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3.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4.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notesSlides/notesSlide5.xml" ContentType="application/vnd.openxmlformats-officedocument.presentationml.notesSlide+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notesSlides/notesSlide6.xml" ContentType="application/vnd.openxmlformats-officedocument.presentationml.notesSlide+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notesSlides/notesSlide7.xml" ContentType="application/vnd.openxmlformats-officedocument.presentationml.notesSlide+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notesSlides/notesSlide8.xml" ContentType="application/vnd.openxmlformats-officedocument.presentationml.notesSlide+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notesSlides/notesSlide9.xml" ContentType="application/vnd.openxmlformats-officedocument.presentationml.notesSlide+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notesSlides/notesSlide10.xml" ContentType="application/vnd.openxmlformats-officedocument.presentationml.notesSlide+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notesSlides/notesSlide11.xml" ContentType="application/vnd.openxmlformats-officedocument.presentationml.notesSlide+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notesSlides/notesSlide12.xml" ContentType="application/vnd.openxmlformats-officedocument.presentationml.notesSlide+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notesSlides/notesSlide13.xml" ContentType="application/vnd.openxmlformats-officedocument.presentationml.notesSlide+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notesSlides/notesSlide14.xml" ContentType="application/vnd.openxmlformats-officedocument.presentationml.notesSlide+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notesSlides/notesSlide15.xml" ContentType="application/vnd.openxmlformats-officedocument.presentationml.notesSlide+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notesSlides/notesSlide16.xml" ContentType="application/vnd.openxmlformats-officedocument.presentationml.notesSlide+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notesSlides/notesSlide17.xml" ContentType="application/vnd.openxmlformats-officedocument.presentationml.notesSlide+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notesSlides/notesSlide18.xml" ContentType="application/vnd.openxmlformats-officedocument.presentationml.notesSlide+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notesSlides/notesSlide19.xml" ContentType="application/vnd.openxmlformats-officedocument.presentationml.notesSlide+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notesSlides/notesSlide20.xml" ContentType="application/vnd.openxmlformats-officedocument.presentationml.notesSlide+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262" r:id="rId3"/>
    <p:sldId id="1263" r:id="rId4"/>
    <p:sldId id="1264" r:id="rId5"/>
    <p:sldId id="1265" r:id="rId6"/>
    <p:sldId id="1266" r:id="rId7"/>
    <p:sldId id="1267" r:id="rId8"/>
    <p:sldId id="1268" r:id="rId9"/>
    <p:sldId id="1438" r:id="rId10"/>
    <p:sldId id="1439" r:id="rId11"/>
    <p:sldId id="1269" r:id="rId12"/>
    <p:sldId id="1440" r:id="rId13"/>
    <p:sldId id="1441" r:id="rId14"/>
    <p:sldId id="1442" r:id="rId15"/>
    <p:sldId id="1443" r:id="rId16"/>
    <p:sldId id="1270" r:id="rId17"/>
    <p:sldId id="1271" r:id="rId18"/>
    <p:sldId id="1272" r:id="rId19"/>
    <p:sldId id="1273" r:id="rId20"/>
    <p:sldId id="1275" r:id="rId21"/>
    <p:sldId id="1276" r:id="rId22"/>
    <p:sldId id="1277" r:id="rId23"/>
    <p:sldId id="1278" r:id="rId24"/>
    <p:sldId id="1279" r:id="rId25"/>
    <p:sldId id="1280" r:id="rId26"/>
    <p:sldId id="1281" r:id="rId27"/>
    <p:sldId id="1282" r:id="rId28"/>
    <p:sldId id="1283" r:id="rId29"/>
    <p:sldId id="1285" r:id="rId30"/>
    <p:sldId id="1286" r:id="rId31"/>
    <p:sldId id="1288" r:id="rId32"/>
    <p:sldId id="1289" r:id="rId33"/>
    <p:sldId id="1290" r:id="rId34"/>
    <p:sldId id="1398" r:id="rId35"/>
    <p:sldId id="1400" r:id="rId36"/>
    <p:sldId id="1401" r:id="rId37"/>
    <p:sldId id="1402" r:id="rId38"/>
    <p:sldId id="1404" r:id="rId39"/>
    <p:sldId id="1405" r:id="rId40"/>
    <p:sldId id="1406" r:id="rId41"/>
    <p:sldId id="1407" r:id="rId42"/>
    <p:sldId id="1408" r:id="rId43"/>
    <p:sldId id="1409" r:id="rId44"/>
    <p:sldId id="1410"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447" autoAdjust="0"/>
  </p:normalViewPr>
  <p:slideViewPr>
    <p:cSldViewPr snapToGrid="0">
      <p:cViewPr>
        <p:scale>
          <a:sx n="68" d="100"/>
          <a:sy n="68" d="100"/>
        </p:scale>
        <p:origin x="42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01.195"/>
    </inkml:context>
    <inkml:brush xml:id="br0">
      <inkml:brushProperty name="width" value="0.05" units="cm"/>
      <inkml:brushProperty name="height" value="0.05" units="cm"/>
    </inkml:brush>
  </inkml:definitions>
  <inkml:trace contextRef="#ctx0" brushRef="#br0">0 228 12459,'3'1'2882,"16"6"-2288,-3-2-484,0 0 0,1-2 0,0 0 1,-1 0-1,1-2 0,0 0 0,27-3 0,120-22-152,-105 12 84,-31 7-1,1 1 0,-1 2 1,57 1-1,84 8 191,244-20 0,-368 10-225,90-8 117,227 11 1,-308 8-27,-1 2 1,76 24-1,22 6-29,-13-17-114,2-6 1,0-6-1,1-6 0,275-27 0,11 6-131,-300 16 155,126-20-72,-1-22-103,136-14-15,-122 38 196,349-38 80,-536 43-81,222-28-20,-239 36 177,1 2 0,115 12 0,-144-7-49,-22-1 198,-1-1 0,0 2 0,20 4 0,-38-6-288,-10-1-621,6-5 456,0 0-1,-20-15 1,28 19 131,-32-25-338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7.722"/>
    </inkml:context>
    <inkml:brush xml:id="br0">
      <inkml:brushProperty name="width" value="0.05" units="cm"/>
      <inkml:brushProperty name="height" value="0.05" units="cm"/>
    </inkml:brush>
  </inkml:definitions>
  <inkml:trace contextRef="#ctx0" brushRef="#br0">112 64 18148,'0'-5'318,"0"0"1,0 1 0,0-1-1,-1 1 1,0-1-1,0 0 1,0 1-1,-3-7 1,3 10-267,1 0 1,0 1-1,-1-1 1,1 0-1,-1 0 1,1 0 0,-1 1-1,1-1 1,-1 0-1,1 0 1,-1 1-1,0-1 1,1 1-1,-1-1 1,0 0-1,0 1 1,1-1 0,-1 1-1,0 0 1,0-1-1,0 1 1,1 0-1,-1-1 1,0 1-1,0 0 1,0 0-1,0 0 1,0 0-1,0 0 1,0 0 0,0 0-1,0 0 1,1 0-1,-1 0 1,0 0-1,0 1 1,0-1-1,0 0 1,0 1-1,1-1 1,-1 1 0,0-1-1,0 1 1,0-1-1,1 1 1,-1-1-1,0 1 1,1 0-1,-1-1 1,0 2-1,-5 4 25,1 0 0,0 0 0,0 1 0,0 0 0,1-1 0,0 2 0,0-1 0,1 0 0,0 1 0,-2 8 0,0-1-58,2 1 0,0-1 1,1 1-1,-1 19 0,3-33-17,-1 0-1,1 0 1,0 0 0,0-1-1,1 1 1,-1 0-1,0 0 1,1 0 0,-1 0-1,1-1 1,-1 1-1,1 0 1,0 0 0,0-1-1,-1 1 1,1 0-1,0-1 1,3 3 0,-3-3-1,0-1 1,0 0-1,1 1 1,-1-1-1,0 0 1,1 1-1,-1-1 1,0 0-1,1 0 0,-1 0 1,0 0-1,1 0 1,-1-1-1,0 1 1,1 0-1,-1-1 1,0 1-1,0-1 1,1 1-1,-1-1 1,0 1-1,0-1 1,0 0-1,0 0 1,0 1-1,0-1 1,1-1-1,8-6 9,-1-1-1,-1 1 1,1-2 0,-1 1-1,-1-1 1,8-13-1,-8 12 0,1-1 0,1 1 0,-1 1-1,16-14 1,-23 23-10,0-1 1,1 1-1,0 0 0,-1 0 0,1 0 1,0 0-1,0 0 0,-1 0 1,1 0-1,0 1 0,0-1 1,0 0-1,0 1 0,0 0 0,0-1 1,0 1-1,0 0 0,0 0 1,0 0-1,0 1 0,0-1 1,0 0-1,0 1 0,0-1 0,0 1 1,0 0-1,0-1 0,-1 1 1,1 0-1,0 0 0,0 0 1,-1 1-1,1-1 0,-1 0 1,1 1-1,1 1 0,4 5-8,1 1 0,-2 0 0,1 1 0,-1 0 0,5 11-1,-9-17 7,18 34 66,-2 1-1,-2 1 1,-1 1 0,-3 0-1,-1 0 1,-2 1 0,-1 0-1,-3 1 1,1 58 0,-6-91 15,-1-1 1,0 1-1,0 0 1,-1-1-1,0 1 1,-1-1-1,0 1 1,-1-1-1,-6 13 1,8-19-52,0-1 1,1 1-1,-1-1 0,0 0 1,0 1-1,-1-1 1,1 0-1,0 0 1,-1 0-1,1-1 1,-1 1-1,0-1 0,1 1 1,-1-1-1,0 0 1,0 0-1,0 0 1,0 0-1,0-1 0,0 1 1,0-1-1,0 0 1,0 0-1,0 0 1,0 0-1,0 0 0,0-1 1,0 1-1,0-1 1,0 0-1,0 0 1,0 0-1,-4-3 0,-3-1-4,0 0 0,0-1 0,1 0 0,0 0 0,1-1 0,-1 0-1,1-1 1,1 0 0,-1 0 0,-8-13 0,4 3-7,0-1 0,1 0 0,1 0 0,-10-29 1,15 34-10,1-1 0,0 0 1,1 0-1,0 0 0,1 0 1,1 0-1,1-31 1,1 39-23,-1 0 0,2 0 1,-1 0-1,1 0 0,0 1 1,0-1-1,1 0 1,0 1-1,0 0 0,0 0 1,1 0-1,0 0 0,0 0 1,0 1-1,1 0 1,0 0-1,0 0 0,0 0 1,10-5-1,-1 1-197,2 1 0,-1 1 0,1 0 0,27-7-1,69-10 94,-97 21 24,35-7-228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2.735"/>
    </inkml:context>
    <inkml:brush xml:id="br0">
      <inkml:brushProperty name="width" value="0.05" units="cm"/>
      <inkml:brushProperty name="height" value="0.05" units="cm"/>
    </inkml:brush>
  </inkml:definitions>
  <inkml:trace contextRef="#ctx0" brushRef="#br0">223 194 21381,'0'-2'149,"0"1"0,-1-1 0,1 0 1,-1 1-1,1-1 0,-1 1 0,1 0 1,-1-1-1,0 1 0,0 0 0,0-1 1,0 1-1,0 0 0,0 0 0,0 0 1,0 0-1,-1 0 0,1 0 0,0 0 1,-1 0-1,-2-1 0,1 1 19,1 1 0,-1-1 0,0 1 0,1-1 1,-1 1-1,0 0 0,0 0 0,0 0 0,1 1 0,-1-1 0,-4 2 0,-3 1 83,1 0-1,0 1 1,0 0 0,1 1-1,-1 0 1,-9 7-1,10-6-187,0 0 0,1 1-1,0 0 1,0 0 0,0 1-1,1 0 1,0 0 0,1 0 0,0 1-1,0-1 1,1 1 0,0 1-1,0-1 1,-4 19 0,8-26-53,0 1 0,-1-1 1,1 0-1,0 1 0,1-1 0,-1 0 1,0 0-1,1 1 0,-1-1 1,1 0-1,0 0 0,0 0 1,0 0-1,0 1 0,0-1 0,0 0 1,0-1-1,1 1 0,-1 0 1,1 0-1,-1-1 0,1 1 1,0 0-1,-1-1 0,1 0 0,0 1 1,0-1-1,0 0 0,0 0 1,0 0-1,1 0 0,-1-1 1,0 1-1,0-1 0,0 1 0,1-1 1,2 1-1,5 0 9,1 0 0,0-1 0,0 0 0,-1-1 0,1 0 0,16-4 0,-9 1-6,0-2 0,-1-1 0,1 0 0,-1-1 1,-1 0-1,0-2 0,0 0 0,-1-1 0,0 0 1,18-18-1,-11 6-20,0-1 1,-1-1 0,-1-1-1,-2-1 1,17-31-1,-31 50-10,0 0-1,0 0 0,0 0 1,-1 0-1,0-1 0,-1 1 1,2-16-1,-3 24 15,-1-1 0,0 0 0,0 1 0,0-1 0,0 0 0,0 1 0,0-1 0,0 0 0,0 1 0,0-1 0,0 0 0,0 1 0,0-1 0,0 0 0,-1 1 0,1-1 0,0 0 0,0 1 0,-1-1 0,1 1 0,-1-1 0,1 1 0,0-1 0,-1 0 0,1 1 0,-1 0 0,1-1 0,-1 1 0,1-1 0,-1 1 0,1 0 0,-1-1 1,0 1-1,1 0 0,-1-1 0,1 1 0,-1 0 0,0 0 0,1 0 0,-1 0 0,0 0 0,1-1 0,-1 1 0,0 0 0,1 1 0,-1-1 0,0 0 0,1 0 0,-1 0 0,0 0 0,1 0 0,-1 1 0,0-1 0,1 0 0,-2 1 0,-3 1-10,0 1-1,0 0 1,0 0 0,1 0 0,-5 4-1,-8 8-11,1 2 1,0-1-1,2 2 0,0 0 0,-18 31 0,23-34-83,1 0-1,0 1 1,2 0 0,-1 0-1,2 1 1,0 0-1,-4 32 1,8-44 49,1 0 0,0-1-1,0 1 1,0 0 0,1 0 0,-1 0-1,1 0 1,0-1 0,1 1 0,-1 0-1,1-1 1,0 1 0,0-1 0,0 0-1,1 1 1,-1-1 0,1 0 0,0-1-1,0 1 1,6 5 0,18 9-341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4.491"/>
    </inkml:context>
    <inkml:brush xml:id="br0">
      <inkml:brushProperty name="width" value="0.05" units="cm"/>
      <inkml:brushProperty name="height" value="0.05" units="cm"/>
    </inkml:brush>
  </inkml:definitions>
  <inkml:trace contextRef="#ctx0" brushRef="#br0">281 141 15371,'2'-7'453,"1"1"0,-1-1 0,0 0 0,0 0 0,-1 0 0,0 0-1,0 0 1,-1 0 0,0 0 0,-1-14 0,0 19-342,1 0 1,0-1-1,-1 1 1,0 0-1,1-1 0,-1 1 1,0 0-1,0 0 1,0 0-1,0 0 1,-1 0-1,1 0 0,-1 0 1,1 0-1,-1 0 1,0 0-1,1 1 0,-1-1 1,0 1-1,0 0 1,0-1-1,0 1 0,0 0 1,0 0-1,-1 0 1,1 0-1,0 1 1,-1-1-1,1 0 0,0 1 1,-1 0-1,1 0 1,0-1-1,-1 2 0,-2-1 1,-4 1-33,0 1-1,0 0 1,0 0 0,0 1 0,0 0-1,1 1 1,-1 0 0,1 0 0,0 1-1,0 0 1,1 0 0,-13 12 0,6-4-74,1 0 1,0 1-1,1 0 0,0 1 1,-12 21-1,21-31-7,0 1 1,0 0-1,0 0 0,1 0 1,0 0-1,0 1 0,-1 7 1,3-12 1,0 0 1,-1-1-1,1 1 1,0-1-1,0 1 1,1-1-1,-1 1 1,0-1-1,0 1 0,1-1 1,-1 1-1,1-1 1,-1 0-1,1 1 1,0-1-1,0 1 1,-1-1-1,1 0 1,0 0-1,0 0 1,0 1-1,0-1 1,1 0-1,-1 0 0,0 0 1,0-1-1,0 1 1,1 0-1,-1 0 1,1-1-1,-1 1 1,0-1-1,1 1 1,-1-1-1,1 1 1,1-1-1,5 1 15,-1 0-1,1-1 1,0 0-1,-1 0 1,1-1-1,0 0 1,-1 0-1,1-1 1,-1 0-1,1-1 1,-1 1-1,7-5 1,10-4 127,-1-2 0,25-17 0,-35 20-28,0 0 1,11-13-1,17-13 376,-41 36-487,0 0 0,0 0 0,0 0 0,0 0 0,1 0 0,-1 0 0,0 0 0,0 0-1,0 0 1,0 0 0,0 0 0,0 0 0,0-1 0,0 1 0,0 0 0,0 0 0,0 0 0,0 0-1,0 0 1,1 0 0,-1 0 0,0 0 0,0 0 0,0 0 0,0 0 0,0 0 0,0 0-1,0 0 1,0 0 0,0 1 0,0-1 0,0 0 0,0 0 0,1 0 0,-1 0 0,0 0 0,0 0-1,0 0 1,0 0 0,0 0 0,0 0 0,0 0 0,0 0 0,0 0 0,0 0 0,0 0-1,0 0 1,0 0 0,0 0 0,0 1 0,0-1 0,0 0 0,0 0 0,0 0 0,0 0 0,0 0-1,0 0 1,0 0 0,0 0 0,0 0 0,0 10 78,-7 20-76,2-9-9,4-18 2,1 0-1,0-1 1,-1 1 0,1 0-1,0-1 1,1 1 0,-1 0-1,0-1 1,1 1 0,0-1-1,-1 1 1,1-1 0,0 1-1,2 2 1,-2-3 1,1 0 1,-1-1 0,1 1-1,-1-1 1,1 1 0,0-1-1,0 0 1,-1 0 0,1 0-1,0 0 1,0 0-1,0 0 1,0-1 0,1 1-1,-1-1 1,0 1 0,0-1-1,0 0 1,2 1-1,9-1 11,-1 0-1,0 0 1,0-2-1,0 1 0,18-6 1,61-21 94,-75 22-79,69-28 116,-54 21-46,0 0 0,47-10-1,-64 22-67,-9 7-11,-13 16-19,5-15-9,0-1 4,1-1 0,0 1 0,0-1 0,1 1 0,-2 8 0,3-13 7,0 0 1,0 0-1,0 0 1,0 0-1,0 0 1,0 0 0,0 1-1,0-1 1,0 0-1,1 0 1,-1 0-1,0 0 1,1 0-1,-1 0 1,1 0 0,-1 0-1,1 0 1,0 0-1,-1 0 1,1 0-1,0 0 1,-1-1 0,1 1-1,0 0 1,0-1-1,0 1 1,0 0-1,0-1 1,0 1-1,0-1 1,0 1 0,0-1-1,0 0 1,2 1-1,5 0 3,-1 0 0,1 0 0,-1-1 0,1 0 0,-1 0 0,15-3 0,48-14 17,-32 7-12,-23 6-12,-6 1-31,1 0 0,-1 1 0,1 0 0,-1 1 0,1 0 1,0 1-1,-1 0 0,15 1 0,-24-1 29,1 0 0,0 0 0,-1 1 0,1-1 0,-1 0-1,1 0 1,0 1 0,-1-1 0,1 0 0,-1 1 0,1-1 0,-1 1 0,0-1 0,1 0-1,-1 1 1,1-1 0,-1 1 0,0-1 0,1 1 0,-1-1 0,0 1 0,1 0-1,-1-1 1,0 1 0,0-1 0,1 2 0,-5 17-131,-20 18-111,21-34 199,-43 50-2475,44-50 2117,-1 4-128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8.964"/>
    </inkml:context>
    <inkml:brush xml:id="br0">
      <inkml:brushProperty name="width" value="0.05" units="cm"/>
      <inkml:brushProperty name="height" value="0.05" units="cm"/>
    </inkml:brush>
  </inkml:definitions>
  <inkml:trace contextRef="#ctx0" brushRef="#br0">281 225 18524,'0'-1'104,"1"0"0,0 1 0,0-1 0,0 0 0,-1 0 0,1 0 0,0 0 0,-1 0 0,1 0 0,-1 0 0,1 0 0,-1 0 0,0 0 0,1 0 0,-1-1 0,0 1 0,0 0 0,1 0 0,-1 0 0,0 0 0,0 0 0,-1-1 0,1 0 0,-1 1-13,1 0 0,-1 0 0,0 0-1,0 0 1,1 0 0,-1 0-1,0 0 1,0 0 0,0 1-1,0-1 1,0 0 0,0 1-1,0-1 1,0 1 0,-1-1-1,1 1 1,0 0 0,-1-1-1,-5 0 135,1-1 0,0 2 1,0-1-1,-1 1 0,1 0 0,0 0 0,-10 2 0,3 1-182,0 1 1,0 0 0,0 1-1,1 1 1,0 0-1,0 0 1,0 1-1,1 1 1,0 0-1,1 0 1,-1 1-1,2 0 1,-1 1-1,1 0 1,1 1 0,-13 19-1,20-27-43,-1 0 0,1 0-1,0 0 1,0 0 0,0 0-1,0 0 1,0 0 0,1 0 0,-1 0-1,1 4 1,0-5 1,0-1 0,0 1 0,1-1 0,-1 0 0,1 1 0,-1-1 0,1 0 0,-1 0 0,1 1 0,-1-1 0,1 0 0,0 0 0,0 0 0,0 0 0,0 0 0,0 0 0,0 0 0,0 0 0,0 0 0,0 0 0,0-1 0,0 1 0,1 0 0,-1-1 0,0 1 0,0-1 0,3 1 0,7 2 24,1-1 0,0 0-1,0-1 1,0-1 0,-1 0 0,1 0-1,0-1 1,0 0 0,0-1-1,-1-1 1,12-4 0,10-3 151,-2-1 0,51-27 1,-59 26-49,-1-2 0,0 0 1,-2-1-1,1-1 0,27-29 0,-37 34-59,-2 0-1,1-1 0,-1 0 0,-1 0 1,0-1-1,-1-1 0,-1 1 0,0-1 1,0 0-1,6-28 0,-12 12-5,0 29-63,0 1-1,0-1 1,0 1-1,0-1 1,0 1-1,0-1 0,0 1 1,-1-1-1,1 1 1,0-1-1,0 1 0,0-1 1,-1 1-1,1-1 1,0 1-1,-1-1 0,1 1 1,0 0-1,-1-1 1,1 1-1,-1-1 0,1 1 1,0 0-1,-1 0 1,1-1-1,-1 1 0,1 0 1,-1 0-1,1-1 1,-1 1-1,1 0 1,-1 0-1,1 0 0,-1 0 1,0 0-1,1 0 1,-1 0-1,1 0 0,-1 0 1,1 0-1,-1 0 1,1 0-1,-1 0 0,1 1 1,-1-1-1,1 0 1,-1 0-1,1 0 0,-1 1 1,1-1-1,-1 0 1,1 1-1,0-1 1,-1 1-1,-4 3-31,0 0 1,0 0-1,1 1 0,-1-1 0,1 1 1,0 0-1,1 1 0,-1-1 1,1 1-1,-3 6 0,-3 8-186,-10 34-1,14-37-173,0 0 0,1 0 0,-2 34-1,6-44 252,0 0 0,0 0 0,1 0 0,0 1 0,0-1 0,0-1 0,1 1 0,0 0 0,1 0 0,-1-1 0,1 1 0,6 8 0,12 13-432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0.155"/>
    </inkml:context>
    <inkml:brush xml:id="br0">
      <inkml:brushProperty name="width" value="0.05" units="cm"/>
      <inkml:brushProperty name="height" value="0.05" units="cm"/>
    </inkml:brush>
  </inkml:definitions>
  <inkml:trace contextRef="#ctx0" brushRef="#br0">55 0 13507,'-2'1'203,"0"0"1,0 1-1,0-1 1,0 1-1,1-1 1,-1 1-1,1-1 0,-1 1 1,1 0-1,0 0 1,0 0-1,-1 0 1,1 0-1,0 0 1,1 0-1,-2 3 0,-10 39 1802,11-40-1647,-5 27 268,1 1-1,2 0 1,1 0-1,3 48 0,0-73-587,-1-1 0,1 1 0,1-1 0,-1 0-1,1 1 1,0-1 0,1 0 0,-1 0-1,7 10 1,-8-14-23,1 0 0,0 0 0,0 0 0,-1 0 0,1 0 0,0 0 0,1 0 0,-1-1 0,0 1 0,0-1 0,1 0 0,-1 1 0,1-1 0,-1 0 0,1-1 0,-1 1 0,1 0 0,0-1 0,-1 1 1,1-1-1,0 0 0,0 0 0,-1 0 0,1 0 0,4-1 0,1-1 19,0 0-1,0-1 1,0 0 0,0 0 0,-1-1 0,1 0 0,-1 0 0,0-1 0,7-5 0,11-11 114,21-24 0,-31 30-63,101-112 675,-116 127-755,1 0 0,-1-1 1,0 1-1,0 0 0,0-1 0,1 1 0,-1 0 1,0 0-1,1-1 0,-1 1 0,0 0 1,0 0-1,1-1 0,-1 1 0,0 0 0,1 0 1,-1 0-1,1 0 0,-1 0 0,0-1 1,1 1-1,-1 0 0,0 0 0,1 0 0,-1 0 1,1 0-1,-1 0 0,0 0 0,1 0 1,-1 0-1,0 0 0,1 1 0,-1-1 0,1 0 1,-1 0-1,0 0 0,1 0 0,-1 1 0,0-1 1,1 0-1,-1 0 0,0 0 0,0 1 1,1-1-1,-1 0 0,0 1 0,0-1 0,1 0 1,-1 1-1,0-1 0,0 0 0,0 1 1,0-1-1,1 0 0,-1 1 0,0-1 0,0 0 1,0 1-1,0-1 0,0 1 0,0-1 1,0 0-1,0 1 0,0-1 0,0 0 0,0 1 1,0 0-1,-1 34 137,1-29-127,-1 8 11,0-3-8,0 1 0,1-1 0,1 1 0,3 21 0,-4-31-16,1 0 0,-1 0 0,1 0-1,-1-1 1,1 1 0,0 0-1,0 0 1,0 0 0,0 0 0,0-1-1,1 1 1,-1 0 0,0-1-1,1 1 1,-1-1 0,1 0 0,-1 1-1,1-1 1,0 0 0,0 0-1,-1 0 1,1 0 0,0-1 0,0 1-1,0 0 1,0-1 0,0 1-1,0-1 1,0 0 0,0 1 0,0-1-1,0 0 1,3-1 0,3 1 5,0-2 1,0 1 0,-1-1-1,1 0 1,-1-1-1,14-6 1,45-29 26,-18 10-17,-44 26-16,4-3 2,1 1 0,-1 0 0,1 1 0,17-5 0,-24 8-4,-1-1 1,1 1-1,0 0 1,-1 0-1,1 0 1,0 0-1,-1 0 0,1 0 1,-1 0-1,1 1 1,0-1-1,-1 1 1,1-1-1,-1 1 0,1-1 1,-1 1-1,1 0 1,-1 0-1,1 0 0,-1 0 1,0 0-1,0 0 1,1 0-1,-1 0 1,0 0-1,0 1 0,0-1 1,0 0-1,0 1 1,-1-1-1,1 1 1,0-1-1,-1 1 0,2 1 1,0 6-127,-1 1 0,0-1 0,0 0 0,-1 1 0,0-1 0,0 0 0,-1 1 0,0-1 0,-1 0 0,0 1 0,0-1 0,-7 14 0,9-22 63,0 0 0,0 0 0,-1 0 0,1-1 0,0 1 0,-1 0 0,1 0 0,0 0 0,-1-1 0,1 1 0,-1 0 0,1-1 0,-1 1 0,0 0 0,1-1 0,-1 1 0,0-1 0,1 1 0,-2 0 0,1-1 32,0 0 0,0-1 0,0 1 0,0-1 0,1 1 0,-1 0 0,0-1 0,1 1 1,-1-1-1,0 0 0,1 1 0,-1-1 0,1 1 0,-1-1 0,0 0 0,1 0 0,0 1 0,-1-1 0,0-1 0,-13-22-644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0.590"/>
    </inkml:context>
    <inkml:brush xml:id="br0">
      <inkml:brushProperty name="width" value="0.05" units="cm"/>
      <inkml:brushProperty name="height" value="0.05" units="cm"/>
    </inkml:brush>
  </inkml:definitions>
  <inkml:trace contextRef="#ctx0" brushRef="#br0">0 2 16323,'5'-1'1889,"-5"4"-1289,1 0-464,7 0 960,4 0-616,7 5-88,5-1-360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1.161"/>
    </inkml:context>
    <inkml:brush xml:id="br0">
      <inkml:brushProperty name="width" value="0.05" units="cm"/>
      <inkml:brushProperty name="height" value="0.05" units="cm"/>
    </inkml:brush>
  </inkml:definitions>
  <inkml:trace contextRef="#ctx0" brushRef="#br0">68 2 19908,'-1'3'1551,"-7"13"-924,1 1 0,0-1-1,2 2 1,-5 21 0,-9 73 492,13-68-825,2 0-1,4 84 0,0-122-270,1 1-1,1-1 0,-1 0 1,5 11-1,-5-16-20,-1-1 1,0 1-1,0-1 0,1 1 1,-1 0-1,0-1 0,1 1 1,-1-1-1,0 1 0,1-1 1,-1 1-1,1-1 0,-1 1 1,1-1-1,-1 0 0,1 1 1,0-1-1,-1 0 0,1 1 1,-1-1-1,2 0 0,-1 0 0,0 0 0,0-1-1,-1 1 1,1 0 0,0-1-1,0 1 1,-1-1 0,1 1 0,0-1-1,-1 1 1,1-1 0,0 0-1,-1 1 1,1-1 0,-1 0-1,1 1 1,-1-1 0,1 0-1,-1 0 1,0 0 0,1-1-1,5-11 7,-1-1 0,0 0 0,-1 0 0,3-20 0,5-63-21,-10 76 8,1-1-8,-1 12-18,-1 0 0,0 1 0,-1-1 0,0 0 0,-2-17 0,3 29 18,0 0 1,0 1-1,1-1 0,-1 0 1,0 0-1,1 0 0,0 0 1,0 0-1,-1 0 0,1 0 1,0 0-1,0-1 0,1 1 1,-1-1-1,0 0 0,1 1 0,2 0 1,0 0 8,-1 0-1,0 0 1,1-1 0,0 0 0,-1 0 0,1 0-1,0 0 1,0-1 0,-1 0 0,1 0 0,6 0-1,-2-2 9,0-1 0,0 0-1,-1 0 1,1-1 0,-1 0-1,0 0 1,0-1 0,0 0-1,-1-1 1,0 0-1,0 0 1,0 0 0,-1-1-1,1 0 1,-2 0 0,1 0-1,-1-1 1,0 0 0,-1 0-1,0 0 1,0-1 0,-1 1-1,0-1 1,0 0 0,-1 0-1,2-15 1,-3 22-2,-1 1-1,0-1 1,0 1 0,0-1 0,0 1-1,0-1 1,-1 1 0,1-1-1,0 1 1,-1-1 0,1 1 0,-1 0-1,1-1 1,-1 1 0,1 0-1,-3-3 1,3 4-1,-1-1-1,1 1 1,-1 0 0,0-1-1,1 1 1,-1-1 0,0 1-1,0 0 1,1 0-1,-1-1 1,0 1 0,0 0-1,1 0 1,-1 0 0,0 0-1,0 0 1,0 0 0,1 0-1,-1 0 1,0 0-1,0 0 1,0 1 0,-3 0-1,1 0 1,0 0 0,-1 1-1,1 0 1,0 0 0,0 0 0,0 0-1,0 0 1,0 0 0,1 1-1,-4 3 1,-1 3-3,1 0-1,0 1 1,0 0 0,1 1-1,0-1 1,1 1 0,0 0 0,0 0-1,2 0 1,-1 0 0,1 1-1,1-1 1,0 1 0,1 15-1,0-23 2,0-1-1,1 0 0,0 0 1,-1 0-1,1 0 1,0 1-1,0-1 0,1 0 1,-1-1-1,1 1 1,-1 0-1,1 0 0,0-1 1,0 1-1,0-1 1,5 5-1,-4-5-15,1 0 1,0 1 0,-1-1-1,1 0 1,0-1-1,1 1 1,-1-1 0,0 1-1,0-1 1,9 0-1,4 0-74,0-1 0,1-1 0,-1 0 0,32-8 1,-35 6 39,-4 1 5,-1 0 0,1 1 0,-1 0 0,13 0 0,-19 1 50,-1 0 0,1 0 0,-1 1-1,0-1 1,1 1 0,-1-1 0,0 1 0,1 0 0,-1 0 0,0 0 0,0 0 0,0 1 0,0-1 0,0 0-1,0 1 1,0-1 0,0 1 0,-1 0 0,1 0 0,-1 0 0,1 0 0,1 2 0,15 41 269,-16-37-217,0-1 1,1 0-1,0 0 0,1 0 0,-1 0 0,6 6 0,-7-10-44,0-1 0,0 0 0,0 0 0,1-1 0,-1 1 0,0 0 0,1-1 0,-1 0 0,1 1 0,0-1 0,-1 0 0,1 0 0,0 0 0,0-1 0,-1 1 0,1-1-1,0 0 1,0 1 0,0-1 0,5-1 0,-1 0-5,-1 0 0,1-1 0,-1 1-1,1-2 1,-1 1 0,0-1 0,0 1 0,0-2-1,-1 1 1,1-1 0,-1 0 0,1 0-1,-1 0 1,-1-1 0,7-6 0,1-2 8,-1-1 0,-1 0-1,-1-1 1,14-27 0,-15 22-2,-7 19-12,-1 1 1,1-1-1,-1 0 1,0 1 0,1-1-1,-1 0 1,0 0-1,0 0 1,0 1 0,0-1-1,1 0 1,-1 0 0,0 0-1,0 1 1,-1-1-1,1 0 1,0 0 0,0 1-1,0-1 1,0 0-1,-1-1 1,0 2-1,0 0 1,0 0-1,1 1 0,-1-1 1,0 0-1,0 1 0,1-1 0,-1 0 1,0 1-1,1-1 0,-1 1 1,1-1-1,-1 1 0,1-1 1,-1 1-1,1 0 0,-1-1 0,1 1 1,-1 0-1,1-1 0,0 1 1,-1 0-1,1 1 0,-12 21-242,11-20 130,-3 5 8,-8 16-2202,13-20 893,8-12 377,3-6 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1.593"/>
    </inkml:context>
    <inkml:brush xml:id="br0">
      <inkml:brushProperty name="width" value="0.05" units="cm"/>
      <inkml:brushProperty name="height" value="0.05" units="cm"/>
    </inkml:brush>
  </inkml:definitions>
  <inkml:trace contextRef="#ctx0" brushRef="#br0">15 5 18196,'-7'-5'1688,"2"10"-1096,2 1-392,6 3 337,5 3 1431,9 1-1688,4 0-8,8 1-152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2.033"/>
    </inkml:context>
    <inkml:brush xml:id="br0">
      <inkml:brushProperty name="width" value="0.05" units="cm"/>
      <inkml:brushProperty name="height" value="0.05" units="cm"/>
    </inkml:brush>
  </inkml:definitions>
  <inkml:trace contextRef="#ctx0" brushRef="#br0">230 1 21237,'-26'2'1618,"4"-2"-755,-1 2-1,0 1 0,1 1 0,-1 0 0,-33 13 1,55-17-871,1 0 1,-1 0 0,1 0-1,-1 1 1,1-1 0,-1 0-1,1 0 1,-1 1 0,1-1-1,-1 0 1,1 1 0,0-1-1,-1 0 1,1 1 0,-1-1-1,1 0 1,0 1 0,-1-1-1,1 1 1,0-1 0,0 1 0,-1-1-1,1 1 1,0-1 0,0 1-1,0-1 1,0 1 0,0 0-1,-1-1 1,1 1 0,0 0-1,1 0-20,-1 0 0,1 0-1,0 0 1,-1 0-1,1 0 1,0 0 0,0 0-1,-1 0 1,1 0 0,0 0-1,0-1 1,0 1-1,2 1 1,40 20-703,-39-21 684,42 18-207,-15-6 11,1 0-1,41 26 1,-72-38 251,1 0-1,0 0 1,-1 0 0,1 0-1,-1 0 1,0 1 0,1-1 0,-1 0-1,0 1 1,0-1 0,0 0 0,0 1-1,0-1 1,0 1 0,0 0 0,0-1-1,-1 1 1,1 0 0,0 2 0,-1-3 2,-1 1 0,1-1 0,-1 1 0,1-1 0,-1 0 0,1 1 0,-1-1 0,0 0 1,1 1-1,-1-1 0,0 0 0,0 0 0,0 0 0,0 0 0,0 0 0,0 0 0,0 0 1,-1 0-1,1 0 0,0 0 0,-1-1 0,1 1 0,-2 0 0,-9 5 27,-1-1 0,1 0 0,-1-1 0,0 0 0,0-1 0,0-1 0,-15 2 0,18-4-72,0 1 1,0-1-1,0-1 1,0 0-1,0 0 1,0-1-1,0 0 1,1-1-1,-1 0 1,-9-4-1,-12-11-59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2.485"/>
    </inkml:context>
    <inkml:brush xml:id="br0">
      <inkml:brushProperty name="width" value="0.05" units="cm"/>
      <inkml:brushProperty name="height" value="0.05" units="cm"/>
    </inkml:brush>
  </inkml:definitions>
  <inkml:trace contextRef="#ctx0" brushRef="#br0">198 44 16580,'13'-5'1569,"18"-6"37,-30 11-1429,0-1-1,0 1 0,1-1 0,-1 0 1,0 1-1,0-1 0,0 0 0,0 0 0,0 0 1,0 0-1,0 1 0,0-1 0,0 0 1,-1-1-1,1 1 0,0 0 0,0-1 1,-1 1-97,0 1 0,0-1 0,-1 1 0,1 0 0,0-1 0,0 1 1,0-1-1,-1 1 0,1 0 0,0-1 0,0 1 0,-1 0 1,1-1-1,0 1 0,-1 0 0,1-1 0,-1 1 0,1 0 0,0 0 1,-1 0-1,1-1 0,-1 1 0,1 0 0,0 0 0,-1 0 1,1 0-1,-1 0 0,1 0 0,-1 0 0,1 0 0,-1 0 0,1 0 1,-1 0-1,1 0 0,-1 0 0,-23 0 711,20 0-535,-13 1-33,0 1-1,0 0 1,0 1 0,-28 10-1,36-10-219,0 0 1,0 0-1,1 1 0,0 1 1,0 0-1,0 0 1,1 0-1,-1 1 0,1 0 1,-9 10-1,15-15-7,0 0 0,0 0 0,1 0 1,-1 0-1,0 0 0,1 0 0,-1 0 0,0 0 0,1 0 1,0 0-1,-1 1 0,1-1 0,0 0 0,-1 0 0,1 0 1,0 1-1,0 0 0,0-1-3,0-1 0,1 1 1,-1 0-1,0-1 0,1 1 0,-1-1 1,0 1-1,1-1 0,-1 1 1,1-1-1,-1 1 0,1-1 0,-1 1 1,1-1-1,-1 1 0,1-1 0,-1 0 1,1 1-1,0-1 0,-1 0 0,1 0 1,0 1-1,6 0-69,-1 1 0,1-1 1,0-1-1,13 1 0,-13-1 22,69-2-406,23 0-4,-87 2 393,0 2 0,1-1 0,-1 1 0,0 1 0,18 6 0,-27-8 70,-1 0 0,0-1-1,0 1 1,0 0 0,0 0 0,0 0 0,0 1-1,0-1 1,0 0 0,-1 1 0,1-1 0,0 1 0,-1 0-1,1-1 1,-1 1 0,0 0 0,0 0 0,1 0 0,-1 0-1,0 0 1,0 0 0,-1 0 0,1 0 0,0 0-1,-1 0 1,1 4 0,-1-3 17,-1 0 0,0 1 1,1-1-1,-1 0 0,0 0 0,0 0 0,-1 0 0,1 0 0,-1-1 1,1 1-1,-1 0 0,0-1 0,0 1 0,0-1 0,0 1 0,-1-1 0,-3 3 1,-5 4 72,-1 0 0,0-1 0,0 0 0,-23 9 1,31-14-102,-1-1 1,0 0-1,0-1 1,0 1 0,0-1-1,-1 0 1,1 0-1,0-1 1,0 1 0,-1-1-1,1 0 1,0-1-1,0 1 1,0-1-1,-1 0 1,-5-2 0,9 2-81,1 0 1,-1 0 0,0 1-1,1-1 1,-1 0 0,1-1-1,-1 1 1,1 0 0,0 0-1,-1-1 1,1 1 0,0 0-1,0-1 1,0 1 0,0-1-1,0 0 1,0 1 0,0-1-1,1 0 1,-1 1 0,1-1-1,-1 0 1,1 0 0,-1 0-1,1 1 1,0-1 0,0 0-1,0 0 1,1-2 0,-1-1-71,1 0-1,0 1 1,1-1 0,-1 1 0,1-1 0,0 1 0,0 0 0,0 0-1,1 0 1,4-6 0,15-15-792</inkml:trace>
  <inkml:trace contextRef="#ctx0" brushRef="#br0" timeOffset="1">574 7 16379,'13'-6'2353,"-7"9"-1145,-5 8-488,-8 5 2121,-6 7-1113,3 6-727,-1 4-305,0-1-432,4 0-216,2-6-400,5-6-240,8-13-609,4-7-175,5-9 944,0-6-336,2-8-144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3.142"/>
    </inkml:context>
    <inkml:brush xml:id="br0">
      <inkml:brushProperty name="width" value="0.05" units="cm"/>
      <inkml:brushProperty name="height" value="0.05" units="cm"/>
    </inkml:brush>
  </inkml:definitions>
  <inkml:trace contextRef="#ctx0" brushRef="#br0">39 0 20516,'2'6'416,"0"-1"-1,0 0 0,0 1 0,-1 0 0,0-1 1,0 1-1,0 0 0,0-1 0,-1 12 0,-8 56 1368,4-47-1367,-36 213 614,51-311-846,7-51-292,-17 123 106,-1 0 1,0 0-1,0 0 1,0 0 0,0 0-1,0 0 1,1 0 0,-1 0-1,0 0 1,0 0-1,0 0 1,0 0 0,0 0-1,1 0 1,-1 0-1,0 0 1,0 0 0,0 0-1,0 0 1,1 0 0,-1 0-1,0 0 1,0 0-1,0 0 1,0 0 0,0 0-1,1 0 1,-1 0-1,0 0 1,0 0 0,0 0-1,0 1 1,0-1 0,0 0-1,0 0 1,1 0-1,-1 0 1,0 0 0,0 0-1,0 1 1,0-1-1,0 0 1,0 0 0,0 0-1,0 0 1,0 0 0,0 1-1,0-1 1,0 0-1,0 0 1,0 0 0,0 0-1,0 0 1,0 1-1,0-1 1,5 10-13,-2-5 8,-1 0 0,0-1 0,1 1 1,0-1-1,0 0 0,1 0 1,-1 0-1,1 0 0,0 0 0,0-1 1,0 0-1,0 1 0,0-2 0,1 1 1,-1 0-1,7 1 0,-4-1 6,1-1-1,0 0 0,0 0 0,0-1 1,0 0-1,0-1 0,0 0 0,1 0 1,12-2-1,-4-1 11,-1-1 0,0 0-1,0-1 1,0-1 0,0 0 0,-1-1 0,0-1-1,-1 0 1,22-17 0,-26 17-18,-13 11 0,-20 18-13,18-15 14,1 1 1,-1 0 0,1 0 0,1 1 0,-1-1 0,-4 15-1,8-20 8,-1 0-1,1 1 0,-1-1 0,1 0 0,0 0 1,0 0-1,0 0 0,0 0 0,0 0 0,1 0 1,-1 0-1,1 0 0,-1 0 0,2 2 0,-2-3 2,1 1-1,0-1 0,0 0 0,0 0 0,0 0 0,0 0 1,0 0-1,1 0 0,-1 0 0,0 0 0,0-1 0,1 1 1,-1 0-1,0-1 0,1 1 0,-1-1 0,1 0 0,-1 1 1,1-1-1,-1 0 0,0 0 0,3 0 0,4 0 3,0 0 0,0 0 0,0-1 0,0-1 0,0 1 0,0-1 0,0-1 0,-1 1 0,1-1 0,10-6 0,8-6 6,36-27-1,-13 8-33,-45 35-9,-5 6 14,-8 16 2,5-14 9,-1 2-38,2-2-186,0 0-1,0-1 1,1 1-1,0 0 1,-2 15-1,4-22 466,-2-6-442,2 3 167,-4-7-254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9.122"/>
    </inkml:context>
    <inkml:brush xml:id="br0">
      <inkml:brushProperty name="width" value="0.05" units="cm"/>
      <inkml:brushProperty name="height" value="0.05" units="cm"/>
    </inkml:brush>
  </inkml:definitions>
  <inkml:trace contextRef="#ctx0" brushRef="#br0">0 530 15115,'2'3'210,"1"-1"0,0 1 0,-1-1 0,1 0 0,0 0 0,0 0 0,0-1 0,0 1 0,1-1 0,-1 1 0,0-1-1,0 0 1,1 0 0,-1-1 0,1 1 0,-1-1 0,1 1 0,-1-1 0,1 0 0,-1-1 0,1 1 0,-1 0 0,1-1 0,-1 0 0,1 0 0,-1 0 0,5-3-1,2 0 97,0-1 0,0 0-1,-1 0 1,0-1 0,0-1-1,0 1 1,13-15-1,-12 10-57,-1 0 0,-1-1 0,0 1 1,0-2-1,-1 1 0,-1-1 0,8-22 0,-11 27-142,0-1 0,0 0 0,-2 1 1,1-1-1,-1 0 0,0 0 0,-1 0 0,0 0 1,0 0-1,-1 0 0,0 0 0,-1 0 1,-2-9-1,3 15-82,0 1 0,0 0 0,0-1 0,0 1 0,0 0 0,0 0 0,0 0 0,-1 0 0,1 0 0,-1 0 0,0 0 0,1 0 0,-1 1 0,0-1 1,-2-1-1,2 3-11,1-1-1,-1 0 1,0 1 0,1-1 0,-1 1 0,1 0 0,-1 0 0,0-1 0,1 1 0,-1 0 0,0 0 0,1 1 0,-1-1 0,0 0 0,1 1 0,-1-1-1,-1 1 1,-3 2-3,1-1 0,0 1 1,0 0-1,0 1 0,1-1 0,-1 1 0,1 0 0,0 0 0,0 0 0,-6 9 0,1 1-15,-1 1 0,2 0 0,0 1 0,1 0 0,1 0 0,0 0 0,1 1 0,1 0 0,0 0 0,-1 29 0,5-45 5,-1 1 0,1 0 0,0-1 0,0 1 0,1 0 0,-1-1 0,0 1 0,0 0 0,1-1-1,-1 1 1,1-1 0,0 1 0,-1-1 0,1 1 0,0-1 0,0 1 0,1 1 0,-1-3 0,-1 1 1,1-1-1,0 1 1,0-1-1,0 0 0,0 1 1,-1-1-1,1 0 1,0 1-1,0-1 1,0 0-1,0 0 1,0 0-1,0 0 0,0 0 1,0 0-1,0 0 1,0 0-1,0-1 1,0 1-1,1-1 0,6-2 4,-1-1 0,1 1 0,-1-2 0,0 1-1,8-7 1,-9 6-3,14-10 6,1 1 0,0 1-1,1 1 1,0 0-1,47-15 1,-62 25-14,1-1 0,0 1-1,0 1 1,0 0 0,1 0 0,-1 1-1,0-1 1,0 2 0,0-1 0,0 1-1,0 1 1,0-1 0,0 1 0,0 1-1,0-1 1,-1 1 0,1 1 0,-1-1 0,0 1-1,0 1 1,0-1 0,6 6 0,-3 1 24,0 0 1,-1 1 0,0 0 0,-1 1 0,-1-1 0,0 1 0,0 1 0,8 26 0,-14-37 22,-10-58 929,5 35-883,-2 1 0,0-1 1,-1 1-1,-1 0 0,-1 1 0,-1 0 0,-17-25 0,26 42-87,1 0 0,-1 0 0,0 0 1,1 1-1,-1-1 0,0 0 1,0 0-1,0 1 0,0-1 0,0 0 1,0 1-1,0-1 0,-1 0 0,2 1 0,-1 0-1,1 0 0,0 0 0,0 0 1,-1 0-1,1 0 0,0 0 0,0 0 0,-1 0 1,1 0-1,0 1 0,0-1 0,-1 0 1,1 0-1,0 0 0,0 0 0,0 0 1,-1 1-1,1-1 0,0 0 0,0 0 1,0 0-1,-1 1 0,1-1 0,0 0 0,0 0 1,0 0-1,0 1 0,0-1 0,0 0 1,0 0-1,-1 1 0,1-1 0,0 3-10,0-1-1,-1 0 1,1 0-1,0 1 0,0-1 1,1 0-1,-1 1 1,0-1-1,1 0 0,-1 0 1,2 4-1,-1-3 1,1 0 1,-1 0-1,0 0 0,1-1 1,-1 1-1,1 0 0,0-1 0,0 1 1,0-1-1,0 0 0,1 0 0,-1 0 1,0 0-1,1 0 0,-1 0 0,1-1 1,0 1-1,3 0 0,-2-1-15,0 0 0,0 0 0,0-1 0,-1 1 0,1-1 0,0 0 1,0 0-1,0-1 0,0 1 0,0-1 0,0 0 0,5-1 0,6-4-144,-1-1 0,0 0 0,-1 0-1,1-1 1,-2-1 0,13-10 0,-14 9 16,0 0 1,0 0-1,-2-1 0,1-1 0,-1 1 0,-1-1 1,0-1-1,10-22 0,-14 27 165,-1-1 0,1 0-1,-2 0 1,1 0 0,-1 0 0,-1 0-1,0-1 1,0 1 0,-1-1 0,0 1-1,0 0 1,-1-1 0,0 1-1,-5-16 1,6 23 6,-1 0 0,1 1 0,-1-1 0,1 1 0,-1-1 0,0 1 0,0-1 0,0 1 0,1 0 0,-1-1 0,-1 1-1,1 0 1,0 0 0,0-1 0,0 1 0,-1 0 0,1 0 0,0 0 0,-1 1 0,1-1 0,-1 0 0,1 0 0,-1 1 0,1-1 0,-3 0 0,2 1-1,0 1 1,0-1 0,0 0 0,0 1 0,0-1 0,0 1 0,1-1-1,-1 1 1,0 0 0,0 0 0,1 0 0,-1 0 0,1 0-1,-1 0 1,1 0 0,-1 1 0,1-1 0,-1 0 0,1 1 0,0 0-1,0-1 1,-1 3 0,-5 7 2,1 1 0,1 1 0,0-1 0,0 1 1,1-1-1,1 1 0,0 0 0,1 1 0,0-1 0,1 0 0,1 1 0,0-1 0,3 23 0,-2-35-13,-1 0-1,0 0 0,0 0 0,0 0 0,1 0 0,-1 0 0,0 0 0,1 0 0,-1 0 1,1 0-1,-1-1 0,1 1 0,-1 0 0,1 0 0,0 0 0,-1-1 0,1 1 0,0 0 0,0-1 1,-1 1-1,1-1 0,0 1 0,0-1 0,0 1 0,0-1 0,0 1 0,0-1 0,0 0 1,0 0-1,0 1 0,1-1 0,0 0 8,0-1 0,0 1 1,0 0-1,0-1 0,0 1 1,-1-1-1,1 0 0,0 0 0,0 0 1,-1 0-1,1 0 0,-1 0 1,1 0-1,-1 0 0,3-2 1,-40-17 211,35 20-212,-7 3-3471,8-3 3398,0 0-1,0 0 1,-1 0-1,1 1 0,0-1 1,0 0-1,-1 0 1,1 0-1,0 0 0,0 0 1,-1 0-1,1 0 1,0 0-1,0 0 0,-1 0 1,1 0-1,0 0 0,0 0 1,-1 0-1,1-1 1,0 1-1,0 0 0,-1 0 1,1 0-1,0 0 1,0 0-1,-1 0 0,1-1 1,0 1-1,0 0 1,0 0-1,0 0 0,-1-1 1,1 1-1,0 0 1,0 0-1,0 0 0,0-1 1,0 1-1,-1 0 1,1-5-976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3.618"/>
    </inkml:context>
    <inkml:brush xml:id="br0">
      <inkml:brushProperty name="width" value="0.05" units="cm"/>
      <inkml:brushProperty name="height" value="0.05" units="cm"/>
    </inkml:brush>
  </inkml:definitions>
  <inkml:trace contextRef="#ctx0" brushRef="#br0">9 1 18948,'-9'12'1368,"11"-1"-1152,4-5-320,8 6 2041,4-3-1505,4 5-128,4 5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4.331"/>
    </inkml:context>
    <inkml:brush xml:id="br0">
      <inkml:brushProperty name="width" value="0.05" units="cm"/>
      <inkml:brushProperty name="height" value="0.05" units="cm"/>
    </inkml:brush>
  </inkml:definitions>
  <inkml:trace contextRef="#ctx0" brushRef="#br0">261 247 15299,'-15'-2'1003,"0"1"0,1 0 0,-1 1 0,0 0 0,0 2 0,-27 5 0,33-5-706,0 0 0,0 1 0,0 0 0,0 0 1,1 1-1,-1 0 0,1 1 0,0 0 0,1 0 0,-1 1 0,-12 12 1,19-17-263,-1 1 0,1 0 0,-1-1 1,1 1-1,0 0 0,0 0 1,0 0-1,0 0 0,0 0 0,0 0 1,0 0-1,1 0 0,-1 0 1,1 0-1,-1 0 0,1 3 0,0-3-18,0-1 0,1 0-1,-1 0 1,0 0 0,1 0-1,-1 1 1,1-1-1,-1 0 1,1 0 0,0 0-1,0 0 1,-1 0-1,1 0 1,0-1 0,0 1-1,0 0 1,0 0-1,0 0 1,0-1 0,0 1-1,1 0 1,3 1-1,0 0 0,0 0 1,1-1-1,-1 0 0,0 0 0,0 0 1,1-1-1,-1 0 0,1 0 0,-1 0 1,10-2-1,-6 0-36,1-1 0,0 0-1,-1 0 1,1-1 0,-1 0 0,0-1 0,0 0 0,-1 0 0,1-1 0,-1 0-1,-1 0 1,1-1 0,-1 0 0,0 0 0,-1-1 0,1 0 0,-2 0 0,1-1-1,-1 1 1,0-1 0,-1 0 0,5-14 0,-9 21 0,1 1 1,-1-1-1,0 1 0,1-1 1,-1 1-1,0-1 0,0 1 0,0-1 1,-1 1-1,1-1 0,-1-2 1,1 4 5,0-1 0,0 1 0,0-1 0,-1 1 0,1 0 0,0-1 1,-1 1-1,1-1 0,0 1 0,-1 0 0,1-1 0,0 1 0,-1-1 0,1 1 1,-1 0-1,1 0 0,-1-1 0,1 1 0,-1 0 0,1 0 0,0 0 0,-2-1 1,1 1-6,-1 0 0,0 0 1,1 1-1,-1-1 0,1 0 1,0 1-1,-1-1 0,1 1 1,-1-1-1,1 1 1,0 0-1,-1 0 0,1-1 1,0 1-1,0 0 0,-1 0 1,1 0-1,0 0 0,0 1 1,0-1-1,-1 2 0,-1 2 6,-1 0 0,1 0 0,0 0 0,1 1 0,-1 0 0,1-1 0,0 1 0,-2 11 0,4-15 15,0-1 1,-1 1-1,1-1 0,0 1 0,0 0 1,0-1-1,0 1 0,0-1 0,0 1 1,0 0-1,1-1 0,-1 1 0,1-1 1,-1 1-1,1-1 0,0 1 0,-1-1 1,1 0-1,0 1 0,0-1 0,0 0 1,0 1-1,0-1 0,0 0 1,0 0-1,1 0 0,-1 0 0,0 0 1,1 0-1,-1 0 0,0-1 0,1 1 1,-1 0-1,1-1 0,-1 1 0,1-1 1,-1 1-1,3-1 0,3 1 5,0-1 1,0 0-1,-1-1 0,1 1 1,0-1-1,0-1 0,-1 1 1,1-1-1,-1 0 0,1-1 1,-1 1-1,12-8 0,1-1 10,-1-1 0,29-26-1,-26 20-5,0-2 0,-2-1 0,0 0 0,-2-2 0,0 0 0,-2 0-1,19-38 1,-33 60-11,0-1 0,-1 1 1,1-1-1,-1 1 0,1-1 0,-1 0 0,1 1 0,-1-1 0,0 0 0,0 1 0,0-3 1,0 4-1,0 0 0,0 0 0,0-1 0,-1 1 0,1 0 0,0 0 0,0 0 0,-1 0 0,1 0 0,0 0 0,0 0 0,-1 0 0,1 0 0,0 0 0,0 0 0,-1 0 0,1 0 0,0 0 0,0 0 0,-1 0 0,1 0 0,0 0 0,-1 0 0,1 0 0,0 0 0,0 0 0,0 1 0,-1-1 0,1 0 0,0 0-1,0 0 1,-1 0 0,1 0 0,0 1 0,0-1 0,0 0 0,0 0 0,-1 1 0,-4 4 1,-1 0 0,1 0-1,-9 11 1,-4 9 45,1 0 0,2 1 0,0 1 0,2 0 0,1 1 0,1 0 0,1 1 0,-9 47 0,18-69-15,0 1 0,1-1 1,0 0-1,1 11 0,-1-17-26,0 0 0,0 0 0,0 0 0,1 0-1,-1 0 1,0 0 0,0 0 0,1 0 0,-1 0 0,0 0 0,1 0-1,-1 0 1,1 0 0,-1 0 0,1 0 0,-1 0 0,1 0 0,0 0 0,0-1-1,-1 1 1,1 0 0,0-1 0,0 1 0,0 0 0,0-1 0,0 1-1,-1-1 1,1 1 0,0-1 0,0 0 0,0 1 0,0-1 0,1 0 0,-1 0-1,0 0 1,0 0 0,2 0 0,-1-1 1,0 1-1,0-1 1,0 0 0,0-1-1,0 1 1,0 0-1,0-1 1,-1 1 0,1-1-1,0 1 1,-1-1 0,1 0-1,-1 1 1,0-1-1,0 0 1,1 0 0,-1 0-1,0 0 1,1-3 0,2-5 13,-1 0 0,5-19 1,-6 19-11,0 0 1,0 1-1,-1-1 1,-1 0-1,0 0 1,0 0-1,-1 0 1,-3-18-1,4 28-9,0-1-1,0 0 1,0 1-1,0-1 1,0 1 0,-1-1-1,1 1 1,0-1-1,0 1 1,-1-1 0,1 1-1,0-1 1,-1 1-1,1-1 1,0 1 0,-1-1-1,1 1 1,-1 0-1,1-1 1,-1 1 0,1 0-1,-1-1 1,1 1-1,-1 0 1,0-1 0,1 2-1,0-1 0,-1 1 0,1-1 0,0 1 0,0-1 0,-1 1 0,1-1 0,0 1 0,0-1 0,0 1 0,0 0 0,0-1 0,0 1 0,0-1 0,0 1 0,0-1 0,0 1 0,0-1 0,0 1 0,0 0 0,1-1 0,-1 1 0,0-1 0,0 1 0,1 0 0,0 3-2,1 0 0,-1-1 0,1 1-1,0-1 1,0 1 0,1-1 0,-1 0 0,0 1-1,1-1 1,0 0 0,0-1 0,0 1 0,6 4 0,-3-4-1,1 1 1,-1-1 0,1 0 0,0 0 0,0-1 0,0 0 0,8 1 0,0 0 0,0-2-1,1 0 1,-1-1 0,0 0 0,0-1-1,28-6 1,27-12-10,-64 16 18,0 1 0,-1-1 1,1 0-1,0 0 0,-1 0 1,0-1-1,0 0 0,0 0 1,5-6-1,-19 21 63,0 1 0,0 0-1,-9 17 1,16-25-69,0 0 1,0 0-1,0 0 0,1 0 1,0 0-1,-1 1 0,2-1 1,-1 0-1,0 0 0,1 1 1,0-1-1,0 0 0,0 1 0,0-1 1,1 0-1,-1 1 0,3 5 1,-3-9-51,1 0 1,0 1-1,-1-1 1,1 0-1,0 0 1,-1 0 0,1 1-1,0-1 1,0 0-1,0 0 1,0 0-1,0 0 1,0-1-1,1 1 1,-1 0-1,0 0 1,0-1 0,1 1-1,-1-1 1,0 1-1,1-1 1,-1 1-1,0-1 1,1 0-1,-1 1 1,1-1-1,-1 0 1,0 0 0,1 0-1,-1-1 1,1 1-1,-1 0 1,0 0-1,1-1 1,-1 1-1,0-1 1,3 0-1,3-2-386,-1 0-1,0 0 0,0-1 1,0 1-1,0-1 0,6-6 1,-4 2-211,1-1 1,-1-1-1,0 0 1,-1 0-1,0-1 1,-1 1-1,0-1 1,-1-1-1,0 1 1,0-1-1,2-13 1,-2 6-48,-1-1 0,3-24 0,-6 26 1224,0 0-1,-3-25 0,-7 7 1928,3 25-226,5 11-2128,1 0 1,-1 1 0,1-1-1,-1 1 1,1-1 0,-1 1-1,1-1 1,0 1 0,-1-1-1,1 1 1,0-1 0,-1 1-1,1-1 1,0 1 0,0 0-1,0-1 1,-1 1 0,1-1-1,0 1 1,0 0 0,0-1-1,0 1 1,0 0-1,0 0 1,0 6-123,-1 0 0,1 0 0,0 0 0,1-1 0,-1 1 0,1 0 0,1 0 0,-1 0 0,1-1 0,1 1 0,2 6 0,10 11-279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4.764"/>
    </inkml:context>
    <inkml:brush xml:id="br0">
      <inkml:brushProperty name="width" value="0.05" units="cm"/>
      <inkml:brushProperty name="height" value="0.05" units="cm"/>
    </inkml:brush>
  </inkml:definitions>
  <inkml:trace contextRef="#ctx0" brushRef="#br0">122 0 16556,'-6'1'921,"-1"0"0,1 1 0,1 0 0,-1 0 1,0 0-1,0 1 0,1 0 0,-1 0 1,-6 6-1,7-6-746,0 0 0,0 1 0,1 0 0,-1 0 0,1 0-1,0 0 1,1 1 0,-1-1 0,1 1 0,-1 0 0,2 0 0,-4 7 0,5-11-155,1 0-1,0 0 1,-1 0-1,1 0 1,0 0-1,0 0 1,0 0-1,0 0 1,0 0-1,0 0 1,0 1-1,0-1 1,0 0-1,1 0 1,-1 0 0,0 0-1,1 0 1,-1 0-1,1 0 1,-1 0-1,1 0 1,-1 0-1,1-1 1,0 1-1,0 1 1,1 0-3,0-1-1,1 1 1,-1-1 0,0 0 0,0 0 0,1 0-1,-1 0 1,0 0 0,1-1 0,3 1-1,7 1-40,0-1-1,-1-1 1,18-1-1,-29 1 22,47-6-416,0-3 1,74-22 0,15-3-142,-134 33 636,1 1 0,-1-1 0,1 1 0,0 0 1,-1 0-1,1 0 0,-1 1 0,1-1 0,-1 1 1,1 0-1,-1 0 0,1 0 0,3 2 0,-1 0 61,0-2-115,0 0 0,1 0 1,-1 0-1,0 0 0,0-1 1,1 0-1,9-2 0,-9 1-91,0 1 0,-1 0 0,1 0 0,0 0 0,11 3 0,-17-3 48,-1 0 0,0 0 1,1 0-1,-1 0 0,1 0 1,-1 0-1,0 0 0,1 0 1,-1 1-1,0-1 0,1 0 1,-1 0-1,0 1 0,1-1 1,-1 0-1,0 0 0,1 1 1,-1-1-1,0 0 1,0 1-1,1-1 0,-1 0 1,0 1-1,0-1 0,0 0 1,0 1-1,1-1 0,-1 1 1,0-1-1,0 0 0,0 1 1,0-1-1,0 1 0,0-1 1,0 0-1,0 1 0,0 0 1,-7 14-2780,2-6 1288,4-6 645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5.909"/>
    </inkml:context>
    <inkml:brush xml:id="br0">
      <inkml:brushProperty name="width" value="0.05" units="cm"/>
      <inkml:brushProperty name="height" value="0.05" units="cm"/>
    </inkml:brush>
  </inkml:definitions>
  <inkml:trace contextRef="#ctx0" brushRef="#br0">233 153 16404,'0'-3'283,"0"0"0,-1 1 0,1-1 0,-1 1 1,0-1-1,1 0 0,-1 1 0,0-1 1,-1 1-1,1 0 0,0-1 0,-1 1 0,1 0 1,-1 0-1,0 0 0,0 0 0,1 0 1,-1 0-1,-1 0 0,-1-1 0,1 2-64,0-1-1,-1 1 1,1 0-1,0 0 0,0 1 1,-1-1-1,1 1 1,0-1-1,-1 1 0,1 0 1,-1 0-1,1 1 1,-7 1-1,1 0-70,-1 1 0,1 0 1,0 0-1,0 1 0,0 1 0,1-1 0,-1 1 1,1 1-1,1 0 0,-9 7 0,10-7-115,1 0 0,0 0 0,0 0-1,1 1 1,-1 0 0,2 0 0,-1 0 0,-4 12 0,7-17-28,1 0 0,-1 0 0,1 0 1,-1-1-1,1 1 0,0 0 0,0 0 1,0 0-1,0 0 0,0 0 0,0 0 1,0-1-1,1 1 0,-1 0 0,1 0 1,-1 0-1,1-1 0,0 1 0,0 0 1,0-1-1,0 1 0,0 0 0,0-1 1,0 1-1,0-1 0,0 0 0,1 1 1,-1-1-1,1 0 0,-1 0 0,1 0 1,-1 0-1,1 0 0,0 0 0,-1 0 1,1-1-1,0 1 0,0 0 0,0-1 1,-1 0-1,5 1 0,4 0 6,-1 0-1,1-1 0,-1 0 0,1 0 1,-1-1-1,1-1 0,-1 1 1,1-1-1,-1-1 0,0 0 1,0 0-1,0-1 0,11-7 1,-9 6 1,-1-1 0,0 0 1,0-1-1,-1 0 0,0-1 1,0 0-1,-1 0 0,0-1 1,-1 0-1,11-16 0,-18 25-11,1-1 1,-1 0-1,1 1 0,-1-1 0,1 0 0,-1 1 0,1-1 1,-1 0-1,0 0 0,1 1 0,-1-1 0,0 0 0,0 0 0,0 0 1,0 1-1,1-1 0,-1 0 0,0 0 0,0 0 0,-1 1 1,1-1-1,0 0 0,0 0 0,0 0 0,0 1 0,-1-1 0,1 0 1,0 0-1,-1 1 0,1-1 0,-1-1 0,0 2 0,0 0 0,0 0 0,0 0 0,0 0 0,1 0 0,-1 0 0,0 0 0,0 0 0,0 1 0,0-1 0,0 0 0,1 0 0,-1 1 0,0-1 0,0 0 0,0 1 0,1-1 0,-1 1 0,0-1 0,0 1 0,1 0 0,-1-1-1,1 1 1,-1 0 0,0-1 0,1 1 0,-1 1 0,-1 0-3,0 1 0,0-1 0,0 1-1,1 0 1,-1 0 0,1-1 0,0 1-1,0 0 1,0 0 0,-1 5 0,2-7 1,-1 0 1,1 0-1,0 0 1,0 0-1,0 0 1,0 0-1,1 0 1,-1 0 0,0 0-1,0 0 1,0 0-1,1 0 1,-1 0-1,1 0 1,-1 0-1,0-1 1,1 1-1,0 0 1,-1 0-1,1 0 1,-1-1 0,1 1-1,0 0 1,0-1-1,-1 1 1,1-1-1,0 1 1,0 0-1,0-1 1,-1 0-1,1 1 1,0-1-1,0 0 1,0 1-1,0-1 1,0 0 0,0 0-1,1 0 1,5 1 1,0-1 1,0 0-1,0-1 1,0 1-1,0-1 1,0-1-1,-1 1 1,1-1-1,0-1 1,-1 1-1,8-5 1,10-5 20,32-23 0,-18 6 21,-1-1-1,47-50 0,-89 92-54,-1 0 0,2 0 1,-1 1-1,2 0 0,-3 18 0,6-30 10,0 1 1,0-1-1,0 1 0,0-1 0,0 1 0,0-1 0,1 1 1,-1-1-1,0 1 0,1-1 0,0 0 0,-1 1 0,1-1 0,0 1 1,0-1-1,-1 0 0,1 0 0,0 0 0,0 0 0,2 2 1,-1-2-7,1 1 1,-1-1-1,1 1 1,-1-1-1,1 0 1,-1 0 0,1 0-1,0 0 1,0-1-1,3 1 1,7 0-41,0-1 0,0 0 0,22-3 0,-29 2 32,0 0-6,-1 0-1,1 1 0,0 0 1,0 0-1,0 0 1,8 2-1,-13-2 20,0 0 0,0 1 0,0-1 0,0 0 0,0 1 0,-1-1 0,1 1 0,0-1 0,0 1 0,0 0 0,-1-1 0,1 1 0,0 0 0,-1-1 0,1 1 0,0 0 0,-1 0 0,1 1 0,0-1 6,-1 1 1,0-1 0,1 1 0,-1 0 0,0-1-1,0 1 1,0 0 0,0-1 0,0 1 0,0 0-1,-1-1 1,1 1 0,0-1 0,-2 3 0,-6 18 72,6-17-42,0 1 1,0-1-1,0 1 0,1 0 0,-1 0 1,1 0-1,0 11 0,1-16-28,0 0 0,0 0 0,1 0 0,-1 0 0,0-1 0,1 1 0,-1 0 0,0 0 0,1 0 0,-1-1-1,1 1 1,-1 0 0,1 0 0,0-1 0,-1 1 0,1 0 0,0-1 0,-1 1 0,1-1 0,0 1 0,0-1 0,-1 1 0,1-1-1,0 0 1,0 1 0,0-1 0,0 0 0,0 0 0,0 1 0,-1-1 0,1 0 0,0 0 0,0 0 0,0 0 0,0 0 0,0 0-1,1-1 1,36-6 44,-12-2-124,0-2-1,34-19 1,-34 16-347,48-18-1,-73 31 413,-1 1-1,0 0 1,0 0-1,1 0 1,-1 0-1,0 0 1,0-1-1,1 1 1,-1 0-1,0 0 1,0 0-1,1 0 1,-1 0-1,0 0 1,1 0-1,-1 0 1,0 0-1,0 0 1,1 0-1,-1 0 1,0 0-1,1 0 0,-1 1 1,0-1-1,0 0 1,1 0-1,-1 0 1,0 0-1,0 0 1,1 1-1,-1-1 1,0 0-1,0 0 1,0 0-1,1 1 1,-1-1-1,0 0 1,0 0-1,0 0 1,0 1-1,1-1 1,-1 0-1,0 1 1,0-1-1,0 0 0,0 0 1,0 1-1,0-1 1,0 0-1,0 1 1,0-1-1,0 0 1,0 0-1,0 1 1,0-1-1,0 0 1,0 1-1,0-1 1,0 0-1,0 0 1,-1 1-1,1-1 1,0 0-1,0 0 1,0 1-1,-13 27-650,6-11-63,6-9 530,2-3-54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7.031"/>
    </inkml:context>
    <inkml:brush xml:id="br0">
      <inkml:brushProperty name="width" value="0.05" units="cm"/>
      <inkml:brushProperty name="height" value="0.05" units="cm"/>
    </inkml:brush>
  </inkml:definitions>
  <inkml:trace contextRef="#ctx0" brushRef="#br0">72 191 6577,'74'-134'5658,"-47"77"280,-39 86-1161,0 4-3401,-14 31-645,24-59-692,-106 265 1172,107-268-1206,-2 4 27,1 0-1,1-1 0,-1 1 1,1 0-1,-1 11 0,2-16-25,0 0 0,0 0-1,0 0 1,0 0 0,0 0-1,1 0 1,-1 0 0,0 0 0,1 0-1,-1 0 1,1 0 0,-1 0-1,1 0 1,-1 0 0,1 0-1,0-1 1,-1 1 0,1 0 0,0 0-1,0-1 1,0 1 0,-1 0-1,1-1 1,0 1 0,0-1-1,0 1 1,0-1 0,0 0 0,0 1-1,0-1 1,0 0 0,0 1-1,0-1 1,0 0 0,0 0 0,0 0-1,0 0 1,0 0 0,2-1-1,6 1 5,-1-1-1,1-1 1,0 1-1,-1-1 1,0-1-1,1 0 1,14-7-1,56-35 31,-58 32-18,7-5-12,-20 12-13,1 0 1,0 0 0,1 1 0,10-4-1,-19 9 4,-1-1-1,1 1 1,-1 0-1,1 0 1,-1-1-1,0 1 1,1 0-1,-1 0 1,1 0-1,-1 0 1,1 0-1,-1-1 1,1 1-1,-1 0 1,1 0-1,-1 0 1,1 0-1,-1 0 0,1 1 1,-1-1-1,1 0 1,-1 0-1,1 0 1,-1 0-1,0 0 1,1 1-1,-1-1 1,1 0-1,-1 0 1,1 1-1,-1-1 1,0 0-1,1 1 1,-1-1-1,0 0 1,1 1-1,-1-1 1,0 1-1,0-1 0,1 1 1,-1-1-1,0 0 1,0 1-1,0-1 1,1 1-1,-1-1 1,0 1-1,0-1 1,0 1-1,0-1 1,0 1-1,0-1 1,0 1-1,0-1 1,0 1-1,0-1 1,-1 1-1,1 0 1,-11 40 29,5-21-18,4-12 0,0 0 0,1 0 0,1 0 0,-1 0 0,1 0 0,0 0 0,3 16 0,-2-21-8,0-1 0,-1 0 0,1 1 1,0-1-1,1 0 0,-1 0 1,0 0-1,0 0 0,1 0 0,-1 0 1,1 0-1,0-1 0,0 1 0,-1 0 1,1-1-1,0 1 0,0-1 1,1 0-1,-1 0 0,0 0 0,0 0 1,0 0-1,1 0 0,-1-1 0,0 1 1,1-1-1,-1 1 0,1-1 1,-1 0-1,5 0 0,2 0 4,0-1 1,1 0-1,-1 0 0,0-1 1,1-1-1,-1 1 0,-1-1 0,1-1 1,12-5-1,-6 0-16,0 0 1,0-1-1,-1-1 1,15-14-1,-37 34-30,0 0-1,0 1 1,1-1-1,0 1 1,-7 15-1,0 3 129,-15 44 0,9-11 198,-18 99 0,34-141-245,-4 24 43,-14 47 1,18-79-78,0 0 0,0 0 0,-1 0 0,-1 0 0,0-1 0,0 0 0,-1 0 0,0-1 0,-9 10 0,13-16-4,1-1 0,-1 0 0,0 0 0,1 0 0,-1-1 0,0 1 0,0-1 0,0 1 0,0-1 0,-1 0 0,1 0 0,-5 0 0,7-1-2,0 1 0,-1-1 0,1 0 0,-1 0-1,1 0 1,-1-1 0,1 1 0,-1 0 0,1-1-1,-1 1 1,1-1 0,0 1 0,-1-1 0,1 1 0,0-1-1,-1 0 1,1 0 0,0 0 0,0 0 0,0 0-1,0 0 1,0 0 0,0 0 0,0 0 0,0 0-1,0-1 1,0 1 0,1 0 0,-2-3 0,0-2-1,0 0-1,1 0 1,0 0 0,0 0 0,0-1 0,1 1 0,0-1 0,0 1 0,0 0 0,1-1 0,0 1-1,3-11 1,3-5-27,0 1 0,13-28 0,-4 20-236,1 0 1,1 0-1,1 2 1,1 0-1,2 2 0,0 0 1,2 1-1,1 2 1,0 0-1,2 2 0,35-22 1,-5 10-266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7.864"/>
    </inkml:context>
    <inkml:brush xml:id="br0">
      <inkml:brushProperty name="width" value="0.05" units="cm"/>
      <inkml:brushProperty name="height" value="0.05" units="cm"/>
    </inkml:brush>
  </inkml:definitions>
  <inkml:trace contextRef="#ctx0" brushRef="#br0">271 29 19268,'-2'-3'182,"0"1"-1,0 0 1,0 0-1,0-1 1,0 2-1,-1-1 1,1 0 0,-1 0-1,1 1 1,-1 0-1,0-1 1,1 1-1,-1 0 1,0 0-1,0 0 1,-5 0 0,2 0 35,0 1 0,0 0 0,0 1 0,1-1 1,-1 1-1,0 0 0,0 1 0,-6 2 1,-2 1 19,1 1 0,0 0 1,0 1-1,1 1 0,0 0 1,-16 13-1,19-12-177,0-1 0,0 2 0,-7 11 1,14-20-57,0 1 0,1 0 1,-1 1-1,1-1 1,0 0-1,-1 0 0,1 1 1,0-1-1,1 0 1,-1 1-1,0-1 0,1 1 1,-1-1-1,1 1 1,0 0-1,-1-1 0,1 1 1,1-1-1,-1 1 1,0-1-1,2 5 0,-1-5 2,0-1 0,0 0 0,0 0 0,0 0 0,0 0 0,0 0 0,0 0 0,1 0 0,-1 0 0,0 0 0,1 0 0,-1-1 0,1 1 0,-1-1 0,0 1 0,1-1 0,0 1 0,-1-1 0,1 0 0,-1 0 0,1 0 0,-1 0 0,3 0 0,39-6 90,-10-3-7,0-2-1,-2-1 0,44-23 0,-43 19 60,1 1 0,69-20 0,-101 34-137,1 1 1,-1 0 0,1-1 0,-1 1-1,1 0 1,-1 0 0,1 0 0,-1 0 0,1 0-1,0 0 1,-1 0 0,1 1 0,-1-1-1,1 0 1,-1 1 0,1 0 0,-1-1 0,0 1-1,3 1 1,-3-1-3,-1 0 0,1 0 1,0 0-1,0 0 0,-1 0 0,1 1 0,-1-1 1,1 0-1,-1 0 0,1 1 0,-1-1 0,0 0 0,0 1 1,1-1-1,-1 0 0,0 1 0,0-1 0,0 0 1,-1 1-1,1-1 0,0 0 0,-1 2 0,-5 18 73,4-16-56,1-1 1,0 1 0,-1 0-1,1 0 1,1 0 0,-1 6-1,1-10-19,0 0-1,0 0 0,1 0 1,-1 0-1,0 0 0,1 0 1,-1 0-1,0 0 0,1 0 0,-1 0 1,1 0-1,-1 0 0,1-1 1,0 1-1,-1 0 0,1 0 1,0-1-1,0 1 0,-1-1 1,1 1-1,0 0 0,0-1 0,0 1 1,0-1-1,0 0 0,0 1 1,0-1-1,0 0 0,-1 0 1,1 1-1,0-1 0,0 0 0,0 0 1,0 0-1,0 0 0,2 0 1,15-1 20,-1-1 1,1 0-1,-1-1 1,0-1-1,24-9 1,-27 8-10,1 1 0,-1 0 0,1 1 1,0 0-1,0 1 0,0 1 1,0 0-1,20 2 0,-34-1-17,1 0-1,0 1 1,0-1-1,0 0 0,0 1 1,0-1-1,-1 1 1,1 0-1,0 0 1,-1-1-1,1 1 1,0 0-1,-1 1 1,1-1-1,-1 0 1,1 0-1,-1 1 1,0-1-1,1 0 0,-1 1 1,0-1-1,0 1 1,1 2-1,-1 1 3,0-1-1,0 1 0,-1-1 0,1 1 0,-1 0 1,0-1-1,-2 9 0,1 2 1,1-14 0,0-1 0,0 1 0,-1 0 0,1 0 0,0 0 0,0 0 0,0 0 0,0 0 0,0 0 0,1 0 0,-1 0-1,0 0 1,0 0 0,1 0 0,-1 0 0,0 0 0,1 0 0,-1 0 0,1 0 0,-1 0 0,1-1 0,-1 1 0,1 0 0,0 0 0,0-1 0,-1 1 0,1 0 0,0-1-1,0 1 1,0-1 0,-1 1 0,1-1 0,0 1 0,0-1 0,0 0 0,0 1 0,0-1 0,0 0 0,0 0 0,0 0 0,2 1 0,4-2-47,-1 0 0,1-1 0,-1 1 0,1-1 0,9-4 1,13-3-2118,-28 9 2099,-1 0 1,1 0 0,0 0 0,0 0-1,0 0 1,0 0 0,-1 1 0,1-1-1,0 0 1,0 0 0,0 1-1,-1-1 1,1 1 0,0-1 0,1 1-1,4 4-578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8.467"/>
    </inkml:context>
    <inkml:brush xml:id="br0">
      <inkml:brushProperty name="width" value="0.05" units="cm"/>
      <inkml:brushProperty name="height" value="0.05" units="cm"/>
    </inkml:brush>
  </inkml:definitions>
  <inkml:trace contextRef="#ctx0" brushRef="#br0">1 243 15931,'1'1'245,"0"-1"1,1 1-1,-1 0 0,1-1 0,-1 1 0,1-1 0,-1 1 0,1-1 0,-1 0 0,1 1 0,-1-1 0,1 0 0,0 0 1,-1 0-1,1 0 0,1-1 0,32-5 1251,-21 3-705,27-4 298,1-2 0,75-28 0,-93 28-913,0-2 1,-1-1-1,0-1 1,-1-1-1,39-31 1,-55 39-146,0 0 1,-1 0-1,0 0 0,0-1 1,4-8-1,-8 14-24,0 0 0,-1-1 0,1 1 0,0 0 0,-1 0 0,0-1-1,1 1 1,-1-1 0,0 1 0,0 0 0,1-1 0,-1 1 0,0-1 0,0 1 0,-1-3 0,0 3-4,1 0 0,-1 0 1,1 0-1,-1 1 1,0-1-1,1 0 0,-1 1 1,0-1-1,0 0 1,0 1-1,0-1 1,1 1-1,-1-1 0,0 1 1,0 0-1,0-1 1,0 1-1,0 0 0,0 0 1,0 0-1,0-1 1,0 1-1,0 0 1,0 0-1,0 0 0,-2 1 1,-4 0-4,0 0 1,-1 0 0,1 1-1,0 0 1,0 1-1,0-1 1,0 1 0,1 1-1,-1-1 1,-8 7-1,-4 4-2,0 0 0,-18 18 0,29-23 14,-1 0 0,1 1 0,0 0 0,1 0 0,0 1 0,-10 20 0,15-27-33,1-1 0,0 1 0,0 0 1,0-1-1,0 1 0,0 0 0,1 0 1,0-1-1,0 1 0,0 0 0,1 6 0,-1-8-40,1 1 0,0-1-1,0 0 1,0 1-1,0-1 1,0 0 0,1 1-1,-1-1 1,1 0-1,-1 0 1,1 0-1,0-1 1,0 1 0,0 0-1,0-1 1,0 1-1,0-1 1,4 3 0,2-1-120,-1 1 1,0-1 0,1-1 0,0 0 0,0 0 0,-1 0 0,12 0 0,57-2-318,-72 0 445,65-5-568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8.900"/>
    </inkml:context>
    <inkml:brush xml:id="br0">
      <inkml:brushProperty name="width" value="0.05" units="cm"/>
      <inkml:brushProperty name="height" value="0.05" units="cm"/>
    </inkml:brush>
  </inkml:definitions>
  <inkml:trace contextRef="#ctx0" brushRef="#br0">126 1 18668,'-2'13'958,"1"1"0,-2-1 0,1 1-1,-8 19 1,0 1-139,-38 115 711,2-1-2655,43-165-2393,3 13 3086,-1-15-519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59.816"/>
    </inkml:context>
    <inkml:brush xml:id="br0">
      <inkml:brushProperty name="width" value="0.05" units="cm"/>
      <inkml:brushProperty name="height" value="0.05" units="cm"/>
    </inkml:brush>
  </inkml:definitions>
  <inkml:trace contextRef="#ctx0" brushRef="#br0">1 154 15923,'0'-1'121,"0"0"-1,0 0 1,0 0-1,0 0 1,0 0-1,0 0 0,0 0 1,1 0-1,-1 0 1,0 0-1,1 0 1,-1 1-1,0-1 1,1 0-1,-1 0 0,1 0 1,-1 1-1,1-1 1,0 0-1,-1 0 1,1 1-1,0-1 0,-1 1 1,1-1-1,0 0 1,0 1-1,0 0 1,-1-1-1,1 1 1,0-1-1,1 1 0,3-3 349,32-23 1598,73-37 1,-96 57-1902,-1 0 1,2 0-1,-1 2 1,0-1-1,1 2 1,0 0-1,0 1 1,0 0-1,20 1 1,-28 2-113,0 0 1,0 1 0,-1 0 0,1 0 0,-1 0-1,1 1 1,-1 0 0,0 0 0,0 1 0,0 0-1,9 8 1,-12-10-42,-1-1 0,0 1 0,0 0-1,0 0 1,0 1 0,0-1 0,0 0 0,0 1 0,-1-1-1,1 1 1,-1-1 0,0 1 0,0 0 0,0-1-1,0 1 1,0 0 0,-1 0 0,1 0 0,-1 0-1,1 0 1,-1 0 0,0-1 0,-1 1 0,1 0 0,0 0-1,-1 0 1,1 0 0,-1 0 0,0 0 0,-1 3-1,-1-3 7,1 0-1,-1 0 0,1 0 0,-1-1 1,0 1-1,0-1 0,0 1 0,0-1 1,0 0-1,-1 0 0,1 0 0,-1-1 1,1 1-1,-1-1 0,-6 2 0,-8 1 105,-34 5-1,49-9-114,-24 3 108,-40-1 0,57-2-268,0-1 0,-1 0 0,1-1 1,0 0-1,0 0 0,0-1 0,-10-5 0,20 8 69,-1 0 1,0 0-1,1 0 1,-1-1-1,0 1 1,1 0-1,-1-1 1,1 1-1,-1-1 1,0 1-1,1-1 1,-1 1-1,1-1 1,-1 1-1,1-1 1,0 1-1,-1-1 1,0 0-1,9-3-1865,25 4-9,-7 7 988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0.297"/>
    </inkml:context>
    <inkml:brush xml:id="br0">
      <inkml:brushProperty name="width" value="0.05" units="cm"/>
      <inkml:brushProperty name="height" value="0.05" units="cm"/>
    </inkml:brush>
  </inkml:definitions>
  <inkml:trace contextRef="#ctx0" brushRef="#br0">1 183 17844,'4'-2'477,"-1"0"1,1 0-1,0-1 1,-1 1-1,0-1 0,1 0 1,-1 0-1,-1 0 1,1 0-1,4-6 1,21-42 2250,-12 23-1869,-14 23-784,0 1-1,0-1 1,0 1 0,0-1 0,-1 0-1,0 0 1,1-8 0,-2 12-71,0 0 0,0 0 1,0 1-1,0-1 0,0 0 1,0 0-1,0 0 1,0 1-1,0-1 0,0 0 1,-1 0-1,1 1 0,0-1 1,-1 0-1,1 0 0,-1 1 1,1-1-1,0 0 1,-1 1-1,0-1 0,0 0 1,0 0-5,0 1 1,0 0-1,-1-1 1,1 1-1,0 0 1,0 0 0,0 0-1,0 0 1,-1 0-1,1 0 1,0 0-1,0 0 1,0 1 0,0-1-1,0 0 1,0 1-1,-1-1 1,1 1-1,0-1 1,-1 1 0,-5 3-3,0 0 1,0 0-1,0 1 1,-10 8-1,16-12 2,-1 0-1,1 0 1,0 0-1,0 0 1,-1 0-1,1 1 1,0-1-1,0 0 1,0 1-1,0-1 1,0 0-1,1 1 1,-1-1-1,0 1 1,1 0-1,-1-1 1,1 1-1,-1-1 1,1 1-1,0 0 1,0-1-1,0 1 0,0 0 1,0-1-1,0 1 1,0 0-1,0-1 1,1 1-1,0 1 1,0-1 0,0-1 0,1 1 0,0 0 0,-1-1 0,1 0 0,0 1 0,0-1 0,0 0 0,0 0 0,-1 0 0,2 0 0,-1-1 0,0 1 0,0 0 0,0-1 0,3 1 0,40 3 5,-40-4-3,132 1-11,-119-2 59,1-1 1,0-1 0,-1 0-1,1-2 1,21-7-1,-39 11-30,0 1 0,1 0 0,-1-1 0,0 1 0,0-1 0,0 1 0,0-1 0,0 0 0,0 1 0,0-1-1,0 0 1,0 0 0,-1 0 0,1 1 0,0-1 0,0 0 0,0-1 0,-1 1-6,0 1-1,0-1 1,0 0-1,0 1 1,0-1-1,0 1 1,0-1 0,-1 1-1,1-1 1,0 1-1,0-1 1,0 1-1,-1-1 1,1 1 0,0 0-1,0-1 1,-1 1-1,1-1 1,-1 1 0,1 0-1,0-1 1,-1 1-1,1 0 1,-1-1-1,1 1 1,-1-1 0,-6-3 120,-1 0 1,0 1 0,-14-5 0,3 1-78,18 6-92,0 1 0,1 0 0,-1 0-1,1-1 1,-1 1 0,1 0 0,-1-1 0,1 1 0,-1 0 0,1-1 0,-1 1 0,1-1-1,-1 1 1,1-1 0,0 1 0,-1-1 0,1 1 0,0-1 0,-1 1 0,1-1-1,0 1 1,0-1 0,0 0 0,-1 1 0,1-1 0,0 1 0,0-1 0,0 0 0,0 1-1,0-1 1,0 0 0,0 1 0,0-1 0,1 1 0,-1-1 0,0 0 0,0 1 0,0-1-1,1 1 1,-1-1 0,0 1 0,0-1 0,1 1 0,-1-1 0,1 1 0,-1-1 0,0 1-1,1-1 1,-1 1 0,1-1 0,-1 1 0,1 0 0,-1-1 0,1 1 0,0 0 0,-1 0-1,1-1 1,-1 1 0,1 0 0,0 0 0,-1 0 0,1 0 0,-1 0 0,1 0 0,0 0-1,-1 0 1,1 0 0,-1 0 0,2 0 0,48 2-2590,-25 2 1796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9.723"/>
    </inkml:context>
    <inkml:brush xml:id="br0">
      <inkml:brushProperty name="width" value="0.05" units="cm"/>
      <inkml:brushProperty name="height" value="0.05" units="cm"/>
    </inkml:brush>
  </inkml:definitions>
  <inkml:trace contextRef="#ctx0" brushRef="#br0">8 86 15043,'-7'-23'3533,"7"18"-1241,4 16-614,5 21-779,-2 1 0,-1-1 0,4 66 0,-5-44-550,-3-18-153,7 47 157,-7-74-288,-1 1 0,2-1 0,-1 0 0,1 0 0,1 0 0,5 9 0,-9-17-55,0 0 0,1 0 0,-1-1-1,1 1 1,-1 0 0,0-1 0,1 1 0,0 0-1,-1-1 1,1 1 0,-1-1 0,1 1-1,0-1 1,-1 1 0,1-1 0,0 1 0,-1-1-1,1 0 1,0 0 0,0 1 0,0-1 0,-1 0-1,1 0 1,0 0 0,0 1 0,0-1-1,-1 0 1,1 0 0,0 0 0,0-1 0,0 1-1,-1 0 1,1 0 0,0 0 0,0-1 0,0 1-1,-1 0 1,1-1 0,0 1 0,-1 0-1,1-1 1,0 1 0,-1-1 0,1 1 0,1-2-1,2-2 31,-1 0 0,1 0-1,-1 0 1,0-1 0,6-8-1,11-31 100,-2 0 1,-2-1-1,16-75 0,-22 84-106,6-36 23,-9 36-32,14-40 0,-21 75-25,0 1 1,0 0 0,0-1-1,0 1 1,0 0-1,0 0 1,0-1-1,0 1 1,0 0-1,0 0 1,0-1 0,0 1-1,1 0 1,-1-1-1,0 1 1,0 0-1,0 0 1,0 0 0,0-1-1,0 1 1,1 0-1,-1 0 1,0-1-1,0 1 1,0 0-1,1 0 1,-1 0 0,0 0-1,0 0 1,1-1-1,-1 1 1,0 0-1,0 0 1,1 0 0,-1 0-1,0 0 1,0 0-1,1 0 1,-1 0-1,0 0 1,1 0-1,-1 0 1,0 0 0,0 0-1,1 0 1,-1 0-1,0 0 1,0 0-1,1 0 1,-1 1-1,9 16-25,2 28-28,-2 15 34,-3 2 0,-3-1 0,-8 123 0,0-156-378,9-43-3393,8-31 2240,-2 11 586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0.730"/>
    </inkml:context>
    <inkml:brush xml:id="br0">
      <inkml:brushProperty name="width" value="0.05" units="cm"/>
      <inkml:brushProperty name="height" value="0.05" units="cm"/>
    </inkml:brush>
  </inkml:definitions>
  <inkml:trace contextRef="#ctx0" brushRef="#br0">296 32 16596,'1'0'111,"-1"-1"0,0 0 0,0 1 0,0-1 0,0 0 1,1 0-1,-1 1 0,0-1 0,0 0 0,0 1 0,0-1 1,-1 0-1,1 0 0,0 1 0,0-1 0,0 0 0,-1 1 1,1-1-1,0 0 0,-1 1 0,1-1 0,0 0 0,-1 1 1,1-1-1,-1 1 0,1-1 0,-1 0 0,-1 0 64,0 0-1,0-1 0,0 1 0,0 0 1,0 1-1,0-1 0,0 0 1,-1 1-1,-1-1 0,-6-1 421,0 1 0,1 1 0,-13 0-1,8 1-239,-1 0-1,1 1 0,0 1 1,-18 6-1,26-7-338,0 0-1,0 0 1,0 1-1,0 0 1,1 0 0,-1 1-1,1 0 1,0-1 0,0 2-1,0-1 1,-8 10 0,13-13-27,-1-1 1,1 1 0,-1 0 0,1 0 0,-1 0 0,1-1 0,-1 1 0,1 0 0,0 0 0,-1 0 0,1 0 0,0 0 0,0 0 0,0 0 0,0-1 0,0 1 0,0 0 0,0 0 0,0 0 0,0 0 0,0 0 0,0 0 0,1 0 0,-1 0 0,0 0 0,1-1 0,0 3 0,1-1-17,-1 0 0,1-1 1,0 1-1,0 0 0,0-1 1,0 1-1,0-1 0,0 1 1,0-1-1,4 1 0,7 3-130,0 0 0,26 4 1,-37-8 135,55 8-296,-37-7 242,0 2 0,-1 0 1,28 9-1,-47-13 86,1 0 0,-1 1 0,1-1 0,0 0 0,-1 0 0,1 1 0,-1-1 0,1 0 0,-1 1 0,1-1 0,-1 0 0,1 1 0,-1-1 0,1 1 0,-1-1 0,1 1 0,-1-1 0,0 1 0,1-1 0,-1 1 0,1 0 0,-1-1-1,-1 1 1,1-1-1,0 1 0,0-1 0,0 0 1,-1 1-1,1-1 0,0 1 1,0-1-1,-1 0 0,1 1 0,0-1 1,-1 0-1,1 0 0,0 1 1,-1-1-1,1 0 0,0 0 0,-1 1 1,1-1-1,-1 0 0,0 0 0,-32 9 385,27-7-319,-36 8 273,-1-1 1,0-3-1,-75 3 0,117-9-400,0 0 0,0 0 0,-1 0 1,1 0-1,0 0 0,0 0 1,-1 0-1,1 0 0,0 0 0,0-1 1,-1 1-1,1-1 0,0 1 1,0-1-1,0 1 0,0-1 0,-1 0 1,1 1-1,-1-3 0,2 3 29,0-1-1,0 0 0,0 1 0,0-1 1,0 0-1,0 1 0,0-1 1,1 0-1,-1 1 0,0-1 1,0 0-1,1 1 0,-1-1 0,1 1 1,-1-1-1,0 0 0,1 1 1,-1-1-1,1 1 0,-1-1 1,1 1-1,-1 0 0,1-1 0,0 0 1,8-5-135,-1 1 1,1 0 0,12-6 0,17-6-398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1.165"/>
    </inkml:context>
    <inkml:brush xml:id="br0">
      <inkml:brushProperty name="width" value="0.05" units="cm"/>
      <inkml:brushProperty name="height" value="0.05" units="cm"/>
    </inkml:brush>
  </inkml:definitions>
  <inkml:trace contextRef="#ctx0" brushRef="#br0">120 11 15899,'12'-8'2243,"-12"8"-2180,0 0 0,0 0 1,0 0-1,0 0 0,0 0 0,0-1 1,0 1-1,0 0 0,0 0 0,0 0 1,0 0-1,0 0 0,-1-1 0,1 1 0,0 0 1,0 0-1,0 0 0,0 0 0,0 0 1,0 0-1,0 0 0,-1 0 0,1-1 1,0 1-1,0 0 0,0 0 0,0 0 1,0 0-1,-1 0 0,1 0 0,0 0 0,0 0 1,0 0-1,0 0 0,0 0 0,-1 0 1,1 0-1,0 0 0,0 0 0,0 0 1,0 0-1,0 0 0,-1 0 0,-2 0 281,0 1-1,1-1 0,-1 0 0,0 1 0,0-1 0,0 1 0,1 0 1,-1 0-1,-3 1 0,-3 4-42,1-1 1,0 1-1,0 0 1,0 1-1,0 0 1,-10 13-1,15-17-276,0 1 0,1-1 1,-1 1-1,1 0 0,-1 0 0,1 0 0,0 0 0,1 0 0,-1 0 0,1 1 0,0-1 0,0 1 0,0-1 0,0 0 1,1 1-1,0 0 0,0 4 0,0-7-18,1 0 1,0 0 0,-1 0-1,1-1 1,0 1 0,0 0 0,0 0-1,0 0 1,1-1 0,-1 1-1,0 0 1,1-1 0,-1 0-1,1 1 1,-1-1 0,1 0-1,0 1 1,0-1 0,-1 0-1,1 0 1,0-1 0,0 1-1,0 0 1,0-1 0,3 1-1,5 1-1,-1 0 0,1-1 0,0 0 0,11-2 0,8 0-75,0-2 1,0-1-1,50-14 0,81-39-239,-141 50 406,-30 13 314,-26 15 236,35-19-603,0 0 1,0-1-1,0 1 1,0 0-1,1 0 1,-1 0-1,1 0 1,-1 0-1,-1 5 0,2-6-35,1-1 0,0 1 0,0 0-1,0-1 1,0 1 0,0-1 0,0 1-1,0 0 1,0-1 0,0 1-1,0 0 1,0-1 0,1 1 0,-1-1-1,0 1 1,0-1 0,0 1 0,1 0-1,-1-1 1,0 1 0,1-1-1,-1 1 1,1-1 0,-1 1 0,1-1-1,-1 0 1,0 1 0,1-1 0,-1 1-1,1-1 1,0 0 0,-1 0-1,1 1 1,-1-1 0,1 0 0,-1 0-1,1 0 1,0 1 0,-1-1 0,1 0-1,0 0 1,-1 0 0,1 0-1,1 0 1,22 2 7,1-1-1,-1-1 0,1-1 1,-1-1-1,28-6 1,21-1-245,-56 7 155,-9 1 13,-1 0-1,1 1 0,0-1 1,-1 1-1,1 1 1,0-1-1,10 3 0,-18-2 44,0-1 0,1 0-1,-1 0 1,1 0 0,-1 0-1,0 0 1,1 1 0,-1-1-1,1 0 1,-1 0 0,0 1-1,1-1 1,-1 0 0,0 0-1,0 1 1,1-1 0,-1 0-1,0 1 1,0-1 0,1 0-1,-1 1 1,0-1 0,0 1-1,0-1 1,0 0 0,1 1-1,-1-1 1,0 1 0,0-1-1,0 1 1,0-1 0,0 0-1,0 1 1,0-1 0,0 1-1,0-1 1,0 1 0,-1-1-1,1 0 1,0 1 0,0-1-1,0 1 1,0-1 0,-1 0-1,1 1 1,0-1 0,0 0-1,-1 1 1,1-1 0,0 0-1,-1 1 1,1-1 0,-1 0-1,-20 19-1259,17-16 902,3-2 316,0 0 0,0 0 0,-1 0 0,1 0 0,0 1 0,0-1 0,0 0-1,0 1 1,0-1 0,0 1 0,1-1 0,-1 1 0,1 0 0,-2 2 0,4 3-501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2.688"/>
    </inkml:context>
    <inkml:brush xml:id="br0">
      <inkml:brushProperty name="width" value="0.05" units="cm"/>
      <inkml:brushProperty name="height" value="0.05" units="cm"/>
    </inkml:brush>
  </inkml:definitions>
  <inkml:trace contextRef="#ctx0" brushRef="#br0">310 142 15307,'8'-5'834,"1"-1"-1,-1 0 1,0-1 0,14-14-1,-20 19-644,0 1 1,0-1-1,-1 0 0,1 0 0,-1 0 0,0 0 1,1 0-1,-1-1 0,0 1 0,0 0 1,0 0-1,-1-1 0,1 1 0,0-1 0,-1 1 1,0-1-1,1 1 0,-1-1 0,0 1 0,0-1 1,-1 1-1,1-1 0,0 1 0,-1 0 0,0-1 1,-1-3-1,1 4-97,-1 0 1,0-1-1,0 1 0,0 0 0,0 0 1,-1 0-1,1 1 0,0-1 1,-1 0-1,1 1 0,-1-1 1,0 1-1,1 0 0,-1 0 1,0 0-1,0 1 0,0-1 0,0 0 1,-3 1-1,-4-1 6,0 0 0,0 1 0,0 0 0,-14 2 0,9 1-85,1 0 0,0 1 0,-1 1 0,1 0 0,1 0 0,-1 2 0,1 0 0,0 0-1,1 1 1,0 1 0,0 0 0,1 0 0,0 1 0,0 1 0,1 0 0,1 0 0,0 1-1,0 0 1,2 1 0,-13 24 0,19-34-13,0-1 1,0 1-1,0 0 0,1-1 0,-1 1 0,1 0 1,0 0-1,-1-1 0,1 1 0,0 0 0,1 0 1,-1 0-1,0-1 0,1 1 0,0 0 1,-1 0-1,1-1 0,0 1 0,1 0 0,-1-1 1,0 0-1,1 1 0,-1-1 0,5 5 0,-4-5-187,0 0-1,1 0 0,-1 0 0,1-1 0,0 1 0,0 0 0,0-1 0,-1 0 0,1 0 0,0 0 0,1 0 0,-1 0 0,0-1 0,4 1 0,1 0-277,-2 4-154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3.732"/>
    </inkml:context>
    <inkml:brush xml:id="br0">
      <inkml:brushProperty name="width" value="0.05" units="cm"/>
      <inkml:brushProperty name="height" value="0.05" units="cm"/>
    </inkml:brush>
  </inkml:definitions>
  <inkml:trace contextRef="#ctx0" brushRef="#br0">312 372 14987,'3'-4'398,"-1"-1"0,0 1 0,0-1 0,-1 1 0,0-1 0,1 1 0,-1-1 0,0-7 0,-1 10-270,0 0 1,0 0 0,-1 1 0,1-1-1,-1 0 1,1 1 0,-1-1-1,0 0 1,1 1 0,-1-1-1,0 1 1,0-1 0,0 1-1,0-1 1,0 1 0,-1 0-1,1 0 1,0-1 0,-1 1 0,1 0-1,0 0 1,-1 0 0,1 0-1,-1 1 1,0-1 0,-2-1-1,-3 0 29,1 0 0,-1 1 1,0 0-1,0 0 0,0 0 0,0 1 0,0 0 0,-1 0 0,1 0 0,0 1 0,0 0 0,0 1 0,1 0 0,-1 0 0,0 0 0,-9 6 0,1-1-28,0 0 0,1 2 1,0 0-1,1 0 0,-25 23 0,30-23-62,-1 0-1,1 1 1,1 0-1,0 0 1,-7 14 0,13-21-53,-1 0 1,1 0 0,0 0-1,0 0 1,0 0 0,1 0-1,-1 0 1,1 0 0,-1 0-1,1 0 1,0 5 0,1-6-11,-1 0 1,1-1 0,-1 1 0,1-1-1,0 1 1,-1-1 0,1 0 0,0 1-1,0-1 1,0 0 0,0 1 0,0-1-1,0 0 1,0 0 0,1 0 0,-1 0-1,0 0 1,1 0 0,-1 0 0,0 0-1,1-1 1,-1 1 0,4 0 0,3 1 0,-1 0 0,1-1 0,0 0 1,0 0-1,0-1 0,0 0 0,0 0 1,0-1-1,0 0 0,0 0 0,10-4 1,6-2 1,-1-1 0,30-15 0,-36 16 3,-1-2 1,0 0 0,0-1 0,-1 0 0,0-2 0,-1 1 0,0-2 0,-1 0 0,0 0 0,-1-1-1,18-28 1,-28 38 4,0 0 0,-1 0 0,1 0 0,-1-1 0,0 1 0,0 0 0,1-7 0,-2 10-12,0 0 0,0 1 0,0-1 0,0 0 0,0 0 0,0 1 0,0-1 0,0 0 0,0 1 0,0-1 0,0 0 0,-1 1 0,1-1 0,0 0 0,-1 1 0,1-1 0,0 1 0,-1-1-1,1 0 1,-1 1 0,1-1 0,0 1 0,-1-1 0,0 1 0,1 0 0,-1-1 0,1 1 0,-1-1 0,1 1 0,-1 0 0,0 0 0,1-1 0,-1 1 0,0 0 0,1 0 0,-1 0 0,0 0 0,1 0 0,-1-1 0,0 1 0,0 1 0,1-1 0,-1 0 0,0 0 0,1 0 0,-1 0 0,0 0 0,1 1 0,-1-1 0,0 0-1,1 0 1,-1 1 0,0 0 0,-5 1 10,0 1-1,0 0 0,1 1 0,0-1 0,0 1 0,0 0 0,0 1 0,0-1 1,1 1-1,0 0 0,-6 8 0,6-8-11,1-1 0,0 1 0,1-1 0,-1 1 0,1 0 0,0 0 0,0 0 0,0 0 0,1 1 0,0-1 1,0 0-1,0 1 0,1-1 0,0 7 0,0-11 1,0 1-1,0-1 1,0 0 0,1 1 0,-1-1 0,1 0 0,-1 0-1,1 1 1,0-1 0,-1 0 0,1 0 0,0 0-1,0 0 1,-1 0 0,1 0 0,0 0 0,0 0 0,0 0-1,0-1 1,1 1 0,-1 0 0,2 0 0,0 0 0,0 0 0,0 0 0,0 0 0,0-1 1,0 1-1,0-1 0,0 0 0,0 0 0,5-1 0,4-1 12,0 0 1,-1-1-1,23-8 0,-10 1 4,-1-2 0,0 0 0,-1-2 0,0 0 0,35-31 0,-57 44-18,0 1 0,0 0 0,0 0 0,0 0 1,0 0-1,0-1 0,0 1 0,0 0 0,1 0 0,-1 0 1,0 0-1,0 0 0,0-1 0,0 1 0,1 0 0,-1 0 0,0 0 1,0 0-1,0 0 0,0 0 0,1 0 0,-1 0 0,0 0 1,0 0-1,0 0 0,1 0 0,-1 0 0,0 0 0,0 0 1,0 0-1,0 0 0,1 0 0,-1 0 0,0 0 0,0 0 0,0 0 1,1 0-1,-1 0 0,0 0 0,0 0 0,0 0 0,0 0 1,1 1-1,-1-1 0,0 11-5,-10 22-5,9-28 15,-1 2 10,0-1-1,0 1 0,1 0 1,0-1-1,1 1 1,0 0-1,0 9 0,0-15-7,0 1-1,1-1 0,-1 1 0,0-1 0,1 0 0,-1 1 0,1-1 1,-1 1-1,1-1 0,0 0 0,0 1 0,-1-1 0,1 0 1,0 0-1,0 0 0,0 0 0,0 0 0,1 0 0,-1 0 0,0 0 1,0 0-1,1 0 0,-1 0 0,0-1 0,1 1 0,-1-1 1,0 1-1,1-1 0,-1 1 0,1-1 0,-1 0 0,1 0 0,-1 0 1,1 0-1,-1 0 0,1 0 0,-1 0 0,1 0 0,1-1 1,8-1 13,-1 0 0,0-1 1,0 0-1,0-1 0,-1 0 1,1-1-1,-1 0 1,0 0-1,0-1 0,0 0 1,13-13-1,5-7 0,45-58 1,-43 48-34,-39 70-29,10-32 41,-4 9-5,1 0 1,0 0 0,0 0 0,1 1-1,1 0 1,0 22 0,1-33 4,0 1 1,0-1 0,1 0 0,-1 1 0,1-1-1,-1 0 1,1 1 0,-1-1 0,1 0 0,0 0-1,-1 0 1,1 0 0,0 0 0,0 0 0,0 0 0,0 0-1,0 0 1,0 0 0,0 0 0,0 0 0,0 0-1,0-1 1,1 1 0,-1-1 0,0 1 0,0-1-1,1 1 1,-1-1 0,0 0 0,1 1 0,-1-1 0,0 0-1,1 0 1,-1 0 0,0 0 0,1 0 0,1-1-1,3 0 1,0 0 0,0 0 1,0 0-1,0-1 0,0 0 0,0-1 0,7-3 0,5-5 3,-1-1 1,-1-1-1,0 0 1,0-1-1,-2 0 1,16-20-1,1-5-12,36-62-1,-63 94 3,4-4-11,-1 0 0,-1-1-1,0 0 1,-1 0-1,0 0 1,4-19-1,-10 18-34,-7 12-2,6 2 46,-1 0-1,1 0 1,-1 1 0,1-1-1,0 1 1,-1-1 0,-3 5 0,-10 12 15,-1 0 1,2 2 0,1-1-1,0 2 1,2 0 0,0 1-1,1 0 1,2 0 0,-10 31-1,18-48-40,0 0 1,0 0-1,0 1 0,0-1 0,1 1 0,0-1 0,0 1 1,1-1-1,-1 0 0,1 1 0,0-1 0,1 0 0,-1 1 1,1-1-1,0 0 0,3 6 0,-2-7-114,0-1 0,0 1 0,0-1 0,0 0 0,1 0 0,-1 0-1,1-1 1,-1 1 0,1-1 0,0 0 0,0 0 0,0 0 0,1-1 0,-1 1 0,0-1 0,0 0 0,1 0 0,-1 0 0,1-1-1,5 0 1,3 0-463,1-1 0,-1-1-1,0 0 1,0 0 0,0-2-1,0 1 1,0-2 0,-1 0-1,0 0 1,0-1 0,22-15-1,11-10-939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4.136"/>
    </inkml:context>
    <inkml:brush xml:id="br0">
      <inkml:brushProperty name="width" value="0.05" units="cm"/>
      <inkml:brushProperty name="height" value="0.05" units="cm"/>
    </inkml:brush>
  </inkml:definitions>
  <inkml:trace contextRef="#ctx0" brushRef="#br0">191 48 17956,'-10'5'348,"0"-1"0,0 1 1,0 1-1,1 0 0,0 0 1,1 1-1,-1 0 0,1 0 0,1 1 1,-9 10-1,4-2 127,0 1 0,1 0-1,0 1 1,-11 27 0,19-38-351,0 0 0,1 1 0,-1-1 0,1 1 0,1 0 0,0 0 0,-1 9 1,2-15-100,0 0 1,0 0 0,0 1-1,1-1 1,-1 0 0,1 0-1,-1 1 1,1-1 0,0 0 0,-1 0-1,1 0 1,0 0 0,1 0-1,-1 0 1,0 0 0,0 0-1,1-1 1,-1 1 0,1 0 0,0-1-1,-1 1 1,1-1 0,0 0-1,0 1 1,0-1 0,0 0-1,0 0 1,4 1 0,1 0-10,-1 0 1,0-1 0,1 0-1,-1 0 1,1-1 0,-1 0-1,1 0 1,0 0 0,-1-1-1,1 0 1,6-2-1,-2 0-7,0-1 0,-1 0 0,1 0-1,-1-1 1,18-12 0,-6 1-13,-2-1 0,0 0 1,-1-2-1,29-36 0,-27 30-17,-2-1-1,-1-1 0,-1 0 1,21-45-1,-33 53 7,-5 19 14,0-1 0,0 1 1,0 0-1,0-1 0,0 1 1,0 0-1,0-1 0,-1 1 1,1 0-1,0-1 0,0 1 1,0 0-1,0 0 0,0-1 1,0 1-1,-1 0 0,1-1 1,0 1-1,0 0 1,0 0-1,-1-1 0,1 1 1,0 0-1,0 0 0,0 0 1,-1-1-1,1 1 0,-2 0 0,1 0 0,0 1 0,0-1 0,-1 0 0,1 0 0,0 1 0,0-1-1,-1 1 1,1-1 0,0 1 0,0-1 0,0 1 0,0 0 0,0 0 0,0-1 0,0 1 0,0 0-1,0 0 1,0 1 0,-18 19-45,1 0 1,1 1-1,1 1 0,1 1 0,1 0 1,1 0-1,1 2 0,2-1 1,-11 38-1,18-52 120,0 1-1,1 0 1,0 0 0,0-1 0,2 1 0,0 0 0,1 20 0,6-8-74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5.240"/>
    </inkml:context>
    <inkml:brush xml:id="br0">
      <inkml:brushProperty name="width" value="0.05" units="cm"/>
      <inkml:brushProperty name="height" value="0.05" units="cm"/>
    </inkml:brush>
  </inkml:definitions>
  <inkml:trace contextRef="#ctx0" brushRef="#br0">247 466 9450,'34'-29'6713,"-34"29"-6686,0 0-1,0 0 0,0 0 0,0 0 0,0 0 0,1-1 1,-1 1-1,0 0 0,0 0 0,0 0 0,0 0 0,0 0 0,0-1 1,0 1-1,0 0 0,0 0 0,1 0 0,-1 0 0,0-1 0,0 1 1,0 0-1,0 0 0,0 0 0,0 0 0,0-1 0,0 1 1,0 0-1,0 0 0,0 0 0,0-1 0,-1 1 0,1 0 0,0 0 1,0 0-1,0 0 0,0 0 0,0-1 0,0 1 0,0 0 1,0 0-1,0 0 0,-1 0 0,1 0 0,0-1 0,0 1 0,0 0 1,0 0-1,0 0 0,-1 0 0,1 0 0,0 0 0,0 0 0,0 0 1,-1 0-1,-9-2 752,4 2-353,0 0-1,0 1 1,0 0 0,0 0-1,0 1 1,0 0 0,0 0-1,0 0 1,0 1 0,-8 4-1,-6 6 19,-26 20 1,36-25-241,3-3-150,1 0-1,-1 0 0,1 1 1,1-1-1,-1 1 1,1 1-1,0-1 0,1 1 1,-6 10-1,9-17-48,1 1-1,0-1 1,-1 1-1,1 0 1,0-1-1,0 1 1,-1-1 0,1 1-1,0-1 1,0 1-1,0 0 1,0-1-1,0 1 1,0-1-1,0 1 1,0 0-1,0-1 1,0 1-1,0-1 1,0 1 0,0 0-1,1-1 1,-1 1-1,0-1 1,0 1-1,1-1 1,-1 1-1,0-1 1,1 1-1,-1-1 1,1 1-1,0 0 0,0-1-1,1 1 0,-1-1 0,0 0 1,0 1-1,0-1 0,1 0 0,-1 0 0,0 0 1,1 0-1,-1 0 0,0 0 0,3-1 0,39-13-9,-42 14 9,9-4-3,-4 1-3,1 0 1,0 0-1,0 1 0,0 0 1,0 1-1,10-2 0,-15 3 2,0 0 1,1 0-1,-1 1 0,0-1 0,0 1 1,0-1-1,0 1 0,0 0 0,0 0 0,0-1 1,0 2-1,0-1 0,0 0 0,0 0 1,0 0-1,-1 1 0,1-1 0,-1 1 1,1 0-1,-1-1 0,0 1 0,1 0 0,-1 0 1,0 0-1,0 0 0,1 2 0,2 7-5,0 0 1,0 0-1,-1 0 0,-1 0 0,0 1 0,0-1 0,-1 1 1,-1 0-1,0-1 0,0 1 0,-4 14 0,0 1 47,-1-1 1,-2 0-1,-17 46 0,12-44 151,-31 54 0,37-72-132,-1 0 0,0 0 0,-1 0 0,0-1 0,0-1 0,-1 1-1,0-1 1,-11 7 0,19-14-53,-1 0 0,1 0 1,0 0-1,-1 0 0,1 0 0,-1 0 0,0-1 0,1 1 0,-1-1 1,0 1-1,1-1 0,-1 1 0,0-1 0,1 0 0,-1 0 1,0 0-1,0 0 0,1 0 0,-1 0 0,0 0 0,0-1 0,1 1 1,-1-1-1,0 1 0,1-1 0,-1 0 0,1 1 0,-1-1 0,1 0 1,-1 0-1,1 0 0,-1 0 0,1 0 0,0-1 0,0 1 0,-1 0 1,1-1-1,0 1 0,0 0 0,-1-3 0,-1-2-18,1 0 0,0 0 0,-1 0 0,2 0 0,-1 0-1,1-1 1,0 1 0,0 0 0,1-1 0,0-6 0,0 1-30,2 1 0,-1 0 0,1-1 1,1 1-1,0 0 0,0 0 0,2 1 0,9-20 0,-5 15-11,0 2 0,0-1-1,2 1 1,0 1 0,18-17-1,11-3-84,2 1 0,91-49 0,-81 50 93,126-84 55,-144 89 41,-1-1-1,-2-2 1,29-32 0,-52 51-33,-4 6-4,-1-1-1,1 0 1,-1 0-1,0 0 1,0 0-1,-1 0 1,1-1-1,-1 1 1,3-10-1,-5 14-12,0 0 0,0 0 0,1 0 0,-1 0 0,0 0 0,0 0 0,0 0 0,0-1 0,0 1 0,0 0 0,0 0 0,0 0 0,0 0 0,0 0 0,0 0 0,0-1 0,0 1 0,0 0 0,0 0 0,0 0 0,0 0 0,0 0 0,0 0 0,0-1 0,0 1 0,0 0 0,0 0 0,0 0 0,0 0 0,0 0 0,0 0 0,0-1 0,0 1 0,0 0 0,0 0 0,0 0 0,0 0 0,-1 0 0,1 0 0,0 0 0,0 0 0,0-1 0,0 1 0,0 0 0,0 0 0,0 0 0,0 0 0,-1 0 0,1 0 0,0 0 0,0 0 0,0 0 0,0 0 0,0 0 0,-1 0 0,1 0 0,0 0 0,0 0 0,0 0 0,0 0 0,-11 7 18,-13 17-9,9-6-4,1 0 0,0 2 0,2 0 1,0 0-1,1 1 0,1 0 0,1 1 0,-8 30 1,17-50 2,-1 0 0,1 1 1,-1-1-1,1 0 1,0 1-1,0-1 0,0 0 1,0 1-1,0-1 1,1 1-1,-1-1 0,1 0 1,-1 1-1,1-1 0,0 0 1,0 0-1,0 0 1,2 4-1,-1-5 2,-1 0 0,1 0 0,-1 0 0,1 0 0,0 0 1,-1 0-1,1 0 0,0-1 0,-1 1 0,1 0 0,0-1 0,0 0 0,0 1 1,0-1-1,0 0 0,-1 0 0,1 0 0,0 0 0,0-1 0,0 1 0,0 0 0,-1-1 1,1 1-1,3-2 0,9-3 45,-1-1 0,1 0 0,-1-1 0,0 0 1,-1-1-1,16-13 0,65-62 310,-34 19-103,-3-1 0,95-146 0,-139 193-238,-6 11-25,0-1 0,-1 0 0,0 0 0,-1 0 0,0-1-1,0 0 1,-1 0 0,5-17 0,-10 24-44,-3 5 25,-6 10-11,-15 32 7,1 0 0,3 2 1,2 0-1,1 1 0,-16 73 1,13-8 55,20-96-20,0-1 1,2 1 0,0 0-1,4 29 1,-2-38-7,-1-1-1,2 0 1,4 12 0,-7-17-11,1-1 1,-1 0 0,1 1-1,0-1 1,-1 0 0,1 1-1,0-1 1,0 0 0,0 0 0,0 0-1,0 0 1,0 0 0,0 0-1,0 0 1,0 0 0,0 0-1,1-1 1,-1 1 0,0 0 0,0-1-1,1 1 1,-1-1 0,1 1-1,2-1 1,-3 0-16,-1 0 1,1-1-1,0 1 0,0-1 1,0 1-1,-1-1 1,1 0-1,0 1 0,-1-1 1,1 0-1,0 1 0,-1-1 1,1 0-1,-1 0 0,1 1 1,-1-1-1,0 0 0,1 0 1,-1 0-1,0 0 0,1 0 1,-1 0-1,0 0 0,0 0 1,0 1-1,0-1 0,0 0 1,0 0-1,0 0 0,0 0 1,0 0-1,-1 0 1,1-1-1,-7-35-831,-12-22-822,-3 1 1,-34-65-1,7 17 1596,49 105 100,0 1 0,0 0-1,0 0 1,0-1-1,0 1 1,0 0-1,0 0 1,0-1 0,0 1-1,0 0 1,0 0-1,0-1 1,0 1-1,0 0 1,1 0 0,-1-1-1,0 1 1,0 0-1,0 0 1,0-1 0,0 1-1,1 0 1,-1 0-1,0 0 1,0 0-1,0-1 1,1 1 0,-1 0-1,0 0 1,0 0-1,0 0 1,1 0-1,-1 0 1,0 0 0,0-1-1,1 1 1,-1 0-1,0 0 1,0 0-1,1 0 1,-1 0 0,0 0-1,0 0 1,1 0-1,-1 0 1,0 0 0,0 0-1,1 1 1,-1-1-1,0 0 1,0 0-1,1 0 1,-1 0 0,1 0 43,12 3 564,1 0-1,21 8 1,19 4 41,-37-12-831,0 0 0,0-2 0,0 0 0,20-2-1,-27 1-30,-1-2-1,1 0 0,0 0 0,-1-1 1,0 0-1,1 0 0,-1-1 0,15-8 1,8-9-382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6.269"/>
    </inkml:context>
    <inkml:brush xml:id="br0">
      <inkml:brushProperty name="width" value="0.05" units="cm"/>
      <inkml:brushProperty name="height" value="0.05" units="cm"/>
    </inkml:brush>
  </inkml:definitions>
  <inkml:trace contextRef="#ctx0" brushRef="#br0">0 1 15539,'5'6'2257,"1"-3"-1257,-2 2-232,7-2 1497,7-3-769,4 1-200,9 1-352,1-1-175,3 1-281,3 2-72,-1-2-352,-3 4-216,-7 0-656,-1 2-537,-8-7 1089,1 2-224,-1-4-176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6.718"/>
    </inkml:context>
    <inkml:brush xml:id="br0">
      <inkml:brushProperty name="width" value="0.05" units="cm"/>
      <inkml:brushProperty name="height" value="0.05" units="cm"/>
    </inkml:brush>
  </inkml:definitions>
  <inkml:trace contextRef="#ctx0" brushRef="#br0">1 0 18524,'71'11'2767,"-38"-7"-1691,45 12-1,-68-13-1015,-1 0 0,0 1-1,0-1 1,0 2 0,0-1 0,-1 1 0,0 1-1,0-1 1,9 9 0,-14-11-59,-1-1 0,1 1-1,-1 0 1,0 0 0,0-1 0,0 1 0,0 1 0,-1-1 0,1 0-1,-1 0 1,0 1 0,1-1 0,-2 0 0,1 1 0,0-1 0,-1 1-1,1 5 1,-2-3 2,0-1 0,0 1-1,0-1 1,0 1-1,-1-1 1,0 1 0,0-1-1,0 0 1,-1 0-1,-3 5 1,-8 9 18,-1 0 0,0-2 0,-1 0 0,-22 18 0,34-31-14,-46 36-56,-9 10-844,49-36 741,5-3-41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7.668"/>
    </inkml:context>
    <inkml:brush xml:id="br0">
      <inkml:brushProperty name="width" value="0.05" units="cm"/>
      <inkml:brushProperty name="height" value="0.05" units="cm"/>
    </inkml:brush>
  </inkml:definitions>
  <inkml:trace contextRef="#ctx0" brushRef="#br0">311 42 13987,'1'-1'198,"0"0"-1,0 1 1,0-1 0,0 0-1,-1 1 1,1-1 0,0 0-1,0 0 1,-1 0 0,1 0-1,-1 0 1,1 0 0,0 0-1,-1 0 1,0 0 0,1 0-1,-1 0 1,0 0 0,1 0-1,-1 0 1,0-2 0,0 2-20,-1 1 0,1-1 0,0 0 0,-1 0 0,1 1 0,-1-1 0,1 0 0,-1 1 0,0-1 0,1 0 0,-1 1 0,1-1 0,-1 1 0,0-1 0,0 1 0,1-1 1,-1 1-1,0 0 0,0-1 0,-1 0 0,-4 0 253,0-1 0,0 1 0,0 0 1,0 0-1,-1 1 0,-7 0 0,3 1-340,1 1 0,0 0 0,-1 1 0,1 1 0,0-1 0,1 1-1,-1 1 1,1 0 0,0 0 0,0 1 0,0 0 0,1 1-1,-11 10 1,5-4-84,1 1 0,1 0-1,0 1 1,1 0 0,0 1 0,-13 28-1,21-38-11,0 0 0,1 1 0,-1-1 0,1 1 0,1 0 0,-2 8-1,3-14 4,0 0 0,0 0 0,0-1 0,0 1 0,0 0 0,0 0 0,0 0 0,1 0 0,-1 0 0,0 0 0,0 0-1,1 0 1,-1-1 0,1 1 0,-1 0 0,1 0 0,-1 0 0,1-1 0,-1 1 0,1 0 0,1 0 0,-1 0 0,1 0 0,-1-1 1,1 1-1,-1-1 0,1 0 0,0 1 1,-1-1-1,1 0 0,0 0 1,-1 0-1,1 0 0,0 0 0,-1 0 1,1-1-1,-1 1 0,4-1 1,15-7 18,0 0-1,0-1 1,-1-1 0,35-24 0,-23 14 43,2-1 30,-18 11-33,0 0 0,0 1 0,1 1 1,0 0-1,25-8 0,-40 16-52,0-1 1,0 1-1,0 0 1,1-1-1,-1 1 1,0 0-1,0 0 0,0 0 1,0 0-1,1 0 1,-1 0-1,0 0 0,0 0 1,0 0-1,1 1 1,-1-1-1,0 0 0,0 1 1,0-1-1,0 1 1,0-1-1,0 1 0,0 0 1,0-1-1,0 1 1,0 0-1,0 0 0,0 0 1,0-1-1,-1 1 1,1 0-1,0 0 1,-1 0-1,2 2 0,-1 3 3,1 0-1,-1 0 1,0 0-1,0 0 1,-1 0 0,0 7-1,0-9-1,0 0 0,0 0 0,0 0 0,1 1 0,-1-1 0,1 0 0,0 0 0,0 0 0,4 8-1,-4-12-2,0 1 0,0 0 0,0 0 0,0-1 0,0 1 0,0 0-1,1-1 1,-1 0 0,0 1 0,0-1 0,1 0 0,-1 1 0,0-1-1,1 0 1,-1 0 0,0 0 0,0 0 0,1 0 0,-1 0 0,0-1-1,1 1 1,-1 0 0,0-1 0,0 1 0,2-1 0,33-14 35,-35 14-37,27-15 26,33-15 11,-56 29-37,-1 0-1,1 0 1,0 1 0,0 0 0,-1 0 0,1 0-1,0 1 1,0 0 0,0 0 0,0 0 0,5 1-1,-8-1 1,-1 0 0,0 0 0,0 1 0,1-1-1,-1 1 1,0-1 0,0 1 0,0-1 0,0 1-1,0 0 1,0 0 0,0-1 0,0 1-1,0 0 1,0 0 0,0 0 0,0 0 0,0 0-1,-1 0 1,1 0 0,1 2 0,3 27 48,-5-28-37,-1 0 0,1 0 0,1 0-1,-1 0 1,0 0 0,0 0 0,1 0-1,-1 0 1,1 0 0,0 0 0,-1 0 0,1 0-1,0 0 1,0 0 0,0-1 0,1 1-1,1 3 1,0-5-35,0 0 0,-1 1 0,1-1 0,0 0 0,-1 0 0,1-1-1,-1 1 1,1 0 0,0-1 0,-1 0 0,1 1 0,-1-1 0,4-2 0,-1 1-137,12-3-134,0-2-1,0 0 0,-1-1 0,0-1 0,-1 0 0,17-13 0,1-6-216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8.206"/>
    </inkml:context>
    <inkml:brush xml:id="br0">
      <inkml:brushProperty name="width" value="0.05" units="cm"/>
      <inkml:brushProperty name="height" value="0.05" units="cm"/>
    </inkml:brush>
  </inkml:definitions>
  <inkml:trace contextRef="#ctx0" brushRef="#br0">100 1 18580,'-30'39'4525,"18"-19"-3897,1 2-1,1 0 1,-12 36-1,19-48-589,0 1 0,0 0 0,1 0 0,1 0 0,-1 0 0,2 0 0,0 0 0,0 0 0,4 22 0,-3-31-49,-1 1 0,1 0 1,0-1-1,0 1 0,0-1 0,0 1 1,0-1-1,1 0 0,-1 1 0,1-1 1,-1 0-1,1 0 0,0 0 0,0 0 1,0 0-1,0-1 0,0 1 1,0 0-1,0-1 0,1 0 0,-1 1 1,1-1-1,-1 0 0,1 0 0,-1-1 1,1 1-1,-1 0 0,1-1 0,0 0 1,-1 1-1,1-1 0,0 0 0,-1 0 1,1-1-1,0 1 0,-1 0 0,4-2 1,4 0-44,-1-1 1,-1 0 0,1 0-1,0-1 1,-1 0 0,0 0-1,0-1 1,0 0 0,10-9-1,18-20-94,-39 41 187,1 0 0,-1 0 0,-2 15 0,5-19-27,-1-1-19,0 1-1,0-1 1,1 0-1,0 1 0,-1-1 1,1 1-1,0-1 0,0 0 1,0 1-1,0-1 1,1 1-1,-1-1 0,1 1 1,-1-1-1,1 0 1,0 0-1,0 1 0,0-1 1,0 0-1,0 0 0,0 0 1,1 0-1,-1 0 1,1 0-1,0 0 0,-1 0 1,1-1-1,0 1 1,0-1-1,0 1 0,0-1 1,0 0-1,0 0 0,0 0 1,1 0-1,-1 0 1,5 1-1,2 1-130,1 1 0,-1 0-1,0 0 1,-1 1 0,14 9 0,-19-12 108,0 1 1,0 0 0,0 0 0,0 1-1,-1-1 1,1 0 0,-1 1-1,0-1 1,0 1 0,0 0 0,-1 0-1,1 0 1,-1 0 0,0 0 0,2 8-1,-2 6 109,0 0-1,-1 0 0,-1 0 1,0 0-1,-1 0 0,-7 25 0,-2-1 589,-26 61-1,35-98-609,-18 36 398,19-39-428,1 0-1,-1-1 1,0 1-1,0-1 0,0 0 1,0 1-1,0-1 1,0 0-1,-1 0 0,1 1 1,0-1-1,-1 0 1,1 0-1,-1-1 1,1 1-1,-1 0 0,1 0 1,-1-1-1,0 1 1,1-1-1,-3 1 0,2-1-16,1-1-1,-1 1 0,1-1 1,-1 0-1,1 1 1,0-1-1,-1 0 0,1 0 1,0 0-1,0 0 1,0 0-1,-1 0 0,1 0 1,0-1-1,0 1 1,1 0-1,-1-1 0,0 1 1,0 0-1,1-1 0,-1 1 1,1-1-1,-1 1 1,0-4-1,-8-43 17,8 41-12,-1-6 4,1 0 1,0 1-1,1-1 0,0 0 1,1 0-1,1 0 0,0 0 1,0 1-1,7-20 0,-5 24-225,-1 0-1,1 0 0,1 0 0,0 0 1,0 1-1,0 0 0,1 0 0,0 0 1,0 1-1,1 0 0,-1 0 1,2 0-1,-1 1 0,13-7 0,47-25-1072,-30 12 531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0.327"/>
    </inkml:context>
    <inkml:brush xml:id="br0">
      <inkml:brushProperty name="width" value="0.05" units="cm"/>
      <inkml:brushProperty name="height" value="0.05" units="cm"/>
    </inkml:brush>
  </inkml:definitions>
  <inkml:trace contextRef="#ctx0" brushRef="#br0">0 253 18172,'0'2'276,"0"5"254,0-1 0,1 1-1,-1 0 1,4 10-1,-4-16-452,0 0 0,0 0-1,1 1 1,-1-1 0,1 0-1,-1 0 1,1 0 0,-1 0-1,1 0 1,0 0 0,-1 0-1,1-1 1,0 1 0,0 0-1,0 0 1,-1 0 0,1-1-1,0 1 1,0 0 0,0-1-1,0 1 1,0-1 0,0 1-1,1-1 1,-1 0 0,0 1-1,0-1 1,0 0 0,0 0-1,0 0 1,1 0 0,-1 0-1,0 0 1,2 0 0,2-2 59,1 0 0,-1 0 0,0 0 1,0 0-1,0-1 0,0 0 0,-1 0 1,1 0-1,-1-1 0,0 1 0,0-1 0,0 0 1,0 0-1,3-7 0,4-3 25,-2 0-1,0-1 1,9-19 0,-12 21-49,-1 0 1,0 0-1,4-23 0,-8 31-87,0 0-1,0-1 0,-1 1 1,0 0-1,0-1 0,0 1 0,-1 0 1,1-1-1,-1 1 0,-1 0 1,1 0-1,-4-8 0,5 11-23,-1 1 1,0-1-1,0 1 0,0-1 1,0 1-1,0 0 0,0-1 0,0 1 1,-1 0-1,1 0 0,0 0 0,-1 0 1,1 0-1,-1 0 0,1 0 0,-1 0 1,0 0-1,1 1 0,-1-1 1,0 1-1,1-1 0,-1 1 0,0 0 1,1 0-1,-1 0 0,0-1 0,0 2 1,1-1-1,-1 0 0,0 0 1,0 1-1,1-1 0,-1 0 0,0 1 1,1 0-1,-1-1 0,-2 3 0,-2 0-13,0 0-1,0 1 1,1 0-1,0 0 0,-1 0 1,1 1-1,1-1 0,-9 11 1,4-1-16,1-1 1,0 1 0,1 0 0,-7 19-1,11-25 20,1-1 1,0 0-1,0 0 0,1 1 0,-1-1 0,2 1 0,-1-1 0,1 1 1,0-1-1,1 1 0,1 8 0,-2-15 7,1 1 0,0 0 0,-1-1 0,1 1 0,0 0 0,0-1 0,-1 1 0,1-1 0,0 0 0,1 1 0,-1-1 0,0 0 0,0 1 0,1-1 0,-1 0 0,0 0 0,1 0 0,-1 0 0,1 0 0,0-1 0,-1 1 1,1 0-1,-1-1 0,1 1 0,0-1 0,0 1 0,-1-1 0,1 0 0,0 0 0,0 0 0,2 0 0,5-1 0,0 0 1,0 0 0,0-1-1,15-5 1,-23 7 0,74-24-6,78-21 4,-136 41 1,1 1 0,-1 1 0,1 1-1,0 0 1,0 1 0,29 4 0,-15 4 123,-32-8-112,0 0-1,0 1 1,1-1-1,-1 0 0,0 0 1,0 0-1,0 0 0,0 0 1,0 0-1,1 0 0,-1 0 1,0 0-1,0 0 1,0-1-1,0 1 0,1 0 1,-1 0-1,0 0 0,0 0 1,0 0-1,0 0 0,0 0 1,1 0-1,-1 0 1,0 0-1,0-1 0,0 1 1,0 0-1,0 0 0,0 0 1,0 0-1,0 0 0,1 0 1,-1-1-1,0 1 1,0 0-1,0 0 0,0 0 1,0 0-1,0-1 0,0 1 1,0 0-1,0 0 0,0 0 1,0 0-1,0-1 1,0 1-1,0 0 0,0 0 1,0 0-1,0 0 0,0 0 1,0-1-1,0 1 1,-1 0-1,1 0 0,0 0 1,0 0-1,-4-11 273,-77-136 1666,51 105-4832,34 46 2543,1 0 0,-1 0 0,1 0 0,1 0 0,-1-1-1,0 0 1,1 0 0,9 3 0,13 4-627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49.167"/>
    </inkml:context>
    <inkml:brush xml:id="br0">
      <inkml:brushProperty name="width" value="0.05" units="cm"/>
      <inkml:brushProperty name="height" value="0.05" units="cm"/>
    </inkml:brush>
  </inkml:definitions>
  <inkml:trace contextRef="#ctx0" brushRef="#br0">8 30 12931,'5'-6'1904,"-4"4"-1646,0 0 0,0 1 0,0-1 0,1 1 1,-1-1-1,1 1 0,-1-1 0,1 1 1,0 0-1,-1-1 0,1 1 0,0 0 0,0 0 1,0 1-1,0-1 0,0 0 0,0 0 0,0 1 1,2-1-1,-3 2-171,0-1 0,-1 1 0,1-1 0,0 1 0,-1 0 1,1-1-1,0 1 0,-1 0 0,1-1 0,-1 1 0,1 0 0,-1 0 0,1 0 0,-1 0 0,0-1 0,1 1 1,-1 0-1,0 0 0,0 0 0,0 0 0,1 0 0,-1 0 0,0 0 0,0 0 0,-1 1 0,0 31 1361,1-31-1310,-27 183 2040,16-122-1971,-7 124-1,21-167-155,-3-20-50,0 1 1,0-1 0,0 0 0,1 0 0,-1 0 0,0 1 0,0-1-1,0 0 1,0 0 0,1 0 0,-1 1 0,0-1 0,0 0 0,1 0 0,-1 0-1,0 0 1,0 0 0,1 0 0,-1 1 0,0-1 0,0 0 0,1 0-1,-1 0 1,0 0 0,0 0 0,1 0 0,-1 0 0,0 0 0,0 0 0,1 0-1,-1 0 1,0 0 0,0 0 0,1-1 0,-1 1 0,2-1 6,0-1 0,0 1-1,-1-1 1,1 1 0,-1-1 0,1 0 0,-1 0 0,0 0 0,0 0 0,0 0 0,0 0 0,0 0-1,1-3 1,14-49 83,-2-1 0,-2 0 0,7-101 0,-18 118-87,0 17-55,4 44-8,-4-13 49,1 0 1,0-1 0,1 0-1,0 1 1,1-1 0,-1 0-1,2 0 1,-1-1 0,1 0-1,1 1 1,-1-2 0,14 15-1,-15-19 11,0 1-1,0-1 1,0 0-1,0 0 1,1 0-1,-1 0 1,1-1-1,0 0 1,0 0-1,0 0 1,0 0-1,0-1 1,0 0-1,1 0 1,-1-1-1,0 1 1,0-1-1,1 0 1,-1 0-1,0-1 0,1 0 1,-1 0-1,0 0 1,10-4-1,-5 1 17,1-1 0,-1 0-1,0-1 1,-1 0 0,0-1-1,0 0 1,0 0-1,-1-1 1,0 0 0,7-9-1,-5 4 38,-1 1-1,0-1 1,-1-1-1,-1 0 1,0 0-1,8-25 1,-15 39-48,1-1 0,-1 1 1,0-1-1,1 0 0,-1 1 1,0-1-1,0 0 0,0 1 0,0-1 1,0 0-1,0 1 0,0-1 1,0 0-1,0 0 0,0 1 1,0-1-1,0 0 0,0 1 0,-1-2 1,-7 5 60,-13 19-24,9-5-34,1 1 1,1 0-1,1 0 1,0 1-1,2 0 1,0 0-1,1 1 1,-6 38-1,11-48-6,0-1-1,1 0 1,0 1-1,0 0 0,1-1 1,1 0-1,-1 1 0,1-1 1,5 13-1,-4-16-2,0 0 1,0 0-1,0 0 1,1-1-1,0 1 0,0-1 1,1 0-1,-1 0 0,1 0 1,0-1-1,0 0 0,1 0 1,-1 0-1,10 5 1,-8-6 3,0-1 0,0 1 1,0-1-1,0 0 0,1 0 1,-1-1-1,1 0 1,-1-1-1,0 1 0,1-1 1,-1-1-1,1 0 1,-1 0-1,1 0 0,-1-1 1,0 0-1,0 0 0,0-1 1,0 1-1,0-2 1,-1 1-1,1-1 0,-1 0 1,0 0-1,0-1 0,10-10 1,-10 10 30,-1 0 0,0-1 0,0 0 0,0 0 1,-1 0-1,1-1 0,-2 0 0,1 1 0,-1-1 0,0 0 0,0-1 0,-1 1 1,0 0-1,0-1 0,-1 1 0,0-1 0,0 0 0,-1 1 0,0-1 1,0 0-1,-1 1 0,0-1 0,0 0 0,-1 1 0,0-1 0,-3-6 0,4 10-12,-1 1 0,0 0 0,0 0 0,0 0-1,0 0 1,0 0 0,-1 0 0,1 0 0,-1 1-1,0 0 1,0-1 0,0 1 0,0 0-1,0 0 1,0 0 0,0 1 0,-1-1 0,-3 0-1,4 1-19,1 1-1,0-1 1,0 1-1,0 0 1,-1 0-1,1 0 1,0 0-1,0 1 1,0-1 0,0 0-1,-1 1 1,1 0-1,0-1 1,0 1-1,0 0 1,0 0-1,0 0 1,0 0-1,1 1 1,-1-1-1,0 0 1,0 1-1,1-1 1,-1 1-1,1 0 1,0-1-1,-1 1 1,1 0-1,0 0 1,0 0-1,-1 3 1,0 0-75,0 0 1,0 0-1,1 0 0,0 0 1,0 0-1,0 1 0,0-1 0,1 0 1,0 1-1,0-1 0,2 6 1,-2-8 27,0 0 1,1 0-1,-1 0 1,1 0-1,0 0 1,0 0-1,0-1 1,1 1-1,-1 0 1,1-1-1,-1 1 1,1 0-1,0-1 1,0 0-1,0 0 1,0 1-1,0-1 1,0 0-1,1-1 1,4 4-1,15 0-297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086"/>
    </inkml:context>
    <inkml:brush xml:id="br0">
      <inkml:brushProperty name="width" value="0.05" units="cm"/>
      <inkml:brushProperty name="height" value="0.05" units="cm"/>
    </inkml:brush>
  </inkml:definitions>
  <inkml:trace contextRef="#ctx0" brushRef="#br0">154 45 17292,'6'-32'3216,"-6"31"-3129,0 1 0,0-1 0,0 0 0,0 1 0,0-1 0,0 1 0,0-1 0,0 0 0,0 1 0,0-1 0,0 1 0,-1-1 0,1 1 0,0-1 0,0 1 0,-1-1 0,1 1 0,0-1 0,-1 0 0,0 1 14,0 0-1,1 0 1,-1 0 0,0 0 0,1 0-1,-1 0 1,0 0 0,1 0 0,-1 1-1,1-1 1,-1 0 0,0 0 0,1 1-1,-1-1 1,1 0 0,-1 1 0,1-1-1,-1 0 1,1 1 0,-1-1 0,1 1-1,-1-1 1,1 1 0,-1 0 0,-4 5 111,0 0 0,1 1 0,-1-1 0,1 1 0,0 0 0,1 0 0,-4 11 0,-16 61-67,15-50-59,-14 56-37,3 2 1,-13 171 0,32-248-40,-1 29 4,1-38-5,0 1 1,0-1-1,0 1 0,1-1 0,-1 0 0,0 1 0,1-1 0,-1 1 1,1-1-1,-1 0 0,1 1 0,0-1 0,-1 0 0,1 0 0,0 0 0,0 1 1,0-1-1,0 0 0,0 0 0,1 1 0,-1-2-2,0 0 0,-1 0 0,1 1 0,0-1 0,-1 0 0,1 0 0,0 0 0,-1 0 0,1 0 0,0 0 0,0 0 0,-1-1 0,1 1 0,0 0 0,-1 0 0,1 0 0,-1-1 0,1 1 0,0 0 0,-1-1 0,1 1 0,-1 0 0,1-1 0,-1 1 0,1-1 0,-1 1 0,1-1 0,-1 1 0,1-1 0,-1 1 0,0-1 0,1 0 0,-1 1 0,0-1 0,1 0 0,-1 0 0,11-27 146,-11 27-153,5-22 122,-1 0 0,0-1 0,0-43-1,-12-71 91,0 88-200,10 57-31,1 0 0,0 0 0,1 0 0,-1 0 0,1 0 0,0-1-1,6 7 1,-7-10 15,0 0-1,0 0 0,0 0 1,1-1-1,-1 1 0,1-1 1,-1 0-1,1 0 0,0 0 1,0 0-1,0 0 0,0-1 1,0 0-1,0 0 0,0 0 1,8 0-1,-5-1 3,1-1 0,-1 1 0,0-2 0,0 1 1,-1-1-1,1 0 0,0 0 0,-1-1 0,1 0 0,-1 0 0,0 0 0,0-1 0,0 0 1,0 0-1,0-1 0,7-8 0,-4 4 11,-1 1 1,-1-2-1,0 1 1,0-1-1,-1 0 1,0 0-1,0-1 1,-1 0-1,3-12 1,-5 13 3,-4 11 5,-2 15 3,2-11-29,1 1 0,0 0 0,0 0 0,0 0 0,1 0 1,0 0-1,2 10 0,-2-14 4,0 1 1,0-1-1,1 0 1,-1 0-1,0 1 1,1-1-1,-1 0 0,1 0 1,0-1-1,0 1 1,-1 0-1,1-1 0,0 1 1,1-1-1,-1 1 1,0-1-1,0 0 1,1 0-1,-1 0 0,0 0 1,4 0-1,11 3-23,1-1 0,0-1 0,19 1-1,-25-3 23,1 0 0,-1 1-1,0 0 1,0 1-1,0 1 1,-1 0 0,1 0-1,-1 2 1,18 7 0,-28-11 12,0 0 0,0-1 1,0 1-1,0 0 1,0-1-1,0 1 1,0-1-1,0 1 0,0-1 1,0 1-1,0-1 1,0 0-1,0 0 0,1 0 1,-1 1-1,0-1 1,0 0-1,0 0 1,0 0-1,1-1 0,0 1 1,-1-1 16,0-1 0,1 1 0,-1-1 1,0 1-1,-1-1 0,1 1 0,0-1 0,0 1 1,-1-1-1,1 0 0,-1 1 0,1-3 1,2-4 3,-1 2-55,1 0-1,0 0 0,0 0 1,0 1-1,1-1 0,0 1 1,7-8-1,4-5-1512,-13 15 1423,0 0 0,0 0 0,0-1 0,-1 1 0,1 0 0,1-7 0,0-8-405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532"/>
    </inkml:context>
    <inkml:brush xml:id="br0">
      <inkml:brushProperty name="width" value="0.05" units="cm"/>
      <inkml:brushProperty name="height" value="0.05" units="cm"/>
    </inkml:brush>
  </inkml:definitions>
  <inkml:trace contextRef="#ctx0" brushRef="#br0">1 17 17252,'3'-8'1720,"7"4"-1120,7 1-256,9 1 392,2 2-672,7 5 240,0 1-199,5 3-338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0.969"/>
    </inkml:context>
    <inkml:brush xml:id="br0">
      <inkml:brushProperty name="width" value="0.05" units="cm"/>
      <inkml:brushProperty name="height" value="0.05" units="cm"/>
    </inkml:brush>
  </inkml:definitions>
  <inkml:trace contextRef="#ctx0" brushRef="#br0">188 183 17764,'-28'2'3541,"15"0"-2721,1 0 0,-1 1 0,0 0 0,-23 10 0,30-11-746,1 0 0,-1 1 0,1-1 0,0 1 1,0 0-1,0 1 0,1-1 0,-1 1 0,1 0 0,0 0 0,0 1 0,0-1 0,-3 7 0,6-10-81,0 1 1,1-1 0,0 0-1,-1 1 1,1-1-1,0 0 1,-1 1 0,1-1-1,0 0 1,0 1 0,0-1-1,0 0 1,0 1-1,1-1 1,-1 0 0,0 1-1,1-1 1,-1 0 0,1 0-1,-1 1 1,1-1-1,0 0 1,-1 0 0,1 0-1,0 0 1,0 0 0,0 0-1,0 0 1,0 0-1,0 0 1,0 0 0,0 0-1,0 0 1,0-1 0,2 2-1,5 3-105,1-1 0,0 0 0,18 6 0,-13-6 27,-5 0 19,14 4-158,29 15 1,-47-21 199,-1 1 1,1 0 0,-1-1 0,0 2 0,1-1 0,-1 0 0,-1 1 0,1 0 0,0-1 0,-1 1 0,0 1-1,5 7 1,-8-11 28,1 1 0,-1 0-1,1-1 1,-1 1-1,1 0 1,-1 0 0,0-1-1,0 1 1,0 0-1,0 0 1,0-1 0,0 1-1,-1 0 1,1 0-1,0 0 1,-1-1 0,1 1-1,-1 0 1,0-1-1,-1 3 1,0-1 31,-1 1-1,1-1 1,-1 0 0,0 0-1,0 0 1,0 0 0,0-1 0,-7 5-1,3-3 53,-1 1 0,0-1 1,0-1-1,-1 1 0,1-2 0,-1 1 0,-17 2 0,23-5-86,0 1 0,0-1 0,0 0 0,0 0 0,0 0 0,0-1 0,0 1 0,0-1 0,1 0 0,-1 0 0,0 0 0,0 0 0,0 0 0,1 0 0,-1-1 0,0 0 0,1 1 0,0-1 0,-1 0 0,1 0 0,0 0 0,-4-5 0,4 4 12,0-1 0,1 1 0,-1-1 0,1 0 0,-1 0 0,1 1 0,0-1 1,1 0-1,-1 0 0,1 0 0,-1-1 0,1 1 0,1 0 0,-1 0 0,0 0 1,2-6-1,9-33-66</inkml:trace>
  <inkml:trace contextRef="#ctx0" brushRef="#br0" timeOffset="1">417 1 19940,'-2'16'741,"0"1"0,-2-1 0,-6 20 0,-6 25 497,9-15-589,2 0 0,2 70 0,6-57-1587,15 88 0,-25-178-1311,-12-39-1,-18-30 1250,-13-45 2794,49 143-1682,0-1-1,0 1 0,1 0 0,-1 0 0,1-1 1,0 1-1,0 0 0,0-1 0,0 1 0,0 0 1,0-1-1,1 1 0,0-4 0,0 5-45,0 0 1,0 0-1,0-1 0,0 2 0,0-1 1,0 0-1,0 0 0,0 0 0,0 0 0,0 1 1,1-1-1,-1 0 0,0 1 0,0-1 0,1 1 1,-1 0-1,0-1 0,1 1 0,-1 0 1,1 0-1,-1 0 0,0 0 0,3 0 0,27 1 463,49 7 0,1 0-456,-32-7-77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1.430"/>
    </inkml:context>
    <inkml:brush xml:id="br0">
      <inkml:brushProperty name="width" value="0.05" units="cm"/>
      <inkml:brushProperty name="height" value="0.05" units="cm"/>
    </inkml:brush>
  </inkml:definitions>
  <inkml:trace contextRef="#ctx0" brushRef="#br0">1 90 18492,'3'2'211,"0"-1"0,1 0 0,-1 0 1,1 0-1,-1 0 0,1 0 0,-1-1 0,1 0 0,-1 1 0,1-1 1,-1-1-1,5 1 0,8-1 199,289-10 3410,-167 3-3221,-95 6-474,742-54 342,-768 54-977,1-1 0,26-7 0,-40 7 117,-5 2 115,-6 3-110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2.284"/>
    </inkml:context>
    <inkml:brush xml:id="br0">
      <inkml:brushProperty name="width" value="0.05" units="cm"/>
      <inkml:brushProperty name="height" value="0.05" units="cm"/>
    </inkml:brush>
  </inkml:definitions>
  <inkml:trace contextRef="#ctx0" brushRef="#br0">60 20 17188,'1'-1'242,"13"-13"1152,-13 13-1358,-1 1 0,0 0 0,0-1 0,0 1 0,0 0 0,1 0 1,-1 0-1,0-1 0,0 1 0,1 0 0,-1 0 0,0 0 0,0-1 1,1 1-1,-1 0 0,0 0 0,1 0 0,-1 0 0,0 0 0,0 0 0,1 0 1,-1 0-1,0 0 0,1 0 0,-1 0 0,0 0 0,1 0 0,-1 0 1,0 0-1,1 0 0,-1 0 0,0 0 0,0 0 0,1 0 0,-1 0 0,0 0 1,1 1-1,-1-1 0,0 0 0,0 0 0,1 0 0,-1 1 0,0-1 1,0 0-1,0 0 0,1 1 0,-1-1 0,0 0 0,0 0 0,0 1 0,0-1 1,0 0-1,1 1 0,-1-1 0,0 1 0,2 19 739,-1 1 1,0 0-1,-2-1 1,-4 33-1,1-13-395,-46 276 146,20-151-471,28-139 22,4-24-28,1-7 1,17-39 49,28-73-55,72-125-1,-117 236-45,6-10-2,0 0 0,19-22-1,-26 35 3,0 0-1,0 1 0,1-1 0,-1 1 0,1-1 0,0 1 0,-1 0 0,1 0 1,0 0-1,1 0 0,-1 1 0,0-1 0,0 1 0,1 0 0,-1-1 0,1 2 1,-1-1-1,1 0 0,6 0 0,-7 2-1,0 0-1,1 0 1,-1 0-1,0 0 1,0 1 0,0-1-1,0 1 1,0 0-1,-1 0 1,1 0 0,0 0-1,-1 0 1,0 0 0,1 1-1,-1-1 1,0 1-1,0 0 1,0 0 0,-1-1-1,1 1 1,1 5 0,1 2-11,0 0 0,0 0 0,-1 0 0,0 1 0,1 13 1,-4-16 30,0 0 0,0-1 0,0 1 0,-1 0 0,0 0 0,-1-1 0,0 1 1,0-1-1,0 1 0,-1-1 0,0 0 0,-1 0 0,-4 6 0,6-9 13,0 0 0,-1 0 0,0-1 0,1 1 0,-1-1 0,0 0 0,-1 0 0,1 0 0,-1 0 0,1 0 0,-1-1 0,0 1-1,0-1 1,0 0 0,0-1 0,0 1 0,-1-1 0,1 1 0,0-1 0,-1-1 0,1 1 0,0-1 0,-8 1 0,9-2-79,0 1 0,0-1 0,0 1 0,0-1 0,1 0 0,-1 0 0,0-1 0,1 1 0,-1 0 0,0-1 0,1 0 0,0 1 0,-1-1 0,1 0 0,0 0 0,0-1 0,0 1 0,0 0 0,1-1 0,-1 1 0,0-1 0,1 1 0,0-1 0,0 0 0,0 1 0,0-1 0,0 0 0,0 0 0,0-6 0,0 4-123,1 0 0,-1 0 0,1 0 0,0 0 1,1-1-1,-1 1 0,1 0 0,0 0 0,0 0 0,1 0 1,-1 0-1,1 0 0,0 1 0,1-1 0,-1 0 0,6-6 0,15-12-741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2.762"/>
    </inkml:context>
    <inkml:brush xml:id="br0">
      <inkml:brushProperty name="width" value="0.05" units="cm"/>
      <inkml:brushProperty name="height" value="0.05" units="cm"/>
    </inkml:brush>
  </inkml:definitions>
  <inkml:trace contextRef="#ctx0" brushRef="#br0">0 280 17708,'5'1'323,"0"1"-1,0-1 1,0-1 0,0 1 0,0-1-1,0 0 1,0 0 0,0 0-1,0-1 1,0 0 0,0 0 0,9-2-1,-8 0-16,1-1-1,-1 1 0,1-1 0,-1 0 0,0-1 0,-1 0 0,1 0 0,5-6 0,-2 1-56,0-1 1,0 0-1,-1-1 0,0 0 0,9-18 0,-14 23-179,0 0-1,0 0 1,-1 0 0,0 0-1,0 0 1,-1 0 0,0-1-1,0 1 1,0 0 0,-1-1-1,-1 1 1,0-10 0,1 15-54,-1 0 0,1 0-1,-1-1 1,0 1 0,0 0 0,1 0 0,-1 0 0,-1 0 0,1 0 0,0 0 0,0 0 0,-1 0-1,1 1 1,-1-1 0,1 0 0,-1 1 0,0-1 0,0 1 0,0 0 0,0-1 0,0 1-1,0 0 1,0 0 0,-4-1 0,3 2-12,0-1 1,0 1-1,0 0 0,-1 0 1,1 0-1,0 0 0,0 0 1,0 1-1,-1 0 0,1-1 0,0 1 1,0 0-1,0 1 0,0-1 1,0 0-1,1 1 0,-6 3 1,-2 3-9,1 0 0,0 1 1,1 0-1,0 1 0,0 0 1,1 0-1,0 0 0,0 1 1,1 0-1,1 0 0,0 1 1,1 0-1,0-1 0,0 2 1,2-1-1,-1 0 0,2 0 1,-1 15-1,2-23-58,0 1 0,0-1 0,0 0-1,1 0 1,0 0 0,-1 0 0,2 0 0,-1 0-1,0 0 1,1 0 0,0-1 0,0 1 0,0 0-1,0-1 1,0 0 0,1 1 0,0-1 0,0 0-1,0 0 1,0 0 0,0-1 0,0 1 0,1-1-1,6 4 1,3 0-227,1-1-1,0 0 0,0 0 1,0-2-1,25 4 0,9 0-315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3.197"/>
    </inkml:context>
    <inkml:brush xml:id="br0">
      <inkml:brushProperty name="width" value="0.05" units="cm"/>
      <inkml:brushProperty name="height" value="0.05" units="cm"/>
    </inkml:brush>
  </inkml:definitions>
  <inkml:trace contextRef="#ctx0" brushRef="#br0">18 1 17492,'3'10'593,"0"0"1,-1 0 0,-1 0 0,1 1-1,-2-1 1,0 14 0,-8 66 1562,5-60-1552,-2 15-80,-8 112 346,19-135-674,-1-19-49,2-14 11,-2-12-67,0 0 1,-2-1-1,0 0 0,-2 1 1,-2-40-1,1 23-39,-4-66 53,5 106-104,-1 0 0,0 0-1,0 0 1,0 0-1,0 0 1,0 0-1,0 0 1,0-1-1,0 1 1,1 0-1,-1 0 1,0 0-1,0 0 1,0 0 0,0 0-1,0 0 1,0 0-1,1 0 1,-1 0-1,0 0 1,0 0-1,0 0 1,0 0-1,0 0 1,1 0 0,-1 0-1,0 0 1,0 0-1,0 0 1,0 0-1,0 0 1,1 0-1,-1 0 1,0 0-1,0 0 1,0 0 0,0 0-1,0 0 1,0 0-1,1 1 1,-1-1-1,0 0 1,0 0-1,0 0 1,0 0-1,0 0 1,0 0 0,0 0-1,0 1 1,0-1-1,0 0 1,0 0-1,1 0 1,-1 0-1,6 7-14,3 0-183,-1 1 0,1-1 0,0-1-1,0 0 1,1 0 0,0-1-1,0 0 1,0-1 0,1 0 0,-1-1-1,1 0 1,0 0 0,0-1-1,13 1 1,19-2-351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3.679"/>
    </inkml:context>
    <inkml:brush xml:id="br0">
      <inkml:brushProperty name="width" value="0.05" units="cm"/>
      <inkml:brushProperty name="height" value="0.05" units="cm"/>
    </inkml:brush>
  </inkml:definitions>
  <inkml:trace contextRef="#ctx0" brushRef="#br0">163 0 20292,'-23'12'1693,"-44"30"0,59-37-1523,0 1-1,1 1 1,0-1 0,1 1 0,-1 1-1,1-1 1,0 1 0,-7 14-1,12-21-178,0 0 0,1 0 0,-1 1-1,1-1 1,0 0 0,-1 0 0,1 1 0,0-1-1,0 0 1,-1 0 0,1 1 0,0-1-1,0 0 1,0 1 0,1-1 0,-1 0 0,0 1-1,0-1 1,1 0 0,-1 0 0,1 1-1,-1-1 1,1 0 0,0 0 0,-1 0-1,1 0 1,0 0 0,0 0 0,-1 0 0,1 0-1,0 0 1,0 0 0,0 0 0,0-1-1,1 1 1,-1 0 0,0-1 0,0 1-1,0 0 1,0-1 0,2 1 0,7 2-211,0 0 0,0 0 1,0-1-1,13 2 0,-11-2-47,15 2-133,68 15-1053,-83-16 1363,-1 1 1,0 0-1,0 1 0,-1 0 1,1 0-1,10 8 0,-20-12 131,1 0 1,-1 0-1,0 0 0,0 0 0,1 0 0,-1 0 1,0 0-1,0 0 0,0 1 0,0-1 0,0 0 1,-1 1-1,1-1 0,0 1 0,-1-1 1,1 1-1,0-1 0,0 3 0,-2-3 14,1 1 0,0-1 0,0 0 0,0 0 0,-1 0-1,1 0 1,0 0 0,-1 0 0,1 0 0,-1 0 0,0 0 0,1 0 0,-1 0-1,0 0 1,1 0 0,-1 0 0,0-1 0,0 1 0,-1 1 0,-3 1 124,0 0 0,0-1 0,0 1 0,0-1 0,0 0 0,0 0 0,0-1 0,-1 0 1,-6 1-1,5-1-185,0-1 0,-1 0 0,1 0 0,0-1 0,-1 0 0,1 0 0,0-1 0,-14-4 0,19 5-66,-1 0 1,1 0-1,-1-1 0,1 1 0,-1 0 0,1-1 1,0 0-1,0 1 0,0-1 0,0 0 0,0 0 0,0 0 1,0 0-1,0-1 0,1 1 0,-1 0 0,1-1 1,0 1-1,0-1 0,0 1 0,0-1 0,0 0 0,1 1 1,-1-1-1,1 0 0,-1-4 0,5-18-565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4.066"/>
    </inkml:context>
    <inkml:brush xml:id="br0">
      <inkml:brushProperty name="width" value="0.05" units="cm"/>
      <inkml:brushProperty name="height" value="0.05" units="cm"/>
    </inkml:brush>
  </inkml:definitions>
  <inkml:trace contextRef="#ctx0" brushRef="#br0">161 9 20700,'0'0'48,"0"0"0,0 0 0,0-1 0,0 1 0,0 0 0,0-1 0,0 1 0,0 0 0,0 0 0,0-1 0,0 1 0,0 0 0,0-1 0,0 1 0,0 0 0,0 0 0,0-1 0,0 1 0,0 0-1,-1-1 1,1 1 0,0 0 0,0 0 0,0-1 0,0 1 0,-1 0 0,1 0 0,0 0 0,0-1 0,0 1 0,-1 0 0,1 0 0,0 0 0,0 0 0,-1 0 0,1-1 0,0 1 0,-1 0 0,1 0-1,-1 0 1,-15 2 624,-16 12 158,24-8-745,-1 0 1,1 0-1,1 0 0,-1 1 1,1 0-1,0 1 0,0 0 1,1 0-1,0 0 0,1 1 1,0 0-1,0 0 0,1 0 1,0 0-1,-5 18 0,9-25-78,-1 0 0,1 0 0,0 0-1,-1-1 1,1 1 0,0 0-1,0 0 1,1 0 0,-1 0 0,0 0-1,1 0 1,-1-1 0,1 1 0,-1 0-1,1 0 1,0-1 0,0 1-1,0 0 1,0-1 0,0 1 0,0-1-1,0 1 1,0-1 0,1 1-1,-1-1 1,1 0 0,-1 0 0,1 0-1,-1 0 1,1 0 0,0 0 0,-1 0-1,1 0 1,0-1 0,0 1-1,-1-1 1,4 1 0,2 0 14,1 0 0,-1 0 0,1-1 0,-1 0 0,1-1 0,-1 1 0,16-5 1,22-8 51,0-3 1,59-28 0,-13 4-42,-88 39-26,21-7 56,-23 8-55,-1 0 0,1 0 0,-1 0 0,0-1 0,1 1 0,-1 0 1,1 0-1,-1 0 0,1 0 0,-1 0 0,1 1 0,-1-1 0,0 0 0,1 0 0,-1 0 0,1 0 0,-1 0 0,1 0 0,-1 1 0,0-1 0,1 0 0,-1 0 1,0 1-1,1-1 0,-1 0 0,0 1 0,1-1 0,-1 0 0,0 1 0,1-1 0,-1 0 0,0 1 0,0-1 0,0 1 0,1-1 0,-1 1 0,0-1 0,0 0 1,0 1-1,0-1 0,0 1 0,0-1 0,0 1 0,0-1 0,0 1 0,0 0 0,-1 3 84,0 1 1,0 0-1,0-1 1,-1 1-1,0-1 1,-4 9-1,3-9 7,1 0 0,0-1-1,1 1 1,-1 0 0,1 0 0,0 1-1,0-1 1,0 0 0,-1 8 0,2-12-86,1 1 0,-1-1-1,0 0 1,0 1 0,0-1 0,0 0 0,0 1 0,0-1 0,0 0 0,0 1 0,1-1 0,-1 0 0,0 0 0,0 1 0,0-1 0,0 0-1,1 0 1,-1 1 0,0-1 0,0 0 0,1 0 0,-1 1 0,0-1 0,1 0 0,-1 0 0,0 0 0,1 0 0,-1 0 0,0 0-1,1 1 1,-1-1 0,1 0 0,14-2 175,18-13-130,-30 13-55,65-27-496,-61 27 262,1-1-1,-1 2 1,1-1 0,-1 1-1,1 0 1,0 0-1,9 1 1,-15 1 122,-1-1 1,1 0-1,-1 1 1,1-1-1,-1 0 1,0 1-1,1 0 1,-1-1-1,1 1 1,-1 0-1,0 0 1,0 0-1,0 0 1,1 0-1,0 1 1,-2-2 54,1 1-1,-1-1 1,1 1 0,-1 0 0,0-1-1,1 1 1,-1 0 0,0-1 0,1 1-1,-1 0 1,0-1 0,0 1-1,1 0 1,-1-1 0,0 1 0,0 0-1,0 0 1,0-1 0,0 1 0,0 0-1,0 0 1,0-1 0,-1 1 0,1 0-1,0-1 1,0 1 0,-1 0-1,1-1 1,-1 2 0,-4 0-613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0.856"/>
    </inkml:context>
    <inkml:brush xml:id="br0">
      <inkml:brushProperty name="width" value="0.05" units="cm"/>
      <inkml:brushProperty name="height" value="0.05" units="cm"/>
    </inkml:brush>
  </inkml:definitions>
  <inkml:trace contextRef="#ctx0" brushRef="#br0">94 529 18724,'-6'3'211,"-1"1"-1,1 1 1,0-1 0,0 1-1,0 0 1,1 0-1,-1 1 1,2-1 0,-1 1-1,0 1 1,1-1 0,0 0-1,1 1 1,-1 0-1,-1 7 1,2-8-95,1 1 1,0-1-1,1 1 0,-1 0 1,2 0-1,-1-1 0,1 1 1,-1 0-1,2 0 0,-1 0 1,1-1-1,0 1 0,1 0 1,-1-1-1,1 1 0,5 10 1,-6-14-88,0-1-1,1 0 1,-1 1 0,0-1 0,1 0-1,0 0 1,-1 1 0,1-1 0,0-1-1,0 1 1,0 0 0,1 0-1,-1-1 1,0 1 0,0-1 0,1 0-1,-1 0 1,1 0 0,-1 0 0,1 0-1,0 0 1,-1-1 0,1 1 0,0-1-1,-1 0 1,1 0 0,0 0 0,0 0-1,-1 0 1,1 0 0,0-1 0,-1 1-1,1-1 1,0 0 0,-1 0 0,1 0-1,-1 0 1,3-2 0,5-2 26,0-1 0,0-1 1,-1 1-1,0-2 0,0 1 0,0-1 1,12-15-1,-8 6-21,0-1 0,-1 0 0,-1-1 1,-1 0-1,-1-1 0,0 0 0,-2-1 1,8-32-1,-19 76-157,-4 40 0,8-56 156,-1 0 0,1 0 0,1 0 0,-1 0 0,1-1 1,0 1-1,1 0 0,-1-1 0,1 1 0,1-1 0,-1 1 0,6 8 0,-7-14-14,-1 0-1,1 0 1,0 0 0,0 0-1,0 0 1,0-1 0,0 1-1,0 0 1,0 0 0,0-1-1,1 1 1,-1-1 0,0 1-1,0-1 1,0 1 0,1-1-1,-1 0 1,0 0 0,0 0-1,1 1 1,-1-1 0,0 0-1,1-1 1,-1 1 0,0 0-1,0 0 1,1 0 0,-1-1-1,0 1 1,0-1 0,1 1-1,-1-1 1,0 1 0,2-2-1,3-2 46,-1 0 0,1 0-1,-1-1 1,0 1-1,6-8 1,5-7 11,-2-1 1,0-1-1,-1 0 0,-1 0 1,-1-2-1,-1 1 0,-1-1 1,6-25-1,-1-9-33,-1 0-1,5-72 1,-17 118-38,2-8 0,-1-1-1,-1 1 1,-1 0 0,-1 0 0,0-1 0,-6-25-1,7 43-4,0 1 0,0 0 0,0 0 0,-1 0 0,1 0 0,0-1 0,-1 1 0,1 0 0,-1 0 0,1 0 0,-1 0-1,1 0 1,-1 0 0,0 0 0,0 0 0,1 0 0,-1 1 0,0-1 0,0 0 0,0 0 0,0 1 0,0-1 0,0 0 0,0 1 0,-2-2-1,1 3 0,1-1 0,-1 1 0,1 0 0,-1 0 0,1-1 0,0 1 0,-1 0 0,1 0 0,0 0 0,0 0 0,0 0 0,-1 1 0,1-1 0,0 0-1,1 0 1,-1 1 0,0-1 0,0 1 0,0-1 0,1 1 0,-1 1 0,-11 26 3,1-1-1,2 2 1,1-1 0,2 1-1,0 1 1,2-1 0,2 1-1,0 0 1,5 52 0,-2-72 3,1 0 0,0-1 0,0 1 0,1-1 0,1 0 0,-1 0 0,2 0 0,-1 0 0,1 0 0,9 11 0,-9-14-151,0-1 1,1 0-1,0 0 0,0 0 1,0-1-1,1 0 0,-1 0 1,1-1-1,0 0 1,1 0-1,-1-1 0,1 0 1,-1 0-1,10 2 0,3-2-203,-3-2-148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4.919"/>
    </inkml:context>
    <inkml:brush xml:id="br0">
      <inkml:brushProperty name="width" value="0.05" units="cm"/>
      <inkml:brushProperty name="height" value="0.05" units="cm"/>
    </inkml:brush>
  </inkml:definitions>
  <inkml:trace contextRef="#ctx0" brushRef="#br0">174 96 13139,'5'-4'937,"-1"-1"0,1 0 0,-1 0 0,-1 0-1,5-8 1,-7 13-799,-1-1-1,1 0 1,-1 0-1,0 0 0,1 0 1,-1 0-1,0 0 1,0 0-1,0 0 0,0 1 1,0-1-1,0 0 1,0 0-1,0 0 0,0 0 1,0 0-1,0 0 1,-1-1-1,0 1-33,0 0 0,1 0-1,-1 0 1,0 0 0,0 0 0,0 1 0,0-1 0,0 0-1,0 0 1,0 1 0,0-1 0,0 1 0,0-1 0,0 1-1,0 0 1,-1-1 0,1 1 0,-2 0 0,-3-1 63,1 1 1,-1 0-1,0 0 1,1 0-1,-1 1 1,1 0 0,-1 0-1,0 0 1,1 1-1,0 0 1,-1 0-1,1 0 1,0 1-1,0-1 1,-8 7 0,4-2-124,0-1 1,1 1-1,0 1 0,0 0 1,1 0-1,0 0 1,-8 12-1,13-17-65,0 1-1,0 0 1,0 0-1,0 0 1,0 1-1,1-1 1,0 0-1,0 0 0,0 1 1,0-1-1,1 1 1,0-1-1,0 1 1,0-1-1,1 7 1,0-8-6,0-1 1,0 1 0,0 0 0,0 0-1,0-1 1,1 1 0,-1-1 0,1 1-1,0-1 1,0 1 0,0-1 0,0 0-1,0 0 1,0 0 0,0 0-1,1-1 1,-1 1 0,1-1 0,-1 1-1,1-1 1,0 0 0,-1 0 0,7 2-1,0-1-44,0 1-1,0 0 0,0 1 1,0 0-1,-1 1 0,1-1 0,-1 2 1,13 9-1,-16-10 36,-1 0-1,1 1 1,0 0 0,-1-1-1,0 1 1,-1 1 0,1-1-1,-1 1 1,-1-1 0,1 1-1,-1 0 1,2 9 0,0 3-23,-1 0-1,-1 0 1,-1 0-1,-1 1 1,-3 37 0,1-45 161,0 1 1,-1-1 0,0 1 0,-1-1-1,-1 0 1,0 0 0,0-1-1,-1 0 1,-14 21 0,19-30-46,-1 0 1,0 0-1,0 0 1,0 0-1,0 0 0,0-1 1,0 1-1,0-1 1,-1 1-1,1-1 1,0 0-1,-4 2 1,5-3-35,1 0-1,-1 0 1,0 0 0,1 0 0,-1 0 0,0 0 0,1 0 0,-1 0 0,0 0 0,1 0-1,-1 0 1,0 0 0,1 0 0,-1-1 0,0 1 0,1 0 0,-1-1 0,0 1 0,1 0-1,-1-1 1,0 0 6,0 0-1,0-1 1,0 1-1,0 0 1,0 0-1,1-1 1,-1 1-1,0 0 0,1-1 1,0 1-1,-1 0 1,0-4-1,0-7-17,0 0 0,1 0-1,0 0 1,1 0-1,0-1 1,1 1-1,0 0 1,8-22 0,39-93-565,-31 88 216,26-44 1,-37 72 259,0 1 0,1-1 0,0 1-1,0 0 1,1 1 0,1 0 0,-1 0 0,17-10 0,-18 15 30,1 0-1,-1 1 1,1 0 0,0 1 0,0 0 0,0 0-1,0 1 1,0 0 0,13 1 0,-9-1-100,-1 1 1,1-2-1,20-5 1,-29 6 107,1 0 0,-1-1 0,0 0 0,0 0 0,0-1 0,0 1 0,0-1 0,-1 0 0,1 0 0,-1 0 0,0 0 0,1 0 0,-1-1 0,2-4 0,-1 2 9,-1 0 1,0 0-1,0 0 1,0 0 0,-1-1-1,0 1 1,1-9 0,-2 12-3,-1 0 1,1-1 0,-1 1 0,0 0-1,0 0 1,0-1 0,0 1 0,-1 0 0,1 0-1,-1 0 1,0-1 0,0 1 0,0 0 0,0 0-1,0 0 1,-1 0 0,-1-3 0,2 5-49,0 1 1,0-1 0,0 0-1,0 0 1,0 1-1,0-1 1,-1 1-1,1-1 1,0 1 0,0 0-1,0-1 1,0 1-1,0 0 1,-1 0 0,1-1-1,0 1 1,0 0-1,-1 0 1,1 1 0,0-1-1,0 0 1,0 0-1,-1 0 1,1 1 0,0-1-1,0 1 1,0-1-1,0 1 1,0-1-1,0 1 1,0 0 0,0-1-1,-2 3 1,0 0-487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5.354"/>
    </inkml:context>
    <inkml:brush xml:id="br0">
      <inkml:brushProperty name="width" value="0.05" units="cm"/>
      <inkml:brushProperty name="height" value="0.05" units="cm"/>
    </inkml:brush>
  </inkml:definitions>
  <inkml:trace contextRef="#ctx0" brushRef="#br0">130 1 18572,'-12'18'735,"1"1"0,1 1 1,1 0-1,1 0 0,0 1 0,1 0 1,2 0-1,0 0 0,1 1 0,-2 39 1,5-29-525,2 0 0,0 0 0,3 0 0,0 0 0,2 0 0,17 53 0,-21-79-211,-1-4-2,-1 0 0,1 0-1,0 0 1,-1 0 0,1 0 0,0 0 0,0 0 0,0 0 0,1 0 0,-1-1 0,0 1 0,1-1-1,1 2 1,-3-3-1,0 1-1,0-1 0,0 0 0,0 0 1,1 0-1,-1 0 0,0 0 1,0 0-1,0 0 0,0 0 0,0 0 1,1 0-1,-1 0 0,0 0 1,0 0-1,0 0 0,0 0 0,0-1 1,0 1-1,1 0 0,-1 0 1,0 0-1,0 0 0,0 0 0,0 0 1,0 0-1,0 0 0,0 0 1,1 0-1,-1-1 0,0 1 0,0 0 1,0 0-1,0 0 0,0 0 1,0 0-1,0 0 0,0-1 0,0 1 1,0 0-1,0 0 0,0 0 1,0 0-1,0-1 0,4-11-116,-2-15-79,-3 4 19,-1 1 1,-1-1 0,-1 1 0,-8-27-1,-2 5-226,-21-44-1,32 79 346,-1 1 1,0 0 0,0 0-1,0 0 1,-1 1 0,-10-12-1,22 24-100,0 0 0,1 0 0,-1-1 0,1 0 0,0 0 0,0-1 0,0 0 0,1 0 0,13 2 0,0-1-262,1 0-1,45 1 0,-50-5 38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5.914"/>
    </inkml:context>
    <inkml:brush xml:id="br0">
      <inkml:brushProperty name="width" value="0.05" units="cm"/>
      <inkml:brushProperty name="height" value="0.05" units="cm"/>
    </inkml:brush>
  </inkml:definitions>
  <inkml:trace contextRef="#ctx0" brushRef="#br0">11 169 16844,'-2'4'174,"-7"17"5012,16-31-4136,27-40 935,-14 22-1279,-1-2 0,21-44 0,-40 72-625,-3 5-36,-8 10-29,-15 22-25,18-23 9,-5 8 27,-16 31 0,27-45-31,-1 0-1,1 0 0,0 0 0,0 0 1,1 0-1,0 0 0,0 0 1,0 1-1,1-1 0,0 11 1,0-15-48,1 0 0,-1 0 0,0 0 0,1 0 0,0 0 1,-1 0-1,1 0 0,0 0 0,0 0 0,0 0 1,0 0-1,1-1 0,-1 1 0,0 0 0,1-1 1,-1 1-1,1-1 0,0 1 0,-1-1 0,1 0 1,0 0-1,0 0 0,0 0 0,0 0 0,0 0 1,0 0-1,0-1 0,2 2 0,1-2-24,-1 1 1,1-1-1,-1 0 0,1 0 0,-1 0 1,1-1-1,-1 1 0,1-1 0,-1 0 1,0 0-1,1-1 0,6-3 0,24-15-412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6.444"/>
    </inkml:context>
    <inkml:brush xml:id="br0">
      <inkml:brushProperty name="width" value="0.05" units="cm"/>
      <inkml:brushProperty name="height" value="0.05" units="cm"/>
    </inkml:brush>
  </inkml:definitions>
  <inkml:trace contextRef="#ctx0" brushRef="#br0">46 40 14091,'1'-1'204,"0"1"-1,0-1 1,0 1-1,0-1 1,-1 1-1,1-1 1,0 0-1,-1 1 1,1-1-1,0 0 1,-1 0-1,1 1 1,-1-1-1,1 0 1,-1 0-1,1 0 1,-1 0-1,0 1 1,1-1-1,-1 0 1,0 0-1,0 0 1,0 0-1,1 0 1,-1 0-1,0 0 1,0 0-1,-1 0 1,1 0-1,0 0 1,0 0-1,0 0 1,-1 0-1,1 0 1,0 1-1,-1-1 1,1 0-1,-1 0 1,0-1-1,0 1-105,0 1 0,0-1-1,1 1 1,-1-1 0,0 1-1,0-1 1,0 1 0,0 0 0,0-1-1,0 1 1,0 0 0,0 0-1,0 0 1,0 0 0,0 0 0,0 0-1,0 0 1,0 0 0,-1 0-1,1 0 1,0 1 0,0-1 0,1 0-1,-1 1 1,0-1 0,0 1-1,0-1 1,0 1 0,0-1 0,0 1-1,0 0 1,1-1 0,-1 1-1,0 0 1,1 0 0,-1-1 0,-1 3-1,0-1-88,1 0 0,-1 0 0,0 0 0,1 1 0,-1-1 1,1 0-1,-1 1 0,1-1 0,0 1 0,0 0 0,0-1 0,1 1 0,-1 0 0,1-1 0,-1 1 0,1 0 0,0 0 0,0-1 0,0 1 0,0 0 0,1 0 0,-1-1 0,1 1 0,0 0 0,1 3 0,0-1-12,1-1-1,0 0 1,0 0-1,0-1 1,0 1-1,0 0 1,1-1-1,-1 0 0,1 0 1,0 0-1,0 0 1,0-1-1,9 4 1,45 17-213,-44-19 94,0 1 1,0 1-1,0 0 0,-1 1 0,21 14 0,-33-20 122,-1-1 1,1 0-1,-1 1 0,1-1 1,0 1-1,-1-1 1,1 1-1,-1-1 0,0 1 1,1-1-1,-1 1 1,1-1-1,-1 1 0,0 0 1,0-1-1,1 1 1,-1 0-1,0-1 0,0 1 1,0 0-1,1-1 1,-1 1-1,0 0 0,0-1 1,0 1-1,0 0 1,-1 1-1,1-1 20,-1-1 0,1 1-1,-1 0 1,0 0 0,0 0 0,0 0 0,0 0-1,1-1 1,-1 1 0,0 0 0,0-1 0,0 1-1,0-1 1,-3 2 0,-5 1 233,-1 0 0,-20 3-1,24-5-170,-21 3 119,0-2 0,-30-1 0,56 0-230,0-1 0,0 0 0,0 0 0,0 0 0,0 0 0,0 0 0,0-1 1,0 1-1,0 0 0,0 0 0,0-1 0,0 1 0,0-1 0,0 1 0,0 0 0,0-1 0,0 0 0,1 1 1,-1-1-1,-1 0 0,2 0 17,0 0-1,-1 0 1,1 0 0,0 0 0,0 0-1,0 0 1,0 0 0,0 0 0,0 1-1,0-1 1,1 0 0,-1 0 0,0 0 0,0 0-1,1 0 1,-1 0 0,0 1 0,1-1-1,-1 0 1,1 0 0,-1 0 0,2 0 0,13-20-293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7.222"/>
    </inkml:context>
    <inkml:brush xml:id="br0">
      <inkml:brushProperty name="width" value="0.05" units="cm"/>
      <inkml:brushProperty name="height" value="0.05" units="cm"/>
    </inkml:brush>
  </inkml:definitions>
  <inkml:trace contextRef="#ctx0" brushRef="#br0">73 55 17012,'-4'8'3833,"-2"14"-2521,4-13-293,-26 107 1748,15-48-2545,4 0 0,-2 75 1,11-137-216,0 1 0,1-1 0,-1 1 0,3 10 1,-2-17-7,-1 1 1,0-1 0,0 1-1,0 0 1,1-1 0,-1 1 0,0-1-1,0 1 1,1-1 0,-1 1-1,0-1 1,1 1 0,-1-1-1,1 1 1,-1-1 0,1 1-1,-1-1 1,1 0 0,-1 1 0,1-1-1,-1 0 1,2 1 0,-1-1 0,0 0 1,0 0 0,0-1 0,0 1-1,0 0 1,0-1 0,0 1-1,0-1 1,0 1 0,0-1 0,0 1-1,-1-1 1,1 1 0,0-1-1,0 0 1,-1 0 0,1 1 0,0-1-1,0-1 1,7-8 8,-2 1 0,1-1 0,-1 0 0,-1 0 0,5-13 0,20-61 47,-21 59-37,44-162 50,-53 186-72,0 0 0,0-1 1,1 1-1,-1 0 0,0 0 0,1 0 0,-1-1 0,0 1 1,1 0-1,0 0 0,-1 0 0,1 0 0,0 0 0,0-1 0,6 12-13,-1 1 1,-3-7 9,-1 0-1,1 0 1,0 0 0,0-1-1,0 1 1,0-1 0,1 0-1,-1 0 1,1 0 0,0 0-1,0-1 1,0 1 0,0-1-1,1 0 1,5 2 0,-3-3 0,-1 1 0,1-1 1,-1 0-1,1-1 0,0 0 1,0 0-1,-1 0 0,1-1 0,12-3 1,-4 0 0,0-1 0,-1 0 1,1-1-1,-1-1 0,-1-1 1,1 1-1,-1-2 0,21-18 0,-25 19 10,0-1 0,0 0 0,10-16 0,-16 21-3,0 0 0,-1 0 0,0 0 0,0-1 0,0 1 0,0 0 0,-1-1 0,1 0 0,-1 1 0,0-1 0,-1 0 0,1-6 0,-1 10-2,0 0-1,0 0 1,0 0-1,0 0 1,-1 0-1,1 0 1,0 0-1,-1 0 1,1 0-1,-1 0 1,1 0-1,-1 0 1,1 0-1,-1 0 1,0 0-1,1 1 1,-1-1-1,0 0 1,0 0-1,1 1 1,-1-1-1,0 0 1,0 1-1,0-1 1,0 1 0,0 0-1,0-1 1,0 1-1,0 0 1,0-1-1,0 1 1,0 0-1,0 0 1,0 0-1,0 0 1,-1 0-1,1 0 1,0 0-1,-1 0 1,-4 1 2,0 0 0,0 0 0,0 0 0,0 1 1,-10 4-1,5 0 3,1-1 0,0 2 0,0-1 0,1 1 0,-1 1 0,1 0 0,1 0 0,0 1 0,0 0 0,1 0 0,0 1 0,0 0 0,1 0 0,-9 21 0,14-28-5,0-1 1,0 0-1,0 1 1,1-1-1,-1 0 0,1 1 1,0-1-1,-1 1 0,1-1 1,0 1-1,1-1 0,-1 0 1,0 1-1,1-1 0,-1 1 1,1-1-1,0 0 1,-1 1-1,1-1 0,1 0 1,-1 0-1,0 0 0,0 0 1,1 0-1,-1 0 0,1 0 1,0 0-1,-1 0 0,1-1 1,0 1-1,0-1 1,0 1-1,4 1 0,6 3-15,0-2-1,0 1 1,0-1-1,1-1 1,16 2-1,-14-2-50,-5-1-49,11 2-108,0 1 0,38 14 1,-54-17-15,1 1 0,-1 0 1,1 0-1,-1 0 1,0 1-1,-1-1 1,1 1-1,0 0 1,-1 1-1,0-1 1,0 1-1,0 0 1,-1 0-1,6 10 1,-9-14 97,7 9-747,-7-9 863,0-1 1,0 0 0,0 0-1,0 0 1,0 0-1,1 0 1,-1 1 0,0-1-1,0 0 1,0 0-1,1 0 1,-1 0 0,0 0-1,0 0 1,0 0 0,1 0-1,-1 0 1,0 0-1,0 0 1,0 1 0,1-1-1,-1 0 1,0 0 0,0-1-1,0 1 1,1 0-1,-1 0 1,0 0 0,0 0-1,0 0 1,1 0-1,-1 0 1,0 0 0,0 0-1,0 0 1,1 0 0,-1-1-1,0 1 1,0 0-1,0 0 1,0 0 0,0 0-1,1 0 1,-1-1 0,0 1-1,0 0 1,0 0-1,0 0 1,0-1 0,0 1-1,0 0 1,0 0-1,0-1 1,5-11-631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7.626"/>
    </inkml:context>
    <inkml:brush xml:id="br0">
      <inkml:brushProperty name="width" value="0.05" units="cm"/>
      <inkml:brushProperty name="height" value="0.05" units="cm"/>
    </inkml:brush>
  </inkml:definitions>
  <inkml:trace contextRef="#ctx0" brushRef="#br0">0 37 16452,'28'10'1396,"3"2"311,1-2 0,34 7-1,-57-15-1477,0-1 0,0 0 0,1 0-1,-1-1 1,0-1 0,1 1-1,-1-1 1,0-1 0,0 0-1,0 0 1,0-1 0,10-3 0,-17 5-189,0 0 0,0-1 0,0 1 0,0 0 0,0 0 0,-1-1 0,1 1 0,0-1 0,-1 0 0,1 1 0,-1-1 0,1 0 0,-1 0 1,0 0-1,0 0 0,1-3 0,-1 3-29,-1 1 0,0 0 1,0 0-1,0-1 0,0 1 1,0 0-1,0 0 1,0 0-1,0-1 0,-1 1 1,1 0-1,0 0 0,-1 0 1,1-1-1,-1 1 0,1 0 1,-1 0-1,0 0 0,0 0 1,1 0-1,-1 0 0,0 0 1,0 0-1,0 1 0,0-1 1,0 0-1,0 0 0,0 1 1,0-1-1,0 1 0,0-1 1,0 1-1,-2-1 0,-3-1-4,1 0 0,-1 0-1,1 1 1,-1 0-1,1 1 1,-1-1-1,0 1 1,1 0 0,-1 0-1,0 1 1,1-1-1,-1 1 1,1 1 0,-1-1-1,1 1 1,-1 0-1,1 0 1,0 0-1,0 1 1,0 0 0,0 0-1,1 0 1,-6 5-1,4-3-14,1-1 0,0 1 0,0 0 0,0 0-1,0 0 1,1 1 0,0 0 0,0 0 0,1 0 0,0 0-1,0 0 1,0 1 0,1 0 0,-1-1 0,2 1 0,-1 0-1,1 0 1,-1 10 0,2-14-48,0 0 0,0 1 0,1-1 0,-1 1 0,1-1 0,0 0 1,-1 0-1,2 1 0,-1-1 0,0 0 0,0 0 0,1 0 0,0 0 0,0 0 0,0-1 0,0 1 0,0 0 0,0-1 0,1 0 0,-1 1 0,1-1 1,-1 0-1,1 0 0,0 0 0,0-1 0,0 1 0,0-1 0,0 0 0,0 1 0,1-1 0,-1-1 0,0 1 0,1 0 0,4-1 0,28 0-328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8.199"/>
    </inkml:context>
    <inkml:brush xml:id="br0">
      <inkml:brushProperty name="width" value="0.05" units="cm"/>
      <inkml:brushProperty name="height" value="0.05" units="cm"/>
    </inkml:brush>
  </inkml:definitions>
  <inkml:trace contextRef="#ctx0" brushRef="#br0">0 0 19556,'1'1'115,"0"-1"0,-1 1 0,1 0 0,0-1 1,-1 1-1,1 0 0,0-1 0,-1 1 0,1 0 0,-1 0 0,1-1 0,-1 1 0,0 0 0,1 0 0,-1 0 0,0 0 0,1-1 0,-1 1 1,0 0-1,0 0 0,0 0 0,0 0 0,0 0 0,0 2 0,-1 30 715,1-24-156,-1 13 150,0-10-551,0 0 0,1 1-1,1-1 1,3 21 0,-4-31-258,1 1 0,0-1 0,-1 0-1,1 1 1,0-1 0,0 0-1,1 0 1,-1 1 0,0-1 0,1 0-1,-1 0 1,1-1 0,-1 1 0,1 0-1,0 0 1,0-1 0,0 1-1,0-1 1,0 0 0,0 1 0,0-1-1,1 0 1,-1 0 0,0 0-1,1-1 1,-1 1 0,0-1 0,6 1-1,1-1 3,1 0-1,0-1 1,0 0-1,0 0 1,-1-2-1,1 1 1,-1-1-1,1 0 1,-1-1-1,17-9 1,7-6 40,43-32 0,-75 49-54,11-7 14,-9 6-15,-1 1 0,1-1 0,1 1 1,-1-1-1,0 1 0,0 0 1,1 0-1,-1 1 0,1-1 0,0 1 1,6-2-1,-9 3-1,0 0 0,-1 0 0,1 1 0,0-1 0,-1 0 0,1 0 0,-1 1 0,1-1 0,0 0 0,-1 1 0,1-1 0,-1 1 0,1-1 0,-1 0 0,1 1 0,-1-1 0,0 1 0,1 0 0,-1-1 0,1 1 0,-1-1 0,0 1 0,0-1 0,1 1 0,-1 0 0,0-1 0,0 1 0,0 0 0,0-1 0,0 1 0,0 0 0,0 0 0,0 27 31,0-23-22,0 4-5,0 23 156,0-31-155,0 0 1,1-1 0,-1 1-1,0-1 1,0 1 0,0-1-1,1 1 1,-1-1 0,0 1-1,1-1 1,-1 1 0,0-1-1,1 1 1,-1-1 0,1 1-1,-1-1 1,1 0 0,-1 1-1,0-1 1,1 0 0,0 1-1,-1-1 1,1 0-1,-1 0 1,1 0 0,-1 1-1,1-1 1,-1 0 0,1 0-1,0 0 1,-1 0 0,1 0-1,-1 0 1,1 0 0,0 0-1,-1 0 1,1 0 0,-1-1-1,1 1 1,-1 0 0,1 0-1,-1 0 1,1-1 0,0 1-1,-1 0 1,1-1 0,12-6 67,0-1 0,-1 1 0,0-2 0,11-10 0,-14 11-75,0 1 0,0 0 1,0 0-1,1 1 1,0 0-1,0 1 1,18-7-1,-27 12-8,0-1 0,0 1 1,0-1-1,0 1 0,0 0 0,0 0 0,0 0 0,0-1 1,0 1-1,0 0 0,0 0 0,0 0 0,0 0 1,0 1-1,0-1 0,0 0 0,0 0 0,0 1 1,0-1-1,0 0 0,0 1 0,0-1 0,0 1 0,-1-1 1,1 1-1,0 0 0,0-1 0,0 1 0,-1 0 1,1-1-1,0 1 0,-1 0 0,1 0 0,-1 0 1,1 0-1,-1-1 0,1 1 0,-1 0 0,0 0 0,1 0 1,-1 0-1,0 0 0,0 0 0,0 0 0,1 0 1,-1 0-1,0 0 0,0 0 0,-1 0 0,1 1 0,-1 8-315,0 1 0,0-1 0,-1 0 0,-4 10 0,3-7-827,2 8-1499,8-26 1743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8.988"/>
    </inkml:context>
    <inkml:brush xml:id="br0">
      <inkml:brushProperty name="width" value="0.05" units="cm"/>
      <inkml:brushProperty name="height" value="0.05" units="cm"/>
    </inkml:brush>
  </inkml:definitions>
  <inkml:trace contextRef="#ctx0" brushRef="#br0">245 34 18068,'0'-1'98,"1"1"1,-1-1 0,1 0-1,0 1 1,-1-1-1,1 0 1,-1 1 0,1-1-1,-1 0 1,0 0-1,1 0 1,-1 1 0,0-1-1,0 0 1,1 0-1,-1 0 1,0 0-1,0 1 1,0-1 0,0 0-1,0 0 1,0 0-1,0 0 1,-1 0 0,1 1-1,0-1 1,-1-1-1,0 1 10,0 0-1,0 0 0,0 0 0,0 0 1,0 1-1,0-1 0,0 0 0,0 1 0,-1-1 1,1 1-1,0 0 0,0-1 0,-1 1 1,1 0-1,-3-1 0,-4 1 298,0-1 0,0 1 0,1 1 0,-1 0 1,-10 2-1,6 0-175,0 1 1,1 0 0,-1 1-1,1 0 1,0 1 0,1 0-1,-16 12 1,20-14-192,1 1 0,-1 0 1,1 0-1,0 0 0,0 1 0,1 0 0,0 0 0,0 0 1,0 0-1,1 1 0,-1-1 0,2 1 0,-5 14 1,6-20-38,1 1 0,0-1 0,-1 1 0,1-1 0,0 1 0,-1-1 1,1 1-1,0-1 0,0 1 0,0 0 0,1-1 0,-1 1 0,0-1 1,1 1-1,-1-1 0,1 1 0,-1-1 0,1 1 0,0-1 0,-1 1 1,1-1-1,0 0 0,0 0 0,0 1 0,0-1 0,0 0 0,0 0 1,0 0-1,1 0 0,-1 0 0,0 0 0,1 0 0,-1-1 0,0 1 1,1 0-1,-1-1 0,1 1 0,-1-1 0,1 1 0,0-1 1,-1 0-1,1 0 0,-1 0 0,1 0 0,2 0 0,5 0 5,-1-1-1,0 0 0,0 0 1,-1-1-1,1 0 0,0 0 1,14-7-1,5-5-26,-1-2 1,28-22-1,21-13-21,-60 46 41,-8 10 7,-6-3-4,0 1 0,0 0-1,-1 0 1,1-1 0,-1 1 0,0 0-1,0 4 1,0-4-1,0-1-1,0 1 1,0 0-1,0-1 0,0 1 1,1-1-1,-1 1 1,1-1-1,1 5 1,0-6-3,-1 0-1,0 1 1,1-1 0,-1 0-1,1 0 1,-1 0 0,1 0 0,0-1-1,-1 1 1,1 0 0,0-1-1,0 1 1,-1-1 0,1 0 0,0 1-1,0-1 1,0 0 0,0 0-1,-1 0 1,1 0 0,3-1 0,40-9-75,-43 10 69,93-34-339,-66 22 35,1 2 0,50-12 0,-77 22 272,-1-1 0,1 1-1,-1-1 1,1 1 0,-1 0-1,1 0 1,-1 0 0,1 0-1,-1 0 1,1 1 0,-1-1-1,4 2 1,-5-1 21,0 0 0,0 0 0,0 1 0,0-1 0,0 0 0,0 0 0,0 1 0,-1-1 0,1 1 0,0-1 0,-1 1 1,1-1-1,-1 1 0,0-1 0,1 1 0,-1-1 0,0 1 0,0-1 0,0 1 0,-1 1 0,1-1 21,1 1 0,-1-1 0,0 0 0,0 0-1,1 0 1,-1 0 0,1 0 0,0 0 0,-1 0 0,1 0 0,0 0 0,0-1-1,0 1 1,1 0 0,-1 0 0,0-1 0,1 1 0,-1-1 0,1 1 0,1 0 0,0 0 6,-1-1 0,1 0 0,0 1 1,0-1-1,0-1 0,-1 1 1,1 0-1,0-1 0,0 1 0,0-1 1,0 0-1,5 0 0,3-2 4,0 1 1,0-2-1,-1 1 0,1-1 0,-1-1 0,19-9 0,-5-1-173,0-1-1,22-19 0,-31 23-35,-13 12-103,-4 6 189,-6 17 177,3-12-31,1 2 62,1 1 0,0-1-1,0 1 1,2 0 0,0 0 0,1 19-1,14 90-176,1 4-1198,-15-113 863,0-1 1,-1 1-1,0-1 1,-2 0 0,1 0-1,-10 27 1,9-34 317,-1 0 0,1 0 0,-2-1 1,1 1-1,-1-1 0,0 0 0,-9 10 0,12-14 162,0-1 0,0 1-1,0-1 1,0 1 0,0-1 0,-1 0 0,1 0-1,0 0 1,-1 0 0,1 0 0,0 0 0,-4 0 0,4-1 16,1 0 0,-1 0 1,1 0-1,-1-1 1,1 1-1,-1 0 1,1-1-1,-1 1 0,1-1 1,0 1-1,-1-1 1,1 0-1,0 1 1,-1-1-1,1 0 0,0 0 1,0 0-1,0 0 1,0 0-1,0 0 1,0-1-1,-1-1 1,-2-3 105,1 0 1,0 0 0,1 0 0,-1-1 0,1 1 0,1-1 0,-1 1-1,1-1 1,0 0 0,1 0 0,0 1 0,0-1 0,1-12-1,2-4 20,1 1 0,12-39 0,-10 41-350,1 0 0,1 1-1,1 0 1,14-24 0,-15 33-61,-1-1 1,1 1-1,1 0 0,0 1 1,0 0-1,1 0 0,0 1 0,13-8 1,6-1-257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59.561"/>
    </inkml:context>
    <inkml:brush xml:id="br0">
      <inkml:brushProperty name="width" value="0.05" units="cm"/>
      <inkml:brushProperty name="height" value="0.05" units="cm"/>
    </inkml:brush>
  </inkml:definitions>
  <inkml:trace contextRef="#ctx0" brushRef="#br0">79 1 20756,'-2'5'356,"0"1"0,-1-1 0,0 0-1,0 0 1,0 0 0,0 0 0,-6 7-1,-4 4 531,9-9-677,-1-1 0,1 1 1,0 0-1,0 0 0,1 0 1,0 0-1,1 1 0,-1 0 0,1-1 1,1 1-1,-2 15 0,3-22-183,0 0-1,0 1 1,0-1-1,1 0 1,-1 0 0,0 1-1,1-1 1,-1 0-1,1 0 1,-1 0-1,1 1 1,-1-1 0,1 0-1,0 0 1,0 0-1,-1 0 1,1 0-1,0 0 1,0-1 0,0 1-1,1 1 1,1-1 4,-1 0-1,1 0 1,-1 0 0,1 0 0,-1 0 0,1 0 0,0-1-1,-1 0 1,6 1 0,4-1 15,1-1 0,-1 0 0,19-5 0,-28 5-38,43-10 27,30-6-6,-68 16-39,0 0 0,0 0 0,0 1 0,0 0 0,1 1-1,14 2 1,-21-3 7,0 1 0,0-1 0,0 1-1,0 0 1,0-1 0,-1 1 0,1 0-1,0 0 1,0 0 0,-1 1 0,1-1-1,-1 0 1,1 1 0,-1-1 0,1 1-1,0 1 1,-1-2-2,0 0 1,-1 1-1,1-1 0,-1 1 1,1-1-1,-1 1 0,0-1 1,0 1-1,1-1 0,-1 1 1,0-1-1,0 1 0,-1-1 1,1 1-1,0-1 0,-1 3 1,-1 1-2,0 0 0,0-1 0,0 1-1,-1-1 1,1 0 0,-1 0 0,0 0 0,-1 0 0,1 0 0,-1 0 0,-5 3 0,0 0 8,0 0 1,-1-1 0,0 0-1,0-1 1,-1 0-1,0-1 1,1 0-1,-1 0 1,-1-2-1,1 1 1,0-1 0,-1-1-1,1 0 1,-1 0-1,1-1 1,-1-1-1,-20-3 1,29 3-90,0 0 0,0 0 1,1 0-1,-1 0 0,0 0 0,1-1 0,-1 1 0,1-1 1,0 1-1,-1-1 0,1 0 0,0 0 0,-2-3 1,3 4-8,1 0 1,-1 0-1,1 0 1,-1 0 0,1 0-1,-1-1 1,1 1-1,0 0 1,-1 0 0,1-1-1,0 1 1,0 0-1,0 0 1,0-1 0,0 1-1,0 0 1,0 0 0,1-1-1,-1 1 1,0 0-1,1 0 1,-1-1 0,1 1-1,-1 0 1,1 0-1,0 0 1,-1 0 0,1 0-1,0 0 1,1-2-1,2-1-70,1 0 0,-1 1 0,1-1-1,-1 1 1,1 0 0,0 0 0,0 0 0,0 0-1,8-2 1,26-10-973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013"/>
    </inkml:context>
    <inkml:brush xml:id="br0">
      <inkml:brushProperty name="width" value="0.05" units="cm"/>
      <inkml:brushProperty name="height" value="0.05" units="cm"/>
    </inkml:brush>
  </inkml:definitions>
  <inkml:trace contextRef="#ctx0" brushRef="#br0">124 28 19148,'2'-1'159,"-1"0"-1,0 0 1,0 0 0,0 0 0,0 0-1,0 0 1,0-1 0,0 1-1,0 0 1,0-1 0,-1 1-1,1-1 1,-1 1 0,1-1-1,0-1 1,-1 3-128,0 0 0,0-1 0,0 1 0,0 0 1,0 0-1,0-1 0,0 1 0,0 0 0,-1 0 0,1-1 0,0 1 0,0 0 0,0 0 0,0 0 0,0-1 1,0 1-1,0 0 0,-1 0 0,1 0 0,0 0 0,0-1 0,0 1 0,-1 0 0,1 0 0,0 0 0,0 0 1,0 0-1,-1 0 0,1-1 0,0 1 0,0 0 0,0 0 0,-1 0 0,-16 4 965,10-1-823,-1 2 0,1-1 0,0 1 0,0 0 0,1 0 0,-1 1 0,1 0 0,1 0-1,-1 1 1,1 0 0,0-1 0,0 2 0,-4 8 0,5-9-154,0 1 0,1-1-1,0 1 1,0 0 0,1 0-1,0 0 1,0 0 0,0 1 0,1-1-1,1 1 1,0-1 0,0 0-1,1 11 1,0-17-12,-1 1 1,0-1-1,1 0 0,0 0 1,-1 1-1,1-1 0,0 0 1,0 0-1,1 0 0,-1 0 1,0 0-1,0 0 0,1-1 0,-1 1 1,1 0-1,0-1 0,0 1 1,-1-1-1,5 3 0,-3-3-3,-1 0 0,1 0 0,0-1 0,0 1 0,0-1 0,-1 1 0,1-1 0,0 0-1,0 0 1,0-1 0,0 1 0,-1 0 0,6-2 0,3-2-2,0 0 0,0-1 0,-1 0 1,0 0-1,0-1 0,14-12 0,-11 8-10,0-1 0,-1 0 0,-1-1 0,0 0 0,0-1 0,-1 0 0,-1-1 0,0 0 0,10-23 0,-17 22-27,-2 15 33,0 0 0,-1 0 1,1 0-1,0-1 0,0 1 0,-1 0 1,1 0-1,0 0 0,0 0 1,0 0-1,-1 0 0,1 0 1,0 0-1,-1-1 0,1 1 0,0 0 1,0 0-1,-1 0 0,1 0 1,0 0-1,0 0 0,-1 1 1,1-1-1,0 0 0,0 0 1,-1 0-1,1 0 0,0 0 0,0 0 1,-1 1-1,-1 0-5,-1 0-1,1 1 1,-1-1-1,1 1 1,0 0 0,0 0-1,0 0 1,-2 3-1,-2 4-127,0 0-1,1 0 1,1 1-1,-1 0 0,1 0 1,1 0-1,0 0 1,1 0-1,0 1 0,0 0 1,0 12-1,4-12-108,3-5-84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1.568"/>
    </inkml:context>
    <inkml:brush xml:id="br0">
      <inkml:brushProperty name="width" value="0.05" units="cm"/>
      <inkml:brushProperty name="height" value="0.05" units="cm"/>
    </inkml:brush>
  </inkml:definitions>
  <inkml:trace contextRef="#ctx0" brushRef="#br0">157 121 17500,'1'-13'640,"0"0"1,-1 0 0,-1 1 0,-2-17-1,3 27-506,0-1-1,-1 1 1,0-1 0,0 1-1,0-1 1,0 1-1,0-1 1,0 1 0,0 0-1,-1 0 1,1 0-1,-4-3 1,4 4-16,0 0 0,0 0 0,-1 0-1,1 1 1,0-1 0,-1 1 0,1-1 0,0 1 0,-1-1 0,1 1 0,-1 0-1,1 0 1,-1 0 0,1 0 0,0 0 0,-1 0 0,1 0 0,-1 0 0,1 0-1,-1 1 1,1-1 0,0 0 0,-1 1 0,-1 0 0,-2 2 22,1-1 1,0 1 0,0 0-1,0 0 1,0 1-1,0-1 1,1 1 0,-1 0-1,1 0 1,0 0-1,0 0 1,0 0 0,-2 7-1,-5 9 120,-12 34-1,19-46-250,0 1 1,0-1-1,1 1 0,0-1 1,0 1-1,1 0 0,0 0 1,0 0-1,1-1 0,2 16 1,-2-23-11,0 0 0,0 0 0,0 0 0,1 0 0,-1 0 0,0 0 0,1 0 0,-1 0 0,0 0 0,1 0 0,0-1 0,-1 1 0,1 0 0,-1 0 0,1 0 0,0 0 0,-1-1 0,1 1 0,0 0 0,0-1 0,0 1 0,0 0 0,0-1 0,0 1 0,-1-1 0,1 0 0,0 1 0,0-1 0,0 0 0,1 0 0,-1 1 0,0-1 0,0 0 0,0 0 0,0 0 0,0 0 0,0 0 0,0 0 0,0-1 0,0 1 0,1 0 0,5-3-12,-1 1 1,0-1-1,1 0 0,-1-1 1,7-4-1,-1 0-12,-6 4 3,-1 1 0,1 0 1,0 0-1,0 1 0,0 0 0,0 0 0,0 0 1,1 1-1,-1 0 0,0 0 0,1 0 1,-1 1-1,10 1 0,-10 0 2,-1 1 0,1-1 0,-1 1 0,1 1-1,-1-1 1,0 1 0,0 0 0,0 0 0,-1 0 0,1 1 0,-1-1 0,0 1 0,0 0-1,0 1 1,6 7 0,2 5-3,-1 1 1,-1 0-1,0 1 0,-1 0 0,-1 0 0,-1 1 0,-1 0 1,5 26-1,-5-11 151,-1-1 0,-2 1 1,-1 0-1,-4 42 0,1-64-12,0-1 0,-1 0 0,-1 0 0,0 0 0,-8 20 0,10-28-70,-1-1-1,0 0 1,1 0 0,-1 0-1,-1 0 1,1 0 0,0-1 0,-1 1-1,1-1 1,-6 5 0,6-6-17,0 0 0,0 0 1,0 0-1,-1-1 0,1 1 1,0 0-1,0-1 1,0 1-1,-1-1 0,1 0 1,0 0-1,0 0 0,-1 0 1,1 0-1,0 0 1,0-1-1,-1 1 0,-3-2 1,-1-2-25,-1 1 0,1-1 1,-1-1-1,1 1 0,0-1 1,1 0-1,-1-1 0,1 0 0,0 0 1,1 0-1,0-1 0,-9-12 1,0-4-368,1 0-1,-18-43 1,24 48-284,0-1-1,2 1 0,-6-32 1,10 44 446,0 0 1,0 0-1,1-1 1,0 1-1,0 0 0,1 0 1,-1 0-1,1-1 0,1 1 1,-1 0-1,1 0 1,0 1-1,1-1 0,-1 0 1,5-7-1,15-8-773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431"/>
    </inkml:context>
    <inkml:brush xml:id="br0">
      <inkml:brushProperty name="width" value="0.05" units="cm"/>
      <inkml:brushProperty name="height" value="0.05" units="cm"/>
    </inkml:brush>
  </inkml:definitions>
  <inkml:trace contextRef="#ctx0" brushRef="#br0">255 14 17828,'9'-6'2732,"-11"1"-694,0 4-1789,0 1 0,0-1 0,0 1 0,0 0 0,0-1 0,0 1 0,0 0 0,0 0 0,-2 1 0,-8 1-35,1 0 0,0 1 0,0 1-1,0 0 1,0 1 0,1 0 0,0 0 0,0 1-1,0 0 1,-17 15 0,16-11-216,0 0 0,1 1 1,0 0-1,0 0 0,1 1 0,1 0 0,0 0 0,-7 17 0,12-23-6,1-1 0,0 1 1,0 0-1,1 0 0,0 0 0,0 0 0,0 0 0,1 0 0,0 0 0,0 7 0,1-10-11,-1 0-1,1 0 0,-1-1 1,1 1-1,0 0 0,0 0 0,1-1 1,-1 1-1,0-1 0,1 1 0,0-1 1,-1 0-1,1 0 0,0 1 1,0-1-1,0 0 0,0-1 0,1 1 1,-1 0-1,0-1 0,1 1 1,0-1-1,3 2 0,1-1-146,0 0-1,0-1 1,1 0-1,-1 0 0,0 0 1,0-1-1,1 0 1,-1-1-1,0 0 1,0 0-1,0 0 1,0-1-1,0 0 1,0 0-1,0-1 1,12-6-1,4-4-937,0 0 0,-1-2 0,26-22 0,-20 14 226,-2-1-1,31-36 1,-8-4-668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0.883"/>
    </inkml:context>
    <inkml:brush xml:id="br0">
      <inkml:brushProperty name="width" value="0.05" units="cm"/>
      <inkml:brushProperty name="height" value="0.05" units="cm"/>
    </inkml:brush>
  </inkml:definitions>
  <inkml:trace contextRef="#ctx0" brushRef="#br0">232 12 15571,'1'-10'1196,"-3"8"-198,-8 16 352,5-7-1104,-44 64 3376,-41 68-835,76-115-2460,4-7-63,1 0 1,0 0 0,1 1 0,1 1-1,0-1 1,-4 25 0,10-40-226,1-1 0,0 0 1,0 0-1,0 1 0,0-1 0,0 0 1,0 0-1,1 0 0,-1 1 0,1-1 0,0 3 1,0-4-26,0-1 0,-1 1 0,1 0 1,-1 0-1,1-1 0,0 1 1,0 0-1,-1-1 0,1 1 0,0-1 1,0 1-1,0-1 0,0 1 0,0-1 1,-1 0-1,1 0 0,0 1 1,0-1-1,0 0 0,0 0 0,0 0 1,0 0-1,0 0 0,0 0 0,0 0 1,0 0-1,0 0 0,0 0 1,1-1-1,8-1 41,-1-1 1,0 0-1,0-1 1,0 0-1,0 0 1,9-6 0,52-39 153,-37 25-115,300-195-1254,-328 216-1131,-15 6 927,-16 10 6,1-1 227</inkml:trace>
  <inkml:trace contextRef="#ctx0" brushRef="#br0" timeOffset="1">281 318 14963,'0'32'2049,"13"0"-953,1 0-440,3-4 1496,1-4-959,1-7 447,2-5-952,4-12-248,-2-3-56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2.376"/>
    </inkml:context>
    <inkml:brush xml:id="br0">
      <inkml:brushProperty name="width" value="0.05" units="cm"/>
      <inkml:brushProperty name="height" value="0.05" units="cm"/>
    </inkml:brush>
  </inkml:definitions>
  <inkml:trace contextRef="#ctx0" brushRef="#br0">0 24 15923,'6'1'613,"0"1"0,0-1-1,0 0 1,0 0-1,0-1 1,1 0 0,-1 0-1,9-1 1,6 0 513,209-13 2800,-50 1-3851,-159 16-1241,-19 0-948,-14 1-868,-26 1 708,8-3 1002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2.825"/>
    </inkml:context>
    <inkml:brush xml:id="br0">
      <inkml:brushProperty name="width" value="0.05" units="cm"/>
      <inkml:brushProperty name="height" value="0.05" units="cm"/>
    </inkml:brush>
  </inkml:definitions>
  <inkml:trace contextRef="#ctx0" brushRef="#br0">14 1 14603,'-14'17'2065,"14"-4"-913,6-2-376,19-5 1881,9-1-985,19-5-360,5-2-192,13-2-359,1-1-153,1-3-336,-2 2-176,-10 2-488,-8 1-376,-14 1-721,-7 1 2113,-9-3-976,-2 0-160,-5-4 24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03.210"/>
    </inkml:context>
    <inkml:brush xml:id="br0">
      <inkml:brushProperty name="width" value="0.05" units="cm"/>
      <inkml:brushProperty name="height" value="0.05" units="cm"/>
    </inkml:brush>
  </inkml:definitions>
  <inkml:trace contextRef="#ctx0" brushRef="#br0">74 0 17068,'0'0'66,"0"0"1,-1 0-1,1 0 1,-1 0 0,1 0-1,0 0 1,-1 0-1,1 0 1,-1 0 0,1 0-1,0 1 1,-1-1 0,1 0-1,-1 0 1,1 0-1,0 0 1,-1 1 0,1-1-1,0 0 1,-1 0-1,1 1 1,0-1 0,0 0-1,-1 0 1,1 1-1,0-1 1,0 0 0,-1 1-1,1-1 1,0 0-1,0 1 1,0-1 0,-1 1-1,1-1 1,0 0-1,0 1 1,0-1 0,0 1-1,0-1 1,0 0-1,0 1 1,0-1 0,0 1-1,0-1 1,0 0-1,0 1 1,0-1 0,1 1-1,-1-1 1,0 0 0,0 1-1,0-1 1,0 0-1,1 1 1,-1-1 0,0 0-1,0 1 1,1-1-1,-1 1 1,19 21 2061,-8-14-1704,1-1 1,-1 0 0,1 0 0,0-2 0,19 7 0,66 15 412,-69-21-742,-1 1-1,0 1 1,29 14-1,-54-21-92,0 0 0,0 0 0,0 0 0,0 0 0,0 0 0,0 1 0,0-1-1,0 1 1,-1-1 0,1 1 0,0-1 0,-1 1 0,0 0 0,1 0 0,-1 0-1,0 0 1,2 4 0,-3-4-2,0 0 1,0 0-1,0 0 0,0 0 0,0 0 0,-1 1 0,1-1 1,-1 0-1,1 0 0,-1 0 0,0 0 0,1-1 1,-1 1-1,0 0 0,-1 0 0,1 0 0,0-1 0,0 1 1,-4 2-1,-23 24-120,-1-1 1,-1-1-1,-1-2 0,-38 22 1,34-23-205,-123 86-1315,114-78 1187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6.412"/>
    </inkml:context>
    <inkml:brush xml:id="br0">
      <inkml:brushProperty name="width" value="0.05" units="cm"/>
      <inkml:brushProperty name="height" value="0.05" units="cm"/>
    </inkml:brush>
  </inkml:definitions>
  <inkml:trace contextRef="#ctx0" brushRef="#br0">78 42 15483,'10'-16'1248,"4"-6"131,-11 19-287,-5 10 544,-14 36 132,-12 55 1,-12 125-965,36-197-743,-2 15 69,1 1 0,2 75 1,7-97-43,-4-20-84,1 0 0,-1 1-1,0-1 1,0 0-1,0 0 1,0 1 0,1-1-1,-1 0 1,0 0 0,0 0-1,0 1 1,1-1-1,-1 0 1,0 0 0,0 0-1,1 0 1,-1 0 0,0 1-1,1-1 1,-1 0 0,0 0-1,0 0 1,1 0-1,-1 0 1,0 0 0,1 0-1,-1 0 1,0 0 0,0 0-1,1 0 1,0 0-1,0-1 8,1-1-1,-1 1 0,1 0 0,-1-1 0,0 1 0,1-1 0,-1 1 0,0-1 0,0 1 0,0-1 1,0 0-1,0 0 0,-1 1 0,2-5 0,17-55 82,-3 0 1,-3-1-1,7-94 0,-18 122-81,-2 24-15,1 0 0,-1 1 0,2-1 1,-1 0-1,5-11 0,2 39-85,-6-7 73,2 0 0,-1 0 0,1-1 0,1 0 0,0 0 0,1 0 0,9 14 0,-12-20 20,1 0 1,-1-1 0,1 1 0,0 0 0,0-1 0,0 0 0,0 0-1,1-1 1,-1 1 0,1-1 0,0 0 0,-1 0 0,1 0 0,0 0-1,0-1 1,0 0 0,1 0 0,9 0 0,-5-2 33,1 0 0,-1 0 0,0-1 1,1-1-1,-1 0 0,0 0 0,0-1 0,-1 0 0,1 0 0,-1-1 0,0-1 1,15-10-1,-8 3 71,-1 0 1,0-1-1,-1 0 0,0-1 1,18-28-1,-9 2 98,-22 38-198,0 1 1,0 0-1,0-1 1,0 1-1,-1-1 1,1 1-1,-1-1 1,0 1-1,1-1 1,-1 1-1,0-1 1,-1 1-1,1-1 1,0 1-1,-1-1 1,0-1-1,0 3-9,1 0 0,-1 0 0,0 0 0,0 0 0,1 0 0,-1 0 0,0 1 0,0-1 0,0 0 0,0 1 0,0-1 0,0 0 0,0 1 0,0-1 0,0 1 0,0 0 0,0-1 0,0 1 0,-1 0 0,1 0 0,0 0 0,0 0 0,0 0 0,0 0 0,0 0 0,0 0 0,-1 0 0,1 0 0,0 0 0,0 1 0,-2 0 0,-3 1-11,1 0 0,-1 0 0,0 0 0,1 1 1,-6 3-1,-3 4-17,0 1 1,0 0 0,2 1-1,-1 0 1,1 1-1,-18 27 1,13-14-2,1 0 0,1 0 1,-13 35-1,23-48 25,0-1 0,1 1-1,1 1 1,0-1 0,0 1-1,0 19 1,3-30 4,0 0 0,0 1-1,0-1 1,0 1 0,1-1-1,-1 0 1,1 0 0,0 1-1,0-1 1,0 0 0,0 0 0,1 0-1,0 0 1,-1 0 0,1 0-1,0 0 1,0-1 0,0 1-1,1-1 1,-1 1 0,1-1 0,-1 0-1,1 0 1,0 0 0,0 0-1,-1-1 1,2 1 0,-1-1-1,0 0 1,0 0 0,0 0-1,4 1 1,6 0 2,-1-1 0,1 0-1,0-1 1,-1-1 0,1 1-1,0-2 1,-1 0 0,0-1-1,1 0 1,19-8 0,3-3 10,0-1 0,42-27 0,-66 35-10,0 1 1,-1-2-1,1 1 0,-1-1 1,-1-1-1,0 0 0,0 0 1,10-15-1,-18 23-3,0 0-1,-1 1 1,1-1-1,0 0 1,-1 0-1,1 0 1,-1 0-1,0 0 1,1 0-1,-1-1 1,0 1-1,0 0 1,1 0-1,-1 0 1,0 0 0,0-2-1,-1 2 1,1 1 0,0 0 0,0-1 0,-1 1 0,1 0-1,0-1 1,-1 1 0,1 0 0,0 0 0,-1-1 0,1 1 0,-1 0 0,1 0 0,0 0 0,-1 0-1,1-1 1,-1 1 0,1 0 0,0 0 0,-1 0 0,1 0 0,-1 0 0,1 0 0,-1 0 0,1 0-1,0 0 1,-2 0 0,-2 1-4,0 0 0,1 0 0,-1 0 0,0 1-1,0-1 1,1 1 0,-5 3 0,-2 1-1,1 2-1,-1-1 1,2 1 0,-1 1 0,1-1 0,-7 12 0,12-16 2,0 0 0,0 0 1,0 1-1,1-1 0,-1 1 1,1-1-1,1 1 0,-1 0 1,1 0-1,-1 0 0,1 0 1,1 0-1,-1 0 0,1 0 1,0 0-1,0 8 0,1-11 0,-1 0-1,1-1 1,-1 1-1,1-1 0,0 1 1,0 0-1,-1-1 0,1 1 1,0-1-1,0 0 0,1 1 1,-1-1-1,0 0 0,0 0 1,1 1-1,-1-1 0,0 0 1,1 0-1,2 1 0,0-1-118,-1 1 0,1-1-1,0 0 1,-1 0 0,1-1-1,0 1 1,-1-1 0,5 0 0,-8 0 66,1 0 0,-1 0 0,0 0 0,0 0 1,0 0-1,1-1 0,-1 1 0,0 0 0,0 0 1,0 0-1,0 0 0,1 0 0,-1-1 0,0 1 1,0 0-1,0 0 0,0 0 0,0 0 1,0-1-1,0 1 0,1 0 0,-1 0 0,0-1 1,0 1-1,0 0 0,0 0 0,0 0 0,0-1 1,0 1-1,0 0 0,0 0 0,0 0 0,0-1 1,0 1-1,0 0 0,0 0 0,0-1 0,-1 1 1,1 0-1,0 0 0,-4-15-1123,1 6 649,3-4-166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7.303"/>
    </inkml:context>
    <inkml:brush xml:id="br0">
      <inkml:brushProperty name="width" value="0.05" units="cm"/>
      <inkml:brushProperty name="height" value="0.05" units="cm"/>
    </inkml:brush>
  </inkml:definitions>
  <inkml:trace contextRef="#ctx0" brushRef="#br0">55 15 13499,'2'-14'2100,"-7"38"2807,-7 23-2460,-2 7-1296,12-44-1018,-5 23 235,0 1 0,-2 56 0,9-88-344,0-1 0,0 1 0,0 0 0,0-1 0,0 1 0,0 0 0,1-1 0,-1 1 0,0 0 0,1-1 0,-1 1 0,1-1 0,0 1 0,0-1 0,-1 1 0,1-1 0,0 1 0,0-1 0,0 0 0,0 0 0,1 1 0,1 1 0,-1-3 6,0 1 0,0 0 0,0-1 0,0 1 0,0-1 0,0 0 0,0 0 0,0 1 0,0-2 0,0 1 0,0 0 0,0 0 0,0 0 0,0-1 0,4-1 0,5-2 96,0-1 0,0 0 1,0-1-1,18-13 0,20-19 296,75-75-1,-122 110-414,1 1-1,0 0 1,-1 0-1,1 0 1,0 0-1,0 0 0,6-3 1,-8 5-7,-1 0 1,1 0-1,-1 0 0,0 0 1,1 0-1,-1 0 1,1 0-1,-1 0 0,1 0 1,-1 0-1,1 0 1,-1 0-1,1 0 0,-1 0 1,0 0-1,1 0 0,-1 0 1,1 0-1,-1 1 1,1-1-1,-1 0 0,0 0 1,1 1-1,0-1 1,-1 1-2,1 0 0,-1 0 0,1 0 0,-1 0 0,0 0 0,1 0 0,-1 0 0,0 0 0,0 0 0,0 0 0,0 0 1,1 0-1,-1 0 0,-1 0 0,1 2 0,-5 34-17,3-30 14,0 1 0,1-1 0,0 1 0,0-1 0,1 1 0,0 0 0,0-1 1,1 1-1,0-1 0,2 10 0,-2-16 5,0 1 0,0-1 0,0 0 0,0 1 0,0-1 1,0 0-1,0 0 0,0 0 0,1 0 0,-1 0 0,0 0 0,1 0 1,-1-1-1,0 1 0,1 0 0,-1-1 0,1 1 0,-1-1 0,1 1 1,-1-1-1,1 0 0,0 0 0,-1 0 0,1 0 0,-1 0 1,1 0-1,0 0 0,2-1 0,4 0 9,1-1 1,0 0-1,15-6 0,17-11 36,77-45 0,-91 48-40,-21 12-6,-5 3 0,1 0 0,0 0-1,0 0 1,0 0 0,0 0 0,0 0 0,0 0-1,0 1 1,0-1 0,0 1 0,0-1-1,0 1 1,3 0 0,-5 0-3,1 0-1,-1 0 1,0 0-1,0 0 1,1 0-1,-1 0 1,0 0 0,0 0-1,0 0 1,1 0-1,-1 1 1,0-1 0,0 0-1,0 0 1,1 0-1,-1 0 1,0 0 0,0 1-1,0-1 1,0 0-1,0 0 1,1 0-1,-1 1 1,0-1 0,0 0-1,0 0 1,0 0-1,0 1 1,0-1 0,0 0-1,0 0 1,0 0-1,0 1 1,0-1-1,0 0 1,0 0 0,0 1-1,0-1 1,-4 14-201,-12 15-436,14-26 474,-2 3-35,0-1-207,1 0 1,0 0-1,0 1 0,0-1 0,1 1 0,0-1 0,-3 10 1,18-21-590,1-5 323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8.345"/>
    </inkml:context>
    <inkml:brush xml:id="br0">
      <inkml:brushProperty name="width" value="0.05" units="cm"/>
      <inkml:brushProperty name="height" value="0.05" units="cm"/>
    </inkml:brush>
  </inkml:definitions>
  <inkml:trace contextRef="#ctx0" brushRef="#br0">245 41 16227,'0'0'92,"-1"0"0,1-1-1,-1 1 1,0 0-1,1-1 1,-1 1-1,0 0 1,1 0-1,-1 0 1,0-1-1,1 1 1,-1 0 0,0 0-1,1 0 1,-1 0-1,0 0 1,0 0-1,1 1 1,-1-1-1,0 0 1,1 0-1,-1 0 1,0 1-1,1-1 1,-1 0 0,1 1-1,-2-1 1,-23 11 153,23-10-10,-21 10 610,1 2-1,0 0 1,-23 18 0,36-24-656,0 1 0,0 0 0,1 0 0,0 1 0,1-1 1,-1 2-1,2-1 0,-1 1 0,-4 11 0,10-20-152,0 1-1,1-1 0,-1 0 0,1 1 1,-1-1-1,1 0 0,0 1 0,-1-1 1,1 1-1,0-1 0,0 1 1,0-1-1,0 0 0,0 1 0,1 2 1,0-4-21,-1 1 1,1 0 0,0 0-1,-1-1 1,1 1 0,0 0 0,0-1-1,0 1 1,0-1 0,-1 1-1,1-1 1,0 1 0,0-1 0,0 0-1,0 1 1,0-1 0,0 0-1,0 0 1,0 0 0,0 0 0,0 0-1,0 0 1,2 0 0,11-1 3,1-1 1,-1-1-1,0 0 1,0-1-1,-1 0 1,1-1-1,13-7 1,12-3 0,-11 5-9,-5 0-4,1 2 1,0 0 0,1 2 0,0 1-1,31-3 1,-55 8-8,1-1-1,-1 1 0,0 0 1,0 0-1,0 0 1,1 0-1,-1 1 1,0-1-1,0 0 0,0 0 1,1 1-1,-1-1 1,0 1-1,0-1 1,0 1-1,0-1 0,0 1 1,0 0-1,0-1 1,0 1-1,0 0 1,0 0-1,1 1 0,-1 0 7,-1 0-1,1 1 0,0-1 1,-1 1-1,1-1 0,-1 1 1,0-1-1,0 1 1,0-1-1,0 5 0,0-3 8,-1-1 0,1 0 0,0 0 0,1 1 0,-1-1 0,1 0 0,-1 0 0,1 0 0,1 4-1,-1-6-3,0 0 0,-1 0 0,1 0-1,0 0 1,0 0 0,0 0-1,0 0 1,0 0 0,0 0 0,0-1-1,0 1 1,0 0 0,0-1-1,1 1 1,-1-1 0,0 1 0,0-1-1,1 0 1,-1 1 0,0-1-1,1 0 1,-1 0 0,0 0-1,1 0 1,-1 0 0,2 0 0,8-2 10,-1 0 0,1 0 1,-1-1-1,1-1 1,-1 1-1,0-2 0,0 1 1,17-12-1,-15 9-274,1 0 0,0 1 0,0 0 0,18-5 0,-30 11 217,0-1 0,0 1 1,0 0-1,-1 0 0,1 0 1,0 0-1,0 0 0,-1 0 0,1 0 1,0 0-1,0 0 0,0 1 1,-1-1-1,1 0 0,0 0 1,0 1-1,-1-1 0,1 0 0,0 1 1,-1-1-1,1 1 0,0-1 1,0 2-1,10 16-572,-10-15 578,0-1 0,0 1 0,0-1 0,1 0 0,-1 1 0,1-1 0,3 3 0,-2-2 28,1-1 1,-1 0-1,1 0 1,0 0-1,0 0 1,0-1-1,0 1 1,0-1-1,0 0 1,0 0-1,0-1 0,1 1 1,-1-1-1,0 0 1,0 0-1,1 0 1,-1-1-1,8-1 1,7-3 4,-1 0 0,33-14 1,-45 16-3,18-7 48,0-2 0,-2 0 0,1-2 0,-2 0 0,0-2 0,0 0 0,-2-1 0,0-1 0,20-24 0,-32 28 83,-7 14-127,0-1 1,0 1 0,1 0-1,-1 0 1,0-1-1,0 1 1,0 0 0,0 0-1,-1-1 1,1 1 0,0 0-1,0 0 1,0-1 0,0 1-1,0 0 1,0 0-1,0-1 1,0 1 0,0 0-1,-1 0 1,1 0 0,0-1-1,0 1 1,0 0 0,0 0-1,-1 0 1,1-1-1,0 1 1,-1 0 0,0 0 8,0-1 0,-1 1 0,1 0 0,0 0 0,-1 0 0,1 0 0,0 0 0,-1 1 0,1-1 0,0 0 0,-1 0 0,1 1 0,0-1 0,-1 1 0,-1 0 1,-7 5 33,0 0 1,1 1 0,0-1 0,0 2 0,0-1 0,1 2 0,0-1 0,-10 13-1,12-13-27,1-1 0,0 1 0,0 0 0,0 0 0,1 1 0,0 0 0,1-1 0,0 1 0,0 0 0,-2 17 0,5-24-14,0 0 0,0 1 0,0-1-1,0 0 1,0 1 0,0-1 0,1 0 0,-1 0-1,1 1 1,-1-1 0,1 0 0,0 0 0,0 0-1,0 0 1,0 0 0,1 0 0,-1 0 0,0 0-1,1 0 1,2 3 0,-1-3 0,0-1 0,0 1 0,0 0 0,0-1 0,1 0 0,-1 0 0,0 0 0,0 0 0,1 0 0,-1-1 0,0 1 0,7-1 0,1 0 2,0-1 0,0 0 0,0-1 0,0 0 0,0-1 0,0 0 0,17-8 0,-8 0-3,1-1-1,-2-2 0,0 0 0,-1 0 0,0-2 0,-1 0 0,-1-1 0,0-1 1,24-37-1,-31 38-9,-7 11 2,-5 9 8,-6 8 38,2 1-1,0 0 1,-10 22-1,14-27-18,0 1 0,0-1 0,1 1 1,0-1-1,1 1 0,-1 0 0,1 0 0,1 9 0,0-16-18,0 0-1,0 1 1,0-1 0,0 0 0,1 0 0,-1 0-1,0 0 1,1 0 0,-1 0 0,1 0 0,-1 0 0,1 0-1,-1 0 1,1 0 0,0 0 0,-1 0 0,1-1-1,0 1 1,0 0 0,0 0 0,0-1 0,0 1-1,0 0 1,1 0 0,1 0-4,0-1 0,-1 1 0,1 0 0,0-1 1,0 0-1,-1 0 0,1 0 0,0 0 0,5-1 0,4-1-30,0-1-1,0 0 1,14-7 0,-25 10 27,14-7-47,-10 5 12,0-1 0,1 1 0,-1 0 0,1 1 0,0-1 0,9 0 0,-15 2 30,1 0 1,-1 0-1,0 0 1,1 0-1,-1 0 1,1 0-1,-1 0 1,1 0-1,-1 0 1,1 0-1,-1 0 0,1 0 1,-1 1-1,0-1 1,1 0-1,-1 0 1,1 1-1,-1-1 1,0 0-1,1 0 1,-1 1-1,0-1 1,1 0-1,-1 1 1,0-1-1,1 0 1,-1 1-1,0-1 1,0 1-1,1 0 1,-2 16-102,-12 18 39,-21 36 520,-45 138 1,64-155-242,-57 170 424,67-214-613,1 0-1,-12 17 0,14-24-14,0 0 1,0 0-1,-1 0 0,1-1 1,-1 1-1,0-1 0,0 1 1,0-1-1,0 0 1,0 0-1,-5 2 0,7-4-3,0 1-1,0-1 1,0 1-1,0-1 1,0 0-1,0 0 0,0 0 1,-1 1-1,1-1 1,0 0-1,0 0 1,0 0-1,0-1 0,0 1 1,0 0-1,0 0 1,0-1-1,0 1 1,0 0-1,0-1 0,0 1 1,0-1-1,-1 0 1,0-1 1,1 1 1,-1-1-1,1 0 1,0 1-1,0-1 1,-1 0 0,1 0-1,0 0 1,1 0-1,-1 0 1,-1-2-1,0-6 13,0 0-1,0 0 1,1 0-1,0-11 0,1 3-103,1 0-1,1-1 1,0 1-1,2 0 1,0 1-1,1-1 0,0 1 1,2-1-1,0 2 1,1-1-1,0 1 1,2 0-1,0 1 0,0 0 1,2 1-1,0 0 1,0 0-1,1 2 0,1-1 1,0 2-1,0 0 1,1 1-1,1 0 1,26-12-1,-6 8-252,-1 0-105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8.931"/>
    </inkml:context>
    <inkml:brush xml:id="br0">
      <inkml:brushProperty name="width" value="0.05" units="cm"/>
      <inkml:brushProperty name="height" value="0.05" units="cm"/>
    </inkml:brush>
  </inkml:definitions>
  <inkml:trace contextRef="#ctx0" brushRef="#br0">104 1 16019,'-2'12'601,"0"-1"0,0 0-1,-1 1 1,0-1 0,-1 0-1,0 0 1,-10 17-1,0 3 1179,11-24-1495,-7 15 174,1-1-1,1 2 1,1-1 0,1 1 0,1 0-1,-2 26 1,6-46-439,1-1 0,0 1 1,0 0-1,0-1 0,1 1 0,-1 0 0,1-1 1,-1 1-1,1-1 0,0 1 0,0-1 1,0 1-1,0-1 0,0 1 0,1-1 0,-1 0 1,1 0-1,-1 0 0,1 0 0,2 2 1,0-1-5,-1-1 0,0 0 0,1-1 0,0 1 0,-1-1 0,1 1 0,0-1 0,0 0 0,-1-1 0,1 1 0,0-1 1,0 1-1,4-1 0,12-1 16,0-1 0,35-7 0,-42 6-52,0 0 1,1 1-1,-1 1 0,0 0 0,1 0 0,-1 1 0,1 1 0,17 3 0,-29-3 9,0-1-1,0 1 1,1-1-1,-1 1 1,0 0-1,0 0 1,0 0-1,0 0 1,-1 0-1,1 0 1,0 0-1,0 1 1,-1-1-1,1 1 1,-1-1 0,1 1-1,-1 0 1,0 0-1,1-1 1,-1 1-1,0 0 1,0 0-1,0 0 1,-1 0-1,1 0 1,0 0-1,-1 1 1,1-1-1,-1 0 1,0 0-1,0 0 1,0 0 0,0 4-1,-1-3 8,1 1 0,-1-1-1,0 1 1,-1-1 0,1 1-1,-1-1 1,1 0 0,-1 0 0,0 0-1,0 0 1,-1 0 0,1 0 0,-1 0-1,1-1 1,-1 1 0,0-1-1,0 0 1,0 0 0,-4 3 0,-5 0 60,0 0 1,0 0 0,-1-1 0,0-1 0,1 0 0,-1 0 0,0-1 0,-19 0 0,21-2-66,1 0 0,-1-1 0,0 0 0,0-1 0,1 0 0,-1-1 0,1 0 0,0 0 0,0-1 0,-14-8 0,21 11-102,0-1 0,1 0 0,-1 0-1,1 0 1,-1 0 0,1 0 0,0-1 0,0 1 0,0-1 0,0 1-1,0-1 1,0 0 0,1 0 0,0 0 0,-1 0 0,1 0 0,-1-3-1,2 4 26,0 0-1,0-1 0,0 1 1,0 0-1,0-1 0,0 1 1,0 0-1,1 0 0,-1-1 1,1 1-1,0 0 0,0 0 1,-1 0-1,1 0 0,1 0 1,-1 0-1,0 0 0,0 0 1,1 0-1,-1 0 0,1 1 1,0-1-1,-1 1 0,4-3 1,18-8-797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09.379"/>
    </inkml:context>
    <inkml:brush xml:id="br0">
      <inkml:brushProperty name="width" value="0.05" units="cm"/>
      <inkml:brushProperty name="height" value="0.05" units="cm"/>
    </inkml:brush>
  </inkml:definitions>
  <inkml:trace contextRef="#ctx0" brushRef="#br0">141 82 18148,'3'-6'476,"-1"0"1,1 0-1,-1 0 0,-1 0 1,1 0-1,0-9 0,-1 14-414,-1 0 1,0 0-1,0 0 0,0 0 1,0 0-1,0-1 0,0 1 0,0 0 1,0 0-1,0 0 0,-1 0 1,1 0-1,0 0 0,-1 0 0,1 1 1,-1-1-1,1 0 0,-1 0 1,1 0-1,-1 0 0,1 0 0,-1 1 1,0-1-1,0 0 0,1 0 1,-1 1-1,0-1 0,0 1 0,0-1 1,0 1-1,0-1 0,0 1 1,0-1-1,0 1 0,0 0 0,0-1 1,0 1-1,0 0 0,0 0 1,0 0-1,0 0 0,0 0 0,0 0 1,0 0-1,0 0 0,0 1 1,-1-1-1,-4 2 20,1-1 0,-1 1 0,1 0 0,0 1 1,0-1-1,0 1 0,0 0 0,0 0 0,0 1 0,1 0 0,0-1 1,-1 1-1,1 1 0,1-1 0,-6 8 0,3-4-70,0 1 1,1 0-1,0 0 0,1 0 0,0 0 1,0 1-1,1-1 0,-3 12 0,6-18-2,-1-1-1,1 1 0,-1 0 1,1-1-1,0 1 0,0 0 1,0 0-1,1-1 0,-1 1 1,1-1-1,-1 1 0,1 0 1,0-1-1,0 1 1,2 2-1,-2-3 3,0-1 0,1 1 0,-1-1 0,1 1 0,0-1 1,-1 0-1,1 0 0,0 0 0,0 0 0,-1 0 0,1 0 0,0 0 0,0 0 0,0-1 1,0 1-1,0-1 0,0 1 0,1-1 0,-1 0 0,2 0 0,4 0 27,-1-1 0,1 0 0,0 0-1,-1 0 1,1-1 0,-1 0 0,1-1-1,-1 0 1,0 0 0,0 0 0,0-1-1,9-7 1,2-2 61,-1 0-1,0-2 0,17-17 1,-20 14-47,-11 14-49,-9 10-68,-1 3-97,0 0 0,0 1 0,1 0 0,-6 14 0,10-20-112,-1 1 1,2 0-1,-1 0 1,0 1 0,1-1-1,0 0 1,0 0-1,0 1 1,1-1 0,0 0-1,1 10 1,-1-14 212,1 1 0,0 0 0,-1-1 0,1 1 0,0-1 0,0 1 0,0-1 0,1 0 0,-1 1 0,0-1 0,0 0 0,1 0 0,-1 0 0,1 0 0,-1 0 0,1 0 0,-1 0 0,1 0 0,0-1 0,-1 1 0,1 0 0,2-1 0,29 9-837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035"/>
    </inkml:context>
    <inkml:brush xml:id="br0">
      <inkml:brushProperty name="width" value="0.05" units="cm"/>
      <inkml:brushProperty name="height" value="0.05" units="cm"/>
    </inkml:brush>
  </inkml:definitions>
  <inkml:trace contextRef="#ctx0" brushRef="#br0">134 62 20692,'-1'-1'73,"0"-1"-1,1 1 0,-1 0 1,0 0-1,0 0 0,0-1 0,0 1 1,0 0-1,0 0 0,0 1 0,0-1 1,0 0-1,0 0 0,-1 0 1,1 1-1,0-1 0,-1 0 0,1 1 1,0 0-1,-1-1 0,1 1 0,-1 0 1,1-1-1,0 1 0,-1 0 1,1 0-1,-1 0 0,1 0 0,0 1 1,-1-1-1,1 0 0,-1 1 1,1-1-1,0 0 0,-1 1 0,1 0 1,0-1-1,-1 1 0,1 0 0,0 0 1,0-1-1,-2 3 0,-3 2 135,0-1 1,0 2-1,1-1 0,0 1 0,0 0 1,-8 11-1,8-8-107,0 0 0,1 0 0,0 0 0,1 0 0,0 0 0,0 1 0,1 0 0,-1 10 0,2-15-71,1 1 0,0-1 0,0 1 1,0-1-1,0 1 0,1-1 1,0 1-1,0-1 0,1 1 0,-1-1 1,1 0-1,0 0 0,1 0 0,-1 0 1,6 7-1,-6-9-7,-1-1-1,1 0 1,0 0-1,0 0 1,0 0-1,1-1 1,-1 1-1,0-1 1,1 1-1,-1-1 1,1 0-1,-1 0 1,1 0-1,-1 0 1,1 0 0,0 0-1,-1-1 1,5 1-1,-2-1 9,-1 0 0,1-1 0,-1 1 1,1-1-1,-1 0 0,1-1 0,-1 1 0,0-1 0,0 1 0,6-4 0,1-2 46,0-1 0,0 0 0,-1 0 0,0-1 0,0 0 0,15-20 0,-15 16-4,-1 0-1,-1-1 0,0-1 1,10-24-1,-15 32-64,0-1 1,-1 0-1,0 1 1,0-1-1,-1 0 1,0 0 0,-1 0-1,0 0 1,0 0-1,0 0 1,-2-9-1,2 16-9,0 0 1,-1 0-1,1 0 0,0 0 1,0 0-1,0-1 0,-1 1 1,1 0-1,-1 0 0,1 0 1,-1 1-1,1-1 0,-1 0 1,1 0-1,-1 0 0,0 0 1,0 0-1,1 1 0,-1-1 1,0 0-1,0 1 0,0-1 1,0 0-1,0 1 0,0-1 1,0 1-1,0 0 0,0-1 1,0 1-1,0 0 0,0 0 1,0-1-1,0 1 0,0 0 1,0 0-1,0 0 0,0 0 1,0 0-1,0 1 0,-1-1 1,1 0-1,0 0 0,0 1 0,0-1 1,0 0-1,0 1 0,0-1 1,0 1-1,1 0 0,-1-1 1,-2 2-1,-2 2-20,-1 0 1,1 1-1,0-1 0,0 1 1,0 0-1,-7 9 0,8-8-147,0 1-1,-1 0 1,2 0-1,-1 0 0,1 0 1,0 1-1,1-1 1,0 1-1,0-1 1,1 1-1,0 0 0,-1 16 1,2-23 121,0-1 0,0 1 0,0 0 0,1 0 0,-1-1 0,0 1 0,0 0 0,0-1 0,1 1 0,-1 0 0,0 0 0,1-1 0,-1 1 0,0-1 0,1 1 0,-1 0 0,1-1 0,-1 1 0,1-1 0,0 1 0,-1-1 0,1 1 0,-1-1 0,1 0 0,0 1 0,-1-1 0,1 0 0,0 1 0,-1-1 0,1 0 0,0 0 0,0 0 0,-1 1 0,1-1 0,0 0 0,0 0 0,-1 0 0,1 0 0,0-1 0,0 1 0,-1 0 0,1 0 0,0 0 0,-1 0 0,1-1 0,1 0 0,3-1-120,1 0 1,-1-1-1,0 0 1,0 0 0,5-4-1,19-16-701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001"/>
    </inkml:context>
    <inkml:brush xml:id="br0">
      <inkml:brushProperty name="width" value="0.05" units="cm"/>
      <inkml:brushProperty name="height" value="0.05" units="cm"/>
    </inkml:brush>
  </inkml:definitions>
  <inkml:trace contextRef="#ctx0" brushRef="#br0">238 93 18332,'6'-4'593,"-1"0"1,1 0-1,-1 0 1,0-1-1,7-8 0,-11 12-491,0 0 1,0 0-1,0 0 0,-1 0 0,1 0 0,0 0 0,-1-1 0,1 1 0,-1 0 0,1 0 0,-1-1 0,1 1 0,-1 0 1,0-1-1,0 1 0,0 0 0,0 0 0,0-1 0,0 1 0,0 0 0,0-1 0,0 1 0,-1 0 0,1-1 0,0 1 1,-1 0-1,1 0 0,-1-1 0,0 1 0,1 0 0,-1 0 0,0 0 0,0 0 0,0 0 0,1 0 0,-3-1 0,0 0-2,0 0 0,1 1 0,-1-1-1,0 1 1,0 0 0,0 0-1,0 0 1,0 0 0,0 0 0,0 1-1,0-1 1,-1 1 0,1 0-1,0 0 1,0 0 0,0 1 0,-4 0-1,-4 1-18,1 0-1,-1 1 1,-18 7-1,17-5-58,-1 2 1,1-1-1,0 2 0,0-1 0,-19 19 1,24-20-18,1 0 0,0 0 0,0 1 0,1-1 0,0 1 0,0 1 0,1-1 0,0 1 0,0 0 0,-4 13 0,7-18-2,0-1-1,1 0 1,-1 0-1,1 1 1,0-1-1,0 0 1,0 1-1,0-1 1,0 0-1,0 0 1,1 1-1,-1-1 1,1 0-1,-1 0 1,1 1-1,0-1 1,0 0-1,0 0 1,0 0-1,0 0 1,1 0 0,-1 0-1,0-1 1,1 1-1,0 0 1,-1-1-1,1 1 1,0-1-1,0 1 1,0-1-1,0 0 1,0 0-1,0 0 1,0 0-1,3 1 1,6 1-40,0 0 1,0 0 0,0-1 0,0-1 0,21 1 0,-8-1-255,0-2 0,1-1 1,-1-1-1,0 0 1,-1-2-1,1-1 0,-1-1 1,0-1-1,0-1 1,38-22-1,-4-11-364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474"/>
    </inkml:context>
    <inkml:brush xml:id="br0">
      <inkml:brushProperty name="width" value="0.05" units="cm"/>
      <inkml:brushProperty name="height" value="0.05" units="cm"/>
    </inkml:brush>
  </inkml:definitions>
  <inkml:trace contextRef="#ctx0" brushRef="#br0">115 1 20708,'-26'85'2317,"5"1"0,-15 113 0,29-157-2011,1-4-108,-1 1 75,-4 76 0,11-114-269,0-1 0,0 1 1,0-1-1,0 1 0,0-1 1,0 1-1,0-1 0,0 1 1,0 0-1,0-1 0,0 1 1,0-1-1,0 1 0,1-1 1,-1 1-1,0-1 0,0 1 1,1-1-1,-1 1 0,0-1 1,1 0-1,-1 1 0,1-1 1,-1 1-1,0-1 0,1 0 1,-1 1-1,1-1 0,0 1 1,0-1 3,1 0 0,-1 0 0,0 0 0,0 0 0,0-1 0,0 1 0,0 0 0,1 0 0,-1-1 0,0 1 0,0 0 0,0-1 0,2 0 0,35-27 148,-33 24-135,433-367 349,-426 361-447,-4 2-189,1 0 0,13-17-1,-22 25 229,0 0 0,0 0 0,1 0 1,-1 0-1,0 0 0,0 0 0,0 0 0,0-1 0,0 1 0,1 0 0,-1 0 1,0 0-1,0 0 0,0-1 0,0 1 0,0 0 0,0 0 0,0 0 0,0-1 1,0 1-1,1 0 0,-1 0 0,0-1 0,0 1 0,0 0 0,0 0 0,0 0 1,0-1-1,0 1 0,-1 0 0,1 0 0,0 0 0,0-1 0,0 1 0,0 0 1,0 0-1,0 0 0,0-1 0,0 1 0,0 0 0,-1 0 0,1 0 0,0 0 1,0-1-1,-13 2-1422,-22 9-97,31-9 1552,-28 10-895,-5 4-163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6:10.852"/>
    </inkml:context>
    <inkml:brush xml:id="br0">
      <inkml:brushProperty name="width" value="0.05" units="cm"/>
      <inkml:brushProperty name="height" value="0.05" units="cm"/>
    </inkml:brush>
  </inkml:definitions>
  <inkml:trace contextRef="#ctx0" brushRef="#br0">3 0 17180,'-3'45'2400,"5"-4"-1336,8-4-303,6-2 1247,1-8-520,1 1-231,0-10-673,-2-2-440,-7-7 48,-6 0-96,-6-3-200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7.372"/>
    </inkml:context>
    <inkml:brush xml:id="br0">
      <inkml:brushProperty name="width" value="0.05" units="cm"/>
      <inkml:brushProperty name="height" value="0.05" units="cm"/>
    </inkml:brush>
  </inkml:definitions>
  <inkml:trace contextRef="#ctx0" brushRef="#br0">469 7 14651,'0'0'101,"0"0"0,0 0 0,0 0 1,0 0-1,1-1 0,-1 1 0,0 0 0,0 0 0,0 0 0,0 0 0,0-1 0,0 1 0,0 0 0,0 0 1,0 0-1,0-1 0,0 1 0,0 0 0,0 0 0,0 0 0,0-1 0,0 1 0,0 0 0,0 0 1,0 0-1,0 0 0,0-1 0,0 1 0,-1 0 0,1 0 0,0 0 0,0 0 0,0-1 0,0 1 0,0 0 1,0 0-1,-1 0 0,1 0 0,0 0 0,0 0 0,0 0 0,0-1 0,-1 1 0,1 0 0,0 0 1,0 0-1,0 0 0,0 0 0,-1 0 0,1 0 0,0 0 0,-12 10 2467,-20 32-1448,17-22-368,-84 106 527,-163 188-279,259-310-1052,0-1 0,0-1 0,0 1 1,-1 0-1,1-1 0,-1 1 0,1-1 0,-7 2 0,10-4 33,-1 1 0,1-1 0,0 0 0,0 0 0,-1 0 0,1 0 0,0 0 0,0 0 1,-1 0-1,1 0 0,0 0 0,-1 0 0,1 0 0,0 0 0,0 0 0,-1 0 0,1 0 0,0 0 0,0 0 0,-1 0 0,1-1 0,0 1 0,0 0 0,-1 0 0,1 0 0,0 0 0,0-1 0,-1 1 0,1 0 0,0 0 0,0 0 0,0-1 0,0 1 0,-1 0 0,1 0 0,0-1 0,0 1 0,0 0 0,0 0 0,0-1 0,0-1-78,0 0 0,0 0 0,0 0 0,0 0 0,1 0 0,-1 0 0,1 0 0,-1 0 0,1 0 0,1-2 0,18-39-1572,1 1 0,2 2 1,37-50-1,97-109-69,-141 180 2053,-6 7-4,-5 5 87,1-1 1,1 1-1,-1 0 1,1 0 0,0 1-1,1 0 1,11-7-1,-18 12-315,0 1-1,0-1 0,0 1 1,0-1-1,0 1 0,0 0 1,0 0-1,1-1 0,-1 1 0,0 0 1,0 0-1,0 0 0,0 0 1,0 0-1,1 1 0,-1-1 1,0 0-1,0 0 0,0 1 1,0-1-1,0 1 0,0-1 1,0 1-1,0-1 0,0 1 1,0 0-1,0-1 0,0 1 1,0 0-1,0 0 0,-1 0 1,1 0-1,0 0 0,-1 0 1,1 0-1,0 1 0,2 4 155,-1-1-1,1 1 0,-2-1 0,1 1 1,2 11-1,1 40 283,-2 0 1,-3 0-1,-8 70 0,7-109-448,-3 40 42,-9 86-492,13-143 325,0 0 0,0 1 1,-1-1-1,1 0 1,0 1-1,-1-1 1,1 0-1,-1 1 0,1-1 1,-1 0-1,0 0 1,1 0-1,-2 2 0,1-3 23,1 0 0,0 0 0,-1 0 0,1 0 0,0 0 0,-1 0 0,1 0 0,0 0 0,0 0 0,-1 0 0,1 0-1,0 0 1,-1 0 0,1 0 0,0 0 0,-1 0 0,1 0 0,0 0 0,0-1 0,-1 1 0,1 0 0,0 0 0,0 0 0,-1-1-1,1 1 1,0 0 0,0 0 0,0 0 0,-1-1 0,1 1 0,0 0 0,0 0 0,0-1 0,-1 1 0,-16-38-1788,14 30 1687,-58-143-2062,22 50 3737,38 99-1391,0 1 0,1-1 0,-1 0 1,0 0-1,1 0 0,0 0 0,-1 0 0,1 0 0,0 0 1,0-3-1,6 1 1181,9 7-543,2 2-1088,0-1-1,1 0 1,-1-2 0,1 0 0,0-1-1,0 0 1,35-5 0,-21 2-298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7.773"/>
    </inkml:context>
    <inkml:brush xml:id="br0">
      <inkml:brushProperty name="width" value="0.05" units="cm"/>
      <inkml:brushProperty name="height" value="0.05" units="cm"/>
    </inkml:brush>
  </inkml:definitions>
  <inkml:trace contextRef="#ctx0" brushRef="#br0">212 3 18380,'-8'-2'595,"0"2"-1,0-1 1,0 1-1,0 0 1,0 1-1,0 0 1,1 0 0,-1 1-1,0 0 1,-9 4-1,-3 1-64,1 2 0,-30 17 0,46-24-526,0 0 1,0 0-1,0 0 1,0 1-1,0-1 1,-2 4-1,5-6-5,-1 1 1,1-1-1,0 1 0,-1-1 0,1 0 1,0 1-1,-1-1 0,1 1 1,0-1-1,0 1 0,0-1 1,-1 1-1,1-1 0,0 1 0,0-1 1,0 1-1,0-1 0,0 1 1,0-1-1,0 1 0,0-1 0,0 1 1,0-1-1,0 1 0,0-1 1,1 1-1,-1-1 0,0 1 1,0-1-1,0 1 0,1-1 0,-1 1 1,0-1-1,0 1 0,1-1 1,-1 0-1,1 1 0,-1-1 0,0 0 1,1 1-1,-1-1 0,1 0 1,-1 1-1,1-1 0,-1 0 1,0 0-1,1 1 0,-1-1 0,1 0 1,-1 0-1,2 0 0,17 6-37,1-2-1,0 0 1,36 1-1,-29-3-13,32 7 0,-49-7 38,1 1 1,0 0 0,-1 1-1,0 0 1,14 7-1,-23-10 20,1 0-1,0 0 1,0 1-1,0-1 1,-1 0-1,1 1 1,-1-1-1,1 0 1,-1 1-1,0 0 1,1-1-1,-1 1 1,0 0-1,0 0 1,0 0-1,0-1 1,-1 1-1,1 0 1,0 0-1,-1 0 1,1 0-1,-1 1 1,0-1-1,0 0 1,0 0-1,0 0 1,0 0-1,0 0 1,0 0-1,-1 0 1,1 0-1,-1 0 1,0 0-1,1 0 1,-3 3-1,-1 2 87,0 0-1,-1 0 1,0 0 0,-1-1-1,1 0 1,-1 0-1,0 0 1,-1-1 0,0 0-1,-13 8 1,8-6 93,0 0 0,-1-1 0,0-1 0,0 0 0,-25 6 0,30-9-129,0-1 1,0 0 0,-1-1-1,1 0 1,0 0-1,-14-2 1,19 1-212,1 1 0,-1-1 0,1 1 0,-1-1 0,1 0 0,-1 0 0,1 0 0,-1-1 0,1 1 0,0 0 0,0-1 0,-1 0 0,1 1 0,0-1 0,1 0 0,-1 0 0,0 0 0,0 0 0,1 0-1,-1-1 1,1 1 0,0 0 0,0-1 0,-1-2 0,1 3 66,1 1 0,0-1-1,0 1 1,0-1 0,0 1-1,0-1 1,0 1 0,1-1-1,-1 1 1,0-1-1,1 1 1,-1 0 0,1-1-1,-1 1 1,1 0 0,0-1-1,1-1 1,11-10-963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8.217"/>
    </inkml:context>
    <inkml:brush xml:id="br0">
      <inkml:brushProperty name="width" value="0.05" units="cm"/>
      <inkml:brushProperty name="height" value="0.05" units="cm"/>
    </inkml:brush>
  </inkml:definitions>
  <inkml:trace contextRef="#ctx0" brushRef="#br0">272 30 18948,'0'-1'130,"0"0"-1,0 0 1,-1 0 0,1-1 0,0 1-1,0 0 1,0 0 0,-1 0-1,1 0 1,0 0 0,-1 0-1,1 1 1,-1-1 0,0 0 0,1 0-1,-1 0 1,1 0 0,-1 0-1,0 1 1,0-1 0,0 0-1,1 1 1,-1-1 0,0 1 0,0-1-1,0 1 1,0-1 0,0 1-1,0-1 1,0 1 0,0 0-1,0 0 1,0-1 0,0 1 0,-2 0-1,-3-1 301,-1 0 1,0 0-1,0 1 0,-8 0 0,3 2-307,0 0 1,0 1-1,0 0 0,1 1 0,-1 0 0,1 1 0,0 1 0,0-1 1,0 2-1,1-1 0,0 1 0,0 1 0,1 0 0,0 0 1,0 1-1,-14 19 0,22-27-122,0 0 1,0 0-1,0 1 1,1-1-1,-1 0 1,0 0-1,1 1 1,-1-1-1,0 0 1,1 1-1,0-1 0,-1 0 1,1 1-1,0-1 1,0 1-1,0-1 1,0 1-1,0-1 1,0 1-1,0-1 1,0 0-1,0 1 1,1-1-1,-1 1 0,1-1 1,-1 0-1,1 1 1,-1-1-1,1 0 1,0 0-1,0 1 1,0-1-1,-1 0 1,1 0-1,0 0 0,0 0 1,1 0-1,-1 0 1,0 0-1,0-1 1,0 1-1,1 0 1,0 0-1,8 3-17,0 0 1,-1-1-1,1-1 0,0 0 0,12 2 0,-2-1-4,-12-2 15,68 19-87,-69-18 85,0 0 0,-1 1 0,1 0 0,-1 0 0,0 1 0,0 0 0,0 0 0,9 8 0,-14-11 10,0 1 0,1-1 0,-1 0 0,0 0 0,0 1 0,0-1 0,0 0 0,-1 1 0,1-1 0,0 1 0,-1-1 0,1 1 0,-1 0 0,1-1 0,-1 1 0,0 0 0,1-1 0,-1 1 0,0-1 0,0 1 0,0 0 0,0-1-1,-1 4 1,0-3 9,0 0 0,-1 1-1,1-1 1,-1 0-1,1 1 1,-1-1 0,0 0-1,1 0 1,-1 0-1,0-1 1,0 1-1,-1 0 1,-1 1 0,-7 3 36,1-1 0,-1 0 0,0 0 1,0-1-1,-17 4 0,22-6-52,-46 8 82,48-10-183,-1 0 0,1 1 1,0-1-1,0-1 0,-1 1 1,1-1-1,0 1 0,0-1 1,0 0-1,-4-2 0,6 2 42,1 0 0,0 0 0,0 0-1,-1 0 1,1 0 0,0-1-1,0 1 1,0 0 0,0 0-1,1-1 1,-1 1 0,0-1 0,0 1-1,1-1 1,-1 1 0,1-1-1,0 1 1,-1-1 0,1 1-1,0-1 1,0 1 0,0-1-1,0 0 1,0 1 0,0-1 0,0 1-1,1-1 1,-1 0 0,0 1-1,1-1 1,0-1 0,10-18-579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9.112"/>
    </inkml:context>
    <inkml:brush xml:id="br0">
      <inkml:brushProperty name="width" value="0.05" units="cm"/>
      <inkml:brushProperty name="height" value="0.05" units="cm"/>
    </inkml:brush>
  </inkml:definitions>
  <inkml:trace contextRef="#ctx0" brushRef="#br0">114 1 19140,'-1'0'166,"0"0"0,1 0 0,-1 0 0,0 1 0,0-1-1,0 0 1,0 1 0,0-1 0,0 1 0,0-1 0,1 1 0,-1 0 0,0-1 0,0 1 0,1 0 0,-1-1-1,0 2 1,-17 18 175,15-17 17,-6 8-1,1 0 1,0 0-1,0 1 1,1 0-1,1 0 1,0 1 0,0 0-1,2 0 1,-1 1-1,2-1 1,-4 25-1,6-36-348,1 0-1,0 0 0,0-1 1,0 1-1,0 0 0,0 0 1,1 0-1,-1-1 1,0 1-1,1 0 0,0 0 1,-1-1-1,1 1 1,0 0-1,0-1 0,0 1 1,0-1-1,0 1 0,0-1 1,0 0-1,0 1 1,1-1-1,-1 0 0,0 0 1,1 0-1,2 2 1,-1-2-6,0 0 1,0 0-1,0-1 1,0 1-1,0-1 0,1 0 1,-1 1-1,0-1 1,0-1-1,0 1 1,1 0-1,-1-1 1,0 0-1,5-1 1,15-7-17,0-1 0,0-1 0,-1 0 0,30-23 0,-25 16-33,56-27 1,-79 43 40,1 0 0,0 0 0,0 1 0,0 0 0,0 0 0,0 0 0,0 0 0,0 1 0,7-1 0,-11 2 9,1-1 0,0 0 0,-1 1-1,1-1 1,0 1 0,-1 0 0,1-1-1,-1 1 1,1 0 0,-1 0 0,0 0-1,1 0 1,-1 0 0,0 0 0,0 1-1,0-1 1,0 0 0,0 0 0,0 1-1,0-1 1,0 1 0,0-1 0,-1 1-1,1-1 1,0 1 0,-1 0 0,1-1 0,-1 1-1,0 0 1,0-1 0,0 3 0,2 21 97,-3-21-60,1 1-1,1 0 1,-1-1 0,1 1 0,-1 0-1,1-1 1,3 9 0,-3-12-31,0 0 1,0 0-1,0 0 1,0 0-1,0 0 1,0 0-1,0 0 1,0 0-1,0 0 1,0 0-1,0-1 1,1 1-1,-1 0 1,0-1-1,1 0 1,-1 1-1,0-1 1,1 1-1,-1-1 1,1 0-1,-1 0 1,0 0-1,1 0 1,-1 0-1,1 0 0,-1 0 1,0-1-1,1 1 1,-1 0-1,1-1 1,1 0-1,31-10 62,61-26-1,-56 20-146,42-12 1,-69 25 38,1 1 0,0 1 0,-1 0 0,1 0 0,0 1 0,0 1 0,22 2 0,-33-2 28,1 1 0,-1-1 0,0 1 1,0-1-1,0 1 0,1-1 1,-1 1-1,0 0 0,0 0 1,0 0-1,0 1 0,0-1 0,0 0 1,0 1-1,-1-1 0,1 1 1,0-1-1,-1 1 0,1 0 1,-1 0-1,2 2 0,-1 1 0,0 1 0,-1-1 0,0 0 0,0 1-1,0-1 1,0 1 0,-1 7 0,0-12 5,0-1 1,0 1-1,0 0 1,0 0-1,0 0 0,0-1 1,0 1-1,1 0 1,-1 0-1,0 0 1,0-1-1,1 1 0,-1 0 1,0 0-1,1-1 1,-1 1-1,1 0 1,-1-1-1,1 1 0,-1-1 1,1 1-1,-1 0 1,1-1-1,0 1 1,-1-1-1,1 0 0,0 1 1,-1-1-1,1 0 1,0 1-1,0-1 1,-1 0-1,1 0 0,0 1 1,0-1-1,0 0 1,-1 0-1,1 0 0,0 0 1,0 0-1,0 0 1,-1 0-1,1 0 1,0-1-1,0 1 0,-1 0 1,1 0-1,1-1 1,5-2-185,1 0 1,-1 0 0,0-1 0,7-5-1,-7 5-171,74-42-2462,-19 12-654,61-46 0,-125 83 4087,-1 1-1,1-1 1,0 1 0,0 0-1,0 0 1,0 0 0,-1 6-1,-2 3 102,-18 41 1326,-31 111 1,42-114-1759,2 0 1,2 1 0,2 1-1,3 85 1,3-138-280,0 0 0,0 1 0,-1-1 0,1 0 0,0 0 0,0 0-1,0 1 1,0-1 0,0 0 0,0 0 0,0 0 0,0 1 0,0-1 0,0 0 0,0 0 0,0 0-1,0 1 1,0-1 0,0 0 0,0 0 0,0 0 0,0 0 0,0 1 0,1-1 0,-1 0 0,0 0-1,0 0 1,0 1 0,0-1 0,0 0 0,0 0 0,1 0 0,-1 0 0,0 0 0,0 0-1,0 1 1,0-1 0,1 0 0,-1 0 0,0 0 0,0 0 0,0 0 0,0 0 0,1 0 0,-1 0-1,7-10 12,5-21-119,13-48-654,45-93 0,-55 140 474,2 1 0,1 1 0,1 0-1,2 2 1,39-44 0,-51 63 224,0 2-1,0-1 1,0 1 0,1 1 0,10-7-1,-16 11 72,-1 0-1,1 1 1,0-1-1,0 1 0,-1 0 1,1 0-1,0 0 0,0 0 1,0 1-1,0-1 1,0 1-1,0 0 0,0 0 1,0 1-1,0-1 0,0 1 1,0 0-1,4 1 0,-7-1 17,1 0-1,-1 0 0,1 0 0,-1 0 0,0 0 0,0 0 0,0 0 1,0 0-1,1 0 0,-2 1 0,1-1 0,0 0 0,0 1 0,0-1 0,-1 1 1,1-1-1,0 1 0,-1-1 0,0 1 0,1-1 0,-1 1 0,0 0 0,0-1 1,0 1-1,0 0 0,0-1 0,0 1 0,0-1 0,0 1 0,-1 0 1,1-1-1,-1 1 0,0 2 0,-2 5 157,-1 0 1,0 0-1,0 0 1,-8 11 0,2-3 118,-2-1 0,0-1 0,-14 15 0,19-24-204,0 1 1,0-1-1,0 0 0,-1 0 1,0-1-1,0 0 0,0-1 1,-13 6-1,20-10-116,0 1 0,-1-1 0,1 1 1,-1-1-1,1 1 0,-1-1 0,1 0 0,-1 0 0,1 0 1,-1 0-1,1 0 0,-1 0 0,1 0 0,-1 0 0,1 0 1,-1-1-1,1 1 0,-1-1 0,1 1 0,-1-1 1,1 1-1,0-1 0,-1 0 0,1 0 0,0 0 0,-2-1 1,2 0-12,0 0 1,0 0 0,0 0 0,0 0 0,0 0 0,1 0 0,-1 0 0,1 0 0,-1 0-1,1 0 1,0-1 0,0 1 0,0 0 0,0 0 0,0 0 0,0-1 0,1 1 0,0-3-1,1-3-22,0 1 0,1-1-1,0 1 1,1 0 0,-1 0-1,1 0 1,10-12 0,17-19-376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29.591"/>
    </inkml:context>
    <inkml:brush xml:id="br0">
      <inkml:brushProperty name="width" value="0.05" units="cm"/>
      <inkml:brushProperty name="height" value="0.05" units="cm"/>
    </inkml:brush>
  </inkml:definitions>
  <inkml:trace contextRef="#ctx0" brushRef="#br0">190 1 19940,'-4'10'515,"-1"0"0,0 0 0,0-1 0,-1 0 0,0 0 0,0 0 1,-9 8-1,-13 21 1112,-44 78 945,66-104-2413,0 1-1,1 0 1,0 0-1,1 0 0,1 0 1,0 0-1,-2 26 1,4-37-146,1 0 0,0 0 0,0 0 0,0 0 1,1 0-1,-1-1 0,0 1 0,1 0 1,-1 0-1,1-1 0,0 1 0,1 2 0,-2-3-10,0-1 0,1 1 0,-1-1 0,1 1 1,-1-1-1,0 0 0,1 1 0,-1-1 0,1 0 0,-1 0 0,1 1 0,-1-1 0,1 0 0,-1 0 0,1 0 0,-1 0 0,1 1 0,0-1 0,-1 0 0,1 0 0,-1 0 0,1 0 0,-1 0 0,1-1 0,-1 1 0,2 0 0,0-1-3,1 0-1,0-1 0,-1 1 1,1-1-1,-1 1 1,1-1-1,-1 0 0,0 0 1,0 0-1,0 0 1,0 0-1,0-1 1,1-1-1,5-8-29,-2 1-1,1-1 1,-1 0 0,-1 0-1,0-1 1,-1 1-1,0-1 1,3-19 0,-7 31 28,0 1 0,0-1 0,1 1 0,-1 0 0,0-1 1,0 1-1,0-1 0,0 1 0,0-1 0,0 1 0,0-1 1,0 1-1,0-1 0,0 1 0,0-1 0,0 1 0,0 0 0,0-1 1,0 1-1,-1-1 0,1 1 0,0-1 0,0 1 0,0 0 1,-1-1-1,1 1 0,0-1 0,0 1 0,-1 0 0,1-1 0,-1 1 1,1 0-1,0 0 0,-1-1 0,1 1 0,0 0 0,-1 0 1,1-1-1,-1 1 0,1 0 0,-1 0 0,1 0 0,-1 0 1,0 0-1,0 0 1,0 1-1,0-1 1,0 1-1,0-1 1,0 1 0,0-1-1,1 1 1,-1 0-1,0-1 1,0 1 0,1 0-1,-1 0 1,0 0-1,1-1 1,-1 1-1,1 0 1,-1 1 0,-1 0 2,1 0 1,0 1-1,0-1 1,0 0-1,0 0 0,1 1 1,-1-1-1,0 0 1,1 1-1,0-1 1,0 1-1,-1-1 1,1 0-1,1 1 1,-1-1-1,0 1 1,1-1-1,-1 0 1,1 1-1,0-1 1,-1 0-1,1 1 0,0-1 1,0 0-1,1 0 1,-1 0-1,0 0 1,1 0-1,0 0 1,-1 0-1,1-1 1,0 1-1,0 0 1,0-1-1,0 0 1,0 1-1,0-1 1,0 0-1,0 0 1,0 0-1,1 0 0,-1 0 1,0-1-1,1 1 1,-1-1-1,1 0 1,3 1-1,4-1 3,0 0 0,0-1-1,0 0 1,0 0 0,0-1 0,0-1-1,0 1 1,18-9 0,3-4-11,39-25 0,-3 2-21,-67 38 28,1 0-1,-1-1 1,0 1-1,1 0 1,-1 0-1,0-1 1,1 1-1,-1 0 1,1 0-1,-1 0 1,1 0-1,-1 0 1,0 0-1,1 0 1,-1 0-1,1 0 1,-1 0-1,1 0 1,-1 0-1,0 0 1,1 0-1,-1 0 1,1 0-1,0 0 1,-2 9 9,-12 17 51,11-22-43,-10 17 139,-13 32 0,22-44-103,0-1 0,0 1-1,1 0 1,0 0-1,1 0 1,-1 1 0,1 8-1,1-17-51,0 0 0,0 1 0,0-1 0,0 0 0,0 0 0,0 0 0,0 0 0,0 0 0,0 0 0,1 0 0,-1 0 0,0 0-1,1 0 1,-1 0 0,1 0 0,-1 0 0,1 0 0,-1 0 0,1 0 0,0 0 0,0 0 0,-1 0 0,1-1 0,0 1 0,0 0 0,0-1 0,0 1 0,0 0 0,0-1 0,0 1 0,0-1 0,0 0-1,0 1 1,0-1 0,0 0 0,0 1 0,0-1 0,0 0 0,0 0 0,0 0 0,0 0 0,0 0 0,3-1 0,0 0-123,0 0 0,0 0 0,1-1 0,-1 0 0,0 0 0,0 0 0,-1 0 0,1-1 0,0 1 0,3-4 0,6-8-688,0-1-1,-1 0 1,0-1 0,-2 0 0,0-1-1,12-27 1,-3-2-474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0.041"/>
    </inkml:context>
    <inkml:brush xml:id="br0">
      <inkml:brushProperty name="width" value="0.05" units="cm"/>
      <inkml:brushProperty name="height" value="0.05" units="cm"/>
    </inkml:brush>
  </inkml:definitions>
  <inkml:trace contextRef="#ctx0" brushRef="#br0">28 0 21597,'-9'0'2232,"-1"12"-1424,3 7-336,5 1 1081,2 1-353,6-1-832,2-2-528,7 1 760,2-4-600,5 2-80,2 0-64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0.444"/>
    </inkml:context>
    <inkml:brush xml:id="br0">
      <inkml:brushProperty name="width" value="0.05" units="cm"/>
      <inkml:brushProperty name="height" value="0.05" units="cm"/>
    </inkml:brush>
  </inkml:definitions>
  <inkml:trace contextRef="#ctx0" brushRef="#br0">101 1 20764,'-5'1'354,"-1"0"0,1 1-1,-1 0 1,1 1 0,0-1-1,0 1 1,0 0-1,0 0 1,0 0 0,1 1-1,0-1 1,-1 1 0,1 0-1,1 1 1,-1-1 0,1 1-1,-1-1 1,1 1-1,0 0 1,1 0 0,-1 1-1,1-1 1,-2 10 0,3-13-329,1-1 0,0 0 0,0 0 0,0 0 0,0 1 0,0-1 0,0 0 0,1 0 0,-1 0 0,0 1 0,1-1 0,-1 0 0,0 0 1,1 0-1,0 0 0,-1 0 0,1 0 0,0 0 0,-1 0 0,1 0 0,2 2 0,-1-2-17,0 0-1,0 0 1,0 1 0,0-1-1,0 0 1,1-1 0,-1 1-1,0 0 1,1-1-1,3 1 1,4 0-84,0-1 1,0 0-1,1 0 1,11-3-1,11-4-383,56-19 1,-57 16 131,0 1-1,32-5 1,-62 13 328,0 1 1,0-1-1,0 1 1,0 0-1,0 0 0,0 0 1,0 0-1,0 0 1,0 0-1,0 1 1,0-1-1,0 1 0,0-1 1,2 2-1,-3-1 24,-1 0 0,1 0 1,-1 0-1,1 0 0,-1 0 0,0 0 0,1 0 0,-1 0 0,0 0 0,0 0 0,0 0 0,0 1 0,0-1 1,0 0-1,0 0 0,0 0 0,0 0 0,0 0 0,-1 0 0,1 0 0,0 0 0,-1 0 0,1 0 0,-1 0 1,1 0-1,-2 2 0,1-3 10,1 1 0,-1 0 0,1 0 0,-1 0 0,1 0 0,0 0 1,-1 0-1,1 0 0,0 0 0,0 0 0,0 0 0,0 0 0,0 0 0,0 0 0,0 0 1,0 0-1,0 0 0,0 0 0,1 2 0,0-2-23,-1-1-1,1 1 1,-1-1 0,1 0-1,0 1 1,-1-1 0,1 0-1,-1 1 1,1-1 0,0 0-1,-1 0 1,1 0 0,0 1-1,-1-1 1,1 0 0,0 0-1,-1 0 1,1 0 0,0 0-1,0 0 1,-1 0 0,2-1-1,7-1-49,0 0-1,0-1 0,14-7 0,-8 4-65,0 1-13,-2 0-27,1 0 1,-1 1-1,1 0 0,0 1 1,0 1-1,0 0 0,0 0 1,19 2-1,-31 0 139,0 1 1,0 0 0,0-1-1,0 1 1,0 0-1,-1 0 1,1 0-1,0 0 1,0 0 0,-1 0-1,1 0 1,-1 1-1,1-1 1,-1 1-1,0-1 1,0 1 0,0-1-1,1 1 1,-1 0-1,-1 0 1,1-1-1,0 1 1,0 0 0,-1 0-1,1 0 1,-1 0-1,1 0 1,-1 0 0,0 0-1,0 0 1,0 0-1,0 0 1,0 0-1,0 0 1,-1 0 0,1 0-1,-1-1 1,1 1-1,-1 0 1,0 0-1,1 0 1,-1 0 0,0-1-1,0 1 1,-1 0-1,1-1 1,0 1-1,0-1 1,-3 2 0,4-8-2,4-4-27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449"/>
    </inkml:context>
    <inkml:brush xml:id="br0">
      <inkml:brushProperty name="width" value="0.05" units="cm"/>
      <inkml:brushProperty name="height" value="0.05" units="cm"/>
    </inkml:brush>
  </inkml:definitions>
  <inkml:trace contextRef="#ctx0" brushRef="#br0">163 15 17756,'-49'32'4845,"39"-27"-4237,0 2-1,0-1 1,0 1-1,-14 14 1,18-15-447,1 1-1,0-1 1,0 1 0,0 0 0,1 1-1,0-1 1,0 1 0,-3 11 0,6-16-145,0-1 0,0 1 0,1 0 0,-1 0 0,1-1 0,0 1 0,0 0 0,0 0 0,0 0 0,0-1 0,1 1 0,-1 0 0,1 0 0,0-1 0,0 1 0,0 0 0,0-1 0,0 1 0,1-1 0,-1 1 0,1-1 0,-1 0 0,1 0 0,0 1 0,0-1 0,0 0 0,0-1 0,4 4 0,-2-3-10,-1 0 0,1 0 0,0-1 0,0 1-1,0-1 1,0 0 0,0 0 0,0 0 0,1-1 0,-1 0 0,0 1 0,0-1 0,0-1 0,0 1 0,1-1-1,-1 1 1,0-1 0,0 0 0,6-3 0,0 0 8,0 0 1,0-1-1,-1 0 1,0 0-1,0-1 0,13-10 1,-13 7 13,0 0 1,0 0 0,-1-1-1,0 0 1,-1 0 0,9-16-1,-14 22-8,0-1-1,0 0 1,0 0-1,0 0 0,-1 0 1,0 0-1,1-11 0,-2 14-7,0-1 0,0 0-1,-1 0 1,1 0-1,-1 1 1,1-1 0,-1 0-1,0 0 1,0 1-1,0-1 1,0 1 0,-1-1-1,1 1 1,-1-1-1,-2-2 1,1 2-3,0 0 0,0 1 1,0 0-1,-1-1 0,1 1 0,-1 0 0,1 1 1,-1-1-1,1 1 0,-1 0 0,0 0 0,0 0 1,0 0-1,0 0 0,1 1 0,-1 0 0,0 0 1,0 0-1,0 0 0,0 0 0,0 1 0,0 0 0,0 0 1,-6 2-1,-1 1-16,0 0 0,0 1 1,0 0-1,1 1 0,0 0 1,0 0-1,-9 9 0,13-10-72,1 0 0,0 0 0,0 1 0,1-1 0,0 1 0,0 0 0,0 0 0,-3 9 0,6-14-4,0 1 0,0 0 0,0-1 0,1 1-1,-1 0 1,1 0 0,0-1 0,-1 1 0,1 0 0,0 0 0,0 0-1,0 0 1,0-1 0,0 1 0,0 0 0,1 0 0,-1 0 0,1 0-1,-1-1 1,1 1 0,0 0 0,-1-1 0,1 1 0,0 0-1,0-1 1,0 1 0,0-1 0,1 0 0,-1 1 0,0-1 0,1 0-1,-1 1 1,1-1 0,-1 0 0,1 0 0,2 1 0,1 0-45,0-1 0,0 1 0,0-1 0,0 0-1,0-1 1,0 1 0,0-1 0,0 0 0,1 0 0,9-2 0,30-7-781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2.387"/>
    </inkml:context>
    <inkml:brush xml:id="br0">
      <inkml:brushProperty name="width" value="0.05" units="cm"/>
      <inkml:brushProperty name="height" value="0.05" units="cm"/>
    </inkml:brush>
  </inkml:definitions>
  <inkml:trace contextRef="#ctx0" brushRef="#br0">155 1 13955,'-1'0'243,"0"0"0,0 1 0,-1-1 0,1 1 0,0-1 0,0 1 0,-1 0 0,1-1 0,0 1 0,0 0 0,0 0 0,0 0 0,0 0 0,0 0 0,0 0 0,1 0 0,-1 0 0,0 0 0,0 0 0,1 1 0,-1-1 0,0 2 0,-13 37 1564,10-28-1153,-28 103 1612,-27 191 1,51-255-2103,3-25-113,2-14-33,1 1 0,0-1-1,0 1 1,2 0 0,0 0 0,1 14 0,-1-27-17,0 1-1,0-1 1,0 1 0,0-1 0,0 0-1,0 1 1,0-1 0,0 0 0,0 1-1,0-1 1,1 1 0,-1-1 0,0 0-1,0 1 1,0-1 0,1 0 0,-1 1 0,0-1-1,0 0 1,1 1 0,-1-1 0,0 0-1,0 0 1,1 1 0,-1-1 0,0 0-1,1 0 1,-1 0 0,0 1 0,1-1 0,-1 0-1,1 0 1,-1 0 0,0 0 0,1 0-1,-1 0 1,1 0 0,-1 0 0,0 0-1,1 0 1,-1 0 0,1 0 0,-1 0 0,0 0-1,1 0 1,-1 0 0,0 0 0,1 0-1,-1-1 1,1 1 0,-1 0 0,0 0-1,1 0 1,-1-1 0,0 1 0,0 0-1,1 0 1,-1-1 0,0 1 0,1 0 0,-1-1-1,0 1 1,0 0 0,0-1 0,1 0-1,15-21 22,4-17 2,-3 0 0,-1-1 0,16-66 0,-23 75-12,70-254 118,-77 276-124,1 0-1,0-1 1,0 1-1,1 1 1,4-10-1,-6 16-7,0 0 0,-1 0 0,1-1 0,0 1 0,0 0 0,0 1 0,0-1 0,0 0-1,1 0 1,-1 1 0,0 0 0,1-1 0,-1 1 0,1 0 0,0 0 0,-1 0 0,1 1 0,0-1-1,0 1 1,-1-1 0,5 1 0,2 0-56,-1-1 1,1 2-1,14 2 1,-21-3 48,-1 0 0,0 1 0,1-1 0,-1 0 0,0 1 0,1 0 0,-1-1 0,0 1 0,0 0 0,0-1 0,0 1 1,1 0-1,-1 0 0,1 1 0,-2-1 5,0 0 1,1 0-1,-1-1 1,0 1-1,0 0 1,1 0-1,-1 0 1,0-1-1,0 1 1,0 0-1,0 0 0,0 0 1,0 0-1,0-1 1,-1 1-1,1 0 1,0 0-1,0 0 1,-1-1-1,1 1 1,0 0-1,-1 0 1,1-1-1,-1 1 1,0 1-1,-4 4 8,0 1 1,-1-1-1,1-1 1,-1 1-1,0-1 0,-1 0 1,1 0-1,-9 4 1,-59 28 67,71-36-68,-56 24 59,53-23-124,0 0 0,0-1 0,0 1 0,-1-1 0,1-1 0,-1 1 0,-9-1 0,16 0 37,0 0 0,-1 0 0,1 0 0,0 0 0,0 0 0,-1 0 0,1 0 0,0 0 0,0 0 0,-1 0 0,1 0 1,0 0-1,-1 0 0,1 0 0,0 0 0,0 0 0,-1 0 0,1 0 0,0-1 0,0 1 0,-1 0 0,1 0 0,0 0 0,0 0 1,0-1-1,-1 1 0,1 0 0,0 0 0,0 0 0,0-1 0,0 1 0,-1 0 0,1 0 0,0-1 0,0 1 0,0 0 0,0 0 0,0-1 1,0 1-1,0 0 0,0 0 0,0-1 0,0 1 0,0 0 0,0 0 0,0-1 0,0 1 0,0 0 0,0-1 0,0 1 0,0 0 1,0 0-1,0-1 0,0 1 0,1 0 0,-1 0 0,0-1 0,0 1 0,0 0 0,0 0 0,1 0 0,-1-1 0,0 1 0,0 0 1,0 0-1,1 0 0,14-13-1115,-5 6 737,1 1 0,21-9 0,3 2-455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2.977"/>
    </inkml:context>
    <inkml:brush xml:id="br0">
      <inkml:brushProperty name="width" value="0.05" units="cm"/>
      <inkml:brushProperty name="height" value="0.05" units="cm"/>
    </inkml:brush>
  </inkml:definitions>
  <inkml:trace contextRef="#ctx0" brushRef="#br0">75 0 19620,'0'4'3019,"-7"11"-2241,-27 68 2815,24-53-3340,2 1 0,-7 39 0,15-66-240,0-1 0,0 0 0,0 1-1,0-1 1,0 0 0,1 0 0,0 4 0,-1-7-9,0 1 0,0-1-1,0 0 1,0 1 0,1-1-1,-1 0 1,0 1 0,0-1-1,0 0 1,0 0 0,1 1-1,-1-1 1,0 0 0,0 1 0,1-1-1,-1 0 1,0 0 0,0 0-1,1 1 1,-1-1 0,0 0-1,1 0 1,-1 0 0,0 0-1,1 1 1,0-1 0,-1 0 4,1-1 0,0 1 0,0 0 0,0-1 1,-1 1-1,1-1 0,0 1 0,-1-1 0,1 1 1,0-1-1,-1 1 0,1-1 0,-1 1 1,1-1-1,-1 0 0,1 1 0,0-2 0,6-10 82,0 0-1,0 0 0,-1 0 1,-1-1-1,6-20 0,14-70 324,-22 91-396,-2 8-44,0 0-1,0 0 1,0-1-1,-1 1 1,1 0-1,-1 0 1,0-1-1,0 1 1,-2-9-1,2 14-154,-1 0 0,1 1 1,0-1-1,-1 0 0,1 0 0,0 0 0,0 0 0,0 1 0,0-1 1,0 0-1,0 0 0,0 0 0,1 0 0,-1 1 0,0-1 0,1 0 0,-1 0 1,1 1-1,1 1-119,0-1 0,1 1 0,-1-1 0,1 0 0,0 1 0,-1-1 0,1-1 0,0 1 0,0 0-1,0-1 1,1 1 0,-1-1 0,0 0 0,0 0 0,1 0 0,4 0 0,9 1-783,32 1 0,-42-3 863,2 1 90,52-2 221,-57 0 138,1 1 0,0-1 0,-1 0 0,1 0-1,-1 0 1,1-1 0,-1 1 0,0-1 0,1 0 0,4-4 0,-9 6-175,0 0 1,1 0-1,-1 0 1,1 0 0,-1-1-1,0 1 1,1 0-1,-1 0 1,0 0 0,1-1-1,-1 1 1,0 0-1,0 0 1,1-1 0,-1 1-1,0 0 1,0-1-1,1 1 1,-1 0 0,0-1-1,0 1 1,0-1-1,0 1 1,0 0 0,1-1-1,-1 1 1,0 0-1,0-1 1,0 1 0,0-1-1,0 1 1,0 0-1,0-1 1,0 1 0,-1-1-1,1 1 1,0 0-1,0-1 1,0 1 0,0 0-1,0-1 1,-1 1-1,1 0 1,0-1-1,0 1 1,0 0 0,-1-1-1,1 1 1,0 0-1,-1 0 1,1-1 0,0 1-1,-1 0 1,1 0-1,-1-1 1,-1 0 140,0 0-1,0 1 1,0-1-1,0 0 1,0 1 0,0-1-1,-1 1 1,-2 0-1,-1 0-52,0 1 0,0 0 0,0 1 0,0-1-1,0 1 1,0 0 0,0 1 0,1-1-1,-1 1 1,1 0 0,0 1 0,0-1 0,0 1-1,-7 6 1,9-6-114,-1-1 1,0 1-1,1 0 0,0 0 1,0 0-1,0 0 0,1 0 0,-1 1 1,1-1-1,0 1 0,0 0 0,0-1 1,1 1-1,0 0 0,0 0 0,0 0 1,1 0-1,-1 5 0,1-7-13,1-1-1,-1 0 0,0 0 1,1 1-1,0-1 0,-1 0 1,1 0-1,0 1 0,0-1 0,0 0 1,0 0-1,1 0 0,-1 0 1,1-1-1,-1 1 0,1 0 1,-1 0-1,1-1 0,3 3 1,-2-2 3,1 0 0,0-1 0,0 1 0,0-1 0,0 1 0,0-1 0,0 0 0,0-1 0,1 1 0,4 0-1,3-1 18,1-1 0,-1 0-1,1-1 1,-1 0-1,0-1 1,18-6-1,-20 6-28,-1-1 0,1 0-1,-1 0 1,0-1-1,0-1 1,-1 0-1,1 0 1,-1 0-1,0-1 1,-1 0 0,13-15-1,-20 21-39,1 0 1,0 0-1,-1 0 0,1 0 0,0 0 0,-1 0 1,1 0-1,-1-1 0,0 1 0,1 0 1,-1 0-1,0 0 0,0 0 0,1-1 1,-1 1-1,0 0 0,0 0 0,0 0 1,-1-1-1,1 1 0,0 0 0,0 0 0,-1 0 1,1 0-1,0-1 0,-1 1 0,1 0 1,-1 0-1,0 0 0,1 0 0,-1 0 1,0 0-1,0 0 0,1 1 0,-1-1 0,0 0 1,0 0-1,0 0 0,0 1 0,0-1 1,0 1-1,-2-2 0,-6 2-294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3.766"/>
    </inkml:context>
    <inkml:brush xml:id="br0">
      <inkml:brushProperty name="width" value="0.05" units="cm"/>
      <inkml:brushProperty name="height" value="0.05" units="cm"/>
    </inkml:brush>
  </inkml:definitions>
  <inkml:trace contextRef="#ctx0" brushRef="#br0">14 0 16027,'1'6'3317,"0"33"-1334,-8 52 746,2-44-1857,1 63 0,4-108-863,0 0 0,0 0 0,1 0 0,-1 0 0,0 0 0,1 0 0,-1 0 0,1 0 0,-1-1 1,1 1-1,0 0 0,0 0 0,0-1 0,0 1 0,0 0 0,0-1 0,1 1 0,-1-1 0,0 1 0,1-1 0,-1 0 0,1 0 0,0 0 0,-1 0 0,1 0 0,0 0 0,2 1 0,3 0-4,0-1 0,1 1 0,-1-2-1,0 1 1,1-1 0,7 0 0,10 0 16,-10 0-15,0 2 0,-1 0 1,1 0-1,-1 1 0,1 1 0,14 6 0,-25-8-4,0 0 0,0 0 1,0 0-1,0 0 0,0 0 0,0 1 0,0 0 1,-1 0-1,1 0 0,-1 0 0,0 0 1,0 1-1,0 0 0,-1-1 0,1 1 0,-1 0 1,0 0-1,0 0 0,0 1 0,0-1 1,-1 0-1,0 1 0,2 8 0,-3-10 15,0 0-1,0 0 1,0 0-1,0 0 1,-1 0-1,1 0 1,-1 0-1,0 0 1,0 0-1,0 0 1,0 0-1,-1-1 1,1 1 0,-1 0-1,1-1 1,-5 5-1,2-3 32,1 0-1,-1-1 1,-1 1-1,1-1 1,0 0-1,-1-1 1,0 1 0,0-1-1,-6 3 1,2-2 40,0-1 1,0 1 0,-1-1-1,1-1 1,0 0-1,-1 0 1,1-1 0,-1 0-1,1-1 1,-18-3-1,19 2-67,1-1 1,0 0-1,0 0 0,1-1 0,-1 1 0,1-1 0,0-1 1,-8-6-1,11 9-125,0-1 0,1 1-1,-1-1 1,1 0 0,0 1 0,0-1 0,0 0 0,0 0 0,0-1 0,1 1 0,-1 0 0,1 0 0,0-1 0,0 1 0,0-1 0,0 1-1,1-1 1,0 1 0,-1-7 0,2 8 13,-1 1-1,1-1 0,-1 1 1,1-1-1,-1 1 1,1-1-1,0 1 1,0-1-1,0 1 0,0-1 1,0 1-1,0 0 1,0 0-1,0-1 0,0 1 1,1 0-1,-1 0 1,0 0-1,1 1 0,-1-1 1,1 0-1,-1 0 1,1 1-1,-1-1 1,1 1-1,-1-1 0,1 1 1,0 0-1,-1-1 1,3 1-1,6-1 6,-1 1-1,1 0 1,0 1-1,9 1 1,28 5-601,7 5 14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4.199"/>
    </inkml:context>
    <inkml:brush xml:id="br0">
      <inkml:brushProperty name="width" value="0.05" units="cm"/>
      <inkml:brushProperty name="height" value="0.05" units="cm"/>
    </inkml:brush>
  </inkml:definitions>
  <inkml:trace contextRef="#ctx0" brushRef="#br0">132 101 15339,'1'-1'132,"1"0"0,-1 0 0,0 0 0,1 0-1,-1 0 1,0 0 0,0-1 0,0 1 0,0 0-1,0-1 1,0 1 0,0-1 0,-1 1 0,1-1-1,0 1 1,-1-1 0,1 0 0,-1 1 0,0-1 0,1 0-1,-1 1 1,0-1 0,0 0 0,0 0 0,0 1-1,-1-1 1,1 0 0,0 1 0,-1-1 0,1 1 0,-1-1-1,0 0 1,1 1 0,-1-1 0,0 1 0,0-1-1,-1-1 1,0 0 27,0 1-1,0 0 1,-1-1 0,1 1-1,0 0 1,-1 0-1,1 1 1,-1-1-1,0 0 1,0 1 0,1 0-1,-1-1 1,0 1-1,0 0 1,0 1-1,0-1 1,0 0 0,0 1-1,0 0 1,-7 0-1,6 1-124,0 0 0,-1 1 0,1-1 0,0 1 0,0 0 0,0 1-1,0-1 1,0 0 0,1 1 0,-1 0 0,1 0 0,-1 0 0,1 1-1,0-1 1,0 1 0,-2 4 0,3-5-33,0-1 1,1 1-1,-1 0 1,1 0-1,0-1 0,0 1 1,0 0-1,1 0 1,-1 0-1,0 0 0,1 4 1,0-5 4,0 0 0,0 0 1,1-1-1,-1 1 0,0 0 1,1-1-1,-1 1 0,1 0 1,0-1-1,0 1 0,0-1 1,-1 1-1,1-1 0,0 0 1,1 1-1,-1-1 1,0 0-1,0 1 0,1-1 1,1 1-1,1 0 20,-1 0-1,0-1 1,1 0 0,-1 0-1,1 0 1,-1 0 0,1 0 0,-1-1-1,1 0 1,-1 1 0,1-1-1,0-1 1,-1 1 0,1 0 0,-1-1-1,1 0 1,-1 0 0,1 0-1,-1 0 1,5-2 0,7-4 153,0-1 0,26-16 0,-26 13-30,0-1-1,-1 0 0,-1-1 0,0-1 1,15-19-1,-36 48-479,0-1-1,-6 22 1,12-29-42,-1 0 0,2 0-1,-1 0 1,1 0 0,0 0 0,1 0-1,0 0 1,0 8 0,0-14 259,0 0 0,0 0 0,0-1 0,1 1 0,-1 0 0,0 0 0,0 0 0,1 0 0,-1 0 0,0-1 0,1 1 0,-1 0 0,1 0 0,-1-1 0,1 1 0,0 0 0,-1-1 0,1 1 0,-1-1 0,1 1 0,0-1 0,0 1 0,1 0 0,0 0 5,-1-1 1,1 0-1,0 1 0,0-1 1,-1 0-1,1 0 0,0 0 1,0 0-1,-1-1 0,1 1 1,0 0-1,2-2 0,20-7-1068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4.777"/>
    </inkml:context>
    <inkml:brush xml:id="br0">
      <inkml:brushProperty name="width" value="0.05" units="cm"/>
      <inkml:brushProperty name="height" value="0.05" units="cm"/>
    </inkml:brush>
  </inkml:definitions>
  <inkml:trace contextRef="#ctx0" brushRef="#br0">76 1 16828,'2'3'247,"-1"0"1,0 0-1,1 0 1,-1 1 0,-1-1-1,1 1 1,0-1 0,-1 1-1,0-1 1,1 1-1,-1-1 1,-1 1 0,0 5-1,0 3 257,-16 171 3889,10-130-3963,2 0 0,2 83 1,3-132-422,0-1 1,1 1 0,-1 0 0,1-1 0,-1 1-1,1-1 1,0 1 0,0-1 0,1 0-1,-1 0 1,1 1 0,0-1 0,0 0 0,0 0-1,0 0 1,0-1 0,1 1 0,2 3-1,-1-4-15,-1-1-1,1 1 1,-1 0-1,1-1 0,0 0 1,-1 0-1,1 0 1,0 0-1,0-1 0,0 1 1,-1-1-1,1 0 1,0 0-1,0-1 0,8-1 1,42-9-192,-36 7 71,-1 0 1,1 2-1,20-2 1,-37 4 118,-1 0 0,1 0 0,0 0 1,0 0-1,0-1 0,-1 1 1,1 0-1,0 1 0,0-1 0,0 0 1,-1 0-1,1 0 0,0 0 1,0 1-1,0-1 0,-1 0 0,1 1 1,0-1-1,-1 0 0,1 1 1,0-1-1,-1 1 0,1-1 1,0 1-1,-1-1 0,1 1 0,-1 0 1,1-1-1,-1 1 0,1 0 1,-1-1-1,0 1 0,1 0 0,-1 0 1,0-1-1,0 1 0,1 0 1,-1 0-1,0 0 0,0-1 0,0 1 1,0 0-1,0 0 0,0 0 1,-1 2 5,1-1 0,-1 1 0,0-1 1,0 0-1,0 1 0,-1-1 1,1 0-1,0 0 0,-1 0 0,1 0 1,-1 0-1,-3 3 0,-7 4 95,0 0 1,0-1-1,-1 0 0,0-1 0,0-1 0,-28 10 1,30-12 4,-1-1 0,0 0 0,0 0 0,-1-2 1,1 1-1,0-2 0,-1 1 0,-20-3 0,31 1-135,-1 1-1,1 0 1,-1-1-1,1 0 0,-1 0 1,1 1-1,-1-1 0,1-1 1,0 1-1,0 0 0,-1-1 1,1 1-1,0-1 0,0 1 1,0-1-1,1 0 1,-1 0-1,0 0 0,1 0 1,-1 0-1,-1-4 0,2 4-44,1 0 0,-1-1 0,1 1 0,0 0 0,0-1 0,0 1 0,0 0 0,0 0-1,0-1 1,0 1 0,1 0 0,-1-1 0,1 1 0,0 0 0,0 0 0,0 0 0,0 0 0,0 0-1,0 0 1,0 0 0,1 0 0,-1 0 0,1 0 0,1-1 0,11-10-561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5.178"/>
    </inkml:context>
    <inkml:brush xml:id="br0">
      <inkml:brushProperty name="width" value="0.05" units="cm"/>
      <inkml:brushProperty name="height" value="0.05" units="cm"/>
    </inkml:brush>
  </inkml:definitions>
  <inkml:trace contextRef="#ctx0" brushRef="#br0">65 19 16612,'4'-18'2120,"-2"19"-1096,-4 10-384,-9 15 1489,1 9-545,-4 6-496,2 4-303,3-1-337,-1-3-128,7-10-344,3-6-488,3-13 512,10-5-112,3-7-112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7.202"/>
    </inkml:context>
    <inkml:brush xml:id="br0">
      <inkml:brushProperty name="width" value="0.05" units="cm"/>
      <inkml:brushProperty name="height" value="0.05" units="cm"/>
    </inkml:brush>
  </inkml:definitions>
  <inkml:trace contextRef="#ctx0" brushRef="#br0">110 92 13723,'2'-10'1095,"-1"2"-395,1 0 0,-1 0 0,0 0 0,-1 0 1,0 0-1,0 0 0,-2-12 0,2 20-656,0-1-1,0 1 0,0 0 1,0 0-1,0-1 1,0 1-1,-1 0 1,1 0-1,0 0 1,0-1-1,0 1 1,0 0-1,0 0 1,0 0-1,-1-1 1,1 1-1,0 0 1,0 0-1,0 0 0,-1 0 1,1 0-1,0-1 1,0 1-1,0 0 1,-1 0-1,1 0 1,0 0-1,0 0 1,-1 0-1,1 0 1,0 0-1,0 0 1,-1 0-1,1 0 1,0 0-1,0 0 0,-1 0 1,1 0-1,0 0 1,0 0-1,-1 0 1,1 0-1,0 0 1,0 0-1,0 0 1,-1 1-1,1-1 1,0 0-1,0 0 1,0 0-1,-1 0 1,1 0-1,0 1 0,0-1 1,0 0-1,0 0 1,-1 0-1,1 1 1,0-1-1,0 0 1,0 0-1,0 1 1,-9 14 711,-5 20-399,1 1-1,3 1 0,-11 57 1,13-51-276,-2 2 2,3 0 1,1 0 0,1 52 0,5-93-76,0 0 0,0 0 0,0 0 0,1 0 0,0 0 0,0 0 0,0 0 0,0 0 0,1 0 0,-1 0 0,1 0 0,0-1 0,0 1 0,1-1 0,4 7 0,-4-8 6,0 1-1,0-1 1,0 0 0,0 0 0,1-1-1,-1 1 1,0-1 0,1 1-1,-1-1 1,1 0 0,-1 0 0,1-1-1,0 1 1,-1-1 0,1 0-1,0 0 1,6-1 0,1 0 34,0-1-1,0-1 1,-1 0 0,1 0-1,-1-1 1,1 0 0,-1-1-1,-1 0 1,1-1 0,14-10-1,-13 7 70,0 0-1,-1 0 1,0-1-1,0-1 1,-1 1-1,0-2 1,13-22 0,-20 30 104,-3 5-57,-7 11 33,-8 24-15,14-29-170,0 0 1,1 0-1,0-1 1,1 1-1,-1 0 1,1 0-1,1 0 0,-1 0 1,1 0-1,3 13 1,-3-17-16,0 0 0,1 0 1,-1-1-1,1 1 0,-1 0 0,1-1 1,0 1-1,0-1 0,0 1 1,0-1-1,1 0 0,-1 0 0,0 0 1,1 0-1,0 0 0,-1-1 0,1 1 1,0-1-1,0 1 0,0-1 0,0 0 1,0-1-1,0 1 0,0 0 1,0-1-1,4 1 0,4-1-245,0-1 1,0 0-1,-1 0 0,1-1 0,-1 0 1,1-1-1,-1 0 0,0-1 1,13-6-1,-3 2-241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7.908"/>
    </inkml:context>
    <inkml:brush xml:id="br0">
      <inkml:brushProperty name="width" value="0.05" units="cm"/>
      <inkml:brushProperty name="height" value="0.05" units="cm"/>
    </inkml:brush>
  </inkml:definitions>
  <inkml:trace contextRef="#ctx0" brushRef="#br0">61 1 17324,'-2'35'2010,"-1"0"-1,-9 40 1,0-3-1084,4-13-455,-3 10-21,4 0-1,1 113 1,7-178-431,-1 0-1,1 0 1,-1 1 0,1-1 0,0 0-1,1 0 1,1 5 0,-2-8-16,-1 0 1,1-1 0,-1 1-1,0 0 1,1-1 0,-1 1-1,1-1 1,-1 1 0,1-1-1,0 1 1,-1-1 0,1 1-1,-1-1 1,1 0-1,0 1 1,-1-1 0,1 0-1,0 1 1,0-1 0,-1 0-1,1 0 1,0 0 0,0 0-1,-1 0 1,1 1 0,0-1-1,0-1 1,-1 1 0,1 0-1,0 0 1,0 0 0,-1 0-1,1 0 1,0-1 0,-1 1-1,1 0 1,0-1-1,-1 1 1,1-1 0,0 1-1,-1 0 1,1-1 0,-1 1-1,1-1 1,-1 0 0,1 0-1,3-2 8,0-1-1,-1 0 1,0 0-1,0 0 0,0 0 1,-1-1-1,1 1 1,-1-1-1,0 1 1,1-7-1,14-54 58,-14 52-56,-3 12-12,3-11-15,0 1 0,0-1 1,-2 0-1,0 0 0,0 0 0,-1 0 0,-2-25 0,-1 33-128,1 10 52,1 11-16,2-13 84,-1 1 1,1-1-1,0 1 0,0-1 1,0 1-1,1-1 1,-1 0-1,1 0 0,0 0 1,1 0-1,-1 0 1,0 0-1,1 0 0,0-1 1,0 1-1,5 3 1,-3-3 23,-1-1 0,1 0 0,0-1 1,0 1-1,0-1 0,0 0 0,0-1 1,0 1-1,1-1 0,-1 0 0,12 1 1,-2-2 58,1 0 0,-1-2 1,1 0-1,-1 0 1,1-1-1,-1-1 1,0-1-1,24-10 1,-13 1 159,0 0 0,35-28 0,-58 42-124,-5 4-78,2-2-7,-18 36 29,-1 0 144,-20 60 0,34-83-113,1 0 1,1 0-1,1 0 1,0 1 0,1-1-1,0 1 1,4 28-1,21 78 275,3 13-263,-25-121-93,-1 0 1,-1 0-1,0 0 0,-1 0 0,-1 0 1,0 0-1,-6 21 0,6-30 4,0 0 0,0 0-1,0-1 1,0 1 0,-1-1 0,0 0 0,0 1 0,0-1-1,0 0 1,-1-1 0,1 1 0,-1-1 0,-8 6-1,9-7 12,0-1 0,1 1 0,-1-1 0,0 0 0,0 0 0,0 0 0,0-1 0,0 1 0,0-1 0,0 1 0,0-1 0,0 0 0,0 0 0,0 0 0,0-1 0,0 1 0,0-1 0,0 1 0,0-1 0,0 0 0,0 0 0,0-1 0,1 1-1,-6-4 1,1 0 19,0-1-1,1 1 0,0-2 0,0 1 0,0-1 0,1 0 1,0 0-1,0 0 0,1-1 0,-7-14 0,2-1 33,1 1 0,-10-43 0,12 36-299,2 0 0,0-1-1,2 0 1,2 0 0,0 0-1,2 0 1,1 1 0,2-1-1,1 1 1,18-56 0,-15 52-212,-4 3-155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8.356"/>
    </inkml:context>
    <inkml:brush xml:id="br0">
      <inkml:brushProperty name="width" value="0.05" units="cm"/>
      <inkml:brushProperty name="height" value="0.05" units="cm"/>
    </inkml:brush>
  </inkml:definitions>
  <inkml:trace contextRef="#ctx0" brushRef="#br0">1 16 17628,'3'-12'1592,"9"11"-1320,3-1-592,7 5 1256,-1 5-440,2 9-360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8.804"/>
    </inkml:context>
    <inkml:brush xml:id="br0">
      <inkml:brushProperty name="width" value="0.05" units="cm"/>
      <inkml:brushProperty name="height" value="0.05" units="cm"/>
    </inkml:brush>
  </inkml:definitions>
  <inkml:trace contextRef="#ctx0" brushRef="#br0">10 0 20532,'-10'5'1873,"18"0"-1201,7-2-248,18-2 848,5 4-344,8-2-335,6 1-161,1-2-320,1 1-296,-11 0-737,-8-1-471,-23-2 1112,-6 0-240,-10 1-208</inkml:trace>
  <inkml:trace contextRef="#ctx0" brushRef="#br0" timeOffset="1">17 190 18028,'0'11'2352,"11"-2"-1407,18-7-401,8-2 1488,13-5-936,5-1-311,8-5-825,1-1-505,-1-6 497,-2-1-184,1-7-128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2.851"/>
    </inkml:context>
    <inkml:brush xml:id="br0">
      <inkml:brushProperty name="width" value="0.05" units="cm"/>
      <inkml:brushProperty name="height" value="0.05" units="cm"/>
    </inkml:brush>
  </inkml:definitions>
  <inkml:trace contextRef="#ctx0" brushRef="#br0">77 210 17196,'0'-1'152,"1"0"0,-1 0 0,0 0 1,0 0-1,0 0 0,0 0 0,0 0 1,0 0-1,0 0 0,-1 0 0,1 0 1,0 0-1,0 0 0,-1 0 1,1 0-1,-1 0 0,1 0 0,-1 0 1,1 0-1,-1 1 0,1-1 0,-1 0 1,0 0-1,0 1 0,1-1 0,-1 0 1,0 1-1,0-1 0,-1 0 0,1 1-21,0 1-1,-1-1 1,1 0-1,0 1 1,0-1-1,-1 0 1,1 1-1,0 0 1,0-1-1,0 1 0,-1 0 1,1 0-1,0-1 1,0 1-1,0 0 1,1 0-1,-1 0 1,0 0-1,0 0 1,0 1-1,1-1 0,-2 2 1,-4 8 19,0 1 1,1 1-1,0-1 0,1 1 0,0-1 1,1 1-1,1 0 0,0 1 0,0-1 1,2 0-1,-1 0 0,2 1 1,0-1-1,0 0 0,5 18 0,-5-28-137,-1-1-1,1 0 0,-1 0 0,1 0 0,0 0 0,0 0 0,0 0 0,0 0 0,0-1 0,0 1 0,1 0 1,-1 0-1,1-1 0,-1 1 0,1-1 0,-1 0 0,1 1 0,0-1 0,0 0 0,0 0 0,0 0 0,0 0 0,3 1 1,-2-2 1,0 1 1,0-1-1,-1 0 1,1 0-1,0-1 0,0 1 1,0-1-1,0 1 1,-1-1-1,1 0 1,0 0-1,0 0 1,-1 0-1,1-1 1,-1 1-1,1-1 1,2-2-1,12-9 45,-2-1-1,1-1 1,-2 0 0,0-1-1,14-21 1,-3-1 48,27-54 1,-37 63-75,11-34 0,-22 52-29,-1 0 0,0-1 0,0 1 0,-1-1 1,-1 0-1,1-13 0,-2 24-5,0 0 0,0 0 0,0 0 0,0 0 0,-1 0 0,1 0 1,0-1-1,0 1 0,-1 0 0,1 0 0,0 0 0,-1 0 0,1 0 0,-1 0 1,0 0-1,1 0 0,-1 0 0,0 0 0,0 0 0,0 0 0,0 1-1,0 0 1,1-1-1,-1 1 1,0 0 0,0 0-1,0 0 1,1-1-1,-1 1 1,0 0-1,0 0 1,0 0 0,0 0-1,1 0 1,-1 1-1,0-1 1,0 0 0,0 0-1,-1 1 1,-1 0-5,0 1 0,-1 0 1,1 0-1,0 0 0,0 0 1,0 0-1,1 1 0,-1-1 1,-4 6-1,1 1-8,1 0-1,0 0 1,1 1-1,0 0 1,0-1-1,1 1 1,0 0-1,1 1 1,0-1-1,-1 20 1,3-19-159,0 0-1,0 0 1,1 0 0,0 0-1,1 0 1,0 0 0,1 0-1,0 0 1,1-1 0,4 11-1,-6-18 130,-1 0 1,1-1-1,0 1 0,-1 0 0,1-1 0,0 0 0,1 1 0,-1-1 1,0 0-1,1 0 0,-1 0 0,1 0 0,0 0 0,-1-1 0,1 1 0,0-1 1,6 2-1,24-2-470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9.239"/>
    </inkml:context>
    <inkml:brush xml:id="br0">
      <inkml:brushProperty name="width" value="0.05" units="cm"/>
      <inkml:brushProperty name="height" value="0.05" units="cm"/>
    </inkml:brush>
  </inkml:definitions>
  <inkml:trace contextRef="#ctx0" brushRef="#br0">180 5 20556,'-9'8'549,"-68"67"1840,70-67-2153,0 1-1,0-1 0,1 1 1,0 0-1,1 1 1,0 0-1,-6 15 0,10-22-204,1-1-1,-1 1 1,0-1-1,1 1 1,-1 0-1,1-1 0,0 1 1,0 0-1,0-1 1,0 1-1,1 0 1,-1-1-1,1 1 0,-1-1 1,1 1-1,0 0 1,0-1-1,0 0 1,0 1-1,1-1 0,-1 0 1,1 1-1,-1-1 1,1 0-1,0 0 1,0 0-1,0-1 0,0 1 1,0 0-1,4 2 1,6 2-116,0 0 0,0-1 0,0 0 1,0-1-1,15 3 0,-7-2-38,8 3-58,1-1-202,49 21-1,-71-25 354,0 1 0,0 0 0,0 0-1,-1 0 1,1 1 0,-1 0 0,0 0-1,0 0 1,-1 1 0,0 0 0,8 11 0,-12-15 48,0-1 0,0 1 1,0 0-1,0-1 1,0 1-1,0 0 0,-1-1 1,1 1-1,-1 0 1,0 0-1,1 0 1,-1-1-1,0 1 0,0 0 1,0 0-1,0 0 1,0 0-1,-1-1 0,1 1 1,0 0-1,-1 0 1,0-1-1,1 1 1,-1 0-1,0-1 0,0 1 1,0 0-1,0-1 1,0 1-1,0-1 1,0 0-1,0 1 0,-1-1 1,1 0-1,-1 0 1,1 1-1,-3 0 0,-4 3 126,-1-1 0,1 0-1,-1 0 1,0 0 0,-16 3-1,-8 1 445,-51 7 0,69-13-503,1-1 1,-1-1-1,0 0 0,1-1 0,-1 0 0,-16-5 1,27 5-219,0 0 1,0 0-1,0-1 1,1 1-1,-1-1 1,1 0-1,-1 0 1,1-1-1,-1 1 1,1-1-1,0 1 1,0-1-1,0 0 1,1 0-1,-1 0 1,1-1-1,-1 1 1,1-1-1,0 1 1,1-1-1,-1 0 1,1 1-1,-1-1 1,1 0-1,0 0 1,0 0-1,1 0 1,-1-8-1,1-6-435,1 1 0,0 0 0,1 0 0,1-1 0,8-24 0,7-16-834</inkml:trace>
  <inkml:trace contextRef="#ctx0" brushRef="#br0" timeOffset="1">195 10 16796,'35'-8'1904,"3"7"-1112,7 1-320,1 3 1017,3 1-665,1 0-296,7-1-80,3-3-320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39.657"/>
    </inkml:context>
    <inkml:brush xml:id="br0">
      <inkml:brushProperty name="width" value="0.05" units="cm"/>
      <inkml:brushProperty name="height" value="0.05" units="cm"/>
    </inkml:brush>
  </inkml:definitions>
  <inkml:trace contextRef="#ctx0" brushRef="#br0">162 32 16484,'-14'10'726,"0"1"1,1 0-1,0 1 1,1 0-1,0 1 1,1 1-1,1 0 1,0 0-1,1 0 1,-8 18-1,12-22-399,1 0 0,0 0 0,1 0 0,0 1 0,1-1 0,0 1 0,-1 17 0,3-21-259,0 0 0,1 1 1,0-1-1,0 0 0,0 0 0,1 1 0,0-1 0,1-1 0,0 1 0,0 0 1,7 12-1,-7-14-60,0-1 0,1 1 0,-1-1 1,1 0-1,0 0 0,0 0 0,0-1 1,0 0-1,1 1 0,-1-1 0,1-1 1,0 1-1,0-1 0,0 0 0,0 0 0,0 0 1,0-1-1,1 1 0,-1-1 0,1-1 1,-1 1-1,1-1 0,-1 0 0,11-1 1,-8 0-10,0-1 1,1 0 0,-1-1-1,-1 0 1,1 0-1,0-1 1,-1 0 0,0 0-1,0 0 1,0-1 0,0 0-1,-1-1 1,1 1-1,-2-1 1,10-12 0,-5 5 5,-2-1 0,0 0 0,0 0 0,-2-1 0,1 1 0,-2-1 0,0-1 0,-1 1 0,2-18 0,-4 24 2,-1 0-1,0 0 1,0-1-1,-1 1 1,-1 0-1,1-1 1,-1 1-1,-1 0 1,0-1-1,0 1 1,-1 0-1,0 1 1,-1-1-1,0 0 1,0 1 0,-10-14-1,11 18-48,-1 0-1,0 1 1,0-1 0,0 1 0,0 0-1,-1 0 1,1 1 0,-1-1-1,0 1 1,0 0 0,-7-2-1,10 3-67,0 0 0,0 1 0,0-1 0,-1 1 0,1-1 0,0 1 0,0 0 0,-1 0 0,1 0 0,0 0 0,0 1 0,-1-1 0,1 0 0,0 1 0,0 0 1,0-1-1,-1 1 0,1 0 0,0 0 0,0 0 0,0 0 0,1 1 0,-1-1 0,0 0 0,0 1 0,1 0 0,-3 2 0,3 5-476,7-1-218</inkml:trace>
  <inkml:trace contextRef="#ctx0" brushRef="#br0" timeOffset="1">905 63 21020,'0'12'2025,"-20"10"-1273,-11 2-296,-10 10 1113,-5 3-529,-3 7-448,0 0-152,2-1-200,7 0-72,11-6-168,4-2-56,12-7-240,2-5-248,6-10-792,5-3-913,5-10 1785,4-10-392,8-17-216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0.119"/>
    </inkml:context>
    <inkml:brush xml:id="br0">
      <inkml:brushProperty name="width" value="0.05" units="cm"/>
      <inkml:brushProperty name="height" value="0.05" units="cm"/>
    </inkml:brush>
  </inkml:definitions>
  <inkml:trace contextRef="#ctx0" brushRef="#br0">150 4 22013,'-7'-1'241,"0"0"1,1 0 0,-1 1-1,0-1 1,0 2 0,0-1-1,0 1 1,0 0-1,1 0 1,-1 1 0,0-1-1,-10 6 1,14-6-171,-1 1 0,1 0 0,0 0 0,0 1 0,0-1 0,0 1 0,0-1-1,0 1 1,1 0 0,0 0 0,-1 0 0,1 0 0,0 0 0,0 1 0,1-1 0,-1 1 0,1-1 0,-1 1 0,1-1-1,0 1 1,1 0 0,-1 0 0,1 0 0,-1 5 0,1-5-68,1 0 0,-1 0 0,1 1 0,0-1-1,0 0 1,0 0 0,0 0 0,1 0 0,-1 0 0,1 0 0,0-1 0,0 1-1,1-1 1,-1 1 0,1-1 0,0 0 0,0 0 0,0 0 0,0 0 0,0 0-1,0-1 1,1 1 0,0-1 0,-1 0 0,1 0 0,0-1 0,4 2 0,3 1-99,-1 0-1,1-1 1,-1-1 0,1 0 0,0 0 0,0-1 0,0-1 0,0 0 0,15-2 0,-13 0-60,0 0 0,0-1 0,0-1 1,16-7-1,-24 9 86,0 0 0,1-1 0,-2 0 0,1 0 0,0 0 0,-1 0 0,1-1 0,-1 0 0,0 0 0,0 0 0,0 0 0,4-8 1,-7 10 52,0 0 0,0 0 0,0 0 0,0 0 0,0-1 0,-1 1 1,1 0-1,-1 0 0,0-1 0,1 1 0,-1 0 0,0-1 0,0 1 1,-1 0-1,1 0 0,0-1 0,-1 1 0,1 0 0,-1 0 1,0 0-1,0-1 0,0 1 0,0 0 0,0 0 0,0 0 0,0 0 1,-1 1-1,1-1 0,-1 0 0,1 0 0,-1 1 0,0-1 0,0 1 1,-2-2-1,-4-2 23,0 0 0,0 0-1,-1 1 1,1 0 0,-1 1 0,0 0 0,-11-2 0,1 1 75,0 0 1,-34 0 0,46 4-62,0 0 0,0 0 0,0 1-1,0 0 1,0 0 0,0 0 0,0 1 0,0 0 0,0 1 0,-11 5 0,17-7-27,0-1 0,1 0-1,-1 1 1,0-1 0,0 0 0,1 1 0,-1-1 0,0 1-1,0 0 1,1-1 0,-1 1 0,0-1 0,1 1 0,-1 0-1,1 0 1,-1-1 0,1 1 0,-1 0 0,1 0 0,0-1-1,-1 1 1,1 0 0,0 0 0,0 0 0,-1 0 0,1 0-1,0-1 1,0 1 0,0 0 0,0 0 0,0 0 0,0 0-1,1 0 1,-1 0 0,0 0 0,0-1 0,0 1 0,1 0-1,-1 0 1,1 0 0,-1-1 0,1 3 0,15 9-88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0.525"/>
    </inkml:context>
    <inkml:brush xml:id="br0">
      <inkml:brushProperty name="width" value="0.05" units="cm"/>
      <inkml:brushProperty name="height" value="0.05" units="cm"/>
    </inkml:brush>
  </inkml:definitions>
  <inkml:trace contextRef="#ctx0" brushRef="#br0">219 0 17796,'-24'5'1467,"0"2"-1,0 0 1,-31 14 0,48-18-1246,1 0 1,0 1-1,0-1 0,1 1 1,-1 0-1,1 0 1,-1 1-1,2 0 1,-1 0-1,0 0 1,1 0-1,0 1 0,0 0 1,0 0-1,1 0 1,-5 12-1,7-15-186,0 1-1,1-1 1,-1 1-1,1-1 1,-1 1-1,1 0 1,0-1-1,1 1 1,-1-1-1,1 1 1,-1 0-1,1-1 1,0 1-1,0-1 1,1 0-1,-1 1 1,1-1-1,0 0 1,0 0-1,0 0 1,0 0-1,0 0 1,0 0-1,1-1 1,0 1-1,-1-1 1,1 1-1,0-1 1,3 2-1,3 1-8,0 1 0,1-2-1,-1 1 1,1-1-1,0-1 1,0 1 0,0-2-1,20 4 1,-17-5-12,-1-1 0,1 0 0,0 0 0,0-1 0,0-1 1,21-5-1,-26 4 0,-1 1 0,1-1 0,-1 0 0,1 0 0,-1-1 0,0 0 0,0-1 0,-1 1 0,1-1 0,-1-1 0,9-9 0,-13 13-10,0 0 1,0 0-1,-1 0 1,1 0 0,-1 0-1,0 0 1,1 0-1,-1 0 1,0 0 0,0-1-1,-1 1 1,1-1-1,0 1 1,-1 0 0,1-1-1,-1 1 1,0-1 0,0 1-1,0-1 1,0 1-1,0-1 1,-1 1 0,1-1-1,-1 1 1,1 0-1,-1-1 1,0 1 0,0 0-1,0-1 1,0 1-1,-1 0 1,1 0 0,0 0-1,-1 0 1,0 0 0,-2-3-1,-2 0-62,-1 0 0,0 1 0,1 0 0,-1 0 0,0 0 0,-1 0 1,1 1-1,-1 1 0,1-1 0,-11-1 0,9 2-76,-1 0 0,1 0 0,-1 1 0,0 1 0,1-1 0,-1 2 0,0-1 0,-13 3 0,2 7-243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1.831"/>
    </inkml:context>
    <inkml:brush xml:id="br0">
      <inkml:brushProperty name="width" value="0.05" units="cm"/>
      <inkml:brushProperty name="height" value="0.05" units="cm"/>
    </inkml:brush>
  </inkml:definitions>
  <inkml:trace contextRef="#ctx0" brushRef="#br0">0 1 17492,'0'17'1896,"3"12"-1056,1 6-312,-1 6 985,3 4-353,3 2-288,5-1-152,4-9-360,3-7-88,10-14-119,6-10-25,1-9-216,2-11-225,-3-9-655,-5-6-360,-3-11 1064,-6-1-240,-6-2-200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2.229"/>
    </inkml:context>
    <inkml:brush xml:id="br0">
      <inkml:brushProperty name="width" value="0.05" units="cm"/>
      <inkml:brushProperty name="height" value="0.05" units="cm"/>
    </inkml:brush>
  </inkml:definitions>
  <inkml:trace contextRef="#ctx0" brushRef="#br0">141 0 13307,'-7'40'2040,"-6"6"-1024,-4 3-215,2 3 1743,-3 2-1167,2-2-89,1-3-328,-2-3-152,7-5-216,2-1-208,6-7-688,1-2-520,1-13 712,-2-5-144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2.962"/>
    </inkml:context>
    <inkml:brush xml:id="br0">
      <inkml:brushProperty name="width" value="0.05" units="cm"/>
      <inkml:brushProperty name="height" value="0.05" units="cm"/>
    </inkml:brush>
  </inkml:definitions>
  <inkml:trace contextRef="#ctx0" brushRef="#br0">149 127 10178,'-4'3'1662,"4"-7"-1093,7-9 231,-5 12-510,-1 0 0,-1 0-1,1 0 1,0 0-1,0 0 1,0-1-1,-1 1 1,1 0-1,0 0 1,-1-1 0,1 1-1,-1 0 1,0-1-1,1 1 1,-1-1-1,0 1 1,0 0-1,0-1 1,0 1 0,0-1-1,0 1 1,0-1-1,-1 1 1,1 0-1,0-1 1,-1 1-1,1 0 1,-1-1-1,1 1 1,-1 0 0,-1-2-1,1 2-176,0-1 1,0 1-1,0 0 0,0 0 1,-1 0-1,1 0 0,0 0 0,0 0 1,-1 0-1,1 0 0,-1 1 0,1-1 1,-1 1-1,1-1 0,-1 1 1,1-1-1,-1 1 0,0 0 0,1 0 1,-1-1-1,1 1 0,-1 1 0,0-1 1,1 0-1,-1 0 0,0 0 1,1 1-1,-3 0 0,-1 1-65,0 1 0,1 0 1,-1 0-1,0 0 0,1 1 0,-1-1 0,1 1 0,0 0 0,1 0 0,-1 1 0,1-1 0,-6 10 1,0 0-15,2 1 1,0 0 0,-6 18-1,9-22-15,1 1 0,0-1 0,0 1 0,2 0-1,-1 14 1,1-22-12,2-1-1,-1 1 1,0-1-1,1 1 1,0-1-1,-1 1 1,1-1-1,1 1 1,2 5-1,-3-8-2,0 1 1,0 0-1,0-1 0,0 1 1,1-1-1,-1 0 0,0 1 1,1-1-1,-1 0 0,1 0 1,0 0-1,-1 0 0,1 0 1,0 0-1,0-1 0,-1 1 0,1-1 1,0 1-1,3 0 0,1-1 5,1 0 0,0 0 0,-1-1-1,1 0 1,-1 0 0,1 0-1,0-1 1,-1 0 0,0 0-1,0-1 1,0 1 0,8-6 0,10-6 4,35-26 0,-30 16 3,-1-1 0,-1 0 0,-2-2 0,0-2 0,-2 0 0,21-33 0,-29 34 12,-12 17 0,-8 15-5,-9 13-2,2 0-17,2 1 0,0 0 0,1 0-1,1 1 1,1 0 0,0 1-1,1-1 1,-3 25 0,9-41-4,-1 0 0,1 0 0,0-1 1,0 1-1,0 0 0,0 0 0,0 0 1,1 0-1,0 0 0,-1 0 0,1-1 0,0 1 1,0 0-1,0 0 0,3 3 0,-3-5 2,0 0-1,0 0 0,1 0 1,-1 0-1,1 0 0,-1 0 0,1 0 1,-1 0-1,1 0 0,0-1 1,-1 1-1,1-1 0,0 1 1,0-1-1,-1 0 0,1 1 0,0-1 1,0 0-1,0 0 0,-1-1 1,1 1-1,0 0 0,0 0 1,-1-1-1,1 1 0,2-2 0,7-2 6,-1 0 0,-1 0 0,1-1-1,-1-1 1,1 0 0,-2 0 0,1-1-1,13-12 1,57-68 34,-59 62-30,-11 13-14,1 0 0,19-18 1,-29 30 1,0 0 1,0 0 0,1-1-1,-1 1 1,0 0 0,0 0 0,0-1-1,1 1 1,-1 0 0,0 0-1,0 0 1,0 0 0,1 0-1,-1-1 1,0 1 0,0 0 0,1 0-1,-1 0 1,0 0 0,0 0-1,1 0 1,-1 0 0,0 0 0,1 0-1,-1 0 1,0 0 0,0 0-1,1 0 1,-1 0 0,0 0 0,0 0-1,1 0 1,-1 0 0,0 0-1,1 0 1,-1 1 0,0-1 0,0 0-1,0 0 1,1 0 0,-1 0-1,0 1 1,0-1 0,0 0 0,1 0-1,-1 0 1,0 1 0,0-1-1,0 0 1,0 0 0,0 1 0,1-1-1,-1 0 1,0 0 0,0 1-1,0-1 1,0 0 0,0 1 0,0-1-1,0 0 1,0 0 0,0 1-1,0-1 1,0 0 0,0 0 0,0 1-1,-2 20-9,2-19 7,-7 44-11,3-25 43,0 1 1,2 0-1,1-1 0,1 34 1,0-53-22,0-1 0,1 1 0,-1 0 0,0-1 0,0 1 0,1-1 0,-1 1 0,1 0 0,0-1 1,-1 1-1,1-1 0,0 0 0,0 1 0,0-1 0,0 0 0,0 1 0,0-1 0,0 0 0,0 0 1,1 0-1,-1 0 0,0 0 0,1 0 0,-1 0 0,1 0 0,-1-1 0,1 1 0,-1 0 1,1-1-1,-1 0 0,1 1 0,0-1 0,-1 0 0,1 0 0,0 0 0,-1 0 0,1 0 0,0 0 1,-1 0-1,1 0 0,-1-1 0,1 1 0,2-1 0,6-3 28,0 1 0,0-1-1,-1-1 1,1 0 0,10-7-1,21-16 84,69-65-1,-28 22-72,-67 62-40,-14 9-6,-1 0 0,0 0 0,0 0 0,0 0 0,0 0 0,1 0 0,-1 0 0,0 0 0,0 0 0,0 0 0,0 0 0,1 1 0,-1-1 0,0 0 1,0 0-1,0 0 0,0 0 0,0 0 0,1 0 0,-1 0 0,0 1 0,0-1 0,0 0 0,0 0 0,0 0 0,0 0 0,0 1 0,0-1 0,0 0 0,0 0 0,0 0 0,0 0 0,0 1 0,0-1 1,1 0-1,-1 0 0,-1 0 0,1 0 0,0 1 0,0-1 0,0 0 0,0 0 0,0 1 0,-11 29-1,-3-4 94,5-10-384,0 1 0,1 0 1,0 1-1,1 0 0,2 0 1,-6 25-1,12-41-54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4.182"/>
    </inkml:context>
    <inkml:brush xml:id="br0">
      <inkml:brushProperty name="width" value="0.05" units="cm"/>
      <inkml:brushProperty name="height" value="0.05" units="cm"/>
    </inkml:brush>
  </inkml:definitions>
  <inkml:trace contextRef="#ctx0" brushRef="#br0">143 557 19212,'3'-7'390,"-2"-1"0,1 0 0,-1 1 0,0-1 0,-1 1 0,1-1-1,-2 0 1,1 1 0,-1-1 0,-2-8 0,3 14-292,-1-1 0,1 1 0,-1 0 0,0 0 0,1 0 0,-1 0 0,0-1 0,0 1 0,-1 0 0,1 1 0,0-1-1,-1 0 1,1 0 0,-1 0 0,0 1 0,1-1 0,-1 1 0,0 0 0,0-1 0,0 1 0,0 0 0,0 0 0,0 0 0,0 0 0,0 0 0,-1 1 0,1-1 0,0 1 0,0-1 0,-1 1 0,1 0-1,0 0 1,-1 0 0,1 0 0,0 0 0,0 1 0,-3 0 0,1 0-60,0 0 0,0 1-1,0-1 1,0 1 0,1 0 0,-1 0 0,1 1-1,-1-1 1,1 1 0,0 0 0,0-1-1,0 1 1,0 1 0,0-1 0,-3 7-1,3-5-46,0-1-1,0 1 0,1 0 1,0 0-1,0 1 0,0-1 1,1 0-1,-1 1 0,1-1 1,1 1-1,-1 8 0,1-12-3,0-1-1,1 1 0,-1 0 1,1 0-1,-1-1 1,1 1-1,0 0 0,0-1 1,0 1-1,0-1 0,0 1 1,0-1-1,0 0 1,0 1-1,0-1 0,1 0 1,1 2-1,32 19-277,-4-3 76,-22-10 178,0 1-1,-1 0 0,0 1 1,-1 0-1,0 0 0,-1 1 0,0-1 1,0 1-1,-1 1 0,-1-1 1,0 1-1,-1 0 0,2 14 0,-2-3 32,0 1-1,-2 0 0,-1 0 1,-1 0-1,0 0 0,-6 25 1,4-32 85,-1 0 0,-1-1 1,0 1-1,-1-1 1,0 0-1,-2-1 1,0 0-1,-12 18 0,19-32-60,0 0-1,0-1 0,-1 1 1,1-1-1,0 0 0,-1 1 0,1-1 1,-1 0-1,1 0 0,-1 0 0,0 0 1,1 0-1,-1 0 0,0 0 0,0 0 1,0-1-1,-2 1 0,3-1-4,0 0-1,0 0 0,0 0 1,0-1-1,-1 1 1,1 0-1,0-1 0,0 1 1,0-1-1,0 1 0,0-1 1,0 1-1,0-1 1,0 0-1,0 1 0,1-1 1,-1 0-1,0 0 0,0 0 1,-1-2-1,-1-3 0,-1 0 0,1 0 1,0-1-1,1 1 0,0-1 0,0 0 0,-2-10 0,3 4-50,0 1-1,0 0 1,1 0-1,1-1 1,0 1 0,0 0-1,2 0 1,-1 0-1,1 0 1,1 0-1,0 0 1,1 1-1,0 0 1,1 0 0,0 0-1,1 1 1,0 0-1,0 0 1,1 1-1,0-1 1,1 2-1,0-1 1,1 1 0,14-9-1,70-40-9,-47 30-369,68-53 0,-103 70 286,0 0 0,-1 0 1,0-2-1,-1 1 1,0-1-1,-1-1 1,0 1-1,-1-2 1,-1 1-1,7-18 1,-12 26 59,0-1 1,0 0 0,-1 0-1,0 0 1,0 0 0,0-9-1,-1 14 71,0 0-1,0 0 0,0 0 0,0 0 1,0-1-1,0 1 0,0 0 1,-1 0-1,1 0 0,0 0 1,-1 0-1,1 0 0,-1 0 0,1 0 1,-1 0-1,0 0 0,1 0 1,-1 0-1,0 0 0,0 0 1,1 1-1,-1-1 0,0 0 0,0 0 1,0 1-1,0-1 0,0 1 1,0-1-1,0 1 0,0-1 1,0 1-1,0 0 0,-1-1 0,1 1 1,0 0-1,0 0 0,0 0 1,0 0-1,-2 0 0,-1 1 29,1-1-1,0 1 0,-1 0 1,1 1-1,0-1 1,0 1-1,-1-1 1,1 1-1,0 0 0,1 0 1,-1 0-1,0 0 1,1 1-1,-1-1 0,1 1 1,0 0-1,0 0 1,0-1-1,0 1 1,-3 6-1,0 1 66,1-1-1,-1 1 1,2 0 0,-1 0-1,-3 18 1,6-20-32,0 1 0,1-1 0,0 0-1,0 0 1,2 14 0,-1-19-49,-1-1 0,0 1 0,1-1 0,0 1 0,0-1 0,0 1 0,0-1 0,0 0 0,0 1 0,0-1 0,1 0 0,-1 0 0,1 0 0,-1 0 0,1 0 0,0 0 0,0-1 0,0 1 0,0-1 0,0 1 0,0-1 0,4 2 0,-1-2-4,-1 0 1,1 0-1,-1-1 1,1 1-1,-1-1 1,1 0-1,-1-1 1,1 1-1,-1-1 1,1 0-1,-1 0 1,1 0-1,-1-1 1,0 1-1,1-1 1,-1 0-1,5-3 1,6-5 5,0 0 0,-1 0-1,17-17 1,13-16 48,-1-2 1,-3-2-1,49-75 0,78-168 306,-152 257-280,-13 23-36,-9 14 2,-3 9-37,0 1 1,1 0-1,0 0 1,-12 28-1,-21 66 103,26-60-22,2 0-1,-15 97 1,26-125-63,1 1 0,2-1 0,0 1-1,0 0 1,2-1 0,1 1 0,0-1 0,2 0 0,13 38 0,-3-30-2,-14-27-37,0 0 1,-1 0-1,1 0 1,-1 0-1,1 0 1,0 0-1,0-1 1,0 1-1,-1 0 1,1 0-1,0-1 1,0 1-1,0-1 1,0 1-1,0-1 1,0 1-1,0-1 1,0 0-1,1 1 1,-1-1-1,0 0 1,2 0-1,-3 0-6,1 0 0,-1-1-1,1 1 1,0-1 0,-1 1-1,1 0 1,-1-1-1,1 0 1,-1 1 0,1-1-1,-1 1 1,0-1 0,1 0-1,-1 1 1,0-1 0,1 0-1,-1 1 1,0-1 0,0 0-1,0 1 1,1-1 0,-1 0-1,0 1 1,0-1-1,0 0 1,0 0 0,0 1-1,-1-1 1,1 0 0,0 0-1,0 0 1,-6-28-304,6 28 300,-19-54-799,-1 1 0,-42-78 0,23 51 430,32 60 517,7 20-124,0 1-1,0-1 1,0 1-1,0 0 1,0-1 0,0 1-1,0-1 1,0 1 0,0 0-1,0-1 1,1 1-1,-1 0 1,0-1 0,0 1-1,0 0 1,1-1 0,-1 1-1,0 0 1,0-1-1,1 1 1,-1 0 0,0 0-1,0-1 1,1 1 0,-1 0-1,0 0 1,1-1 0,2 1 40,0-1 0,0 1 0,0 0 0,1 0 0,-1 0 0,0 1 0,0-1 0,0 1 0,3 0 0,-3 0-43,15 3-180,1-1 0,0 0 0,0-2 0,32 0 0,-19-5-38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4.875"/>
    </inkml:context>
    <inkml:brush xml:id="br0">
      <inkml:brushProperty name="width" value="0.05" units="cm"/>
      <inkml:brushProperty name="height" value="0.05" units="cm"/>
    </inkml:brush>
  </inkml:definitions>
  <inkml:trace contextRef="#ctx0" brushRef="#br0">31 1 18132,'0'0'155,"1"1"0,-1-1 0,1 1 0,-1-1 0,0 1 1,1 0-1,-1-1 0,1 1 0,-1-1 0,0 1 0,0 0 0,1-1 0,-1 1 1,0 0-1,0-1 0,0 1 0,0 0 0,0-1 0,0 1 0,0 0 0,0 0 1,0 0-1,-2 22 663,1-17-119,0 12-66,0 0-1,1 1 1,0-1-1,6 31 1,-6-45-605,1 1 1,0-1-1,0 0 1,1 0-1,-1 0 1,1 0-1,0 0 1,0 0-1,0 0 1,0-1-1,1 1 1,-1-1-1,1 1 1,0-1-1,0 0 1,0 0-1,1 0 1,-1-1-1,1 1 1,-1-1-1,1 0 1,0 0-1,0 0 1,0 0-1,8 1 0,-4-1-10,1-2 0,-1 1 0,1-1 0,0 0 0,-1-1-1,1 0 1,0-1 0,-1 0 0,0 0 0,1 0 0,-1-1-1,0-1 1,0 1 0,7-6 0,5-3 28,0 0 0,-1-2-1,34-31 1,-53 44-46,0 1 0,0 0-1,1 0 1,-1-1 0,0 1 0,0 0-1,1-1 1,-1 1 0,0 0 0,0 0-1,1-1 1,-1 1 0,0 0 0,0 0-1,1 0 1,-1 0 0,0-1 0,1 1-1,-1 0 1,0 0 0,1 0 0,-1 0-1,1 0 1,-1 0 0,0 0 0,1 0-1,-1 0 1,0 0 0,1 0 0,-1 0-1,0 0 1,1 0 0,-1 13-20,-13 30-29,10-34 40,-146 510 777,145-503-721,-14 49 120,16-61-151,1 1 0,-1-1 0,-1 1 0,1-1 0,0 0 0,-1 0 0,0 0-1,0 0 1,0 0 0,-6 5 0,7-8-13,1-1 0,0 1 0,-1 0 0,1-1 0,-1 1 0,1-1 0,0 0 0,-1 1 0,1-1 0,-1 0 0,1 0 0,-1 0 0,1 0 0,-1 0 0,1 0 0,-1-1 0,1 1 0,-1 0 0,1-1 0,-1 1 0,1-1 0,0 1 0,-1-1 0,1 0 0,0 0 0,-1 1 0,1-1 0,0 0 0,0 0 0,0 0 0,-2-3 0,-3-2 8,0-1-1,1 1 0,0-1 1,-6-10-1,0-3-13,1 1-1,1-1 0,1-1 1,1 0-1,-6-27 0,9 32-194,2 0 0,0 0 0,1-1 0,0 1 0,1-1-1,1 1 1,6-29 0,-6 38 8,1 0-1,1 0 1,0 0 0,-1 1-1,2-1 1,-1 1 0,1-1-1,0 1 1,0 0-1,1 1 1,6-7 0,-3 5-15,0-1 0,1 1 1,1 1-1,-1-1 1,1 2-1,15-8 0,24-7-712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5.670"/>
    </inkml:context>
    <inkml:brush xml:id="br0">
      <inkml:brushProperty name="width" value="0.05" units="cm"/>
      <inkml:brushProperty name="height" value="0.05" units="cm"/>
    </inkml:brush>
  </inkml:definitions>
  <inkml:trace contextRef="#ctx0" brushRef="#br0">110 106 20356,'1'-5'338,"1"-1"1,0 1-1,-1 0 0,0-1 0,-1 1 0,1-9 0,-1 13-300,0 0 0,0 1 0,0-1 0,0 0 1,0 1-1,0-1 0,0 0 0,0 1 0,-1-1 0,1 1 0,0-1 0,0 0 1,-1 1-1,1-1 0,0 1 0,-1-1 0,1 1 0,-1-1 0,1 1 0,0-1 1,-1 1-1,1-1 0,-1 1 0,0-1 0,0 1 30,-1 0 1,1 0-1,0 0 0,0 0 0,-1 0 1,1 0-1,0 1 0,0-1 0,0 1 1,0-1-1,-1 0 0,1 1 1,0 0-1,0-1 0,0 1 0,0 0 1,0-1-1,0 1 0,-1 1 0,-6 6 2,0 0-1,1 0 1,-1 1-1,1 0 1,1 0-1,0 0 0,0 1 1,1 0-1,0 0 1,1 1-1,0-1 1,1 1-1,0 0 0,1 0 1,-2 14-1,4-23-62,0-1-1,-1 0 1,1 0-1,0 1 1,0-1 0,0 0-1,1 0 1,-1 0-1,0 1 1,0-1-1,1 0 1,-1 0 0,1 0-1,-1 0 1,1 1-1,-1-1 1,1 0-1,0 0 1,-1 0-1,1 0 1,0 0 0,0-1-1,0 1 1,0 0-1,0 0 1,0 0-1,0-1 1,0 1 0,0-1-1,0 1 1,0-1-1,0 1 1,0-1-1,1 1 1,-1-1-1,0 0 1,0 0 0,0 0-1,1 0 1,-1 1-1,0-2 1,0 1-1,1 0 1,-1 0-1,2-1 1,3 0 10,0-1 1,1 0-1,-1 0 1,0-1-1,0 1 1,0-2-1,6-3 1,8-8-1,0 0 0,-1-2 1,-1 0-1,0-1 0,-1-1 1,-1-1-1,-1 0 0,13-24 1,-34 58 3,-34 88 63,36-89-52,0 0 0,2 0 0,-1 1 0,2-1 0,-1 16-1,2-26-19,0 0 0,0-1 0,1 1 0,-1-1-1,1 1 1,-1-1 0,1 1 0,0-1 0,0 1-1,0-1 1,0 0 0,1 1 0,-1-1 0,3 3-1,-2-4 0,-1 1 0,1-1-1,0 0 1,0 0-1,0 0 1,0 0 0,0 0-1,0 0 1,0-1-1,0 1 1,0-1 0,0 1-1,0-1 1,1 0-1,-1 0 1,0 0 0,0 0-1,0 0 1,0-1-1,4 0 1,6-2 11,1-1 0,-1 0 0,0 0 0,0-1 0,-1-1-1,1 0 1,-1-1 0,-1 0 0,1-1 0,16-16 0,5-6 0,47-62 0,-74 86-25,1-1-4,0-1 1,-1 1-1,0-1 1,5-9-1,-23 45 1,9-19 24,0-1 0,0 1 0,0 0 0,1 1 0,0-1 0,1 0 0,0 1 0,1-1 0,-1 20 0,2-28-13,0 0 0,0 1-1,0-1 1,1 0 0,-1 1 0,0-1 0,1 0 0,-1 0 0,1 0 0,-1 1 0,1-1 0,0 0 0,-1 0 0,1 0 0,0 0 0,0 0 0,0 0 0,0 0 0,0 0-1,0-1 1,0 1 0,0 0 0,2 1 0,0-2-2,-1 1 0,0 0-1,1-1 1,-1 0 0,1 0 0,-1 1-1,1-1 1,-1-1 0,1 1 0,-1 0-1,5-2 1,2 0-25,1-1 1,-1-1-1,0 0 0,0 0 1,10-7-1,58-53-459,-77 64 476,1 0 0,-1 0 0,0 0 0,0 0 0,0 0 1,1 0-1,-1 0 0,0 0 0,0 0 0,0 0 1,1 0-1,-1 0 0,0 0 0,0 0 0,0 1 0,1-1 1,-1 0-1,0 0 0,0 0 0,0 0 0,0 0 1,1 0-1,-1 0 0,0 1 0,0-1 0,0 0 1,0 0-1,0 0 0,0 0 0,0 1 0,1-1 0,-1 0 1,0 0-1,0 0 0,0 0 0,0 1 0,0-1 1,0 0-1,0 0 0,0 0 0,0 1 0,0-1 1,0 0-1,0 0 0,0 0 0,0 1 0,0-1 0,0 0 1,0 0-1,0 0 0,0 1 0,0-1 0,-1 0 1,1 0-1,0 0 0,0 0 0,0 1 0,-2 12-26,-2-2 20,1 1 1,1 0 0,0-1-1,0 1 1,0 16 0,2-26 13,0 1 0,1 0 0,-1-1 0,0 1 0,1-1 0,-1 1 0,1 0 0,0-1 0,0 1 0,0-1 0,0 0 0,0 1 0,0-1 0,1 0 0,-1 0 0,1 0 0,0 0 0,0 0 0,-1 0 0,1 0 0,0-1 0,1 1-1,-1-1 1,0 1 0,0-1 0,1 0 0,-1 0 0,0 0 0,1 0 0,4 1 0,6 0 9,0 0 0,1-1 0,-1-1 0,0 0-1,1-1 1,24-4 0,-9-1 28,-2-1 0,33-13 0,-58 20-22,1-1-1,-1 0 0,0 0 1,0 0-1,0 0 0,0 0 1,0-1-1,0 1 0,-1 0 1,1-1-1,2-2 1,-3 3-3,-1-1 1,1 1-1,-1 0 1,1 0-1,-1-1 1,0 1-1,1 0 1,-1-1-1,0 1 1,0-1-1,0 1 1,0 0-1,0-1 1,-1 1-1,1 0 1,0-1-1,0 1 1,-1 0-1,1-1 1,-1 1-1,-1-2 1,-11-26 270,-19-27 0,21 37-249,0 0 0,1-1 0,1 0 0,-8-28 0,17 48-56,0 0 0,0-1 0,0 1 0,0 0 0,0-1 0,0 1 0,0 0 0,0-1 0,1 1-1,-1 0 1,0 0 0,0-1 0,0 1 0,0 0 0,1-1 0,-1 1 0,0 0 0,0 0 0,1 0 0,-1-1 0,0 1 0,1 0 0,-1 0 0,0 0-1,0 0 1,1-1 0,-1 1 0,0 0 0,1 0 0,-1 0 0,0 0 0,1 0 0,-1 0 0,0 0 0,1 0 0,-1 0 0,0 0 0,1 0 0,-1 0-1,0 0 1,1 0 0,-1 1 0,1-1 0,32 12-1136,-11-2 977,25 4-190,13 1-109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3.646"/>
    </inkml:context>
    <inkml:brush xml:id="br0">
      <inkml:brushProperty name="width" value="0.05" units="cm"/>
      <inkml:brushProperty name="height" value="0.05" units="cm"/>
    </inkml:brush>
  </inkml:definitions>
  <inkml:trace contextRef="#ctx0" brushRef="#br0">130 281 19908,'-4'0'186,"-1"0"-1,1 1 0,-1-1 0,0 1 0,1 0 1,-1 0-1,1 1 0,0-1 0,-1 1 1,1 0-1,0 0 0,0 0 0,0 1 1,0 0-1,1-1 0,-1 1 0,1 0 1,-1 1-1,1-1 0,-4 6 0,2-3-96,1 0-1,0 0 0,0 1 0,0-1 0,1 1 0,-1 0 0,2-1 0,-1 2 1,1-1-1,0 0 0,-1 15 0,2-22-83,1 1-1,0 0 1,0-1 0,0 1 0,0 0-1,0-1 1,0 1 0,0 0 0,0-1-1,0 1 1,1-1 0,-1 1 0,0 0-1,0-1 1,1 1 0,-1-1-1,0 1 1,0 0 0,1-1 0,-1 1-1,1-1 1,-1 1 0,0-1 0,1 1-1,-1-1 1,1 0 0,-1 1 0,2 0-1,-1-1 3,0 0-1,1 0 0,-1 0 0,0 0 1,0 0-1,0 0 0,1 0 1,-1 0-1,0-1 0,0 1 1,0 0-1,0-1 0,1 1 0,0-1 1,5-3 20,0 0 1,0-1 0,11-9 0,-4 2 24,-1-1 0,0-1 1,-1 0-1,18-29 0,30-68 218,-7 14-70,-44 88-155,-3 11-3,0 17-15,0 37-18,-5-33 13,2-1-1,0 0 1,1 0 0,2 0-1,12 34 1,-17-54-3,0 1 0,0 0 0,1-1 0,-1 1-1,1-1 1,0 1 0,0-1 0,0 0 0,0 0 0,0 0 0,0 0 0,1 0 0,-1 0 0,1-1 0,-1 1 0,6 2-1,-5-4 6,-1 1-1,1-1 0,-1 1 0,1-1 0,0 0 1,-1 0-1,1 0 0,0-1 0,-1 1 0,1-1 0,-1 1 1,1-1-1,-1 0 0,1 0 0,3-2 0,2-1 35,0-1-1,-1-1 1,1 0-1,-1 0 1,-1 0-1,1-1 1,-1 0-1,0 0 0,6-10 1,-1-1-45,-2 0 1,0-1 0,-1 0-1,-1 0 1,-1-1-1,-1 0 1,0 0-1,-2 0 1,0-1 0,0-39-1,-4 56-49,1 0 0,0 0-1,-1 0 1,1 0 0,-1 0 0,0 1-1,-1-1 1,-2-6 0,4 10 28,0-1 0,-1 1 0,1 0 0,0-1 0,0 1 0,0 0 1,-1-1-1,1 1 0,0 0 0,-1-1 0,1 1 0,0 0 0,-1 0 0,1 0 0,0-1 0,-1 1 1,1 0-1,0 0 0,-1 0 0,1 0 0,0 0 0,-1-1 0,1 1 0,-1 0 0,1 0 0,0 0 1,-1 0-1,1 0 0,-1 0 0,1 0 0,-1 1 0,0-1-7,0 1 0,-1 0 0,1 0 0,0 0 0,0 0 0,0 0 1,0 1-1,0-1 0,0 0 0,0 0 0,1 1 0,-1-1 0,-1 3 0,-4 9-42,1 1-1,0 0 1,1 1-1,-3 21 1,-5 62 67,11-87 0,-2 11 24,2 0-1,1 0 0,0 0 1,2 0-1,0 0 0,1 0 1,2 0-1,0-1 0,1 0 1,1 0-1,1 0 0,19 32 1,94 124 76,-45-71-136,-69-96 18,0 0 0,-2 1 0,1-1 0,-1 1 0,4 14 0,-8-22 6,-1 0 1,1 0 0,-1-1-1,1 1 1,-1 0 0,0 0 0,0 0-1,0-1 1,0 1 0,-1 0-1,1 0 1,-2 3 0,1-4 2,0 0 1,0 0-1,0-1 1,0 1-1,-1-1 0,1 1 1,0-1-1,-1 1 1,1-1-1,-1 0 1,1 0-1,-1 0 1,0 0-1,1 0 0,-1 0 1,0 0-1,0 0 1,0-1-1,1 1 1,-4 0-1,-2 0 11,-1 0-1,0 0 1,1-1-1,-1 0 1,0 0-1,1-1 1,-1 0-1,0 0 0,1-1 1,-1 0-1,1-1 1,0 1-1,0-1 1,0-1-1,0 1 1,0-1-1,1 0 1,-7-5-1,-4-5 14,0 0-1,1-1 0,1 0 1,0-1-1,-15-22 0,17 19-12,0-1-1,1 0 1,1 0-1,-12-32 1,19 41-9,0 0 0,1 0 0,1 0 0,0 0 0,0 0 0,1-1 0,0 1 0,1-1 0,0 1 0,1-1 0,2-11 0,-1 19-29,-1-1 0,1 1 0,0-1 1,0 1-1,0 0 0,1 0 1,-1 0-1,1 0 0,0 0 0,0 0 1,1 1-1,-1 0 0,1-1 1,-1 1-1,1 1 0,0-1 0,0 0 1,0 1-1,1 0 0,5-2 1,10-4-415,1 2 0,0 0 1,28-3-1,1-1-206,-2-3 162,-2 0-183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6.296"/>
    </inkml:context>
    <inkml:brush xml:id="br0">
      <inkml:brushProperty name="width" value="0.05" units="cm"/>
      <inkml:brushProperty name="height" value="0.05" units="cm"/>
    </inkml:brush>
  </inkml:definitions>
  <inkml:trace contextRef="#ctx0" brushRef="#br0">6 1 18524,'2'5'436,"0"0"0,0 1 0,0-1 0,-1 1 0,0-1 1,0 1-1,-1-1 0,0 8 0,-4 48 1178,2-35-625,-3 15-127,3-23-601,0 0 0,1 1 0,0-1 0,2 1 1,4 34-1,-4-51-252,-1 0 0,1 0 0,-1 0 1,1 0-1,0 0 0,0-1 1,0 1-1,0 0 0,0 0 1,0-1-1,0 1 0,1 0 0,-1-1 1,1 1-1,-1-1 0,1 0 1,-1 1-1,1-1 0,0 0 0,0 0 1,-1 0-1,1 0 0,0-1 1,0 1-1,0 0 0,0-1 1,0 1-1,0-1 0,0 0 0,0 1 1,0-1-1,0 0 0,0-1 1,0 1-1,0 0 0,1 0 1,-1-1-1,2 0 0,6-2 1,1-1 0,0 0 0,-1 0-1,1-1 1,11-9 0,14-9 18,-2-2 0,32-31 1,-3 3-13,-61 51-12,0 1 0,0-1 0,0 1 0,0-1 0,0 1 0,1 0 0,-1 0 0,0 0 0,1 0 0,-1 0 0,1 0-1,3 0 1,-6 1-2,1 0 0,-1 0 0,1 0 0,-1 0 0,1 1 0,-1-1 0,1 0 0,-1 0 0,1 0 0,-1 1 0,1-1 0,-1 0 0,1 0 0,-1 1 0,1-1 0,-1 0 0,0 1 0,1-1 0,-1 1 0,0-1 0,1 0 0,-1 1 0,4 19 40,-6-4-5,0 0-1,-6 22 1,5-25-3,0-1 0,1 1 0,0 0 0,0 24 0,2-36-29,0 0 0,0 0 0,1 0 0,-1 0 0,0 0 0,0 0 0,0 0 0,1 0 0,-1 0 0,0 0 0,1-1 0,-1 1 0,1 0 0,-1 0 0,1 0-1,-1 0 1,1 0 0,0-1 0,0 1 0,-1 0 0,1-1 0,0 1 0,0 0 0,0-1 0,-1 1 0,1-1 0,0 1 0,0-1 0,0 0 0,0 1 0,0-1 0,0 0 0,0 0 0,0 1 0,0-1 0,0 0 0,0 0 0,0 0 0,0 0 0,0 0 0,0-1 0,0 1-1,0 0 1,0 0 0,0-1 0,0 1 0,0-1 0,2 0 0,6-3 26,0 0-1,-1 0 0,16-11 1,-22 14-27,41-30 82,-27 19-69,0 1 0,1 0 0,0 1 0,35-15 0,-50 25-24,0-1-1,0 0 1,0 1-1,-1-1 1,1 1 0,0 0-1,0 0 1,0 0-1,0 0 1,0 0-1,0 0 1,-1 0-1,1 0 1,2 1 0,-3 0 0,0-1 0,0 1 0,0-1 0,-1 1 0,1-1 0,0 1 0,-1 0 0,1-1 0,-1 1 0,1 0 0,0-1 0,-1 1 0,1 0 0,-1 0 0,0-1 0,1 1 0,-1 0 0,0 0 0,1 0 0,-1 0 0,0 1 1,0 5-215,1-1 1,-2 1 0,1 0 0,-1 0-1,0 0 1,-3 8 0,0 11-1919,4-26 2077,0 1 0,0-1-1,-1 0 1,1 1-1,0-1 1,0 0 0,0 1-1,0-1 1,0 1 0,1-1-1,-1 0 1,0 1-1,0-1 1,0 1 0,0-1-1,0 0 1,0 1-1,1-1 1,-1 0 0,0 1-1,0-1 1,0 0 0,1 1-1,-1-1 1,0 0-1,1 0 1,-1 1 0,0-1-1,0 0 1,1 0-1,0 1 1,15-4-1106,4-6 199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7.416"/>
    </inkml:context>
    <inkml:brush xml:id="br0">
      <inkml:brushProperty name="width" value="0.05" units="cm"/>
      <inkml:brushProperty name="height" value="0.05" units="cm"/>
    </inkml:brush>
  </inkml:definitions>
  <inkml:trace contextRef="#ctx0" brushRef="#br0">157 56 20724,'-7'-1'309,"1"1"-1,-1 0 0,0 0 0,0 1 1,0-1-1,0 2 0,0-1 0,1 1 0,-1 0 1,1 0-1,-1 1 0,1 0 0,0 0 1,-8 6-1,10-7-208,0 1 0,1-1 0,-1 1 0,1 0 0,0 0 0,0 0 0,0 0 0,1 1 0,-1-1 0,1 1 0,-1 0-1,1 0 1,0-1 0,1 1 0,-1 1 0,1-1 0,0 0 0,0 0 0,0 0 0,0 1 0,1-1 0,-1 0 0,2 9 0,-1-11-77,0 0 1,1 0-1,-1 1 0,1-1 0,-1 0 0,1 0 0,0 0 0,0 0 1,0 0-1,0 0 0,0 0 0,1 0 0,-1-1 0,0 1 0,1 0 1,0-1-1,-1 1 0,1-1 0,3 3 0,-2-3-13,1 1-1,-1-1 1,1 1-1,-1-1 1,1 0 0,0-1-1,-1 1 1,1-1-1,0 1 1,6-2 0,3 0-30,0-1 0,0 0 0,0-1 0,-1 0 0,22-10 1,11-9-55,-33 16 54,-1 0 0,1 0 1,0 1-1,1 0 0,23-4 1,-35 8 22,0 1 0,0 0 1,0 0-1,0 0 0,0 0 1,0 0-1,0 0 1,0 0-1,0 0 0,0 0 1,-1 0-1,1 1 0,0-1 1,0 0-1,0 1 0,0-1 1,0 1-1,0-1 0,0 1 1,0-1-1,-1 1 1,1-1-1,0 1 0,0 0 1,-1 0-1,1-1 0,-1 1 1,1 0-1,0 1 0,1 2 19,-1-1 0,0 1 0,0 0 0,-1 0 0,1 0 0,-1 5 0,0-5-4,1-1 1,-1 1-1,0-1 1,1 1 0,0-1-1,0 1 1,0-1-1,2 4 1,-3-6-16,1 0 1,0 0 0,0 0-1,0 0 1,0 0-1,0-1 1,0 1-1,0 0 1,0-1-1,0 1 1,0-1-1,0 1 1,0-1 0,1 1-1,-1-1 1,0 0-1,0 1 1,0-1-1,1 0 1,-1 0-1,0 0 1,0 0-1,1 0 1,-1 0 0,0-1-1,0 1 1,0 0-1,3-1 1,20-6-67,0 0 1,28-15 0,-35 15-87,1-1 1,-1 2 0,1 1 0,0 0 0,33-4 0,-49 8 126,0 1 1,-1 0 0,1 0 0,0 0 0,0 0 0,-1 0-1,1 0 1,0 0 0,-1 1 0,1-1 0,0 1 0,-1-1 0,1 1-1,-1 0 1,1-1 0,-1 1 0,1 0 0,-1 0 0,0 0-1,1 0 1,-1 0 0,2 2 0,-2-1 9,-1 0 1,1 0-1,0 0 1,-1 0-1,1 0 0,-1 0 1,0 0-1,0 0 1,0 0-1,0 0 0,0 0 1,0 0-1,0 0 1,0 0-1,-1 0 0,1 0 1,-1-1-1,-1 4 1,1-1 5,-1 0 7,1-1 0,0 0 0,0 0 0,0 1 0,1-1 0,-1 6 0,1-8-1,0 0 0,0-1 1,0 1-1,1 0 1,-1-1-1,0 1 0,0 0 1,1-1-1,-1 1 0,0-1 1,1 1-1,-1 0 0,1-1 1,-1 1-1,1-1 1,-1 0-1,1 1 0,-1-1 1,1 1-1,-1-1 0,1 0 1,0 1-1,-1-1 0,1 0 1,0 0-1,-1 1 1,1-1-1,-1 0 0,1 0 1,0 0-1,0 0 0,-1 0 1,1 0-1,0 0 1,-1 0-1,1 0 0,0 0 1,-1 0-1,1 0 0,0-1 1,12-1-60,-1 0 0,0-1 1,0 0-1,0-1 0,21-10 1,56-34-334,-63 33 278,52-34-208,-67 42 356,-1-1 1,0 0 0,0-1-1,16-19 1,-26 28-22,0 0 0,1 0-1,-1-1 1,0 1 0,0 0 0,1-1 0,-1 1 0,0 0 0,0-1-1,1 1 1,-1 0 0,0-1 0,0 1 0,0 0 0,0-1-1,1 1 1,-1-1 0,0 1 0,0 0 0,0-1 0,0 1 0,0-1-1,0 1 1,0 0 0,0-1 0,0 1 0,0-1 0,-1 1 0,1 0-1,0-2 1,-12 2 314,-15 8 111,23-6-411,-1 0 0,1 0 0,0 1 0,1 0 0,-1 0 0,0 0 0,1 0 0,0 0 0,0 1-1,0-1 1,0 1 0,0 0 0,1 0 0,-1 0 0,1 0 0,0 0 0,1 1 0,-1-1 0,1 1 0,-1-1 0,1 1 0,1 0 0,-1-1 0,1 9 0,0-9-41,0 0 1,0-1-1,1 1 0,-1-1 0,1 1 1,0-1-1,0 1 0,0-1 1,1 0-1,-1 0 0,1 1 0,0-1 1,0 0-1,0 0 0,0 0 0,0-1 1,1 1-1,-1-1 0,1 1 1,-1-1-1,1 0 0,0 0 0,0 0 1,0 0-1,1 0 0,-1-1 0,0 1 1,0-1-1,1 0 0,-1 0 1,1 0-1,6 0 0,0-1-55,0 0-1,1 0 1,-1-1-1,0 0 0,0-1 1,0 0-1,0-1 1,0 0-1,-1 0 1,1-1-1,-1 0 1,15-10-1,-6 3-3,-1-1-1,0 0 1,-1-1 0,0-1-1,16-19 1,3-14 213,-32 44-91,-1-1 0,1 0 1,-1 0-1,0 0 0,-1 0 0,1 0 0,-1 0 1,1-1-1,-1 1 0,0-5 0,-1 9-41,0 0-1,0 0 1,0 1 0,0-1-1,0 0 1,0 0-1,-1 0 1,1 0-1,0 1 1,0-1-1,0 0 1,0 0 0,0 0-1,-1 0 1,1 0-1,0 0 1,0 1-1,0-1 1,0 0-1,-1 0 1,1 0 0,0 0-1,0 0 1,0 0-1,0 0 1,-1 0-1,1 0 1,0 0-1,0 0 1,0 0 0,-1 0-1,1 0 1,0 0-1,0 0 1,0 0-1,-1 0 1,1 0-1,0 0 1,0 0 0,0 0-1,0-1 1,-1 1-1,1 0 1,0 0-1,0 0 1,0 0-1,0 0 1,-1 0-1,1-1 1,0 1 0,0 0-1,0 0 1,0 0-1,0 0 1,0-1-1,0 1 1,0 0-1,0 0 1,-1 0 0,1-1-1,0 1 1,0 0-1,0 0 1,0 0-1,0 0 1,0-1-1,0 1 1,0 0 0,-9 11 214,6-7-187,1 1 0,0-1 0,0 1-1,0-1 1,1 1 0,0 0-1,0 0 1,0 0 0,0 0-1,1 0 1,0-1 0,0 1-1,0 5 1,1-7-32,-1-1 0,1 0 1,-1 0-1,1 0 0,-1 0 0,1 0 1,0 0-1,0 0 0,0 0 0,0 0 1,1 0-1,-1 0 0,0 0 0,1-1 1,-1 1-1,1-1 0,0 1 0,-1-1 1,1 0-1,0 1 0,0-1 0,0 0 1,0 0-1,0 0 0,0-1 0,0 1 1,0 0-1,0-1 0,1 1 0,-1-1 1,2 0-1,4 1-7,0-2 0,0 1 1,0-1-1,0 0 0,0-1 0,0 1 0,0-2 1,-1 1-1,1-1 0,7-4 0,12-8-14,33-22-1,-29 18-1,-10 5 12,-14 9-6,1-1 1,1 2 0,12-7 0,-21 11 13,1 0-1,-1 0 1,0 0 0,0 0 0,1 0-1,-1 0 1,0 0 0,0 0 0,1 0-1,-1 0 1,0 0 0,0 0 0,0 0-1,1 0 1,-1 0 0,0 0 0,0 0-1,1 0 1,-1 0 0,0 0 0,0 0-1,0 0 1,1 0 0,-1 1 0,0-1-1,0 0 1,0 0 0,1 0 0,-1 0-1,0 0 1,0 1 0,0-1 0,0 0-1,0 0 1,1 0 0,-1 1 0,0-1-1,0 0 1,0 0 0,0 1 0,0-1-1,0 0 1,0 0 0,0 0 0,0 1-1,0-1 1,0 0 0,0 0 0,0 1 0,0-1-1,0 0 1,0 0 0,0 1 0,0-1-1,0 0 1,0 0 0,0 0 0,0 1-1,-1-1 1,1 0 0,0 1 0,-7 20-6,6-17 7,-15 44 12,3 2 1,2 0-1,1 0 0,4 1 1,1 0-1,4 90 0,2-119-34,0-2-25,-1 0 0,-2 27 0,2-43 39,-1 0 0,1 0 1,-1 0-1,0 0 1,0-1-1,-1 1 0,1 0 1,-1 0-1,1-1 0,-1 1 1,-1-1-1,1 1 1,0-1-1,-1 0 0,1 0 1,-1 0-1,-6 5 1,7-7 15,0 0 1,0 0 0,0 0 0,0 0 0,0 0 0,0 0 0,0-1 0,0 1 0,0-1 0,0 1 0,0-1 0,-1 0 0,1 0 0,0 0 0,0 0 0,0 0 0,0 0 0,-1-1 0,1 1 0,0-1 0,0 0 0,0 1 0,0-1 0,0 0 0,0 0 0,0 0 0,0 0 0,0-1 0,1 1 0,-1-1 0,0 1 0,1-1 0,-1 1 0,1-1-1,-2-3 1,0 1 13,0 0 0,1 0 0,-1-1 0,1 1 0,0-1-1,0 0 1,1 1 0,-1-1 0,1 0 0,0 0 0,1 0-1,-1 0 1,1 0 0,0 0 0,1-6 0,0 2-11,2 1 0,-1-1 0,1 0-1,0 0 1,1 1 0,0 0 0,1 0 0,-1 0 0,1 0 0,1 1 0,0 0 0,0 0 0,0 0 0,9-6 0,12-9-73,1 1 0,45-24 0,1-2-559,-42 25 448,30-30-1,-21 11-21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011"/>
    </inkml:context>
    <inkml:brush xml:id="br0">
      <inkml:brushProperty name="width" value="0.05" units="cm"/>
      <inkml:brushProperty name="height" value="0.05" units="cm"/>
    </inkml:brush>
  </inkml:definitions>
  <inkml:trace contextRef="#ctx0" brushRef="#br0">118 0 19188,'-66'105'7246,"61"-98"-6914,-27 47 1262,30-50-1492,0 0-1,0 1 1,0 0 0,0-1-1,1 1 1,0 0 0,0 0 0,0 0-1,1 9 1,0-12-88,0-1 0,0 0-1,1 1 1,-1-1 0,1 0 0,0 0 0,-1 1-1,1-1 1,0 0 0,0 0 0,-1 0 0,1 0-1,0 0 1,0 0 0,0 0 0,1 0 0,-1 0 0,0 0-1,0 0 1,0-1 0,0 1 0,1-1 0,-1 1-1,0-1 1,1 1 0,-1-1 0,0 0 0,1 1-1,-1-1 1,1 0 0,-1 0 0,2 0 0,7 0 3,1 0 1,-1 0 0,13-3-1,-19 2-8,65-11-6,-50 7-30,0 1 1,1 1-1,0 0 0,-1 2 0,30 1 0,-46 1 18,1-1 0,-1 1 0,0-1 0,-1 1 0,1 0 0,0 0 0,0 1 0,0-1 0,-1 0 0,1 1 0,0 0 0,-1-1 0,1 1 0,-1 0 0,0 0 0,0 1 0,0-1 0,0 0 0,3 6 0,-4-6 5,0 0 1,0 1 0,0-1-1,0 1 1,-1-1-1,1 1 1,-1-1 0,0 1-1,0-1 1,0 1-1,0-1 1,0 1 0,0-1-1,-1 1 1,1-1-1,-1 0 1,0 1 0,1-1-1,-1 0 1,0 1 0,-1-1-1,1 0 1,0 0-1,-4 4 1,0 0 6,-1 0 0,0 0-1,0-1 1,0 0 0,-1 0 0,0-1 0,0 0 0,0 0-1,0 0 1,-1-1 0,0 0 0,1-1 0,-1 1 0,-14 1-1,13-3-34,0 1 0,0-2 0,1 1 0,-1-1 0,0 0 0,0-1 0,0 0 0,1-1 0,-1 1 0,1-2-1,-1 1 1,1-1 0,-12-6 0,18 8-81,0 0-1,1 0 1,-1 0-1,0 0 1,1 0 0,-1 0-1,1-1 1,-1 1-1,1 0 1,-1-1-1,1 0 1,0 1-1,0-1 1,0 0 0,0 1-1,0-1 1,0 0-1,0 0 1,1 0-1,-1 0 1,1 0-1,-1 0 1,1 0 0,0 0-1,0 0 1,0 0-1,0 0 1,0 0-1,0 0 1,0 0-1,1 0 1,-1 0 0,1 0-1,-1 1 1,1-1-1,0 0 1,0 0-1,0 0 1,0 1-1,0-1 1,0 0-1,0 1 1,1-1 0,2-2-1,1 0-112,0-1 0,0 1-1,1 0 1,0 0 0,-1 1 0,1 0-1,1 0 1,7-3 0,24-8-1095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460"/>
    </inkml:context>
    <inkml:brush xml:id="br0">
      <inkml:brushProperty name="width" value="0.05" units="cm"/>
      <inkml:brushProperty name="height" value="0.05" units="cm"/>
    </inkml:brush>
  </inkml:definitions>
  <inkml:trace contextRef="#ctx0" brushRef="#br0">159 13 19164,'0'0'118,"0"-1"0,0 0 0,0 0-1,-1 1 1,1-1 0,0 1 0,-1-1 0,1 0-1,-1 1 1,1-1 0,-1 1 0,1-1 0,-1 1 0,1-1-1,-1 1 1,1-1 0,-1 1 0,0-1 0,1 1 0,-1 0-1,1-1 1,-1 1 0,0 0 0,0 0 0,1 0-1,-1-1 1,0 1 0,1 0 0,-1 0 0,0 0 0,0 0-1,1 0 1,-1 0 0,-1 1 0,-27 2 1603,22-1-1541,1 1-1,-1-1 1,1 1 0,0 1-1,0-1 1,0 1-1,0 0 1,1 0-1,-1 1 1,1 0-1,0 0 1,0 0-1,1 0 1,0 1 0,-6 10-1,8-13-170,0 0 0,0 0 0,0 0 0,1 1 0,0-1 0,-1 0 0,1 1-1,1-1 1,-1 1 0,0 0 0,1-1 0,0 1 0,0-1 0,0 1 0,0 0 0,0-1 0,1 1 0,0-1-1,-1 1 1,1-1 0,1 1 0,-1-1 0,0 1 0,1-1 0,0 0 0,0 0 0,0 0 0,0 0 0,0 0-1,0 0 1,5 3 0,-3-3-7,-1 0-1,1-1 0,-1 1 1,1-1-1,0 0 0,0 0 1,0 0-1,0-1 1,1 0-1,-1 1 0,0-1 1,0-1-1,1 1 0,5 0 1,-3-2-4,1 1 1,-1-1 0,0 0-1,0-1 1,0 1-1,-1-1 1,1-1 0,8-3-1,-2-1-6,1-1 0,-2 0 0,1-1 0,-1 0 0,0-1 0,-1 0 0,16-19 0,-25 26 5,2-1-5,-1 1-1,1-1 0,-1 0 1,-1-1-1,1 1 1,0 0-1,-1-1 1,0 0-1,0 1 1,1-8-1,-3 12 7,0 0 0,0 0 1,0 0-1,0 0 0,1-1 0,-1 1 0,0 0 0,0 0 1,0 0-1,0 0 0,0-1 0,-1 1 0,1 0 1,0 0-1,0 0 0,0 0 0,0 0 0,0-1 1,0 1-1,0 0 0,0 0 0,0 0 0,0 0 0,0 0 1,0-1-1,-1 1 0,1 0 0,0 0 0,0 0 1,0 0-1,0 0 0,0 0 0,0 0 0,-1 0 1,1 0-1,0 0 0,0 0 0,0-1 0,0 1 0,-1 0 1,-7 3-65,-8 9-102,11-6-33,0 1 0,1-1-1,0 1 1,0 0 0,-5 11 0,7-14-49,1-1 0,-1 1 0,1 0 0,0 0 0,0 0 0,1 0 1,-1 0-1,1 0 0,0 0 0,0 0 0,0 1 0,2 5 0,-2-9 200,0 1 0,1-1-1,-1 0 1,1 0 0,-1 0-1,1 0 1,0 0 0,-1-1-1,1 1 1,0 0 0,0 0-1,0 0 1,0-1 0,-1 1-1,1 0 1,0-1 0,0 1-1,0-1 1,0 1 0,0-1 0,0 1-1,1-1 1,-1 0 0,0 1-1,0-1 1,0 0 0,0 0-1,0 0 1,2 0 0,22 1-967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8.915"/>
    </inkml:context>
    <inkml:brush xml:id="br0">
      <inkml:brushProperty name="width" value="0.05" units="cm"/>
      <inkml:brushProperty name="height" value="0.05" units="cm"/>
    </inkml:brush>
  </inkml:definitions>
  <inkml:trace contextRef="#ctx0" brushRef="#br0">212 239 19444,'-14'-1'1809,"-15"7"-1185,-2 5-248,-3 9 776,1 3-208,4 6-392,6 3-168,10 1-240,7 3-80,8-4-200,4-5-88,8-5-352,3-5-272,4-14-2049,4-8 2409,1-15-320,1-4-288</inkml:trace>
  <inkml:trace contextRef="#ctx0" brushRef="#br0" timeOffset="1">424 1 20532,'-18'26'1073,"-81"124"3769,82-122-4071,2 1 1,1 1-1,-15 45 0,28-72-738,1 0 0,-1 0 0,0 0 0,1 0 0,-1 0 0,1 0 1,0 0-1,0 0 0,0 0 0,0 0 0,1 0 0,-1 0 0,1 0 0,0 0 1,1 4-1,-1-5-25,1 0 1,-1-1 0,0 1-1,1-1 1,-1 1-1,0-1 1,1 1-1,0-1 1,-1 0 0,1 0-1,0 0 1,0 0-1,0 0 1,-1 0 0,1 0-1,0-1 1,0 1-1,0-1 1,0 1-1,1-1 1,-1 0 0,0 0-1,2 0 1,5 0-3,0 0-1,0-1 1,1-1 0,-1 1 0,0-1-1,0-1 1,15-6 0,60-34 2,-71 36-5,38-21-272,0-2-1,-2-3 1,87-76 0,-126 98-1708,-10 11 1955,0 0-1,0 0 1,0 0 0,0 0 0,0 0-1,-1 0 1,1 0 0,0 0 0,0 0-1,0 0 1,0 0 0,0 0 0,0 0-1,0 0 1,0 0 0,0 0-1,0 0 1,0 0 0,0 0 0,0 0-1,0 0 1,0 0 0,0 0 0,0 0-1,0 0 1,0 0 0,0 0 0,0 0-1,0 0 1,0 0 0,0 0 0,0 0-1,0 0 1,0 0 0,0 0-1,0 0 1,0 0 0,0 0 0,-1 0-1,1-1 1,-17 14-901,1 0 141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7:49.326"/>
    </inkml:context>
    <inkml:brush xml:id="br0">
      <inkml:brushProperty name="width" value="0.05" units="cm"/>
      <inkml:brushProperty name="height" value="0.05" units="cm"/>
    </inkml:brush>
  </inkml:definitions>
  <inkml:trace contextRef="#ctx0" brushRef="#br0">0 0 16644,'2'32'2304,"5"5"-1208,3 1-472,0-6 1913,2-1-1465,-1-11-784,-2-6 136,-1-14-384,0-11-152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1.077"/>
    </inkml:context>
    <inkml:brush xml:id="br0">
      <inkml:brushProperty name="width" value="0.05" units="cm"/>
      <inkml:brushProperty name="height" value="0.05" units="cm"/>
    </inkml:brush>
  </inkml:definitions>
  <inkml:trace contextRef="#ctx0" brushRef="#br0">0 10 16436,'23'1'6512,"32"7"-3842,20 1-2040,-22-3-343,16 2-739,1-2 0,118-7 0,-182 1 276,0-1 1,-1 0-1,1 0 1,-1 0-1,1-1 1,-1 1-1,0-1 1,0-1 0,0 1-1,0-1 1,0 0-1,0 0 1,6-6-1,2-6-637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1.512"/>
    </inkml:context>
    <inkml:brush xml:id="br0">
      <inkml:brushProperty name="width" value="0.05" units="cm"/>
      <inkml:brushProperty name="height" value="0.05" units="cm"/>
    </inkml:brush>
  </inkml:definitions>
  <inkml:trace contextRef="#ctx0" brushRef="#br0">0 2 16772,'3'-1'239,"-1"1"1,0 0 0,0 0-1,0 0 1,0 0 0,0 0-1,0 0 1,1 1 0,-1-1-1,0 1 1,0-1 0,2 2 0,-2-2 58,55 15 1632,55 21 0,-91-28-1796,-1 1-1,0 1 1,0 1 0,-1 0-1,31 25 1,-47-33-129,0 0 1,1 0-1,-1 0 0,-1 0 1,1 0-1,0 1 0,-1-1 1,0 1-1,1-1 0,-1 1 1,-1 0-1,1 0 0,-1 0 1,1 0-1,-1 0 0,0 1 1,-1-1-1,1 0 0,-1 0 0,0 1 1,0-1-1,0 6 0,-2-2-1,-1 0-1,1 0 0,-1-1 0,0 1 0,-1-1 0,0 0 1,0 0-1,-1 0 0,1-1 0,-11 12 0,-17 13-7,-67 53 0,18-15-1059,76-65 887,4-1-73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2.454"/>
    </inkml:context>
    <inkml:brush xml:id="br0">
      <inkml:brushProperty name="width" value="0.05" units="cm"/>
      <inkml:brushProperty name="height" value="0.05" units="cm"/>
    </inkml:brush>
  </inkml:definitions>
  <inkml:trace contextRef="#ctx0" brushRef="#br0">83 179 21133,'1'-6'2756,"-8"16"-1618,-11 21-125,-22 65 33,35-83-1023,2-1 1,0 1-1,0 0 1,1 1 0,-1 23-1,3-36-13,0 1-1,0 0 1,1 0-1,-1 0 1,0 0-1,1-1 1,-1 1-1,1 0 1,-1 0 0,1-1-1,0 1 1,0 0-1,-1-1 1,1 1-1,1-1 1,0 2-1,-1-2 6,0 0 0,0 0-1,0-1 1,1 1 0,-1 0-1,0-1 1,0 1 0,1-1 0,-1 1-1,0-1 1,1 0 0,-1 0-1,0 1 1,1-1 0,-1 0-1,3-1 1,3 0 40,0 0 0,1-1 0,-1 0 0,-1-1 0,1 0-1,9-5 1,18-11 170,-1-2 0,46-37 0,12-9-73,-91 67-153,0 0 0,0 0 0,0-1 0,0 1 0,1 0 0,-1 0 0,0 0 0,0 0 0,0 0 0,0 0 0,1 0 0,-1 0 0,0 0 0,0 0 0,0 0 0,0 0 0,1 0 0,-1 0 0,0 0 0,0 0 0,0 0 0,0 0-1,1 0 1,-1 0 0,0 0 0,0 0 0,0 0 0,0 0 0,1 0 0,-1 0 0,0 0 0,0 0 0,0 1 0,0-1 0,0 0 0,1 0 0,-1 0 0,0 0 0,0 0 0,0 1 0,0-1 0,0 0 0,0 0 0,0 0 0,0 0 0,0 0 0,0 1 0,1-1 0,-1 0 0,0 0 0,0 0 0,0 0 0,0 1 0,0-1 0,0 0 0,0 0-1,0 0 1,0 1 0,0-1 0,-1 0 0,1 0 0,0 0 0,0 0 0,0 1 0,0-1 0,0 0 0,-2 11-20,2-11 20,-2 8-16,0 1 0,0-1 0,1 0-1,0 0 1,0 1 0,1-1-1,1 14 1,0-20 15,-1 0 0,1 0 0,-1-1 0,1 1 0,-1 0 0,1 0 0,0-1 0,0 1 0,0 0 0,0-1 0,0 1 0,0-1 1,1 1-1,-1-1 0,3 3 0,-2-3 2,0 0 1,1 0 0,-1 0-1,0 0 1,0-1 0,0 1-1,1-1 1,-1 1 0,0-1-1,1 0 1,-1 0-1,0 0 1,1 0 0,-1 0-1,0-1 1,4 0 0,6-2 3,0-1 0,0 0 0,-1-1 0,0 0 0,1-1 0,-2 0 0,1-1 0,-1 0 0,0-1 0,0 0 1,15-16-1,2-6 30,-1-2 0,27-42-1,-38 52-17,-2 0-1,-1 0 0,0-1 1,-2 0-1,11-35 0,-21 58-15,0 0 0,0 0 0,0 0 0,0 1 0,-1-1 0,1 0 0,0 0-1,0 0 1,0 0 0,0 0 0,0 0 0,0 0 0,0 0 0,0 0-1,0 0 1,0 0 0,0 0 0,0 0 0,-1-1 0,1 1 0,0 0-1,0 0 1,0 0 0,0 0 0,0 0 0,0 0 0,0 0 0,0 0-1,0 0 1,0 0 0,0 0 0,0 0 0,0 0 0,0 0 0,0 0-1,0 0 1,0 0 0,-1 0 0,1-1 0,0 1 0,-6 10-5,-14 30 34,2 1 0,2 1 0,1 0 0,3 1 0,1 1 0,3-1 0,1 2 0,2-1 0,2 1 0,4 72 0,4-56-11,0 12-28,-4 111 0,-2-176 22,1-4 7,1 0 1,-2 0-1,1-1 0,0 1 1,-1 0-1,0 0 0,0 0 1,0 0-1,0-1 1,-1 1-1,0 0 0,1-1 1,-5 6-1,6-9-12,0 0-1,0 0 1,-1 0 0,1 0 0,0 1-1,0-1 1,-1 0 0,1 0-1,0 0 1,0 0 0,-1 0-1,1 0 1,0 0 0,0 0 0,-1 0-1,1 0 1,0 0 0,0 0-1,-1 0 1,1 0 0,0 0 0,0-1-1,0 1 1,-1 0 0,1 0-1,0 0 1,0 0 0,-1 0 0,1-1-1,0 1 1,0 0 0,0 0-1,0 0 1,-1 0 0,1-1 0,-8-12 133,-3-17 51,3-2-116,2 0 0,1 0-1,1 0 1,1 0 0,2-1 0,2 1-1,1-1 1,6-32 0,-6 57-94,0 0 0,0 0 1,1 0-1,0 0 0,0 0 1,7-10-1,-8 14-10,1 1 1,0-1 0,0 1-1,0 0 1,0 0-1,0 0 1,0 1-1,1-1 1,-1 1-1,1 0 1,0 0-1,-1 0 1,1 0 0,7-1-1,7-2-1084,33-3 0,-18 4 400,-16 0 73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2.892"/>
    </inkml:context>
    <inkml:brush xml:id="br0">
      <inkml:brushProperty name="width" value="0.05" units="cm"/>
      <inkml:brushProperty name="height" value="0.05" units="cm"/>
    </inkml:brush>
  </inkml:definitions>
  <inkml:trace contextRef="#ctx0" brushRef="#br0">7 12 23573,'-6'-6'2128,"6"3"-1687,1 2-489,8-1 432,7 2-88,3 0-88,0 0-344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11.720"/>
    </inkml:context>
    <inkml:brush xml:id="br0">
      <inkml:brushProperty name="width" value="0.05" units="cm"/>
      <inkml:brushProperty name="height" value="0.05" units="cm"/>
    </inkml:brush>
  </inkml:definitions>
  <inkml:trace contextRef="#ctx0" brushRef="#br0">1 269 12915,'7'-7'290,"1"0"0,0 0 0,0 1 0,0 0 1,1 1-1,0 0 0,0 0 0,0 1 0,1 0 0,-1 1 0,1 0 1,13-2-1,-6 3-316,-1 0 0,0 2 0,0 0-1,0 1 1,0 0 0,0 1 0,17 5 0,33 9 65,12 3 89,152 16 1,140-20 189,-29-2-113,-17 3-140,342-26 1,-415-7-66,605-63 6,-497 14-10,-144 24-17,-92 19 3,354-50-44,-439 69 127,69-3 223,-95 7-154,-1 1 1,1 0 0,-1 0-1,1 1 1,-1 1-1,22 7 1,-32-10-115,-1 1 0,1-1 0,-1 0 1,1 0-1,-1 0 0,1 0 0,-1 1 0,1-1 1,-1 0-1,1 1 0,-1-1 0,1 0 0,-1 1 0,1-1 1,-1 1-1,0-1 0,1 1 0,-1-1 0,0 1 0,1-1 1,-1 1-1,0-1 0,0 1 0,1-1 0,-1 1 1,0-1-1,0 1 0,0 0 0,0 0 1,-1 0-1,1 0 1,0-1-1,-1 1 1,1 0 0,-1 0-1,1 0 1,-1-1-1,0 1 1,1 0 0,-1-1-1,0 1 1,1-1-1,-1 1 1,-2 0-1,-42 21-80,32-17-227,2 0 15,6-2 207,-1 0-1,0 0 1,1 0-1,-1-1 0,0 0 1,-1-1-1,1 1 1,-9 0-1,-8-8-203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4.111"/>
    </inkml:context>
    <inkml:brush xml:id="br0">
      <inkml:brushProperty name="width" value="0.05" units="cm"/>
      <inkml:brushProperty name="height" value="0.05" units="cm"/>
    </inkml:brush>
  </inkml:definitions>
  <inkml:trace contextRef="#ctx0" brushRef="#br0">7 45 19268,'0'1'62,"-3"28"1464,1 0-1,1 1 1,3 32-1,-2-61-1501,0 0 0,0 1 0,0-1 0,0 0 0,0 0 0,1 1 0,-1-1-1,0 0 1,1 0 0,-1 1 0,1-1 0,-1 0 0,1 0 0,-1 0 0,1 0 0,0 0 0,0 0 0,0 0 0,-1 0 0,1 0-1,0 0 1,0 0 0,0 0 0,0-1 0,0 1 0,1 0 0,-1-1 0,0 1 0,0-1 0,0 1 0,1-1 0,-1 0 0,0 1-1,0-1 1,1 0 0,-1 0 0,0 0 0,1 0 0,-1 0 0,0 0 0,0 0 0,1 0 0,-1-1 0,0 1 0,0 0 0,1-1-1,-1 1 1,0-1 0,2-1 0,7-3-2,0 0 0,0-1 0,-1 0 0,12-11 0,-18 15-10,41-36 20,-29 25-43,-1 0 0,2 1 0,0 0 0,0 1 0,29-14 0,-43 24 6,-1 0 0,1 1-1,0-1 1,-1 1 0,1-1 0,-1 1-1,1 0 1,0 0 0,-1-1-1,1 1 1,0 0 0,-1 1 0,1-1-1,0 0 1,-1 0 0,1 1-1,3 0 1,-4 0 3,0 0 0,0 0 1,0-1-1,0 1 0,0 0 0,0 0 1,0 1-1,0-1 0,-1 0 0,1 0 1,0 0-1,-1 0 0,1 1 0,0-1 1,-1 0-1,0 1 0,1 0 0,0 7 32,0 0 1,0 0-1,-1 0 0,0 0 0,-2 11 0,1-14 18,0 5-13,0-6 58,1 0-1,-1 0 1,1 0-1,0 0 0,1 8 1,-1-12-76,0-1 0,0 1 0,0-1 0,1 1 0,-1-1 0,0 0 0,0 1 0,0-1 0,1 1 1,-1-1-1,0 1 0,1-1 0,-1 0 0,0 1 0,1-1 0,-1 1 0,1-1 0,-1 0 0,0 0 0,1 1 0,-1-1 0,1 0 0,0 1 0,0-1 9,1 0 0,-1 0-1,0 0 1,0 0 0,0-1-1,0 1 1,1 0-1,-1 0 1,0-1 0,0 1-1,0-1 1,0 1 0,0-1-1,0 0 1,1 0-1,13-10 147,0 0 0,-2-1 0,24-25-1,-2 1-87,-16 17-71,33-28-88,-48 44 51,0-1 1,1 1 0,-1 0-1,1 1 1,0-1 0,0 1-1,0 0 1,0 0 0,10-2-1,-14 4 14,1 0-1,0 0 0,-1 0 1,1 0-1,0 0 0,-1 1 1,1-1-1,0 0 1,-1 1-1,1-1 0,0 1 1,-1 0-1,1 0 0,-1-1 1,0 1-1,1 0 1,-1 0-1,1 0 0,-1 0 1,0 0-1,0 1 0,0-1 1,0 0-1,0 1 1,0-1-1,0 0 0,0 1 1,0-1-1,-1 1 1,1 0-1,0-1 0,0 4 1,1 5-19,1 0 0,-2 0 0,0 1 0,1 11 0,-2-11 24,1 20-25,-1-21-141,0 1-1,1 0 1,0-1 0,3 11-1,-4-20 114,0-1 0,0 0 1,0 0-1,0 0 0,0 1 0,0-1 0,0 0 0,1 0 0,-1 0 1,0 0-1,0 1 0,0-1 0,0 0 0,0 0 0,0 0 0,1 0 1,-1 0-1,0 1 0,0-1 0,0 0 0,0 0 0,1 0 0,-1 0 1,0 0-1,0 0 0,0 0 0,1 0 0,-1 0 0,0 0 0,0 0 1,0 0-1,1 0 0,-1 0 0,0 0 0,0 0 0,0 0 0,1 0 1,-1 0-1,0 0 0,0 0 0,0 0 0,1 0 0,-1 0 0,0 0 0,0-1 1,0 1-1,0 0 0,1 0 0,-1 0 0,0 0 0,0 0 0,0-1 1,0 1-1,0 0 0,0 0 0,1-1 0,6-8-265,3-10-462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4.333"/>
    </inkml:context>
    <inkml:brush xml:id="br0">
      <inkml:brushProperty name="width" value="0.05" units="cm"/>
      <inkml:brushProperty name="height" value="0.05" units="cm"/>
    </inkml:brush>
  </inkml:definitions>
  <inkml:trace contextRef="#ctx0" brushRef="#br0">1 30 18740,'5'-23'2590,"-1"16"-1325,-2 19 481,-2 105 1390,-2-87-3001,1-1 1,2 1-1,7 54 0,-7-81-126,0 0 0,0 0 0,0 0 0,0 0 0,0 0 0,1 0 0,-1 0 0,1-1 0,-1 1 0,5 4 0,-5-6-4,1 0 1,-1 1-1,1-1 0,-1 0 0,1 0 0,0 0 0,-1 0 1,1-1-1,0 1 0,0 0 0,0-1 0,0 1 0,0-1 1,-1 0-1,1 1 0,0-1 0,0 0 0,0 0 1,3-1-1,2 0 6,0-1 0,-1 1 1,1-1-1,0-1 0,-1 1 1,0-1-1,1-1 0,-1 1 1,8-7-1,52-45 67,-42 34-52,26-26 29,-25 23-40,49-37-1,-73 60-16,1 0 0,-1 0 0,0 0-1,0 1 1,0-1 0,1 0 0,-1 1 0,0-1 0,1 1-1,-1 0 1,0-1 0,1 1 0,-1 0 0,1 0-1,-1 0 1,0 0 0,1 0 0,1 0 0,-2 0 0,0 1 0,-1-1 0,1 1 0,0-1 0,0 1 0,-1-1-1,1 1 1,-1 0 0,1-1 0,0 1 0,-1 0 0,1-1 0,-1 1 0,1 0 0,-1 0 0,0 0 0,1-1 0,-1 1 0,0 0 0,0 0 0,1 1 0,0 6-21,-1 0 1,1 0-1,-1 0 1,-2 16-1,1-17 1,-6 36-201,5-32-87,0 0 1,0 0-1,1 1 0,1 14 1,0-26 254,0 1 0,0-1 0,0 1 0,0-1 0,0 1 0,0 0 0,0-1 0,0 1 0,0-1 0,0 1 0,1-1 0,-1 1 0,0-1 0,0 1 0,1-1 0,-1 1 0,0-1 0,1 1 0,-1-1 0,1 1 0,-1-1 0,0 0 0,1 1 0,-1-1 0,1 0 0,-1 1 0,2-1 0,-1 0 0,-1 0 0,1 0 0,0 0 0,0 0 0,0 0 0,0 0 0,0 0 0,0-1-1,0 1 1,0 0 0,0-1 0,-1 1 0,1 0 0,0-1 0,1 0 0,29-27-800,-28 25 743,27-28-729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4.772"/>
    </inkml:context>
    <inkml:brush xml:id="br0">
      <inkml:brushProperty name="width" value="0.05" units="cm"/>
      <inkml:brushProperty name="height" value="0.05" units="cm"/>
    </inkml:brush>
  </inkml:definitions>
  <inkml:trace contextRef="#ctx0" brushRef="#br0">143 1 18588,'-6'12'602,"0"0"1,0 0-1,-2-1 1,1 0-1,-11 11 1,-11 18 868,17-22-708,1 1-1,-15 35 0,23-48-696,1 0 0,0 0 0,0 0-1,1 0 1,0 1 0,0-1-1,0 0 1,1 1 0,-1-1 0,2 0-1,-1 1 1,1-1 0,0 0-1,2 8 1,-2-11-59,0 0-1,0-1 1,1 1-1,-1 0 0,1 0 1,0-1-1,0 1 1,0-1-1,0 0 1,0 1-1,0-1 1,1 0-1,-1 0 1,1-1-1,-1 1 1,1 0-1,0-1 1,-1 0-1,1 1 1,0-1-1,0 0 1,0 0-1,0-1 0,0 1 1,1-1-1,-1 1 1,0-1-1,0 0 1,0 0-1,3-1 1,1 0 42,-1 0 0,0 0 0,0-1 0,0 1 0,0-1 0,0-1 1,0 1-1,0-1 0,-1 0 0,1-1 0,-1 1 0,0-1 0,8-7 0,-8 5 59,1-1 0,-2 0 0,1 0 0,-1 0 0,0 0 0,0-1-1,-1 1 1,0-1 0,0 0 0,-1 0 0,0 0 0,0 0 0,-1-1 0,1-12 0,-2 16-120,0 0 1,0 0-1,0 0 1,-1 0-1,0 1 1,0-1-1,0 0 1,0 0-1,-1 1 1,0-1-1,0 1 1,0 0-1,0-1 1,-1 1-1,0 0 1,0 0-1,0 0 1,0 1-1,0-1 1,-1 1-1,1 0 1,-1 0-1,0 0 1,0 0 0,-1 1-1,-4-3 1,7 4-207,0 0 1,0 1-1,0-1 1,0 0-1,0 1 1,0-1-1,0 1 1,-1 0-1,1 0 1,0 0-1,0 0 1,0 0-1,0 0 1,-3 1 0,6 1-504,6-1-195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5.190"/>
    </inkml:context>
    <inkml:brush xml:id="br0">
      <inkml:brushProperty name="width" value="0.05" units="cm"/>
      <inkml:brushProperty name="height" value="0.05" units="cm"/>
    </inkml:brush>
  </inkml:definitions>
  <inkml:trace contextRef="#ctx0" brushRef="#br0">106 1 18036,'-3'1'211,"1"0"1,0 0-1,0 0 0,0 1 1,-1-1-1,1 1 0,0 0 1,1-1-1,-1 1 0,0 0 1,0 0-1,1 0 0,0 0 1,-1 1-1,-1 2 0,-18 41 1250,16-33-509,-7 14 391,-13 53-1,22-67-1181,0 0 1,1 0-1,1 0 1,0 1-1,1-1 0,1 19 1,0-29-153,-1 0 1,0 0-1,1 0 1,0 0-1,0 0 1,0 0-1,0 0 1,0 0-1,1 0 1,-1 0-1,1-1 1,0 1-1,0-1 1,0 1-1,0-1 1,0 0-1,0 0 1,1 0-1,-1 0 1,1 0-1,-1 0 1,6 2-1,2-1-44,-1 0-1,1-1 0,0 0 0,0 0 0,17 0 0,-18-2-6,-1 1 0,1 0 0,-1 0 0,1 1 1,-1 0-1,0 0 0,0 1 0,10 4 0,-16-6 48,0 0 0,0 1 0,0-1 0,-1 1-1,1-1 1,0 1 0,-1 0 0,1 0 0,-1 0 0,1 0-1,-1 0 1,0 0 0,0 0 0,0 0 0,0 1 0,0-1 0,0 0-1,-1 1 1,1-1 0,-1 0 0,1 1 0,-1-1 0,0 1 0,0-1-1,0 0 1,-1 1 0,1-1 0,0 1 0,-1-1 0,1 0-1,-1 1 1,0-1 0,0 0 0,0 0 0,0 1 0,-3 2 0,0 2 122,0 0 0,-1 0 0,0-1 0,0 1 0,-1-1-1,0 0 1,0-1 0,0 1 0,-11 6 0,12-10-57,0 1 0,0-1 0,0 0 0,-1-1 0,1 1 0,0-1 0,-1 0 0,1 0 0,-1-1 0,1 0 0,-1 0 0,-8-1 0,12 1-225,0 0-1,-1-1 1,1 1 0,0-1-1,0 1 1,1-1 0,-1 0-1,0 0 1,0 0 0,0 0-1,0 0 1,1 0 0,-1 0-1,0 0 1,1-1 0,-1 1-1,1-1 1,0 1 0,-1-1-1,1 0 1,0 1 0,0-1-1,0 0 1,0 0 0,0 0-1,1 0 1,-1 1 0,0-1-1,1 0 1,0 0 0,-1-1-1,1 1 1,0 0 0,0 0-1,0 0 1,1-4 0,-1 1-118,1 1 1,1-1-1,-1 0 1,1 1-1,-1-1 1,1 1 0,0-1-1,6-6 1,14-14-1302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5.578"/>
    </inkml:context>
    <inkml:brush xml:id="br0">
      <inkml:brushProperty name="width" value="0.05" units="cm"/>
      <inkml:brushProperty name="height" value="0.05" units="cm"/>
    </inkml:brush>
  </inkml:definitions>
  <inkml:trace contextRef="#ctx0" brushRef="#br0">142 55 16836,'-16'6'3620,"-2"2"-2834,10-5-273,1 1 0,-1-1 0,0 1 0,1 1 1,0-1-1,0 1 0,0 1 0,-8 7 0,12-10-471,0 1 0,0-1 0,0 1 0,0 0 1,1 0-1,-1 0 0,1 0 0,0 0 0,0 0 0,0 1 0,1-1 0,0 0 0,0 1 0,0-1 0,0 1 1,1 0-1,-1 5 0,2-7-35,-1 0 1,1 0-1,0 0 1,0 0-1,0 0 1,1 0-1,-1-1 1,0 1-1,1 0 1,0-1-1,0 1 0,0-1 1,0 0-1,0 1 1,0-1-1,0 0 1,1 0-1,-1-1 1,1 1-1,0 0 1,-1-1-1,1 1 1,0-1-1,0 0 1,0 0-1,5 1 1,-1 0 15,1 0 0,-1-1 1,1 0-1,0 0 0,-1-1 0,1 0 1,0 0-1,-1 0 0,13-4 0,-13 3 9,-1-1 0,0-1 1,0 1-1,0-1 0,0 0 0,-1-1 0,1 1 0,-1-1 0,0 0 0,0 0 0,0-1 0,0 0 0,-1 1 0,0-2 0,0 1 0,6-11 0,-8 12-31,-1 1 1,1 0 0,-1-1-1,0 0 1,0 1-1,0-1 1,-1 1-1,1-1 1,-1 0-1,0 0 1,0 1-1,0-1 1,0 0-1,-1 0 1,0 1-1,0-1 1,0 1 0,0-1-1,0 1 1,-1-1-1,1 1 1,-1-1-1,0 1 1,0 0-1,0 0 1,0 0-1,-1 0 1,1 1-1,-1-1 1,-6-4 0,-1 0-251,0 0 1,-1 1 0,0 1 0,-15-7-1,-18-8-199,17 3 58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57.183"/>
    </inkml:context>
    <inkml:brush xml:id="br0">
      <inkml:brushProperty name="width" value="0.05" units="cm"/>
      <inkml:brushProperty name="height" value="0.05" units="cm"/>
    </inkml:brush>
  </inkml:definitions>
  <inkml:trace contextRef="#ctx0" brushRef="#br0">178 344 11394,'2'-1'308,"0"0"0,0-1 0,0 1 0,-1 0-1,1-1 1,0 1 0,-1-1 0,1 0 0,-1 1-1,0-1 1,0 0 0,1 0 0,-1 0 0,0 0 0,-1 0-1,1 0 1,0 0 0,-1 0 0,1 0 0,-1 0-1,1 0 1,-1-1 0,0 1 0,0 0 0,0 0-1,0 0 1,0-1 0,-1 1 0,1 0 0,-1 0-1,1 0 1,-1 0 0,0 0 0,-2-4 0,2 4-128,-1-1 0,0 1 0,0-1 0,0 1 0,0 0 0,0 0 0,0 0 0,0 0 0,-1 1 0,1-1 0,-1 1 0,1-1 0,-1 1 0,0 0 0,0 0 0,1 0 0,-1 0 0,0 0 0,0 1 0,0-1 0,0 1 0,0 0 0,0 0 0,0 0 0,0 0 0,-3 1 0,-1 1-141,0 0 0,0 1-1,1 0 1,-1 0 0,0 0-1,1 1 1,0 0 0,0 0 0,0 1-1,1-1 1,-1 1 0,1 1-1,0-1 1,1 1 0,-1-1-1,1 1 1,0 1 0,1-1-1,-1 0 1,1 1 0,1 0-1,-1 0 1,1 0 0,0 0-1,1 0 1,-1 0 0,1 0-1,1 11 1,-1-16-38,1-1 0,1 0 1,-1 0-1,0 1 0,0-1 0,0 0 1,1 0-1,-1 1 0,0-1 0,1 0 1,-1 0-1,1 0 0,-1 0 0,1 1 1,0-1-1,0 0 0,-1 0 0,1 0 1,0 0-1,0-1 0,0 1 0,0 0 1,0 0-1,0-1 0,0 1 0,0 0 1,1-1-1,-1 1 0,0-1 0,0 1 1,0-1-1,1 0 0,-1 1 0,0-1 0,0 0 1,1 0-1,1 0 0,2 0 3,0-1-1,0 1 0,0-1 0,-1 0 1,1-1-1,0 1 0,0-1 0,-1 0 1,6-2-1,6-6 6,-1-1 0,0 0 0,0 0 0,-1-2 0,-1 0 0,22-26 0,-6 1 71,37-62 1,-55 82-41,0-1 0,-1 0 0,-2-1 0,0 0 0,9-33 0,-17 52-34,1 0 0,-1-1-1,0 1 1,0 0 0,1 0-1,-1 0 1,0 0 0,0 0-1,0-1 1,0 1 0,0 0-1,0 0 1,0 0 0,-1 0 0,1 0-1,0-1 1,-1 1 0,1 0-1,-1 0 1,1 0 0,-1 0-1,0-1 1,0 2-3,0 0 0,0 0 0,0 0 0,0 0 0,0 0 0,0 0 0,1 1 1,-1-1-1,0 0 0,0 1 0,0-1 0,1 1 0,-1-1 0,0 1 0,0-1 0,1 1 0,-1-1 0,1 1 0,-1 0 0,0-1 0,1 1 0,-1 0 0,1-1 0,-1 1 0,1 0 0,-1 1 1,-8 13 5,0 0 0,1 1 1,0 0-1,1 1 0,-6 22 1,6-12-7,1 1 0,-5 45 0,10-63-5,1-1 0,0 0 0,0 1 0,1-1 0,0 0 0,1 0 0,0 0 0,5 16 0,-5-22 2,-1-1 1,0 1-1,1 0 0,-1-1 1,1 1-1,0-1 1,0 1-1,0-1 1,0 0-1,0 0 0,0 0 1,1 0-1,-1 0 1,1 0-1,-1-1 1,1 1-1,0-1 0,-1 0 1,1 1-1,0-1 1,0-1-1,0 1 1,0 0-1,0-1 0,0 0 1,0 1-1,0-1 1,0 0-1,6-1 1,-1-1 2,-1 1 1,0-1-1,1 0 1,-1-1 0,0 0-1,0 0 1,0 0 0,-1-1-1,1 0 1,-1 0 0,0-1-1,0 1 1,-1-2 0,8-7-1,5-8 5,-1-1 0,23-38 0,-17 23-64,-13 120-297,-9-81 351,-1 0-1,0 0 1,1 0 0,0 0 0,-1 0-1,1 0 1,0 0 0,0 0 0,0-1-1,0 1 1,0 0 0,0-1 0,1 1-1,-1-1 1,1 1 0,-1-1 0,1 0 0,-1 1-1,1-1 1,0 0 0,-1 0 0,1 0-1,0 0 1,0-1 0,0 1 0,0 0-1,0-1 1,0 1 0,0-1 0,3 0-1,2 0-42,-1-1-1,0 0 1,0-1-1,0 1 1,0-1-1,0-1 1,-1 1 0,11-7-1,-14 8 32,1-1-48,1 1 1,-1-1-1,0 1 1,1-1-1,-1 1 1,6-1-1,-8 2 45,0 0-1,0 0 1,0 0 0,0 0-1,0 0 1,0 0 0,0 0-1,0 0 1,0 1 0,-1-1-1,1 0 1,0 1-1,0-1 1,0 1 0,0-1-1,0 1 1,-1-1 0,1 1-1,0 0 1,-1-1 0,1 1-1,0 0 1,-1-1 0,1 1-1,-1 0 1,1 0 0,-1 0-1,1 0 1,-1-1-1,1 3 1,3 10-31,-2 0-1,1 0 0,-1 0 1,-1 0-1,-1 1 1,0-1-1,-2 22 0,0-13 101,-2 132 609,-10 141 526,12-270-1168,-2 0-1,-9 39 1,11-57 5,0 0 1,-1 0 0,1-1 0,-1 1 0,0-1 0,-1 0-1,0 0 1,0 0 0,0 0 0,-1-1 0,1 0 0,-1 0 0,-1 0-1,-5 4 1,10-8-9,0 0-1,-1 0 1,1 0-1,-1 0 0,1 0 1,-1-1-1,1 1 1,-1-1-1,1 1 1,-1-1-1,0 0 1,1 0-1,-1 1 1,0-1-1,1 0 0,-1-1 1,0 1-1,1 0 1,-1 0-1,1-1 1,-1 1-1,0-1 1,-1 0-1,0-1 6,1 1 1,-1-1-1,1 0 0,-1-1 0,1 1 1,0 0-1,0-1 0,0 1 0,0-1 1,0 1-1,-2-5 0,-2-5 42,1 0-1,0-1 0,1 0 0,-5-19 1,5 8-16,0 0 0,2 0 0,0 0 0,2 0 0,5-44 1,-3 53-78,1-1 0,0 1 1,1 0-1,1 0 0,0 0 1,1 0-1,1 1 1,0 0-1,18-25 0,-19 32-126,0 1-1,0-1 1,1 1-1,0 0 1,0 0-1,1 1 1,0 0-1,-1 0 1,1 1-1,10-3 1,8-3-873,55-11 1,-53 14 858,31-9-611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0.699"/>
    </inkml:context>
    <inkml:brush xml:id="br0">
      <inkml:brushProperty name="width" value="0.05" units="cm"/>
      <inkml:brushProperty name="height" value="0.05" units="cm"/>
    </inkml:brush>
  </inkml:definitions>
  <inkml:trace contextRef="#ctx0" brushRef="#br0">38 30 19364,'1'-9'2074,"-6"16"-1241,-7 15 86,7-3-529,0-1-1,1 1 0,-2 34 1,5-46-390,1 1 1,0-1 0,0 0 0,1 1 0,0-1 0,0 0 0,1 0-1,0 0 1,0 0 0,0 0 0,1 0 0,7 12 0,-9-17 0,0-1 0,1 1 0,-1 0 0,1-1 0,-1 1 1,1-1-1,0 1 0,0-1 0,0 0 0,0 1 0,0-1 1,0 0-1,0 0 0,0-1 0,0 1 0,0 0 0,0-1 1,3 1-1,-1-1 3,0 0 0,-1 0 0,1-1 0,0 1-1,-1-1 1,1 0 0,0 0 0,-1 0 0,1 0 0,3-2 0,4-3 21,0-1 0,-1 0 0,1 0 1,-1-1-1,12-14 0,2-4 138,-2-2 0,0 0 0,30-56 0,-47 81-3,-3 9-112,0 11-28,-3-4-15,0 13 31,1 0-1,7 52 1,-6-72 1,0 0 0,1 0 0,-1 0 0,1 0 0,0 0 0,1 0 0,-1-1 0,1 1 0,0-1 0,1 1 0,-1-1 0,1 0 0,0-1 0,1 1 0,-1-1 0,1 1 0,-1-1 0,9 4 0,-9-6 13,-1 0 0,1-1 1,0 0-1,0 0 0,0 0 1,0 0-1,0 0 0,0-1 0,1 0 1,-1 0-1,0 0 0,0 0 1,0-1-1,0 0 0,0 0 1,0 0-1,0 0 0,0 0 1,0-1-1,-1 0 0,1 0 0,0 0 1,-1 0-1,7-5 0,-1 0 71,0-1-1,-1 0 0,0 0 1,0-1-1,-1 0 0,0 0 1,11-18-1,-12 14-21,0 0-1,-1 0 1,0 0 0,-1 0-1,3-16 1,-6 20-56,1 1 0,-1-1 0,-1 0 0,0 0 0,0 0 0,-1 1 0,0-1 0,0 0 0,-3-9 0,3 16-40,1 0 1,-1 1 0,0-1 0,0 0-1,0 0 1,0 1 0,0-1 0,0 1-1,-1-1 1,1 1 0,-1-1 0,1 1-1,-1 0 1,1-1 0,-1 1 0,1 0-1,-1 0 1,0 0 0,0 1-1,0-1 1,1 0 0,-1 1 0,0-1-1,0 1 1,0-1 0,-4 1 0,5 0-93,0 0 0,0 0 0,-1 0 1,1 1-1,0-1 0,0 0 0,0 1 0,0-1 1,0 1-1,-1-1 0,1 1 0,0 0 1,0-1-1,0 1 0,0 0 0,1 0 1,-1-1-1,0 1 0,0 0 0,0 0 0,1 0 1,-1 0-1,0 0 0,1 0 0,-1 0 1,1 1-1,-1-1 0,1 0 0,0 0 1,-1 0-1,1 0 0,0 1 0,0-1 0,0 0 1,0 0-1,0 0 0,0 1 0,0-1 1,0 0-1,0 0 0,1 3 0,0-3 26,-1 0 0,0 0 1,0 0-1,1 0 0,-1 0 0,0 0 0,1 0 0,-1 0 0,1 0 0,-1 0 0,1 0 0,0 0 0,-1 0 0,1 0 1,0-1-1,0 1 0,0 0 0,0-1 0,-1 1 0,1 0 0,0-1 0,2 2 0,13 3-961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1.425"/>
    </inkml:context>
    <inkml:brush xml:id="br0">
      <inkml:brushProperty name="width" value="0.05" units="cm"/>
      <inkml:brushProperty name="height" value="0.05" units="cm"/>
    </inkml:brush>
  </inkml:definitions>
  <inkml:trace contextRef="#ctx0" brushRef="#br0">186 262 18004,'-2'-3'209,"0"0"-1,0 1 1,-1-1 0,1 1 0,-1 0 0,1 0-1,-1 0 1,0 0 0,0 0 0,0 0 0,0 1-1,0 0 1,0-1 0,0 1 0,0 0 0,-1 1-1,1-1 1,0 0 0,-1 1 0,1 0 0,0 0-1,-1 0 1,1 0 0,0 0 0,-1 1 0,1 0 0,0-1-1,-4 2 1,1 0-66,0 0 0,0 1 0,0-1-1,0 1 1,1 0 0,-1 0 0,1 1 0,0 0 0,0 0 0,0 0-1,0 0 1,1 1 0,-7 9 0,9-11-126,0 0 0,0 0 0,1 0 1,-1 0-1,1 0 0,0 1 0,0-1 0,0 0 0,0 1 1,1-1-1,-1 1 0,1-1 0,0 1 0,0-1 0,0 1 1,1-1-1,0 6 0,0-7-4,0 0 0,0 1-1,0-1 1,0 0 0,1 1 0,-1-1 0,1 0 0,-1 0 0,1 0 0,0 0-1,0 0 1,0-1 0,0 1 0,0-1 0,0 1 0,0-1 0,0 0 0,1 1-1,-1-1 1,0 0 0,1-1 0,-1 1 0,1 0 0,3 0 0,1 0 17,1 0 1,0-1-1,-1 0 1,1 0-1,0 0 1,-1-1-1,1-1 0,-1 1 1,8-3-1,9-5 84,32-15 0,-36 15-43,-1 0 0,32-8 0,-51 17-70,1 0 1,0 0-1,0 0 0,0 0 1,0 0-1,-1 0 0,1 0 1,0 0-1,0 0 0,0 0 1,0 0-1,-1 0 0,1 0 1,0 1-1,0-1 0,0 0 0,-1 1 1,1-1-1,0 1 0,0-1 1,-1 1-1,1-1 0,0 1 1,-1-1-1,1 1 0,-1-1 1,1 1-1,-1 0 0,1 0 1,-1-1-1,1 1 0,-1 0 0,0 0 1,1-1-1,-1 1 0,0 0 1,0 0-1,1 0 0,-1-1 1,0 1-1,0 0 0,0 0 1,0 0-1,0 1 0,0 7 28,0 1 0,-1 0 0,-2 12 0,1-1 40,1-15-45,1-1 0,0 0 0,0 0-1,1 1 1,0-1 0,2 8 0,-3-13-20,0 1 1,0 0 0,1-1-1,-1 1 1,0 0 0,1-1-1,-1 1 1,1-1 0,-1 1-1,1-1 1,-1 1 0,1-1 0,-1 1-1,1-1 1,-1 1 0,1-1-1,0 0 1,-1 1 0,1-1-1,0 0 1,-1 0 0,2 1-1,0-1 1,-1 0 0,1 0-1,-1-1 1,1 1-1,0 0 1,-1-1-1,1 1 1,-1-1 0,1 1-1,-1-1 1,1 0-1,-1 0 1,1 1-1,1-3 1,12-8-276,-1-1 1,0 0-1,-1-1 1,0-1-1,20-27 1,48-85-3623,-67 102 3000,16-31-1277,29-76 0,-53 117 2607,-6 13-298,0 1-1,0 0 1,0-1 0,0 1-1,0 0 1,0-1-1,0 1 1,0-1-1,1 1 1,-1 0-1,0-1 1,0 1-1,0 0 1,1-1-1,-1 1 1,0 0-1,0-1 1,1 1-1,-1 0 1,0 0-1,1-1 1,-1 1-1,0 0 1,1 0-1,-1-1 1,0 1-1,1 0 1,0 0-1,0 12 2088,-5 34-637,3-38-1301,-25 390 858,24-394-1132,-2-8-6,-4-9 5,-75-189-234,82 200 216,0 0 1,0-1-1,0 1 1,0-1-1,1 1 1,-1-1-1,1 0 1,0 1-1,-1-1 1,1 1-1,1-5 1,-1 7 8,0-1 0,1 1 0,-1-1 1,0 1-1,0-1 0,1 1 0,-1 0 0,0-1 1,1 1-1,-1 0 0,0-1 0,1 1 1,-1 0-1,1 0 0,-1-1 0,1 1 0,-1 0 1,0 0-1,1 0 0,-1-1 0,1 1 0,0 0 1,21 1 168,40 15 254,-48-12-1351,0 0 0,1 0-1,0-1 1,0-1 0,0-1-1,30 0 1,-24-4-331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1.943"/>
    </inkml:context>
    <inkml:brush xml:id="br0">
      <inkml:brushProperty name="width" value="0.05" units="cm"/>
      <inkml:brushProperty name="height" value="0.05" units="cm"/>
    </inkml:brush>
  </inkml:definitions>
  <inkml:trace contextRef="#ctx0" brushRef="#br0">308 5 14787,'0'0'178,"-1"-1"0,1 1-1,0 0 1,0-1 0,-1 1 0,1 0-1,0 0 1,-1-1 0,1 1-1,0 0 1,-1-1 0,1 1 0,-1 0-1,1 0 1,-1 0 0,1 0 0,0-1-1,-1 1 1,1 0 0,-1 0 0,1 0-1,-1 0 1,1 0 0,-1 0-1,1 0 1,-1 0 0,-18 1 1600,16-1-1324,-33 2 660,1 1 0,0 2 1,0 2-1,1 1 0,-49 17 0,82-24-1105,0-1-1,0 0 1,0 1-1,0-1 1,-1 1-1,1-1 0,1 1 1,-1 0-1,0-1 1,0 1-1,0 0 1,0 0-1,0 0 0,1-1 1,-2 3-1,2-3-13,0 0-1,0 1 1,0-1 0,0 0-1,0 1 1,0-1-1,0 0 1,0 1 0,0-1-1,1 0 1,-1 1-1,0-1 1,0 0 0,0 1-1,0-1 1,1 0-1,-1 1 1,0-1 0,0 0-1,0 0 1,1 1-1,-1-1 1,0 0 0,1 0-1,-1 0 1,0 1-1,0-1 1,1 0-1,-1 0 1,1 0 0,4 2-91,0 0 0,1 0 1,-1 0-1,11 1 1,23 1-310,-16-2 43,39 9-1,-56-10 326,-1 1-1,1-1 1,-1 1-1,0 1 0,0-1 1,0 1-1,0 0 1,0 0-1,-1 0 1,1 0-1,-1 1 1,5 5-1,-7-7 33,-1 0 0,0 0 0,1 0 0,-1 0 1,0 0-1,0 1 0,0-1 0,0 0 0,0 0 0,-1 1 0,1-1 1,-1 1-1,1-1 0,-1 0 0,0 1 0,0-1 0,0 1 0,-1 2 0,0-1 12,0 1 0,0-1 0,-1 0 0,0-1 0,1 1-1,-1 0 1,-1 0 0,1-1 0,-5 7 0,-1-2 15,1-1 1,-1 0-1,0 0 1,0-1-1,-1 0 1,1 0-1,-18 8 1,21-12-123,0 0 1,0-1-1,0 1 1,0-1-1,0 0 1,0 0-1,-1-1 1,1 0-1,-9 0 1,12 0 68,-1-1 0,1 1 0,0-1 0,-1 1 0,1-1 0,0 0 0,-1 0 0,1 0 0,0 0 0,0 0 0,0-1 0,0 1 0,0 0 0,0-1 0,1 0 0,-1 1 0,0-1 0,1 0 0,-1 0 0,1 0 0,0 0 0,-1 0 0,0-3 0,-5-25-316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2.737"/>
    </inkml:context>
    <inkml:brush xml:id="br0">
      <inkml:brushProperty name="width" value="0.05" units="cm"/>
      <inkml:brushProperty name="height" value="0.05" units="cm"/>
    </inkml:brush>
  </inkml:definitions>
  <inkml:trace contextRef="#ctx0" brushRef="#br0">38 0 17524,'-5'22'7133,"-16"85"-5122,18-87-1825,-1 10 155,-1 43 0,5-66-309,0 0 0,1 0 1,0 0-1,0 0 0,0 0 0,1-1 0,0 1 0,0 0 0,1-1 1,-1 1-1,8 10 0,-9-15-25,1 0 0,-1 0 1,1 0-1,0 0 0,0-1 0,-1 1 0,1 0 1,0-1-1,1 0 0,-1 1 0,0-1 0,0 0 1,0 0-1,1 0 0,-1 0 0,0-1 0,1 1 0,-1-1 1,5 1-1,-2-1 0,-1 0 0,1-1-1,-1 0 1,0 0 0,1 0 0,-1 0 0,0-1 0,0 1 0,0-1-1,5-3 1,6-5 10,-2 0-1,1 0 1,-1-1-1,18-21 0,-20 21-7,-1 0 1,-1-1-1,0 0 0,0-1 0,12-25 0,-25 49-9,1 1 0,0 0 0,1 0 1,1 0-1,-1 0 0,2 0 0,0 0 0,0 1 0,1-1 1,6 23-1,-6-27 0,1-1 0,1 0 1,-1 0-1,1 0 0,1 0 1,-1 0-1,1-1 0,8 11 1,-9-14-1,1 1 0,-1-1 0,1 0 1,-1 0-1,1 0 0,0 0 1,0-1-1,0 0 0,0 0 1,1 0-1,-1 0 0,1-1 0,-1 1 1,1-1-1,4 0 0,-3 0 3,0-1-1,0 0 1,0-1 0,0 1-1,0-1 1,0 0-1,0-1 1,-1 1-1,1-1 1,-1-1-1,1 1 1,-1-1-1,1 1 1,-1-2-1,0 1 1,-1 0-1,1-1 1,0 0 0,-1 0-1,7-9 1,-4 5-1,-1 0 0,1-1 0,-2 0 0,1 0 1,-1-1-1,-1 1 0,0-1 0,0 0 0,-1 0 1,4-21-1,-6 30-3,-1 0 1,0 0-1,0 0 0,1-1 1,-1 1-1,0 0 1,0 0-1,0 0 1,-1 0-1,1 0 1,0-1-1,0 1 0,-1 0 1,1 0-1,0 0 1,-1 0-1,1 0 1,-1 0-1,0-2 1,0 3-1,0 0 1,0 0-1,1 0 0,-1 0 1,0 0-1,0 0 1,0 0-1,1 0 1,-1 0-1,0 1 1,0-1-1,1 0 1,-1 0-1,0 1 1,1-1-1,-1 0 1,0 1-1,1-1 1,-1 1-1,0-1 1,1 1-1,-1-1 1,1 1-1,-1-1 1,1 1-1,-1 0 1,1-1-1,-1 1 1,0 1-1,-3 4-9,-1 1 1,1 0-1,0 0 1,0 0-1,1 0 0,0 1 1,0 0-1,0-1 0,1 1 1,1 0-1,-1 0 0,1 0 1,1 0-1,-1 0 1,1 0-1,1 0 0,1 9 1,-2-16-46,0 0 0,0 0 0,1 0 0,-1 0 0,0 0 0,1 0 0,-1 0 0,1 0 1,-1 0-1,1-1 0,-1 1 0,1 0 0,0 0 0,-1 0 0,1-1 0,0 1 0,0 0 0,-1 0 1,3 0-1,-3-1-7,1 0 1,0 0 0,-1 0-1,1 0 1,0 0 0,0 0 0,-1 0-1,1 0 1,0 0 0,-1 0-1,1-1 1,0 1 0,-1 0-1,1 0 1,0-1 0,-1 1-1,1 0 1,-1-1 0,1 1-1,-1-1 1,2 0 0,1-3-120,1 0 0,-1 0 0,0 0 0,0 0 0,0 0 0,2-7 0,7-15-537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164"/>
    </inkml:context>
    <inkml:brush xml:id="br0">
      <inkml:brushProperty name="width" value="0.05" units="cm"/>
      <inkml:brushProperty name="height" value="0.05" units="cm"/>
    </inkml:brush>
  </inkml:definitions>
  <inkml:trace contextRef="#ctx0" brushRef="#br0">4 18 22029,'-3'-4'2048,"4"1"-1408,4-2-320,-1 2 729,1 0-609,1 3 584,3 2-864,5 7-176,1 5-56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4.885"/>
    </inkml:context>
    <inkml:brush xml:id="br0">
      <inkml:brushProperty name="width" value="0.05" units="cm"/>
      <inkml:brushProperty name="height" value="0.05" units="cm"/>
    </inkml:brush>
  </inkml:definitions>
  <inkml:trace contextRef="#ctx0" brushRef="#br0">164 62 17460,'0'-2'111,"0"0"0,-1 1 0,1-1 1,0 1-1,0-1 0,-1 0 0,1 1 1,-1-1-1,0 1 0,1-1 0,-1 1 1,0-1-1,0 1 0,0-1 0,0 1 1,0 0-1,0-1 0,0 1 0,0 0 1,-1 0-1,1 0 0,0 0 0,-1 0 1,1 0-1,-1 1 0,1-1 0,-1 0 1,1 1-1,-1-1 0,1 1 0,-1-1 1,0 1-1,1 0 0,-1 0 0,0 0 1,1 0-1,-1 0 0,0 0 0,1 0 1,-1 0-1,0 1 0,-2 0 0,-2 1 115,1 0-1,0 0 0,0 1 0,0 0 0,0 0 0,0 0 1,0 0-1,1 1 0,-1-1 0,1 1 0,-5 6 0,3 0-130,0-1 1,0 1-1,1 0 0,1 1 0,-1-1 0,2 1 0,-1 0 0,1 0 1,1 0-1,0 0 0,1 0 0,0 1 0,1-1 0,0 0 0,0 1 0,1-1 1,3 12-1,-3-21-77,-1 1 0,1 0 1,-1 0-1,1-1 0,0 1 1,0 0-1,0-1 0,1 1 1,-1-1-1,1 0 0,-1 1 1,1-1-1,0 0 0,0 0 1,0 0-1,0 0 0,0 0 1,0 0-1,0-1 0,1 1 1,-1-1-1,1 1 0,-1-1 1,1 0-1,0 0 0,-1 0 1,1-1-1,0 1 0,0 0 1,-1-1-1,1 0 0,0 0 1,0 0-1,5 0 0,0-2 48,0 1-1,0-2 1,-1 1-1,1-1 1,-1 0-1,1 0 0,-1-1 1,0 0-1,0 0 1,-1-1-1,7-5 1,-3 0 32,0 1 1,-1-1 0,0-1-1,-1 1 1,0-2 0,0 1-1,-1-1 1,6-15 0,-9 18-62,-1 1 0,0 0 0,0-1 0,-1 0 1,0 1-1,-1-1 0,0 0 0,0 0 0,-1 0 0,0 0 0,-1 0 1,0 0-1,-2-12 0,2 19-33,1 0 1,-1 0-1,1 1 0,-1-1 1,0 0-1,1 0 0,-1 1 0,0-1 1,0 1-1,0-1 0,0 1 1,-1-1-1,1 1 0,0 0 1,0-1-1,-1 1 0,1 0 1,-3-1-1,3 2-2,0-1 0,-1 1-1,1 0 1,0-1 0,-1 1 0,1 0 0,0 0-1,-1 0 1,1 0 0,-1 0 0,1 1 0,0-1 0,-1 0-1,1 1 1,0-1 0,0 1 0,-1-1 0,-1 2-1,-2 1-2,1 0 0,0 0 0,0 0 0,0 1 0,0 0 0,0 0-1,1 0 1,0 0 0,-1 0 0,-2 8 0,1-3-3,0 0 0,1 1 1,0 0-1,1 0 0,0 0 0,1 0 1,0 1-1,1-1 0,0 1 0,0-1 0,2 20 1,-1-29 3,1 1 1,-1-1 0,0 1 0,0-1 0,1 0 0,-1 0 0,0 1-1,1-1 1,0 0 0,-1 0 0,1 1 0,0-1 0,-1 0-1,1 0 1,0 0 0,0 0 0,0 0 0,0 0 0,0 0 0,0 0-1,0 0 1,0-1 0,1 1 0,-1 0 0,0-1 0,0 1-1,1-1 1,-1 1 0,0-1 0,0 0 0,1 0 0,-1 1 0,1-1-1,-1 0 1,0 0 0,1 0 0,-1 0 0,0-1 0,1 1-1,-1 0 1,2-1 0,2 0 1,0-1 1,0 0-1,0 0 0,-1-1 0,1 1 0,0-1 0,-1 0 1,0 0-1,7-7 0,2-4-150,-1 0 0,-1-1 0,0 0 0,-1 0 0,-1-1 0,-1-1 0,0 0 0,-1 0 0,0 0 0,4-24 0,-42 109-839,31-66 931,-1-1 1,0 1 0,1-1-1,-1 0 1,0 0-1,0 1 1,0-1-1,0 0 1,0 0 0,0 0-1,0 0 1,-1 0-1,1 0 1,0 0-1,-1-1 1,1 1 0,0 0-1,-1-1 1,1 1-1,-1-1 1,1 1 0,0-1-1,-1 0 1,1 0-1,-1 0 1,0 1-1,1-1 1,-1-1 0,1 1-1,-1 0 1,1 0-1,-1-1 1,1 1-1,0 0 1,-1-1 0,1 1-1,-1-1 1,1 0-1,0 0 1,-1 1 0,1-1-1,0 0 1,0 0-1,-2-2 1,-10-8-408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557"/>
    </inkml:context>
    <inkml:brush xml:id="br0">
      <inkml:brushProperty name="width" value="0.05" units="cm"/>
      <inkml:brushProperty name="height" value="0.05" units="cm"/>
    </inkml:brush>
  </inkml:definitions>
  <inkml:trace contextRef="#ctx0" brushRef="#br0">152 21 20156,'1'0'100,"-1"-1"0,0 1 0,0-1 0,0 1 0,1-1 0,-1 1 0,0-1 0,0 1 0,0-1 0,0 1 0,0-1 0,0 1 0,0-1 0,0 1 0,0-1 0,0 1 0,0-1 0,0 1 0,-1-1 0,1 1 0,0-1 0,0 1 0,0-1 0,-1 1 0,1 0 0,0-1 0,-1 1 0,1-1 0,0 1 0,-1 0 0,1-1 0,0 1 0,-1-1 0,-1 0 87,0 1 0,1-1 0,-1 1 0,0-1 0,1 1 0,-1-1 0,0 1 0,0 0 0,0 0 0,-1 0 0,-4 0 160,0 1-1,0-1 1,0 2-1,-11 2 1,10-1-267,1 0 1,-1 1-1,1 0 1,-11 8-1,15-10-94,0 1 0,0-1-1,0 1 1,1-1-1,-1 1 1,1 0-1,-1 0 1,1 0-1,0 1 1,0-1-1,1 0 1,-2 5 0,2-7-4,1 0 0,0 0 1,0 0-1,0 0 0,0 0 1,0 0-1,0 0 0,0 0 1,0 0-1,1 0 1,-1 0-1,0 0 0,1 0 1,-1 0-1,0 0 0,1 0 1,-1 0-1,1 0 0,0-1 1,-1 1-1,1 0 0,0 0 1,-1 0-1,1-1 1,0 1-1,0 0 0,0-1 1,-1 1-1,1-1 0,0 1 1,0-1-1,0 0 0,0 1 1,0-1-1,2 1 0,5 1-110,1 1 0,0-1 0,11 1-1,-8-2-27,10 3-49,95 20-619,-101-20 737,0 1 0,0 1 0,-1 0 0,0 1 0,15 9 0,-27-14 91,0 0 0,0 0 0,0 0-1,-1 1 1,1-1 0,-1 1 0,1-1-1,-1 1 1,0 0 0,3 6 0,-4-8 11,-1 0 0,1 0 0,-1 1 1,0-1-1,0 0 0,0 1 0,0-1 0,0 0 1,0 1-1,0-1 0,0 0 0,0 0 0,0 1 1,-1-1-1,1 0 0,0 1 0,-1-1 0,1 0 1,-1 0-1,0 0 0,1 0 0,-1 1 1,0-1-1,0 0 0,0 0 0,0 0 0,1-1 1,-1 1-1,-1 0 0,1 0 0,-1 0 0,-7 5 110,1 0 0,-2-1 0,1 0-1,-1 0 1,1-1 0,-1-1 0,-11 4-1,-2-2-104,0-1-1,-27 2 1,45-5-90,0 0 1,0-1-1,-1 0 1,1 0-1,0-1 1,0 0-1,0 1 1,0-2-1,0 1 1,0 0-1,0-1 1,0 0-1,1 0 1,-1-1-1,1 1 1,-8-6-1,-5-12-305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3.969"/>
    </inkml:context>
    <inkml:brush xml:id="br0">
      <inkml:brushProperty name="width" value="0.05" units="cm"/>
      <inkml:brushProperty name="height" value="0.05" units="cm"/>
    </inkml:brush>
  </inkml:definitions>
  <inkml:trace contextRef="#ctx0" brushRef="#br0">1 0 20260,'1'4'324,"0"-1"0,-1 0 0,1 1-1,0-1 1,-1 1 0,0-1 0,0 1 0,0 0-1,0-1 1,-1 1 0,0 5 0,-1 9 767,1-4-708,2 1-1,-1-1 1,2 1-1,0-1 1,1 1-1,6 20 1,-7-30-365,-1-1 1,1 0-1,0 0 0,0 0 1,0-1-1,0 1 0,1 0 1,-1-1-1,1 0 0,0 1 1,0-1-1,1 0 0,-1-1 1,0 1-1,1 0 0,0-1 1,-1 0-1,1 0 0,0 0 1,0 0-1,0-1 0,1 0 1,-1 1-1,0-1 0,0-1 1,6 1-1,0-1-5,1-1 0,0 0 0,0 0 0,-1-1 0,1-1 0,-1 0 0,0 0 0,0-1 0,0 0 0,0-1 1,9-6-1,17-12 27,47-38 0,-69 50-28,5-4-4,-12 8-7,0 2 0,0-1 0,1 1 1,0 0-1,10-4 0,-18 8 0,0 1 0,1 0 0,-1 0 0,1 0 1,-1 0-1,0 0 0,1 0 0,-1 0 0,1 0 0,-1 0 0,1 0 0,-1 0 0,0 0 0,1 0 0,-1 0 0,0 0 0,1 1 1,-1-1-1,1 0 0,-1 0 0,0 0 0,1 1 0,-1-1 0,0 0 0,1 0 0,-1 1 0,0-1 0,0 0 0,1 1 1,-1-1-1,0 0 0,0 1 0,1-1 0,-1 0 0,0 1 0,0-1 0,0 0 0,0 1 0,0-1 0,0 1 0,0-1 0,1 0 1,-1 1-1,0-1 0,0 1 0,-1-1 0,1 0 0,0 1 0,0 0 0,-1 28 59,0-21-31,0 4 4,0-3 12,0 0 0,1 0 0,0-1 0,2 14-1,-2-21-37,0 0 0,0 0-1,0 0 1,0 0-1,1 0 1,-1 0-1,0 0 1,1 0-1,-1 0 1,1 0-1,-1 0 1,1 0-1,-1 0 1,1-1-1,0 1 1,-1 0-1,1 0 1,0 0-1,0-1 1,0 1-1,0 0 1,-1-1-1,1 1 1,0-1-1,0 1 1,0-1-1,0 0 1,0 1-1,0-1 1,0 0-1,0 0 1,0 1-1,0-1 1,1 0-1,-1 0 1,0 0-1,0 0 1,0-1 0,0 1-1,0 0 1,0 0-1,0-1 1,0 1-1,1-1 1,9-4-9,0 0 1,-1-1-1,1 0 0,-1-1 1,-1 0-1,1 0 1,8-10-1,-6 6-210,1 0-1,25-15 0,-37 25 171,1 1 1,-1-1 0,1 0 0,-1 0-1,1 1 1,-1-1 0,1 1-1,0-1 1,-1 1 0,1 0-1,0-1 1,-1 1 0,1 0 0,0 0-1,-1 0 1,1 1 0,2-1-1,-3 1 0,1 0-1,-1-1 1,0 1-1,0 0 0,0 0 1,-1 0-1,1 0 1,0 0-1,0 0 0,0 0 1,-1 0-1,1 0 1,0 0-1,-1 0 0,1 0 1,-1 1-1,0-1 1,1 0-1,-1 0 0,0 1 1,0-1-1,1 0 1,-1 3-1,-1 43-1444,1-40 1117,-1 1 0,1 0-1,0-1 1,0 1 0,1 0-1,0-1 1,1 1 0,4 14-1,-6-21 325,1 0-1,-1 0 1,1 0-1,0 0 0,0 0 1,-1-1-1,1 1 0,0 0 1,0 0-1,0-1 0,0 1 1,-1 0-1,1-1 1,0 1-1,0-1 0,1 1 1,-1-1-1,0 0 0,0 1 1,0-1-1,0 0 1,0 0-1,0 0 0,0 0 1,0 0-1,1 0 0,1 0 1,21-6-760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4.932"/>
    </inkml:context>
    <inkml:brush xml:id="br0">
      <inkml:brushProperty name="width" value="0.05" units="cm"/>
      <inkml:brushProperty name="height" value="0.05" units="cm"/>
    </inkml:brush>
  </inkml:definitions>
  <inkml:trace contextRef="#ctx0" brushRef="#br0">146 55 18340,'-8'2'400,"1"1"0,0 0 0,0 1 0,0-1 0,0 1 0,1 1 0,0-1 0,-1 1 0,2 0 0,-1 1 0,-10 11 1,9-7-55,-1 0 0,1 0 0,1 1 0,0-1 0,1 1 0,-8 21 0,12-28-291,0 0 1,0 0-1,0 1 1,1-1-1,0 0 1,0 0 0,0 1-1,0-1 1,2 8-1,-2-11-49,1 0 0,-1 0 0,0 1 0,1-1 0,-1 0 0,1 0 0,-1 0 0,1 0-1,-1 0 1,1 0 0,0 0 0,0 0 0,-1-1 0,1 1 0,0 0 0,0 0 0,0-1 0,0 1 0,0 0 0,0-1-1,0 1 1,0-1 0,0 1 0,0-1 0,0 1 0,0-1 0,1 0 0,-1 0 0,0 0 0,0 0 0,0 1 0,0-1 0,1-1-1,-1 1 1,0 0 0,0 0 0,0 0 0,0-1 0,2 0 0,1-1-2,0 0-1,0 0 1,0 0-1,0-1 1,-1 1-1,1-1 1,-1 0-1,0 0 1,0 0-1,0-1 1,0 1-1,-1-1 1,1 0 0,1-4-1,3-3 41,-2 0 0,0 0 0,7-22 0,-8-1 254,-3 35-283,-1-1 0,1 1 0,-1-1-1,0 1 1,1-1 0,-1 1 0,1-1 0,0 0 0,-1 1 0,1-1 0,-1 0 0,1 0 0,-1 1 0,1-1 0,0 0 0,-1 0 0,1 0-1,0 0 1,-1 0 0,1 0 0,0 0 0,-1 0 0,1 0 0,0 0 0,-1 0 0,1 0 0,-1 0 0,2-1 0,24-2-8,23-9-11,33-5-73,-75 16 65,1 0-1,0 0 0,-1 1 1,1 0-1,-1 1 0,1 0 0,0 0 1,8 3-1,-14-3 15,0-1-1,0 1 0,0 0 1,-1 0-1,1 0 1,0 0-1,-1 0 1,1 1-1,-1-1 1,1 0-1,-1 1 0,0-1 1,1 1-1,-1 0 1,0-1-1,0 1 1,0 0-1,0-1 1,-1 1-1,1 0 0,0 0 1,-1 0-1,1 4 1,6 13 125,-6-18-116,0 0 0,-1 0 0,1 0 0,0 0 0,0-1 0,0 1 0,0 0 0,0 0 0,0-1 0,0 1 0,1 0 0,-1-1 0,0 1 0,0-1 0,0 0 0,1 1 0,-1-1 0,0 0 0,0 0 0,1 0 0,-1 0 0,0 0 0,0 0 0,1 0 0,-1 0 1,0 0-1,0 0 0,1-1 0,-1 1 0,0-1 0,0 1 0,2-1 0,7-3 5,0 0 0,16-10 0,-19 10-31,27-14-117,-8 3-404,46-18 0,-71 33 507,0-1 0,0 0 0,0 1 1,0 0-1,0-1 0,0 1 1,0 0-1,0-1 0,0 1 0,0 0 1,0 0-1,0 0 0,1 0 0,-1 0 1,0 0-1,0 0 0,0 1 0,0-1 1,0 0-1,0 1 0,0-1 1,2 1-1,-3 1 1,1-1-1,0 1 1,0-1 0,-1 1 0,1-1 0,0 1 0,-1-1 0,0 1-1,1 0 1,-1-1 0,0 1 0,0 0 0,0 2 0,0-1 34,0-1 0,0 0 0,1 0 0,-1 0 0,1 0 0,-1 1 0,1-1 1,0 0-1,-1 0 0,1 0 0,0 0 0,1-1 0,-1 1 0,0 0 0,0 0 0,1 0 0,-1-1 1,1 1-1,0-1 0,2 2 0,-1-1-3,0 0 1,1-1-1,-1 1 0,1-1 1,-1 0-1,1 0 0,0 0 1,-1-1-1,1 1 1,0-1-1,4 0 0,6-1-43,-1 0 0,1-2 0,0 1 0,-1-1 0,20-8 0,-14 4-65,0-1 1,18-12 0,-32 17 73,0 1 0,0-1 0,-1-1 0,1 1 0,-1-1 0,0 0 0,0 0 0,-1 0 0,1 0 0,-1-1 0,0 1 0,5-9 0,-8 13 29,0-1 1,0 1 0,0 0-1,1-1 1,-1 1-1,0 0 1,0-1 0,0 1-1,0-1 1,0 1 0,0 0-1,0-1 1,0 1 0,0-1-1,0 1 1,0 0 0,0-1-1,0 1 1,0-1 0,0 1-1,0 0 1,0-1 0,-1 1-1,1 0 1,0-1-1,0 1 1,0 0 0,-1-1-1,1 1 1,0 0 0,0-1-1,-1 1 1,1 0 0,-1-1-1,-15 0 100,-18 12 190,28-8-217,-1 1 0,1-1 0,1 2 0,-1-1 0,0 1-1,1 0 1,-5 5 0,8-7-34,0-1 0,0 1-1,0-1 1,0 1 0,0 0 0,1-1-1,0 1 1,-1 0 0,1 0 0,0 0-1,0 0 1,1 0 0,-1 1 0,1-1-1,-1 0 1,1 0 0,0 7 0,1-9-35,-1 0 0,1 0 0,-1 1 0,1-1 0,0 0 0,-1 0 0,1 0 0,0 1 0,0-1 0,0 0 0,0 0 0,0 0 0,0 0 0,0-1 0,0 1 1,1 0-1,-1 0 0,0-1 0,0 1 0,1-1 0,-1 1 0,0-1 0,1 1 0,-1-1 0,0 0 0,1 0 0,-1 0 0,1 0 0,-1 0 0,2 0 0,4 0-75,0 0 0,0-1-1,0 0 1,13-3 0,-5-1-98,-1-1 0,1 0 0,-1-1 0,0-1 1,-1 0-1,22-17 0,68-68-35,-108 99 362,0 0-1,1 0 1,0 0-1,1 0 1,-1 1-1,1 0 1,0 0-1,1 0 1,0 0-1,-3 13 1,1 4 78,1 0 1,0 24-1,4-5-65,2-1 1,13 65-1,-8-64-394,-2 1-1,1 61 1,-7-91 175,-1-1 0,0 1-1,-1-1 1,-1 0 0,0 0-1,-1 0 1,0 0 0,-1 0 0,0-1-1,-1 0 1,0 0 0,-10 12 0,14-20 92,-1 0-1,0-1 1,-1 1 0,1-1 0,0 0 0,-1 0 0,0 0 0,-7 4 0,10-7-26,0 1 1,0-1-1,0 1 1,0-1-1,0 0 1,0 1-1,0-1 1,0 0-1,0 0 1,0 0-1,0 0 1,-1 0-1,1 0 1,0 0-1,0 0 1,0 0-1,0-1 1,0 1-1,0 0 1,0-1-1,0 1 1,0-1-1,0 1 1,0-1-1,0 0 1,0 1-1,0-1 1,0 0-1,0 1 1,1-1-1,-1 0 1,0 0-1,1 0 1,-1 0-1,0 0 1,1 0-1,-1 0 1,1 0-1,-1 0 1,1-2-1,-5-8 3,2 0 1,-1-1-1,2 1 0,-1-1 0,2 0 1,-1 1-1,2-1 0,0 0 0,0 0 1,1 0-1,0 0 0,4-12 0,-2 9-242,1 0-1,1 1 0,0-1 0,1 1 1,0 0-1,2 1 0,-1 0 1,1 0-1,11-12 0,50-55-688,-31 39 389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5.563"/>
    </inkml:context>
    <inkml:brush xml:id="br0">
      <inkml:brushProperty name="width" value="0.05" units="cm"/>
      <inkml:brushProperty name="height" value="0.05" units="cm"/>
    </inkml:brush>
  </inkml:definitions>
  <inkml:trace contextRef="#ctx0" brushRef="#br0">110 1 19612,'-14'23'3200,"3"-8"-2654,-9 20 1353,-18 40 0,33-64-1776,1-1 0,0 1 1,1 1-1,0-1 0,0 0 0,2 1 0,-1-1 1,1 19-1,1-27-118,1 0 1,-1-1-1,1 0 1,-1 1-1,1-1 1,0 1-1,0-1 1,0 0-1,0 1 1,1-1-1,-1 0 1,1 0-1,-1 0 1,1 0-1,-1 0 1,1-1-1,0 1 1,0 0-1,0-1 1,0 1-1,0-1 1,1 0-1,-1 0 1,0 0-1,1 0 1,-1 0-1,0 0 1,1-1-1,-1 1 1,5 0-1,6 0-44,0 0 0,0 0 0,0-1 1,20-3-1,38-9-121,-52 8 86,1 0 0,1 1 0,-1 1 1,0 1-1,27 3 0,-45-3 70,-1 1 0,1 1-1,-1-1 1,1 0 0,-1 0 0,1 0 0,-1 1 0,1-1 0,-1 1-1,0-1 1,1 1 0,-1 0 0,1-1 0,-1 1 0,0 0-1,0 0 1,0 0 0,1 0 0,-1 0 0,0 0 0,0 0 0,0 0-1,-1 1 1,1-1 0,0 0 0,0 1 0,-1-1 0,1 0-1,0 1 1,0 2 0,-2-2 7,1 0 0,0 1-1,-1-1 1,1 0 0,-1 0 0,0 0-1,0 0 1,0 0 0,0 0 0,0 0 0,0 0-1,0 0 1,-1-1 0,1 1 0,-1 0-1,1-1 1,-1 1 0,0-1 0,1 0-1,-3 2 1,-9 5 44,0 0 0,-1-1 0,0-1 0,0 0 0,0-1 0,-1-1 0,1 0 0,-1 0 0,0-2 0,0 0 0,0-1 0,0 0 0,-1-1 0,1-1 0,0 0 0,-23-5 0,34 5-195,0-1 0,1 1 1,-1-1-1,0 0 0,1 1 0,-1-2 0,1 1 1,-1 0-1,-4-6 0,7 8 68,0-1 0,1 0 0,-1 0 0,0 0 0,1 0 1,-1 1-1,1-1 0,0 0 0,-1 0 0,1 0 0,0 0 0,-1 0 0,1 0 0,0 0 0,0 0 0,0 0 1,0 0-1,0 0 0,0 0 0,0 0 0,0 0 0,0 0 0,1-1 0,-1 2 0,0-1 0,1 0 0,-1 0 0,0 0 1,1 0-1,-1 0 0,1 0 0,0 0 0,-1 0 0,1 1 0,0-1 0,-1 0 0,1 0 0,0 1 0,0-1 0,0 1 1,1-2-1,16-8-786,9 3-235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001"/>
    </inkml:context>
    <inkml:brush xml:id="br0">
      <inkml:brushProperty name="width" value="0.05" units="cm"/>
      <inkml:brushProperty name="height" value="0.05" units="cm"/>
    </inkml:brush>
  </inkml:definitions>
  <inkml:trace contextRef="#ctx0" brushRef="#br0">165 41 20252,'-4'-4'278,"-1"0"-1,1 0 0,-1 1 0,0-1 1,0 1-1,0 0 0,-1 1 1,1-1-1,-1 1 0,1 0 0,-1 1 1,-11-3-1,13 3-177,1 1 1,0-1-1,-1 1 1,1 0-1,-1 0 1,1 0-1,0 1 1,-1-1-1,1 1 1,0 0-1,-1-1 1,1 2-1,0-1 1,0 0-1,0 1 0,0-1 1,0 1-1,0 0 1,0 0-1,0 0 1,1 0-1,-1 0 1,-3 5-1,5-6-80,0 0 0,1 0-1,-1 0 1,0 0-1,1 0 1,-1 0 0,0 0-1,1 1 1,0-1 0,-1 0-1,1 0 1,0 0 0,-1 1-1,1-1 1,0 0-1,0 0 1,0 1 0,0-1-1,0 0 1,0 0 0,1 1-1,-1-1 1,0 0-1,1 0 1,-1 0 0,0 1-1,1-1 1,0 0 0,-1 0-1,1 0 1,0 0 0,-1 0-1,1 0 1,0 0-1,0 0 1,0-1 0,0 1-1,1 1 1,1 0 15,0 0 0,1 0 0,-1-1 0,1 1 0,-1-1 0,1 0 0,0 0 0,-1 0 0,1 0 0,0 0 0,4-1 0,6-1-3,0 0 1,-1-1-1,1-1 1,-1 0-1,0-1 1,0-1 0,0 0-1,0-1 1,15-8-1,21-9 27,-49 23-59,0 0 0,1 0 0,-1 0 0,0 0 1,0 0-1,1 0 0,-1 0 0,0 0 0,0 0 0,0 0 0,1 0 1,-1 0-1,0 0 0,0 0 0,1 0 0,-1 0 0,0 0 0,0 0 0,0 1 1,1-1-1,-1 0 0,0 0 0,0 0 0,0 0 0,0 0 0,1 1 1,-1-1-1,0 0 0,0 0 0,0 0 0,0 1 0,0-1 0,0 0 0,0 0 1,0 0-1,0 1 0,1-1 0,-1 0 0,0 0 0,0 1 0,0-1 1,0 0-1,0 0 0,0 1 0,0-1 0,0 0 0,-1 0 0,1 0 0,0 1 1,0-1-1,0 0 0,0 0 0,0 0 0,0 1 0,0-1 0,0 0 1,-1 0-1,1 0 0,0 1 0,0-1 0,-6 16 9,6-16-9,-4 9-164,1 1-1,0-1 1,1 0 0,-1 1-1,2-1 1,-1 1-1,2 0 1,-1 15-1,2-22 86,-1 0-1,0 0 0,1-1 0,0 1 0,-1 0 1,1 0-1,0-1 0,0 1 0,1 0 0,-1-1 1,1 1-1,-1-1 0,1 0 0,0 1 0,0-1 1,0 0-1,0 0 0,0 0 0,0 0 0,0-1 1,1 1-1,-1-1 0,1 1 0,-1-1 1,1 0-1,0 0 0,-1 0 0,1 0 0,0 0 1,0-1-1,0 1 0,-1-1 0,6 0 0,31-1-721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419"/>
    </inkml:context>
    <inkml:brush xml:id="br0">
      <inkml:brushProperty name="width" value="0.05" units="cm"/>
      <inkml:brushProperty name="height" value="0.05" units="cm"/>
    </inkml:brush>
  </inkml:definitions>
  <inkml:trace contextRef="#ctx0" brushRef="#br0">197 1 15555,'-19'13'877,"-9"6"380,1 0 1,-35 35 0,56-48-1121,0-1 0,1 1-1,0 0 1,0 1-1,1-1 1,-1 1-1,2 0 1,-1 0-1,1 0 1,0 1-1,0-1 1,1 1-1,0 0 1,0-1 0,-1 17-1,3-20-154,0 0 0,1 0 0,-1 0 0,1 1 0,0-1 0,0 0-1,0 0 1,0 0 0,1 0 0,-1-1 0,1 1 0,0 0 0,0-1 0,1 1 0,-1-1 0,1 0 0,0 1-1,-1-1 1,1-1 0,1 1 0,-1 0 0,0-1 0,1 1 0,-1-1 0,1 0 0,0 0 0,0-1 0,-1 1-1,1-1 1,0 0 0,1 0 0,-1 0 0,0 0 0,0-1 0,0 0 0,0 1 0,0-2 0,1 1 0,-1 0-1,0-1 1,0 0 0,0 0 0,0 0 0,0 0 0,5-3 0,0-1-182,0-1 1,0 0-1,-1 0 1,0-1-1,0 0 1,0 0-1,-1-1 1,0 0-1,7-10 1,-2-1-325,0 0 0,-1-1 0,11-27 1,-9 13-93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6.896"/>
    </inkml:context>
    <inkml:brush xml:id="br0">
      <inkml:brushProperty name="width" value="0.05" units="cm"/>
      <inkml:brushProperty name="height" value="0.05" units="cm"/>
    </inkml:brush>
  </inkml:definitions>
  <inkml:trace contextRef="#ctx0" brushRef="#br0">107 1 20644,'1'8'420,"-1"1"0,1-1-1,-2 1 1,1-1 0,-1 1 0,-1-1-1,0 1 1,0-1 0,-5 14-1,0 0 500,-14 53 794,3-18-1079,3 2 0,3 0 0,-8 83 0,20-138-621,0 0-1,0 1 1,0-1 0,0 1-1,1-1 1,0 0 0,0 1-1,0-1 1,1 0 0,-1 0-1,3 5 1,-3-8-10,0 0-1,0 0 1,0 1 0,0-1-1,0 0 1,0 0-1,0-1 1,0 1 0,1 0-1,-1 0 1,0 0 0,0-1-1,1 1 1,-1-1 0,1 1-1,-1-1 1,0 1-1,1-1 1,-1 0 0,1 0-1,-1 0 1,1 0 0,-1 0-1,1 0 1,-1 0-1,1 0 1,-1-1 0,0 1-1,1 0 1,-1-1 0,1 1-1,-1-1 1,0 0 0,1 1-1,0-2 1,16-9 15,0 0 1,-1-1 0,0-1-1,-1-1 1,15-16-1,0 1 5,56-52-19,41-36-2200,-119 108 206,-16 11 1209,-8 10-49</inkml:trace>
  <inkml:trace contextRef="#ctx0" brushRef="#br0" timeOffset="1">208 478 19956,'6'31'2385,"3"-1"-1593,5-2-344,2-2 1144,5-3-1072,-1-5-968,7-12 528,4 0-216,-3-4-288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9.321"/>
    </inkml:context>
    <inkml:brush xml:id="br0">
      <inkml:brushProperty name="width" value="0.05" units="cm"/>
      <inkml:brushProperty name="height" value="0.05" units="cm"/>
    </inkml:brush>
  </inkml:definitions>
  <inkml:trace contextRef="#ctx0" brushRef="#br0">0 116 14187,'3'16'5117,"6"44"-2574,-1 160-97,-2-18-1775,-5-193-623,0 0 1,0-1-1,4 13 0,-2-17 97,-1-10-53,1-13 23,5-89 235,11-95-19,-19 200-321,0 0 0,1 1 0,-1-1 0,1 0 0,0 1 0,0-1 1,0 0-1,0 1 0,0-1 0,3-3 0,-3 5-3,0 0-1,1 0 0,-1 0 1,0 0-1,1 1 0,-1-1 1,1 1-1,-1-1 0,1 1 1,-1-1-1,1 1 0,-1 0 1,1 0-1,-1 0 0,1 0 1,0 0-1,-1 0 0,4 0 1,6 0 3,0 0 1,0-1-1,0-1 1,0 0 0,0 0-1,-1-1 1,1 0-1,14-7 1,0-2 19,-1-1 0,28-18 0,-41 24-17,-1-1-1,-1 0 1,0 0-1,0-1 1,0 0-1,9-13 1,-15 18-9,-1 0 1,1 0 0,-1 0 0,1 0-1,-1 0 1,-1-1 0,1 1 0,0-1-1,-1 0 1,0 1 0,0-1 0,-1 0-1,1 0 1,-1 1 0,0-1 0,0 0-1,-1 0 1,1 0 0,-2-4 0,1 6-4,0 1 0,1 0 0,-1 0 0,0-1 0,-1 1 0,1 0 0,0 0 0,-1 0 0,1 0 0,-1 0 0,1 1-1,-1-1 1,0 0 0,0 1 0,0-1 0,0 1 0,0 0 0,0-1 0,0 1 0,0 0 0,-1 0 0,1 0 0,0 1 0,-1-1 0,1 1 0,-1-1 0,1 1 0,0 0 0,-1 0 0,1 0 0,-5 0 0,1 1-1,0 0 0,0 0 0,1 1 0,-1 0 0,0 0 0,1 0 0,-1 0 0,1 1 0,0 0 0,0 0-1,0 0 1,-6 6 0,3-1-2,-1 1 0,1 0 0,1 1 0,0 0 0,0 0 0,1 1 0,0 0 0,1 0 0,0 0 0,0 0 0,2 1 0,-1 0 0,2 0 0,-1 0 0,2 0 0,-1 0 0,2 0 0,0 1 0,1 12 0,0-22 3,-1 1-1,1 0 1,0-1-1,0 1 1,0 0-1,1-1 0,-1 0 1,1 1-1,0-1 1,0 0-1,0 0 1,0 0-1,1 0 0,-1 0 1,1-1-1,0 1 1,0-1-1,0 1 1,0-1-1,0 0 0,0 0 1,0 0-1,1-1 1,-1 1-1,1-1 1,-1 0-1,5 1 0,8 0-12,-1 0 0,0-1 0,1-1 0,-1-1-1,21-2 1,-3 0-40,-30 3 44,0 0 0,-1 0 0,1 0-1,-1 0 1,1 0 0,-1 0 0,1 1 0,0-1 0,-1 1 0,1 0-1,-1 0 1,0 0 0,1 0 0,-1 0 0,0 0 0,0 1 0,1-1-1,-1 1 1,0-1 0,2 4 0,-1-1 1,-1-1-1,0 1 1,-1-1-1,1 1 1,-1 0-1,1 0 1,-1-1-1,0 1 1,-1 0-1,1 0 1,-1 0-1,1 8 1,-1 18-129,-1-1-1,-5 31 1,5-45-862,6-17-752,10-24 155,1-7 822,5-8-297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09.769"/>
    </inkml:context>
    <inkml:brush xml:id="br0">
      <inkml:brushProperty name="width" value="0.05" units="cm"/>
      <inkml:brushProperty name="height" value="0.05" units="cm"/>
    </inkml:brush>
  </inkml:definitions>
  <inkml:trace contextRef="#ctx0" brushRef="#br0">24 1 17084,'3'9'879,"1"0"0,0 1 0,1-2 0,0 1 0,9 12 0,-13-19-810,0-1-1,0 1 1,0-1-1,0 0 1,0 0 0,0 0-1,1 1 1,-1-1 0,0 0-1,1-1 1,-1 1-1,1 0 1,-1 0 0,1-1-1,-1 1 1,1-1-1,0 1 1,-1-1 0,1 1-1,0-1 1,-1 0 0,1 0-1,0 0 1,-1 0-1,1 0 1,0 0 0,-1-1-1,1 1 1,0 0 0,-1-1-1,1 0 1,-1 1-1,1-1 1,-1 0 0,1 0-1,-1 1 1,1-1 0,-1 0-1,0 0 1,1-1-1,1-1 1,-2 2-45,0-1 0,1 1 0,-1-1 0,0 1-1,0-1 1,0 0 0,0 1 0,0-1 0,0 0 0,0 0 0,0 0-1,-1 0 1,1 1 0,-1-1 0,0 0 0,1 0 0,-1 0 0,0 0 0,0 0-1,0 0 1,-1 0 0,1 0 0,-1-4 0,0 5-12,1 0 1,-1 0-1,1-1 0,-1 1 1,0 0-1,0 0 0,0 0 1,1 0-1,-1 0 0,0 0 1,0 0-1,-1 1 0,1-1 1,0 0-1,0 0 0,0 1 1,0-1-1,-1 1 0,1-1 1,0 1-1,0-1 0,-1 1 1,1 0-1,0 0 0,-1 0 1,1 0-1,0 0 1,-1 0-1,1 0 0,0 0 1,-1 0-1,1 0 0,0 1 1,-1-1-1,1 1 0,-2 0 1,-3 1 2,1 1 0,-1 0 1,1 1-1,0-1 0,0 1 0,0 0 1,0 0-1,1 1 0,0-1 1,-1 1-1,2 0 0,-1 0 1,0 0-1,1 1 0,0-1 1,1 1-1,-4 8 0,4-10-65,0 0-1,1 1 0,-1-1 1,1 1-1,0 0 1,0-1-1,0 1 0,1 0 1,0 0-1,0-1 1,0 1-1,0 0 0,1 0 1,0-1-1,0 1 1,0 0-1,0-1 0,1 1 1,0-1-1,0 0 1,0 1-1,0-1 0,4 5 1,-4-8 27,0 1 0,0-1 1,-1 1-1,1-1 0,1 0 1,-1 1-1,0-1 0,0 0 1,0-1-1,1 1 0,-1 0 1,0 0-1,1-1 0,-1 0 1,0 1-1,1-1 0,-1 0 1,1 0-1,-1 0 0,3-1 1,29-7-276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0.203"/>
    </inkml:context>
    <inkml:brush xml:id="br0">
      <inkml:brushProperty name="width" value="0.05" units="cm"/>
      <inkml:brushProperty name="height" value="0.05" units="cm"/>
    </inkml:brush>
  </inkml:definitions>
  <inkml:trace contextRef="#ctx0" brushRef="#br0">1 1 18388,'3'183'5197,"-1"-3"-2670,-1-173-2442,0-1-1,0 1 1,0-1-1,1 0 1,5 13-1,-7-18-74,1 0-1,-1 0 1,1 0 0,-1 0-1,1 1 1,0-1 0,-1 0-1,1 0 1,0 0-1,0 0 1,0-1 0,0 1-1,0 0 1,0 0-1,0 0 1,0-1 0,0 1-1,0-1 1,1 1-1,-1-1 1,0 1 0,0-1-1,0 0 1,1 1 0,-1-1-1,0 0 1,1 0-1,-1 0 1,0 0 0,0 0-1,1 0 1,-1 0-1,0-1 1,0 1 0,1 0-1,-1-1 1,2 0-1,7-4-7,-1-1-1,1 0 0,-1-1 0,0 0 0,12-11 0,-15 11-34,1 1 0,0 0 1,1 0-1,0 0 0,-1 1 0,2 0 0,-1 1 1,1 0-1,9-4 0,-17 8 22,0-1 0,1 1 0,-1-1 0,1 1 0,-1 0 0,1-1 0,-1 1 0,1 0 0,-1 0 0,1 0 0,-1 0-1,1 0 1,-1 1 0,1-1 0,-1 0 0,0 1 0,1-1 0,-1 1 0,1-1 0,-1 1 0,0 0 0,1-1 0,-1 1 0,0 0 0,0 0 0,0 0 0,0 0 0,0 0 0,0 0 0,0 0 0,0 0 0,0 1-1,0-1 1,0 0 0,-1 0 0,1 1 0,-1-1 0,1 2 0,0 1 1,0-1-1,-1 1 1,0-1-1,0 1 1,0 0-1,0-1 1,-1 1-1,1-1 1,-1 1-1,0-1 1,0 1-1,0-1 1,-1 0-1,-2 7 1,-3 0 75,1-1 0,-2 0 0,1 1 0,-1-2 0,0 1 0,-1-2 0,-16 13 0,19-16-3,-1 1 1,1-1 0,-1-1-1,0 1 1,0-1-1,-1 0 1,1-1 0,-1 1-1,1-2 1,-1 1-1,0-1 1,-10 0 0,16-1-118,0 0 1,0 0 0,0 0-1,0-1 1,0 1 0,0-1-1,0 1 1,0-1 0,0 0 0,0 0-1,0 0 1,1 0 0,-1 0-1,0 0 1,1 0 0,-1-1-1,1 1 1,-1-1 0,1 1-1,-1-1 1,1 1 0,0-1 0,0 0-1,0 0 1,0 1 0,0-1-1,0 0 1,1 0 0,-1 0-1,0 0 1,1 0 0,-1-4 0,1 0-140,-1 0 1,1 0-1,0 0 1,1 0 0,-1 1-1,1-1 1,0 0-1,1 0 1,-1 0-1,4-6 1,9-15-643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5.413"/>
    </inkml:context>
    <inkml:brush xml:id="br0">
      <inkml:brushProperty name="width" value="0.05" units="cm"/>
      <inkml:brushProperty name="height" value="0.05" units="cm"/>
    </inkml:brush>
  </inkml:definitions>
  <inkml:trace contextRef="#ctx0" brushRef="#br0">9 1 14859,'2'6'4029,"-4"12"-2446,1-13-479,-1 20 585,-4 80 1351,6-92-2847,1 1 0,0 0 0,1 0 1,1 0-1,5 17 0,-8-30-178,0 1 0,1-1 1,-1 0-1,1 0 0,-1 0 0,1 1 0,-1-1 0,1 0 0,0 0 0,0 0 0,-1 0 1,1 0-1,0 0 0,0 0 0,0 0 0,0-1 0,0 1 0,0 0 0,1 0 0,-1-1 1,0 1-1,0-1 0,2 1 0,-1-1-2,0 0 0,0 0-1,0 0 1,0 0 0,0 0 0,0-1 0,0 1-1,0-1 1,0 1 0,0-1 0,-1 0 0,1 0 0,0 0-1,1-1 1,8-6 26,-1 0-1,-1 0 0,17-19 0,-23 24-27,61-75 118,-40 47-86,50-51 0,-71 80-45,-1 0 1,1 0 0,-1 0-1,1 0 1,0 0 0,0 1-1,3-2 1,-5 3 0,0-1 1,0 1-1,-1 0 1,1 0-1,0 0 1,0 0-1,-1 0 1,1 0-1,0 0 0,0 0 1,-1 0-1,1 0 1,0 0-1,0 1 1,-1-1-1,1 0 0,0 0 1,0 1-1,-1-1 1,1 0-1,-1 1 1,1-1-1,0 1 1,-1-1-1,1 1 0,-1-1 1,1 1-1,-1 0 1,1-1-1,-1 1 1,1-1-1,-1 1 1,0 0-1,1 0 0,-1-1 1,0 1-1,1 1 1,2 12 3,-1 0 1,0 0 0,-1 0-1,0 0 1,-1 1 0,0-1-1,-4 16 1,3-11 16,-13 116 291,14-135-325,1 0-1,-1 0 1,0 0 0,0 0 0,0 0 0,0 0-1,0 0 1,0 0 0,0 0 0,0-1-1,0 1 1,0 0 0,0 0 0,1 0 0,-1 0-1,0 0 1,0 0 0,0 0 0,0 0 0,0 0-1,0 0 1,0 0 0,0 0 0,1 0-1,-1 0 1,0 0 0,0 0 0,0 0 0,0 0-1,0 0 1,0 0 0,0 0 0,0 0 0,1 0-1,-1 1 1,0-1 0,0 0 0,0 0 0,0 0-1,0 0 1,0 0 0,0 0 0,0 0-1,0 0 1,0 0 0,0 0 0,1 0 0,-1 1-1,0-1 1,0 0 0,0 0 0,0 0 0,0 0-1,0 0 1,0 0 0,0 0 0,0 0-1,0 1 1,0-1 0,0 0 0,0 0 0,0 0-1,0 0 1,0 0 0,0 0 0,6-6-890,21-43-1648,-19 29 1674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0.641"/>
    </inkml:context>
    <inkml:brush xml:id="br0">
      <inkml:brushProperty name="width" value="0.05" units="cm"/>
      <inkml:brushProperty name="height" value="0.05" units="cm"/>
    </inkml:brush>
  </inkml:definitions>
  <inkml:trace contextRef="#ctx0" brushRef="#br0">225 51 15947,'0'-1'152,"0"0"-1,0 0 1,0-1 0,0 1-1,0 0 1,0-1-1,0 1 1,0 0-1,0 0 1,-1-1-1,1 1 1,-1 0-1,1 0 1,-1 0-1,1 0 1,-1-1-1,1 1 1,-1 0-1,0 0 1,-1-1-1,0 0 97,-1 0-1,1 0 0,0 0 0,-1 0 0,0 1 0,1-1 0,-1 1 0,-5-2 0,3 1-18,1 1 0,-1 0 0,0 0 0,0 0 1,0 0-1,-1 1 0,1 0 0,0 0 0,0 0 0,-7 2 0,4 1-150,0 1-1,1-1 1,-1 2-1,1-1 1,0 1 0,0 0-1,1 0 1,-1 1-1,1 0 1,1 0-1,-1 1 1,1-1 0,0 1-1,0 0 1,1 1-1,0-1 1,0 1-1,1 0 1,0 0 0,0 0-1,1 0 1,0 0-1,1 1 1,-1 8 0,1-16-68,1 1 0,0 0 0,0-1 1,0 1-1,0-1 0,0 1 0,0-1 1,0 1-1,1-1 0,-1 1 0,0-1 1,1 0-1,-1 1 0,1-1 1,0 1-1,-1-1 0,1 0 0,0 1 1,0-1-1,0 0 0,0 0 0,0 0 1,0 0-1,0 0 0,0 0 0,1 0 1,-1 0-1,0 0 0,1 0 0,-1-1 1,0 1-1,1-1 0,-1 1 1,1-1-1,-1 1 0,1-1 0,-1 0 1,1 0-1,-1 1 0,1-1 0,-1 0 1,1-1-1,-1 1 0,1 0 0,-1 0 1,3-1-1,6-1 0,0 0 0,0-1 0,1 0 0,-2-1 0,1 0 0,0 0 0,11-8 0,64-48-22,-24 16-5,-56 40 11,0 1 0,0 1-1,0-1 1,0 1-1,1 0 1,6-2-1,-11 4 6,0 0-1,0-1 1,0 1-1,0 0 0,0 0 1,0 0-1,1 0 0,-1 0 1,0 0-1,0 0 0,0 1 1,0-1-1,0 0 1,0 0-1,0 1 0,0-1 1,0 1-1,0-1 0,0 1 1,0 0-1,0-1 1,0 1-1,0 0 0,0-1 1,0 1-1,-1 0 0,1 0 1,0 0-1,-1 0 0,1 0 1,-1 0-1,1 0 1,-1 0-1,1 0 0,-1 0 1,1 1-1,1 8 10,0 1 1,-1-1-1,0 1 0,0-1 0,-2 12 1,0-8 46,2 0 0,2 21 0,-3-34-49,0 0 0,0 0 0,0 0 0,0 1 0,1-1 0,-1 0 0,0 0-1,1 0 1,-1-1 0,1 1 0,-1 0 0,1 0 0,-1 0 0,1 0 0,0 0 0,-1 0 0,1-1 0,0 1 0,0 0 0,0-1 0,-1 1 0,1 0-1,0-1 1,0 1 0,0-1 0,2 1 0,-1-1 4,0 0 0,0 0 0,0 0 0,1 0 0,-1-1 0,0 1 0,0-1 1,0 1-1,0-1 0,0 0 0,0 0 0,4-2 0,20-12-878,38-29 0,-3 1-2874,-48 33 2842,-4 0-221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1.044"/>
    </inkml:context>
    <inkml:brush xml:id="br0">
      <inkml:brushProperty name="width" value="0.05" units="cm"/>
      <inkml:brushProperty name="height" value="0.05" units="cm"/>
    </inkml:brush>
  </inkml:definitions>
  <inkml:trace contextRef="#ctx0" brushRef="#br0">165 9 18236,'0'0'49,"0"0"1,0 0-1,0 0 0,1-1 1,-1 1-1,0 0 0,0 0 1,0 0-1,0-1 0,0 1 1,0 0-1,0 0 0,0 0 1,0-1-1,0 1 0,0 0 1,0 0-1,0-1 1,0 1-1,0 0 0,0 0 1,0 0-1,0-1 0,0 1 1,0 0-1,0 0 0,0-1 1,0 1-1,0 0 0,0 0 1,-1 0-1,1 0 0,0-1 1,0 1-1,0 0 0,0 0 1,-1 0-1,1 0 1,0-1-1,0 1 0,0 0 1,0 0-1,-1 0 0,1 0 1,0 0-1,0 0 0,-1 0 1,1 0-1,0 0 0,0 0 1,0 0-1,-1 0 0,1 0 1,0 0-1,-13 12 1362,-15 28 253,9-4-1299,1 0 0,1 1 0,3 1-1,1 0 1,1 1 0,-10 69 0,17-45-130,5-58-209,0 0 1,1 0-1,-1 0 1,1 0-1,0-1 0,0 1 1,1 0-1,-1 0 1,1-1-1,3 6 0,-4-8-17,0-1-1,0 0 0,0 0 0,0 0 0,0 0 0,0 0 0,0 0 0,0 0 0,0 0 0,1 0 0,-1-1 0,0 1 0,1 0 0,-1-1 1,0 1-1,1-1 0,-1 1 0,1-1 0,-1 0 0,1 0 0,-1 0 0,0 0 0,1 0 0,-1 0 0,1 0 0,-1 0 0,1 0 0,-1-1 1,1 1-1,-1-1 0,0 1 0,1-1 0,-1 1 0,0-1 0,1 0 0,0-1 0,6-2 17,-1-1-1,-1 0 1,1 0-1,-1 0 0,7-8 1,25-31 213,-2-2-1,33-57 1,41-50-1538,-102 142 181,-8 11 1088,0 0-1,0-1 1,1 1-1,-1 0 1,0 0-1,0 0 0,0 0 1,0-1-1,1 1 1,-1 0-1,0 0 1,0-1-1,0 1 1,0 0-1,0 0 0,0 0 1,0-1-1,0 1 1,1 0-1,-1-1 1,0 1-1,0 0 1,0 0-1,0-1 0,0 1 1,0 0-1,-1 0 1,1-1-1,0 1 1,0 0-1,0 0 1,0-1-1,0 1 1,0 0-1,0 0 0,0 0 1,-1-1-1,-4 1-712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1.450"/>
    </inkml:context>
    <inkml:brush xml:id="br0">
      <inkml:brushProperty name="width" value="0.05" units="cm"/>
      <inkml:brushProperty name="height" value="0.05" units="cm"/>
    </inkml:brush>
  </inkml:definitions>
  <inkml:trace contextRef="#ctx0" brushRef="#br0">2 1 16636,'-2'38'2384,"5"2"-1432,3-8-368,3-3 1369,7-9-1377,2-6-2528,2-16 1960,-2-4-353,2-8-495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2.484"/>
    </inkml:context>
    <inkml:brush xml:id="br0">
      <inkml:brushProperty name="width" value="0.05" units="cm"/>
      <inkml:brushProperty name="height" value="0.05" units="cm"/>
    </inkml:brush>
  </inkml:definitions>
  <inkml:trace contextRef="#ctx0" brushRef="#br0">142 191 16804,'2'-6'444,"0"1"0,0-1 0,0 0 0,-1 0 0,0 0 0,0 0 0,0-8 0,-1 13-339,0-1 1,0 1-1,-1-1 0,1 1 0,0-1 0,0 1 0,-1 0 0,1-1 1,-1 1-1,1-1 0,-1 1 0,1 0 0,-1-1 0,0 1 0,0 0 0,0 0 1,0 0-1,0 0 0,0 0 0,0 0 0,0 0 0,0 0 0,0 0 1,0 0-1,-1 0 0,1 1 0,0-1 0,-1 0 0,1 1 0,0-1 1,-1 1-1,1 0 0,-1-1 0,1 1 0,-2 0 0,0 0-3,0 0 0,0 1-1,0-1 1,0 1 0,0 0 0,0 0 0,0 0-1,1 0 1,-1 0 0,0 1 0,1-1-1,-1 1 1,1-1 0,0 1 0,-1 0 0,1 0-1,0 0 1,0 0 0,-2 4 0,-3 2-29,1 1 0,0 0 0,1 0 0,-6 11 0,5-5-41,1-1 1,0 1-1,0 0 0,-3 28 1,7-35-32,0 0-1,1 0 1,-1 0 0,2 0-1,-1 0 1,1 0 0,0 0 0,1 0-1,0-1 1,0 1 0,4 8-1,-5-14 2,-1 0 0,1-1 0,0 1 0,0 0 0,0 0 0,1-1 0,-1 1 0,0-1 0,0 1 0,1-1 0,-1 1 0,1-1 0,0 0 0,-1 0 0,1 0 0,0 0 0,0 0 0,-1 0 0,1 0 0,0 0 0,4 0 0,-4-1 1,1 0-1,-1 0 0,1-1 1,-1 1-1,1-1 1,-1 1-1,1-1 1,-1 0-1,1 0 1,-1 0-1,0 0 1,0-1-1,1 1 1,2-3-1,4-4 8,0-1-1,0 0 0,-1 0 1,-1 0-1,13-20 1,-10 11 14,0 0-1,-2-1 1,11-31 0,-16 38-13,0 0-1,0 0 1,-1 0-1,0 0 1,-1-1 0,-1 1-1,-1-15 1,-1 19-13,-1 10-45,2-1 38,1-1 0,0 1 0,0 0 0,-1 0 0,1 0 0,0 0 0,0 0 0,0 0 0,0 0 0,0 0 0,0 0 0,0 0 0,0 0 0,1 1 0,0 0-8,0 0 1,1 0 0,-1 0 0,1-1 0,-1 1-1,1 0 1,-1-1 0,1 1 0,0-1-1,0 1 1,0-1 0,0 0 0,0 0-1,0 0 1,0 0 0,0 0 0,1-1 0,-1 1-1,0 0 1,0-1 0,5 1 0,5 0-47,0-1 1,22-1 0,-15 0 19,1-1 20,0 1 1,0 0 0,1 2 0,-1 0 0,24 5 0,-39-5 22,-1 1 0,0-1 1,1 1-1,-1-1 1,0 1-1,0 0 0,0 1 1,0-1-1,0 1 1,0 0-1,-1 0 1,1 0-1,-1 0 0,0 1 1,0-1-1,0 1 1,0 0-1,-1 0 0,1 0 1,-1 0-1,0 0 1,-1 0-1,1 0 0,-1 1 1,1-1-1,-1 1 1,-1-1-1,2 8 1,-2-3 16,0 0 1,0 0 0,-1 0 0,0-1 0,-4 15 0,-3 21 144,8-43-159,0-1 1,0 1-1,0-1 1,0 1-1,0-1 0,0 1 1,0-1-1,0 0 1,0 1-1,1-1 0,-1 1 1,0-1-1,0 1 1,0-1-1,0 1 1,1-1-1,-1 1 0,0-1 1,0 0-1,1 1 1,-1-1-1,0 0 0,1 1 1,-1-1-1,0 0 1,1 1-1,-1-1 0,1 0 1,-1 0-1,0 1 1,1-1-1,-1 0 1,1 0-1,-1 0 0,1 0 1,-1 1-1,1-1 1,-1 0-1,1 0 0,-1 0 1,1 0-1,-1 0 1,1 0-1,-1 0 0,1 0 1,-1-1-1,0 1 1,1 0-1,-1 0 0,1 0 1,-1 0-1,1-1 1,-1 1-1,0 0 1,1 0-1,0-1 0,27-15 32,0-5-29,-2-1 0,30-32 0,-48 46-2,0-1 1,-1 0-1,0 0 0,-1-1 0,0 0 0,0 0 1,-1 0-1,-1-1 0,1 0 0,3-17 0,-8 26-3,0 1 1,0-1-1,0 0 0,0 1 0,0-1 0,0 0 0,-1 1 0,1-1 0,0 1 0,-1-1 0,0 0 0,0-1 0,1 2-1,-1 1 0,1 0 0,0-1 0,0 1 0,0 0 0,0 0 0,-1-1 0,1 1 0,0 0 0,0 0-1,0-1 1,-1 1 0,1 0 0,0 0 0,-1 0 0,1-1 0,0 1 0,0 0 0,-1 0 0,1 0 0,0 0 0,-1 0 0,1 0-1,0 0 1,-1-1 0,1 1 0,0 0 0,-1 0 0,1 0 0,0 0 0,-1 0 0,1 1 0,0-1 0,-1 0 0,1 0 0,0 0-1,-1 0 1,1 0 0,0 0 0,0 0 0,-1 1 0,1-1 0,0 0 0,-1 0 0,1 0 0,0 1 0,0-1 0,0 0 0,-1 0-1,1 1 1,0-1 0,0 0 0,0 1 0,-1-1 0,1 0 0,0 0 0,0 1 0,0-1 0,0 1 0,-1 0-1,1 1 1,-1-1-1,1 1 1,-1-1-1,1 1 1,0 0-1,-1-1 1,1 1-1,0-1 1,0 1-1,0-1 1,0 1-1,1 0 1,-1-1-1,0 1 1,1-1-1,-1 1 1,1-1-1,-1 1 1,1-1-1,0 1 0,-1-1 1,1 0-1,0 1 1,0-1-1,0 0 1,2 2-1,1 1 4,-1-1-1,0 0 0,1 0 0,0 0 0,0 0 1,0 0-1,0-1 0,6 3 0,-3-3 0,1 0 1,0 0-1,0 0 0,0-1 1,1-1-1,-1 1 0,0-1 0,0 0 1,0-1-1,0 0 0,0-1 1,0 1-1,0-1 0,0-1 0,0 0 1,-1 0-1,1 0 0,10-7 1,-7 3 2,0 0-1,0-1 1,-1 0 0,0-1 0,0 0 0,-1 0 0,0-1 0,-1 0 0,0-1 0,12-20-1,-18 27 1,-1 0 0,1 0 0,-1 0 0,0 0 0,0 0-1,0-7 1,-1 11-4,1-1 0,-1 1-1,0-1 1,0 1 0,0-1 0,0 1-1,0-1 1,0 0 0,0 1 0,0-1-1,0 1 1,0-1 0,-1 1-1,1-1 1,0 1 0,0-1 0,0 1-1,-1-1 1,1 1 0,0-1 0,-1 1-1,1 0 1,0-1 0,-1 1-1,1-1 1,0 1 0,-1 0 0,1-1-1,-1 1 1,1 0 0,-1-1-1,1 1 1,-1 0 0,1 0 0,-1 0-1,1-1 1,-1 1 0,1 0 0,-1 0-1,1 0 1,-1 0 0,1 0-1,-1 0 1,1 0 0,-1 0 0,0 0-1,1 0 1,-1 0 0,1 1 0,-1-1-1,1 0 1,-1 0 0,1 0-1,-1 1 1,1-1 0,-1 0 0,1 1-1,0-1 1,-2 1 0,-5 3 2,0 0 0,1 1 0,-1 0 0,1 0 0,0 1 0,0-1 0,0 1 0,1 1 0,0-1 0,0 1 0,-6 11 0,5-6 4,0-1 1,1 1 0,0 0-1,1 0 1,1 0-1,-4 23 1,6-31-6,1 0-1,-1 0 1,1 0 0,0 0-1,0 0 1,0 0 0,1 0-1,0 0 1,-1 0 0,1 0-1,1 0 1,-1 0 0,1 0-1,-1-1 1,1 1 0,0-1-1,3 5 1,-2-5-8,1 0 1,-1 0 0,1 0-1,-1-1 1,1 1 0,0-1-1,0 0 1,0 0 0,0-1-1,1 1 1,-1-1 0,0 0-1,1 0 1,-1 0-1,6 0 1,37 2-151,79-5-1,-8 0 49,-112 2 87,-4 0 61,-1 0 0,1 0 1,0 0-1,0 0 0,-1 0 0,1 0 1,0 0-1,0 0 0,-1-1 0,4 0 0,-5 0-12,0 0 0,1 1 0,-1-1 0,0 0 0,0 1 0,1-1 0,-1 0 0,0 1 0,0-1 0,0 0 0,0 0 0,0 1 0,0-1 0,0 0 0,0 0 0,0 1 0,0-1-1,-1 0 1,1 0 0,0 1 0,0-1 0,-1 0 0,1 1 0,0-1 0,-1 0 0,0 0 0,-11-27 488,-1 0-317,1-1 0,2 0 1,1-1-1,-6-31 0,15 60-247,0 0 0,0 0 0,0 0 0,0 0 0,0 0 0,0 0 0,0 0 0,0 1 0,1-1 0,-1 0 0,0 0 0,0 0-1,1 0 1,-1 0 0,1 1 0,-1-1 0,1 0 0,-1 0 0,1 1 0,-1-1 0,1 0 0,-1 1 0,1-1 0,0 1 0,0-1 0,-1 1 0,1-1 0,0 1-1,0-1 1,-1 1 0,1 0 0,0-1 0,0 1 0,0 0 0,0 0 0,0-1 0,1 1 0,5-1-213,0 1 0,0 0 0,0 0 0,7 2 0,-4-2 289,36 5-591,9 2-172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2.962"/>
    </inkml:context>
    <inkml:brush xml:id="br0">
      <inkml:brushProperty name="width" value="0.05" units="cm"/>
      <inkml:brushProperty name="height" value="0.05" units="cm"/>
    </inkml:brush>
  </inkml:definitions>
  <inkml:trace contextRef="#ctx0" brushRef="#br0">175 34 18276,'-2'-3'312,"0"0"1,0 0-1,-1 0 1,1 1-1,-1-1 1,0 0-1,0 1 1,0 0-1,0-1 1,-4-1-1,5 3-203,0 1-1,1-1 1,-1 1-1,0 0 1,1 0-1,-1-1 1,0 1-1,0 0 0,1 1 1,-1-1-1,0 0 1,1 0-1,-1 1 1,0-1-1,1 1 1,-1-1-1,0 1 1,1 0-1,-1 0 1,1 0-1,0 0 0,-1 0 1,1 0-1,-1 0 1,-1 2-1,-6 6 151,1 0 1,0 1-1,0 0 0,1 0 0,1 1 0,-1 0 0,2 0 1,-6 13-1,5-8-129,1-1 0,0 1 0,1 0 0,1 0 0,-2 29 0,4-40-98,1 1 0,1 0 0,-1-1-1,1 1 1,0-1 0,0 1 0,0-1 0,1 1 0,3 7 0,-4-11-53,1 0 1,-1 1 0,1-1 0,-1 0-1,1 0 1,0 0 0,0 0 0,-1 0-1,2-1 1,-1 1 0,0 0 0,0-1-1,0 0 1,1 1 0,-1-1 0,1 0-1,-1 0 1,1 0 0,-1-1 0,1 1-1,4 0 1,0-1-208,0 0 0,0 0 0,1-1 0,-1 1 0,0-2 0,0 1 0,1-1 0,-1 0 0,12-6 0,7-4-249,28-19 1,-37 21 308,39-25-601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3.394"/>
    </inkml:context>
    <inkml:brush xml:id="br0">
      <inkml:brushProperty name="width" value="0.05" units="cm"/>
      <inkml:brushProperty name="height" value="0.05" units="cm"/>
    </inkml:brush>
  </inkml:definitions>
  <inkml:trace contextRef="#ctx0" brushRef="#br0">201 0 18076,'-10'1'504,"-1"0"0,0 0 0,0 1 0,1 0 0,-1 1-1,1 0 1,0 0 0,0 1 0,0 1 0,0 0 0,1 0 0,-13 9 0,18-10-404,-1-1-1,1 0 1,0 1 0,0 0 0,1 0-1,-1 0 1,1 1 0,-1-1 0,2 1-1,-1 0 1,0 0 0,1 0 0,0 0-1,0 0 1,0 0 0,1 1 0,0-1-1,0 1 1,0-1 0,1 1 0,-1-1 0,1 1-1,1-1 1,-1 1 0,2 8-1,-1-10-87,0-1 0,1 1-1,-1-1 1,1 1-1,-1-1 1,1 0 0,0 1-1,0-1 1,0 0-1,1 0 1,-1 0 0,1-1-1,0 1 1,-1-1-1,1 1 1,0-1 0,1 0-1,-1 0 1,0 0-1,0-1 1,1 1 0,-1-1-1,1 0 1,0 1-1,-1-2 1,1 1 0,0 0-1,6-1 1,1 1-25,-1-1-1,1-1 1,-1 0 0,0 0 0,1-1-1,-1-1 1,0 1 0,0-2 0,13-5 0,2-5-70,0-1 0,-2 0 0,0-2 0,25-24 0,27-18-187,-75 58 268,1 0 0,0 0 0,0 1-1,0-1 1,0 0 0,0 1 0,0-1-1,0 1 1,0-1 0,1 1 0,-1-1-1,0 1 1,0 0 0,0 0 0,0 0-1,3-1 1,-4 2 5,1-1 0,-1 0 1,0 1-1,1-1 0,-1 0 0,0 1 1,1-1-1,-1 0 0,0 1 0,0-1 0,1 1 1,-1-1-1,0 0 0,0 1 0,0-1 1,0 1-1,0-1 0,1 1 0,-1-1 0,0 1 1,0-1-1,0 1 0,0-1 0,0 0 1,0 1-1,0-1 0,-1 2 0,0 7 74,-1-1-1,-1 1 0,-3 10 1,2-8-8,4-9-54,-6 26 217,6-27-224,0 0 0,0-1 0,0 1 0,0-1-1,0 1 1,0 0 0,0-1 0,0 1 0,0-1-1,0 1 1,0-1 0,1 1 0,-1 0 0,0-1-1,0 1 1,1-1 0,-1 1 0,0-1 0,1 1-1,-1-1 1,1 0 0,-1 1 0,0-1 0,1 1 0,-1-1-1,1 0 1,-1 1 0,1-1 0,-1 0 0,1 0-1,-1 1 1,1-1 0,0 0 0,-1 0 0,1 0-1,-1 0 1,1 0 0,0 1 0,-1-1 0,1 0-1,-1 0 1,1-1 0,0 1 0,8-2-18,-1 0-1,0-1 1,1-1 0,-1 1-1,-1-1 1,1-1 0,12-8-1,11-6-110,-22 14 81,50-23-223,-54 26 228,0 0 1,0 1-1,0-1 1,0 1-1,1 0 1,-1 1-1,0-1 1,1 1-1,6 0 1,-10 1 32,0-1 0,-1 0 1,0 1-1,1-1 1,-1 1-1,1 0 0,-1-1 1,0 1-1,1 0 0,-1 0 1,0 0-1,0 0 0,1 0 1,-1 0-1,0 0 0,0 0 1,0 1-1,0-1 1,-1 0-1,1 1 0,0-1 1,-1 0-1,1 1 0,0-1 1,-1 1-1,0-1 0,1 1 1,-1-1-1,0 1 0,0-1 1,0 1-1,0 1 1,0 7 53,0-1 1,-1 1-1,0-1 1,-3 10 0,3-11-14,0-3-28,0-1 32,0 1 1,0-1-1,0 1 1,1 0-1,0-1 1,0 1-1,1 5 1,-1-9-35,0 0 1,1-1-1,-1 1 0,0 0 1,0-1-1,1 1 0,-1-1 1,0 1-1,1 0 1,-1-1-1,1 1 0,-1-1 1,1 1-1,-1-1 0,1 0 1,-1 1-1,1-1 1,-1 1-1,1-1 0,0 0 1,0 1-1,1-1 0,0 0 0,0 1 0,0-1 0,-1 0 0,1 0 0,0 0 0,0-1 0,0 1 0,-1 0-1,1-1 1,0 1 0,2-2 0,20-8-16,-1-1 1,0-1-1,33-23 0,-31 19-87,0 1 0,41-18 0,-64 32 85,0 0 0,0 1-1,0-1 1,0 0 0,0 1 0,0 0 0,0-1 0,0 1-1,0 0 1,0 0 0,0 0 0,0 0 0,0 0 0,3 1-1,-4 0 10,0-1-1,0 1 0,0 0 1,0-1-1,-1 1 0,1 0 1,0 0-1,0 0 0,-1-1 1,1 1-1,-1 0 0,1 0 0,-1 0 1,1 0-1,-1 0 0,1 0 1,-1 0-1,0 0 0,0 0 1,0 0-1,1 0 0,-1 0 1,0 0-1,0 0 0,0 0 1,0 1-1,-1-1 0,1 1 1,-10 48 138,8-40-79,-1 0 1,2 1-1,-2 15 1,3-26-69,0-1 1,0 1-1,0 0 1,1 0 0,-1-1-1,0 1 1,0 0 0,0 0-1,0 0 1,1-1 0,-1 1-1,0 0 1,0 0-1,0 0 1,1 0 0,-1 0-1,0-1 1,0 1 0,1 0-1,-1 0 1,0 0 0,0 0-1,1 0 1,-1 0-1,0 0 1,0 0 0,1 0-1,-1 0 1,0 0 0,1 0-1,-1 0 1,0 0 0,0 0-1,1 0 1,-1 0-1,0 0 1,0 0 0,1 0-1,-1 1 1,0-1 0,0 0-1,1 0 1,-1 0 0,0 0-1,0 1 1,0-1-1,1 0 1,-1 0 0,0 0-1,0 1 1,0-1 0,0 0-1,0 0 1,1 1 0,-1-1-1,0 0 1,0 0-1,0 1 1,0-1 0,0 0-1,0 0 1,0 1 0,0-1-1,0 0 1,0 1 0,0-1-1,0 0 1,0 1-1,15-19-1211,16-26 452,-10 18 258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3.860"/>
    </inkml:context>
    <inkml:brush xml:id="br0">
      <inkml:brushProperty name="width" value="0.05" units="cm"/>
      <inkml:brushProperty name="height" value="0.05" units="cm"/>
    </inkml:brush>
  </inkml:definitions>
  <inkml:trace contextRef="#ctx0" brushRef="#br0">1 194 18260,'3'2'4514,"20"2"-1975,2-4-2279,-1-2-1,0 0 0,1-2 0,-1 0 0,0-2 0,-1 0 1,1-2-1,-1-1 0,-1 0 0,0-2 0,30-18 0,-44 23-256,-1 0-1,0 0 1,0 0 0,0-1-1,7-9 1,-12 14-3,-1 0 1,0 1-1,1-1 1,-1 0-1,0 0 1,-1-1-1,1 1 1,0 0-1,0 0 1,-1 0-1,1 0 1,-1-3 0,0 4-1,0-1 1,0 1-1,0 0 1,-1 0 0,1 0-1,-1 0 1,1 0 0,0-1-1,-1 1 1,0 0 0,1 0-1,-1 0 1,0 0 0,1 0-1,-1 1 1,0-1 0,0 0-1,0 0 1,0 0 0,0 1-1,0-1 1,0 0 0,0 1-1,-1-1 1,-3-1 0,0 0-1,0 1 0,0-1 1,0 1-1,-1 1 1,1-1-1,0 1 1,0 0-1,0 0 0,-1 0 1,1 1-1,0 0 1,0 0-1,0 0 0,-5 2 1,-2 1 3,0 1 0,0 0 1,1 0-1,0 1 0,-11 8 0,13-8 0,1 0-1,0 1 1,0 0 0,1 1-1,0-1 1,-9 15 0,13-19-45,1 1 1,-1 0 0,1 1 0,0-1 0,0 0 0,1 1-1,-1-1 1,1 1 0,0-1 0,0 1 0,1-1-1,-1 1 1,1 0 0,0-1 0,0 1 0,2 7 0,-2-10-84,1 0 1,0 1-1,0-1 1,0 0-1,0 0 1,1 0-1,-1 0 1,1 0-1,-1 0 1,1 0-1,-1-1 1,1 1-1,0 0 1,0-1 0,0 0-1,0 1 1,0-1-1,0 0 1,0 0-1,1 0 1,-1 0-1,0 0 1,1-1-1,3 2 1,3-1-215,0 0 0,0 0-1,0 0 1,0-1 0,13-2 0,32-7-604,4-7-233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4.311"/>
    </inkml:context>
    <inkml:brush xml:id="br0">
      <inkml:brushProperty name="width" value="0.05" units="cm"/>
      <inkml:brushProperty name="height" value="0.05" units="cm"/>
    </inkml:brush>
  </inkml:definitions>
  <inkml:trace contextRef="#ctx0" brushRef="#br0">310 11 19804,'-5'-2'308,"0"0"-1,-1 0 1,1 1 0,0 0-1,-1 0 1,1 0-1,-1 1 1,0 0-1,1 0 1,-1 0 0,-7 2-1,-2 1 412,1 0 0,-28 10 0,30-9-366,1 1-1,-15 9 1,24-13-320,-1 0 0,1 1 0,0 0 0,0-1 0,0 1 1,0 0-1,0 0 0,0 0 0,0 0 0,1 0 0,-1 0 0,1 1 0,-1-1 0,1 1 0,0-1 0,-2 5 0,3-6-59,0 0 0,0 1 1,1-1-1,-1 0 0,0 0 0,0 0 0,0 0 0,1 0 0,-1 0 0,1 0 0,-1 0 0,1 0 0,-1 0 0,1 0 0,-1-1 0,1 1 0,0 0 0,0 0 0,-1 0 0,1-1 0,0 1 0,0 0 0,0-1 0,0 1 0,0-1 0,0 1 0,1 0 0,30 11-987,-30-11 925,34 7-923,24 7-428,-56-13 1384,1-1-1,-1 1 1,0 0-1,0 0 1,0 1-1,0-1 1,0 1-1,0 0 1,-1 0-1,4 3 0,-6-5 73,-1 0 0,1 0 0,0-1 0,-1 1 0,1 0 0,-1 0 0,1 0 0,-1 0 0,0 0 0,1 0 0,-1 0 0,0 0 0,1 0 0,-1 0 0,0 0 0,0 0 0,0 0 0,0 0 0,0 0 0,0 0 0,0 0 0,0 0 0,-1 0 0,1 2 0,-1-2 21,0 1 0,0 0 0,-1-1 1,1 1-1,0-1 0,0 1 0,-1-1 0,1 1 0,-1-1 1,0 0-1,-2 2 0,-6 2 151,1 0 0,-1-1 0,-17 5 0,25-9-165,-9 4 132,0-1 0,-1 0-1,1-1 1,-1 0-1,0-1 1,0-1-1,0 1 1,1-2-1,-1 0 1,0 0-1,0-1 1,-18-6-1,-7-7 143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4.980"/>
    </inkml:context>
    <inkml:brush xml:id="br0">
      <inkml:brushProperty name="width" value="0.05" units="cm"/>
      <inkml:brushProperty name="height" value="0.05" units="cm"/>
    </inkml:brush>
  </inkml:definitions>
  <inkml:trace contextRef="#ctx0" brushRef="#br0">39 14 19372,'-2'34'802,"-1"0"-1,-8 35 1,-3 19 79,9-44-450,2-1 0,2 0-1,2 0 1,10 68 0,-9-102-342,0 0 0,1 0 0,0 0 0,1 0 0,-1-1 0,2 1 0,4 7 0,-8-14-60,0-1 1,0 1-1,0-1 1,1 0-1,-1 1 1,0-1-1,1 0 0,-1 0 1,1 0-1,-1 0 1,1 0-1,-1 0 1,1 0-1,0-1 1,0 1-1,-1 0 0,4-1 1,-3 0-5,0 0 0,0 0 1,0 0-1,0-1 0,0 1 1,-1-1-1,1 0 0,0 0 1,0 1-1,0-1 0,-1 0 1,1-1-1,0 1 0,-1 0 1,1 0-1,-1-1 0,1 1 1,-1-1-1,3-2 0,3-7 62,1 1 0,-1-2-1,-1 1 1,0 0-1,-1-1 1,0 0 0,-1-1-1,0 1 1,3-23-1,-3 11-32,-1 1 0,-2-1 1,0 1-1,-4-37 0,-6 17-47,9 41-9,-1 0-1,0 0 0,0-1 0,0 1 0,0 0 0,0 0 1,0 0-1,-1 1 0,1-1 0,-1 0 0,1 0 1,-1 1-1,1-1 0,-1 1 0,-3-3 0,4 4 0,1 0 0,-1-1 0,1 1 0,-1 0 0,1 0 0,-1-1-1,1 1 1,-1 0 0,0 0 0,1 0 0,-1 0 0,1 0 0,-1 0 0,1 0 0,-1 0-1,0 0 1,1 0 0,-1 0 0,1 0 0,-1 0 0,1 0 0,-1 0 0,0 1 0,1-1-1,-1 0 1,1 0 0,-1 1 0,1-1 0,-1 0 0,1 1 0,-1 0 0,0 0-2,0 0 0,1 1 0,-1-1 0,0 0-1,1 1 1,-1-1 0,1 1 0,0-1 0,-1 1 0,1-1 0,0 1 0,0 1 0,0 2-1,0 0 0,0 1-1,1-1 1,0 0 0,0 0-1,3 9 1,-3-10 7,1-1 0,0 0 0,-1 0 0,1-1 0,1 1 0,-1 0 0,0-1 0,1 1 0,-1-1 0,1 0 0,0 0 0,-1 0 0,1 0 0,0 0 0,6 2 0,-3-2 5,-1 0 0,1-1 0,0 0 0,-1 0 0,1 0 0,0-1 0,0 0 0,10-1 0,-3-1 8,0 0 0,-1-1 0,1-1 1,-1 0-1,0 0 0,0-1 1,21-13-1,-18 8-6,-1 0 1,0-1-1,-1-1 1,0 0-1,-1-1 1,0 0-1,12-20 0,-16 21-4,0 0-1,-1-1 0,-1 1 0,0-2 0,-1 1 0,0 0 0,-1-1 0,-1 0 0,3-22 1,-6 34-5,0-1-1,0 0 1,0 1 0,0-1 0,0 0 0,-1 1 0,1-1 0,-1 0 0,-1-4 0,1 7 0,1-1 1,0 1-1,-1-1 1,1 1 0,0-1-1,-1 1 1,1-1-1,0 1 1,-1 0-1,1-1 1,-1 1 0,1 0-1,-1-1 1,1 1-1,-1 0 1,1-1-1,-1 1 1,1 0-1,-1 0 1,-1-1 0,1 2-1,0-1 1,0 0 0,0 0 0,0 0-1,0 0 1,0 1 0,0-1 0,0 0-1,0 1 1,0-1 0,0 1 0,0-1-1,0 1 1,0 0 0,-1 0 0,-5 5-3,1 1 0,0 0 0,0-1 0,0 2 0,1-1 0,0 1 0,1 0 0,-7 15 0,-24 72-16,28-74 21,2 1 0,-5 31 0,9-47 0,0 1 0,1 0 0,0-1 1,0 1-1,1 0 0,-1-1 0,1 1 0,1-1 0,-1 1 0,1-1 0,0 0 0,5 9 1,-5-12 0,1 1 0,1-1 0,-1 1 0,0-1 0,1 0 0,-1 0 0,1-1 0,0 1 0,0-1 0,0 0 0,0 0 0,1 0 0,-1 0 0,1-1 0,-1 0 0,1 0 0,-1 0 0,1 0 0,-1-1 0,1 0 0,6 0 0,4 0 3,0-1 0,0 0 0,1-1 0,-1-1 0,16-5 0,-7 0 5,0-1-1,37-19 1,-53 24-6,1-1-1,-1 0 1,0-1 0,0 0-1,-1 0 1,1-1 0,-2 0 0,1 0-1,10-14 1,-16 19-3,0 1-1,0-1 1,0 1-1,-1 0 1,1-1 0,0 0-1,-1 1 1,1-1-1,-1 1 1,1-1 0,-1 0-1,0 1 1,1-1-1,-1 0 1,0 1 0,0-1-1,0 0 1,-1-2-1,0 3 1,1 0-1,-1 1 1,1-1-1,-1 0 0,0 1 1,1-1-1,-1 0 0,0 1 1,1-1-1,-1 1 1,0-1-1,0 1 0,0-1 1,0 1-1,1-1 0,-1 1 1,0 0-1,0 0 1,0-1-1,0 1 0,0 0 1,0 0-1,-1 0 0,-3 0 8,0 0 0,0 1-1,0 0 1,0-1-1,1 2 1,-1-1-1,0 0 1,1 1-1,-1 0 1,-7 4-1,7-2 12,0 0 0,0 0-1,1 0 1,-1 0 0,1 1 0,1 0-1,-1 0 1,0 0 0,1 0-1,0 0 1,1 1 0,-1-1-1,1 1 1,0 0 0,0 0 0,0-1-1,1 1 1,-1 12 0,2-14-50,0 1 0,0-1 0,0 0 0,1 0 0,0 0 0,-1 0 0,2 0 0,-1 0 0,0 0 0,1 0 0,0 0 1,-1 0-1,1-1 0,1 1 0,-1-1 0,1 1 0,-1-1 0,1 0 0,0 0 0,0 0 0,0 0 0,1-1 0,-1 1 1,1-1-1,-1 0 0,1 0 0,0 0 0,6 2 0,1-1-32,0 0 0,0-1 1,0-1-1,0 0 0,0 0 1,14-1-1,27-5-226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5.640"/>
    </inkml:context>
    <inkml:brush xml:id="br0">
      <inkml:brushProperty name="width" value="0.05" units="cm"/>
      <inkml:brushProperty name="height" value="0.05" units="cm"/>
    </inkml:brush>
  </inkml:definitions>
  <inkml:trace contextRef="#ctx0" brushRef="#br0">342 89 17652,'4'-4'456,"0"-1"0,-1 0 0,1 1 0,-1-1 0,-1 0 0,4-7 0,-6 11-356,1 0 0,-1 0 0,1 0 1,-1-1-1,1 1 0,-1 0 0,0 0 0,0-1 1,0 1-1,0 0 0,0 0 0,0-1 1,0 1-1,0 0 0,0-1 0,0 1 1,-1 0-1,1 0 0,-1 0 0,1-1 1,-1 1-1,1 0 0,-1 0 0,1 0 1,-1 0-1,0 0 0,0 0 0,0 0 0,0 0 1,1 0-1,-1 0 0,0 1 0,0-1 1,-3-1-1,0 0 69,-1 1 0,0-1 0,1 1 0,-1 0 0,0 0 0,0 1 0,0-1 0,1 1 0,-1 0 0,0 1 0,0-1-1,-6 2 1,-9 3 153,-31 10-1,18-4-147,-44 23 0,65-28-160,0 1 0,1 0 0,0 0 1,1 1-1,0 0 0,-18 20 0,27-27-14,0-1 0,0 1 0,0 0 0,0 0 0,0 0 1,0 1-1,1-1 0,-1 0 0,0 0 0,1 0 0,-1 0 0,1 1 0,-1-1 0,1 0 1,0 1-1,0-1 0,-1 0 0,1 1 0,0-1 0,0 0 0,0 1 0,0-1 0,1 0 0,-1 1 1,0-1-1,1 0 0,0 3 0,0-3-4,1 1 0,0 0 0,-1-1 0,1 1 0,0-1 0,0 1 0,0-1 0,0 0 0,0 0 1,1 0-1,-1 0 0,0 0 0,0 0 0,5 0 0,80 15-162,2 0 1,-78-13 140,0 0 1,-1 1-1,0 0 1,0 0-1,0 2 1,11 6-1,-18-10 28,-1 0-1,1 0 0,0 1 1,-1-1-1,0 1 0,1-1 1,-1 1-1,0 0 1,-1 0-1,1 0 0,0 0 1,-1 0-1,1 0 0,0 4 1,-2-5 11,1-1 1,-1 1-1,0-1 1,0 1-1,0-1 0,0 1 1,0-1-1,0 1 1,-1 0-1,1-1 1,0 1-1,-1-1 1,1 0-1,-1 1 0,0-1 1,1 1-1,-1-1 1,0 0-1,0 1 1,0-1-1,0 0 0,0 0 1,0 0-1,0 0 1,0 0-1,-1 0 1,1 0-1,0 0 1,0 0-1,-1-1 0,1 1 1,-3 0-1,-6 3 57,-1-1 0,0 0 0,0-1 0,0-1 0,0 1 1,0-2-1,0 1 0,-1-2 0,1 0 0,0 0 0,0-1 0,0 0 0,0 0 0,1-2 0,-1 1 0,1-1 0,-16-9 0,25 13-144,0-1 0,0 1 0,0-1 0,0 1 0,0-1 0,1 0 0,-1 1 0,0-1 0,0 0 0,1 1 0,-1-1 1,0 0-1,1 0 0,-1 0 0,1 1 0,-1-1 0,1 0 0,-1 0 0,1 0 0,0 0 0,0 0 0,-1 0 0,1 0 0,0 0 0,0 0 0,0 0 0,0 0 0,0 0 0,0 0 0,0 0 0,0 0 0,1 0 0,-1 0 0,0 0 0,0 0 0,1 0 0,-1 0 0,1 0 0,-1 0 0,1 0 0,0-1 0,3-1-223,-1-1-1,0 1 1,1 0-1,-1 0 1,1 0-1,0 0 1,9-4-1,12-4-691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26.527"/>
    </inkml:context>
    <inkml:brush xml:id="br0">
      <inkml:brushProperty name="width" value="0.05" units="cm"/>
      <inkml:brushProperty name="height" value="0.05" units="cm"/>
    </inkml:brush>
  </inkml:definitions>
  <inkml:trace contextRef="#ctx0" brushRef="#br0">0 191 16396,'1'4'258,"1"0"1,-1 0 0,1 0 0,0 0 0,0 0 0,0 0 0,0 0 0,1-1 0,-1 1 0,1-1 0,0 0 0,0 1 0,0-1 0,0-1-1,1 1 1,0 0 0,-1-1 0,1 0 0,0 0 0,0 0 0,0 0 0,0 0 0,0-1 0,0 0 0,1 0 0,-1 0 0,0-1 0,1 1-1,-1-1 1,0 0 0,8-1 0,-3 0-194,-1-1 1,1 0-1,-1 0 0,0-1 0,0 0 0,0 0 0,0-1 1,-1 0-1,1 0 0,-1-1 0,0 0 0,0-1 0,-1 1 1,0-1-1,0 0 0,0-1 0,-1 1 0,1-1 0,-2 0 1,1-1-1,-1 1 0,0-1 0,-1 0 0,1 0 0,-2 0 1,1 0-1,-1-1 0,1-10 0,-2 17-55,-1-1 1,0 0-1,0 1 0,0-1 1,0 0-1,0 1 0,0-1 1,-1 0-1,0 1 0,1-1 1,-1 1-1,0-1 0,0 1 1,0-1-1,-1 1 0,1 0 1,-1-1-1,1 1 0,-1 0 1,1 0-1,-1 0 1,0 0-1,0 1 0,0-1 1,0 0-1,-1 1 0,1 0 1,0-1-1,-1 1 0,1 0 1,-1 0-1,1 0 0,-1 0 1,1 1-1,-1-1 0,1 1 1,-1-1-1,0 1 0,1 0 1,-1 0-1,0 0 0,1 1 1,-1-1-1,0 1 0,1-1 1,-1 1-1,1 0 0,-5 2 1,-2 1-7,1 0 0,1 0 0,-1 1 0,0 0 0,1 1 0,0 0 0,1 0 0,-1 0 0,1 1 0,0 0 0,1 0 0,-1 1 0,2-1 0,-7 13 0,3-3 0,1 0 0,0 0 0,1 0-1,1 1 1,1-1 0,-3 25-1,7-36-1,-1 0 0,1 0 0,0-1-1,0 1 1,1 0 0,-1 0-1,2 0 1,-1-1 0,0 1-1,4 7 1,-4-11-12,0-1 0,0 1 0,0 0 1,0 0-1,1 0 0,-1-1 0,1 1 0,-1 0 0,1-1 0,0 1 0,0-1 0,0 0 0,-1 0 0,1 0 0,0 0 1,0 0-1,1 0 0,-1 0 0,0-1 0,0 1 0,0-1 0,0 1 0,1-1 0,-1 0 0,0 0 0,0 0 0,1 0 1,-1 0-1,4-1 0,2-2-82,0 1 0,0-1 1,0 0-1,0 0 0,0-1 1,-1 0-1,1-1 0,-1 0 0,0 0 1,-1 0-1,7-7 0,14-14-486,25-33 0,-51 58 561,45-59-1385,56-98-1,-98 152 1345,5-6 29,-8 15 282,-8 23 305,6-24-547,-23 84 1273,22-78-1140,1 1-1,0-1 1,0 0-1,1 0 0,0 1 1,1-1-1,-1 0 1,4 13-1,-4-19-120,1-1-1,-1 0 0,1 1 0,-1-1 0,1 0 0,-1 1 0,1-1 0,0 0 1,0 0-1,-1 0 0,1 0 0,0 0 0,0 0 0,0 0 0,0 0 0,1 0 1,-1 0-1,0-1 0,0 1 0,0 0 0,1-1 0,0 1 0,1 0-12,-1-1 1,1 1-1,-1-1 0,1 0 0,-1 0 0,1-1 0,-1 1 0,1 0 0,-1-1 1,0 1-1,5-2 0,4-3-60,0 0-1,-1-1 1,20-13 0,-28 17 43,83-66-500,-85 67 491,1 0 0,0 1-1,0-1 1,0 0 0,0 0-1,0 1 1,1-1 0,-1 1 0,0-1-1,0 1 1,0-1 0,0 1-1,1 0 1,-1-1 0,0 1-1,0 0 1,2 0 0,-2 0 12,-1 0 0,1 1 0,-1-1 0,1 0 0,-1 1 0,1-1 0,-1 0 0,1 1 0,-1-1 0,1 1 0,-1-1 0,1 1 0,-1-1 0,0 1 0,1-1 0,-1 1 0,0-1 0,0 1 0,1-1 0,-1 1 0,0-1 0,0 1 0,0 0 0,0 0 0,1 6 21,0 0 0,-1 1 0,0-1-1,-2 12 1,1-10 8,-1 39 145,3 0 1,1 1-1,2-1 0,3-1 0,1 1 0,3-1 0,2-1 0,19 47 0,-22-67-119,-2 1 0,0 0 1,6 44-1,-12-64 6,-2 0 0,1 0-1,-1 0 1,0 1 0,0-1 0,-1 0 0,0 0 0,0 0 0,-1 0 0,0 0 0,0-1 0,0 1 0,-1 0 0,0-1 0,0 0 0,-1 1-1,0-1 1,0-1 0,-8 10 0,9-13-7,1 0 0,-1 0 0,1 0 0,-1 0 0,0 0 0,0-1 0,1 1-1,-1-1 1,0 0 0,-1 0 0,1 0 0,0 0 0,0-1 0,0 1 0,-1-1 0,1 0 0,0 0 0,0 0-1,-1 0 1,1 0 0,0-1 0,0 1 0,0-1 0,0 0 0,-1 0 0,1 0 0,0-1 0,1 1 0,-6-4-1,0 0 46,1 0 0,0-1 0,0 0 0,0 0 0,1 0 0,0-1 0,0 0 0,1 0 0,-9-15 0,5 4-46,1 0 0,0 0-1,2-1 1,0 1 0,1-1-1,1-1 1,1 1 0,0-1-1,2 1 1,0-1 0,1 0-1,1 1 1,1-1 0,4-21-1,-2 27-146,-1-1 0,2 1 0,0 0 0,0 0-1,1 1 1,1-1 0,0 1 0,1 1 0,1 0-1,0 0 1,0 0 0,1 1 0,0 0 0,1 1 0,1 1-1,-1-1 1,1 2 0,1 0 0,16-9 0,87-29-1721,-55 23 1257,-7 0-177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6.098"/>
    </inkml:context>
    <inkml:brush xml:id="br0">
      <inkml:brushProperty name="width" value="0.05" units="cm"/>
      <inkml:brushProperty name="height" value="0.05" units="cm"/>
    </inkml:brush>
  </inkml:definitions>
  <inkml:trace contextRef="#ctx0" brushRef="#br0">24 13 18188,'7'-13'2144,"-4"13"-1263,-3 4-369,-6 12 1544,0 9-768,0 10-519,0 3-289,1 7-304,1-1-64,4-3-128,0-2-144,4-12-480,1-7-401,3-15 841,1-10-152,0-15-160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6.578"/>
    </inkml:context>
    <inkml:brush xml:id="br0">
      <inkml:brushProperty name="width" value="0.05" units="cm"/>
      <inkml:brushProperty name="height" value="0.05" units="cm"/>
    </inkml:brush>
  </inkml:definitions>
  <inkml:trace contextRef="#ctx0" brushRef="#br0">48 0 18988,'-11'33'1146,"1"0"0,2 0 0,1 0 1,-4 57-1,10-59-560,2 0 0,8 57 0,-6-75-498,0 0 0,0 0 0,1-1 0,1 1 0,0-1 0,1 0 0,0-1 0,0 1 0,12 14 0,-17-25-77,0 0 1,0 0-1,0 0 1,0 0-1,0 0 1,0 0-1,0 0 1,1 0 0,-1 0-1,0 0 1,1-1-1,-1 1 1,0-1-1,1 1 1,1 0 0,-2-1-8,0 0 1,0 0 0,-1-1 0,1 1 0,0 0 0,-1 0 0,1-1 0,0 1 0,-1 0 0,1-1-1,-1 1 1,1 0 0,0-1 0,-1 1 0,1-1 0,-1 1 0,1-1 0,-1 1 0,0-1 0,1 0-1,-1 1 1,1-1 0,-1 0 0,0 1 0,0-1 0,1 0 0,-1 1 0,0-1 0,0 0 0,0 1-1,0-1 1,0-1 0,2-10 25,0 1-1,-2-1 1,1 1-1,-1-1 1,-3-18-1,2 22-31,-1 0 1,1 0-1,-2 1 0,1-1 0,-1 1 0,0-1 0,0 1 1,-1 0-1,-4-7 0,7 13-1,0 0-1,0-1 1,0 1 0,0 0 0,0 0-1,0 0 1,0 0 0,0 0-1,-1 0 1,1 0 0,0 1 0,0-1-1,-1 0 1,1 1 0,-1-1-1,1 1 1,-1-1 0,1 1 0,-1 0-1,1-1 1,-1 1 0,1 0-1,-1 0 1,-1 0 0,2 1 0,-1-1 0,1 1-1,0 0 1,0-1 0,0 1 0,0 0 0,0 0 0,1 0-1,-1-1 1,0 1 0,0 0 0,0 0 0,1 0 0,-1 0 0,1 1-1,-1-1 1,1 0 0,-1 0 0,1 0 0,-1 0 0,1 0-1,0 1 1,0-1 0,0 0 0,0 0 0,0 1 0,0-1-1,0 0 1,0 0 0,1 3 0,-1-1 0,0 0 0,1 0 1,-1 0-1,1 0 0,0 0 0,0 0 0,0 0 1,0-1-1,1 1 0,-1 0 0,1-1 0,-1 1 1,1-1-1,0 1 0,0-1 0,0 0 0,3 3 1,0-2 1,-1 0 0,1 0 0,0 0 0,0-1 0,0 0 0,0 0 0,1 0 0,9 2 0,0-2 5,-1 0-1,1-1 0,0 0 0,-1-2 0,1 0 1,21-3-1,-22 0 0,-1 1 1,0-1-1,0-1 1,0 0-1,-1-1 1,1-1-1,14-10 1,-21 13-3,0 0 0,0-1 1,0 0-1,0 0 0,-1-1 0,0 0 1,0 0-1,-1 0 0,1 0 0,-1-1 1,-1 0-1,1 1 0,-1-1 0,3-11 1,-4 3 4,-9 20-2,-8 22 22,13-19-3,0-1 1,0 1-1,1 0 0,0 0 1,0-1-1,1 12 1,0-17-15,0 0 1,0 0 0,0 0-1,0 0 1,1-1-1,-1 1 1,1 0 0,0 0-1,-1-1 1,1 1 0,0 0-1,0-1 1,0 1-1,0 0 1,0-1 0,0 0-1,1 1 1,-1-1-1,0 0 1,1 1 0,-1-1-1,1 0 1,-1 0 0,1 0-1,0 0 1,0-1-1,-1 1 1,1 0 0,0-1-1,0 1 1,-1-1-1,4 1 1,3-1 16,0 1 0,0-2 0,0 1 0,0-1 0,0 0 0,0-1 0,0 1 0,10-5 0,60-28 55,-58 25-67,16-9 5,-25 11-20,0 1 1,1 1-1,0 0 1,0 1 0,13-4-1,-24 8 1,-1 0-1,1 0 1,-1 0-1,1 0 1,-1 0-1,1 0 0,-1 0 1,1 1-1,-1-1 1,1 0-1,-1 0 0,1 0 1,-1 0-1,1 1 1,-1-1-1,1 0 1,-1 0-1,1 1 0,-1-1 1,1 0-1,-1 1 1,0-1-1,1 1 1,-1-1-1,0 0 0,1 1 1,-1-1-1,0 1 1,0-1-1,1 1 0,-1-1 1,0 1-1,0-1 1,0 1-1,0-1 1,0 1-1,0-1 0,0 1 1,1-1-1,-2 1 1,1 0-1,0-1 0,0 1 1,0-1-1,0 2 1,-7 31-9,5-23 2,-2 11 17,2 0 0,-1 27 0,3-42-38,0 0 1,0 0 0,1 0 0,0 0 0,0-1 0,0 1-1,1 0 1,0-1 0,0 1 0,0-1 0,1 1-1,-1-1 1,5 6 0,-6-10-18,-1-1 0,1 1 0,-1 0 0,1-1 0,0 1 0,-1 0 0,1-1 0,0 1 0,-1-1 0,1 1 1,0-1-1,0 0 0,-1 1 0,1-1 0,0 0 0,0 1 0,0-1 0,0 0 0,-1 0 0,1 0 0,0 0 0,0 0 0,0 0 0,0 0 0,0 0 0,1 0 0,-1-1 22,-1 1 0,1 0 0,-1-1 0,1 1 0,-1-1 0,1 0-1,-1 1 1,1-1 0,-1 1 0,0-1 0,1 0 0,-1 1 0,0-1 0,1 0 0,-1 1-1,0-1 1,0 0 0,0 0 0,0 1 0,0-1 0,0 0 0,0 0 0,0 1 0,0-1-1,0 0 1,0 1 0,0-1 0,0 0 0,0 0 0,-1 1 0,1-1 0,-1 0 0,-8-20-405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7.014"/>
    </inkml:context>
    <inkml:brush xml:id="br0">
      <inkml:brushProperty name="width" value="0.05" units="cm"/>
      <inkml:brushProperty name="height" value="0.05" units="cm"/>
    </inkml:brush>
  </inkml:definitions>
  <inkml:trace contextRef="#ctx0" brushRef="#br0">1 1 19148,'0'1'1672,"7"5"-1159,7-1-409,8-5-937,1 1 1249,-2-1-351,-1 0-266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7.743"/>
    </inkml:context>
    <inkml:brush xml:id="br0">
      <inkml:brushProperty name="width" value="0.05" units="cm"/>
      <inkml:brushProperty name="height" value="0.05" units="cm"/>
    </inkml:brush>
  </inkml:definitions>
  <inkml:trace contextRef="#ctx0" brushRef="#br0">138 421 14051,'11'-5'760,"42"-22"1279,-49 26-1751,-1-1 1,0-1 0,0 1-1,0 0 1,0-1-1,0 0 1,0 0 0,-1 0-1,1 0 1,-1 0 0,0 0-1,2-5 1,-3 8-177,-1-1 0,0 0 0,1 0 0,-1 0-1,0 1 1,0-1 0,1 0 0,-1 0 0,0 0 0,0 0 0,0 0 0,0 0 0,0 1 0,0-1 0,0 0 0,-1 0 0,1 0 0,0 0 0,0 0 0,-1 1 0,1-1 0,0 0-1,-1 0 1,1 1 0,-2-2 0,1 1-1,0 0 1,0 0-1,0 0 0,-1 1 0,1-1 0,0 0 0,-1 1 1,1-1-1,-1 1 0,1 0 0,-1-1 0,1 1 0,-3 0 1,-3 0 114,0 0 0,0 0-1,0 1 1,1 0 0,-10 2 0,3 2-83,0 0 0,0 0 0,1 1 1,0 1-1,0 0 0,-15 12 0,21-15-140,1 1 1,-1-1-1,1 1 1,1 0-1,-1 0 1,1 0-1,0 1 0,0 0 1,0 0-1,1 0 1,0 0-1,0 0 1,1 0-1,-4 12 1,6-18-4,0 1 0,0-1 0,0 1 0,0-1 0,0 1 0,0-1 0,0 1 0,0-1 0,0 1 0,0 0 0,0-1 0,0 1 0,0-1 0,0 1 0,0-1 0,0 1 0,1-1 0,-1 1 0,0-1 0,0 1 0,1-1 0,-1 1 0,0-1 0,1 1 0,-1-1 0,0 0 0,1 1 0,-1-1 0,1 0 0,-1 1 0,1-1 0,-1 0 0,1 1 0,-1-1 0,1 0 0,-1 0 0,1 0 0,-1 1 0,1-1 0,-1 0 0,1 0 0,-1 0 0,1 0 0,0 0 0,-1 0 0,1 0 0,-1 0 0,1 0 0,-1 0 0,2-1 0,1 1 0,1-1 0,-1 0-1,1 0 1,-1-1 0,1 1 0,4-3 0,10-8 1,31-27 0,-2 1-53,-46 38 46,0-1-1,0 0 1,0 0-1,0 0 1,1 1-1,-1-1 1,0 1-1,0-1 1,1 1-1,-1 0 1,1-1 0,-1 1-1,2 0 1,-2 0 0,-1 0 1,1 0 0,0 0-1,-1 0 1,1 1 0,0-1-1,-1 0 1,1 0 0,-1 1-1,1-1 1,-1 0 0,1 1-1,0-1 1,-1 1 0,1-1-1,-1 1 1,0-1 0,1 1-1,0 0 1,1 3-25,0 1-1,-1-1 0,1 0 1,-1 1-1,0-1 1,1 8-1,2 8-58,-3-17 78,1 1 1,-1-1-1,1 1 0,0-1 0,-1 1 0,2-1 1,-1 0-1,0 0 0,0 0 0,1 0 1,0 0-1,0-1 0,0 1 0,0-1 1,0 0-1,0 0 0,0 0 0,1 0 0,-1 0 1,1-1-1,-1 1 0,1-1 0,0 0 1,-1 0-1,1-1 0,0 1 0,0-1 0,0 0 1,-1 0-1,9 0 0,0-2 2,0 1 0,0-2 0,-1 1 0,1-2 0,-1 1-1,1-2 1,-1 1 0,20-13 0,-14 6 27,-2 0 0,1-2 0,-2 1 1,1-2-1,-2 0 0,0-1 0,0 0 0,-2-1 0,0 0 1,17-34-1,-20 34 3,-2 0 0,1-1 0,-2 1 1,0-1-1,-1-1 0,-1 1 1,0-1-1,-2 1 0,0-1 0,-1 1 1,0-1-1,-4-22 0,3 38-20,1 0 1,0-1-1,-1 1 1,0 0-1,1 0 0,-1 0 1,0 0-1,0 0 0,0 0 1,0 0-1,-1 0 0,1 0 1,-3-2-1,4 3-1,-1 1 1,0-1-1,0 1 0,0-1 1,1 1-1,-1-1 0,0 1 1,0 0-1,0-1 0,0 1 1,0 0-1,0 0 0,0 0 1,0 0-1,0 0 0,0 0 1,0 0-1,0 0 0,0 0 1,0 0-1,-1 1 0,-2 1 0,0-1 0,1 1 0,0 1 0,-1-1 0,1 0 0,0 1 0,0 0 1,0-1-1,0 1 0,1 0 0,-1 1 0,1-1 0,-3 5 0,-5 9-4,1 1-1,1 1 1,1-1 0,-6 22 0,-12 81-1,22-107 7,1 1 0,1 0 0,1 0-1,0 0 1,3 25 0,-2-36 0,0 0 0,0-1 0,0 1 0,0-1 0,0 1 0,1-1 0,0 1 1,0-1-1,0 0 0,0 0 0,0 0 0,4 4 0,-4-6 0,0 1 1,0-1-1,0 1 1,1-1-1,-1 0 1,0 1-1,1-1 1,-1-1-1,1 1 1,0 0-1,-1-1 0,1 1 1,0-1-1,-1 0 1,1 1-1,0-1 1,-1-1-1,1 1 1,3-1-1,-1 0 8,1-1 1,-1 1-1,0-1 0,0 0 0,0-1 0,0 1 1,-1-1-1,1 0 0,-1 0 0,1 0 1,-1-1-1,0 0 0,0 0 0,-1 0 1,1 0-1,-1 0 0,0-1 0,0 1 0,0-1 1,-1 0-1,3-6 0,0-1 22,0-1 0,-1 1-1,-1-1 1,0 0 0,0-1-1,-1 1 1,0-20 0,-2 24 0,0 13-22,1 16-15,1-15 4,-1 0 0,1 0 0,1 0-1,-1 0 1,1 0 0,-1-1 0,1 0 0,1 1 0,-1-1-1,0 0 1,1-1 0,0 1 0,0 0 0,0-1-1,7 4 1,-3-3 1,0 0-1,0-1 1,0 0-1,0 0 1,1-1 0,-1 0-1,1 0 1,16 0-1,-6-1 0,0-2 0,1 0-1,-1-2 1,1 0 0,-1-1-1,-1-1 1,37-13 0,-40 11-8,-1 1 0,1-2 0,-1 0 0,0-1 0,-1 0 0,0-1 0,23-23 0,-39 38-2,0 0 0,1 0 0,0 0 0,0 1 0,-1 7 0,-1 0 5,-1 4-23,0 0 1,1 1-1,0 0 0,2 0 0,-1 35 1,3-52-9,0 0-1,0 0 1,0 0 0,0-1 0,0 1 0,0 0 0,0 0-1,0-1 1,0 1 0,1 0 0,-1 0 0,0-1 0,1 1-1,-1 0 1,0-1 0,1 1 0,-1 0 0,1-1 0,-1 1-1,1-1 1,0 2 0,-1-2-7,1 0-1,-1 0 1,1 0 0,-1 0-1,1 0 1,-1 0 0,1 0-1,-1 0 1,1-1 0,-1 1-1,1 0 1,-1 0 0,1 0-1,-1 0 1,1-1 0,-1 1-1,1 0 1,-1 0 0,0-1-1,1 1 1,-1 0 0,1-1-1,-1 0 1,3-2-99,0 0 0,0 0 0,-1-1 0,1 1 0,-1-1 0,3-7 0,5-18-443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8.144"/>
    </inkml:context>
    <inkml:brush xml:id="br0">
      <inkml:brushProperty name="width" value="0.05" units="cm"/>
      <inkml:brushProperty name="height" value="0.05" units="cm"/>
    </inkml:brush>
  </inkml:definitions>
  <inkml:trace contextRef="#ctx0" brushRef="#br0">3 0 15539,'-3'2'1329,"3"12"-945,3 1-240,5 3 168,1 2 88,12 5-216,2-5-144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8.549"/>
    </inkml:context>
    <inkml:brush xml:id="br0">
      <inkml:brushProperty name="width" value="0.05" units="cm"/>
      <inkml:brushProperty name="height" value="0.05" units="cm"/>
    </inkml:brush>
  </inkml:definitions>
  <inkml:trace contextRef="#ctx0" brushRef="#br0">142 0 14667,'-44'38'4893,"35"-31"-4251,-1 0-1,2 1 1,-1 0 0,1 0-1,0 1 1,-9 14 0,13-16-487,0-1 0,1 1 0,-1 0 0,2 0 1,-1 1-1,1-1 0,0 1 0,0-1 0,0 10 1,2-15-132,0 0 1,0 1 0,0-1 0,0 0-1,1 0 1,-1 0 0,1 0 0,-1 1 0,1-1-1,0 0 1,0 0 0,0 0 0,0 0-1,0-1 1,0 1 0,1 0 0,-1 0 0,0-1-1,1 1 1,-1 0 0,1-1 0,0 0-1,0 1 1,-1-1 0,1 0 0,0 0 0,0 0-1,0 0 1,0 0 0,0 0 0,1-1-1,-1 1 1,0-1 0,0 0 0,0 1 0,3-1-1,9 1-18,1 0 0,-1-1 0,0-1 0,0 0 0,24-6 0,68-23-189,-9 2 116,-77 25 192,-20 4-112,1-1-1,-1 0 1,0 0-1,0 1 1,1-1-1,-1 0 1,0 1-1,0-1 1,0 0-1,0 1 1,0-1-1,1 1 1,-1-1-1,0 0 1,0 1-1,0-1 1,0 0-1,0 1 1,0-1 0,0 1-1,0-1 1,0 0-1,-1 1 1,1-1-1,0 0 1,0 1-1,0-1 1,0 0-1,0 1 1,-1-1-1,1 0 1,0 1-1,0-1 1,-1 0-1,1 1 1,0-1 0,-1 0-1,0 2 17,1-1 1,-1 0-1,0 0 0,1 0 1,-1 1-1,1-1 0,-1 0 0,1 1 1,0-1-1,0 0 0,-1 1 0,1-1 1,0 1-1,0-1 0,0 0 1,0 1-1,1-1 0,-1 0 0,0 1 1,1-1-1,-1 0 0,1 2 1,0-2-14,0 0 1,0 0 0,0 0 0,0 0 0,1 0 0,-1 0-1,0 0 1,0-1 0,1 1 0,-1 0 0,0-1 0,1 1-1,-1-1 1,1 0 0,-1 1 0,1-1 0,1 0 0,9 1 4,0-1 1,0-1-1,0 1 1,13-4 0,-18 3-7,25-5-65,-15 3-154,1 0-1,24 0 0,-38 3 75,1 0 0,-1 0 0,1 0 0,-1 1 0,0 0 0,1 0 0,-1 0 0,0 1-1,1-1 1,-1 1 0,0 0 0,0 0 0,-1 0 0,6 4 0,1 4-281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9.213"/>
    </inkml:context>
    <inkml:brush xml:id="br0">
      <inkml:brushProperty name="width" value="0.05" units="cm"/>
      <inkml:brushProperty name="height" value="0.05" units="cm"/>
    </inkml:brush>
  </inkml:definitions>
  <inkml:trace contextRef="#ctx0" brushRef="#br0">262 377 16764,'1'-5'381,"-1"0"1,1 0 0,-1 0 0,0 1-1,-1-1 1,1 0 0,-1 0 0,-2-8 0,2 11-199,0-1 0,0 0 1,0 1-1,0 0 0,-1-1 1,1 1-1,-1 0 0,0 0 1,0 0-1,0 0 0,0 0 1,0 0-1,0 0 0,0 1 1,-1-1-1,1 1 0,-3-2 1,1 1-9,0 1 0,0-1 0,0 1 0,0 0 0,-1 0 0,1 0 0,0 0 0,0 1 0,-1 0 0,1 0 0,0 0 0,-1 0 0,1 1 0,-6 1 0,3 0-72,1 0 0,-1 1-1,1 0 1,0 0 0,0 0 0,0 1-1,0 0 1,-7 6 0,4-1-83,0 0 0,0 0 0,1 1 1,0 0-1,1 0 0,0 1 1,0 0-1,2 0 0,-7 17 0,9-21-19,1 0 0,0 0 0,0 1 0,1-1 0,0 0-1,0 1 1,1-1 0,1 10 0,-1-15 0,0 0 0,1 0 0,-1 0 0,1 0 0,-1 0 0,1 0 0,0-1 0,0 1 0,-1 0 0,1 0 0,1-1 0,-1 1 0,0 0 0,0-1 0,1 1 0,-1-1 0,1 0 0,-1 1-1,1-1 1,-1 0 0,1 0 0,0 0 0,0 0 0,-1 0 0,1 0 0,0-1 0,0 1 0,0-1 0,0 1 0,0-1 0,0 0 0,0 1 0,0-1 0,0 0 0,4-1 0,4 0 5,-1-1-1,1 0 0,0 0 1,-1-1-1,1 0 0,-1-1 1,0 0-1,0 0 0,-1-1 1,1 0-1,12-11 0,1-1 25,-1-1-1,35-41 0,-34 33 11,20-31 0,-35 46-26,0-1 0,-1 1 0,0-1 0,-1 0 0,7-24 0,-12 35-12,0 0-1,1 0 1,-1 0-1,0 0 1,0 1-1,1-1 1,-1 0-1,0 0 1,0 0-1,0 0 1,0 0-1,0 0 1,-1 0-1,1 0 1,0 0-1,0 0 1,-1 1-1,1-1 1,0 0-1,-1 0 1,1 0-1,-2-1 1,2 2-2,-1 0 1,0 0 0,0 0-1,0 0 1,1 1-1,-1-1 1,0 0-1,0 1 1,1-1 0,-1 0-1,0 1 1,0-1-1,1 1 1,-1-1-1,0 1 1,1-1 0,-1 1-1,1-1 1,-1 1-1,1 0 1,-1-1-1,1 1 1,-1 0 0,1-1-1,0 1 1,-1 0-1,1 1 1,-5 8-3,0-1-1,1 2 1,0-1 0,0 0-1,1 1 1,1-1-1,0 1 1,-1 16 0,2-22 2,0 0 0,1 1 0,0-1 1,0 1-1,1-1 0,0 1 0,0-1 0,0 0 1,0 1-1,1-1 0,0 0 0,0 0 0,0 0 1,1 0-1,-1 0 0,1-1 0,0 1 0,7 6 1,-8-9-1,1 0 1,0 0-1,0-1 1,0 1-1,1-1 1,-1 1 0,0-1-1,0 0 1,1 0-1,-1-1 1,1 1-1,-1-1 1,1 1 0,-1-1-1,1 0 1,-1-1-1,1 1 1,-1 0 0,0-1-1,7-2 1,0 0 2,-1 0 0,1-1 0,0 0 0,-1-1 0,15-10 0,-6 1 0,0 0-1,-2-1 1,0-1 0,0 0-1,-2-1 1,22-33-1,-16 18 2,-1-1-1,-2-1 1,15-41-1,-27 62-4,-1-1 0,0 1-1,4-24 1,-8 37 1,0-1 0,0 0 0,0 0-1,1 0 1,-1 0 0,0 0 0,-1 0 0,1 0 0,0 1 0,0-1 0,0 0 0,0 0-1,-1 0 1,1 0 0,0 1 0,-1-2 0,0 2 0,1-1-1,0 1 1,0 0 0,-1 0 0,1 0 0,0 0-1,-1 0 1,1 0 0,0 0 0,-1 0-1,1 0 1,0 0 0,-1 0 0,1 0-1,0 0 1,0 0 0,-1 0 0,1 0-1,0 0 1,-1 0 0,1 0 0,0 0-1,0 1 1,-1-1 0,1 0 0,0 0-1,-1 0 1,1 0 0,0 1 0,-20 20-16,0 11 7,2 1 1,-24 61-1,-16 76 120,45-119-36,1 1 1,3 0-1,2 1 0,2-1 1,3 1-1,2 0 0,7 53 1,0-50-34,-2-20-34,-2 1 0,-1 46 0,-3-78-8,0 0 0,0 0 0,0 0-1,0 0 1,-1 0 0,-2 4 0,4-8 0,0 0 0,0-1 0,0 1 0,-1-1 0,1 1 0,0-1 0,-1 1 0,1-1 0,-1 0 0,1 1 0,0-1 0,-1 1 0,1-1 0,-1 0 0,1 1 0,-1-1 0,1 0 0,-1 1 0,1-1 0,-1 0 0,0 0 0,0 0 0,0 0 0,0 0 1,1 0-1,-1-1 0,0 1 0,0-1 0,1 1 0,-1-1 0,0 1 0,1-1 0,-1 1 1,0-1-1,1 1 0,-1-1 0,1 0 0,-1 1 0,1-1 0,-1 0 0,1 0 0,0 1 1,-1-1-1,1-1 0,-4-7 3,0 0 0,1 0 0,0-1 0,1 1 1,-2-20-1,-1-54 11,4 61-10,-1-9-50,2 0 0,1 0 0,1 0-1,2 0 1,1 1 0,1 0 0,16-45 0,-20 69-76,1 1 1,-1-1 0,1 1 0,1-1 0,-1 1-1,1 0 1,0 1 0,0-1 0,0 1 0,1-1-1,-1 1 1,1 0 0,7-3 0,-4 2-42,1 1 1,0 0-1,0 1 1,1 0-1,-1 1 1,0-1-1,17 0 1,15-2-433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19.739"/>
    </inkml:context>
    <inkml:brush xml:id="br0">
      <inkml:brushProperty name="width" value="0.05" units="cm"/>
      <inkml:brushProperty name="height" value="0.05" units="cm"/>
    </inkml:brush>
  </inkml:definitions>
  <inkml:trace contextRef="#ctx0" brushRef="#br0">0 33 17588,'9'-17'2560,"1"3"-1479,-1 13-385,-2 8 1288,-2 18-424,-5 8-263,0 12-593,0 1-184,-2 4-296,1-1-104,2-9-328,3-8-368,6-17 504,4-2-80,3-19-72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0.659"/>
    </inkml:context>
    <inkml:brush xml:id="br0">
      <inkml:brushProperty name="width" value="0.05" units="cm"/>
      <inkml:brushProperty name="height" value="0.05" units="cm"/>
    </inkml:brush>
  </inkml:definitions>
  <inkml:trace contextRef="#ctx0" brushRef="#br0">0 53 14211,'3'-4'664,"13"-20"1516,-16 24-2140,0 0-1,0 0 1,1 0-1,-1-1 1,0 1-1,0 0 1,1 0-1,-1 0 0,0-1 1,0 1-1,1 0 1,-1 0-1,0 0 1,0 0-1,1 0 1,-1 0-1,0 0 1,1 0-1,-1 0 1,0 0-1,1 0 1,-1 0-1,0 0 1,1 0-1,-1 0 0,0 0 1,0 0-1,1 0 1,0 1 57,0 0 1,-1-1 0,1 1-1,-1 0 1,1 0-1,-1-1 1,1 1 0,-1 0-1,0 0 1,1 0 0,-1 0-1,0 0 1,0-1-1,0 1 1,1 2 0,4 45 1270,-1 0 1,-5 75-1,-1-42-940,2-34-247,0 53 118,1-85-252,0 0 0,1 0 0,1 0 0,6 19 1,-9-33-50,0 0 1,1 0-1,-1 0 1,0 0-1,1 1 0,-1-1 1,1 0-1,-1 0 1,1 0-1,-1 0 1,1 0-1,0 0 1,-1 0-1,1-1 1,0 1-1,0 0 0,0 0 1,0 0-1,0-1 1,0 1-1,0 0 1,0-1-1,0 1 1,0-1-1,0 1 1,0-1-1,0 0 0,0 0 1,0 1-1,1-1 1,-1 0-1,0 0 1,0 0-1,0 0 1,0 0-1,1 0 1,-1 0-1,0-1 0,2 1 1,0-2-28,1 0 1,-1 0-1,1 0 0,-1-1 0,0 1 1,0-1-1,0 1 0,0-1 1,-1 0-1,5-6 0,4-8-88,0-1-1,-2 0 0,0 0 0,8-26 1,20-79-429,-36 122 541,17-73-413,-2 0-1,6-89 0,-21 144 305,-4 27 57,-5 32 123,-15 143 673,21-158-590,2 1 0,1-1 0,1 1 0,1-1 0,8 32 0,-9-51-100,0 1 0,0-1 0,1 0 0,-1 0 0,1 0 0,0-1 0,1 1-1,0-1 1,0 1 0,6 6 0,-7-10-31,-1 0 0,0 0 0,1-1 0,0 1 0,-1 0 0,1-1 0,0 0 0,0 0 0,-1 0 0,1 0 0,0 0 0,0 0 0,0-1 0,0 0 0,0 1 0,1-1 0,-1 0 0,0-1-1,0 1 1,0 0 0,0-1 0,0 0 0,0 1 0,4-3 0,3-2 16,0 0 0,1-1 0,-2 0 0,1 0 0,-1-1 0,0-1 0,-1 1 0,1-1 0,-1-1 0,-1 0 1,0 0-1,8-13 0,0-3 125,-1 1 1,-1-2 0,18-49 0,-28 66-92,-1 1 0,0-1 1,0 0-1,0 0 0,-1-12 0,0 21-63,-1 0-1,0-1 0,0 1 0,0 0 0,0 0 1,0 0-1,0-1 0,0 1 0,0 0 1,0 0-1,0 0 0,0 0 0,0-1 1,0 1-1,0 0 0,0 0 0,0 0 1,0-1-1,0 1 0,0 0 0,0 0 1,0 0-1,0-1 0,0 1 0,0 0 1,0 0-1,-1 0 0,1 0 0,0 0 0,0-1 1,0 1-1,0 0 0,0 0 0,0 0 1,-1 0-1,1 0 0,0 0 0,0-1 1,0 1-1,0 0 0,-1 0 0,1 0 1,0 0-1,0 0 0,0 0 0,-1 0 1,1 0-1,0 0 0,0 0 0,0 0 1,-1 0-1,1 0 0,0 0 0,0 0 0,0 0 1,0 0-1,-1 0 0,-7 10 140,1 6-98,0-1 1,0 2 0,2-1 0,0 1 0,-2 18 0,1 2 12,-2 52-1,8-87-53,-1 19 43,4 37-1,-3-54-37,0 1-1,1 0 0,0-1 1,0 1-1,1-1 0,-1 0 1,1 1-1,0-1 0,0 0 1,0 0-1,1 0 0,-1 0 1,1-1-1,5 6 1,-7-8-33,0 0 0,0 0 0,0 0 0,0-1 0,1 1 0,-1 0 0,0 0 0,1-1 0,-1 1 0,0-1 0,1 0 0,-1 1 1,1-1-1,-1 0 0,1 0 0,-1 0 0,1 0 0,-1 0 0,0 0 0,1 0 0,-1 0 0,1 0 0,-1-1 0,1 1 0,-1-1 1,0 1-1,1-1 0,-1 0 0,0 1 0,0-1 0,1 0 0,-1 0 0,0 0 0,0 0 0,0 0 0,0 0 0,0 0 0,1-2 0,2-1-270,-1-1 0,0 0 0,0 0 0,0 0 0,0 0 0,-1-1 0,0 1 0,0-1 0,1-6 0,0-9-182,-2-1 1,-1-33 0,0 48 351,-1-54-911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1.108"/>
    </inkml:context>
    <inkml:brush xml:id="br0">
      <inkml:brushProperty name="width" value="0.05" units="cm"/>
      <inkml:brushProperty name="height" value="0.05" units="cm"/>
    </inkml:brush>
  </inkml:definitions>
  <inkml:trace contextRef="#ctx0" brushRef="#br0">1 1 18348,'4'3'2056,"1"7"-1424,6-2-263,1 1 1103,5 0-1152,1 2-584,2 0 304,-5 3-144,4 3-184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7.728"/>
    </inkml:context>
    <inkml:brush xml:id="br0">
      <inkml:brushProperty name="width" value="0.05" units="cm"/>
      <inkml:brushProperty name="height" value="0.05" units="cm"/>
    </inkml:brush>
  </inkml:definitions>
  <inkml:trace contextRef="#ctx0" brushRef="#br0">152 12 16780,'2'-12'1999,"-2"19"-1275,-4 23 236,-67 271 1466,14-57-1509,45-207-479,12-37-429,0 0 0,0 0 0,0 1-1,0-1 1,0 0 0,0 0 0,0 0-1,0 1 1,0-1 0,-1 0 0,1 0-1,0 0 1,0 1 0,0-1 0,0 0-1,0 0 1,0 0 0,0 0 0,-1 1-1,1-1 1,0 0 0,0 0 0,0 0-1,0 0 1,-1 0 0,1 0 0,0 1-1,0-1 1,0 0 0,-1 0 0,1 0-1,0 0 1,0 0 0,0 0 0,-1 0-1,1 0 1,0 0 0,0 0 0,-1 0-1,1 0 1,-3-20 327,3-30-244,3 0 0,2 1 0,14-64 0,-19 112-94,11-34-103,-11 35 101,1-1 0,-1 1 1,0-1-1,0 1 0,1 0 0,-1-1 0,0 1 1,0-1-1,1 1 0,-1 0 0,0-1 0,1 1 1,-1 0-1,1 0 0,-1-1 0,1 1 0,-1 0 1,0 0-1,1-1 0,-1 1 0,1 0 0,0 0 1,0 0-3,0 0 1,-1 1 0,1-1 0,0 0 0,-1 1 0,1-1 0,0 1 0,-1-1 0,1 1 0,-1-1 0,1 1-1,0-1 1,-1 1 0,0 0 0,1-1 0,-1 1 0,1 0 0,-1-1 0,1 2 0,16 37-76,-14-30 63,1-1 0,0 1-1,0 0 1,1-1 0,0 0 0,9 10-1,-12-16 17,0 0 0,0 0 0,0-1-1,0 1 1,0-1 0,1 1-1,-1-1 1,0 0 0,1 0 0,-1 0-1,1 0 1,-1-1 0,1 1-1,0-1 1,-1 1 0,1-1-1,0 0 1,-1 0 0,1 0 0,0 0-1,-1-1 1,1 1 0,0-1-1,-1 0 1,1 1 0,-1-1 0,1 0-1,1-2 1,8-2 2,-2-1 1,1-1-1,-1 1 0,0-2 1,0 1-1,-1-2 0,14-14 1,1-4 20,26-40 0,-28 34 6,-1-1-1,29-66 0,-49 100-26,7-26-9,-8 25 9,0 1-1,0-1 1,0 1 0,0 0 0,0-1-1,1 1 1,-1-1 0,0 1-1,0 0 1,0-1 0,0 1 0,0-1-1,0 1 1,-1-1 0,1 1 0,0 0-1,0-1 1,0 1 0,0-1-1,0 1 1,-1 0 0,1-1 0,0 1-1,0 0 1,-1-1 0,1 1 0,0 0-1,0-1 1,-1 1 0,1 0-1,0 0 1,-1-1 0,1 1 0,-1 0-1,1 0 1,0 0 0,-1-1 0,1 1-1,0 0 1,-1 0 0,1 0-1,-1 0 1,1 0 0,-1 0 0,1 0-1,0 0 1,-1 0 0,1 0 0,-1 0-1,1 0 1,0 0 0,-1 0 0,1 0-1,-1 1 1,1-1 0,0 0-1,-1 0 1,1 0 0,-1 1 0,-6 2-5,1 0 0,-1 1 0,1 0 0,0 0 0,0 0 0,0 1 1,-6 6-1,-41 45-18,34-34 25,18-21-2,-22 23 20,2 0 0,0 2 0,2 0 1,-22 39-1,40-63-16,0 1-1,0-1 1,0 1-1,0-1 1,0 1-1,0 0 1,1-1-1,-1 1 1,1 0 0,0 0-1,0-1 1,0 1-1,0 0 1,1 4-1,0-5 0,0 0-1,-1-1 0,1 1 1,0-1-1,0 1 1,0-1-1,1 1 0,-1-1 1,0 1-1,1-1 0,-1 0 1,0 0-1,1 0 0,0 0 1,-1 0-1,1 0 1,-1 0-1,1 0 0,0-1 1,0 1-1,2 0 0,50 11 15,-38-10-40,0 2-1,25 8 1,-36-10 3,1 0 1,-1 1-1,0-1 1,-1 1 0,1 1-1,0-1 1,-1 1-1,0-1 1,0 1-1,0 1 1,5 6 0,-5-5-58,0 1 1,-1 0-1,0 0 1,0 0-1,0 0 1,-1 0-1,0 0 1,-1 1-1,0-1 1,1 10-1,-2-12-107,1 1-1,-1-1 1,-1 0 0,1 0-1,-1 0 1,0 0 0,0 0-1,0 0 1,0 0 0,-1 0-1,0-1 1,0 1-1,-1 0 1,1-1 0,-1 0-1,-3 5 1,6-9 157,-1 1-1,1-1 1,-1 1-1,1-1 1,0 1 0,-1-1-1,1 0 1,-1 1-1,1-1 1,-1 0 0,1 1-1,-1-1 1,1 0-1,-1 1 1,1-1-1,-1 0 1,1 0 0,-1 0-1,1 0 1,-1 0-1,0 1 1,1-1 0,-1 0-1,1 0 1,-1 0-1,0-1 1,1 1-1,-1 0 1,1 0 0,-1 0-1,1 0 1,-1 0-1,1-1 1,-1 1-1,1 0 1,-1-1 0,1 1-1,-1 0 1,1-1-1,-1 1 1,1 0 0,-1-1-1,-6-19-772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1.624"/>
    </inkml:context>
    <inkml:brush xml:id="br0">
      <inkml:brushProperty name="width" value="0.05" units="cm"/>
      <inkml:brushProperty name="height" value="0.05" units="cm"/>
    </inkml:brush>
  </inkml:definitions>
  <inkml:trace contextRef="#ctx0" brushRef="#br0">322 47 20100,'-4'-2'168,"-1"-1"-1,1 1 1,0 0-1,-1 0 1,1 1-1,-1-1 1,1 1-1,-1 0 0,0 0 1,0 1-1,1-1 1,-1 1-1,0 0 1,0 0-1,0 1 1,1 0-1,-1-1 1,0 2-1,1-1 0,-6 2 1,5 0-87,0-1 0,0 1 0,0 0 0,0 1 0,0-1 0,1 1 0,0 0 0,0 0 0,0 0 0,0 1 0,0-1 0,1 1 1,0 0-1,0 0 0,0 0 0,-2 8 0,3-7-49,0-1 0,0 1 1,1 0-1,0 0 0,0 0 1,1 11-1,-1-15-26,1-1 0,0 1-1,1 0 1,-1 0 0,0-1 0,0 1 0,1 0-1,-1-1 1,1 1 0,0 0 0,-1-1 0,1 1-1,0-1 1,0 1 0,0-1 0,0 1 0,0-1 0,0 0-1,0 0 1,0 1 0,1-1 0,-1 0 0,0 0-1,1 0 1,-1 0 0,1-1 0,-1 1 0,3 1-1,1-2-2,-1 1-1,1-1 0,0 1 0,-1-1 0,1-1 0,0 1 1,-1-1-1,1 0 0,-1 0 0,1 0 0,-1 0 0,0-1 1,1 0-1,-1 0 0,0 0 0,0 0 0,5-5 0,9-6 3,-1 0-1,20-22 1,-31 30-2,-5 4-3,-1 0 0,1 0 0,-1 1 0,1-1 0,0 0 0,-1 1 0,1-1-1,0 0 1,0 1 0,-1-1 0,1 1 0,0-1 0,0 1 0,0 0 0,0-1-1,-1 1 1,1 0 0,0-1 0,0 1 0,0 0 0,0 0 0,1 0 0,-1 1-1,-1 1 0,0-1 0,1 0 0,-1 1 0,0-1 0,0 0 1,0 1-1,0-1 0,0 1 0,0-1 0,-1 0 0,1 1 1,0-1-1,-1 0 0,1 1 0,-2 1 0,-31 96 116,-4-2 0,-54 101 0,-39 95 734,118-261-773,1 0 0,1 0 1,2 1-1,-5 44 0,13-75-78,0-1 1,0 0-1,-1 0 0,1 0 0,0 0 1,0 1-1,1-1 0,-1 0 0,0 0 1,0 0-1,0 0 0,1 0 0,-1 1 0,1-1 1,-1 0-1,1 1 0,0-2 1,-1 0 0,1 0 0,-1 0 0,1 0-1,-1 0 1,0 0 0,1 0 0,-1 0 0,1 0 0,-1 0 0,1-1-1,-1 1 1,0 0 0,1 0 0,-1-1 0,1 1 0,-1 0 0,0 0-1,1-1 1,-1 1 0,0 0 0,0-1 0,1 1 0,-1 0-1,0-1 1,0 1 0,1-1 0,23-39-33,-23 38 34,107-207 41,216-379-74,-295 538-5,-18 31 6,0 0-1,1 0 1,1 1-1,23-24 1,-36 41 30,0 1-1,0-1 1,1 1 0,-1 0 0,0-1-1,1 1 1,-1 0 0,0-1 0,1 1-1,-1 0 1,0-1 0,1 1-1,-1 0 1,1 0 0,-1 0 0,0-1-1,1 1 1,-1 0 0,1 0-1,-1 0 1,1 0 0,-1 0 0,1 0-1,-1 0 1,0 0 0,1 0 0,-1 0-1,1 0 1,-1 0 0,1 0-1,-1 0 1,1 0 0,-1 1 0,0-1-1,1 0 1,0 0 0,-1 1-3,1 0 1,-1 0 0,1 0-1,-1 0 1,1 0 0,-1 1-1,0-1 1,1 0 0,-1 0-1,0 0 1,0 0-1,0 0 1,0 2 0,-2 20-15,-2-1 1,0 1-1,-1-1 1,-10 27 0,-3 16-1,13-45 20,1-6 3,1-1 1,0 1-1,1 0 0,0 0 1,1 0-1,1-1 1,1 16-1,-1-28-2,0 1 0,0-1 0,0 1 1,0-1-1,1 0 0,-1 1 0,0-1 0,1 0 0,-1 1 0,1-1 1,-1 0-1,1 1 0,0-1 0,0 0 0,-1 0 0,1 0 0,0 0 1,0 0-1,0 0 0,0 0 0,0 0 0,0 0 0,0 0 0,1-1 1,-1 1-1,0 0 0,0-1 0,1 1 0,-1-1 0,0 1 0,1-1 0,-1 0 1,1 1-1,-1-1 0,0 0 0,1 0 0,-1 0 0,2 0 0,2-1 8,0 0 0,0-1-1,0 0 1,0 1-1,-1-1 1,1-1-1,-1 1 1,1-1-1,5-4 1,7-7 20,0-1 0,-1-1 0,-1 0 1,-1-1-1,0 0 0,-1-1 0,14-26 1,-6 4 34,-1-2 0,22-65 0,-39 98-50,-1 1-1,1-1 1,-1 0 0,1-15-1,-3 24-13,0 0-1,0 0 0,0 0 1,0 1-1,0-1 0,0 0 0,0 0 1,0 0-1,0 0 0,0 0 0,0 0 1,0 1-1,0-1 0,0 0 0,-1 0 1,1 0-1,0 0 0,0 0 0,0 0 1,0 0-1,0 0 0,0 1 0,0-1 1,0 0-1,-1 0 0,1 0 0,0 0 1,0 0-1,0 0 0,0 0 1,0 0-1,0 0 0,-1 0 0,1 0 1,0 0-1,0 0 0,0 0 0,0 0 1,0 0-1,-1 0 0,1 0 0,0 0 1,0 0-1,0 0 0,0 0 0,0 0 1,0 0-1,-1 0 0,1 0 0,0 0 1,0-1-1,0 1 0,0 0 1,0 0-1,0 0 0,0 0 0,-1 0 1,1 0-1,0 0 0,0 0 0,0-1 1,0 1-1,0 0 0,0 0 0,0 0 1,0 0-1,0-1 0,-8 14 22,-4 13 45,1 1 0,2 1 0,1-1-1,1 1 1,1 1 0,1-1-1,2 1 1,0 31 0,3-56-46,1 1-1,-1-1 1,1 0 0,0 0 0,0 1 0,0-1 0,0 0 0,1 0 0,-1 0 0,1 0 0,0 0 0,1-1 0,2 5-1,-4-7-21,1 1 0,-1-1-1,0 0 1,1 0 0,-1 0 0,1 0-1,-1 0 1,1-1 0,-1 1-1,1 0 1,0-1 0,-1 1-1,1-1 1,0 1 0,0-1-1,-1 0 1,1 0 0,0 0-1,0 0 1,-1 0 0,1 0-1,0-1 1,0 1 0,-1 0-1,1-1 1,0 1 0,-1-1 0,1 0-1,0 1 1,-1-1 0,1 0-1,-1 0 1,3-2 0,0 0-58,-1 0 1,1 0 0,0 0 0,-1 0-1,0-1 1,1 0 0,-1 1-1,-1-1 1,1 0 0,-1-1 0,1 1-1,-1 0 1,2-7 0,-2 3 41,0 1 0,0 0 0,-1-1 0,0 1 0,0-1 1,-1 0-1,-1-13 0,-5-10-227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056"/>
    </inkml:context>
    <inkml:brush xml:id="br0">
      <inkml:brushProperty name="width" value="0.05" units="cm"/>
      <inkml:brushProperty name="height" value="0.05" units="cm"/>
    </inkml:brush>
  </inkml:definitions>
  <inkml:trace contextRef="#ctx0" brushRef="#br0">91 1 19772,'-2'1'188,"1"1"0,-1-1-1,1 1 1,-1 0 0,1-1-1,0 1 1,0 0 0,0 0-1,0 0 1,0 0 0,1 0 0,-1 0-1,0 0 1,1 0 0,-1 3-1,-1 3 271,-36 119 3079,26-71-3274,-9 86 0,20-118-773,1-24 470,0 0-1,0 0 1,0 0-1,0 0 1,0 0-1,0 0 1,0 0-1,1 0 1,-1 0-1,0 0 0,0 0 1,0-1-1,0 1 1,0 0-1,0 0 1,0 0-1,0 0 1,0 0-1,0 0 1,0 0-1,0 0 1,0 0-1,0 0 1,1 0-1,-1 0 1,0 0-1,0 0 1,0 0-1,0 0 1,0 0-1,0 0 0,0 0 1,0 0-1,0 0 1,0 0-1,1 0 1,-1 0-1,0 0 1,0 0-1,0 0 1,0 0-1,0 0 1,0 0-1,0 0 1,0 0-1,0 0 1,0 0-1,1 0 1,10-42-2835,8-54 1140,-7 34 740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477"/>
    </inkml:context>
    <inkml:brush xml:id="br0">
      <inkml:brushProperty name="width" value="0.05" units="cm"/>
      <inkml:brushProperty name="height" value="0.05" units="cm"/>
    </inkml:brush>
  </inkml:definitions>
  <inkml:trace contextRef="#ctx0" brushRef="#br0">1 65 16652,'3'-34'2200,"-2"16"-1176,-1 6 1273,-1 16-793,1 8-488,3 4-456,0 2-960,3 3-400,1 2-1368,3 0 1808,2 2-313,0-2-263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2.899"/>
    </inkml:context>
    <inkml:brush xml:id="br0">
      <inkml:brushProperty name="width" value="0.05" units="cm"/>
      <inkml:brushProperty name="height" value="0.05" units="cm"/>
    </inkml:brush>
  </inkml:definitions>
  <inkml:trace contextRef="#ctx0" brushRef="#br0">159 233 13731,'1'0'213,"25"-19"1920,-25 18-2017,0 1-1,-1-1 0,1 1 1,0-1-1,-1 0 0,1 1 1,0-1-1,-1 0 0,1 0 1,-1 0-1,1 1 0,-1-1 0,1 0 1,-1 0-1,0 0 0,0 0 1,1 0-1,-1 0 0,0 0 1,0 0-1,0 0 0,0 1 1,0-1-1,0 0 0,0 0 1,0 0-1,0 0 0,-1-2 0,0 3-33,0-1 0,1 1 0,-1 0 0,0 0-1,0-1 1,0 1 0,0 0 0,0 0-1,1 0 1,-1 0 0,0 0 0,0 0 0,0 0-1,0 1 1,0-1 0,1 0 0,-1 0-1,0 1 1,0-1 0,0 0 0,1 1 0,-1-1-1,0 1 1,1-1 0,-1 1 0,-1 0-1,1 0 89,-10 6 36,2 0 1,-1 1-1,1 0 0,0 0 0,1 1 0,-1 0 1,-10 18-1,5-6 6,1 0 1,-18 41-1,8 2 191,21-58-356,1 0 1,0-1-1,0 1 1,1 0-1,-1 0 1,1 0-1,1 0 1,-1-1-1,2 9 1,-1-12-34,-1 0 0,0-1 0,1 1 0,0 0 0,-1-1 0,1 1 0,0-1 0,0 1 0,0-1 0,0 1-1,0-1 1,0 0 0,0 0 0,1 1 0,-1-1 0,0 0 0,1 0 0,-1 0 0,1 0 0,-1 0 0,1-1 0,-1 1 0,1 0 0,0-1 0,-1 1 0,1-1 0,0 0 0,-1 1 0,1-1 0,0 0-1,0 0 1,-1 0 0,1 0 0,0 0 0,-1-1 0,1 1 0,3-1 0,3-2 9,0 1 0,0-1-1,0 0 1,0-1 0,0 0 0,10-7-1,11-10 92,-1-2 0,-1 0 0,-1-2-1,-1 0 1,42-58 0,-35 37 107,-3-1 1,-1-2-1,23-57 1,-47 97-177,-2 6-25,0-1 1,0 0 0,-1 1 0,0-1 0,0 0-1,0 0 1,0 1 0,0-1 0,-1 0-1,0-8 1,0 12-20,0 0 1,0 0-1,0 0 0,0 0 0,0-1 1,0 1-1,0 0 0,0 0 0,0 0 1,0 0-1,0-1 0,0 1 0,0 0 1,0 0-1,0 0 0,0 0 0,0-1 1,0 1-1,0 0 0,-1 0 0,1 0 1,0 0-1,0 0 0,0 0 0,0-1 1,0 1-1,0 0 0,-1 0 0,1 0 1,0 0-1,0 0 0,0 0 0,0 0 1,-1 0-1,1 0 0,0 0 0,0 0 1,0 0-1,0 0 0,0 0 0,-1 0 1,1 0-1,0 0 0,0 0 0,0 0 1,0 0-1,-1 0 0,1 0 0,0 0 1,0 0-1,0 0 0,0 0 0,-1 0 0,-10 11 23,-10 17-4,7 1-13,1 1 1,2 0-1,1 0 0,1 1 1,1 1-1,2-1 0,-2 45 1,7-65-3,1 0 1,0 0 0,1 0 0,1 0-1,-1 0 1,2 0 0,6 20 0,-8-28-3,0 0 0,1 1 0,-1-1 0,1 0-1,0 0 1,0 0 0,0 0 0,0 0 0,1 0 0,-1-1 0,1 1 0,-1-1 0,1 1 0,0-1 0,0 0 0,0 0 0,0-1 0,0 1 0,1-1 0,-1 1 0,1-1 0,-1 0 0,0 0 0,1 0 0,0-1 0,-1 1 0,1-1 0,3 0 0,1-1 3,0-1 0,0 1 1,0-1-1,0-1 0,0 0 1,0 0-1,-1 0 0,1-1 1,-1 0-1,0-1 0,-1 0 1,13-10-1,-1-2 6,0 0-1,-2-2 0,16-21 1,-25 31-9,0 0 0,-1 0 0,0-1 0,-1 0 0,0 0 1,0-1-1,4-15 0,-9 15 3,-7 12 1,-8 13 12,8-3-8,0 0 1,0 1-1,1 0 0,1 1 0,0-1 1,-5 24-1,5-16 1,1 1 1,0-1-1,1 36 0,7-16-324,-4-38 277,0-1 1,1 0 0,-1 0-1,1 1 1,-1-1 0,1 0 0,-1 0-1,1 0 1,0 0 0,-1 0 0,1 0-1,1 2 1,-1-3 27,-1 0-1,1 0 1,-1 0-1,0 0 1,1 1-1,-1-1 1,1 0 0,-1 0-1,1 0 1,-1 0-1,1 0 1,-1 0 0,1 0-1,-1 0 1,1 0-1,-1 0 1,1 0-1,-1-1 1,1 1 0,-1 0-1,1 0 1,-1 0-1,1-1 1,-1 1-1,0 0 1,1 0 0,-1-1-1,1 1 1,-1 0-1,0-1 1,1 1 0,-1-1-1,3-2-15,0-1-1,-1 1 1,0 0-1,0-1 1,0 0 0,0 1-1,0-1 1,-1 0-1,1-4 1,0 3-10,9-25-233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3.456"/>
    </inkml:context>
    <inkml:brush xml:id="br0">
      <inkml:brushProperty name="width" value="0.05" units="cm"/>
      <inkml:brushProperty name="height" value="0.05" units="cm"/>
    </inkml:brush>
  </inkml:definitions>
  <inkml:trace contextRef="#ctx0" brushRef="#br0">189 35 17572,'1'-3'532,"10"-22"1461,-9 19-857,-8 12 413,-32 49 752,-50 97 0,75-125-2190,1 0 0,2 1 0,0 0 0,2 0 0,1 1 0,-3 34 0,9-54-79,1 0 0,0 0 0,1 1 0,0-1 0,0 0 0,1 0 0,0 0 0,4 9 0,-5-15-24,0 0-1,0-1 1,0 1 0,1-1 0,-1 1-1,1-1 1,0 0 0,0 0 0,0 1-1,0-1 1,0-1 0,4 4-1,-4-4-5,0 0-1,0 0 0,0 0 0,0-1 0,0 1 0,0-1 0,0 0 0,0 1 0,0-1 0,0 0 1,0 0-1,0 0 0,0-1 0,0 1 0,0 0 0,0-1 0,0 1 0,0-1 0,3-1 0,2-1-7,0-1-1,-1 0 0,1 0 0,-1-1 1,0 0-1,0 0 0,-1 0 0,0-1 1,1 1-1,-2-1 0,1-1 0,-1 1 0,4-8 1,3-6-28,-1-2 1,14-42 0,-21 55 26,-1 3-2,1-1-1,-1 0 1,0 0 0,-1 0-1,0 0 1,0-1 0,0 1-1,-1 0 1,-1-13 0,1 20 8,0 0 0,0-1 0,0 1 0,1 0 0,-1 0 0,0-1 0,0 1 1,0 0-1,-1-1 0,1 1 0,0 0 0,0-1 0,0 1 0,0 0 0,0 0 0,0-1 1,0 1-1,0 0 0,-1-1 0,1 1 0,0 0 0,0 0 0,0-1 0,-1 1 0,1 0 1,0 0-1,0 0 0,-1-1 0,1 1 0,0 0 0,0 0 0,-1 0 0,1 0 0,0 0 1,0-1-1,-1 1 0,1 0 0,0 0 0,-1 0 0,-7 12-22,-3 21-2,9-25 21,1 0 0,0 0 0,1 0 1,0 0-1,0 0 0,1 0 0,0 0 1,0 0-1,1 0 0,-1 0 1,7 13-1,-7-18 5,1 1 0,0-1 0,0 0 1,0 0-1,1 0 0,-1 0 0,1 0 1,-1-1-1,1 1 0,0-1 0,0 0 0,0 0 1,0 0-1,1 0 0,-1 0 0,0-1 1,1 1-1,-1-1 0,1 0 0,0 0 0,-1 0 1,1 0-1,0-1 0,-1 0 0,1 0 1,0 0-1,5 0 0,2-2 2,0 0 1,0 0-1,0-1 1,0-1-1,-1 1 0,0-2 1,1 1-1,-1-2 0,10-6 1,-4 1-13,0 0-1,0-2 1,-1 0 0,17-19 0,-37 39-7,0 1 0,1 1 1,0-1-1,0 1 0,-3 14 0,-16 58 30,13-30 51,3 0 1,-2 100 0,8-104-38,-1 0 1,-3 0-1,-20 91 0,20-122-25,-1-1 0,0 1 0,-1-1 0,-14 23 0,17-32 16,1-2 1,-1 1-1,0 0 0,0-1 0,-1 1 0,0-1 0,-5 3 1,8-5 6,-1-1 0,1 1 0,-1-1 0,0 0 0,0 0 0,0 0 0,0 0 0,0 0 0,0-1 0,0 1 0,0-1 0,0 0 0,0 0 0,-6 0 0,6-1 2,1 1-1,-1-1 1,0 0 0,1 0-1,-1 0 1,0 0 0,1 0-1,0 0 1,-1-1 0,1 0-1,0 1 1,-1-1-1,1 0 1,0 0 0,0 0-1,-2-3 1,1 0 14,0 1-1,1-1 1,0 1 0,0-1-1,0 0 1,0 0 0,1 0-1,-2-7 1,1 0 11,1 1-1,1-1 1,-1 0-1,2 1 1,0-1 0,0 1-1,5-18 1,-3 20-45,0-1 1,1 0 0,0 1-1,1 0 1,0 0 0,12-15-1,1 1-300,24-21 0,-1 1-1106,-35 36 1196,0-1 0,0 0 0,-1 0-1,0 0 1,-1-1 0,0 1 0,0-1 0,-1 0 0,0 0 0,0-1-1,1-11 1,3-35-581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3.874"/>
    </inkml:context>
    <inkml:brush xml:id="br0">
      <inkml:brushProperty name="width" value="0.05" units="cm"/>
      <inkml:brushProperty name="height" value="0.05" units="cm"/>
    </inkml:brush>
  </inkml:definitions>
  <inkml:trace contextRef="#ctx0" brushRef="#br0">11 39 17252,'-9'-27'2232,"8"18"-1160,1 7-455,4 7 1735,1 5-968,3 4-776,-1 1-648,-5-1 152,-4-2-112,-9-4-200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5.426"/>
    </inkml:context>
    <inkml:brush xml:id="br0">
      <inkml:brushProperty name="width" value="0.05" units="cm"/>
      <inkml:brushProperty name="height" value="0.05" units="cm"/>
    </inkml:brush>
  </inkml:definitions>
  <inkml:trace contextRef="#ctx0" brushRef="#br0">442 53 15283,'0'-3'182,"-1"0"0,-1 0 0,1 1 0,0-1 0,-1 0 0,1 1 0,-1-1 0,0 1 0,1 0 0,-1-1 0,-1 1 0,1 0 0,0 0 1,0 0-1,-1 1 0,1-1 0,-1 1 0,1-1 0,-1 1 0,0 0 0,0 0 0,1 0 0,-1 0 0,0 0 0,0 1 0,0-1 0,-4 1 0,-6-2 197,0 2 0,0-1 1,0 2-1,-1 0 0,-12 2 1,6 2-129,-1-1 0,1 2 0,0 1 0,0 1 0,1 0 0,-28 17 0,38-20-228,-1 1 0,1 0 1,1 1-1,-1 0 0,1 1 0,0-1 1,1 1-1,0 1 0,0 0 0,1-1 0,0 2 1,1-1-1,0 1 0,-6 14 0,10-22-22,1 1 0,-1 0 0,0 0 0,1-1 0,0 1 0,-1 0 0,1 0-1,0 0 1,0 0 0,1-1 0,-1 1 0,1 0 0,-1 0 0,1 0 0,1 2 0,-1-3-1,0 0 1,0-1-1,0 1 1,0-1-1,1 0 1,-1 1-1,0-1 1,1 0-1,-1 0 1,1 0 0,-1 0-1,1 0 1,-1 0-1,1 0 1,0 0-1,0-1 1,-1 1-1,1-1 1,0 1 0,0-1-1,0 0 1,-1 0-1,1 0 1,2 0-1,5 0 4,-1-1-1,1 0 1,-1-1-1,1 0 1,-1 0-1,0-1 1,0 0-1,0 0 1,0-1-1,0 0 1,8-7-1,0 1 11,-1-2 0,0 0 0,26-28 0,-37 37-11,-2 0 2,1 1 1,0-1-1,-1 0 1,0 0-1,1 0 1,-1 0-1,0 0 1,-1 0-1,1 0 1,-1-1-1,3-5 1,-5 9-4,0 1 0,0-1 0,1 0 0,-1 0 0,0 1 0,0-1 0,1 0 0,-1 1 0,0-1 0,1 1 0,-1-1 0,0 1 0,1-1 0,-1 1-1,1 0 1,-1-1 0,1 1 0,-1 0 0,-4 5 0,1-1 0,0 1-1,0 0 1,1 0-1,-1 0 1,1 1-1,1-1 1,-1 1 0,1 0-1,0-1 1,1 1-1,0 0 1,0 0 0,0 0-1,1 10 1,1-15 2,-1 0 0,1-1 1,-1 1-1,1 0 0,0-1 0,0 1 1,0-1-1,0 1 0,0-1 1,0 0-1,0 1 0,0-1 0,1 0 1,-1 0-1,1 0 0,-1 0 1,0 0-1,1 0 0,0 0 0,-1-1 1,1 1-1,-1 0 0,1-1 1,0 1-1,-1-1 0,1 0 0,0 0 1,0 1-1,2-1 0,4 0 18,0 0 0,0 0-1,0-1 1,0 0 0,10-2-1,16-7 50,0-1-1,0-2 1,31-18-1,13-4-8,-77 35-62,1-1-1,0 0 1,0 0-1,0 1 1,0-1-1,-1 1 1,1 0-1,0-1 1,0 1-1,0 0 1,3 0-1,-5 1 1,1-1-1,-1 0 1,1 1 0,0-1-1,-1 0 1,1 1 0,-1-1-1,0 1 1,1-1 0,-1 1 0,1-1-1,-1 1 1,0-1 0,1 1-1,-1-1 1,0 1 0,1 0-1,-1-1 1,0 1 0,0 0-1,0-1 1,0 1 0,1-1 0,-1 1-1,0 0 1,0-1 0,0 1-1,-1 0 1,1-1 0,0 1-1,0 0 1,0-1 0,0 1-1,-1 0 1,-4 24 1,3-20 20,1-1 1,0 0-1,0 1 0,0-1 0,1 0 0,-1 1 0,1-1 0,0 1 1,0-1-1,1 1 0,-1-1 0,2 5 0,-1-8-3,0 0 0,-1 0-1,1 0 1,0 0 0,0 0 0,-1-1-1,1 1 1,0 0 0,0-1 0,0 1-1,0-1 1,0 1 0,0-1-1,0 1 1,0-1 0,0 0 0,0 1-1,0-1 1,1 0 0,-1 0 0,0 0-1,0 0 1,0 0 0,0 0-1,0 0 1,0 0 0,0 0 0,1-1-1,-1 1 1,0 0 0,1-1 0,35-14 276,-35 14-282,6-3 3,6-3 1,0 0-1,1 0 1,0 2-1,16-4 1,-28 8-15,0 0-1,0 0 1,0 1-1,0-1 1,0 1-1,0 0 1,0 0-1,0 0 1,-1 0-1,1 1 1,0-1-1,0 1 1,0 0-1,0 0 1,0 0-1,-1 0 1,1 0-1,0 0 1,-1 1-1,1 0 1,-1-1-1,0 1 1,1 0-1,-1 0 1,0 0-1,0 0 1,0 1-1,3 4 1,-4-6-7,-1 1-176,1 0 1,1 0-1,-1 0 0,0 0 0,0-1 0,1 1 0,-1 0 0,1-1 0,1 2 1,-2-2 75,1-1 0,-1 1 1,0-1-1,0 0 1,1 0-1,-1 0 1,0 0-1,0 0 0,1 0 1,-1 0-1,0 0 1,1 0-1,-1 0 0,0-1 1,0 1-1,0 0 1,1-1-1,0 0 1,13-5-570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5.872"/>
    </inkml:context>
    <inkml:brush xml:id="br0">
      <inkml:brushProperty name="width" value="0.05" units="cm"/>
      <inkml:brushProperty name="height" value="0.05" units="cm"/>
    </inkml:brush>
  </inkml:definitions>
  <inkml:trace contextRef="#ctx0" brushRef="#br0">234 116 18908,'-2'-2'239,"0"0"1,0 1-1,0 0 1,0-1-1,0 1 1,-1 0-1,1 0 1,0 0-1,-1 1 1,1-1-1,0 0 1,-1 1-1,1 0 0,-1-1 1,1 1-1,-1 0 1,1 0-1,0 1 1,-1-1-1,1 0 1,-1 1-1,1-1 1,0 1-1,-5 2 0,-4 0 171,1 1-1,-1 1 1,1 0-1,-10 6 1,8-3-297,1 1 1,0-1-1,1 2 1,-13 14 0,18-19-106,1 0 1,-1 1 0,1-1-1,1 1 1,-1 0-1,1 0 1,0 0 0,1 1-1,-1-1 1,-2 13 0,5-18-9,-1 0 0,1 0 0,0 1 1,0-1-1,0 0 0,0 0 1,0 0-1,0 0 0,0 0 0,0 1 1,0-1-1,0 0 0,1 0 0,-1 0 1,0 0-1,1 0 0,-1 0 1,1 0-1,-1 0 0,1 0 0,0 0 1,-1 0-1,1 0 0,0 0 1,0 0-1,-1 0 0,1-1 0,0 1 1,0 0-1,0-1 0,0 1 0,0-1 1,0 1-1,0-1 0,0 1 1,0-1-1,1 0 0,-1 1 0,0-1 1,0 0-1,0 0 0,0 0 0,0 0 1,1 0-1,-1 0 0,1 0 1,5-1-13,-1 0-1,1 0 1,-1-1 0,0 0 0,0 0 0,0 0 0,7-4 0,3-4-20,-1 0 1,1-1 0,-2 0-1,0-1 1,0-1 0,-1 0-1,16-22 1,-14 16 19,-1-1 0,-2 0-1,0-1 1,-1 0 0,10-30-1,-16 33 44,-5 18-30,0 0 0,0 0 0,0 0-1,0 0 1,0 0 0,0-1-1,0 1 1,0 0 0,0 0-1,0 0 1,0 0 0,0 0-1,0 0 1,0 0 0,0-1-1,0 1 1,0 0 0,0 0 0,0 0-1,0 0 1,0 0 0,0 0-1,0-1 1,0 1 0,0 0-1,0 0 1,0 0 0,0 0-1,0 0 1,0 0 0,-1 0 0,1 0-1,0 0 1,0 0 0,0-1-1,0 1 1,0 0 0,0 0-1,0 0 1,0 0 0,-1 0-1,1 0 1,0 0 0,0 0-1,0 0 1,0 0 0,0 0 0,0 0-1,-1 0 1,1 0 0,0 0-1,0 0 1,-2 2 4,1-1 0,-1 1 0,0 0 0,1-1-1,0 1 1,-1 0 0,1 0 0,0 0 0,0 0 0,-2 4 0,-2 6-44,1 0 0,0 0 0,1 1 0,0-1 0,1 1 0,0 0 0,1-1 0,0 26-1,1-34 2,1 1-1,-1-1 0,1 0 1,0 0-1,0 0 0,0 0 1,0 0-1,1-1 0,0 1 1,0 0-1,0-1 0,0 1 0,0-1 1,1 1-1,-1-1 0,1 0 1,0 0-1,0 0 0,0-1 1,0 1-1,0-1 0,1 1 0,0-1 1,-1 0-1,1-1 0,0 1 1,0-1-1,-1 1 0,1-1 1,0 0-1,0-1 0,6 2 0,46-1-269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4.705"/>
    </inkml:context>
    <inkml:brush xml:id="br0">
      <inkml:brushProperty name="width" value="0.05" units="cm"/>
      <inkml:brushProperty name="height" value="0.05" units="cm"/>
    </inkml:brush>
  </inkml:definitions>
  <inkml:trace contextRef="#ctx0" brushRef="#br0">57 47 14899,'-13'73'2673,"2"-16"-1501,-21 283 258,32-334-1343,0-1 0,0 1 0,0-1 1,0 1-1,1-1 0,1 7 0,-2-12-75,0 0 0,1 0 0,-1 1 0,0-1-1,0 0 1,0 0 0,1 0 0,-1 1-1,0-1 1,0 0 0,0 0 0,1 0 0,-1 0-1,0 0 1,0 1 0,1-1 0,-1 0-1,0 0 1,0 0 0,1 0 0,-1 0 0,0 0-1,1 0 1,-1 0 0,0 0 0,0 0-1,1 0 1,-1 0 0,0 0 0,0 0 0,1 0-1,-1-1 1,0 1 0,0 0 0,1 0-1,-1 0 1,0 0 0,0 0 0,1-1 0,-1 1-1,0 0 1,0 0 0,0 0 0,1-1-1,-1 1 1,0 0 0,0 0 0,0 0 0,0-1-1,0 1 1,1 0 0,-1 0 0,0-1-1,0 1 1,0 0 0,0-1 0,0 1 0,0-1-1,8-21 327,-1 0-1,-1-1 0,-1-1 1,4-46-1,-7 61-281,8-116 880,-10 125-930,0 0-1,0 0 0,0 0 0,1 0 0,-1 1 0,0-1 0,0 0 1,0 0-1,0 0 0,0 0 0,0 0 0,0 1 0,0-1 0,0 0 1,1 0-1,-1 0 0,0 0 0,0 0 0,0 0 0,0 1 0,0-1 0,1 0 1,-1 0-1,0 0 0,0 0 0,0 0 0,0 0 0,1 0 0,-1 0 1,0 0-1,0 0 0,0 0 0,1 0 0,-1 0 0,0 0 0,0 0 1,0 0-1,0 0 0,1 0 0,-1 0 0,0 0 0,0 0 0,0 0 1,0 0-1,1-1 0,-1 1 0,0 0 0,0 0 0,0 0 0,0 0 0,0 0 1,0 0-1,1 0 0,-1-1 0,0 1 0,0 0 0,0 0 0,0 0 1,0 0-1,0-1 0,0 1 0,0 0 0,0 0 0,0 0 0,0 0 1,0-1-1,0 1 0,0 0 0,0 0 0,9 11 53,-6-6-45,-1 0 0,1-1 0,0 0 0,0 1 0,1-1 1,-1 0-1,1-1 0,0 1 0,0 0 0,0-1 0,1 0 0,-1 0 0,1-1 0,-1 1 0,1-1 1,0 0-1,0 0 0,0 0 0,0-1 0,1 0 0,-1 0 0,0 0 0,0-1 0,1 1 0,-1-1 1,0-1-1,1 1 0,-1-1 0,0 0 0,0 0 0,1 0 0,-1-1 0,0 1 0,0-1 1,-1-1-1,1 1 0,0-1 0,-1 0 0,6-4 0,0 0 88,-1-1-1,0-1 1,-1 1 0,1-1 0,-2-1-1,1 1 1,-2-1 0,1-1-1,-1 1 1,6-14 0,-9 15-10,1 0 1,-1-1 0,-1 1-1,0 0 1,0-1-1,-1 1 1,0-1-1,0 0 1,-1 1 0,0-1-1,-1 0 1,0 1-1,-4-14 1,4 19-60,0 0 0,-1 0 1,0 1-1,1-1 0,-1 0 1,-1 1-1,1-1 0,0 1 0,-5-4 1,6 6-28,0-1 0,0 1 0,0 0 0,0 0 0,-1 1 0,1-1 0,0 0 0,-1 0 0,1 1 0,-1-1 0,1 1 0,0-1 0,-1 1 0,0-1 0,1 1 0,-1 0 1,1 0-1,-1 0 0,1 0 0,-1 0 0,1 0 0,-1 0 0,1 1 0,-1-1 0,1 0 0,-1 1 0,-2 1 0,-1 1-5,0 0 0,1 0 0,0 1 0,-1-1-1,1 1 1,0 0 0,1 1 0,-1-1 0,1 1 0,0-1 0,0 1 0,0 0 0,1 0-1,-3 8 1,-1 4-5,0-1-1,2 1 1,-5 25-1,8-33-1,0-1 1,0 0-1,1 1 1,0-1-1,0 0 1,1 1-1,0-1 0,1 0 1,3 12-1,-3-16 1,0 0-1,0 0 0,0 0 0,0-1 0,0 1 1,1-1-1,0 0 0,0 1 0,0-1 0,0 0 1,0-1-1,0 1 0,1 0 0,-1-1 1,1 0-1,0 0 0,0 0 0,0 0 0,7 1 1,1 0-66,0 0 1,0-1 0,20 0-1,-22-1 1,1-1 0,0 2 0,-1-1-1,12 5 1,-18-5 48,0 1-1,-1-1 0,1 1 1,-1 0-1,1 0 0,-1 1 1,1-1-1,-1 1 0,0-1 1,0 1-1,-1 0 0,1 0 1,0 1-1,3 5 0,-1 1 0,-1-1 0,0 1 0,0 0-1,-1 1 1,0-1 0,1 13 0,2 3-1,-6-26 25,0 1 0,0 0 0,0-1 0,0 1 0,0 0 0,0-1 1,0 1-1,1-1 0,-1 1 0,0-1 0,0 1 0,1-1 0,-1 1 1,0-1-1,1 1 0,-1-1 0,1 1 0,-1-1 0,1 1 0,-1-1 0,1 0 1,-1 1-1,1-1 0,-1 0 0,1 1 0,-1-1 0,1 0 0,-1 0 0,1 0 1,0 1-1,-1-1 0,1 0 0,-1 0 0,1 0 0,0 0 0,-1 0 1,1 0-1,-1 0 0,1 0 0,0 0 0,-1 0 0,1-1 0,-1 1 0,1 0 1,0 0-1,-1-1 0,1 1 0,-1 0 0,1-1 0,-1 1 0,1 0 0,-1-1 1,1 1-1,-1-1 0,1 0 0,6-4 2,-1-1 1,0 0-1,8-9 1,-5 5 1,100-99-13,-106 107 30,-1-1 0,1 0 0,-1 0 0,0 0 0,0-1 1,0 1-1,0 0 0,0-1 0,-1 0 0,0 1 0,1-1 0,-1 0 1,-1 1-1,2-5 0,-2 5 8,-1-1 1,1 1 0,0 0-1,-1 0 1,0 0 0,0 0-1,0 0 1,0 0 0,0 0-1,0 0 1,-1 0 0,1 1-1,-1-1 1,0 1 0,0-1-1,0 1 1,-4-4 0,5 5-30,0 0 1,0 0-1,1 0 1,-1 1-1,0-1 1,0 0-1,0 1 1,0-1 0,-1 0-1,1 1 1,0 0-1,0-1 1,0 1-1,0-1 1,0 1 0,-1 0-1,1 0 1,0 0-1,0 0 1,0 0-1,-1 0 1,1 0 0,0 0-1,0 0 1,0 1-1,0-1 1,-1 0-1,1 1 1,0-1 0,0 1-1,0-1 1,0 1-1,0 0 1,0-1-1,0 1 1,0 0-1,0 0 1,0 0 0,1 0-1,-1-1 1,0 1-1,0 0 1,1 0-1,-2 3 1,-2 2 3,0 1 1,1 0-1,-1 0 1,1 0-1,-3 12 1,3-8 15,0 0 0,1 1 1,1-1-1,0 0 1,0 1-1,1-1 1,1 0-1,-1 1 1,2-1-1,4 18 1,-5-24-90,1 0 0,0-1 1,0 1-1,0-1 0,1 1 1,-1-1-1,1 0 0,0 1 1,1-2-1,-1 1 1,1 0-1,-1-1 0,1 1 1,0-1-1,0 0 0,0 0 1,1-1-1,-1 1 0,1-1 1,-1 0-1,1 0 0,0-1 1,0 1-1,0-1 1,0 0-1,7 0 0,-3 0-28,-1 0-1,1-1 0,-1-1 0,0 1 1,1-1-1,-1 0 0,15-5 1,21-16-389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5.451"/>
    </inkml:context>
    <inkml:brush xml:id="br0">
      <inkml:brushProperty name="width" value="0.05" units="cm"/>
      <inkml:brushProperty name="height" value="0.05" units="cm"/>
    </inkml:brush>
  </inkml:definitions>
  <inkml:trace contextRef="#ctx0" brushRef="#br0">33 1 18748,'-6'13'1149,"0"0"1,1 1-1,-6 25 0,10-32-927,-1 1 1,1-1-1,1 1 1,-1 0-1,1 0 1,1-1-1,-1 1 0,4 12 1,-4-18-206,1-1 0,-1 1 0,1 0 0,0-1 0,0 1 0,0 0 0,0-1 0,0 1 0,0-1 0,0 0 0,0 1 0,1-1 0,-1 0 0,1 0 0,-1 0 0,1 0 0,-1 0 0,1 0 0,-1 0 0,1 0 0,0-1 0,-1 1 0,1-1 0,0 1 0,0-1 0,-1 0 0,1 1 0,0-1 0,0 0 0,0 0 0,0-1 0,-1 1 1,1 0-1,0 0 0,2-2 0,7 0 23,-1-1 0,0 0 0,-1-1 0,17-8 0,60-41 174,-60 36-113,45-24 0,-70 40-98,1 0 0,0 0-1,-1 0 1,1 1 0,0-1-1,0 0 1,0 1 0,-1-1-1,1 1 1,0 0 0,0 0-1,0-1 1,0 1 0,0 0-1,0 1 1,-1-1 0,1 0-1,0 1 1,0-1 0,0 0-1,0 1 1,-1 0 0,1 0-1,0-1 1,-1 1 0,3 2-1,-1 0 3,0 1-1,-1-1 0,1 1 1,-1 0-1,0 0 1,0 0-1,0 0 1,0 0-1,1 7 0,-3-9-2,1 1-1,0-1 1,-1 0-1,1 0 1,0 0-1,1 1 1,-1-1-1,0 0 1,1-1-1,-1 1 0,1 0 1,-1 0-1,1-1 1,0 1-1,0 0 1,2 0-1,-2-1 1,0 0-1,1 0 0,-1-1 0,0 0 1,1 1-1,-1-1 0,1 0 1,-1 0-1,0 0 0,1 0 0,-1-1 1,1 1-1,-1-1 0,0 1 0,5-3 1,51-20 10,-47 17-12,0 1-1,1 0 1,-1 1-1,1 0 0,0 1 1,1 0-1,20-1 1,-30 4-10,0 0 0,0 1 0,0-1 1,0 1-1,0 0 0,0 0 0,0 0 1,-1 0-1,1 0 0,0 0 0,0 1 1,-1-1-1,1 1 0,-1 0 0,0 0 0,0 0 1,1 0-1,-1 0 0,0 1 0,-1-1 1,1 0-1,3 6 0,-3-4-142,0 1 0,0 0 0,0 0-1,0 0 1,-1 0 0,1 0 0,-2 0 0,1 1-1,0-1 1,-1 0 0,0 1 0,-1 5 0,1-11 125,0 1 1,0-1 0,0 1 0,0-1-1,0 1 1,0 0 0,0-1 0,0 1-1,0-1 1,-1 1 0,1-1 0,0 1-1,0 0 1,-1-1 0,1 1 0,0-1-1,-1 0 1,1 1 0,0-1 0,-1 1-1,1-1 1,-1 0 0,1 1 0,-1-1-1,1 0 1,-1 1 0,0-1 0,-10-3-417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8.132"/>
    </inkml:context>
    <inkml:brush xml:id="br0">
      <inkml:brushProperty name="width" value="0.05" units="cm"/>
      <inkml:brushProperty name="height" value="0.05" units="cm"/>
    </inkml:brush>
  </inkml:definitions>
  <inkml:trace contextRef="#ctx0" brushRef="#br0">20 95 13539,'7'5'627,"0"0"0,0-1 1,0 0-1,1 0 0,0-1 0,14 5 0,-18-8-456,-1 1-1,0-1 0,1 0 0,-1 0 0,0 0 1,0 0-1,1-1 0,-1 0 0,0 1 0,1-1 0,-1 0 1,0 0-1,0-1 0,0 1 0,0-1 0,0 1 1,0-1-1,-1 0 0,1 0 0,2-3 0,1 0 31,-1 0 0,0-1 0,-1 1 0,1-1 0,4-9 0,-7 12-135,0 1 1,-1-1-1,0 0 0,1 0 1,-1 0-1,-1 0 1,1 0-1,0 0 1,-1 0-1,1 0 0,-1 0 1,0-1-1,0 1 1,-1-6-1,1 9-51,0-1 0,0 0 0,-1 0-1,1 1 1,-1-1 0,1 0 0,0 1 0,-1-1 0,1 0 0,-1 1-1,1-1 1,-1 1 0,0-1 0,1 1 0,-1-1 0,0 1 0,1-1-1,-1 1 1,0 0 0,1-1 0,-1 1 0,0 0 0,0 0-1,1-1 1,-1 1 0,0 0 0,0 0 0,0 0 0,1 0 0,-1 0-1,0 0 1,0 0 0,0 0 0,1 0 0,-1 1 0,0-1-1,0 0 1,1 0 0,-1 1 0,0-1 0,1 0 0,-2 2 0,-30 16 242,18-6-165,0-1 0,1 2 0,0 0 0,1 1-1,-16 23 1,22-28-39,1 0 0,0 0 0,0 1 1,0 0-1,1 0 0,1 0 0,0 0 0,0 1 0,1-1 0,-1 18 0,3-24-66,0-1-1,0 1 0,1 0 1,-1-1-1,1 1 0,0-1 1,0 1-1,0-1 0,1 0 1,-1 1-1,1-1 0,0 0 1,0 0-1,0 0 0,0 0 1,0 0-1,1 0 0,-1-1 1,1 1-1,0-1 0,5 4 1,-1-2-111,0 0 1,1 0-1,0 0 1,0-1-1,0 0 0,0-1 1,0 0-1,11 2 1,10-2-212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5.870"/>
    </inkml:context>
    <inkml:brush xml:id="br0">
      <inkml:brushProperty name="width" value="0.05" units="cm"/>
      <inkml:brushProperty name="height" value="0.05" units="cm"/>
    </inkml:brush>
  </inkml:definitions>
  <inkml:trace contextRef="#ctx0" brushRef="#br0">1 4 17372,'1'-3'1736,"1"3"-1992,7 0 112,-9 1 1232,-3 1-216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6.716"/>
    </inkml:context>
    <inkml:brush xml:id="br0">
      <inkml:brushProperty name="width" value="0.05" units="cm"/>
      <inkml:brushProperty name="height" value="0.05" units="cm"/>
    </inkml:brush>
  </inkml:definitions>
  <inkml:trace contextRef="#ctx0" brushRef="#br0">1 6 18092,'0'0'69,"1"-1"0,0 0 0,0 1-1,-1-1 1,1 1 0,0-1 0,0 1 0,0 0 0,0-1 0,-1 1 0,1 0 0,0 0 0,0-1-1,0 1 1,0 0 0,0 0 0,0 0 0,0 0 0,0 0 0,-1 0 0,1 1 0,0-1 0,0 0 0,0 0-1,0 1 1,0-1 0,0 0 0,-1 1 0,1-1 0,0 1 0,0-1 0,-1 1 0,1-1 0,0 1-1,0-1 1,-1 1 0,1 0 0,-1 0 0,1-1 0,-1 1 0,1 0 0,-1 0 0,1-1 0,-1 1-1,0 0 1,1 2 0,2 4 258,-1-1 1,1 1-1,-1 1 0,1 13 0,3 47 783,-4 1 0,-8 101-1,-1 1-644,6-160-429,1-8-17,0 0-1,0 0 1,0-1-1,0 1 1,0 0-1,1 0 1,-1 0 0,1 0-1,0 0 1,1 4-1,-2-7-15,0 0 0,1 0 0,-1 0-1,0 0 1,0 0 0,0 1-1,0-1 1,0 0 0,1 0 0,-1 0-1,0 0 1,0 0 0,0 0-1,0 0 1,0 0 0,1 0 0,-1 0-1,0 0 1,0 0 0,0 0-1,0 0 1,1 0 0,-1 0 0,0 0-1,0 0 1,0 0 0,0 0-1,1 0 1,-1 0 0,0 0 0,0 0-1,0 0 1,0 0 0,1 0-1,-1 0 1,0 0 0,0-1 0,0 1-1,0 0 1,0 0 0,0 0-1,1 0 1,-1 0 0,0 0 0,0-1-1,0 1 1,0 0 0,0 0-1,0 0 1,0 0 0,0-1 0,0 1-1,0 0 1,0 0 0,0 0-1,0 0 1,0-1 0,0 1 0,0 0-1,0 0 1,0 0 0,5-14 68,4-30 104,6-69-1,3-18-221,-18 131 44,0 0 0,0-1 0,0 1-1,0-1 1,-1 1 0,1 0 0,0-1 0,1 1 0,-1 0 0,0-1 0,0 1 0,0-1-1,0 1 1,0 0 0,0-1 0,0 1 0,1 0 0,-1-1 0,0 1 0,0 0 0,0 0 0,1-1-1,-1 1 1,0 0 0,0-1 0,1 1 0,-1 0 0,0 0 0,1 0 0,-1-1 0,0 1-1,1 0 1,-1 0 0,0 0 0,1 0 0,-1 0 0,0-1 0,1 1 0,-1 0 0,0 0-1,1 0 1,-1 0 0,1 0 0,-1 0 0,0 0 0,1 0 0,-1 0 0,0 1 0,1-1 0,-1 0-1,0 0 1,1 0 0,-1 0 0,0 0 0,1 1 0,-1-1 0,0 0 0,1 0 0,-1 1-1,0-1 1,1 0 0,-1 1 0,21 26-209,-9-10 64,-5-11 103,0-1 1,0 1-1,0-1 1,1-1-1,-1 0 1,1 0 0,0 0-1,1-1 1,-1 0-1,1 0 1,-1-1-1,18 2 1,-21-3 50,-1-1 0,1 1 0,0-1 0,0 0 0,0-1 0,-1 1 0,1-1 0,0 0 0,0 0-1,-1 0 1,1-1 0,-1 0 0,1 0 0,-1 0 0,0 0 0,1 0 0,-1-1 0,-1 0 0,1 0 0,0 0 0,-1-1 0,1 1 0,-1-1 0,0 1 0,3-6 0,-6 9 2,1-1-1,-1 0 1,1 0 0,0 0-1,-1 0 1,0 0 0,1 1-1,-1-1 1,0 0 0,1 0-1,-1 0 1,0 0 0,0 0-1,0 0 1,0 0 0,0 0-1,0 0 1,0 0 0,0-1-1,-1 1-2,1 1-1,0 0 0,-1-1 1,1 1-1,0 0 1,-1 0-1,1-1 0,-1 1 1,1 0-1,-1 0 1,1-1-1,-1 1 0,1 0 1,-1 0-1,1 0 1,0 0-1,-1 0 0,1 0 1,-1 0-1,1 0 1,-1 0-1,1 0 0,-1 0 1,1 0-1,-2 0 1,-1 1 3,-1 0 1,1 0-1,-1 1 1,1-1 0,0 0-1,0 1 1,-1 0 0,-4 4-1,-2 3-8,1 2 0,-1-1 0,2 1 0,0 0 0,0 1 0,-6 13-1,9-16-2,1 1 0,0-1 0,0 1 0,1 0 0,0 0 0,1 1 0,0-1 0,-1 17 0,3-25 3,0 0 0,0 0-1,0 0 1,0 0-1,1 0 1,-1 0 0,1 0-1,-1 0 1,1 0 0,0 0-1,0 0 1,0 0-1,0 0 1,0-1 0,0 1-1,0 0 1,0-1-1,1 1 1,-1-1 0,1 1-1,1 0 1,0 0 1,0 0 1,0-1-1,0 0 0,0 1 1,1-1-1,-1 0 1,1-1-1,-1 1 0,0 0 1,1-1-1,4 0 1,9-1 12,-1-1 1,0 0 0,0-1 0,18-6 0,-7 1 30,44-19-1,-60 22 9,0 0 1,-1-1-1,1-1 0,-1 0 0,0 0 0,11-13 1,-18 17-13,0 1 0,-1-2 1,0 1-1,1 0 0,-1 0 1,0-1-1,-1 1 0,1-1 1,-1 1-1,1-1 1,-1 0-1,0 0 0,-1 1 1,1-1-1,-1 0 0,1 0 1,-1 0-1,0 0 1,0 0-1,-1 0 0,1 0 1,-3-7-1,0 3 40,0-1 1,-1 1-1,0 0 0,0 0 0,0 1 1,-1-1-1,-1 1 0,-10-12 1,7 11-38,5 8-79,5 1 21,-1 0-1,1 1 1,-1-1-1,1 0 1,0 0 0,-1 0-1,1 0 1,0 0-1,0 0 1,0 0-1,0-1 1,-1 1 0,1 0-1,2 0 1,9 8-82,0-1-1,1 0 1,1-1 0,-1-1 0,1 0-1,0-1 1,0 0 0,1-1 0,-1-1-1,1 0 1,0-1 0,22 0 0,-18-1 46,0-2 0,-1 0 0,1-1 1,0-1-1,-1-1 0,1 0 1,-1-1-1,0-2 0,25-11 0,-35 13 38,0 1 0,-1-1 0,1-1 0,-1 0-1,10-10 1,-15 14 15,-1 0-1,1 0 1,0 0-1,-1 0 1,1-1-1,-1 1 1,0-1-1,0 1 1,0-1 0,1-2-1,-2 4 4,0-1 0,0 1 0,0 0 0,0-1 0,0 1 0,0 0 0,0-1 0,-1 1 0,1 0 0,0-1 0,-1 1 0,1 0 0,-1 0 0,1-1 0,-1 1 0,1 0 0,-1 0 0,0 0 0,0 0 0,0 0 0,-1-2 0,0 2 6,0-1 0,0 1 0,-1-1 0,1 1 0,-1-1 0,1 1 0,-1 0 0,1 0-1,-1 1 1,1-1 0,-1 0 0,0 1 0,1-1 0,-1 1 0,0 0 0,0 0 0,1 0 0,-1 1 0,0-1 0,1 0 0,-1 1-1,0 0 1,-3 1 0,-2 1 13,1 0 0,-1 0-1,1 1 1,0 0 0,0 0-1,-11 10 1,10-7-15,0 2 1,1-1 0,0 1-1,0 0 1,1 0-1,1 0 1,-1 1-1,2 0 1,-1 0-1,-4 16 1,8-20-36,-1 0 1,1 1-1,0-1 1,0 1-1,1-1 0,0 1 1,0-1-1,1 11 1,0-14-31,0 1 1,0 0-1,0-1 0,0 1 1,1-1-1,0 0 1,-1 1-1,1-1 1,0 0-1,0 0 1,1 0-1,-1-1 1,1 1-1,-1 0 1,6 3-1,-3-3-118,-1-1-1,1 1 1,-1-1-1,1-1 1,0 1-1,0-1 1,-1 1-1,1-1 1,0-1-1,0 1 0,0-1 1,0 1-1,0-2 1,0 1-1,1 0 1,-1-1-1,-1 0 1,1 0-1,0-1 1,6-2-1,7-3-332,0-1-1,0 0 0,29-20 1,5-8-556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7.153"/>
    </inkml:context>
    <inkml:brush xml:id="br0">
      <inkml:brushProperty name="width" value="0.05" units="cm"/>
      <inkml:brushProperty name="height" value="0.05" units="cm"/>
    </inkml:brush>
  </inkml:definitions>
  <inkml:trace contextRef="#ctx0" brushRef="#br0">180 10 16379,'-1'-1'118,"1"0"0,-1 0 0,0 1 0,0-1 0,0 0 0,0 1 0,0-1 0,0 0 0,0 1 0,0 0 0,-1-1 0,1 1 0,0 0 0,0-1 0,0 1 0,0 0 0,-1 0 0,1 0-1,0 0 1,0 0 0,0 0 0,0 0 0,-1 0 0,1 1 0,0-1 0,0 0 0,0 1 0,0-1 0,-2 2 0,-38 16 1698,38-17-1412,-8 5 177,1 0-1,0 1 0,0 0 1,-13 12-1,20-16-490,-1 1-1,0-1 1,1 1-1,0 0 1,0 0 0,0 1-1,1-1 1,-1 1-1,1-1 1,0 1-1,0 0 1,1-1-1,-2 6 1,3-7-81,0 0 0,0 0 1,1 0-1,-1 0 0,0-1 1,1 1-1,0 0 0,0 0 1,0-1-1,0 1 0,0 0 1,1-1-1,-1 1 0,1-1 1,-1 0-1,1 1 0,0-1 1,0 0-1,0 0 1,0 0-1,4 2 0,5 5-93,1-1-1,24 13 1,-28-17 64,26 12-76,-27-14 74,0 1-1,0 0 0,0 1 0,0-1 1,0 1-1,-1 1 0,0-1 0,0 1 1,0 0-1,8 9 0,-14-13 26,1 0-1,-1 0 0,0 1 1,1-1-1,-1 0 1,0 1-1,1-1 1,-1 0-1,0 0 0,0 1 1,0-1-1,0 0 1,-1 1-1,1-1 1,0 0-1,-1 1 0,1-1 1,0 0-1,-1 0 1,1 1-1,-1-1 1,0 0-1,1 0 0,-1 0 1,0 0-1,0 0 1,0 0-1,0 0 1,-1 1-1,-5 5 28,0-1 1,0 0-1,-9 5 1,11-8-14,-7 6-107,-1-2 1,-13 8-1,21-13 7,1 0-1,-1-1 1,1 1-1,-1-1 1,1 0-1,-1 0 1,0 0 0,0-1-1,1 0 1,-7 0-1,-6-6-93,7-8-98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7.579"/>
    </inkml:context>
    <inkml:brush xml:id="br0">
      <inkml:brushProperty name="width" value="0.05" units="cm"/>
      <inkml:brushProperty name="height" value="0.05" units="cm"/>
    </inkml:brush>
  </inkml:definitions>
  <inkml:trace contextRef="#ctx0" brushRef="#br0">127 1 17972,'4'50'2702,"-5"80"0,-1-48-1270,18 196-22,-84-434-2233,39 104 683,-15-33 412,43 85-265,1-1 1,0 1 0,0 0-1,0-1 1,-1 1-1,1 0 1,0-1 0,0 1-1,0-1 1,0 1-1,0 0 1,0-1 0,0 1-1,0-1 1,0 1-1,0-1 1,0 1 0,0 0-1,0-1 1,0 1-1,1-1 1,-1 1-1,0 0 1,0-1 0,0 1-1,1 0 1,-1-1-1,0 1 1,0 0 0,1-1-1,-1 1 1,0 0-1,0 0 1,1-1 0,-1 1-1,0 0 1,1 0-1,-1-1 1,1 1 0,-1 0-1,0 0 1,1 0-1,0 0 1,15-2 127,84 15-245,-57-7-731,47 2 1,-41-8 524,0-3-136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038"/>
    </inkml:context>
    <inkml:brush xml:id="br0">
      <inkml:brushProperty name="width" value="0.05" units="cm"/>
      <inkml:brushProperty name="height" value="0.05" units="cm"/>
    </inkml:brush>
  </inkml:definitions>
  <inkml:trace contextRef="#ctx0" brushRef="#br0">24 0 19876,'-5'30'2842,"-2"10"-2315,1 1 1,3-1-1,1 1 0,2-1 0,9 78 1,-8-113-497,1 0 1,-1 1 0,1-1 0,0 0-1,4 8 1,-6-12-25,1 0 0,-1-1 0,0 1 0,1 0 0,-1-1 0,0 1 0,1-1 0,-1 1 0,1-1 0,-1 1 1,1-1-1,0 1 0,-1-1 0,1 1 0,-1-1 0,1 0 0,0 1 0,-1-1 0,1 0 0,0 1 0,-1-1 0,1 0 0,0 0 0,-1 0 0,1 0 0,0 0 0,0 0 0,-1 0 0,1 0 0,0 0 0,-1 0 0,1 0 0,0 0 0,0 0 0,-1-1 0,1 1 0,0 0 0,-1-1 0,1 1 0,-1 0 0,1-1 0,0 1 0,-1 0 0,1-1 0,-1 1 0,1-1 0,-1 0 0,1 1 0,-1-1 0,0 1 0,1-1 0,0 0 0,3-6 32,1 0 0,-1 0 0,0-1-1,0 1 1,-1-1 0,0 1-1,0-1 1,-1 0 0,2-11 0,7-76 142,-11 91-176,2-22-25,0 9-90,-1 0-1,0 0 1,-2 0-1,0 0 1,-3-20-1,5 46-2625,8 16 496,-5-20 1978,0 0 1,-1-1-1,2 0 0,-1 1 0,5 2 0,12 6-642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440"/>
    </inkml:context>
    <inkml:brush xml:id="br0">
      <inkml:brushProperty name="width" value="0.05" units="cm"/>
      <inkml:brushProperty name="height" value="0.05" units="cm"/>
    </inkml:brush>
  </inkml:definitions>
  <inkml:trace contextRef="#ctx0" brushRef="#br0">142 58 15635,'2'-1'158,"-1"0"-1,0 0 0,0-1 1,0 1-1,0-1 0,0 1 1,0-1-1,-1 1 0,1-1 0,0 0 1,-1 1-1,1-1 0,-1 0 1,0 1-1,1-1 0,-1 0 1,0 0-1,0 1 0,0-1 1,0 0-1,-1 0 0,1 1 1,0-1-1,-1 0 0,0-1 0,0 1-53,0 1 0,1 0 0,-1 0 0,0 0 0,0 0 0,0 0 0,-1 0 0,1 1 0,0-1 0,0 0 0,0 1 0,-1-1 0,1 0 0,0 1 0,-1-1 0,1 1 0,0 0-1,-1 0 1,1-1 0,0 1 0,-1 0 0,1 0 0,-1 0 0,1 0 0,0 0 0,-1 1 0,1-1 0,-1 0 0,1 1 0,0-1 0,-1 1 0,-1 0 0,-3 2 27,0 0 0,0 0 0,1 1 0,-1-1 0,1 1 0,-1 0 0,1 1 1,1 0-1,-1-1 0,0 1 0,1 1 0,0-1 0,-4 8 0,3-5-76,0 1 1,1 0-1,0-1 0,1 2 0,0-1 0,0 0 1,1 1-1,-2 15 0,3-22-37,1-1-1,0 1 1,0-1 0,0 1-1,1 0 1,-1-1 0,1 1-1,-1-1 1,1 1 0,0-1-1,0 1 1,0-1 0,0 1-1,0-1 1,0 0 0,3 4-1,-2-5-6,-1 0 1,1 0-1,-1 0 0,1 0 0,0 0 0,-1 0 0,1 0 1,0 0-1,0 0 0,0-1 0,0 1 0,0-1 0,-1 0 1,1 1-1,0-1 0,0 0 0,0 0 0,0 0 0,0 0 1,0-1-1,0 1 0,0 0 0,2-2 0,7-1 37,-1-1 0,1 0 0,-1-1 0,0 0 0,0-1 1,-1 0-1,0 0 0,0-1 0,0-1 0,8-8 0,12-15 303,32-43 0,-60 72-344,13-15 239,-8 14-126,-6 11-111,-2 5-258,1 0 0,0 1-1,1-1 1,0 1 0,1-1 0,2 15 0,-2-23 25,1 1-1,-1-1 0,1 0 0,0 0 1,0 0-1,1 0 0,-1 0 0,4 4 1,-4-6 55,0-1-1,0 0 1,0 1 0,1-1 0,-1 0 0,1-1 0,-1 1 0,1 0-1,-1-1 1,1 1 0,0-1 0,0 0 0,0 0 0,0 0 0,4 1 0,13-2-621,4-9-29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8.892"/>
    </inkml:context>
    <inkml:brush xml:id="br0">
      <inkml:brushProperty name="width" value="0.05" units="cm"/>
      <inkml:brushProperty name="height" value="0.05" units="cm"/>
    </inkml:brush>
  </inkml:definitions>
  <inkml:trace contextRef="#ctx0" brushRef="#br0">75 0 17324,'-1'0'78,"1"0"0,-1 0 1,1 0-1,-1 0 1,1 0-1,-1 0 0,1 0 1,-1 0-1,1 1 1,-1-1-1,1 0 0,0 0 1,-1 0-1,1 0 1,-1 1-1,1-1 0,-1 0 1,1 0-1,0 1 0,-1-1 1,1 0-1,0 1 1,-1-1-1,1 0 0,0 1 1,-1-1-1,1 0 1,0 1-1,0-1 0,-1 1 1,1-1-1,0 1 1,0-1-1,0 1 0,0-1 1,0 1-1,-9 23 157,7-21 72,-10 38 740,2 0 0,1 1 0,-4 48 0,6 130 82,7-198-1042,1 0 1,1 1-1,1-1 1,9 31-1,-12-51-85,0-1 1,1 0-1,-1 0 0,1 1 0,-1-1 0,1 0 0,-1 0 0,1 0 0,0 1 1,-1-1-1,1 0 0,0 0 0,0 0 0,1 1 0,-1-2-1,-1 0 0,0 0-1,1 0 1,-1 0 0,0 0-1,1 0 1,-1 0 0,0 0-1,1 0 1,-1 0 0,0 0 0,1 0-1,-1 0 1,0 0 0,1 0-1,-1-1 1,0 1 0,1 0-1,-1 0 1,0 0 0,1-1 0,-1 1-1,0 0 1,0 0 0,1 0-1,-1-1 1,0 1 0,0 0-1,0-1 1,1 1 0,-1 0 0,0-1-1,2-3 5,1-1-1,-1 0 1,0 1 0,-1-1-1,3-9 1,4-31-38,-2-1-1,-1 0 1,-4-87 0,1 136 13,1 0 0,0 0 0,0 0 0,0 0 0,0-1 0,0 1 0,0-1 0,1 0 0,0 0 0,4 2-1,5 4 7,1-1 0,23 8 0,-16-10 6,-1 0 1,1-2-1,0 0 0,0-1 1,23-1-1,-29-2 13,1 0 1,-1-1-1,0 0 0,0-2 0,0 1 0,0-2 1,23-10-1,-34 13 8,-1 0 0,1 0 1,0 0-1,-1-1 0,1 0 0,-1 0 0,0 0 1,0 0-1,0 0 0,0-1 0,4-6 0,-7 9-3,1-1-1,0 1 1,-1-1-1,1 1 1,-1-1-1,0 1 0,1-1 1,-1 1-1,0-1 1,0 1-1,0-1 1,0 0-1,0 1 1,0-1-1,0 1 1,-1-1-1,1 1 1,-1-1-1,1 1 0,-1-1 1,1 1-1,-1-1 1,0 1-1,0 0 1,0-1-1,0 1 1,0 0-1,0 0 1,0 0-1,0 0 0,0-1 1,0 2-1,-1-1 1,1 0-1,-3-1 1,1 0 5,-1-1 1,0 2-1,1-1 1,-1 0-1,0 1 1,0 0-1,0 0 0,0 0 1,0 0-1,0 0 1,0 1-1,0 0 1,0 0-1,0 0 1,-1 1-1,1-1 1,0 1-1,0 0 1,0 0-1,0 0 1,1 0-1,-1 1 1,0 0-1,0 0 1,1 0-1,-1 0 0,1 0 1,0 1-1,-4 2 1,3 0-11,-1-1 1,1 1-1,0-1 1,0 1-1,0 1 1,0-1-1,1 0 1,0 1-1,0 0 1,1 0-1,-1-1 1,1 2-1,1-1 0,-1 0 1,1 0-1,0 0 1,0 1-1,1 7 1,1-6-69,0-1-1,0 0 1,1 1 0,-1-1 0,2 0 0,-1 0-1,1 0 1,0-1 0,1 1 0,-1-1-1,1 1 1,1-1 0,-1 0 0,1-1 0,0 1-1,0-1 1,1 0 0,0 0 0,-1-1 0,2 1-1,-1-1 1,0-1 0,1 1 0,0-1 0,0 0-1,0-1 1,0 0 0,0 0 0,11 2-1,37-1-296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9.632"/>
    </inkml:context>
    <inkml:brush xml:id="br0">
      <inkml:brushProperty name="width" value="0.05" units="cm"/>
      <inkml:brushProperty name="height" value="0.05" units="cm"/>
    </inkml:brush>
  </inkml:definitions>
  <inkml:trace contextRef="#ctx0" brushRef="#br0">4 13 18412,'3'-3'779,"8"-6"1351,-7 9-879,-4 7 229,-8 31-8,2 0-1,-1 51 1,6-77-1452,2 0 0,-1 0 0,1 0-1,1 1 1,1-1 0,-1-1 0,2 1 0,-1 0-1,2-1 1,0 0 0,9 17 0,-11-24-88,-1-1 0,1 1-1,0 0 1,1-1 0,-1 0 0,0 0 0,1 0 0,0 0-1,0 0 1,0-1 0,0 0 0,0 0 0,0 0 0,0 0 0,1-1-1,-1 1 1,1-1 0,-1 0 0,1 0 0,-1-1 0,1 0 0,0 1-1,-1-2 1,1 1 0,0 0 0,-1-1 0,1 0 0,-1 0 0,1 0-1,-1-1 1,1 1 0,-1-1 0,0 0 0,0-1 0,0 1 0,0-1-1,0 1 1,-1-1 0,1 0 0,3-5 0,1-1-155,-1-1 0,0 0 0,0 0 0,8-21 0,0-8-544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40.057"/>
    </inkml:context>
    <inkml:brush xml:id="br0">
      <inkml:brushProperty name="width" value="0.05" units="cm"/>
      <inkml:brushProperty name="height" value="0.05" units="cm"/>
    </inkml:brush>
  </inkml:definitions>
  <inkml:trace contextRef="#ctx0" brushRef="#br0">0 16 22237,'24'10'6208,"6"-2"-5755,-28-8-524,-1 1 1,1-1-1,-1 1 1,1-1-1,-1 0 1,1 0-1,-1 0 1,1 0-1,-1 0 1,0 0-1,1 0 1,-1-1 0,1 1-1,-1-1 1,1 1-1,-1-1 1,1 1-1,-1-1 1,0 0-1,0 1 1,1-1-1,-1 0 1,0 0-1,0 0 1,0 0-1,0 0 1,0 0-1,0 0 1,0-1-1,0 1 1,0 0-1,-1 0 1,1-1-1,0 1 1,0-3-1,-1 4 70,0-1 0,0 1 0,1 0 0,-1-1 0,0 1 0,0 0 0,0-1 0,0 1 0,0 0 0,0-1 0,0 1 0,0 0 0,0 0 0,0-1 0,0 1 0,0 0 0,0-1 0,0 1 0,0 0 0,0-1 0,-1 1 0,1 0 0,0-1 0,0 1 0,0 0 0,0 0 0,-1-1 0,1 1 0,0 0 0,0 0 0,0-1 0,-1 1 0,-10 3 221,-10 13 256,15-9-344,0 0-1,0 0 1,1 1-1,0 0 1,1 0-1,0 0 1,0 1-1,1-1 1,0 1 0,-3 17-1,6-26-128,-1 1-1,1-1 1,0 0 0,1 1-1,-1-1 1,0 0 0,0 0-1,0 1 1,0-1 0,0 0 0,0 1-1,0-1 1,0 0 0,0 1-1,1-1 1,-1 0 0,0 0-1,0 1 1,0-1 0,1 0-1,-1 0 1,0 1 0,0-1-1,1 0 1,-1 0 0,0 0-1,0 0 1,1 1 0,-1-1-1,0 0 1,1 0 0,-1 0-1,0 0 1,1 0 0,-1 0-1,0 0 1,1 0 0,-1 0-1,0 0 1,1 0 0,-1 0-1,0 0 1,1 0 0,-1 0-1,0 0 1,0 0 0,1 0 0,-1 0-1,0-1 1,1 1 0,-1 0-1,0 0 1,0 0 0,1 0-1,-1-1 1,0 1 0,0 0-1,1-1 1,17-11 36,-15 9-105,0 0-1,0-1 1,0 1-1,-1-1 0,1 1 1,-1-1-1,0 0 1,0 0-1,-1 0 1,1 0-1,-1 0 0,0 0 1,0-1-1,1-7 1,-2 11-2,-1-1-1,1 1 1,0 0 0,0 0 0,-1-1 0,1 1 0,-1 0 0,1 0 0,-1 0 0,1 0 0,-1 0 0,0 0 0,0 0 0,0 0 0,1 0 0,-1 0 0,0 0 0,0 0 0,0 0 0,0 1 0,-2-2 0,-5-5-217,-3-4-253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41.197"/>
    </inkml:context>
    <inkml:brush xml:id="br0">
      <inkml:brushProperty name="width" value="0.05" units="cm"/>
      <inkml:brushProperty name="height" value="0.05" units="cm"/>
    </inkml:brush>
  </inkml:definitions>
  <inkml:trace contextRef="#ctx0" brushRef="#br0">16 73 13267,'-15'-1'4728,"41"5"-1824,337 10 1926,179-41-3981,-147-25-2959,-339 42 1631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8.912"/>
    </inkml:context>
    <inkml:brush xml:id="br0">
      <inkml:brushProperty name="width" value="0.05" units="cm"/>
      <inkml:brushProperty name="height" value="0.05" units="cm"/>
    </inkml:brush>
  </inkml:definitions>
  <inkml:trace contextRef="#ctx0" brushRef="#br0">59 1 16876,'-3'11'2273,"-10"22"-609,3-10-848,2 0 1,1 0-1,-9 45 0,16-67-801,-1 0-1,1 0 0,0 0 0,0 0 1,0 0-1,0 0 0,0 0 0,0 0 0,0 0 1,0 0-1,0 0 0,0 0 0,1 0 0,-1 0 1,0 0-1,1-1 0,-1 1 0,1 0 0,-1 0 1,1 0-1,-1 0 0,1 0 0,0-1 0,-1 1 1,1 0-1,0-1 0,-1 1 0,1 0 1,0-1-1,0 1 0,0-1 0,0 1 0,0-1 1,0 0-1,0 1 0,-1-1 0,1 0 0,0 1 1,0-1-1,0 0 0,0 0 0,0 0 0,0 0 1,0 0-1,0 0 0,0 0 0,0 0 0,0-1 1,1 1-1,8-2 27,0-1-1,-1 0 1,0 0-1,11-5 1,-11 4-2,5-2-1,0 0 0,0 1 0,0 1 0,1 0 0,25-3 0,-38 7-37,-1 0 0,0 0 0,0 0 0,1 0 0,-1 0 0,0 0 0,1 0 0,-1 0 0,0 1 0,0-1 0,0 1 0,1-1 1,-1 1-1,0-1 0,0 1 0,0-1 0,0 1 0,0 0 0,0 0 0,0-1 0,0 1 0,0 0 0,0 0 0,0 0 0,1 2 0,-1 1 3,0-1 0,0 1 0,0-1 0,0 1-1,-1 0 1,1-1 0,-1 6 0,0-5-1,0 0 0,1 0 0,-1 0 0,1 0 0,2 7 0,-2-10-3,-1-1 0,1 1 1,-1-1-1,1 1 0,-1-1 1,1 1-1,-1-1 0,1 1 1,0-1-1,-1 1 0,1-1 1,0 1-1,-1-1 0,1 0 1,0 0-1,0 1 0,-1-1 1,1 0-1,0 0 0,0 0 1,-1 0-1,1 0 0,0 0 1,0 0-1,0 0 0,-1 0 1,1 0-1,0 0 0,0 0 1,-1-1-1,2 1 0,26-11 1,-24 9-3,12-6-25,31-12-113,-44 18 117,0 1 0,1 0 0,-1 1 0,1-1 0,0 0 0,-1 1 0,1 0-1,-1 0 1,1 0 0,0 0 0,3 2 0,-6-2 8,1 1 1,-1 0 0,1 0-1,-1 0 1,0 0-1,0 1 1,1-1-1,-1 0 1,0 0-1,0 1 1,0-1-1,0 1 1,0-1-1,0 1 1,-1-1-1,1 1 1,-1-1-1,1 1 1,-1 0-1,1-1 1,-1 1-1,0 0 1,0 0-1,0-1 1,0 1-1,0 0 1,0-1-1,-1 4 1,2-2-45,-2 0 0,1 0 1,0 0-1,-1 0 0,1 0 1,-1 0-1,0-1 0,0 1 1,0 0-1,-1 0 0,1 0 1,-1-1-1,1 1 0,-1-1 1,-3 4-1,5-5 25,-1-1-1,0 0 1,0 0 0,1 0-1,-1 1 1,0-1 0,0 0-1,1 0 1,-1 0 0,0 0-1,0 0 1,0 0 0,1-1 0,-1 1-1,0 0 1,0 0 0,1 0-1,-1-1 1,0 1 0,1 0-1,-1-1 1,0 1 0,1 0-1,-1-1 1,0 1 0,1-1-1,-1 1 1,1-1 0,-1 0-1,1 1 1,-1-1 0,1 0-1,0 1 1,-1-1 0,1 0-1,0 1 1,-1-2 0,-7-12-334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8.919"/>
    </inkml:context>
    <inkml:brush xml:id="br0">
      <inkml:brushProperty name="width" value="0.05" units="cm"/>
      <inkml:brushProperty name="height" value="0.05" units="cm"/>
    </inkml:brush>
  </inkml:definitions>
  <inkml:trace contextRef="#ctx0" brushRef="#br0">54 34 15355,'13'-13'1648,"5"-4"-418,-11 13 3771,-20 35-4009,1 1-1,1 0 0,3 1 0,-9 56 1,9-21-841,2 90 0,6-149-169,-1 9-172,1-1 1,1 1 0,1-1 0,5 26 0,-7-43 147,0-1 1,0 1-1,0 0 1,0 0-1,0 0 1,0 0-1,0 0 1,0 0-1,0-1 1,0 1 0,0 0-1,0 0 1,0 0-1,0 0 1,1 0-1,-1 0 1,0 0-1,0 0 1,0-1-1,0 1 1,0 0-1,0 0 1,0 0 0,0 0-1,0 0 1,0 0-1,1 0 1,-1 0-1,0 0 1,0 0-1,0 0 1,0 0-1,0 0 1,0 0 0,0 0-1,0-1 1,1 1-1,-1 0 1,0 0-1,0 0 1,0 0-1,0 0 1,0 1-1,0-1 1,1 0-1,-1 0 1,0 0 0,0 0-1,0 0 1,0 0-1,0 0 1,0 0-1,0 0 1,0 0-1,1 0 1,-1 0-1,0 0 1,0-8-314,0 1 0,-1-1 0,0 0 0,0 0 0,-1 0 0,0 1 0,-4-12 0,3 10 64,-11-33-802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9.294"/>
    </inkml:context>
    <inkml:brush xml:id="br0">
      <inkml:brushProperty name="width" value="0.05" units="cm"/>
      <inkml:brushProperty name="height" value="0.05" units="cm"/>
    </inkml:brush>
  </inkml:definitions>
  <inkml:trace contextRef="#ctx0" brushRef="#br0">0 1 18476,'9'3'2144,"8"2"-1047,6 1-361,11-5 1176,7 4-255,8-4-417,3-1-232,2-3-376,1 2-216,-5-4-520,-2 2-344,-8 2-568,-4 1 824,-1 4-176,-4 1-128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9.679"/>
    </inkml:context>
    <inkml:brush xml:id="br0">
      <inkml:brushProperty name="width" value="0.05" units="cm"/>
      <inkml:brushProperty name="height" value="0.05" units="cm"/>
    </inkml:brush>
  </inkml:definitions>
  <inkml:trace contextRef="#ctx0" brushRef="#br0">43 1 20444,'11'5'2377,"-4"4"-1441,-2-2-392,0-2 1545,1 1-929,0-3-1456,-2 0-856,6-3 912,-9 5-249,-1 3-223</inkml:trace>
  <inkml:trace contextRef="#ctx0" brushRef="#br0" timeOffset="1">8 283 17964,'-3'21'2712,"0"-4"-1239,1-2 4448,7-18-4961,2-3-528,-2-2-1656,1-1 1216,-6-6-352,-1 1-160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7.228"/>
    </inkml:context>
    <inkml:brush xml:id="br0">
      <inkml:brushProperty name="width" value="0.05" units="cm"/>
      <inkml:brushProperty name="height" value="0.05" units="cm"/>
    </inkml:brush>
  </inkml:definitions>
  <inkml:trace contextRef="#ctx0" brushRef="#br0">0 0 17156,'3'7'605,"-1"0"0,0-1 0,0 1 0,0 0 0,-1 0-1,0 0 1,-1 0 0,0 0 0,0 1 0,-1 7 0,1 10 653,1 72 1117,3 52-1220,-4-148-1182,0 1 0,0-1 0,0 1-1,1-1 1,-1 1 0,0-1 0,1 1-1,-1-1 1,1 0 0,0 1 0,-1-1 0,1 0-1,0 1 1,0-1 0,1 2 0,-2-3-30,1 0-1,-1 0 1,1 1 0,-1-1 0,1 0 0,-1 0 0,1 0-1,-1 1 1,1-1 0,0 0 0,-1 0 0,1 0-1,-1 0 1,1 0 0,0 0 0,-1 0 0,1 0-1,-1-1 1,1 1 0,-1 0 0,1 0 0,-1 0 0,1-1-1,-1 1 1,1 0 0,0-1 0,3-2-247,0 0 1,0 0 0,-1-1-1,1 1 1,-1-1 0,0 0-1,5-7 1,6-13-478,16-37 0,-6 3-244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7.631"/>
    </inkml:context>
    <inkml:brush xml:id="br0">
      <inkml:brushProperty name="width" value="0.05" units="cm"/>
      <inkml:brushProperty name="height" value="0.05" units="cm"/>
    </inkml:brush>
  </inkml:definitions>
  <inkml:trace contextRef="#ctx0" brushRef="#br0">226 1 18020,'-1'20'863,"-1"-1"0,-1 1 0,-8 29 1,-1 0 492,7-18-639,-18 114 1947,22-128-2684,0 0 0,1 0-1,1-1 1,1 1 0,0 0 0,8 27-1,-21-55-6552,-30-32 3610,24 24 1818,-25-22 175,21 21 2482,-25-30 0,45 50-1405,1 0-1,0-1 1,0 1 0,-1 0-1,1 0 1,0-1-1,0 1 1,-1 0 0,1-1-1,0 1 1,0 0 0,0 0-1,0-1 1,0 1-1,-1 0 1,1-1 0,0 1-1,0 0 1,0-1 0,0 1-1,0 0 1,0-1-1,0 1 1,0-1 0,0 1-1,0 0 1,0-1 0,0 1-1,0 0 1,1-1-1,-1 1 1,0 0 0,0-1-1,0 1 1,0-1 0,15-1 2151,32 10-401,-30-4-1213,8-2-762,0 0 0,-1-2-1,1-1 1,0-1 0,0-1 0,0-1 0,29-10-1,2-3-337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8.056"/>
    </inkml:context>
    <inkml:brush xml:id="br0">
      <inkml:brushProperty name="width" value="0.05" units="cm"/>
      <inkml:brushProperty name="height" value="0.05" units="cm"/>
    </inkml:brush>
  </inkml:definitions>
  <inkml:trace contextRef="#ctx0" brushRef="#br0">9 1 23669,'0'24'1976,"-4"-9"-1503,1-2-385,1-7 304,2-3-856,0-6 520,0 0-312,2 0-265</inkml:trace>
  <inkml:trace contextRef="#ctx0" brushRef="#br0" timeOffset="1">18 227 21189,'2'9'1936,"0"-7"-1472,-1-4-584,1-2 1000,-2-1 72,-2-1-632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0.863"/>
    </inkml:context>
    <inkml:brush xml:id="br0">
      <inkml:brushProperty name="width" value="0.05" units="cm"/>
      <inkml:brushProperty name="height" value="0.05" units="cm"/>
    </inkml:brush>
  </inkml:definitions>
  <inkml:trace contextRef="#ctx0" brushRef="#br0">103 14 16852,'9'-12'1798,"-9"11"-1757,0 1-1,0 0 1,0 0-1,1 0 0,-1 0 1,0 0-1,0 0 1,0 0-1,0 0 1,0 0-1,0 0 0,0 0 1,0 0-1,1 0 1,-1 0-1,0 0 1,0 0-1,0 0 0,0 0 1,0 0-1,0 0 1,0 0-1,1 0 1,-1 0-1,0 0 0,0 0 1,0 0-1,0 0 1,0 0-1,0 0 1,0 0-1,0 0 0,1 0 1,-1 1-1,0-1 1,0 0-1,0 0 1,0 0-1,0 0 0,0 0 1,0 0-1,0 0 1,0 0-1,0 0 1,0 1-1,0-1 1,0 0-1,0 0 0,0 0 1,0 0-1,0 0 1,1 28 2862,-1-25-2845,-1 127 1378,5 0 0,34 207 0,-55-388-1874,-42-86 0,53 125 332,-67-117-1215,73 129 1320,0-1 1,0 1 0,0 0-1,-1 0 1,1 0-1,0-1 1,0 1-1,0 0 1,0 0-1,0-1 1,-1 1 0,1 0-1,0 0 1,0-1-1,0 1 1,0 0-1,0 0 1,0-1 0,0 1-1,0 0 1,0-1-1,0 1 1,0 0-1,0 0 1,0-1-1,0 1 1,0 0 0,0 0-1,1-1 1,-1 1-1,0 0 1,0 0-1,0-1 1,0 1 0,1-1-1,11-1 51,19 6 90,-26-3-125,212 24-1699,-170-22 1321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1.266"/>
    </inkml:context>
    <inkml:brush xml:id="br0">
      <inkml:brushProperty name="width" value="0.05" units="cm"/>
      <inkml:brushProperty name="height" value="0.05" units="cm"/>
    </inkml:brush>
  </inkml:definitions>
  <inkml:trace contextRef="#ctx0" brushRef="#br0">167 34 18420,'-1'-3'184,"0"1"0,0 0 1,-1 0-1,1 0 0,0 0 1,-1 1-1,0-1 0,1 0 0,-1 0 1,0 1-1,0-1 0,0 1 0,0 0 1,0 0-1,0 0 0,0 0 0,0 0 1,0 0-1,-1 0 0,1 0 0,0 1 1,-1 0-1,1-1 0,-1 1 1,1 0-1,0 0 0,-1 0 0,1 0 1,0 1-1,-1-1 0,1 0 0,0 1 1,-1 0-1,1 0 0,0 0 0,-4 1 1,1 1-85,-1 1 0,1-1 1,-1 1-1,1 0 1,0 1-1,1-1 1,-1 1-1,1 0 0,0 0 1,0 0-1,0 1 1,-4 8-1,4-4-42,0 0 0,0 0 1,1 1-1,1-1 0,-1 1 0,0 13 0,3-19-32,-1 0 0,1 0 0,0-1 0,1 1 0,-1 0 0,1 0 0,0 0 0,0-1 0,0 1 0,1-1 0,0 1 0,-1-1-1,2 1 1,-1-1 0,0 0 0,5 6 0,-5-8-14,0 0 0,0 0-1,0-1 1,1 1 0,-1-1-1,0 1 1,1-1 0,-1 0-1,0 0 1,1 0 0,-1 0-1,1 0 1,0 0 0,-1-1 0,1 1-1,4-1 1,-1 0-2,0 0 0,-1-1 1,1 0-1,0 0 0,-1 0 1,1-1-1,7-3 0,4-3 4,-1 0-1,-1-1 1,29-22-1,-4-3 93,-2-2-1,-2-2 1,35-45 0,-78 93-527,0 0 0,0 0 0,1 1 0,1 0 0,0 0 0,0 0 0,1 1 0,-2 13 0,5-22 281,1-3 103,0 1 0,-1-1-1,1 1 1,0 0 0,0-1 0,0 1-1,0 0 1,0-1 0,-1 1 0,1 0 0,0-1-1,1 1 1,-1 0 0,0-1 0,0 1-1,0 0 1,0-1 0,0 1 0,1-1 0,-1 1-1,0 0 1,0-1 0,1 1 0,-1-1-1,1 1 1,-1 0 0,0-1 0,1 1-1,-1-1 1,1 0 0,-1 1 0,2 0 0,10-1-854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1.717"/>
    </inkml:context>
    <inkml:brush xml:id="br0">
      <inkml:brushProperty name="width" value="0.05" units="cm"/>
      <inkml:brushProperty name="height" value="0.05" units="cm"/>
    </inkml:brush>
  </inkml:definitions>
  <inkml:trace contextRef="#ctx0" brushRef="#br0">110 1 16668,'0'8'598,"-1"0"1,-1 1 0,1-1-1,-2 0 1,1 0 0,-1 0-1,-6 12 1,-3 11 900,-37 122 2327,41-122-3233,1 0 0,-5 64 0,12-92-545,0 1-1,0-1 1,0 1 0,0-1 0,1 1 0,-1-1 0,1 0-1,0 1 1,0-1 0,0 0 0,0 0 0,1 0 0,2 6 0,-3-8-29,0-1 0,0 1 0,1 0 0,-1 0 0,0 0 0,0-1 0,0 1 0,1 0 0,-1-1 0,0 1 0,1-1 1,-1 0-1,0 1 0,1-1 0,-1 0 0,0 0 0,1 0 0,-1 0 0,1 0 0,-1 0 0,0 0 0,1 0 0,-1-1 0,1 1 1,-1 0-1,0-1 0,1 1 0,-1-1 0,0 0 0,0 1 0,0-1 0,1 0 0,-1 0 0,1-1 0,14-8 165,-1-2-1,-1 0 0,0 0 0,14-17 1,48-62 291,-53 61-376,1 1-81,-13 17-220,0 0 0,-1-1 1,-1 0-1,0 0 0,-1-1 1,-1 0-1,7-17 0,-14 31 143,0 0 0,1-1-1,-1 1 1,0 0 0,0-1 0,0 1-1,0-1 1,0 1 0,0 0 0,0-1-1,0 1 1,0-1 0,0 1 0,0-1-1,0 1 1,0 0 0,0-1 0,0 1-1,0-1 1,0 1 0,0 0 0,-1-1-1,1 1 1,0 0 0,0-1 0,0 1-1,-1 0 1,1-1 0,0 1 0,0 0-1,-1-1 1,1 1 0,0 0 0,-1 0-1,1-1 1,0 1 0,-1 0 0,1 0-1,-1 0 1,1-1 0,0 1 0,-1 0-1,1 0 1,-1 0 0,1 0 0,0 0-1,-1 0 1,1 0 0,-1 0 0,1 0-1,0 0 1,-1 0 0,1 0 0,-1 0-1,1 0 1,0 1 0,-1-1 0,-25 9-1245,7 5 272</inkml:trace>
  <inkml:trace contextRef="#ctx0" brushRef="#br0" timeOffset="1">159 397 18732,'0'28'2361,"8"-4"-1281,3-2-464,6-6 1216,1-3-471,3-6-1441,1-5-201,1-4 257,-2-4-280,-2-4-272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2.119"/>
    </inkml:context>
    <inkml:brush xml:id="br0">
      <inkml:brushProperty name="width" value="0.05" units="cm"/>
      <inkml:brushProperty name="height" value="0.05" units="cm"/>
    </inkml:brush>
  </inkml:definitions>
  <inkml:trace contextRef="#ctx0" brushRef="#br0">17 40 20476,'22'8'1182,"1"-2"0,39 8 1,-53-13-961,0 0 0,0-1 0,0 1 0,1-2 0,-1 1 0,0-2 0,0 1 0,0-1 0,16-5 0,-23 6-167,-1 0 0,1 1 0,0-1 0,-1 0 0,1 0 0,-1 0 0,1 0 0,-1 0 0,0 0 0,1 0 0,-1 0 0,0-1 0,0 1 1,0 0-1,0-1 0,0 1 0,0-1 0,0 1 0,0-1 0,1-3 0,-2 4-21,0 0 0,-1 0 0,1 0 1,0 0-1,0 0 0,0 0 0,-1 0 0,1 0 0,-1 0 1,1 0-1,-1 0 0,1 0 0,-1 0 0,1 0 0,-1 0 1,0 0-1,0 0 0,1 1 0,-1-1 0,0 0 0,0 1 1,0-1-1,0 0 0,0 1 0,0-1 0,0 1 1,0 0-1,0-1 0,0 1 0,0 0 0,0-1 0,0 1 1,-1 0-1,-7-2 52,0 1 1,1 0-1,-1 0 1,0 1-1,0 1 1,1-1-1,-1 1 1,0 0-1,0 1 1,1 0 0,-13 5-1,11-3-63,1-1-1,0 1 1,1 1-1,-1 0 1,1 0 0,0 1-1,0 0 1,0 0-1,1 0 1,-7 9 0,12-13-33,0 1 1,0-1-1,0 0 1,1 0-1,-1 1 1,1-1-1,0 1 1,0-1-1,0 1 1,0-1 0,0 1-1,0 0 1,1 0-1,-1-1 1,1 1-1,0 0 1,0 0-1,0-1 1,0 1-1,0 0 1,1 0-1,-1 0 1,1-1-1,0 1 1,-1 0-1,1-1 1,1 1-1,-1-1 1,0 1 0,1-1-1,2 4 1,-1-2-90,1-1-1,-1 1 1,1-1 0,0 0 0,0 0 0,1 0 0,-1-1 0,0 0 0,1 1 0,0-2 0,-1 1 0,1 0 0,0-1 0,0 0 0,0 0 0,7 0 0,28-1-252,4-5-121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9.330"/>
    </inkml:context>
    <inkml:brush xml:id="br0">
      <inkml:brushProperty name="width" value="0.05" units="cm"/>
      <inkml:brushProperty name="height" value="0.05" units="cm"/>
    </inkml:brush>
  </inkml:definitions>
  <inkml:trace contextRef="#ctx0" brushRef="#br0">28 1 17364,'0'15'1776,"-2"-7"-1240,-1-5-616,0-3 1080,-3-3-640,-2-6 25,2 2-321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3.192"/>
    </inkml:context>
    <inkml:brush xml:id="br0">
      <inkml:brushProperty name="width" value="0.05" units="cm"/>
      <inkml:brushProperty name="height" value="0.05" units="cm"/>
    </inkml:brush>
  </inkml:definitions>
  <inkml:trace contextRef="#ctx0" brushRef="#br0">33 107 18388,'2'53'3135,"-11"97"1,2-76-2439,5-35-458,-6 115 1038,9-145-691,2-15-181,1-18 14,-2-3-363,-1 1 1,-2 0-1,0-1 0,-9-48 0,10 75-61,0 0 0,0-1 0,0 1 0,0 0-1,0 0 1,0-1 0,0 1 0,0 0 0,0-1 0,0 1-1,0 0 1,0-1 0,0 1 0,-1 0 0,1 0-1,0-1 1,0 1 0,0 0 0,0 0 0,0-1-1,-1 1 1,1 0 0,0 0 0,0 0 0,-1-1-1,1 1 1,0 0 0,0 0 0,-1 0 0,1 0 0,0-1-1,0 1 1,-1 0 0,1 0 0,0 0 0,-1 0-1,-1 10-94,3-4 85,0-1 0,1 1 1,-1-1-1,1 1 0,0-1 0,0 0 0,1 1 0,0-1 0,0 0 0,0-1 0,0 1 0,1 0 0,-1-1 0,1 0 0,1 0 0,-1 0 0,0 0 0,1-1 0,0 0 0,0 0 0,0 0 0,0 0 0,8 2 1,-6-2 24,1-1 1,0-1-1,-1 1 1,1-1-1,0-1 1,0 1-1,0-1 1,-1-1-1,1 1 1,0-1-1,0-1 1,-1 1-1,1-1 1,-1-1-1,1 1 1,-1-1-1,7-5 1,-1 1 40,-2-1-1,1 0 1,-1-1 0,0 0 0,-1 0-1,0-2 1,0 1 0,-1-1-1,-1 0 1,0-1 0,0 0-1,-1-1 1,6-14 0,-3 3 17,-2-1 1,0 0-1,-1-1 0,-2 0 1,0 0-1,0-30 0,-4 47-56,0 0 1,-1 0-1,0-1 0,0 1 0,-1 0 0,-1 0 0,-3-15 1,5 24-13,0-1 0,0 0 0,-1 0 0,1 0 0,0 0 1,0 0-1,-1 1 0,1-1 0,0 0 0,-1 0 1,1 1-1,-1-1 0,1 0 0,-1 0 0,0 1 0,1-1 1,-1 1-1,0-1 0,1 1 0,-1-1 0,0 1 0,0-1 1,1 1-1,-1-1 0,0 1 0,0 0 0,0-1 0,0 1 1,1 0-1,-1 0 0,0 0 0,0 0 0,0 0 0,0 0 1,0 0-1,0 0 0,1 0 0,-1 0 0,-1 1 1,-1 0-4,0 1 1,0 0-1,1 0 1,-1 0-1,0 0 1,1 1-1,0-1 1,0 1-1,0-1 1,-3 5 0,-14 24 12,2 0-1,1 1 1,1 1 0,2 0 0,2 1 0,-13 61 0,21-86 4,2 1 0,-1-1 0,2 1-1,-1 0 1,2 12 0,-1-20-9,0 0-1,0 0 1,1 0-1,-1 0 1,1 0 0,-1 0-1,1-1 1,0 1-1,0 0 1,0 0-1,0-1 1,0 1 0,0 0-1,1-1 1,-1 1-1,0-1 1,1 1-1,-1-1 1,1 0 0,0 0-1,-1 0 1,1 0-1,0 0 1,0 0-1,-1 0 1,1 0 0,0-1-1,0 1 1,0-1-1,0 1 1,3-1-1,9 1-24,1-1 0,-1-1 1,1 0-1,-1-1 0,0-1 0,16-4 0,-15 3-75,0 1-1,0 0 1,1 1 0,-1 1 0,18 0 0,-31 1 75,0 0 0,1 1 1,-1-1-1,0 1 0,1-1 1,-1 1-1,0 0 0,1 0 1,-1 0-1,0 0 1,0 0-1,0 0 0,0 0 1,0 1-1,0-1 0,-1 1 1,1 0-1,0-1 1,-1 1-1,1 0 0,-1 0 1,1 0-1,-1 0 0,0 0 1,0 0-1,0 1 0,0-1 1,-1 0-1,1 0 1,0 4-1,0 2-249,0 0 0,-1 0 0,0-1 0,0 1 0,-1 0 0,0 0 0,-4 15 0,10-30-1982,2-8 1496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3.641"/>
    </inkml:context>
    <inkml:brush xml:id="br0">
      <inkml:brushProperty name="width" value="0.05" units="cm"/>
      <inkml:brushProperty name="height" value="0.05" units="cm"/>
    </inkml:brush>
  </inkml:definitions>
  <inkml:trace contextRef="#ctx0" brushRef="#br0">89 38 16476,'8'3'986,"1"0"0,0-1 1,0-1-1,0 0 1,14 1-1,-21-2-797,1 0 1,-1 0-1,1 0 1,0-1-1,-1 1 0,1 0 1,-1-1-1,1 0 0,-1 0 1,1 0-1,-1 0 1,0 0-1,1 0 0,-1 0 1,0-1-1,0 1 0,0-1 1,0 0-1,0 1 1,0-1-1,-1 0 0,1 0 1,2-3-1,-4 4-159,0 1 0,1-1 0,-1 1 1,0-1-1,0 1 0,1-1 0,-1 1 0,0-1 0,0 0 0,0 1 0,0-1 1,0 1-1,0-1 0,0 1 0,0-1 0,0 1 0,0-1 0,0 0 0,0 1 1,0-1-1,0 1 0,0-1 0,-1 1 0,1-1 0,0 1 0,0-1 0,-1 1 1,1-1-1,-1 0 4,0 0 1,0 1 0,0-1-1,0 1 1,0-1 0,0 1-1,0-1 1,0 1 0,0 0-1,0 0 1,0-1 0,0 1 0,-2 0-1,-3 0 35,1 0 0,-1 1 0,0-1 0,1 1 0,-7 2-1,1 1-22,-1 0 0,0 2 0,1-1 0,0 1-1,0 1 1,1 0 0,-12 10 0,17-13-41,1 0 0,-1 0 0,1 0 1,0 0-1,0 1 0,0 0 0,1 0 0,0 0 1,0 0-1,0 0 0,1 1 0,-1-1 1,1 1-1,1 0 0,-1 0 0,1 0 0,-1 7 1,2-10-36,0-1 0,0 1 1,0-1-1,1 1 1,-1-1-1,1 1 0,0-1 1,0 0-1,-1 1 1,2-1-1,-1 0 0,0 0 1,0 1-1,1-1 0,-1 0 1,1 0-1,-1 0 1,1-1-1,0 1 0,0 0 1,0-1-1,0 1 1,0-1-1,0 0 0,4 2 1,2 0-48,-1 0 1,1-1-1,0 0 1,-1 0-1,1-1 1,0 0-1,8 0 1,23-2-180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4.239"/>
    </inkml:context>
    <inkml:brush xml:id="br0">
      <inkml:brushProperty name="width" value="0.05" units="cm"/>
      <inkml:brushProperty name="height" value="0.05" units="cm"/>
    </inkml:brush>
  </inkml:definitions>
  <inkml:trace contextRef="#ctx0" brushRef="#br0">1 7 19196,'0'0'87,"0"-1"0,1 1 0,-1-1 0,0 1-1,1-1 1,-1 1 0,1 0 0,-1-1 0,0 1 0,1 0 0,-1-1 0,1 1-1,-1 0 1,1 0 0,-1-1 0,1 1 0,-1 0 0,1 0 0,0 0 0,-1 0-1,1-1 1,-1 1 0,1 0 0,-1 0 0,1 0 0,-1 0 0,1 0-1,0 1 1,-1-1 0,1 0 0,-1 0 0,1 0 0,-1 0 0,1 1 0,-1-1-1,1 1 1,1 0 89,-1 1-1,0-1 1,0 1-1,0-1 1,-1 1-1,1 0 0,0 0 1,-1-1-1,1 1 1,-1 0-1,1 2 1,3 52 2063,-4-56-2203,0 23 511,-1-14-384,0 1 1,1 0-1,1-1 0,-1 1 1,2-1-1,-1 1 1,1-1-1,6 16 1,-7-24-142,0 0 1,0 1 0,0-1-1,0 0 1,0 0 0,0 0-1,0 0 1,0 0 0,1 0-1,-1-1 1,0 1 0,1 0-1,-1 0 1,1-1 0,-1 1-1,1-1 1,-1 0 0,1 1-1,-1-1 1,1 0 0,-1 0-1,1 0 1,-1 0 0,1 0-1,0 0 1,-1 0-1,1-1 1,-1 1 0,1-1-1,1 0 1,6-2 52,-1 0 1,0 0-1,0-1 0,9-6 1,7-5 184,40-37 1,-48 38-174,0 0 0,1 1 1,0 1-1,37-20 0,-53 32-85,0-1-1,0 1 1,0-1-1,0 1 1,0 0 0,0-1-1,0 1 1,0 0-1,0 0 1,0 0-1,0-1 1,0 1-1,0 0 1,0 0 0,0 1-1,0-1 1,0 0-1,0 0 1,0 0-1,0 1 1,0-1-1,0 1 1,1 0-1,-1-1 0,0 1 0,0 0-1,-1 0 1,1 0 0,0 0-1,-1 0 1,1 1-1,-1-1 1,0 0 0,1 0-1,-1 0 1,0 0 0,0 0-1,1 1 1,-1-1-1,0 0 1,0 2 0,-1 8-4,-1 0 0,0 0-1,-5 18 1,3-15 1,4-13 2,0 0 1,0 0 0,-1 0 0,1 0 0,0 0-1,0 0 1,0 0 0,0 0 0,0 0 0,0 0 0,0 0-1,0 0 1,1 0 0,-1 0 0,0 0 0,0-1-1,1 1 1,-1 0 0,1 0 0,0 2 0,0-3 0,0 0 0,-1 1 0,1-1 0,0 1 0,-1-1 0,1 0 0,0 0 0,0 1 1,0-1-1,-1 0 0,1 0 0,0 0 0,0 0 0,0 0 0,-1 0 0,1 0 0,0 0 0,0 0 1,1-1-1,5-1-1,0 0 1,-1-1 0,1 0 0,7-4 0,-12 6-4,43-24-37,-20 9-105,1 3-1,52-21 1,-76 33 126,0 1 0,0-1 0,-1 0 0,1 1 0,0 0 0,0-1 0,0 1 0,0 0 0,0 0 0,0 0 0,-1 0 0,1 0 0,0 1 0,0-1 0,0 0 0,0 1 0,2 1 0,-3-2 4,0 1 1,-1 0-1,1 0 1,0-1-1,0 1 1,-1 0-1,1 0 1,0 0-1,-1 0 1,1 0 0,-1 0-1,1 0 1,-1 0-1,0 0 1,1 1-1,-1-1 1,0 0-1,0 0 1,0 0-1,0 2 1,0 5-24,-1-1 1,0 1-1,-1-1 1,0 0-1,0 0 1,-6 14-1,-34 63-1034,42-85 1033,0 1 0,0 0 0,0 0 0,0 0-1,0-1 1,0 1 0,-1 0 0,1 0 0,0-1 0,0 1 0,0 0-1,0 0 1,0 0 0,0-1 0,0 1 0,0 0 0,-1 0 0,1 0 0,0 0-1,0 0 1,0-1 0,0 1 0,-1 0 0,1 0 0,0 0 0,0 0-1,0 0 1,-1 0 0,1 0 0,0 0 0,0-1 0,0 1 0,-1 0-1,1 0 1,0 0 0,0 0 0,-1 0 0,1 0 0,0 0 0,0 0 0,0 0-1,-1 0 1,1 1 0,0-1 0,0 0 0,0 0 0,-1 0 0,1 0-1,0 0 1,0 0 0,0 0 0,-1 0 0,1 1 0,0-1 0,0 0-1,0 0 1,-1 1 0,8-12-572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5.644"/>
    </inkml:context>
    <inkml:brush xml:id="br0">
      <inkml:brushProperty name="width" value="0.05" units="cm"/>
      <inkml:brushProperty name="height" value="0.05" units="cm"/>
    </inkml:brush>
  </inkml:definitions>
  <inkml:trace contextRef="#ctx0" brushRef="#br0">146 62 13299,'1'-2'394,"1"1"-1,-1 0 1,1-1 0,-1 1 0,1-1 0,-1 1-1,0-1 1,0 0 0,0 0 0,0 1 0,0-1-1,0 0 1,0 0 0,-1 0 0,1 0 0,-1 0-1,1 0 1,-1 0 0,0-4 0,0 5-202,0 1-1,0-1 1,0 0 0,0 0 0,-1 0-1,1 1 1,0-1 0,0 0 0,-1 0-1,1 1 1,0-1 0,-1 0 0,1 1-1,-1-1 1,1 0 0,-1 1-1,1-1 1,-1 1 0,0-1 0,0 0-1,0 1-81,-1-1-1,1 1 0,0-1 1,0 1-1,-1 0 0,1-1 0,0 1 1,-1 0-1,1 0 0,0 0 0,-1 0 1,1 0-1,0 0 0,-1 1 1,1-1-1,-2 1 0,-4 1-8,0 1 0,0 1-1,0-1 1,1 1 0,0 0 0,-1 0-1,1 1 1,1-1 0,-1 2 0,1-1 0,0 0-1,0 1 1,0 0 0,-5 9 0,5-7-93,0 1 1,0-1-1,1 1 0,0 0 1,1 0-1,0 1 1,0-1-1,1 0 1,0 1-1,0 15 0,1-23-2,1-1-1,0 1 1,0-1-1,0 1 1,0-1-1,1 1 1,-1-1-1,0 1 0,1-1 1,-1 1-1,1-1 1,-1 1-1,1-1 1,-1 0-1,1 1 0,0-1 1,0 0-1,0 1 1,0-1-1,0 0 1,0 0-1,0 0 0,0 0 1,0 0-1,3 1 1,-3-2 5,1 0 1,-1 1-1,0-1 1,1 0-1,-1 0 1,1-1-1,-1 1 0,1 0 1,-1 0-1,1-1 1,-1 1-1,1-1 1,-1 1-1,0-1 1,1 1-1,-1-1 1,0 0-1,0 0 1,0 0-1,1 0 0,-1 0 1,0 0-1,0 0 1,0 0-1,0 0 1,0-2-1,11-13 166,-1 0-1,17-34 1,-17 28 37,23-33 0,-30 50-180,1-1-1,-1 1 0,1 1 1,-1-1-1,1 0 0,1 1 0,-1 0 1,1 1-1,-1-1 0,11-4 1,-11 7-26,-1-1 1,0 1 0,1 1 0,-1-1 0,1 1 0,-1-1 0,1 1 0,-1 1 0,0-1 0,1 1 0,-1-1 0,1 1 0,-1 0 0,0 1 0,0-1-1,1 1 1,-1 0 0,0 0 0,-1 0 0,1 0 0,6 6 0,-6-5-28,0 0 0,0 1-1,-1-1 1,1 1 0,-1 0 0,0 0-1,0 0 1,0 1 0,0-1-1,-1 1 1,1-1 0,-1 1 0,-1 0-1,1 0 1,-1 0 0,1 0 0,-1 0-1,0 8 1,21-28-2,-6 4 12,0 2 1,1 0 0,0 0-1,0 2 1,1 0 0,0 1-1,23-4 1,-39 9 4,-1 1 1,0 0-1,1 0 0,-1 0 1,0 0-1,1 0 0,-1 0 0,0 0 1,1 0-1,-1 0 0,0 1 1,0-1-1,1 1 0,-1-1 0,0 1 1,0-1-1,0 1 0,1 0 0,-1-1 1,0 1-1,0 0 0,0 0 1,0 0-1,0 0 0,0 0 0,0 1 1,1 1-4,-1-1 1,-1 1 0,1 0-1,0-1 1,-1 1 0,1 0-1,-1-1 1,0 1 0,0 0-1,0 0 1,0-1 0,-1 4-1,-1 7 33,-1 0 1,0 0-1,-1 0 0,-6 13 0,10-27 271,0-1-414,0 1-1,1-1 1,-1 1-1,0 0 1,0-1-1,1 1 1,-1-1-1,1 1 1,-1 0-1,1-1 1,-1 1-1,1 0 1,0-1-1,0 1 1,0 0-1,0 0 1,0 0-1,0 0 1,0 0-1,0 0 1,0 0-1,0 0 1,0 1-1,1-1 1,-1 0-1,0 1 1,3-2-1,8 2-556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6.512"/>
    </inkml:context>
    <inkml:brush xml:id="br0">
      <inkml:brushProperty name="width" value="0.05" units="cm"/>
      <inkml:brushProperty name="height" value="0.05" units="cm"/>
    </inkml:brush>
  </inkml:definitions>
  <inkml:trace contextRef="#ctx0" brushRef="#br0">41 151 17012,'-5'3'645,"0"0"0,1 0 0,-1 1-1,1 0 1,-6 6 0,9-9-569,0-1-1,1 0 1,-1 1-1,1-1 1,-1 1-1,1-1 0,0 1 1,-1-1-1,1 1 1,-1-1-1,1 1 1,0-1-1,0 1 0,-1 0 1,1-1-1,0 1 1,0 0-1,-1-1 1,1 1-1,0 0 1,0-1-1,0 1 0,0 0 1,0-1-1,0 1 1,0 0-1,0-1 1,1 1-1,-1 0 0,0-1 1,0 1-1,0-1 1,1 1-1,-1 0 1,0-1-1,1 1 1,-1-1-1,1 1 0,-1-1 1,0 1-1,1-1 1,-1 1-1,1-1 1,-1 1-1,1-1 0,0 0 1,-1 1-1,1-1 1,-1 0-1,1 1 1,0-1-1,-1 0 0,1 0 1,-1 0-1,1 0 1,0 1-1,-1-1 1,2 0-1,4 1 89,1-1-1,-1 1 1,1-1 0,-1 0-1,0-1 1,1 0 0,-1 1-1,0-2 1,1 1 0,-1-1-1,10-4 1,1-2-3,1-1 1,24-15 0,-25 12-35,1 0 1,23-23 0,-37 31-100,0 0 1,0 0 0,0-1 0,0 0-1,0 0 1,-1 0 0,0 0 0,0 0-1,-1-1 1,1 1 0,-1-1 0,0 1-1,2-11 1,-4 15-25,0 1 0,0-1 0,0 1 0,0-1 0,0 0 0,0 1 0,0-1-1,0 1 1,0-1 0,0 1 0,0-1 0,0 1 0,0-1 0,0 1 0,0-1 0,-1 1 0,1-1 0,0 1 0,0 0 0,-1-1-1,1 1 1,0-1 0,-1 1 0,1-1 0,0 1 0,-1 0 0,1-1 0,0 1 0,-1 0 0,1-1 0,-1 1 0,1 0 0,-1 0-1,0-1 1,0 1 1,-1 0 0,0 0 0,1 0 0,-1 0 0,1 1-1,-1-1 1,1 0 0,-1 1 0,1-1 0,-1 1 0,-2 1-1,-3 2 7,-1 0-1,1 1 1,-11 8-1,2 2 1,1 1 0,1 0 0,-14 20 0,21-27 4,1 1 0,0 1 0,0-1 0,1 1 0,0 0 0,1 0-1,-3 14 1,6-23-12,1-1 0,-1 1 0,1 0 0,0-1 0,-1 1 0,1 0 0,0-1 0,0 1 0,0 0 0,0-1 0,1 1 0,-1 0 0,0-1 0,1 1 0,-1 0 0,1-1 0,-1 1 0,1-1 0,0 1 0,0-1 0,0 1 0,0-1 0,0 1 0,0-1 0,0 0 0,0 0 0,0 0 0,1 1 0,-1-1 0,0 0 0,1 0 0,-1-1 0,1 1 0,-1 0 0,1 0-1,-1-1 1,1 1 0,0-1 0,-1 0 0,1 1 0,2-1 0,5 1 3,-1-1-1,0 0 0,1-1 1,-1 0-1,1 0 1,-1-1-1,8-2 0,8-5-54,0-1-1,-1-1 1,0-2-1,-1 0 1,0-1-1,29-25 1,7-4-526,-49 40 167,-9 11 232,-9 13 97,8-19 54,0 1 22,-3 5 45,1 1 0,-1 0 0,-3 15 0,7-22-26,0 0-1,-1-1 0,1 1 1,0-1-1,0 1 0,0-1 1,0 1-1,1 0 1,-1-1-1,0 1 0,1-1 1,-1 1-1,1 1 1,0-2-5,-1-1 1,1 1 0,0 0 0,-1-1-1,1 1 1,0 0 0,-1-1 0,1 1-1,0-1 1,0 1 0,-1-1 0,1 0-1,0 1 1,0-1 0,0 0 0,0 1-1,0-1 1,0 0 0,-1 0 0,1 0-1,0 0 1,0 0 0,0 0 0,1 0-1,7-1 12,-1-1 0,1 0 0,-1 0-1,0 0 1,0-1 0,9-5 0,-10 5-78,0 0 1,1 0 0,-1 0 0,1 1-1,0 0 1,0 0 0,10 0 0,-17 2 35,1 0 1,-1 1-1,1-1 1,-1 0-1,1 1 1,-1-1 0,1 0-1,-1 1 1,0 0-1,1-1 1,-1 1-1,0 0 1,0 0 0,0 0-1,1-1 1,-1 1-1,0 0 1,0 1-1,0-1 1,0 0-1,-1 0 1,1 0 0,0 1-1,0-1 1,-1 0-1,1 0 1,-1 1-1,1-1 1,-1 1 0,1-1-1,-1 3 1,2 5-47,-1 0 0,-1 0 0,0 19 0,0-19 42,-14 212 505,8-147-219,4-41-131,-8 69 174,8-90-274,-1 0-1,0 0 1,0 0-1,-1 0 1,-11 21 0,14-31-25,1-1 1,-1 1 0,0-1 0,0 1-1,0-1 1,-1 0 0,1 1 0,0-1-1,0 0 1,-1 0 0,1 0 0,-1 0-1,-1 1 1,2-1 0,0-1-1,0 0 1,0 0 0,0 0-1,1 0 1,-1 1 0,0-1-1,0 0 1,0 0 0,0-1-1,1 1 1,-1 0 0,0 0 0,0 0-1,0-1 1,1 1 0,-1 0-1,0-1 1,0 1 0,-1-1-1,0-1 13,-1-1-1,1 0 0,-1 1 0,1-1 1,0 0-1,0 0 0,0 0 1,0 0-1,1 0 0,-1 0 0,1-1 1,-1-3-1,-3-11 28,0-1 1,2 0 0,0 0-1,1 0 1,1 0 0,1 0-1,1 0 1,0 0 0,6-25-1,-4 29-60,0 0 0,1 1-1,1-1 1,0 1-1,1 0 1,1 1 0,0-1-1,1 1 1,0 0 0,1 1-1,0 0 1,16-15 0,-15 19-232,1 1 0,0 0 0,0 0 0,1 1 0,-1 1 0,1 0 0,20-5 0,-13 3 99,3-2-270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8.907"/>
    </inkml:context>
    <inkml:brush xml:id="br0">
      <inkml:brushProperty name="width" value="0.05" units="cm"/>
      <inkml:brushProperty name="height" value="0.05" units="cm"/>
    </inkml:brush>
  </inkml:definitions>
  <inkml:trace contextRef="#ctx0" brushRef="#br0">22 14 18660,'3'-7'1205,"1"1"686,-5 14-477,0 7-568,-8 83 1645,-8 159-1260,17-247-1216,0-1 1,1 0-1,0 0 0,0 0 1,4 11-1,-5-19-31,0 0 0,1 0 0,-1 0 0,1 0 0,-1 0 0,1 0 0,-1 0 0,1 0 0,0 0 0,-1 0 0,1 0 0,0-1 0,0 1 0,-1 0 0,1 0 0,0-1 0,0 1 0,0-1 1,0 1-1,0-1 0,2 1 0,-2-1-38,1 0 0,0 0 0,-1 0 0,1-1 0,0 1 0,-1-1 0,1 1 0,-1-1 0,1 1 0,-1-1 0,1 0 0,-1 0 0,1 0 0,-1 0 0,0 0 0,1 0 0,-1 0 0,0 0 0,1-2 0,13-12-697,-2-1 1,0-1-1,-1 0 0,-1 0 1,0-1-1,10-26 0,41-119-4000,-59 156 4552,3-12-246,0 2 92,0 0 0,-1 0 0,4-35-1,-10 43 1018,-3 17 121,-6 23 568,-32 148 3104,37-147-3966,1 1 1,2-1-1,2 55 1,1-83-469,5 40-419,-6-42 304,0 1 0,1-1 0,0 1 0,0-1 0,0 0 0,0 0 0,0 1 0,0-1 0,0 0 0,1 0-1,-1 0 1,1 0 0,-1 0 0,4 2 0,0-3-317,-4-4-153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9.385"/>
    </inkml:context>
    <inkml:brush xml:id="br0">
      <inkml:brushProperty name="width" value="0.05" units="cm"/>
      <inkml:brushProperty name="height" value="0.05" units="cm"/>
    </inkml:brush>
  </inkml:definitions>
  <inkml:trace contextRef="#ctx0" brushRef="#br0">5 12 19092,'-4'-5'1977,"4"0"-1185,7 4-312,10 1 976,8 3-256,4 2-496,6-4-335,5 1-697,1-1-449,-1-1 665,-2-3-160,-4-5-96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09.834"/>
    </inkml:context>
    <inkml:brush xml:id="br0">
      <inkml:brushProperty name="width" value="0.05" units="cm"/>
      <inkml:brushProperty name="height" value="0.05" units="cm"/>
    </inkml:brush>
  </inkml:definitions>
  <inkml:trace contextRef="#ctx0" brushRef="#br0">192 101 19508,'0'-2'155,"1"-1"0,-1 1 0,0 0 0,1 0 0,-1-1-1,0 1 1,-1 0 0,1 0 0,0 0 0,-1-1 0,1 1 0,-1 0-1,1 0 1,-1 0 0,0 0 0,0 0 0,0 0 0,0 0 0,-1 0 0,1 0-1,0 0 1,-1 1 0,1-1 0,-1 0 0,0 1 0,1-1 0,-1 1 0,0 0-1,0 0 1,0 0 0,0 0 0,0 0 0,0 0 0,0 0 0,-1 0 0,1 1-1,0-1 1,0 1 0,0 0 0,-1 0 0,1 0 0,0 0 0,0 0-1,-1 0 1,1 0 0,-3 2 0,-3-1-76,1 1 0,0 0 1,0 0-1,0 1 0,-12 6 0,16-8-19,0 1-1,-1 0 0,1 0 1,0 1-1,0-1 0,0 1 1,1-1-1,-1 1 1,1 0-1,-1 0 0,1 0 1,-4 7-1,6-10-50,0 0 1,0 0-1,0 0 1,0 0-1,0 0 1,0 0-1,0 0 1,0 0-1,0 0 1,0 0-1,0 0 1,0 0-1,0 0 1,0 1-1,0-1 1,0 0-1,0 0 0,0 0 1,0 0-1,0 0 1,0 0-1,0 0 1,0 0-1,0 0 1,0 0-1,0 0 1,0 0-1,0 0 1,0 1-1,0-1 1,0 0-1,0 0 1,0 0-1,0 0 1,0 0-1,0 0 0,0 0 1,1 0-1,-1 0 1,0 0-1,0 0 1,0 0-1,0 0 1,0 0-1,0 0 1,0 0-1,0 0 1,0 0-1,0 0 1,0 0-1,0 0 1,1 0-1,-1 0 0,0 0 1,0 0-1,0 0 1,0 0-1,0 0 1,0 0-1,0 0 1,0 0-1,0 0 1,0 0-1,0 0 1,0 0-1,0 0 1,0 0-1,1 0 1,8-5 348,8-5 56,-13 6-292,-3 2-102,0 1-1,0 0 1,0 0 0,0 0-1,0 0 1,0 0-1,0 1 1,0-1-1,0 0 1,0 0-1,1 1 1,-1-1 0,0 1-1,1-1 1,-1 1-1,0-1 1,1 1-1,-1 0 1,0 0 0,1 0-1,-1 0 1,1 0-1,-1 0 1,0 0-1,1 0 1,1 1-1,-6-4 72,3 3-87,0-1 0,-1 1-1,1-1 1,-1 1-1,1-1 1,-1 1-1,1-1 1,-1 1 0,1 0-1,-1-1 1,1 1-1,-1 0 1,1-1-1,-1 1 1,1 0 0,-1 0-1,0-1 1,1 1-1,-1 0 1,0 0-1,1 0 1,-1 0 0,1 0-1,-1 0 1,0 0-1,1 0 1,-1 0-1,0 0 1,1 1 0,-1-1-1,1 0 1,-1 0-1,0 1 1,1-1-1,-1 0 1,1 0 0,-1 1-1,1-1 1,-1 1-1,0 0 1,-7 6 4,0 2 1,1-1-1,0 1 0,0 0 1,-10 21-1,15-28-8,0 3 11,-1 0 0,1 0 0,-1 0-1,1 0 1,1 0 0,-1 1-1,1-1 1,0 1 0,0-1-1,1 1 1,-1-1 0,1 1-1,1-1 1,-1 1 0,2 5 0,-1-7-2,-1-1 0,1 0 0,1 0 0,-1 0 0,0 0 0,1 0 0,0 0 0,0-1 0,-1 1 0,2-1 0,-1 1 0,0-1 0,0 1 0,1-1 0,-1 0 0,1 0 0,0 0 0,0-1 0,-1 1 0,1-1 0,0 1 0,0-1 0,1 0 0,-1 0 0,0 0 0,6 0 0,-4 0-1,1-1 0,0 0 0,0 0 0,-1 0 0,1-1 0,0 1-1,-1-1 1,1-1 0,-1 1 0,1-1 0,-1 0 0,7-4 0,-4 2-1,0-1 0,0 0 0,-1 0 0,0-1 0,0 0 0,0 0 0,9-12 0,-11 12 8,0-1 1,0 1-1,0-1 0,-1-1 1,0 1-1,0-1 1,-1 1-1,0-1 0,0 0 1,-1 0-1,0-1 0,0 1 1,-1 0-1,0-1 1,-1 1-1,0 0 0,0-1 1,-2-11-1,1 16 3,-1-1 1,1 1-1,-1 0 0,0 0 0,0 0 1,0 1-1,-1-1 0,1 0 0,-5-4 1,6 7-18,0 0 0,0 0 0,0 0 0,0 0 1,0 0-1,-1 0 0,1 0 0,0 1 1,0-1-1,-1 0 0,1 1 0,0-1 0,-1 1 1,1-1-1,-1 1 0,1 0 0,-1 0 0,1-1 1,0 1-1,-1 0 0,1 0 0,-1 1 1,1-1-1,-1 0 0,1 0 0,0 1 0,-1-1 1,1 1-1,-1-1 0,1 1 0,0-1 1,-3 2-1,4-1-51,-1-1 0,0 1 1,0-1-1,1 0 0,-1 1 1,0-1-1,1 1 1,-1 0-1,1-1 0,-1 1 1,0-1-1,1 1 0,-1 0 1,1-1-1,0 1 0,-1 0 1,1 0-1,0-1 0,-1 1 1,1 0-1,0 0 0,0 0 1,0-1-1,-1 1 1,1 0-1,0 0 0,0 0 1,0 0-1,0-1 0,1 1 1,-1 0-1,0 0 0,0 0 1,0-1-1,1 1 0,-1 0 1,0 0-1,1-1 0,-1 1 1,1 0-1,-1 0 0,1-1 1,0 2-1,0-1-90,1 0-1,-1 1 1,1-1 0,-1 0-1,1 0 1,0 0 0,0 0-1,-1 0 1,1-1-1,0 1 1,0-1 0,0 1-1,0-1 1,0 1 0,-1-1-1,1 0 1,0 0-1,4 0 1,21-7-653,6-7-172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0.283"/>
    </inkml:context>
    <inkml:brush xml:id="br0">
      <inkml:brushProperty name="width" value="0.05" units="cm"/>
      <inkml:brushProperty name="height" value="0.05" units="cm"/>
    </inkml:brush>
  </inkml:definitions>
  <inkml:trace contextRef="#ctx0" brushRef="#br0">144 18 18732,'-2'-2'305,"-1"0"0,1 0-1,-1 1 1,1-1 0,-1 1 0,0 0-1,0-1 1,0 1 0,0 0 0,0 1 0,1-1-1,-2 1 1,1-1 0,0 1 0,0 0-1,0 0 1,0 0 0,0 0 0,0 1 0,0-1-1,0 1 1,0 0 0,0-1 0,-4 3-1,2-1-157,0 1-1,-1-1 0,1 1 1,0 0-1,1 0 1,-1 0-1,0 1 0,1-1 1,0 1-1,0 0 0,0 1 1,-4 5-1,5-4 645,5-7-148,10-14-180,-3 5-1394,-1 5-4507,0 0 3323,-5 0 1212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0.704"/>
    </inkml:context>
    <inkml:brush xml:id="br0">
      <inkml:brushProperty name="width" value="0.05" units="cm"/>
      <inkml:brushProperty name="height" value="0.05" units="cm"/>
    </inkml:brush>
  </inkml:definitions>
  <inkml:trace contextRef="#ctx0" brushRef="#br0">61 9 17372,'8'-9'8446,"-11"36"-5694,-20 86-1848,5 1 0,-4 174 1,22-275-931,-1-8-68,0-1 0,1 1 0,0-1 0,0 0 0,0 1 0,1-1 0,-1 1 0,1-1 0,0 0 0,1 1 0,1 4 0,-2-9 37,-1 1-1,0-1 0,0 0 1,1 0-1,-1 0 1,0 0-1,1 0 0,-1 0 1,0 0-1,0 0 1,1 0-1,-1 0 1,0 0-1,1 0 0,-1 0 1,0 0-1,1 0 1,-1 0-1,0 0 0,1 0 1,-1 0-1,0 0 1,0 0-1,1-1 1,-1 1-1,0 0 0,0 0 1,1 0-1,-1-1 1,0 1-1,0 0 1,1 0-1,-1 0 0,0-1 1,0 1-1,0 0 1,0-1-1,0 1 0,1 0 1,-1 0-1,0-1 1,0 1-1,0 0 1,0-1-1,0 1 0,9-18-867,-9 16 817,9-18-723,-1-4-212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09.810"/>
    </inkml:context>
    <inkml:brush xml:id="br0">
      <inkml:brushProperty name="width" value="0.05" units="cm"/>
      <inkml:brushProperty name="height" value="0.05" units="cm"/>
    </inkml:brush>
  </inkml:definitions>
  <inkml:trace contextRef="#ctx0" brushRef="#br0">242 80 13739,'0'-1'135,"1"1"1,0-1-1,0 0 1,-1 1-1,1-1 1,0 0-1,-1 0 1,1 1-1,-1-1 0,1 0 1,-1 0-1,1 0 1,-1 0-1,0 0 1,0 0-1,1 0 1,-1 0-1,0 0 1,0 0-1,0 0 0,0 0 1,0 0-1,0 1 1,0-1-1,0 0 1,0 0-1,-1 0 1,1 0-1,0 0 0,0 0 1,-1 0-1,1 0 1,-1 0-1,1 0 1,-1 1-1,1-1 1,-1 0-1,0 0 1,1 1-1,-1-1 0,0 0 1,0 1-1,1-1 1,-1 1-1,0-1 1,0 1-1,0-1 1,0 1-1,0-1 0,1 1 1,-3-1-1,-1 0 141,-1 0 0,1 0 0,-1 0 0,0 0 0,0 1 0,0-1-1,1 1 1,-1 1 0,-6 0 0,2 1-183,0 1 0,0 0 0,0 1 0,1 0 1,-1 0-1,1 1 0,0 0 0,1 0 0,-1 1 0,-8 8 0,7-5-81,0 0 0,1 0-1,0 1 1,0 0 0,1 1-1,1-1 1,-7 16 0,10-21-12,2 0 1,-1 0 0,0 0-1,1 0 1,0 0 0,1 0-1,-1 0 1,1 0 0,0 8 0,0-11-1,0 0 1,1 0-1,-1-1 1,0 1 0,1 0-1,0-1 1,-1 1-1,1-1 1,0 1 0,0-1-1,0 1 1,0-1 0,0 1-1,0-1 1,0 0-1,0 0 1,1 1 0,-1-1-1,0 0 1,1 0-1,-1 0 1,1-1 0,-1 1-1,1 0 1,0 0 0,-1-1-1,1 1 1,0-1-1,-1 0 1,1 1 0,2-1-1,3 0 3,1 1 0,-1-2 0,0 1 0,0-1 0,0 0-1,1-1 1,-1 0 0,0 0 0,-1 0 0,1-1 0,7-4-1,11-7 13,34-24 0,-55 36-12,46-34 22,-2-3 0,-2-1 0,44-50 0,-116 120-69,-35 52 0,49-64 44,1 1 0,1 0 1,0 1-1,2 0 0,-7 24 0,14-41 1,0 1-1,0-1 1,1 1-1,-1-1 1,1 1-1,0-1 1,0 1-1,0-1 1,0 0-1,1 1 1,-1-1-1,1 1 1,0-1-1,0 0 1,2 4-1,-2-5 0,0 0 0,0-1 0,1 1 0,-1-1 0,1 1 0,-1-1 0,1 0 0,-1 1 0,1-1 0,0 0 0,0 0 0,0 0 0,-1 0 0,1-1 0,0 1 0,0 0 0,0-1 0,0 1 0,1-1 0,-1 0 0,0 0 0,0 0 0,0 0 0,0 0 0,0 0 0,2-1 0,9-1-4,0 0-1,0-2 1,-1 1-1,0-2 1,1 1-1,-1-2 1,20-12-1,77-57-127,-94 63 91,-15 12 39,0 0 0,0 0 1,0 1-1,0-1 0,0 0 1,0 0-1,0 0 0,0 0 0,0 1 1,0-1-1,0 0 0,1 0 1,-1 0-1,0 0 0,0 0 0,0 1 1,0-1-1,0 0 0,0 0 1,0 0-1,0 0 0,0 0 0,1 0 1,-1 0-1,0 0 0,0 1 1,0-1-1,0 0 0,0 0 0,1 0 1,-1 0-1,0 0 0,0 0 1,0 0-1,0 0 0,0 0 0,1 0 1,-1 0-1,0 0 0,0 0 1,0 0-1,0 0 0,0 0 0,1 0 1,-1 0-1,0 0 0,0 0 1,0 0-1,0 0 0,0 0 0,1 0 1,-1-1-1,0 1 0,0 0 1,0 0-1,0 0 0,0 0 0,0 0 1,1 0-1,-1 0 0,0-1 1,0 1-1,-3 10-5,-1-1-1,0 1 1,0-1 0,-1 0 0,0 0 0,-8 9-1,-9 20 43,19-33-29,-2 4 19,0 0 0,0 1 0,1 0 0,0 0 0,1 0 0,0 0 0,0 1 0,-1 19 0,4-29-33,0-1 0,0 1 0,0-1 0,0 1 0,0 0 0,0-1 0,0 1 0,0-1 0,1 1 1,-1-1-1,0 0 0,0 1 0,1-1 0,-1 1 0,0-1 0,1 1 0,-1-1 0,0 0 0,1 1 1,-1-1-1,0 0 0,1 1 0,-1-1 0,1 0 0,-1 1 0,1-1 0,-1 0 0,1 0 0,-1 0 0,1 1 1,-1-1-1,1 0 0,-1 0 0,1 0 0,-1 0 0,1 0 0,-1 0 0,1 0 0,-1 0 0,1 0 1,0 0-1,0-1 0,22-7-917,-13 1 668,0-1 0,-1 1 0,0-2 0,14-15 0,-3 2-51,13-11-244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1.104"/>
    </inkml:context>
    <inkml:brush xml:id="br0">
      <inkml:brushProperty name="width" value="0.05" units="cm"/>
      <inkml:brushProperty name="height" value="0.05" units="cm"/>
    </inkml:brush>
  </inkml:definitions>
  <inkml:trace contextRef="#ctx0" brushRef="#br0">156 340 19988,'3'-3'314,"1"-1"0,-1 1 0,0 0-1,0-1 1,0 0 0,0 1 0,0-1-1,-1 0 1,0-1 0,3-4 0,-5 8-274,0 1 1,0 0-1,0 0 1,0-1 0,0 1-1,0 0 1,0 0-1,0-1 1,0 1 0,0 0-1,0 0 1,0-1-1,0 1 1,0 0-1,0 0 1,0-1 0,0 1-1,0 0 1,0 0-1,0-1 1,0 1 0,0 0-1,0 0 1,-1-1-1,1 1 1,0 0-1,0 0 1,0 0 0,0-1-1,-1 1 1,1 0-1,0 0 1,0 0 0,-1 0-1,1 0 1,0-1-1,0 1 1,0 0-1,-1 0 1,1 0 0,0 0-1,0 0 1,-1 0-1,1 0 1,0 0 0,-1 0-1,1 0 1,0 0-1,0 0 1,-1 0-1,1 0 1,0 0 0,0 0-1,-1 0 1,1 0-1,0 0 1,0 1 0,-1-1-1,1 0 1,0 0-1,0 0 1,0 0 0,-1 0-1,1 1 1,-17 7 559,1 4-424,1 1 0,0 0 0,1 1 0,0 0 1,1 1-1,1 1 0,0 0 0,-13 27 0,22-39-144,-16 38 193,18-40-203,0 0 0,1 1-1,-1-1 1,0 1 0,1-1 0,0 0 0,0 1-1,-1-1 1,1 1 0,1-1 0,-1 1 0,0-1-1,1 1 1,-1-1 0,2 4 0,-1-5-12,0 0 1,-1 0-1,1 0 0,0 0 1,0-1-1,0 1 0,0 0 1,0 0-1,0-1 1,0 1-1,1-1 0,-1 1 1,0-1-1,0 1 0,0-1 1,1 0-1,-1 1 1,0-1-1,0 0 0,1 0 1,-1 0-1,0 0 0,0 0 1,1 0-1,-1 0 0,0-1 1,0 1-1,1 0 1,-1-1-1,0 1 0,1-2 1,7 0 18,-1-1 0,0-1 0,11-7 0,5-5-4,0-1-1,-2-1 1,0-1 0,33-38-1,68-98 42,-93 114-61,-1-2 0,-3 0 0,24-53 0,-44 75-20,-7 21 15,1 0-1,0 0 1,0 0-1,-1 0 1,1 0-1,0 0 1,-1 0-1,1 0 1,0 0-1,0 0 1,-1 0-1,1 0 1,0 0-1,0 0 1,-1 0-1,1 0 1,0 0-1,0 0 1,-1 1-1,1-1 1,0 0-1,0 0 1,-1 0-1,1 0 1,0 1-1,0-1 1,0 0 0,0 0-1,-1 0 1,1 1-1,0-1 1,0 0-1,0 0 1,0 1-1,0-1 1,-26 36-16,11-7 24,2 1 1,1 0-1,1 0 0,1 1 0,2 1 0,2 0 0,0 0 0,2 0 1,1 46-1,3-70-122,1-1 0,0 1 0,0 0 0,1-1 0,0 1 0,6 14 1,-7-20 84,-1-1 0,1 1 0,0 0 0,0 0 0,0-1 0,1 1 1,-1 0-1,0-1 0,1 1 0,-1-1 0,1 0 0,-1 0 0,1 1 1,-1-1-1,1 0 0,0 0 0,0 0 0,0 0 0,-1-1 0,1 1 1,0-1-1,0 1 0,0-1 0,0 1 0,0-1 0,0 0 1,0 0-1,0 0 0,0 0 0,0 0 0,4-1 0,21-10-340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1.776"/>
    </inkml:context>
    <inkml:brush xml:id="br0">
      <inkml:brushProperty name="width" value="0.05" units="cm"/>
      <inkml:brushProperty name="height" value="0.05" units="cm"/>
    </inkml:brush>
  </inkml:definitions>
  <inkml:trace contextRef="#ctx0" brushRef="#br0">25 117 17524,'-3'11'3262,"-5"26"-975,3 0 0,-3 56-1,10 75-1006,0-53-398,-2-115-880,0 0 1,0 0 0,0 0-1,0 0 1,0 0 0,0 0-1,-1 0 1,1 0 0,0 0 0,0 0-1,0 0 1,0 0 0,0 0-1,0-1 1,0 1 0,0 0-1,0 0 1,-1 0 0,1 0-1,0 0 1,0 0 0,0 0-1,0 0 1,0 1 0,0-1-1,0 0 1,0 0 0,0 0 0,0 0-1,-1 0 1,1 0 0,0 0-1,0 0 1,0 0 0,0 0-1,0 0 1,0 0 0,0 0-1,0 0 1,0 0 0,0 0-1,0 0 1,0 1 0,0-1-1,0 0 1,0 0 0,0 0 0,-1 0-1,1 0 1,0 0 0,0 0-1,0 0 1,0 0 0,0 0-1,0 1 1,0-1 0,0 0-1,0 0 1,0 0 0,0 0-1,1 0 1,-1 0 0,0 0-1,0 0 1,0 0 0,0 1 0,0-1-1,0 0 1,-1-11 48,6-8-6,1-1 0,1 1 0,11-22 0,-13 32-24,1 0-1,0 0 1,0 0 0,1 1 0,0 0 0,0 1 0,1-1 0,10-6 0,75-51-19,43-34-80,-121 87 68,-1-2 0,0 0 1,-1 0-1,-1-1 0,0-1 1,14-25-1,-23 35 5,1-1 0,-1-1 0,-1 1 1,0 0-1,0-1 0,2-11 0,-4 18 4,1 0 0,-1-1 0,0 1 0,0 0 0,0-1 0,0 1 0,0 0 0,0 0-1,0-1 1,-1 1 0,1 0 0,0 0 0,-1-1 0,1 1 0,-1 0 0,1 0 0,-1 0-1,1 0 1,-1 0 0,0 0 0,0 0 0,1 0 0,-1 0 0,0 0 0,0 0 0,0 0-1,0 0 1,0 1 0,0-1 0,0 0 0,-1 1 0,1-1 0,0 1 0,0-1 0,0 1-1,-1 0 1,1-1 0,0 1 0,0 0 0,-1 0 0,1 0 0,0 0 0,-1 0 0,1 0-1,0 0 1,0 0 0,-3 1 0,-2 1-2,-1 0 1,1 0-1,0 1 1,-1-1-1,1 1 0,0 1 1,0-1-1,1 1 1,-1 0-1,1 0 0,0 1 1,0 0-1,0-1 1,-5 10-1,-5 4 14,2 1 0,-22 39-1,23-33 30,-15 41-1,23-57-23,2 0 0,-1 0 0,1 0 0,1 1 0,0-1 0,0 0 0,1 1 0,1 12 0,-1-20-11,0 0-1,0 0 1,1-1 0,-1 1-1,1 0 1,-1 0-1,1-1 1,0 1 0,0 0-1,-1-1 1,1 1 0,0-1-1,1 1 1,-1-1-1,0 1 1,0-1 0,1 0-1,-1 0 1,0 1 0,3 0-1,-2-1-1,0 0 1,1 0-1,-1-1 0,1 1 0,-1-1 1,1 1-1,-1-1 0,1 0 0,-1 0 1,1 0-1,-1 0 0,6-1 1,5-3-12,1 0 0,-1 0 1,0-1-1,16-9 1,-21 10-8,14-7-26,0-1-33,26-8-1,-42 18 54,-1 0 0,0 0-1,1 1 1,0 0 0,-1 0-1,1 1 1,0-1 0,0 1-1,-1 0 1,10 2 0,-13-2 11,0 1 1,0 0-1,0 0 0,0 0 1,0 0-1,0 0 1,0 0-1,-1 1 0,1-1 1,0 1-1,-1-1 1,1 1-1,-1 0 0,1-1 1,-1 1-1,0 0 1,0 0-1,0 0 0,0 0 1,0 0-1,0 0 1,-1 0-1,1 0 0,0 0 1,-1 1-1,1 2 1,0 5-12,-1 1 1,0-1 0,0 0 0,-2 13 0,-2-1-48,-13 41 0,7-28-591,7-29-1254,1-8 1177,2-12 342,4-11-227,3-9-191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2.180"/>
    </inkml:context>
    <inkml:brush xml:id="br0">
      <inkml:brushProperty name="width" value="0.05" units="cm"/>
      <inkml:brushProperty name="height" value="0.05" units="cm"/>
    </inkml:brush>
  </inkml:definitions>
  <inkml:trace contextRef="#ctx0" brushRef="#br0">65 129 17092,'2'2'226,"0"-1"0,1 1 0,-1-1 1,1 1-1,-1-1 0,1 0 1,-1 0-1,1 0 0,0 0 0,0 0 1,0 0-1,-1-1 0,1 0 0,0 1 1,0-1-1,0 0 0,0 0 0,0-1 1,-1 1-1,1-1 0,0 1 0,0-1 1,-1 0-1,1 0 0,0 0 1,-1 0-1,1-1 0,-1 1 0,1-1 1,-1 1-1,0-1 0,5-4 0,-3 3 4,0-1-1,0 0 1,0-1-1,0 1 0,0-1 1,-1 1-1,0-1 1,0 0-1,0 0 0,-1-1 1,0 1-1,0 0 1,0-1-1,-1 0 0,2-10 1,-2 15-212,-1-1 0,0 1 0,0 0 0,0-1 1,-1 1-1,1-1 0,0 1 0,0 0 0,-1-1 1,1 1-1,-1 0 0,1 0 0,-1-1 0,0 1 1,1 0-1,-1 0 0,0 0 0,0 0 0,0 0 0,0 0 1,0 0-1,0 0 0,0 0 0,0 0 0,0 0 1,0 0-1,0 1 0,-1-1 0,1 1 0,0-1 1,0 1-1,-1-1 0,1 1 0,0 0 0,-1-1 0,1 1 1,-1 0-1,1 0 0,0 0 0,-1 0 0,1 0 1,0 1-1,-3 0 0,-2-1 10,0 1 1,0 1-1,0-1 1,0 1-1,1 0 0,-1 1 1,1-1-1,0 1 1,-7 4-1,3 1 6,0 0 1,1 0-1,0 1 1,0 0-1,1 1 1,0-1-1,0 1 1,1 1-1,0-1 1,-4 13-1,7-16-58,1 0 0,-1 1 0,1-1 0,1 0 0,-1 1 0,1-1 0,0 1 0,1-1 1,0 1-1,0-1 0,1 1 0,0-1 0,0 1 0,1-1 0,-1 1 0,2-1 0,3 8 0,-5-12-7,0-1 0,0 1 0,1-1 1,-1 1-1,1-1 0,-1 0 0,1 0 0,0 1 0,0-1 1,0-1-1,0 1 0,1 0 0,-1 0 0,0-1 0,1 0 1,-1 1-1,1-1 0,-1 0 0,1 0 0,0 0 0,-1 0 1,1-1-1,0 1 0,0-1 0,0 0 0,-1 0 0,1 0 1,0 0-1,0 0 0,0 0 0,-1-1 0,5-1 0,27-17-262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2.834"/>
    </inkml:context>
    <inkml:brush xml:id="br0">
      <inkml:brushProperty name="width" value="0.05" units="cm"/>
      <inkml:brushProperty name="height" value="0.05" units="cm"/>
    </inkml:brush>
  </inkml:definitions>
  <inkml:trace contextRef="#ctx0" brushRef="#br0">1 0 19748,'1'2'316,"0"0"-1,0-1 0,0 1 0,-1 0 1,1 0-1,0 0 0,-1-1 1,0 1-1,1 0 0,-1 0 0,0 3 1,5 68 3194,-4-47-2871,1 1 0,8 38 1,-10-63-616,1 0 1,-1 0 0,1-1 0,0 1 0,-1 0 0,1 0 0,0 0 0,0 0 0,0-1 0,0 1 0,0-1 0,1 1 0,-1 0 0,0-1 0,1 0 0,-1 1 0,1-1-1,3 2 1,-4-2-8,1-1 0,0 1-1,0-1 1,0 0 0,0 1-1,0-1 1,0 0 0,-1 0-1,1 0 1,0-1-1,0 1 1,0 0 0,0-1-1,0 1 1,0-1 0,1 0-1,8-5 34,0 0-1,-1 0 1,1-1 0,17-15-1,-17 13-12,20-16 56,-7 4-18,1 2 0,32-18-1,-55 35-69,1 1-1,-1 0 0,1-1 1,-1 1-1,1 1 0,0-1 0,0 0 1,-1 1-1,5-1 0,-6 1-3,0 0 1,-1 0-1,1 0 0,0 0 0,0 1 0,-1-1 1,1 0-1,0 1 0,0-1 0,-1 0 0,1 1 0,0-1 1,-1 1-1,1-1 0,-1 1 0,1-1 0,-1 1 1,1-1-1,-1 1 0,1 0 0,-1-1 0,1 1 0,-1 0 1,0-1-1,1 1 0,-1 0 0,0 0 0,0-1 1,1 1-1,-1 0 0,0 0 0,0-1 0,0 1 0,0 0 1,0 1-1,0 8 1,-1-1 0,1 1 1,-2-1-1,-2 12 0,0 3 7,4-24-8,0 0 1,-1 1-1,1-1 1,0 1-1,0-1 0,0 1 1,0-1-1,0 1 1,0-1-1,0 1 1,0-1-1,0 1 0,0-1 1,0 0-1,0 1 1,0-1-1,1 1 1,-1-1-1,0 1 1,0-1-1,0 1 0,1-1 1,-1 0-1,0 1 1,0-1-1,1 0 1,-1 1-1,0-1 0,1 0 1,-1 1-1,1-1 1,-1 0-1,0 0 1,1 1-1,1-1 2,-1 0 0,0 0 0,1 0-1,-1 0 1,0 0 0,1-1 0,-1 1 0,0 0 0,0-1 0,1 1 0,-1-1-1,2 0 1,38-25 38,-37 23-38,11-9-32,1 1 0,1 1 0,-1 1 0,2 0 0,31-11 0,-47 19 18,0 1 0,0-1 0,0 1 1,0-1-1,0 1 0,0 0 0,0 0 0,0 0 0,1 0 0,-1 0 0,0 0 0,0 1 0,0-1 0,0 0 1,0 1-1,0 0 0,-1 0 0,1-1 0,2 3 0,-2-2-1,-1 1 0,1-1-1,-1 1 1,1 0 0,-1 0 0,0-1-1,0 1 1,0 0 0,0 0 0,0 0-1,-1 0 1,1 0 0,0 1 0,-1-1-1,0 0 1,1 0 0,-1 0 0,0 3-1,-1 11-57,0-1 0,-1 1-1,-1-1 1,0 0 0,-1 0 0,-10 25-1,11-34-1335,1-9 927,2-10 288,7-11-195,4-3-120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3.443"/>
    </inkml:context>
    <inkml:brush xml:id="br0">
      <inkml:brushProperty name="width" value="0.05" units="cm"/>
      <inkml:brushProperty name="height" value="0.05" units="cm"/>
    </inkml:brush>
  </inkml:definitions>
  <inkml:trace contextRef="#ctx0" brushRef="#br0">283 23 22021,'-7'-3'241,"-1"-1"1,0 1-1,0 0 1,0 0-1,0 1 1,0 1-1,0-1 1,-1 1-1,1 0 1,0 1 0,-1 0-1,1 1 1,-1-1-1,1 1 1,0 1-1,0 0 1,-1 0-1,1 1 1,-11 5-1,12-6-198,1 1 0,-1 1 0,0 0-1,1 0 1,0 0 0,0 0 0,0 1 0,1 0-1,0 0 1,0 1 0,0-1 0,0 1-1,1 0 1,0 1 0,0-1 0,1 1 0,0-1-1,0 1 1,0 0 0,1 0 0,0 0-1,-1 8 1,3-13-36,-1 0 1,1 0-1,0 0 0,0 0 0,-1 0 0,2 0 1,-1 0-1,0 0 0,0 0 0,1 0 0,-1 0 1,1 0-1,-1-1 0,1 1 0,0 0 0,0 0 1,0 0-1,0-1 0,0 1 0,0 0 0,0-1 0,0 1 1,1-1-1,-1 1 0,1-1 0,-1 0 0,1 0 1,0 0-1,-1 0 0,1 0 0,0 0 0,0 0 1,-1 0-1,1 0 0,0-1 0,0 1 0,3-1 1,0 1-2,1-1 0,0 0 0,0 0 0,0 0 1,0-1-1,0 0 0,0 0 0,0-1 1,-1 1-1,1-1 0,7-4 0,5-4 1,0 0 0,-1-1 0,0-1-1,20-20 1,54-62 401,-91 94-403,0 0 0,0-1 0,1 1 0,-1 0 0,0-1 0,1 1 0,-1 0 1,1-1-1,-1 1 0,0 0 0,1 0 0,-1-1 0,1 1 0,-1 0 0,1 0 0,-1 0 0,1 0 1,-1 0-1,0 0 0,1-1 0,-1 1 0,1 0 0,-1 0 0,1 1 0,-1-1 0,1 0 0,-1 0 1,1 0-1,-1 0 0,1 0 0,-1 0 0,1 1 0,12 13 270,5 25 139,-17-37-410,0 1-1,0 1-1,0-1 0,0 0 0,1 0 1,0 0-1,0 0 0,0 0 1,4 5-1,-5-8-2,0 1 0,0 0 0,0-1 0,0 1 0,0-1 0,0 0 0,0 1 0,0-1 0,0 0 0,0 1 0,0-1 0,0 0 0,1 0 0,-1 0 0,0 0 0,0 0 0,0 0 0,0-1 0,0 1 0,0 0 0,0 0 0,0-1 0,0 1 0,0-1 0,0 1 0,0-1 1,0 1-1,0-1 0,0 0 0,0 1 0,1-2 0,33-26-86,-23 18 23,0 0 1,1 1 0,15-8 0,-28 16 59,1 1-1,-1-1 1,1 1 0,0 0 0,-1-1-1,1 1 1,0-1 0,-1 1 0,1 0-1,0 0 1,-1-1 0,1 1 0,0 0-1,-1 0 1,1 0 0,0 0 0,0 0-1,-1 0 1,1 0 0,0 0 0,0 0-1,-1 0 1,1 0 0,0 1 0,-1-1-1,1 0 1,0 0 0,-1 1 0,1-1-1,0 0 1,-1 1 0,1-1 0,-1 1-1,1-1 1,0 1 0,-1-1 0,1 1-1,-1-1 1,0 1 0,1-1 0,-1 1-1,1 0 1,-1-1 0,0 1 0,0 0-1,1-1 1,-1 1 0,0 0 0,0 0 0,0-1-1,0 1 1,1 0 0,-1-1 0,0 1-1,-1 0 1,1 0 0,0-1 0,0 1-1,0 1 1,-1 8 11,0 0 0,-1 0 1,-3 14-1,2-13-2,-2 10 24,3-15-7,1 1-1,-1-1 1,1 1-1,0-1 1,1 1-1,-1 0 1,2 11 0,-1-18-24,0 1 1,0-1 0,0 0 0,1 0-1,-1 0 1,0 1 0,0-1 0,0 0-1,0 0 1,0 0 0,0 0 0,1 1-1,-1-1 1,0 0 0,0 0 0,0 0-1,0 0 1,1 0 0,-1 0 0,0 1-1,0-1 1,0 0 0,1 0 0,-1 0-1,0 0 1,0 0 0,0 0 0,1 0-1,-1 0 1,0 0 0,0 0 0,1 0-1,-1 0 1,0 0 0,0 0 0,0 0-1,1 0 1,-1 0 0,0 0-1,0-1 1,0 1 0,1 0 0,-1 0-1,0 0 1,0 0 0,0 0 0,0 0-1,1-1 1,-1 1 0,0 0 0,0 0-1,0 0 1,0 0 0,0-1 0,0 1-1,0 0 1,1 0 0,-1 0 0,0-1-1,0 1 1,10-14-203,0-6-908,-1 0 0,9-29 0,4-8-883,-14 41 1045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14.311"/>
    </inkml:context>
    <inkml:brush xml:id="br0">
      <inkml:brushProperty name="width" value="0.05" units="cm"/>
      <inkml:brushProperty name="height" value="0.05" units="cm"/>
    </inkml:brush>
  </inkml:definitions>
  <inkml:trace contextRef="#ctx0" brushRef="#br0">97 52 18036,'-1'1'3016,"-12"4"-1671,-33 15 3719,43-19-4928,0 1 1,0 0 0,0 0 0,0 1 0,0-1-1,1 0 1,-1 1 0,1 0 0,-1-1 0,1 1-1,-3 6 1,4-9-136,1 0 0,0 0 0,0 1 0,0-1 0,0 0 0,0 0 0,0 0 0,-1 0 0,1 1 0,0-1 0,0 0 0,0 0 0,0 0 0,0 1 0,0-1 0,0 0 0,0 0 0,0 1-1,0-1 1,0 0 0,0 0 0,0 0 0,0 1 0,0-1 0,0 0 0,0 0 0,0 0 0,1 1 0,-1-1 0,0 0 0,0 0 0,0 0 0,0 0 0,0 1 0,0-1 0,1 0 0,-1 0 0,0 0 0,0 0 0,0 0 0,0 1 0,1-1 0,-1 0-1,0 0 1,13-2-102,14-10-197,-13 4 150,-1-1 0,-1 0 1,0-1-1,0-1 0,-1 0 0,0 0 0,11-16 0,-18 18 60,-10 9 79,-13 12 94,8-2 108,1 1 0,-14 20-1,21-27-126,1-1-1,0 1 1,0 0-1,0-1 0,1 1 1,-1 0-1,1 0 1,0 0-1,0 0 0,0 0 1,0 0-1,1 0 0,0 1 1,0 6-1,0-10-46,1 0 1,-1 1-1,0-1 0,1 0 0,-1 0 0,1 0 1,-1 0-1,1 0 0,-1 0 0,1 0 0,0 0 1,0 0-1,-1 0 0,1-1 0,0 1 0,0 0 1,0 0-1,0-1 0,0 1 0,0 0 0,0-1 1,0 1-1,0-1 0,0 0 0,0 1 0,1-1 1,-1 0-1,0 1 0,0-1 0,2 0 0,4 0 14,0 0-1,0 0 0,0-1 0,7-1 0,-13 2-28,37-9-86,-1-2 0,0-1 0,-1-2-1,-1-2 1,39-22 0,-56 25 19,-2 3 114,-16 11 32,-7 8 47,7-8-127,0-1-1,0 0 1,0 0-1,-1 0 0,1 0 1,0 0-1,0 1 1,0-1-1,-1 0 0,1 0 1,0 0-1,0 1 1,0-1-1,0 0 0,-1 0 1,1 0-1,0 1 1,0-1-1,0 0 0,0 0 1,0 1-1,0-1 1,0 0-1,0 0 0,0 1 1,0-1-1,0 0 1,0 1-1,0-1 1,0 0-1,0 0 0,0 1 1,0-1-1,0 0 1,0 0-1,0 0 0,1 1 1,-1-1-1,0 0 1,11 1-43,16-9-159,-13 3 61,-9 3 69,0-1 1,1 1 0,-1 0-1,1 1 1,0-1 0,0 1-1,-1 0 1,1 1 0,0-1-1,10 2 1,-15-1 60,0 1 1,0-1-1,0 1 0,0 0 1,-1-1-1,1 1 0,0 0 1,0 0-1,-1 0 0,1-1 0,0 1 1,-1 0-1,1 0 0,0 0 1,-1 0-1,0 0 0,1 0 1,-1 0-1,0 0 0,1 0 0,-1 1 1,0-1-1,0 0 0,0 0 1,0 0-1,0 2 0,-3 33 38,3-34-29,-33 347 951,32-326-916,-7 108 17,6-117-55,-1-1 1,0 0 0,0 0 0,-1-1-1,-1 1 1,0-1 0,-11 19 0,15-29 1,0-1 0,0 1 1,0-1-1,0 1 0,0-1 1,-1 1-1,1-1 0,-1 0 1,1 0-1,-1 0 0,1 1 1,-4 0-1,4-2 5,0 1 0,0-1 0,0 0 0,0 0 0,0 0 0,1 0 0,-1 0-1,0 0 1,0 0 0,0 0 0,0 0 0,0 0 0,0 0 0,0-1 0,0 1 0,0 0 0,1-1 0,-1 1 0,-1-1 0,-1-1 11,1 0-1,0-1 1,0 1 0,-1 0 0,1-1 0,0 1 0,1-1 0,-1 0 0,0 0 0,1 0 0,0 1 0,0-1 0,-1-4 0,-4-12 33,2-1-1,1 1 1,0-1-1,1 0 1,1-23-1,3 10 4,0 0-1,10-44 1,-7 55-53,0 0 0,1 1 0,1-1 0,15-28 1,-19 43-89,2-1 1,-1 1-1,1 0 1,0 1-1,0 0 1,1-1-1,0 1 0,0 1 1,0-1-1,1 1 1,0 1-1,0-1 1,0 1-1,0 0 1,10-3-1,3 0-888,-6 2 461,0 0-1,0-1 1,-1-1-1,17-10 1,-14 4-279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42.289"/>
    </inkml:context>
    <inkml:brush xml:id="br0">
      <inkml:brushProperty name="width" value="0.05" units="cm"/>
      <inkml:brushProperty name="height" value="0.05" units="cm"/>
    </inkml:brush>
  </inkml:definitions>
  <inkml:trace contextRef="#ctx0" brushRef="#br0">29 8 11995,'-26'-1'2594,"24"0"-1157,17 2-527,679 1 1827,-455-9-2596,-175 6-136,555 0 70,-459 9-161,293 51 1,-407-48-143,-31-6-92,0-2-1,17 3 0,-31-6 305,0 0-1,1 0 0,-1 0 1,0 0-1,1 0 1,-1 0-1,0 0 0,1 0 1,-1 0-1,0-1 0,1 1 1,-1-1-1,0 1 1,0-1-1,1 1 0,-1-1 1,0 0-1,0 1 0,0-1 1,0 0-1,0 0 1,0 0-1,0 0 0,0 0 1,0 0-1,-1 0 0,1 0 1,0 0-1,0-2 1,9-23-327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53.003"/>
    </inkml:context>
    <inkml:brush xml:id="br0">
      <inkml:brushProperty name="width" value="0.05" units="cm"/>
      <inkml:brushProperty name="height" value="0.05" units="cm"/>
    </inkml:brush>
  </inkml:definitions>
  <inkml:trace contextRef="#ctx0" brushRef="#br0">219 39 14747,'-3'-2'149,"-1"1"0,1 0 0,-1 0 0,1 0 1,-1 0-1,1 1 0,-1-1 0,1 1 0,-1 0 0,0 0 0,1 0 0,-1 0 0,1 1 0,-1-1 0,1 1 0,-1 0 1,1 0-1,-1 1 0,-5 2 0,1 0-55,-1 0-1,1 0 1,0 1 0,0 0 0,1 1-1,-12 10 1,11-7-29,1 0 0,0 1 0,1 0 0,0 0 0,0 0 0,1 1 0,1 0-1,0 0 1,0 0 0,1 0 0,-2 17 0,0 9 114,1-1 0,3 50 1,1-59-117,2 0 0,0 0 0,2 0 0,1 0 0,1-1 0,2 0 1,14 35-1,-17-51-42,0 0 0,1 0 0,0 0 0,1-1 0,0 0 0,0 0 0,1 0 0,14 11 0,-15-15 0,0 0-1,1 0 1,0-1-1,0 1 1,0-2-1,0 1 1,1-1 0,-1-1-1,1 0 1,0 0-1,-1 0 1,13 0-1,-7-2 58,-1 0 0,1 0 1,0-2-1,-1 1 0,1-2 0,-1 0 0,0 0 0,0-1 0,0-1 1,0 0-1,-1-1 0,23-14 0,-20 10 44,-1-1 1,-1-1-1,0 0 0,0-1 1,-1 0-1,-1-1 1,0 0-1,-1-1 0,10-19 1,-9 12 4,-1 0 0,0-1 0,-2 0 0,-1 0 0,-1-1 0,-1 0 0,0 0 0,-2-1 0,-1 1 0,-1-1 0,-2 1 0,0-1 0,-1 1 0,-10-42 0,10 57-103,-1 0-1,0 1 1,-1-1 0,0 1-1,0 0 1,0 0 0,-1 0-1,-1 1 1,1 0 0,-1 0-1,0 0 1,-1 0 0,-11-8-1,8 8-56,0 1 0,-1 0 0,0 1 0,0 0 0,-1 0 0,1 1 0,-1 1 0,0 0 0,-20-3 0,13 3-523,-1 1 0,1 0 0,0 2 0,-1 0 0,1 1 0,0 1-1,-26 6 1,25-1-200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17.318"/>
    </inkml:context>
    <inkml:brush xml:id="br0">
      <inkml:brushProperty name="width" value="0.05" units="cm"/>
      <inkml:brushProperty name="height" value="0.05" units="cm"/>
    </inkml:brush>
  </inkml:definitions>
  <inkml:trace contextRef="#ctx0" brushRef="#br0">39 531 12803,'-2'4'416,"-4"8"666,0 0 0,1 0 0,1 0 0,0 1 0,0 0-1,-3 24 1,7-36-1019,0-1-1,0 1 1,0-1 0,0 0-1,0 1 1,-1-1-1,1 1 1,0-1-1,0 1 1,0-1-1,1 0 1,-1 1-1,0-1 1,0 1-1,0-1 1,0 1-1,0-1 1,0 0-1,1 1 1,-1-1-1,0 1 1,0-1-1,0 0 1,1 1-1,-1-1 1,0 0 0,1 1-1,-1-1 1,0 0-1,1 0 1,-1 1-1,0-1 1,1 0-1,-1 0 1,1 1-1,1-1 18,-1-1 0,0 1 0,0 0 0,0-1 0,1 1 0,-1 0 0,0-1 0,0 0 0,0 1 0,0-1 0,0 0 0,2-1 0,28-30 785,55-104 295,-53 80-932,125-230 165,-133 240-387,-11 14 9,-11 25-15,-1 0 1,1 0 0,1 0-1,-1 1 1,1 0 0,1-1-1,6-7 1,-10 13-2,-1 1-1,0 0 1,0 0 0,0 0 0,0 0-1,1-1 1,-1 1 0,0 0-1,0 0 1,0 0 0,1 0-1,-1 0 1,0 0 0,0-1 0,1 1-1,-1 0 1,0 0 0,0 0-1,1 0 1,-1 0 0,0 0-1,0 0 1,1 0 0,-1 0-1,0 0 1,0 0 0,1 0 0,-1 0-1,0 0 1,0 1 0,1-1-1,-1 0 1,0 0 0,1 0-1,3 10-12,-1 16-2,-3-25 12,-10 214 86,4-143-148,6 116 1,12-120-2017,-13-86 1647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0.197"/>
    </inkml:context>
    <inkml:brush xml:id="br0">
      <inkml:brushProperty name="width" value="0.05" units="cm"/>
      <inkml:brushProperty name="height" value="0.05" units="cm"/>
    </inkml:brush>
  </inkml:definitions>
  <inkml:trace contextRef="#ctx0" brushRef="#br0">1 4 17372,'0'0'34,"0"0"-1,0 0 1,0 0 0,0 0 0,0-1 0,0 1 0,0 0 0,0 0 0,0 0 0,0 0 0,0-1-1,0 1 1,0 0 0,0 0 0,0 0 0,1 0 0,-1 0 0,0-1 0,0 1 0,0 0-1,0 0 1,0 0 0,0 0 0,0 0 0,1 0 0,-1 0 0,0 0 0,0-1 0,0 1-1,0 0 1,0 0 0,1 0 0,-1 0 0,0 0 0,0 0 0,0 0 0,0 0 0,1 0-1,-1 0 1,0 0 0,0 0 0,0 0 0,0 0 0,1 0 0,-1 0 0,0 0 0,0 0 0,0 0-1,0 0 1,1 1 0,4 10 812,3 29-132,-6-28-139,31 147 1037,66 360-406,-96-497-1141,0-11 14,-1 1-1,-1 0 1,0 21-1,-9-56 62,-10-83-116,4 0-1,6-2 1,4-110 0,4 213-29,4-70-67,-3 67 45,1 1 0,0-1 0,0 1 0,0 0 0,1-1 0,-1 1 0,7-10 1,-7 15 1,0-1 1,1 1-1,-1 0 1,0-1-1,1 1 1,-1 1-1,1-1 1,0 0-1,0 0 1,-1 1-1,1 0 1,0-1-1,0 1 1,0 1-1,1-1 1,-1 0-1,0 1 1,0-1-1,0 1 1,1 0-1,-1 0 1,0 0-1,0 0 1,0 1-1,1-1 1,3 3-1,3-1-23,-1 0-1,0 1 1,0 0-1,0 1 1,-1 0-1,1 1 1,12 8-1,-18-11 56,0 0 0,-1 0-1,1 0 1,-1 0 0,0 0 0,0 0 0,0 1 0,0-1-1,0 1 1,0-1 0,-1 1 0,1 0 0,-1-1 0,0 1 0,0 0-1,0 0 1,0 0 0,0 0 0,0 0 0,-1 0 0,0 1-1,1-1 1,-1 0 0,-1 0 0,1 0 0,0 0 0,-1 0-1,1 0 1,-1 0 0,0 0 0,0 0 0,0 0 0,0 0-1,-1 0 1,1 0 0,-1-1 0,0 1 0,0-1 0,-4 5-1,1-1 25,-2-1-1,1 0 1,0 0-1,-1 0 0,0-1 1,0 0-1,-1 0 1,1-1-1,-1 0 0,1 0 1,-15 3-1,12-4-171,0 0-1,0-1 1,0 0-1,-1-1 1,1 0 0,-1 0-1,1-1 1,-19-4-1,27 4 106,-1 1 0,1-1 0,-1 0 0,1 0 0,-1 0 0,1 0 0,-1 0 0,1-1 0,0 1 0,0-1 0,0 1 0,0-1 0,0 0 0,0 0 0,-2-3 0,2-10-337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0.196"/>
    </inkml:context>
    <inkml:brush xml:id="br0">
      <inkml:brushProperty name="width" value="0.05" units="cm"/>
      <inkml:brushProperty name="height" value="0.05" units="cm"/>
    </inkml:brush>
  </inkml:definitions>
  <inkml:trace contextRef="#ctx0" brushRef="#br0">31 5 19980,'-12'-4'1793,"6"4"-1281,0 1-232,3 2 648,0 0-368,4 4-464,2 0-224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0.724"/>
    </inkml:context>
    <inkml:brush xml:id="br0">
      <inkml:brushProperty name="width" value="0.05" units="cm"/>
      <inkml:brushProperty name="height" value="0.05" units="cm"/>
    </inkml:brush>
  </inkml:definitions>
  <inkml:trace contextRef="#ctx0" brushRef="#br0">255 165 14515,'-5'-8'427,"0"1"0,-1 1-1,1-1 1,-1 1 0,0 0-1,-1 0 1,1 0 0,-1 1 0,0 0-1,-1 0 1,-9-4 0,13 7-296,0 1 1,0 0-1,0 0 1,1 0 0,-1 0-1,0 0 1,0 1-1,0 0 1,0 0-1,0 0 1,0 0-1,0 1 1,0-1 0,0 1-1,0 0 1,0 0-1,0 1 1,0-1-1,1 1 1,-1 0-1,1 0 1,-1 0-1,1 0 1,0 0 0,0 1-1,-4 3 1,1 1-64,0-1 1,0 1-1,0 0 1,1 1 0,0-1-1,1 1 1,-1 0 0,2 0-1,-1 0 1,1 1-1,0 0 1,1-1 0,0 1-1,0 0 1,1 0-1,0 0 1,1 0 0,0 0-1,1 13 1,0-19-62,-1-1 1,0 0-1,0 0 1,1 0-1,-1 0 0,1 0 1,0 0-1,0 0 1,0 0-1,0-1 1,0 1-1,0 0 0,0 0 1,0-1-1,1 1 1,-1 0-1,1-1 1,-1 0-1,1 1 0,-1-1 1,1 0-1,0 0 1,0 0-1,0 0 1,-1 0-1,1 0 0,0 0 1,0-1-1,0 1 1,0-1-1,1 1 0,-1-1 1,0 0-1,0 0 1,0 0-1,0 0 1,0 0-1,0 0 0,0-1 1,2 0-1,5-1 15,-1-1 1,0 0-1,0 0 0,0-1 0,-1 0 0,1-1 1,-1 0-1,9-7 0,2-4 18,-1 0 0,-1-1 0,0-2 1,-1 1-1,17-30 0,-3-2 218,22-55-1,-55 120-192,1 0 0,0-1 0,1 1 0,1 1 0,0 20 0,0-12-24,0-3-37,-1 50 48,3-63-86,-1-1 0,1 0 1,0 1-1,1-1 0,0 0 0,0 0 0,4 9 0,-5-15-19,0 1-1,-1-1 1,1 0-1,0 0 1,0 1 0,-1-1-1,1 0 1,0 0-1,0 0 1,0 0-1,1 0 1,-1 0-1,0 0 1,0-1 0,0 1-1,1 0 1,-1-1-1,0 1 1,1 0-1,-1-1 1,1 0-1,-1 1 1,0-1 0,1 0-1,-1 0 1,1 0-1,-1 0 1,1 0-1,-1 0 1,1 0-1,-1 0 1,1-1 0,-1 1-1,0 0 1,1-1-1,-1 1 1,0-1-1,1 0 1,-1 0-1,2-1 1,3-1-87,-1-1 0,1 0 0,-1 0-1,0-1 1,-1 1 0,1-1 0,-1 0 0,5-8-1,14-27-549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1.235"/>
    </inkml:context>
    <inkml:brush xml:id="br0">
      <inkml:brushProperty name="width" value="0.05" units="cm"/>
      <inkml:brushProperty name="height" value="0.05" units="cm"/>
    </inkml:brush>
  </inkml:definitions>
  <inkml:trace contextRef="#ctx0" brushRef="#br0">3 157 16099,'0'0'49,"0"0"-1,-1 0 1,1 0-1,0 0 1,0 0-1,0 0 0,0 0 1,0 0-1,0 0 1,-1 0-1,1 0 1,0 0-1,0 0 0,0 1 1,0-1-1,0 0 1,0 0-1,0 0 1,0 0-1,0 0 1,0 0-1,0 0 0,-1 0 1,1 0-1,0 1 1,0-1-1,0 0 1,0 0-1,0 0 0,0 0 1,0 0-1,0 0 1,0 1-1,0-1 1,0 0-1,0 0 0,0 0 1,0 0-1,0 0 1,0 0-1,0 0 1,0 1-1,0-1 0,0 0 1,0 0-1,1 0 1,-1 0-1,0 0 1,0 0-1,0 0 0,0 1 1,0-1-1,0 0 1,0 0-1,0 0 1,0 0-1,0 0 1,1 0-1,-1 0 0,0 0 1,0 0-1,7 18 954,9 19-403,-13-31-477,0-1-1,1 1 0,-1-1 1,1 1-1,0-1 1,8 8-1,-10-12-95,-1 0 0,0 0 1,1 0-1,-1 0 0,1 0 0,-1-1 0,1 1 0,-1 0 0,1-1 1,-1 1-1,1-1 0,0 0 0,-1 0 0,1 1 0,-1-1 0,1 0 1,0 0-1,-1-1 0,1 1 0,0 0 0,-1-1 0,1 1 0,-1 0 1,1-1-1,-1 0 0,1 1 0,-1-1 0,1 0 0,-1 0 1,1 0-1,-1 0 0,0 0 0,2-1 0,6-7 41,1 0-1,-1-1 1,-1 0 0,0-1-1,0 1 1,6-13 0,37-78 91,-26 50-93,-22 44-62,9-13 61,-8 20-6,-3 12 13,2 88 234,11 171 718,-8-231-849,0 0 0,3-1 0,1 0 1,28 67-1,-18-64-103,-6-12-52,19 56 1,-31-78-20,1 1 0,-1 0 0,-1 0 0,0-1 0,0 1 0,-1 0 0,0 0 0,0 0 0,-1 0 0,-1 0 0,-2 12 0,3-19 3,1 1 0,-1-1 0,0 0 0,1 0 0,-1 0-1,0 0 1,0 0 0,-1 0 0,1 0 0,0-1-1,-1 1 1,1 0 0,-1-1 0,1 1 0,-1-1-1,0 1 1,1-1 0,-1 0 0,0 1 0,0-1-1,0 0 1,0 0 0,0-1 0,0 1 0,-1 0-1,1-1 1,0 1 0,0-1 0,0 0 0,-1 0-1,1 0 1,0 0 0,0 0 0,-1 0 0,1-1 0,0 1-1,0-1 1,0 1 0,0-1 0,-1 0 0,1 0-1,0 0 1,0 0 0,1 0 0,-1 0 0,0 0-1,-3-4 1,-5-3 3,1-1 0,-1 0 0,1-1 0,1 0 0,0 0 0,0-1 0,1 0-1,1-1 1,-10-20 0,4 2-3,1 1-1,-12-60 1,19 70-43,1 1 0,1-1-1,0 1 1,2-36 0,1 45-46,0 1 0,1-1 0,0 1 0,0-1 0,1 1-1,0 0 1,1 0 0,-1 1 0,1-1 0,1 0 0,0 1 0,10-13 0,16-13-104,0-7-62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2.546"/>
    </inkml:context>
    <inkml:brush xml:id="br0">
      <inkml:brushProperty name="width" value="0.05" units="cm"/>
      <inkml:brushProperty name="height" value="0.05" units="cm"/>
    </inkml:brush>
  </inkml:definitions>
  <inkml:trace contextRef="#ctx0" brushRef="#br0">196 842 15131,'1'-2'200,"-1"-1"-1,0 0 1,0 0-1,0 1 1,-1-1-1,1 0 1,0 0 0,-1 1-1,0-1 1,0 1-1,0-1 1,0 0-1,0 1 1,0 0-1,0-1 1,-1 1-1,0 0 1,1-1-1,-1 1 1,0 0 0,-3-2-1,1 0 72,0 1 0,-1 0 0,1 1 0,-1-1 0,0 1 0,0 0 0,0 0 1,0 0-1,0 1 0,0 0 0,-6-1 0,5 1-113,1 0 0,0 1 0,-1 0 0,1 0 0,0 1 0,0 0 0,-1-1 0,1 2 0,0-1 0,0 1 0,-7 2 0,10-3-143,-1 1 0,0-1 0,1 1 1,-1 0-1,1 0 0,0 0 0,0 0 0,-1 0 1,1 0-1,1 1 0,-1-1 0,0 0 1,0 1-1,1 0 0,0-1 0,-1 1 0,1 0 1,0 0-1,0 0 0,0 4 0,0-2-11,1 1 0,-1-1 0,1 1 0,0-1 0,1 1-1,0-1 1,-1 1 0,2-1 0,-1 0 0,1 1 0,-1-1-1,1 0 1,1 0 0,-1 0 0,1 0 0,0-1 0,0 1-1,0-1 1,1 1 0,-1-1 0,9 7 0,-6-6-2,1 0-1,-1-1 1,1 0 0,0 0 0,0 0 0,0-1 0,1 0 0,-1 0-1,1 0 1,0-1 0,0-1 0,-1 1 0,1-1 0,13 0-1,-11-2 7,0-1 0,0 1 0,0-2 0,0 1 0,-1-1 0,1-1 0,-1 0 0,0 0 0,0-1 0,0 0 0,0 0 0,-1-1 0,0 0 0,0-1 0,9-10 0,-11 11 9,-1 0 0,1 0 0,-2 0 0,1 0-1,-1-1 1,0 0 0,0 0 0,0 0-1,-1 0 1,-1-1 0,1 1 0,-1-1-1,0 0 1,-1 1 0,0-1 0,0 0-1,0 0 1,-1 0 0,-1 0 0,-1-10-1,2 16-7,0 0 0,-1 0 0,0 0 0,1 0 0,-1 1-1,0-1 1,0 0 0,0 1 0,0-1 0,0 0-1,0 1 1,0 0 0,-1-1 0,1 1 0,0 0-1,-1-1 1,0 1 0,1 0 0,-1 0 0,1 0-1,-3-1 1,3 2-4,0 0 0,0 0 0,-1 0-1,1 0 1,0 0 0,0 0 0,0 0-1,0 0 1,0 1 0,0-1 0,0 0 0,0 0-1,0 1 1,0-1 0,0 1 0,0-1-1,0 1 1,0-1 0,1 1 0,-1 0 0,0-1-1,0 1 1,0 0 0,1 0 0,-1 0-1,0-1 1,1 1 0,-1 0 0,1 0 0,-1 0-1,1 0 1,-1 0 0,1 0 0,0 0-1,0 0 1,-1 0 0,1 0 0,0 2 0,-1 0-3,1-1 1,-1 1 0,1 0-1,-1-1 1,1 1 0,0-1 0,0 1-1,0-1 1,1 1 0,-1 0 0,0-1-1,1 1 1,0-1 0,-1 1 0,1-1-1,0 1 1,1-1 0,-1 0-1,0 0 1,1 1 0,-1-1 0,1 0-1,-1 0 1,1 0 0,0-1 0,0 1-1,0 0 1,3 1 0,-3-1-2,1-1 0,0 0 0,0 0 0,0 0 0,0 0 0,0 0 0,0 0 0,0-1 0,0 0 0,1 1 0,-1-1 0,0 0 0,0-1-1,0 1 1,0-1 0,0 1 0,0-1 0,1 0 0,-1 0 0,-1 0 0,1 0 0,0-1 0,5-2 0,4-6 2,1 1 0,-2-2 0,1 1-1,-1-2 1,-1 1 0,0-2 0,-1 1-1,0-1 1,-1 0 0,11-25 0,-3 2-2,-2-1 1,-2 0 0,9-45 0,2-55-5,-21 117-6,-1 0 0,-1 1 0,-1-1 0,-1 0-1,-4-19 1,0 24-21,1 23 1,-2 29-7,7-35 35,-6 45-6,2 0-1,3 62 1,3-80 16,2-1 0,0 0 0,2 0 0,0 0 0,13 30 0,24 80-1,-19-53 10,-23-82-17,12 31 9,-13-34-10,0 1 1,1 0-1,-1-1 0,0 1 0,0-1 1,0 1-1,1 0 0,-1-1 0,0 1 1,1-1-1,-1 1 0,1-1 0,-1 1 1,0-1-1,1 1 0,-1-1 0,1 0 1,0 1-1,-1-1 0,1 0 0,-1 1 1,1-1-1,-1 0 0,1 0 0,0 1 1,-1-1-1,1 0 0,-1 0 0,1 0 1,0 0-1,-1 0 0,1 0 0,0 0 1,-1 0-1,1 0 0,0 0 0,-1 0 0,1 0 1,0 0-1,-1-1 0,1 1 0,-1 0 1,1-1-1,0 1 0,3-6 2,0 1 1,0 0-1,-1-1 0,0 0 0,0 0 0,0 0 0,-1 0 0,0 0 0,0-1 1,1-11-1,2 1 1,35-152 61,36-333 0,-75 490-63,2-10 1,-2-42 0,-6 45-6,5 19 4,0-1 0,0 1 0,0 0 0,0 0 0,0-1 0,0 1 0,0 0 0,-1 0 0,1-1 0,0 1-1,0 0 1,0 0 0,-1 0 0,1-1 0,0 1 0,0 0 0,-1 0 0,1 0 0,0 0 0,0 0-1,-1 0 1,1-1 0,0 1 0,0 0 0,-1 0 0,1 0 0,0 0 0,-1 0 0,1 0 0,-1 0 0,0 1-1,0 0 1,0 0-1,-1 0 1,1 0 0,0 0-1,0 1 1,0-1 0,0 0-1,1 0 1,-1 1-1,0-1 1,0 1 0,1-1-1,-1 1 1,1-1 0,-1 1-1,1 1 1,-5 15 0,0 0-1,2 0 1,0 1 0,1 0-1,1 0 1,2 25 0,2-15 9,1 0 0,1-1 0,14 44 1,2-13 18,2-2 0,4-1 0,38 63 0,19 11 43,35 62 1,-107-168-45,-1-1-1,-1 2 1,-1-1-1,-1 1 1,-2 0 0,6 39-1,-11-60-16,-1 0 0,0 1 0,0-1 0,0 0 0,0 0 0,-1 0 1,1 0-1,-2 5 0,2-9-7,-1 1 1,1-1-1,0 1 0,0-1 1,-1 1-1,1-1 1,0 1-1,-1-1 0,1 0 1,0 1-1,-1-1 1,1 1-1,-1-1 1,1 0-1,0 1 0,-1-1 1,1 0-1,-1 0 1,1 1-1,-1-1 1,0 0-1,1 0 0,-1 0 1,0 1-1,0-2 2,-1 1 1,1 0-1,-1 0 0,1-1 0,-1 1 1,1-1-1,0 1 0,-1-1 0,1 1 1,0-1-1,-1 0 0,1 0 0,-2-1 0,-22-20 30,1-2-1,1 0 1,1-1 0,-25-39-1,42 58-29,-16-24 19,-23-42-1,36 59-21,2-1-1,-1-1 0,2 1 0,0-1 0,-5-27 0,10 38-1,-1 0-1,1-1 0,0 1 0,0 0 1,0-1-1,0 1 0,1-1 0,0 1 0,0 0 1,0 0-1,0-1 0,1 1 0,-1 0 0,5-6 1,-2 3-35,1 1 0,0 0 0,1 0 0,-1 0 0,1 1 0,0 0 1,9-6-1,-6 5-82,15-10-435,1-1-1,-2-1 1,-1-2 0,0 0-1,-1-1 1,18-24-1,-4-9-228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5.106"/>
    </inkml:context>
    <inkml:brush xml:id="br0">
      <inkml:brushProperty name="width" value="0.05" units="cm"/>
      <inkml:brushProperty name="height" value="0.05" units="cm"/>
    </inkml:brush>
  </inkml:definitions>
  <inkml:trace contextRef="#ctx0" brushRef="#br0">4 1 16339,'-1'2'200,"0"0"-1,1 1 1,-1-1-1,1 1 1,0-1-1,0 0 1,-1 1-1,1-1 1,1 1-1,-1-1 1,0 1-1,1-1 1,1 5-1,13 34 625,-11-31-458,108 225 1101,-2-2-950,-50-72-92,-51-130-247,-1 0 1,-1 1-1,3 41 1,-10-67-119,1 0-1,-1 0 1,-1 0-1,1 0 1,-1 0 0,0 0-1,0 0 1,-1-1-1,-3 12 1,3-15-40,1 0 0,0 0 0,0-1 0,-1 1 0,1 0 1,-1 0-1,1-1 0,-1 1 0,0-1 0,1 0 0,-1 1 0,0-1 0,0 0 0,0 0 0,0 0 0,0 0 1,0-1-1,0 1 0,0-1 0,-1 1 0,1-1 0,0 0 0,0 1 0,-1-1 0,1 0 0,0 0 1,0-1-1,0 1 0,-1 0 0,-1-2 0,-4 0 4,-1 0-1,1-1 1,0-1-1,0 1 1,0-1-1,0-1 1,1 1 0,0-1-1,0-1 1,0 1-1,0-1 1,1 0 0,0-1-1,-8-11 1,2 2-17,1 0 1,2 0-1,-1-1 1,2-1-1,-11-29 1,14 31 3,1 0 0,0 0 1,1 0-1,0-1 0,2 1 0,0-1 1,2-26-1,0 34-88,0-1 0,1 0 0,0 1-1,1-1 1,0 1 0,0 0 0,1 0 0,1 0 0,-1 0 0,1 1-1,1 0 1,-1 0 0,1 0 0,8-7 0,28-30-365,-24 21 173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5.961"/>
    </inkml:context>
    <inkml:brush xml:id="br0">
      <inkml:brushProperty name="width" value="0.05" units="cm"/>
      <inkml:brushProperty name="height" value="0.05" units="cm"/>
    </inkml:brush>
  </inkml:definitions>
  <inkml:trace contextRef="#ctx0" brushRef="#br0">1 0 15187,'12'28'6006,"24"42"-4815,-33-63-915,-1-3-220,14 27 344,23 32-1,-35-57-334,0 1 0,1-1 0,0 0 0,1 0 1,-1-1-1,1 0 0,0 0 0,0 0 0,1-1 0,-1 1 0,11 3 0,-14-7-34,0 0 0,1-1 0,-1 1 1,1-1-1,-1 0 0,1 0 0,-1 0 0,1 0 0,-1-1 1,1 1-1,-1-1 0,0 0 0,1 0 0,-1 0 0,0-1 1,0 1-1,1-1 0,-1 1 0,0-1 0,-1 0 0,1 0 1,0-1-1,-1 1 0,4-4 0,6-8 81,0 1 0,-1-1 0,13-23 0,-18 28-47,15-25 120,-7 10 33,23-28 1,-36 51-208,0-1 1,0 1-1,0 0 1,0-1-1,1 1 1,-1 0-1,1 0 1,-1 0-1,1 0 1,-1 0-1,1 0 0,0 0 1,-1 0-1,5 0 1,-6 1-7,1 0 0,0 0 0,0 0 0,0 0 0,0 0-1,0 0 1,0 0 0,0 1 0,-1-1 0,1 0 0,0 1 0,0-1 0,0 1 0,-1-1 0,1 1 0,0-1 0,0 1 0,-1-1 0,1 1-1,-1 0 1,2 0 0,2 5 6,-1 0 0,0 1 0,0-1 0,0 1 0,-1-1 0,3 8 0,0 2-14,-4-11 3,1-1 0,0 1-1,0-1 1,0 0 0,1 0-1,-1 1 1,6 4 0,-8-9 0,1 1 1,0 0-1,0-1 1,0 1-1,0-1 1,-1 1-1,1-1 0,0 1 1,0-1-1,0 0 1,0 1-1,0-1 1,0 0-1,0 0 1,0 0-1,0 0 0,0 0 1,0 0-1,0 0 1,0 0-1,0 0 1,0 0-1,0-1 1,0 1-1,0 0 1,0-1-1,0 1 0,0-1 1,0 1-1,0-1 1,0 1-1,0-1 1,-1 0-1,1 1 1,0-1-1,-1 0 1,1 0-1,0 1 0,-1-1 1,1-1-1,24-26 8,-15 16-4,1 0 0,-1 0 1,2 1-1,0 1 0,22-16 0,-31 25-5,0-1 0,0 1 0,0 0 0,0-1-1,0 1 1,0 0 0,0 1 0,0-1-1,1 1 1,-1-1 0,0 1 0,1 0 0,-1 0-1,0 1 1,0-1 0,1 0 0,-1 1 0,0 0-1,0 0 1,0 0 0,0 0 0,0 1 0,0-1-1,0 1 1,0-1 0,0 1 0,-1 0 0,1 0-1,-1 1 1,1-1 0,-1 0 0,0 1 0,2 3-1,2 1-177,-1 0-1,0 0 0,0 1 0,-1 0 0,0 0 1,0 0-1,-1 0 0,0 1 0,-1-1 0,3 17 1,-5-24 165,1-1 1,-1 0 0,0 1 0,0-1 0,0 0 0,0 1 0,0-1 0,0 1-1,0-1 1,0 0 0,0 1 0,0-1 0,0 0 0,0 1 0,0-1 0,0 1-1,0-1 1,0 0 0,0 1 0,0-1 0,0 0 0,0 1 0,0-1 0,-1 0-1,1 1 1,0-1 0,0 0 0,-1 1 0,1-1 0,0 0 0,0 0-1,-1 1 1,1-1 0,0 0 0,0 0 0,-1 0 0,1 1 0,0-1 0,-1 0-1,1 0 1,0 0 0,-1 0 0,1 0 0,-1 0 0,1 1 0,0-1 0,-1 0-1,1 0 1,0 0 0,-1 0 0,1 0 0,-1-1 0,1 1 0,0 0 0,-1 0-1,1 0 1,-1 0 0,-14-9-487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6.429"/>
    </inkml:context>
    <inkml:brush xml:id="br0">
      <inkml:brushProperty name="width" value="0.05" units="cm"/>
      <inkml:brushProperty name="height" value="0.05" units="cm"/>
    </inkml:brush>
  </inkml:definitions>
  <inkml:trace contextRef="#ctx0" brushRef="#br0">31 1 19308,'-3'14'2137,"-2"-2"-1489,0-2-448,-2-2 936,4-8-616,-2-9-112,2-9-440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7.621"/>
    </inkml:context>
    <inkml:brush xml:id="br0">
      <inkml:brushProperty name="width" value="0.05" units="cm"/>
      <inkml:brushProperty name="height" value="0.05" units="cm"/>
    </inkml:brush>
  </inkml:definitions>
  <inkml:trace contextRef="#ctx0" brushRef="#br0">1 71 15571,'1'-8'489,"0"1"-1,1-1 0,0 0 0,0 1 1,1-1-1,0 1 0,6-11 0,-9 19-431,0-1 0,0 0 0,0 0 0,0 0 0,0 0 0,0 0 0,1 1 0,-1-1 0,0 0 0,0 0 0,0 0 0,0 0 0,0 0 0,0 1 0,0-1 0,0 0 0,0 0 0,0 0 0,0 0 0,1 0 0,-1 0 0,0 0 0,0 1 0,0-1 0,0 0 0,0 0 0,0 0 0,1 0 0,-1 0 0,0 0 0,0 0 0,0 0 0,0 0 0,0 0-1,1 0 1,-1 0 0,0 0 0,0 0 0,0 0 0,0 0 0,1 0 0,-1 0 0,0 0 0,0 0 0,0 0 0,0 0 0,0 0 0,0 0 0,1 0 0,-1 0 0,0-1 0,0 1 0,0 0 0,0 0 0,0 0 0,0 0 0,1 0 0,-1 0 0,0 17 641,0-14-478,-8 205 2044,2 72-1557,6-265-611,1 1 0,1-1 0,1 0 0,0 0 1,11 29-1,-13-41-61,0 1 0,1-1 0,-1 1 1,1-1-1,0 0 0,0 0 1,1 0-1,-1 0 0,0 0 1,1 0-1,0-1 0,0 1 0,0-1 1,0 0-1,0 0 0,0 0 1,0 0-1,1 0 0,-1-1 0,1 1 1,-1-1-1,1 0 0,-1 0 1,1-1-1,0 1 0,0-1 0,-1 1 1,1-1-1,7-1 0,2-2-106,1 0-1,-1-1 1,0 0-1,-1-1 1,1-1-1,-1 0 1,0 0-1,0-1 1,-1-1-1,0 0 1,0-1-1,-1 0 1,0 0-1,-1-1 1,0 0-1,0-1 1,9-15-1,-16 21-193,0-1-1,0 1 0,0 0 0,-1-1 0,0 1 1,0-1-1,0 1 0,-1-1 0,1 0 1,-2 1-1,1-1 0,0 1 0,-1-1 0,0 1 1,-1-1-1,1 1 0,-1-1 0,0 1 0,-4-9 1,-9-17-956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073"/>
    </inkml:context>
    <inkml:brush xml:id="br0">
      <inkml:brushProperty name="width" value="0.05" units="cm"/>
      <inkml:brushProperty name="height" value="0.05" units="cm"/>
    </inkml:brush>
  </inkml:definitions>
  <inkml:trace contextRef="#ctx0" brushRef="#br0">0 0 16203,'0'11'1929,"5"7"-913,4 10-336,3 7 1057,3 6-193,1 7-328,-1 1-224,2 3-335,-2-2-225,0-2-616,1-5-521,-4-10 641,-1-7-144,-4-10-144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487"/>
    </inkml:context>
    <inkml:brush xml:id="br0">
      <inkml:brushProperty name="width" value="0.05" units="cm"/>
      <inkml:brushProperty name="height" value="0.05" units="cm"/>
    </inkml:brush>
  </inkml:definitions>
  <inkml:trace contextRef="#ctx0" brushRef="#br0">10 19 18356,'-6'-11'1467,"3"15"-218,3 23 462,0-15-1328,3 119 864,6-1 0,6 1 0,51 212 0,-56-305-1161,-2-9 15,-1 0-1,5 49 0,-14-75-53,-2-13-35,-5-21-21,-13-74-288,6-1 0,4 0 0,5-1 0,6-115 0,11 107-35,-7 98 278,0 0 0,1 1 0,1 0 0,11-25 0,-15 38 53,1-1 0,0 1-1,0 0 1,0-1 0,0 1-1,1 0 1,-1 0-1,1 1 1,0-1 0,0 0-1,0 1 1,0 0 0,0 0-1,1 0 1,-1 0 0,1 0-1,-1 1 1,1-1-1,-1 1 1,1 0 0,0 0-1,0 1 1,0-1 0,-1 1-1,1-1 1,0 1 0,0 0-1,0 1 1,0-1 0,-1 1-1,1 0 1,0 0-1,0 0 1,-1 0 0,1 0-1,-1 1 1,1 0 0,-1 0-1,1 0 1,-1 0 0,0 0-1,0 1 1,0-1 0,-1 1-1,1 0 1,0 0-1,-1 0 1,0 0 0,0 0-1,3 6 1,-1 0 20,-1-1-1,-1 0 1,0 1 0,0-1-1,0 1 1,-1 0 0,0 0-1,-1-1 1,0 1 0,-1 0-1,0 0 1,0 0 0,0-1 0,-6 17-1,1-6 44,-1-1 0,-1-1 0,0 1-1,-1-1 1,-19 27 0,21-35-55,1-1 0,-15 15-1,18-21-76,1 0 0,-1 0 0,1 0 0,-1 0 0,0-1 0,0 1 0,1-1 0,-1 1 0,0-1 0,0 0 0,-1 0 0,1 0 0,-5 0 0,7-1 38,1 0 1,-1 0-1,0 0 1,1 0-1,-1 0 1,0 0-1,1 0 1,-1-1 0,0 1-1,1 0 1,-1 0-1,1-1 1,-1 1-1,0 0 1,1-1-1,-1 1 1,1-1-1,-1 1 1,1 0 0,-1-1-1,1 1 1,-1-1-1,1 0 1,0 1-1,-1-1 1,1 1-1,0-1 1,-1 0 0,1 0-1,-1-2-4,0 1 0,1-1 0,-1 0 0,1 1 0,0-1 0,0 0 0,0-5 0,2-5-134,0 0 1,6-16-1,5-13-434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8.907"/>
    </inkml:context>
    <inkml:brush xml:id="br0">
      <inkml:brushProperty name="width" value="0.05" units="cm"/>
      <inkml:brushProperty name="height" value="0.05" units="cm"/>
    </inkml:brush>
  </inkml:definitions>
  <inkml:trace contextRef="#ctx0" brushRef="#br0">60 98 14867,'-16'30'5437,"6"-7"-4207,-12 39 1,18-46-900,1 1 0,1-1 0,0 1 0,2 32 1,0-43-266,0-1 1,1 1-1,-1-1 1,1 1 0,1-1-1,-1 0 1,1 1-1,0-1 1,0 0-1,1 0 1,-1 0-1,1 0 1,0-1 0,0 1-1,1-1 1,-1 0-1,1 0 1,8 6-1,-10-8-29,1 0-1,0-1 1,0 1-1,-1-1 1,1 0-1,0 0 1,0 0-1,1 0 0,-1-1 1,0 1-1,0-1 1,0 1-1,0-1 1,0 0-1,7-1 0,-5-1 6,0 1 1,0-1-1,0 1 0,0-2 0,0 1 0,-1 0 0,1-1 0,8-6 0,-2 0 32,-1-1-1,0 0 1,0-1 0,-1 0 0,0 0-1,9-17 1,-7 10 50,-2-1 0,0 0 0,-1 0 0,9-34 0,-14 43-72,-1 0 0,0-1-1,-1 1 1,0-1 0,-1 1-1,0-1 1,0 1 0,-1-1-1,-1 1 1,0 0 0,-4-13-1,5 19-77,-1 1 0,0-1 0,0 0 0,0 1 0,0 0 0,-1-1 0,1 1 0,-1 0 0,0 0-1,0 1 1,0-1 0,0 0 0,0 1 0,-1 0 0,1 0 0,-1 0 0,1 0 0,-1 0-1,0 1 1,0 0 0,0 0 0,0 0 0,0 0 0,0 0 0,0 1 0,0 0 0,0 0 0,0 0-1,0 0 1,0 1 0,0-1 0,0 1 0,0 0 0,0 0 0,0 1 0,1-1 0,-1 1 0,0 0-1,1 0 1,-1 0 0,1 0 0,0 1 0,0-1 0,0 1 0,0 0 0,0 0 0,0 0 0,-4 6-1,6-7-87,0-1 0,1 1-1,-1-1 1,0 0 0,0 1-1,1-1 1,-1 1 0,1 0-1,-1-1 1,1 1 0,0-1-1,0 1 1,0 0 0,0 2-1,0-3 78,0 0 0,0-1 1,1 1-1,-1 0 0,0 0 0,1-1 0,-1 1 0,0 0 0,1-1 1,-1 1-1,1 0 0,0-1 0,-1 1 0,1-1 0,-1 1 0,1-1 0,0 1 1,-1-1-1,1 0 0,0 1 0,0-1 0,3 2-50,0-2 0,-1 1 0,1 0 0,0-1-1,0 1 1,-1-1 0,1 0 0,0-1 0,0 1 0,5-2 0,23-5-580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23.306"/>
    </inkml:context>
    <inkml:brush xml:id="br0">
      <inkml:brushProperty name="width" value="0.05" units="cm"/>
      <inkml:brushProperty name="height" value="0.05" units="cm"/>
    </inkml:brush>
  </inkml:definitions>
  <inkml:trace contextRef="#ctx0" brushRef="#br0">100 222 10466,'-8'1'1101,"7"-1"-1023,1 0 0,-1 1-1,1-1 1,-1 0 0,1 0 0,-1 0-1,1 0 1,-1 1 0,1-1-1,-1 0 1,1 0 0,-1 0 0,1 0-1,-1 0 1,1 0 0,-1 0 0,1 0-1,-1-1 1,1 1 0,-1 0 0,1 0-1,-1 0 1,1-1 0,-1 1-1,1 0 1,-1 0 0,1-1 0,-1 1-1,1 0 1,0-1 0,-1 1 0,1 0-1,0-1 1,-1 1 0,1-1 0,0 1-1,-1-1 1,1 1 0,0-1-1,0 0-34,0 1 0,0 0 0,0 0 0,0-1 0,0 1 0,1 0 0,-1 0 0,0 0 0,0 0 0,0-1 0,1 1-1,-1 0 1,0 0 0,0 0 0,0 0 0,1 0 0,-1-1 0,0 1 0,0 0 0,1 0 0,-1 0 0,0 0-1,0 0 1,1 0 0,-1 0 0,0 0 0,0 0 0,1 0 0,-1 0 0,0 0 0,1 0 0,-1 0 0,0 0 0,0 0-1,1 1 1,-1-1 0,0 0 0,0 0 0,0 0 0,1 0 0,-1 0 0,0 1 0,0-1 0,0 0 0,1 0-1,13 8 922,-14-7-938,8 2 46,-1 1 0,1-1 0,0 0 0,-1-1 0,1 0 0,0 0 1,13 1-1,60-2 32,-56-1-62,36 3 0,146 37 77,-124-22-106,114 11-1,-80-24 55,194-17 1,115-44 132,-387 50-194,398-60 12,4 26-34,186 21 24,-45 26 1,-166 9 35,-283-19-38,149-20 0,-227 15-1,140-16-3,-104 21-1,-59 3 43,56-7 0,-100 0 206,-16-4-337,21 8 43,-35-13-222,0 2-1,-1 2 1,0 2-1,-1 1 1,-47-2-1,-14 7-80,-177 15 0,-102 38 373,53-6-17,-240 37 9,3 0-25,106-53-553,-1-24-107,-61 1 128,2 36 605,260 4 177,193-28-312,-115 43 0,164-51-18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1.143"/>
    </inkml:context>
    <inkml:brush xml:id="br0">
      <inkml:brushProperty name="width" value="0.05" units="cm"/>
      <inkml:brushProperty name="height" value="0.05" units="cm"/>
    </inkml:brush>
  </inkml:definitions>
  <inkml:trace contextRef="#ctx0" brushRef="#br0">32 52 10914,'-1'0'45,"-28"-2"7084,29 2-7039,0 0 0,0 0 0,0-1 0,-1 1 1,1 0-1,0 0 90,0 0-90,0 0 0,0 0 1,0 0-1,0 0 0,0-1 0,0 1 0,-1 0 1,1 0-1,0 0 0,0 0 0,0 0 0,0-1 0,0 1 1,0 0-1,0 0 0,0 0 0,0 0 0,0 0 1,0-1-1,0 1 0,0 0 0,0 0 0,0 0 0,0 0 1,0 0-1,0 0 0,1-1 0,-1 1 0,0 0 1,0 0-1,0 0 0,0 0 0,0 0 0,0-1 91,0 1-91,13-11 937,-6 7-770,-2 0-148,-1 1 1,1-1-1,0 1 1,0 1 0,0-1-1,1 1 1,-1 0-1,11-3 1,-16 5-106,0 0 0,1 0 0,-1 0 0,0 0 0,1 0-1,-1 0 1,0 0 0,1 0 0,-1 0 0,0 0 0,1 0 0,-1 0 0,0 0 0,1 1 0,-1-1 0,0 0 0,0 0 0,1 0 0,-1 0 0,0 1-1,0-1 1,1 0 0,-1 0 0,0 1 0,0-1 0,0 0 0,1 0 0,-1 1 0,0-1 0,0 0 0,0 1 0,0-1 0,1 1 0,-2 14 58,-9 18-20,9-31-35,-11 28 22,2-6-15,1 1 0,1 0 0,1 0-1,1 1 1,-3 26 0,9-50-14,-1 0-1,1 0 1,0-1-1,0 1 1,0 0-1,0 0 1,0 0 0,1 0-1,-1-1 1,0 1-1,1 0 1,0 0-1,-1 0 1,1-1-1,0 1 1,0 0-1,0-1 1,0 1-1,0-1 1,0 1-1,0-1 1,0 0-1,1 1 1,-1-1-1,1 0 1,-1 0 0,1 0-1,-1 0 1,1 0-1,0 0 1,-1 0-1,1-1 1,0 1-1,-1-1 1,1 1-1,0-1 1,0 0-1,0 1 1,0-1-1,-1 0 1,1 0-1,0 0 1,0-1 0,0 1-1,0 0 1,-1-1-1,4 0 1,8-3 3,0 0 1,0-1-1,0 0 1,-1-1 0,0-1-1,0 0 1,0 0-1,14-13 1,-12 9 17,-1-2 0,0 0 1,0 0-1,-1-1 0,17-27 1,-29 41-19,15-28 93,-14 26-86,-1 1 1,1 0-1,-1 0 0,1-1 0,-1 1 0,0-1 1,1 1-1,-1-1 0,0 1 0,0 0 0,0-1 1,0 1-1,0-1 0,0 1 0,0-1 0,-1 1 1,1 0-1,-1-2 0,1 2-4,-1 1 0,1-1 0,-1 1 0,1 0 0,-1-1 0,1 1-1,-1 0 1,0-1 0,1 1 0,-1 0 0,1-1 0,-1 1 0,0 0 0,1 0 0,-1 0 0,0 0 0,1 0 0,-1 0-1,1 0 1,-1 0 0,0 0 0,1 0 0,-1 0 0,0 0 0,1 0 0,-1 0 0,0 1 0,1-1 0,-1 0 0,1 0 0,-1 1-1,1-1 1,-1 0 0,1 1 0,-1-1 0,1 1 0,-1-1 0,1 1 0,-1-1 0,1 1 0,-1-1 0,1 2 0,-20 22 139,18-21-135,0 1 0,0-1 0,0 1 0,1 0 0,-1 0 0,1 0 0,0 0 0,0 0 0,0 7 0,1-10-9,0 0-1,0 1 1,0-1-1,0 0 1,1 0 0,-1 1-1,0-1 1,1 0-1,-1 0 1,1 0 0,-1 1-1,1-1 1,0 0-1,-1 0 1,1 0 0,0 0-1,0 0 1,0 0-1,-1-1 1,1 1 0,0 0-1,0 0 1,1 0-1,-1-1 1,0 1 0,0-1-1,0 1 1,0-1-1,0 1 1,1-1 0,-1 0-1,0 0 1,0 1-1,1-1 1,0 0-1,6 0 5,-1 1 0,0-2-1,0 1 1,0-1-1,0 0 1,0 0-1,0-1 1,0 0 0,0 0-1,0 0 1,-1-1-1,1 0 1,6-5-1,10-7 23,0-1-1,23-22 0,-2 2 16,-47 55-42,-30 68-17,25-70-9,0 1 0,2-1 0,0 1 1,1 0-1,1 1 0,-4 29 0,8-47-13,0 0 0,0 1 0,0-1 0,0 1 0,0-1-1,0 0 1,0 1 0,1-1 0,-1 0 0,0 1 0,1-1 0,-1 0 0,1 0-1,0 1 1,-1-1 0,1 0 0,0 0 0,0 1 0,0-1-9,0-1 1,0 1-1,-1-1 1,1 0-1,0 1 0,0-1 1,0 0-1,-1 0 1,1 1-1,0-1 1,0 0-1,0 0 0,0 0 1,0 0-1,-1 0 1,1 0-1,0 0 1,0-1-1,0 1 0,0 0 1,0-1-1,4-1-81,0 0 1,-1 0-1,1-1 0,-1 1 0,0-1 0,0 0 0,7-7 1,15-19-415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9.340"/>
    </inkml:context>
    <inkml:brush xml:id="br0">
      <inkml:brushProperty name="width" value="0.05" units="cm"/>
      <inkml:brushProperty name="height" value="0.05" units="cm"/>
    </inkml:brush>
  </inkml:definitions>
  <inkml:trace contextRef="#ctx0" brushRef="#br0">125 15 16716,'1'0'142,"-1"-1"0,1 1 0,-1-1-1,1 1 1,-1-1 0,0 1 0,1-1 0,-1 0 0,0 1 0,1-1 0,-1 1 0,0-1 0,0 0 0,0 1 0,1-1 0,-1 1 0,0-1 0,0 0 0,0 1 0,0-1 0,0 0 0,0 1 0,0-2 0,-13 9 2280,-20 22 393,-19 31-1296,48-54-1518,0 0 0,0 0 0,0 0 0,1 1 0,0 0 0,0-1 0,1 1 0,-4 13 0,6-19-17,0 0 0,1 0-1,-1 0 1,0 0-1,0 0 1,1 0 0,-1 0-1,0-1 1,1 1-1,-1 0 1,1 0 0,-1 0-1,1-1 1,0 1-1,-1 0 1,1 0 0,0-1-1,-1 1 1,1-1-1,0 1 1,0-1 0,0 1-1,-1-1 1,1 1-1,0-1 1,0 0 0,0 1-1,0-1 1,0 0-1,0 0 1,0 0 0,0 1-1,1-1 1,41 3-389,-36-3 331,44-1-230,-36 0 279,0 0-1,0 1 0,0 1 1,0 0-1,0 1 0,0 1 0,22 6 1,-35-8 46,-1 0 0,1-1 0,-1 1 0,1 0 1,-1 0-1,0 0 0,1 0 0,-1 0 0,0 0 1,0 1-1,0-1 0,0 0 0,0 1 0,0-1 0,0 0 1,0 1-1,0-1 0,-1 1 0,1 0 0,0-1 0,-1 1 1,0-1-1,1 1 0,-1 0 0,0-1 0,0 1 1,0 0-1,0 0 0,0-1 0,0 1 0,0 0 0,-1-1 1,1 1-1,-1-1 0,1 1 0,-2 2 0,-1 3 92,0 1 0,-1-1-1,0 0 1,0 0 0,-1-1-1,-6 9 1,-11 10 377,-29 26 1,44-44-455,0-1 0,0 0 1,-1-1-1,0 0 0,-1 0 0,1-1 1,-1 1-1,-16 4 0,24-9-92,-1 1 0,1-1-1,-1 1 1,1-1 0,-1 0 0,0 0 0,1 1-1,-1-1 1,0 0 0,1-1 0,-1 1 0,1 0-1,-1 0 1,0-1 0,1 1 0,-1-1 0,1 1-1,-1-1 1,1 0 0,-1 1 0,1-1 0,0 0-1,-1 0 1,1 0 0,0 0 0,0 0-1,-1-1 1,1 1 0,0 0 0,0 0 0,1-1-1,-1 1 1,0-1 0,0 1 0,0-1 0,1 1-1,-1-1 1,0-2 0,0-2-138,0-1 1,0 0-1,1 1 1,-1-1-1,1 0 0,1 0 1,2-13-1,6-18-594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09.809"/>
    </inkml:context>
    <inkml:brush xml:id="br0">
      <inkml:brushProperty name="width" value="0.05" units="cm"/>
      <inkml:brushProperty name="height" value="0.05" units="cm"/>
    </inkml:brush>
  </inkml:definitions>
  <inkml:trace contextRef="#ctx0" brushRef="#br0">208 32 16259,'0'0'181,"14"-22"2071,-15 22-2216,1 0 0,0 0 0,0 0 0,-1 1 1,1-1-1,0 0 0,0 0 0,-1 0 0,1 0 0,0 0 0,-1 0 1,1 0-1,0 0 0,0 0 0,-1 0 0,1 0 0,0 0 1,-1 0-1,1 0 0,0 0 0,0 0 0,-1 0 0,1 0 1,0 0-1,-1-1 0,1 1 0,0 0 0,0 0 0,0 0 0,-1 0 1,1 0-1,0-1 0,0 1 0,-1 0 0,1 0 0,0-1 1,0 1-1,0 0 0,0 0 0,0-1 0,-1 1 0,1 0 1,0 0-1,0-1 0,0 1 0,0 0 0,0 0 0,0-1 0,0 1 1,0 0-1,0-1 0,0 1 0,0 0 0,0 0 0,0-1 1,0 1-1,0 0 0,0-1 0,0 1 0,0 0 0,1 0 0,-1-1 1,0 1-1,-8 3 583,0 2 0,0-1 0,0 1-1,1 0 1,0 0 0,-9 9 0,-38 41 641,36-35-1075,1 1 0,1 0 1,-24 41-1,40-61-184,-1 0 0,1 0-1,-1 0 1,1-1 0,-1 1-1,1 0 1,0 0 0,-1 0-1,1 0 1,0 0 0,0 0 0,0 0-1,-1 0 1,1 0 0,0 0-1,1 0 1,-1 0 0,0 0-1,0 0 1,0 0 0,0 0 0,1 0-1,-1 0 1,1 0 0,-1 0-1,1 1 1,1-1-8,-1 0 0,0 0 0,0 0 0,1 0 0,-1-1 0,1 1 0,-1 0 0,1-1 0,-1 1 0,1-1 1,-1 0-1,1 1 0,0-1 0,2 0 0,8 0-85,0-1 1,-1 0 0,17-4-1,-25 4 70,50-12-340,-35 8 204,-1 1 0,1 0 0,0 1 1,25 0-1,-41 3 162,-1-1 1,0 1-1,0 0 0,1 0 1,-1 1-1,0-1 0,0 0 1,1 0-1,-1 0 1,0 1-1,0-1 0,0 1 1,1-1-1,-1 1 0,0-1 1,0 1-1,0 0 1,0-1-1,0 1 0,0 0 1,0 0-1,0 0 0,-1 0 1,1 0-1,0 0 1,0 0-1,-1 0 0,1 0 1,-1 0-1,1 0 0,-1 1 1,1-1-1,-1 0 0,0 0 1,1 0-1,-1 1 1,0-1-1,0 0 0,0 0 1,0 1-1,0-1 0,0 0 1,0 0-1,-1 1 1,1-1-1,0 0 0,-1 0 1,1 1-1,-1 0 0,-3 8 129,0 0 0,0 0 0,-1-1 0,-9 13 0,14-22-129,-5 9 72,0 0 0,-1-1 0,0 1 0,-1-1 0,1-1 1,-2 1-1,1-1 0,-1-1 0,-10 8 0,17-13-107,1-1-1,0 0 1,-1 1-1,1-1 1,-1 0-1,1 0 1,-1 1-1,1-1 1,0 0-1,-1 0 1,1 0 0,-1 1-1,1-1 1,-1 0-1,1 0 1,-1 0-1,1 0 1,-1 0-1,1 0 1,-1 0-1,1 0 1,-1 0-1,1 0 1,-1 0-1,1-1 1,-1 1-1,1 0 1,-1 0 0,1 0-1,-1-1 1,1 1-1,0 0 1,-1 0-1,1-1 1,-1 1-1,1 0 1,0-1-1,-1 1 1,1-1-1,0 1 1,0 0-1,-1-1 1,1 1-1,0-1 1,0 1-1,-1-1 1,1 1 0,0-1-1,0 1 1,0-1-1,0 1 1,0-1-1,0 1 1,0-1-1,0 1 1,0-1-1,0 1 1,0-1-1,0 1 1,0-1-1,7-33-851,4 3 324,2-5-189</inkml:trace>
  <inkml:trace contextRef="#ctx0" brushRef="#br0" timeOffset="1">370 0 15459,'15'0'2209,"-4"17"-961,-4 6-456,-5 9 1745,-2 5-881,0 6-448,0 0-271,2-2-513,-2-4-248,4-10-544,1-7-377,2-12-1487,1-8 1880,-2-8-352,-3-7-232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0.199"/>
    </inkml:context>
    <inkml:brush xml:id="br0">
      <inkml:brushProperty name="width" value="0.05" units="cm"/>
      <inkml:brushProperty name="height" value="0.05" units="cm"/>
    </inkml:brush>
  </inkml:definitions>
  <inkml:trace contextRef="#ctx0" brushRef="#br0">3 41 21365,'-1'91'2902,"-1"-32"-1540,3 0-1,15 114 0,-11-147-1218,1 0-1,0-1 1,2 0-1,18 39 1,-25-61-142,1 0 0,-1-1 1,1 1-1,0 0 0,0 0 1,0-1-1,0 1 1,1-1-1,-1 0 0,0 0 1,1 0-1,0 0 0,-1 0 1,1 0-1,5 2 1,-5-4-16,-1 1 1,0-1-1,0 0 0,1 0 1,-1 1-1,0-2 1,0 1-1,1 0 1,-1 0-1,0-1 1,0 1-1,1-1 1,-1 0-1,0 1 1,0-1-1,0 0 1,0 0-1,0-1 0,0 1 1,0 0-1,-1-1 1,1 1-1,2-3 1,16-17-343,34-43 0,-42 48 169,1 0-1,0 1 1,1 0-1,1 1 1,32-25-1,-45 38 169,1-1 0,-1 1-1,0 0 1,1 0 0,-1 0-1,1 0 1,-1 0-1,1 0 1,-1 1 0,1-1-1,0 1 1,-1 0 0,1 0-1,0 0 1,-1 0 0,1 0-1,-1 0 1,5 2-1,-5-1 12,0 0 1,0 0-1,0 0 0,0 0 0,0 0 0,0 1 0,-1-1 0,1 1 0,-1-1 0,1 1 0,-1 0 0,1 0 0,-1 0 0,0 0 0,0 0 0,0 0 0,0 0 0,0 0 0,0 0 1,-1 0-1,2 4 0,-1 5 45,0-1 1,0 1 0,-1-1 0,0 1 0,-1 0 0,0-1 0,-1 0 0,0 1-1,0-1 1,-1 0 0,-1 0 0,1 0 0,-2 0 0,1-1 0,-11 15-1,7-11 82,-1 0-1,-1-1 1,0 0 0,-1 0-1,0-1 1,-1-1-1,0 0 1,0 0-1,-1-2 1,-14 9-1,20-14-86,1 0-1,-1 0 0,0-1 0,0 0 0,0-1 0,0 1 1,0-1-1,-1 0 0,-13-1 0,18 0-103,0 0-1,0-1 0,0 1 1,0-1-1,0 0 1,0 1-1,0-1 0,0-1 1,0 1-1,1 0 1,-1-1-1,0 1 0,1-1 1,-1 0-1,1 0 1,0 0-1,0 0 0,-1 0 1,2-1-1,-1 1 1,0-1-1,0 1 0,1-1 1,-1 1-1,1-1 1,-2-3-1,1-3-96,1 1-1,-1 0 1,1-1-1,0 1 1,1-1-1,0 1 1,1-1 0,-1 1-1,3-10 1,4-13-264,10-32 1,5 1-303</inkml:trace>
  <inkml:trace contextRef="#ctx0" brushRef="#br0" timeOffset="1">413 6 16772,'1'-1'144,"0"0"1,0 1 0,0-1-1,0 1 1,0-1-1,0 1 1,0 0 0,0-1-1,0 1 1,0 0 0,1-1-1,-1 1 1,0 0 0,0 0-1,0 0 1,0 0 0,0 0-1,0 1 1,0-1-1,0 0 1,1 0 0,-1 1-1,0-1 1,0 0 0,0 1-1,1 0 1,-1 2 101,0-1 0,0 1 0,0-1-1,0 1 1,-1-1 0,1 1 0,-1 0 0,0-1 0,0 1 0,0-1-1,0 1 1,-1 3 0,-10 116 3366,-1 15-2230,12-113-1318,0 0-1,2 0 0,7 40 1,-7-54-217,1-1 0,1 1 1,-1-1-1,1 0 0,11 17 1,-14-25 74,0 1 1,0 0-1,0-1 1,1 1 0,-1-1-1,1 1 1,-1-1 0,1 0-1,-1 1 1,1-1-1,0 0 1,0 0 0,0 0-1,0 0 1,2 0 0,-3-1 25,1 0 0,-1 0 0,1 0 0,-1 0 1,1 0-1,-1-1 0,0 1 0,1-1 1,-1 1-1,1-1 0,-1 1 0,0-1 0,1 0 1,-1 1-1,0-1 0,0 0 0,0 0 1,0 0-1,1 0 0,-1 0 0,0 0 0,-1-1 1,1 1-1,1-2 0,3-5-116,0 0-1,-1 0 1,0-1-1,0 1 1,4-19-1,1-18-487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0.665"/>
    </inkml:context>
    <inkml:brush xml:id="br0">
      <inkml:brushProperty name="width" value="0.05" units="cm"/>
      <inkml:brushProperty name="height" value="0.05" units="cm"/>
    </inkml:brush>
  </inkml:definitions>
  <inkml:trace contextRef="#ctx0" brushRef="#br0">1 107 16612,'0'4'265,"0"1"1,1-1 0,0 0 0,-1 1 0,2-1 0,-1 0 0,0 0 0,1 0 0,0 0 0,0 0 0,0 0 0,1-1 0,-1 1 0,1 0 0,0-1 0,0 0-1,0 0 1,0 0 0,0 0 0,1 0 0,-1-1 0,1 0 0,0 1 0,4 1 0,-2-2-100,1 0 0,0-1 0,0 1 0,0-1 0,0 0 0,0-1 0,0 0 0,-1 0 0,1 0 1,0-1-1,0 0 0,0 0 0,0-1 0,10-4 0,0 0-89,0-1 1,-1 0 0,0-2-1,-1 1 1,1-2-1,-2 0 1,1-1-1,-2-1 1,1 0 0,-2 0-1,15-19 1,-25 27-56,0 1 0,0-1 0,0 1-1,0-1 1,-1 0 0,2-4 0,-3 7-15,0 0 0,1 0 0,-1 0 0,0 0 0,0 1 0,0-1 0,0 0-1,0 0 1,0 0 0,0 0 0,0 0 0,0 0 0,0 1 0,-1-1 0,1 0-1,0 0 1,-1 0 0,1 0 0,0 1 0,-1-1 0,1 0 0,-1 0 0,1 1 0,-1-1-1,0 0 1,1 1 0,-1-1 0,1 1 0,-1-1 0,0 1 0,0-1 0,1 1-1,-1-1 1,0 1 0,-1-1 0,-2 0 17,0 1 0,-1-1 0,1 1 0,0 0 1,0 0-1,-1 0 0,1 0 0,0 1 0,0 0 0,0 0 0,0 0 0,0 0 0,0 1 0,-8 3 0,3 0 35,-1 0 0,1 1 0,0 0 0,-16 15 0,14-10-12,0 1 0,1 1 0,1-1 0,0 2 0,0-1 0,1 1 0,1 0 0,1 1 0,-8 24 0,11-31-38,0 0-1,1 1 1,1-1 0,-1 1 0,1-1-1,1 1 1,-1-1 0,2 1-1,-1 0 1,1-1 0,0 1 0,1-1-1,0 1 1,0-1 0,1 0 0,0 0-1,1 0 1,0 0 0,6 9-1,-7-13 3,0 0-1,0-1 0,0 1 1,0-1-1,1 0 0,0 0 0,0-1 1,-1 1-1,2-1 0,-1 1 1,0-1-1,0-1 0,1 1 0,-1 0 1,1-1-1,5 1 0,-2-1 4,-1-1 0,1 0 0,-1 0 0,1 0 0,-1-1-1,1 0 1,-1-1 0,0 0 0,11-4 0,33-15-1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1.304"/>
    </inkml:context>
    <inkml:brush xml:id="br0">
      <inkml:brushProperty name="width" value="0.05" units="cm"/>
      <inkml:brushProperty name="height" value="0.05" units="cm"/>
    </inkml:brush>
  </inkml:definitions>
  <inkml:trace contextRef="#ctx0" brushRef="#br0">277 156 15203,'22'-21'1372,"-10"9"-841,0 1-1,10-14 0,-21 23-380,1-1 0,0 1 0,0 0 0,-1-1 0,0 1 0,1-1-1,-1 0 1,0 1 0,0-1 0,0 0 0,-1 0 0,1 1 0,-1-1 0,0 0 0,1 0 0,-1 0 0,-1-5-1,0 6-51,1 0-1,-1 1 1,0-1-1,0 0 0,0 0 1,0 0-1,0 1 1,-1-1-1,1 0 1,0 1-1,-1-1 0,1 1 1,-1 0-1,0-1 1,0 1-1,1 0 0,-1 0 1,0 0-1,0 0 1,0 1-1,0-1 0,0 0 1,0 1-1,0-1 1,0 1-1,0 0 0,0 0 1,0 0-1,0 0 1,-3 0-1,-4 0 82,0 1 0,0 0 0,1 0 0,-1 1-1,-15 4 1,10 0-122,1 0 0,0 0 0,0 1 0,1 1 0,0 0 0,0 1 0,1 0 0,0 1 0,1 0 0,-12 14 0,10-9-53,1 1 0,0 0-1,1 1 1,0 0 0,2 0-1,0 1 1,-6 21-1,10-28-3,2-1 0,-1 0 0,2 1 0,-1-1 0,1 1 0,1 0 0,1 18 0,0-25-1,-1 0-1,1 0 1,0-1-1,0 1 1,0-1-1,1 1 1,-1-1-1,1 0 1,0 1-1,0-1 1,0 0-1,0 0 0,1 0 1,-1 0-1,1-1 1,0 1-1,0-1 1,0 1-1,0-1 1,0 0-1,0 0 1,0-1-1,1 1 1,-1-1-1,7 3 0,6-1-22,-1 1 0,1-2-1,0 0 1,28-1 0,69-9-94,-76 4 83,-3 1-2,1 0-13,0 0 1,43 4-1,-74-1 51,1 1-1,-1 0 1,1-1-1,-1 2 1,0-1-1,8 4 1,-11-5 2,0 0 0,-1 1 0,1-1 0,0 1 0,0-1-1,-1 1 1,1 0 0,0-1 0,-1 1 0,1 0 0,-1-1 0,1 1 0,-1 0 0,1 0 0,-1-1 0,0 1 0,1 0 0,-1 0 0,0 0 0,1 0 0,-1-1 0,0 1 0,0 0 0,0 0 0,0 0 0,0 0 0,0 0 0,0 0 0,0-1 0,0 1 0,-1 0 0,1 0 0,0 0 0,0 0 0,-1 0 0,1-1 0,-1 1 0,1 0 0,0 0 0,-1-1 0,0 1 0,1 0 0,-2 0 0,-4 7 40,-1 0 0,0-1 0,-1 1 1,0-2-1,0 1 0,0-1 0,-18 9 0,-71 31 271,70-35-192,0-2 1,-54 12-1,66-18-169,0-1 0,1-1-1,-1 0 1,0-1 0,0-1 0,0 0-1,-21-5 1,33 6-60,0-1 0,0 0 0,1 0 1,-1 0-1,0 0 0,1-1 0,-1 1 0,1-1 0,-1 0 0,1 1 0,0-1 0,-1 0 0,1 0 0,-2-4 0,3 5 27,0-1 0,0 0 0,0 1-1,1-1 1,-1 1 0,1-1 0,-1 0-1,1 0 1,-1 1 0,1-1 0,0 0-1,0 0 1,0 1 0,0-1 0,0 0 0,0 0-1,1 1 1,-1-1 0,1 0 0,-1 1-1,1-1 1,-1 0 0,1 1 0,0-1-1,1-2 1,15-15-637,9 0-168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1.749"/>
    </inkml:context>
    <inkml:brush xml:id="br0">
      <inkml:brushProperty name="width" value="0.05" units="cm"/>
      <inkml:brushProperty name="height" value="0.05" units="cm"/>
    </inkml:brush>
  </inkml:definitions>
  <inkml:trace contextRef="#ctx0" brushRef="#br0">202 2 17540,'-3'0'184,"0"-1"1,0 1-1,1 0 1,-1 0 0,0 0-1,0 0 1,1 0-1,-1 1 1,0-1-1,1 1 1,-1 0 0,0 0-1,1 0 1,-1 0-1,1 0 1,-1 0-1,1 1 1,0-1 0,-1 1-1,1 0 1,-2 2-1,-6 5 414,0 0 0,-15 21 0,13-13-318,0 1 0,1-1 0,1 2 0,1-1 0,1 2 0,-11 34 0,15-36-176,0-1 0,0 0 0,2 1 0,0-1 0,1 1 0,1 0 0,1 0 0,3 23 0,-3-37-156,-1 0 0,1 0 0,0 0 0,0 0 0,1 0 0,-1-1 0,1 1 0,-1 0 0,1-1 0,1 1 0,-1-1 0,0 0 0,1 1 0,0-1 0,-1 0 0,1-1 0,0 1 0,1 0 0,-1-1 0,0 0 0,1 0 0,-1 0 0,1 0 0,0 0 0,-1-1 0,1 0 0,0 1 0,0-2 0,0 1 0,0 0 0,0-1 0,0 1 0,0-1 0,0 0 0,1-1 0,-1 1 0,7-2 1,1-1-141,0 0 0,-1-1 0,1 0 0,14-8 1,11-9-440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2.321"/>
    </inkml:context>
    <inkml:brush xml:id="br0">
      <inkml:brushProperty name="width" value="0.05" units="cm"/>
      <inkml:brushProperty name="height" value="0.05" units="cm"/>
    </inkml:brush>
  </inkml:definitions>
  <inkml:trace contextRef="#ctx0" brushRef="#br0">6 352 17324,'4'2'208,"0"-1"0,0 1 1,0-1-1,0 0 0,0-1 0,0 1 1,0-1-1,0 1 0,0-1 1,0-1-1,0 1 0,1 0 1,-1-1-1,0 0 0,0 0 0,0 0 1,-1-1-1,1 1 0,0-1 1,0 0-1,6-4 0,5-3 369,-1-1 0,-1 0 0,25-23 1,-20 15-221,-2 0 1,0-1 0,14-21-1,-25 31-294,1 1-1,-2-1 0,1 1 1,-1-1-1,-1 0 0,1-1 1,-2 1-1,1-1 0,-1 1 1,1-15-1,-3 21-53,0 1 0,0-1 1,0 0-1,0 0 0,0 1 1,0-1-1,-1 0 0,1 1 0,-1-1 1,0 1-1,0-1 0,0 1 0,0-1 1,0 1-1,-1-1 0,1 1 0,-1 0 1,1 0-1,-1 0 0,0 0 0,0 0 1,0 0-1,0 0 0,0 1 1,0-1-1,0 1 0,-1-1 0,1 1 1,-1 0-1,1 0 0,-1 0 0,1 0 1,-1 0-1,1 1 0,-5-1 0,1 0-7,-1 1 0,0 0 0,0 1 0,1 0 0,-1 0 0,0 0 0,1 1 0,-1 0 0,1 0 0,-1 0 0,1 1 0,0 0 0,-7 5 0,1 0 10,1 1 0,0 0 0,0 1 0,1 1 0,1-1 0,-1 2 0,2-1 0,0 1 0,0 0 0,1 1-1,-9 23 1,11-24 21,0 1-1,1 0 1,1 0-1,0 0 0,1 0 1,0 0-1,1 0 1,0 0-1,1 1 0,1-1 1,0 0-1,6 26 0,-6-35-22,0-1 0,0 1-1,1 0 1,-1-1-1,1 1 1,-1-1-1,1 0 1,0 0-1,0 1 1,1-1-1,-1-1 1,1 1-1,-1 0 1,1 0-1,0-1 1,0 0 0,0 1-1,1-1 1,-1-1-1,0 1 1,1 0-1,-1-1 1,1 1-1,-1-1 1,1 0-1,0 0 1,-1-1-1,1 1 1,0-1-1,0 0 1,0 0-1,-1 0 1,1 0 0,0-1-1,0 1 1,-1-1-1,1 0 1,0 0-1,-1-1 1,6-1-1,4-4-7,0 0 0,-1 0-1,1-1 1,-2-1 0,1 0 0,-1 0-1,-1-1 1,11-13 0,8-13-13,30-49 0,-38 51-15,2 2-1,33-36 1,-56 67 25,1 0 0,0 0 0,0 0 0,-1 0 0,1 0 0,0 0 0,0 0 1,0 1-1,0-1 0,0 0 0,0 1 0,0-1 0,0 0 0,0 1 0,0-1 0,1 1 0,-1 0 0,0-1 0,0 1 0,0 0 1,1 0-1,-1 0 0,0 0 0,0 0 0,0 0 0,1 0 0,1 1 0,-2 0 1,0 0-1,0 0 1,0 0-1,0 1 1,0-1-1,0 1 1,0-1-1,0 1 1,0-1-1,-1 1 1,1-1-1,-1 1 1,1 0 0,-1-1-1,0 1 1,1 0-1,-1-1 1,0 4-1,1 32 0,-1-28 11,0 1 1,0-1-1,1 0 1,0 0-1,5 16 1,-6-24-10,0-1 1,1 1 0,-1 0-1,0 0 1,1 0 0,-1-1-1,1 1 1,-1 0 0,1 0 0,-1-1-1,1 1 1,0-1 0,-1 1-1,1 0 1,0-1 0,-1 1-1,1-1 1,0 0 0,0 1-1,0-1 1,-1 1 0,1-1 0,0 0-1,0 0 1,0 0 0,0 1-1,-1-1 1,1 0 0,0 0-1,0 0 1,0 0 0,0 0 0,0-1-1,0 1 1,-1 0 0,1 0-1,0 0 1,0-1 0,0 1-1,0 0 1,-1-1 0,1 1-1,1-2 1,5-1 4,-1-2-1,1 1 0,11-10 1,-16 11-6,62-56 0,-45 39-12,1 1-1,1 1 1,1 1 0,45-27-1,-65 43 14,0 0 0,1-1 1,-1 1-1,1 0 0,0 1 0,-1-1 0,1 0 0,0 1 0,0 0 0,-1-1 1,1 1-1,5 1 0,-7-1 6,0 1 0,1-1 0,-1 1 1,1-1-1,-1 1 0,0 0 0,1-1 1,-1 1-1,0 0 0,0 0 0,0 0 1,0 0-1,0 0 0,0 1 0,0-1 0,0 0 1,0 0-1,0 1 0,-1-1 0,1 0 1,-1 1-1,1-1 0,0 3 0,1 4 78,0 1 0,-1 0 1,1 0-1,-2 0 0,0 11 0,3 23 174,0-45-875,1-1 0,-1 0 1,0 0-1,1 0 0,3-6 1,-6 8 552,15-16-625,4-2-235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2.956"/>
    </inkml:context>
    <inkml:brush xml:id="br0">
      <inkml:brushProperty name="width" value="0.05" units="cm"/>
      <inkml:brushProperty name="height" value="0.05" units="cm"/>
    </inkml:brush>
  </inkml:definitions>
  <inkml:trace contextRef="#ctx0" brushRef="#br0">174 226 20468,'-1'-1'101,"1"0"0,-1 0-1,1 0 1,-1 0 0,0 0-1,0 1 1,1-1 0,-1 0 0,0 1-1,0-1 1,0 0 0,0 1-1,1-1 1,-1 1 0,0-1-1,0 1 1,0 0 0,0-1-1,0 1 1,0 0 0,-1 0-1,-1 0 1,1 0-4,0 0 0,0 0 0,0 1-1,0-1 1,0 1 0,0 0 0,1 0 0,-1 0 0,0 0 0,0 0-1,-2 1 1,-2 4 157,-1-1 0,0 1 0,1 1 0,-8 10 0,3-2-164,0 1 1,2 0-1,0 0 0,1 1 0,1 0 1,0 0-1,1 1 0,1 0 0,1 0 0,0 0 1,0 22-1,3-38-82,1-1 0,0 0 1,0 0-1,0 0 0,0 0 0,0 0 0,0 0 0,0 1 1,0-1-1,0 0 0,1 0 0,-1 0 0,0 0 1,1 0-1,-1 0 0,1 0 0,-1 0 0,1 0 1,-1 0-1,1 0 0,0 0 0,0 0 0,-1 0 1,1-1-1,0 1 0,0 0 0,0 0 0,0-1 1,0 1-1,0-1 0,1 1 0,1 0-2,-1-1 0,1 0 0,-1 0 0,1-1 0,-1 1 0,1-1 0,-1 1 0,1-1 0,-1 0 1,1 0-1,-1 0 0,0 0 0,4-2 0,71-47-191,-61 37 127,1 2 0,0 0-1,1 1 1,0 0-1,35-12 1,-51 22 62,0-1 0,0 0 0,1 1 0,-1-1 0,0 1 0,0 0 0,0 0 0,1 0 0,-1 0 0,0 0 0,0 0 0,1 1 0,-1-1 0,0 1 0,0-1 0,0 1 0,0 0 0,0 0 0,3 2 0,-3-2 32,0 1-1,-1 0 1,1 0 0,-1 0 0,1 0-1,-1 1 1,0-1 0,0 0-1,0 0 1,0 1 0,0-1-1,-1 1 1,1-1 0,-1 1 0,1-1-1,-1 1 1,0 2 0,0-5-20,0 1 0,0-1 1,-1 1-1,1-1 0,0 1 1,0-1-1,0 0 0,1 1 0,-1-1 1,0 1-1,0-1 0,0 0 1,0 1-1,0-1 0,0 1 1,1-1-1,-1 0 0,0 1 1,0-1-1,0 0 0,1 1 0,-1-1 1,0 0-1,1 1 0,-1-1 1,0 0-1,1 1 0,7-8 264,7-20-47,-11 13-211,-1-1 1,0 1-1,-1-1 0,0 0 0,-1 0 0,-1 1 1,-1-1-1,0 0 0,-1 0 0,-6-26 0,0 22-17,8 19-5,0-1 1,0 1-1,0-1 0,0 1 1,0-1-1,-1 1 0,1-1 0,0 1 1,0 0-1,0-1 0,-1 1 0,1-1 1,0 1-1,0 0 0,-1-1 1,1 1-1,0 0 0,-1-1 0,1 1 1,0 0-1,-1-1 0,1 1 0,-1 0 1,1 0-1,0 0 0,-1-1 1,1 1-1,-1 0 0,1 0 0,-1 0 1,0 1-1,1 0 1,0 0 0,0 0-1,0 0 1,0 0 0,0 0-1,0 0 1,1 0 0,-1 0-1,0 0 1,0 0 0,1 0-1,-1-1 1,1 1 0,-1 0-1,1 0 1,-1 0 0,1 0-1,-1 0 1,2 1 0,16 16 10,-14-15-9,1-1 0,0 1-1,0 0 1,0-1 0,0 0 0,0-1-1,0 1 1,1-1 0,-1 0 0,0 0-1,1 0 1,-1-1 0,1 0 0,7 0-1,-4-2 2,-1 1 0,0-1-1,0-1 1,0 1 0,0-1-1,0-1 1,-1 1-1,13-9 1,-7 2-1,0 1-1,-1-2 1,0 0-1,-1 0 1,0-1-1,-1 0 1,0-1-1,-1 0 1,12-22-1,-16 23 2,0 0 0,0 0 0,-1 0 0,4-23 0,-22 71 6,6-4 24,2-1 0,-4 65-1,9-83-23,1-1 0,1 1-1,0-1 1,1 1 0,0-1-1,1 1 1,0-1 0,1 0-1,0-1 1,10 20 0,-13-29-17,0-1 0,0 0-1,0 1 1,0-1 0,0 0 0,0 1 0,0-1 0,0 0 0,1 0 0,-1 0 0,0 0-1,3 1 1,-4-2-37,1 0-1,0 0 1,-1 1-1,1-1 0,0 0 1,0 0-1,-1 0 0,1 0 1,0 0-1,0 0 1,-1 0-1,1 0 0,0 0 1,0 0-1,-1-1 1,1 1-1,0 0 0,-1 0 1,2-1-1,0-1-102,0 0 0,0 1 0,0-1 0,-1 0 0,1 0 0,0 0 0,-1 0 1,0 0-1,0 0 0,1-1 0,-1 1 0,0 0 0,-1-1 0,1 1 0,0-3 0,3-13-176,-2 0-1,0 0 1,-1-24-1,-3-24-548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3.402"/>
    </inkml:context>
    <inkml:brush xml:id="br0">
      <inkml:brushProperty name="width" value="0.05" units="cm"/>
      <inkml:brushProperty name="height" value="0.05" units="cm"/>
    </inkml:brush>
  </inkml:definitions>
  <inkml:trace contextRef="#ctx0" brushRef="#br0">4 0 20484,'-3'17'1625,"4"0"-1273,2-2-392,8-3-128,4-1 552,5-6-360,5-2-192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5:13.819"/>
    </inkml:context>
    <inkml:brush xml:id="br0">
      <inkml:brushProperty name="width" value="0.05" units="cm"/>
      <inkml:brushProperty name="height" value="0.05" units="cm"/>
    </inkml:brush>
  </inkml:definitions>
  <inkml:trace contextRef="#ctx0" brushRef="#br0">146 238 14755,'0'0'88,"1"0"0,-1 0 0,0 1 0,0-1-1,0 0 1,0 1 0,1-1 0,-1 0 0,0 1 0,0-1 0,0 0-1,0 1 1,0-1 0,0 1 0,0-1 0,0 0 0,0 1 0,0-1-1,0 0 1,0 1 0,0-1 0,0 0 0,0 1 0,0-1-1,0 0 1,0 1 0,-1-1 0,1 0 0,0 1 0,0-1 0,0 0-1,-1 1 1,1-1 0,0 0 0,0 0 0,-1 1 0,1-1 0,-16 13 866,6-6-115,-2 5 32,0 0 1,0 0-1,2 1 0,0 1 1,0-1-1,1 2 0,-12 24 1,17-31-769,1 1 0,-1 0 1,1 0-1,1 0 1,0 0-1,0 0 1,1 0-1,0 1 1,0-1-1,1 0 1,0 1-1,1-1 0,0 0 1,1 1-1,2 10 1,-2-17-86,-1 1 1,1-1-1,-1 0 1,1 1-1,0-1 0,0 0 1,1 0-1,-1 0 1,1 0-1,-1-1 1,1 1-1,0 0 0,0-1 1,0 0-1,0 0 1,1 0-1,-1 0 1,0-1-1,1 1 0,-1-1 1,8 2-1,-6-2-13,0 0 0,0-1 0,-1 0-1,1 0 1,0 0 0,0 0-1,0-1 1,-1 0 0,1 0 0,0 0-1,-1 0 1,1-1 0,-1 0 0,1 0-1,-1 0 1,0 0 0,6-5 0,-1-1-6,1 0 0,-2-1 0,1 0 0,-1-1 1,-1 0-1,0 0 0,0 0 0,-1-1 1,0 0-1,-1-1 0,0 1 0,4-16 1,-5 14-2,-1-1 0,0 0 1,-1 0-1,0 0 0,-1 0 1,-1 0-1,0 0 0,-1 0 1,0 0-1,-6-22 1,7 32 1,-2 1 1,1-1 0,0 1-1,-1-1 1,1 1 0,-1 0 0,0 0-1,0 0 1,0 0 0,-1 0 0,1 0-1,-1 1 1,1-1 0,-1 1 0,0 0-1,-4-3 1,5 4 1,0 0 0,0 1 1,0-1-1,0 0 0,0 1 1,-1 0-1,1-1 0,0 1 0,0 0 1,0 0-1,0 0 0,0 0 0,0 1 1,0-1-1,-1 0 0,1 1 0,0 0 1,0-1-1,0 1 0,1 0 0,-1 0 1,0 0-1,0 0 0,0 1 0,1-1 1,-1 0-1,0 1 0,1-1 0,-3 3 1,1 1-10,0-1 1,0 1 0,0-1-1,1 1 1,-1 0 0,1 0-1,0 0 1,0 0 0,1 0-1,0 1 1,0-1 0,0 0 0,0 10-1,1-13-30,0 0 0,0 0 0,0-1 0,0 1 0,1 0 0,-1 0-1,1 0 1,-1 0 0,1-1 0,0 1 0,-1 0 0,1-1 0,0 1 0,0-1-1,0 1 1,0-1 0,2 3 0,-1-3-29,0 0 0,-1 0-1,1-1 1,0 1 0,-1 0 0,1-1-1,0 1 1,0-1 0,0 0 0,-1 1-1,1-1 1,0 0 0,0 0 0,0 0-1,0 0 1,-1-1 0,1 1 0,0 0-1,0-1 1,0 1 0,1-2 0,8-2-107,0 0 1,-1-1-1,18-12 0,-18 11 42,32-20-460</inkml:trace>
  <inkml:trace contextRef="#ctx0" brushRef="#br0" timeOffset="1.02">644 0 19772,'-3'1'383,"1"0"0,0 0 1,-1-1-1,1 1 0,0 1 0,0-1 0,0 0 0,0 0 0,-3 3 0,-2 0 211,-2 2 401,-40 26 2007,44-29-2863,1 1 0,-1 0 0,1 0 0,0 0 0,0 0 0,1 0 0,-6 9 0,8-12-146,1 1 0,-1-1 1,1 0-1,-1 1 0,1-1 0,0 1 0,-1-1 0,1 0 0,0 1 0,0-1 1,0 1-1,0-1 0,0 1 0,1-1 0,-1 0 0,0 1 0,1-1 0,-1 1 1,1-1-1,-1 0 0,1 1 0,0-1 0,-1 0 0,1 0 0,0 0 0,0 0 0,0 1 1,0-1-1,0 0 0,0 0 0,0-1 0,0 1 0,0 0 0,3 1 0,4 3-81,0-1 0,0 1 0,1-2 0,9 4 0,-13-5 62,76 19-404,-63-17 394,1 0 0,-1 1 0,0 1 0,26 12 0,-43-17 54,0-1 0,1 1 0,-1 0 0,0 0 0,0 0 0,0 0 1,0 0-1,0 0 0,0 0 0,0 0 0,0 0 0,0 1 0,0-1 0,-1 0 0,1 1 1,0-1-1,-1 0 0,1 1 0,-1-1 0,0 1 0,1-1 0,-1 1 0,0-1 1,0 1-1,0-1 0,0 0 0,0 1 0,0-1 0,0 1 0,-1-1 0,1 1 1,0-1-1,-1 1 0,1-1 0,-1 0 0,0 1 0,1-1 0,-1 0 0,0 1 1,0-1-1,-1 1 0,-4 6 99,0 0 1,0-1 0,0 0-1,-1-1 1,-9 8 0,-9 4-69,0 0 0,-1-2 1,-50 24-1,41-29 122,34-11-178,-1 0 1,1 0-1,-1 0 1,1 0-1,-1 0 1,1 0-1,0 0 1,-1 0-1,1-1 1,-1 1-1,1-1 1,0 1-1,-1-1 1,1 1-1,0-1 1,-1 0-1,1 1 1,0-1-1,0 0 1,0 0-1,-2-2 1,-6-13-197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1.590"/>
    </inkml:context>
    <inkml:brush xml:id="br0">
      <inkml:brushProperty name="width" value="0.05" units="cm"/>
      <inkml:brushProperty name="height" value="0.05" units="cm"/>
    </inkml:brush>
  </inkml:definitions>
  <inkml:trace contextRef="#ctx0" brushRef="#br0">35 0 17916,'-17'10'2048,"9"-1"-1424,2-3-280,3 1 1257,5-2-1353,-1-3-640,8-2 400,2-2-192,3-3-176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6.479"/>
    </inkml:context>
    <inkml:brush xml:id="br0">
      <inkml:brushProperty name="width" value="0.05" units="cm"/>
      <inkml:brushProperty name="height" value="0.05" units="cm"/>
    </inkml:brush>
  </inkml:definitions>
  <inkml:trace contextRef="#ctx0" brushRef="#br0">130 28 16812,'1'-17'1879,"-2"8"-884,1 9-970,0 0 0,-1 0 1,1 0-1,0 0 0,0-1 0,0 1 0,0 0 0,0 0 0,0 0 1,-1 0-1,1 0 0,0 0 0,0 0 0,0 0 0,0 0 0,0 0 1,-1 0-1,1 0 0,0 0 0,0 0 0,0 0 0,0 0 1,0 0-1,-1 0 0,1 0 0,0 0 0,0 0 0,0 0 0,0 0 1,0 0-1,-1 0 0,1 0 0,0 0 0,0 0 0,0 1 0,0-1 1,0 0-1,0 0 0,-1 0 0,1 0 0,0 0 0,0 0 0,0 0 1,0 1-1,-10 11 761,1 0 0,1 1-1,0 0 1,1 0 0,-11 29 0,9-22-384,-2 2-189,1 0 1,2 1-1,0 0 0,-9 43 1,17-65-212,0 0 1,0 0 0,0 0-1,0 0 1,0 0 0,0 0-1,0 0 1,0 0-1,0 0 1,0 0 0,1 0-1,-1 0 1,0 0 0,1 0-1,-1 0 1,0 0-1,1 0 1,-1-1 0,1 1-1,0 0 1,-1 0 0,1 0-1,0-1 1,-1 1 0,1 0-1,0-1 1,0 1-1,0-1 1,-1 1 0,1-1-1,0 1 1,0-1 0,0 1-1,1-1 1,3 1 0,0 0 0,0-1 1,-1 0-1,1 0 0,9-1 0,-6 0 0,53-5-18,42-2-222,-91 8 163,-1 1 1,1 0-1,0 1 0,-1 0 1,1 0-1,19 9 0,-27-10 42,-1 1-1,1 0 0,-1 0 0,0 0 1,1 0-1,-1 1 0,0-1 0,0 1 1,-1 0-1,4 3 0,-6-5 33,1 0 0,0 0-1,-1 0 1,1 0 0,-1 0 0,1 0 0,-1 0 0,1 1-1,-1-1 1,0 0 0,1 0 0,-1 0 0,0 0 0,0 1-1,0-1 1,0 0 0,0 0 0,0 1 0,0-1 0,-1 0-1,1 0 1,0 0 0,-1 0 0,1 1 0,-1-1-1,1 0 1,-1 0 0,1 0 0,-1 0 0,0 0 0,0 0-1,1 0 1,-1 0 0,0-1 0,0 1 0,-1 1 0,-3 2 68,-1-1 1,1 0 0,0 0 0,-1-1 0,0 1 0,0-1 0,0 0 0,0-1 0,0 1 0,-10 0-1,-4 0 124,1-1-1,-22-2 1,29 1-291,0-1 1,0-1 0,0 0-1,0 0 1,0-1-1,0 0 1,1-1-1,0-1 1,-14-6 0,14-1-955,11 12 1014,0-1-1,-1 1 0,1-1 1,0 1-1,0 0 0,0-1 1,0 1-1,0 0 0,0-1 1,0 1-1,0-1 0,0 1 1,0 0-1,0-1 0,0 1 1,0 0-1,1-1 0,-1 1 1,0 0-1,0-1 0,0 1 1,0 0-1,1-1 0,-1 0 1,1 0-35,1 0 1,-1 1-1,1-1 0,-1 0 1,1 0-1,-1 0 1,1 1-1,-1-1 1,1 1-1,0-1 1,-1 1-1,1 0 1,0 0-1,-1 0 0,4 0 1,24-1-775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6.928"/>
    </inkml:context>
    <inkml:brush xml:id="br0">
      <inkml:brushProperty name="width" value="0.05" units="cm"/>
      <inkml:brushProperty name="height" value="0.05" units="cm"/>
    </inkml:brush>
  </inkml:definitions>
  <inkml:trace contextRef="#ctx0" brushRef="#br0">137 33 17316,'0'-1'116,"0"-1"0,0 1 0,0 0 0,0-1 0,0 1 0,0 0 0,-1 0 1,1-1-1,0 1 0,-1 0 0,1 0 0,-1 0 0,1 0 0,-1-1 0,1 1 1,-1 0-1,0 0 0,0 0 0,1 0 0,-1 0 0,0 0 0,0 1 0,0-1 0,-1-1 1,0 2 21,0-1 0,1 1 0,-1-1 0,0 1 1,0 0-1,1-1 0,-1 1 0,0 0 1,0 0-1,0 1 0,1-1 0,-1 0 1,0 0-1,0 1 0,-1 0 0,-3 1 54,0 1-1,0-1 1,1 1 0,-1 0-1,1 0 1,0 1 0,0 0-1,0 0 1,-5 5 0,5-3-131,0 1 1,1 0 0,0 0-1,-6 13 1,9-18-49,0 0 1,0 0-1,0 0 0,0 0 0,1 0 1,-1 0-1,1 0 0,-1 1 0,1-1 1,0 0-1,0 0 0,0 0 0,0 1 1,0-1-1,1 0 0,-1 0 0,1 0 1,-1 1-1,1-1 0,0 0 1,0 0-1,1 2 0,0-3 0,-1 0 1,1 0-1,-1 0 0,1 0 0,-1 0 1,1-1-1,-1 1 0,1 0 0,0-1 1,-1 1-1,1-1 0,0 0 0,0 0 1,-1 1-1,1-1 0,0 0 0,0-1 1,-1 1-1,1 0 0,0 0 0,-1-1 1,1 1-1,0-1 0,-1 1 0,1-1 1,0 0-1,1-1 0,4-1 55,0-1-1,0 0 0,-1 0 1,11-9-1,-6 4 130,0-2 0,-1 0 0,-1 0 0,0 0 0,0-1 0,-1-1 0,11-22 0,-20 36-305,1 1-1,0-1 0,-1 1 0,1-1 0,0 1 0,0 0 0,0-1 0,0 1 0,0-1 0,0 1 0,0-1 0,1 1 0,-1-1 0,1 1 1,-1-1-1,1 1 0,-1-1 0,1 0 0,0 1 0,0-1 0,0 0 0,-1 1 0,1-1 0,0 0 0,1 0 0,-1 0 0,2 2 0,0-1-79,-1 0 0,1 0 0,1 0-1,-1 0 1,0 0 0,0-1 0,1 1-1,-1-1 1,1 0 0,-1 0 0,7 1-1,17-2-814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7.418"/>
    </inkml:context>
    <inkml:brush xml:id="br0">
      <inkml:brushProperty name="width" value="0.05" units="cm"/>
      <inkml:brushProperty name="height" value="0.05" units="cm"/>
    </inkml:brush>
  </inkml:definitions>
  <inkml:trace contextRef="#ctx0" brushRef="#br0">59 112 16620,'8'-26'1456,"-1"2"-64,-11 39 95,-3 12-718,-12 41-216,3 0 0,-11 109-1,27-173-548,0 1-1,0 0 1,0 0-1,1-1 1,-1 1-1,1 0 1,0-1 0,1 1-1,1 4 1,-2-8-8,-1 0 1,0 0 0,1-1 0,-1 1 0,1 0 0,-1 0 0,1-1 0,0 1 0,-1-1 0,1 1 0,0 0 0,-1-1 0,1 1 0,0-1-1,0 1 1,0-1 0,-1 0 0,1 1 0,0-1 0,1 0 0,0 0-11,-1 0-1,1 0 1,-1 0-1,1 0 1,-1-1-1,1 1 1,-1-1 0,1 1-1,-1-1 1,0 1-1,1-1 1,-1 0-1,0 0 1,1 0-1,-1 0 1,1-1 0,3-3-43,-1 1 1,0-1 0,0 0 0,0-1 0,-1 1 0,0 0 0,0-1-1,0 0 1,-1 0 0,3-11 0,0-1-61,-1 1 0,3-29 0,-7 45 115,1-6 14,0 1 1,0 0 0,-1-1 0,0 1 0,-1-1 0,1 1 0,-1 0 0,-3-12 0,0 13 244,3 12-66,4 13-12,-2-17-168,0 0 0,0 0 0,1 0 0,-1 0 0,1-1 0,0 1 0,0-1 1,0 1-1,0-1 0,0 1 0,1-1 0,-1 0 0,1 0 0,-1-1 0,6 4 0,-3-3 20,1 0-1,-1 0 1,0-1-1,0 1 0,1-1 1,-1 0-1,1-1 0,8 1 1,0-2 57,0-1 0,0 1 0,-1-2 0,1 0 0,-1-1 1,22-9-1,-18 5 17,0 0 1,-1-1-1,0-1 0,-1 0 1,0-1-1,-1-1 1,19-20-1,-26 25-69,-1 0 0,0 0 0,-1-1 0,0 0 0,0 0 1,0 0-1,-1-1 0,0 0 0,-1 0 0,0 0 0,0 0 0,-1 0 0,0-1 0,-1 1 0,0 0 0,0-13 0,-1 20-27,0 0-1,0 0 1,-1 0-1,1 0 1,0 0-1,-1 0 1,0 0 0,1 0-1,-1 0 1,0 0-1,0 0 1,0 1-1,0-1 1,0 0-1,-3-2 1,3 3-5,0 0 1,0 0-1,-1 1 0,1-1 1,0 0-1,-1 1 0,1-1 1,0 1-1,-1-1 1,1 1-1,-1 0 0,1 0 1,0 0-1,-1 0 0,1 0 1,-1 0-1,1 0 0,-1 0 1,1 0-1,-1 0 0,1 1 1,0-1-1,-3 2 0,-3 1 7,1 0 0,0 0 0,0 1-1,0 0 1,0 1 0,0-1 0,1 1-1,0 0 1,0 0 0,0 1 0,-5 8-1,-1 2 15,1 0 0,0 1 0,-8 19 0,10-17 1,1 1 0,-8 31 0,14-45-17,-1 0 1,1 1-1,1-1 0,-1 0 1,1 0-1,0 1 0,1-1 1,-1 0-1,1 0 0,0 0 1,1 1-1,3 9 1,-3-14-6,-1 1 1,1 0-1,0-1 1,0 1-1,0-1 1,1 0-1,-1 0 1,0 0-1,1 0 1,-1 0-1,1 0 1,0 0 0,0-1-1,-1 0 1,1 1-1,0-1 1,0 0-1,0-1 1,7 2-1,4 0-3,0-1 0,0 0 0,17-2 0,-8 0-11,-16 1 1,1 0 0,-1 0 0,0 1 0,1 0 0,-1 1 1,14 3-1,-19-4 7,-1 0 1,0 0-1,1-1 1,-1 1-1,1 0 1,-1 0-1,0 0 1,0 1-1,0-1 1,1 0-1,-1 0 1,0 1-1,0-1 1,-1 0-1,1 1 1,0-1-1,0 1 1,-1-1-1,1 1 1,-1 0-1,1-1 1,-1 1-1,0-1 1,0 1-1,0 0 1,1-1-1,-2 1 1,1 0-1,0-1 1,0 1-1,0 0 1,-1-1-1,1 1 1,-1-1-1,1 1 1,-2 2-1,1 0-60,-1 1-1,0 0 1,0-1 0,0 1-1,-1-1 1,1 0 0,-1 1-1,0-1 1,0-1-1,-1 1 1,1 0 0,-1-1-1,0 0 1,0 1-1,0-2 1,0 1 0,-8 3-1,1-3-121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29.197"/>
    </inkml:context>
    <inkml:brush xml:id="br0">
      <inkml:brushProperty name="width" value="0.05" units="cm"/>
      <inkml:brushProperty name="height" value="0.05" units="cm"/>
    </inkml:brush>
  </inkml:definitions>
  <inkml:trace contextRef="#ctx0" brushRef="#br0">180 15 15419,'-2'-2'121,"0"1"0,1-1-1,-1 1 1,0 0 0,0 0 0,-1 0-1,1 0 1,0 0 0,0 0 0,0 0-1,-1 1 1,1-1 0,0 1 0,-1 0-1,1-1 1,-1 1 0,-3 1-1,2-1 22,0 1 0,0 0 0,0 0-1,0 1 1,1-1 0,-1 1 0,0 0 0,1 0-1,-6 4 1,-1 2 77,0 0 0,1 1 0,0 1 0,0 0 0,-10 16 0,-3 10 219,21-34-384,1 0 1,-1 0-1,0-1 0,0 1 1,1 0-1,-1 0 0,1 0 1,0 0-1,0 0 0,-1 0 1,1 0-1,0 0 0,1 0 0,-1 0 1,0 0-1,1 0 0,-1 0 1,2 3-1,-1-4-13,0 0 0,-1-1 0,1 1 0,0 0 0,0 0 0,0-1 0,1 1 0,-1-1 0,0 1 0,0-1 0,0 1 0,0-1 0,0 0 0,1 0 0,-1 0 0,0 1 0,0-1 0,0 0 0,1 0 0,-1 0 0,0-1 0,0 1 0,0 0 0,1 0 0,-1-1 0,0 1 0,0-1 0,2 0 0,34-16 510,-22 8-304,0-1 0,-1 0 0,17-16 0,-25 20-133,0 1 0,0-1 0,-1-1 0,0 1 0,0-1 0,0 1 0,-1-1 0,0-1-1,4-9 1,-8 17-104,0-1 0,0 1 0,0 0 0,0 0-1,0 0 1,1-1 0,-1 1 0,0 0 0,0-1-1,0 1 1,0 0 0,0 0 0,0-1-1,0 1 1,0 0 0,0 0 0,0-1 0,0 1-1,0 0 1,0-1 0,0 1 0,0 0 0,0 0-1,0-1 1,0 1 0,-1 0 0,1 0-1,0-1 1,0 1 0,0 0 0,0 0 0,0-1-1,-1 1 1,1 0 0,0 0 0,0 0 0,-1-1-1,1 1 1,0 0 0,0 0 0,-1 0-1,1 0 1,0 0 0,0 0 0,-1-1 0,1 1-1,0 0 1,-1 0 0,-15 7 90,14-6-94,1 0 1,0 0-1,0 0 1,0 0-1,0 0 1,0 0 0,0 0-1,0 0 1,0 1-1,0-1 1,0 2-1,1-3 6,0 1-1,0-1 0,-1 1 0,1-1 1,0 1-1,0-1 0,0 0 1,0 1-1,0-1 0,0 1 0,0-1 1,1 1-1,-1-1 0,0 1 0,0-1 1,0 1-1,0-1 0,1 0 1,-1 1-1,0-1 0,0 0 0,0 1 1,1-1-1,-1 1 0,0-1 0,1 0 1,-1 1-1,0-1 0,1 0 0,-1 0 1,1 1-1,-1-1 0,0 0 1,1 0-1,-1 0 0,1 1 0,21 6 279,-19-7-402,-1 1-1,1-1 1,-1 1 0,1 0 0,-1-1-1,0 1 1,1 1 0,-1-1 0,0 0-1,0 0 1,1 1 0,-1-1 0,0 1-1,-1 0 1,1 0 0,0 0 0,2 3-1,-1 2-279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0.037"/>
    </inkml:context>
    <inkml:brush xml:id="br0">
      <inkml:brushProperty name="width" value="0.05" units="cm"/>
      <inkml:brushProperty name="height" value="0.05" units="cm"/>
    </inkml:brush>
  </inkml:definitions>
  <inkml:trace contextRef="#ctx0" brushRef="#br0">50 76 14963,'5'-18'556,"7"-35"3931,-11 48-3243,-2 8-155,-8 30 209,-41 176-644,49-205-657,-1 3-5,1 0 0,0 0 1,0 0-1,0 0 0,1 9 0,0-14 4,0-1-1,0 0 0,0 1 0,1-1 0,-1 0 0,0 0 0,1 1 1,-1-1-1,1 0 0,-1 0 0,1 0 0,0 0 0,0 0 0,-1 1 1,1-1-1,0 0 0,0-1 0,0 1 0,0 0 0,0 0 0,0 0 1,0-1-1,0 1 0,0 0 0,1-1 0,-1 1 0,0-1 0,0 1 0,1-1 1,-1 0-1,0 1 0,0-1 0,1 0 0,-1 0 0,2 0 0,20 0-80,0 2-1,0 1 0,23 5 1,-39-6 68,-1 0 0,1 0 0,0 1 0,-1 0 0,0 0 0,1 0 0,-1 1 1,0 0-1,-1 0 0,1 0 0,-1 1 0,0 0 0,0 0 0,6 8 0,-10-11 36,1 0 1,-1-1-1,0 1 0,0 0 0,0 0 0,0-1 0,0 1 0,0 0 1,0 0-1,-1 0 0,1 0 0,-1 0 0,1 0 0,-1 1 0,0-1 1,0 0-1,0 0 0,0 0 0,0 0 0,0 0 0,-1 0 0,1 0 0,-1 0 1,1 0-1,-1 0 0,0 0 0,0 0 0,0 0 0,0 0 0,0 0 1,0 0-1,0-1 0,-1 1 0,1-1 0,0 1 0,-1-1 0,0 1 1,1-1-1,-1 0 0,0 0 0,0 1 0,-3 0 0,-3 2 174,-1 0 0,1-1 0,-1 0 0,0 0 0,0-1 0,0 0 0,-1 0 0,-12-1 0,10-1 78,0 0 1,0-1 0,-23-5-1,31 5-373,-1-1-1,0 1 0,0-1 0,1 1 0,-1-2 0,1 1 0,-1 0 0,1-1 0,0 0 0,0 0 0,-7-6 1,11 9 33,0 0 1,0-1 0,1 1-1,-1 0 1,0 0 0,0 0-1,0 0 1,0-1 0,0 1-1,0 0 1,0 0 0,0 0 0,0 0-1,0 0 1,1-1 0,-1 1-1,0 0 1,0 0 0,0 0-1,0 0 1,0 0 0,0 0-1,1 0 1,-1 0 0,0 0 0,0-1-1,0 1 1,0 0 0,1 0-1,-1 0 1,0 0 0,0 0-1,0 0 1,0 0 0,1 0 0,-1 0-1,0 0 1,0 0 0,0 0-1,0 0 1,1 1 0,-1-1-1,0 0 1,0 0 0,0 0-1,0 0 1,0 0 0,1 0 0,-1 0-1,0 0 1,0 0 0,0 1-1,0-1 1,1 0 0,41 12-2053,-7-3 865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1.099"/>
    </inkml:context>
    <inkml:brush xml:id="br0">
      <inkml:brushProperty name="width" value="0.05" units="cm"/>
      <inkml:brushProperty name="height" value="0.05" units="cm"/>
    </inkml:brush>
  </inkml:definitions>
  <inkml:trace contextRef="#ctx0" brushRef="#br0">128 2 15523,'0'0'57,"0"0"-1,0 0 1,1-1 0,-1 1-1,0 0 1,0 0-1,0 0 1,1 0 0,-1 0-1,0 0 1,0-1-1,0 1 1,1 0-1,-1 0 1,0 0 0,0 0-1,1 0 1,-1 0-1,0 0 1,0 0 0,1 0-1,-1 0 1,0 0-1,0 0 1,1 0-1,-1 0 1,0 0 0,0 0-1,0 1 1,1-1-1,-1 0 1,0 0 0,0 0-1,0 0 1,1 0-1,-1 0 1,0 1-1,0-1 1,0 0 0,1 0-1,-1 0 1,0 1-1,0-1 1,0 0 0,0 0-1,0 0 1,0 1-1,0-1 1,1 0-1,-1 0 1,0 1 0,0-1-1,0 0 1,0 0-1,0 0 1,0 1-1,0-1 1,1 22 636,-1-13-52,12 237 2929,2 16-2900,-14-250-631,0-8-14,0 0 0,1 0-1,-1 1 1,1-1 0,-1 0-1,1 0 1,1 0 0,-1 0 0,0 0-1,1 0 1,2 4 0,-4-8-22,0 0 0,0 0 0,0 0 0,0-1 0,0 1 0,0 0 0,0 0 0,0 0 0,0 0 1,0 0-1,0-1 0,0 1 0,0 0 0,0 0 0,0 0 0,0 0 0,0 0 0,0 0 0,0-1 0,0 1 1,0 0-1,1 0 0,-1 0 0,0 0 0,0 0 0,0 0 0,0 0 0,0 0 0,0-1 0,0 1 0,0 0 1,1 0-1,-1 0 0,0 0 0,0 0 0,0 0 0,0 0 0,0 0 0,0 0 0,1 0 0,-1 0 0,0 0 1,0 0-1,0 0 0,0 0 0,0 0 0,1 0 0,-1 0 0,0 0 0,0 0 0,0 0 0,0 0 0,0 0 1,0 0-1,1 0 0,-1 0 0,0 0 0,0 0 0,0 1 0,-1-17 64,-7-4-98,-1 0 1,0 0 0,-1 1-1,-1 0 1,-21-27 0,25 36-8,-30-41-180,-21-32-169,58 83 391,0 0-1,0 0 0,0 0 0,0 0 0,0 0 0,0 0 1,0 0-1,0 0 0,0-1 0,0 1 0,0 0 0,0 0 1,0 0-1,0 0 0,0 0 0,0 0 0,0 0 0,0 0 1,0 0-1,0 0 0,0 0 0,0-1 0,0 1 0,0 0 1,0 0-1,0 0 0,0 0 0,1 0 0,-1 0 0,0 0 1,0 0-1,0 0 0,0 0 0,0 0 0,0 0 0,0 0 0,0 0 1,0 0-1,0 0 0,0 0 0,0 0 0,0 0 0,1 0 1,-1 0-1,0 0 0,0 0 0,0 0 0,0 0 0,0 0 1,0 0-1,0 0 0,0 0 0,0 0 0,0 0 0,0 0 1,1 0-1,-1 0 0,0 0 0,0 0 0,0 0 0,0 0 1,0 0-1,0 0 0,0 0 0,0 0 0,0 0 0,13 4 170,23 10 97,-16-6-112,21 6-300,0-1 0,0-2 0,1-2 0,49 4 0,-46-12-90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1.920"/>
    </inkml:context>
    <inkml:brush xml:id="br0">
      <inkml:brushProperty name="width" value="0.05" units="cm"/>
      <inkml:brushProperty name="height" value="0.05" units="cm"/>
    </inkml:brush>
  </inkml:definitions>
  <inkml:trace contextRef="#ctx0" brushRef="#br0">197 18 17620,'0'-1'104,"0"1"0,0-1 1,0 0-1,-1 0 0,1 0 1,0 1-1,0-1 0,-1 0 1,1 0-1,0 1 0,-1-1 0,1 0 1,-1 1-1,1-1 0,-1 0 1,1 1-1,-1-1 0,1 1 1,-1-1-1,0 1 0,1-1 1,-1 1-1,0 0 0,1-1 0,-1 1 1,0 0-1,0-1 0,1 1 1,-1 0-1,0 0 0,0 0 1,0-1-1,1 1 0,-1 0 1,0 0-1,0 0 0,0 1 1,-1-1-1,-2 0 185,0 1-1,0-1 1,0 1 0,0 0 0,1 0-1,-8 3 1,3 1-144,0 0-1,0 0 1,1 1 0,-1 0-1,1 1 1,1-1 0,-1 1-1,1 0 1,0 1-1,-4 8 1,-1 2-135,1 0-1,0 1 1,-9 28 0,17-42-13,0 1-1,1-1 1,0 1 0,0-1 0,0 1 0,1 0 0,-1 0-1,1-1 1,1 1 0,0 7 0,0-12 1,-1 1 1,0-1-1,1 1 0,0-1 1,-1 0-1,1 1 0,0-1 1,-1 0-1,1 1 1,0-1-1,0 0 0,0 0 1,0 0-1,0 0 0,0 0 1,1 0-1,1 1 1,-1-1-1,0 0 1,0-1 0,0 1 0,0-1-1,0 0 1,0 1 0,0-1 0,0 0-1,0 0 1,0 0 0,0-1 0,0 1-1,0 0 1,0-1 0,0 1 0,2-2-1,5-1 13,-1-1 0,0 0 0,-1-1 0,1 1 0,-1-1 0,0-1 0,0 0 0,-1 1 0,1-2-1,-1 1 1,6-10 0,5-7 97,-2 0-1,16-32 1,-18 29 77,-1 0 1,9-30-1,-36 83 35,5-2-182,-8 36-1,16-53-26,0-1-1,1 0 0,0 1 0,0-1 0,1 1 0,0-1 0,1 0 0,-1 1 0,1-1 1,3 9-1,-4-14-7,1-1 0,-1 0 0,1 1 0,0-1 0,-1 0 0,1 0 0,0 0 0,0 0 0,0 1 0,0-1 1,0 0-1,0 0 0,0-1 0,0 1 0,0 0 0,0 0 0,0-1 0,1 1 0,2 1 0,-1-2 1,0 1 1,0 0-1,0-1 0,0 0 0,0 1 1,1-1-1,-1 0 0,5-1 0,6-2 6,0-1 0,-1 0-1,16-6 1,-20 6-4,15-6 7,23-8 0,-44 17-11,1 0 0,-1 0 0,1 1-1,-1 0 1,0-1 0,1 1 0,-1 0 0,1 0-1,-1 1 1,1-1 0,5 2 0,-7-1 1,-1 0 0,1 0 0,0 1 0,0-1 0,-1 0 0,1 1 0,-1-1 0,1 1 1,-1-1-1,0 1 0,1 0 0,-1 0 0,0-1 0,0 1 0,0 0 0,0 0 0,-1 0 0,1 0 1,0 0-1,0 3 0,-1-3 4,0 0 1,0-1-1,1 1 1,-1 0 0,1 0-1,-1-1 1,1 1-1,0 0 1,0-1 0,0 1-1,0-1 1,0 1-1,0-1 1,0 1-1,0-1 1,1 0 0,-1 0-1,0 0 1,1 1-1,-1-1 1,1-1 0,-1 1-1,1 0 1,0 0-1,-1 0 1,1-1-1,0 1 1,0-1 0,-1 0-1,4 1 1,10-2 31,-1-1 0,1 0 0,-1-1 0,0 0 0,0-1 0,0-1 0,24-12 0,-19 9-51,2 0 0,30-7 0,-45 13-2,0 2-1,0-1 1,0 0 0,0 1 0,0 0 0,0 1-1,0-1 1,0 1 0,0 0 0,0 1 0,0-1-1,0 1 1,-1 1 0,1-1 0,-1 1 0,8 4-1,-9-5 6,1 0-1,-1 0 1,0 0-1,0-1 1,1 0-1,-1 0 1,1 0-1,-1 0 1,1-1-1,5 0 1,45-8-334,-39 5 158,-15 3 172,0 0-1,0 0 0,0 0 0,0 0 0,0 0 1,0 0-1,0 0 0,0 0 0,0 0 0,0 0 1,0 1-1,0-1 0,0 0 0,0 1 0,0-1 1,0 1-1,-1-1 0,1 1 0,0-1 0,0 1 1,0-1-1,-1 1 0,1 0 0,0 0 1,-1-1-1,1 1 0,-1 0 0,1 0 0,-1 0 1,1 0-1,-1-1 0,1 1 0,-1 0 0,0 0 1,0 0-1,1 0 0,-1 0 0,0 0 0,0 2 1,0 0-126,1 0 1,-1 0 0,0 0-1,-1 0 1,1 0 0,0 0 0,-1 1-1,0-1 1,1-1 0,-1 1-1,-3 5 1,3-7 38,1-1 0,-1 0 0,0 0-1,1 1 1,-1-1 0,0 0 0,0 0 0,0 0-1,1 0 1,-1 0 0,0 0 0,0 0-1,1-1 1,-1 1 0,0 0 0,1 0 0,-1 0-1,0-1 1,0 1 0,1 0 0,-2-1 0,2 0-71,-11-3-530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32.373"/>
    </inkml:context>
    <inkml:brush xml:id="br0">
      <inkml:brushProperty name="width" value="0.05" units="cm"/>
      <inkml:brushProperty name="height" value="0.05" units="cm"/>
    </inkml:brush>
  </inkml:definitions>
  <inkml:trace contextRef="#ctx0" brushRef="#br0">7 51 23069,'-6'-3'1944,"6"-2"-1456,3-1-288,3-2 593,0-1-761,3 2 160,-1 1-224,1-1-256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041"/>
    </inkml:context>
    <inkml:brush xml:id="br0">
      <inkml:brushProperty name="width" value="0.05" units="cm"/>
      <inkml:brushProperty name="height" value="0.05" units="cm"/>
    </inkml:brush>
  </inkml:definitions>
  <inkml:trace contextRef="#ctx0" brushRef="#br0">64 73 15507,'51'-73'8990,"-91"289"-5453,15-98-2973,18-80-439,-10 59 77,15-84-220,1 1-1,1 0 1,0 0-1,3 25 1,-1-31-690,-6-26-2761,-7 2 2762,-2-1-213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458"/>
    </inkml:context>
    <inkml:brush xml:id="br0">
      <inkml:brushProperty name="width" value="0.05" units="cm"/>
      <inkml:brushProperty name="height" value="0.05" units="cm"/>
    </inkml:brush>
  </inkml:definitions>
  <inkml:trace contextRef="#ctx0" brushRef="#br0">0 79 15195,'3'-5'303,"0"1"0,0 0 0,1-1 1,-1 1-1,1 1 0,0-1 0,-1 0 0,2 1 0,-1 0 0,0 0 0,1 0 0,-1 1 0,1-1 0,0 1 0,0 0 0,0 1 0,6-2 1,9-3 535,0 2 1,41-4 0,-29 6-439,0 2-1,0 1 0,0 1 1,52 10-1,-64-7-348,0 0-1,-1 1 1,1 1-1,-1 1 1,0 1 0,-1 0-1,0 1 1,21 17-1,-32-23-35,-2 1 1,1 0-1,-1 0 0,1 1 1,-1 0-1,-1 0 0,1 0 1,-1 0-1,0 1 0,-1-1 1,0 1-1,0 0 0,0 0 1,-1 1-1,1-1 0,-2 0 1,1 1-1,-1-1 0,-1 1 1,1-1-1,-1 1 0,0-1 1,-1 1-1,0 0 0,0-1 1,-1 0-1,0 1 0,0-1 1,0 0-1,-1 0 0,0 0 1,-1 0-1,1 0 0,-1-1 1,-1 0-1,-6 8 0,1-2 78,-1-1-1,0 0 1,-1 0-1,0-1 1,-1-1-1,0 0 1,-1-1-1,-21 10 1,23-13-106,0 0 0,0-1 0,0 0 0,-1-1 0,1 0 0,-1-1 0,1-1 0,-1 0 0,0-1 0,-23-1 0,36 1-24,-1 0 0,1 0 1,0 0-1,-1 0 0,1 0 1,0 0-1,-1 0 0,1 0 1,0 0-1,-1 0 0,1 0 1,0 0-1,-1 0 0,1-1 1,0 1-1,0 0 0,-1 0 1,1 0-1,0 0 0,-1 0 1,1-1-1,0 1 0,0 0 1,-1 0-1,1-1 0,0 1 1,0 0-1,0 0 0,-1-1 1,1 1-1,0 0 0,0 0 1,0-1-1,0 1 0,0 0 1,-1-1-1,1 1 0,0 0 1,0-1-1,0 1 0,0 0 1,0-1-1,0 1 1,0 0-1,0-1 0,0 1 1,0 0-1,0-1 0,1 1 1,-1 0-1,0-1 0,13-10-758,12 3 243,11 0-194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2.087"/>
    </inkml:context>
    <inkml:brush xml:id="br0">
      <inkml:brushProperty name="width" value="0.05" units="cm"/>
      <inkml:brushProperty name="height" value="0.05" units="cm"/>
    </inkml:brush>
  </inkml:definitions>
  <inkml:trace contextRef="#ctx0" brushRef="#br0">247 262 17892,'1'-1'72,"0"1"1,-1 0-1,1 0 1,-1 0 0,1 0-1,0 0 1,-1-1-1,1 1 1,-1 0-1,1 0 1,-1-1-1,1 1 1,-1-1 0,1 1-1,-1 0 1,1-1-1,-1 1 1,0-1-1,1 1 1,-1-1 0,1 1-1,-1-1 1,0 1-1,0-1 1,1 1-1,-1-1 1,0 0-1,0 1 1,0-1 0,0 1-1,1-1 1,-1 0-1,0 1 1,0-1-1,0 0 1,0 1-1,-1-1 1,1 1 0,0-1-1,0 0 1,0 1-1,0-1 1,-1 1-1,1-1 1,0 1-1,-1-2 1,0 1 54,-1-1 0,1 1 1,0 0-1,-1 0 0,1 0 0,-1 0 1,1 0-1,-1 0 0,0 0 0,1 1 1,-1-1-1,0 0 0,0 1 0,1 0 1,-1-1-1,-2 1 0,-3 0-3,1 0 1,-1 1-1,0 0 0,0 0 1,1 1-1,-1-1 0,1 2 1,-1-1-1,1 1 1,0 0-1,-8 5 0,0 0-78,0 2-1,1 0 0,-19 18 1,19-16-23,1 1 0,-10 15 0,19-25-19,0 0 1,1 1-1,0-1 0,0 1 0,0 0 1,1 0-1,-1 0 0,1 0 0,0 0 1,0 0-1,0 0 0,0 0 1,1 0-1,0 7 0,0-11-2,0 1-1,0 0 1,0 0 0,0 0-1,1 0 1,-1 0 0,0 0-1,1 0 1,-1 0 0,1 0-1,-1 0 1,1 0 0,-1-1-1,1 1 1,-1 0-1,1 0 1,0-1 0,0 1-1,-1 0 1,1-1 0,0 1-1,0-1 1,0 1 0,1 0-1,0-1 2,1 1 0,-1-1 0,1 1 0,-1-1 0,0 0 0,1 0 0,-1 0 0,1 0 0,4-1 0,3-1 2,0 0 0,-1-1 1,19-9-1,2-3-1,-2-1 1,0-1-1,-1-2 1,-1-1-1,42-41 0,-29 21-6,-2-3 0,47-70 0,-75 100-19,0 0-1,-1-1 1,7-17 0,-15 31 20,0 0-1,0 0 1,1-1 0,-1 1 0,0 0 0,0 0 0,0 0 0,0-1-1,0 1 1,1 0 0,-1 0 0,0 0 0,0-1 0,0 1 0,0 0-1,0 0 1,0-1 0,0 1 0,0 0 0,0 0 0,0 0 0,0-1-1,0 1 1,0 0 0,0 0 0,0-1 0,0 1 0,0 0 0,0 0-1,0-1 1,0 1 0,0 0 0,-1 0 0,1 0 0,0-1 0,0 1-1,0 0 1,0 0 0,0 0 0,-1-1 0,1 1 0,0 0 0,0 0-1,0 0 1,-1 0 0,1 0 0,0 0 0,0-1 0,0 1 0,-1 0-1,1 0 1,0 0 0,-13 7-41,-1 8 17,0 1-1,0 0 0,2 1 1,-13 21-1,-38 79 14,60-112 13,-4 8 7,1 1 0,0 0 0,0 0 0,-4 23 0,9-34-7,0 0 0,1 0 0,0 0 1,-1 0-1,1 0 0,0 0 0,0 0 0,1 1 0,-1-1 1,1 0-1,-1 0 0,1 0 0,0 0 0,0 0 0,0-1 1,1 1-1,-1 0 0,1 0 0,-1-1 0,1 1 0,0-1 1,0 1-1,0-1 0,0 0 0,1 0 0,-1 0 1,1 0-1,-1 0 0,4 1 0,5 2-6,-1-1 1,1 0-1,0-1 1,0 0-1,1-1 0,-1 0 1,0-1-1,19 0 1,-8-1-17,-1-1 0,1-1 0,33-8 0,-16-2 4,-38 12 21,1-1 1,-1 0-1,1 0 1,-1 1-1,1-1 0,-1 0 1,1 0-1,-1 0 1,0 0-1,0-1 0,0 1 1,1 0-1,-1 0 1,0-1-1,0 1 1,-1-1-1,1 1 0,0-1 1,0 1-1,0-3 1,-1 4-1,0-1 1,0 1 0,0-1 0,0 0 0,0 1-1,0-1 1,0 0 0,-1 1 0,1-1-1,0 1 1,0-1 0,0 1 0,-1-1 0,1 1-1,0-1 1,-1 0 0,1 1 0,0 0-1,-1-1 1,1 1 0,-1-1 0,1 1-1,-1-1 1,1 1 0,-1 0 0,1-1 0,-1 1-1,1 0 1,-1 0 0,0-1 0,1 1-1,-1 0 1,1 0 0,-1 0 0,0 0 0,1 0-1,-1 0 1,1 0 0,-1 0 0,0 0-1,1 0 1,-1 0 0,1 0 0,-1 0-1,0 0 1,0 1 0,-2-1 19,-1 1 0,1-1 0,-1 1 0,1 0 0,0 0 0,-7 4 0,7-4-13,1 1 1,-1 0-1,1 0 0,-1 1 1,1-1-1,0 0 0,0 1 1,0-1-1,0 1 0,1 0 1,-1 0-1,-1 3 1,3-5-11,-1 0 0,1 0 0,0 0 0,0 0 0,0-1 1,0 1-1,0 0 0,0 0 0,0 0 0,0 0 0,0-1 1,0 1-1,0 0 0,0 0 0,1 0 0,-1 0 0,0-1 1,1 1-1,0 1 0,-1-1-1,1 0 1,0 0-1,0 0 1,0 0-1,1-1 1,-1 1-1,0 0 0,0-1 1,0 1-1,0-1 1,1 1-1,-1-1 1,0 1-1,1-1 1,-1 0-1,2 1 0,5-1-5,0 0-1,-1 0 0,1 0 1,0-1-1,0 0 1,-1 0-1,1-1 0,0 0 1,-1 0-1,0-1 0,1 0 1,8-6-1,7-4-66,-1-1 1,25-20-1,-65 58 47,1 2 0,-22 43-1,38-66 21,-1 0-1,1 1 1,0-1-1,0 0 1,0 1-1,0-1 0,0 1 1,1-1-1,0 1 1,0 6-1,0-9-22,0 0 0,0 0 0,0 0 0,1-1 0,-1 1 0,0 0 0,1 0-1,-1-1 1,1 1 0,-1 0 0,1-1 0,-1 1 0,1-1 0,-1 1 0,1 0 0,-1-1 0,1 1-1,0-1 1,0 1 0,1 0-36,0-1 1,0 1-1,-1-1 0,1 1 0,0-1 1,0 0-1,0 0 0,0 0 0,-1 0 1,1 0-1,3 0 0,14-4-211,-1-2-98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9:56.987"/>
    </inkml:context>
    <inkml:brush xml:id="br0">
      <inkml:brushProperty name="width" value="0.05" units="cm"/>
      <inkml:brushProperty name="height" value="0.05" units="cm"/>
    </inkml:brush>
  </inkml:definitions>
  <inkml:trace contextRef="#ctx0" brushRef="#br0">22 499 15883,'-3'10'639,"-1"-2"-228,1 0-1,0 0 0,1 0 1,0 1-1,0-1 0,0 10 1,2-17-340,0-1 0,0 1-1,0 0 1,0-1 0,0 1 0,0-1 0,0 1 0,0 0 0,1-1-1,-1 1 1,0-1 0,0 1 0,0-1 0,1 1 0,-1 0 0,0-1 0,1 1-1,-1-1 1,1 0 0,-1 1 0,0-1 0,1 1 0,-1-1 0,1 0-1,-1 1 1,1-1 0,-1 0 0,1 1 0,-1-1 0,1 0 0,0 0-1,-1 1 1,1-1 0,-1 0 0,1 0 0,0 0 0,-1 0 0,2 0 0,23-5 1234,-8-3-973,0 0 0,0-1 0,-1-1 0,0 0 0,-1-1 0,21-20 0,78-86 363,-108 110-643,141-171 392,-118 136-355,-1-1 1,33-70-1,-78 159-21,3 1 0,-16 90 0,24-102-8,-16 73 117,-30 165 76,51-267-352,-1 25-812,2-30 890,0 0-1,0-1 0,0 1 1,0-1-1,0 1 0,0 0 0,0-1 1,1 1-1,-1-1 0,0 1 0,0-1 1,1 1-1,-1-1 0,0 1 1,0-1-1,1 1 0,-1-1 0,1 1 1,-1-1-1,1 1 0,-1-1 1,0 0-1,1 1 0,-1-1 0,1 0 1,0 0-1,-1 1 0,1-1 1,-1 0-1,1 0 0,-1 0 0,1 1 1,0-1-1,-1 0 0,1 0 1,-1 0-1,1 0 0,-1 0 0,1 0 1,0 0-1,-1-1 0,1 1 1,14-5-412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06.268"/>
    </inkml:context>
    <inkml:brush xml:id="br0">
      <inkml:brushProperty name="width" value="0.05" units="cm"/>
      <inkml:brushProperty name="height" value="0.05" units="cm"/>
    </inkml:brush>
  </inkml:definitions>
  <inkml:trace contextRef="#ctx0" brushRef="#br0">876 147 8434,'-6'0'221,"1"-1"1,0-1-1,0 1 1,0-1-1,-1 0 1,2 0 0,-1 0-1,-8-6 1,-19-8 755,15 11-813,1 0-1,-1 2 1,0 0 0,0 0-1,0 2 1,0 0-1,0 1 1,-1 0 0,-18 4-1,14 0-100,0 2 0,0 0 0,0 1 0,0 1 0,1 1 0,-25 14 0,14-3-73,2 0-1,1 2 0,0 1 0,2 1 0,1 2 0,1 0 0,1 2 0,-30 45 0,33-40 41,2 0 0,2 2 0,1 0 0,2 1 0,1 0-1,-12 62 1,16-54 96,3 0 0,1 1 0,3-1 1,1 1-1,8 63 0,-3-85-88,0-1 1,2-1-1,1 1 1,0-1-1,2 0 1,0 0-1,1-1 1,18 25-1,16 17 24,57 62 0,-85-104-55,16 17-9,1-2-1,2-1 1,1-1 0,68 46-1,-84-66-6,0-1 0,1-1 0,1-1 0,0 0 0,1-2 0,-1-1 0,1 0 0,1-2 0,-1-1 0,1-1 0,38 1 0,-27-5-4,1-2 0,-1-1 0,0-2 0,0-1 0,59-21 0,-71 19-4,0-1 1,0-1 0,-1 0 0,-1-2-1,0-1 1,-1 0 0,0-2-1,-2 0 1,19-20 0,1-9-17,-3-2 0,-1-1 0,50-96 0,-44 60 84,49-149-1,-73 182 7,-1 0 0,-3-2 0,6-62 1,-16 97-45,-1 1 1,0 0-1,-2 0 1,0-1-1,-1 1 1,0 0 0,-2 0-1,0 0 1,-1 1-1,0 0 1,-2-1 0,0 2-1,-17-30 1,-1 12 8,-1 0 1,-1 2-1,-2 1 0,-1 2 1,-63-47-1,52 47-129,-1 2 0,-1 2 0,-1 2 0,-75-27-1,97 42-378,2-1 0,-1-1 0,-38-23 0,32 12 37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7.900"/>
    </inkml:context>
    <inkml:brush xml:id="br0">
      <inkml:brushProperty name="width" value="0.05" units="cm"/>
      <inkml:brushProperty name="height" value="0.05" units="cm"/>
    </inkml:brush>
  </inkml:definitions>
  <inkml:trace contextRef="#ctx0" brushRef="#br0">1371 0 10250,'2'7'8487,"-2"-7"-8314,-23 12 1686,15-7-1135,-21 14 217,16-8-608,-1-2 0,-1 0-1,-28 13 1,24-14-224,1 1 0,-1 1 0,1 1 0,1 1 0,-22 18 0,-72 76-99,49-39-3,19-20 4,-1-2 0,-57 44 0,-56 48 25,20-16-8,95-84-31,1 3 0,-45 56 0,50-53 12,-1-2 0,-62 52 0,61-67 61,25-17-629,1 0 0,-18 16 0,30-25 528,-1 0 0,1-1 0,-1 1 0,1-1 1,-1 1-1,1-1 0,0 1 0,-1-1 0,1 1 1,0-1-1,-1 1 0,1-1 0,0 1 0,0-1 1,-1 1-1,1-1 0,0 1 0,0-1 0,0 0 1,0 0-1,-2-16-397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8.332"/>
    </inkml:context>
    <inkml:brush xml:id="br0">
      <inkml:brushProperty name="width" value="0.05" units="cm"/>
      <inkml:brushProperty name="height" value="0.05" units="cm"/>
    </inkml:brush>
  </inkml:definitions>
  <inkml:trace contextRef="#ctx0" brushRef="#br0">239 23 13731,'1'-2'259,"-1"0"0,1 1 0,0-1 0,0 0-1,0 1 1,0-1 0,0 1 0,1 0 0,-1-1 0,0 1 0,1 0 0,-1 0 0,3-2 0,-3 3-198,-1 0 0,0-1 1,1 1-1,-1 0 0,0 0 1,1 0-1,-1 0 1,1 0-1,-1 0 0,0 1 1,1-1-1,-1 0 1,0 0-1,1 0 0,-1 0 1,1 0-1,-1 0 1,0 1-1,1-1 0,-1 0 1,0 0-1,0 1 1,1-1-1,-1 0 0,1 1 1,8 16 848,-6-4-769,0 1 0,-1-1 0,0 1 1,-1-1-1,0 1 0,-1 0 1,-1-1-1,0 1 0,-1-1 1,0 1-1,-1-1 0,0 1 0,-2-1 1,1-1-1,-13 24 0,-6 7 90,-2-1 0,-2-2 0,-36 42 0,31-45-7,22-27-146,1 0 0,0 1 1,1 0-1,0 0 0,0 1 1,1 0-1,1 0 0,-5 14 0,10-24-74,1-1-1,-1 1 0,1-1 0,-1 1 0,1-1 0,0 1 0,0 0 0,0-1 0,0 1 0,0-1 0,0 1 0,0-1 0,1 1 0,-1-1 1,1 1-1,-1-1 0,1 1 0,-1-1 0,1 0 0,0 1 0,-1-1 0,1 0 0,0 1 0,0-1 0,0 0 0,0 0 0,0 0 0,1 0 0,-1 0 1,0 0-1,0 0 0,1 0 0,-1 0 0,0-1 0,1 1 0,-1-1 0,1 1 0,-1-1 0,1 1 0,2-1 0,7 2 6,-1 0-1,1-1 0,-1-1 1,19-1-1,-24 0 0,79-7-152,0-5-1,147-41 0,-208 45 10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39.747"/>
    </inkml:context>
    <inkml:brush xml:id="br0">
      <inkml:brushProperty name="width" value="0.05" units="cm"/>
      <inkml:brushProperty name="height" value="0.05" units="cm"/>
    </inkml:brush>
  </inkml:definitions>
  <inkml:trace contextRef="#ctx0" brushRef="#br0">246 0 10922,'-1'1'103,"1"-1"0,0 1 0,-1-1 0,1 0 0,0 1 0,-1-1 0,1 1 0,0-1 0,0 1 0,-1-1 0,1 1 0,0-1 0,0 1 0,0-1 0,0 1 0,0-1 0,0 1 0,0-1 0,0 1 0,0-1 0,0 1 0,0 0 0,0-1 0,0 1 0,0-1 0,0 1 0,0-1 0,1 1 0,-1-1 1,0 1-1,0-1 0,1 0 0,-1 1 0,1 0 0,10 21 1910,-9-33 2483,-3 7-3973,-3 11-696,4-5-349,-5 8 126,5-10 588,-1 1 0,1 0 0,-1-1 0,0 1 0,1-1-1,-1 1 1,0-1 0,0 0 0,1 1 0,-1-1 0,0 0 0,0 1 0,1-1 0,-1 0 0,0 0 0,0 0 0,0 0 0,0 1-1,1-1 1,-1 0 0,0-1 0,0 1 0,0 0 0,0 0 0,1 0 0,-3-1 0,2 1-158,0-1 0,-1 1 0,1-1 1,-1 1-1,1 0 0,-1 0 0,1 0 0,0 0 0,-1 0 1,1 0-1,-1 0 0,1 0 0,-1 1 0,1-1 0,-1 0 1,1 1-1,0 0 0,-1-1 0,1 1 0,0-1 1,0 1-1,-1 0 0,1 0 0,0 0 0,0 0 0,0 0 1,0 0-1,0 0 0,0 0 0,0 0 0,1 1 1,-1-1-1,0 0 0,0 3 0,-7 12-31,1 0 0,1 1 1,1-1-1,0 1 0,1 1 0,-2 21 0,1-7-9,-6 28 5,-27 124 1,37-181-34,1 0 0,-1 0 1,0-1-1,-1 1 1,1 0-1,0 0 0,-1 0 1,-2 2-1,4-5 21,0 1 0,-1-1 0,1 0 0,0 1 1,0-1-1,-1 0 0,1 0 0,-1 0 0,1 1 0,0-1 0,-1 0 0,1 0 0,0 0 1,-1 0-1,1 0 0,-1 0 0,1 1 0,0-1 0,-1 0 0,1 0 0,-1 0 0,1 0 0,-1-1 1,-11-9-342,4-4 12,-1-1 1,2 0-1,-8-19 0,1-8-86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0.179"/>
    </inkml:context>
    <inkml:brush xml:id="br0">
      <inkml:brushProperty name="width" value="0.05" units="cm"/>
      <inkml:brushProperty name="height" value="0.05" units="cm"/>
    </inkml:brush>
  </inkml:definitions>
  <inkml:trace contextRef="#ctx0" brushRef="#br0">0 85 17140,'2'-5'288,"0"1"0,0 0 0,0 0 0,1 0 0,-1 0 0,1 0 0,0 1 1,0-1-1,0 1 0,1-1 0,-1 1 0,1 0 0,0 1 0,0-1 0,0 1 1,0-1-1,0 1 0,0 1 0,1-1 0,7-2 0,5 0 26,0 0 1,0 1-1,0 1 0,22-1 0,-16 3-269,0 1 0,0 1 0,-1 1 0,1 0 0,-1 2 0,0 1 0,23 9 0,-34-11-38,-1 0 0,0 1 0,1 0 1,-2 1-1,1 0 0,-1 0 0,0 1 0,0 0 0,-1 1 0,0 0 0,0 0 0,-1 1 0,0 0 0,0 0 0,-1 1 0,6 11 0,-10-15 34,0-1-1,0 1 0,0 0 0,-1 0 0,1 0 0,-1-1 0,-1 1 0,1 1 0,-1-1 1,0 0-1,-1 0 0,1 0 0,-1 0 0,-1 0 0,1-1 0,-4 10 0,2-8 31,0 0 0,-1-1-1,0 1 1,-1-1-1,1 0 1,-1 0-1,-1 0 1,1-1 0,-1 1-1,0-1 1,-11 7-1,7-6-43,0 0 0,0-1 0,0 0 0,-1 0 0,0-1 0,0-1 0,0 0 0,-1 0 0,1-1 0,0-1 0,-1 0 0,0 0-1,1-1 1,-1-1 0,1 0 0,-1 0 0,-12-4 0,22 4-74,0 1 0,1 0 0,-1-1 0,1 0 0,-1 1 0,1-1 0,0 0 0,-1 0-1,1 0 1,0 0 0,-1 0 0,1 0 0,0 0 0,0 0 0,0 0 0,0 0 0,0-1 0,-1-1 0,2 2-23,-1 0 1,1 0 0,0 0 0,0-1 0,0 1 0,0 0 0,0 0-1,0-1 1,0 1 0,0 0 0,0 0 0,1 0 0,-1-1 0,0 1-1,1 0 1,-1 0 0,1 0 0,0-2 0,4-3-133,-1 0 1,1 0-1,0 1 0,0-1 1,0 1-1,9-6 1,20-13-526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2.564"/>
    </inkml:context>
    <inkml:brush xml:id="br0">
      <inkml:brushProperty name="width" value="0.05" units="cm"/>
      <inkml:brushProperty name="height" value="0.05" units="cm"/>
    </inkml:brush>
  </inkml:definitions>
  <inkml:trace contextRef="#ctx0" brushRef="#br0">63 96 14771,'2'-6'636,"1"-1"0,0 0 1,0 1-1,1-1 0,0 1 0,0 0 0,1 0 0,-1 1 0,1-1 0,7-4 1,-10 7-482,0 1 1,0 0 0,1 0-1,-1 0 1,1 1-1,-1-1 1,1 1 0,0-1-1,0 1 1,-1 0 0,1 0-1,0 0 1,0 0 0,0 0-1,0 1 1,0 0 0,0-1-1,0 1 1,1 0-1,-1 1 1,0-1 0,0 0-1,0 1 1,0 0 0,0-1-1,3 3 1,-4-2-118,0 1 1,0-1-1,0 1 0,0 0 1,0 0-1,0 0 0,0 0 0,-1 1 1,1-1-1,-1 0 0,0 0 1,0 1-1,0-1 0,0 1 1,0-1-1,0 1 0,-1 0 1,1-1-1,-1 1 0,0 0 1,1 3-1,-1 4 8,0 0 0,-1 0-1,0 0 1,-3 14 0,-4 7 10,-2-1 1,0 0-1,-2-1 0,-28 49 0,-78 101 281,116-177-311,1 0 1,-1-1 0,1 1-1,0 0 1,0 0 0,0 1 0,0-1-1,0 0 1,0 0 0,0 0 0,1 1-1,-1-1 1,1 0 0,0 1-1,-1-1 1,1 0 0,0 1 0,1 3-1,0-3 10,0-1-1,1 1 0,-1-1 0,1 1 0,-1-1 0,1 0 0,0 1 0,0-1 1,0 0-1,0 0 0,0-1 0,0 1 0,0 0 0,6 2 0,1 2-19,1 0-1,-1-1 0,2-1 0,-1 1 1,0-1-1,19 3 0,-23-5-140,0-2 0,0 1 1,0-1-1,0 0 0,0 0 0,0 0 0,0-1 0,0 0 0,0 0 0,0-1 0,0 0 1,-1 0-1,10-4 0,-2-2-283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6.933"/>
    </inkml:context>
    <inkml:brush xml:id="br0">
      <inkml:brushProperty name="width" value="0.05" units="cm"/>
      <inkml:brushProperty name="height" value="0.05" units="cm"/>
    </inkml:brush>
  </inkml:definitions>
  <inkml:trace contextRef="#ctx0" brushRef="#br0">2 1 8810,'-2'0'7991,"21"0"-4164,51 23 299,37-2-3521,-46-10-640,-51-10-2347,-10-1 2332,0-1 0,0 1-1,0 0 1,0-1 0,0 1-1,0 0 1,0-1 0,0 1-1,0 0 1,0-1 0,0 1 0,0 0-1,0-1 1,0 1 0,0 0-1,0-1 1,0 1 0,-1 0-1,1-1 1,0 1 0,0 0 0,0 0-1,-1-1 1,1 1 0,0 0-1,0 0 1,-1 0 0,1-1-1,0 1 1,0 0 0,-1 0 0,-6-9-775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47.351"/>
    </inkml:context>
    <inkml:brush xml:id="br0">
      <inkml:brushProperty name="width" value="0.05" units="cm"/>
      <inkml:brushProperty name="height" value="0.05" units="cm"/>
    </inkml:brush>
  </inkml:definitions>
  <inkml:trace contextRef="#ctx0" brushRef="#br0">0 11 16948,'13'5'1896,"3"-5"-968,6 0-320,5-3 985,4-2-153,3 2-432,1 0-184,-3 1-327,-4 2-161,-4 0-600,-4 5-417,-6-1 577,1 7-128,-4 0-88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7.124"/>
    </inkml:context>
    <inkml:brush xml:id="br0">
      <inkml:brushProperty name="width" value="0.05" units="cm"/>
      <inkml:brushProperty name="height" value="0.05" units="cm"/>
    </inkml:brush>
  </inkml:definitions>
  <inkml:trace contextRef="#ctx0" brushRef="#br0">25 13 17532,'5'-4'791,"13"-5"1889,-18 9-2605,1 0-1,-1 0 1,1 1-1,-1-1 0,1 0 1,-1 0-1,1 0 1,-1 0-1,1 0 1,-1 0-1,1 1 1,-1-1-1,0 0 1,1 0-1,-1 1 1,1-1-1,-1 0 1,0 1-1,1-1 0,-1 0 1,0 1-1,1-1 1,-1 0-1,0 1 1,0-1-1,1 1 1,-1-1-1,0 1 1,0-1-1,0 1 1,1-1-1,-1 1 1,0-1-1,0 1 0,0-1 1,0 1-1,10 57 670,-3 1 0,-2-1-1,-3 61 1,-2-75-433,1-1-117,1-17-80,-2 1 0,0-1 0,-2 0-1,-6 30 1,8-55-153,0 0-1,-1 0 0,1 0 1,0 0-1,0 0 1,-1 0-1,1-1 0,0 1 1,-1 0-1,1 0 0,-1 0 1,1-1-1,-1 1 1,1 0-1,-1-1 0,0 1 1,1 0-1,-1-1 0,-1 2 1,1-2-38,1 0 1,-1 0-1,1 0 1,-1 0-1,1 0 1,-1 0-1,1-1 1,-1 1 0,1 0-1,-1 0 1,0 0-1,1-1 1,-1 1-1,1 0 1,0 0-1,-1-1 1,1 1-1,-1 0 1,1-1-1,-1 1 1,1 0-1,-1-2 1,-19-29-1751,4-1 1072,-3-8-226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2.923"/>
    </inkml:context>
    <inkml:brush xml:id="br0">
      <inkml:brushProperty name="width" value="0.05" units="cm"/>
      <inkml:brushProperty name="height" value="0.05" units="cm"/>
    </inkml:brush>
  </inkml:definitions>
  <inkml:trace contextRef="#ctx0" brushRef="#br0">198 206 15011,'0'0'78,"0"0"0,1 0 1,-1-1-1,0 1 0,0 0 0,0 0 0,0 0 0,0-1 1,0 1-1,0 0 0,1 0 0,-1-1 0,0 1 0,0 0 0,0 0 1,0 0-1,0-1 0,0 1 0,0 0 0,0 0 0,0-1 0,0 1 1,0 0-1,0 0 0,-1-1 0,1 1 0,0 0 0,0 0 0,0 0 1,0-1-1,0 1 0,0 0 0,0 0 0,-1 0 0,1-1 0,0 1 1,0 0-1,0 0 0,0 0 0,-1 0 0,1 0 0,0-1 0,-15-2 1670,-15 5 336,20 1-1898,-1-1 0,1 2-1,1 0 1,-1 0 0,0 0-1,1 1 1,0 1 0,0 0-1,1 0 1,0 1-1,0-1 1,0 2 0,1-1-1,-10 13 1,16-18-181,0-1-1,0 0 1,1 0 0,-1 0 0,0 0-1,1 1 1,-1-1 0,1 0 0,-1 1-1,1-1 1,-1 0 0,1 1 0,0-1-1,0 1 1,0-1 0,0 3-1,0-3 0,0-1-1,1 1 0,-1-1 0,0 1 1,1-1-1,-1 1 0,0-1 0,1 1 0,-1-1 1,1 1-1,-1-1 0,1 1 0,-1-1 1,1 0-1,0 1 0,-1-1 0,1 0 0,-1 1 1,1-1-1,0 0 0,-1 0 0,1 0 1,0 1-1,0-1 0,4 0 8,0 0 1,0 0-1,1 0 1,-1-1-1,0 0 1,0 0-1,-1 0 1,6-2-1,29-13 48,0-2 1,70-46-1,-66 38-45,-62 59-85,13-24 64,-30 48 10,34-52 6,-1 0 0,1 0 0,0 0 0,0 1 0,0-1 0,1 1 0,0-1 0,0 0 0,0 8 0,1-12-6,0 0 1,0 0 0,0 0-1,1 0 1,-1 0 0,0 0-1,1 0 1,-1 0-1,0 0 1,1 0 0,-1 0-1,1 0 1,-1 0 0,1-1-1,-1 1 1,1 0-1,0 0 1,0-1 0,-1 1-1,1 0 1,0-1 0,0 1-1,0-1 1,-1 1-1,1-1 1,0 0 0,0 1-1,0-1 1,0 0 0,0 1-1,0-1 1,0 0-1,0 0 1,0 0 0,0 0-1,0 0 1,0 0 0,0 0-1,0 0 1,0 0-1,1-1 1,6 0 13,0-1 1,0 0-1,15-7 0,-22 9-16,52-24-107,-1-2-1,-1-2 0,-1-3 1,-2-2-1,-1-2 0,74-71 1,-111 96 60,0 0 0,-1-1 0,12-17 0,-21 28 45,1-1 1,-1 1-1,1-1 0,-1 1 1,0-1-1,1 1 1,-1-1-1,0 1 1,1-1-1,-1 1 1,0-1-1,0 1 0,0-1 1,1 1-1,-1-1 1,0 0-1,0 1 1,0-1-1,0 1 1,0-1-1,0 1 0,0-1 1,0 0-1,0 1 1,-1-1-1,1 1 1,0-1-1,0 0 1,-1 1 1,0 0 0,0-1 1,0 1-1,0 0 1,0 0-1,1 0 0,-1 0 1,0 1-1,0-1 1,0 0-1,0 0 1,1 0-1,-1 1 0,0-1 1,-1 1-1,-34 20 67,35-21-68,-50 32 309,0 3-1,-88 80 1,132-108-262,1 1 0,0-1 0,1 1 0,-1 0 0,1 1 0,1-1 0,0 1 0,0 0 0,1 0 0,0 0 0,0 1 0,1-1 0,0 1 0,0 16 0,2-21-65,0 0 1,0 0-1,0 0 0,1 0 0,0 0 1,0 0-1,1 0 0,-1 0 1,1 0-1,0 0 0,0-1 0,0 1 1,1-1-1,0 0 0,0 1 0,0-1 1,0-1-1,0 1 0,1 0 1,0-1-1,0 1 0,0-1 0,0-1 1,0 1-1,1 0 0,-1-1 0,1 0 1,0 0-1,5 2 0,-5-3 10,1 0 0,-1 0 0,0 0 0,1 0 0,-1-1-1,0 0 1,1 0 0,-1 0 0,0-1 0,1 1 0,7-4 0,-2 1 15,0-1 0,-1-1 0,1 0 1,13-8-1,11-9-153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57.532"/>
    </inkml:context>
    <inkml:brush xml:id="br0">
      <inkml:brushProperty name="width" value="0.05" units="cm"/>
      <inkml:brushProperty name="height" value="0.05" units="cm"/>
    </inkml:brush>
  </inkml:definitions>
  <inkml:trace contextRef="#ctx0" brushRef="#br0">0 45 16996,'0'-3'2120,"8"2"-920,1 1-383,9 1 1367,4 4-304,5-2-487,7-2-177,7-1-336,2 0-144,0-1-272,0-2-80,-2-2-344,-1-1-240,-6-3-1216,1 1 1272,-3 1-176,-4-4-160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25.668"/>
    </inkml:context>
    <inkml:brush xml:id="br0">
      <inkml:brushProperty name="width" value="0.05" units="cm"/>
      <inkml:brushProperty name="height" value="0.05" units="cm"/>
    </inkml:brush>
  </inkml:definitions>
  <inkml:trace contextRef="#ctx0" brushRef="#br0">974 61 8314,'6'-5'776,"-1"1"1,0-2-1,-1 1 0,6-7 1,10-12 4752,-14 19-943,-9 10-2649,-12 10-822,-21 5-913,1 1 0,1 2 0,1 1 0,1 2 0,2 1 0,0 2 1,2 1-1,-38 50 0,29-23-324,-47 94 1,-9 15-199,77-142 215,-1-1 0,-1 0-1,0-1 1,-38 32-1,-46 21-64,65-50 184,-37 33 1,57-41 38,0 1-1,2 1 1,-22 34 0,24-20-27,12-29-112,0 0 1,0 0-1,-1 0 1,1-1 0,-1 1-1,0-1 1,0 1-1,-3 4 1,5-8 47,-1 0 0,1 0 0,0 0 1,-1 0-1,1 0 0,0-1 0,-1 1 0,1 0 1,0 0-1,-1 0 0,1 0 0,0 0 0,0-1 1,-1 1-1,1 0 0,0 0 0,0 0 0,-1-1 1,1 1-1,0 0 0,0-1 0,0 1 0,-1 0 1,1 0-1,0-1 0,0 1 0,0 0 0,0-1 1,0 1-1,0 0 0,0-1 0,0 1 1,0 0-1,0-1 0,0 1 0,0-1 0,-4-14 367,-2-38-630,4 22 66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26.229"/>
    </inkml:context>
    <inkml:brush xml:id="br0">
      <inkml:brushProperty name="width" value="0.05" units="cm"/>
      <inkml:brushProperty name="height" value="0.05" units="cm"/>
    </inkml:brush>
  </inkml:definitions>
  <inkml:trace contextRef="#ctx0" brushRef="#br0">349 8 14451,'9'-8'7106,"-17"27"-5713,-30 86-512,-101 196-1,-10 25-438,145-316-436,0-1-1,1-1 1,0 0 0,1 1 0,0 0 0,0-1 0,0 1 0,1 0 0,1 14 0,0-22-5,0 1 0,0-1 0,1 1 0,-1-1 0,1 0 0,-1 1 1,1-1-1,0 0 0,-1 1 0,1-1 0,0 0 0,0 0 0,0 0 0,0 1 0,0-1 0,0 0 0,0 0 0,0 0 0,1-1 0,-1 1 1,0 0-1,0 0 0,1-1 0,-1 1 0,1-1 0,-1 1 0,0-1 0,1 1 0,-1-1 0,1 0 0,-1 0 0,1 0 0,-1 0 1,1 0-1,-1 0 0,3-1 0,7 0 15,0 0 0,0-1 1,19-6-1,-23 5-5,295-91 260,-292 92-246,0-1-311,1 0 1,-1-1-1,15-7 0,-23 11 231,0-1-1,0 0 0,0-1 0,0 1 1,-1 0-1,1 0 0,-1-1 0,1 1 1,-1-1-1,1 1 0,-1-1 0,0 0 1,0 0-1,1 1 0,-1-1 0,0 0 1,-1 0-1,1 0 0,0 0 0,-1 0 1,1 0-1,-1 0 0,1-1 0,-1-2 1,-3-17-468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3.314"/>
    </inkml:context>
    <inkml:brush xml:id="br0">
      <inkml:brushProperty name="width" value="0.05" units="cm"/>
      <inkml:brushProperty name="height" value="0.05" units="cm"/>
    </inkml:brush>
  </inkml:definitions>
  <inkml:trace contextRef="#ctx0" brushRef="#br0">5 318 13483,'-1'6'789,"-1"-1"1,2 1-1,-1 0 1,0-1-1,1 1 1,0 0-1,1-1 1,-1 1-1,1-1 1,3 11-1,-4-16-736,0 1-1,0-1 0,0 0 1,0 0-1,0 0 0,0 1 1,1-1-1,-1 0 0,0 0 1,0 0-1,0 0 0,1 1 1,-1-1-1,0 0 0,0 0 1,1 0-1,-1 0 0,0 0 0,0 0 1,1 0-1,-1 0 0,0 0 1,0 0-1,1 0 0,-1 1 1,0-1-1,0-1 0,1 1 1,-1 0-1,0 0 0,0 0 1,1 0-1,-1 0 0,10-7 807,11-18-301,-17 19-308,279-335 1463,-282 339-1713,0 1 0,0 0 1,0 0-1,1 0 0,-1 0 0,0 0 1,0 0-1,1 0 0,-1 0 0,0 0 1,1 1-1,2-2 0,-4 2 0,1 0 0,-1 0-1,1 0 1,-1 0 0,0 0 0,1 0 0,-1 1-1,1-1 1,-1 0 0,0 0 0,1 0 0,-1 0-1,0 1 1,1-1 0,-1 0 0,0 0-1,1 0 1,-1 1 0,0-1 0,1 0 0,-1 1-1,0-1 1,0 0 0,1 1 0,-1-1-1,0 0 1,0 1 0,0-1 0,1 1 0,0 5-5,0-1 0,0 0 1,0 1-1,-1-1 0,0 9 1,0-6-2,0 44 54,-12 73 1,7-86-57,1 0-1,2 0 0,1 0 0,6 41 0,-14-130-6386,9 38 5388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3.763"/>
    </inkml:context>
    <inkml:brush xml:id="br0">
      <inkml:brushProperty name="width" value="0.05" units="cm"/>
      <inkml:brushProperty name="height" value="0.05" units="cm"/>
    </inkml:brush>
  </inkml:definitions>
  <inkml:trace contextRef="#ctx0" brushRef="#br0">29 77 14379,'-5'8'1128,"2"-5"-778,0 0 0,1 0 0,0 1 0,0-1 0,0 0 0,0 1 1,1 0-1,-1-1 0,1 1 0,0 0 0,0 0 0,1-1 0,-1 6 0,1-9-252,0 1-1,0 0 1,1-1-1,-1 1 0,1-1 1,-1 1-1,0-1 1,1 1-1,-1-1 1,1 1-1,-1-1 0,1 0 1,0 1-1,-1-1 1,1 0-1,-1 1 1,1-1-1,0 0 0,-1 0 1,1 0-1,-1 1 1,1-1-1,0 0 1,-1 0-1,1 0 0,0 0 1,-1 0-1,1 0 1,0 0-1,0-1 1,24-3 1065,-21 3-894,370-93 3275,-368 92-3593,18-3-1049,37-13-1,-61 18 1003,1 0 0,-1 0 0,1 0 0,-1 0 0,1-1 0,-1 1 0,1 0 0,-1 0 0,1-1 0,-1 1 0,0 0 0,1-1 0,-1 1 0,1 0 0,-1-1 0,0 1 1,1 0-1,-1-1 0,0 1 0,1-1 0,-1 1 0,0-1 0,0 1 0,1-1 0,-1 1 0,0-1 0,0 1 0,0-1 0,0 1 0,0-1 0,0 1 0,0-1 0,0 1 0,0-1 0,0 1 0,0-1 0,0 0 0,0 1 0,0-1 0,0 1 0,0-1 0,-1 1 0,1-1 0,0 1 0,0-1 1,-1 1-1,1 0 0,-1-2 0,-2 0-893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54.196"/>
    </inkml:context>
    <inkml:brush xml:id="br0">
      <inkml:brushProperty name="width" value="0.05" units="cm"/>
      <inkml:brushProperty name="height" value="0.05" units="cm"/>
    </inkml:brush>
  </inkml:definitions>
  <inkml:trace contextRef="#ctx0" brushRef="#br0">12 37 18076,'9'-5'747,"-1"0"1,0 1 0,1 0-1,0 1 1,0 0 0,11-2-1,-9 2-378,1 1 0,0 1-1,-1 0 1,1 0 0,0 2 0,0-1-1,21 5 1,-29-5-330,0 1-1,-1 0 1,1 1-1,0-1 1,0 1-1,-1 0 1,1 0-1,0 0 1,-1 0 0,0 0-1,0 1 1,0 0-1,0-1 1,0 1-1,0 0 1,-1 1-1,3 3 1,-2-2-20,-1 0 0,1 0 0,-1 1 0,-1-1-1,1 1 1,-1 0 0,0 0 0,0-1 0,0 1 0,-1 10 0,-2 1-11,0-1-1,0 0 1,-2 0 0,0 0 0,0-1 0,-2 0-1,-11 24 1,8-23-1,0 0 0,-1-1 1,-1-1-1,0 0 0,-15 14 0,-68 55-14,36-34-126,57-48 127,0-1-1,1 1 1,-1-1 0,1 1 0,-1-1 0,1 1 0,-1-1 0,1 1-1,0-1 1,-1 1 0,1-1 0,0 1 0,-1 0 0,1-1-1,0 1 1,0 0 0,-1-1 0,1 1 0,0 0 0,0 0 0,0 0 0,0-1 0,1 1 1,-1-1-1,0 1 0,0-1 1,1 1-1,-1-1 0,0 0 1,1 1-1,-1-1 0,0 1 1,1-1-1,-1 0 0,1 0 1,-1 1-1,1-1 0,-1 0 1,1 0-1,-1 1 0,1-1 1,0 0-1,36 6-169,-24-4 153,42 9 161,83 30 0,-56-14 58,-74-24-314,0-1 1,1 1 0,-1-1 0,1-1-1,0 0 1,0 0 0,-1-1-1,1 0 1,0 0 0,-1-1-1,1 0 1,0-1 0,8-2-1,-6-1-223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28.312"/>
    </inkml:context>
    <inkml:brush xml:id="br0">
      <inkml:brushProperty name="width" value="0.05" units="cm"/>
      <inkml:brushProperty name="height" value="0.05" units="cm"/>
    </inkml:brush>
  </inkml:definitions>
  <inkml:trace contextRef="#ctx0" brushRef="#br0">1 1 19628,'34'35'1771,"115"107"-238,74 13-899,-40-31-281,-142-93-256,-2 1-1,48 52 1,-27-16 41,-19-21-3,3-1 1,67 56-1,-34-48 35,101 54-1,40 26 68,-217-134-875,-6-8 11,-14-18-426,-2-2 523,8 5-10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28.852"/>
    </inkml:context>
    <inkml:brush xml:id="br0">
      <inkml:brushProperty name="width" value="0.05" units="cm"/>
      <inkml:brushProperty name="height" value="0.05" units="cm"/>
    </inkml:brush>
  </inkml:definitions>
  <inkml:trace contextRef="#ctx0" brushRef="#br0">1 283 15043,'12'16'477,"0"-1"0,1-1 0,1 0 0,1-1 0,0-1 0,0 0 0,1-1 0,1-1 0,22 11 0,3-1 484,1-3-1,78 22 0,18-9 624,-119-28-1283,-1 0-1,0-1 1,0-1-1,1-1 1,24-4 0,-38 4-240,1-1 1,-1-1 0,-1 1-1,1-1 1,0 0 0,-1 0-1,1-1 1,-1 0 0,0 0-1,0 0 1,-1 0 0,1-1-1,-1 0 1,0 0 0,0 0-1,-1 0 1,1-1 0,-1 1-1,3-9 1,5-13 7,-1 1 0,13-55 0,-22 76-61,10-34-863,-3-1 0,-1 0 0,-2-1-1,0-77 1,-7 96 94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1.060"/>
    </inkml:context>
    <inkml:brush xml:id="br0">
      <inkml:brushProperty name="width" value="0.05" units="cm"/>
      <inkml:brushProperty name="height" value="0.05" units="cm"/>
    </inkml:brush>
  </inkml:definitions>
  <inkml:trace contextRef="#ctx0" brushRef="#br0">230 126 17060,'-1'0'87,"1"0"1,0 0 0,0 0 0,-1 0-1,1 0 1,0 0 0,0 0-1,0 0 1,-1 0 0,1 0 0,0 1-1,0-1 1,0 0 0,-1 0 0,1 0-1,0 0 1,0 1 0,0-1-1,0 0 1,0 0 0,-1 0 0,1 0-1,0 1 1,0-1 0,0 0-1,0 0 1,0 1 0,0-1 0,0 0-1,0 0 1,0 0 0,0 1 0,0-1-1,0 0 1,0 0 0,0 1-1,0-1 1,0 0 0,0 1 0,-1 16 456,0-11 144,-6 140 988,13 153 0,-9-281-2034,3-18 328,0 0 1,0 0-1,0 0 1,-1 1-1,1-1 1,0 0-1,0 0 0,0 0 1,-1 0-1,1 0 1,0 0-1,0 0 1,0 0-1,-1 0 1,1 1-1,0-1 1,0 0-1,-1 0 1,1 0-1,0 0 0,0 0 1,0-1-1,-1 1 1,1 0-1,0 0 1,0 0-1,-1 0 1,1 0-1,0 0 1,0 0-1,0 0 0,-1 0 1,1 0-1,0-1 1,0 1-1,0 0 1,-1 0-1,-20-26-1969,19 23 1965,-35-50-1172,3-1 0,-50-110 0,78 149 1499,0 1 0,1-1 0,1 0 0,0-1 0,-2-20-1,5 30-120,1 0-1,0 0 1,0 1-1,1-1 1,0 0-1,0 0 1,0 0-1,0 0 1,1 1-1,0-1 1,0 1-1,1-1 1,0 1-1,0 0 0,0 0 1,0 0-1,5-5 1,1 1 75,1 0 0,1 0 1,-1 0-1,1 2 0,1-1 0,-1 1 1,1 1-1,0 0 0,1 1 1,21-7-1,-18 8-143,-1 0 1,1 1-1,0 1 1,1 1-1,-1 0 1,0 1 0,0 0-1,26 5 1,-37-4-95,1 0 1,-1 1 0,1 0-1,-1 0 1,1 0 0,-1 0-1,0 1 1,0 0 0,0 0-1,0 1 1,-1-1 0,1 1 0,-1 0-1,4 5 1,-6-6-2,1 0 1,-1 1 0,0-1-1,0 1 1,0-1-1,-1 1 1,1 0 0,-1 0-1,0 0 1,0 0-1,-1 0 1,1 0-1,-1 0 1,1 0 0,-1 0-1,-1 0 1,1 0-1,0 0 1,-1 0-1,-2 7 1,-1-1 25,1-1 1,-2 0-1,1 0 0,-1 0 1,-1 0-1,0-1 0,0 0 1,0 0-1,-12 11 0,13-15-47,1 1-1,-1-1 1,0 0-1,0-1 1,0 1-1,-1-1 1,1 0-1,-1 0 1,0-1-1,0 0 0,0 0 1,0 0-1,0-1 1,0 0-1,-1 0 1,-8 0-1,13-1-85,0 0 0,0 0 0,0-1 0,0 1 0,1 0 0,-1-1 0,0 0 0,1 1 0,-1-1 0,0 0-1,1 0 1,-1 0 0,1 0 0,-1 0 0,1 0 0,-1 0 0,1-1 0,0 1 0,0-1 0,0 1 0,0-1 0,0 1 0,-2-4 0,2 2-44,0 0 1,0 0 0,0-1 0,0 1-1,1 0 1,0-1 0,-1 1-1,1 0 1,1-1 0,-1 1-1,0 0 1,2-5 0,4-13-707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2.792"/>
    </inkml:context>
    <inkml:brush xml:id="br0">
      <inkml:brushProperty name="width" value="0.05" units="cm"/>
      <inkml:brushProperty name="height" value="0.05" units="cm"/>
    </inkml:brush>
  </inkml:definitions>
  <inkml:trace contextRef="#ctx0" brushRef="#br0">36 1 17484,'-4'2'403,"0"1"1,0 0-1,1 0 1,-1 0-1,1 0 1,0 0-1,-5 7 0,8-9-314,-1-1 0,1 1-1,0 0 1,-1 0-1,1 0 1,0 0-1,-1 0 1,1 0-1,0 0 1,0 0-1,0 0 1,0 0 0,0 0-1,0 0 1,0 0-1,0 0 1,1 0-1,-1 0 1,0 0-1,1 0 1,-1 0-1,1 0 1,-1 0 0,1 0-1,-1 0 1,1 0-1,-1 0 1,1-1-1,0 1 1,-1 0-1,1-1 1,0 1-1,0 0 1,0-1-1,-1 1 1,1-1 0,0 1-1,0-1 1,1 1-1,5 3 114,0-1-1,0 0 1,0-1-1,0 1 0,1-1 1,-1-1-1,14 2 1,55 0 267,-73-3-440,24 0 50,50-9 1,-11-6-3294,-61 11 2012,-2-2 421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3.701"/>
    </inkml:context>
    <inkml:brush xml:id="br0">
      <inkml:brushProperty name="width" value="0.05" units="cm"/>
      <inkml:brushProperty name="height" value="0.05" units="cm"/>
    </inkml:brush>
  </inkml:definitions>
  <inkml:trace contextRef="#ctx0" brushRef="#br0">318 10 16516,'13'-2'3979,"-22"-1"-1013,-22-1-1580,8 5-1243,1 1 0,-1 2 1,1 0-1,0 1 0,0 2 1,1 0-1,-37 18 1,55-24-127,0 1 1,0-1 0,1 1 0,-1 0 0,1 0 0,-1 0-1,-2 4 1,5-6-17,-1 1 0,1-1 0,0 1 0,0-1 0,-1 1 0,1-1 0,0 1-1,0-1 1,0 1 0,0-1 0,-1 1 0,1-1 0,0 1 0,0-1 0,0 1 0,0-1-1,0 1 1,1-1 0,-1 1 0,0-1 0,0 1 0,0-1 0,0 1 0,0-1-1,1 1 1,-1-1 0,0 1 0,1-1 0,-1 1 0,0-1 0,0 0 0,1 1 0,-1-1-1,1 0 1,-1 1 0,0-1 0,1 0 0,-1 1 0,1-1 0,-1 0 0,1 0 0,-1 1-1,1-1 1,-1 0 0,1 0 0,-1 0 0,1 0 0,-1 0 0,1 0 0,0 0 0,15 4-112,1 0 0,-1-1 1,1-1-1,31-1 0,-2 1-104,-28 0 126,49 5-230,-59-6 291,-1 0-1,-1 1 1,1 0 0,0 1 0,0-1 0,12 8 0,-18-9 43,0 0-1,1-1 1,-1 1 0,0 0-1,1 0 1,-1 0 0,0 1-1,0-1 1,0 0 0,0 0-1,0 1 1,0-1-1,-1 0 1,1 1 0,0-1-1,-1 1 1,1-1 0,-1 1-1,1-1 1,-1 1 0,1-1-1,-1 1 1,0-1 0,0 1-1,0 0 1,0-1 0,0 1-1,-1-1 1,1 1 0,0-1-1,-1 1 1,1 0 0,-1-1-1,1 0 1,-1 1 0,0-1-1,1 1 1,-1-1 0,0 0-1,0 1 1,-2 0 0,-1 4 121,-1 0 0,-1-1 0,1 0 1,-1 0-1,0-1 0,0 1 0,-9 4 1,3-3 44,-1 0 1,0-1-1,0-1 1,0 0-1,0 0 1,-1-2-1,1 0 0,-1 0 1,0-1-1,1-1 1,-1 0-1,-19-3 1,20 1-318,1-1 1,-1 0-1,1 0 1,0-2-1,0 1 0,0-1 1,1-1-1,-13-8 1,12 6-3544,12 4 2910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3.213"/>
    </inkml:context>
    <inkml:brush xml:id="br0">
      <inkml:brushProperty name="width" value="0.05" units="cm"/>
      <inkml:brushProperty name="height" value="0.05" units="cm"/>
    </inkml:brush>
  </inkml:definitions>
  <inkml:trace contextRef="#ctx0" brushRef="#br0">1 25 16628,'1'19'1832,"16"-10"-984,3-3-272,12-5 953,5-1-249,3-4-336,0-7-192,1 2-592,-4-2-392,-5 0 288,-3 2-80,-6 5-176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3.648"/>
    </inkml:context>
    <inkml:brush xml:id="br0">
      <inkml:brushProperty name="width" value="0.05" units="cm"/>
      <inkml:brushProperty name="height" value="0.05" units="cm"/>
    </inkml:brush>
  </inkml:definitions>
  <inkml:trace contextRef="#ctx0" brushRef="#br0">65 0 17404,'1'1'156,"-1"0"1,1 0-1,-1 0 1,1 0-1,-1 0 0,1 0 1,-1 0-1,1 0 1,-1 0-1,0 0 1,0 1-1,0-1 1,0 0-1,1 0 0,-2 0 1,1 0-1,0 0 1,0 1-1,-1 1 1,1-1 126,-2 18 694,-1 0-1,-9 31 1,2-8-655,7-30-271,-11 49 43,-10 129 0,24-189-135,0 0 0,0 0 0,0-1 0,0 1 0,0 0 0,0 0 0,0 0 0,1 0 0,-1 0 0,2 2 0,-2-4 14,0 0-1,0 0 1,1 0-1,-1 0 1,0 0-1,0 0 1,0 0-1,1 1 1,-1-1-1,0 0 1,0 0-1,1 0 1,-1 0-1,0 0 1,0 0-1,1 0 1,-1 0-1,0 0 1,0 0-1,0-1 1,1 1-1,-1 0 1,0 0-1,0 0 1,1 0-1,-1 0 1,0 0-1,0 0 1,0-1-1,0 1 1,1 0-1,-1 0 1,0 0-1,0 0 1,0-1-1,0 1 1,0 0-1,1 0 1,-1 0-1,0-1 1,0 1-1,0 0 1,0 0-1,4-7-49,0 1 0,-1-1 1,0 1-1,3-9 0,25-71-406,-11 37 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34.082"/>
    </inkml:context>
    <inkml:brush xml:id="br0">
      <inkml:brushProperty name="width" value="0.05" units="cm"/>
      <inkml:brushProperty name="height" value="0.05" units="cm"/>
    </inkml:brush>
  </inkml:definitions>
  <inkml:trace contextRef="#ctx0" brushRef="#br0">228 22 12667,'1'-2'269,"14"-16"2098,-8 16-605,-4 13 816,-12 113 2223,0-7-4060,9-104-725,1 94 317,0-93-480,1 1-1,0 0 1,1-1 0,9 29-1,-20-59-1060,0 1 1,-1 0-1,0 1 0,-1 0 0,-12-13 0,-68-69-2223,72 78 2639,-64-65 4509,82 83-3665,0-1-1,0 1 1,0 0 0,0 0 0,0 0 0,0 0 0,0 0 0,0-1 0,-1 1 0,1 0 0,0 0 0,0 0 0,0 0-1,0-1 1,0 1 0,0 0 0,0 0 0,0 0 0,0 0 0,0-1 0,0 1 0,0 0 0,0 0 0,0 0-1,0 0 1,0-1 0,1 1 0,-1 0 0,0 0 0,0 0 0,0 0 0,0-1 0,0 1 0,0 0 0,0 0-1,0 0 1,1 0 0,-1 0 0,0 0 0,0-1 0,0 1 0,0 0 0,0 0 0,1 0 0,-1 0 0,0 0 0,0 0-1,0 0 1,0 0 0,1 0 0,-1 0 0,0 0 0,0 0 0,0 0 0,0 0 0,1 0 0,-1 0 0,0 0-1,0 0 1,0 0 0,0 0 0,1 0 0,-1 0 0,0 0 0,0 0 0,14 1 1284,-4 1-723,117 12 2639,-111-14-3300,0 0 0,0-1 1,0-1-1,-1 0 0,1-1 0,16-5 0,-7-2-147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2.234"/>
    </inkml:context>
    <inkml:brush xml:id="br0">
      <inkml:brushProperty name="width" value="0.05" units="cm"/>
      <inkml:brushProperty name="height" value="0.05" units="cm"/>
    </inkml:brush>
  </inkml:definitions>
  <inkml:trace contextRef="#ctx0" brushRef="#br0">1 20 14843,'0'-1'120,"-1"0"-1,1 0 0,0 0 1,1 0-1,-1 0 1,0 0-1,0 0 1,0 0-1,0 0 1,1 0-1,-1 0 0,0 0 1,1 1-1,-1-1 1,1 0-1,-1 0 1,2-1-1,-2 2-36,1 0 1,-1-1-1,1 1 0,-1 0 1,1 0-1,-1 0 1,1 0-1,-1 0 0,1-1 1,-1 1-1,1 0 0,-1 0 1,1 0-1,-1 0 0,1 0 1,-1 1-1,1-1 0,-1 0 1,1 0-1,-1 0 0,1 0 1,-1 1-1,1-1 0,5 3 397,-1 0 0,0 1 0,-1 0 0,8 6 0,-4-3-459,141 130 1804,-46-40-1627,-67-65-190,188 166 157,13-18 301,-131-110-272,-27-20-98,92 77 1,-110-77-1,-73-64-1574,7 8 1099,1 1 0,-1 0-1,0 0 1,0 1 0,-7-6 0,-6 0-311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2.664"/>
    </inkml:context>
    <inkml:brush xml:id="br0">
      <inkml:brushProperty name="width" value="0.05" units="cm"/>
      <inkml:brushProperty name="height" value="0.05" units="cm"/>
    </inkml:brush>
  </inkml:definitions>
  <inkml:trace contextRef="#ctx0" brushRef="#br0">1 222 11690,'1'5'236,"0"0"-1,1-1 1,0 0-1,0 1 0,1-1 1,-1 0-1,1 0 0,0 0 1,0-1-1,0 1 0,0-1 1,1 1-1,0-1 1,-1 0-1,7 3 0,6 4 664,2 0 0,25 10 0,-29-14-427,-13-6-451,236 99 4771,-222-94-4580,1 0-1,0-1 0,0-1 0,23 3 0,-33-6-160,0 1-1,0-1 0,0-1 0,0 1 0,0-1 1,-1 0-1,1 0 0,0-1 0,0 0 0,-1 0 0,1 0 1,-1-1-1,0 1 0,0-1 0,9-7 0,-4 0 61,0-1-1,0 0 1,-1 0-1,0-1 1,-1 0-1,-1 0 0,0-1 1,0 0-1,7-26 1,1-8 329,13-75 1,-27 114-537,5-33 442,-6 39-511,0-1 1,0 1 0,0-1 0,0 1 0,0-1 0,-1 1 0,1 0 0,-1-1 0,0 1 0,0 0 0,0-1 0,0 1 0,-2-3 0,-3-12-743,3 6 311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4.035"/>
    </inkml:context>
    <inkml:brush xml:id="br0">
      <inkml:brushProperty name="width" value="0.05" units="cm"/>
      <inkml:brushProperty name="height" value="0.05" units="cm"/>
    </inkml:brush>
  </inkml:definitions>
  <inkml:trace contextRef="#ctx0" brushRef="#br0">1 83 15403,'1'-1'138,"0"-1"0,0 1 0,0 0 0,0 0 0,0-1-1,0 1 1,0 0 0,0 0 0,1 0 0,-1 0 0,0 0 0,1 1-1,-1-1 1,1 0 0,-1 1 0,3-2 0,4-2 302,15-9 1381,35-16 0,-49 25-1510,0 1 0,-1 1 0,1-1 0,0 1 0,0 0 0,0 1 0,18 0 0,-26 1-278,0 0 1,0 0-1,0 0 0,-1 0 1,1 0-1,0 0 0,0 1 0,0-1 1,0 0-1,0 1 0,-1-1 1,1 1-1,0-1 0,0 0 0,-1 1 1,1 0-1,0-1 0,0 1 1,-1-1-1,1 1 0,-1 0 1,1-1-1,-1 1 0,1 0 0,0 1 1,-1 0-2,1 0 1,-1 0-1,1 0 1,-1 0-1,0 0 1,0 0-1,0 0 1,0 0-1,0 0 1,-1 4-1,-2 3 21,0 0 0,0 0 0,-7 15 0,-77 123 218,14-24 69,73-123-339,-16 34 135,14-15-35,2-18-96,0-1 1,0 1-1,0-1 1,0 1-1,0-1 0,1 0 1,-1 1-1,0-1 0,0 1 1,0-1-1,1 1 0,-1-1 1,0 1-1,1-1 0,-1 0 1,0 1-1,1-1 0,-1 0 1,1 1-1,-1-1 1,0 0-1,1 0 0,-1 1 1,1-1-1,-1 0 0,1 0 1,-1 0-1,1 1 0,13 0 78,-1 0-1,1-1 0,0 0 0,-1-1 0,1 0 0,23-6 1,-15 2 88,32-1 0,-49 6-135,46 2-380,-49-2 199,1 1-1,0-1 0,-1 1 1,1-1-1,-1 1 0,1 0 1,-1 0-1,1 0 1,-1 0-1,1 1 0,-1-1 1,0 1-1,0-1 1,0 1-1,0 0 0,2 2 1,1 4-429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2.246"/>
    </inkml:context>
    <inkml:brush xml:id="br0">
      <inkml:brushProperty name="width" value="0.05" units="cm"/>
      <inkml:brushProperty name="height" value="0.05" units="cm"/>
    </inkml:brush>
  </inkml:definitions>
  <inkml:trace contextRef="#ctx0" brushRef="#br0">198 73 17572,'-10'35'4877,"-20"242"-125,16-123-4002,7-117-867,7-36 80,0-1 1,0 1 0,-1-1-1,1 1 1,0-1-1,0 1 1,-1-1 0,1 1-1,0-1 1,0 1 0,-1-1-1,1 1 1,0-1 0,-1 0-1,1 1 1,-1-1-1,1 0 1,-1 1 0,1-1-1,0 0 1,-2 1 0,1-1-44,1-1 1,-1 1 0,0 0 0,1-1 0,-1 1-1,0-1 1,1 1 0,-1-1 0,1 1 0,-1-1-1,1 1 1,-1-1 0,1 1 0,-1-1 0,1 0-1,0 1 1,-1-1 0,1 0 0,0 1 0,-1-1-1,1 0 1,0 0 0,-17-43-4236,-14-53-1,1-2-821,23 79 4565,-3-6-49,-8-37 1,16 54 1251,1 1 0,0-1 0,0 0 1,2-16-1,-1 21-108,1 0 0,0 0 0,0 1 0,1-1 0,-1 0 0,1 0 0,0 1 0,0-1 0,0 1 0,5-6 0,30-31 2757,-23 27-2239,-7 6-575,2-1 1,-1 1-1,1 0 1,1 0-1,-1 1 0,20-9 1,-26 14-435,-1 0 1,1 0 0,0 0 0,0 0 0,-1 0-1,1 1 1,0-1 0,0 1 0,0 0-1,0 0 1,0 0 0,0 0 0,0 0-1,0 1 1,-1-1 0,1 1 0,0 0-1,0 0 1,0 0 0,-1 0 0,1 0-1,0 0 1,-1 1 0,0 0 0,1-1-1,-1 1 1,0 0 0,0 0 0,1 0-1,-2 0 1,3 3 0,0 2 11,0 0 1,0 0 0,-1 1-1,-1-1 1,1 1-1,-1-1 1,0 1-1,-1 0 1,0 0 0,0 0-1,0 0 1,-1 0-1,-1 0 1,1-1-1,-1 1 1,0 0 0,-1 0-1,-4 11 1,4-11-24,-1 0 0,0 0 0,0 0 1,-1 0-1,0-1 0,0 1 1,-1-1-1,0 0 0,0-1 0,0 1 1,-1-1-1,0 0 0,-1 0 0,1-1 1,-1 0-1,0 0 0,-8 4 0,13-8-112,-1 0-1,1 0 0,0-1 1,-1 1-1,1-1 0,-1 1 0,1-1 1,-5 0-1,6 0-6,1 0 1,-1 0-1,0 0 0,1 0 1,-1 0-1,1 0 1,-1-1-1,0 1 0,1 0 1,-1 0-1,1-1 0,-1 1 1,1 0-1,-1-1 1,1 1-1,-1 0 0,1-1 1,-1 1-1,1-1 0,0 1 1,-1-1-1,1 1 1,-1-1-1,1 1 0,0-1 1,0 1-1,-1-1 1,1 1-1,0-1 0,0 1 1,0-1-1,0 0 0,-1 1 1,1-1-1,0 1 1,0-1-1,0 0 0,0 1 1,1-2-1,-1 2 58,0-1 0,0 1 0,0 0 0,0-1 0,0 1 0,0-1 0,0 1 0,0 0 0,0-1 0,1 1 0,-1 0 0,0-1 0,0 1 0,0 0 0,1-1 0,-1 1 0,0 0 0,0 0 0,1-1 0,-1 1 0,0 0 0,1 0 0,-1-1 0,0 1 0,1 0 0,-1 0 0,0 0 0,1 0 0,-1-1 0,0 1 0,1 0 0,-1 0 0,1 0 0,-1 0 0,0 0 0,1 0 0,-1 0 0,0 0 0,1 0 0,0 0 0,10 1-965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3.018"/>
    </inkml:context>
    <inkml:brush xml:id="br0">
      <inkml:brushProperty name="width" value="0.05" units="cm"/>
      <inkml:brushProperty name="height" value="0.05" units="cm"/>
    </inkml:brush>
  </inkml:definitions>
  <inkml:trace contextRef="#ctx0" brushRef="#br0">7 344 15155,'-1'9'996,"-4"30"780,5-37-1575,0 0 0,0-1 0,0 1 0,0 0 0,0 0 0,0 0 0,1 0 0,-1-1 0,0 1 0,1 0 0,0-1 0,-1 1 0,1 0 0,0-1 1,0 1-1,1 2 0,-1-4-118,0 0 1,0 1-1,-1-1 1,1 0-1,0 0 1,0 1 0,-1-1-1,1 0 1,0 0-1,0 0 1,0 0-1,-1 0 1,1 0 0,0 0-1,0 0 1,0 0-1,-1-1 1,1 1-1,0 0 1,0 0 0,-1-1-1,1 1 1,0-1-1,0 1 1,-1 0 0,1-1-1,-1 1 1,1-1-1,0 0 1,-1 1-1,1-1 1,-1 1 0,1-2-1,20-24 894,-19 24-859,33-52 970,47-100 0,-12 21-804,-47 88-228,-23 45-57,0-1 1,0 1 0,0 0 0,0 0 0,0 0-1,0 0 1,0 0 0,0-1 0,1 1 0,-1 0 0,0 0-1,0 0 1,0 0 0,0 0 0,0 0 0,0 0-1,1 0 1,-1-1 0,0 1 0,0 0 0,0 0-1,0 0 1,0 0 0,1 0 0,-1 0 0,0 0-1,0 0 1,0 0 0,0 0 0,0 0 0,1 0-1,-1 0 1,0 0 0,0 0 0,0 0 0,0 0 0,1 0-1,-1 0 1,0 0 0,0 1 0,0-1 0,0 0-1,0 0 1,0 0 0,1 0 0,-1 0 0,0 0-1,0 0 1,0 0 0,0 0 0,0 1 0,0-1-1,0 0 1,0 0 0,0 0 0,1 0 0,-1 0 0,0 1-1,0-1 1,0 0 0,0 0 0,0 0 0,0 0-1,0 0 1,0 1 0,2 8-5,-5 96-160,2 63 455,2-144-724,1-1 0,2 0 0,0 0 1,15 44-1,-19-68 270,1 1 0,0-1-1,-1 1 1,1-1 0,0 0 0,-1 0 0,1 1 0,-1-1 0,0 0 0,1 0-1,-1 0 1,0 1 0,1-1 0,-1-1 0,6-15-664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9.001"/>
    </inkml:context>
    <inkml:brush xml:id="br0">
      <inkml:brushProperty name="width" value="0.05" units="cm"/>
      <inkml:brushProperty name="height" value="0.05" units="cm"/>
    </inkml:brush>
  </inkml:definitions>
  <inkml:trace contextRef="#ctx0" brushRef="#br0">3 25 17580,'6'-8'1604,"9"-8"2969,-14 16-4471,-1 1-1,1 0 1,0 0-1,-1-1 1,1 1 0,-1 0-1,1 0 1,-1 0-1,0 0 1,1 0-1,-1-1 1,0 1 0,0 0-1,0 0 1,1 0-1,-1 0 1,0 1-1,4 66 454,-4 97 0,-1 13-111,2-164-409,0 5 7,0 1 0,7 26 0,-12-58-559,1-1 0,-2 0-1,0 1 1,0 0-1,-9-13 1,5 11-98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1:39.451"/>
    </inkml:context>
    <inkml:brush xml:id="br0">
      <inkml:brushProperty name="width" value="0.05" units="cm"/>
      <inkml:brushProperty name="height" value="0.05" units="cm"/>
    </inkml:brush>
  </inkml:definitions>
  <inkml:trace contextRef="#ctx0" brushRef="#br0">8 60 15827,'0'-1'222,"-1"0"0,0 0 0,0 0 0,1 0 0,-1 0 0,1 0-1,-1 0 1,1 0 0,-1 0 0,1 0 0,0-1 0,-1 1 0,1 0-1,0 0 1,0 0 0,0-1 0,0 1 0,0 0 0,0 0 0,0 0 0,0 0-1,0-1 1,1 1 0,-1 0 0,0 0 0,1 0 0,0-2 0,0 2 5,1 0 1,-1 0-1,1-1 1,0 1 0,-1 0-1,1 0 1,0 1 0,-1-1-1,1 0 1,0 0 0,0 1-1,0-1 1,0 1 0,0 0-1,0-1 1,3 1 0,45-1 860,1 3 0,82 12 0,-42-3-746,80 0-440,-171-12 29,0 1-1,0 0 1,1-1 0,-1 1-1,0 0 1,0-1-1,0 1 1,0-1-1,0 1 1,0 0-1,0-1 1,0 1-1,0 0 1,0-1 0,0 1-1,-1 0 1,1-1-1,0 1 1,0 0-1,0-1 1,0 1-1,0 0 1,-1-1 0,1 1-1,0 0 1,0 0-1,0-1 1,-1 1-1,1 0 1,0 0-1,-1-1 1,1 1 0,-1 0-1,-9-13-525,-2 0 75,0-1-169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8.174"/>
    </inkml:context>
    <inkml:brush xml:id="br0">
      <inkml:brushProperty name="width" value="0.05" units="cm"/>
      <inkml:brushProperty name="height" value="0.05" units="cm"/>
    </inkml:brush>
  </inkml:definitions>
  <inkml:trace contextRef="#ctx0" brushRef="#br0">317 113 15459,'0'-3'190,"0"-1"0,0 1 0,0 0-1,-1 0 1,1 0 0,-1 0 0,0 0 0,0 0-1,0 0 1,0 0 0,0 0 0,0 0 0,-1 1-1,0-1 1,1 1 0,-1-1 0,0 1 0,0-1-1,0 1 1,-1 0 0,1 0 0,-1 0-1,1 0 1,-1 0 0,1 1 0,-1-1 0,0 1-1,0 0 1,0 0 0,0 0 0,0 0 0,0 0-1,0 1 1,0-1 0,0 1 0,0 0 0,-5 0-1,-2 0-20,1 0 0,-1 1-1,1 1 1,-1-1-1,1 1 1,0 1 0,-1 0-1,1 0 1,1 1-1,-1 0 1,-9 6 0,7-2-96,1-1 1,1 2-1,0-1 1,0 1-1,0 1 0,1 0 1,1 0-1,0 0 1,-9 18-1,12-21-60,0 1-1,1 0 0,0 0 0,0 0 1,1 1-1,0-1 0,1 1 1,0-1-1,0 1 0,1-1 0,0 1 1,0-1-1,1 1 0,3 15 0,-3-21-13,-1-1 0,1 1 0,0-1 0,0 0 0,0 1 0,0-1 0,1 0 0,-1 0 0,0 1 0,1-1-1,0 0 1,-1-1 0,1 1 0,0 0 0,0 0 0,0-1 0,0 1 0,1-1 0,-1 0 0,0 0 0,0 0-1,1 0 1,-1 0 0,1 0 0,-1 0 0,1-1 0,4 1 0,-1-1-3,0 0 0,0 0 1,1-1-1,-1 0 0,0 0 0,0-1 1,0 1-1,0-1 0,0-1 0,10-5 0,1-2 2,0-1 0,0-1-1,-1-1 1,0 0 0,-1-1-1,-1-1 1,19-24-1,-13 12 18,-1-2-1,-2 0 1,25-54-1,-35 70-6,-6 10-5,1 0 0,-1 0 1,0 0-1,0 0 0,0 0 1,0 0-1,0 0 0,0 0 1,-1 0-1,0-4 0,0 7 0,-1 0 0,1 0 0,-1 0 0,1 1-1,-1-1 1,1 0 0,-1 0 0,1 1 0,-1-1 0,1 0 0,-1 1 0,1-1-1,0 0 1,-1 1 0,1-1 0,0 1 0,-1-1 0,1 1 0,0-1-1,-1 1 1,1-1 0,0 1 0,0-1 0,0 1 0,-1-1 0,1 1 0,-14 24 19,4-1 4,-11 45 1,18-57-34,1 1 1,0-1 0,0 1 0,1 0 0,2 23 0,-1-35-37,0 0 0,0 0 0,0 0 1,0 0-1,1 0 0,-1 0 0,0 0 0,1 0 0,-1 0 0,0 0 0,1 0 0,-1 0 1,1 0-1,0 0 0,-1 0 0,1 0 0,0 0 0,-1 0 0,1-1 0,0 1 0,0 0 1,0-1-1,0 1 0,1 1 0,0-2-36,-1 0 1,1 0 0,0 0-1,-1 0 1,1 0-1,-1 0 1,1 0-1,-1 0 1,1-1-1,-1 1 1,1 0 0,-1-1-1,1 1 1,-1-1-1,2-1 1,5-2-123,0-1 0,0 0 0,-1-1 0,0 0 0,7-7 0,17-23-457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8.369"/>
    </inkml:context>
    <inkml:brush xml:id="br0">
      <inkml:brushProperty name="width" value="0.05" units="cm"/>
      <inkml:brushProperty name="height" value="0.05" units="cm"/>
    </inkml:brush>
  </inkml:definitions>
  <inkml:trace contextRef="#ctx0" brushRef="#br0">1 125 12083,'0'-2'1896,"1"-1"-984,4-5-256,4 1 2025,7-7-1569,0 2-80,3-7-295,1 2-121,1 2-160,2 3-96,-3 3-424,1 3-304,-1 6-608,-3 1 631,-5 7 105,-2-1-152,-6 6-176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8.774"/>
    </inkml:context>
    <inkml:brush xml:id="br0">
      <inkml:brushProperty name="width" value="0.05" units="cm"/>
      <inkml:brushProperty name="height" value="0.05" units="cm"/>
    </inkml:brush>
  </inkml:definitions>
  <inkml:trace contextRef="#ctx0" brushRef="#br0">32 36 16339,'-16'11'1569,"8"1"-1049,0-1-240,8 0 728,2-4-200,7 2-344,2-3-191,5-4-169,4-2-40,2-3 8,1-6 32,1-5-256,1-4-489,-1-2 585,-2 0-56,-4 0-56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6.614"/>
    </inkml:context>
    <inkml:brush xml:id="br0">
      <inkml:brushProperty name="width" value="0.05" units="cm"/>
      <inkml:brushProperty name="height" value="0.05" units="cm"/>
    </inkml:brush>
  </inkml:definitions>
  <inkml:trace contextRef="#ctx0" brushRef="#br0">35 95 13675,'-6'-12'1488,"0"0"1,1 0-1,0-1 0,1 1 1,-5-21-1,17 64-814,2 0 0,17 39-1,-4-10-500,20 63 6,120 289 569,-141-373-634,2 0 0,41 51 1,-47-66-78,-13-18-223,-1 2 0,1-1 0,-1 0 1,0 1-1,-1 0 0,4 11 0,-8-19 77,1 0 0,-1 0 1,1 0-1,0 0 0,-1 1 0,1-1 0,0 0 0,-1 0 0,1 0 0,-1 0 0,1 0 0,0 0 0,-1-1 1,1 1-1,-1 0 0,1 0 0,0 0 0,-1 0 0,1 0 0,0 0 0,-1-1 0,1 1 0,0 0 0,-1 0 0,1 0 1,0-1-1,-1 1 0,1 0 0,0-1 0,-23-21-1323,8 10 578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7.100"/>
    </inkml:context>
    <inkml:brush xml:id="br0">
      <inkml:brushProperty name="width" value="0.05" units="cm"/>
      <inkml:brushProperty name="height" value="0.05" units="cm"/>
    </inkml:brush>
  </inkml:definitions>
  <inkml:trace contextRef="#ctx0" brushRef="#br0">3 1 13859,'0'3'237,"-1"1"1,0 0-1,1 0 1,0 0-1,0 0 0,0 0 1,0 0-1,0 0 1,1 0-1,0 0 0,0 0 1,0 0-1,0-1 1,3 6-1,3 7 697,20 28-1,-19-31-582,13 20 352,2-1 1,0-2 0,54 53 0,-62-68-465,1-2 0,0 0 0,1 0 0,1-2 1,-1 0-1,2-1 0,0-1 0,38 13 0,-53-20-166,1-1 0,0 0 0,0 0 0,-1-1 0,1 0 0,0 1 0,0-1 0,0-1 0,0 1 0,0-1 0,-1 0 0,1 0 0,0 0-1,-1-1 1,1 0 0,-1 0 0,1 0 0,5-4 0,-4 2 15,-1-1 0,1 0-1,-1 0 1,0-1 0,0 1 0,-1-1 0,0 0-1,0 0 1,0-1 0,-1 1 0,4-11-1,7-23-148,-2-1 0,-2-1-1,8-68 1,-13 77-1431,0 12 376,1 15 354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8.863"/>
    </inkml:context>
    <inkml:brush xml:id="br0">
      <inkml:brushProperty name="width" value="0.05" units="cm"/>
      <inkml:brushProperty name="height" value="0.05" units="cm"/>
    </inkml:brush>
  </inkml:definitions>
  <inkml:trace contextRef="#ctx0" brushRef="#br0">83 1 16011,'-1'1'334,"1"1"0,-1 0-1,0 0 1,1 0 0,-1 0-1,1 0 1,0 0 0,0-1-1,0 1 1,0 0 0,0 4-1,0-2 342,1 185 2111,1-104-2788,-9 103 0,7-186-66,0-1 0,0 0 0,0 1 0,-1-1 0,1 0 0,0 0 0,-1 1 1,1-1-1,-1 0 0,1 0 0,-1 0 0,1 1 0,-1-1 0,0 0 0,-1 1 0,2-2 27,0 1 0,-1-1 0,1 0-1,-1 0 1,1 0 0,0 0-1,-1 0 1,1 0 0,-1 0 0,1 0-1,-1 0 1,1 0 0,0 0-1,-1 0 1,1 0 0,-1-1 0,1 1-1,0 0 1,-1 0 0,1 0-1,0-1 1,-1 1 0,1 0 0,0 0-1,-1-1 1,1 1 0,0 0-1,-1 0 1,1-1 0,-4-4-162,0 0 1,1-1 0,-1 1-1,-3-9 1,-9-21-422,-1-11-99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29.315"/>
    </inkml:context>
    <inkml:brush xml:id="br0">
      <inkml:brushProperty name="width" value="0.05" units="cm"/>
      <inkml:brushProperty name="height" value="0.05" units="cm"/>
    </inkml:brush>
  </inkml:definitions>
  <inkml:trace contextRef="#ctx0" brushRef="#br0">19 251 12491,'-4'-12'562,"0"0"1,1-1-1,0 0 0,1 1 1,-1-24-1,3 31-327,1 0 1,0 0-1,-1 0 0,2 1 0,-1-1 0,0 0 0,1 0 0,0 0 1,0 1-1,0-1 0,1 1 0,0 0 0,-1 0 0,2 0 0,-1 0 0,0 0 1,8-6-1,-1 3 5,0-1 0,1 1 0,1 1 0,-1 0 1,1 0-1,0 1 0,0 1 0,0 0 0,0 1 1,1 0-1,23-2 0,-22 4-179,0 0 0,0 1 1,0 1-1,0 0 0,0 0 0,0 2 0,0 0 1,0 0-1,-1 2 0,21 8 0,-30-11-30,-1-1-1,1 1 1,-1 0-1,1 0 1,-1 1-1,0-1 1,0 1 0,0 0-1,0 0 1,0 0-1,-1 0 1,0 0-1,1 0 1,-1 1 0,0-1-1,0 1 1,-1-1-1,1 1 1,-1 0-1,0 0 1,0 0-1,0 0 1,0 0 0,-1 0-1,0 0 1,1 0-1,-1 0 1,-1 0-1,1 0 1,-1 0 0,1 0-1,-1 0 1,0-1-1,-1 1 1,1 0-1,-4 7 1,0-1 55,-1 0 0,0-1 0,0 0 0,-1 0 0,-15 16 0,17-20-200,0 0-1,-1-1 1,1 1 0,-1-1-1,0-1 1,0 1-1,0-1 1,0 0-1,-1 0 1,-11 2-1,17-4 87,-1-1 1,1 0-1,0 1 0,-1-1 0,1 0 0,0 0 0,0 0 1,-1 0-1,1 0 0,0-1 0,-1 1 0,1 0 1,0-1-1,0 1 0,-1 0 0,1-1 0,0 0 1,0 1-1,-2-2 0,-2-9-324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0.260"/>
    </inkml:context>
    <inkml:brush xml:id="br0">
      <inkml:brushProperty name="width" value="0.05" units="cm"/>
      <inkml:brushProperty name="height" value="0.05" units="cm"/>
    </inkml:brush>
  </inkml:definitions>
  <inkml:trace contextRef="#ctx0" brushRef="#br0">25 333 13659,'-24'72'5394,"34"-95"-1797,15-31-2766,109-247 1768,-132 296-2561,-2 3-24,1 0 1,0 1-1,0-1 0,-1 1 0,1-1 1,0 1-1,0-1 0,0 1 0,1 0 1,-1-1-1,0 1 0,0 0 0,3-2 1,-4 4-11,1-1 1,-1 0-1,1 0 1,-1 0 0,0 1-1,1-1 1,-1 0-1,1 0 1,-1 1 0,1-1-1,-1 0 1,0 1-1,1-1 1,-1 0 0,0 1-1,0-1 1,1 1-1,-1-1 1,0 1 0,0-1-1,1 0 1,-1 1-1,0-1 1,0 1 0,0-1-1,0 1 1,0-1-1,0 1 1,0-1-1,0 1 1,5 19 39,0 32 37,-2 75 1,-2-40-26,-3-45-20,1-32-219,1-1 0,0 1 0,0 0 0,0-1 0,5 19 0,-5-27 148,0-1 0,0 0-1,0 0 1,0 0-1,0 0 1,0 0 0,0 0-1,0 0 1,0 0-1,1 0 1,-1 0-1,0 0 1,0 0 0,0 0-1,0 0 1,0 0-1,0 0 1,0 0-1,0 0 1,0 0 0,0 0-1,0 0 1,1 0-1,-1 0 1,0 0-1,0 0 1,0 0 0,0 0-1,0 0 1,0 0-1,0 0 1,0 0-1,0 0 1,0 0 0,1 0-1,-1 0 1,0 0-1,0 0 1,0 0-1,0 0 1,0 0 0,0 0-1,0 0 1,0 0-1,0 0 1,0 0-1,0-1 1,0 1 0,0 0-1,0 0 1,0 0-1,0 0 1,0 0-1,0 0 1,0 0 0,0 0-1,0 0 1,0 0-1,0 0 1,0-1-1,0 1 1,0 0 0,0 0-1,0 0 1,0 0-1,0 0 1,0 0-1,0 0 1,0 0 0,3-9-1345,10-50-623,-3 19 688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0.935"/>
    </inkml:context>
    <inkml:brush xml:id="br0">
      <inkml:brushProperty name="width" value="0.05" units="cm"/>
      <inkml:brushProperty name="height" value="0.05" units="cm"/>
    </inkml:brush>
  </inkml:definitions>
  <inkml:trace contextRef="#ctx0" brushRef="#br0">0 0 16460,'1'0'167,"0"1"0,-1-1 1,1 1-1,-1-1 1,1 0-1,-1 1 0,1-1 1,-1 1-1,1-1 1,-1 1-1,0-1 0,1 1 1,-1 0-1,0-1 1,1 1-1,-1-1 1,0 1-1,0 0 0,1-1 1,-1 1-1,0 0 1,0-1-1,0 1 0,0 0 1,0-1-1,0 1 1,0 0-1,0 0 0,2 31 1058,-2-26-827,1 240 2521,-2-40-3184,2-189-762,1-23-686,2-32 244,-2-1 659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2:31.402"/>
    </inkml:context>
    <inkml:brush xml:id="br0">
      <inkml:brushProperty name="width" value="0.05" units="cm"/>
      <inkml:brushProperty name="height" value="0.05" units="cm"/>
    </inkml:brush>
  </inkml:definitions>
  <inkml:trace contextRef="#ctx0" brushRef="#br0">127 2 15387,'1'0'80,"-1"-1"1,0 1-1,1 0 0,-1 0 0,0 0 0,1 0 1,-1 0-1,1 0 0,-1 0 0,0 0 0,1 0 0,-1 0 1,0 0-1,1 0 0,-1 0 0,1 0 0,-1 0 0,0 0 1,1 0-1,-1 1 0,0-1 0,1 0 0,-1 0 1,0 0-1,1 1 0,-1-1 0,0 0 0,0 0 0,1 1 1,-1-1-1,8 15 1072,0 20 490,-7-33-1318,28 221 3420,-10-70-3474,-15-111-1545,-42-88-6037,22 27 5310,-2 1 0,-25-19 0,15 16 3182,-31-18-1,59 39-1005,0 0-1,0-1 1,-1 1 0,1 0 0,-2-2 1912,2 2-1913,0 0 1,-1 0 0,1 0 0,0-1 0,0 1-1,0 0 1,0 0 0,0-1 0,0 1 0,0 0 0,0 0-1,0 0 1,0-1 0,0 1 0,0 0 0,0 0-1,0-1 1,0 1 0,0 0 0,0 0 0,0-1-1,0 1 1,0 0 0,0-1 0,13-5 3475,30-4-2028,-28 8-968,36-10-247,-29 8-1248,42-14-1,-51 12 525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9.389"/>
    </inkml:context>
    <inkml:brush xml:id="br0">
      <inkml:brushProperty name="width" value="0.05" units="cm"/>
      <inkml:brushProperty name="height" value="0.05" units="cm"/>
    </inkml:brush>
  </inkml:definitions>
  <inkml:trace contextRef="#ctx0" brushRef="#br0">8 16 17196,'-4'3'1968,"1"0"-944,4-2 281,7-2-385,2-2-216,4 0-352,3-2-112,1 1-248,2 0-248,-1 1-576,-1 3-248,-6 3 848,-2 2-209,-7 1-167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18.594"/>
    </inkml:context>
    <inkml:brush xml:id="br0">
      <inkml:brushProperty name="width" value="0.05" units="cm"/>
      <inkml:brushProperty name="height" value="0.05" units="cm"/>
    </inkml:brush>
  </inkml:definitions>
  <inkml:trace contextRef="#ctx0" brushRef="#br0">294 1 17724,'-32'29'2016,"-11"3"-1184,-1-2-327,-1 1 1079,4 1-408,6-3-408,3-4-248,16-5-352,10-4-80,12-6-80,8-4-8,14-6 8,4-2 8,11-4-304,3-5-336,4 2 552,4 2-88,-4 2-32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9.749"/>
    </inkml:context>
    <inkml:brush xml:id="br0">
      <inkml:brushProperty name="width" value="0.05" units="cm"/>
      <inkml:brushProperty name="height" value="0.05" units="cm"/>
    </inkml:brush>
  </inkml:definitions>
  <inkml:trace contextRef="#ctx0" brushRef="#br0">1 51 17356,'4'1'1928,"5"-2"-1360,2-7-272,3-1 1065,4 1-849,5 1-416,3 4 48,-4-5-144,-4 0-136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4.046"/>
    </inkml:context>
    <inkml:brush xml:id="br0">
      <inkml:brushProperty name="width" value="0.05" units="cm"/>
      <inkml:brushProperty name="height" value="0.05" units="cm"/>
    </inkml:brush>
  </inkml:definitions>
  <inkml:trace contextRef="#ctx0" brushRef="#br0">628 22 13643,'18'-22'2635,"-18"22"-2602,0 0 0,0 0-1,0 1 1,0-1 0,0 0-1,0 0 1,0 0 0,0 0-1,0 0 1,0 0 0,0 0 0,0 0-1,0 0 1,0 0 0,0 0-1,0 0 1,0 0 0,0 0-1,0 0 1,0 0 0,0 0 0,0 1-1,1-1 1,-1 0 0,0 0-1,0 0 1,0 0 0,0 0-1,0 0 1,0 0 0,0 0 0,0 0-1,0 0 1,0 0 0,0 0-1,0 0 1,0 0 0,0 0-1,0 0 1,0 0 0,0 0-1,0 0 1,0 0 0,0 0 0,1 0-1,-1 0 1,0 0 0,0 0-1,-8 15 1035,-50 84 191,-5-3 1,-79 94-1,-125 97-207,264-284-1057,0 0-1,-1 0 1,1 0-1,-1 0 1,0 0 0,0-1-1,-5 3 1,8-4-45,-1-1 1,1 0 0,0 0-1,0 0 1,-1 0-1,1 0 1,0 0 0,0 0-1,0 0 1,-1 0-1,1 0 1,0-1-1,0 1 1,0 0 0,0-1-1,0 1 1,-1-1-1,1 0 1,0 1 0,0-1-1,0 0 1,0 1-1,1-1 1,-1 0 0,0 0-1,0 0 1,0 0-1,1 0 1,-1 0 0,0 0-1,0-2 1,-29-45-1908,19 33 1251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4.493"/>
    </inkml:context>
    <inkml:brush xml:id="br0">
      <inkml:brushProperty name="width" value="0.05" units="cm"/>
      <inkml:brushProperty name="height" value="0.05" units="cm"/>
    </inkml:brush>
  </inkml:definitions>
  <inkml:trace contextRef="#ctx0" brushRef="#br0">115 14 16396,'2'-2'344,"9"-9"1170,-12 11-1485,1 0 0,0 0 1,0 0-1,0 0 0,0 0 0,0 1 1,0-1-1,0 0 0,0 0 0,0 0 1,0 0-1,0 1 0,0-1 0,0 0 0,0 0 1,0 0-1,0 0 0,0 1 0,0-1 1,0 0-1,0 0 0,0 0 0,0 0 1,0 1-1,0-1 0,0 0 0,0 0 0,0 0 1,0 0-1,0 1 0,0-1 0,1 0 1,-1 0-1,0 0 0,0 0 0,0 0 1,0 0-1,0 1 0,1-1 0,-1 0 0,0 0 1,0 0-1,0 0 0,0 0 0,0 0 1,1 0-1,-1 0 0,0 0 0,0 0 1,0 0-1,1 0 0,-1 0 0,0 0 0,0 0 1,0 0-1,0 0 0,1 0 0,-1 0 1,0 0-1,0 0 0,0 0 0,0 0 1,1 0-1,-1 0 0,0-1 0,0 1 0,0 0 1,-3 21 415,-2 0 0,0-1 1,-1 1-1,-1-1 0,-10 19 1,-1 6-155,12-28-212,-40 117 615,41-115-562,0 1 1,1 1-1,2-1 1,-1 38-1,3-53-123,0-1 1,0 1-1,1 0 1,0-1-1,0 1 1,0-1-1,1 1 1,-1-1-1,1 0 1,4 7-1,-5-9-6,1 0 0,-1-1 0,1 1 0,-1-1-1,1 1 1,-1-1 0,1 1 0,0-1 0,0 0 0,0 0-1,0 0 1,0 0 0,0 0 0,0 0 0,0-1-1,0 1 1,1 0 0,-1-1 0,0 0 0,0 0-1,0 0 1,1 0 0,-1 0 0,3 0 0,5-2 31,0 0 1,-1 0 0,1-1-1,-1 0 1,0-1 0,0 0 0,11-6-1,-2-1 114,-2 0-1,25-21 1,1-4-38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45.902"/>
    </inkml:context>
    <inkml:brush xml:id="br0">
      <inkml:brushProperty name="width" value="0.05" units="cm"/>
      <inkml:brushProperty name="height" value="0.05" units="cm"/>
    </inkml:brush>
  </inkml:definitions>
  <inkml:trace contextRef="#ctx0" brushRef="#br0">206 145 16043,'-3'-13'2072,"3"13"-2043,0 0 1,0 1 0,0-1-1,0 0 1,0 0-1,0 0 1,0 0-1,0 0 1,0 0 0,0 0-1,0 0 1,0 0-1,0 0 1,0 0 0,0 0-1,0 0 1,0 0-1,0 0 1,0 0 0,0 0-1,0 0 1,0 0-1,0 0 1,0 0-1,-1 0 1,1 0 0,0 0-1,0 0 1,0 0-1,0 0 1,0 0 0,0 0-1,0 0 1,0 0-1,0 0 1,0 0-1,0 0 1,0 0 0,0 0-1,0 0 1,0 0-1,0 0 1,0 0 0,-1 0-1,1 0 1,0 0-1,0 0 1,0 0 0,0 0-1,0 0 1,0 0-1,0 0 1,0 0-1,0 0 1,0 0 0,0 0-1,0 0 1,0 0-1,0 0 1,0 0 0,0 0-1,0 0 1,0 0-1,0-1 1,-3 26 2198,8 66-1049,32 171 0,-19-160-1035,-18-102-166,0 0 0,0 1-1,0-1 1,0 0 0,0 0 0,1 0 0,-1 0 0,0 1 0,0-1-1,0 0 1,0 0 0,0 0 0,0 1 0,0-1 0,0 0-1,0 0 1,0 0 0,0 1 0,0-1 0,0 0 0,0 0-1,0 0 1,0 1 0,0-1 0,0 0 0,0 0 0,0 0-1,0 0 1,0 1 0,0-1 0,0 0 0,0 0 0,-1 0 0,1 1-1,0-1 1,0 0 0,0 0 0,0 0 0,0 0 0,-1 0-1,1 1 1,0-1 0,0 0 0,0 0 0,0 0 0,-1 0-1,1 0 1,-9-10-909,-12-24-563,19 31 1293,-122-207-5369,40 73 6470,82 134-715,0 1 0,0-1 0,1 0 0,-1 0 1,1 0-1,0 0 0,0 0 0,0 0 1,0 0-1,1 0 0,-1 0 0,1 0 1,0 0-1,0 0 0,0-1 0,0 1 1,1 0-1,0-3 0,1 1 48,0 0 0,0 0 1,1 1-1,-1-1 0,1 1 0,0 0 0,1 0 0,-1 0 0,1 0 0,5-4 0,5-5 97,1 1 1,1 0-1,0 1 0,1 1 0,0 0 0,22-8 0,-25 12-238,0 1 0,0 1 0,0 0 1,1 1-1,-1 1 0,1 0 1,0 1-1,27 1 0,-36 0-77,-1 1-1,1 0 1,-1 0 0,0 1-1,1-1 1,-1 1 0,0 0-1,0 1 1,0-1 0,0 1-1,-1 0 1,1 0 0,-1 0-1,5 6 1,-6-6-8,0 0 1,0 1-1,-1-1 1,1 1-1,-1 0 0,0 0 1,0 0-1,0 0 0,-1 0 1,0 0-1,0 0 1,0 1-1,0-1 0,0 0 1,-1 1-1,0-1 0,0 1 1,0 6-1,-2-1 24,0 1 1,-1-1-1,0 1 0,-1-1 0,0 0 0,0 0 0,-1 0 1,-1-1-1,1 0 0,-12 14 0,6-9 32,-1-1 0,0-1 0,-1 0 0,0 0-1,-27 17 1,33-25-66,-1 0-1,0 0 0,-15 5 0,20-8-84,1 0-1,-1 0 1,1-1-1,-1 1 1,1-1 0,-1 1-1,1-1 1,-1 0-1,1 0 1,-1 0-1,1-1 1,-1 1 0,1-1-1,-1 1 1,1-1-1,-1 0 1,-2-1-1,4 1-3,0 0 0,0-1 0,1 1 0,-1 0 0,0 0 0,0-1 0,1 1-1,-1 0 1,1-1 0,-1 1 0,1-1 0,0 1 0,0-1 0,-1 1 0,1-1-1,0 1 1,0-1 0,0 1 0,1-1 0,-1 1 0,0-1 0,0 1 0,1-1-1,-1 1 1,2-3 0,6-15-717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5.404"/>
    </inkml:context>
    <inkml:brush xml:id="br0">
      <inkml:brushProperty name="width" value="0.05" units="cm"/>
      <inkml:brushProperty name="height" value="0.05" units="cm"/>
    </inkml:brush>
  </inkml:definitions>
  <inkml:trace contextRef="#ctx0" brushRef="#br0">12 502 13243,'-11'23'6389,"14"-31"-4123,63-207 2111,20-60-4040,-85 273-335,0 0-1,-1 0 0,1 0 1,0 0-1,0 0 1,0 0-1,0 0 0,0 0 1,1 1-1,-1-1 0,1 0 1,2-1-1,-4 3-1,0-1 1,0 1-1,0 0 0,1 0 1,-1 0-1,0 0 0,0 0 0,0 0 1,1 0-1,-1 0 0,0 0 1,0 0-1,1 0 0,-1 0 1,0 0-1,0 0 0,0 1 0,1-1 1,-1 0-1,0 0 0,0 0 1,0 0-1,0 0 0,1 0 1,-1 0-1,0 1 0,0-1 0,0 0 1,0 0-1,1 0 0,-1 0 1,0 1-1,0-1 0,0 0 1,0 1-1,4 16 5,3 121-6,-5-67-102,15 99 1,-8-138-1539,-9-32 1632,0 0 0,0 0 0,0 0 0,0 0 0,0 0 0,0 0 0,0 0 0,0 0 0,0 0 1,0 0-1,0 0 0,1 0 0,-1 0 0,0 0 0,0 1 0,0-1 0,0 0 0,0 0 0,0 0 1,0 0-1,0 0 0,0 0 0,0 0 0,1 0 0,-1 0 0,0 0 0,0 0 0,0 0 0,0 0 1,0 0-1,0 0 0,0-1 0,0 1 0,0 0 0,0 0 0,1 0 0,-1 0 0,0 0 0,0 0 0,0 0 1,0 0-1,0 0 0,0 0 0,0 0 0,0 0 0,0 0 0,0 0 0,0 0 0,0-1 0,0 1 1,0 0-1,0 0 0,0 0 0,0 0 0,0 0 0,0 0 0,0 0 0,0 0 0,0 0 0,0 0 0,0-1 1,0 1-1,0 0 0,0 0 0,3-8-191,0-15-263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6.704"/>
    </inkml:context>
    <inkml:brush xml:id="br0">
      <inkml:brushProperty name="width" value="0.05" units="cm"/>
      <inkml:brushProperty name="height" value="0.05" units="cm"/>
    </inkml:brush>
  </inkml:definitions>
  <inkml:trace contextRef="#ctx0" brushRef="#br0">0 103 10258,'14'-24'1471,"-8"13"-223,0 0 0,1 0 0,0 1-1,1-1 1,9-8 0,-17 19-1137,0-1 0,1 1 0,-1-1 1,1 1-1,-1-1 0,1 1 0,-1 0 0,1-1 0,-1 1 0,1 0 0,-1 0 0,1-1 0,-1 1 1,1 0-1,-1 0 0,1 0 0,0 0 0,-1 0 0,1 0 0,-1 0 0,1 0 0,0 0 0,-1 0 1,1 0-1,-1 0 0,1 0 0,0 0 0,-1 0 0,1 1 0,0-1 0,0 1 11,1 0 0,-1 1 0,0-1 0,0 0-1,0 0 1,-1 1 0,1-1 0,0 0 0,0 1 0,-1-1-1,2 3 1,7 40 648,-4 35-206,-5 98 1,-2-68-724,2-109 128,0 0 0,0 0 0,0 1 0,0-1 1,0 0-1,0 0 0,0 0 0,0 0 0,-1 1 1,1-1-1,0 0 0,0 0 0,0 0 1,0 0-1,0 0 0,0 0 0,0 1 0,-1-1 1,1 0-1,0 0 0,0 0 0,0 0 0,0 0 1,0 0-1,-1 0 0,1 0 0,0 0 1,0 0-1,0 0 0,0 0 0,-1 0 0,1 0 1,0 0-1,0 0 0,0 0 0,0 0 1,-1 0-1,1 0 0,0 0 0,0 0 0,0 0 1,0 0-1,-1 0 0,1 0 0,0 0 0,0 0 1,0 0-1,0 0 0,0-1 0,0 1 1,-1 0-1,1 0 0,0 0 0,0 0 0,0 0 1,0-1-1,-9-5-1067,-10-29-144,5 8 407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3:57.108"/>
    </inkml:context>
    <inkml:brush xml:id="br0">
      <inkml:brushProperty name="width" value="0.05" units="cm"/>
      <inkml:brushProperty name="height" value="0.05" units="cm"/>
    </inkml:brush>
  </inkml:definitions>
  <inkml:trace contextRef="#ctx0" brushRef="#br0">0 73 14187,'16'3'2136,"4"-2"-1127,9-2-289,3-5 1488,12-4-815,4 0-105,4-3-400,0 3-144,-6-1-272,-3 2-120,-11 4-688,-3 4-672,-12 1 888,-5 3-168,-3 0-104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00.389"/>
    </inkml:context>
    <inkml:brush xml:id="br0">
      <inkml:brushProperty name="width" value="0.05" units="cm"/>
      <inkml:brushProperty name="height" value="0.05" units="cm"/>
    </inkml:brush>
  </inkml:definitions>
  <inkml:trace contextRef="#ctx0" brushRef="#br0">5 15 15107,'-4'-6'5406,"9"6"-3796,1 0-1510,46 7 1222,27 2-290,-71-9-1421,0 0 0,0 0 0,0-1 0,0 0 0,0 0 0,0-1 0,11-4 0,-19 6 357,0 0 0,0 0 0,0 0 0,1-1 0,-1 1 0,0 0 0,0 0 1,0 0-1,0-1 0,0 1 0,0 0 0,0 0 0,1-1 0,-1 1 0,0 0 0,0 0 1,0-1-1,0 1 0,0 0 0,0 0 0,0-1 0,0 1 0,0 0 0,0 0 0,0-1 1,0 1-1,-1 0 0,1 0 0,0-1 0,0 1 0,0 0 0,0-1 0,-8-5-760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00.803"/>
    </inkml:context>
    <inkml:brush xml:id="br0">
      <inkml:brushProperty name="width" value="0.05" units="cm"/>
      <inkml:brushProperty name="height" value="0.05" units="cm"/>
    </inkml:brush>
  </inkml:definitions>
  <inkml:trace contextRef="#ctx0" brushRef="#br0">0 5 16171,'2'6'1737,"-2"0"-1145,7-4-120,4-1 824,6-1-311,0 0-153,6 2-296,-2-1-64,2 2-144,0-1-216,-5 0-816,-4-1 1360,3-7-688,-5-2-56,-1-9-40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6.693"/>
    </inkml:context>
    <inkml:brush xml:id="br0">
      <inkml:brushProperty name="width" value="0.05" units="cm"/>
      <inkml:brushProperty name="height" value="0.05" units="cm"/>
    </inkml:brush>
  </inkml:definitions>
  <inkml:trace contextRef="#ctx0" brushRef="#br0">12 627 14859,'-2'5'568,"0"1"0,0 0 1,1 0-1,-1 0 0,1 0 0,1 0 0,-1 0 0,1 0 0,0 0 0,1 11 1,0-17-531,-1 0 1,0 0 0,0 1 0,0-1 0,0 0 0,0 0-1,0 1 1,0-1 0,0 0 0,1 0 0,-1 1 0,0-1-1,0 0 1,0 0 0,0 0 0,1 1 0,-1-1 0,0 0-1,0 0 1,0 0 0,1 0 0,-1 0 0,0 1 0,0-1-1,1 0 1,-1 0 0,0 0 0,0 0 0,1 0 0,-1 0-1,0 0 1,0 0 0,1 0 0,-1 0 0,0 0 0,0 0-1,1 0 1,-1 0 0,0 0 0,0 0 0,1 0 0,-1-1-1,0 1 1,0 0 0,1 0 0,-1 0 0,0 0 0,0 0 0,1-1-1,-1 1 1,0 0 0,13-13 883,21-40 165,47-95-1,-52 89-805,-23 48-234,188-372 653,-189 371-695,-5 10-3,1 0 0,0-1-1,0 1 1,0 0 0,0 0-1,1 0 1,-1 0 0,0 0 0,1 0-1,0 0 1,2-1-1,-4 3 0,0 0-1,0 0 1,0-1-1,0 1 0,1 0 1,-1 0-1,0 0 0,0 0 1,0 0-1,0 0 0,1 0 1,-1 1-1,0-1 1,0 0-1,0 0 0,0 0 1,1 0-1,-1 0 0,0 0 1,0 0-1,0 0 0,0 0 1,0 0-1,0 0 0,1 1 1,-1-1-1,0 0 1,0 0-1,0 0 0,0 0 1,0 0-1,0 1 0,0-1 1,0 0-1,1 0 0,-1 0 1,0 0-1,0 1 0,0-1 1,0 0-1,0 0 1,0 0-1,0 0 0,0 1 1,0-1-1,0 0 0,0 0 1,0 0-1,0 0 0,0 1 1,-1-1-1,1 0 0,0 0 1,0 0-1,0 13 12,-13 141 37,-3 67 12,15-165-16,11 107-1,-9-149-29,1 0-1,1 0 1,0 0-1,1 0 1,0-1-1,9 17 1,-13-29-14,0 0 1,1 0 0,-1 0-1,1 0 1,-1 0 0,1 0-1,0 0 1,0 0-1,-1 0 1,1-1 0,0 1-1,0 0 1,0 0 0,0-1-1,-1 1 1,1-1 0,2 2-1,-2-2-31,-1 0 0,1 0-1,-1 0 1,1-1 0,-1 1 0,0 0-1,1 0 1,-1 0 0,1 0-1,-1-1 1,1 1 0,-1 0-1,0 0 1,1-1 0,-1 1-1,1 0 1,-1-1 0,0 1 0,1-1-1,-1 1 1,0 0 0,0-1-1,1 1 1,-1-1 0,0 1-1,1-1 1,0-3-123,1 0-1,-1 0 1,0-1 0,0 1-1,0 0 1,-1 0 0,1-6-1,-2-19-167,-2-4-114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0.522"/>
    </inkml:context>
    <inkml:brush xml:id="br0">
      <inkml:brushProperty name="width" value="0.05" units="cm"/>
      <inkml:brushProperty name="height" value="0.05" units="cm"/>
    </inkml:brush>
  </inkml:definitions>
  <inkml:trace contextRef="#ctx0" brushRef="#br0">8 8 17692,'-3'-8'1094,"0"9"-378,1 18-222,3 153 1117,36 285 0,-35-442-1503,-2-8 0,1 0-1,1 0 1,-1-1 0,1 1-1,2 7 1,-4-14-97,0 0 0,0 0 0,0 1 0,0-1 0,0 0 0,0 0 0,0 0-1,1 0 1,-1 1 0,0-1 0,0 0 0,0 0 0,0 0 0,0 0 0,0 0 0,0 1 0,0-1 0,0 0 0,0 0 0,0 0 0,1 0 0,-1 0 0,0 1 0,0-1 0,0 0 0,0 0 0,0 0 0,1 0 0,-1 0 0,0 0 0,0 0 0,0 0-1,0 0 1,1 0 0,-1 0 0,0 0 0,0 0 0,0 0 0,0 0 0,1 0 0,-1 0 0,0 0 0,0 0 0,0 0 0,0 0 0,1 0 0,2-10 309,0-19 45,-4-30 0,-2-1-1,-12-63 1,13 111-354,2 7-8,-1 0-1,0 0 1,0 0-1,0 0 1,0 0-1,-4-7 1,4 28-24,5 15-3,3-3-32,15 42 0,-20-63 48,1 0 0,1 0 1,-1 0-1,1 0 1,0-1-1,0 0 1,1 0-1,0 0 1,0 0-1,1-1 0,7 7 1,-10-10 6,-1-1 0,0 0 0,1 1 0,-1-1 1,1 0-1,-1 0 0,1-1 0,-1 1 0,1 0 0,0-1 0,-1 1 0,1-1 1,0 0-1,-1 0 0,1 0 0,0 0 0,0-1 0,3 0 0,-1-1 9,-1 0 0,1 0-1,-1 0 1,1 0-1,-1-1 1,0 0 0,0 0-1,0 0 1,5-5-1,3-5 37,-1 0 1,-1-1-1,0-1 0,14-26 0,24-54 205,-48 95-248,0 1 0,0-1-1,0 0 1,0 0-1,1 1 1,-1-1 0,0 0-1,0 0 1,0 0-1,0 0 1,0 1 0,0-1-1,0 0 1,1 0 0,-1 0-1,0 0 1,0 1-1,0-1 1,0 0 0,1 0-1,-1 0 1,0 0-1,0 0 1,0 0 0,1 0-1,-1 0 1,0 1 0,0-1-1,0 0 1,1 0-1,-1 0 1,0 0 0,0 0-1,1 0 1,-1 0-1,0 0 1,0 0 0,0-1-1,1 1 1,-1 0-1,0 0 1,0 0 0,0 0-1,1 0 1,-1 0 0,0 0-1,0 0 1,0 0-1,0-1 1,1 1 0,-1 0-1,0 0 1,0 0-1,0 0 1,0-1 0,0 1-1,1 0 1,-1 0 0,0 0-1,0-1 1,0 1-1,0 0 1,2 20-14,-2-17 14,2 37-21,-2-14 8,1 0 0,1 0 0,2 0 0,8 33 0,-11-57 16,-1 0 0,1 0-1,0-1 1,0 1 0,-1 0 0,1 0-1,0 0 1,1-1 0,-1 1 0,0-1-1,0 1 1,1-1 0,-1 1 0,1-1-1,-1 0 1,1 0 0,-1 1 0,3 0 0,-2-2 3,0 1 0,-1-1 0,1 0 0,0 0 0,-1 0 0,1 0 0,0 0 0,-1 0 0,1 0 0,0 0 1,-1-1-1,1 1 0,-1 0 0,1-1 0,0 0 0,-1 1 0,2-2 0,6-4 28,-1 1-1,0-2 0,0 1 1,-1-1-1,10-12 0,13-14 69,-18 17-62,1 1 1,1 1 0,0 0-1,1 1 1,20-14-1,-33 26-42,0 0 0,0-1 0,1 1-1,-1 0 1,0 0 0,1 0 0,-1 1-1,1-1 1,-1 0 0,1 1 0,-1 0-1,1-1 1,-1 1 0,1 0 0,-1 1-1,1-1 1,-1 0 0,1 1 0,0-1-1,-1 1 1,0 0 0,1 0 0,-1 0-1,0 0 1,1 0 0,-1 0 0,0 1-1,0-1 1,0 1 0,0-1 0,0 1-1,0 0 1,0 0 0,-1 0 0,1 0-1,-1 0 1,3 4 0,4 8-15,-1 1 0,0-1-1,-1 1 1,7 27 0,-11-36 15,-1-2-8,9 24 17,-10-27-9,0-1-1,0 1 0,1-1 0,-1 0 1,0 1-1,0-1 0,0 1 0,0-1 0,1 0 1,-1 1-1,0-1 0,0 0 0,1 1 1,-1-1-1,0 0 0,0 1 0,1-1 0,-1 0 1,0 0-1,1 1 0,-1-1 0,1 0 0,-1 0 1,0 0-1,1 0 0,-1 1 0,1-1 1,-1 0-1,0 0 0,1 0 0,-1 0 0,1 0 1,-1 0-1,0 0 0,1 0 0,-1 0 1,1 0-1,-1 0 0,0-1 0,1 1 0,-1 0 1,1 0-1,-1 0 0,0 0 0,1-1 1,-1 1-1,0 0 0,1 0 0,-1-1 0,0 1 1,1 0-1,-1 0 0,0-1 0,1 1 0,-1 0 1,0-1-1,0 0 0,5-6-176,-1 0 0,-1 0-1,1 0 1,-2 0 0,1-1 0,-1 0 0,3-14-1,-2 5 67,-1-1 0,-1-27-1,-2 7-238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7.345"/>
    </inkml:context>
    <inkml:brush xml:id="br0">
      <inkml:brushProperty name="width" value="0.05" units="cm"/>
      <inkml:brushProperty name="height" value="0.05" units="cm"/>
    </inkml:brush>
  </inkml:definitions>
  <inkml:trace contextRef="#ctx0" brushRef="#br0">1 8 16772,'0'0'178,"1"-1"-1,-1 0 1,1 1 0,0-1 0,-1 1 0,1-1 0,-1 1 0,1-1 0,0 1 0,-1 0 0,1-1 0,0 1 0,0 0 0,-1 0 0,1-1 0,0 1-1,0 0 1,-1 0 0,1 0 0,0 0 0,0 0 0,0 0 0,-1 0 0,1 0 0,1 0 0,-1 1 5,0 1 1,-1-1-1,1 0 1,0 0-1,-1 1 0,1-1 1,-1 0-1,1 1 1,-1-1-1,1 1 0,-1-1 1,0 0-1,0 1 1,0 1-1,25 233 2740,2 12-3931,-27-248 968,-1 1 0,1-1 0,0 0-1,0 0 1,0 0 0,0 1 0,0-1-1,0 0 1,0 0 0,0 0 0,0 0 0,0 1-1,-1-1 1,1 0 0,0 0 0,0 0 0,0 0-1,0 0 1,-1 1 0,1-1 0,0 0-1,0 0 1,0 0 0,0 0 0,-1 0 0,1 0-1,0 0 1,0 0 0,0 0 0,-1 0-1,1 0 1,0 0 0,0 0 0,0 0 0,-1 0-1,1 0 1,0 0 0,0 0 0,0 0-1,-1 0 1,1 0 0,0 0 0,0 0 0,0 0-1,-1 0 1,1 0 0,0-1 0,0 1-1,0 0 1,0 0 0,0 0 0,-1 0 0,1 0-1,0-1 1,0 1 0,0 0 0,0 0 0,0 0-1,0 0 1,0-1 0,-1 1 0,1 0-1,-4-5-165,0 1-1,1-1 0,-1 1 0,-4-10 1,2 4-88,-16-25-600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7.799"/>
    </inkml:context>
    <inkml:brush xml:id="br0">
      <inkml:brushProperty name="width" value="0.05" units="cm"/>
      <inkml:brushProperty name="height" value="0.05" units="cm"/>
    </inkml:brush>
  </inkml:definitions>
  <inkml:trace contextRef="#ctx0" brushRef="#br0">1 5 16812,'5'3'2112,"4"5"-1288,5 2-232,5 1 1121,7-2-473,7 0-192,3-4-352,1-2-160,1-3-295,-6-2-209,1-4-681,-4-3-575,-6-5 1000,-8-1-192,3-2-192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48.249"/>
    </inkml:context>
    <inkml:brush xml:id="br0">
      <inkml:brushProperty name="width" value="0.05" units="cm"/>
      <inkml:brushProperty name="height" value="0.05" units="cm"/>
    </inkml:brush>
  </inkml:definitions>
  <inkml:trace contextRef="#ctx0" brushRef="#br0">77 444 21309,'1'1'143,"0"0"1,0 1-1,0-1 1,0 0-1,-1 0 1,1 1-1,0-1 1,-1 0-1,1 1 1,-1-1-1,0 0 1,1 1-1,-1-1 1,0 1-1,0-1 1,0 1-1,0-1 1,0 3-1,-4 33 346,2-26 102,-17 125 957,8-66-1476,-4 134 0,15-196-66,0 1 0,1-1 0,0 0 0,0 0 0,5 15-1,-5-22-5,-1 0 0,1 0 0,-1 0 0,1 0 0,-1 0 0,1 0-1,0 0 1,0 0 0,-1 0 0,1 0 0,0 0 0,0 0 0,0-1-1,0 1 1,0 0 0,0-1 0,0 1 0,0 0 0,2 0 0,-2-1-6,1 0 1,0 0-1,0 0 1,-1 0-1,1-1 1,0 1 0,-1 0-1,1-1 1,0 1-1,-1-1 1,1 1-1,-1-1 1,1 0 0,-1 0-1,1 0 1,-1 0-1,0 0 1,2-2-1,13-11-369,0 0 0,-2-2 0,0 0 0,-1 0 0,0-2-1,-2 1 1,0-1 0,-1-1 0,0 0 0,-2-1 0,0 1 0,7-31-1,-6-3-543</inkml:trace>
  <inkml:trace contextRef="#ctx0" brushRef="#br0" timeOffset="1">7 0 21717,'-6'0'2104,"6"8"-1360,0 0-352,4-2 1185,3 0-545,0-3-920,1 0-576,-4-4 432,1-4-112,0-4-168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59.064"/>
    </inkml:context>
    <inkml:brush xml:id="br0">
      <inkml:brushProperty name="width" value="0.05" units="cm"/>
      <inkml:brushProperty name="height" value="0.05" units="cm"/>
    </inkml:brush>
  </inkml:definitions>
  <inkml:trace contextRef="#ctx0" brushRef="#br0">3 206 16988,'0'0'55,"0"0"0,0 0 0,0 0 0,0 0 0,-1 0 0,1 0 0,0 0 0,0-1 0,0 1 0,0 0 0,0 0 0,0 0 0,-1 0 0,1 0 0,0 0 0,0-1 0,0 1-1,0 0 1,0 0 0,0 0 0,0 0 0,0 0 0,0-1 0,0 1 0,0 0 0,0 0 0,0 0 0,0 0 0,0-1 0,0 1 0,0 0 0,0 0 0,0 0 0,0 0 0,0-1 0,0 1 0,0 0 0,0 0 0,0 0 0,0 0 0,0-1 0,0 1 0,0 0 0,1 0 0,8-9 1308,27-10-377,-18 9-448,167-89 1174,-158 87-1663,-1 1-1,2 1 0,0 2 0,0 0 0,35-3 1,-57 10-192,0 0 1,1 0 0,-1 1 0,0 0-1,0 1 1,1-1 0,-1 1 0,0 0-1,0 1 1,0-1 0,10 5 0,-15-6 125,-1 1 0,1-1 1,-1 0-1,0 0 1,1 1-1,-1-1 0,1 0 1,-1 1-1,0-1 1,1 0-1,-1 1 0,0-1 1,1 0-1,-1 1 1,0-1-1,0 1 0,1-1 1,-1 1-1,0-1 1,0 1-1,0-1 0,0 1 1,1-1-1,-1 1 1,0-1-1,0 1 0,0-1 1,0 1-1,0-1 1,0 1-1,0-1 0,-1 1 1,1-1-1,0 1 1,0-1-1,0 0 0,0 1 1,-1-1-1,1 1 1,0-1-1,0 1 1,-1-1-1,1 0 0,-1 1 1,-9 9-492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4:59.513"/>
    </inkml:context>
    <inkml:brush xml:id="br0">
      <inkml:brushProperty name="width" value="0.05" units="cm"/>
      <inkml:brushProperty name="height" value="0.05" units="cm"/>
    </inkml:brush>
  </inkml:definitions>
  <inkml:trace contextRef="#ctx0" brushRef="#br0">268 40 15427,'0'-2'145,"1"0"0,-1 0 0,0 0 0,0 0-1,1 0 1,-1 1 0,1-1 0,0 0 0,0 0 0,-1 0-1,1 1 1,0-1 0,0 0 0,1 1 0,-1-1 0,0 1-1,3-2 1,-4 2-83,1 0 0,0 0 0,0 1 0,0-1 1,0 1-1,0-1 0,0 1 0,1 0 0,-1-1 0,0 1 0,0 0 0,0-1 0,0 1 0,0 0 0,1 0 0,-1 0 0,0 0 0,0 0 0,0 1 0,0-1 0,0 0 0,1 0 0,-1 1 0,0-1 0,0 1 0,0-1 0,0 1 0,0-1 1,0 1-1,1 1 0,2 1 5,0 1 1,-1-1 0,0 1 0,1 0-1,-2 0 1,1 0 0,0 0-1,-1 1 1,0-1 0,0 1 0,0-1-1,0 1 1,-1 0 0,0 0 0,0-1-1,0 1 1,0 0 0,-1 0 0,0 0-1,0 0 1,0 0 0,-1 0-1,0 0 1,-1 5 0,-1 5 12,-1-1 1,-1 0-1,0 0 1,0 0-1,-2-1 1,-15 26-1,-1-9 177,-2-1 0,0-1 0,-3-1 0,-55 44 0,13-12 196,62-52-406,1-1 1,1 1 0,-1 0-1,-5 10 1,11-16-44,0 0 1,0 0-1,0 1 1,0-1-1,0 0 0,1 1 1,-1-1-1,1 1 1,-1-1-1,1 0 0,-1 1 1,1-1-1,0 1 1,0-1-1,-1 1 0,1 0 1,0-1-1,1 1 1,-1-1-1,0 1 0,0-1 1,1 1-1,-1-1 0,0 1 1,1-1-1,0 0 1,-1 1-1,1-1 0,0 0 1,0 1-1,0-1 1,0 0-1,0 0 0,1 2 1,3 0-3,0 0 1,0 0 0,0 0-1,1 0 1,-1-1-1,1 0 1,-1 0 0,1-1-1,0 0 1,0 1-1,7-1 1,12 1 10,33-3 0,-44 1-9,31-3-242,0-2 0,0-2 0,70-21 0,-64 13 78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4.062"/>
    </inkml:context>
    <inkml:brush xml:id="br0">
      <inkml:brushProperty name="width" value="0.05" units="cm"/>
      <inkml:brushProperty name="height" value="0.05" units="cm"/>
    </inkml:brush>
  </inkml:definitions>
  <inkml:trace contextRef="#ctx0" brushRef="#br0">28 304 13243,'-4'5'707,"1"0"1,0 0 0,0 1-1,0-1 1,1 1 0,0-1-1,0 1 1,0 0 0,1 0-1,-2 12 1,3-18-680,0 0-1,0 0 0,0 0 1,0 1-1,0-1 0,0 0 1,0 0-1,0 0 0,0 0 1,0 1-1,0-1 0,0 0 1,1 0-1,-1 0 0,0 0 1,0 1-1,0-1 0,0 0 1,0 0-1,0 0 0,0 0 1,0 0-1,0 1 0,1-1 1,-1 0-1,0 0 0,0 0 1,0 0-1,0 0 0,0 0 1,0 0-1,1 0 0,-1 0 1,0 0-1,0 0 1,0 1-1,0-1 0,1 0 1,-1 0-1,0 0 0,0 0 1,0 0-1,0 0 0,1 0 1,-1 0-1,0 0 0,0-1 1,0 1-1,0 0 0,1 0 1,-1 0-1,0 0 0,0 0 1,0 0-1,0 0 0,0 0 1,1 0-1,-1 0 0,0-1 1,0 1-1,0 0 0,0 0 1,0 0-1,0 0 0,0 0 1,0 0-1,1-1 0,10-10 584,30-34 112,33-38 178,130-112 0,-197 189-838,28-20 154,-33 24-182,0 1 1,1-1-1,-1 1 1,1 0 0,-1 0-1,1 0 1,-1 0-1,1 0 1,0 1-1,0-1 1,4 0-1,-6 1-25,-1 1 0,1-1 0,-1 0 0,0 0 0,1 0 0,-1 1 0,1-1 0,-1 0 0,0 0 0,1 1 0,-1-1 0,0 0 0,0 1 0,1-1 0,-1 0 0,0 1 0,0-1 0,1 0 0,-1 1 0,0-1 0,0 1 0,0-1 0,0 0 0,0 1 0,1-1 0,-1 1 0,0-1 0,0 1 0,0-1 0,0 0 0,0 1 0,0-1 0,0 1 0,-1-1 0,1 1 0,0-1 0,0 0 0,0 1 0,0-1 0,-1 1 0,-6 22 122,5-19-88,-33 90 102,-58 186-683,88-243-3293,5-37 3796,0 0-1,0 1 1,1-1 0,-1 0-1,0 0 1,0 0 0,0 0-1,0 0 1,1 0 0,-1 0-1,0 0 1,0 0 0,0 0-1,0 0 1,0 0 0,1 0-1,-1-1 1,0 1 0,0 0 0,0 0-1,0 0 1,1 0 0,-1 0-1,0 0 1,0 0 0,0 0-1,0 0 1,0-1 0,0 1-1,0 0 1,1 0 0,-1 0-1,0 0 1,0 0 0,0 0-1,0-1 1,0 1 0,0 0-1,0 0 1,0 0 0,0 0-1,0-1 1,0 1 0,0 0-1,0 0 1,0 0 0,0 0 0,0-1-1,7-12-1052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4.508"/>
    </inkml:context>
    <inkml:brush xml:id="br0">
      <inkml:brushProperty name="width" value="0.05" units="cm"/>
      <inkml:brushProperty name="height" value="0.05" units="cm"/>
    </inkml:brush>
  </inkml:definitions>
  <inkml:trace contextRef="#ctx0" brushRef="#br0">92 66 11915,'46'-18'1336,"35"-13"755,-25 14 3081,-72 26-1006,-23 18-3248,16-10-610,2-3-194,1 1 1,0 1 0,2 1 0,0 1 0,-31 39 0,43-49-98,0 0 1,1 1-1,0-1 1,0 1-1,1 0 1,0 0-1,1 1 1,0-1-1,0 1 1,1-1-1,0 1 1,1 0-1,0 0 1,1 0-1,0 0 1,0 0-1,1-1 1,2 12-1,-2-17-17,0-1-1,0 1 0,0-1 1,0 1-1,1-1 1,0 1-1,-1-1 1,1 0-1,1 0 0,-1 0 1,0 0-1,1 0 1,-1 0-1,1-1 1,0 1-1,0-1 1,0 0-1,3 2 0,-1-2 6,0 0-1,0 0 0,0-1 0,0 0 0,0 0 0,0 0 0,0 0 1,0-1-1,0 0 0,0 0 0,10-1 0,0-2-162,0-1 0,-1 0 0,1-1 0,-1 0 0,0-1 0,0-1 0,25-16 0,-32 18-20,1 0 0,-1 0 0,-1-1 0,1 0 0,-1 0 0,0 0 0,0-1 0,-1 0 0,9-14 0,-9-1-371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0:05.002"/>
    </inkml:context>
    <inkml:brush xml:id="br0">
      <inkml:brushProperty name="width" value="0.05" units="cm"/>
      <inkml:brushProperty name="height" value="0.05" units="cm"/>
    </inkml:brush>
  </inkml:definitions>
  <inkml:trace contextRef="#ctx0" brushRef="#br0">13 16 16660,'1'6'1952,"10"-3"-896,4-2-296,8-2 1049,6-4-177,8 1-352,3-2-183,1 1-377,-1 2-224,-5 1-536,-1 2-320,-13 5-824,-4 1-377,-12-1 1169,-7-1-320,-10 1-248</inkml:trace>
  <inkml:trace contextRef="#ctx0" brushRef="#br0" timeOffset="1">1 130 16884,'13'5'2104,"12"-5"-1080,2-1-400,7-6 1105,4 1-305,2-1-600,-2-3-792,-12 3 152,-6-2-128,-6 1-208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1.317"/>
    </inkml:context>
    <inkml:brush xml:id="br0">
      <inkml:brushProperty name="width" value="0.05" units="cm"/>
      <inkml:brushProperty name="height" value="0.05" units="cm"/>
    </inkml:brush>
  </inkml:definitions>
  <inkml:trace contextRef="#ctx0" brushRef="#br0">10377 1 12027,'-226'84'1297,"-20"6"-560,185-71-574,-1-3-1,-72 9 0,-161-4-13,28-4-110,-267 69-61,-92 10-194,-529-2-183,-406-2 920,452-56-471,586-18-37,-512 42-37,140 60 44,751-89-16,1 5 0,2 7 0,2 6 0,-149 75 0,189-72-20,-158 109 0,210-126 9,1 2 1,3 2 0,0 2-1,3 2 1,-37 49-1,58-65-2,2 0-1,1 1 1,1 0-1,1 1 1,1 1-1,2 0 1,-14 62-1,21-72-21,1 0 0,1 0 1,1 0-1,0 0 0,2 1 1,0-1-1,2 0 0,0 0 0,1 0 1,1 0-1,1-1 0,0 1 0,16 29 1,-2-14-76,2-1 1,1 0 0,32 34-1,91 84-338,-92-102 341,2-2 0,2-3 0,2-3 0,1-2-1,3-3 1,1-2 0,1-4 0,73 24 0,-41-23 108,0-5 1,2-5-1,0-3 1,1-5 0,128 1-1,215-22-85,1-21 36,-32 1 58,286 0 83,537-36 75,202-78-68,-1016 98 40,829-163 272,-212-46-347,-917 221-58,110-29 237,368-148 0,-433 130 16,237-153-1,24-79-140,-393 280-123,-1-1 0,-1-2 0,-2-2 0,-1 0 1,-2-2-1,-1-1 0,40-79 0,-47 76 3,-1-1 1,-3-1-1,-1 0 0,-2-1 1,-2-1-1,10-83 0,-20 104 1,0 0-1,-1 0 1,-1 1-1,-1-1 1,-2 0-1,0 1 1,-1 0-1,-2 0 1,0 0-1,-1 1 1,-2 0-1,0 1 1,-1 0 0,-27-38-1,26 45 23,0 0 0,0 1-1,-1 1 1,-1 0 0,0 1 0,-25-15 0,15 12-3,0 2 0,-2 1 0,-44-15 0,8 10 114,-1 3 0,-123-9 0,37 15 1088,-198 15 0,149 8-754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2:48.692"/>
    </inkml:context>
    <inkml:brush xml:id="br0">
      <inkml:brushProperty name="width" value="0.05" units="cm"/>
      <inkml:brushProperty name="height" value="0.05" units="cm"/>
    </inkml:brush>
  </inkml:definitions>
  <inkml:trace contextRef="#ctx0" brushRef="#br0">553 147 14715,'23'-6'283,"-30"7"-60,-45 12 162,31-6-292,0 1 1,0 1-1,1 0 1,0 1-1,1 2 1,0 0-1,0 1 1,2 0-1,0 2 0,0 0 1,1 1-1,1 0 1,-22 33-1,4-1-76,2 2 1,2 1-1,3 1 0,2 2 0,2 0 0,-28 114 0,43-139-18,1 0 1,2 1-1,1-1 0,1 1 0,1 0 0,2-1 0,6 38 1,-5-55-2,0 1 1,1-1-1,1 0 1,0 0-1,1 0 0,0 0 1,1-1-1,0 0 1,1 0-1,0 0 1,1-1-1,0 0 1,1-1-1,0 0 1,0 0-1,1-1 1,0 0-1,0-1 0,15 9 1,0-4 10,0-2 1,1 0-1,0-1 0,0-2 0,1 0 1,0-2-1,40 2 0,-8-4 23,1-3 1,82-9-1,-91 2-11,0-2-1,-1-2 1,97-34 0,-110 30-5,-2-1 0,0-2 0,-1-1 1,-1-2-1,58-49 0,-59 42-3,-1-2 0,-2-2 1,-1 0-1,-2-2 0,38-63 1,-46 66-6,-3-1 0,-1-1 0,-1 0 0,-1-1 0,-3 0 0,0 0 0,5-49 0,-1-4-9,-7 55 2,-1 0-1,-2-1 1,-1-42-1,-3 66 3,0 1 0,-1-1 0,-1 1 0,1-1 0,-1 1 0,-1 0 0,1 0 0,-1 1 0,-1-1 0,0 1 0,0-1 0,0 1 0,-1 1 0,0-1 0,0 1 0,0 0 0,-1 1 0,-9-7 0,-12-6 11,-1 1-1,0 1 0,-44-17 1,16 9 0,-1 4 0,0 2 0,-70-12 0,118 28-38,-1 1 0,1 0 1,-1 0-1,1 1 0,-1 0 0,1 1 1,-1 0-1,1 1 0,-1 0 0,1 1 1,0 0-1,0 1 0,0 0 0,0 0 1,1 1-1,0 0 0,0 1 0,0 0 0,0 0 1,-14 15-1,-47 54-48,55-58 39,-34 38-83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0.988"/>
    </inkml:context>
    <inkml:brush xml:id="br0">
      <inkml:brushProperty name="width" value="0.05" units="cm"/>
      <inkml:brushProperty name="height" value="0.05" units="cm"/>
    </inkml:brush>
  </inkml:definitions>
  <inkml:trace contextRef="#ctx0" brushRef="#br0">19 2 18668,'-6'-1'1896,"0"1"-1416,1 3-279,3 0 1031,4 1-1632,3 1-304,2-1 528,7 3-209,3 2-175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3:52.911"/>
    </inkml:context>
    <inkml:brush xml:id="br0">
      <inkml:brushProperty name="width" value="0.05" units="cm"/>
      <inkml:brushProperty name="height" value="0.05" units="cm"/>
    </inkml:brush>
  </inkml:definitions>
  <inkml:trace contextRef="#ctx0" brushRef="#br0">101 154 11554,'-8'-1'608,"-42"0"2524,47 1-2900,1 0 0,-1 0-1,1 0 1,-1 1 0,1-1 0,-1 1 0,1 0-1,-1 0 1,1 0 0,0 0 0,0 0 0,-1 0 0,1 1-1,0-1 1,0 1 0,-2 2 0,4-4-204,0 0-1,0 0 1,0 1 0,0-1 0,0 0-1,0 0 1,0 0 0,0 1 0,0-1-1,0 0 1,0 0 0,0 0 0,0 0 0,1 1-1,-1-1 1,0 0 0,0 0 0,0 0-1,0 0 1,0 0 0,0 1 0,1-1-1,-1 0 1,0 0 0,0 0 0,0 0 0,0 0-1,0 0 1,1 0 0,-1 0 0,0 1-1,0-1 1,0 0 0,1 0 0,-1 0-1,0 0 1,0 0 0,0 0 0,0 0 0,1 0-1,-1 0 1,0 0 0,0 0 0,0 0-1,1 0 1,-1-1 0,0 1 0,0 0-1,13 1 422,-12-1-388,49-3 1167,75-13 1,-29 3-799,-89 12-413,482-47 475,3 37-468,-354 23-3,139 31 0,46 5-39,-222-38-17,-17 0-280,119-2 1,-201-8 295,-1 0 0,1 0 0,-1 0 0,0 0 0,1 0 0,-1-1 0,0 1 0,0 0 0,1-1 0,-1 1 0,0-1 0,0 1 0,1-1 0,1-1 0,-4-5-170,-10 0 88,-23-3 21,1 2 0,-1 1 0,0 1 0,-37 0-1,25 1 26,-566-41-500,0 58 387,390 13 161,-98 5 57,314-29-49,-5-1 14,14 0 10,31-2 30,693-49 459,1 50-971,-298 15-408,-415-13 789,-28 0 55,-29-1 13,-467-46 21,-222-12 67,451 57-70,236 4-9,1 2 0,-1 1 0,2 3 0,-58 18 0,94-25-3,1-1-22,1 1 0,-1-1-1,0 1 1,1 0 0,0 0-1,-1 0 1,1 0-1,0 1 1,0 0 0,1 0-1,-1 0 1,0 0 0,1 0-1,-4 6 1,6-8 8,1-1 0,0 1 0,0 0 0,0 0 0,-1 0 0,1 0 0,0 0 0,0-1-1,0 1 1,0 0 0,1 0 0,-1 0 0,0 0 0,0 0 0,0-1 0,1 1 0,-1 0 0,0 0 0,1 0 0,-1-1 0,1 1 0,-1 0 0,1 0 0,-1-1 0,1 1 0,-1-1 0,1 1 0,0 0 0,-1-1 0,1 1 0,0-1-1,0 1 1,-1-1 0,1 0 0,0 1 0,0-1 0,0 0 0,0 0 0,-1 1 0,2-1 0,4 2-66,1 0-1,-1 0 1,1-1 0,7 1-1,28-1-99,-1-2 0,1-1 0,51-10-1,-14 1 184,317-23 124,553 21 1,-912 14-238,18 0-490,0 3 0,98 18 0,-140-17 202,-19-2-14,-22-3 240,-213-42 596,79 11-284,-24 7-95,-269-1-1,-190 41 756,548-9-621,97-7-177,0 0 0,0 0 0,0 0 0,1 0 0,-1 0 0,0 1 0,0-1 0,0 0 0,0 0 1,0 0-1,0 0 0,0 0 0,0 0 0,0 1 0,0-1 0,0 0 0,0 0 0,0 0 0,0 0 0,0 1 0,0-1 0,0 0 0,0 0 0,0 0 0,0 0 0,0 0 0,0 1 0,0-1 0,0 0 0,0 0 0,0 0 0,0 0 0,0 0 0,-1 0 0,1 1 0,0-1 0,0 0 0,0 0 0,0 0 0,0 0 0,0 0 0,0 0 0,-1 0 0,1 0 0,0 0 0,0 0 1,0 0-1,0 1 0,0-1 0,21 5-24,0-1-1,1-1 1,-1-1 0,26-1 0,-8 0-13,175 8-956,394-34 0,-534 16 713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5:33.832"/>
    </inkml:context>
    <inkml:brush xml:id="br0">
      <inkml:brushProperty name="width" value="0.05" units="cm"/>
      <inkml:brushProperty name="height" value="0.05" units="cm"/>
    </inkml:brush>
  </inkml:definitions>
  <inkml:trace contextRef="#ctx0" brushRef="#br0">532 66 10306,'-25'8'646,"-1"-1"1,1-2-1,-29 3 0,28-4-292,1 0-1,0 1 1,-34 12 0,49-12-308,-1-1 1,1 1 0,1 1 0,-1 0-1,1 0 1,0 1 0,0 0-1,1 1 1,0 0 0,-7 9-1,0 3 2,2 0 0,0 0-1,-15 38 1,11-20 54,2 1 1,2 0 0,1 2-1,3-1 1,1 1-1,-4 58 1,9-28-6,3 0-1,18 137 1,-10-155-68,3-1-1,28 88 1,-27-108-21,1-1 0,2-1 1,1 0-1,1 0 1,31 38-1,-13-24 3,3-1 0,53 46 0,-65-67-6,1-1 1,1-1-1,0-2 0,1-1 0,35 15 0,-44-24-4,0-1 0,0-2 0,1 0 0,-1-1 0,33 2 0,108-4 18,-106-4-11,-15 2-1,1-2 0,-1-2-1,77-17 1,-99 16-7,-1-1 0,0 0 1,-1-1-1,1-1 0,-1-1 1,-1 0-1,0-1 1,0-1-1,-1 0 0,0-1 1,16-19-1,8-14-5,56-89 0,20-61-27,-110 187 30,29-52-48,-3 0 0,-2-3 0,38-128-1,-58 158 9,-1 0 0,-2 0-1,-1 0 1,-2 0 0,-1-1-1,-1 1 1,-2-1-1,-2 1 1,0 0 0,-11-37-1,4 34 15,-2 1 0,-1 0 0,-2 1 0,-1 1 0,-2 0 0,0 1 0,-3 2 0,-25-30 0,30 42 26,-1 0 0,0 0 1,-2 2-1,0 0 0,-30-17 0,33 24 18,1 1-1,-1 0 1,0 2-1,-1-1 1,1 2-1,-1 1 0,0 0 1,-20-1-1,-18 4 158,0 2 0,0 2 0,-81 17 0,31-5 105,82-12-231,-243 42 206,251-40-476,0 2-1,0 0 1,1 0-1,0 2 1,0-1 0,1 2-1,-25 22 1,21-16-136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6:02.158"/>
    </inkml:context>
    <inkml:brush xml:id="br0">
      <inkml:brushProperty name="width" value="0.05" units="cm"/>
      <inkml:brushProperty name="height" value="0.05" units="cm"/>
    </inkml:brush>
  </inkml:definitions>
  <inkml:trace contextRef="#ctx0" brushRef="#br0">941 15 11931,'-18'-5'182,"1"2"0,0 0 1,-1 1-1,1 1 0,-1 0 1,0 1-1,1 1 1,-1 1-1,-24 6 0,-4 3 204,0 3 0,-56 24-1,52-17-88,1 3-1,1 1 1,-65 47 0,86-52-238,1 1 0,1 2 1,0 0-1,2 1 0,1 2 1,-35 52-1,45-58-57,0 0 0,2 1-1,0 0 1,2 1 0,0 0 0,1 0 0,-3 24 0,8-32 0,0-1-1,1 1 1,1-1 0,0 1 0,1 0 0,1-1-1,0 1 1,1-1 0,0 0 0,1 0-1,0 0 1,1 0 0,9 16 0,-5-14 1,0 0 0,1-1 1,0-1-1,1 0 0,1 0 1,0-1-1,0 0 0,2-1 0,27 18 1,-20-17-1,1-1 1,0-1-1,1 0 0,0-2 1,0-1-1,33 6 1,-8-6 1,-1-2 0,1-3 0,0-1 0,0-3 0,-1-1 0,79-17 0,-80 10 4,-1-2 0,0-2 0,-2-2 0,1-2 0,-2-1 0,-1-3 0,0-1 0,-2-2 0,0-2 0,-2-1 0,-2-2 0,0-2 0,-2 0 0,-1-3 0,30-42 0,-13 3 76,-4-1 0,47-105 0,-86 169-57,-1-1 1,0 1 0,-1-2-1,0 1 1,-1 0 0,4-24-1,-7 33-22,0 0 1,0 0-1,-1 0 0,1-1 0,-1 1 0,1 0 1,-1 0-1,0 0 0,0 0 0,0 0 1,-1 0-1,1 0 0,-1 1 0,0-1 0,1 0 1,-1 1-1,0-1 0,-1 1 0,1 0 0,0 0 1,-1-1-1,1 2 0,-1-1 0,1 0 0,-1 0 1,0 1-1,0 0 0,0-1 0,0 1 0,0 0 1,0 0-1,-5 0 0,-37-8 27,-2 2-1,1 3 0,-74 1 1,85 2-26,-191 2 11,163 2-322,-98 17 0,152-18 271,4-2 20,1 1 0,-1 0 0,0 0 0,1 0 0,-1 0 0,1 1 0,0-1 0,-1 1 0,1 0 0,0 1 0,0-1 0,0 1 0,1 0 1,-1-1-1,-4 6 0,-6 17-147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6:36.305"/>
    </inkml:context>
    <inkml:brush xml:id="br0">
      <inkml:brushProperty name="width" value="0.05" units="cm"/>
      <inkml:brushProperty name="height" value="0.05" units="cm"/>
    </inkml:brush>
  </inkml:definitions>
  <inkml:trace contextRef="#ctx0" brushRef="#br0">826 44 11987,'-4'-5'146,"0"1"0,-1 0 1,0 1-1,0-1 0,0 1 1,0 0-1,0 0 0,-1 0 1,1 1-1,-1 0 0,0 0 1,0 1-1,1-1 0,-1 1 1,0 0-1,0 1 0,0-1 1,0 1-1,-11 2 0,-3 0 154,1 1-1,1 1 1,-1 1-1,1 1 1,-20 8-1,4 2-86,1 1-1,0 1 1,1 2 0,2 1-1,0 2 1,1 1-1,1 1 1,-40 47 0,37-36-151,3 2 1,1 1 0,1 1 0,3 2 0,1 0 0,-22 63 0,30-63-26,3-1 0,1 1 0,2 1 0,2 0 0,-1 53 0,7-38-1,2-1 1,3 0-1,19 85 0,-3-59-18,4-1 0,3-2 0,4 0 0,3-3 0,62 103 0,-62-125-17,2-1 0,86 95 0,-88-113-8,2-2 1,1-1-1,1-2 1,60 35-1,-80-54 1,0-2 0,1-1-1,0 0 1,37 9-1,-49-16 6,1 0-1,-1 0 1,0-1 0,1-1-1,-1 1 1,1-1-1,-1-1 1,0 1 0,1-1-1,-1-1 1,0 0-1,1 0 1,-1 0 0,0-1-1,9-5 1,-9 3 5,0-1 0,0 0 0,-1 0 0,1-1 0,-1 0 0,-1 0 0,1 0 1,-2-1-1,1 0 0,-1 0 0,5-10 0,2-6 37,-2-1 0,14-48 0,-5-1 95,-4-2 0,-3 0 1,3-117-1,-26-233 292,-35-14-327,25 310-318,-52-170 0,66 273 129,-2 1 1,-1 1-1,-1 0 0,-1 0 1,-21-31-1,29 49 39,-1 1-1,-1 0 1,1 0 0,-1 0-1,0 1 1,0 0 0,-1 0-1,1 0 1,-14-6 0,14 9-1,1 0 0,-1 0 0,0 1 0,0-1 0,0 1 1,0 1-1,0-1 0,0 1 0,0 0 0,0 0 0,0 1 0,0-1 1,0 2-1,-10 2 0,2 1-46,0 1 0,1 0-1,-1 0 1,1 2 0,1 0 0,-1 0 0,1 1 0,-20 20-1,-9 13-165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7:00.538"/>
    </inkml:context>
    <inkml:brush xml:id="br0">
      <inkml:brushProperty name="width" value="0.05" units="cm"/>
      <inkml:brushProperty name="height" value="0.05" units="cm"/>
    </inkml:brush>
  </inkml:definitions>
  <inkml:trace contextRef="#ctx0" brushRef="#br0">773 10 12683,'-20'-4'209,"-1"2"1,1 0 0,-1 1-1,1 1 1,-1 0-1,-33 7 1,22-1-49,1 1 0,0 2 0,-45 18 0,52-16-92,1 1 1,0 1-1,0 1 1,2 0-1,-1 2 1,2 1-1,0 0 1,2 2-1,0 0 1,-24 32-1,22-21-26,1 0 0,2 2 0,1 0 0,2 0-1,1 2 1,1-1 0,-9 45 0,8-11 25,2 0 0,3 0 0,1 85 0,8-101-26,2 1 1,2-1-1,3 0 0,26 95 1,-21-110-30,2 0 0,1-1 1,2-1-1,1-1 0,2 0 0,1-2 0,1 0 1,48 47-1,-42-49-13,2-2 1,0-1-1,2-2 1,0-1-1,2-2 0,0-1 1,2-2-1,43 16 1,-51-24-6,1-2 0,-1 0 0,1-2 0,0-2 0,1 0 0,-1-2 1,41-3-1,-48-1 5,0-1 0,0-1 0,-1-1 0,1-1 0,-1 0 0,-1-2 0,1-1 0,-1-1 0,-1 0 0,27-19 0,-16 6 58,-2-2 0,-1-1 0,-1 0 0,-1-2 1,-2-2-1,0 0 0,-2-1 0,-2-1 0,-1-1 0,22-50 0,-12 12 126,-4-1 1,-2-1-1,-3-1 0,12-95 0,-22 92 11,-3 0 1,-4-87-1,-5 120-132,-1 1 0,-3-1 0,-1 0-1,-2 1 1,-18-48 0,21 73-60,-2 1 1,0 0-1,-1 0 0,0 1 1,-1 0-1,-1 1 0,-1 0 0,-25-25 1,25 30-11,0 0 1,0 0-1,-1 2 1,-1-1-1,0 2 1,0 0 0,0 0-1,-1 1 1,1 1-1,-28-5 1,19 6-24,0 1 1,0 1 0,0 2-1,0 0 1,0 1 0,-42 8-1,-132 45-773,30-7-437,148-44 869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7:04.967"/>
    </inkml:context>
    <inkml:brush xml:id="br0">
      <inkml:brushProperty name="width" value="0.05" units="cm"/>
      <inkml:brushProperty name="height" value="0.05" units="cm"/>
    </inkml:brush>
  </inkml:definitions>
  <inkml:trace contextRef="#ctx0" brushRef="#br0">1 316 12539,'15'1'703,"0"-2"1,1 0-1,17-4 0,16-1-6,347-14 1695,-70 6-1572,45-1-221,-13 2-534,-256 3 112,151-36 0,75-26 482,-271 60-619,0-3 0,-1-3 1,63-28-1,-111 42-39,1 0 0,-1 1 0,1 0 0,-1 1 0,1 0 0,0 0 0,0 1 0,0 0 0,17 1-1,-21 0 6,0 1 0,0 0-1,-1 1 1,1-1-1,0 1 1,-1 0-1,1 0 1,-1 0-1,1 0 1,-1 1-1,0 0 1,0 0-1,0 0 1,-1 0 0,1 1-1,-1-1 1,0 1-1,0 0 1,4 6-1,15 27-697,-23-37 634,1 0 1,0 1-1,0-1 0,0 0 0,-1 1 1,1-1-1,0 0 0,0 0 0,-1 0 1,1 1-1,0-1 0,0 0 0,-1 0 1,1 0-1,0 0 0,-1 1 0,1-1 1,0 0-1,-1 0 0,1 0 0,0 0 1,0 0-1,-1 0 0,1 0 0,0 0 1,-1 0-1,1 0 0,0 0 0,-1 0 1,-22-2-337,-5-5-139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5:42.292"/>
    </inkml:context>
    <inkml:brush xml:id="br0">
      <inkml:brushProperty name="width" value="0.05" units="cm"/>
      <inkml:brushProperty name="height" value="0.05" units="cm"/>
    </inkml:brush>
  </inkml:definitions>
  <inkml:trace contextRef="#ctx0" brushRef="#br0">1 572 11899,'8'-12'920,"5"-2"-680,3-13-88,10-11 336,3-5-160,12-8-80,5-1-32,3-1-72,3 1-88,-3 0-1496,0-2 1352,-2-7-160,-1-2-112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5:44.077"/>
    </inkml:context>
    <inkml:brush xml:id="br0">
      <inkml:brushProperty name="width" value="0.05" units="cm"/>
      <inkml:brushProperty name="height" value="0.05" units="cm"/>
    </inkml:brush>
  </inkml:definitions>
  <inkml:trace contextRef="#ctx0" brushRef="#br0">5652 82 8314,'-561'49'2701,"449"-30"-2078,1 4-1,-211 75 1,175-35-464,2 5 0,3 7 1,-156 111-1,-371 317-91,152-54-55,30 33 29,250-230 71,11 10 0,-246 373 0,375-490-22,-120 188 152,19 10 29,-112 306 144,230-451-340,-75 282-1,48 8-33,89-365-28,-5 249 1,26-261-17,6-1-1,4 1 1,5-2 0,5 0-1,5-2 1,4-1 0,57 127-1,-58-167-6,2-2 0,3-1 0,3-2 0,2-2 0,3-1 0,3-3 0,1-1 0,3-3 0,3-2 0,1-2 0,113 72 0,223 87-187,21-34-125,366 90-198,-93-98 368,13-62 77,6-41 55,2-22 30,-240-15 1,69 10-22,866 32-94,-1028-67 63,649-84 0,-2-131 37,-735 132 20,409-181 0,-552 196-10,-3-5 1,-4-7 0,-3-5-1,155-133 1,-214 155-5,-4-4 0,-2-2 0,-4-3 0,-2-3 0,-4-3 1,84-155-1,-109 169 4,-3-1 0,-2-1 0,-4-2 0,16-75 0,-21 52 4,-4-1-1,4-158 1,-21 101-3,-6-1 1,-7 1-1,-64-268 1,-62-33 11,-45 16 21,-610-1171 170,694 1422-181,-8 3 0,-8 6 0,-194-219 0,195 265 2,-178-150 0,-163-79 26,-95 14 28,-32 52-21,176 113-139,-8 19-1,-742-180 1,863 275-308,-338-29 0,314 72 186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5:53.930"/>
    </inkml:context>
    <inkml:brush xml:id="br0">
      <inkml:brushProperty name="width" value="0.05" units="cm"/>
      <inkml:brushProperty name="height" value="0.05" units="cm"/>
    </inkml:brush>
  </inkml:definitions>
  <inkml:trace contextRef="#ctx0" brushRef="#br0">1214 1 9818,'-3'0'367,"-1"-1"-1,0 1 1,1 1-1,-1-1 1,0 0-1,1 1 1,-1 0 0,0 0-1,1 0 1,-1 0-1,-2 2 1,-40 24 715,0-1-691,4-5-235,1 0 0,0 3 0,2 2 0,1 1 0,1 2 0,-44 44 0,46-36 137,-34 45 0,-4 6-80,40-55-107,-3-2 1,0-1-1,-47 29 0,-34 26 27,77-53-70,1 2 0,2 2 0,1 1 0,-59 83 1,94-119-62,-16 20 27,16-20-26,0 0 0,0 0-1,0 0 1,1 0-1,-1 0 1,0 0 0,1 0-1,-1 1 1,1-1-1,-1 0 1,1 0 0,0 1-1,-1-1 1,1 0-1,0 1 1,0 1 0,0-3-4,1 0 1,-1 0-1,0 0 0,1 0 1,-1 0-1,0 0 1,1 0-1,-1 0 1,1 0-1,-1 0 1,0 0-1,1 0 0,-1 0 1,1 0-1,-1 0 1,0 0-1,1 0 1,-1 0-1,1 0 1,-1-1-1,0 1 1,1 0-1,-1 0 0,0-1 1,1 1-1,-1 0 1,0 0-1,1-1 1,-1 0-1,13-9-5,226-195-146,-37 33-653,-143 118 11,68-82 0,-78 74 317,82-89-450,-91 109 750,-28 27 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5:55.096"/>
    </inkml:context>
    <inkml:brush xml:id="br0">
      <inkml:brushProperty name="width" value="0.05" units="cm"/>
      <inkml:brushProperty name="height" value="0.05" units="cm"/>
    </inkml:brush>
  </inkml:definitions>
  <inkml:trace contextRef="#ctx0" brushRef="#br0">896 9 8690,'15'-7'1620,"-13"5"-771,-3 2-52,-25 13 718,-16 21-1127,2 1 0,-59 66-1,9-9-206,-26 10 822,-148 100-1,145-115-208,109-80-717,0 0-25,1-1-1,0 1 1,0 0 0,1 1-1,0 0 1,0 1 0,1-1 0,0 1-1,-6 11 1,13-20-50,0 1 0,-1 0 0,1 0 0,-1 0 0,1-1 0,0 1-1,0 0 1,0 0 0,-1 0 0,1 0 0,0 0 0,0 0 0,0 0 0,0-1 0,0 1 0,1 0 0,-1 0 0,0 0 0,0 0 0,1 0 0,-1-1-1,0 1 1,1 0 0,-1 0 0,0 0 0,1-1 0,0 1 0,-1 0 0,1-1 0,-1 1 0,1 0 0,0-1 0,-1 1 0,1-1 0,0 1 0,0-1 0,-1 1-1,1-1 1,0 0 0,0 1 0,0-1 0,-1 0 0,1 1 0,0-1 0,0 0 0,0 0 0,0 0 0,0 0 0,0 0 0,1 0 0,-6 3-7,1 0 0,0 0 0,-1 0 1,2 0-1,-1 1 0,0 0 0,1-1 1,-3 6-1,-2-2-208,6-17 350,1-2-193,-1-8 64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1.392"/>
    </inkml:context>
    <inkml:brush xml:id="br0">
      <inkml:brushProperty name="width" value="0.05" units="cm"/>
      <inkml:brushProperty name="height" value="0.05" units="cm"/>
    </inkml:brush>
  </inkml:definitions>
  <inkml:trace contextRef="#ctx0" brushRef="#br0">199 1 15523,'-11'2'408,"0"0"1,0 0-1,0 1 0,0 1 0,1 0 0,0 0 0,-1 1 0,1 1 0,1 0 0,-14 9 1,17-10-284,1-1 0,-1 1 0,1 0 0,0 0 0,0 1 0,1-1 0,-1 1 1,1 0-1,0 0 0,1 1 0,0-1 0,0 1 0,0 0 0,1-1 0,0 1 1,0 0-1,-1 9 0,3-15-120,0 0-1,0 0 1,0 0 0,0 0 0,0 0-1,0 1 1,0-1 0,0 0 0,0 0-1,1 0 1,-1 0 0,0 0 0,1 0-1,-1 0 1,1 0 0,-1 0 0,1 0-1,-1-1 1,2 2 0,-1-1-1,-1-1 0,1 1 0,0-1 0,-1 0 1,1 0-1,0 1 0,0-1 0,0 0 0,-1 0 0,1 0 0,0 0 0,0 1 0,0-1 1,-1 0-1,1-1 0,0 1 0,0 0 0,0 0 0,1 0 0,2-2 9,1 0-1,-1 0 1,1 0-1,-1 0 1,0-1-1,0 0 1,5-4-1,9-10 41,0-1 0,-1-1-1,15-23 1,12-13 59,-43 54-110,0 0 0,-1 0 0,1 0 1,1 0-1,-1 0 0,0 0 0,0 0 0,0 0 0,0 1 0,1-1 1,-1 0-1,0 1 0,2-1 0,-2 1-2,-1 0 1,1 0-1,-1 0 0,0 0 1,1 0-1,-1 0 0,1 0 0,-1 0 1,1 0-1,-1 0 0,0 1 1,1-1-1,-1 0 0,0 0 1,1 1-1,-1-1 0,1 0 0,-1 0 1,0 1-1,0-1 0,1 0 1,-1 1-1,0-1 0,1 0 1,-1 1-1,0-1 0,0 1 0,2 4-1,0 0 0,-1 0 0,0 0 0,0 1 0,0 8 0,0-6 2,17 178 204,27 187 1583,-31-309-1460,-4-18-63,-1 0 1,-2 1 0,1 78 0,-8-121-192,0 1 1,-1 0-1,1 0 1,-1-1 0,-1 1-1,1 0 1,-1-1-1,-3 8 1,5-11-51,-1 0 0,1 0 0,-1-1 0,0 1 0,1 0 0,-1 0 0,0 0 0,0-1 0,0 1 0,0 0 0,0-1 0,1 1 0,-1 0 0,0-1 0,0 1 0,0-1 0,-1 0 0,1 1 0,0-1 0,0 0 0,0 0 0,0 0 0,0 1 0,0-1 0,0 0 0,0 0 0,-1-1 0,1 1 0,0 0 0,0 0 0,0-1 0,0 1 0,0 0 0,0-1 0,0 1 0,0-1 0,0 1 0,0-1 0,0 0 0,0 1 0,-1-2 0,-4-3 61,0 0 0,0 0 0,1-1 1,-1 0-1,1 0 0,0 0 0,-5-10 1,-25-52 244,34 68-327,-16-39 155,-25-76 0,38 98-232,0-1 0,0 0 1,2 1-1,0-1 0,1 0 1,1 0-1,2-21 0,-1 33-59,0 1 0,0-1 0,0 1 1,1 0-1,0-1 0,0 1 0,1 0 0,-1 0 0,1 1 0,0-1 0,0 0 0,8-7 0,-3 4-74,1 1-1,0 0 1,0 0-1,1 1 1,13-7-1,17-9-444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6:15.954"/>
    </inkml:context>
    <inkml:brush xml:id="br0">
      <inkml:brushProperty name="width" value="0.05" units="cm"/>
      <inkml:brushProperty name="height" value="0.05" units="cm"/>
    </inkml:brush>
  </inkml:definitions>
  <inkml:trace contextRef="#ctx0" brushRef="#br0">50 978 10330,'-6'7'916,"-11"13"-39,17-20-792,-1 1-1,1-1 0,0 0 0,-1 1 1,1-1-1,-1 1 0,1-1 0,0 1 0,-1-1 1,1 1-1,0-1 0,0 1 0,0-1 1,-1 1-1,1 0 0,0-1 0,0 1 1,0-1-1,0 1 0,0 0 0,0-1 0,0 1 1,0-1-1,0 1 0,0-1 0,0 1 1,1 1-1,0-2-30,-1 0 0,1 0 0,0 0 1,0 0-1,0 1 0,0-1 0,0 0 0,-1 0 1,1-1-1,0 1 0,0 0 0,0 0 0,0 0 1,0 0-1,-1-1 0,1 1 0,0 0 0,0-1 1,-1 1-1,1-1 0,0 1 0,0-1 0,19-14 549,-19 15-551,30-30 529,-1 0-1,-1-2 0,38-55 0,-36 45-365,6-6-46,377-456 461,-351 440-618,-13 13 4,48-63 1,-128 149 17,-2-1 1,-66 54-1,20-20-21,-107 130 67,17 16 26,-117 131 137,267-327-219,13-17 7,7-7-24,14-25-6,2 1 0,21-29 0,-14 23-2,405-582-128,-336 484-296,-81 111 262,-12 15-31,-8 9 77,-9 10 30,16-11 87,-22 20-9,2 1 0,0 1-1,2 1 1,-25 38 0,22-30 21,-150 220 197,-80 112-328,249-360 50,-22 25-259,23-27 314,1 0 1,-1 0-1,0 0 1,0 0-1,0 0 1,0 0-1,0-1 1,0 1-1,0 0 1,0-1-1,0 1 1,0-1-1,-1 1 1,1-1-1,0 0 1,0 1-1,0-1 1,-1 0-1,1 0 1,0 0-1,0 0 1,-1 0-1,-1 0 1,-5-9-199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6:16.879"/>
    </inkml:context>
    <inkml:brush xml:id="br0">
      <inkml:brushProperty name="width" value="0.05" units="cm"/>
      <inkml:brushProperty name="height" value="0.05" units="cm"/>
    </inkml:brush>
  </inkml:definitions>
  <inkml:trace contextRef="#ctx0" brushRef="#br0">135 238 7146,'32'-143'4098,"-17"48"2131,-44 234-4192,13-72-1665,-35 147 454,-24 118-148,72-315-666,1-11-7,0 0-1,1 1 0,0-1 0,0 1 1,1-1-1,0 1 0,0-1 0,2 11 1,-2-17-5,0 1 1,1 0-1,-1-1 1,0 1-1,1 0 1,-1-1-1,0 1 0,1-1 1,-1 1-1,1 0 1,-1-1-1,1 1 1,-1-1-1,1 0 1,0 1-1,-1-1 1,1 1-1,0-1 1,-1 0-1,1 1 1,0-1-1,-1 0 1,1 0-1,0 0 1,-1 0-1,1 1 1,0-1-1,0 0 1,-1 0-1,1 0 1,0 0-1,-1-1 1,1 1-1,0 0 1,0 0-1,-1 0 1,1 0-1,0-1 1,-1 1-1,1 0 1,0-1-1,-1 1 0,1-1 1,0 0-1,29-20 33,49-55 47,35-30 24,-94 90-94,0 2 0,0 0 1,2 1-1,30-14 0,-19 13-2,0 1 0,0 1 0,1 2 0,1 2 0,69-8 0,-103 15-7,0 1 0,0 0 0,0 0 0,0 0 0,1 0 0,-1 0 0,0 0 1,0 0-1,0 1 0,0-1 0,0 0 0,0 0 0,0 1 0,0-1 0,0 1 0,0-1 0,0 1 0,0-1 0,1 2 0,-2-2 1,0 1-1,0 0 0,0-1 1,1 1-1,-1-1 1,0 1-1,0-1 0,0 1 1,0 0-1,0-1 0,0 1 1,-1-1-1,1 1 0,0 0 1,0-1-1,0 1 1,0-1-1,-1 1 0,1-1 1,0 1-1,0-1 0,-1 1 1,1-1-1,-1 1 1,-4 6 12,0-1 1,-1-1 0,-10 10 0,-17 9 106,-61 35 0,34-23-7,-110 78 58,137-89-128,1 2 0,-54 57 0,80-76-47,11-10-3,9-3-7,-9 4-66,-1 1 0,0-1 0,0 0 0,0 0 0,0 0 0,0 0 0,0-1 0,0 1 0,0-1 0,0 0 0,-1-1 0,1 1 0,-1-1 0,1 1 0,-1-1 0,0 0 0,0 0 0,-1 0 0,1-1 0,0 1 0,-1-1 0,0 1 0,3-6 0,-1-1-161,1 4-67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7:14.418"/>
    </inkml:context>
    <inkml:brush xml:id="br0">
      <inkml:brushProperty name="width" value="0.05" units="cm"/>
      <inkml:brushProperty name="height" value="0.05" units="cm"/>
    </inkml:brush>
  </inkml:definitions>
  <inkml:trace contextRef="#ctx0" brushRef="#br0">1703 90 10226,'-17'-2'519,"-1"0"0,1 1 1,-1 1-1,-34 4 0,-69 19 214,64-11-465,-6 3 64,0 2 0,1 3 0,1 2-1,1 3 1,1 3 0,-55 36 0,68-35-290,2 2 0,1 3 0,-42 41 0,-101 131-1,29-26 238,-63 81 360,200-234-550,2 2 1,0 0-1,2 1 1,1 0-1,-17 52 0,27-64-55,0 0-1,2 0 1,0 0-1,1 0 1,0 1-1,2-1 0,0 1 1,1-1-1,1 0 1,1 1-1,9 32 1,0-15-25,3-1 0,0-1 0,3-1 0,0 0 0,2-1 0,48 56 0,-24-37-6,2-3 0,3-2-1,57 41 1,-61-54 3,1-3-1,2-2 0,51 22 1,158 50 3,-196-81-5,75 15-1,-113-29-3,1-2 0,0-1 1,0-1-1,0-1 0,-1-1 0,38-6 0,-30 0 4,-1-1 0,0-2 0,0 0 0,-1-2-1,41-24 1,-26 9 7,-1-1 0,62-56 0,13-16-17,235-221-259,-327 292 257,-2-1-1,-1 0 0,-2-2 1,-1-1-1,-1 0 1,-2-2-1,-1 1 1,-2-2-1,10-41 1,-5 3 53,-4 0 0,-3-2 0,4-121 0,-15 151-16,-2 0 1,-1 0-1,-3 0 1,-19-82-1,16 98-17,-2 0 0,-1 1 0,-1 1 0,-1 0 1,-2 1-1,-1 0 0,-1 1 0,-23-26 0,-6 0-154,-3 2 1,-2 3-1,-2 2 0,-103-67 1,123 91-250,-54-25 0,72 39 286,0 1 0,0 1-1,0 1 1,-1 0 0,1 1-1,-25-2 1,-13 7-301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7:24.409"/>
    </inkml:context>
    <inkml:brush xml:id="br0">
      <inkml:brushProperty name="width" value="0.05" units="cm"/>
      <inkml:brushProperty name="height" value="0.05" units="cm"/>
    </inkml:brush>
  </inkml:definitions>
  <inkml:trace contextRef="#ctx0" brushRef="#br0">741 67 13507,'-8'-7'164,"1"1"0,-1-1-1,0 1 1,-1 1 0,1 0 0,-1 0 0,0 0 0,0 1 0,-1 1-1,1 0 1,-1 0 0,1 0 0,-1 2 0,0-1 0,0 1 0,0 0 0,0 1-1,0 0 1,0 1 0,0 0 0,0 1 0,-14 3 0,1 3 19,0 0 0,1 1 0,1 1 0,-1 0 0,2 2 0,-1 1 0,2 1 0,0 0 0,-29 28 0,20-13 6,1 1 0,1 2 1,2 0-1,-39 67 0,45-63-107,2 1 0,1 0 0,2 1-1,2 1 1,1 0 0,2 1 0,-5 66-1,10-48-51,2 0-1,3 0 1,3-1-1,20 99 1,-13-107-23,2 0 0,3-1 0,1-1 0,3 0 0,1-2 0,35 53 0,-37-67-14,2-1 1,1-1-1,2-2 0,0 0 1,2-1-1,1-2 0,1 0 1,0-2-1,41 22 0,-55-36-2,1 0-1,1-1 0,-1-1 0,1 0 0,0-1 0,0-1 0,19 2 0,-25-5 2,0-1-1,0 0 1,0 0-1,0-1 0,-1 0 1,1-1-1,0 0 1,-1-1-1,0 0 0,1-1 1,-1 0-1,17-10 1,-14 5-1,1 0 1,-1-2 0,-1 1-1,0-2 1,0 1-1,-1-2 1,-1 1 0,12-19-1,0-5 2,-1-1 1,16-42-1,-9 11 12,-4-2 0,-2 0 0,-3-2 1,10-84-1,-19 70 5,-3 0 1,-4 0-1,-10-110 1,1 129-93,-24-99 0,20 128-46,-2 0-1,-1 1 1,-35-69-1,40 92 38,0 0-1,0 1 1,-2 0 0,0 0-1,0 1 1,-1 1-1,0 0 1,-19-14-1,24 20 14,0 1 0,-1 1 0,0-1-1,1 1 1,-1 0 0,-1 1-1,1-1 1,0 1 0,-1 1 0,1-1-1,-1 1 1,1 1 0,-1 0-1,1 0 1,-1 0 0,1 1 0,-1 0-1,1 0 1,-13 4 0,10-1-66,1 0 0,-1 0 1,1 1-1,0 0 0,0 0 0,0 1 1,1 1-1,0-1 0,0 1 0,0 1 1,-9 12-1,5-4-84,0 0 0,2 1 1,0 1-1,1 0 0,-8 19 0,8-10-85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7:54.519"/>
    </inkml:context>
    <inkml:brush xml:id="br0">
      <inkml:brushProperty name="width" value="0.05" units="cm"/>
      <inkml:brushProperty name="height" value="0.05" units="cm"/>
    </inkml:brush>
  </inkml:definitions>
  <inkml:trace contextRef="#ctx0" brushRef="#br0">1295 457 12867,'-1'-2'74,"1"-1"0,-1 1 0,0-1 0,0 1 0,0 0-1,0-1 1,-1 1 0,1 0 0,-1 0 0,1 0 0,-1 0 0,0 0 0,0 0 0,0 0 0,0 1 0,0-1 0,0 1 0,0-1 0,-1 1 0,1 0 0,0 0 0,-3-1 0,-8-3 123,-1 1 1,1 1-1,-16-3 0,10 2 217,-12-1-238,0 0-1,-1 2 1,1 2-1,-1 0 1,1 2-1,-1 2 1,1 1 0,0 1-1,0 1 1,-35 13-1,28-5-157,0 2 0,1 1 0,1 2 0,1 2 0,0 1 0,2 1 0,-43 40 0,30-19 25,2 2-1,2 3 0,3 0 0,1 3 0,3 1 0,2 2 0,3 1 0,2 1 0,3 2 0,2 0 0,3 2 0,-23 113 0,37-131-24,1 0-1,3 1 0,1-1 0,2 1 1,2 0-1,2-1 0,2 0 1,2 0-1,1-1 0,3 0 0,26 60 1,-19-58-19,2-2 1,2 0 0,2-2-1,2 0 1,1-2 0,2-2 0,1 0-1,2-3 1,1 0 0,50 34-1,-46-40-25,2-1 0,0-2 0,1-3 0,1 0 0,1-3 0,1-2 0,0-2 0,1-2 0,67 10 0,-66-17-18,-1-1 1,0-3-1,1-1 0,-1-3 0,0-2 0,0-1 0,0-3 1,-1-1-1,-1-3 0,0-1 0,0-3 0,-1-1 0,-2-2 1,49-31-1,-37 14 22,-1-2 0,-2-3 0,-1-1 1,-3-3-1,59-74 0,-27 17 34,114-202 0,-123 178 18,-6-3-1,46-140 1,-75 169-9,-5-2 0,-4-1-1,16-152 1,-37 215-28,-2-1 0,-1 1 0,-3-1 1,-12-78-1,10 102-2,0-1 0,-2 1 0,0 1 0,0-1 0,-2 1 0,0 1 0,-1-1 0,-1 1 0,0 1 0,-1 0 0,-1 0 0,0 1 0,-20-17 0,12 16-5,-1 0 0,-1 1 0,0 2 0,-1 0 0,0 1 0,0 1 0,-2 2 0,1 0 0,-47-8 0,28 9 1,0 3 1,0 1 0,0 2 0,0 2 0,-46 7 0,35 0-72,2 2 0,0 2 1,0 3-1,1 2 1,1 2-1,-58 32 0,73-32-29,1 1 0,1 2-1,1 2 1,0 1 0,2 1-1,2 2 1,0 0-1,2 2 1,-26 38 0,-20 46-201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0:22.612"/>
    </inkml:context>
    <inkml:brush xml:id="br0">
      <inkml:brushProperty name="width" value="0.05" units="cm"/>
      <inkml:brushProperty name="height" value="0.05" units="cm"/>
      <inkml:brushProperty name="color" value="#5B2D90"/>
    </inkml:brush>
  </inkml:definitions>
  <inkml:trace contextRef="#ctx0" brushRef="#br0">64 93 22037,'10'-10'936,"-13"3"-1496,-10 4-96,-4-5 296,-5-7-177,4-34 129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20.763"/>
    </inkml:context>
    <inkml:brush xml:id="br0">
      <inkml:brushProperty name="width" value="0.05" units="cm"/>
      <inkml:brushProperty name="height" value="0.05" units="cm"/>
    </inkml:brush>
  </inkml:definitions>
  <inkml:trace contextRef="#ctx0" brushRef="#br0">322 95 12203,'1'-2'398,"0"-1"0,0 0 0,0 0 1,-1 0-1,0 1 0,1-1 1,-1 0-1,0 0 0,0 0 1,-1-3-1,0 4-228,0 0 0,1 1 0,-1-1 1,0 1-1,0-1 0,0 1 0,0 0 0,0-1 1,0 1-1,-1 0 0,1 0 0,0 0 0,-1 0 1,1 0-1,-1 0 0,1 0 0,-1 0 0,-1 0 1,-9-6 223,0 2 0,-1 0 0,0 0 0,0 1 1,0 1-1,0 0 0,-21-2 0,27 5-343,1 0-1,-1 1 0,1-1 0,-1 1 1,1 0-1,0 0 0,-1 1 0,1 0 1,0 0-1,0 1 0,0 0 1,1 0-1,-1 0 0,1 0 0,-1 1 1,1 0-1,0 0 0,-5 6 0,3-1-29,1-1 0,0 1 0,0 0 0,1 0 0,0 1 0,1 0 1,0-1-1,0 2 0,1-1 0,0 0 0,1 1 0,1-1 0,-2 15 0,2-3 1,1 0 1,1 1-1,0-1 1,2 0-1,7 30 1,-8-45-12,0 1 0,1-1 0,0 1 0,0-1 0,0 0 0,1 0 0,0-1 0,0 1 0,1-1 0,6 7 0,-8-9 6,1-1 1,-1 0-1,1 0 0,0-1 1,0 1-1,0-1 1,0 0-1,1 0 1,-1 0-1,0-1 0,1 1 1,-1-1-1,1 0 1,0-1-1,-1 1 1,1-1-1,0 0 1,6 0-1,0-2 27,-1 0 1,1 0-1,-1-1 0,0 0 1,0-1-1,0-1 0,0 1 1,-1-1-1,0-1 0,13-9 1,0-2 124,-1-1 0,34-38 0,-42 41-77,-2 0 1,1 0 0,-2-1-1,16-32 1,-22 38-41,0 0 1,0-1-1,-1 1 0,0-1 0,0 0 0,-1 0 1,-1 0-1,0 0 0,-1-18 0,0 26-37,-1 0-1,1-1 1,-1 1-1,1 0 1,-1 0-1,0 0 1,0 0-1,-1 0 1,1 0-1,0 0 1,-1 0-1,0 0 1,0 0-1,0 1 1,0-1-1,0 1 1,0 0-1,-1-1 1,1 1-1,-1 0 1,0 0-1,1 1 1,-1-1-1,0 1 1,0-1-1,0 1 1,0 0-1,0 0 1,-4-1-1,1 1-117,1 1-1,0-1 1,0 1 0,-1 0 0,1 0-1,0 1 1,0 0 0,0 0 0,-1 0-1,1 0 1,0 1 0,0 0-1,1 0 1,-1 0 0,0 1 0,1-1-1,-7 6 1,10-8 77,1 1 0,-1-1 0,0 1-1,0-1 1,1 1 0,-1-1 0,0 1 0,1 0 0,-1-1-1,1 1 1,-1 0 0,1-1 0,-1 1 0,1 0 0,0 0-1,-1 0 1,1-1 0,0 1 0,0 0 0,-1 0-1,1 0 1,0 0 0,0 0 0,0 0 0,0-1 0,0 1-1,0 0 1,0 0 0,1 0 0,-1 0 0,0 0 0,0-1-1,1 1 1,-1 0 0,0 0 0,1 0 0,-1-1 0,1 1-1,0 1 1,8 10-470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40.187"/>
    </inkml:context>
    <inkml:brush xml:id="br0">
      <inkml:brushProperty name="width" value="0.05" units="cm"/>
      <inkml:brushProperty name="height" value="0.05" units="cm"/>
    </inkml:brush>
  </inkml:definitions>
  <inkml:trace contextRef="#ctx0" brushRef="#br0">108 78 7370,'-12'-17'1711,"-16"-22"1556,6 18 2592,22 21-5819,0 0 0,0 0 0,0 0 0,-1 0 0,1 0 0,0 0 0,0 0 0,0 0 0,-1 0 0,1 0 0,0 0 0,0 0 0,0 0 0,0 0 0,-1 0 0,1 0 0,0 0 0,0 0 0,0 0 0,0 0 0,-1 0 0,1 0 0,0 0 0,0 0 0,0 0 0,0 0 0,-1 0 0,1 0 0,0 1 0,0-1 0,0 0 0,0 0 0,0 0 0,0 0 0,0 0 0,-1 1 0,1-1 0,0 0 0,0 0 0,0 0 0,-5 13 693,0 13-190,-12 121 170,5 279 0,12-418-756,0-1-125,0 0 0,0-1 0,1 1 0,0 0 0,0 0 0,4 8 0,-5-15 143,0 0 0,0 0 0,0 0 1,0 0-1,0-1 0,0 1 0,0 0 0,0 0 0,1 0 1,-1 0-1,0-1 0,0 1 0,0 0 0,0 0 0,0 0 1,1 0-1,-1 0 0,0 0 0,0-1 0,0 1 0,0 0 1,1 0-1,-1 0 0,0 0 0,0 0 0,0 0 0,1 0 1,-1 0-1,0 0 0,0 0 0,0 0 0,1 0 0,-1 0 1,0 0-1,0 0 0,0 0 0,1 0 0,-1 0 0,0 0 1,0 0-1,0 1 0,1-1 0,-1 0 0,0 0 0,0 0 1,0 0-1,0 0 0,1 0 0,-1 1 0,0-1 0,0 0 1,0 0-1,0 0 0,0 0 0,0 1 0,0-1 0,1 0 1,-1-6-398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2.713"/>
    </inkml:context>
    <inkml:brush xml:id="br0">
      <inkml:brushProperty name="width" value="0.05" units="cm"/>
      <inkml:brushProperty name="height" value="0.05" units="cm"/>
    </inkml:brush>
  </inkml:definitions>
  <inkml:trace contextRef="#ctx0" brushRef="#br0">31 529 15795,'-4'4'993,"1"-1"-621,0 0-1,0 0 1,0-1-1,1 2 1,-1-1 0,1 0-1,0 0 1,-3 7-1,5-10-334,0 0-1,0 0 1,0 0-1,0 0 0,0 0 1,0 1-1,0-1 1,0 0-1,0 0 1,0 0-1,0 0 0,0 0 1,0 0-1,0 0 1,0 1-1,0-1 1,0 0-1,0 0 0,0 0 1,0 0-1,0 0 1,0 0-1,0 0 1,0 0-1,0 1 1,0-1-1,0 0 0,0 0 1,1 0-1,-1 0 1,0 0-1,0 0 1,0 0-1,0 0 0,0 0 1,0 0-1,0 0 1,0 0-1,1 0 1,-1 0-1,0 0 0,0 0 1,0 0-1,0 1 1,0-1-1,0 0 1,1-1-1,8 0 838,10-8 24,19-14-256,0-2 0,-2-1 0,-1-2 0,36-36 0,-18 10-243,74-99 1,-89 97-285,34-65 1,-72 121-116,0-1 1,0 1-1,0 0 1,0-1 0,0 1-1,0-1 1,0 1-1,1-1 1,-1 1 0,0 0-1,0-1 1,1 1-1,-1 0 1,0-1 0,0 1-1,1 0 1,-1-1-1,0 1 1,1 0 0,-1-1-1,1 1 1,-1 0-1,0 0 1,1 0 0,-1-1-1,1 1 1,-1 0-1,0 0 1,1 0-1,-1 0 1,1 0 0,2 14 13,-7 28 9,-9 42-4,-31 294 36,43-374-14,1 26-1121,0-30 1056,0 1 0,0-1 0,0 1-1,0-1 1,0 1 0,0-1-1,0 1 1,0-1 0,0 1 0,0-1-1,1 1 1,-1-1 0,0 1-1,0-1 1,0 0 0,0 1 0,1-1-1,-1 1 1,0-1 0,1 0-1,-1 1 1,0-1 0,1 1-1,-1-1 1,0 0 0,1 0 0,-1 1-1,0-1 1,1 0 0,-1 0-1,1 1 1,-1-1 0,1 0 0,-1 0-1,1 0 1,-1 0 0,1 0-1,-1 0 1,0 0 0,1 0 0,-1 0-1,1 0 1,-1 0 0,1 0-1,-1 0 1,1 0 0,10-6-382</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14.999"/>
    </inkml:context>
    <inkml:brush xml:id="br0">
      <inkml:brushProperty name="width" value="0.05" units="cm"/>
      <inkml:brushProperty name="height" value="0.05" units="cm"/>
    </inkml:brush>
  </inkml:definitions>
  <inkml:trace contextRef="#ctx0" brushRef="#br0">513 61 10850,'-1'-3'106,"0"0"-1,1 0 0,-1 0 0,0 0 1,0 0-1,0 0 0,-1 0 1,1 1-1,-1-1 0,0 1 0,1-1 1,-1 1-1,0-1 0,-1 1 1,1 0-1,0 0 0,-1 0 0,1 0 1,-4-2-1,2 3-61,1-1 1,-1 1-1,0 0 0,0 0 0,0 1 1,0-1-1,0 1 0,0-1 1,0 1-1,0 1 0,0-1 0,0 1 1,0-1-1,-6 3 0,0 1-31,0 0-1,0 1 1,1 0-1,0 1 0,0 0 1,0 0-1,1 1 1,-15 15-1,-19 13 12,20-19 20,-43 20 0,44-26 29,1 1 0,-30 22-1,44-27-58,-1-1-1,1 1 1,0 1-1,0-1 1,1 1-1,0 0 1,0 0-1,1 1 1,0-1-1,-6 15 1,3 1 15,0 0 0,2 0-1,1 1 1,-3 45 0,6-14 14,6 56 1,-3-90-46,0-1 1,1 0 0,1 0-1,1 0 1,1 0 0,0-1-1,2 0 1,0 0 0,1-1-1,14 22 1,100 121 74,-109-144-52,1 0 0,1-1 0,0-1 0,32 23 0,81 43 88,-69-45-84,-23-13-16,0-2 0,1-2 0,1-1 0,0-2 0,2-2 0,42 10 0,-74-22-9,-1-1 0,0 0-1,1-1 1,-1 0 0,1 0 0,-1-1 0,0 0 0,1 0-1,-1-1 1,0 0 0,0 0 0,0-1 0,10-4 0,-4-1 13,-1-1 0,1 0 0,-2-1 1,1 0-1,-1-1 0,10-12 1,25-27 343,-2-2 0,53-82 1,-91 124-278,-1-1-1,-1 0 1,0 0 0,-1-1 0,0 0 0,0 1-1,-2-1 1,1 0 0,1-23 0,-4 17-24,-1 1-1,0-1 1,-1 0 0,-1 1 0,0 0 0,-8-22-1,0 9-26,-2-1 1,-1 2-1,-1 0 0,-1 0 0,-2 2 0,-41-50 0,16 33-412,-1 1-1,-2 3 1,-89-60-1,130 97 321,1 0-1,-1 0 0,0 1 1,0-1-1,0 1 0,0 0 1,-7-1-1,-9-1-255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43.367"/>
    </inkml:context>
    <inkml:brush xml:id="br0">
      <inkml:brushProperty name="width" value="0.05" units="cm"/>
      <inkml:brushProperty name="height" value="0.05" units="cm"/>
    </inkml:brush>
  </inkml:definitions>
  <inkml:trace contextRef="#ctx0" brushRef="#br0">102 102 12123,'1'-1'107,"0"1"1,-1-1 0,1 1-1,0-1 1,0 1 0,0 0-1,-1-1 1,1 1-1,0 0 1,0-1 0,0 1-1,0 0 1,0 0 0,0 0-1,-1 0 1,1 0 0,0 0-1,0 0 1,0 0 0,0 0-1,0 0 1,0 0 0,0 1-1,32 7-17,-15-3 7,-3-3 4,1-1 0,-1 0 0,1-2 0,23-2 0,21-1 256,144 10 179,100-3-453,-155-12-53,134-6 19,61-1-5,9-1-31,0 29-1,53 39 14,269 21 4,-111-61 56,-93-2 44,-185-2-85,382 24 64,-647-29-124,2 0 261,-45-1-9,-94 0-524,-148 20 0,-316 36-446,31-60 640,1-22-157,471 21 169,-934-26-269,1 25 354,19-41 172,912 36-232,-112-30-1,213 38-158,37 8 139,106-4 0,61-19 86,-140 10-21,1767-94-364,-291 54 351,-602 41-76,-782 12-252,-217 2 312,-364 35 127,307-31-107,-1108 122-21,-6-58 435,984-70-288,-856 16-151,869-26-121,122 3 39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2.103"/>
    </inkml:context>
    <inkml:brush xml:id="br0">
      <inkml:brushProperty name="width" value="0.05" units="cm"/>
      <inkml:brushProperty name="height" value="0.05" units="cm"/>
    </inkml:brush>
  </inkml:definitions>
  <inkml:trace contextRef="#ctx0" brushRef="#br0">1 37 13195,'6'-36'4643,"-4"50"-662,2 15-2928,9 122 1261,-9-124-2149,1-1 1,1 0-1,16 42 0,-21-64-151,0-1 0,1 1 0,0-1 0,0 1 1,0-1-1,0 1 0,0-1 0,1 0 0,-1 0 0,1 0 1,0-1-1,0 1 0,0-1 0,0 1 0,1-1 0,6 4 1,-7-6-3,0 1 1,0-1 0,0 1-1,0-1 1,0 0 0,1 0-1,-1 0 1,0 0 0,0-1 0,0 1-1,0-1 1,0 0 0,0 0-1,0 0 1,0 0 0,0-1-1,0 1 1,0-1 0,-1 0 0,1 0-1,3-3 1,8-6 43,-1-1 1,-1 0-1,0-1 0,14-19 1,38-63 200,-4 6-79,-58 85-178,1 1 0,0-1 0,0 1-1,0 0 1,0 0 0,5-3 0,-8 6-1,0 0-1,1-1 1,-1 1 0,0 0 0,1 0 0,-1 0 0,1-1 0,-1 1 0,1 0 0,-1 0 0,0 0 0,1 0-1,-1 0 1,1 0 0,-1 0 0,1 0 0,-1 0 0,1 0 0,-1 0 0,0 0 0,1 1 0,-1-1 0,1 0 0,0 0-1,-1 1 0,1 0 0,0 0-1,0 0 1,-1 0 0,1-1-1,-1 1 1,1 0 0,-1 0-1,1 0 1,-1 0 0,0 0-1,1 0 1,-1 0 0,0 2-1,3 14-21,-2-1 0,0 21 0,2 23 20,-3-59 5,0-1 1,0 0-1,0 1 0,0-1 0,0 0 0,0 1 0,0-1 0,1 1 0,-1-1 0,0 0 0,0 1 0,0-1 0,0 0 0,0 1 0,1-1 0,-1 0 0,0 1 0,0-1 0,0 0 0,1 0 0,-1 1 0,0-1 1,0 0-1,1 0 0,-1 1 0,0-1 0,1 0 0,-1 0 0,0 0 0,1 1 0,-1-1 0,1 0 0,10-7 35,9-22 15,-19 28-49,7-11 12,40-60 47,-44 65-64,1 1 0,1 0 1,-1 0-1,1 1 0,0 0 0,0-1 0,1 2 1,7-5-1,-13 8 0,0 0 0,0 1 1,1-1-1,-1 1 0,0-1 0,0 1 0,1 0 1,-1-1-1,0 1 0,0 0 0,1 0 1,-1 0-1,0 0 0,1 0 0,-1 0 1,0 0-1,0 1 0,1-1 0,-1 0 1,0 1-1,0-1 0,2 2 0,-1-1 0,-1 0-1,1 1 1,-1-1 0,0 0-1,0 1 1,1-1-1,-1 1 1,0 0-1,0-1 1,-1 1-1,1 0 1,0 0-1,0 2 1,2 6-10,-1 0 0,-1-1 0,0 1 1,0 13-1,0 21-55,-6 44 1,1-74-440,-1-20-673,-4-25-283,8 27 1642,-7-30-671,-2-4-183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33.194"/>
    </inkml:context>
    <inkml:brush xml:id="br0">
      <inkml:brushProperty name="width" value="0.05" units="cm"/>
      <inkml:brushProperty name="height" value="0.05" units="cm"/>
      <inkml:brushProperty name="color" value="#E71224"/>
    </inkml:brush>
  </inkml:definitions>
  <inkml:trace contextRef="#ctx0" brushRef="#br0">32 17 18148,'-12'13'1264,"3"-1"-1192,3 2-272,1-17-1216,13-8 1512,18-10-416,6 1-168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35.274"/>
    </inkml:context>
    <inkml:brush xml:id="br0">
      <inkml:brushProperty name="width" value="0.05" units="cm"/>
      <inkml:brushProperty name="height" value="0.05" units="cm"/>
      <inkml:brushProperty name="color" value="#E71224"/>
    </inkml:brush>
  </inkml:definitions>
  <inkml:trace contextRef="#ctx0" brushRef="#br0">106 0 10738,'-4'2'296,"-53"21"3179,53-21-2944,0 0 0,0 1 0,0-1 0,0 1 0,1 0 0,-1 0 0,1 0 0,-1 0 0,1 1 0,-4 6 0,7-10-478,0 0 0,0 0 1,-1 0-1,1 1 0,0-1 1,0 0-1,0 0 0,0 0 0,0 1 1,0-1-1,0 0 0,0 0 1,0 0-1,0 1 0,0-1 1,0 0-1,0 0 0,0 0 1,0 1-1,0-1 0,1 0 1,-1 0-1,0 0 0,0 0 0,0 1 1,0-1-1,0 0 0,0 0 1,0 0-1,1 0 0,-1 1 1,0-1-1,0 0 0,0 0 1,0 0-1,1 0 0,-1 0 0,11 5 856,15-3-29,280-7 1560,-31-2-2336,-249 8-116,-11 0 26,-1-1 0,25-2 0,-35 1-7,0 1 1,1-1-1,-1-1 0,0 1 1,0 0-1,0-1 0,0 0 1,0 0-1,0 0 1,0-1-1,-1 1 0,7-7 1,-10 9-10,0 0 1,0 0-1,1 0 0,-1 0 1,0 0-1,0 0 1,0-1-1,0 1 0,0 0 1,0 0-1,0 0 0,0 0 1,0 0-1,1 0 1,-1 0-1,0-1 0,0 1 1,0 0-1,0 0 1,0 0-1,0 0 0,0 0 1,0 0-1,0-1 1,0 1-1,0 0 0,0 0 1,0 0-1,0 0 1,0 0-1,0-1 0,0 1 1,0 0-1,0 0 1,0 0-1,0 0 0,0 0 1,-1 0-1,1-1 1,0 1-1,0 0 0,0 0 1,0 0-1,0 0 0,0 0 1,0 0-1,0 0 1,-1 0-1,1 0 0,0-1 1,0 1-1,0 0 1,0 0-1,0 0 0,0 0 1,0 0-1,-1 0 1,1 0-1,0 0 0,0 0 1,0 0-1,0 0 1,0 0-1,-1 0 0,-16 0-42,-23 4-10,-217 23-79,7-2 15,230-22 108,-27 3-12,95-15-119,183 11 164,-147 2-21,0-3 1,129-17 0,-179 8-21,-26 4-36,-23 4-36,-534 14-134,547-14 220,-5 1-15,0-1 0,0-1 0,0 1 1,0-1-1,1 0 0,-1-1 0,0 0 1,0 0-1,-7-3 0,14 5-37,-1-1 0,1 1-1,0-1 1,-1 1 0,1 0-1,-1-1 1,1 1 0,0-1-1,-1 1 1,1-1 0,0 1 0,0-1-1,-1 1 1,1-1 0,0 0-1,0 1 1,0-1 0,0 1-1,-1-1 1,1 1 0,0-1 0,0 0-1,0 1 1,0-1 0,1 1-1,-1-1 1,0 0 0,0 1-1,0-1 1,0 1 0,1-1 0,-1 1-1,0-1 1,0 1 0,1-1-1,0 0 1,0-2-372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34.563"/>
    </inkml:context>
    <inkml:brush xml:id="br0">
      <inkml:brushProperty name="width" value="0.05" units="cm"/>
      <inkml:brushProperty name="height" value="0.05" units="cm"/>
      <inkml:brushProperty name="color" value="#E71224"/>
    </inkml:brush>
  </inkml:definitions>
  <inkml:trace contextRef="#ctx0" brushRef="#br0">52 1 16067,'-4'10'1171,"-7"16"275,11-25-1373,0 0 1,0-1 0,0 1-1,0 0 1,0-1 0,0 1-1,0 0 1,0 0-1,0-1 1,0 1 0,0 0-1,0-1 1,1 1 0,-1 0-1,0-1 1,1 1-1,-1-1 1,0 1 0,1 0-1,-1-1 1,1 1-1,-1-1 1,1 1 0,-1-1-1,1 1 1,-1-1 0,1 1-1,-1-1 1,1 0-1,0 1 1,-1-1 0,1 0-1,-1 0 1,2 1 0,12 2 384,0-1 1,1 0 0,-1 0 0,23-2 0,-5 0-153,47 2-92,173 8 364,-228-8-589,-7 0-25,0-1 1,1-1 0,21-3 0,-37 2-93,-8-2 78,-11 0 4,-348 0-154,232 7 193,109-4 13,-1 2 0,-27 5 0,142-14 187,56-8-128,104-18-38,-508 79-112,231-42 98,6 0 24,0 0 0,1-2 0,-1-1 0,0 0 1,-33-4-1,54 3-41,0 0 0,0 0 1,0 0-1,0 0 0,0 0 0,0 0 0,1 0 1,-1 0-1,0-1 0,0 1 0,0 0 1,0 0-1,0 0 0,0 0 0,0 0 0,0 0 1,0 0-1,1 0 0,-1-1 0,0 1 0,0 0 1,0 0-1,0 0 0,0 0 0,0 0 1,0 0-1,0-1 0,0 1 0,0 0 0,0 0 1,0 0-1,0 0 0,0 0 0,0 0 1,0-1-1,0 1 0,0 0 0,0 0 0,0 0 1,0 0-1,0 0 0,0 0 0,-1-1 1,1 1-1,0 0 0,0 0 0,0 0 0,0 0 1,0 0-1,0 0 0,0 0 0,0 0 0,0-1 1,-1 1-1,1 0 0,18-7-532,-12 5 496,10-7-100,6-10-51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6.587"/>
    </inkml:context>
    <inkml:brush xml:id="br0">
      <inkml:brushProperty name="width" value="0.05" units="cm"/>
      <inkml:brushProperty name="height" value="0.05" units="cm"/>
      <inkml:brushProperty name="color" value="#66CC00"/>
    </inkml:brush>
  </inkml:definitions>
  <inkml:trace contextRef="#ctx0" brushRef="#br0">1 233 14579,'9'0'1740,"491"-17"3003,-297 7-4124,475-15 305,446-22-735,145-79-206,-1256 124 14,5 0-1,36-2 0,-55 4 2,1 0 1,0 0-1,0 0 0,0 0 1,0 1-1,0-1 0,0 0 1,0 0-1,0 0 0,0 0 0,0 0 1,0 0-1,0 0 0,0 0 1,0 0-1,0 1 0,0-1 0,0 0 1,0 0-1,0 0 0,0 0 1,0 0-1,1 0 0,-1 0 1,0 0-1,0 0 0,0 0 0,0 1 1,0-1-1,0 0 0,0 0 1,0 0-1,0 0 0,0 0 0,0 0 1,0 0-1,0 0 0,1 0 1,-1 0-1,0 0 0,0 0 1,0 0-1,-18 8-209,-29 6-624,-24 2-550,55-14 879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8.579"/>
    </inkml:context>
    <inkml:brush xml:id="br0">
      <inkml:brushProperty name="width" value="0.05" units="cm"/>
      <inkml:brushProperty name="height" value="0.05" units="cm"/>
      <inkml:brushProperty name="color" value="#66CC00"/>
    </inkml:brush>
  </inkml:definitions>
  <inkml:trace contextRef="#ctx0" brushRef="#br0">1 74 12459,'27'-2'7651,"25"-2"-4579,31-4-2649,56 5 55,-69 3-455,-1-2 0,0-4 1,78-17-1,-132 17-377,-12 0-94,-4 5 434,0 1 0,-1-1 0,1 0 0,0 0 0,0 1 0,0-1 0,0 1 0,-1-1 0,1 1 0,0-1 0,0 1 0,-1 0 0,1 0 0,0-1 0,-1 1 0,-1 0 0,-21-2-197,-2-2-77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29.668"/>
    </inkml:context>
    <inkml:brush xml:id="br0">
      <inkml:brushProperty name="width" value="0.05" units="cm"/>
      <inkml:brushProperty name="height" value="0.05" units="cm"/>
      <inkml:brushProperty name="color" value="#66CC00"/>
    </inkml:brush>
  </inkml:definitions>
  <inkml:trace contextRef="#ctx0" brushRef="#br0">20 130 13979,'-4'3'430,"-11"6"2737,15-5-1425,9-1-516,9-4-501,0 0 0,1-1 0,22-5 0,-6 0-279,727-123 1237,-989 184-6269,190-41 3827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1.676"/>
    </inkml:context>
    <inkml:brush xml:id="br0">
      <inkml:brushProperty name="width" value="0.05" units="cm"/>
      <inkml:brushProperty name="height" value="0.05" units="cm"/>
      <inkml:brushProperty name="color" value="#E71224"/>
    </inkml:brush>
  </inkml:definitions>
  <inkml:trace contextRef="#ctx0" brushRef="#br0">0 22 18092,'2'-2'1192,"-2"-2"-1240,1-1-352,4 4 544,3 1-112,-2-10-80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5.271"/>
    </inkml:context>
    <inkml:brush xml:id="br0">
      <inkml:brushProperty name="width" value="0.05" units="cm"/>
      <inkml:brushProperty name="height" value="0.05" units="cm"/>
      <inkml:brushProperty name="color" value="#E71224"/>
    </inkml:brush>
  </inkml:definitions>
  <inkml:trace contextRef="#ctx0" brushRef="#br0">12 59 11939,'0'0'78,"-1"0"0,1 1 1,0-1-1,0 0 0,-1 0 1,1 0-1,0 0 0,-1 0 1,1 0-1,0 0 1,0 1-1,-1-1 0,1 0 1,0 0-1,-1 0 0,1 0 1,0 0-1,-1 0 0,1-1 1,0 1-1,-1 0 1,1 0-1,0 0 0,0 0 1,-1 0-1,1 0 0,0 0 1,-1-1-1,1 1 0,0 0 1,0 0-1,-1 0 1,1-1-1,0 1 0,0 0 1,0 0-1,-1-1 0,1 1 1,0 0-1,0 0 0,0-1 1,0 1-1,0-1 10,0 1 0,0-1-1,0 1 1,1-1 0,-1 1 0,0-1 0,1 1-1,-1-1 1,0 1 0,1-1 0,-1 1-1,1 0 1,-1-1 0,0 1 0,1 0-1,-1-1 1,1 1 0,-1 0 0,1-1-1,-1 1 1,1 0 0,-1 0 0,2-1-1,41-9 447,0 2-1,0 1 0,1 2 1,52 2-1,-34 0-348,798-6 53,-833 9-234,189 6 38,-409 3 235,140-4-260,3-1 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45.931"/>
    </inkml:context>
    <inkml:brush xml:id="br0">
      <inkml:brushProperty name="width" value="0.05" units="cm"/>
      <inkml:brushProperty name="height" value="0.05" units="cm"/>
      <inkml:brushProperty name="color" value="#E71224"/>
    </inkml:brush>
  </inkml:definitions>
  <inkml:trace contextRef="#ctx0" brushRef="#br0">13 221 12251,'-1'1'94,"0"0"0,0-1 1,0 1-1,0 0 1,0 0-1,0 0 0,0 0 1,1 0-1,-1 0 1,1 0-1,-1 0 1,0 0-1,1 1 0,0-1 1,-1 0-1,1 1 1,0-1-37,1 0 0,-1-1 0,1 1 0,0-1 0,-1 1 1,1-1-1,0 1 0,0-1 0,-1 1 0,1-1 0,0 0 1,0 1-1,0-1 0,0 0 0,-1 0 0,1 0 1,0 0-1,0 1 0,0-1 0,0 0 0,0-1 0,-1 1 1,1 0-1,2 0 0,173-9 2681,183-31 1,-253 26-2358,554-97 74,-642 108-259,-14 3-134,-1 0-1,1-1 1,0 1-1,0-1 1,0 0-1,-1 0 1,1 0-1,-1-1 1,1 1-1,-1-1 1,1 0 0,-1 0-1,6-5 1,-8 7-59,-1-1 1,1 0 0,0 0-1,-1 0 1,1 1 0,-1-1-1,1 0 1,-1 0 0,0 0-1,1 0 1,-1 0 0,0 0-1,0 0 1,0 0 0,0 0-1,0 0 1,0 0 0,0 0-1,0-2 1,-11-24 111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56.070"/>
    </inkml:context>
    <inkml:brush xml:id="br0">
      <inkml:brushProperty name="width" value="0.05" units="cm"/>
      <inkml:brushProperty name="height" value="0.05" units="cm"/>
    </inkml:brush>
  </inkml:definitions>
  <inkml:trace contextRef="#ctx0" brushRef="#br0">1781 146 10202,'0'-4'71,"0"1"1,0-1-1,0 0 0,-1 1 0,0-1 1,1 1-1,-1-1 0,0 1 0,-1-1 0,1 1 1,-1 0-1,0-1 0,1 1 0,-1 0 1,-1 0-1,1 0 0,-4-4 0,-6-5 167,0 0 0,-18-15-1,24 23-173,1 1 0,0 0 0,-1 0 0,1 0 0,-1 0 0,0 1 0,0 0-1,0 0 1,0 1 0,0 0 0,0 0 0,0 0 0,-1 1 0,1 0 0,0 0 0,0 0-1,-1 1 1,-10 2 0,-8 4 22,1 1-1,-1 0 1,-29 17-1,17-9-84,-13 3 197,0-2 1,-2-3 0,0-1-1,0-4 1,-1-1 0,-90 1 0,117-8-78,-371 17 1014,375-16-1092,0 1 1,0 1-1,0 0 1,1 2-1,-1 1 0,1 0 1,1 2-1,0 0 1,0 1-1,0 1 0,2 1 1,-1 1-1,1 0 1,1 2-1,1 0 1,0 0-1,-17 23 0,15-16-25,2 1-1,0 1 1,1 1 0,1 0-1,2 1 1,0 1-1,-11 39 1,11-20 9,2 0 0,3 1 1,-4 82-1,9-45-15,3 1 1,24 151-1,-17-188 15,3-2 0,2 1-1,1-2 1,3 1 0,1-2-1,36 61 1,-37-81-14,0 0 1,2-1-1,1 0 1,0-2-1,2 0 1,0-2-1,2 0 0,0-2 1,0 0-1,35 16 1,31 11-4,162 53-1,-184-74-6,-36-11 3,105 37-4,179 40 0,-270-80 9,0-2-1,1-1 1,-1-3 0,1-1-1,0-3 1,0-2 0,-1-2-1,52-12 1,-19-3 170,-1-5-1,-1-2 1,-1-4 0,-1-3 0,-3-4-1,0-2 1,-3-4 0,-2-3 0,-2-2-1,87-85 1,-121 101-95,-2 0 0,-2-2 0,-1 0 0,-2-2 0,-1-1 0,-2-1 0,-1-1 0,-3-1-1,-1 0 1,-2-1 0,13-67 0,-20 73 0,-2 0-1,-2 0 1,-1 0 0,-2 0-1,-1 0 1,-2 0-1,-1 0 1,-2 0 0,-2 1-1,-1 0 1,-1 1 0,-2 0-1,-2 0 1,-26-47-1,26 59-129,-1 1 0,-1 1 0,-1 0-1,-1 1 1,0 1 0,-2 0-1,0 2 1,-1 0 0,0 1-1,-33-16 1,-22-7-1010,-147-49 0,174 69 582,-11-6 23,15-3-50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2.508"/>
    </inkml:context>
    <inkml:brush xml:id="br0">
      <inkml:brushProperty name="width" value="0.05" units="cm"/>
      <inkml:brushProperty name="height" value="0.05" units="cm"/>
    </inkml:brush>
  </inkml:definitions>
  <inkml:trace contextRef="#ctx0" brushRef="#br0">18 42 20316,'-13'11'1785,"12"-5"-1249,-2-6-16,4-4-2673,7-10 2137,-2-5-448,-1-2-456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16.602"/>
    </inkml:context>
    <inkml:brush xml:id="br0">
      <inkml:brushProperty name="width" value="0.05" units="cm"/>
      <inkml:brushProperty name="height" value="0.05" units="cm"/>
    </inkml:brush>
  </inkml:definitions>
  <inkml:trace contextRef="#ctx0" brushRef="#br0">1409 140 11194,'3'2'93,"5"5"408,-11-9-100,-25-25 474,17 16-713,-2 0 1,1 0-1,-1 1 0,-1 1 0,1 0 0,-2 1 1,1 1-1,-1 0 0,-17-5 0,11 6-86,-1 0 0,0 2 0,0 0 0,0 2-1,0 0 1,-24 2 0,8 3-15,0 1 0,1 2 0,0 1 0,1 2 0,0 2 0,0 1 0,-56 29 0,24-4 1,3 3 1,1 3 0,2 3-1,-80 77 1,110-92-66,1 1 0,2 2-1,1 0 1,-24 41 0,34-45 6,1 1 0,2 0 0,1 1 1,2 1-1,-14 56 0,14-32 25,2 0 0,3 0 0,3 1 0,2 0 0,3 0 0,2 0 1,3-1-1,2 1 0,2-1 0,3-1 0,21 55 0,-14-55 56,2 0 0,58 104 0,-63-133-68,2-1-1,0 0 1,1-1-1,2-1 1,0-1-1,2-1 1,33 24-1,-9-14-12,1-3 0,2-1-1,0-3 1,2-2 0,1-3 0,70 18-1,-22-14 16,1-5-1,163 10 0,-172-27 67,1-3 1,-1-5-1,0-4 0,0-4 1,-1-4-1,-1-4 1,-2-4-1,0-4 0,-2-4 1,125-66-1,-145 61 164,-2-2-1,116-95 0,-136 95-136,-1-2 0,-3-2 0,-1-1 0,39-61-1,-64 83-73,-1-1 0,-1-1 0,-1 0-1,-2-1 1,0-1 0,-2 1 0,-1-1-1,-2-1 1,5-37 0,-9 41-9,-1 0 0,-1 0-1,-2-1 1,0 1 0,-1 0 0,-2 1 0,-1-1 0,0 1-1,-2 0 1,-1 0 0,-12-22 0,-2 4 5,-2 1 0,-1 1 1,-3 1-1,0 2 0,-3 1 1,-37-34-1,-230-172-190,130 112-439,106 77 153,17 13-1113,-67-42 1,88 68 1044,3 4-88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2.347"/>
    </inkml:context>
    <inkml:brush xml:id="br0">
      <inkml:brushProperty name="width" value="0.05" units="cm"/>
      <inkml:brushProperty name="height" value="0.05" units="cm"/>
    </inkml:brush>
  </inkml:definitions>
  <inkml:trace contextRef="#ctx0" brushRef="#br0">60 79 11122,'3'-32'2105,"2"-14"4372,-10 99-2084,2-9-3686,0-12-394,-11 96 347,5 177-1,8-287-1493,1-18 804,0 0 0,0 0 1,0 0-1,0 0 1,0 0-1,0 0 0,0 0 1,0 0-1,-1 0 0,1 1 1,0-1-1,0 0 1,0 0-1,0 0 0,0 0 1,0 0-1,0 0 0,0 0 1,0 0-1,0 0 1,0 0-1,0 0 0,0 0 1,-1 0-1,1 0 1,0 0-1,0 0 0,0 0 1,0 0-1,0 0 0,0 1 1,0-1-1,0 0 1,0 0-1,-1 0 0,1-1 1,0 1-1,0 0 0,0 0 1,0 0-1,0 0 1,0 0-1,0 0 0,0 0 1,0 0-1,-1 0 0,1 0 1,0 0-1,0 0 1,0 0-1,0 0 0,0 0 1,0 0-1,0 0 0,0 0 1,0 0-1,0-1 1,0 1-1,0 0 0,0 0 1,0 0-1,-13-25-3293,8 14 3433,-6-9-1066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2.859"/>
    </inkml:context>
    <inkml:brush xml:id="br0">
      <inkml:brushProperty name="width" value="0.05" units="cm"/>
      <inkml:brushProperty name="height" value="0.05" units="cm"/>
    </inkml:brush>
  </inkml:definitions>
  <inkml:trace contextRef="#ctx0" brushRef="#br0">2 201 14939,'-1'-7'266,"0"-1"-1,1 1 1,0 0-1,1 0 1,0-1-1,0 1 1,0 0-1,1 0 1,0 0 0,0 0-1,1 0 1,0 1-1,0-1 1,0 1-1,1 0 1,0 0-1,0 0 1,1 0-1,0 1 1,0-1-1,0 1 1,0 0-1,1 1 1,0 0 0,0 0-1,0 0 1,8-3-1,-3 2-115,-1 0 0,1 1 0,0 1 0,1 0 0,-1 0 0,0 1 0,1 1-1,-1 0 1,1 0 0,0 1 0,-1 1 0,1 0 0,-1 0 0,1 1 0,-1 1 0,17 5 0,-18-4-126,-1 0 0,1 1 1,-1 0-1,0 1 0,-1-1 0,0 2 1,1-1-1,-2 1 0,1 0 1,9 13-1,-15-17-14,1 0 0,-1 0-1,0 1 1,0-1 0,0 1 0,-1 0 0,1-1-1,-1 1 1,0 0 0,0 0 0,0 0 0,0 0-1,-1 0 1,0 0 0,0 0 0,0 0 0,0 0-1,0 0 1,-1 0 0,0 0 0,0 0 0,0 0-1,0 0 1,0-1 0,-1 1 0,0 0 0,0-1-1,0 1 1,-4 5 0,-2-1 64,1 0-1,-1 0 1,0-1-1,-1 0 0,0 0 1,0-1-1,0 0 1,-1 0-1,0-1 1,0-1-1,-16 6 1,17-8-477,0 0 1,0 0-1,0 0 1,-17 0-1,40-5-518,6 1 310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3.437"/>
    </inkml:context>
    <inkml:brush xml:id="br0">
      <inkml:brushProperty name="width" value="0.05" units="cm"/>
      <inkml:brushProperty name="height" value="0.05" units="cm"/>
    </inkml:brush>
  </inkml:definitions>
  <inkml:trace contextRef="#ctx0" brushRef="#br0">34 430 16267,'-23'23'2572,"22"-22"-2418,0-1 0,1 1 0,-1 0 0,0 0 0,0 0 0,1 0 0,-1 0 0,0 0 0,1 0 0,-1 0 0,1 0 0,-1 0 0,1 0 0,0 0 0,-1 1 0,1-1 0,0 0 0,0 0 0,0 0 0,0 0 0,0 1 0,0-1 0,0 1 0,1-1-15,0-1-1,1 0 1,-1 1-1,0-1 1,0 0-1,0 0 1,0 0-1,0 0 1,0 0-1,0 0 1,1 0-1,-1 0 1,0-1-1,0 1 1,0 0-1,0-1 1,0 1-1,0 0 1,0-1-1,2 0 1,-2 0 89,17-7 292,-1-1 0,-1-1 0,0 0 0,24-21 0,-9 5-170,31-37 1,-29 26-254,-2-1 0,-1-2 0,-2-1-1,-2-1 1,28-62 0,-46 87-76,-8 18-21,0-1 0,0 0 0,0 0 1,0 0-1,0 0 0,0 0 0,0 0 0,0 0 0,0 0 0,0 0 0,0 0 0,0 0 1,0 0-1,1 0 0,-1 0 0,0 1 0,0-1 0,0 0 0,0 0 0,0 0 0,0 0 1,0 0-1,0 0 0,0 0 0,0 0 0,0 0 0,0 0 0,0 0 0,0 0 0,0 0 1,0 0-1,0 0 0,0 0 0,1 0 0,-1 0 0,0 0 0,0 0 0,0 0 0,0 0 1,0 0-1,0 0 0,0 0 0,0 0 0,0 0 0,0 0 0,0 0 0,0 0 0,0 0 1,1 0-1,-1 0 0,0 0 0,0 0 0,0 0 0,0 0 0,0 0 0,0 0 0,0 0 1,0 0-1,0 0 0,-3 29-10,1-18 4,-5 35-109,-7 34-379,5 1 0,0 82 0,9-158 399,0 0 1,1 0 0,-1 0-1,1 0 1,0 0 0,3 7 0,3-1-345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4.647"/>
    </inkml:context>
    <inkml:brush xml:id="br0">
      <inkml:brushProperty name="width" value="0.05" units="cm"/>
      <inkml:brushProperty name="height" value="0.05" units="cm"/>
    </inkml:brush>
  </inkml:definitions>
  <inkml:trace contextRef="#ctx0" brushRef="#br0">30 68 14131,'49'-67'5661,"-46"67"-3389,-2 7-1506,-3 8-251,-21 90 942,-16 95-1031,35-167-412,-2 13-537,-2 83 1,8-128 474,0 0 1,0 0-1,0-1 0,0 1 0,0 0 1,0 0-1,0-1 0,0 1 0,0 0 1,0-1-1,0 1 0,1 0 0,-1 0 1,0-1-1,0 1 0,1 0 0,-1-1 1,1 1-1,-1-1 0,0 1 0,1 0 1,0 0-1,0-2 19,0 1 0,-1 0 0,1-1 0,0 1-1,0-1 1,-1 1 0,1-1 0,0 0 0,-1 1 0,1-1 0,-1 0 0,1 1-1,-1-1 1,1 0 0,-1 1 0,1-1 0,-1 0 0,0 0 0,1 0 0,-1-1-1,12-24-516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5.081"/>
    </inkml:context>
    <inkml:brush xml:id="br0">
      <inkml:brushProperty name="width" value="0.05" units="cm"/>
      <inkml:brushProperty name="height" value="0.05" units="cm"/>
    </inkml:brush>
  </inkml:definitions>
  <inkml:trace contextRef="#ctx0" brushRef="#br0">409 0 17900,'0'3'200,"-1"-1"0,1 0 1,-1 1-1,0-1 0,0 0 0,0 1 1,0-1-1,0 0 0,0 0 1,-3 3-1,-4 8 132,1 7 147,0 0 0,1 1 1,0-1-1,-3 41 0,5-18-373,2 61 1,6-38-91,-2-33-427,0-1 0,-2 1 0,-5 35-1,-1-52-588,6-16 976,-1 0 0,1 0 0,-1 1 0,1-1 0,-1 0 0,1 0 0,-1 0 0,1 0 1,0 0-1,-1 0 0,1 0 0,-1 0 0,1 0 0,-1 0 0,1 0 0,-1 0 0,1 0 0,-1 0 0,1 0 0,-1 0 0,1-1 0,-1 1 0,1 0 0,0 0 0,-1-1 0,1 1 0,-1 0 0,1 0 0,0-1 0,-1 1 0,1 0 0,0-1 0,-1 1 0,1-1 0,0 0 0,-16-16-668</inkml:trace>
  <inkml:trace contextRef="#ctx0" brushRef="#br0" timeOffset="1">28 291 15499,'-16'-3'2121,"4"-1"1039,26 4-1855,7 0-129,13 0-400,7 1-192,8-1-184,5 0-200,-4 0-928,1 0 752,-7 0-120,-7 0-72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20.235"/>
    </inkml:context>
    <inkml:brush xml:id="br0">
      <inkml:brushProperty name="width" value="0.05" units="cm"/>
      <inkml:brushProperty name="height" value="0.05" units="cm"/>
    </inkml:brush>
  </inkml:definitions>
  <inkml:trace contextRef="#ctx0" brushRef="#br0">63 5 15571,'0'-1'64,"0"1"-1,0 0 0,0 0 1,0 0-1,0 0 0,0-1 1,0 1-1,0 0 0,0 0 0,0 0 1,1-1-1,-1 1 0,0 0 1,0 0-1,0 0 0,0 0 1,0 0-1,0 0 0,1-1 1,-1 1-1,0 0 0,0 0 1,0 0-1,0 0 0,1 0 1,-1 0-1,0 0 0,0 0 1,0 0-1,1 0 0,-1 0 0,0 0 1,0 0-1,0 0 0,0 0 1,1 0-1,-1 0 0,0 0 1,0 0-1,0 0 0,1 0 1,-1 0-1,0 0 0,0 0 1,0 0-1,0 0 0,1 0 1,-1 0-1,0 0 0,0 1 0,0-1 1,0 0-1,1 0 0,3 15 1575,-3 19-331,-7 29 187,-21 90 0,14-91-1078,-7 93 0,21-140-337,-1-15-84,0 0 0,0 0 1,0 0-1,0 1 1,0-1-1,0 0 0,0 0 1,0 0-1,0 0 1,0 0-1,0 0 0,0 0 1,0 0-1,0 1 0,0-1 1,1 0-1,-1 0 1,0 0-1,0 0 0,0 0 1,0 0-1,0 0 0,0 0 1,0 0-1,0 0 1,1 0-1,-1 0 0,0 0 1,0 0-1,0 0 0,0 0 1,0 0-1,0 0 1,0 0-1,1 0 0,-1 0 1,0 0-1,0 0 1,0 0-1,0 0 0,0 0 1,0 0-1,0 0 0,1 0 1,-1 0-1,0 0 1,0 0-1,1-1-77,0 0 0,-1-1 0,1 1 0,0 0 0,-1 0 0,1-1 0,-1 1 1,1-1-1,-1 1 0,0 0 0,0-1 0,1 1 0,-1-1 0,0 1 0,0-2 0,-1-13-428,0 0 1,-1 0-1,-6-20 0,-2-6-179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20.615"/>
    </inkml:context>
    <inkml:brush xml:id="br0">
      <inkml:brushProperty name="width" value="0.05" units="cm"/>
      <inkml:brushProperty name="height" value="0.05" units="cm"/>
    </inkml:brush>
  </inkml:definitions>
  <inkml:trace contextRef="#ctx0" brushRef="#br0">14 58 15267,'-10'5'2113,"7"-2"-1193,15-1-232,8 1 1328,16-2-599,15 2-161,18-1-432,9-2-184,8 0-168,-1-5-87,-5-1-401,-5-3-337,-14-2-1367,-4-3 1520,-19-2-216,-7 0-168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8.780"/>
    </inkml:context>
    <inkml:brush xml:id="br0">
      <inkml:brushProperty name="width" value="0.05" units="cm"/>
      <inkml:brushProperty name="height" value="0.05" units="cm"/>
    </inkml:brush>
  </inkml:definitions>
  <inkml:trace contextRef="#ctx0" brushRef="#br0">80 164 12091,'32'-119'5502,"-20"83"-2515,-8 27-586,-10 26-815,-20 69-799,3 0 1,-17 130 0,32-151-793,4 0 0,2 0 0,3 0 1,11 73-1,-35-282-4188,14 106 3421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9.183"/>
    </inkml:context>
    <inkml:brush xml:id="br0">
      <inkml:brushProperty name="width" value="0.05" units="cm"/>
      <inkml:brushProperty name="height" value="0.05" units="cm"/>
    </inkml:brush>
  </inkml:definitions>
  <inkml:trace contextRef="#ctx0" brushRef="#br0">2 189 15235,'-1'-5'224,"1"0"1,0 0-1,0 0 0,0 0 0,1 0 0,-1 0 1,1 0-1,1 0 0,-1 1 0,0-1 0,1 0 1,0 1-1,0-1 0,1 1 0,-1-1 0,1 1 0,0 0 1,0 0-1,1 0 0,-1 0 0,1 1 0,-1 0 1,1-1-1,0 1 0,1 1 0,-1-1 0,6-2 1,11-6 224,1 1 1,1 1-1,-1 1 1,1 1-1,48-8 1,-35 11-228,0 1 0,1 1 0,46 4 1,-68-1-196,-1 1 0,0 0 0,0 1 0,0 1 0,0 0 0,-1 1 0,0 0 0,21 12 0,-28-14-24,-1 0-1,0 1 1,0 0 0,-1 0 0,1 0 0,-1 1 0,0-1-1,0 1 1,0 0 0,-1 0 0,1 0 0,-1 1-1,0-1 1,-1 1 0,0 0 0,0 0 0,0 0 0,0 0-1,-1 0 1,0 0 0,0 0 0,-1 7 0,0-1 16,-1-1 0,-1 0 0,0 0 0,0 0 0,-1 0 0,0 0 1,-1-1-1,-1 1 0,1-1 0,-2 0 0,1 0 0,-1-1 0,-1 1 0,-11 12 0,11-14 4,-1 1 0,-1-1 0,1-1 0,-1 0 0,0 0 0,-1 0 0,1-1 0,-1-1 0,-1 0 0,1 0 0,-1-1 0,1 0 0,-1-1 0,-15 3 0,25-6-87,0 0 0,0 1 1,-1-1-1,1 0 1,0 0-1,0 0 1,-1 0-1,1 0 1,0 0-1,0 0 1,-1 0-1,1 0 0,0-1 1,0 1-1,0 0 1,0-1-1,-1 1 1,1-1-1,0 1 1,0-1-1,0 0 0,0 1 1,0-1-1,0 0 1,0 0-1,0 0 1,1 0-1,-1 0 1,-1-1-1,2 0-1,0 1 0,0 0 0,0-1 0,0 1 1,0-1-1,0 1 0,0-1 0,1 1 0,-1 0 0,1-1 0,-1 1 0,1 0 0,-1-1 1,1 1-1,0 0 0,-1 0 0,1-1 0,0 1 0,0 0 0,0 0 0,0 0 0,0 0 1,0 0-1,2-1 0,15-12-687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3.142"/>
    </inkml:context>
    <inkml:brush xml:id="br0">
      <inkml:brushProperty name="width" value="0.05" units="cm"/>
      <inkml:brushProperty name="height" value="0.05" units="cm"/>
    </inkml:brush>
  </inkml:definitions>
  <inkml:trace contextRef="#ctx0" brushRef="#br0">174 449 15643,'2'-4'267,"-1"-1"-1,0 1 1,0-1-1,0 1 0,0-1 1,-1 1-1,0-1 1,0 1-1,0-1 0,0 1 1,-1-1-1,-1-6 1,1 8-129,0 1 1,0-1-1,0 1 0,-1 0 1,1-1-1,-1 1 1,1 0-1,-1 0 1,0 0-1,0 0 0,1 0 1,-1 1-1,-1-1 1,1 1-1,0-1 0,0 1 1,-1-1-1,1 1 1,0 0-1,-1 0 1,1 1-1,-1-1 0,-3 0 1,3 0-87,0 1 0,-1 0 0,1 0 0,0 0 1,-1 0-1,1 1 0,0-1 0,-1 1 0,1 0 0,0 0 0,0 0 1,0 1-1,0-1 0,0 1 0,0-1 0,0 1 0,0 0 0,1 0 1,-1 0-1,1 0 0,0 1 0,-1-1 0,1 1 0,0-1 1,-3 6-1,-1 2-40,0 0 1,0 1-1,1 0 1,0 0-1,-6 22 1,11-32-12,-4 13 4,1 0 1,-2 18-1,5-29 2,0 0-1,0 1 1,0-1-1,0 0 1,1 0-1,-1 0 1,3 5-1,-3-7 1,0-1-1,0 1 1,1 0-1,-1 0 1,1-1 0,-1 1-1,0 0 1,1-1-1,0 1 1,-1-1-1,1 1 1,-1 0 0,1-1-1,0 0 1,-1 1-1,1-1 1,0 1-1,-1-1 1,1 0 0,0 1-1,0-1 1,-1 0-1,1 0 1,0 1-1,0-1 1,-1 0 0,3 0-1,0-1 16,0 0 0,1 0 0,-1 0 0,0 0 0,0 0 0,0-1-1,0 1 1,0-1 0,0 0 0,0 0 0,0 0 0,-1 0 0,1-1 0,-1 1 0,0-1 0,4-4-1,0 1 15,14-18 123,-1-1-1,0-1 0,-2 0 0,17-37 1,-8 8 237,23-72 1,-40 102-274,-1 0 0,-2-1 0,0 1 0,3-42 1,-9 51-47,-3 20-8,-5 33-1,-13 135-82,1 177-1,20-338 5,2 36 6,-1-45-14,-1 0 0,0-1 0,0 1 1,1 0-1,-1 0 0,1 0 0,0-1 0,-1 1 0,1 0 0,0-1 0,0 1 0,0-1 0,0 1 0,0-1 0,1 1 0,-1-1 0,0 0 0,1 0 0,-1 1 0,4 0 0,-4-1-27,0-1-1,0 0 1,0 0-1,0 1 0,0-1 1,0 0-1,0 0 1,0 0-1,0 0 0,0-1 1,0 1-1,0 0 1,0 0-1,1-1 0,-1 1 1,-1-1-1,1 1 1,0 0-1,0-1 1,0 0-1,0 1 0,0-1 1,0 0-1,0 1 1,-1-1-1,1 0 0,0 0 1,-1 0-1,1 1 1,0-1-1,-1 0 0,1 0 1,-1 0-1,0 0 1,1 0-1,-1 0 1,0 0-1,1-2 0,1-4-70,0 1 0,-1-1 0,1 0 0,-2 1-1,1-8 1,0-26-432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29.776"/>
    </inkml:context>
    <inkml:brush xml:id="br0">
      <inkml:brushProperty name="width" value="0.05" units="cm"/>
      <inkml:brushProperty name="height" value="0.05" units="cm"/>
    </inkml:brush>
  </inkml:definitions>
  <inkml:trace contextRef="#ctx0" brushRef="#br0">267 45 20052,'4'-4'181,"0"0"0,-1 0 0,2 1-1,-1-1 1,0 1 0,0 0 0,1 0 0,0 1-1,0-1 1,0 1 0,0 0 0,0 0 0,0 1-1,0-1 1,0 1 0,1 0 0,-1 1 0,0-1-1,1 1 1,-1 0 0,1 1 0,-1-1 0,0 1-1,8 2 1,-7-2-135,0 0 1,-1 1-1,1-1 0,-1 1 1,0 0-1,1 1 0,-1-1 0,0 1 1,0 0-1,-1 1 0,1-1 0,-1 1 1,1 0-1,-1 0 0,0 0 1,-1 0-1,1 1 0,-1 0 0,0 0 1,0-1-1,0 2 0,-1-1 1,3 6-1,-4-2-35,0-1 0,0 0 0,-1 0 1,0 1-1,0-1 0,-1 0 0,0 1 0,-1-1 1,0 0-1,0 0 0,-1 0 0,1 0 0,-2-1 1,1 1-1,-1-1 0,-9 12 0,-5 7 59,-1-1 0,-1-1 0,-25 22 1,-56 49 551,-125 89 0,215-176-574,8-7-37,1 1 1,-1 0-1,1-1 0,0 1 0,-1 0 1,1 0-1,0 1 0,0-1 0,0 0 1,-2 5-1,4-7-11,0 1 1,0-1-1,0 0 0,0 0 1,0 1-1,0-1 0,0 0 1,0 1-1,0-1 0,0 0 1,0 0-1,0 1 0,0-1 1,0 0-1,0 1 0,0-1 1,0 0-1,0 0 0,0 1 1,0-1-1,1 0 0,-1 0 1,0 1-1,0-1 0,0 0 1,0 0-1,1 1 0,-1-1 1,0 0-1,0 0 0,1 0 1,-1 0-1,0 1 0,0-1 1,1 0-1,-1 0 0,0 0 1,0 0-1,1 0 0,-1 0 1,0 0-1,1 0 0,-1 0 1,0 0-1,0 0 0,1 0 0,-1 0 1,0 0-1,1 0 0,-1 0 1,0 0-1,0 0 0,1 0 1,-1 0-1,1-1 1,21-2-10,-22 3 10,33-9-12,-16 5 9,0-1 0,0 2 0,0 0 0,32 0 0,-44 3-3,-1 0 1,0 1 0,0-1-1,0 1 1,0 0 0,0 0-1,-1 0 1,1 1 0,0 0-1,0-1 1,-1 1 0,1 0 0,-1 1-1,0-1 1,1 1 0,-1-1-1,0 1 1,-1 0 0,1 0-1,0 0 1,-1 0 0,0 1-1,1-1 1,-1 1 0,-1 0-1,3 4 1,8 33-67,-9-30 65,0 0-1,0-1 0,1 1 1,0-1-1,7 11 0,-10-19 10,0 0-1,1 0 1,-1 0-1,1 0 0,0 0 1,0-1-1,-1 1 1,1 0-1,0-1 1,0 1-1,1-1 0,-1 0 1,0 0-1,0 0 1,1 0-1,-1 0 1,0 0-1,1-1 1,-1 1-1,1-1 0,-1 0 1,1 1-1,-1-1 1,1 0-1,-1-1 1,1 1-1,3-1 1,1-1 16,1 0 1,-1 0 0,0-1-1,0 0 1,0-1 0,0 1 0,0-1-1,-1-1 1,0 1 0,0-1 0,9-8-1,-12 10-82,-1 0-1,1 0 0,0 0 0,-1 0 0,1-1 1,-1 1-1,0-1 0,0 1 0,-1-1 1,1 0-1,-1 0 0,1 0 0,-1 0 1,0 0-1,-1 0 0,1 0 0,-1 0 1,0 0-1,0 0 0,0 0 0,0 0 0,-1 0 1,-1-5-1,1 6-113,0 1 1,0-1-1,-1 0 1,0 1-1,1-1 1,-1 1-1,0 0 1,0-1-1,-5-3 1,-1-2-212,-2-3-305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7.249"/>
    </inkml:context>
    <inkml:brush xml:id="br0">
      <inkml:brushProperty name="width" value="0.05" units="cm"/>
      <inkml:brushProperty name="height" value="0.05" units="cm"/>
    </inkml:brush>
  </inkml:definitions>
  <inkml:trace contextRef="#ctx0" brushRef="#br0">16 63 14875,'4'-18'1987,"-3"10"-584,1 0 0,0 1 0,6-14 0,-9 72 1554,-9 62-1822,-11 314-338,20-426-851,1 0 0,0 0 0,0 0 0,0 0 0,0 0 0,0 1 0,0-1 0,0 0 0,1 0 0,-1 0 0,0 0 0,1 0-1,-1 0 1,1 0 0,-1 0 0,2 2 0,-1-3-23,-1 0 0,1-1-1,-1 1 1,1 0-1,-1-1 1,1 1 0,-1-1-1,1 1 1,-1 0 0,0-1-1,1 1 1,-1-1 0,0 1-1,1-1 1,-1 1-1,0-1 1,1 0 0,-1 1-1,0-1 1,0 0 0,15-41-1550,-5 6 911,3-8-148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7.666"/>
    </inkml:context>
    <inkml:brush xml:id="br0">
      <inkml:brushProperty name="width" value="0.05" units="cm"/>
      <inkml:brushProperty name="height" value="0.05" units="cm"/>
    </inkml:brush>
  </inkml:definitions>
  <inkml:trace contextRef="#ctx0" brushRef="#br0">197 0 17740,'1'23'1992,"1"8"-1104,1 0-319,1 5 943,-1 6-240,5 0-432,0 3-256,-1-2-464,-1-3-144,-3-5-224,-3-2-144,0-2-256,-3-5-200,-6-9-376,-3-3-137,-3-8 921,-2-6-232,-5-6-104</inkml:trace>
  <inkml:trace contextRef="#ctx0" brushRef="#br0" timeOffset="1">7 329 15171,'-6'-15'1777,"7"8"-889,5-1-304,10 6 1016,5 2-207,5 3-361,6-1-184,3 3-568,4-2-480,-6 4 304,-1 2-72,-9 1-160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8.566"/>
    </inkml:context>
    <inkml:brush xml:id="br0">
      <inkml:brushProperty name="width" value="0.05" units="cm"/>
      <inkml:brushProperty name="height" value="0.05" units="cm"/>
    </inkml:brush>
  </inkml:definitions>
  <inkml:trace contextRef="#ctx0" brushRef="#br0">18 10 14027,'6'-5'1974,"3"1"2749,-8 5-4578,-1 0-1,1-1 1,-1 1-1,1 0 1,-1 0-1,1 0 1,-1 0-1,1 0 0,-1 0 1,0 0-1,0 0 1,1 0-1,-1 0 1,0 0-1,0 2 1,4 53 1691,-2 0 0,-7 77 1,-1 3-1214,6-120-592,0 18-50,0 0 1,2-1 0,13 66 0,-12-94-1043,-3-18-226,-5-22-1362,-27-74-2359,16 63 3435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38.970"/>
    </inkml:context>
    <inkml:brush xml:id="br0">
      <inkml:brushProperty name="width" value="0.05" units="cm"/>
      <inkml:brushProperty name="height" value="0.05" units="cm"/>
    </inkml:brush>
  </inkml:definitions>
  <inkml:trace contextRef="#ctx0" brushRef="#br0">19 41 15723,'-3'-8'855,"2"3"-383,-1 1 0,1 0 0,-1 1 0,0-1 0,0 0 0,-4-5 0,10 13 362,0-1 1,0 0 0,1 0 0,-1 0 0,1 0 0,8 3 0,-3-2-104,1 0 1,18 3-1,8-2-941,37 1 0,-29-3 576,-20-1-233,-4 1-82,-1-2 0,35-1-1,-14-6-91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0.787"/>
    </inkml:context>
    <inkml:brush xml:id="br0">
      <inkml:brushProperty name="width" value="0.05" units="cm"/>
      <inkml:brushProperty name="height" value="0.05" units="cm"/>
    </inkml:brush>
  </inkml:definitions>
  <inkml:trace contextRef="#ctx0" brushRef="#br0">4 85 15419,'0'1'199,"-1"0"-1,1 1 0,-1-1 1,1 0-1,-1 0 1,1 1-1,0-1 0,0 0 1,0 1-1,0-1 1,0 1-1,0-1 0,0 0 1,0 1-1,1 1 1,0 4 276,-2 119 3364,0-69-3877,11 111 1,-10-165-57,1-1 0,-1 1 1,1 0-1,0 0 0,0-1 0,0 1 0,0-1 1,0 1-1,3 3 0,-4-6 50,0 0-1,1 1 1,-1-1 0,0 0-1,1 1 1,-1-1-1,0 0 1,1 0 0,-1 1-1,1-1 1,-1 0 0,1 0-1,-1 0 1,1 1 0,-1-1-1,1 0 1,-1 0-1,0 0 1,1 0 0,-1 0-1,1 0 1,0 0 0,0 0-34,0-1 0,0 1 1,0-1-1,0 1 0,0-1 1,0 1-1,0-1 0,0 0 1,-1 1-1,1-1 0,0 0 1,0 0-1,0 1 0,0-2 1,7-10-277,0 1 0,-1-1 0,0-1 0,-1 1 0,8-25 0,17-73-2633,-19 61 1117,9-42 487,-11 45 3306,17-51-1,-27 98-1865,0-1 0,0 0-1,0 0 1,0 0 0,0 0 0,0 0-1,0 0 1,0 1 0,0-1 0,0 0-1,0 0 1,0 0 0,0 0-1,0 0 1,0 0 0,0 1 0,0-1-1,0 0 1,0 0 0,0 0 0,1 0-1,-1 0 1,0 0 0,0 0-1,0 0 1,0 0 0,0 0 0,0 1-1,0-1 1,1 0 0,-1 0 0,0 0-1,0 0 1,0 0 0,0 0-1,0 0 1,0 0 0,1 0 0,-1 0-1,0 0 1,0 0 0,0 0 0,0 0-1,0 0 1,0 0 0,1 0-1,-1 0 1,0 0 0,0 0 0,0 0-1,0-1 1,0 1 0,0 0 0,0 0-1,1 0 1,-1 0 0,0 0-1,0 0 1,0 0 0,0 0 0,0 0-1,0 0 1,0-1 0,0 1-1,0 0 1,0 0 0,0 0 0,1 0-1,1 14 812,-1 1-1,0 0 0,0 0 0,-3 17 0,1 18-142,10 41 22,-4-60-1219,-3 1-1,0 39 1,-2-70 458,0-1 0,0 1 1,0 0-1,0 0 0,0 0 0,0 0 1,0 0-1,0 0 0,0-1 1,0 1-1,0 0 0,-1 0 0,1 0 1,0 0-1,-1-1 0,1 1 1,-1 0-1,1 0 0,-1-1 0,1 1 1,-1 0-1,1-1 0,-1 1 1,0-1-1,1 1 0,-1-1 0,0 1 1,1-1-1,-1 1 0,0-1 1,0 1-1,0-1 0,1 0 0,-1 0 1,0 1-1,0-1 0,0 0 1,0 0-1,0 0 0,1 0 0,-1 0 1,0 0-1,0 0 0,0 0 1,-1-1-1,-9-4-374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1.192"/>
    </inkml:context>
    <inkml:brush xml:id="br0">
      <inkml:brushProperty name="width" value="0.05" units="cm"/>
      <inkml:brushProperty name="height" value="0.05" units="cm"/>
    </inkml:brush>
  </inkml:definitions>
  <inkml:trace contextRef="#ctx0" brushRef="#br0">15 53 15539,'-10'-13'2081,"6"4"-1265,4 6-288,7 0 1248,6 5-583,5 2-225,7-1-344,4-3-320,6 0-736,2 0-400,5-3 760,-2-6-192,9-13-192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6.336"/>
    </inkml:context>
    <inkml:brush xml:id="br0">
      <inkml:brushProperty name="width" value="0.05" units="cm"/>
      <inkml:brushProperty name="height" value="0.05" units="cm"/>
    </inkml:brush>
  </inkml:definitions>
  <inkml:trace contextRef="#ctx0" brushRef="#br0">125 203 5897,'-63'-1'2582,"2"0"3487,99 1-2969,149 5-920,268 19-1301,-19-1-349,-359-19-366,88-8 1,77-17 267,-151 11-337,-57 7-83,332-21 128,392 41-116,-20 7-312,-313-11 112,600-18-796,-890 2 1017,1280-81-80,-676 31-28,-567 42 64,798-42 172,-830 46-499,-140 7 314,1 0-1,-1 0 1,0 0 0,0-1-1,0 1 1,0 0-1,0 0 1,0 0-1,0 0 1,0 0-1,1-1 1,-1 1-1,0 0 1,0 0-1,0 0 1,0 0 0,0 0-1,0-1 1,0 1-1,0 0 1,0 0-1,0 0 1,0 0-1,0-1 1,0 1-1,0 0 1,0 0-1,0 0 1,0 0 0,0-1-1,-1 1 1,1 0-1,0 0 1,0 0-1,0 0 1,0 0-1,0-1 1,0 1-1,0 0 1,0 0-1,-1 0 1,1 0 0,0 0-1,0 0 1,0 0-1,0 0 1,0 0-1,-1-1 1,1 1-1,0 0 1,0 0-1,0 0 1,0 0-1,-1 0 1,1 0 0,0 0-1,0 0 1,-13-9-70,-17-7-154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7.603"/>
    </inkml:context>
    <inkml:brush xml:id="br0">
      <inkml:brushProperty name="width" value="0.05" units="cm"/>
      <inkml:brushProperty name="height" value="0.05" units="cm"/>
    </inkml:brush>
  </inkml:definitions>
  <inkml:trace contextRef="#ctx0" brushRef="#br0">141 73 11682,'7'-15'1683,"-1"0"0,6-27-1,-24 62 1524,4 9-2863,2 1 0,1 1-1,2-1 1,0 46 0,2-38-163,13 492 297,-3-355-447,9 401 637,-12-308-379,-8-106-85,-7 0 0,-33 173 0,25-193 0,1 158-1,28 141 61,-3-316-198,3 117 303,-12-203-196,-3 1 1,-1-1-1,-2 0 1,-12 44-1,-12 12 159,-18 73-45,45-150-260,0 0 0,0 1 0,2-1 0,1 1 0,0-1 0,1 1-1,4 20 1,5-7 17,-10-31-46,0 0-1,0 0 1,0-1 0,0 1-1,1 0 1,-1 0 0,1 0-1,-1 0 1,0-1 0,1 1-1,-1 0 1,1 0 0,-1-1-1,1 1 1,0 0 0,-1-1-1,1 1 1,0-1 0,-1 1-1,1-1 1,0 1 0,0-1-1,0 1 1,-1-1 0,1 0-1,0 1 1,0-1 0,0 0-1,0 0 1,0 0 0,1 1-1,-1-2-52,-1 1-1,0 0 1,1 0-1,-1 0 1,1-1-1,-1 1 1,0 0 0,1-1-1,-1 1 1,0 0-1,1-1 1,-1 1-1,0 0 1,1-1-1,-1 1 1,0-1-1,0 1 1,1 0-1,-1-1 1,0 1-1,0-1 1,0 1-1,0-1 1,0 1-1,0-1 1,0 1-1,0-1 1,0 1-1,0-1 1,0 1 0,0-1-1,0 1 1,0 0-1,0-1 1,-1 0-1,-8-17-1876,7 15 1917,-5-11-717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8.767"/>
    </inkml:context>
    <inkml:brush xml:id="br0">
      <inkml:brushProperty name="width" value="0.05" units="cm"/>
      <inkml:brushProperty name="height" value="0.05" units="cm"/>
    </inkml:brush>
  </inkml:definitions>
  <inkml:trace contextRef="#ctx0" brushRef="#br0">76 85 13211,'-25'1'1242,"21"-1"-1047,-1 0-1,1 0 1,0 0-1,-1 1 1,1 0-1,0-1 1,-1 1-1,-5 3 0,10-4-147,0 0 0,-1 0-1,1 0 1,0 0-1,-1 1 1,1-1 0,0 0-1,-1 0 1,1 0-1,0 1 1,0-1 0,-1 0-1,1 0 1,0 1-1,0-1 1,-1 0-1,1 1 1,0-1 0,0 0-1,0 1 1,0-1-1,-1 0 1,1 1 0,0-1-1,0 0 1,0 1-1,0-1 1,0 0-1,0 1 1,0-1 0,0 1-1,0-1 1,0 0-1,0 1 1,0-1 0,1 1-1,11 11 825,23 3-110,-13-9-511,1-1 0,0-1 0,33 1 0,74-3 86,-79-3-251,450-9 144,-185 2-185,2574-7 114,-2109 10-254,393 5-215,550-4 289,-905-29 38,387-13-16,-1136 44-38,356-19-219,-405 18 693,-21 3-431,0 0 0,0 0 0,0 0 0,0 0 0,0 0 0,0 0 0,0 0 0,0 0 0,0 0 0,0 0 0,0 0 0,0 0 0,0 0 0,0 0 0,0 0 0,0 0 1,0-1-1,-1 1 0,1 0 0,0 0 0,0 0 0,0 0 0,0 0 0,0 0 0,0 0 0,0 0 0,0 0 0,0 0 0,0 0 0,0 0 0,0 0 0,0 0 0,0 0 0,0 0 0,0 0 0,0 0 0,0 0 0,0 0 0,0 0 0,0 0 0,0-1 0,0 1 0,0 0 0,0 0 0,0 0 0,-15-1 38,-30 0 13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6.033"/>
    </inkml:context>
    <inkml:brush xml:id="br0">
      <inkml:brushProperty name="width" value="0.05" units="cm"/>
      <inkml:brushProperty name="height" value="0.05" units="cm"/>
    </inkml:brush>
  </inkml:definitions>
  <inkml:trace contextRef="#ctx0" brushRef="#br0">0 250 12963,'11'-128'4734,"-9"103"1515,7 349-4232,22-1-1449,-30-319-555,14 96 241,-33-265 366,-28-95-599,51 278-56,1-1 0,0 0-1,1 0 1,1-1-1,1 0 1,0-1 0,1 1-1,0-2 1,18 20 0,-25-32 32,-1 1 1,1-1 0,0 1-1,0-1 1,0 0 0,0 0-1,0-1 1,0 1 0,0 0-1,1-1 1,-1 0 0,0 0-1,1 0 1,-1 0 0,1-1-1,-1 1 1,1-1 0,0 0-1,-1 0 1,1 0 0,-1 0-1,1-1 1,-1 0 0,1 1-1,-1-1 1,1 0 0,-1-1-1,0 1 1,1-1-1,-1 1 1,0-1 0,0 0-1,0 0 1,-1 0 0,1-1-1,5-4 1,3-6 14,1-1 0,-2 0 0,0-1 0,-1 0 0,0 0 0,-1-1 0,10-28 0,-3 1 67,16-80 1,-24 83-22,2-44 0,-8 65-36,-1 0 0,0 0 0,-2-1-1,-5-25 1,7 42-22,-1-1 1,0 1-1,0 0 0,0 0 0,0 0 0,-1 0 1,0 0-1,1 0 0,-1 1 0,0-1 0,-4-3 1,6 5-2,-1 1 0,1-1 0,-1 1 1,0-1-1,1 1 0,-1 0 0,1-1 0,-1 1 1,0 0-1,0 0 0,1 0 0,-1-1 1,0 1-1,1 0 0,-1 0 0,0 0 0,0 0 1,1 0-1,-1 0 0,0 0 0,0 1 1,-1-1-2,1 1 0,-1 0 0,1 0 0,0 0 0,-1-1 1,1 1-1,0 0 0,0 1 0,-1-1 0,1 0 1,0 0-1,0 0 0,-1 3 0,-7 10-10,1 1 0,1 0 0,0 0-1,0 1 1,-5 25 0,-15 87-12,26-123 23,-12 90 5,12-87-3,1 0 1,0 0-1,1 1 0,0-1 1,0 0-1,0 0 1,1 0-1,0 0 1,5 10-1,-6-16 0,0 0-1,0 0 1,0-1-1,0 1 1,0 0-1,0-1 1,0 1-1,1-1 1,-1 1-1,1-1 1,-1 0-1,1 1 1,0-1-1,-1 0 1,1 0-1,0 0 1,0-1-1,-1 1 1,1 0-1,0-1 1,0 1-1,0-1 1,0 1-1,0-1 1,0 0-1,3 0 1,4-1-1,-1 0 0,1-1 0,-1-1 0,1 1 0,9-5 0,27-8-28,-42 14 22,0 1 0,0-1 1,0 1-1,0-1 0,0 1 1,0 0-1,0 1 0,0-1 1,0 0-1,0 1 0,4 1 0,-2 0-1,-1 1 0,-1-1-1,1 1 1,0 0-1,0 0 1,-1 1-1,0-1 1,0 1 0,0-1-1,0 1 1,0 0-1,-1 0 1,0 0-1,0 0 1,0 1 0,0-1-1,2 9 1,0 3-11,0 1 1,0 0-1,1 26 0,-5-35-34,2 33 173,-2-40-145,0 1 0,0-1 0,0 0 0,0 0 0,0 1 0,-1-1 1,1 0-1,0 0 0,-1 1 0,1-1 0,-1 0 0,1 0 0,-1 0 0,0 0 0,1 0 0,-1 0 0,0 0 0,0 0 0,0 0 1,1 0-1,-1 0 0,0 0 0,0-1 0,-1 1 0,0 1 0,1-2-41,1 0-1,-1 0 1,1-1-1,-1 1 1,0 0-1,1 0 1,-1 0-1,1 0 1,-1-1-1,1 1 1,-1 0-1,1-1 1,-1 1-1,1 0 1,0-1-1,-1 1 1,1 0-1,-1-1 1,1 1-1,0-1 1,-1 1-1,1-1 1,0 1-1,-1-1 1,1 1-1,0-1 1,0 1-1,0-1 1,0 1-1,-1-1 1,1 1-1,0-1 1,0-1-1,-4-22-654,4 2 49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9.618"/>
    </inkml:context>
    <inkml:brush xml:id="br0">
      <inkml:brushProperty name="width" value="0.05" units="cm"/>
      <inkml:brushProperty name="height" value="0.05" units="cm"/>
    </inkml:brush>
  </inkml:definitions>
  <inkml:trace contextRef="#ctx0" brushRef="#br0">0 767 11867,'1'2'68,"0"-1"1,0 1 0,0-1 0,1 0 0,-1 1-1,0-1 1,0 0 0,1 0 0,-1 0 0,1 0 0,-1 0-1,1 0 1,0 0 0,-1-1 0,1 1 0,0-1-1,-1 1 1,4 0 0,36 1 196,-31-3-120,618-41 2706,-281 13-2485,1041-45 281,2 29 289,221-9 17,-1354 43-811,1920-99 510,-9-109-337,-2079 206-331,698-113-1074,-774 123 1014,-3 2 17,1-1-1,-1 0 1,0-1-1,0 0 1,0-1-1,17-9 1,-26 13 50,0-1-1,-1 1 1,1 0-1,0 0 1,-1-1-1,1 1 1,-1-1-1,1 1 1,-1 0-1,1-1 1,-1 1-1,1-1 1,-1 1-1,1-1 1,-1 0 0,1 1-1,-1-1 1,0 1-1,1-1 1,-1 0-1,0 1 1,0-1-1,1 0 1,-1 0-1,0 1 1,0-1-1,0 0 1,0 1-1,0-2 1,-2 0-28,0 0 0,0 0 1,0 1-1,0-1 0,0 1 0,0-1 0,0 1 1,-1 0-1,-2-2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0.454"/>
    </inkml:context>
    <inkml:brush xml:id="br0">
      <inkml:brushProperty name="width" value="0.05" units="cm"/>
      <inkml:brushProperty name="height" value="0.05" units="cm"/>
    </inkml:brush>
  </inkml:definitions>
  <inkml:trace contextRef="#ctx0" brushRef="#br0">106 1 14939,'-3'0'107,"0"1"1,0-1-1,0 1 0,0 0 0,0 0 1,0 0-1,0 0 0,1 0 0,-1 1 1,0-1-1,1 1 0,-1 0 1,1-1-1,-4 5 0,2-2 18,0 1 0,0 0 1,1 0-1,-1 0 0,1 0 0,-4 11 1,1 0 89,1 0 1,0 0 0,1 1 0,-2 25 0,2 11 109,3 0 0,8 90 0,29 108 140,-5-49-197,8 364 67,-45 3 18,12 728 729,67-2-477,-27-115-251,-49-635-1418,3-534 800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8.563"/>
    </inkml:context>
    <inkml:brush xml:id="br0">
      <inkml:brushProperty name="width" value="0.05" units="cm"/>
      <inkml:brushProperty name="height" value="0.05" units="cm"/>
    </inkml:brush>
  </inkml:definitions>
  <inkml:trace contextRef="#ctx0" brushRef="#br0">24 265 14619,'-11'8'1497,"-1"0"-240,17-13 1918,68-59 675,27-45-2390,-40 41-1079,-51 58-349,-8 7-26,1 1-1,0 0 1,-1 0-1,1-1 1,0 1 0,1 1-1,-1-1 1,0 0-1,0 0 1,5-2-1,-6 5-4,-1-1 1,1 0-1,-1 1 0,0-1 0,1 0 0,-1 1 0,0-1 0,1 1 0,-1-1 1,0 0-1,0 1 0,1-1 0,-1 1 0,0-1 0,0 1 0,0-1 0,1 1 1,-1-1-1,0 1 0,0-1 0,0 1 0,0-1 0,0 1 0,0-1 1,0 1-1,0-1 0,0 1 0,-1-1 0,1 1 0,0-1 0,0 0 0,0 1 1,-1 0-1,-4 24 11,5-24-9,-14 58 50,-13 63 45,24-102-65,1 1 1,0 0 0,3 39-1,4-42 48,-5-18-107,0 0 0,0 1 0,1-1 1,-1 0-1,0 0 0,0 0 0,0 0 0,0 0 0,1 1 0,-1-1 0,0 0 0,0 0 0,1 0 1,-1 0-1,0 0 0,0 0 0,0 0 0,1 0 0,-1 0 0,0 0 0,0 0 0,1 0 0,-1 0 1,0 0-1,0 0 0,1 0 0,-1 0 0,0 0 0,0 0 0,0 0 0,1 0 0,-1 0 0,0 0 1,0-1-1,0 1 0,1 0 0,0-2-88,1 1 1,-1-1 0,0 1-1,1-1 1,-1 0 0,0 0-1,0 0 1,0 1-1,-1-1 1,1 0 0,0 0-1,0-3 1,3-15-281,0-4-151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9.006"/>
    </inkml:context>
    <inkml:brush xml:id="br0">
      <inkml:brushProperty name="width" value="0.05" units="cm"/>
      <inkml:brushProperty name="height" value="0.05" units="cm"/>
    </inkml:brush>
  </inkml:definitions>
  <inkml:trace contextRef="#ctx0" brushRef="#br0">49 20 14179,'13'-7'1728,"-10"5"-1271,-1 1-1,0-1 0,1 1 0,0 0 0,-1 0 1,1 0-1,0 0 0,-1 0 0,1 1 0,0-1 1,4 1-1,-7 1-278,1 0 1,-1 0-1,1 0 1,-1 0-1,0 1 0,1-1 1,-1 0-1,0 0 1,0 1-1,0-1 0,0 0 1,0 1-1,0-1 1,-1 0-1,1 0 0,0 1 1,-1-1-1,0 2 1,1-3-104,-15 55 1354,7-30-1243,2 1 1,0 0 0,-3 35 0,6 25-779,3-86 550,0 0 0,0 1 0,0-1-1,0 0 1,0 0 0,0 0 0,0 1 0,0-1 0,0 0-1,0 0 1,0 0 0,0 0 0,0 1 0,0-1 0,0 0 0,0 0-1,0 0 1,0 0 0,0 1 0,0-1 0,0 0 0,0 0 0,-1 0-1,1 0 1,0 1 0,0-1 0,0 0 0,0 0 0,0 0-1,0 0 1,-1 0 0,1 0 0,0 0 0,0 1 0,0-1 0,0 0-1,-1 0 1,1 0 0,0 0 0,-7-5-1088,-6-10 155,0-4 266,-2-2-186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59.506"/>
    </inkml:context>
    <inkml:brush xml:id="br0">
      <inkml:brushProperty name="width" value="0.05" units="cm"/>
      <inkml:brushProperty name="height" value="0.05" units="cm"/>
    </inkml:brush>
  </inkml:definitions>
  <inkml:trace contextRef="#ctx0" brushRef="#br0">0 311 17036,'6'-3'2256,"0"0"-1336,8-2-264,4 2 1129,4-1-449,-1-1-256,7 4-391,-2-3-225,-2 4-560,1 0-401,-7 0-815,-2 0 152,-1-3 784,3-1-288,-2-1-288</inkml:trace>
  <inkml:trace contextRef="#ctx0" brushRef="#br0" timeOffset="1">390 163 14627,'5'-3'2129,"4"3"-953,-1 1-464,-2 7 1961,-3 2-1201,-1 4-480,-2 5-224,0 4-384,-2-1-216,-1 4-336,-2-3-160,1-4-336,1-2-160,0-7-472,1-8 920,-1-4-273,3-5-111</inkml:trace>
  <inkml:trace contextRef="#ctx0" brushRef="#br0" timeOffset="2">381 42 20620,'0'-10'1849,"2"0"-1313,1 1-240,0 1 744,0 5-488,-2 3-1024,3-2-568,-6 8 376,5 5 40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0.465"/>
    </inkml:context>
    <inkml:brush xml:id="br0">
      <inkml:brushProperty name="width" value="0.05" units="cm"/>
      <inkml:brushProperty name="height" value="0.05" units="cm"/>
    </inkml:brush>
  </inkml:definitions>
  <inkml:trace contextRef="#ctx0" brushRef="#br0">1 0 16195,'0'0'167,"1"0"0,0 0 0,0 0 0,-1 0 0,1 0 0,0 0 0,-1 0-1,1 0 1,0 0 0,0 1 0,-1-1 0,1 0 0,0 0 0,-1 1-1,1-1 1,-1 0 0,1 1 0,0-1 0,-1 1 0,1-1 0,-1 1 0,1-1-1,-1 1 1,2 0 0,-1 20 2138,-2-14-2092,-6 59 746,2 1 1,6 75 0,1-126-1357,-2-16 383,0 0 0,0 0 0,0 1-1,0-1 1,0 0 0,0 0 0,0 0-1,0 0 1,0 0 0,0 0 0,0 0-1,0 0 1,0 0 0,0 0-1,0 0 1,0 0 0,0 1 0,1-1-1,-1 0 1,0 0 0,0 0 0,0 0-1,0 0 1,0 0 0,0 0 0,0 0-1,0 0 1,0 0 0,0 0 0,0 0-1,0 0 1,0 0 0,0 0-1,0 0 1,0 0 0,1 0 0,-1 0-1,0 1 1,0-1 0,0 0 0,0 0-1,0 0 1,0 0 0,0 0 0,0 0-1,0 0 1,0 0 0,0 0 0,0 0-1,1-1 1,-1 1 0,0 0-1,0 0 1,0 0 0,0 0 0,0 0-1,0 0 1,0 0 0,0 0 0,0 0-1,0 0 1,0 0 0,0 0 0,0 0-1,0 0 1,1 0 0,-1 0-1,0-3-92,1 0-1,0 0 0,-1 0 1,1 0-1,-1 0 0,0 0 0,0-4 1,-2-23-312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104"/>
    </inkml:context>
    <inkml:brush xml:id="br0">
      <inkml:brushProperty name="width" value="0.05" units="cm"/>
      <inkml:brushProperty name="height" value="0.05" units="cm"/>
    </inkml:brush>
  </inkml:definitions>
  <inkml:trace contextRef="#ctx0" brushRef="#br0">17 276 14515,'-2'5'921,"0"-2"-487,0-1 0,0 1 0,1 0 0,-1 0 1,1 0-1,0 0 0,0 0 0,0 0 0,0 6 1,1-9-350,0 0 1,1 0 0,-1 0 0,0 0 0,0 0 0,1 0 0,-1 0 0,0 0 0,0 0 0,1 0-1,-1 0 1,0 0 0,0 0 0,1 0 0,-1 0 0,0 0 0,0-1 0,1 1 0,-1 0-1,0 0 1,0 0 0,1 0 0,-1 0 0,0-1 0,0 1 0,0 0 0,0 0 0,1-1-1,-1 1 1,0 0 0,0-1 0,107-115 3315,41-74-2884,-142 184-492,-4 8-9,-5 16-2,-9 28-3,-3-1-9,1-4-9,1 0 0,3 0 0,1 1 0,-5 53-1,14-94-95,0 1 0,0-1 0,0 1 0,0-1-1,0 1 1,0-1 0,0 0 0,0 1 0,1-1 0,-1 1-1,0-1 1,1 0 0,-1 1 0,2 1 0,-2-3 34,1-1 0,0 1 0,-1 0 0,1 0 0,-1 0 0,1-1 1,0 1-1,-1 0 0,1-1 0,-1 1 0,1-1 0,-1 1 0,1-1 1,-1 1-1,1 0 0,-1-1 0,0 0 0,1 1 0,-1-1 0,0 1 0,1-1 1,-1 1-1,0-1 0,0 0 0,0 1 0,1-1 0,-1 0 0,0 0 1,9-17-651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538"/>
    </inkml:context>
    <inkml:brush xml:id="br0">
      <inkml:brushProperty name="width" value="0.05" units="cm"/>
      <inkml:brushProperty name="height" value="0.05" units="cm"/>
    </inkml:brush>
  </inkml:definitions>
  <inkml:trace contextRef="#ctx0" brushRef="#br0">121 0 17396,'3'6'2120,"-3"5"-1352,-4 4-296,-1 2 1177,3 5-689,-2-3-152,4 6-352,-3 1-144,1 0-184,2 0-48,-1 0-24,-1 0-40,-1-3-336,2-2-280,-4-7-640,-1-6 1048,-2-7-184,-1-4-144</inkml:trace>
  <inkml:trace contextRef="#ctx0" brushRef="#br0" timeOffset="1">0 192 15867,'3'-7'2073,"5"1"-985,1 0-376,3 2 1241,5-1-385,5 0-440,2 1-248,1 1-416,1 0-231,-3 1-482,-2 1-303,-1-1-584,1 2-240,-8 0 992,-1-1-288,3-3-265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1.962"/>
    </inkml:context>
    <inkml:brush xml:id="br0">
      <inkml:brushProperty name="width" value="0.05" units="cm"/>
      <inkml:brushProperty name="height" value="0.05" units="cm"/>
    </inkml:brush>
  </inkml:definitions>
  <inkml:trace contextRef="#ctx0" brushRef="#br0">11 1 17212,'3'9'2048,"-3"0"-1312,0 5-232,0 1 1025,0 5-569,0 5-176,2 2-288,-2 2-112,0 0-152,0 3-152,-2-2-184,1-3-176,-2-7-392,0-5-296,-4-13-1177,7-17 1377,0-7-168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02.361"/>
    </inkml:context>
    <inkml:brush xml:id="br0">
      <inkml:brushProperty name="width" value="0.05" units="cm"/>
      <inkml:brushProperty name="height" value="0.05" units="cm"/>
    </inkml:brush>
  </inkml:definitions>
  <inkml:trace contextRef="#ctx0" brushRef="#br0">4 3 16724,'-3'-1'2128,"4"-1"-1064,2 2 1521,0 0-1129,0 0-520,2 0-360,-2 0-1040,-2 9-712,-1-4 816,0 4-168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6.468"/>
    </inkml:context>
    <inkml:brush xml:id="br0">
      <inkml:brushProperty name="width" value="0.05" units="cm"/>
      <inkml:brushProperty name="height" value="0.05" units="cm"/>
    </inkml:brush>
  </inkml:definitions>
  <inkml:trace contextRef="#ctx0" brushRef="#br0">10 129 15571,'3'3'205,"0"1"0,0 0 0,0-1-1,0 0 1,0 0 0,0 0 0,1 0-1,0-1 1,-1 1 0,1-1 0,0 0-1,0 0 1,0 0 0,1 0 0,-1-1-1,0 0 1,1 0 0,-1 0-1,0 0 1,1-1 0,-1 0 0,1 0-1,-1 0 1,1 0 0,-1-1 0,1 1-1,-1-1 1,0 0 0,1-1 0,-1 1-1,0-1 1,0 0 0,0 0 0,0 0-1,0 0 1,0-1 0,4-3 0,-3 1 3,1 0 1,-1 0-1,0-1 0,0 0 1,0 0-1,-1 0 1,0 0-1,0-1 1,-1 1-1,0-1 1,3-10-1,-5 15-178,0 0 0,-1 0 0,1 0 0,-1 0 1,1 0-1,-1 0 0,0 0 0,0 0 0,0 0 0,0 0 0,0-1 0,-1 1 0,1 0 1,0 0-1,-1 0 0,0 0 0,1 0 0,-1 0 0,0 0 0,0 0 0,0 1 0,0-1 1,-1 0-1,1 1 0,0-1 0,-1 0 0,1 1 0,-1-1 0,0 1 0,1 0 0,-1 0 1,0 0-1,0 0 0,0 0 0,1 0 0,-1 0 0,0 0 0,0 1 0,0-1 0,-1 1 0,1-1 1,0 1-1,-2 0 0,-1 0-23,1-1 0,-1 1 0,1 1 0,-1-1 0,1 1 0,-1-1 0,1 1 1,-1 1-1,1-1 0,0 1 0,-1-1 0,1 1 0,0 0 0,0 1 0,1-1 0,-1 1 0,0 0 1,1 0-1,-1 0 0,1 0 0,-4 5 0,-2 3-7,1 0 0,0 1 0,0-1 0,2 1 0,-11 24 0,12-22 7,0 1 0,0-1 0,-3 30 0,7-36-1,0 1 1,1-1-1,0 1 1,0-1-1,1 1 1,0-1-1,1 1 1,3 12 0,-3-17-6,0-1 0,0 0 0,0 1 0,0-1 0,0 0 0,0 0 0,1 0 0,-1 0 0,1-1 0,0 1 0,0-1 0,0 0 0,0 1 0,1-1 0,-1-1 0,0 1 0,1 0 1,0-1-1,-1 0 0,1 0 0,0 0 0,-1 0 0,1 0 0,0-1 0,0 0 0,5 0 0,5 0-198,0 0-1,1-2 1,-1 1-1,0-2 1,26-7-1,-26 5-66,1 0 0,-1-1 0,0 0 0,-1-1 0,0 0 0,0-1 0,0-1 0,-1 0 0,14-14 0,9-15-451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1.898"/>
    </inkml:context>
    <inkml:brush xml:id="br0">
      <inkml:brushProperty name="width" value="0.05" units="cm"/>
      <inkml:brushProperty name="height" value="0.05" units="cm"/>
    </inkml:brush>
  </inkml:definitions>
  <inkml:trace contextRef="#ctx0" brushRef="#br0">26 14 14003,'4'-12'2904,"-1"10"-1165,-3 8-133,-7 74 958,-18 238-1356,25-310-1174,0 7-1273,1-15 1207,-1 0 0,1 0-1,-1 0 1,1 0 0,-1 0 0,1 0 0,-1-1 0,1 1 0,-1 0 0,1 0-1,-1 0 1,1-1 0,-1 1 0,1 0 0,-1-1 0,0 1 0,1 0 0,-1-1 0,0 1-1,1 0 1,-1-1 0,0 1 0,1-1 0,-1 1 0,0 0 0,0-1 0,0 1-1,1-2 1,12-16-370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3.516"/>
    </inkml:context>
    <inkml:brush xml:id="br0">
      <inkml:brushProperty name="width" value="0.05" units="cm"/>
      <inkml:brushProperty name="height" value="0.05" units="cm"/>
    </inkml:brush>
  </inkml:definitions>
  <inkml:trace contextRef="#ctx0" brushRef="#br0">6 1 5769,'0'0'336,"-2"0"-400,-1 0 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7:33.984"/>
    </inkml:context>
    <inkml:brush xml:id="br0">
      <inkml:brushProperty name="width" value="0.05" units="cm"/>
      <inkml:brushProperty name="height" value="0.05" units="cm"/>
    </inkml:brush>
  </inkml:definitions>
  <inkml:trace contextRef="#ctx0" brushRef="#br0">94 292 8218,'-2'4'616,"0"0"1,0 0-1,-1-1 1,1 1-1,-1-1 1,0 1-1,-5 4 1,-4 6 1444,-1 1-501,-16 23 1699,27-35-2952,0 0 0,0 0 0,1 1 0,-1-1 1,1 0-1,0 1 0,0-1 0,0 0 1,1 1-1,-2 5 0,3-9-271,-1 1 1,1-1-1,-1 0 1,0 0-1,1 0 1,-1 0-1,0 0 0,1 0 1,-1 0-1,1 0 1,-1 0-1,0 0 1,1 0-1,-1 0 0,1 0 1,-1 0-1,0 0 1,1 0-1,-1 0 1,0-1-1,1 1 1,-1 0-1,0 0 0,1 0 1,-1-1-1,0 1 1,1 0-1,-1 0 1,0-1-1,0 1 0,1 0 1,-1-1-1,0 1 1,1-1-1,16-13 221,365-359 1238,-368 354-1475,-12 16-15,-1 0 0,1 0 1,0 1-1,0-1 1,0 1-1,1 0 1,4-4-1,-7 6-4,0 0 0,1 0 0,-1 0 0,0 0 0,1 0 0,-1 0 0,0 0 0,1 1 0,-1-1 0,0 0 0,0 0 0,1 0 0,-1 1 0,0-1 0,0 0 0,1 0 0,-1 1 0,0-1 0,0 0 0,0 1 0,1-1 0,-1 0 0,0 1 0,0-1 0,0 0 0,0 1 0,0-1 0,0 0 0,0 1 0,0-1 0,0 0 0,0 1 0,3 12 14,2 34-5,-3 0 1,-6 70-1,2-53-6,0-16-2,-1 3-17,3-1 0,8 70 0,-2-94-209,-1-18-358,0-18-872,-1-40 561,0 18 296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6.905"/>
    </inkml:context>
    <inkml:brush xml:id="br0">
      <inkml:brushProperty name="width" value="0.05" units="cm"/>
      <inkml:brushProperty name="height" value="0.05" units="cm"/>
    </inkml:brush>
  </inkml:definitions>
  <inkml:trace contextRef="#ctx0" brushRef="#br0">39 13 14115,'0'-1'249,"0"0"1,0 1-1,-1-1 1,1 0-1,0 1 1,0-1-1,0 1 0,-1-1 1,1 0-1,0 1 1,-1-1-1,1 1 1,-1-1-1,1 1 0,-1-1 1,1 1-1,-1 0 1,1-1-1,-1 1 1,1-1-1,-1 1 0,-1-1 1,0 15 4998,0 1-5248,-9 57 377,-2 128 0,13-198-403,2 21-1191,-2-23 1192,0 0-1,0 1 0,0-1 0,0 0 0,0 0 1,0 1-1,0-1 0,1 0 0,-1 1 0,0-1 0,0 0 1,0 0-1,0 1 0,1-1 0,-1 0 0,0 0 1,0 1-1,1-1 0,-1 0 0,0 0 0,1 0 0,-1 0 1,0 1-1,0-1 0,1 0 0,-1 0 0,0 0 1,1 0-1,-1 0 0,0 0 0,1 0 0,-1 0 0,0 0 1,1 0-1,-1 0 0,0 0 0,1 0 0,-1 0 1,0 0-1,1 0 0,-1 0 0,0 0 0,1-1 0,-1 1 1,0 0-1,0 0 0,1 0 0,-1 0 0,0-1 1,0 1-1,1 0 0,-1 0 0,0-1 0,0 1 0,0 0 1,1 0-1,-1-1 0,0 1 0,0 0 0,0-1 1,0 1-1,1-1 0,16-21-650,2-9-212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07.338"/>
    </inkml:context>
    <inkml:brush xml:id="br0">
      <inkml:brushProperty name="width" value="0.05" units="cm"/>
      <inkml:brushProperty name="height" value="0.05" units="cm"/>
    </inkml:brush>
  </inkml:definitions>
  <inkml:trace contextRef="#ctx0" brushRef="#br0">106 32 17788,'6'-18'2261,"-6"17"-2215,0 1 1,0 0-1,0-1 1,0 1-1,0-1 1,0 1-1,0-1 1,0 1-1,0 0 1,0-1-1,0 1 1,0-1-1,0 1 1,0-1-1,0 1 1,0 0-1,-1-1 1,1 1-1,0 0 1,0-1-1,0 1 1,-1-1-1,1 1 1,0 0-1,-1 0 1,1-1-1,0 1 1,-1 0-1,1-1 1,0 1-1,-1 0 1,1 0-1,0 0 1,-1-1-1,1 1 1,-1 0-1,1 0 1,0 0-1,-1 0 1,0 0-1,0 0 39,0 1-1,0-1 1,-1 1-1,1-1 1,0 1-1,0-1 0,0 1 1,0 0-1,1 0 1,-1-1-1,0 1 1,0 0-1,0 0 1,1 0-1,-1 0 0,0 0 1,1 0-1,-1 0 1,0 1-1,-12 27 343,10-23-258,-10 27 3,0 1 0,3 0 0,0 0 0,3 1 0,0 0 0,-2 61 0,9-90-134,0 0 0,0-1 1,1 1-1,0 0 0,0-1 0,0 1 0,0-1 0,1 1 1,0-1-1,3 7 0,-3-10-8,-1 1 0,1-1 0,0 0 0,0 0 1,0 0-1,0 0 0,0 0 0,0 0 0,1 0 0,-1-1 0,1 1 1,-1-1-1,1 0 0,0 0 0,-1 0 0,1 0 0,0 0 0,0 0 1,-1-1-1,1 1 0,6-1 0,1 0 41,1-1 0,-1 0 1,1 0-1,-1-1 0,1-1 0,-1 1 1,0-2-1,0 1 0,0-2 0,17-9 1,-8 2 51,0 0 0,-1-1 0,-1-1 0,20-21 0,-27 25-71,0-1 0,-1 0 0,0-1-1,-1 1 1,-1-2 0,0 1 0,0-1 0,7-23 0,-12 31-41,-1 0 1,1 0-1,-1 0 1,0 0 0,-1-1-1,1 1 1,-1 0-1,0 0 1,-1 0-1,1-1 1,-1 1 0,0 0-1,0 0 1,-1 0-1,1 0 1,-1 0-1,0 0 1,0 1 0,-1-1-1,1 1 1,-1-1-1,0 1 1,-1 0-1,1 0 1,-1 0 0,1 1-1,-6-5 1,4 4-60,-1 1 0,0-1 0,0 1 1,0 0-1,0 0 0,0 1 0,-1 0 1,1 0-1,-1 0 0,1 1 0,-1 0 0,0 0 1,1 1-1,-1 0 0,0 0 0,0 1 0,1-1 1,-8 3-1,4-1-87,1 1 0,-1 0 0,1 0 1,-1 1-1,1 0 0,0 1 0,1 0 0,-1 0 0,1 1 1,0 0-1,-11 12 0,-9 14-347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1.863"/>
    </inkml:context>
    <inkml:brush xml:id="br0">
      <inkml:brushProperty name="width" value="0.05" units="cm"/>
      <inkml:brushProperty name="height" value="0.05" units="cm"/>
    </inkml:brush>
  </inkml:definitions>
  <inkml:trace contextRef="#ctx0" brushRef="#br0">9 532 13987,'0'0'75,"0"-1"1,0 1-1,0 0 1,0 0-1,0 0 0,1-1 1,-1 1-1,0 0 1,0 0-1,0-1 1,0 1-1,0 0 0,0 0 1,-1-1-1,1 1 1,0 0-1,0 0 0,0-1 1,0 1-1,0 0 1,0 0-1,0 0 1,0-1-1,0 1 0,-1 0 1,1 0-1,0 0 1,0-1-1,0 1 0,0 0 1,-1 0-1,1 0 1,0 0-1,0 0 1,0 0-1,-1-1 0,1 1 1,0 0-1,0 0 1,-1 0-1,1 0 0,0 0 1,0 0-1,-1 0 1,1 0-1,0 0 1,0 0-1,0 0 0,-1 0 1,1 0-1,0 0 1,0 0-1,-1 0 1,1 0-1,0 0 0,0 0 1,-1 1-1,1-1 1,0 0-1,0 0 0,-1 0 1,9-22 1769,121-211 1656,-58 113-3266,-43 66-198,-13 26-31,21-33 0,-36 61-7,0 0 0,0-1 1,0 1-1,0-1 0,1 1 0,-1 0 0,0-1 0,0 1 1,1 0-1,-1-1 0,0 1 0,1 0 0,-1 0 0,0-1 1,1 1-1,-1 0 0,0 0 0,1-1 0,-1 1 0,0 0 0,1 0 1,-1 0-1,1 0 0,-1 0 0,0 0 0,1 0 0,0-1 1,3 12-16,-4 28-2,0-29 11,-9 185 16,3-107-507,6 93-1,5-149-1412,-5-32 1868,0 0 0,0 0 0,0 0 0,0-1 0,0 1 0,0 0 0,0 0 0,0 0 0,0 0 0,0 0 0,0 0 0,0 0 0,0 0 0,0 0 0,0 0 0,-1-1 0,1 1 0,0 0 0,0 0 0,0 0 0,0 0 0,0 0 0,0 0 0,0 0 0,0 0 0,0 0 0,0 0 0,0 0 0,0 0 0,0 0 0,-1 0 0,1 0 0,0 0 0,0 0 0,0 0 0,0 0 0,0 0 0,0 0 0,0 0 0,0 0 0,0 0 0,0 0 0,-1 0 0,1 0 0,0 0 0,0 0 1,0 0-1,0 0 0,0 0 0,0 0 0,0 0 0,0 0 0,0 0 0,0 0 0,0 0 0,0 0 0,-1 0 0,1 0 0,0 1 0,0-1 0,0 0 0,0 0 0,0 0 0,0 0 0,0 0 0,0 0 0,0 0 0,0 0 0,0 0 0,-6-5-298,-5-5-707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2.308"/>
    </inkml:context>
    <inkml:brush xml:id="br0">
      <inkml:brushProperty name="width" value="0.05" units="cm"/>
      <inkml:brushProperty name="height" value="0.05" units="cm"/>
    </inkml:brush>
  </inkml:definitions>
  <inkml:trace contextRef="#ctx0" brushRef="#br0">1 170 15899,'3'8'1713,"7"-14"-881,7-5-264,9-4 816,8-2-127,9-5-281,4 2-160,4 1-296,-4 0-152,-1 10-400,-5 1-264,-8 2-504,-6 2-216,-12 1-305,-2-2 905,-9-1-304,-4-2-248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2.693"/>
    </inkml:context>
    <inkml:brush xml:id="br0">
      <inkml:brushProperty name="width" value="0.05" units="cm"/>
      <inkml:brushProperty name="height" value="0.05" units="cm"/>
    </inkml:brush>
  </inkml:definitions>
  <inkml:trace contextRef="#ctx0" brushRef="#br0">1 7 13347,'2'1'302,"0"0"0,0 0 1,0 0-1,1-1 0,-1 1 0,0-1 1,1 1-1,-1-1 0,0 0 1,1 0-1,-1 0 0,0-1 0,1 1 1,-1 0-1,0-1 0,5-1 0,3 0 995,11-1-442,1 1 0,-1 1 0,28 1 1,-43 1-808,0-1-1,0 1 1,-1 0 0,1 0 0,0 1 0,-1-1 0,1 1 0,-1 0 0,1 1 0,-1 0 0,0 0 0,0 0 0,0 0-1,-1 1 1,1-1 0,-1 1 0,5 6 0,-7-7-42,0 1-1,0-1 0,0 1 1,0 0-1,-1-1 1,0 1-1,0 0 0,0 0 1,0 0-1,-1 0 1,1 0-1,-1 0 0,0 0 1,0 0-1,0 0 1,-1 0-1,0 0 0,1 0 1,-2 0-1,1 0 1,-3 7-1,-4 6 47,0 0 1,-2-1-1,-15 22 1,18-28-16,-56 69 295,-2 2 125,65-81-453,-1 1 0,1-1 0,-1 1 0,1 0 0,0-1 0,-1 1 0,1 0 0,-1-1-1,1 1 1,0 0 0,0-1 0,-1 1 0,1 0 0,0-1 0,0 1 0,0 0 0,0 0 0,0-1 0,0 1 0,0 0 0,0 0 0,0-1 0,0 1 0,1 0-1,-1 0 1,0-1 0,0 1 0,1 0 0,-1-1 0,0 1 0,1 0 0,-1-1 0,1 1 0,-1-1 0,1 1 0,-1-1 0,1 1 0,-1-1 0,1 1 0,-1-1-1,1 1 1,0-1 0,-1 1 0,1-1 0,0 0 0,-1 0 0,1 1 0,0-1 0,0 0 0,-1 0 0,1 0 0,0 0 0,-1 0 0,2 0 0,6 1-21,0 0 1,0 0 0,0-1 0,8-1 0,23-3-593,-1-1-1,0-2 1,0-2-1,47-17 1,-31 6 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3.129"/>
    </inkml:context>
    <inkml:brush xml:id="br0">
      <inkml:brushProperty name="width" value="0.05" units="cm"/>
      <inkml:brushProperty name="height" value="0.05" units="cm"/>
    </inkml:brush>
  </inkml:definitions>
  <inkml:trace contextRef="#ctx0" brushRef="#br0">1 1 18988,'6'0'1760,"-5"10"-1167,-1 1-257,0 3 832,0 1-264,0 4-448,0 1-168,0 1-384,0-3-264,-1 1-576,-1-1-264,1-4 904,2-2-224,4-4-217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3.582"/>
    </inkml:context>
    <inkml:brush xml:id="br0">
      <inkml:brushProperty name="width" value="0.05" units="cm"/>
      <inkml:brushProperty name="height" value="0.05" units="cm"/>
    </inkml:brush>
  </inkml:definitions>
  <inkml:trace contextRef="#ctx0" brushRef="#br0">24 446 11610,'-8'20'1708,"5"-13"-893,0 0 0,0 1 0,1-1 0,-3 14 0,5-20-767,0-1 1,0 0-1,0 0 1,0 1-1,0-1 1,0 0-1,0 0 1,0 1-1,0-1 0,0 0 1,0 0-1,0 0 1,0 1-1,0-1 1,0 0-1,1 0 0,-1 1 1,0-1-1,0 0 1,0 0-1,0 0 1,0 1-1,0-1 1,1 0-1,-1 0 0,0 0 1,0 1-1,0-1 1,1 0-1,-1 0 1,0 0-1,0 0 0,0 0 1,1 0-1,-1 0 1,0 1-1,0-1 1,1 0-1,-1 0 0,0 0 1,0 0-1,1 0 1,-1 0-1,0 0 1,0 0-1,1 0 1,-1 0-1,0 0 0,0-1 1,1 1-1,-1 0 1,0 0-1,0 0 1,1 0-1,-1 0 0,0 0 1,0 0-1,0-1 1,1 1-1,-1 0 1,0 0-1,15-10 1027,143-146 2362,-91 77-3046,68-102-1,-126 167-361,-2 5-11,-1 0 0,0-1 1,0 1-1,-1-1 0,0 0 0,4-15 1,-49 152-47,1-5 18,33-102-18,1 1-1,1-1 1,1 1-1,1 0 1,1 0-1,1 0 1,1-1 0,5 37-1,-4-45-127,-2-9-11,0 0 1,1 0-1,-1 0 0,1 0 0,0 0 0,-1 0 1,1 0-1,1 0 0,-1 0 0,0-1 0,1 1 1,-1 0-1,1-1 0,0 1 0,3 3 1,0-6-333,-2-7-165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7.385"/>
    </inkml:context>
    <inkml:brush xml:id="br0">
      <inkml:brushProperty name="width" value="0.05" units="cm"/>
      <inkml:brushProperty name="height" value="0.05" units="cm"/>
    </inkml:brush>
  </inkml:definitions>
  <inkml:trace contextRef="#ctx0" brushRef="#br0">0 1 16804,'1'1'167,"0"0"0,0 0 0,-1 0 0,1 0 0,0 1 0,-1-1 0,1 0 0,-1 0 0,1 1 0,-1-1 0,0 0 0,0 1 0,1 2 0,-1 0 147,21 102 2657,15 58-894,-36-161-2001,1 0 0,0 1 0,0-1 0,1 0 1,-1 0-1,0 0 0,1 0 0,0 0 0,0 0 0,3 3 0,-5-6-49,1 1-1,-1-1 1,1 0-1,-1 1 1,1-1-1,0 0 1,-1 1-1,1-1 1,-1 0-1,1 0 0,0 0 1,-1 0-1,1 1 1,0-1-1,-1 0 1,1 0-1,-1 0 1,1 0-1,0 0 1,-1-1-1,1 1 0,0 0 1,1-1 9,-1 1 0,1-1 0,-1 0-1,1 0 1,-1 0 0,1 0 0,-1 0 0,0-1 0,0 1 0,0 0-1,2-3 1,10-16 251,0-1 0,-2 0 0,0-1 0,14-45 0,-15 37-80,28-54 0,-37 83-208,-1 0 1,1 0-1,-1 0 1,1 0 0,-1 0-1,1 0 1,0 1-1,-1-1 1,1 0 0,0 0-1,0 1 1,-1-1-1,1 0 1,0 1 0,0-1-1,0 0 1,0 1-1,0 0 1,0-1 0,1 0-1,-1 1 0,0 1-1,-1-1 1,1 0-1,0 0 1,-1 1-1,1-1 1,0 0-1,-1 1 1,1-1 0,-1 1-1,1-1 1,-1 1-1,1-1 1,-1 1-1,1-1 1,-1 1-1,1-1 1,-1 1-1,0-1 1,1 1-1,-1 0 1,1 0 0,2 7-14,-1 0 0,1 1 0,1 13 0,-3-19 14,6 45-37,-3-22 30,8 30-1,-12-55 11,0 0 1,0-1-1,0 1 0,0 0 0,1 0 0,-1-1 1,0 1-1,0 0 0,1 0 0,-1-1 0,1 1 0,-1 0 1,0-1-1,1 1 0,-1-1 0,1 1 0,0-1 0,-1 1 1,1-1-1,-1 1 0,1-1 0,0 1 0,-1-1 0,1 0 1,0 1-1,0-1 0,-1 0 0,2 1 0,0-2 3,-1 1-1,1 0 0,-1-1 0,0 1 1,1-1-1,-1 1 0,0-1 0,0 0 0,1 1 1,-1-1-1,0 0 0,0 0 0,0 0 1,2-2-1,5-6 24,0 0 1,12-20 0,-18 24-26,17-24 37,-11 15-20,1 0 0,0 0 0,1 0 0,21-20 0,-30 34-21,-1-1-1,1 0 1,0 1-1,-1-1 1,1 1-1,0-1 1,0 0-1,-1 1 1,1 0-1,0-1 1,0 1-1,0-1 1,-1 1-1,1 0 1,0 0-1,0 0 1,0-1-1,0 1 1,0 0-1,0 0 1,0 0-1,-1 0 1,1 0-1,0 1 1,1-1-1,0 1-3,-2 0-1,1-1 1,0 1-1,0 0 0,0 0 1,0 0-1,0 0 1,-1 0-1,1 0 1,0 0-1,-1 1 1,1-1-1,-1 0 1,0 0-1,1 0 1,-1 2-1,3 8-116,-2 0-1,1 0 0,-1 15 0,-1-17-86,1 53-2812,-1-62 2996,0 0-1,0 0 1,0 1-1,0-1 1,0 0-1,0 0 0,0 0 1,0 0-1,0 0 1,0 0-1,0 0 1,0 0-1,0 0 1,0 1-1,0-1 1,0 0-1,0 0 0,0 0 1,0 0-1,0 0 1,1 0-1,-1 0 1,0 0-1,0 0 1,0 0-1,0 0 1,0 0-1,0 0 0,0 0 1,0 0-1,0 1 1,0-1-1,1 0 1,-1 0-1,0 0 1,0 0-1,0 0 0,0 0 1,0 0-1,0 0 1,0 0-1,0 0 1,0 0-1,1 0 1,-1 0-1,0-1 1,0 1-1,0 0 0,0 0 1,0 0-1,0 0 1,0 0-1,0 0 1,0 0-1,0 0 1,1 0-1,-1 0 1,0 0-1,0 0 0,0 0 1,0 0-1,0 0 1,0-1-1,0 1 1,0 0-1,0 0 1,0 0-1,8-11-712,7-18 52,-15 28 517,14-25-686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4.003"/>
    </inkml:context>
    <inkml:brush xml:id="br0">
      <inkml:brushProperty name="width" value="0.05" units="cm"/>
      <inkml:brushProperty name="height" value="0.05" units="cm"/>
    </inkml:brush>
  </inkml:definitions>
  <inkml:trace contextRef="#ctx0" brushRef="#br0">1 140 16996,'15'7'1768,"7"-10"-976,5-4-272,10-7 705,6-1-137,7-2-232,2 0-264,-1 0-648,-4 0-336,-4 5-664,-6 3 2096,-13 1-1192,-5 2-72,-10 1-120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8:54.403"/>
    </inkml:context>
    <inkml:brush xml:id="br0">
      <inkml:brushProperty name="width" value="0.05" units="cm"/>
      <inkml:brushProperty name="height" value="0.05" units="cm"/>
    </inkml:brush>
  </inkml:definitions>
  <inkml:trace contextRef="#ctx0" brushRef="#br0">0 0 17044,'17'3'1024,"0"-2"1,0 0 0,19-2-1,-19 0-475,0 1-1,0 1 1,20 3-1,-32-3-479,1 0 0,-1 0-1,0 1 1,0 0-1,0 0 1,0 0 0,0 1-1,-1 0 1,1 0-1,-1 0 1,0 0-1,0 1 1,0 0 0,5 5-1,-7-6-53,0 0-1,0 0 1,0 1-1,0-1 1,-1 1-1,1-1 1,-1 1-1,0 0 1,0 0-1,0-1 1,0 1-1,-1 0 1,0 0-1,1 0 1,-2 0-1,1 0 1,0 0-1,-1 0 1,1-1 0,-1 1-1,0 0 1,-1 0-1,1-1 1,-1 1-1,1-1 1,-5 7-1,-3 5 78,-1-1 0,0 0-1,-1-1 1,-22 21 0,13-14 104,-1-1 0,-1-1 0,-1-1-1,0-1 1,-27 13 0,37-24-49,13-5-145,0 0 0,0 0 0,0 0 0,0 0 0,0 0 0,0 0 0,0 0 0,-1 0 0,1 0 0,0 0 0,0 0-1,0 0 1,0 0 0,0 0 0,0 0 0,0 0 0,0 0 0,0 0 0,0 0 0,0 0 0,0 0 0,0 0 0,-1 0 0,1 0 0,0 0 0,0 0 0,0 0 0,0 0 0,0 0-1,0 0 1,0 0 0,0 0 0,0 0 0,0 0 0,0 0 0,0 0 0,0 0 0,0-1 0,0 1 0,0 0 0,0 0 0,0 0 0,0 0 0,0 0 0,0 0 0,0 0 0,0 0-1,0 0 1,0 0 0,0 0 0,0 0 0,0 0 0,0-1 0,0 1 0,0 0 0,0 0 0,0 0 0,0 0 0,0 0 0,0 0 0,0 0 0,0 0 0,0 0 0,0 0-1,0 0 1,18-14 82,2 5-83,1 1 1,0 0-1,1 2 1,0 1-1,-1 0 1,30-1-1,136 1-2274,-137 5 694,-16 0 956,-5 0-209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3.313"/>
    </inkml:context>
    <inkml:brush xml:id="br0">
      <inkml:brushProperty name="width" value="0.05" units="cm"/>
      <inkml:brushProperty name="height" value="0.05" units="cm"/>
    </inkml:brush>
  </inkml:definitions>
  <inkml:trace contextRef="#ctx0" brushRef="#br0">32 0 9450,'-23'557'5859,"21"277"-4671,60 170-959,-43-723 263,-26 340-1,2-293-65,5-144-366,-11 24-73,-1 6-343,4-37 99,-1 25 174,15-121-1700,3-82 987,1-3 324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6.171"/>
    </inkml:context>
    <inkml:brush xml:id="br0">
      <inkml:brushProperty name="width" value="0.05" units="cm"/>
      <inkml:brushProperty name="height" value="0.05" units="cm"/>
    </inkml:brush>
  </inkml:definitions>
  <inkml:trace contextRef="#ctx0" brushRef="#br0">124 7 18156,'0'-1'65,"1"1"0,-1-1 0,0 1 0,1-1 0,-1 1 0,1 0 0,-1-1 0,1 1-1,-1-1 1,0 1 0,1 0 0,-1 0 0,1-1 0,0 1 0,-1 0 0,1 0 0,-1 0 0,1-1 0,-1 1 0,1 0 0,-1 0 0,2 0 0,0 10 662,-10 26-45,7-31-476,-17 82 584,-12 156 0,26-196-739,-1 3-36,-12 93-495,17-142 409,0 1 0,0-1 0,0 1 0,0-1 0,-1 0 0,1 1 0,-1-1 0,1 1 0,-1-1 0,0 0 0,1 0 0,-1 1-1,0-1 1,0 0 0,0 0 0,0 0 0,0 0 0,-1 1 0,-6-5-1013,-2-13 747,-2-17-216,-1-14-142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6.590"/>
    </inkml:context>
    <inkml:brush xml:id="br0">
      <inkml:brushProperty name="width" value="0.05" units="cm"/>
      <inkml:brushProperty name="height" value="0.05" units="cm"/>
    </inkml:brush>
  </inkml:definitions>
  <inkml:trace contextRef="#ctx0" brushRef="#br0">1 77 14491,'27'86'2618,"-12"-38"-1045,23 53 0,-31-86-1328,1 0 0,0 0 1,2-1-1,-1 0 1,1-1-1,1 0 1,18 16-1,-26-25-186,1-1-1,0 0 1,1 0 0,-1 0-1,0-1 1,1 1 0,-1-1 0,1 0-1,0 0 1,0-1 0,-1 1-1,1-1 1,0 0 0,0-1-1,1 1 1,-1-1 0,0 0-1,0 0 1,0 0 0,0-1-1,0 0 1,0 0 0,0 0-1,0-1 1,-1 1 0,1-1-1,0 0 1,-1-1 0,1 1-1,-1-1 1,0 0 0,0 0 0,0 0-1,5-5 1,5-7 63,0 0 1,-1-1-1,0-1 1,-1 0-1,-2 0 1,1-1-1,10-26 1,-9 15-58,-2-1 0,0 0 0,-2-1 0,4-34 0,-11 61-64,3-45 50,-4 47-54,0 1 0,0-1 0,0 0 0,0 0 0,0 1 0,0-1 0,0 0 0,-1 0 0,1 1 0,-1-1 0,1 0-1,-1 1 1,0-1 0,0 0 0,0 1 0,0-1 0,0 1 0,0 0 0,0-1 0,0 1 0,0 0 0,-2-2 0,2 3-11,1 0-1,-1 0 1,1-1 0,-1 1-1,1 0 1,-1 0 0,0 0 0,1 0-1,-1 0 1,1 0 0,-1 0 0,0 0-1,1 0 1,-1 0 0,1 0 0,-1 0-1,0 0 1,1 0 0,-1 1-1,1-1 1,-1 0 0,1 0 0,-1 1-1,1-1 1,-1 0 0,1 1 0,-1-1-1,0 1 1,-10 20-740,2 24-940,7 12 594,4-33 331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027"/>
    </inkml:context>
    <inkml:brush xml:id="br0">
      <inkml:brushProperty name="width" value="0.05" units="cm"/>
      <inkml:brushProperty name="height" value="0.05" units="cm"/>
    </inkml:brush>
  </inkml:definitions>
  <inkml:trace contextRef="#ctx0" brushRef="#br0">160 7 16003,'-3'-2'152,"0"1"0,0 0 0,0 0 0,0 1 0,0-1 0,0 1 0,-1-1 0,1 1 0,0 0 0,0 0 0,-1 0 0,1 1 0,0-1 0,0 1 0,0 0 1,0 0-1,0 0 0,0 0 0,0 0 0,0 1 0,0-1 0,0 1 0,0 0 0,-2 3 0,-3 0 6,1 1 1,0 0 0,0 1 0,1 0-1,-1 0 1,2 0 0,-7 11 0,8-13-90,1 1 0,1 0 0,-1 0 0,1 0 0,0 0 0,0 1 0,1-1 0,0 0 0,0 1 0,0-1 0,1 1 0,1 9 0,-1-13-35,0-1 0,1 1 0,0 0 1,0 0-1,0-1 0,0 1 0,0 0 1,0-1-1,1 1 0,-1-1 1,1 0-1,-1 1 0,1-1 0,0 0 1,0 0-1,0 0 0,0 0 0,1 0 1,-1-1-1,0 1 0,1-1 0,-1 1 1,1-1-1,0 0 0,-1 0 1,1 0-1,0 0 0,-1-1 0,1 1 1,4 0-1,1-1 27,0 0 0,0 0 1,-1 0-1,1-1 0,0-1 0,0 1 1,0-1-1,-1 0 0,1-1 1,-1 0-1,0 0 0,1-1 0,-1 1 1,-1-1-1,1-1 0,9-7 0,-4 1 14,0 0 0,-1 0 0,0-1 0,0 0 1,-1-1-1,-1 0 0,9-16 0,-5-5 1,-12 18-37,-1 16-37,0-1-1,0 1 1,0 0-1,-1-1 1,1 1-1,0 0 1,0 0-1,-1-1 1,1 1-1,0 0 1,0 0-1,-1 0 1,1-1-1,0 1 1,-1 0-1,1 0 1,0 0-1,-1 0 1,1 0-1,0-1 1,-1 1-1,1 0 0,0 0 1,-1 0-1,1 0 1,0 0-1,-1 0 1,1 0-1,0 0 1,-1 1-1,1-1 1,-1 0-1,1 0 1,0 0-1,0 0 1,-1 1-1,-2 0-35,0 1 0,0 0-1,0 0 1,0 0-1,1 0 1,-1 1 0,1-1-1,0 1 1,0 0 0,0-1-1,0 1 1,0 0-1,0 0 1,1 0 0,-1 0-1,1 0 1,0 1-1,0-1 1,0 0 0,0 5-1,0-6-24,1-1 0,0 1 0,-1-1 0,1 1 0,0-1 0,0 1 0,0-1 0,0 1-1,0 0 1,0-1 0,0 1 0,1-1 0,-1 1 0,0-1 0,1 1 0,0-1 0,-1 1-1,1-1 1,0 1 0,0-1 0,-1 0 0,1 1 0,0-1 0,0 0 0,0 0 0,1 0 0,-1 0-1,0 0 1,0 0 0,1 0 0,-1 0 0,0 0 0,1-1 0,-1 1 0,1-1 0,-1 1-1,1-1 1,-1 1 0,1-1 0,-1 0 0,1 0 0,0 1 0,-1-1 0,1 0 0,2-1 0,5 0-104,-1-1 0,0 0 0,0 0 1,0-1-1,14-6 0,20-10-429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466"/>
    </inkml:context>
    <inkml:brush xml:id="br0">
      <inkml:brushProperty name="width" value="0.05" units="cm"/>
      <inkml:brushProperty name="height" value="0.05" units="cm"/>
    </inkml:brush>
  </inkml:definitions>
  <inkml:trace contextRef="#ctx0" brushRef="#br0">204 1 15867,'-59'44'5650,"-68"62"-3703,125-105-1937,1 0 0,-1 0 0,1 0 1,0 1-1,0-1 0,-1 0 1,1 1-1,0-1 0,0 1 0,1 0 1,-1-1-1,0 1 0,0 0 0,1-1 1,-1 4-1,1-4-12,0 0 1,1 0-1,-1 0 1,1-1 0,-1 1-1,1 0 1,-1 0-1,1-1 1,0 1-1,-1 0 1,1-1-1,0 1 1,0-1-1,0 1 1,-1-1-1,1 1 1,0-1-1,0 1 1,0-1 0,0 0-1,0 0 1,0 1-1,0-1 1,-1 0-1,1 0 1,0 0-1,0 0 1,0 0-1,0 0 1,2 0-1,101 3-460,14 1-70,-102-2 438,-1 0-1,1 1 1,-1 0 0,1 2-1,17 7 1,-31-12 98,-1 1 0,1 0-1,0 0 1,-1 0 0,1 0 0,-1 0 0,1 0 0,-1 0-1,1 0 1,-1 0 0,0 1 0,1-1 0,-1 1-1,0-1 1,0 1 0,0-1 0,0 1 0,0 0 0,0 2-1,-1-2 18,1-1-1,-1 1 1,-1 0-1,1-1 1,0 1-1,0 0 1,0-1-1,-1 1 1,1 0 0,-1-1-1,0 1 1,1-1-1,-1 1 1,0-1-1,0 1 1,0-1-1,0 0 1,0 1-1,0-1 1,0 0-1,0 0 1,-2 1-1,-12 11 179,-1-1 0,0-1 0,-1-1 0,0-1 0,-1 0 0,0-1 0,0-1 0,0 0 0,-1-2 0,0 0 0,-1-1 0,-25 2 0,42-6-322,0 1-1,0-1 1,-1 0-1,1 0 1,0-1-1,0 1 1,0 0-1,0-1 1,0 0-1,0 0 0,0 0 1,0 0-1,1 0 1,-1-1-1,0 1 1,0-1-1,1 0 1,-4-3-1,5 4-10,1 0-1,-1 0 1,0 0 0,1 0-1,-1 0 1,1 0 0,-1 0-1,1 0 1,0 0 0,0 0-1,-1 0 1,1 0 0,0 0-1,0-1 1,0 1-1,0 0 1,0 0 0,0 0-1,0 0 1,1-2 0,0 1-10,0-1 0,0 0 0,1 1 0,-1-1 0,1 0 0,-1 1 0,1 0 0,0-1 0,0 1 0,4-4 0,25-18-1169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7.897"/>
    </inkml:context>
    <inkml:brush xml:id="br0">
      <inkml:brushProperty name="width" value="0.05" units="cm"/>
      <inkml:brushProperty name="height" value="0.05" units="cm"/>
    </inkml:brush>
  </inkml:definitions>
  <inkml:trace contextRef="#ctx0" brushRef="#br0">107 8 16363,'0'-1'68,"0"1"0,0 0 0,0 0 0,0-1 0,0 1 0,0 0 0,0 0 0,0 0 0,0-1 0,0 1 0,0 0 0,0 0 0,0-1 0,0 1 0,0 0 0,0 0-1,0-1 1,0 1 0,-1 0 0,1 0 0,0 0 0,0-1 0,0 1 0,0 0 0,0 0 0,-1 0 0,1 0 0,0-1 0,0 1 0,0 0 0,0 0 0,-1 0 0,1 0-1,0 0 1,0 0 0,0-1 0,-1 1 0,1 0 0,-1 0 0,-8 6 974,-9 18 541,7-4-1091,2 0-1,0 0 1,2 1 0,-9 33-1,9-17-240,-7 70 1,13-94-213,1 0 0,0 0-1,1 0 1,4 24 0,-4-34-33,-1 1-1,1-1 1,1 1-1,-1-1 1,0 0-1,1 1 1,0-1-1,-1 0 0,1 0 1,1 0-1,-1 0 1,0 0-1,1-1 1,-1 1-1,1-1 1,0 1-1,0-1 1,0 0-1,0 0 0,0 0 1,6 2-1,2-1 3,0 0-1,1-1 1,-1 0-1,1 0 0,-1-1 1,22-1-1,70-14 29,-71 9-27,42-3 1,-72 8-9,0 0 0,0 0 0,0 0 0,0 0 0,-1 0 0,1 1 0,0-1 0,0 0 0,0 1 0,0 0 0,0-1 0,-1 1 0,1 0 0,2 1 0,-4-1 2,1-1-1,-1 1 1,1 0-1,0-1 1,-1 1-1,0 0 1,1 0-1,-1-1 1,1 1-1,-1 0 1,0 0-1,1 0 1,-1 0-1,0-1 0,0 1 1,0 0-1,0 0 1,0 0-1,0 0 1,0 0-1,0 1 1,-2 5 18,0 0 0,0-1 0,-1 1 1,0-1-1,0 0 0,-5 8 1,-4 7 31,7-9-28,0-1 0,0 1 1,1-1-1,1 1 0,0 0 0,0 1 0,0 13 0,3-25-50,-1-1-1,1 1 1,0 0-1,0 0 0,0-1 1,0 1-1,0 0 1,0-1-1,0 1 0,0 0 1,1 0-1,-1-1 1,0 1-1,0 0 0,1-1 1,-1 1-1,0 0 1,1-1-1,-1 1 0,0 0 1,1-1-1,-1 1 1,1-1-1,-1 1 0,1-1 1,0 1-1,-1-1 1,1 1-1,-1-1 0,1 0 1,0 1-1,-1-1 1,2 1-1,0-1-15,0 0 0,0-1 0,0 1-1,0 0 1,0-1 0,0 1 0,0-1 0,0 0 0,-1 0-1,1 0 1,3-1 0,15-10-255</inkml:trace>
  <inkml:trace contextRef="#ctx0" brushRef="#br0" timeOffset="1">803 519 20996,'9'-5'2233,"2"4"-1609,4-2-280,5 0 1160,3 0-751,5 1-353,-1 0-912,-2-1-737,-7 3 1057,-1 2-200,3-5-176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9.212"/>
    </inkml:context>
    <inkml:brush xml:id="br0">
      <inkml:brushProperty name="width" value="0.05" units="cm"/>
      <inkml:brushProperty name="height" value="0.05" units="cm"/>
    </inkml:brush>
  </inkml:definitions>
  <inkml:trace contextRef="#ctx0" brushRef="#br0">1 259 13931,'0'0'86,"-1"1"0,1-1 0,0 0 0,0 0 1,0 1-1,0-1 0,0 0 0,0 0 0,0 0 0,0 1 0,0-1 0,0 0 0,0 0 0,0 1 1,0-1-1,0 0 0,0 0 0,0 0 0,1 1 0,-1-1 0,0 0 0,0 0 0,0 0 0,0 1 1,0-1-1,0 0 0,1 0 0,-1 0 0,0 0 0,0 1 0,0-1 0,0 0 0,1 0 1,-1 0-1,0 0 0,0 0 0,1 0 0,13 4 1242,12-2-280,6-2-351,-1-3 0,0 0 0,-1-2 0,57-17 0,-63 15-567,-1-2-1,-1-1 1,1 0 0,-2-2 0,1 0 0,31-26 0,-46 33-115,0-2-1,-1 1 1,0-1-1,0 1 1,-1-2 0,0 1-1,6-11 1,-10 16-12,0 1 0,-1-1-1,1 0 1,0 0 0,0 1 0,-1-1 0,1 0 0,-1 0 0,1 0 0,-1 0-1,0 0 1,0 0 0,0 0 0,0 0 0,0 0 0,0 1 0,-1-1 0,1 0-1,-1 0 1,1 0 0,-1 0 0,0 0 0,0 1 0,1-1 0,-1 0 0,0 1 0,-1-1-1,1 1 1,0-1 0,0 1 0,-1-1 0,1 1 0,-1 0 0,1 0 0,-1-1-1,1 1 1,-1 0 0,0 1 0,0-1 0,-1-1 0,-4 0 3,0 0 0,1 0 0,-1 1 0,0 0 0,0 0 1,0 1-1,0 0 0,0 0 0,0 0 0,0 1 0,-11 2 0,-1 2-1,0 0 0,0 1 0,-18 10 0,11-4 7,0 2-1,1 0 1,0 2-1,-30 26 1,42-31 6,1 0-1,1 0 1,0 2 0,0-1 0,1 1 0,0 1 0,2 0 0,-1 0-1,-7 19 1,14-28-10,1-1 0,-1 1-1,1-1 1,0 1 0,0-1-1,1 1 1,-1-1 0,1 1-1,0 0 1,0-1 0,0 1-1,1 0 1,0-1 0,0 1-1,0-1 1,0 1 0,1-1 0,2 5-1,-2-5-54,1 0 0,0 0 0,0 0-1,1 0 1,-1 0 0,1-1 0,0 0 0,0 0 0,0 0-1,0 0 1,0 0 0,1-1 0,-1 0 0,1 0-1,0 0 1,6 1 0,12 3-246,1-2 0,-1-1-1,1-1 1,0-1 0,0-1 0,0 0-1,29-6 1,8-3-310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09.745"/>
    </inkml:context>
    <inkml:brush xml:id="br0">
      <inkml:brushProperty name="width" value="0.05" units="cm"/>
      <inkml:brushProperty name="height" value="0.05" units="cm"/>
    </inkml:brush>
  </inkml:definitions>
  <inkml:trace contextRef="#ctx0" brushRef="#br0">311 14 17420,'-1'-1'131,"0"0"1,0 0 0,0 0-1,0 0 1,0 0-1,-1 0 1,1 0 0,0 0-1,0 0 1,-1 1 0,1-1-1,-1 1 1,1-1-1,0 1 1,-1-1 0,1 1-1,-1 0 1,1-1 0,-3 1-1,1 0 64,-1 1-1,0-1 0,1 1 0,-1-1 1,0 1-1,1 0 0,-6 3 0,-1 0 129,0 2 0,0-1 0,1 1 0,-11 9 0,-1 3 6,1 0 0,0 1 0,-26 35 0,38-42-264,0-1 1,1 1 0,0 0-1,0 1 1,1 0-1,1 0 1,0 0-1,-4 24 1,8-35-61,1-1 1,0 1-1,-1-1 0,1 1 1,0-1-1,0 1 1,0-1-1,0 1 0,0-1 1,1 1-1,-1-1 1,0 1-1,1-1 0,-1 1 1,1-1-1,-1 0 1,1 1-1,0-1 1,0 0-1,-1 1 0,1-1 1,2 2-1,-2-2-2,1 0 0,-1 0 0,1-1 0,0 1 0,0 0 0,-1-1 0,1 1 0,0-1 0,0 1 0,0-1 0,0 0 0,-1 1 0,1-1 0,0 0 0,2-1 0,7 0-4,-1-1-1,0 0 1,0-1-1,-1 0 1,12-5 0,6-5-25,0-1 0,-1-1 0,-1-1 0,-1-1 0,27-25 0,-21 15-22,-1-3 0,-1 0 1,29-42-1,-40 50 16,-30 45 54,-6 9 27,-63 116 549,-74 189 0,128-262-476,-94 217 19,119-286-163,-17 30-32,19-35 19,0 1 0,0 0 0,0-1 0,0 1 1,0-1-1,0 0 0,0 1 0,-1-1 0,1 0 0,-1 0 0,1 0 1,-1 0-1,1 0 0,-1 0 0,-3 1 0,4-2 5,1 0 0,0 0 0,0 0 0,-1-1-1,1 1 1,0 0 0,0 0 0,0-1 0,-1 1 0,1 0 0,0 0-1,0-1 1,0 1 0,0 0 0,0-1 0,-1 1 0,1 0 0,0-1-1,0 1 1,0 0 0,0-1 0,0 1 0,0 0 0,0-1 0,0 1-1,0 0 1,0-1 0,0 1 0,0 0 0,1-1 0,-1 1 0,0 0-1,0-1 1,4-17-1053,6-12 115,1 0 0,1 0 0,25-42 0,6 1-184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7.845"/>
    </inkml:context>
    <inkml:brush xml:id="br0">
      <inkml:brushProperty name="width" value="0.05" units="cm"/>
      <inkml:brushProperty name="height" value="0.05" units="cm"/>
    </inkml:brush>
  </inkml:definitions>
  <inkml:trace contextRef="#ctx0" brushRef="#br0">103 64 16724,'-1'0'97,"1"0"0,-1-1 0,1 1 0,-1 0 0,1 0 0,-1 0 0,1 0 0,-1 0 1,1 0-1,-1 0 0,1 0 0,-1 0 0,1 0 0,-1 0 0,0 0 0,1 0 1,-1 0-1,1 0 0,-1 0 0,1 1 0,-1-1 0,1 0 0,-1 0 0,1 1 0,-1-1 1,1 0-1,0 1 0,-1-1 0,1 0 0,-1 1 0,1-1 0,0 1 0,-1 0 0,-17 15 1126,17-15-982,-6 7 193,-1 0 1,1 1 0,0-1 0,0 2 0,1-1 0,1 1 0,0 0 0,0 0 0,-4 14 0,9-24-427,0 0 1,0 1 0,-1-1 0,1 0 0,0 1 0,0-1 0,0 0-1,0 0 1,0 1 0,0-1 0,0 0 0,0 1 0,0-1 0,0 0-1,0 0 1,0 1 0,0-1 0,1 0 0,-1 1 0,0-1 0,0 0-1,0 0 1,0 1 0,0-1 0,0 0 0,1 0 0,-1 1 0,0-1-1,0 0 1,1 0 0,-1 0 0,0 1 0,0-1 0,13 0 136,20-11-61,-23 7-28,15-4 30,1 1 0,32-4 0,-50 10-78,0 0 0,0 1 0,0 0-1,0 0 1,0 1 0,-1 0-1,1 0 1,0 1 0,0 0 0,-1 0-1,15 7 1,-12-3 51,-10-6-45,0 0 0,0 0 0,0 0 1,0 0-1,0 0 0,0 0 0,0 0 1,0-1-1,0 1 0,0 0 0,0 0 0,0 0 1,0 0-1,1 0 0,-1 0 0,0 0 0,0 0 1,0 0-1,0 0 0,0 0 0,-7-11 165,-5-11 71,1-2 1,1 1-1,1-2 0,2 1 1,-6-27-1,14 54-358,1 0 0,-1 0-1,1 0 1,-1 0 0,1-1 0,0 1 0,0 0 0,0-1 0,0 0-1,1 1 1,-1-1 0,1 0 0,-1 0 0,1 0 0,0 0 0,0-1 0,4 3-1,-4-3-38,-1 0-1,1 0 1,0 0 0,0 0-1,0 0 1,0 0-1,-1-1 1,1 1-1,0-1 1,0 0-1,0 0 1,0 0-1,0 0 1,0-1-1,0 1 1,0-1-1,0 0 1,0 0-1,-1 0 1,1 0-1,0 0 1,4-3-1,13-13-697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0.260"/>
    </inkml:context>
    <inkml:brush xml:id="br0">
      <inkml:brushProperty name="width" value="0.05" units="cm"/>
      <inkml:brushProperty name="height" value="0.05" units="cm"/>
    </inkml:brush>
  </inkml:definitions>
  <inkml:trace contextRef="#ctx0" brushRef="#br0">106 20 14755,'11'-14'1352,"-7"9"-713,-7 6 59,-6 10-185,0 0 1,0 0 0,1 1 0,1 0-1,-9 17 1,-24 70 891,38-93-1296,-2 5 106,1 0 0,0 0 0,-3 18 0,6-27-180,-1 0 0,1-1-1,0 1 1,0-1 0,0 1 0,0 0-1,0-1 1,0 1 0,0 0 0,0-1 0,1 1-1,-1-1 1,1 1 0,-1-1 0,1 1-1,-1-1 1,1 1 0,0-1 0,0 1 0,0-1-1,0 0 1,0 1 0,0-1 0,0 0-1,0 0 1,1 0 0,-1 0 0,0 0 0,1 0-1,-1 0 1,0-1 0,1 1 0,-1 0-1,3 0 1,4 0 26,-1-1 0,0 0-1,1 0 1,-1-1 0,1 0-1,-1 0 1,0 0 0,0-1 0,0 0-1,0-1 1,0 0 0,12-6-1,8-6 111,40-28-1,33-34-3,-83 62-172,-1 0 1,-1-1 0,21-28-1,-35 42-38,-4 5 11,-11 14-5,-20 27 24,31-38 13,-31 55 43,32-57-34,0 0 0,0 1 0,0-1 0,1 1 0,0-1 0,0 1 0,0 0 0,0 0 0,1-1 0,0 1-1,0 8 1,1-12-5,-1 1-1,0-1 0,1 0 0,-1 0 0,1 0 0,-1 0 0,1 1 0,0-1 0,-1 0 0,1 0 0,0 0 0,0 0 1,0 0-1,0-1 0,0 1 0,0 0 0,0 0 0,0-1 0,0 1 0,2 1 0,0-1 3,0 0 1,0 0-1,0-1 0,0 1 0,0-1 0,1 0 1,-1 1-1,4-2 0,4 0 11,0 0 0,0-1 0,19-6-1,-9 0-19,-1 0-1,0-2 1,0 0-1,-1-1 1,0-1-1,27-22 0,-23 14-34,-1-1 0,-1-1 0,-1-1 0,20-29-1,-28 35-44,-16 21 38,-17 30 129,9-12-68,-26 55 384,34-66-485,0-1 1,1 1 0,0-1-1,1 1 1,-2 18 0,3-28 36,1 0 0,0 0 1,0-1-1,0 1 1,0 0-1,0 0 0,0 0 1,0 0-1,1 0 0,-1-1 1,0 1-1,0 0 0,1 0 1,-1 0-1,0-1 0,1 1 1,-1 0-1,1 0 0,-1-1 1,1 1-1,-1 0 1,1-1-1,0 1 0,-1 0 1,1-1-1,0 1 0,-1-1 1,1 0-1,0 1 0,0-1 1,0 1-1,0-1 0,8 1-409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114"/>
    </inkml:context>
    <inkml:brush xml:id="br0">
      <inkml:brushProperty name="width" value="0.05" units="cm"/>
      <inkml:brushProperty name="height" value="0.05" units="cm"/>
    </inkml:brush>
  </inkml:definitions>
  <inkml:trace contextRef="#ctx0" brushRef="#br0">197 32 17972,'5'-8'1129,"-3"6"-896,0 0 0,-1 0 0,1 0 0,-1-1 1,0 1-1,0 0 0,0-1 0,1-2 0,-22 26 2425,-12 35-2435,2 2 0,2 1 0,-33 108 0,51-141-205,1 0 0,2 1 0,1 0 0,1 1 0,-2 33 0,7-56-10,0 0-1,0 0 1,1 0 0,0 0-1,0 0 1,0 0-1,0 0 1,0 0-1,3 4 1,-2-6-3,-1-1 1,0 0-1,1 0 1,-1 0 0,1 0-1,0 0 1,0-1-1,0 1 1,0 0-1,0-1 1,0 1-1,0-1 1,0 0 0,0 0-1,1 0 1,-1 0-1,1 0 1,-1 0-1,0-1 1,5 1-1,2 0 8,0 0-1,0-1 1,-1-1-1,1 0 1,0 0-1,0 0 1,0-1 0,-1-1-1,1 1 1,13-7-1,3-3 20,0-1 1,26-19-1,-25 15-9,0-2 0,-2-1 0,0-1-1,-2-1 1,0-1 0,-1-1 0,32-49 0,-72 113 3,1 1 0,3 1 0,1 0 0,-12 62 0,26-98-12,-1 0-1,1-1 1,0 1-1,1 0 1,-1 0-1,1-1 1,0 1-1,1 0 1,2 7-1,-3-11-37,-1 0-1,1-1 1,0 1 0,0 0 0,0-1-1,0 1 1,0-1 0,0 1-1,0-1 1,1 0 0,-1 1 0,0-1-1,1 0 1,-1 0 0,1 0-1,-1 0 1,1 0 0,0 0 0,-1-1-1,1 1 1,0 0 0,0-1-1,0 0 1,-1 1 0,1-1 0,0 0-1,0 0 1,0 0 0,0 0-1,-1 0 1,1 0 0,2-1 0,-1 0-41,0 0 1,0 0 0,-1-1-1,1 1 1,0-1 0,-1 1-1,1-1 1,-1 0 0,0 0-1,1 0 1,-1-1 0,0 1-1,0 0 1,-1-1-1,1 1 1,0-1 0,-1 0-1,0 1 1,1-1 0,-1 0-1,0 0 1,0 0 0,0-3-1,6-40-372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561"/>
    </inkml:context>
    <inkml:brush xml:id="br0">
      <inkml:brushProperty name="width" value="0.05" units="cm"/>
      <inkml:brushProperty name="height" value="0.05" units="cm"/>
    </inkml:brush>
  </inkml:definitions>
  <inkml:trace contextRef="#ctx0" brushRef="#br0">807 230 18348,'0'-4'2232,"0"-3"-1463,1-2-369,1 0 1240,1 0-808,-1 0-568,-2 0-920,0 2 656,-5 3-248,-1 1-136</inkml:trace>
  <inkml:trace contextRef="#ctx0" brushRef="#br0" timeOffset="1">0 54 20412,'0'-9'1953,"2"1"-1337,4 1-280,3-3 1000,2 3-616,3 2-1384,-1-2 776,0 8-288,-3 5-128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1.996"/>
    </inkml:context>
    <inkml:brush xml:id="br0">
      <inkml:brushProperty name="width" value="0.05" units="cm"/>
      <inkml:brushProperty name="height" value="0.05" units="cm"/>
    </inkml:brush>
  </inkml:definitions>
  <inkml:trace contextRef="#ctx0" brushRef="#br0">153 19 15323,'7'-6'794,"11"-7"1437,-18 13-2205,0 0 1,0 0-1,0 0 1,0 0 0,0 0-1,0 0 1,0 0-1,0 0 1,0 0-1,0 0 1,1 0-1,-1 0 1,0 0-1,0 0 1,0 0-1,0 0 1,0 0-1,0 0 1,0 0-1,0 0 1,0 0-1,1 0 1,-1 0-1,0 0 1,0 1-1,0-1 1,0 0 0,0 0-1,0 0 1,0 0-1,0 0 1,0 0-1,0 0 1,0 0-1,0 0 1,0 0-1,0 0 1,1 0-1,-1 1 1,0-1-1,0 0 1,0 0-1,0 0 1,0 0-1,0 0 1,0 0-1,0 0 1,0 0-1,0 0 1,0 1 0,0-1-1,0 0 1,0 0-1,-5 13 1753,-2 3-991,-73 185 1898,69-168-2551,1 1-1,2 0 0,1 1 0,-1 36 0,7-66-125,1 0 1,0-1-1,1 1 0,-1 0 0,1-1 0,0 1 1,0 0-1,3 7 0,-3-10-14,0-1-1,0 0 1,0 1 0,-1-1 0,1 0-1,0 0 1,0 1 0,1-1 0,-1 0-1,0 0 1,0 0 0,0 0 0,1-1-1,-1 1 1,1 0 0,-1-1 0,0 1-1,1 0 1,-1-1 0,1 0 0,-1 1-1,1-1 1,0 0 0,-1 0 0,1 0-1,-1 0 1,1 0 0,-1 0 0,3 0-1,41-15-262,-36 11 184,1 1 1,0 0 0,0 0 0,15-2-1,-23 5 70,0 0 0,0 0-1,0 0 1,0 0 0,0 0 0,0 0-1,0 1 1,0-1 0,0 1 0,0-1-1,0 1 1,0 0 0,0-1 0,-1 1-1,1 0 1,0 1 0,-1-1 0,1 0-1,0 0 1,-1 1 0,0-1 0,1 0-1,-1 1 1,0 0 0,0-1 0,0 1 0,2 3-1,0 2 15,0 0 0,0 1 0,-1-1 0,0 0-1,-1 1 1,1-1 0,-1 1 0,-1 0 0,0-1 0,0 1 0,0 0-1,-1-1 1,0 1 0,0-1 0,-1 1 0,0-1 0,-1 1-1,1-1 1,-1 0 0,-1 0 0,-4 7 0,4-8 10,1-1 0,-1 1 0,-1-1 0,1 0 0,-1-1 0,0 1 0,0-1 0,0 0 0,-1 0 0,1-1 0,-1 1 1,0-1-1,0 0 0,0-1 0,0 0 0,-1 0 0,1 0 0,-1 0 0,1-1 0,-1 0 0,1-1 0,-1 0 0,0 0 0,-10-1 0,13 1-109,0-1-1,0 0 1,1 0 0,-1 0-1,0-1 1,0 1-1,0-1 1,1 0 0,-1 0-1,1 0 1,0 0-1,-1-1 1,1 1-1,0-1 1,0 0 0,1 0-1,-1 0 1,0 0-1,-1-4 1,1 1-10,0 1 0,0-1 1,1 0-1,0-1 0,0 1 0,0 0 0,1-1 0,0 1 1,0-1-1,0 1 0,1-8 0,6-31-562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2.743"/>
    </inkml:context>
    <inkml:brush xml:id="br0">
      <inkml:brushProperty name="width" value="0.05" units="cm"/>
      <inkml:brushProperty name="height" value="0.05" units="cm"/>
    </inkml:brush>
  </inkml:definitions>
  <inkml:trace contextRef="#ctx0" brushRef="#br0">48 1 15483,'2'14'995,"0"0"0,-1 0 0,-1 0-1,0 0 1,-1 0 0,-3 15 0,-20 84 2107,19-93-3120,-13 51 421,31-91-322,4-28-109,22-96 0,-34 121-8,-1 30 27,0-1-1,0 1 1,1-1 0,0 0 0,0-1 0,0 1-1,1-1 1,0 0 0,11 7 0,-11-9 10,0-1 1,0-1-1,0 1 1,0-1-1,1 0 1,-1 0-1,0-1 1,1 0-1,-1 0 0,0 0 1,1-1-1,-1 0 1,0 0-1,0-1 1,0 0-1,0 0 1,0 0-1,11-6 1,-10 4 2,0 0 1,0-1-1,0 1 1,0-1-1,-1 0 1,0-1-1,0 0 1,0 0 0,-1 0-1,0-1 1,0 1-1,0-1 1,-1-1-1,4-7 1,-7 5 1,-9 15-4,-11 18 5,13-12 3,0 1 0,1-1 0,1 1 1,0 0-1,0 0 0,-3 25 1,6-33-5,1-1 0,-1 1 1,1-1-1,0 1 1,0-1-1,1 1 0,-1-1 1,1 0-1,0 1 1,0-1-1,0 1 0,0-1 1,0 0-1,1 0 1,-1 0-1,1 0 1,0 0-1,0 0 0,0 0 1,1-1-1,-1 1 1,0-1-1,1 1 0,0-1 1,0 0-1,-1 0 1,1 0-1,0 0 0,1-1 1,3 2-1,4 1 5,1-1 0,-1-1 0,1 0-1,-1-1 1,1 0 0,0 0 0,0-2 0,-1 1 0,1-1-1,-1-1 1,17-4 0,14-6-17,66-27 1,-108 39 5,127-59-99,-126 58 100,-1 1-1,1 0 0,-1 0 1,1-1-1,-1 1 0,1 0 1,-1 0-1,1 0 0,0 0 1,-1 0-1,1 0 0,-1 0 1,1 0-1,0 0 1,-1 0-1,1 0 0,-1 0 1,1 0-1,-1 1 0,1-1 1,0 0-1,-1 0 0,1 1 1,-1-1-1,1 0 0,-1 1 1,1-1-1,-1 0 0,0 1 1,1-1-1,0 1 1,7 19 91,-2-7-9,-4-10-65,0 0 0,0-1-1,1 1 1,-1-1 0,1 1 0,0-1 0,0 0 0,0 0 0,0 0-1,0-1 1,0 1 0,0-1 0,1 1 0,-1-1 0,0 0-1,1-1 1,4 2 0,9 0 26,-1-1-1,25-1 0,-36 0-42,168-14-283,-114 7 17,-1 3 0,67 3 0,-66 13 332,-44-8-447,-1-1 0,1 0 0,23 1 0,-34-4 277,-1 0 1,0 0-1,0-1 1,1 1-1,-1-1 0,0 1 1,0-1-1,0 0 1,0 0-1,1-1 1,-2 1-1,1 0 1,0-1-1,0 0 1,0 0-1,-1 0 0,1 0 1,-1 0-1,1 0 1,-1-1-1,2-2 1,5-17-586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13.149"/>
    </inkml:context>
    <inkml:brush xml:id="br0">
      <inkml:brushProperty name="width" value="0.05" units="cm"/>
      <inkml:brushProperty name="height" value="0.05" units="cm"/>
    </inkml:brush>
  </inkml:definitions>
  <inkml:trace contextRef="#ctx0" brushRef="#br0">0 0 20908,'6'3'1553,"5"-1"-1257,4 0-360,7-2 8,2 0 336,4 0-248,-5-2-96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1.038"/>
    </inkml:context>
    <inkml:brush xml:id="br0">
      <inkml:brushProperty name="width" value="0.05" units="cm"/>
      <inkml:brushProperty name="height" value="0.05" units="cm"/>
    </inkml:brush>
  </inkml:definitions>
  <inkml:trace contextRef="#ctx0" brushRef="#br0">17 335 15235,'-16'19'2860,"15"-16"-1347,12-9-358,10-11-594,-2-1 0,0-1 0,16-21 0,-2 3-224,47-58 273,22-22 79,-90 109-525,-12 8-161,0 0 1,0 0 0,0 0 0,0 0 0,1 0 0,-1 0 0,0 0 0,0 0-1,0 0 1,0 0 0,0 0 0,1 1 0,-1-1 0,0 0 0,0 0 0,0 0-1,0 0 1,0 0 0,0 0 0,0 0 0,1 0 0,-1 1 0,0-1 0,0 0-1,0 0 1,0 0 0,0 0 0,0 0 0,0 1 0,0-1 0,0 0 0,0 0-1,0 0 1,0 0 0,0 0 0,0 1 0,0-1 0,0 0 0,0 0 0,0 0-1,-4 22 156,-48 169 344,44-152-1087,2 1 0,-4 77-1,11-117 567,-1 0-1,0 0 0,0 0 1,1 0-1,-1 0 0,0 0 0,0 0 1,1 0-1,-1 0 0,0 0 1,0 0-1,0-1 0,1 1 1,-1 0-1,0 0 0,0 0 0,0 0 1,1-1-1,-1 1 0,0 0 1,0 0-1,0 0 0,0-1 0,1 1 1,-1 0-1,0 0 0,0 0 1,0-1-1,0 1 0,0 0 1,0 0-1,0-1 0,0 1 0,0 0 1,0 0-1,0-1 0,5-16-414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2.529"/>
    </inkml:context>
    <inkml:brush xml:id="br0">
      <inkml:brushProperty name="width" value="0.05" units="cm"/>
      <inkml:brushProperty name="height" value="0.05" units="cm"/>
    </inkml:brush>
  </inkml:definitions>
  <inkml:trace contextRef="#ctx0" brushRef="#br0">66 47 15995,'17'-46'3944,"-18"71"447,0 10-4162,-6 23-81,-4 50 505,-47 194-1,54-290-240,4-19-121,5-19-46,12-38-81,3 1-1,2 0 1,54-103-1,-71 158-160,0 0 0,1 0 0,-1 0 0,2 0 0,-1 1 0,1 0 0,0 0 0,10-6 0,-14 11-5,0 0 1,0 0 0,0 0-1,0 1 1,0-1 0,0 1-1,1 0 1,-1 0-1,0 0 1,1 0 0,-1 1-1,1-1 1,-1 1-1,1 0 1,-1 0 0,1 0-1,-1 1 1,0-1-1,1 1 1,-1 0 0,1-1-1,-1 2 1,0-1-1,0 0 1,1 1 0,3 2-1,-5-3-2,0 0 0,0 0-1,-1 1 1,1-1 0,0 0 0,-1 1-1,1-1 1,-1 1 0,1 0-1,-1 0 1,0-1 0,1 1 0,-1 0-1,0 0 1,0 0 0,-1 0-1,1 0 1,0 0 0,-1 0 0,1 0-1,0 5 1,-2-4 0,1 0 1,-1 0-1,1 0 0,-1 0 1,0 0-1,0 0 0,0 0 1,-1 0-1,1-1 0,-1 1 1,1 0-1,-1-1 0,-4 5 0,0-1-5,0 0-1,0 0 0,-1 0 1,1-1-1,-1 0 0,-1-1 1,1 1-1,-1-1 0,1-1 1,-13 5-1,12-7-64,1 1-1,-1-1 1,0-1 0,0 1-1,-12-2 1,18 1-75,0 0 0,0 0 0,0-1 0,0 1 0,0 0 0,-1-1 0,1 0 0,0 1 0,0-1 0,0 0 0,1 0 0,-1 0 0,0 0 0,0 0 0,0-1 0,1 1 0,-1-1 0,1 1 0,-1-1 0,1 1 0,0-1 0,-1 0 1,1 0-1,0 1 0,-1-3 0,2 3 72,0 0 1,0 1-1,0-1 1,0 1-1,0-1 1,0 1 0,0-1-1,0 1 1,0-1-1,0 1 1,0-1-1,0 1 1,0-1 0,1 1-1,-1-1 1,0 1-1,0-1 1,0 1-1,1-1 1,-1 1 0,0 0-1,1-1 1,-1 1-1,0-1 1,1 1-1,-1 0 1,1-1 0,-1 1-1,1 0 1,-1 0-1,1-1 1,-1 1-1,0 0 1,1 0 0,-1 0-1,1 0 1,0-1-1,-1 1 1,1 0-1,-1 0 1,1 0 0,12-3-926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3.929"/>
    </inkml:context>
    <inkml:brush xml:id="br0">
      <inkml:brushProperty name="width" value="0.05" units="cm"/>
      <inkml:brushProperty name="height" value="0.05" units="cm"/>
    </inkml:brush>
  </inkml:definitions>
  <inkml:trace contextRef="#ctx0" brushRef="#br0">54 92 15867,'10'-2'1505,"1"1"3862,-10 1-5256,-1 1 0,0 0 0,0 0 0,0-1 0,1 1 0,-1 0 0,0-1 0,0 1 0,0 0 0,0-1 0,0 1 0,-1 0 0,1 0 0,0-1 0,0 1 0,0 0 0,-1-1-1,1 1 1,0 0 0,-1 0 0,-10 30 238,1 0-1,2 1 0,1 0 1,2 0-1,-3 49 0,6-99-142,0-1 0,-2 1 1,0 0-1,-8-19 0,12 35-302,0 1-337,3 20 392,2 0 0,0 0 1,9 21-1,-12-33 44,-1-5 1,0 1 1,0 0 0,0 0-1,0-1 1,1 1 0,-1-1-1,1 1 1,-1-1 0,1 1-1,0-1 1,0 0 0,0 0-1,0 0 1,0 0 0,1 0 0,-1-1-1,0 1 1,1-1 0,0 1-1,-1-1 1,1 0 0,0 0-1,-1 0 1,5 0 0,-2-1 3,-1 0 1,0 0 0,1 0 0,-1-1 0,0 1-1,0-1 1,1 0 0,-1-1 0,0 1-1,0-1 1,0 0 0,0 0 0,0 0-1,-1 0 1,7-6 0,7-6 36,-2-1 1,0 0 0,-1-1-1,-1-1 1,0 0-1,-1-1 1,-1 0-1,-1-1 1,0 0-1,-1-1 1,-2 0-1,0 0 1,8-40-1,-15 47 32,-5 14-26,-7 19-12,7-4-33,1 1-1,1 0 1,0 1-1,0 18 1,2-27-6,1 1 0,1-1 0,0 0 0,0 1 1,0-1-1,2 0 0,-1 0 0,1 0 0,5 12 0,-8-20 0,1-1 0,-1 0 0,0 0 0,0 1 0,0-1 0,0 0 0,1 1 0,-1-1 0,0 0 0,0 0 0,1 1 0,-1-1 0,0 0 0,1 0 0,-1 0 0,0 1 0,1-1 0,-1 0 0,0 0 0,1 0 0,-1 0 0,0 0 0,1 0 0,-1 0 0,0 0 0,1 0 0,-1 0 0,0 0 0,1 0 0,-1 0 0,0 0 0,1 0-1,-1 0 1,1 0 0,-1 0 0,0 0 0,1 0 0,-1-1 0,0 1 0,0 0 0,1 0 0,-1 0 0,0-1 0,1 1 0,-1 0 0,0 0 0,0-1 0,1 1 0,-1-1 0,17-20 0,-10 11 0,12-10 2,0 0-1,1 1 1,25-18-1,-34 29-1,1 0-1,-1 1 0,2 1 1,-1-1-1,0 2 0,1 0 1,0 1-1,18-4 0,-29 7 0,0 0 0,1 1 0,-1 0 0,1-1 0,-1 1 0,1 0 0,-1 0 0,0 0 0,1 1 0,-1-1 0,1 0 0,-1 1 0,0 0-1,1-1 1,-1 1 0,0 0 0,1 0 0,-1 0 0,0 1 0,0-1 0,0 1 0,0-1 0,0 1 0,-1-1 0,1 1 0,0 0 0,-1 0 0,3 2 0,-2 1-2,0 0 0,0 0 0,-1 0 0,0 1 0,1-1 0,-2 0 0,1 0 0,-1 1 0,1-1 1,-1 0-1,-2 10 0,-2 9-12,3-20 16,0 0-1,0 1 0,0-1 1,1 1-1,0-1 0,0 9 1,1-14 7,1-1 1,-1 1-1,1 0 1,-1-1-1,0 1 1,0-1-1,0 1 1,0-1-1,0 0 1,1-2-1,6-16 57,0-1-1,-2 0 0,-1 0 1,0 0-1,-1-1 0,1-41 1,-5 64-68,0 1 1,0-1-1,0 1 0,1-1 0,-1 1 1,1-1-1,-1 1 0,1-1 1,-1 1-1,1-1 0,0 1 1,0-1-1,-1 0 0,1 1 1,0-1-1,0 0 0,0 0 1,1 0-1,-1 0 0,0 0 1,2 1-1,1 1-6,-1-1 0,2 0 1,-1 0-1,0-1 0,0 1 0,1-1 0,6 1 1,5 0-16,-1 0 1,0-2-1,1 0 1,17-2-1,-11-1 7,-1 0-1,1-2 1,-1-1-1,0 0 1,0-2-1,0 0 1,-1-2-1,25-15 1,-43 24 10,0 0 1,0-1 0,-1 1 0,1 0-1,0-1 1,-1 0 0,1 1-1,-1-1 1,1 0 0,1-3-1,-3 5 7,0-1-1,0 1 0,0 0 0,0 0 0,0 0 0,0 0 0,0-1 0,0 1 1,0 0-1,0 0 0,0 0 0,0 0 0,0-1 0,0 1 0,0 0 0,0 0 1,0 0-1,0 0 0,0-1 0,0 1 0,0 0 0,0 0 0,-1 0 0,1 0 1,0 0-1,0 0 0,0-1 0,0 1 0,0 0 0,0 0 0,-1 0 0,1 0 1,0 0-1,0 0 0,0 0 0,0 0 0,-1 0 0,1 0 0,0 0 0,0 0 1,0 0-1,-18 1-11,12 1 13,1-1-1,-1 1 1,1 0-1,0 0 0,-1 1 1,1-1-1,0 1 0,0 0 1,1 1-1,-1-1 0,1 1 1,0 0-1,0 0 0,0 0 1,0 1-1,1-1 1,-1 1-1,1 0 0,0 0 1,1 0-1,-1 0 0,1 1 1,0-1-1,1 0 0,-1 1 1,1 0-1,0-1 0,0 1 1,1 0-1,0 0 1,0-1-1,0 1 0,1 0 1,-1 0-1,1-1 0,1 1 1,-1-1-1,1 1 0,0-1 1,4 8-1,-3-6-57,1-1-1,1 1 1,-1 0-1,1-1 1,0 0-1,1 0 1,-1-1-1,9 7 1,-11-9 20,0-1 0,0 0 1,1 0-1,-1-1 0,0 1 1,1 0-1,-1-1 0,1 0 1,0 0-1,-1 0 0,1 0 1,0-1-1,0 0 0,-1 1 1,1-1-1,0 0 0,0-1 1,-1 1-1,6-2 0,14-8-192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4.573"/>
    </inkml:context>
    <inkml:brush xml:id="br0">
      <inkml:brushProperty name="width" value="0.05" units="cm"/>
      <inkml:brushProperty name="height" value="0.05" units="cm"/>
    </inkml:brush>
  </inkml:definitions>
  <inkml:trace contextRef="#ctx0" brushRef="#br0">207 52 16644,'0'-2'248,"0"0"1,0-1 0,0 1 0,0 0 0,0 0 0,-1 0 0,1 0-1,-1 0 1,1 0 0,-1 0 0,0 0 0,0 0 0,0 0 0,0 1-1,0-1 1,0 0 0,0 0 0,-1 1 0,-1-3 0,0 3-57,1 0 0,-1-1 0,1 1 0,-1 0 0,0 0 0,1 0 0,-1 1 0,0-1 0,0 1 0,0-1 0,0 1 0,1 0 0,-7 0 0,1 1-158,0 0-1,0 0 0,0 0 1,0 1-1,0 0 0,0 1 1,0-1-1,1 2 0,-1-1 1,1 1-1,0 0 0,0 0 1,0 1-1,1 0 0,-1 0 1,1 1-1,-8 10 0,13-16-33,0 1 0,1 0 0,-1 0 0,1 0-1,-1-1 1,1 1 0,-1 0 0,1 0 0,-1 0-1,1 0 1,0 0 0,-1 0 0,1 0 0,0 0-1,0 0 1,0 0 0,0 0 0,0 0 0,0 0-1,0 0 1,0 0 0,0 0 0,1 0 0,-1 0-1,0 0 1,1 0 0,-1 0 0,0 0 0,1 0-1,-1 0 1,1 0 0,0-1 0,-1 1 0,1 0-1,0 0 1,-1-1 0,1 1 0,0 0 0,0-1-1,0 1 1,-1-1 0,1 1 0,0-1 0,1 1-1,5 2-1,-1 0-1,1-1 0,-1 0 0,1-1 1,8 2-1,38 4-21,-31-5 16,-1 1 0,1 1 0,-1 1 0,1 0 0,25 12 0,-45-16 8,-1-1-1,1 1 1,0 0 0,-1 0-1,1 0 1,-1 0 0,1 0-1,-1 0 1,0 0 0,1 0-1,-1 1 1,0-1-1,0 1 1,0-1 0,0 1-1,0-1 1,0 1 0,0-1-1,0 1 1,-1 0 0,1 0-1,-1-1 1,1 4 0,-1-3 7,0 1 1,-1-1 0,1 1-1,-1-1 1,0 1 0,0-1 0,0 0-1,0 1 1,0-1 0,0 0-1,0 0 1,-1 0 0,1 0 0,-1 0-1,0 0 1,-3 3 0,-6 6 72,-1-1-1,-1-1 1,1 0 0,-2 0 0,1-1 0,-1-1 0,0 0 0,-1-1 0,-24 7-1,37-13-123,0 1 0,0-1-1,0 0 1,0 0-1,-1 0 1,1 0-1,0 0 1,0 0-1,0 0 1,0-1-1,-3 0 1,4 1-8,0-1 0,0 1 0,0-1 1,1 1-1,-1-1 0,0 1 0,0-1 1,1 0-1,-1 1 0,1-1 0,-1 0 1,0 1-1,1-1 0,-1 0 0,1 0 0,0 0 1,-1 1-1,1-1 0,-1-1 0,1-2-33,0 1 1,0-1-1,0 1 0,0 0 0,0-1 0,1 1 0,-1-1 0,1 1 0,0 0 1,0-1-1,0 1 0,3-5 0,12-23-483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8.262"/>
    </inkml:context>
    <inkml:brush xml:id="br0">
      <inkml:brushProperty name="width" value="0.05" units="cm"/>
      <inkml:brushProperty name="height" value="0.05" units="cm"/>
    </inkml:brush>
  </inkml:definitions>
  <inkml:trace contextRef="#ctx0" brushRef="#br0">1 1 16900,'-1'99'2830,"2"104"1390,2-163-3434,1 0 1,19 77 0,-21-110-704,0 0 0,0 0 0,1 0 0,0 0 0,1-1 1,-1 1-1,6 5 0,-8-10-60,-1-1 1,1 0-1,0 0 1,0-1-1,0 1 1,0 0-1,0 0 1,1 0-1,-1-1 1,0 1-1,0 0 1,0-1-1,1 1 1,-1-1-1,0 0 1,1 1-1,2-1 1,-3 0-1,1 0 1,0-1 0,-1 1 0,1-1 0,0 1-1,-1-1 1,1 0 0,-1 0 0,1 1 0,-1-1-1,1 0 1,-1 0 0,1-1 0,-1 1 0,0 0-1,0 0 1,2-3 0,5-5 70,-2-1 1,1 0-1,-1 0 1,-1-1-1,8-19 1,16-61 239,-18 51-219,65-261 53,-67 275-473,-7 24-259,-5 13-268,0-3 227,0 0 0,0 0 0,-1-1 0,0 1 0,-1-1 0,-8 10 0,1-2-312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017"/>
    </inkml:context>
    <inkml:brush xml:id="br0">
      <inkml:brushProperty name="width" value="0.05" units="cm"/>
      <inkml:brushProperty name="height" value="0.05" units="cm"/>
    </inkml:brush>
  </inkml:definitions>
  <inkml:trace contextRef="#ctx0" brushRef="#br0">101 0 19268,'-2'11'471,"0"0"0,0 0 0,-1-1 0,-1 1 0,0-1 0,-8 16-1,-7 15 691,5-6-433,7-19-552,1-1 0,0 1 0,1 0 0,1 0 0,0 1 0,1-1 0,-1 20 1,5-33-176,-1-1 0,0 1 0,1-1 0,0 1 1,-1-1-1,1 0 0,0 1 0,0-1 0,0 0 1,1 0-1,-1 1 0,1-1 0,-1 0 1,1 0-1,-1-1 0,1 1 0,0 0 0,0 0 1,0-1-1,0 1 0,0-1 0,0 0 0,1 0 1,3 2-1,7 2-12,1-1-1,-1 0 1,21 3 0,0 1 8,-19-4-4,-1 0-1,0 2 0,0 0 1,13 8-1,-23-12 24,0 1 0,0 0 0,0 0 1,0 1-1,0-1 0,5 7 0,-8-8 18,0-1 0,0 1 0,0 0 0,0 0 0,0 0-1,0 0 1,0 0 0,0 0 0,-1 0 0,1 0 0,-1 0 0,0 0 0,0 0-1,1 0 1,-1 0 0,-1 3 0,2-12 31,0 0 0,1 1 0,-1-1-1,1 1 1,1-1 0,-1 1 0,1 0 0,0 0 0,0 0-1,1 1 1,0-1 0,0 1 0,0-1 0,1 1 0,0 1-1,0-1 1,0 1 0,0-1 0,1 2 0,-1-1 0,1 0 0,0 1-1,0 0 1,0 1 0,1-1 0,-1 1 0,1 1 0,12-3-1,46-2-43,-45 5-330,0-1-1,0 0 1,0-2-1,0 0 1,25-10-1,-44 14 224,0 0 1,0-1-1,0 1 1,0-1-1,0 1 1,0-1-1,0 1 1,0-1-1,0 1 1,-1-1-1,1 0 1,0 0-1,0 1 1,-1-1-1,1 0 1,0 0-1,-1 0 1,1-2-1,-1 3-14,1-1 0,-1 0-1,-1 1 1,1-1 0,0 0-1,0 1 1,0-1 0,0 0 0,0 1-1,-1-1 1,1 1 0,0-1 0,0 0-1,-1 1 1,1-1 0,0 1 0,-1-1-1,1 1 1,-1-1 0,1 1 0,-2-2-1,-2-1-204,0 0 0,0 0-1,-1 1 1,1-1 0,-1 1-1,-6-2 1,-29-10-778,-11-2-113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428"/>
    </inkml:context>
    <inkml:brush xml:id="br0">
      <inkml:brushProperty name="width" value="0.05" units="cm"/>
      <inkml:brushProperty name="height" value="0.05" units="cm"/>
    </inkml:brush>
  </inkml:definitions>
  <inkml:trace contextRef="#ctx0" brushRef="#br0">1 0 15619,'7'6'2273,"9"-6"-1313,7 0-400,3 0 1417,9 0-1305,3 0-640,10 5 336,2-1-216,2 10-376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5.851"/>
    </inkml:context>
    <inkml:brush xml:id="br0">
      <inkml:brushProperty name="width" value="0.05" units="cm"/>
      <inkml:brushProperty name="height" value="0.05" units="cm"/>
    </inkml:brush>
  </inkml:definitions>
  <inkml:trace contextRef="#ctx0" brushRef="#br0">127 1 19780,'-7'0'414,"0"1"0,0 0-1,0 0 1,0 0 0,0 1 0,0 0-1,0 1 1,-12 5 0,16-6-322,-1 0 1,0 0-1,1 0 1,0 1-1,-1 0 1,1-1-1,0 1 1,1 0-1,-1 0 1,0 0-1,1 1 1,-1-1-1,1 1 1,0-1-1,1 1 1,-3 6-1,3-9-85,1 0 0,0 0 0,-1 0 0,1 0 0,0 0 0,0 1 0,0-1 0,0 0 0,0 0 0,0 0 0,0 0 0,0 0 0,0 0 0,1 0 0,-1 1 0,0-1 0,1 0 0,-1 0 0,1 0 0,-1 0 0,1 0 0,-1 0 0,1 0 0,0-1 0,-1 1 0,3 2 0,-1-2 0,0 0 0,0 0-1,1 0 1,-1 0-1,0 0 1,1 0 0,-1 0-1,1-1 1,-1 0-1,1 1 1,3-1 0,5 0 5,0 0 0,0-1 0,0-1 0,16-4 0,-9 1 36,0-2-1,0 0 0,-1-1 0,0-1 0,-1 0 0,0-1 1,21-17-1,-57 78 568,17-37-684,0-1 1,1 1 0,-1 24 0,2-34 12,1-1 0,0 0 1,0 1-1,1-1 0,-1 0 0,1 0 0,-1 1 1,1-1-1,0 0 0,0 0 0,1 0 0,-1 0 1,1 0-1,-1 0 0,1 0 0,0 0 0,0-1 1,0 1-1,0-1 0,1 1 0,3 2 0,8 1-252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6.254"/>
    </inkml:context>
    <inkml:brush xml:id="br0">
      <inkml:brushProperty name="width" value="0.05" units="cm"/>
      <inkml:brushProperty name="height" value="0.05" units="cm"/>
    </inkml:brush>
  </inkml:definitions>
  <inkml:trace contextRef="#ctx0" brushRef="#br0">152 1 18068,'10'0'1776,"2"7"-1024,-1 6-247,7 6 935,-1 6-312,1 7-224,1 9-120,-9 16-183,-2 4-145,-10 13-136,-10 4-160,-15 4-424,-12 1-376,-23 1 536,-3-4-81,-2-16-111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7.953"/>
    </inkml:context>
    <inkml:brush xml:id="br0">
      <inkml:brushProperty name="width" value="0.05" units="cm"/>
      <inkml:brushProperty name="height" value="0.05" units="cm"/>
    </inkml:brush>
  </inkml:definitions>
  <inkml:trace contextRef="#ctx0" brushRef="#br0">38 64 16307,'15'-64'3387,"-13"98"-135,-29 168-1934,1-9-1065,25-172 28,1-16 13,2-13-5,4-36 330,-1-71-1,-3 110-597,2 9-21,7 12-22,-9-13 20,3 4-4,0 0 0,1-1 0,0 1 0,0-1 0,1-1 0,-1 1 0,1-1 0,1 0 0,-1-1 0,1 1 0,-1-2 0,1 1 0,0-1 0,1 0 0,-1-1-1,1 0 1,-1 0 0,1-1 0,-1 0 0,1 0 0,11-1 0,-11 0 24,0-1 0,0 0 0,0 0 1,-1 0-1,1-2 0,0 1 0,-1-1 0,0 0 0,1 0 0,-1-1 0,-1 0 0,1-1 0,0 0 0,-1 0 0,0 0 0,-1-1 0,1 0 1,-1-1-1,0 1 0,10-15 0,-14 16 8,0 1 0,0 0 0,0-1 0,0 1 0,-1-1 0,0 1 0,0-1 0,0-7 0,-1 12-22,0-1 0,0 0 0,0 0 0,0 0 0,0 1 0,0-1 0,0 0 0,0 0 0,0 0 0,-1 1 0,1-1 0,0 0 0,-1 1 0,1-1 0,0 0 0,-1 0 0,1 1 0,-1-1 0,1 1 0,-1-1-1,-1 0 1,1 0-2,0 1 0,0 0 0,0-1 0,0 1-1,-1 0 1,1 0 0,0 0 0,0 0-1,0 0 1,-1 0 0,1 0 0,0 1 0,0-1-1,0 0 1,-1 1 0,1-1 0,0 1 0,0-1-1,-2 2 1,-2 1-4,0 1 0,-1-1 0,1 1 0,1 0 0,-1 1 0,0-1 0,1 1 0,0 0 0,0 0 0,-4 8 0,3-4-2,0 0 1,0 0 0,1 1-1,0 0 1,-4 17-1,7-24-59,1 1 0,-1-1 0,1 0 0,0 1 0,0-1 0,0 0 0,0 1 0,1-1 0,-1 0 0,1 1 0,0-1 0,0 0 0,0 0 0,0 0 1,0 0-1,1 0 0,0 0 0,-1 0 0,1 0 0,0 0 0,0-1 0,1 1 0,-1-1 0,0 0 0,6 4 0,-2-2-142,0 0 0,1-1-1,-1 0 1,1 0 0,0 0 0,0-1 0,0 0 0,0-1 0,0 1 0,0-1 0,9 0 0,19-2-572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8.374"/>
    </inkml:context>
    <inkml:brush xml:id="br0">
      <inkml:brushProperty name="width" value="0.05" units="cm"/>
      <inkml:brushProperty name="height" value="0.05" units="cm"/>
    </inkml:brush>
  </inkml:definitions>
  <inkml:trace contextRef="#ctx0" brushRef="#br0">201 1 16844,'-5'0'262,"0"1"0,0 0 0,0 1 1,0-1-1,0 1 0,0 0 0,0 0 1,1 1-1,-1 0 0,1-1 1,0 1-1,0 1 0,0-1 0,0 1 1,0-1-1,-5 9 0,3-6 25,1 1-1,0 0 0,0 0 1,1 0-1,0 0 1,1 1-1,-1 0 1,1 0-1,-3 16 1,5-23-272,1 1 1,0-1 0,0 1-1,0 0 1,0-1 0,0 1-1,0 0 1,0-1 0,0 1-1,1-1 1,-1 1 0,1-1-1,-1 1 1,1-1 0,0 1 0,-1-1-1,1 1 1,0-1 0,0 0-1,0 1 1,0-1 0,0 0-1,0 0 1,0 0 0,1 0-1,1 2 1,3 0-9,0 0-1,1-1 1,-1 1-1,0-1 1,11 1 0,-11-2-6,0 1 1,1 0 0,-1 0 0,11 5 0,-12-3-2,0 0 1,-1 0-1,1 0 1,-1 0-1,0 1 1,0 0-1,0 0 1,-1 0-1,0 0 1,0 0-1,0 1 1,-1-1 0,1 1-1,-1 0 1,-1-1-1,1 1 1,0 10-1,1 2 17,-2 1 0,0-1 0,-1 1 0,-3 29 0,-1-24 91,0 0 0,-2-1-1,0 0 1,-13 30-1,14-40-4,-1-1-1,0 1 0,-1-1 0,-1 0 0,0-1 0,0 1 1,-2-2-1,-17 18 0,25-26-72,0 0-1,-1 0 1,1-1 0,-1 1 0,0-1 0,1 1-1,-1-1 1,0 0 0,0 0 0,0 0 0,0 0-1,0-1 1,0 1 0,0-1 0,0 0-1,0 0 1,-3 0 0,3 0-18,1-1-1,0 0 1,-1 1 0,1-1-1,0 0 1,0 0 0,0 0 0,-1-1-1,1 1 1,1 0 0,-1-1-1,0 0 1,0 1 0,0-1-1,1 0 1,-1 0 0,1 0 0,0 0-1,-1 0 1,1 0 0,-2-4-1,-1-6-8,0 1-1,1-2 0,0 1 0,0 0 1,1-1-1,1 1 0,0-1 1,1 1-1,1-1 0,3-23 0,0 13-99,1 0 0,1 0 0,1 0-1,20-41 1,-18 46-296,2 0 1,0 1-1,1 0 1,26-29-1,67-51-1534,-63 64 1195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8.836"/>
    </inkml:context>
    <inkml:brush xml:id="br0">
      <inkml:brushProperty name="width" value="0.05" units="cm"/>
      <inkml:brushProperty name="height" value="0.05" units="cm"/>
    </inkml:brush>
  </inkml:definitions>
  <inkml:trace contextRef="#ctx0" brushRef="#br0">75 0 17180,'0'22'1712,"-9"8"-984,-1 4-264,-3 4 729,1 0-145,1-1-384,1-3-176,4-10-488,2-1-272,6-14-648,1-2-152,3-12 751,3-1-223,-1-8-208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9.284"/>
    </inkml:context>
    <inkml:brush xml:id="br0">
      <inkml:brushProperty name="width" value="0.05" units="cm"/>
      <inkml:brushProperty name="height" value="0.05" units="cm"/>
    </inkml:brush>
  </inkml:definitions>
  <inkml:trace contextRef="#ctx0" brushRef="#br0">1 519 16644,'8'6'380,"1"-1"0,-1-1 1,1 0-1,0 0 0,0 0 1,1-1-1,-1-1 1,1 1-1,-1-2 0,1 1 1,13-1-1,-6 0 22,0-2 0,0 0 1,0 0-1,-1-2 0,29-7 0,-30 5-223,-1 0 0,0-1 0,0-1-1,20-12 1,-27 14-104,-1 1 0,1-1 0,-1 0 0,0-1 0,-1 1 0,1-1 0,-1 0 0,0-1 0,0 1 0,4-11 0,-8 15-50,0 0 1,0 0-1,0 1 0,-1-1 0,1 0 1,-1 0-1,1 0 0,-1 0 1,0 0-1,0 0 0,0 0 0,0 0 1,0 0-1,-1 0 0,1 0 0,0 0 1,-1 0-1,1 0 0,-1 0 1,0 0-1,0 0 0,-1-2 0,1 3-10,-1 0 0,1-1 1,0 1-1,-1 0 0,1 0 0,0 0 0,-1 0 0,1 1 0,-1-1 0,1 0 0,-1 1 0,0-1 0,1 0 0,-1 1 0,0 0 0,1 0 0,-1-1 0,0 1 0,1 0 0,-1 0 0,0 0 0,0 1 0,1-1 0,-1 0 0,0 1 0,1-1 1,-1 1-1,-1 0 0,-8 4 9,0 0 0,1 1 0,-1 0 0,1 0 1,0 1-1,1 1 0,0-1 0,0 2 0,1-1 1,0 1-1,0 0 0,1 1 0,0 0 0,1 0 1,0 0-1,1 1 0,0 0 0,0 0 0,1 0 1,-2 13-1,5-21-20,0 1 0,0-1 0,1 1 0,0-1 0,0 1-1,0-1 1,0 1 0,0-1 0,1 1 0,0 0 0,-1-1 0,1 0 0,0 1 0,1-1 0,-1 0 0,1 1 0,-1-1 0,4 4 0,-3-5-115,0 0 0,0 0-1,1 0 1,-1 0 0,1 0 0,0 0 0,-1 0 0,1-1-1,0 0 1,0 1 0,0-1 0,0 0 0,0 0 0,0-1 0,0 1-1,0-1 1,0 1 0,0-1 0,0 0 0,6-1 0,-6 1-9,0-1 0,0 0 0,0 0 0,0 0 0,0 0 0,0 0 0,0 0 0,-1-1 0,1 1 0,-1-1 0,1 0 0,-1 0 0,1 0 0,-1 0 0,0 0 0,0 0 0,0-1 0,0 1 0,-1-1 0,1 1 0,1-4 0,10-27-835</inkml:trace>
  <inkml:trace contextRef="#ctx0" brushRef="#br0" timeOffset="1">198 25 20284,'-16'-15'1785,"8"8"-1273,3 4-264,7 8 920,9 1-416,-2 5-912,5 1-440,-2 3-1472,3 2 1776,3-3-313,2 1-199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39.673"/>
    </inkml:context>
    <inkml:brush xml:id="br0">
      <inkml:brushProperty name="width" value="0.05" units="cm"/>
      <inkml:brushProperty name="height" value="0.05" units="cm"/>
    </inkml:brush>
  </inkml:definitions>
  <inkml:trace contextRef="#ctx0" brushRef="#br0">200 8 22125,'19'-2'1634,"-8"0"-827,-11 2-795,-1 0 0,1 0 0,0 0 1,0 0-1,0 0 0,0 0 0,0 0 0,0 0 0,0 0 0,0 0 0,0 0 0,0 0 0,0 0 0,0 0 0,0 0 0,0 0 0,0 0 0,0 0 0,0-1 0,0 1 0,-1 0 0,1 0 0,0 0 0,0 0 0,0 0 0,0 0 0,0 0 0,0 0 0,0 0 0,0 0 0,0 0 0,0 0 0,0-1 0,0 1 0,0 0 0,0 0 0,0 0 0,0 0 0,1 0 0,-1 0 0,0 0 0,0 0 0,0 0 0,0 0 0,0 0 0,0 0 0,0 0 1,0 0-1,0 0 0,0-1 0,0 1 0,0 0 0,0 0 0,0 0 0,0 0 0,0 0 0,0 0 0,0 0 0,1 0 0,-1 0 0,0 0 0,0 0 0,0 0 0,0 0 0,0 0 0,0 0 0,0 0 0,0 0 0,0 0 0,0 0 87,-1 0 0,0 0-1,0 0 1,0 0 0,0 0 0,1 0 0,-1 0-1,0 0 1,0 0 0,0 0 0,0 1-1,1-1 1,-1 0 0,0 1 0,0-1 0,1 0-1,-1 1 1,0-1 0,1 1 0,-2 0-1,-16 13 439,15-12-434,-16 15-52,0 1 0,1 1 0,1 1 0,1 0 0,1 1 0,-16 28 0,29-46-66,0 0-1,1 0 1,-1 0-1,1 0 1,0 0-1,0 1 1,0-1-1,1 0 1,-1 1 0,1-1-1,0 0 1,-1 1-1,2-1 1,-1 4-1,1-4-2,0-1 0,0 0 0,0 0 0,0 0 1,0-1-1,0 1 0,0 0 0,1 0 0,-1-1 0,1 1 0,-1 0 0,1-1 0,0 0 0,-1 1 0,1-1 1,0 0-1,0 0 0,0 0 0,0 0 0,0 0 0,0 0 0,3 0 0,14 4-135,0-1-1,1-1 0,20 1 0,-27-3 61,0 0-1,1 0 0,-1 1 0,0 1 0,0 1 1,0 0-1,0 0 0,22 12 0,-34-16 86,0 1 0,0-1-1,0 1 1,0 0-1,-1 0 1,1-1 0,0 1-1,0 0 1,0 0 0,-1 0-1,1 0 1,0 0-1,-1 0 1,1 0 0,-1 0-1,1 0 1,-1 0-1,0 0 1,1 0 0,-1 1-1,0-1 1,0 0 0,0 1-1,0 0 2,0 0-1,-1 0 0,1 0 0,-1 0 1,0 0-1,1-1 0,-1 1 1,0 0-1,0 0 0,0-1 1,0 1-1,-3 2 0,-2 2 1,-1 1-1,0-1 0,0 0 0,-14 8 0,2-3 54,-1-1 0,1 0 0,-31 9 0,39-16-226,0 0 0,0 0-1,-1-1 1,1 0 0,-1-1-1,1 0 1,-1-1 0,-13-2-1,22 2 116,-1-1 1,0 0-1,0 0 0,1-1 0,-1 1 0,1-1 1,-1 1-1,1-1 0,-4-3 0,-4-5-383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41.650"/>
    </inkml:context>
    <inkml:brush xml:id="br0">
      <inkml:brushProperty name="width" value="0.05" units="cm"/>
      <inkml:brushProperty name="height" value="0.05" units="cm"/>
    </inkml:brush>
  </inkml:definitions>
  <inkml:trace contextRef="#ctx0" brushRef="#br0">0 142 12939,'15'-12'751,"0"0"1,0 0-1,1 1 1,0 1-1,1 1 1,0 0-1,1 1 1,0 1-1,20-5 1,4 1 307,0 2 0,81-8-1,-112 16-956,44-1 285,-51 3-362,-1-1 0,0 0 0,1 1 0,-1 0 0,1-1 0,-1 1 0,0 1 0,1-1 0,-1 0 0,0 1 0,0 0 0,5 3 0,-7-4-18,0 0-1,-1-1 1,1 1 0,0 0-1,0 0 1,0 0 0,-1 0-1,1 0 1,-1 0 0,1 1 0,-1-1-1,1 0 1,-1 0 0,1 0-1,-1 0 1,0 1 0,0-1-1,0 0 1,0 0 0,0 1-1,0-1 1,0 1 0,-1 1 0,1 0 1,-1 0-1,0 0 0,0 0 1,-1-1-1,1 1 1,-1 0-1,1-1 1,-3 3-1,-5 6 6,0-1 0,-1 0 0,-13 10-1,22-19-10,-104 76 58,5-3-14,83-61-42,1 2 1,1 0 0,-23 29-1,35-40-1,-1 0-1,1 0 1,0 1-1,1-1 0,-1 1 1,1 0-1,0 0 1,0 0-1,0 0 0,1 0 1,0 0-1,0 0 1,0 1-1,1-1 0,-1 0 1,1 0-1,1 1 1,-1-1-1,1 0 0,0 1 1,0-1-1,0 0 1,1 0-1,0 0 0,0 0 1,0 0-1,0-1 1,1 1-1,4 6 0,2 0 3,1 0-1,0-1 0,0 0 0,1-1 1,0 0-1,14 7 0,77 39-713,-28-16-707,-68-36 1336,0 0 0,-1 1 0,1 0 0,-1 0 0,0 1 0,0-1 0,-1 1 0,1 0 0,4 7 0,6 14-469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8.680"/>
    </inkml:context>
    <inkml:brush xml:id="br0">
      <inkml:brushProperty name="width" value="0.05" units="cm"/>
      <inkml:brushProperty name="height" value="0.05" units="cm"/>
    </inkml:brush>
  </inkml:definitions>
  <inkml:trace contextRef="#ctx0" brushRef="#br0">0 1 16003,'14'42'1857,"-1"0"-913,0-2-344,3-4 1040,0-2-311,1-5-417,0-6-320,0-11-760,0-6-496,-5-6 584,-1-6-160,-2-3-168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9:42.056"/>
    </inkml:context>
    <inkml:brush xml:id="br0">
      <inkml:brushProperty name="width" value="0.05" units="cm"/>
      <inkml:brushProperty name="height" value="0.05" units="cm"/>
    </inkml:brush>
  </inkml:definitions>
  <inkml:trace contextRef="#ctx0" brushRef="#br0">5 20 17212,'-5'9'1840,"13"-3"-1112,3-6-488,3-6 208,2-1 185,0-4-169,-1 0-96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28.687"/>
    </inkml:context>
    <inkml:brush xml:id="br0">
      <inkml:brushProperty name="width" value="0.05" units="cm"/>
      <inkml:brushProperty name="height" value="0.05" units="cm"/>
    </inkml:brush>
  </inkml:definitions>
  <inkml:trace contextRef="#ctx0" brushRef="#br0">111 69 15507,'3'-17'1509,"-1"11"-869,-1-1 0,0 1 0,0-1-1,0 1 1,-1-14 0,-3 21 1001,-2 6-1151,-4 10-238,2 16-158,1 0-1,-3 65 0,8 71-122,2-130 56,1 44-34,1-35-43,-2 0 0,-7 57-1,6-105 21,0 1 0,0-1-1,0 0 1,0 1 0,-1-1-1,1 0 1,0 0 0,0 1-1,0-1 1,0 0 0,0 1-1,0-1 1,0 0 0,0 0 0,-1 1-1,1-1 1,0 0 0,0 0-1,0 1 1,-1-1 0,1 0-1,0 0 1,0 0 0,0 1-1,-1-1 1,1 0 0,0 0-1,0 0 1,-1 0 0,1 0-1,0 0 1,-1 1 0,1-1-1,-1 0 1,-10-6-1282,-7-12-694,18 18 1995,-28-37-1357,12 12 556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29.105"/>
    </inkml:context>
    <inkml:brush xml:id="br0">
      <inkml:brushProperty name="width" value="0.05" units="cm"/>
      <inkml:brushProperty name="height" value="0.05" units="cm"/>
    </inkml:brush>
  </inkml:definitions>
  <inkml:trace contextRef="#ctx0" brushRef="#br0">41 191 12291,'-2'0'118,"0"1"1,0-1 0,0 1 0,0 0 0,1-1 0,-1 1-1,0 0 1,0 0 0,1 1 0,-1-1 0,0 0 0,1 0 0,-1 1-1,1-1 1,0 1 0,-1-1 0,1 1 0,-2 3 0,2-2 67,-1 1 1,1-1-1,0 1 1,0-1-1,1 1 1,-1-1-1,1 1 1,0-1-1,0 8 1,1-1 174,0 0 0,1 0 0,0-1-1,1 1 1,0 0 0,9 17 0,-8-20-180,0 1 0,1-1 0,0 1 0,1-1 0,-1-1 0,1 1 0,1-1 0,-1 0 0,1 0 0,0-1 0,0 0 0,1 0 0,-1-1 0,12 5 0,-13-7-97,0 0 1,0 0-1,1-1 1,-1 1 0,0-1-1,1-1 1,-1 1 0,1-1-1,-1 0 1,1-1-1,-1 0 1,1 0 0,-1 0-1,0-1 1,0 1 0,1-2-1,-1 1 1,-1-1-1,1 1 1,7-6 0,7-6 97,-1-1 0,-1 0 1,-1-1-1,0-1 0,27-37 1,61-106-58,-76 113-529,-21 34-47,-5 10 367,-1-1 0,1 0 0,-1 1 0,0-1 0,0 0 0,0 0 0,-1-1 0,1 1 1,-1 0-1,0 0 0,0-1 0,0-4 0,-2-7-344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2.688"/>
    </inkml:context>
    <inkml:brush xml:id="br0">
      <inkml:brushProperty name="width" value="0.05" units="cm"/>
      <inkml:brushProperty name="height" value="0.05" units="cm"/>
    </inkml:brush>
  </inkml:definitions>
  <inkml:trace contextRef="#ctx0" brushRef="#br0">31 0 15715,'-4'115'7794,"-8"55"-5355,-3 30-2477,18-184-909,3-22-513,9-27-242,-14 31 1787,10-30-772,2-10-196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3.168"/>
    </inkml:context>
    <inkml:brush xml:id="br0">
      <inkml:brushProperty name="width" value="0.05" units="cm"/>
      <inkml:brushProperty name="height" value="0.05" units="cm"/>
    </inkml:brush>
  </inkml:definitions>
  <inkml:trace contextRef="#ctx0" brushRef="#br0">199 1 15691,'2'1'136,"-1"-1"0,0 1-1,0 0 1,0 0-1,0 0 1,0 0 0,0 0-1,-1 1 1,1-1 0,0 0-1,-1 0 1,1 0-1,0 1 1,-1-1 0,1 0-1,-1 1 1,0-1 0,1 0-1,-1 1 1,0-1-1,0 1 1,0 1 0,1 38 1128,-2-34-715,-10 140 3249,5-91-3248,2 107 1,5-163-603,-1 1 0,0-1 0,0 0 0,0 0 0,0 0 0,0 1 0,0-1 1,0 0-1,0 0 0,0 1 0,0-1 0,0 0 0,0 0 0,0 1 0,-1-1 0,1 0 0,0 0 0,0 0 1,0 1-1,0-1 0,0 0 0,0 0 0,0 0 0,-1 0 0,1 1 0,0-1 0,0 0 0,0 0 0,0 0 1,-1 0-1,1 0 0,0 1 0,0-1 0,-1 0 0,1 0 0,0 0 0,0 0 0,0 0 0,-1 0 0,1 0 1,0 0-1,0 0 0,-1 0 0,1 0 0,0 0 0,-16-6-1101,-18-18 236,29 20 564,-17-13-531</inkml:trace>
  <inkml:trace contextRef="#ctx0" brushRef="#br0" timeOffset="1">3 331 15515,'-3'-1'2001,"5"1"-857,2 1-344,9-1 1217,4-1-289,6-1-464,1-1-216,8 2-511,2 1-353,3 0-1025,-4-5-183,2 5 768,4 3-232,-1-1-160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3.615"/>
    </inkml:context>
    <inkml:brush xml:id="br0">
      <inkml:brushProperty name="width" value="0.05" units="cm"/>
      <inkml:brushProperty name="height" value="0.05" units="cm"/>
    </inkml:brush>
  </inkml:definitions>
  <inkml:trace contextRef="#ctx0" brushRef="#br0">56 11 19236,'7'14'2313,"5"-3"-1249,4-5-392,8 0 1328,5-3-367,3-3-633,1-4-320,-1-3-472,0 1-232,-6-1-384,-5 1-216,-13-2-584,-5 3-393,-9 1 1105,-5 1-304,-12 6-96</inkml:trace>
  <inkml:trace contextRef="#ctx0" brushRef="#br0" timeOffset="1">0 160 16203,'0'8'2153,"13"-4"-945,5-4-392,7-1 1361,4-4-449,3-3-488,1-1-271,-2 0-689,0-3-392,-10-1-1097,-4 0 1073,-11 0-248,-6 3-184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4.021"/>
    </inkml:context>
    <inkml:brush xml:id="br0">
      <inkml:brushProperty name="width" value="0.05" units="cm"/>
      <inkml:brushProperty name="height" value="0.05" units="cm"/>
    </inkml:brush>
  </inkml:definitions>
  <inkml:trace contextRef="#ctx0" brushRef="#br0">1 252 18844,'0'1'130,"0"0"0,0 0-1,1 0 1,-1 0 0,1 1 0,-1-1-1,1 0 1,-1 0 0,1 0 0,0 0 0,0 0-1,-1 0 1,1 0 0,0-1 0,0 1 0,0 0-1,0 0 1,0-1 0,0 1 0,0 0-1,0-1 1,0 1 0,0-1 0,0 1 0,1-1-1,-1 0 1,0 1 0,0-1 0,0 0-1,1 0 1,-1 0 0,0 0 0,0 0 0,0 0-1,1 0 1,-1-1 0,0 1 0,0 0-1,0-1 1,1 1 0,-1 0 0,0-1 0,1 0-1,7-3 333,-1-1 0,0 1 0,0-1 0,11-9 0,37-33 405,70-78-1,-61 58-900,-65 67 31,0 1 0,0-1 0,0 0 0,0 0 0,0 0 0,0 0 0,1 0 0,-1 1 0,0-1 0,0 0 0,0 0 0,0 0 0,0 0 0,0 0 0,0 0 0,0 0 0,0 0 0,0 1 0,1-1 0,-1 0 0,0 0 0,0 0 0,0 0 0,0 0 0,0 0 0,0 0 0,1 0 0,-1 0 0,0 0 0,0 0 0,0 0 0,0 0 0,0 0 0,0 0 0,1 0 0,-1 0 0,0 0 0,0 0 0,0 0 0,0 0 0,0 0 0,1 0 0,-1 0-1,0 0 1,0 0 0,0 0 0,0 0 0,0 0 0,0 0 0,0 0 0,1-1 0,-1 1 0,0 0 0,0 0 0,0 0 0,0 0 0,0 0 0,0 0 0,0 0 0,0-1 0,0 1 0,-2 11-66,-42 133-656,27-82-1621,7-34 1305,5-21 323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5.680"/>
    </inkml:context>
    <inkml:brush xml:id="br0">
      <inkml:brushProperty name="width" value="0.05" units="cm"/>
      <inkml:brushProperty name="height" value="0.05" units="cm"/>
    </inkml:brush>
  </inkml:definitions>
  <inkml:trace contextRef="#ctx0" brushRef="#br0">1 508 16323,'25'-35'5112,"-14"18"-4196,115-193 2712,-1 0-2281,-122 205-1313,1 0 1,-1 0-1,1 1 1,0 0-1,5-6 1,-8 10-33,-1 0 0,0 0 1,1-1-1,-1 1 1,0 0-1,1 0 0,-1 0 1,0 0-1,1-1 1,-1 1-1,0 0 0,1 0 1,-1 0-1,0 0 0,1 0 1,-1 0-1,0 0 1,1 0-1,-1 0 0,1 0 1,-1 0-1,0 0 1,1 0-1,-1 0 0,0 1 1,1-1-1,-1 0 1,0 0-1,1 0 0,-1 0 1,0 1-1,1-1 1,0 2-1,0-1 1,-1 0-1,1 1 0,0-1 1,-1 1-1,1-1 1,-1 1-1,1 0 1,-1-1-1,0 1 0,0-1 1,0 3-1,2 50-30,-4 0-1,-1 0 0,-11 55 0,0-6-78,11-85-103,2-15 23,0 1-1,0-1 1,1 1 0,-1 0-1,1-1 1,0 1 0,0-1 0,0 1-1,0 0 1,1 4 0,0-8 145,-1 1 0,0-1 1,0 0-1,0 0 0,0 1 1,0-1-1,0 0 0,1 0 1,-1 0-1,0 1 0,0-1 0,0 0 1,1 0-1,-1 0 0,0 0 1,0 1-1,0-1 0,1 0 1,-1 0-1,0 0 0,0 0 1,1 0-1,-1 0 0,0 0 1,0 0-1,1 0 0,-1 0 0,0 0 1,0 0-1,1 0 0,-1 0 1,0 0-1,0 0 0,1 0 1,-1 0-1,0 0 0,0 0 1,1 0-1,-1-1 0,10-7-832,0-3-50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6.113"/>
    </inkml:context>
    <inkml:brush xml:id="br0">
      <inkml:brushProperty name="width" value="0.05" units="cm"/>
      <inkml:brushProperty name="height" value="0.05" units="cm"/>
    </inkml:brush>
  </inkml:definitions>
  <inkml:trace contextRef="#ctx0" brushRef="#br0">167 0 16155,'0'23'2105,"0"2"-1297,-2 7-360,-2 1 1681,-1 9-1281,2 1-160,0-4-344,-2 0-136,2-7-136,0-3-128,3-8-464,0-2-304,0-10-817,0-8 1345,-3 1-256,0-7-224</inkml:trace>
  <inkml:trace contextRef="#ctx0" brushRef="#br0" timeOffset="1">0 191 15867,'9'4'1889,"8"-1"-905,0 0-360,6-2 1113,4 1-409,4-2-344,-2 1-216,2-1-752,-1 0-496,-7 0 456,2 5-128,-2-2-128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06.594"/>
    </inkml:context>
    <inkml:brush xml:id="br0">
      <inkml:brushProperty name="width" value="0.05" units="cm"/>
      <inkml:brushProperty name="height" value="0.05" units="cm"/>
    </inkml:brush>
  </inkml:definitions>
  <inkml:trace contextRef="#ctx0" brushRef="#br0">75 288 17508,'11'23'1952,"-6"0"-1144,-4 3-368,1 3 1193,-1 0-433,-1 2-696,-1 1-432,-2-7-816,-2-4-352,-1-10 848,-2-7-200,-1-13-193</inkml:trace>
  <inkml:trace contextRef="#ctx0" brushRef="#br0" timeOffset="1">11 2 20908,'2'-2'1897,"-2"7"-1273,0 1-296,0 2 1168,0-2-631,0 2-1370,0-2-839,-3 0 1192,1-5-208,-6 2-240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058"/>
    </inkml:context>
    <inkml:brush xml:id="br0">
      <inkml:brushProperty name="width" value="0.05" units="cm"/>
      <inkml:brushProperty name="height" value="0.05" units="cm"/>
    </inkml:brush>
  </inkml:definitions>
  <inkml:trace contextRef="#ctx0" brushRef="#br0">49 303 15363,'4'0'324,"0"0"1,0 0-1,0 0 0,-1-1 0,1 0 0,0 0 0,0 0 1,0 0-1,0 0 0,-1-1 0,1 0 0,-1 0 0,1 0 1,-1 0-1,0 0 0,0 0 0,0-1 0,0 0 0,0 0 1,0 0-1,-1 0 0,0 0 0,1 0 0,1-4 0,1-1-80,0 0-1,-1 0 1,0-1 0,-1 0-1,1 1 1,-1-1-1,-1 0 1,0 0-1,1-12 1,-3 18-212,0 1 1,1 0-1,-2-1 1,1 1-1,0 0 1,0 0-1,-1-1 0,1 1 1,-1 0-1,0 0 1,0 0-1,0-1 1,0 1-1,0 0 1,0 0-1,0 1 0,-1-1 1,1 0-1,-4-3 1,4 4-15,-1 0 1,0 0 0,1 0-1,-1 1 1,0-1 0,0 0-1,1 1 1,-1-1 0,0 1-1,0 0 1,0-1 0,0 1-1,0 0 1,1 0-1,-1 0 1,0 1 0,0-1-1,0 0 1,0 1 0,0-1-1,1 1 1,-1-1 0,0 1-1,1 0 1,-3 1-1,-3 2-3,1 1 0,0-1-1,0 1 1,0 0 0,0 1-1,1 0 1,0-1 0,1 1-1,-1 1 1,1-1-1,0 1 1,0 0 0,1 0-1,-3 7 1,1 2-18,-1 0 0,2 0 1,0 1-1,1-1 0,-1 25 0,3-34 5,1 0 1,0 1-1,1-1 0,0 1 0,0-1 0,0 0 1,1 0-1,0 1 0,0-1 0,5 8 0,-6-11 0,1-2 0,0 1 0,0 0 0,1 0 0,-1-1 0,0 1 0,1-1 0,0 1 0,-1-1 0,1 0 0,0 0 0,0-1 0,0 1-1,1 0 1,-1-1 0,0 0 0,0 0 0,1 0 0,-1 0 0,1-1 0,-1 1 0,1-1 0,5 0 0,0 0-78,1-1 0,-1 0 0,1-1 0,-1 0 0,0-1 0,0 0 0,0 0 0,0-1-1,0 0 1,-1-1 0,1 1 0,-1-2 0,-1 1 0,1-1 0,7-8 0,1-2-438,0 0-1,-1-1 1,-1-1-1,-1 0 1,15-27-1,-16 21-47,0-1 0,-3 0 0,0-1 0,-1 0 0,8-47 0,-7 9-452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1.518"/>
    </inkml:context>
    <inkml:brush xml:id="br0">
      <inkml:brushProperty name="width" value="0.05" units="cm"/>
      <inkml:brushProperty name="height" value="0.05" units="cm"/>
    </inkml:brush>
  </inkml:definitions>
  <inkml:trace contextRef="#ctx0" brushRef="#br0">51 0 15939,'0'0'186,"0"1"0,1-1 0,-1 0-1,0 1 1,0-1 0,1 0 0,-1 1 0,0-1-1,0 1 1,1-1 0,-1 0 0,0 1-1,0-1 1,0 1 0,0-1 0,0 1-1,0-1 1,0 0 0,0 1 0,0-1 0,0 1-1,0-1 1,0 1 0,0-1 0,0 0-1,0 1 1,0-1 0,0 1 0,-1 0-1,-2 24 835,2-19-535,-10 112 570,4 184 0,8-284-1388,0-16-396,-1-5-159,-3-30-974,-14-29 627,4 20 415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1.922"/>
    </inkml:context>
    <inkml:brush xml:id="br0">
      <inkml:brushProperty name="width" value="0.05" units="cm"/>
      <inkml:brushProperty name="height" value="0.05" units="cm"/>
    </inkml:brush>
  </inkml:definitions>
  <inkml:trace contextRef="#ctx0" brushRef="#br0">8 81 17244,'-8'-4'1896,"8"-1"-1056,3 2-296,16 0 1057,2 0-121,16-2-368,0 1-184,11-6-255,5 3-137,-1-2-72,-3-1-120,-7 1-480,-2 2-600,-9 5 656,-8 2-120,-8 3-96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3.177"/>
    </inkml:context>
    <inkml:brush xml:id="br0">
      <inkml:brushProperty name="width" value="0.05" units="cm"/>
      <inkml:brushProperty name="height" value="0.05" units="cm"/>
    </inkml:brush>
  </inkml:definitions>
  <inkml:trace contextRef="#ctx0" brushRef="#br0">19 35 14323,'-18'11'3860,"26"-11"-269,37-12 205,-38 10-3990,-3 1 248,90-24 1171,-82 23-1337,1 0 0,-1 1 1,0 1-1,1 0 0,22 2 0,-34-2 21,0 0-1,1 0 1,-1 1 0,0-1-1,0 0 1,0 0 0,0 1-1,0-1 1,0 1-1,1-1 1,-1 1 0,0-1-1,0 1 1,0 0-1,-1-1 1,1 1 0,0 0-1,0 0 1,0 0-1,0-1 1,-1 1 0,1 0-1,0 0 1,-1 0 0,1 0-1,-1 0 1,1 1-1,-1-1 1,0 0 0,1 0-1,-1 0 1,0 0-1,0 0 1,0 1 0,0-1-1,0 0 1,0 0-1,0 0 1,0 0 0,0 1-1,-1-1 1,1 0 0,0 0-1,-1 0 1,1 0-1,-1 0 1,1 0 0,-1 0-1,1 0 1,-1 0-1,0 0 1,0 0 0,1 0-1,-1 0 1,0-1 0,-1 2-1,-15 11-927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3.612"/>
    </inkml:context>
    <inkml:brush xml:id="br0">
      <inkml:brushProperty name="width" value="0.05" units="cm"/>
      <inkml:brushProperty name="height" value="0.05" units="cm"/>
    </inkml:brush>
  </inkml:definitions>
  <inkml:trace contextRef="#ctx0" brushRef="#br0">0 115 15299,'2'16'1729,"10"-6"-793,2-3-304,6-6 888,4 2-159,2-3-297,0-7-128,-1-6-624,-1-2-424,-2-5-2056,-4-4 2016,-4-10-369,-2-4-231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4.028"/>
    </inkml:context>
    <inkml:brush xml:id="br0">
      <inkml:brushProperty name="width" value="0.05" units="cm"/>
      <inkml:brushProperty name="height" value="0.05" units="cm"/>
    </inkml:brush>
  </inkml:definitions>
  <inkml:trace contextRef="#ctx0" brushRef="#br0">1 349 18564,'8'-2'564,"0"-1"0,0 0 0,0-1 1,0 0-1,-1 0 0,0 0 0,0-1 0,0 0 0,12-12 0,-6 7-156,9-11-299,0 0 0,-1-1-1,-1-1 1,-1-1 0,-1-1-1,-1 0 1,-2-2 0,0 1-1,17-47 1,-32 73-108,0 0 0,0 0 0,0 0 0,0 0 0,0 1 0,0-1 0,0 0 0,1 0 0,-1 0 0,0 0 0,0 0 0,0 0 0,0 0 0,0 0 0,0 0 0,0 1 0,0-1 0,1 0 0,-1 0 0,0 0 0,0 0 0,0 0 0,0 0 0,0 0 0,0 0 1,1 0-1,-1 0 0,0 0 0,0 0 0,0 0 0,0 0 0,0 0 0,0 0 0,1 0 0,-1 0 0,0 0 0,0 0 0,0 0 0,0 0 0,0 0 0,0-1 0,0 1 0,1 0 0,-1 0 0,0 0 0,0 0 0,0 0 0,0 0 0,0 0 0,0 0 0,0 0 0,0-1 0,0 1 0,0 0 0,1 0 0,-1 0 0,0 0 0,0 0 0,0 0 0,0 0 0,0-1 0,2 12 16,5 45-117,14 79 218,-18-118-486,2 0-1,0 0 1,1 0 0,1-1-1,14 25 1,-16-32-23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5.427"/>
    </inkml:context>
    <inkml:brush xml:id="br0">
      <inkml:brushProperty name="width" value="0.05" units="cm"/>
      <inkml:brushProperty name="height" value="0.05" units="cm"/>
    </inkml:brush>
  </inkml:definitions>
  <inkml:trace contextRef="#ctx0" brushRef="#br0">9 530 14267,'-8'32'2286,"8"-32"-2255,0 0 0,0 0 1,0 0-1,0 1 0,0-1 0,0 0 0,0 0 0,0 0 0,0 0 0,0 0 0,0 0 0,0 1 1,0-1-1,0 0 0,0 0 0,0 0 0,0 0 0,0 0 0,0 0 0,0 1 0,0-1 0,0 0 0,0 0 1,0 0-1,0 0 0,0 0 0,0 0 0,0 1 0,0-1 0,0 0 0,0 0 0,0 0 0,0 0 0,0 0 1,0 0-1,0 0 0,1 0 0,-1 1 0,0-1 0,0 0 0,0 0 0,0 0 0,0 0 0,0 0 0,0 0 1,1 0-1,-1 0 0,0 0 0,0 0 0,0 0 0,0 0 0,1 0 0,10-15 1335,13-32 327,24-60 1,-14 26-844,-2 10-248,-15 29-222,2 1 0,1 1 0,45-64 0,-47 86-241,-9 17-81,-5 13-42,-5 49-44,-1 0 1,-13 69-1,4-43 42,-9 118-1052,20-183 843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086"/>
    </inkml:context>
    <inkml:brush xml:id="br0">
      <inkml:brushProperty name="width" value="0.05" units="cm"/>
      <inkml:brushProperty name="height" value="0.05" units="cm"/>
    </inkml:brush>
  </inkml:definitions>
  <inkml:trace contextRef="#ctx0" brushRef="#br0">1 22 16492,'21'12'1616,"7"-4"-960,5-7-224,12-1 696,4-1-183,4-2-249,1-1-144,-5 1-256,-6-3-160,-8 2-344,-8-1-240,-11 4-552,-15 1 824,2-8-169,-10 0-127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556"/>
    </inkml:context>
    <inkml:brush xml:id="br0">
      <inkml:brushProperty name="width" value="0.05" units="cm"/>
      <inkml:brushProperty name="height" value="0.05" units="cm"/>
    </inkml:brush>
  </inkml:definitions>
  <inkml:trace contextRef="#ctx0" brushRef="#br0">0 1 15051,'2'24'1929,"9"-9"-913,4-2-352,16-9 1296,4 4-607,12-7-329,2 4-136,6-5-688,-1 0-456,-7 0-1376,-4-2 1472,-6 1-288,-7-4-185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8.967"/>
    </inkml:context>
    <inkml:brush xml:id="br0">
      <inkml:brushProperty name="width" value="0.05" units="cm"/>
      <inkml:brushProperty name="height" value="0.05" units="cm"/>
    </inkml:brush>
  </inkml:definitions>
  <inkml:trace contextRef="#ctx0" brushRef="#br0">1 6 15955,'18'-2'883,"0"0"0,1 1-1,-1 1 1,1 1-1,34 6 1,-40-5-686,0 1 1,0 1-1,0 0 0,-1 1 1,0 0-1,0 1 1,0 0-1,20 14 1,-28-16-190,0-1 1,0 1 0,0 0-1,0 0 1,0 0 0,-1 0 0,0 1-1,0 0 1,0-1 0,-1 1-1,1 0 1,-1 0 0,0 0-1,0 1 1,-1-1 0,2 8 0,-3-6 7,0 1 1,0-1 0,-1 1-1,1-1 1,-2 1-1,1-1 1,-1 0 0,0 0-1,0 1 1,-7 11 0,-2 1-223,-1 0 0,-1-1 0,-1 0 0,0-1 0,-2-1 0,-29 27 0,-6 0-333,33-34 181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9.405"/>
    </inkml:context>
    <inkml:brush xml:id="br0">
      <inkml:brushProperty name="width" value="0.05" units="cm"/>
      <inkml:brushProperty name="height" value="0.05" units="cm"/>
    </inkml:brush>
  </inkml:definitions>
  <inkml:trace contextRef="#ctx0" brushRef="#br0">2 498 14227,'-1'6'353,"0"16"2086,7-17-1051,8-9-165,13-14-269,-1 0 0,-1-1 0,0-2 0,34-38 0,-46 46-731,47-48 295,-2-3 1,-3-3 0,76-120 0,-130 187-501,-1 8-19,-4 12-10,-39 194-43,31-144-30,5-30-1013,-3 79 1,9-118 1070,1-1 0,0 1 0,0 0 0,0 0 0,0-1 0,0 1 0,0 0 0,0-1 0,0 1 0,0 0 0,0 0 0,1-1 0,-1 1 0,0 0 0,0-1 0,1 1 0,-1 0 0,0-1 0,1 1 0,-1-1 0,1 1 0,-1 0 0,1-1 0,-1 1 0,1-1 0,-1 1 0,1-1 0,-1 0 0,1 1 0,0-1 0,-1 1 0,1-1 0,1 0 0,12-2-530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6:53.848"/>
    </inkml:context>
    <inkml:brush xml:id="br0">
      <inkml:brushProperty name="width" value="0.05" units="cm"/>
      <inkml:brushProperty name="height" value="0.05" units="cm"/>
    </inkml:brush>
  </inkml:definitions>
  <inkml:trace contextRef="#ctx0" brushRef="#br0">1 303 15051,'1'1'54,"1"-1"0,0 1-1,0 0 1,-1-1-1,1 1 1,0-1 0,0 1-1,0-1 1,0 0 0,0 0-1,0 0 1,0 0 0,0 0-1,-1 0 1,4-1 0,30-10-330,-22 7 291,110-37-736,81-23-282,-153 51 897,0 2-1,56-4 1,232 4 793,-116 8-278,-181 2-367,1325-80 177,-837 39-250,2 43 360,63 26 105,1-33-239,-368-8-142,413-4 305,-514 31 55,126 29 0,-116-17-148,-100-20 94,-37-5-348,0 0 1,0 0 0,0 0 0,0 0 0,0 0-1,0 0 1,0 0 0,0 0 0,0 0-1,0 0 1,0 0 0,0 0 0,0 0 0,0 0-1,0 0 1,0-1 0,0 1 0,0 0-1,0 0 1,0 0 0,0 0 0,0 0 0,0 0-1,0 0 1,0 0 0,0 0 0,0 0-1,0 0 1,0 0 0,0 0 0,-20-6 12,6 2-551,-1 2 1,1 0 0,-17-1-1,6 3 56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501"/>
    </inkml:context>
    <inkml:brush xml:id="br0">
      <inkml:brushProperty name="width" value="0.05" units="cm"/>
      <inkml:brushProperty name="height" value="0.05" units="cm"/>
    </inkml:brush>
  </inkml:definitions>
  <inkml:trace contextRef="#ctx0" brushRef="#br0">114 2 16732,'0'0'70,"0"0"1,-1 0-1,1-1 1,-1 1-1,1 0 1,-1 0 0,1 0-1,0 0 1,-1 0-1,1-1 1,-1 1-1,1 0 1,-1 0 0,1 0-1,0 0 1,-1 0-1,1 0 1,-1 0-1,1 1 1,-1-1 0,1 0-1,-1 0 1,1 0-1,0 0 1,-1 0-1,1 1 1,-1-1-1,1 0 1,-1 1 0,-4 13 1003,7 22 211,-2-35-1238,23 132 1364,56 179 0,-74-294-1317,-4-9-41,2-1 0,-1 0 0,1 0 0,0 0 0,1 0 0,0 0 0,8 12 0,-2-13-34,-5-12-172,-5 3 113,0 0 0,0-1-1,0 1 1,0 0-1,0 0 1,0-1-1,0 1 1,-1 0 0,0-3-1,-3-3-84,1 0-1,-1 1 0,-1-1 1,0 1-1,0 0 1,0 0-1,-1 1 0,1-1 1,-12-8-1,-8-5-249,-32-21 0,44 33 325,-14-9 56,17 12 178,1 0-1,1-1 0,-1 0 0,1-1 0,-13-13 0,20 20-146,1 0-1,0-1 0,-1 1 0,1-1 1,0 0-1,0 1 0,0-1 0,-1 1 1,1-1-1,0 1 0,0-1 1,0 1-1,0-1 0,0 0 0,0 1 1,0-1-1,0 1 0,0-1 0,0 0 1,0 1-1,0-1 0,1 1 1,-1-1-1,0 1 0,0-1 0,1 1 1,-1-1-1,0 1 0,0-1 0,1 1 1,-1-1-1,1 1 0,-1-1 1,0 1-1,1 0 0,-1-1 0,1 1 1,-1 0-1,1-1 0,-1 1 1,1 0-1,-1 0 0,1-1 0,0 1 1,-1 0-1,1 0 0,-1 0 0,2 0 1,36-10 581,-29 9-485,25-7-320,-2-2 0,54-22 1,-44 11-4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19.831"/>
    </inkml:context>
    <inkml:brush xml:id="br0">
      <inkml:brushProperty name="width" value="0.05" units="cm"/>
      <inkml:brushProperty name="height" value="0.05" units="cm"/>
    </inkml:brush>
  </inkml:definitions>
  <inkml:trace contextRef="#ctx0" brushRef="#br0">184 1 18764,'0'10'1648,"-10"13"-1184,-2 5-191,2 9 703,3 2-296,1 7-320,1 0-112,5-6-248,0 0-64,3-10-248,0-5-200,-3-8-520,0-7-17,-4-11 697,-4-7-216,-1-13-104</inkml:trace>
  <inkml:trace contextRef="#ctx0" brushRef="#br0" timeOffset="0.49">1 161 16556,'1'3'1824,"9"-3"-960,2 2-304,8-2 977,3 0-265,7 0-376,9-2-240,2 1-768,0-4-448,0 1 544,-8-4-160,-9-3-144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0.266"/>
    </inkml:context>
    <inkml:brush xml:id="br0">
      <inkml:brushProperty name="width" value="0.05" units="cm"/>
      <inkml:brushProperty name="height" value="0.05" units="cm"/>
    </inkml:brush>
  </inkml:definitions>
  <inkml:trace contextRef="#ctx0" brushRef="#br0">57 309 16379,'0'16'2137,"-1"5"-1289,-2 5-352,1 3 1201,1 5-585,-1-2-224,1-3-856,-2-1-368,1-7-656,2-6-192,-1-15 231,2-20 41</inkml:trace>
  <inkml:trace contextRef="#ctx0" brushRef="#br0" timeOffset="1">7 6 17772,'-6'-6'1888,"6"8"-1144,0 1-312,6 1 1169,0 4-457,2-2-704,1 3-576,-1-3-1576,4 1 1592,2-1-280,1-2-176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0.727"/>
    </inkml:context>
    <inkml:brush xml:id="br0">
      <inkml:brushProperty name="width" value="0.05" units="cm"/>
      <inkml:brushProperty name="height" value="0.05" units="cm"/>
    </inkml:brush>
  </inkml:definitions>
  <inkml:trace contextRef="#ctx0" brushRef="#br0">16 1 17676,'-16'2'2767,"26"2"-761,29 4-353,74 7-455,-33-6-837,120 31 1,-195-39-360,-1 0 0,1 1 1,-1 0-1,0-1 0,0 2 1,5 1-1,-9-3-2,1-1 1,-1 1-1,1-1 0,-1 1 0,1-1 1,-1 0-1,0 1 0,1 0 1,-1-1-1,0 1 0,1-1 1,-1 1-1,0-1 0,0 1 1,1 0-1,-1-1 0,0 1 0,0-1 1,0 1-1,0 1 0,0-1 1,0 0-1,-1 0 1,1 0-1,-1 1 1,1-1-1,-1 0 0,1 0 1,-1 0-1,0 0 1,1 0-1,-1-1 1,0 1-1,0 0 0,0 0 1,-1 1-1,-123 87 42,46-35 47,-46 37-921,125-91 806,0 0 0,0 0 0,0 0 0,0 0 1,0 0-1,-1 0 0,1 0 0,0 0 0,0 0 1,0 0-1,0 0 0,0 0 0,-1 0 0,1 0 0,0 0 1,0 0-1,0 0 0,0 0 0,0 0 0,0 0 1,-1 0-1,1 0 0,0-1 0,0 1 0,0 0 0,0 0 1,0 0-1,0 0 0,0 0 0,0 0 0,-1 0 1,1 0-1,0-1 0,0 1 0,0 0 0,0 0 1,0 0-1,0 0 0,0 0 0,0-1 0,0 1 0,0 0 1,0 0-1,0 0 0,0 0 0,0 0 0,0 0 1,0-1-1,0 1 0,0 0 0,0 0 0,0 0 0,0 0 1,0 0-1,0 0 0,0-1 0,1 1 0,-1 0 1,0 0-1,0 0 0,0 0 0,0 0 0,0 0 0,3-13-158,8-8-349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1.501"/>
    </inkml:context>
    <inkml:brush xml:id="br0">
      <inkml:brushProperty name="width" value="0.05" units="cm"/>
      <inkml:brushProperty name="height" value="0.05" units="cm"/>
    </inkml:brush>
  </inkml:definitions>
  <inkml:trace contextRef="#ctx0" brushRef="#br0">0 491 15011,'13'-7'6215,"18"-19"-4248,39-36 228,56-50-678,142-162-1,-258 264-1496,-10 10-19,0 0-1,0 0 0,0 0 1,0 0-1,0 0 0,0 0 1,0 0-1,0 0 0,0 1 0,0-1 1,0 0-1,0 0 0,0 0 1,0 0-1,0 0 0,0 0 1,0 0-1,0 0 0,0 0 1,0 0-1,0 0 0,0 0 1,0 0-1,0 0 0,0 0 0,0 0 1,0 0-1,0 0 0,0 0 1,1 1-1,-1-1 0,0 0 1,0 0-1,0 0 0,0 0 1,0 0-1,0 0 0,0 0 1,0 0-1,0 0 0,0 0 0,0 0 1,0 0-1,0 0 0,0 0 1,0 0-1,0 0 0,0 0 1,0 0-1,1 0 0,-1 0 1,0 0-1,0 0 0,0 0 1,0 0-1,0 0 0,0 0 0,0 0 1,0 0-1,0 0 0,0 0 1,-9 21 11,7-17-16,-18 41-210,1 1 0,3 1 0,2 1 0,1 0 0,3 1 0,-7 92 0,17-131 98,0 0 0,1 0-1,0 0 1,4 15 0,1 2-260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064"/>
    </inkml:context>
    <inkml:brush xml:id="br0">
      <inkml:brushProperty name="width" value="0.05" units="cm"/>
      <inkml:brushProperty name="height" value="0.05" units="cm"/>
    </inkml:brush>
  </inkml:definitions>
  <inkml:trace contextRef="#ctx0" brushRef="#br0">1 6 17860,'0'3'1736,"20"-3"-1000,10 0-256,24-1 801,8-2-185,15 0-336,3 1-152,1 2-192,-3 0-144,-11 3-312,-7 2-248,-23 1-600,-11 2-288,-19-4 912,-5-1-224,-10-3-224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514"/>
    </inkml:context>
    <inkml:brush xml:id="br0">
      <inkml:brushProperty name="width" value="0.05" units="cm"/>
      <inkml:brushProperty name="height" value="0.05" units="cm"/>
    </inkml:brush>
  </inkml:definitions>
  <inkml:trace contextRef="#ctx0" brushRef="#br0">1 67 18492,'18'14'1880,"20"-14"-1119,14 0-305,14-1 744,6-6-144,3 1-392,-2-3-392,-5-2-832,-8 2-448,-16-1 792,-10-4-176,-15 0-184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23.918"/>
    </inkml:context>
    <inkml:brush xml:id="br0">
      <inkml:brushProperty name="width" value="0.05" units="cm"/>
      <inkml:brushProperty name="height" value="0.05" units="cm"/>
    </inkml:brush>
  </inkml:definitions>
  <inkml:trace contextRef="#ctx0" brushRef="#br0">1 1 17460,'19'2'676,"0"0"0,0 2 1,0 1-1,0 0 1,-1 1-1,23 10 0,-16-6-60,7 3-137,38 20 0,-61-29-457,-1 1 0,0 0-1,0 1 1,0 0 0,-1 0 0,1 1 0,-2-1 0,1 2 0,7 10-1,-12-15-24,-1 0-1,0 0 0,0 0 0,0 0 0,0 0 0,-1 0 0,1 1 0,-1-1 0,1 0 0,-1 0 0,0 1 0,-1-1 0,1 0 0,-1 0 0,1 1 0,-1-1 0,0 0 1,0 0-1,0 0 0,0 0 0,-1 0 0,1 0 0,-1 0 0,0 0 0,0-1 0,-3 4 0,-6 7-46,0 0-1,-1-1 1,-21 17-1,30-27 39,-26 23-50,-15 13-1409,-83 54 0,106-84 1012,5-8-132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8.443"/>
    </inkml:context>
    <inkml:brush xml:id="br0">
      <inkml:brushProperty name="width" value="0.05" units="cm"/>
      <inkml:brushProperty name="height" value="0.05" units="cm"/>
    </inkml:brush>
  </inkml:definitions>
  <inkml:trace contextRef="#ctx0" brushRef="#br0">39 33 13747,'3'-7'888,"11"-17"2986,-10 22-1682,-4 17-191,-17 101-792,-1 135 0,19-149-1120,-5 75-2538,2-179 2176,0-1 0,1 0 0,-1 0 0,0 0 1,1 0-1,0 0 0,0 0 0,-1-4 0,-5-37-651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8.898"/>
    </inkml:context>
    <inkml:brush xml:id="br0">
      <inkml:brushProperty name="width" value="0.05" units="cm"/>
      <inkml:brushProperty name="height" value="0.05" units="cm"/>
    </inkml:brush>
  </inkml:definitions>
  <inkml:trace contextRef="#ctx0" brushRef="#br0">1 101 16772,'4'-6'362,"0"-1"1,0 1 0,1 0-1,0 1 1,0-1 0,1 1-1,0 0 1,0 0 0,0 1-1,0 0 1,1 0 0,-1 0-1,1 1 1,0 0 0,13-4-1,-2 2-16,0 0 0,0 2 1,0 0-1,1 1 0,23 0 0,-28 2-248,0 1 1,1 0 0,-1 1 0,0 1 0,0 0 0,26 10 0,-30-9-89,-1 1 1,0-1 0,-1 2-1,1-1 1,-1 1 0,0 0-1,0 1 1,-1 0 0,1 0-1,8 13 1,-14-18-11,-1 0 0,0-1-1,1 1 1,-1 0 0,0 0 0,0 0 0,-1 0-1,1 0 1,0 0 0,-1 0 0,1 1 0,-1-1-1,0 0 1,1 0 0,-1 0 0,0 0 0,0 1-1,-1-1 1,1 0 0,-1 3 0,0-2 1,-1 0 0,1 0 0,-1 0 1,0 0-1,1-1 0,-1 1 0,0 0 0,-1-1 1,1 0-1,0 0 0,-1 1 0,-3 1 0,-5 3-8,1-1 0,-1-1 0,-1 0 0,1 0 0,-1-1 0,-15 4-1,22-7-40,-42 8-395,43-8 243,0-1 0,0 1 0,1-1 0,-1 0 0,0-1 0,0 1 0,1 0 0,-1-1 0,-6-2 0,10 3 174,-1 0-1,1 0 1,0-1-1,-1 1 1,1 0-1,-1 0 1,1-1-1,0 1 1,0 0-1,-1-1 1,1 1-1,0 0 1,0-1-1,-1 1 1,1 0-1,0-1 1,0 1-1,0-1 1,-1 1-1,1 0 1,0-1-1,0 1 1,0-1-1,0 1 1,0-1-1,0 1 1,0 0-1,0-1 1,0 1-1,0-1 1,0 1 0,0 0-1,0-1 1,1 1-1,-1-1 1,0 0-1,8-4-638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49.325"/>
    </inkml:context>
    <inkml:brush xml:id="br0">
      <inkml:brushProperty name="width" value="0.05" units="cm"/>
      <inkml:brushProperty name="height" value="0.05" units="cm"/>
    </inkml:brush>
  </inkml:definitions>
  <inkml:trace contextRef="#ctx0" brushRef="#br0">1 463 15275,'0'0'133,"0"1"-1,-1 0 1,1 0-1,0-1 1,0 1 0,1 0-1,-1 0 1,0-1-1,0 1 1,0 0-1,0-1 1,1 1-1,-1 0 1,0 0 0,1-1-1,-1 1 1,0-1-1,1 1 1,-1 0-1,2 0 1,-2-1-65,1 0 0,-1 1 0,1-1 0,-1 0 0,1 0 1,-1 0-1,1 0 0,0 0 0,-1 0 0,1 0 0,-1 0 0,1 0 0,-1-1 1,1 1-1,-1 0 0,1 0 0,-1 0 0,1-1 0,-1 1 0,1 0 0,0-1 0,4-3 574,0 0 0,0-1 0,9-9 0,95-120 3256,42-82-2648,-84 118-1173,-82 143-223,2-9 47,2 0-1,1 2 0,2-1 0,2 1 0,2 0 0,1 0 0,1 1 0,7 60 1,-2-83-723,0-11 359,-1-12-1,-1-18-16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29.904"/>
    </inkml:context>
    <inkml:brush xml:id="br0">
      <inkml:brushProperty name="width" value="0.05" units="cm"/>
      <inkml:brushProperty name="height" value="0.05" units="cm"/>
    </inkml:brush>
  </inkml:definitions>
  <inkml:trace contextRef="#ctx0" brushRef="#br0">0 10 16051,'11'40'1269,"-1"1"-1,-2 0 0,-2 0 1,0 44-1,1-7-395,0 19-198,13 90 271,-19-184-898,-1-1-1,1 1 1,0-1 0,-1 1 0,1-1 0,0 1 0,0-1 0,3 4-1,-4-6-39,0 1 0,0-1 0,0 0 0,1 0 0,-1 0 0,0 0 0,0 0 0,0 0 0,0 0 0,0 0 0,0 0 0,1 0 0,-1 0 0,0 0 0,0 0 0,0 0-1,0 0 1,0 0 0,1 0 0,-1 0 0,0 0 0,0 0 0,0 0 0,0 0 0,0 0 0,1 0 0,-1 0 0,0 0 0,0 0 0,0 0 0,0 0 0,0 0 0,0 0 0,1 0-1,-1 0 1,0 0 0,0-1 0,0 1 0,0 0 0,0 0 0,0 0 0,0 0 0,0 0 0,0 0 0,1-1 0,4-15 215,28-273 714,-7 52-822,-24 222-117,5-32-15,-6 44 5,0-1 0,0 1 1,0 1-1,0-1 0,0 0 0,1 0 1,-1 0-1,1 1 0,-1-1 0,1 0 1,4-3-1,-6 6 4,1 0 1,-1-1 0,1 1-1,-1 0 1,1 0 0,-1 0-1,1-1 1,-1 1 0,1 0-1,-1 0 1,1 0 0,-1 0-1,1 0 1,0 0 0,-1 0-1,1 0 1,-1 0 0,1 0-1,-1 0 1,1 1-1,-1-1 1,1 0 0,-1 0-1,1 0 1,-1 1 0,1-1-1,-1 0 1,1 1 0,-1-1-1,1 0 1,-1 1 0,0-1-1,1 1 1,-1-1 0,1 0-1,-1 2 1,12 16-187,-8-9 142,0 0-1,-1 1 0,-1 0 0,1-1 1,-1 1-1,-1 0 0,0 0 0,-1 0 1,0 0-1,0 1 0,-1-1 0,0 0 1,-4 13-1,1-3 38,-2 0 0,-1 0 1,0 0-1,-1-1 0,-16 26 0,18-35-52,0 0-1,-1-1 1,-9 10-1,14-17-15,0 0 0,-1 1-1,1-1 1,-1-1-1,1 1 1,-1 0 0,-4 1-1,6-2 20,0-1 0,0 1 0,0-1-1,0 0 1,0 0 0,0 0 0,0 1 0,0-1-1,0 0 1,0 0 0,0 0 0,0-1 0,0 1-1,0 0 1,0 0 0,0-1 0,0 1-1,0 0 1,0-1 0,0 1 0,-2-2 0,2 1 24,-1-1 0,1 0 1,-1 0-1,1 1 0,0-1 0,0 0 1,0 0-1,0-1 0,0 1 1,1 0-1,-1 0 0,0 0 1,1 0-1,0-1 0,-1 1 1,1 0-1,0 0 0,0-1 1,0 1-1,1-4 0,-1 3-12,3-38-525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2.476"/>
    </inkml:context>
    <inkml:brush xml:id="br0">
      <inkml:brushProperty name="width" value="0.05" units="cm"/>
      <inkml:brushProperty name="height" value="0.05" units="cm"/>
    </inkml:brush>
  </inkml:definitions>
  <inkml:trace contextRef="#ctx0" brushRef="#br0">10 1 21565,'-5'3'1816,"2"-3"-1320,2 3-232,2-3 656,2 0-456,4-2-1128,-3 1 1528,2 1-928,0 3-48,-1 3-96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2.911"/>
    </inkml:context>
    <inkml:brush xml:id="br0">
      <inkml:brushProperty name="width" value="0.05" units="cm"/>
      <inkml:brushProperty name="height" value="0.05" units="cm"/>
    </inkml:brush>
  </inkml:definitions>
  <inkml:trace contextRef="#ctx0" brushRef="#br0">4 53 19276,'-3'18'2433,"3"-7"-1609,1-16-344,4-1 1480,0-3-1480,1-2-648,-2-2 312,2-6-200,1 1-312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4.188"/>
    </inkml:context>
    <inkml:brush xml:id="br0">
      <inkml:brushProperty name="width" value="0.05" units="cm"/>
      <inkml:brushProperty name="height" value="0.05" units="cm"/>
    </inkml:brush>
  </inkml:definitions>
  <inkml:trace contextRef="#ctx0" brushRef="#br0">302 201 11747,'39'-37'7498,"-38"37"-7425,-1 0 0,0 0 0,0 0 0,0 0 0,0-1 0,0 1 0,0 0 0,0 0 0,1 0 0,-1 0 0,0 0 0,0-1 0,0 1 0,0 0 0,1 0 0,-1 0 0,0 0 0,0 0 0,0 0 0,1 0 0,-1 0 0,0 0 0,0 0 0,0 0 0,0 0 0,1 0 0,-1 0 0,0 0 0,0 0 0,0 0 0,1 0 0,-1 0 0,0 0 0,0 0 0,0 0 0,1 0 0,-1 0 0,0 0 0,0 0 0,0 0 0,0 1 0,1-1 0,0 10 1669,-7 16-197,-20 41-1070,4 0-1,2 2 1,4 0 0,-13 108 0,29-167-528,0-8 9,0 0 0,-1 0 1,1 1-1,0-1 0,-1 0 0,1 0 0,-1 0 0,1 0 1,-1 0-1,-2 4 0,3-6 26,0 0-1,0 0 1,0 0 0,0 0 0,-1 1-1,1-1 1,0 0 0,0 0-1,0 0 1,0 0 0,0 0 0,0 0-1,0 0 1,0 0 0,0 0 0,0 0-1,-1 0 1,1 0 0,0 0-1,0 0 1,0 0 0,0 0 0,0 0-1,0 0 1,0 0 0,0 0 0,0 0-1,-1 0 1,1 0 0,0 0-1,0 0 1,0 0 0,0 0 0,0 0-1,0 0 1,0 0 0,0 0 0,0 0-1,-1 0 1,1 0 0,0 0-1,0 0 1,0-1 0,0 1 0,0 0-1,0 0 1,0 0 0,0 0 0,0 0-1,0 0 1,0 0 0,-5-9-659,-3-13-489,-118-298-8119,78 208 7480,45 105 1863,-3-6 370,1 0 0,0-1 0,1 0-1,-4-21 1,7 31-290,1 1 0,0 0 0,0-1 0,0 1 0,0 0 1,0 0-1,1-1 0,-1 1 0,1 0 0,0 0 0,0-1 0,0 1 0,0 0 0,1 0 0,-1 0 0,1 0 0,0 1 0,0-1 0,0 0 0,0 1 0,0-1 0,1 1 0,-1 0 0,1 0 0,4-3 0,4-1 336,0 0 0,1 1 0,0 0 0,0 1 0,1 0 0,-1 1 0,18-2 0,9 1 344,43 0-1,-57 4-604,-1 1 1,1 1-1,-1 1 0,43 11 1,-59-12-200,0 0 1,0 1 0,-1 0 0,1 0-1,-1 1 1,1 0 0,-1 0 0,0 1-1,-1 0 1,1 0 0,-1 0 0,0 1-1,-1 0 1,1 0 0,-1 1 0,0-1-1,7 15 1,-10-17-12,0-1 0,-1 1 0,0-1 0,0 1 0,0-1 0,0 1 0,-1 0 0,1 0 1,-1-1-1,0 1 0,0 0 0,0 0 0,-1-1 0,1 1 0,-1 0 0,0-1 0,0 1 0,-2 5 0,0-4 31,0-1 1,0 1-1,0-1 1,-1 0-1,1 0 1,-1 0-1,0 0 1,0-1-1,0 1 1,-1-1-1,-7 4 1,-4 1-90,0-1 1,-1 0 0,1-1 0,-1-1 0,-1-1-1,-31 4 1,44-8-188,-14 2-2083,19-2 2270,0 0 1,-1 0-1,1 0 1,0 0-1,0 0 1,0 0-1,-1 0 1,1 0-1,0 0 1,0 0-1,-1 0 1,1 0-1,0 0 1,0 0-1,0 1 1,-1-1 0,1 0-1,0 0 1,0 0-1,0 0 1,0 0-1,-1 1 1,1-1-1,0 0 1,0 0-1,0 0 1,0 0-1,0 1 1,0-1-1,0 0 1,-1 0 0,1 0-1,0 1 1,0-1-1,0 0 1,0 0-1,0 1 1,0-1-1,0 0 1,0 0-1,0 0 1,0 1-1,0-1 1,0 0-1,0 0 1,0 1-1,0-1 1,1 0 0,-1 0-1,0 0 1,0 1-1,0-1 1,0 0-1,0 0 1,0 0-1,1 0 1,-1 1-1,0-1 1,0 0-1,12 6-1217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4.678"/>
    </inkml:context>
    <inkml:brush xml:id="br0">
      <inkml:brushProperty name="width" value="0.05" units="cm"/>
      <inkml:brushProperty name="height" value="0.05" units="cm"/>
    </inkml:brush>
  </inkml:definitions>
  <inkml:trace contextRef="#ctx0" brushRef="#br0">96 51 15683,'5'-5'523,"-1"0"-1,2 1 1,-1 0-1,0 0 1,1 0-1,0 0 1,0 1-1,0 0 1,0 0-1,1 1 1,-1-1-1,14-1 1,-16 3-311,1 0-1,-1 1 1,1 0 0,0 0 0,-1 0 0,1 0 0,-1 1 0,1 0 0,-1 0 0,1 0 0,-1 1 0,1-1-1,-1 1 1,0 0 0,0 0 0,0 1 0,0-1 0,0 1 0,6 5 0,-8-5-158,1-1-1,-1 1 1,0 0 0,0-1 0,0 1 0,-1 0 0,1 0 0,0 0-1,-1 0 1,0 1 0,0-1 0,0 0 0,0 0 0,-1 1 0,1-1-1,-1 5 1,0-2-8,0 1 0,-1-1 0,0 1 0,0-1-1,-1 1 1,0-1 0,-5 12 0,-3 2-1,0-1-1,-2-1 1,0 0 0,-15 17-1,-56 57 242,46-51 67,-43 58 1,78-96-319,0-1 1,0 1-1,1-1 1,-1 1-1,1 0 1,0 0-1,-1 0 1,1 0-1,0 5 1,1-7-29,0 0 1,0 0 0,0 0-1,0 0 1,1 0 0,-1 0-1,0 0 1,1 0 0,-1 0-1,1 0 1,-1 0 0,1 0-1,-1-1 1,1 1 0,0 0-1,0 0 1,-1-1 0,1 1-1,0 0 1,0-1 0,0 1-1,-1-1 1,1 1-1,0-1 1,0 1 0,0-1-1,0 0 1,0 1 0,0-1-1,0 0 1,2 1 0,10 1-263,0 0 1,0 0-1,0-1 1,0 0-1,0-1 0,0-1 1,0 0-1,0-1 1,0-1-1,0 1 1,-1-2-1,1 0 1,-1-1-1,16-7 1,11-8-447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5.189"/>
    </inkml:context>
    <inkml:brush xml:id="br0">
      <inkml:brushProperty name="width" value="0.05" units="cm"/>
      <inkml:brushProperty name="height" value="0.05" units="cm"/>
    </inkml:brush>
  </inkml:definitions>
  <inkml:trace contextRef="#ctx0" brushRef="#br0">0 0 20732,'0'3'2529,"3"6"-1593,13-6-336,4 0 1705,13-1-1145,7-2-256,12 0-416,5 0-112,-2 0-312,-2 0-136,-7 0-328,-6 1-216,-12 6-472,-8-3-256,-20 4-505,-11-4 1201,-9 3-240,-11-1-224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5.640"/>
    </inkml:context>
    <inkml:brush xml:id="br0">
      <inkml:brushProperty name="width" value="0.05" units="cm"/>
      <inkml:brushProperty name="height" value="0.05" units="cm"/>
    </inkml:brush>
  </inkml:definitions>
  <inkml:trace contextRef="#ctx0" brushRef="#br0">100 675 18444,'28'7'2600,"5"-5"-1503,9-7-465,1-1 1688,1-3-967,0-3-265,-8-1-696,-6 3-352,-10 1-888,-8 1-569,-9-1 1137,1 0-248,-11-1-240</inkml:trace>
  <inkml:trace contextRef="#ctx0" brushRef="#br0" timeOffset="0.16">1 332 17828,'1'-1'300,"0"-1"-1,0 1 1,0 0 0,0 0 0,1 0-1,-1 0 1,0 0 0,1 1 0,-1-1 0,0 0-1,1 1 1,-1-1 0,3 0 0,6-3 376,28-18 942,-1-1 1,-1-2-1,45-40 1,-31 18-1487,61-74-1,-99 110-167,-12 11 33,0 0 1,1 0 0,-1 0 0,0 0-1,0 0 1,0 0 0,0 0 0,1 0-1,-1 0 1,0 0 0,0 0 0,0 0-1,0 0 1,1 0 0,-1 0 0,0 0 0,0 0-1,0 0 1,1 0 0,-1 0 0,0 0-1,0 0 1,0 0 0,0 0 0,0 1-1,1-1 1,-1 0 0,0 0 0,0 0-1,0 0 1,0 0 0,0 0 0,0 1 0,0-1-1,0 0 1,1 0 0,-1 0 0,0 0-1,0 1 1,1 27-112,-1-27 116,-3 41-60,-1 65-110,5-91-91,0 1 0,0-1-1,2 0 1,5 23 0,-7-35 222,1 0 0,-1 0-1,1-1 1,-1 1 0,1 0 0,0 0 0,0-1 0,1 1 0,-1-1-1,1 0 1,0 0 0,0 0 0,4 3 0,15 3-315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6.088"/>
    </inkml:context>
    <inkml:brush xml:id="br0">
      <inkml:brushProperty name="width" value="0.05" units="cm"/>
      <inkml:brushProperty name="height" value="0.05" units="cm"/>
    </inkml:brush>
  </inkml:definitions>
  <inkml:trace contextRef="#ctx0" brushRef="#br0">47 18 18820,'0'0'177,"17"-14"1551,-17 14-1693,0-1 0,0 1 1,1 0-1,-1 0 0,0-1 0,1 1 0,-1 0 0,0 0 1,1 0-1,-1-1 0,0 1 0,1 0 0,-1 0 1,0 0-1,1 0 0,-1 0 0,1 0 0,-1 0 1,0 0-1,1 0 0,-1 0 0,0 0 0,1 0 1,-1 0-1,1 0 0,-1 0 0,0 0 0,1 0 1,-1 0-1,0 0 0,1 1 0,-1-1 0,0 0 0,1 0 1,-1 0-1,0 1 0,1-1 0,-1 0 0,0 0 1,0 1-1,1-1 0,-1 0 0,0 1 0,0-1 1,0 0-1,1 1 0,-1-1 0,0 0 0,0 1 1,0-1-1,0 0 0,0 1 0,2 11 581,-1 0 1,-1-1-1,0 1 0,0-1 1,-3 18-1,-16 61 611,9-47-804,-4 20-37,-22 133 100,38-172-664,-2-24 153,0 0 0,0 1-1,0-1 1,1 1 0,-1-1 0,0 0-1,0 1 1,0-1 0,1 0 0,-1 1-1,0-1 1,1 0 0,-1 0 0,0 1-1,1-1 1,-1 0 0,0 0 0,1 1-1,-1-1 1,0 0 0,1 0 0,-1 0-1,1 0 1,-1 0 0,0 1 0,1-1-1,0 0 1,1-1-112,1 0 1,-1 0-1,0 0 0,0 0 1,0 0-1,0 0 1,0 0-1,0-1 0,0 1 1,-1-1-1,1 1 0,0-1 1,-1 0-1,1 0 0,0-2 1,77-107-2744,-60 82 2402,26-39-634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0:56.569"/>
    </inkml:context>
    <inkml:brush xml:id="br0">
      <inkml:brushProperty name="width" value="0.05" units="cm"/>
      <inkml:brushProperty name="height" value="0.05" units="cm"/>
    </inkml:brush>
  </inkml:definitions>
  <inkml:trace contextRef="#ctx0" brushRef="#br0">316 1 17812,'-19'68'1854,"-24"112"2029,38-151-3548,2 0 1,1 0-1,1 0 0,3 41 0,3-43-475,-3-20-93,-1-1 0,0 1 0,0 0-1,-1-1 1,0 1 0,0 0 0,-1 8 0,0-15 168,1 0 1,0 0-1,-1 0 1,1 1 0,0-1-1,-1 0 1,1 0-1,-1 0 1,1 0-1,0-1 1,-1 1 0,1 0-1,0 0 1,-1 0-1,1 0 1,-1 0 0,1 0-1,0-1 1,-1 1-1,1 0 1,0 0-1,0 0 1,-1-1 0,1 1-1,0 0 1,-1 0-1,1-1 1,0 1 0,0 0-1,0-1 1,-1 1-1,1-1 1,-59-77-3542,-10-11 2586,-43-28 5214,112 117-4151,0 0 1,0 0 0,0 0 0,0 0-1,-1 0 1,1 0 0,0 0-1,0 0 1,0-1 0,0 1-1,0 0 1,-1 0 0,1 0-1,0 0 1,0 0 0,0 0 0,0-1-1,0 1 1,0 0 0,0 0-1,0 0 1,0 0 0,0-1-1,0 1 1,0 0 0,0 0 0,0 0-1,0 0 1,0-1 0,0 1-1,0 0 1,0 0 0,0 0-1,0-1 1,0 1 0,0 0-1,0 0 1,0 0 0,0 0 0,0 0-1,0-1 1,0 1 0,0 0-1,1 0 1,-1 0 0,0 0-1,0 0 1,0-1 0,0 1 0,0 0-1,0 0 1,1 0 0,-1 0-1,0 0 1,0 0 0,0 0-1,0 0 1,1 0 0,-1 0 0,0 0-1,0 0 1,0 0 0,0 0-1,1 0 1,12 0 978,78 19 1241,-54-13-2448,1-2 1,1-1-1,66-4 0,-73-5-113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49.370"/>
    </inkml:context>
    <inkml:brush xml:id="br0">
      <inkml:brushProperty name="width" value="0.05" units="cm"/>
      <inkml:brushProperty name="height" value="0.05" units="cm"/>
    </inkml:brush>
  </inkml:definitions>
  <inkml:trace contextRef="#ctx0" brushRef="#br0">0 0 14699,'0'9'1568,"5"4"-1111,3-3-305,-4 4 936,-4-12-848,-6-8-48,5-20-136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0.368"/>
    </inkml:context>
    <inkml:brush xml:id="br0">
      <inkml:brushProperty name="width" value="0.05" units="cm"/>
      <inkml:brushProperty name="height" value="0.05" units="cm"/>
    </inkml:brush>
  </inkml:definitions>
  <inkml:trace contextRef="#ctx0" brushRef="#br0">19 1 18556,'-5'29'1600,"2"9"-1144,-1 5-176,4 10 489,0 10-89,1 0-264,4-2-208,0-4-376,1-7-160,-2-13-208,-1-8-256,-3-17-337,-6-10 761,-5-17-184,-2-12-128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0.322"/>
    </inkml:context>
    <inkml:brush xml:id="br0">
      <inkml:brushProperty name="width" value="0.05" units="cm"/>
      <inkml:brushProperty name="height" value="0.05" units="cm"/>
    </inkml:brush>
  </inkml:definitions>
  <inkml:trace contextRef="#ctx0" brushRef="#br0">1 1 16572,'5'13'556,"-1"0"1,0 1 0,0 0 0,-1 0 0,1 16 0,7 31 592,-10-56-1049,2 7 49,1-1 0,7 17 0,-11-26-132,1 0 0,0 0 0,0 0-1,0-1 1,0 1 0,0 0 0,1 0 0,-1-1 0,0 1-1,1-1 1,-1 1 0,1-1 0,0 0 0,-1 0 0,1 0-1,0 0 1,0 0 0,0 0 0,0 0 0,0 0 0,4 0-1,-5-1-8,0 0-1,0 0 0,0 0 0,0 0 1,0-1-1,0 1 0,0 0 0,1-1 1,-1 1-1,0-1 0,0 1 0,-1-1 1,1 0-1,0 1 0,0-1 0,0 0 1,0 0-1,0 0 0,-1 1 0,1-1 1,0 0-1,-1 0 0,1 0 0,-1 0 1,1 0-1,-1 0 0,1 0 0,-1-2 1,2-2-16,0 0 1,-1-1-1,0 1 1,0-10 0,0 5-58,-2-1 0,0 1 0,0-1 1,0 1-1,-2 0 0,1 0 0,-1-1 0,-1 2 1,0-1-1,0 0 0,-1 1 0,0 0 0,0 0 1,-1 0-1,0 1 0,-13-13 0,4 12 15,15 9 47,0 0 1,-1 0 0,1 0 0,0 0 0,-1 0 0,1 0 0,0 0 0,0 0 0,-1 0-1,1 0 1,0 0 0,0 0 0,-1 0 0,1 0 0,0 0 0,0 0 0,0 1 0,-1-1 0,1 0-1,0 0 1,0 0 0,-1 0 0,1 0 0,0 1 0,0-1 0,0 0 0,0 0 0,-1 0-1,1 1 1,0-1 0,0 0 0,0 1 0,0 0-54,0 0 0,0 0 0,0 1 0,0-1 0,0 0 0,0 0 0,0 1 0,1-1 1,-1 0-1,0 0 0,1 0 0,-1 1 0,1-1 0,0 0 0,-1 0 0,1 0 0,0 0 0,0 0 0,-1 0 0,3 1 0,0 1-128,0 0 0,1 0-1,-1-1 1,1 1-1,-1-1 1,1 0 0,0 0-1,0-1 1,0 1 0,0-1-1,0 0 1,6 1 0,21 4-492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0.799"/>
    </inkml:context>
    <inkml:brush xml:id="br0">
      <inkml:brushProperty name="width" value="0.05" units="cm"/>
      <inkml:brushProperty name="height" value="0.05" units="cm"/>
    </inkml:brush>
  </inkml:definitions>
  <inkml:trace contextRef="#ctx0" brushRef="#br0">1 25 16724,'14'-5'550,"1"0"0,0 1 0,0 1 0,1 0 0,18 0 0,80 2 903,-64 1-603,17 1 27,70 10 0,-105-6-736,0 1 0,-1 1 0,0 1 0,40 18 1,-63-23-135,-1 1 0,1-1 0,-1 1 0,0 1 1,-1-1-1,1 1 0,9 10 0,-14-13-6,-1-1 0,0 1 0,1 0 0,-1 0 0,0 0-1,0 0 1,0 0 0,0 0 0,-1 0 0,1 0 0,0 0 0,-1 0 0,0 0 0,1 0-1,-1 1 1,0-1 0,0 0 0,0 0 0,-1 0 0,1 1 0,0-1 0,-1 0-1,1 0 1,-1 0 0,0 0 0,0 0 0,0 0 0,0 0 0,0 0 0,0 0 0,0 0-1,-3 2 1,-3 4 21,0-1 0,-1 1 0,0-2 0,0 1 0,0-1 0,-1 0 0,0-1-1,0 0 1,0 0 0,-18 6 0,-7 0 199,-63 13 0,55-16-157,0-1-1,0-3 1,-53-1 0,77-8-1063,17 0 128,11 2 336,1 1-50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1.293"/>
    </inkml:context>
    <inkml:brush xml:id="br0">
      <inkml:brushProperty name="width" value="0.05" units="cm"/>
      <inkml:brushProperty name="height" value="0.05" units="cm"/>
    </inkml:brush>
  </inkml:definitions>
  <inkml:trace contextRef="#ctx0" brushRef="#br0">11 358 12779,'-3'16'1016,"0"-1"0,1 1 0,1-1 1,0 25-1,1-40-959,0 0 0,0 1 0,0-1 0,0 1 0,0-1 0,0 0 1,0 1-1,0-1 0,0 0 0,0 1 0,0-1 0,0 1 0,0-1 0,0 0 0,1 1 1,-1-1-1,0 0 0,0 1 0,0-1 0,1 0 0,-1 1 0,0-1 0,0 0 0,1 0 1,-1 1-1,0-1 0,0 0 0,1 0 0,-1 0 0,0 1 0,1-1 0,-1 0 0,0 0 1,1 0-1,-1 0 0,1 0 0,-1 0 0,0 1 0,1-1 0,-1 0 0,0 0 0,1 0 1,-1 0-1,1 0 0,-1-1 0,0 1 0,1 0 0,0 0 0,20-14 1695,19-21-158,62-70 0,28-51-876,-94 110-562,-10 14-94,29-49-1,-55 96-86,-4 16 9,-23 173 25,23-151-281,5 99 0,-1-150 198,0 0 1,0-1-1,0 1 1,0-1-1,1 1 1,-1-1-1,0 1 1,1-1-1,-1 1 0,1-1 1,0 1-1,1 1 1,-2-3 48,0 0 1,1 0 0,-1 1-1,0-1 1,0 0 0,1 0-1,-1 0 1,0 0 0,1 0-1,-1 0 1,0 0 0,1 1-1,-1-1 1,0 0-1,1 0 1,-1 0 0,0 0-1,1 0 1,-1 0 0,1-1-1,-1 1 1,0 0 0,1 0-1,-1 0 1,0 0 0,0 0-1,1 0 1,-1-1 0,0 1-1,1 0 1,-1 0-1,1-1 1,3-3-140,0-1-1,0 1 1,0-1 0,6-9-1,-8 11 160,21-33-582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1.710"/>
    </inkml:context>
    <inkml:brush xml:id="br0">
      <inkml:brushProperty name="width" value="0.05" units="cm"/>
      <inkml:brushProperty name="height" value="0.05" units="cm"/>
    </inkml:brush>
  </inkml:definitions>
  <inkml:trace contextRef="#ctx0" brushRef="#br0">28 0 21845,'11'2'1672,"-9"4"-1328,-4-2-160,0 0 272,-1 2-608,3-2 264,-4 4-72,-1 1-192</inkml:trace>
  <inkml:trace contextRef="#ctx0" brushRef="#br0" timeOffset="1">7 267 19244,'0'19'1784,"-2"-8"-1191,1-5-353,1-10-32,0-10 440,-2-3-304,1-3-176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143"/>
    </inkml:context>
    <inkml:brush xml:id="br0">
      <inkml:brushProperty name="width" value="0.05" units="cm"/>
      <inkml:brushProperty name="height" value="0.05" units="cm"/>
    </inkml:brush>
  </inkml:definitions>
  <inkml:trace contextRef="#ctx0" brushRef="#br0">124 0 18580,'1'4'445,"0"0"-1,0 0 1,0 0-1,-1 0 1,1 0 0,-1 7-1,0-10-238,-5 181 3698,-26 94-3683,29-258-765,-1 0 1,-1 0-1,-1 0 1,-7 18-1,12-35 481,-1 1 0,1-1-1,-1 0 1,1 0 0,-1 0 0,1 0-1,-1 0 1,0 0 0,1 0 0,-1 0-1,0 0 1,0 0 0,0 0 0,0 0 0,0 0-1,0-1 1,0 1 0,0 0 0,0-1-1,0 1 1,0-1 0,-1 1 0,1-1-1,0 0 1,0 1 0,0-1 0,-1 0 0,1 0-1,0 0 1,0 0 0,-1 0 0,1 0-1,0 0 1,0 0 0,-1-1 0,1 1-1,0 0 1,0-1 0,0 1 0,0-1 0,-1 1-1,1-1 1,0 0 0,0 1 0,-1-2-1,-18-16-984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579"/>
    </inkml:context>
    <inkml:brush xml:id="br0">
      <inkml:brushProperty name="width" value="0.05" units="cm"/>
      <inkml:brushProperty name="height" value="0.05" units="cm"/>
    </inkml:brush>
  </inkml:definitions>
  <inkml:trace contextRef="#ctx0" brushRef="#br0">9 369 14195,'-4'-23'626,"1"1"1,2-1-1,0 0 1,1 0-1,2 1 1,6-40-1,-6 54-399,1-1 1,-1 1-1,2 0 0,-1 0 1,1 0-1,0 0 1,0 1-1,1 0 0,0 0 1,0 0-1,1 0 0,0 1 1,0 0-1,1 0 0,0 1 1,-1-1-1,2 1 0,-1 1 1,1 0-1,14-6 0,-6 4-24,1 1 0,0 0 0,0 1 0,1 1 0,-1 1 0,1 1 0,-1 0 0,1 1 0,21 3 0,-16 1-129,0 0 0,0 1 0,0 1 0,-1 1 0,0 1 0,30 16 0,-45-21-69,0 1 0,0 1 1,-1-1-1,1 1 0,-1 0 1,0 1-1,0-1 1,-1 1-1,0 0 0,0 1 1,0-1-1,6 13 1,-9-15-5,-1 0 1,0 0-1,1 0 1,-1 0 0,-1 0-1,1 0 1,-1 0 0,1 0-1,-1 0 1,0 0 0,-1 0-1,1 0 1,-1 0 0,0 0-1,0 0 1,0 0 0,0 0-1,-1 0 1,1-1 0,-1 1-1,0 0 1,0-1 0,0 0-1,-1 1 1,1-1 0,-7 5-1,-2 3-98,-2-1-1,1-1 1,-2 0-1,1 0 1,-1-2-1,0 0 0,-1 0 1,1-1-1,-1-1 1,-1 0-1,1-2 1,0 1-1,-26 1 1,28-7-911,11-1 456,10 1-1,11 0-164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2.998"/>
    </inkml:context>
    <inkml:brush xml:id="br0">
      <inkml:brushProperty name="width" value="0.05" units="cm"/>
      <inkml:brushProperty name="height" value="0.05" units="cm"/>
    </inkml:brush>
  </inkml:definitions>
  <inkml:trace contextRef="#ctx0" brushRef="#br0">45 7 17924,'4'-2'246,"1"1"1,-1 0-1,0 0 1,1 1-1,-1-1 1,1 1-1,-1 0 1,1 0 0,-1 0-1,1 1 1,-1 0-1,1 0 1,-1 0-1,1 0 1,-1 1-1,0-1 1,0 1-1,0 0 1,0 1-1,0-1 1,0 0-1,-1 1 1,1 0-1,-1 0 1,1 0-1,3 6 1,-3-5-123,0 1 1,-1 0-1,1 0 0,-1 0 1,0 0-1,0 1 1,-1-1-1,1 1 0,-1-1 1,-1 1-1,1 0 0,-1 0 1,0 0-1,0 8 1,-1-6-69,0-1 0,-1 0 0,0 1 0,-1-1 0,0 0 0,0 0 1,0 0-1,-1 0 0,0 0 0,-5 8 0,-6 5 41,0-1-1,-1 0 1,-1-1-1,-1-1 1,0 0 0,-21 14-1,34-27-79,-2 0 56,1 0 1,0 0-1,1 1 0,-1 0 1,-6 8-1,11-13-62,0 1 0,-1 0 0,1 0 0,0-1 0,-1 1 0,1 0 0,0-1 0,0 1 1,-1 0-1,1 0 0,0-1 0,0 1 0,0 0 0,0 0 0,0 0 0,0-1 0,0 1 0,1 0 0,-1 0 0,0-1 0,1 2 0,0-1-4,-1 0-1,1 0 1,0 1 0,0-1-1,1-1 1,-1 1 0,0 0-1,0 0 1,0 0 0,1 0 0,-1-1-1,0 1 1,1-1 0,-1 1-1,3 0 1,8 2-218,0-1 0,0 0 1,0-1-1,0 0 0,0 0 0,20-3 0,76-15-2553,-71 10 2458,25-3-449,1-1-245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3.477"/>
    </inkml:context>
    <inkml:brush xml:id="br0">
      <inkml:brushProperty name="width" value="0.05" units="cm"/>
      <inkml:brushProperty name="height" value="0.05" units="cm"/>
    </inkml:brush>
  </inkml:definitions>
  <inkml:trace contextRef="#ctx0" brushRef="#br0">8 42 20348,'11'-2'1937,"10"-4"-1209,3 0-280,13 0 912,3-2-327,7 2-385,-2 3-192,-2 0-336,-5 2-208,-10 2-488,-4 1-337,-12 1-567,-10-2 1128,-2 4-288,-8-1-232</inkml:trace>
  <inkml:trace contextRef="#ctx0" brushRef="#br0" timeOffset="1">0 152 17572,'12'9'2264,"8"-3"-1384,12-6-335,7 0 1055,5-6-456,1-1-264,-1-4-816,-1 0-464,-13-6 384,-1 4-160,-9-4-144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3.863"/>
    </inkml:context>
    <inkml:brush xml:id="br0">
      <inkml:brushProperty name="width" value="0.05" units="cm"/>
      <inkml:brushProperty name="height" value="0.05" units="cm"/>
    </inkml:brush>
  </inkml:definitions>
  <inkml:trace contextRef="#ctx0" brushRef="#br0">1 307 19508,'1'4'208,"1"0"-1,-1 0 1,1 1-1,0-1 1,1-1-1,-1 1 1,1 0-1,-1 0 1,1-1-1,0 0 1,1 1-1,4 3 1,-5-5-100,0-1 1,0 1 0,0-1 0,1 1 0,-1-1 0,1 0-1,-1 0 1,0-1 0,1 1 0,-1-1 0,1 1 0,-1-1-1,1 0 1,0 0 0,-1-1 0,7-1 0,4-1 164,-1-1 1,0-1-1,-1 0 0,1-1 1,-1 0-1,0-1 1,13-9-1,74-64 512,-67 51-693,-2-1-1,-1-1 0,-2-1 0,41-64 1,-57 76-182,-16 23-34,-17 29-20,11-5-94,2 1 0,0 0 0,2 0 0,0 0 0,-2 38 0,8-63 193,1 0 0,0 1 0,-1-1 0,1 1 0,0-1 0,0 1 0,1-1 0,-1 0 0,1 1 0,0-1 0,1 4 0,6-4-285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4.440"/>
    </inkml:context>
    <inkml:brush xml:id="br0">
      <inkml:brushProperty name="width" value="0.05" units="cm"/>
      <inkml:brushProperty name="height" value="0.05" units="cm"/>
    </inkml:brush>
  </inkml:definitions>
  <inkml:trace contextRef="#ctx0" brushRef="#br0">65 1 18860,'2'4'259,"0"0"1,1 0-1,-1 0 1,-1 0-1,1 1 1,-1-1-1,0 1 1,0-1-1,0 1 0,0-1 1,-1 1-1,1 0 1,-2 5-1,0 11 578,-7 33 1,5-34-109,-8 47 287,2-16-413,-6 97 0,15-142-678,0-3-19,0 0 0,0-1-1,0 1 1,0 0 0,0-1 0,1 1 0,-1 0 0,1-1-1,0 1 1,0-1 0,-1 1 0,3 3 0,-10-27-4367,2 6 4007,-7-17-502,-6-12-156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4.839"/>
    </inkml:context>
    <inkml:brush xml:id="br0">
      <inkml:brushProperty name="width" value="0.05" units="cm"/>
      <inkml:brushProperty name="height" value="0.05" units="cm"/>
    </inkml:brush>
  </inkml:definitions>
  <inkml:trace contextRef="#ctx0" brushRef="#br0">12 48 17396,'-11'-22'2024,"20"16"-1016,8 6-335,21 3 1223,8 2-320,14-1-407,7-1-257,8-3-536,2-1-248,-10-8 40,-9-2-56,-16-3-192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0.753"/>
    </inkml:context>
    <inkml:brush xml:id="br0">
      <inkml:brushProperty name="width" value="0.05" units="cm"/>
      <inkml:brushProperty name="height" value="0.05" units="cm"/>
    </inkml:brush>
  </inkml:definitions>
  <inkml:trace contextRef="#ctx0" brushRef="#br0">166 189 17780,'-5'-1'193,"-1"0"0,1 0 0,-1 0-1,1 0 1,-1 1 0,1 0 0,-1 1 0,0-1 0,1 1 0,-1 0 0,1 0 0,0 1 0,-1-1-1,1 1 1,0 0 0,0 1 0,0-1 0,0 1 0,1 0 0,-8 6 0,8-6-140,0 1 0,0-1 0,0 1 0,1 0 0,0 0 1,0 0-1,0 0 0,0 0 0,0 1 0,1-1 0,0 1 0,0 0 1,0 0-1,1-1 0,-1 1 0,1 0 0,0 0 0,1 1 0,-1-1 1,1 0-1,0 0 0,1 8 0,0-11-39,-1 1 1,1-1 0,-1 0-1,1 1 1,0-1-1,0 0 1,0 0-1,0 0 1,0 0-1,0 0 1,1 0 0,-1 0-1,1 0 1,-1 0-1,1-1 1,0 1-1,-1-1 1,1 1-1,0-1 1,0 0 0,0 1-1,0-1 1,0 0-1,1-1 1,-1 1-1,0 0 1,0 0-1,1-1 1,-1 0 0,0 1-1,1-1 1,-1 0-1,0 0 1,1 0-1,2-1 1,3 1 38,-1-2 1,1 1-1,0-1 1,0-1-1,-1 1 1,1-1-1,-1 0 1,0-1-1,8-5 1,-4 2 22,-1-1 1,0 0-1,-1-1 1,0 0-1,0 0 1,14-21-1,-20 26-105,-1 0 1,0-1-1,1 1 0,-2 0 0,1-1 0,0 1 0,-1-1 0,0 0 0,1-7 1,-2 9-53,0 1 1,0-1 0,0 0 0,-1 1-1,1-1 1,-1 1 0,1-1 0,-1 1 0,0-1-1,0 1 1,0-1 0,0 1 0,-1 0-1,1 0 1,-1 0 0,1-1 0,-1 1-1,-3-2 1,2 1-82,1 1-1,-1 0 1,0 0 0,0 0-1,0 0 1,0 1-1,-1-1 1,1 1 0,0 0-1,-1 0 1,1 0-1,0 1 1,-1-1 0,1 1-1,-1-1 1,0 1-1,1 0 1,-1 1 0,1-1-1,-1 1 1,-6 1-1,-6 7-742</inkml:trace>
  <inkml:trace contextRef="#ctx0" brushRef="#br0" timeOffset="1">507 8 18228,'1'0'52,"-1"0"0,0 0 0,0-1 1,0 1-1,-1 0 0,1-1 0,0 1 0,0 0 1,0-1-1,0 1 0,0 0 0,0 0 0,0-1 0,0 1 1,-1 0-1,1 0 0,0-1 0,0 1 0,0 0 1,0 0-1,-1-1 0,1 1 0,0 0 0,0 0 1,-1 0-1,1 0 0,0-1 0,0 1 0,-1 0 0,1 0 1,0 0-1,-1 0 0,1 0 0,0 0 0,0 0 1,-1 0-1,1 0 0,0 0 0,-1 0 0,1 0 0,-18 5 708,-15 15 306,19-9-885,2 1 0,-1 0 0,2 0 0,0 1 0,0 1 0,1 0 0,1 0 0,0 1 0,1 0 0,1 1 0,0-1 1,-4 20-1,9-31-172,2-1 1,-1 1-1,0 0 1,1 0 0,-1 0-1,1 0 1,0 0-1,1 0 1,-1-1-1,2 9 1,-1-10-10,0 0 0,-1 0 0,1 0-1,0-1 1,1 1 0,-1 0 0,0 0 0,0-1-1,1 1 1,-1-1 0,1 1 0,-1-1 0,1 1-1,0-1 1,0 0 0,-1 0 0,1 0 0,0 0-1,0 0 1,0 0 0,3 0 0,5 1-196,0 0 0,0 0 0,0-1 0,0-1 0,1 1 0,-1-2 0,12-1 0,73-16-719,-81 15 856,37-9-442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8.460"/>
    </inkml:context>
    <inkml:brush xml:id="br0">
      <inkml:brushProperty name="width" value="0.05" units="cm"/>
      <inkml:brushProperty name="height" value="0.05" units="cm"/>
    </inkml:brush>
  </inkml:definitions>
  <inkml:trace contextRef="#ctx0" brushRef="#br0">0 0 15899,'2'2'232,"-1"0"-1,1 0 0,-1 0 0,1 0 1,-1 0-1,0 0 0,0 1 0,0-1 0,0 0 1,0 1-1,-1-1 0,1 0 0,-1 1 1,1-1-1,-1 6 0,-1 43 1286,0-35-864,-5 91 898,0 109-611,6-214-978,0 0-1,0-1 1,0 1 0,1 0 0,-1 0 0,0-1-1,1 1 1,-1 0 0,1 0 0,0-1-1,1 4 1,-2-5 0,1 0 0,-1 0 0,0 0 0,0 1 0,1-1 0,-1 0 0,0 0 1,0 0-1,1 0 0,-1 0 0,0 0 0,1 1 0,-1-1 0,0 0 0,1 0 0,-1 0 0,0 0 0,1 0 0,-1 0 0,0 0 0,1-1 0,-1 1 0,0 0 0,1 0 0,-1 0 0,0 0 0,0 0 0,1 0 0,-1 0 0,0-1 0,0 1 0,1 0 0,-1 0 0,0 0 0,0-1 0,1 1 0,2-4-184,0 0 0,0 0 0,0 0-1,0 0 1,-1 0 0,4-8-1,9-24-359,3-9-216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1:58.910"/>
    </inkml:context>
    <inkml:brush xml:id="br0">
      <inkml:brushProperty name="width" value="0.05" units="cm"/>
      <inkml:brushProperty name="height" value="0.05" units="cm"/>
    </inkml:brush>
  </inkml:definitions>
  <inkml:trace contextRef="#ctx0" brushRef="#br0">172 0 16283,'0'1'139,"0"-1"0,1 1 0,-1 0 0,0 0 0,0-1 0,1 1 0,-1 0 0,0-1 0,0 1 0,0 0 0,0-1 0,0 1 0,0 0 0,0 0 0,0-1 0,0 1 0,0 0 0,0 0 0,-1-1 0,1 1 0,0 0 0,0-1 0,-1 1 0,1 0 0,-2 4 334,-21 147 4344,18-99-4436,2 1-1,4 69 1,4-79-898,12 50 1,-26-105-4120,-35-56 1792,-14-49-2621,7 0 8228,51 116-2655,1 0 1,-1 0-1,0 0 0,0 1 0,0-1 0,1 0 0,-1 0 0,0 0 1,0 0-1,1 0 0,-1 0 0,0 0 0,0 0 0,1 0 1,-1 0-1,0 0 0,0 0 0,1 0 0,-1 0 0,0 0 1,0 0-1,1 0 0,-1 0 0,0 0 0,0 0 0,0 0 1,1 0-1,-1 0 0,0-1 0,0 1 0,0 0 0,1 0 1,-1 0-1,0 0 0,0-1 0,0 1 0,0 0 0,1 0 0,-1 0 1,0-1-1,0 1 0,0 0 0,0 0 0,0 0 0,0-1 1,0 1-1,0 0 0,1 0 0,-1-1 0,0 1 0,0 0 1,0 0-1,0-1 0,0 1 0,0 0 0,0 0 0,-1-1 1,1 1-1,0 0 0,0 0 0,0-1 0,0 1 0,0 0 1,0 0-1,0 0 0,0-1 0,-1 1 0,28 12 1341,-15-5-543,6 0-543,0-1 0,35 8-1,-45-13-452,0 0 0,0 0 0,1-1 0,-1 0 0,0 0 0,0-1 0,0 0 0,1-1 0,9-2 0,11-8-274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137"/>
    </inkml:context>
    <inkml:brush xml:id="br0">
      <inkml:brushProperty name="width" value="0.05" units="cm"/>
      <inkml:brushProperty name="height" value="0.05" units="cm"/>
    </inkml:brush>
  </inkml:definitions>
  <inkml:trace contextRef="#ctx0" brushRef="#br0">1 16 14947,'0'0'186,"0"1"1,1 0-1,-1 0 0,1-1 1,-1 1-1,0 0 0,1 0 1,-1-1-1,1 1 0,0 0 1,-1-1-1,1 1 0,0-1 0,-1 1 1,1-1-1,0 1 0,-1-1 1,1 1-1,0-1 0,0 0 1,0 1-1,-1-1 0,1 0 1,0 0-1,0 0 0,0 1 0,0-1 1,1 0-1,30 2 2120,-27-2-1841,33 0 1315,55-7-1,-7-5-3009,-45 6-1358,-40 6 2557,-1 0 0,0 0 0,0 0 0,0 0 0,0 0 0,1 0 0,-1 0 0,0 0 0,0 0 0,0 0 0,0 0 0,0 0 0,1-1 0,-1 1-1,0 0 1,0 0 0,0 0 0,0 0 0,0 0 0,1 0 0,-1 0 0,0 0 0,0 0 0,0 0 0,0-1 0,0 1 0,0 0 0,0 0 0,0 0 0,1 0 0,-1 0 0,0-1 0,0 1 0,0 0-1,0 0 1,0 0 0,0 0 0,0 0 0,0-1 0,0 1 0,0 0 0,0 0 0,0 0 0,0 0 0,0-1 0,-5-1-903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546"/>
    </inkml:context>
    <inkml:brush xml:id="br0">
      <inkml:brushProperty name="width" value="0.05" units="cm"/>
      <inkml:brushProperty name="height" value="0.05" units="cm"/>
    </inkml:brush>
  </inkml:definitions>
  <inkml:trace contextRef="#ctx0" brushRef="#br0">0 92 14371,'0'16'1936,"10"-7"-839,7-3-345,12-6 1392,6 0-631,5-8-329,2-1-160,-2-3-696,-1-2-456,-4-1-2280,-6-5 2240,-14-1-416,-7-2-241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0.946"/>
    </inkml:context>
    <inkml:brush xml:id="br0">
      <inkml:brushProperty name="width" value="0.05" units="cm"/>
      <inkml:brushProperty name="height" value="0.05" units="cm"/>
    </inkml:brush>
  </inkml:definitions>
  <inkml:trace contextRef="#ctx0" brushRef="#br0">1 282 17028,'5'-2'1369,"1"0"0,-1 0 0,0-1 1,0 1-1,8-7 0,33-28 821,-20 13-2007,34-42-1,-44 44-124,0-1-1,-2 0 1,19-44 0,-31 78-94,0 0 1,0 0 0,-1 12-1,-1-20 78,1 18-322,1 1 0,0-1-1,10 36 1,-11-52 99,0 0 1,1-1-1,0 1 0,0-1 0,0 0 1,0 1-1,1-1 0,-1 0 0,1 0 0,0-1 1,1 1-1,-1 0 0,0-1 0,1 0 0,0 0 1,0 0-1,0 0 0,0-1 0,0 0 1,0 1-1,1-2 0,8 4 0,20 0-736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2.241"/>
    </inkml:context>
    <inkml:brush xml:id="br0">
      <inkml:brushProperty name="width" value="0.05" units="cm"/>
      <inkml:brushProperty name="height" value="0.05" units="cm"/>
    </inkml:brush>
  </inkml:definitions>
  <inkml:trace contextRef="#ctx0" brushRef="#br0">238 98 17276,'11'-9'943,"25"-23"734,-34 30-1437,1-1 1,-1 1 0,0-1-1,0 0 1,0 1-1,0-1 1,-1 0-1,1 0 1,-1-1 0,2-5-1,-2 8-169,-1 1 0,0-1 0,0 0 0,0 1-1,0-1 1,0 0 0,0 0 0,0 1 0,-1-1 0,1 0 0,0 1-1,0-1 1,-1 0 0,1 1 0,0-1 0,0 0 0,-1 1 0,1-1-1,-1 1 1,1-1 0,-1 1 0,1-1 0,-1 1 0,1-1 0,-1 1-1,1-1 1,-1 1 0,0 0 0,1-1 0,-1 1 0,1 0 0,-1-1-1,0 1 1,1 0 0,-1 0 0,0 0 0,0 0 0,1-1 0,-1 1-1,0 0 1,1 0 0,-1 1 0,-1-1 0,-34 5 819,25-2-827,0 2 1,1-1-1,-1 1 0,1 1 1,0 0-1,0 1 1,1 0-1,-1 0 1,2 1-1,-1 0 1,1 0-1,-11 16 1,4-4-56,0 1 0,2 1 0,0 0 0,-16 42 0,22-47-4,2 1 0,-1 1 0,2-1 0,0 1 0,-1 25-1,5-38-2,0 1 1,0-1-1,1 0 0,0 0 0,0 0 0,0 0 0,1 0 0,0 0 0,3 6 0,-4-9 0,1 0-1,0 0 1,0 0-1,0 0 1,0-1-1,0 1 1,1-1 0,-1 1-1,1-1 1,0 0-1,-1 0 1,1 0-1,0-1 1,0 1 0,0-1-1,1 1 1,4 0-1,-2 0 4,1-1 1,-1 0-1,0 0 0,0-1 1,1 0-1,-1 0 0,0 0 0,0-1 1,1 0-1,6-2 0,-2 0 15,0-1 0,0 0-1,0-1 1,20-12 0,-7 0 54,-1 0 0,0-2 0,31-34 1,-41 40-13,-1-2 0,-1 1 1,0-2-1,-1 1 1,9-19-1,-16 29-65,0 0 1,-1-1-1,0 1 1,0-1-1,0 0 0,-1 1 1,1-1-1,-1 0 0,-1 0 1,1 0-1,-1 0 1,0 0-1,-1 0 0,1 0 1,-1 0-1,0 0 1,-1 0-1,1 1 0,-5-12 1,4 14-105,-1 0 0,1 0 1,0 0-1,-1 1 0,0-1 0,1 0 1,-1 1-1,0 0 0,0 0 1,-1 0-1,1 0 0,0 0 1,-1 0-1,1 1 0,-1 0 0,1 0 1,-1 0-1,0 0 0,1 0 1,-1 1-1,-6-1 0,-3 1-232,-1 0 0,0 1 0,0 1 0,-19 4-1,-13 5-524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5.763"/>
    </inkml:context>
    <inkml:brush xml:id="br0">
      <inkml:brushProperty name="width" value="0.05" units="cm"/>
      <inkml:brushProperty name="height" value="0.05" units="cm"/>
    </inkml:brush>
  </inkml:definitions>
  <inkml:trace contextRef="#ctx0" brushRef="#br0">104 11 18708,'5'-10'3097,"-5"10"-3034,0 0 0,0 0-1,1 0 1,-1 0 0,0 0 0,0 0-1,1 0 1,-1 0 0,0 0 0,0 0-1,1 1 1,-1-1 0,0 0-1,0 0 1,0 0 0,1 1 0,-1-1-1,0 0 1,0 0 0,0 0 0,0 1-1,0-1 1,1 0 0,-1 0-1,0 1 1,0-1 0,0 0 0,0 0-1,0 1 1,0-1 0,0 0 0,0 0-1,0 1 1,0-1 0,0 0-1,0 0 1,0 1 0,0-1 0,0 0-1,0 1 1,0-1 0,0 0 0,-1 1-1,-2 122 2016,-1-44-1906,4-48-121,-2 34 35,10 82 0,-14-178-1065,-2 0 0,-1 0 1,-1 1-1,-2 0 1,-22-42-1,1 14-47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6.148"/>
    </inkml:context>
    <inkml:brush xml:id="br0">
      <inkml:brushProperty name="width" value="0.05" units="cm"/>
      <inkml:brushProperty name="height" value="0.05" units="cm"/>
    </inkml:brush>
  </inkml:definitions>
  <inkml:trace contextRef="#ctx0" brushRef="#br0">12 32 14339,'-12'-15'1752,"12"9"-807,8 3-257,9 7 1096,9 3-143,9 2-257,5-2-200,10-2-320,4-2-88,4-4-207,-1-4-113,-8 0-216,-8-2-152,-6-1-656,-3 2-529,-12 3 921,-4-2-160,-9 2-112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6.600"/>
    </inkml:context>
    <inkml:brush xml:id="br0">
      <inkml:brushProperty name="width" value="0.05" units="cm"/>
      <inkml:brushProperty name="height" value="0.05" units="cm"/>
    </inkml:brush>
  </inkml:definitions>
  <inkml:trace contextRef="#ctx0" brushRef="#br0">82 32 19204,'-14'2'1929,"15"-2"-1217,5-5-280,13 1 880,5-1-200,8 0-376,2 1-207,7-1-273,-2 2-72,-3 3-128,-3 0-88,-10 0-320,-5 0-249,-12 0-719,-4-1 1072,-10-1-208,-3 2-184</inkml:trace>
  <inkml:trace contextRef="#ctx0" brushRef="#br0" timeOffset="1">0 182 17124,'29'12'2400,"-1"-4"-1368,7-9-415,2-4 1431,1-3-728,1-2-184,-6-3-679,-4 1-377,-10 0-809,-4-2-551,-7-3 1040,-5 0-240,-3 1-176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7.062"/>
    </inkml:context>
    <inkml:brush xml:id="br0">
      <inkml:brushProperty name="width" value="0.05" units="cm"/>
      <inkml:brushProperty name="height" value="0.05" units="cm"/>
    </inkml:brush>
  </inkml:definitions>
  <inkml:trace contextRef="#ctx0" brushRef="#br0">1 320 16620,'13'2'2823,"-11"-1"-2707,-1-1 0,1 0 0,-1 1 0,1-1 0,0 0 0,-1 0 0,1 0 0,-1 0-1,1 0 1,-1 0 0,1-1 0,-1 1 0,1 0 0,-1-1 0,4-1 0,11-6 227,0-1 1,0 0 0,-1-2-1,0 0 1,-1 0 0,0-1-1,-1-1 1,0 0-1,11-17 1,-6 6-235,-1 0 0,-1-1 0,-1-1 0,21-51 0,-30 62-83,-2 14-8,-4 24-17,0-12-14,3 269-963,-2-271 899,1-1 0,-1 1 1,1 0-1,5 12 1,3 0-167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155"/>
    </inkml:context>
    <inkml:brush xml:id="br0">
      <inkml:brushProperty name="width" value="0.05" units="cm"/>
      <inkml:brushProperty name="height" value="0.05" units="cm"/>
    </inkml:brush>
  </inkml:definitions>
  <inkml:trace contextRef="#ctx0" brushRef="#br0">80 314 18292,'2'1'203,"1"1"-1,-1 0 1,0-1 0,1 0 0,-1 1 0,1-1-1,0 0 1,-1 0 0,1-1 0,0 1 0,-1 0-1,1-1 1,0 0 0,0 0 0,-1 0-1,1 0 1,0 0 0,0 0 0,0-1 0,-1 1-1,1-1 1,0 0 0,2-1 0,5-1 217,0-1 1,0-1 0,0 0 0,14-10 0,-12 7-268,-1-1-1,0-1 1,0 0 0,-1 0 0,-1-1-1,0 0 1,10-15 0,-14 18-133,-1 0-1,1-1 1,-1 1-1,-1-1 1,1 0-1,-2 1 1,1-2-1,-1 1 1,0 0-1,-1 0 1,0 0 0,-1-11-1,0 17-18,0 0 0,0 0 0,-1 0 0,1 0 0,-1 0 0,0 0 0,0 0 0,0 0 0,0 0 0,0 0 0,-1 0 0,1 1 0,-1-1 0,0 0 0,0 1-1,0 0 1,0-1 0,0 1 0,0 0 0,-1 0 0,1 0 0,-1 0 0,-3-1 0,3 1-3,-1 1-1,1 0 0,-1 0 0,0 1 1,0-1-1,1 1 0,-1 0 1,0 0-1,0 0 0,0 0 1,1 1-1,-1-1 0,0 1 1,1 0-1,-1 0 0,0 0 0,1 1 1,-1-1-1,-3 3 0,-8 5-11,0 1 1,0 0-1,1 1 0,0 0 0,1 1 0,1 1 0,-13 15 0,11-10 2,0 1 0,1 1 0,1 0 1,-18 42-1,27-54 2,0 1 1,0-1 0,1 1 0,0 0-1,-1 9 1,3-16-30,-1 1 0,1-1 0,0 0 0,1 0 0,-1 1 0,0-1 0,0 0 1,1 0-1,0 0 0,-1 1 0,1-1 0,0 0 0,0 0 0,0 0 0,0 0 0,0 0 0,1 0 0,-1-1 0,1 1 0,-1 0 0,1-1 0,-1 1 0,1-1 0,0 1 0,2 0 0,2 1-181,0 0 0,1-1 0,-1 1 0,1-2 0,-1 1 0,1-1 0,0 0 0,0 0 0,8-1 0,3 0-106,0-1 0,25-4 0,7-6-472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7.754"/>
    </inkml:context>
    <inkml:brush xml:id="br0">
      <inkml:brushProperty name="width" value="0.05" units="cm"/>
      <inkml:brushProperty name="height" value="0.05" units="cm"/>
    </inkml:brush>
  </inkml:definitions>
  <inkml:trace contextRef="#ctx0" brushRef="#br0">0 1 16724,'1'0'167,"0"0"0,0 0 0,-1 1 0,1-1 0,0 0 1,-1 1-1,1-1 0,0 1 0,-1-1 0,1 0 0,0 1 1,-1-1-1,1 1 0,-1 0 0,1-1 0,-1 1 0,1-1 0,-1 1 1,0 0-1,1-1 0,-1 1 0,0 0 0,1-1 0,-1 1 1,0 0-1,0 1 0,6 24 1076,-5-18-811,19 134 1356,-14-81-1751,20 80 1,-24-134-309,1 1-422,-3-8 292,0 0 357,0 0 0,0 0-1,0 0 1,0 0-1,0 0 1,0 0-1,0 0 1,0 0-1,-1 0 1,1 0-1,0 0 1,0 0-1,0 0 1,0 0-1,0 0 1,0 0-1,0 0 1,-1 2-1424,-4-5 714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8.196"/>
    </inkml:context>
    <inkml:brush xml:id="br0">
      <inkml:brushProperty name="width" value="0.05" units="cm"/>
      <inkml:brushProperty name="height" value="0.05" units="cm"/>
    </inkml:brush>
  </inkml:definitions>
  <inkml:trace contextRef="#ctx0" brushRef="#br0">1 30 16500,'10'6'2176,"10"-3"-1296,8-5-296,5-1 1057,12-4-441,1-1-200,1 2-408,-1 0-240,-6 1-656,-6 4-392,-8 1 584,-7 3-144,-5 7-96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8.568"/>
    </inkml:context>
    <inkml:brush xml:id="br0">
      <inkml:brushProperty name="width" value="0.05" units="cm"/>
      <inkml:brushProperty name="height" value="0.05" units="cm"/>
    </inkml:brush>
  </inkml:definitions>
  <inkml:trace contextRef="#ctx0" brushRef="#br0">51 1 16404,'1'1'139,"-1"0"1,1-1 0,-1 1-1,1 0 1,-1 0 0,1 0 0,0-1-1,0 1 1,-1 0 0,1-1-1,0 1 1,0-1 0,0 1 0,0-1-1,0 1 1,0-1 0,0 0 0,-1 1-1,1-1 1,0 0 0,2 0-1,27 4 867,-22-3-306,-7-1-678,13 1 661,0 1 0,0 0 0,0 1 0,23 9-1,-33-11-638,-1 0 0,0 1-1,0-1 1,0 1 0,-1 0-1,1 0 1,0 0 0,-1 0-1,1 1 1,-1-1-1,0 1 1,0-1 0,0 1-1,0 0 1,0 0 0,0 0-1,-1 0 1,0 0-1,1 0 1,-1 0 0,0 0-1,0 1 1,-1-1 0,1 0-1,-1 1 1,0 3 0,0 4-39,-1 1 1,-1-1 0,0 0 0,-1 0 0,0 1 0,0-2 0,-2 1 0,1 0 0,-1-1-1,0 0 1,-12 16 0,-2 1-8,-1-1 1,-44 42-1,-31 9 34,94-77-32,1 0 0,0 0 0,0 0 1,0 0-1,-1 1 0,1-1 0,0 0 0,0 0 1,0 0-1,-1 0 0,1 0 0,0 0 1,0 0-1,0 1 0,0-1 0,-1 0 0,1 0 1,0 0-1,0 1 0,0-1 0,0 0 0,0 0 1,0 0-1,0 1 0,-1-1 0,1 0 0,0 0 1,0 0-1,0 1 0,0-1 0,0 0 0,0 0 1,0 0-1,0 1 0,0-1 0,0 0 0,0 0 1,0 1-1,0-1 0,1 0 0,-1 0 0,0 0 1,0 1-1,0-1 0,0 0 0,0 0 0,0 0 1,0 0-1,1 1 0,-1-1 0,0 0 0,0 0 1,0 0-1,18 1-3,26-9-22,-42 8 23,70-13-54,-39 8-374,-1-2 0,40-13-1,-53 11 187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9.543"/>
    </inkml:context>
    <inkml:brush xml:id="br0">
      <inkml:brushProperty name="width" value="0.05" units="cm"/>
      <inkml:brushProperty name="height" value="0.05" units="cm"/>
    </inkml:brush>
  </inkml:definitions>
  <inkml:trace contextRef="#ctx0" brushRef="#br0">17 20 17668,'-16'4'2616,"26"-4"-2112,15-2 849,12 0-217,16-2-288,5 1-208,10-2-336,-1 1-56,-6 2-152,-4 1-120,-14 1-384,-10 3-232,-16 3-584,-11-2 392,-13 2 464,-7 1-264,-6-1-169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09.997"/>
    </inkml:context>
    <inkml:brush xml:id="br0">
      <inkml:brushProperty name="width" value="0.05" units="cm"/>
      <inkml:brushProperty name="height" value="0.05" units="cm"/>
    </inkml:brush>
  </inkml:definitions>
  <inkml:trace contextRef="#ctx0" brushRef="#br0">0 403 13139,'17'15'2168,"3"-1"-1055,14-8-385,4-3 2080,11-1-1695,6-2-81,2-3-384,-2-2-272,-6-1-712,-3 2-384,-13-3-1105,-4 1 1489,-7-1-304,-5-4-272</inkml:trace>
  <inkml:trace contextRef="#ctx0" brushRef="#br0" timeOffset="1">626 1 13963,'31'18'2740,"51"23"-1,-56-30-2040,-1 2 0,0 0-1,33 25 1,-55-36-685,0 0-1,0 1 1,0-1 0,-1 0-1,1 1 1,-1 0 0,1-1 0,-1 1-1,0 0 1,0 0 0,-1 0 0,1 1-1,0-1 1,-1 0 0,0 0 0,0 1-1,0-1 1,0 1 0,-1-1 0,1 1-1,-1 0 1,0-1 0,0 1 0,0-1-1,0 1 1,-1 0 0,0-1-1,1 1 1,-1-1 0,0 0 0,-1 1-1,-1 3 1,-5 7-30,-1 1-1,0-2 1,-1 1 0,-1-1-1,0-1 1,-21 18 0,-80 58-905,99-79 832,0 0 0,-1-2 0,1 1 0,-24 7 0,3-9-189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1.487"/>
    </inkml:context>
    <inkml:brush xml:id="br0">
      <inkml:brushProperty name="width" value="0.05" units="cm"/>
      <inkml:brushProperty name="height" value="0.05" units="cm"/>
    </inkml:brush>
  </inkml:definitions>
  <inkml:trace contextRef="#ctx0" brushRef="#br0">181 75 14939,'2'-4'455,"-1"1"-1,1-1 0,-1 0 1,1 0-1,-1 0 1,-1 0-1,1-1 1,0 1-1,-1 0 0,0-7 1,0 10-373,0 0-1,0 1 1,0-1 0,0 0 0,0 0 0,0 0 0,0 0-1,-1 0 1,1 0 0,0 0 0,-1 1 0,1-1-1,0 0 1,-1 0 0,1 0 0,-1 1 0,1-1 0,-1 0-1,1 0 1,-1 1 0,0-1 0,1 1 0,-1-1 0,0 1-1,0-1 1,1 1 0,-1-1 0,0 1 0,0-1 0,0 1-1,0 0 1,0-1 0,1 1 0,-1 0 0,0 0-1,0 0 1,0 0 0,0 0 0,0 0 0,0 0 0,0 0-1,0 0 1,1 0 0,-1 1 0,0-1 0,0 0 0,0 0-1,0 1 1,0-1 0,1 1 0,-1-1 0,-1 2 0,-5 1 3,1 1 0,0 0 0,0 1 0,0-1 0,1 1 0,0 1 0,0-1 0,0 0 0,-4 8 0,-35 57-44,41-66-32,-8 16-2,2 0 0,-9 22 0,15-36 5,1 0 0,0 1 0,1-1-1,-1 0 1,1 0 0,1 1 0,-1-1 0,1 1 0,0-1 0,0 0 0,1 1 0,1 6 0,-1-11 3,0 0 1,0 0-1,0-1 1,0 1-1,0-1 1,0 1-1,1-1 1,-1 1-1,0-1 1,1 0-1,-1 1 1,1-1-1,-1 0 1,1 0-1,0 0 1,-1 0-1,1 0 1,0-1-1,0 1 1,0 0-1,-1-1 1,1 0-1,0 1 1,0-1-1,0 0 1,0 0-1,0 0 1,0 0-1,0 0 1,0 0-1,0-1 0,3 0 1,3-1 56,1 0 0,-1 0 0,0-1 1,0 0-1,0 0 0,9-6 0,-4 1 36,-1 0 0,0-1 0,0 0 0,0-1 0,-1-1 0,-1 1 0,16-22 0,-22 25-67,1 1 1,-1-2-1,0 1 0,0 0 1,-1-1-1,0 0 1,0 1-1,-1-1 0,0 0 1,0 0-1,-1-1 0,0 1 1,0 0-1,-1 0 0,-1-14 1,0 19-87,1 0 1,-1 0 0,1 1-1,-1-1 1,0 0 0,0 0-1,0 0 1,0 1 0,-1-1-1,1 1 1,-1-1 0,0 1-1,1-1 1,-1 1 0,0 0-1,0 0 1,-1 0 0,1 0-1,0 0 1,-1 1 0,1-1-1,-1 1 1,1-1 0,-1 1-1,0 0 1,0 0 0,1 0-1,-1 0 1,0 1 0,0-1-1,0 1 1,0 0 0,0 0-1,0 0 1,0 0 0,0 0-1,0 0 1,1 1 0,-1 0-1,0-1 1,0 1 0,0 0-1,1 0 1,-1 1 0,0-1-1,1 1 1,-1-1 0,1 1-1,0 0 1,-1 0 0,1 0-1,0 0 1,-2 2 0,-8 14-458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2.691"/>
    </inkml:context>
    <inkml:brush xml:id="br0">
      <inkml:brushProperty name="width" value="0.05" units="cm"/>
      <inkml:brushProperty name="height" value="0.05" units="cm"/>
    </inkml:brush>
  </inkml:definitions>
  <inkml:trace contextRef="#ctx0" brushRef="#br0">412 50 14179,'99'-50'7546,"-106"56"-4806,-34 27-1756,-139 92-255,-79 59-923,256-182 185,0 0-1,1 0 0,-1 0 1,1 1-1,-1 0 1,1-1-1,-2 5 0,3-7 9,1 1 0,0-1 0,0 1-1,0 0 1,0-1 0,-1 1-1,1-1 1,0 1 0,0 0 0,0-1-1,0 1 1,0-1 0,0 1-1,1 0 1,-1-1 0,0 1 0,0-1-1,0 1 1,0 0 0,1-1-1,-1 1 1,0-1 0,1 1 0,-1-1-1,0 1 1,1-1 0,-1 1-1,1-1 1,-1 0 0,0 1-1,1-1 1,-1 1 0,1-1 0,0 0-1,-1 1 1,1-1 0,-1 0-1,1 0 1,-1 0 0,1 1 0,0-1-1,-1 0 1,1 0 0,-1 0-1,2 0 1,20 5 21,1-1 0,0-1 0,0-1 0,0-2 0,37-2-1,-3 1-23,-12-1-384,24 1-798,-63 2 874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3.181"/>
    </inkml:context>
    <inkml:brush xml:id="br0">
      <inkml:brushProperty name="width" value="0.05" units="cm"/>
      <inkml:brushProperty name="height" value="0.05" units="cm"/>
    </inkml:brush>
  </inkml:definitions>
  <inkml:trace contextRef="#ctx0" brushRef="#br0">0 48 15395,'0'-3'455,"1"1"0,-1-1 0,1 0-1,0 0 1,0 0 0,0 0 0,0 0 0,2-3-1,-2 5-259,-1-1 0,1 1 0,0 0 0,-1 0 0,1 0 0,0 0 0,0 0-1,0 0 1,0 0 0,0 0 0,0 0 0,0 1 0,0-1 0,0 0 0,0 1-1,0-1 1,0 0 0,1 1 0,-1 0 0,0-1 0,2 1 0,-3 0-147,1 0 1,-1 0-1,0 0 1,1 0-1,-1 1 1,1-1-1,-1 0 1,0 1-1,1-1 1,-1 0-1,0 0 1,0 1-1,1-1 1,-1 1-1,0-1 1,0 0-1,1 1 1,-1-1-1,0 0 1,0 1-1,0-1 1,0 1-1,0-1 1,0 1 0,0-1-1,0 0 1,0 1-1,0-1 1,0 1-1,0 0 1,0 16 348,0-15-325,-13 111 584,-1 34-536,13-125-1014,2 0 1,5 31-1,-5-54-172,-1-8 333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3.659"/>
    </inkml:context>
    <inkml:brush xml:id="br0">
      <inkml:brushProperty name="width" value="0.05" units="cm"/>
      <inkml:brushProperty name="height" value="0.05" units="cm"/>
    </inkml:brush>
  </inkml:definitions>
  <inkml:trace contextRef="#ctx0" brushRef="#br0">0 28 16347,'6'14'2193,"8"-5"-1233,7-7-296,9-2 1057,9 0-417,3-5-128,7-1-376,6-3-151,-6 0-369,-3 1-208,-8 3-456,-4 1-329,-13 2-671,-4 2 1120,-23-4-968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4.060"/>
    </inkml:context>
    <inkml:brush xml:id="br0">
      <inkml:brushProperty name="width" value="0.05" units="cm"/>
      <inkml:brushProperty name="height" value="0.05" units="cm"/>
    </inkml:brush>
  </inkml:definitions>
  <inkml:trace contextRef="#ctx0" brushRef="#br0">0 5 15579,'1'0'200,"0"-1"0,0 1 0,0-1 0,0 1 0,1-1 0,-1 1 0,0 0 0,0 0 0,0-1 0,0 1 0,0 0 0,0 0 0,1 0 0,-1 0 0,0 0 0,2 1 0,3-1 385,10-1 893,52 1 1748,-61 0-3067,1 1 0,-1 0 0,0 0 0,0 1 0,-1 0 0,1 0 0,9 4 0,-14-5-142,-1 1-1,1-1 1,0 0 0,0 0-1,-1 1 1,1-1-1,-1 1 1,1-1 0,-1 1-1,1 0 1,-1-1-1,0 1 1,0 0 0,0 0-1,0 0 1,0 0-1,-1 0 1,1 0 0,-1 0-1,1 0 1,-1 0-1,0 1 1,1-1 0,-1 0-1,0 0 1,0 0-1,-1 0 1,1 1 0,0-1-1,-1 0 1,1 0-1,-1 0 1,0 0 0,-1 3-1,-3 6-3,-1 0 1,1 0-1,-2-1 0,-12 17 0,-65 72 169,32-40-36,44-44-88,8-15-55,0 0-1,0 1 1,0-1 0,0 1 0,1-1-1,-1 0 1,0 1 0,0-1-1,0 0 1,0 1 0,0-1-1,0 0 1,0 1 0,1-1-1,-1 0 1,0 1 0,0-1 0,1 0-1,-1 0 1,0 1 0,0-1-1,1 0 1,-1 0 0,0 1-1,1-1 1,2 1 3,0 0 0,-1 0 0,1 0 0,0-1 0,0 1 1,0-1-1,0 0 0,4 0 0,13 0-232,0 0 1,-1-2 0,1-1-1,0 0 1,-1-1-1,0-1 1,0-1 0,0-1-1,27-13 1,-8-1-198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592"/>
    </inkml:context>
    <inkml:brush xml:id="br0">
      <inkml:brushProperty name="width" value="0.05" units="cm"/>
      <inkml:brushProperty name="height" value="0.05" units="cm"/>
    </inkml:brush>
  </inkml:definitions>
  <inkml:trace contextRef="#ctx0" brushRef="#br0">287 18 15091,'-2'-1'200,"0"-1"-1,0 0 1,0 1-1,0-1 1,0 1 0,-1 0-1,1 0 1,0 0-1,-1 0 1,1 0-1,0 0 1,-1 0 0,1 1-1,-1-1 1,0 1-1,-4 0 1,2 0 62,0 1-1,0-1 1,0 1 0,0 1 0,1-1 0,-1 1 0,0 0-1,-4 2 1,-5 3 251,1 1 0,0 1-1,1 0 1,-20 19 0,21-17-429,-1 1 1,1 1 0,1 0-1,0 0 1,1 1-1,1 0 1,0 0 0,1 1-1,0 0 1,-8 30 0,14-43-83,1-1 1,0 1 0,-1-1 0,1 1 0,0-1 0,0 1 0,0-1-1,0 1 1,0-1 0,0 1 0,0-1 0,1 0 0,-1 1 0,1-1-1,0 3 1,0-4-1,0 1-1,-1 0 1,1 0-1,0-1 1,0 1 0,0-1-1,0 1 1,0-1-1,0 1 1,0-1-1,0 0 1,0 1-1,0-1 1,0 0-1,0 0 1,0 0 0,1 0-1,-1 0 1,0 0-1,0 0 1,0 0-1,2 0 1,24-5-162,1-1 1,-1-1 0,46-18-1,8-3-241,-77 27 379,87-22-624,-78 21 474,1 0 0,0 0 1,-1 2-1,25 0 0,-36 0 177,-1 0 0,1 0 0,-1 0 1,1 1-1,0-1 0,-1 0 0,1 0 0,-1 1 0,1-1 1,-1 1-1,1 0 0,-1-1 0,0 1 0,1 0 0,-1 0 1,0 0-1,0 0 0,1 0 0,-1 0 0,0 0 0,0 0 0,0 0 1,0 1-1,0-1 0,-1 0 0,1 1 0,0-1 0,-1 1 1,1-1-1,-1 1 0,1-1 0,-1 1 0,1-1 0,-1 1 1,0-1-1,0 1 0,0-1 0,0 1 0,0-1 0,0 1 0,-1 0 1,1-1-1,0 1 0,-1-1 0,1 1 0,-1-1 0,1 0 1,-1 1-1,0-1 0,0 1 0,0-1 0,-1 2 0,-6 9 270,0-1-1,-1 1 0,-1-2 1,0 1-1,-1-1 0,1 0 0,-20 12 1,6-7 398,0 0 0,-50 21 1,60-31-395,-1 1 0,-25 5-1,36-10-305,-1 0-1,0-1 0,0 1 0,1-1 0,-1 0 0,0 0 0,1-1 1,-1 1-1,0-1 0,1 0 0,-1 0 0,0-1 0,-4-1 0,8 2-77,-1 0-1,1 0 1,-1 0 0,1 0-1,-1 0 1,1-1-1,0 1 1,0 0-1,0-1 1,0 1-1,0-1 1,0 1-1,0-1 1,0 0-1,1 1 1,-1-1-1,0 0 1,1 1-1,0-1 1,-1 0-1,1 0 1,0 0 0,0 1-1,0-1 1,0 0-1,0 0 1,0 0-1,1 1 1,-1-1-1,0 0 1,1 1-1,1-3 1,0-4-171,1 1 1,0-1 0,1 1 0,0 0-1,0 1 1,7-9 0,20-20-818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4.637"/>
    </inkml:context>
    <inkml:brush xml:id="br0">
      <inkml:brushProperty name="width" value="0.05" units="cm"/>
      <inkml:brushProperty name="height" value="0.05" units="cm"/>
    </inkml:brush>
  </inkml:definitions>
  <inkml:trace contextRef="#ctx0" brushRef="#br0">36 0 14539,'-34'14'3858,"33"-14"-3794,1 1 1,0-1-1,0 0 0,0 0 0,0 1 0,0-1 1,0 0-1,0 0 0,0 1 0,0-1 0,0 0 0,0 0 1,0 1-1,0-1 0,0 0 0,0 1 0,0-1 1,0 0-1,0 0 0,0 1 0,1-1 0,-1 0 0,0 0 1,0 1-1,0-1 0,0 0 0,1 0 0,-1 0 1,0 1-1,0-1 0,0 0 0,1 0 0,-1 0 1,0 0-1,0 0 0,1 1 0,-1-1 0,0 0 0,0 0 1,1 0-1,-1 0 0,0 0 0,0 0 0,1 0 1,-1 0-1,0 0 0,1 0 0,16 8 1126,30 0-184,-1-2 0,72 1 0,-42-4-621,13 2-1081,139-10 1,-228 5 683,0 0 0,0 0 1,0 0-1,0 0 0,0 0 0,0 0 0,0 0 1,-1 0-1,1 0 0,0 0 0,0 0 0,0 0 1,0-1-1,0 1 0,0 0 0,0 0 0,0 0 1,0 0-1,0 0 0,0 0 0,0 0 0,0 0 1,0-1-1,0 1 0,0 0 0,0 0 0,0 0 1,0 0-1,0 0 0,0 0 0,0 0 0,0 0 1,0 0-1,0-1 0,0 1 0,0 0 0,0 0 1,0 0-1,0 0 0,0 0 0,0 0 0,1 0 1,-1 0-1,0 0 0,0 0 0,-13-6-440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5.084"/>
    </inkml:context>
    <inkml:brush xml:id="br0">
      <inkml:brushProperty name="width" value="0.05" units="cm"/>
      <inkml:brushProperty name="height" value="0.05" units="cm"/>
    </inkml:brush>
  </inkml:definitions>
  <inkml:trace contextRef="#ctx0" brushRef="#br0">0 16 16099,'0'9'1825,"14"-4"-897,10-4-336,19-1 792,12 0-127,11-1-265,5-2-144,-3-2-688,3-1-360,-10 1-808,-6-1 888,-13 5-200,-10-2-120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15.557"/>
    </inkml:context>
    <inkml:brush xml:id="br0">
      <inkml:brushProperty name="width" value="0.05" units="cm"/>
      <inkml:brushProperty name="height" value="0.05" units="cm"/>
    </inkml:brush>
  </inkml:definitions>
  <inkml:trace contextRef="#ctx0" brushRef="#br0">143 0 17188,'19'9'1012,"1"0"1,23 6 0,-21-8-318,29 14 1,-36-13-503,0 0 0,-1 1 0,0 0 0,-1 1 1,0 0-1,16 17 0,-25-22-172,0 0 0,0 0 0,0 0 0,0 0 0,-1 0 0,0 1-1,0 0 1,-1-1 0,1 1 0,-1 0 0,-1 0 0,1 1 0,-1-1 0,0 0 0,0 0 0,-1 1 0,0-1 0,0 0 0,-2 13 0,-1-8-11,0 0 0,-1 0 0,0-1 0,-1 1 0,0-1 0,-1 0 1,0 0-1,0 0 0,-13 13 0,-10 9-1,-40 33 0,41-39-15,-35 33-1546,-116 82-1,158-127 985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3.825"/>
    </inkml:context>
    <inkml:brush xml:id="br0">
      <inkml:brushProperty name="width" value="0.05" units="cm"/>
      <inkml:brushProperty name="height" value="0.05" units="cm"/>
    </inkml:brush>
  </inkml:definitions>
  <inkml:trace contextRef="#ctx0" brushRef="#br0">69 79 16404,'-68'27'5899,"339"-62"-2299,105-9-3016,-373 44-604,78-5-1402,81 5 1,-175-6 298,-12-9 339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4.213"/>
    </inkml:context>
    <inkml:brush xml:id="br0">
      <inkml:brushProperty name="width" value="0.05" units="cm"/>
      <inkml:brushProperty name="height" value="0.05" units="cm"/>
    </inkml:brush>
  </inkml:definitions>
  <inkml:trace contextRef="#ctx0" brushRef="#br0">73 0 17636,'19'1'702,"-1"0"1,1 1 0,0 2-1,0-1 1,-1 2-1,34 13 1,-39-12-544,0 0-1,0 1 0,0 0 1,-1 1-1,0 0 1,-1 1-1,1 1 1,-2-1-1,15 18 1,-22-23-149,1 1 1,-1 0-1,0 0 1,0 0 0,0 1-1,-1-1 1,0 0 0,0 1-1,0 0 1,-1 0-1,1-1 1,-2 1 0,1 0-1,-1 0 1,1 0 0,-2 0-1,1 0 1,-1 0-1,-1 7 1,-1-3-6,-1 0 0,1 0 0,-2 0 0,1-1 0,-2 1 0,1-1 0,-1-1 0,0 1 0,-1-1 1,-7 8-1,-13 9 32,0 0 1,-38 26 0,-67 37-344,59-41-411,62-38 513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088"/>
    </inkml:context>
    <inkml:brush xml:id="br0">
      <inkml:brushProperty name="width" value="0.05" units="cm"/>
      <inkml:brushProperty name="height" value="0.05" units="cm"/>
    </inkml:brush>
  </inkml:definitions>
  <inkml:trace contextRef="#ctx0" brushRef="#br0">151 443 13883,'4'-1'324,"1"-1"0,-1 0-1,1 0 1,-1 0 0,0 0 0,0-1 0,0 1 0,0-1-1,0 0 1,-1 0 0,0-1 0,5-5 0,-7 8-206,0 0 0,0-1 0,0 1 0,0-1 0,0 1 0,-1-1 0,1 0 0,0 1 0,-1-1-1,1 0 1,-1 1 0,0-1 0,0 0 0,0 1 0,0-1 0,0 0 0,0 0 0,0 1 0,0-1 0,-1 0 0,1 1 0,-1-1 0,1 0 0,-1 1 0,1-1 0,-1 1 0,0-1 0,0 1 0,0-1 0,0 1 0,0 0 0,0-1 0,0 1 0,-1 0 0,1 0 0,0 0 0,-3-2-1,1 1-22,-1-1 0,1 1 0,0 1 0,0-1-1,-1 0 1,1 1 0,-1-1 0,1 1-1,-1 0 1,0 0 0,1 1 0,-1-1-1,0 1 1,0 0 0,1 0 0,-7 0-1,4 1-43,1 1 0,-1-1 0,1 1-1,-1 0 1,1 0 0,0 0 0,0 1 0,0 0-1,0 0 1,-6 5 0,6-4-35,-1 1 0,1 0 0,-1 1 0,1-1 0,1 1 0,-1 0 0,1 0 0,0 0 0,1 1-1,-1-1 1,1 1 0,1 0 0,-1 0 0,1 0 0,0 0 0,1 1 0,-2 8 0,3-14-11,0-1 0,0 0 0,0 1 0,1-1 0,-1 1 0,0-1 0,0 0 0,1 0 0,-1 1 0,1-1-1,-1 0 1,1 0 0,0 1 0,-1-1 0,1 0 0,0 0 0,0 0 0,0 0 0,0 0 0,0 0 0,0 0 0,0 0 0,0-1 0,0 1 0,0 0 0,0 0 0,1-1 0,-1 1 0,0-1-1,0 1 1,1-1 0,-1 0 0,0 1 0,1-1 0,-1 0 0,0 0 0,1 0 0,-1 0 0,0 0 0,1 0 0,-1-1 0,3 1 0,5-2 14,-1 0 1,1 0 0,0 0-1,-1-1 1,13-6 0,5-6 5,1 0 0,-2-2 0,0-1 0,-2-1 0,27-26 0,0-6 40,46-62 1,-88 103-51,47-65 89,-49 66-75,-1 0-1,-1 0 0,0 0 0,0 0 0,0-1 0,3-18 0,-7 6 62,0 22-85,0 0-1,0-1 1,-1 1 0,1 0 0,0-1 0,0 1-1,0 0 1,0-1 0,-1 1 0,1 0 0,0-1-1,0 1 1,-1 0 0,1 0 0,0-1-1,-1 1 1,1 0 0,0 0 0,-1-1 0,1 1-1,0 0 1,-1 0 0,1 0 0,0 0 0,-1 0-1,1 0 1,0-1 0,-1 1 0,-1 1 10,0 0 0,-1-1 0,1 1 0,0 0 0,0 0 0,1 0 0,-1 0 0,0 0 0,0 1 0,0-1 0,1 0 0,-1 1 0,1 0 1,-1-1-1,-1 3 0,-11 14 50,1 0 0,0 1 1,1 0-1,2 1 0,0 0 1,-11 31-1,15-35-49,1 1 0,1 0 0,0 0 0,1 0 0,1 1 0,0-1 0,2 1 0,2 32 0,-1-44-70,0 0-1,0 0 1,1 0-1,0 0 1,0-1-1,0 1 1,1 0-1,0-1 0,0 0 1,0 0-1,0 0 1,7 7-1,-6-9-191,-1 0 0,1 0 0,0 0 0,0-1 0,0 1 0,0-1 0,0 0 0,0 0 0,1-1 0,-1 1 0,0-1 0,1 0 0,-1 0 0,1-1 0,0 1-1,8-1 1,-4 0 39,-1-1 0,1 0 0,-1-1 0,0 0 0,1 0 0,-1 0 0,0-1 0,0-1-1,9-4 1,28-24-1113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553"/>
    </inkml:context>
    <inkml:brush xml:id="br0">
      <inkml:brushProperty name="width" value="0.05" units="cm"/>
      <inkml:brushProperty name="height" value="0.05" units="cm"/>
    </inkml:brush>
  </inkml:definitions>
  <inkml:trace contextRef="#ctx0" brushRef="#br0">101 1 18084,'-36'42'2224,"25"-30"-1492,-19 26 1,27-33-638,0 0 0,0 0 0,1 0 0,-1 1-1,1-1 1,1 1 0,-1-1 0,1 1 0,-1 8 0,2-14-83,-1 1-1,1 0 1,0 0-1,0 0 0,0 0 1,0-1-1,0 1 1,0 0-1,0 0 1,0 0-1,0-1 1,0 1-1,0 0 0,1 0 1,-1 0-1,0-1 1,1 1-1,-1 0 1,0 0-1,1-1 0,-1 1 1,1 0-1,-1-1 1,1 1-1,-1 0 1,1-1-1,0 1 1,-1-1-1,1 1 0,0-1 1,-1 1-1,1-1 1,0 0-1,-1 1 1,1-1-1,0 0 1,0 1-1,0-1 0,-1 0 1,1 0-1,0 0 1,0 0-1,0 0 1,0 0-1,-1 0 1,1 0-1,0 0 0,0 0 1,1-1-1,4 0 48,0-1-1,0 0 1,-1 0-1,1-1 1,8-5-1,7-6 97,0-2-1,-1 0 1,-1-2-1,-1 0 1,0-1-1,22-31 1,-42 54-134,0 0 0,0 0 0,1 0 0,-1 0-1,1 0 1,0 1 0,0-1 0,1 0 0,-1 1 0,1-1 0,0 1 0,0-1 0,0 0 0,1 1 0,1 5 0,-1-7-15,0 0-1,0 0 1,0 0-1,1 0 1,-1 0-1,1-1 0,0 1 1,0-1-1,0 1 1,0-1-1,0 0 1,1 1-1,-1-1 1,0 0-1,1-1 1,0 1-1,-1 0 1,1-1-1,0 0 1,0 1-1,0-1 1,4 1-1,6 1 4,0-1 0,0 0 0,0-1 0,0 0 0,0-1 0,24-3 0,80-19 24,-5 0-24,-108 21-9,1 1 0,-1 0 1,1-1-1,-1 2 0,1-1 0,-1 0 0,1 1 0,-1 0 0,7 2 0,-9-2 4,0 0 0,0 0 0,-1 0 0,1 0 1,0 1-1,-1-1 0,0 0 0,1 1 0,-1-1 0,0 1 1,0 0-1,1-1 0,-1 1 0,0 0 0,-1 0 0,1-1 0,0 1 1,0 0-1,-1 0 0,1 0 0,-1 0 0,0 3 0,1-3 8,-1 0 0,0 0-1,0 0 1,1 0-1,-1 0 1,1 0-1,-1 0 1,1-1 0,0 1-1,0 0 1,0 0-1,0-1 1,0 1-1,0 0 1,0-1 0,1 1-1,-1-1 1,3 3-1,-2-4-8,0 1 0,-1-1 1,1 1-1,0-1 0,0 0 0,0 0 0,1 0 0,-1 0 0,0 0 0,0 0 0,0 0 0,0-1 1,0 1-1,-1-1 0,1 1 0,0-1 0,0 0 0,2-1 0,8-3-515,-1-1-1,1 0 1,-1 0-1,13-11 1,-20 14 230,0 0 0,0-1 1,0 1-1,-1-1 1,1 0-1,-1 0 0,0-1 1,0 1-1,0-1 0,0 1 1,-1-1-1,0 0 0,2-5 1,1-17-958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5.984"/>
    </inkml:context>
    <inkml:brush xml:id="br0">
      <inkml:brushProperty name="width" value="0.05" units="cm"/>
      <inkml:brushProperty name="height" value="0.05" units="cm"/>
    </inkml:brush>
  </inkml:definitions>
  <inkml:trace contextRef="#ctx0" brushRef="#br0">1 0 15427,'0'0'1841,"1"6"-1081,1 2-344,5 0 1424,4-1-1216,7-2-1792,7-2 1296,7-2-344,5 1-240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6.406"/>
    </inkml:context>
    <inkml:brush xml:id="br0">
      <inkml:brushProperty name="width" value="0.05" units="cm"/>
      <inkml:brushProperty name="height" value="0.05" units="cm"/>
    </inkml:brush>
  </inkml:definitions>
  <inkml:trace contextRef="#ctx0" brushRef="#br0">201 1 16171,'-8'5'584,"1"0"0,0 1 0,1 0 0,-1 1 0,1-1 0,0 1 0,1 1 0,0-1 0,0 1 0,0 0-1,-5 15 1,7-16-468,1 1 0,0 0 0,0 0 0,1 0 0,0 0 0,0 0 0,1 0 0,0 1 0,1-1 0,0 0 0,0 0-1,0 0 1,5 11 0,19 56-59,-12-40-33,-1 0 0,-3 1 0,8 49 1,-13-54 33,-3-1 1,-1 43-1,-1-60-20,-1 1 1,0-1-1,-1 1 1,0-1-1,-1 0 1,-1 0-1,-10 21 0,13-31 0,1 0 0,-1 0 0,0 0 0,0 0 0,-1 0 0,1-1 0,-1 1 0,1-1 0,-1 1 0,0-1 0,0 0-1,0 0 1,-5 2 0,6-3-10,0-1-1,0 1 0,0-1 1,0 0-1,0 1 1,0-1-1,0 0 0,0 0 1,0 0-1,0-1 0,0 1 1,0 0-1,0-1 0,0 1 1,0-1-1,0 0 0,0 0 1,0 0-1,0 0 1,1 0-1,-1 0 0,0 0 1,1 0-1,-3-3 0,-2-2 25,0-1 0,0-1 0,0 1 0,1-1-1,0 0 1,0 0 0,1 0 0,0-1-1,1 0 1,0 0 0,-4-14 0,1-5-47,1 0 0,-1-44 1,5 56-24,1-1 0,0 1 0,1-1 0,1 1 0,5-18-1,-6 28-42,1 1 0,-1-1-1,1 1 1,1 0-1,-1 0 1,1-1 0,0 1-1,0 1 1,0-1-1,1 0 1,0 1 0,0 0-1,0 0 1,0 0-1,1 0 1,-1 1 0,10-6-1,0 4-161,-1 0 0,1 1 0,0 0 0,0 1 0,0 1 0,19-2-1,-23 3 134,40-4-369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7.040"/>
    </inkml:context>
    <inkml:brush xml:id="br0">
      <inkml:brushProperty name="width" value="0.05" units="cm"/>
      <inkml:brushProperty name="height" value="0.05" units="cm"/>
    </inkml:brush>
  </inkml:definitions>
  <inkml:trace contextRef="#ctx0" brushRef="#br0">0 17 14259,'4'11'684,"0"1"0,-1-1 0,0 1 0,-1-1 0,1 21 0,-3 60 1940,0-70-1860,-10 90 1358,5-74-1350,2 1 0,3 52 1,0-90-757,0 0 0,0 0 0,0-1 0,0 1 0,0 0 0,0 0 1,0 0-1,0-1 0,1 1 0,-1 0 0,0-1 0,0 1 0,1 0 1,-1 0-1,1-1 0,-1 1 0,0 0 0,2 0 0,-2-1-7,1 0-1,-1 0 0,1 0 0,-1 0 1,0 0-1,1 0 0,-1 0 0,0 0 1,1 0-1,-1 0 0,1 0 0,-1 0 1,0-1-1,1 1 0,-1 0 0,0 0 1,1 0-1,-1-1 0,0 1 1,0 0-1,1 0 0,-1-1 0,0 1 1,1 0-1,-1-1 0,3-3 13,0 0 1,-1 0-1,1 0 0,-1 0 1,2-6-1,9-29 10,-3-1 0,-1 0 0,5-55 0,-3 19-95,-8 68 15,1 10 29,4 13 10,-7-13 4,2 6 3,1-1 0,0 1 0,1-1 0,-1 0 0,1 0 0,1-1 0,-1 1 0,1-1 0,0 0 0,1-1 0,-1 1 0,1-1 0,9 5 0,-10-8 1,-1 1 1,1-1-1,0 0 1,0 0-1,0-1 1,0 0-1,0 0 1,0 0-1,1-1 1,-1 0-1,0 0 1,0-1-1,0 1 1,1-1-1,-1-1 1,0 1-1,0-1 1,-1 0-1,7-3 1,-2 0 1,0 0 0,-1 0 1,0-1-1,0-1 1,-1 1-1,1-1 0,-1-1 1,-1 0-1,0 0 1,0 0-1,0-1 0,8-15 1,-10 16-1,-2 0 0,1 0 0,-1 0-1,0 0 1,0 0 0,-1-1 0,-1 1 0,1-1 0,-1 1 0,0-1 0,-1 1 0,0-1 0,-1 0 0,0 1 0,0-1 0,-3-11 0,3 18-1,1 0 1,0 1-1,-1-1 1,0 0-1,1 0 1,-1 0-1,0 1 1,0-1-1,0 0 1,0 1 0,0-1-1,-1 1 1,1-1-1,0 1 1,-1-1-1,1 1 1,-1 0-1,1 0 1,-1 0-1,0 0 1,0 0-1,1 0 1,-1 0-1,0 1 1,0-1-1,0 1 1,0-1 0,0 1-1,1-1 1,-1 1-1,0 0 1,0 0-1,0 0 1,0 0-1,0 1 1,0-1-1,0 0 1,0 1-1,0 0 1,0-1-1,1 1 1,-1 0-1,0 0 1,0 0 0,1 0-1,-1 0 1,1 0-1,-1 0 1,1 0-1,-2 3 1,-3 2 3,1 0 0,-1 1 0,1 0 0,1 0 0,0 0 0,0 1 0,0-1 0,1 1 0,0 0 0,0 0 0,1 0 0,-2 16 0,2-13 3,1 1 1,0-1-1,1 0 0,0 0 1,0 1-1,2-1 0,-1 0 1,1 0-1,5 13 0,-5-18-11,0-1-1,0 0 0,1 0 0,0-1 0,0 1 0,0-1 0,1 1 1,-1-1-1,1 0 0,0 0 0,0 0 0,1-1 0,-1 0 1,1 0-1,-1 0 0,1 0 0,0 0 0,10 3 0,4-1-93,0 0 0,0-2 0,1 0 1,20 1-1,24 3-280,-62-7 356,1 1 0,-1-1 0,1 1-1,-1 0 1,1 0 0,-1 0 0,0 0-1,1 0 1,-1 0 0,0 1 0,0-1 0,0 1-1,4 3 1,-4-1 6,1 0 0,0 0 1,-1 0-1,0 0 0,0 1 0,3 7 0,-4-10 17,0 1 0,1 0 0,-1-1 0,1 1 0,0 0 0,0-1 0,0 0 0,0 1 0,0-1 0,0 0-1,1 0 1,-1 0 0,1-1 0,-1 1 0,1-1 0,0 1 0,-1-1 0,1 0 0,0 0 0,0 0-1,0 0 1,0 0 0,0-1 0,0 0 0,0 1 0,0-1 0,0 0 0,0 0 0,0-1 0,5 0 0,2 0 1,0-1 0,-1-1 0,1 1 0,0-1 1,-1-1-1,0 0 0,0 0 0,11-8 0,-11 6 0,0-1 0,-1 0-1,1-1 1,-1 0 0,-1 0-1,0-1 1,0 0-1,0 0 1,6-14 0,-10 18 3,0-1 1,0 0-1,-1 0 1,0 0 0,0 0-1,0 0 1,-1-1 0,0 1-1,0 0 1,-1-1-1,1 1 1,-2-1 0,1 1-1,-1 0 1,1-1 0,-2 1-1,-2-11 1,3 15-1,1 1 0,-1 0 0,0-1 0,1 1 0,-1 0 0,0 0 0,0 0 0,1 0 0,-1 0 0,0 0 0,0 0 0,0 0 0,-1 0 0,1 0 0,0 0 0,0 1 0,0-1 0,0 0 0,-1 1 0,1-1 0,0 1 0,-1 0 0,1-1 0,0 1 0,-1 0 0,1 0 0,-1 0 0,1-1 1,0 2-1,-1-1 0,1 0 0,-1 0 0,1 0 0,-3 1 0,0 1 17,0-1 0,0 1 0,-1 0 0,1 0 0,1 1 0,-1-1 0,0 1 0,0-1 0,1 1 0,-4 4 0,1 0 23,0 0 1,1 1-1,0-1 1,0 1-1,1 1 0,-1-1 1,2 0-1,-1 1 1,1 0-1,1 0 0,0 0 1,0 0-1,0 0 1,1 1-1,1-1 1,0 12-1,0-14-77,1 0 0,0 0 0,0-1-1,1 1 1,-1-1 0,1 1 0,1-1 0,-1 0 0,1 1 0,0-1 0,1-1 0,-1 1-1,1 0 1,0-1 0,1 0 0,-1 0 0,1 0 0,0 0 0,0-1 0,0 0-1,1 0 1,10 5 0,-9-5-30,-1-1 0,0-1 0,1 1 0,0-1 0,0 0 0,-1-1 0,12 2 0,13-5-240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2:31.974"/>
    </inkml:context>
    <inkml:brush xml:id="br0">
      <inkml:brushProperty name="width" value="0.05" units="cm"/>
      <inkml:brushProperty name="height" value="0.05" units="cm"/>
    </inkml:brush>
  </inkml:definitions>
  <inkml:trace contextRef="#ctx0" brushRef="#br0">251 10 19276,'0'-1'54,"0"1"0,0-1-1,0 1 1,0 0 0,0-1 0,0 1-1,-1-1 1,1 1 0,0 0 0,0-1-1,0 1 1,-1 0 0,1-1 0,0 1-1,0 0 1,-1-1 0,1 1 0,0 0 0,-1 0-1,1-1 1,0 1 0,-1 0 0,1 0-1,-1 0 1,1-1 0,0 1 0,-1 0-1,1 0 1,-1 0 0,1 0 0,0 0-1,-1 0 1,1 0 0,-1 0 0,1 0-1,-1 0 1,1 0 0,0 0 0,-1 0-1,1 0 1,-1 0 0,1 0 0,0 1-1,-1-1 1,1 0 0,-1 1 0,-23 9 496,5-1-127,2 2-1,-1 0 1,1 1 0,1 1 0,0 0-1,1 1 1,1 1 0,-15 19 0,28-33-415,0 0 0,1 0 0,-1 0 0,0 0 0,0 0 0,1 0 0,-1 0 0,1 1 0,-1-1 0,1 0 0,0 0 0,-1 0 0,1 1 0,0-1 0,0 0 0,0 1 0,0-1 0,0 2 0,1-2-8,-1 0 0,0-1 0,1 1 0,-1 0 0,1-1 0,-1 1 1,1 0-1,0-1 0,-1 1 0,1 0 0,-1-1 0,1 1 0,0-1 0,0 0 1,-1 1-1,1-1 0,0 1 0,0-1 0,0 0 0,1 1 0,5 0-39,-1 0 0,2 0 0,-1-1 0,0 0 0,7 0 0,53-5-355,40-1-107,-92 6 389,1 0 0,-1 2 0,0 0 0,27 7 0,-40-8 100,1 0 0,0 0 0,0 0 0,-1 0 0,1 1 0,0-1 0,-1 1 0,1-1 0,-1 1 0,0 0 0,0 0 0,0 0 0,0 0 0,0 0 0,0 1 0,0-1 0,1 3 0,-2-3 21,-1 1 0,1-1 1,0 0-1,-1 0 1,0 0-1,0 1 0,1-1 1,-1 0-1,-1 0 1,1 0-1,0 1 0,0-1 1,-1 0-1,1 0 0,-1 0 1,0 0-1,0 0 1,0 1-1,0-2 0,0 1 1,0 0-1,0 0 1,-2 2-1,-12 14 128,0-1-1,0-1 1,-2 0-1,-23 17 1,-79 47 520,100-68-899,-1-1 0,-1-1 0,1 0 0,-1-2-1,-1-1 1,-40 9 0,50-15-150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7.632"/>
    </inkml:context>
    <inkml:brush xml:id="br0">
      <inkml:brushProperty name="width" value="0.05" units="cm"/>
      <inkml:brushProperty name="height" value="0.05" units="cm"/>
    </inkml:brush>
  </inkml:definitions>
  <inkml:trace contextRef="#ctx0" brushRef="#br0">274 45 15955,'3'-2'333,"0"0"0,-1 0 0,0-1 0,1 1 0,-1-1 0,0 1 0,0-1 0,0 0 0,2-4 0,-4 7-277,0-1 0,0 1 1,1-1-1,-1 1 0,0 0 0,0-1 1,0 1-1,0-1 0,0 1 0,0 0 1,0-1-1,0 1 0,0-1 0,0 1 1,0 0-1,0-1 0,0 1 0,0-1 1,0 1-1,-1 0 0,1-1 0,0 1 1,0 0-1,0-1 0,-1 1 0,1 0 1,0-1-1,0 1 0,-1-1 0,-1 1 66,1-1 0,0 0 0,-1 1-1,1 0 1,-1-1 0,1 1 0,-1 0-1,1 0 1,-1 0 0,1 0 0,-1 0-1,1 0 1,-3 1 0,-9 1 206,-1 2 0,1-1 1,0 2-1,1-1 0,-1 2 1,1 0-1,-14 9 0,3-1-83,1 2-1,-33 29 0,47-37-153,1-1 0,-1 2 0,1-1 0,-11 17 0,17-22-78,0-1 0,0 1 0,-1-1 0,1 1 0,1 0 0,-1-1 0,0 1 0,1 0 0,-1-1 0,1 7 0,0-8-13,0 1 0,1-1 0,-1 1 0,1-1 0,-1 1 0,1-1 0,-1 1 0,1-1 0,0 0 0,0 1 0,-1-1 1,1 0-1,0 0 0,0 1 0,0-1 0,1 0 0,-1 0 0,0 0 0,0 0 0,3 1 0,14 8-69,1-1 0,33 11 0,3 1-47,-45-17 106,-1-1-1,0 2 0,-1 0 0,1 0 0,-1 0 1,0 1-1,0 0 0,-1 1 0,0 0 0,9 10 1,-16-17 19,1 1 1,-1 0-1,1-1 1,-1 1-1,1 0 1,-1-1-1,0 1 1,1 0 0,-1 0-1,0 0 1,0-1-1,0 1 1,0 0-1,1 0 1,-1 0-1,0-1 1,0 1 0,0 0-1,-1 0 1,1 0-1,0 0 1,0-1-1,0 1 1,-1 0-1,1 0 1,-1 0-1,0 1 14,0-1-1,0 0 0,0 1 0,-1-1 0,1 0 0,0 0 0,-1 0 0,1 0 0,-1 0 0,1-1 0,-4 2 0,-4 1 86,-1 0-1,1-1 1,-14 2-1,22-4-102,-15 3 58,0-1 1,0-1-1,0-1 1,0 0-1,0-1 0,0-1 1,-19-4-1,35 6-111,-1 0 1,1 0-1,-1 0 0,1 0 0,-1 0 1,0 0-1,1 0 0,-1 0 1,1 0-1,-1-1 0,1 1 1,-1 0-1,1 0 0,0-1 0,-1 1 1,1 0-1,-1-1 0,1 1 1,-1 0-1,1-1 0,0 1 1,-1-1-1,1 1 0,0-1 0,0 1 1,-1-1-1,1 1 0,0 0 1,0-1-1,0 0 0,-1 1 1,1-1-1,1 0-64,-1 0 1,1 0-1,0 0 0,0 0 1,-1 0-1,1 1 0,0-1 1,0 0-1,0 1 0,0-1 1,0 1-1,0-1 0,0 1 1,1-1-1,47-15-1692,-47 15 1837,44-11-886,7 0-232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8.188"/>
    </inkml:context>
    <inkml:brush xml:id="br0">
      <inkml:brushProperty name="width" value="0.05" units="cm"/>
      <inkml:brushProperty name="height" value="0.05" units="cm"/>
    </inkml:brush>
  </inkml:definitions>
  <inkml:trace contextRef="#ctx0" brushRef="#br0">127 19 18932,'1'0'81,"-1"-1"-1,1 1 0,-1-1 1,0 0-1,0 1 1,1-1-1,-1 1 1,0-1-1,0 0 1,0 1-1,1-1 1,-1 0-1,0 1 0,0-1 1,0 1-1,0-1 1,0 0-1,0 1 1,-1-1-1,1 0 1,0 1-1,0-1 1,-1 0-1,1 0-26,-1 1-1,1 0 1,-1-1-1,1 1 1,-1 0-1,1 0 1,-1-1-1,1 1 1,-1 0-1,1 0 1,-1 0-1,1 0 1,-1 0 0,0 0-1,1 0 1,-1 0-1,1 0 1,-1 0-1,0 0 1,0 0-1,-3 2 241,-1-1 0,1 0 0,-1 1 1,1 0-1,-8 4 0,5-1-62,-1 0 1,2 0-1,-1 0 1,1 1 0,0 0-1,0 0 1,0 1-1,1 0 1,0 0-1,1 0 1,-1 0-1,-4 12 1,8-17-217,1-1 0,0 0 1,-1 0-1,1 0 0,0 0 0,0 0 0,-1 1 0,1-1 1,0 0-1,0 0 0,0 0 0,0 1 0,1-1 0,-1 0 1,0 0-1,0 0 0,1 1 0,-1-1 0,1 0 0,-1 0 1,1 0-1,1 2 0,-1-2-5,1 0 0,-1 0 1,0 0-1,1 0 0,0 0 0,-1 0 1,1 0-1,0 0 0,-1-1 0,1 1 1,0-1-1,0 1 0,2-1 0,6 1-20,-1 0-1,0-1 0,1-1 0,17-3 0,68-19-325,-71 16 168,1 0 0,0 2 0,1 1 0,48-3 1,-73 7 170,1 0 0,-1 0 1,0 0-1,1 0 0,-1 1 0,0-1 1,1 0-1,-1 0 0,0 1 1,0-1-1,0 1 0,1-1 1,-1 1-1,0 0 0,0-1 1,0 1-1,0 0 0,0 0 1,0 0-1,0 0 0,0 0 1,0 0-1,-1 0 0,1 0 1,0 0-1,0 0 0,-1 0 0,1 0 1,-1 0-1,1 1 0,-1-1 1,0 0-1,1 1 0,-1-1 1,0 0-1,0 0 0,0 3 1,4 12 195,-3-14-181,-1-1 0,1 0 0,0 0 0,-1 0 0,1 0 0,0 0 0,0 0 0,0 0 0,0 0 0,0 0 0,0 0 0,0 0 0,0 0 0,0-1 0,0 1 0,0 0 0,1-1 0,-1 1 0,0-1-1,0 0 1,1 1 0,-1-1 0,0 0 0,1 0 0,-1 1 0,0-1 0,1 0 0,-1 0 0,0-1 0,3 1 0,4-1 30,0-1-1,1 0 0,12-5 0,-18 6-37,91-36 25,-56 20-215,56-16-1,-92 32 164,1 1 0,-1-1-1,1 0 1,0 1 0,-1 0 0,1 0 0,0-1-1,-1 2 1,1-1 0,0 0 0,-1 0 0,4 2-1,-5-2 16,0 1 0,0 0 0,0-1-1,0 1 1,0 0 0,0 0-1,0 0 1,0 0 0,0 0 0,-1 0-1,1 0 1,0 0 0,-1 0-1,1 1 1,-1-1 0,1 0 0,-1 0-1,1 1 1,-1-1 0,0 0-1,0 0 1,1 1 0,-1-1 0,0 0-1,-1 2 1,1-1 16,0 0 0,0-1 0,0 1 0,1 0 0,-1-1 0,0 1 0,1 0 0,-1-1 0,1 1 0,-1-1 0,1 1 0,0 0 1,0-1-1,-1 0 0,1 1 0,2 1 0,-1-2-2,-1 0 0,1 0 0,-1-1 0,1 1 0,0-1 0,-1 1 0,1-1 0,0 0 0,-1 0 0,1 0 0,0 0 0,-1 0 1,1 0-1,0 0 0,-1 0 0,1-1 0,2 0 0,83-21 91,-58 13-250,47-8 0,-72 17 125,-1 0 1,0-1-1,0 1 0,0 0 1,1 1-1,-1-1 1,0 0-1,0 1 0,0 0 1,1 0-1,4 2 1,-7-2 14,0-1 0,0 1 1,0 0-1,0 0 1,0 0-1,0 0 0,0 0 1,0 0-1,0 0 0,-1 0 1,1 0-1,0 0 1,-1 0-1,1 0 0,-1 1 1,1-1-1,-1 0 1,0 0-1,1 1 0,-1-1 1,0 0-1,0 1 1,0-1-1,0 0 0,0 1 1,0-1-1,0 0 0,-1 1 1,1-1-1,0 0 1,-1 3-1,-15 33 87,12-30-235,1 0 1,0 0-1,-4 12 1,7-19 137,0 0 1,0 0-1,0 0 1,0 0 0,0 0-1,0 0 1,0 0-1,1 0 1,-1 0-1,0 0 1,0 0 0,0 0-1,0 0 1,0-1-1,0 1 1,0 0 0,0 0-1,0 0 1,1 0-1,-1 0 1,0 0 0,0 0-1,0 0 1,0 0-1,0 0 1,0 0-1,0 0 1,0 0 0,1 0-1,-1 0 1,0 1-1,0-1 1,0 0 0,0 0-1,0 0 1,0 0-1,0 0 1,0 0 0,0 0-1,0 0 1,1 0-1,-1 0 1,0 0-1,0 0 1,0 0 0,0 1-1,0-1 1,0 0-1,0 0 1,0 0 0,0 0-1,0 0 1,0 0-1,0 0 1,0 0 0,0 1-1,0-1 1,0 0-1,0 0 1,0 0-1,0 0 1,0 0 0,0 0-1,0 0 1,9-7-181,4-12-155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8.639"/>
    </inkml:context>
    <inkml:brush xml:id="br0">
      <inkml:brushProperty name="width" value="0.05" units="cm"/>
      <inkml:brushProperty name="height" value="0.05" units="cm"/>
    </inkml:brush>
  </inkml:definitions>
  <inkml:trace contextRef="#ctx0" brushRef="#br0">0 142 15147,'0'2'146,"1"0"-1,-1 0 1,0 0-1,1 0 1,-1 0-1,1 0 1,-1 0 0,1 0-1,0 0 1,0 0-1,0-1 1,0 1-1,0 0 1,0-1-1,1 1 1,-1-1-1,1 1 1,-1-1-1,1 0 1,-1 1-1,1-1 1,0 0 0,-1 0-1,1 0 1,0 0-1,0 0 1,0-1-1,0 1 1,0-1-1,0 1 1,0-1-1,0 1 1,0-1-1,0 0 1,0 0-1,0 0 1,0 0 0,2-1-1,7 0 218,-1-1 0,1 0 0,-1 0 1,0-1-1,0 0 0,12-6 0,-9 3-275,-1 0-1,1 0 1,-1-1 0,-1 0-1,1-1 1,-2-1 0,1 0-1,-1 0 1,0-1 0,-1 0 0,10-14-1,-18 23-79,0-1 1,0 0-1,0 1 0,0-1 1,0 1-1,-1-1 0,1 0 0,-1 1 1,1-1-1,-1 0 0,0 0 0,0 1 1,0-1-1,0 0 0,0 0 1,0-2-1,0 3 2,-1 0 0,1 0 1,-1 0-1,1 0 0,-1 0 0,0 0 1,1 0-1,-1 0 0,0 0 0,0 0 1,1 1-1,-1-1 0,0 0 1,0 0-1,0 1 0,0-1 0,0 0 1,-2 0-1,-1 0 21,0 0 1,0 0-1,0 0 1,0 0-1,0 1 0,0-1 1,-1 1-1,1 0 1,0 0-1,0 1 1,0 0-1,-6 1 0,-2 2 79,0 0 0,1 1 0,-1 0 0,1 1 0,0 0 0,1 1 0,-1 0 0,1 1 0,1 0 0,-15 15 0,18-16-35,-1 1 0,2-1 0,-1 1-1,1 0 1,0 1 0,0-1 0,1 1-1,0 0 1,1 0 0,0 0 0,0 0-1,1 1 1,0-1 0,0 14 0,2-18-85,0-1 0,1 1 0,-1-1 0,1 1 0,0-1 0,1 1 0,-1-1 0,1 1 0,0-1 0,0 0 0,0 0 0,1 0 0,-1 0 0,1 0 0,0-1 0,0 1 0,0-1 0,0 0 0,1 0 0,0 0 0,-1 0 0,1-1 0,0 1 0,0-1 0,1 0 1,-1 0-1,0 0 0,1-1 0,-1 0 0,1 0 0,-1 0 0,1 0 0,7 0 0,20-9-122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9.212"/>
    </inkml:context>
    <inkml:brush xml:id="br0">
      <inkml:brushProperty name="width" value="0.05" units="cm"/>
      <inkml:brushProperty name="height" value="0.05" units="cm"/>
    </inkml:brush>
  </inkml:definitions>
  <inkml:trace contextRef="#ctx0" brushRef="#br0">235 51 15419,'1'-4'504,"1"-32"2242,-2 35-2668,0 1 0,0-1 0,0 1 1,0-1-1,0 1 0,-1-1 0,1 1 0,0-1 0,0 1 0,0-1 0,0 1 1,-1 0-1,1-1 0,0 1 0,0-1 0,-1 1 0,1 0 0,0-1 1,-1 1-1,1 0 0,0-1 0,-1 1 0,0-1 0,0 1 52,1 0-1,-1 0 1,0 1 0,0-1-1,1 0 1,-1 0 0,0 1-1,0-1 1,1 0-1,-1 1 1,0-1 0,1 1-1,-1-1 1,0 1 0,1-1-1,-1 1 1,1-1-1,-1 1 1,0-1 0,0 2-1,-5 6 233,0 0 0,0 0 0,1 0 0,0 1-1,0 0 1,1 0 0,-3 10 0,-19 73 599,10-16-504,3 2 1,4 0 0,3 0-1,4 0 1,11 120 0,-1-150-324,-8-87 4,-73-225-285,33 135-52,39 126 191,0 1 0,1-1 0,-1 0 0,0 0 0,1 0-1,0 1 1,-1-1 0,1 0 0,0 0 0,0 0 0,1-3 0,-1 6 3,1-1 0,-1 1 0,0 0 0,0-1 1,0 1-1,1 0 0,-1 0 0,0-1 0,1 1 0,-1 0 1,0 0-1,0-1 0,1 1 0,-1 0 0,1 0 1,-1 0-1,0 0 0,1-1 0,-1 1 0,0 0 1,1 0-1,-1 0 0,0 0 0,1 0 0,-1 0 0,1 0 1,-1 0-1,21 7-224,4 6-374,0-2-1,1 0 1,0-2-1,1 0 1,0-2 0,1-1-1,-1-2 1,50 3-1,-19-9-333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49.659"/>
    </inkml:context>
    <inkml:brush xml:id="br0">
      <inkml:brushProperty name="width" value="0.05" units="cm"/>
      <inkml:brushProperty name="height" value="0.05" units="cm"/>
    </inkml:brush>
  </inkml:definitions>
  <inkml:trace contextRef="#ctx0" brushRef="#br0">123 71 16259,'0'0'60,"0"-1"0,0 1 0,0 0 0,-1 0 0,1-1 0,0 1 0,0 0 1,0 0-1,0-1 0,0 1 0,-1 0 0,1 0 0,0 0 0,0-1 0,-1 1 0,1 0 0,0 0 0,0 0 0,0 0 0,-1 0 0,1 0 0,0-1 0,0 1 0,-1 0 0,1 0 0,0 0 0,-1 0 0,1 0 0,0 0 0,0 0 0,-1 0 0,1 0 0,0 0 0,-1 0 0,1 0 0,0 0 0,0 0 0,-1 0 0,1 1 0,0-1 0,0 0 0,-1 0 0,1 0 0,0 0 0,0 0 0,-1 1 0,1-1 0,0 0 0,0 0 0,0 1 0,-17 9 783,6-2 18,0 2 0,1-1 1,1 1-1,-11 14 0,16-19-718,0 0-1,1 0 1,-1 1 0,1-1-1,0 1 1,1 0-1,0 0 1,-1 0 0,2 0-1,-1 1 1,0 7-1,2-13-129,0 1 0,0-1-1,0 0 1,0 1 0,1-1 0,-1 0-1,1 1 1,-1-1 0,1 0-1,-1 0 1,1 1 0,0-1 0,-1 0-1,1 0 1,0 0 0,0 0-1,0 0 1,0 0 0,0 0 0,0 0-1,0 0 1,0-1 0,0 1-1,0 0 1,1-1 0,-1 1 0,0-1-1,3 1 1,4 2-2,0-1 1,0 0-1,14 0 0,-15-1 2,147 10-17,-4-1-45,-134-8 52,-12-1 5,0 0 1,0 0 0,0-1-1,0 1 1,1-1 0,-1 0-1,0 0 1,0 0 0,1-1 0,-1 0-1,0 0 1,6-2 0,-9 3 6,-1-1 0,1 1 0,-1-1 1,1 1-1,-1-1 0,1 0 0,-1 1 1,1-1-1,-1 0 0,0 1 0,0-1 0,1 0 1,-1 1-1,0-1 0,0 0 0,0 0 1,0 1-1,0-1 0,0 0 0,0 0 0,0 1 1,0-1-1,0 0 0,0 0 0,0 0 1,-8-22 281,7 18-218,-13-33 300,2-1-1,2 0 1,-5-42 0,15 78-388,-1 0 0,1 1 0,0-1 1,0 0-1,0 0 0,0 1 0,0-1 0,2-4 1,-2 6-3,0 1-1,0 0 1,1-1 0,-1 1 0,0 0 0,0 0 0,0-1 0,1 1 0,-1 0 0,0 0-1,0-1 1,1 1 0,-1 0 0,0 0 0,1 0 0,-1-1 0,0 1 0,0 0 0,1 0-1,-1 0 1,0 0 0,1 0 0,-1 0 0,0 0 0,1 0 0,14 6-415,-5 0 438,1 0 0,-1-1-1,1 0 1,0-1-1,0 0 1,14 2 0,18 5-163</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0.201"/>
    </inkml:context>
    <inkml:brush xml:id="br0">
      <inkml:brushProperty name="width" value="0.05" units="cm"/>
      <inkml:brushProperty name="height" value="0.05" units="cm"/>
    </inkml:brush>
  </inkml:definitions>
  <inkml:trace contextRef="#ctx0" brushRef="#br0">39 95 14211,'4'-13'932,"13"-32"825,-16 41-1508,0 1 0,1 0 0,0 0 0,0 0 0,0 0 0,0 0 0,0 0 0,0 1 0,1-1 0,3-2 0,-6 5-197,0 0 0,0 0 0,0-1 1,0 1-1,1 0 0,-1 0 0,0 0 0,0 0 0,0 0 1,1 0-1,-1 0 0,0 0 0,0 0 0,1 0 0,-1 0 0,0 0 1,0 0-1,0 0 0,1 0 0,-1 0 0,0 0 0,0 0 1,1 0-1,-1 0 0,0 0 0,0 0 0,0 0 0,1 0 1,-1 0-1,0 0 0,0 1 0,0-1 0,0 0 0,1 0 1,-1 0-1,0 0 0,0 1 0,0-1 0,4 12 1044,-1 18-3,-3-28-955,-2 109 1317,-5-1 0,-39 212 0,35-274-1008,-21 59 1,72-222-359,46-111-323,-73 199 133,2 0 0,0 0 0,1 1 0,2 1 0,38-41 0,-50 59 59,1 1 0,-1 0 0,2 1 1,-1 0-1,1 0 0,-1 0 0,1 1 1,1 0-1,-1 1 0,0-1 0,12-1 0,-14 4 13,0 0 0,-1 0 0,1 1 0,0 0 0,0 0 0,0 0 0,0 1 0,-1 0 0,1 0 0,0 0 0,-1 1 1,1 0-1,-1 0 0,1 0 0,-1 1 0,0-1 0,0 1 0,7 6 0,-9-7 16,-1 0 1,1 0 0,-1 0 0,0 0 0,0 1 0,0-1 0,0 1 0,0-1 0,0 1 0,-1 0 0,1-1 0,-1 1 0,1 0 0,-1 0-1,1 5 1,-2-6 5,0 1-1,0 0 1,0-1-1,0 1 0,0 0 1,-1-1-1,1 1 1,-1-1-1,0 1 0,1-1 1,-1 1-1,-1-1 1,1 1-1,0-1 0,-2 3 1,-2 1 3,-1 0 0,1 0 0,-1 0 1,0-1-1,0 0 0,-1 0 0,1 0 1,-1-1-1,0 0 0,-15 6 0,6-5 24,1 1-1,-1-2 1,0 0-1,-32 3 1,42-7-57,-1 1 1,0-1 0,0 0 0,0-1-1,1 0 1,-1 0 0,0 0 0,1-1-1,-1 0 1,1 0 0,0 0-1,0-1 1,0 0 0,-9-6 0,12 7-78,0-1-1,1 1 1,0-1 0,-1 1 0,1-1 0,0 0 0,0 0 0,0 0 0,1 0-1,-1 0 1,1 0 0,0-1 0,0 1 0,0 0 0,0-1 0,0 1 0,1-1-1,-1 1 1,1-1 0,0 1 0,0-1 0,0 1 0,1-1 0,1-5 0,0 1-73,0 0 1,1 0 0,0 0 0,0 1-1,1 0 1,0-1 0,1 1 0,-1 0-1,11-10 1,23-20-804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0.638"/>
    </inkml:context>
    <inkml:brush xml:id="br0">
      <inkml:brushProperty name="width" value="0.05" units="cm"/>
      <inkml:brushProperty name="height" value="0.05" units="cm"/>
    </inkml:brush>
  </inkml:definitions>
  <inkml:trace contextRef="#ctx0" brushRef="#br0">160 1 19260,'-2'10'446,"-1"-1"0,0 1 0,0-1 1,-1 0-1,-1 0 0,1 0 0,-11 15 0,-6 10 643,-1 9 7,2 1-1,-15 48 0,30-74-979,0-1 0,1 1-1,1 0 1,0 0 0,2 1 0,0-1-1,1 0 1,4 31 0,2-25-364,-6-22 167,0-1 1,1 0-1,-1 0 0,1 0 0,-1 1 1,1-1-1,0 0 0,-1 0 1,1 0-1,0 0 0,0 0 0,0 0 1,0 0-1,0-1 0,0 1 0,2 1 1,-3-2 27,1 0 0,-1 0 0,1 0 1,-1-1-1,1 1 0,-1 0 0,0 0 1,1-1-1,-1 1 0,1 0 0,-1-1 1,0 1-1,1 0 0,-1-1 0,0 1 1,0-1-1,1 1 0,-1 0 1,0-1-1,0 1 0,1-1 0,-1 1 1,0-1-1,0 1 0,0-1 0,0 1 1,0-1-1,0 1 0,0-1 0,0 1 1,0-1-1,1-3-80,6-21-452,2-5-206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1.733"/>
    </inkml:context>
    <inkml:brush xml:id="br0">
      <inkml:brushProperty name="width" value="0.05" units="cm"/>
      <inkml:brushProperty name="height" value="0.05" units="cm"/>
    </inkml:brush>
  </inkml:definitions>
  <inkml:trace contextRef="#ctx0" brushRef="#br0">137 113 14507,'16'-4'1101,"-12"4"-820,1-1 0,-1 0 0,1 0 0,-1 0 0,0 0 0,1-1 0,-1 0 0,0 0 1,0 0-1,0 0 0,0-1 0,-1 1 0,5-5 0,-8 7-216,0 0-1,0 0 1,0 0 0,1 0 0,-1-1-1,0 1 1,0 0 0,0 0-1,0-1 1,0 1 0,0 0 0,1 0-1,-1-1 1,0 1 0,0 0 0,0 0-1,0-1 1,0 1 0,0 0-1,0 0 1,0-1 0,0 1 0,0 0-1,-1 0 1,1-1 0,0 1 0,0 0-1,0 0 1,0-1 0,0 1-1,0 0 1,0 0 0,-1-1 0,1 1-1,0 0 1,-11-4 1119,-13 5-201,15 0-822,1 1-1,0 0 1,-1 1 0,1 0-1,0 0 1,0 1 0,1 0-1,-1 1 1,1-1 0,0 1 0,0 1-1,1-1 1,-1 1 0,-8 10-1,9-9-84,0 1 0,0-1-1,1 1 1,0 0-1,0 0 1,1 1-1,0 0 1,0-1 0,1 1-1,1 0 1,-1 0-1,1 1 1,-1 9 0,3-16-62,0 0 0,0-1 1,0 1-1,1 0 0,-1-1 1,0 1-1,1 0 1,0-1-1,0 1 0,0 0 1,0-1-1,0 1 0,0-1 1,0 0-1,1 1 1,-1-1-1,1 0 0,0 0 1,3 3-1,-2-3-10,0 0 0,-1 0 0,1-1 1,0 1-1,0-1 0,0 0 0,0 0 0,0 0 0,0-1 0,1 1 0,-1-1 0,0 1 1,0-1-1,0 0 0,1 0 0,4-1 0,4-1-19,-1-1 0,0 0 0,-1-1 0,1 0 1,0 0-1,-1-1 0,0-1 0,0 1 0,-1-2 0,15-11 0,-8 4-29,-1 0 1,-1-1-1,0-1 0,23-33 0,-16 12-58,-20 35 93,0 0 0,0-1 0,-1 1 0,1 0 0,0-1 1,-1 1-1,1 0 0,-1-1 0,0 1 0,0 0 0,0-1 0,0 1 0,0-1 0,-1-2 0,1 5 8,-1-1 1,1 1-1,0-1 0,-1 1 0,1 0 1,0-1-1,-1 1 0,1 0 0,0-1 1,-1 1-1,1 0 0,-1-1 0,1 1 1,0 0-1,-1 0 0,1 0 0,-1-1 1,1 1-1,-1 0 0,1 0 0,-1 0 0,1 0 1,-1 0-1,1 0 0,-1 0 0,1 0 1,-1 0-1,1 0 0,-1 0 0,1 0 1,-1 0-1,1 1 0,-1-1 0,1 0 1,-1 0-1,1 0 0,-1 1 0,1-1 1,0 0-1,-1 1 0,1-1 0,0 0 1,-1 1-1,1-1 0,0 0 0,-1 2 1,-18 14-5,12-7 9,1-1 1,0 1-1,0 0 0,0 1 1,1-1-1,-4 12 0,7-15 8,0 0 0,0 0 0,1 0-1,-1 0 1,1 0 0,0 1 0,1-1 0,0 0 0,0 1 0,0-1-1,2 10 1,-2-14-7,1 0 0,0 0 0,0 0 1,-1 0-1,1 0 0,0 0 0,0 0 0,1 0 0,-1 0 0,0-1 0,1 1 0,-1 0 0,1-1 0,-1 1 0,1-1 0,0 1 1,3 1-1,-1-1-3,0-1 0,-1 0-1,1 1 1,0-1 0,-1-1 0,1 1 0,0-1 0,0 1 0,6-1 0,2-1-32,1-1 0,-1 0-1,0 0 1,0-1 0,15-6 0,-6 0-149,1-1 0,-2-1 0,1-1 1,-2-1-1,0 0 0,0-1 1,-1-2-1,-1 1 0,0-2 0,22-30 1,-38 46 210,-7 10 139,-9 18 178,13-22-282,0 0 1,1 0-1,0 0 1,0-1-1,1 1 1,-1 0-1,1 7 1,0-11-55,0 0 0,0 1 0,0-1 0,1 0 0,-1 0 1,0 1-1,1-1 0,-1 0 0,1 0 0,0 0 0,-1 0 0,1 0 1,0 0-1,-1 0 0,1 0 0,0 0 0,0 0 0,0 0 1,0 0-1,0 0 0,0-1 0,0 1 0,0 0 0,0-1 1,0 1-1,0-1 0,1 1 0,-1-1 0,0 0 0,0 1 0,1-1 1,-1 0-1,0 0 0,2 0 0,6 0-54,0-1 0,0 0 1,0-1-1,0 0 0,0 0 0,-1-1 0,1 0 1,-1 0-1,1-1 0,14-9 0,-11 6-179,1 1 0,-1 1 1,23-8-1,-34 13 204,-1 0 0,1 0 1,0 0-1,-1 0 0,1 0 1,0 0-1,0 0 0,-1 0 1,1 0-1,0 0 0,-1 0 1,1 0-1,0 0 0,-1 0 0,1 1 1,0-1-1,-1 0 0,1 0 1,0 1-1,-1-1 0,1 1 1,-1-1-1,1 0 0,-1 1 1,1-1-1,-1 1 0,1-1 0,-1 1 1,1 0-1,-1-1 0,0 1 1,1-1-1,-1 1 0,0 0 1,1-1-1,-1 1 0,0 0 1,0-1-1,0 1 0,0 0 1,1-1-1,-1 1 0,0 0 0,0 0 1,-1-1-1,1 1 0,0 0 1,0-1-1,0 2 0,-1 7 4,-1 0 1,1-1-1,-5 12 0,4-12 13,-19 74 497,4 0 0,-10 132 0,25-171-359,2-12-65,-10 58-1,9-81-69,-1 0 0,0 0 0,-1 0-1,0 0 1,0-1 0,0 1 0,-1-1-1,0 0 1,-1 0 0,1 0 0,-12 12 0,14-17 1,1-1 0,0 1 0,-1-1 0,0 1 0,1-1 0,-1 0 0,0 0 0,0 0 1,0 0-1,0 0 0,0 0 0,0 0 0,0 0 0,0-1 0,0 1 0,0-1 0,0 0 0,0 1 1,-1-1-1,1 0 0,0 0 0,0-1 0,0 1 0,0 0 0,0-1 0,0 1 0,-1-1 0,1 0 1,0 1-1,0-1 0,1 0 0,-1 0 0,0 0 0,0-1 0,-3-2 0,1 1 6,1-1-1,-1-1 1,1 1 0,0 0-1,0-1 1,0 0-1,0 1 1,1-1 0,0 0-1,0-1 1,0 1 0,1 0-1,-2-9 1,2 4-15,1-1 1,0 0 0,1 1-1,0-1 1,0 0-1,1 1 1,0-1-1,1 1 1,0 0 0,1 0-1,0 0 1,0 0-1,1 1 1,1 0 0,0 0-1,12-15 1,1 2-65,1 1 0,1 0 0,0 2 0,48-33 0,100-53-188,-93 61 147,81-64 1,-153 106 106,12-11-9,-1 0-1,18-20 0,-30 30 10,0 0-1,0-1 1,0 1-1,-1-1 1,0 1-1,0-1 1,0 0-1,0 0 1,0 0-1,-1 0 1,1 0 0,-1 0-1,0-1 1,-1 1-1,1 0 1,-1-1-1,0-4 1,0 8 1,0-1 1,0 1 0,-1-1 0,1 1-1,0 0 1,-1-1 0,1 1 0,-1 0-1,0 0 1,1-1 0,-1 1 0,0 0-1,0 0 1,0 0 0,0 0 0,0 0-1,0 0 1,0 0 0,0 0 0,0 0-1,0 1 1,-3-2 0,1 1 2,0 0 0,0 0 1,0 0-1,-1 1 0,1-1 1,0 1-1,0 0 0,-1 0 1,-5 1-1,0 1 16,-1 0-1,0 0 1,1 1-1,0 0 1,-18 9-1,19-7 4,1-1 1,0 1-1,0 1 0,0 0 0,1 0 0,0 0 0,-11 14 0,14-16-9,1-1 0,-1 1 0,1 0 0,0 0-1,0 0 1,1 0 0,-1 0 0,1 1-1,0-1 1,0 0 0,0 1 0,0-1 0,1 1-1,0-1 1,0 1 0,0-1 0,1 6 0,0-8-6,-1 0 1,1 0 0,0 0 0,0 0 0,0 0-1,0 0 1,0 0 0,0 0 0,0 0-1,1 0 1,-1 0 0,1-1 0,-1 1 0,1-1-1,0 1 1,0-1 0,-1 0 0,5 3-1,-1-2 1,-1 0 0,1-1-1,0 1 1,0-1 0,0 0-1,0 0 1,0-1-1,6 1 1,9-2 3,0 0 0,-1-1 0,25-7 0,-42 9-9,35-8 2,-19 3 6,0 1-1,1 0 1,-1 1-1,1 2 1,0 0-1,35 2 1,-52-1 8,-1 1 0,1-1 0,0 0 1,0 1-1,0 0 0,-1-1 0,1 1 0,0 0 1,-1 0-1,1 0 0,0 0 0,-1 0 1,1 0-1,-1 0 0,0 0 0,1 1 0,-1-1 1,0 0-1,0 1 0,0-1 0,0 1 1,0 0-1,0-1 0,0 1 0,0 0 0,-1 0 1,1-1-1,-1 1 0,1 0 0,-1 0 0,0 0 1,0 0-1,0 2 0,39-120 313,-28 60-297,-9 36-29,2 0 0,9-28 0,-12 47-17,-1 0 0,0 0 0,1 0 0,-1 0 0,1 0 0,-1 0 0,1 1 0,-1-1 0,1 0 0,-1 0 0,1 1 0,0-1 0,-1 0 0,1 1 0,0-1 0,0 0 0,0 1 0,-1-1 0,1 1 0,0 0 0,0-1 0,0 1 0,0 0 0,0-1 0,0 1 0,0 0 0,0 0 0,0 0 0,0 0 0,0 0 0,0 0 0,1 0 0,3 1-130,0 1 1,0-1 0,-1 1-1,1 0 1,6 4 0,3 1 98,18 6-177,9 1-51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3.019"/>
    </inkml:context>
    <inkml:brush xml:id="br0">
      <inkml:brushProperty name="width" value="0.05" units="cm"/>
      <inkml:brushProperty name="height" value="0.05" units="cm"/>
    </inkml:brush>
  </inkml:definitions>
  <inkml:trace contextRef="#ctx0" brushRef="#br0">12 332 12875,'-3'-6'280,"1"-1"1,0 0-1,1 0 0,0-1 1,0 1-1,0 0 1,1 0-1,0 0 1,0-1-1,1 1 0,0 0 1,0 0-1,1 0 1,0 0-1,0 0 1,0 0-1,1 0 0,0 1 1,1-1-1,-1 1 1,5-6-1,3-3 140,1 0 1,0 1-1,1 1 0,0 0 1,1 1-1,1 0 0,0 1 1,29-17-1,-33 22-250,1 0-1,0 1 1,0 0-1,0 1 1,0 0 0,1 1-1,-1 1 1,1 0-1,0 0 1,0 1 0,0 1-1,0 0 1,19 3-1,-26-2-132,0 1-1,0-1 1,0 1-1,0 0 1,0 1-1,0 0 1,-1-1-1,1 2 1,-1-1-1,0 1 1,0 0-1,0 0 0,0 0 1,-1 0-1,0 1 1,0 0-1,0 0 1,0 0-1,-1 1 1,0-1-1,0 1 1,0-1-1,-1 1 1,0 0-1,0 0 0,0 0 1,-1 1-1,0-1 1,0 0-1,0 0 1,-1 1-1,0-1 1,-1 0-1,0 9 1,-2 0-22,-1-1 1,0 0 0,-1 1-1,-1-1 1,0-1 0,-1 1-1,0-1 1,-1-1 0,0 1 0,-1-1-1,-1 0 1,0-1 0,0-1-1,-13 12 1,1-4 2,-1 0 1,-1-2-1,0-1 1,-1 0-1,0-2 0,-40 15 1,56-24-17,1-1 0,-1 0 1,0-1-1,0 0 0,0 0 0,0-1 1,0 0-1,0-1 0,-16 0 0,10-7-58,15 7 53,0 0 1,-1 0-1,1 0 0,0 0 0,0-1 1,-1 1-1,1 0 0,0 0 1,0 0-1,-1 0 0,1 0 0,0-1 1,0 1-1,-1 0 0,1 0 1,0 0-1,0-1 0,0 1 0,0 0 1,-1 0-1,1 0 0,0-1 1,0 1-1,0 0 0,0 0 0,0-1 1,0 1-1,0 0 0,0-1 1,0 1-1,0 0 0,0 0 0,0-1 1,0 1-1,0 0 0,0-1 1,0 1-1,0 0 0,0 0 1,0-1-1,0 1 0,0 0 0,0 0 1,0-1-1,1 1 0,-1 0 1,0 0-1,0-1 0,0 1 0,0 0 1,1 0-1,-1-1-2,1 1-1,0 0 1,-1 0 0,1 0-1,-1 0 1,1 0-1,0 0 1,-1 0 0,1 0-1,0 0 1,-1 0 0,1 0-1,-1 0 1,1 1-1,0-1 1,-1 0 0,1 0-1,-1 1 1,1-1 0,-1 0-1,1 1 1,-1-1 0,1 0-1,-1 1 1,1-1-1,-1 1 1,1-1 0,-1 1-1,0-1 1,1 1 0,-1 0-1,14 20-84,-13-18 77,36 71-100,-25-47 98,1-1 0,1-1 0,24 34 0,-34-53 28,1 0 0,0-1 1,0 1-1,1-1 0,0 0 1,-1-1-1,2 1 0,-1-1 1,0 0-1,1-1 1,0 1-1,0-1 0,0-1 1,0 1-1,0-1 0,1-1 1,14 2-1,-13-3 27,0 0-1,0-1 1,1 0 0,-1-1-1,0 0 1,0-1 0,0 0-1,-1 0 1,1-1 0,-1 0 0,0 0-1,0-1 1,0 0 0,0 0-1,-1-1 1,0 0 0,7-8-1,-6 6 3,0 0 0,-1-1-1,1 0 1,-2-1 0,0 0-1,0 0 1,0 0 0,-1-1-1,-1 1 1,0-1 0,0 0-1,-1 0 1,2-15 0,-5 22-152,1 0 1,-1 0 0,0 0-1,-1 1 1,1-1 0,-1 0 0,1 0-1,-1 0 1,0 1 0,0-1-1,-1 1 1,1-1 0,-1 1-1,0-1 1,0 1 0,0 0 0,0-1-1,0 1 1,-1 1 0,0-1-1,-5-5 1,3 6-351,2 1-171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2:59.840"/>
    </inkml:context>
    <inkml:brush xml:id="br0">
      <inkml:brushProperty name="width" value="0.05" units="cm"/>
      <inkml:brushProperty name="height" value="0.05" units="cm"/>
    </inkml:brush>
  </inkml:definitions>
  <inkml:trace contextRef="#ctx0" brushRef="#br0">316 8 17348,'0'0'42,"0"0"1,0 0-1,1-1 1,-1 1-1,0 0 1,0 0-1,0 0 1,0 0-1,1 0 1,-1 0-1,0 0 1,0 0-1,0 0 1,0 0-1,0 0 1,1 0-1,-1-1 1,0 1-1,0 0 1,0 0-1,0 0 1,0 0-1,0 0 1,0-1-1,1 1 1,-1 0-1,0 0 1,0 0-1,0 0 1,0 0-1,0-1 1,0 1-1,0 0 1,0 0-1,0 0 1,0-1-1,0 1 1,0 0-1,0 0 1,0 0-1,0 0 1,0-1-1,0 1 1,0 0-1,0 0 1,-1 0-1,1 0 1,0 0-1,0-1 1,0 1-1,0 0 1,0 0-1,0 0 1,0 0-1,0 0 1,-1 0-1,1-1 1,-11 6 655,2 4-292,1 0 0,-1 0 0,2 1 0,-1 1 0,2-1 0,-9 16 0,-1 2-130,-41 70 644,3 2 0,-54 146 1,105-240-840,2-4-47,0-1 0,1 1 0,-1 0 0,0-1-1,1 1 1,-1-1 0,1 1 0,-1 0 0,1 0 0,0-1 0,0 1 0,0 0 0,0 1 0,29-47 758,-25 39-750,-2 11-21,0 27-8,-1 1 27,0-32-38,0 0-1,0-1 1,0 1-1,0 0 1,0-1 0,0 1-1,0 0 1,1-1 0,-1 1-1,0-1 1,1 0-1,0 0 1,-1 1 0,1-1-1,0 0 1,3 1-1,-1 0-11,-1 0-76,0 0 0,0 0 1,0 0-1,0-1 0,1 0 0,-1 0 0,0 1 0,1-2 0,-1 1 0,1 0 0,0-1 0,-1 0 1,1 0-1,-1 0 0,1 0 0,6-1 0,-3-1-13,-1-1 1,1 0-1,-1 0 1,1 0-1,-1 0 1,0-1-1,9-8 1,18-13-336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0.998"/>
    </inkml:context>
    <inkml:brush xml:id="br0">
      <inkml:brushProperty name="width" value="0.05" units="cm"/>
      <inkml:brushProperty name="height" value="0.05" units="cm"/>
    </inkml:brush>
  </inkml:definitions>
  <inkml:trace contextRef="#ctx0" brushRef="#br0">1 1 16948,'0'0'100,"1"0"0,-1 1 1,1-1-1,-1 0 0,1 0 1,-1 1-1,0-1 0,1 0 1,-1 1-1,1-1 0,-1 1 1,0-1-1,1 0 0,-1 1 1,0-1-1,0 1 0,1-1 1,-1 1-1,0-1 0,0 1 0,0-1 1,0 1-1,0-1 0,0 1 1,0-1-1,0 1 0,0 0 1,2 22 349,-2-18-53,0 38 508,1-1-257,6 52 0,-6-91-617,-1 0 0,1-1-1,-1 1 1,1 0 0,0-1 0,0 1 0,0-1 0,0 1 0,1-1 0,1 3-1,-2-4-13,0 0-1,0 0 0,0-1 0,0 1 0,0 0 0,0 0 0,0-1 1,0 1-1,1 0 0,-1-1 0,0 1 0,0-1 0,1 0 0,-1 1 0,0-1 1,1 0-1,-1 0 0,0 0 0,1 0 0,-1 0 0,0 0 0,1 0 1,1-1-1,7-1 49,-1-1 0,1 0 0,0-1 1,-1 0-1,0 0 0,10-7 1,53-37 207,-45 28-162,12-9 72,49-32 170,-78 55-306,0 0-1,1 1 1,-1 1 0,1-1 0,0 2-1,20-5 1,-30 7-38,1 1-1,-1 0 1,1 0 0,-1-1-1,1 1 1,-1 0 0,1 0-1,-1 0 1,1 1-1,-1-1 1,1 0 0,-1 1-1,1-1 1,-1 1 0,1-1-1,-1 1 1,0-1 0,1 1-1,-1 0 1,0 0-1,0 0 1,0 0 0,1 0-1,-1 0 1,0 0 0,1 2-1,0 1 11,0 0 0,0 0-1,-1 1 1,0-1 0,0 1-1,0-1 1,0 6 0,-1-7-12,1 1 0,-1-1 0,1 0 0,-1 1 0,1-1 0,0 0 1,0 0-1,0 0 0,1 0 0,-1 0 0,1 0 0,0 0 0,0 0 0,3 4 0,-2-7-6,-1 1 0,1-1-1,0 1 1,-1-1-1,1 0 1,0 0 0,-1 0-1,1-1 1,0 1-1,-1-1 1,1 1-1,-1-1 1,1 0 0,-1 0-1,5-2 1,8-2-33,-14 4-3,1 1 0,-1 0 1,1 0-1,-1-1 0,1 1 0,-1 0 1,1 0-1,-1 0 0,1 0 0,-1 1 1,1-1-1,-1 0 0,0 1 0,1-1 1,-1 1-1,1-1 0,-1 1 0,0 0 1,1-1-1,0 2 0,-1-1-19,0 0 0,0 0 1,-1 0-1,1 1 0,0-1 0,-1 0 0,1 0 0,-1 1 0,0-1 1,1 0-1,-1 1 0,0-1 0,0 0 0,0 1 0,1-1 0,-2 0 1,1 1-1,0-1 0,0 0 0,0 1 0,0-1 0,-1 2 0,-2 6-299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0.573"/>
    </inkml:context>
    <inkml:brush xml:id="br0">
      <inkml:brushProperty name="width" value="0.05" units="cm"/>
      <inkml:brushProperty name="height" value="0.05" units="cm"/>
    </inkml:brush>
  </inkml:definitions>
  <inkml:trace contextRef="#ctx0" brushRef="#br0">166 98 17300,'6'0'635,"0"0"-1,-1 0 1,1 0 0,0-1 0,-1 0 0,1 0 0,-1 0 0,1-1-1,-1 0 1,8-3 0,-11 4-559,0 0-1,0 0 0,0 0 1,0 0-1,-1 0 1,1 0-1,0 0 1,-1 0-1,1-1 0,-1 1 1,1-1-1,-1 1 1,0-1-1,0 1 1,0-1-1,0 0 1,0 0-1,0 0 0,0 1 1,0-1-1,-1 0 1,1 0-1,-1 0 1,1 0-1,-1 0 0,0 0 1,0 0-1,0 0 1,0 0-1,0 0 1,0 0-1,-1-3 0,1 4-53,-1-1-1,1 1 0,-1-1 0,0 1 0,0 0 0,1-1 0,-1 1 1,0 0-1,0 0 0,0-1 0,0 1 0,-1 0 0,1 0 0,0 0 0,0 0 1,-1 0-1,1 1 0,0-1 0,-3-1 0,0 1 4,0 0 0,1 0 0,-1 0 0,0 1-1,0 0 1,0-1 0,1 1 0,-5 1 0,-2 0 3,-1 0 0,1 1 0,1 1 0,-1 0 0,-13 5 0,11-2-16,1 0-1,-1 1 0,2 0 0,-1 1 1,1 0-1,-14 14 0,20-18-21,0 0 1,0 1-1,0-1 0,1 1 0,0 0 0,0 0 0,0 0 1,0 0-1,1 1 0,0-1 0,0 1 0,1 0 0,-1-1 1,1 1-1,0 0 0,0 9 0,1-13-42,1 1 1,-1-1-1,1 1 0,0-1 0,-1 1 1,1-1-1,0 0 0,0 0 0,1 1 1,-1-1-1,0 0 0,1 0 0,-1 0 1,1 0-1,0 0 0,-1-1 0,1 1 1,0 0-1,0-1 0,0 0 0,0 1 1,1-1-1,-1 0 0,0 0 0,1 0 0,-1 0 1,0 0-1,1-1 0,-1 1 0,1-1 1,2 1-1,8 0-430,-1 0-1,0-1 1,1 0 0,23-4 0,-1-3-675,0-2 0,-1-1 0,0-2 0,-1-1 1,0-2-1,45-27 0,-77 41 1122,38-24-279,-36 23 463,-1 0 0,1 0-1,-1 0 1,0 0 0,0 0 0,0-1-1,0 1 1,0-1 0,0 1-1,-1-1 1,1 0 0,0-2-1,-2 4-101,0 1 0,0 0 0,0-1 0,0 1 0,0 0 0,0-1 0,0 1 0,0 0 0,0 0 0,0-1 0,0 1 0,0 0 0,-1 0 0,1-1 0,0 1 0,0 0 0,0-1 0,0 1 0,-1 0 0,1 0 0,0 0 0,0-1 0,0 1 0,-1 0 0,1 0 0,0 0 0,0 0 0,-1-1 0,1 1 0,0 0 0,-1 0 0,1 0 0,0 0 0,0 0 0,-1 0 0,1 0 0,0 0 0,-1 0 0,1 0 0,0 0 0,-1 0-1,1 0 1,0 0 0,0 0 0,-1 0 0,1 0 0,-1 1 0,-17 2 1170,9 1-996,0 0 0,0 1 0,0 0 0,1 1 0,0 0 0,0 0 0,0 1 0,1 0 0,0 0 0,0 0 0,0 1 1,1 0-1,1 1 0,-1-1 0,1 1 0,-4 11 0,8-18-208,1-1 0,-1 1 1,1-1-1,-1 1 0,1-1 0,0 1 1,-1 0-1,1-1 0,0 1 0,0-1 1,0 1-1,0 0 0,0-1 0,1 1 1,-1 0-1,0-1 0,2 3 0,-2-3-2,1 0 0,0-1 0,-1 1 0,1 0-1,0-1 1,0 1 0,-1 0 0,1-1 0,0 1 0,0-1-1,0 1 1,0-1 0,0 1 0,0-1 0,0 0-1,0 0 1,0 1 0,0-1 0,0 0 0,1 0 0,5 0 22,-1-1 1,0 0 0,0 0 0,0 0 0,0 0-1,0-1 1,9-4 0,27-16 274,-2 0 1,0-3-1,70-58 1,-123 94 132,-39 32-209,43-33-214,-1-1-3,1 0 0,0 1-1,1 0 1,0 0 0,1 1 0,-11 19-1,18-29-20,0-1-1,0 1 0,-1-1 1,1 1-1,0-1 0,0 1 0,-1-1 1,1 1-1,0-1 0,0 1 1,0 0-1,0-1 0,0 1 0,0-1 1,0 1-1,0 0 0,0-1 0,0 1 1,1-1-1,-1 1 0,0-1 1,0 1-1,0-1 0,1 1 0,-1-1 1,0 1-1,0-1 0,1 1 1,0 0-61,0-1 0,0 1 0,0-1 0,0 0 1,0 0-1,0 1 0,-1-1 0,1 0 0,0 0 1,0 0-1,0 0 0,0 0 0,0 0 0,0 0 1,1-1-1,35-10-2906,39-24 1159,-28 15 684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1.020"/>
    </inkml:context>
    <inkml:brush xml:id="br0">
      <inkml:brushProperty name="width" value="0.05" units="cm"/>
      <inkml:brushProperty name="height" value="0.05" units="cm"/>
    </inkml:brush>
  </inkml:definitions>
  <inkml:trace contextRef="#ctx0" brushRef="#br0">188 214 18052,'0'-1'80,"0"0"1,1 1 0,-1-1-1,0 0 1,0 0-1,-1 1 1,1-1-1,0 0 1,0 0 0,0 1-1,0-1 1,0 0-1,-1 1 1,1-1-1,0 0 1,-1 1 0,1-1-1,0 0 1,-1 1-1,1-1 1,-1 1-1,1-1 1,-1 1 0,1-1-1,-1 1 1,0-1-1,1 1 1,-1 0-1,0-1 1,1 1 0,-1 0-1,0-1 1,1 1-1,-1 0 1,0 0-1,1 0 1,-1-1 0,0 1-1,0 0 1,1 0-1,-1 0 1,0 0-1,1 0 1,-1 1-1,0-1 1,0 0 0,1 0-1,-1 0 1,0 1-1,1-1 1,-1 0-1,0 1 1,1-1 0,-1 0-1,0 1 1,-6 3 202,0-1 0,1 1 0,-1 0 1,-5 6-1,-3 2-167,2 0 0,-1 1 0,2 1 0,0 0 0,0 0 0,1 1 0,-16 31 0,26-45-98,1 0 0,-1 1 0,0-1 0,1 0-1,-1 0 1,1 1 0,-1-1 0,1 0 0,0 1 0,-1-1 0,1 1 0,0-1 0,0 0 0,0 1-1,0-1 1,0 1 0,0-1 0,1 1 0,-1-1 0,1 2 0,0-2-3,-1-1 0,1 1 0,0-1 0,0 1 0,0-1 0,-1 0 0,1 1 0,0-1 1,0 0-1,0 0 0,0 1 0,0-1 0,0 0 0,-1 0 0,1 0 0,0 0 0,0 0 0,0 0 0,0-1 1,0 1-1,0 0 0,-1 0 0,2-1 0,10-3 99,0 0 0,0-1-1,13-9 1,-20 12-100,41-24 212,-2-3 0,73-58 1,64-86 66,-176 168-283,0 0 6,0 1 0,-1-1 0,0 0 0,0 0 1,0 0-1,3-8 0,-7 13-15,0 0-1,0 0 1,0 0 0,0 0-1,0-1 1,0 1 0,0 0-1,0 0 1,0 0 0,0 0 0,0 0-1,0 0 1,0-1 0,0 1-1,0 0 1,0 0 0,-1 0 0,1 0-1,0 0 1,0 0 0,0 0-1,0-1 1,0 1 0,0 0-1,0 0 1,-1 0 0,1 0 0,0 0-1,0 0 1,0 0 0,0 0-1,0 0 1,0 0 0,-1 0 0,1 0-1,0 0 1,0 0 0,0 0-1,0 0 1,0 0 0,-1 0-1,1 0 1,0 0 0,0 0 0,0 0-1,0 0 1,0 0 0,-1 0-1,1 0 1,0 0 0,0 0 0,0 0-1,0 1 1,0-1 0,0 0-1,0 0 1,-1 0 0,1 0 0,0 0-1,0 0 1,0 0 0,0 1-1,0-1 1,0 0 0,0 0-1,-10 6 33,1-1 0,0 2-1,0-1 1,1 1-1,0 1 1,0-1 0,-10 15-1,3-5 44,-11 10 60,0-1 100,1 2 0,1 0 0,-38 63 0,61-90-248,0 1 0,0-1 0,0 1 0,1 0 0,-1-1 0,0 1 0,1 0 0,0-1 0,-1 1 0,1 0 0,0 0 0,0-1 1,0 1-1,0 0 0,0 0 0,1 3 0,-1-4-54,1 0 1,-1-1 0,1 1 0,0 0-1,0-1 1,-1 1 0,1 0 0,0-1-1,0 1 1,0-1 0,0 1 0,0-1 0,0 1-1,0-1 1,-1 0 0,1 0 0,0 1-1,0-1 1,0 0 0,0 0 0,0 0-1,0 0 1,0 0 0,0 0 0,0 0-1,0-1 1,0 1 0,0 0 0,2-1-1,5-1-181,0-1 0,0 1 0,14-8-1,-20 9 204,26-13-630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1.440"/>
    </inkml:context>
    <inkml:brush xml:id="br0">
      <inkml:brushProperty name="width" value="0.05" units="cm"/>
      <inkml:brushProperty name="height" value="0.05" units="cm"/>
    </inkml:brush>
  </inkml:definitions>
  <inkml:trace contextRef="#ctx0" brushRef="#br0">164 14 14907,'2'-1'16,"14"-11"4466,-30 18 664,5-1-4522,0 0 1,0 1-1,-10 9 1,17-13-590,-1 1-1,0-1 0,0 1 1,1 0-1,-1 0 1,1 0-1,0 0 0,0 1 1,0-1-1,0 1 1,1-1-1,-2 6 1,3-8-37,0 0 1,0 0-1,0 0 1,0 0 0,0 0-1,0 0 1,1 0-1,-1 0 1,0 0 0,1 0-1,-1 0 1,1 0-1,-1 0 1,1 0 0,-1 0-1,1 0 1,-1 0-1,1-1 1,0 1 0,0 0-1,0 0 1,-1-1 0,1 1-1,2 0 1,28 16-53,-14-8 21,-9-3 26,-1-1 1,0 1-1,0 0 0,0 1 0,-1-1 0,10 15 0,-14-19 14,-1 0-1,0-1 1,0 1-1,0 0 1,0 0-1,0 0 1,0 0-1,0 0 1,-1 0-1,1 0 1,-1 0-1,1 0 1,-1 0-1,0 0 1,0 0-1,0 0 0,0 0 1,0 1-1,0-1 1,-1 0-1,1 0 1,-1 0-1,1 0 1,-1 0-1,0 0 1,0 0-1,0 0 1,0-1-1,0 1 1,0 0-1,-1 0 1,1-1-1,0 1 1,-1-1-1,-1 2 1,-5 2 67,1 0 0,-1 0 0,0-1 1,0 0-1,-1-1 0,1 0 0,-18 4 1,11-3-57,-1-2 1,1 0-1,-28 0 1,40-2-45,1-1 0,-1 1 1,1 0-1,-1-1 1,1 1-1,-1-1 0,1 0 1,0 1-1,-1-1 0,-2-2 1,5 3 25,0-1 1,-1 1 0,1 0-1,0 0 1,-1-1-1,1 1 1,0 0 0,0 0-1,0-1 1,-1 1-1,1 0 1,0-1 0,0 1-1,0 0 1,0-1 0,-1 1-1,1 0 1,0-1-1,0 1 1,0-1 0,0 1-1,0 0 1,0-1-1,0 1 1,0-1 0,1 0-11,-1 0 0,0 0 0,1 0 1,0 0-1,-1 0 0,1 1 0,-1-1 1,1 0-1,0 0 0,0 1 1,-1-1-1,1 0 0,0 1 0,1-2 1,16-10-186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2.465"/>
    </inkml:context>
    <inkml:brush xml:id="br0">
      <inkml:brushProperty name="width" value="0.05" units="cm"/>
      <inkml:brushProperty name="height" value="0.05" units="cm"/>
    </inkml:brush>
  </inkml:definitions>
  <inkml:trace contextRef="#ctx0" brushRef="#br0">114 0 17284,'1'0'103,"-1"1"1,1-1 0,0 0 0,0 0-1,0 0 1,0 1 0,0-1 0,0 0-1,0 1 1,0-1 0,-1 1 0,1-1-1,0 1 1,0 0 0,0-1-1,-1 1 1,1 0 0,0-1 0,-1 1-1,1 0 1,-1 0 0,1 0 0,-1-1-1,1 1 1,-1 0 0,0 0 0,1 0-1,-1 0 1,0 0 0,0 1 0,4 35 974,-4-32-711,-6 248 2727,4 85-1857,-1-365-1956,-2 0 0,0 0 1,-13-32-1,-35-87-1530,45 124 1887,-4-5 98,-7-22 89,17 45 253,1 0 0,0 0 1,0 0-1,1 0 0,-1-1 0,1 1 0,0 0 0,1-8 0,-1 12-36,0-1 1,0 0 0,1 1-1,-1-1 1,0 1-1,1-1 1,-1 0 0,1 1-1,-1-1 1,1 1-1,-1-1 1,1 1 0,-1 0-1,1-1 1,0 1-1,-1-1 1,1 1 0,-1 0-1,1 0 1,0-1-1,-1 1 1,1 0 0,0 0-1,-1 0 1,1 0-1,0 0 1,0-1 0,0 2-1,23-1 637,-19 1-475,104 4 982,144 2-4954,-195-7 2902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2.929"/>
    </inkml:context>
    <inkml:brush xml:id="br0">
      <inkml:brushProperty name="width" value="0.05" units="cm"/>
      <inkml:brushProperty name="height" value="0.05" units="cm"/>
    </inkml:brush>
  </inkml:definitions>
  <inkml:trace contextRef="#ctx0" brushRef="#br0">218 0 17604,'-8'0'375,"0"0"1,0 1 0,0-1-1,0 2 1,0-1 0,0 1-1,0 0 1,1 1 0,-1 0-1,1 0 1,0 0 0,-1 1-1,2 0 1,-1 1-1,0-1 1,1 1 0,-8 8-1,6-5-160,1 0 0,0 0 0,0 0 0,1 1 0,0 0 0,0 0 0,1 0 0,0 1 0,1 0-1,0 0 1,1 0 0,-4 16 0,7-22-190,-1 0-1,1 1 1,-1-1 0,1 0-1,0 1 1,1-1 0,-1 1-1,1-1 1,0 0-1,0 0 1,0 1 0,1-1-1,-1 0 1,1 0 0,0 0-1,0 0 1,1-1 0,-1 1-1,1-1 1,0 1-1,0-1 1,0 0 0,0 0-1,0 0 1,1 0 0,-1-1-1,1 1 1,0-1 0,-1 0-1,1 0 1,0 0-1,1-1 1,-1 1 0,0-1-1,0 0 1,1 0 0,6 0-1,6 0-11,-1-1 0,1 0-1,0-1 1,0-1-1,0-1 1,-1 0 0,0-1-1,1-1 1,-1 0-1,-1-1 1,1-1 0,-1-1-1,0 0 1,-1-1-1,0 0 1,0-1 0,-1-1-1,-1 0 1,19-20-1,-27 26-16,0 0 0,-1-1 0,1 1 0,-1-1 0,0 0 0,-1 0 0,0 0-1,1-1 1,-2 1 0,3-11 0,-4 15-21,0-1-1,0 1 1,0 0-1,0-1 1,0 1-1,0 0 1,-1-1-1,1 1 1,-1 0 0,0-1-1,1 1 1,-1 0-1,0 0 1,-1 0-1,1 0 1,0 0-1,0 0 1,-1 0-1,1 0 1,-1 0-1,0 1 1,1-1 0,-1 1-1,0-1 1,0 1-1,0-1 1,0 1-1,0 0 1,0 0-1,-1 0 1,1 0-1,-4 0 1,1 0-212,0-1-1,0 2 1,-1-1 0,1 1 0,0-1 0,-1 1-1,1 1 1,0-1 0,0 1 0,-1 0 0,1 0-1,0 1 1,0-1 0,0 1 0,0 0 0,0 1-1,1-1 1,-1 1 0,0 0 0,1 0-1,0 0 1,-7 7 0,6 0-614,6-7-116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3.546"/>
    </inkml:context>
    <inkml:brush xml:id="br0">
      <inkml:brushProperty name="width" value="0.05" units="cm"/>
      <inkml:brushProperty name="height" value="0.05" units="cm"/>
    </inkml:brush>
  </inkml:definitions>
  <inkml:trace contextRef="#ctx0" brushRef="#br0">89 1 16243,'-4'3'263,"1"-1"-1,0 1 0,1 0 0,-1 1 0,0-1 0,1 0 0,0 1 0,0-1 1,0 1-1,0 0 0,0 0 0,-1 5 0,-2 2 295,-5 13 180,2 1 1,0-1-1,1 1 0,1 1 0,2-1 0,-3 36 0,6-40-584,1 0 1,1 0-1,1-1 0,1 1 0,0 0 0,2-1 1,0 0-1,12 27 0,-16-44-136,0 0 0,0-1 0,1 1-1,-1 0 1,1-1 0,0 1 0,0-1 0,0 0-1,0 0 1,0 1 0,5 2 0,-7-5-13,0 0-1,1 1 1,-1-1 0,1 0-1,-1 0 1,1 0 0,-1 0-1,1 1 1,0-1-1,-1 0 1,1 0 0,-1 0-1,1 0 1,-1 0 0,1 0-1,-1 0 1,1-1 0,-1 1-1,1 0 1,-1 0 0,1 0-1,-1 0 1,1-1 0,-1 1-1,1-1 1,0 0 1,0 0 0,0 0-1,0 0 1,0-1 0,0 1 0,0-1-1,0 1 1,-1 0 0,1-1 0,0 1-1,-1-1 1,1-2 0,3-20-48,-1 1 0,-1-1 0,-2 1 0,0-1 0,-1 0 0,-1 1 0,-10-39 0,11 57 14,-10-37-198,10 39 196,0 0 1,0 0-1,0 1 1,0-1-1,-1 1 0,1-1 1,-1 1-1,0-1 1,0 1-1,0 0 0,-3-3 1,4 5 25,1 0 1,0-1-1,0 1 0,0 0 1,0 0-1,-1 0 0,1 0 1,0 0-1,0 0 0,0 0 1,0 0-1,-1 0 0,1 0 1,0 0-1,0 0 0,0 0 1,-1 0-1,1 0 0,0 0 1,0 0-1,0 0 0,-1 0 1,1 0-1,0 0 0,0 0 1,0 0-1,-1 0 0,1 0 1,0 0-1,0 0 0,0 0 1,0 0-1,-1 1 0,1-1 1,0 0-1,0 0 0,0 0 1,0 0-1,0 0 0,-1 1 1,1-1-1,0 0 0,0 0 1,0 0-1,0 1 0,0-1 1,0 0-1,0 0 0,0 1 1,-2 10-114,2-7 109,0-1 0,1 1 0,-1 0 0,1 0 1,-1 0-1,1-1 0,1 1 0,-1-1 0,0 1 0,1-1 0,0 1 0,-1-1 0,1 0 0,1 0 0,3 5 0,-2-4 15,0-1 0,0 1 0,0-1-1,1 0 1,-1 0 0,1-1-1,0 1 1,0-1 0,0 0-1,5 2 1,2-2 24,-1 1 0,1-1 0,0-1 0,0 0 0,0-1 0,0 0 0,0 0 0,0-2 0,17-3 0,-12 0 8,-1 0-1,0-1 1,0-1-1,0-1 0,-1 0 1,0-1-1,0 0 1,-1-1-1,0-1 1,-1 0-1,0-1 0,-1-1 1,-1 0-1,13-18 1,-20 26-30,-1-1 1,0 0 0,0 0 0,-1 0-1,0-1 1,0 1 0,0-1 0,-1 1-1,1-9 1,-2 13-8,1 1 0,-1-1 0,0 0 0,0 0 0,0 0 0,0 0-1,-1 1 1,1-1 0,0 0 0,-1 0 0,0 0 0,1 1 0,-1-1 0,0 0 0,0 1 0,0-1 0,0 1 0,0-1-1,0 1 1,0-1 0,0 1 0,-1 0 0,1-1 0,0 1 0,-1 0 0,1 0 0,-1 0 0,0 0 0,1 0 0,-1 1 0,0-1-1,1 0 1,-1 1 0,0-1 0,0 1 0,-2-1 0,0 1 2,-1 0-1,1 1 1,0-1-1,-1 1 1,1 0 0,0 0-1,0 0 1,-1 0-1,1 1 1,0-1 0,1 1-1,-1 0 1,0 1-1,0-1 1,1 1 0,-1-1-1,1 1 1,0 0 0,0 0-1,0 1 1,0-1-1,1 1 1,-1-1 0,-1 6-1,-1-2 18,1 0 0,0 0 0,1 1-1,0 0 1,0 0 0,1-1 0,0 2 0,0-1-1,1 0 1,0 0 0,0 0 0,1 9 0,0-13-8,0-1 0,1 0 1,0 1-1,0-1 0,0 1 0,0-1 1,0 0-1,0 0 0,1 0 0,0 0 1,0 0-1,0 0 0,0 0 1,0 0-1,0-1 0,5 5 0,-3-4-21,1 0 0,0 0 0,-1-1 0,1 1 0,0-1 0,0 0 0,1 0 0,-1-1 0,9 2 0,4-1-94,-1-1 1,1 0 0,-1-2-1,0 0 1,29-5 0,1-3-143,-18 2 83,1 2 1,48-2-1,-63 6 268,-1-1 0,1 0 0,-1 0 0,0-1 0,0-1 0,0-1 0,18-8 0,-8 2-67,-1-1 0,0-2 0,22-17 0,-39 27-27,-1 0-1,0 0 0,-1-1 0,6-6 0,-9 8 60,-7 5-27,-8 7 16,5-1-12,1 1 1,0 0-1,0 1 1,1 0-1,0 0 0,1 0 1,0 1-1,-8 22 0,11-25-16,0 1 1,0 0-1,1 0 0,0 0 0,1 0 0,0 0 0,0 0 0,1 0 0,0 1 0,1-1 0,0 0 0,3 13 0,-3-20-67,-1 0 0,1 0 0,0 1-1,0-1 1,0-1 0,0 1 0,0 0-1,0 0 1,0 0 0,1 0 0,1 1-1,-2-2 4,0-1-1,0 1 0,-1-1 0,1 1 0,0-1 0,0 1 0,0-1 0,0 0 0,0 1 0,0-1 0,0 0 0,0 0 0,0 0 0,0 0 0,0 0 0,0 0 0,0 0 0,1 0 0,1-1-12,0 0 0,0 0 0,0-1 0,0 1-1,0-1 1,0 0 0,0 0 0,-1 0 0,1 0-1,-1 0 1,0-1 0,1 1 0,2-5 0,17-23-311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4.105"/>
    </inkml:context>
    <inkml:brush xml:id="br0">
      <inkml:brushProperty name="width" value="0.05" units="cm"/>
      <inkml:brushProperty name="height" value="0.05" units="cm"/>
    </inkml:brush>
  </inkml:definitions>
  <inkml:trace contextRef="#ctx0" brushRef="#br0">197 0 17580,'-18'15'3016,"-31"10"-471,22-12-1758,1 2-1,-40 27 0,65-42-765,1 1 0,-1-1-1,0 1 1,0 0 0,1-1 0,-1 1 0,0 0-1,1-1 1,-1 1 0,1 0 0,-1 0 0,1-1-1,-1 1 1,1 0 0,0 0 0,-1 0 0,1 0-1,0-1 1,-1 1 0,1 1 0,0-1-14,1-1 0,-1 1 0,0 0 0,0-1 0,1 1 0,-1-1 0,0 1 0,1-1 0,-1 1 0,1-1 0,-1 1 0,0-1 0,1 1 0,-1-1 0,1 0 0,0 1 0,-1-1 0,1 0 0,-1 1 0,1-1 0,1 0 0,5 3-57,0-1-1,0-1 1,14 2 0,-18-3 26,76 6-494,-49-5 297,-1 2 0,1 0 0,-1 2 0,55 16 0,-81-20 235,0 0 0,0 1 0,0-1 0,0 1 0,-1-1 0,1 1 0,0 0 0,-1 0 0,1 0 0,-1 0 0,0 0 0,0 1 0,0-1 0,0 1 0,2 3 0,-4-5 18,1 1 1,0 0-1,-1 0 1,0 0 0,1 0-1,-1 0 1,0 0 0,0 0-1,0 0 1,0-1-1,-1 1 1,1 0 0,0 0-1,-1 0 1,0 0 0,1 0-1,-1 0 1,0-1-1,0 1 1,0 0 0,0-1-1,0 1 1,0-1 0,0 1-1,-3 2 1,-10 10 261,-1-1 0,-1-1 1,0 0-1,-1-1 0,0 0 1,-1-1-1,0-1 0,0-1 1,-28 8-1,39-14-210,1 0 0,-1-1 0,0 0 1,-14 1-1,21-2-113,-1 0 0,0 1 1,0-1-1,1 0 0,-1 0 1,0 0-1,0 0 0,1-1 1,-1 1-1,0 0 0,1 0 1,-1 0-1,0 0 0,0-1 1,1 1-1,-1 0 0,0-1 1,1 1-1,-1 0 0,1-1 1,-1 1-1,0-1 0,1 1 1,-1-1-1,1 0 0,-1 1 1,1-1-1,0 1 0,-1-1 1,1 0-1,0 1 0,-1-1 1,1 0-1,0 1 0,0-1 1,-1 0-1,1 0 0,0 1 1,0-1-1,0 0 0,0 0 1,0 1-1,0-1 0,0 0 0,0 1 1,0-1-1,1 0 0,-1 0 1,0 1-1,0-1 0,1 0 1,-1 1-1,0-1 0,1 0 1,-1 1-1,1-2 0,4-6-219,1-1-1,0 1 0,0 0 1,1 1-1,0-1 0,0 1 1,1 1-1,-1-1 1,2 1-1,13-7 0,32-20-679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4.793"/>
    </inkml:context>
    <inkml:brush xml:id="br0">
      <inkml:brushProperty name="width" value="0.05" units="cm"/>
      <inkml:brushProperty name="height" value="0.05" units="cm"/>
    </inkml:brush>
  </inkml:definitions>
  <inkml:trace contextRef="#ctx0" brushRef="#br0">145 60 16283,'-9'1'774,"1"0"0,-1 0 0,1 1 0,-1 0-1,1 0 1,0 1 0,-12 5 0,15-5-506,-1-1 1,1 1-1,0 0 1,0 1-1,0-1 0,1 1 1,-1 0-1,1 0 1,0 0-1,0 1 0,-5 7 1,8-12-241,1 1 1,-1 0 0,1-1-1,0 1 1,-1 0-1,1 0 1,0 0-1,-1-1 1,1 1-1,0 0 1,0 0 0,0 0-1,-1-1 1,1 1-1,0 0 1,0 0-1,1 0 1,-1 0 0,0 0-1,0-1 1,0 1-1,0 0 1,1 0-1,-1 0 1,0-1 0,1 1-1,-1 0 1,1 1-1,1-1 0,-1 0 1,1 0-1,-1 0 0,1 0 0,-1-1 1,1 1-1,-1 0 0,1-1 0,0 1 1,-1-1-1,1 0 0,0 0 0,2 1 1,7-1 22,1 0 0,-1-1 0,16-2 0,8-4 12,60-21 1,-69 19-66,1 0 0,0 2 0,0 1 0,41-3 0,-67 9 6,0-1-1,0 1 1,1 0-1,-1 0 0,0 0 1,0 0-1,0 0 0,0 0 1,0 0-1,1 0 0,-1 1 1,0-1-1,0 0 1,0 1-1,0-1 0,0 1 1,0-1-1,0 1 0,0-1 1,0 1-1,0 0 0,0 0 1,0-1-1,-1 1 0,1 0 1,0 0-1,0 0 1,-1 0-1,1 0 0,0 0 1,-1 0-1,1 0 0,-1 0 1,0 0-1,1 0 0,-1 0 1,0 0-1,0 0 0,1 1 1,-1-1-1,0 0 1,0 0-1,0 0 0,0 0 1,-1 0-1,1 1 0,0-1 1,0 0-1,-1 0 0,1 0 1,-1 0-1,1 0 1,-1 2-1,0-1 2,0 1 41,-1 1 0,1-1 0,0 1 0,1 0 1,-1-1-1,1 1 0,0 4 0,0-7-35,0 0 1,0-1-1,1 1 1,-1 0-1,0 0 1,1-1-1,-1 1 1,1 0 0,-1-1-1,1 1 1,-1-1-1,1 1 1,-1 0-1,1-1 1,0 1-1,-1-1 1,1 1 0,0-1-1,-1 0 1,1 1-1,0-1 1,0 0-1,-1 1 1,1-1-1,0 0 1,0 0-1,-1 0 1,1 0 0,0 0-1,0 0 1,0 0-1,0 0 1,-1 0-1,1 0 1,0 0-1,0 0 1,0-1-1,0 1 1,18-4 23,-1-1-1,0 0 1,-1-1-1,1-1 1,23-13-1,12-4-170,-35 16 73,34-12-157,-48 18 174,1 1-1,0 0 0,0 0 0,0 0 1,0 0-1,0 1 0,0 0 1,6 0-1,-11 0 42,1 0-1,-1 0 1,1 1-1,0-1 1,-1 0 0,1 0-1,-1 0 1,1 1 0,-1-1-1,1 0 1,-1 1-1,1-1 1,-1 0 0,1 1-1,-1-1 1,1 0 0,-1 1-1,1-1 1,-1 1-1,0-1 1,1 1 0,-1-1-1,0 1 1,0 0 0,1-1-1,-1 1 1,0-1-1,0 1 1,0-1 0,0 1-1,1 0 1,-1-1 0,0 1-1,0-1 1,0 1-1,-1 0 1,1-1 0,0 1-1,0 0 1,-11 29 135,5-14 68,6-15-191,0-1 1,0 0-1,0 0 0,0 1 0,0-1 1,0 0-1,0 0 0,0 1 0,0-1 1,0 0-1,0 0 0,0 1 0,0-1 0,0 0 1,1 0-1,-1 1 0,0-1 0,0 0 1,0 0-1,0 0 0,0 1 0,1-1 1,-1 0-1,0 0 0,0 0 0,0 0 0,0 1 1,1-1-1,-1 0 0,0 0 0,0 0 1,1 0-1,-1 0 0,0 0 0,0 0 1,1 0-1,12 1 152,16-8-39,-28 7-116,13-4 4,72-18-164,-77 20 108,0 1 0,1 0-1,-1 0 1,1 1 0,-1 0 0,0 1 0,13 2 0,-19-2 37,0 0 0,0 0 0,-1 1 0,1-1 0,0 0 0,0 1 0,-1 0 0,1 0 0,-1 0 0,1 0 0,-1 0 0,0 0 0,0 0 1,0 1-1,0-1 0,0 1 0,-1 0 0,2 2 0,13 18 105,-14-21-80,1-1 0,-1 1-1,0 0 1,0-1 0,1 1-1,-1-1 1,1 1 0,-1-1 0,1 0-1,-1 0 1,1-1 0,0 1-1,-1 0 1,1-1 0,0 0-1,0 1 1,0-1 0,-1 0 0,6-1-1,4-1 12,0 0 0,0 0 0,13-5 0,-19 5-23,35-10-58,0-2-1,0-2 0,-2-2 1,0-1-1,59-40 0,-94 56 51,0 1-1,-1-1 0,1 0 1,-1-1-1,0 1 0,5-6 1,-8 9 6,0 0 1,0 0-1,0 0 1,0-1 0,0 1-1,0 0 1,0 0 0,0 0-1,0 0 1,0 0-1,0 0 1,1 0 0,-1 0-1,0-1 1,0 1-1,0 0 1,0 0 0,0 0-1,0 0 1,0 0 0,0 0-1,0 0 1,0-1-1,0 1 1,0 0 0,0 0-1,-1 0 1,1 0 0,0 0-1,0 0 1,0 0-1,0-1 1,0 1 0,0 0-1,0 0 1,0 0-1,0 0 1,0 0 0,0 0-1,0 0 1,0 0 0,-1 0-1,1 0 1,0 0-1,0-1 1,0 1 0,0 0-1,0 0 1,-9 1 34,-7 4 53,10-2-37,1 0 1,-1 0-1,1 1 0,0 0 1,0 0-1,1 0 1,-1 0-1,1 1 0,0 0 1,0 0-1,0 0 1,-5 10-1,8-13-79,0 1 0,0-1 1,-1 1-1,2 0 0,-1-1 0,0 1 1,0 0-1,1 0 0,0 0 0,-1-1 1,1 1-1,0 0 0,0 0 1,1 0-1,-1-1 0,1 1 0,-1 0 1,1 0-1,0-1 0,0 1 0,0 0 1,0-1-1,1 1 0,-1-1 0,0 0 1,1 1-1,0-1 0,0 0 0,0 0 1,3 3-1,-2-3-131,0 0 0,0 0 0,0 0 0,1-1-1,-1 1 1,1-1 0,-1 0 0,1 0 0,0 0 0,-1 0 0,1-1 0,0 0 0,-1 1 0,1-1 0,0-1-1,7 0 1,13-3-561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6.059"/>
    </inkml:context>
    <inkml:brush xml:id="br0">
      <inkml:brushProperty name="width" value="0.05" units="cm"/>
      <inkml:brushProperty name="height" value="0.05" units="cm"/>
    </inkml:brush>
  </inkml:definitions>
  <inkml:trace contextRef="#ctx0" brushRef="#br0">239 441 17964,'1'-1'112,"0"0"1,0 0 0,-1 0-1,1-1 1,0 1 0,-1 0-1,1 0 1,-1 0-1,0 0 1,1 0 0,-1-1-1,0 1 1,0 0-1,1 0 1,-1-1 0,0 1-1,0 0 1,0 0-1,-1-1 1,1 1 0,0 0-1,0 0 1,-1 0 0,1-1-1,-1 1 1,1 0-1,-1 0 1,1 0 0,-1 0-1,0 0 1,1 0-1,-1 0 1,0 0 0,0 0-1,0 0 1,0 0-1,0 0 1,0 1 0,0-1-1,0 0 1,0 1 0,0-1-1,0 1 1,0-1-1,-3 0 1,-1 0 152,0 0 0,0 0 1,0 0-1,0 1 0,0 0 0,0 0 1,0 0-1,0 0 0,-1 1 0,-5 1 1,1 2-144,1-1 1,-1 1 0,1 1 0,-1 0 0,1 0 0,1 1 0,-1 0 0,1 0-1,0 1 1,-13 15 0,16-17-118,0 1 0,0 0-1,1 0 1,-1 1 0,1-1-1,1 1 1,0 0 0,0 0 0,0 0-1,1 0 1,0 0 0,0 1-1,0-1 1,1 1 0,0 12 0,1-19-3,0 1 0,0-1 0,0 1 0,0 0 1,1-1-1,-1 1 0,1-1 0,-1 1 0,1-1 1,-1 1-1,1-1 0,0 0 0,-1 1 0,1-1 1,0 0-1,0 1 0,0-1 0,0 0 0,0 0 1,1 0-1,-1 0 0,0 0 0,0 0 1,1 0-1,-1 0 0,1-1 0,-1 1 0,0 0 1,1-1-1,-1 1 0,1-1 0,0 0 0,-1 1 1,1-1-1,-1 0 0,1 0 0,-1 0 0,1 0 1,0 0-1,2-1 0,2 0 6,1 0 0,0-1 1,-1 0-1,1 0 0,-1 0 0,0-1 0,12-6 1,-5 0-10,0 0 1,-1-1 0,0-1 0,-1 1 0,0-2 0,0 0 0,-1 0 0,-1 0-1,0-2 1,8-15 0,-11 9-58,-5 20 54,-1 0 0,0-1 0,1 1 0,-1-1 0,0 1 0,0 0-1,0-1 1,1 1 0,-1-1 0,0 1 0,0-1 0,0 1 0,0 0 0,0-1 0,0 1 0,0-1 0,0 1 0,0-1 0,0 1 0,0-1 0,0 1 0,0-1 0,-1 1 0,1 0 0,0-1 0,0 1 0,0-1 0,0 1-1,-1 0 1,1-1 0,0 1 0,-1-1 0,1 1 0,0 0 0,-1-1 0,0 2-1,0-1 0,-1 1 0,1 0-1,0-1 1,0 1 0,0 0 0,0 0 0,0 0-1,0 0 1,1 0 0,-1 0 0,0 0 0,0 0-1,1 0 1,-1 1 0,1-1 0,-1 0 0,1 0-1,-1 1 1,1-1 0,0 0 0,-1 3 0,-3 30-85,4-31 94,0 0 0,0-1 0,0 1 0,1 0 1,-1-1-1,1 1 0,-1-1 0,1 1 0,0 0 1,0-1-1,0 0 0,0 1 0,0-1 0,1 0 0,-1 1 1,1-1-1,0 0 0,-1 0 0,1 0 0,0 0 0,0-1 1,0 1-1,0 0 0,1-1 0,-1 0 0,0 1 0,1-1 1,-1 0-1,1 0 0,-1 0 0,1-1 0,-1 1 0,6 0 1,3 1 20,0-1 1,1-1 0,-1 0-1,0 0 1,0-1 0,20-5-1,-1-2-22,-1-1 1,-1-2-1,0-1 0,0-1 1,-1-1-1,-1-2 0,0 0 0,26-24 1,-57 46-46,0-1 0,0 1 0,1 0 1,-1 0-1,1 1 0,-5 11 1,7-13 49,-1 0 1,1 0 0,0 0-1,1 0 1,-1 0 0,1 1-1,0-1 1,0 0 0,1 1-1,0-1 1,0 9 0,0-12-4,1-1 1,-1 0 0,1 1 0,-1-1-1,1 0 1,-1 0 0,1 1 0,-1-1 0,1 0-1,0 0 1,0 0 0,0 0 0,0 0 0,0 0-1,0 0 1,0 0 0,0 0 0,0 0 0,0-1-1,0 1 1,3 1 0,-1-1 4,0 0 0,0-1 0,0 1 0,0-1 0,0 1 0,1-1 1,-1 0-1,0 0 0,4-1 0,5-1 17,0 0 1,-1-1 0,21-8-1,1-4-64,-1-1 0,-1-2-1,53-38 1,20-14-642,-103 70 668,-1 0 0,1-1 0,-1 1 0,1-1 0,-1 1 0,1 0 0,-1 0 0,1-1 0,-1 1 0,1 0 0,-1 0 0,1 0 0,-1-1 0,1 1 0,-1 0 0,1 0 0,0 0 0,-1 0 0,1 0 0,-1 0 0,1 0 0,0 0 0,-1 1 0,1-1 0,-1 0 0,1 0 1,-1 0-1,1 0 0,0 1 0,4 15-42,-5-14 63,0-1 0,0 1 0,0-1 0,1 1 0,-1-1 0,0 1 0,1-1 0,-1 0 0,1 1 0,-1-1 0,1 0-1,0 1 1,0-1 0,-1 0 0,1 0 0,0 1 0,0-1 0,0 0 0,0 0 0,0 0 0,1 0 0,0 1 0,3-1 11,-1 0 0,1 0 0,0 0 0,0-1 0,-1 1 0,1-1-1,0 0 1,0-1 0,0 1 0,-1-1 0,1 0 0,0 0 0,-1 0 0,9-4 0,4-2 13,-1-1-1,23-14 0,-21 10-25,-1 0 0,0-1-1,-1-1 1,-1-1 0,0 0-1,-1-1 1,18-26 0,-17 20 5,-1-1 0,-2 0 0,0-1 0,-2 0 0,13-40 1,-22 60-7,0 0 1,0 0 0,-1-1 0,1 1 0,-1 0 0,0 0 0,0 0 0,0 0 0,-2-5 0,2 8-6,0 1 0,0 0-1,0 0 1,0-1 0,0 1-1,0 0 1,0 0 0,0-1 0,0 1-1,0 0 1,-1 0 0,1-1-1,0 1 1,0 0 0,0 0 0,0-1-1,-1 1 1,1 0 0,0 0-1,0 0 1,-1 0 0,1-1 0,0 1-1,0 0 1,-1 0 0,1 0-1,0 0 1,0 0 0,-1 0 0,1 0-1,0 0 1,0 0 0,-1 0-1,1 0 1,0 0 0,-1 0 0,1 0-1,0 0 1,0 0 0,-1 0-1,1 0 1,-2 1 5,0 0-1,1 1 0,-1-1 1,1 1-1,-1-1 1,1 1-1,0-1 1,-1 1-1,1 0 1,-1 2-1,-14 23 96,1 1 1,1 0-1,2 1 0,-17 60 0,23-67-46,2 1-1,0 0 1,1 0 0,1 0-1,2 1 1,0-1 0,5 33-1,-3-46-39,0 0 0,1-1 0,0 1 0,0-1 0,1 0 0,1 0 0,-1 0 0,8 10 0,-8-16-43,-6-9-37,-5-11-102,-6 0-121,0 1 0,-2 0 0,0 1 0,-1 0 1,-30-20-1,-29-29-92,74 64 387,1 0-1,0-1 1,-1 1 0,1 0 0,0 0 0,-1 0 0,1-1 0,-1 1 0,1 0 0,0-1-1,0 1 1,-1 0 0,1-1 0,0 1 0,0 0 0,-1-1 0,1 1 0,0 0 0,0-1-1,0 1 1,-1-1 0,1 1 0,0 0 0,0-1 0,0 1 0,0-1 0,0 1-1,0 0 1,0-1 0,0 1 0,0-1 0,0 1 0,0-1 0,0 1 0,1 0 0,-1-1-1,0 1 1,0-1 0,0 1 0,0 0 0,1-1 0,-1 1 0,0 0 0,0-1 0,1 1-1,-1 0 1,0-1 0,1 1 0,-1 0 0,0 0 0,1-1 0,-1 1 0,0 0 0,1 0-1,-1-1 1,1 1 0,-1 0 0,0 0 0,1 0 0,-1 0 0,1 0 0,-1 0 0,1 0-1,-1 0 1,0 0 0,1 0 0,-1 0 0,1 0 0,34 0 379,-34 1-382,274 41 723,-242-35-780,-13-5-24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7.175"/>
    </inkml:context>
    <inkml:brush xml:id="br0">
      <inkml:brushProperty name="width" value="0.05" units="cm"/>
      <inkml:brushProperty name="height" value="0.05" units="cm"/>
    </inkml:brush>
  </inkml:definitions>
  <inkml:trace contextRef="#ctx0" brushRef="#br0">273 112 15355,'9'-5'748,"0"0"1,-1-1-1,0 0 0,8-8 0,-14 13-554,0-1 0,0 0 1,-1 1-1,1-1 0,-1 0 0,0 0 1,1 0-1,-1 0 0,0 0 1,0 0-1,0 0 0,-1 0 0,1-1 1,0 1-1,-1 0 0,1-1 0,-1 1 1,0 0-1,0 0 0,0-1 1,0 1-1,0 0 0,-1-5 0,0 6-79,0-1-1,0 1 1,0-1 0,0 1-1,0 0 1,0-1-1,-1 1 1,1 0-1,0 0 1,-1 0-1,1 0 1,-1 0-1,1 0 1,-1 0-1,1 0 1,-1 1-1,1-1 1,-1 1 0,0-1-1,0 1 1,1 0-1,-1-1 1,0 1-1,1 0 1,-1 0-1,0 0 1,0 0-1,-2 1 1,-5 0 48,1-1 0,-1 2 0,0 0 0,-11 3 0,2 2-128,0 1-1,1 0 1,0 1-1,1 1 1,0 0-1,1 1 1,0 1-1,0 1 1,2 0-1,-1 1 1,2 0-1,0 1 1,-18 28-1,28-40-31,0 0 0,1 0-1,-1 0 1,1 0 0,0 1 0,0-1-1,0 0 1,0 0 0,1 1 0,-1-1 0,1 0-1,0 1 1,0-1 0,1 5 0,-1-6-1,1 0 0,0-1 0,-1 1 0,1-1 0,0 1 1,0-1-1,0 1 0,0-1 0,1 1 0,-1-1 0,0 0 0,0 0 1,1 0-1,-1 1 0,1-2 0,-1 1 0,1 0 0,0 0 1,-1 0-1,1-1 0,0 1 0,-1 0 0,1-1 0,0 0 0,0 1 1,-1-1-1,1 0 0,2 0 0,10 1 6,1-1 1,-1-1-1,1 0 0,-1-1 0,1 0 1,-1-1-1,15-6 0,97-39-34,-118 44 25,50-23-16,-27 12-47,40-14-1,-71 29 63,1 0 0,-1-1-1,1 1 1,-1 0 0,1-1-1,-1 1 1,1 0 0,0 0 0,-1 0-1,1 0 1,-1 0 0,1-1-1,-1 1 1,1 0 0,0 0-1,-1 0 1,1 0 0,-1 1-1,1-1 1,-1 0 0,1 0-1,0 0 1,-1 0 0,1 1-1,-1-1 1,1 0 0,-1 0-1,1 1 1,-1-1 0,1 0-1,-1 1 1,1-1 0,-1 1 0,0-1-1,1 0 1,-1 1 0,0-1-1,1 1 1,-1-1 0,0 1-1,1-1 1,-1 1 0,0 0-1,0-1 1,0 2 0,1 2-7,-1 1 0,-1-1 1,1 1-1,-1-1 0,-1 7 1,-2 18-10,5-26 19,-1 0 1,1-1-1,0 0 0,0 1 0,1-1 0,-1 0 0,0 1 0,1-1 0,0 0 0,-1 0 1,1 0-1,0 0 0,0-1 0,0 1 0,0 0 0,0-1 0,0 1 0,1-1 0,-1 0 0,0 0 1,1 0-1,-1 0 0,1 0 0,-1 0 0,1-1 0,-1 1 0,4-1 0,9 2 13,-1 0 0,1-1 0,22-2 0,95-17 39,-95 11-60,0 1 1,41 0-1,-76 6 7,0 0-1,0 0 1,0 0 0,0 0-1,0 0 1,0 1-1,-1-1 1,1 0-1,0 1 1,0 0-1,0-1 1,-1 1 0,1 0-1,0 0 1,-1 0-1,1 0 1,0 0-1,-1 0 1,3 3-1,-2-2 8,-1 1-1,0 0 0,0 0 0,0-1 0,0 1 1,0 0-1,0 0 0,-1 0 0,1 4 0,2 13 64,-3-18-60,1-1-1,-1 0 1,0 1-1,1-1 1,0 0-1,-1 1 1,1-1-1,0 0 1,0 0-1,0 0 1,-1 1 0,1-1-1,0 0 1,1 0-1,-1-1 1,0 1-1,0 0 1,0 0-1,0 0 1,3 0-1,-1 0 4,0 0-1,1 0 1,-1 0-1,1 0 1,-1-1 0,1 1-1,0-1 1,3 0-1,7-1-1,1-1-1,-1-1 0,15-4 1,-28 7-13,74-23-188,-47 13-207,0 2 1,44-8-1,-70 16 371,-1 0 0,0 0-1,0 0 1,0 0 0,0 0 0,0 0-1,0 0 1,1 0 0,-1 0 0,0 0-1,0 1 1,0-1 0,0 0-1,0 1 1,0-1 0,0 1 0,0-1-1,0 1 1,0 0 0,0-1 0,0 1-1,-1 0 1,1 0 0,0 0-1,0-1 1,-1 1 0,1 0 0,0 0-1,-1 0 1,1 0 0,-1 0 0,1 0-1,-1 0 1,0 0 0,1 0 0,-1 2-1,1-1 27,-1-1 0,1 1 0,-1 0 0,1-1-1,0 1 1,0-1 0,-1 1 0,1-1 0,0 0 0,1 1 0,-1-1-1,0 0 1,0 0 0,0 0 0,1 0 0,-1 0 0,1 0-1,1 1 1,4 1 22,0-1-1,1-1 0,-1 1 0,0-1 1,1 0-1,-1-1 0,1 0 0,12-1 1,62-13 87,-63 10-90,-1 0-4,108-25-4,-108 23-22,0 0-1,0-1 1,-1-1 0,27-15 0,-33 13 59,-11 10-46,0 0 1,0-1 0,0 1-1,0 0 1,0 0 0,0 0-1,0 0 1,0-1 0,0 1-1,0 0 1,0 0 0,0 0-1,0 0 1,0 0 0,0-1-1,0 1 1,0 0 0,0 0-1,-1 0 1,1 0 0,0 0-1,0 0 1,0-1 0,0 1-1,0 0 1,0 0 0,0 0-1,0 0 1,-1 0 0,1 0-1,0 0 1,0 0-1,0 0 1,0 0 0,0 0-1,-1 0 1,1 0 0,0 0-1,0 0 1,0 0 0,0-1-1,-1 2 1,-24 1 236,17 0-157,0 0-1,1 1 1,-1 0 0,1 1-1,0-1 1,0 1 0,0 0-1,0 1 1,0 0 0,1 0-1,0 0 1,0 1-1,-8 11 1,13-16-71,1 0 0,-1-1 0,1 1 0,-1 0 0,1 0 0,0 0 0,-1 0 0,1 0 0,0 0 0,0 0 0,-1 1 0,1-1-1,0 0 1,0 0 0,0 0 0,1 0 0,-1 0 0,0 0 0,0 0 0,0 0 0,1 0 0,0 2 0,0-1-17,1 0 0,-1-1 0,0 1 0,1 0-1,-1-1 1,1 1 0,0-1 0,0 1 0,0-1 0,3 2 0,6 2-335,1 0 1,0 0-1,16 3 0,-14-4-513,18 7-112,-22-8 351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1.416"/>
    </inkml:context>
    <inkml:brush xml:id="br0">
      <inkml:brushProperty name="width" value="0.05" units="cm"/>
      <inkml:brushProperty name="height" value="0.05" units="cm"/>
    </inkml:brush>
  </inkml:definitions>
  <inkml:trace contextRef="#ctx0" brushRef="#br0">10 1 15787,'0'6'2177,"-2"5"-1329,1-2-360,-2-1 1609,3-1-1737,-3-2 2040,3-10-2264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8.721"/>
    </inkml:context>
    <inkml:brush xml:id="br0">
      <inkml:brushProperty name="width" value="0.05" units="cm"/>
      <inkml:brushProperty name="height" value="0.05" units="cm"/>
    </inkml:brush>
  </inkml:definitions>
  <inkml:trace contextRef="#ctx0" brushRef="#br0">45 12 19172,'0'0'88,"1"-1"-1,-1 0 1,0 1-1,1-1 1,-1 0-1,1 1 1,-1-1-1,1 0 1,0 1-1,-1-1 0,1 1 1,-1-1-1,1 1 1,0-1-1,0 1 1,-1 0-1,1-1 1,0 1-1,0 0 1,-1-1-1,2 1 1,-1 0-39,-1 1 1,1-1-1,-1 1 0,1-1 1,-1 0-1,0 1 0,1-1 1,-1 1-1,0-1 0,1 1 1,-1 0-1,0-1 0,0 1 1,0-1-1,1 1 0,-1-1 1,0 1-1,0 0 0,0-1 1,0 1-1,0 1 0,-3 45 1205,3-41-961,-16 104 1625,9-74-1679,2 0-1,1 0 1,2 0 0,3 44-1,-1-78-233,0 0 0,0 0-1,1 0 1,-1 1-1,1-1 1,-1-1 0,1 1-1,0 0 1,0 0 0,0 0-1,0 0 1,0 0-1,0-1 1,0 1 0,1 0-1,-1-1 1,0 1-1,1-1 1,-1 0 0,1 1-1,0-1 1,0 0 0,2 1-1,0 0 1,0-1-1,0 0 1,0 0-1,0-1 1,0 1-1,0-1 1,0 0 0,0 0-1,0-1 1,0 1-1,6-2 1,45-14 29,-45 13-33,-1-1 1,1 1-1,-1 1 1,1 0 0,0 0-1,0 1 1,0 0-1,18 1 1,-26 0-2,0 1 0,0-1 0,0 1 0,-1-1 0,1 1-1,0 0 1,-1 0 0,1-1 0,0 1 0,-1 0 0,1 1 0,-1-1 0,1 0 0,-1 0 0,0 1 0,1-1 0,-1 0 0,0 1 0,1 2 0,0-1-3,-1 0 0,0 0 0,0 0 1,0 0-1,-1 0 0,1 1 0,-1-1 0,1 0 1,-1 0-1,-1 6 0,1-2 26,-1-1-1,0 0 1,-1 0-1,0 1 1,0-1-1,0 0 1,0 0-1,-1-1 1,0 1-1,-8 10 1,6-11 37,0 1 0,-1-2 0,0 1 0,0-1 0,-1 1 0,1-2 1,-1 1-1,0-1 0,0 0 0,0 0 0,0-1 0,-1 0 0,1 0 0,0-1 0,-1 0 0,1 0 1,-11-1-1,10 0-101,0 0 1,-1-1-1,1 0 1,0 0-1,0-1 1,0 0-1,0 0 0,0-1 1,1 0-1,-1 0 1,1-1-1,0 0 1,0-1-1,0 1 1,-11-10-1,17 13-68,0 0 0,-1 0-1,1-1 1,0 1-1,0 0 1,0 0 0,0 0-1,0-1 1,1 1-1,-1 0 1,0-1 0,1 1-1,-1-1 1,0 1 0,1-1-1,0 1 1,-1-1-1,1 1 1,0-1 0,0 0-1,0 1 1,0-1-1,0 1 1,0-1 0,1-2-1,0 3 41,0-1-1,0 1 0,0 0 0,0-1 0,1 1 1,-1 0-1,0 0 0,1 0 0,-1 0 0,1 0 1,-1 0-1,1 0 0,0 1 0,-1-1 1,1 0-1,0 1 0,-1-1 0,1 1 0,0 0 1,-1 0-1,1-1 0,2 1 0,26 0-647,10 1-15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09.834"/>
    </inkml:context>
    <inkml:brush xml:id="br0">
      <inkml:brushProperty name="width" value="0.05" units="cm"/>
      <inkml:brushProperty name="height" value="0.05" units="cm"/>
    </inkml:brush>
  </inkml:definitions>
  <inkml:trace contextRef="#ctx0" brushRef="#br0">1 96 17604,'0'2'128,"0"0"1,0 0 0,0 0-1,0 0 1,0 0-1,0 0 1,0 0 0,1 0-1,-1 0 1,1 0 0,0 0-1,-1 0 1,1 0-1,0-1 1,0 1 0,0 0-1,0 0 1,0-1 0,1 1-1,-1-1 1,0 1-1,1-1 1,-1 1 0,1-1-1,0 0 1,-1 0-1,1 0 1,0 0 0,0 0-1,-1 0 1,1 0 0,0-1-1,0 1 1,3 0-1,5 2 277,2-1 0,-1 0 0,0 0 0,20-1 1,-3-1-52,0-1 1,0-2-1,-1-1 1,40-10-1,-50 10-288,-1-2 0,1 0-1,-1-1 1,-1 0 0,1-1 0,-1-1-1,-1 0 1,18-15 0,-31 23-60,1-1 0,0 1-1,-1 0 1,1-1 0,-1 0 0,1 1 0,-1-1 0,0 0-1,0 0 1,0 0 0,0 1 0,0-1 0,0 0 0,0 0-1,-1-1 1,1 1 0,0-4 0,-1 5-4,-1 0 0,1-1-1,-1 1 1,0 0 0,1 0 0,-1 0-1,0 0 1,1 0 0,-1 0 0,0 0 0,0 0-1,0 0 1,0 0 0,0 0 0,0 1-1,0-1 1,0 0 0,-1 1 0,1-1 0,0 1-1,0-1 1,0 1 0,-1-1 0,1 1-1,0 0 1,0 0 0,-1 0 0,1 0 0,0 0-1,-2 0 1,-10-1 1,1 1 0,-1 1 0,1 0 0,-1 0 0,1 1 0,0 1 0,-24 8 0,2 1-8,-48 26 1,61-27-1,1 1 0,-37 27 1,52-35 3,0 0-1,0 1 1,0 0 0,0-1 0,1 2 0,0-1 0,0 0 0,0 1 0,1 0 0,0 0-1,0 0 1,0 0 0,1 0 0,-4 13 0,6-16-11,0 0 0,0 0 1,0-1-1,0 1 0,1 0 0,-1 0 1,1 0-1,0-1 0,-1 1 0,1 0 1,1-1-1,-1 1 0,0-1 0,0 1 1,1-1-1,0 0 0,-1 1 0,1-1 0,0 0 1,0 0-1,0 0 0,0 0 0,1-1 1,-1 1-1,0 0 0,1-1 0,-1 0 1,1 0-1,-1 0 0,1 0 0,3 1 0,7 2-280,0-1-1,0 0 1,0-1-1,0 0 0,17 0 1,5-3-334,0-1 1,0-1 0,46-11 0,-19 1-248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0.295"/>
    </inkml:context>
    <inkml:brush xml:id="br0">
      <inkml:brushProperty name="width" value="0.05" units="cm"/>
      <inkml:brushProperty name="height" value="0.05" units="cm"/>
    </inkml:brush>
  </inkml:definitions>
  <inkml:trace contextRef="#ctx0" brushRef="#br0">267 52 16011,'0'-2'97,"1"1"0,0 0 0,-1 0 0,1-1-1,-1 1 1,1-1 0,-1 1 0,0 0 0,0-1-1,1 1 1,-1-1 0,0 1 0,0-1 0,0 1-1,-1-1 1,1 1 0,0-1 0,0 1 0,-1 0-1,1-1 1,-1 1 0,0 0 0,1-1-1,-1 1 1,0 0 0,1 0 0,-1-1 0,0 1-1,0 0 1,0 0 0,0 0 0,0 0 0,-1 0-1,1 0 1,0 1 0,0-1 0,-1 0 0,1 0-1,0 1 1,-1-1 0,1 1 0,0 0 0,-1-1-1,1 1 1,-1 0 0,1 0 0,-1-1 0,1 1-1,-3 1 1,-4-1 136,1 0 0,-1 1 0,1 1-1,-1-1 1,1 1 0,0 0 0,-1 1 0,1-1 0,0 2-1,1-1 1,-1 1 0,-8 5 0,0 2-99,1 0 1,0 0-1,1 2 1,-13 14 0,19-19-79,0 1 0,0-1 0,1 1 0,-9 20 0,14-27-74,0 0-1,0 1 1,0-1-1,0 0 0,0 1 1,1-1-1,-1 1 0,1-1 1,-1 1-1,1-1 0,0 1 1,0-1-1,0 1 0,1-1 1,-1 1-1,1-1 0,-1 1 1,1-1-1,0 1 0,0-1 1,0 0-1,0 0 0,0 1 1,0-1-1,1 0 0,-1 0 1,4 3-1,-1-1-141,1-1 0,0 0 0,0 0-1,0 0 1,0-1 0,0 0 0,0 0 0,1 0 0,-1 0-1,1-1 1,0 0 0,8 0 0,10 1-271,40-3-1,-53 0 331,56-4-630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0.729"/>
    </inkml:context>
    <inkml:brush xml:id="br0">
      <inkml:brushProperty name="width" value="0.05" units="cm"/>
      <inkml:brushProperty name="height" value="0.05" units="cm"/>
    </inkml:brush>
  </inkml:definitions>
  <inkml:trace contextRef="#ctx0" brushRef="#br0">220 43 15507,'-7'-1'496,"0"0"-1,0 0 0,0 1 1,-1 1-1,1-1 1,0 1-1,0 0 0,0 1 1,0 0-1,0 0 1,-12 5-1,7-1 90,0 0-1,0 0 1,1 1 0,0 0-1,-14 14 1,21-17-461,-1 0 0,2 0-1,-1 1 1,0-1 0,1 1 0,0 0 0,0 0 0,1 0-1,-5 11 1,7-15-104,-1 1 0,1-1-1,0 0 1,0 1-1,0-1 1,-1 1 0,1-1-1,1 1 1,-1-1 0,0 0-1,0 1 1,0-1 0,1 1-1,-1-1 1,1 0 0,-1 1-1,2 1 1,-1-1-9,0-1 0,1 0 0,-1 0 0,0 0 0,1 0 0,-1 0 0,1 0 0,-1 0 0,1 0 0,0 0 0,-1-1 0,1 1 0,0-1 0,-1 1 1,1-1-1,0 0 0,0 0 0,2 1 0,7-1 1,-1-1 0,1 0 0,-1 0 0,0-1 0,1 0 0,-1 0 0,0-1 0,16-8 0,6-4 4,36-21 0,-31 14-10,0-2 0,-1-1 0,32-30 0,-61 47-6,-12 9-1,-11 10 3,-1 2 78,-28 32 0,39-38-38,1 0-1,-1 0 0,1 1 1,0 0-1,1 0 0,0 0 1,-4 10-1,8-17-31,-1 0 1,1 0-1,-1 0 1,1 1 0,0-1-1,0 0 1,-1 0-1,1 0 1,0 1-1,0-1 1,0 0-1,0 0 1,1 0-1,-1 1 1,0-1 0,0 0-1,1 0 1,-1 0-1,1 0 1,-1 0-1,1 1 1,-1-1-1,1 0 1,0 0-1,-1-1 1,1 1-1,1 1 1,0 0 5,0-1-1,1 0 1,-1 0 0,0 0-1,1 0 1,-1 0 0,1-1 0,-1 1-1,0-1 1,1 1 0,-1-1-1,5 0 1,6-1 23,0 0 0,1-1 0,23-5 0,-16 0-40,0 0 1,-1-1-1,1-1 1,-2-1 0,25-16-1,83-71-404,-126 96 398,-1 1 0,0 0 0,0-1 0,0 1 0,1 0 0,-1 0 1,0 0-1,0-1 0,1 1 0,-1 0 0,0 0 0,0 0 1,1-1-1,-1 1 0,0 0 0,1 0 0,-1 0 0,0 0 0,1 0 1,-1 0-1,0 0 0,0 0 0,1 0 0,-1 0 0,0 0 0,1 0 1,-1 0-1,0 0 0,1 0 0,-1 10-82,-13 25 110,8-24 10,4-7-15,-13 41 201,13-43-195,1 0 0,-1 0 0,1 0 0,0 0 0,0 0 0,0 0 0,0 0 0,0 1 0,0-1 0,0 0 0,1 0 0,-1 0 0,1 0-1,0 0 1,-1 0 0,1 0 0,0-1 0,0 1 0,2 2 0,-2-2-2,1-1 0,-1 0 1,1-1-1,0 1 0,-1 0 0,1 0 1,0-1-1,-1 1 0,1-1 0,0 1 0,0-1 1,0 0-1,-1 0 0,1 0 0,0 0 1,0 0-1,2 0 0,32-8 136,-12-1-154,0-1-1,-1-1 1,0-2 0,-1 0-1,33-27 1,8-3-243,-88 79-33,22-32 242,-27 37-144,28-37 51,0-1-1,0 1 1,0 0 0,1 0-1,-1 0 1,1-1-1,0 1 1,0 1-1,0 6 1,1-10 52,0-1 1,0 1-1,0 0 0,0-1 0,0 1 1,0 0-1,0-1 0,0 1 0,1-1 1,-1 1-1,0 0 0,0-1 0,1 1 1,-1-1-1,1 1 0,-1-1 0,0 1 1,1-1-1,-1 1 0,1-1 0,-1 1 1,1-1-1,-1 0 0,1 1 0,-1-1 1,2 1-1,19 1-1469,23-12 56,-5-5 490,6-7-131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1.178"/>
    </inkml:context>
    <inkml:brush xml:id="br0">
      <inkml:brushProperty name="width" value="0.05" units="cm"/>
      <inkml:brushProperty name="height" value="0.05" units="cm"/>
    </inkml:brush>
  </inkml:definitions>
  <inkml:trace contextRef="#ctx0" brushRef="#br0">145 53 15203,'6'-8'634,"-4"7"-476,-1-1 0,1 1 0,-1-1 0,0 0 0,1 0 0,-1 0 0,0 0 0,0 0 1,-1 0-1,1 0 0,0 0 0,0 0 0,-1 0 0,0 0 0,1 0 0,-1-5 0,0 7-114,0-1 0,0 1 1,0 0-1,0-1 0,0 1 0,0 0 0,-1-1 1,1 1-1,0 0 0,0 0 0,0-1 0,0 1 0,-1 0 1,1-1-1,0 1 0,0 0 0,-1 0 0,1-1 1,0 1-1,0 0 0,-1 0 0,1 0 0,0 0 1,-1-1-1,1 1 0,0 0 0,-1 0 0,1 0 1,0 0-1,-1 0 0,1 0 0,-1 0 0,-13 4 1398,-13 14 694,22-14-1821,-60 52 1906,59-50-2092,1-1 0,0 1 0,0 0 0,0 1 0,1-1 0,0 1 0,0 0 0,-4 13-1,7-18-124,1-1 0,0 1 0,0 0 0,0-1 0,0 1 0,0-1 0,0 1 0,0 0 0,0-1 0,1 1 0,-1-1 0,1 1 0,-1-1 0,1 1 0,-1-1 0,1 1 0,0-1 0,0 0-1,0 1 1,0-1 0,0 0 0,0 0 0,0 0 0,0 0 0,0 0 0,1 0 0,-1 0 0,0 0 0,1 0 0,-1 0 0,1-1 0,1 2 0,7 2-169,0 0-1,0-1 1,18 4 0,-22-5 101,39 8-449,-9-3-253,52 18 0,-86-24 762,-1-1-1,1 1 0,-1 0 0,1-1 1,-1 1-1,1 0 0,-1 0 1,0 0-1,1 0 0,-1 0 1,0 0-1,0 0 0,0 0 0,1 1 1,0 1-1,-2-2 12,0-1 1,0 1-1,0 0 1,0 0-1,0-1 1,0 1-1,0 0 0,0 0 1,-1 0-1,1-1 1,0 1-1,0 0 0,-1 0 1,1-1-1,0 1 1,-1 0-1,1-1 0,-1 1 1,1-1-1,-1 1 1,1 0-1,-1-1 1,1 1-1,-1-1 0,0 1 1,1-1-1,-1 0 1,0 1-1,1-1 0,-1 1 1,0-1-1,-1 0 1,-11 7-129,-1-1 1,0 0-1,0-1 1,0-1 0,-1 0-1,0-1 1,0 0-1,0-1 1,-26-1-1,20-6-812,21 5 910,-1 0 1,1-1-1,-1 1 1,1 0-1,-1 0 1,1-1-1,0 1 1,-1 0-1,1-1 1,0 1-1,-1-1 1,1 1-1,0 0 1,0-1-1,-1 1 1,1-1-1,0 1 1,0-1-1,0 1 1,-1-1-1,1 1 1,0-1-1,0 1 1,0-1-1,0 1 1,0-1-1,0 1 0,0-1 1,0 1-1,0-1 1,0 1-1,1-1 1,-1 1-1,0-1 1,0 1-1,0 0 1,1-1-1,-1 1 1,0-1-1,0 1 1,1-1-1,12-14-692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1.564"/>
    </inkml:context>
    <inkml:brush xml:id="br0">
      <inkml:brushProperty name="width" value="0.05" units="cm"/>
      <inkml:brushProperty name="height" value="0.05" units="cm"/>
    </inkml:brush>
  </inkml:definitions>
  <inkml:trace contextRef="#ctx0" brushRef="#br0">75 146 19516,'12'-4'717,"0"0"-1,0 0 1,-1-1 0,0-1-1,0 0 1,0 0-1,-1-1 1,15-12 0,-14 9-607,0-1 1,0 0 0,14-19-1,-25 29-122,1 1 1,0-1-1,-1 0 0,1 1 0,-1-1 0,0 0 0,1 0 0,-1 1 0,0-1 0,1 0 0,-1 0 0,0 0 1,0 0-1,0 1 0,1-1 0,-1 0 0,0 0 0,-1-1 0,1 1 6,0 1 1,0 0-1,0-1 0,-1 1 1,1-1-1,0 1 0,-1 0 1,1-1-1,0 1 0,-1 0 1,1 0-1,-1-1 0,1 1 1,0 0-1,-1 0 0,1-1 0,-1 1 1,1 0-1,-1 0 0,1 0 1,-1 0-1,1 0 0,-1 0 1,-3 0-3,0-1 0,1 2 1,-1-1-1,0 0 0,1 1 1,-1 0-1,-5 1 0,-12 6 127,-1 1 0,1 1 0,-25 16 0,36-20-16,1 1 1,0 0-1,0 0 0,0 0 1,1 1-1,0 1 0,1-1 1,-12 18-1,18-24-83,-1 0 1,1 0-1,0 1 0,0-1 1,0 1-1,0-1 0,0 1 1,1-1-1,-1 1 0,1-1 1,0 1-1,-1 0 0,1-1 1,0 1-1,1 0 1,-1-1-1,1 3 0,0-3-30,0 1 0,0-2 0,0 1 0,0 0-1,0 0 1,0 0 0,1 0 0,-1-1 0,1 1 0,-1-1-1,1 1 1,0-1 0,-1 1 0,1-1 0,0 0 0,3 1-1,2 1-28,1 0-1,0-1 1,-1 1-1,1-2 0,0 1 1,0-1-1,0-1 0,0 1 1,15-2-1,33-9-165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2.543"/>
    </inkml:context>
    <inkml:brush xml:id="br0">
      <inkml:brushProperty name="width" value="0.05" units="cm"/>
      <inkml:brushProperty name="height" value="0.05" units="cm"/>
    </inkml:brush>
  </inkml:definitions>
  <inkml:trace contextRef="#ctx0" brushRef="#br0">30 0 19316,'-1'21'1429,"-1"-1"1,-6 24-1,-1 14-390,0 145 817,10-167-1509,2 0 0,1-1 0,14 58 0,-18-91-320,9 24 226,-9-25-238,1 0 0,-1 1 0,1-1 0,-1 0-1,1-1 1,-1 1 0,1 0 0,-1 0 0,1 0-1,0 0 1,-1 0 0,1 0 0,0-1 0,0 1-1,0 0 1,0-1 0,0 1 0,-1-1 0,3 1-1,-3-1-9,1 0-1,-1 0 0,1-1 1,-1 1-1,1 0 1,0-1-1,-1 1 0,1 0 1,-1-1-1,0 1 0,1-1 1,-1 1-1,1-1 0,-1 1 1,0-1-1,1 1 0,-1-1 1,0 1-1,0-1 1,1 0-1,-1 1 0,0-1 1,0 1-1,0-1 0,0 0 1,0 0-1,4-21-29,-3 21 24,6-80-384,-3-111 0,-4 134 223,19 77 241,6 8 10,-15-19-67,1 0 0,0-1 0,1 0 0,0-1-1,0-1 1,0 0 0,1 0 0,-1-1 0,1-1 0,0 0-1,0 0 1,1-2 0,-1 0 0,0 0 0,1-1-1,-1-1 1,0 0 0,0 0 0,15-5 0,-12 3-2,-1-1 0,1-1 0,-1-1 0,1 0 1,-2 0-1,1-2 0,-1 0 0,0 0 0,-1-2 0,0 1 0,0-2 1,-1 0-1,0 0 0,-1-1 0,14-19 0,-21 24-4,0 0-1,0-1 1,0 0 0,-1 0-1,0 0 1,-1 0 0,0 0-1,0 0 1,1-11 0,-3 16-12,0 1 0,0-1 0,0 1 0,0-1 0,0 0 0,0 1 0,0-1 0,-1 1 0,1-1 0,-1 1 0,0-1 0,0 1 0,0 0 0,0-1 0,0 1 0,-1 0 0,1 0 0,0 0 0,-1 0 0,0 0 0,0 0 0,1 0 0,-1 0 0,0 1 0,0-1 0,0 1 0,-1 0 0,1-1 0,0 1 0,0 0 0,-1 0 0,1 0 0,-1 1 0,-3-2 0,0 2-1,0-1 0,-1 1 0,1 1 0,0-1 0,0 1 0,0 0 0,0 0 0,0 1-1,0 0 1,0 0 0,0 0 0,1 0 0,-1 1 0,1 0 0,0 1 0,0-1 0,-7 6 0,1 1-5,-1 0 1,1 1 0,1 0 0,0 1 0,-16 24 0,19-23 2,0 0 0,0 1 1,1-1-1,1 1 0,0 1 1,1-1-1,-3 19 0,6-27 0,1 0-1,0 0 0,0-1 0,0 1 0,1 0 0,-1 0 0,1-1 0,1 1 1,2 8-1,-3-11-2,1 1 0,0-1 1,0 0-1,0 1 0,0-1 1,0 0-1,1 0 0,0-1 1,-1 1-1,1-1 0,0 1 1,0-1-1,0 0 0,1 0 1,5 3-1,5 0-32,0-1 0,0 0 0,0-1-1,1 0 1,-1-2 0,1 1 0,0-2-1,15-1 1,-6 1-89,44 6-1,-60-5 93,0 1-1,0 0 1,0 0-1,0 1 0,-1 0 1,1 1-1,-1-1 1,0 2-1,10 6 0,-11-5 10,1 0-1,-1 1 0,0-1 0,7 12 1,11 13-90,-23-30 58,0 0-1,0 0 1,1-1 0,-1 1 0,0 0 0,1 0-1,-1-1 1,1 1 0,-1 0 0,0-1-1,1 0 1,0 1 0,-1-1 0,1 0 0,-1 0-1,1 0 1,-1 0 0,1 0 0,-1 0-1,1 0 1,-1 0 0,1-1 0,-1 1 0,1-1-1,-1 1 1,1-1 0,-1 0 0,1 1-1,-1-1 1,0 0 0,1 0 0,-1 0 0,0 0-1,0 0 1,2-2 0,3-2-431,0-1 0,-1 1 0,1-2 0,-1 1 0,6-11 0,25-49-1145,-18 28 528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2.964"/>
    </inkml:context>
    <inkml:brush xml:id="br0">
      <inkml:brushProperty name="width" value="0.05" units="cm"/>
      <inkml:brushProperty name="height" value="0.05" units="cm"/>
    </inkml:brush>
  </inkml:definitions>
  <inkml:trace contextRef="#ctx0" brushRef="#br0">196 41 14339,'2'0'196,"-1"1"0,0-1-1,0 0 1,0 0 0,0 1 0,1-1-1,-1 0 1,0 0 0,0 0 0,0 0 0,1-1-1,-1 1 1,2-1 0,-3 1-86,0 0-1,1 0 1,-1 0 0,0 0 0,0-1-1,1 1 1,-1 0 0,0 0 0,0-1-1,1 1 1,-1 0 0,0 0 0,0-1-1,0 1 1,0 0 0,1-1 0,-1 1-1,0 0 1,0-1 0,0 1-1,0 0 1,0-1 0,0 1 0,0 0-1,0-1 1,0 1 0,0 0 0,0-1-1,0 1 1,0-2 111,-1 1 0,0-1-1,1 1 1,-1-1 0,0 1-1,1 0 1,-1-1 0,0 1-1,0 0 1,0 0 0,0 0-1,0-1 1,-1 1 0,1 0 0,0 1-1,0-1 1,-1 0 0,-1-1-1,0 1-88,-1-1 0,1 1-1,-1 0 1,1 0 0,-1 0 0,1 1-1,-1-1 1,1 1 0,-1 0 0,1 0-1,-1 0 1,1 0 0,-1 1 0,1 0-1,-6 1 1,4 0-42,-1 0 0,0 1 0,1 0 0,-1 0-1,1 0 1,0 1 0,0-1 0,-6 7 0,2-1-10,0 1-1,1-1 1,0 2 0,1-1 0,0 1 0,0 0 0,1 1 0,-4 12 0,7-17-22,1 1 1,-1-1-1,2 0 0,-1 1 1,1-1-1,1 1 1,-1-1-1,1 1 1,0-1-1,2 12 1,-1-15-34,0-1 0,0 1 0,0-1 0,1 1 1,-1-1-1,1 0 0,0 0 0,0 1 1,0-1-1,0-1 0,1 1 0,-1 0 0,1 0 1,-1-1-1,1 0 0,0 1 0,0-1 1,0 0-1,0 0 0,1-1 0,-1 1 1,0-1-1,6 2 0,7 1-248,1-1 0,0 0 1,0-1-1,0-1 0,1-1 0,-1 0 0,0-2 1,0 0-1,0 0 0,0-2 0,-1 0 0,1-1 1,-1 0-1,22-11 0,-6-5-369,-6-7-214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3.428"/>
    </inkml:context>
    <inkml:brush xml:id="br0">
      <inkml:brushProperty name="width" value="0.05" units="cm"/>
      <inkml:brushProperty name="height" value="0.05" units="cm"/>
    </inkml:brush>
  </inkml:definitions>
  <inkml:trace contextRef="#ctx0" brushRef="#br0">225 67 20364,'1'-3'195,"1"0"-1,-2 0 0,1-1 0,0 1 1,-1 0-1,1 0 0,-1-1 0,0 1 0,0 0 1,0 0-1,-1-1 0,1 1 0,-1 0 1,-1-6-1,1 8-143,0 0 0,1 0-1,-1 0 1,1 1 0,-1-1 0,0 0 0,0 0 0,1 1 0,-1-1-1,0 0 1,0 1 0,0-1 0,0 1 0,0-1 0,0 1 0,0 0-1,0-1 1,0 1 0,-1 0 0,-1-1 73,0 1 0,1 0-1,-1 0 1,0 0 0,0 1 0,0-1 0,0 1 0,1 0 0,-6 1-1,-4 4-15,0 0-1,0 1 1,1 0-1,0 1 0,0 0 1,1 1-1,0 0 1,1 1-1,-1 0 0,2 0 1,0 1-1,0 0 1,1 0-1,0 1 0,1 0 1,0 0-1,1 1 0,-5 20 1,9-30-84,0 1 1,1 0-1,-1 0 1,1 0-1,0 0 1,0 0-1,0 0 0,1 0 1,0 0-1,-1 0 1,1 0-1,3 6 1,-3-8-19,0 0 1,1 0 0,-1 0 0,1 0 0,0 0-1,-1 0 1,1 0 0,0 0 0,0-1-1,0 1 1,0-1 0,0 0 0,1 1 0,-1-1-1,0 0 1,1 0 0,-1 0 0,0-1-1,1 1 1,3 0 0,11 1-52,-1-1 1,1-1 0,21-2-1,-25 1-21,1 0 1,-1 1-1,1 0 1,-1 1-1,1 1 1,14 3-1,-25-4 50,1 0 0,0 1 1,-1 0-1,1 0 0,-1 0 0,0 0 0,1 0 0,-1 1 1,0-1-1,0 1 0,-1 0 0,1 0 0,-1 0 1,1 0-1,-1 0 0,0 1 0,0-1 0,0 1 0,-1-1 1,1 1-1,-1 0 0,0 0 0,0 0 0,0-1 1,0 7-1,0 2 14,0 0 1,-1 0-1,-1 0 1,0 0-1,0 0 0,-1 0 1,-1-1-1,0 1 1,0-1-1,-1 0 1,-9 17-1,4-9 228,-2 0-1,0-1 1,-1 0 0,-1 0-1,-22 22 1,28-33-15,0 0 1,-1-1-1,1 0 0,-13 8 1,18-13-167,1 0 0,0 0 0,-1 0 0,1 0-1,-1-1 1,0 1 0,1 0 0,-1-1 0,1 1 0,-1-1 0,0 0 0,1 1 0,-1-1 0,0 0 0,0 0 0,1 0 0,-1 0 0,0-1 0,1 1 0,-1 0-1,0-1 1,1 1 0,-1-1 0,0 1 0,1-1 0,-1 0 0,1 0 0,-1 0 0,1 0 0,0 0 0,-1 0 0,1 0 0,0 0 0,-2-2 0,0-3-31,-1-1 0,2 1 1,-1 0-1,1-1 0,0 1 1,0-1-1,0 0 0,1 1 1,0-1-1,1 0 0,-1 0 1,2-13-1,1-5-359,1 0-1,8-27 1,-5 26-409,1 0-1,1 1 1,1 0 0,18-33 0,-21 46 383,2 1 1,-1-1 0,1 1 0,1 1 0,0 0 0,0 0 0,1 0-1,0 1 1,1 1 0,18-12 0,20-4-763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3.986"/>
    </inkml:context>
    <inkml:brush xml:id="br0">
      <inkml:brushProperty name="width" value="0.05" units="cm"/>
      <inkml:brushProperty name="height" value="0.05" units="cm"/>
    </inkml:brush>
  </inkml:definitions>
  <inkml:trace contextRef="#ctx0" brushRef="#br0">155 87 17748,'-2'-3'227,"1"0"0,-1 1 0,0-1 0,0 0 0,0 1 0,0-1 0,0 1 0,-1-1 0,1 1 0,-1 0 0,0 0 0,1 0-1,-1 1 1,0-1 0,0 1 0,0-1 0,0 1 0,0 0 0,0 0 0,-1 0 0,1 1 0,0-1 0,-7 0 0,7 1-50,-1-1-1,0 1 0,1 0 0,-1 0 1,0 0-1,1 0 0,-1 0 1,0 1-1,1 0 0,-1 0 1,1 0-1,-1 0 0,1 0 0,-1 1 1,1-1-1,0 1 0,0 0 1,0 0-1,0 0 0,0 1 0,-4 3 1,6-4-148,0-1 1,1 1-1,-1-1 1,0 1-1,0 0 1,1-1-1,-1 1 1,1 0-1,0 0 1,-1-1 0,1 1-1,0 0 1,0 0-1,0-1 1,0 1-1,1 0 1,-1 0-1,0-1 1,1 1-1,-1 0 1,1 0-1,0-1 1,-1 1-1,1-1 1,0 1-1,0-1 1,0 1-1,0-1 1,0 1-1,0-1 1,1 0 0,-1 1-1,0-1 1,1 0-1,2 2 1,2 1 0,0 0 1,0 0 0,1-1 0,-1 0 0,1 0 0,0 0 0,9 2-1,-2-2-28,1-1 1,-1-1-1,1 0 0,0 0 0,-1-2 0,20-2 0,83-22-180,-81 16 5,68-9-1,-102 18 163,1-1 0,-1 1-1,1 0 1,-1 0 0,1 1 0,-1-1 0,1 0 0,-1 1 0,0 0 0,1-1 0,-1 1 0,0 0 0,4 2 0,-5-2 11,0 0-1,0 0 1,0 0-1,0 0 1,0 0-1,0 1 1,0-1-1,-1 0 1,1 0 0,0 1-1,-1-1 1,1 0-1,-1 1 1,1-1-1,-1 1 1,0-1-1,1 0 1,-1 1-1,0-1 1,0 1 0,0-1-1,0 1 1,-1 2-1,0 5 17,0-3 14,0 0-1,1 0 1,-1 0-1,1 0 1,0-1 0,1 1-1,1 7 1,-2-11-23,1-1 0,0 1 0,0-1 0,-1 1 0,1-1 0,0 0 0,0 1 0,1-1 0,-1 0-1,0 0 1,0 0 0,0 0 0,1 0 0,-1 0 0,1 0 0,-1 0 0,0 0 0,1-1 0,0 1 0,-1 0 0,1-1 0,-1 0 0,1 1 0,0-1-1,-1 0 1,1 0 0,0 0 0,-1 0 0,1 0 0,-1 0 0,3-1 0,7 0-47,0 0 0,0-1 0,0 0 1,0-1-1,-1-1 0,1 0 0,-1 0 0,17-10 0,8-7-338,32-26 0,-39 27 125,-18 12 143,-8 6 91,0 0 0,1 0 0,-1 0 0,1 1 0,-1-1 0,1 0 1,0 1-1,-1 0 0,1-1 0,0 1 0,0 1 0,0-1 0,4-1 0,-6 3 32,-1-1 0,1 1 0,-1-1 0,1 1 0,-1-1 1,0 1-1,1-1 0,-1 1 0,0-1 0,1 1 0,-1-1 0,0 1 0,1-1 0,-1 1 0,0 0 0,0-1 0,0 1 1,0 0-1,0-1 0,1 1 0,-1 0 0,0-1 0,-1 2 0,3 24 246,-2-10-65,1-12-166,0 0 0,0-1 0,0 1 0,0 0 0,1-1 0,-1 1 0,1-1 0,0 0 0,0 1 0,0-1 0,0 0 0,0 0 0,1 0 0,0-1 0,-1 1 0,1-1 0,0 1 0,0-1 0,1 0 0,-1 0 0,0 0 0,1-1 0,-1 1 0,1-1 0,-1 1 0,1-1 0,0-1 0,-1 1 0,1 0 0,0-1 1,4 0-1,4 1-47,-1-1 1,1-1 0,-1 0-1,1-1 1,-1 0 0,0-1-1,1 0 1,-1 0 0,13-7-1,-1-2-74,0 0 1,38-29-1,-49 32 61,0-1 0,-1 0 0,0-1 0,0 0 0,-1-1 0,9-15 0,-8 1 78,-11 16-7,0 10-38,-1 0 1,1 0-1,0 0 0,-1 0 0,1 0 0,-1 0 1,1 0-1,-1 0 0,1 0 0,0 0 1,-1 0-1,1 0 0,0 1 0,-1-1 1,1 0-1,-1 0 0,1 0 0,0 1 0,-1-1 1,1 0-1,0 0 0,-1 1 0,1-1 1,0 0-1,0 0 0,-1 1 0,1 0 1,-4 3 16,0 0 0,1 0 0,-1 1 1,1 0-1,0 0 0,1 0 0,-1 0 0,1 0 1,0 0-1,0 1 0,1-1 0,-2 9 1,1-6-1,1-1 0,0 1 0,1-1 1,0 1-1,0 0 0,1-1 0,-1 1 1,5 13-1,-3-17-46,0 1 1,0-1-1,1 0 1,0 0-1,0 0 0,0 0 1,0 0-1,0-1 1,1 1-1,0-1 0,-1 0 1,1 0-1,0 0 1,1-1-1,-1 1 1,0-1-1,1 0 0,0 0 1,-1-1-1,1 0 1,0 1-1,0-1 0,-1-1 1,1 1-1,6-1 1,-5 1-118,0-1 1,1 0 0,-1 0-1,0 0 1,1-1-1,-1 0 1,0 0 0,0-1-1,0 0 1,0 0 0,0 0-1,0-1 1,0 0-1,-1 0 1,1 0 0,-1-1-1,0 1 1,0-1 0,5-6-1,4-11-487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2.903"/>
    </inkml:context>
    <inkml:brush xml:id="br0">
      <inkml:brushProperty name="width" value="0.05" units="cm"/>
      <inkml:brushProperty name="height" value="0.05" units="cm"/>
    </inkml:brush>
  </inkml:definitions>
  <inkml:trace contextRef="#ctx0" brushRef="#br0">24 61 9650,'3'-15'1506,"-3"11"-841,1 0-1,-1 0 1,1 0-1,0 0 1,0 0-1,0 0 1,1 0-1,-1 1 1,5-7-1,-1 31 2969,-5 16-3067,-1 0 0,-3 0 0,0-1 0,-14 52 0,16-77-494,-4 14-16,3-15-29,1 1 0,0 0 1,-1 15-1,3-26-25,0 0 1,0 0-1,0 0 0,0 0 0,0 1 0,0-1 0,0 0 0,0 0 0,0 0 1,0 0-1,0 0 0,0 0 0,-1 0 0,1 0 0,1 1 0,-1-1 0,0 0 1,0 0-1,0 0 0,0 0 0,0 0 0,0 0 0,0 0 0,0 0 0,0 0 1,0 1-1,0-1 0,0 0 0,0 0 0,0 0 0,0 0 0,0 0 0,0 0 1,0 0-1,0 0 0,1 0 0,-1 0 0,0 0 0,0 0 0,0 1 1,0-1-1,0 0 0,0 0 0,0 0 0,0 0 0,1 0 0,-1 0 0,0 0 1,0 0-1,0 0 0,0 0 0,0 0 0,0 0 0,0 0 0,0 0 0,1 0 1,-1 0-1,0 0 0,0 0 0,0-1 0,0 1 0,7-7 66,5-11 14,-1-2-8,21-40 208,63-88-1,-92 143-273,1 1 0,0 0 0,0 0 0,0 0-1,0 0 1,0 1 0,7-4 0,-10 7-7,-1-1-1,1 1 1,0-1 0,0 1-1,0 0 1,0-1-1,0 1 1,0 0 0,0 0-1,0 0 1,0 0 0,0 0-1,0 0 1,0 0-1,-1 0 1,1 0 0,0 0-1,0 1 1,2-1-1,-2 1 0,0 0 0,0 0 0,0 0 0,0 0 0,0 0-1,-1 0 1,1 0 0,0 0 0,0 0 0,-1 0 0,1 0-1,0 1 1,-1-1 0,1 0 0,-1 1 0,0-1-1,1 0 1,-1 2 0,2 12 12,0 0-1,-1 0 0,-1-1 1,-1 1-1,-2 16 0,0 29 18,19-98-2826,-13 28 2298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4.828"/>
    </inkml:context>
    <inkml:brush xml:id="br0">
      <inkml:brushProperty name="width" value="0.05" units="cm"/>
      <inkml:brushProperty name="height" value="0.05" units="cm"/>
    </inkml:brush>
  </inkml:definitions>
  <inkml:trace contextRef="#ctx0" brushRef="#br0">0 5 16836,'0'-4'2072,"11"7"-968,6-2-368,-2 16 1369,5 8-609,-3 10-280,-3 8-199,-2 3-433,-1-2-200,-4-6-488,-2-6-376,1-18-977,2-11-1471,4-17 2376,2-9-433,-7-12-399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5.269"/>
    </inkml:context>
    <inkml:brush xml:id="br0">
      <inkml:brushProperty name="width" value="0.05" units="cm"/>
      <inkml:brushProperty name="height" value="0.05" units="cm"/>
    </inkml:brush>
  </inkml:definitions>
  <inkml:trace contextRef="#ctx0" brushRef="#br0">43 1 20188,'-4'3'352,"0"0"-1,1 1 0,-1 0 0,1-1 1,0 1-1,0 0 0,0 1 0,0-1 1,1 0-1,-4 8 0,5-10-278,1 0 0,-1 1 0,0-1 0,1 0 1,-1 0-1,1 0 0,0 1 0,0-1 0,0 0 0,0 0 0,0 4 0,1-4-66,-1-1-1,0 0 0,1 0 1,-1 0-1,1 0 0,0 0 1,-1 0-1,1-1 0,0 1 1,-1 0-1,1 0 0,0 0 1,0-1-1,0 1 1,-1 0-1,1-1 0,0 1 1,0 0-1,0-1 0,0 1 1,0-1-1,1 0 0,-1 1 1,1-1-1,4 1-244,0 0 1,1 0-1,-1-1 1,0 0-1,0 0 0,0-1 1,1 0-1,5-1 0,53-17-2075,-32 9 1106,89-19-3362,-103 25 3913,0 2 1,0 0-1,0 1 1,29 3-1,-43-1 869,0 0 0,0 0 0,0 0 0,0 1 0,0 0 0,0 0 0,-1 0 0,7 4-1,-10-5-85,0-1-1,0 1 1,0-1-1,0 1 1,0 0-1,-1 0 1,1-1-1,0 1 1,-1 0-1,1 0 1,0 0-1,-1 0 1,1 0-1,-1 0 1,1 0-1,-1 0 1,1 0 0,-1 0-1,0 0 1,0 0-1,1 0 1,-1 0-1,0 0 1,0 0-1,0 0 1,0 0-1,0 0 1,-1 0-1,1 0 1,0 0-1,0 1 1,-1-1-1,1 0 1,0 0-1,-1 0 1,1-1-1,-1 1 1,0 0-1,1 0 1,-1 0-1,0 0 1,1 0-1,-1-1 1,0 1-1,0 0 1,-1 1-1,-6 4 643,-1 0 0,1 0 0,-1 0-1,0-1 1,-1-1 0,-18 8 0,-64 15 1692,84-25-2247,-6 3 285,28-4-424,-3-2-160,32 2-198,-1 2-1,73 13 1,-92-11 172,1 2 0,-1 0 0,0 1 1,-1 1-1,0 1 0,27 17 0,-44-24 83,-1 0 0,1 0 0,-1 1 0,0 0 0,0-1 0,0 2 0,-1-1 0,0 0-1,4 6 1,-6-8 16,0-1 0,0 1 0,-1 0 0,1 0 0,0 0-1,-1 0 1,0 0 0,1 0 0,-1 0 0,0 0 0,0 0-1,0-1 1,0 1 0,0 0 0,0 0 0,-1 0 0,1 0 0,-1 0-1,1 0 1,-1 0 0,0 0 0,0-1 0,0 1 0,0 0-1,0 0 1,0-1 0,0 1 0,-2 1 0,-3 3-23,-1 0 0,1-1 0,-1 0 1,0-1-1,0 1 0,-1-1 0,1-1 0,-1 1 1,0-1-1,0-1 0,-14 4 0,12-4-146,0 0 0,1-1 0,-1 0 0,0-1 0,0 0 1,0-1-1,0 1 0,1-2 0,-20-4 0,24 4 119,1 0 1,0 1-1,0-2 1,0 1-1,0 0 1,0-1-1,1 0 1,-1 1 0,1-2-1,-1 1 1,-2-4-1,-4-13-419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6.280"/>
    </inkml:context>
    <inkml:brush xml:id="br0">
      <inkml:brushProperty name="width" value="0.05" units="cm"/>
      <inkml:brushProperty name="height" value="0.05" units="cm"/>
    </inkml:brush>
  </inkml:definitions>
  <inkml:trace contextRef="#ctx0" brushRef="#br0">265 77 17036,'1'-2'182,"0"0"0,0-1 1,0 1-1,0 0 1,-1 0-1,1 0 0,-1-1 1,1 1-1,-1 0 1,0 0-1,0-1 0,0 1 1,0 0-1,0-1 1,-1 1-1,1 0 1,-1 0-1,1 0 0,-1-1 1,0 1-1,0 0 1,0 0-1,0 0 0,-2-2 1,1 2-17,0 0 0,0 0 0,0 0 0,0 1 1,-1-1-1,1 1 0,0 0 0,-1 0 0,1-1 0,-1 2 1,1-1-1,-1 0 0,0 0 0,1 1 0,-1 0 1,0-1-1,0 1 0,1 0 0,-1 0 0,-4 1 0,-4 1 46,0 0-1,0 1 0,0 0 0,0 1 1,0 0-1,1 1 0,0 0 0,0 0 0,-14 11 1,16-10-175,0 0 1,0 0-1,1 1 1,0 0 0,0 1-1,1-1 1,0 1-1,0 0 1,1 1-1,0 0 1,-4 9 0,8-17-37,0 1 0,1 0 1,-1-1-1,1 1 1,0 0-1,0 0 0,0-1 1,-1 1-1,1 0 1,1 0-1,-1 0 1,0-1-1,0 1 0,1 0 1,-1-1-1,1 1 1,-1 0-1,1-1 0,0 1 1,0 0-1,0-1 1,0 1-1,0-1 1,0 0-1,0 1 0,0-1 1,0 0-1,1 0 1,-1 0-1,0 1 0,1-1 1,-1-1-1,1 1 1,0 0-1,2 1 0,7 3-16,0-1 0,0-1-1,1 0 1,14 2-1,-15-3-4,14 3-29,-8-3 4,-1 2 0,1-1 1,-1 2-1,0 0 0,0 1 0,15 9 0,-29-15 43,-1 1 0,0-1-1,0 1 1,0 0 0,0-1 0,0 1-1,0 0 1,0 0 0,-1-1 0,1 1-1,0 0 1,0 0 0,-1 0 0,1 0-1,0 0 1,-1 0 0,1 1-1,-1-1 1,1 0 0,-1 0 0,1 1-1,-2-1 8,1 0 0,0 0 0,0 0-1,-1 0 1,1 0 0,-1 0-1,1 0 1,-1-1 0,1 1 0,-1 0-1,1 0 1,-1-1 0,1 1-1,-1 0 1,0-1 0,0 1-1,1-1 1,-1 1 0,0-1 0,-1 1-1,-6 3 59,1-1-1,-1 0 1,0 0-1,-13 2 1,0-1 8,0 0 1,0-2 0,-1-1 0,1 0 0,-1-2 0,-28-4-1,47 5-162,1-1 0,-1 1-1,1-1 1,0 0 0,-1 0 0,1 0-1,0 0 1,0 0 0,-1-1-1,1 1 1,-3-3 0,5 3 67,0 1 1,-1 0-1,1-1 0,0 1 0,-1 0 1,1-1-1,0 1 0,0 0 1,0-1-1,0 1 0,-1 0 0,1-1 1,0 1-1,0-1 0,0 1 1,0-1-1,0 1 0,0 0 1,0-1-1,0 1 0,0-1 0,0 1 1,0 0-1,0-1 0,0 1 1,1-1-1,-1 0 5,1 0 1,0 0-1,0 0 0,-1 0 1,1 1-1,0-1 0,0 0 1,0 1-1,0-1 0,0 0 1,0 1-1,0-1 1,0 1-1,2-1 0,24-7-432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7.274"/>
    </inkml:context>
    <inkml:brush xml:id="br0">
      <inkml:brushProperty name="width" value="0.05" units="cm"/>
      <inkml:brushProperty name="height" value="0.05" units="cm"/>
    </inkml:brush>
  </inkml:definitions>
  <inkml:trace contextRef="#ctx0" brushRef="#br0">27 0 17820,'-5'15'861,"0"-1"-1,0 1 1,2 0 0,0 1-1,0-1 1,0 27 0,3-38-779,0-1 1,1 0-1,-1 1 0,1-1 1,-1 1-1,1-1 1,0 0-1,0 0 1,0 1-1,1-1 0,-1 0 1,1 0-1,0 0 1,0 0-1,0-1 1,0 1-1,0 0 1,1-1-1,-1 0 0,1 1 1,-1-1-1,1 0 1,0 0-1,0-1 1,0 1-1,0 0 0,0-1 1,0 0-1,1 0 1,-1 0-1,0 0 1,1 0-1,-1-1 1,1 0-1,6 1 0,0-1-64,0-1 0,1 1 0,-1-2 0,1 1 0,-1-2-1,0 1 1,0-1 0,0-1 0,-1 0 0,1 0 0,-1-1 0,0 0-1,0 0 1,14-13 0,-11 9-55,-1-1 0,0 0 0,-1-1 0,0-1 0,-1 1 0,-1-1 0,1-1 0,-2 0 0,11-23 0,-12 18-40,-12 24 86,-11 28 108,3 0 146,2 0 1,2 2-1,1-1 1,-7 62-1,3 147 609,7-126-742,4-106-122,1 0-1,-2-1 1,0 1-1,0-1 1,-1 1-1,0-1 1,-11 19-1,13-28-2,0 1 0,1-1 0,-1 0 0,0 0 0,0 0 0,0 0 0,-1 0 0,1 0 0,0-1 0,-1 1 0,1-1 0,-1 1 0,-3 0 0,5-2-3,0 1 0,0-1-1,-1 0 1,1 0 0,0 1 0,0-1-1,0 0 1,-1 0 0,1-1 0,0 1-1,0 0 1,-1 0 0,1-1 0,0 1 0,0 0-1,0-1 1,0 1 0,0-1 0,-1 0-1,1 1 1,0-1 0,0 0 0,1 0-1,-1 1 1,0-1 0,0 0 0,0 0-1,0 0 1,1 0 0,-1 0 0,0 0-1,0-2 1,-2-3-7,1 0 1,0 0-1,0-1 0,0 1 0,1-1 0,0 1 1,0-1-1,0 1 0,1-8 0,1-9-99,4-29 0,2 13-130,1 1 0,2 0 0,2 1-1,1 0 1,30-58 0,-29 68 45,1 1 1,1 0-1,2 2 0,0 0 0,2 1 0,0 1 1,45-37-1,-48 46 143,0 1 0,2 1 1,0 0-1,0 2 0,0 0 0,1 1 0,1 1 1,40-9-1,-57 15 62,0 1 0,1-1 0,-1 1 1,1 0-1,-1 0 0,1 0 0,-1 1 0,0-1 0,6 3 1,-9-3-5,0 1 1,0-1 0,1 1 0,-1 0 0,0-1-1,0 1 1,0 0 0,0 0 0,0 0 0,0 0-1,0 0 1,-1 0 0,1 0 0,0 0 0,0 0-1,-1 1 1,1-1 0,-1 0 0,1 0 0,-1 1-1,1-1 1,-1 0 0,0 1 0,0-1 0,0 0-1,1 1 1,-1-1 0,-1 0 0,1 1 0,0-1-1,0 0 1,-1 2 0,0 5 91,-2 0 0,1-1 0,-1 1 0,0-1 0,0 1 1,-9 11-1,8-11 40,-1-1 1,1 1-1,1 1 1,-1-1 0,-2 13-1,6-20-130,-1 0 0,1-1 0,0 1 0,0 0-1,0-1 1,0 1 0,0 0 0,0-1 0,0 1 0,0 0-1,0 0 1,1-1 0,-1 1 0,0-1 0,0 1 0,1 0-1,-1-1 1,0 1 0,1-1 0,-1 1 0,0 0 0,1-1-1,-1 1 1,1-1 0,-1 1 0,1-1 0,-1 0 0,1 1 0,-1-1-1,1 1 1,0-1 0,-1 0 0,1 0 0,-1 1 0,1-1-1,0 0 1,-1 0 0,1 0 0,0 0 0,-1 1 0,1-1-1,0 0 1,-1 0 0,1 0 0,0-1 0,-1 1 0,1 0-1,0 0 1,0 0 0,37-10 177,-6-3-231,29-17-1,-42 19-69,1 1 1,0 1-1,1 1 1,0 1-1,24-6 0,-44 13 106,0 0 0,-1-1 0,1 1 0,0 0 0,0 0-1,0 0 1,-1-1 0,1 1 0,0 0 0,0 0 0,0 1 0,0-1 0,0 0-1,-1 0 1,1 0 0,0 0 0,0 1 0,0-1 0,-1 0 0,1 1-1,0-1 1,-1 1 0,1-1 0,0 1 0,0-1 0,-1 1 0,1-1-1,-1 1 1,1 0 0,-1-1 0,1 1 0,-1 0 0,1-1 0,-1 1-1,0 0 1,1 0 0,-1-1 0,0 1 0,1 0 0,-1 0 0,0 0 0,0 0-1,0 5 32,0 0 0,-1-1 0,1 1-1,-1-1 1,-3 9 0,-1 11 218,5-25-236,0 1-1,0-1 1,0 1-1,0 0 0,0-1 1,0 1-1,0-1 0,1 1 1,-1-1-1,0 1 1,0-1-1,1 1 0,-1-1 1,0 1-1,0-1 0,1 0 1,-1 1-1,0-1 1,1 1-1,-1-1 0,1 0 1,-1 1-1,0-1 1,1 0-1,-1 1 0,1-1 1,0 0-1,18 2 151,19-12 7,66-33-173,-68 26-149,2 1-1,0 3 0,44-11 0,-78 24 141,-1-1 1,1 1 0,-1-1 0,1 1 0,-1 0-1,1 0 1,4 1 0,-7-1 19,0 1-1,-1-1 1,1 0-1,0 0 1,-1 1-1,1-1 1,-1 0 0,1 1-1,0-1 1,-1 1-1,1-1 1,-1 1 0,1-1-1,-1 1 1,1-1-1,-1 1 1,0-1 0,1 1-1,-1-1 1,0 1-1,1 0 1,-1-1-1,0 1 1,0 0 0,1-1-1,-1 1 1,0 0-1,0-1 1,0 1 0,0 0-1,0 0 1,0-1-1,0 1 1,0 0-1,0-1 1,-1 1 0,1 0-1,0-1 1,0 1-1,-1 1 1,-2 5 148,0 1 0,0-1-1,-9 15 1,-5 10-619,15-28-1684,0-1 1573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7.954"/>
    </inkml:context>
    <inkml:brush xml:id="br0">
      <inkml:brushProperty name="width" value="0.05" units="cm"/>
      <inkml:brushProperty name="height" value="0.05" units="cm"/>
    </inkml:brush>
  </inkml:definitions>
  <inkml:trace contextRef="#ctx0" brushRef="#br0">1 20 16339,'0'-2'219,"1"1"-1,0-1 1,1 1-1,-1 0 1,0-1-1,0 1 0,0 0 1,1 0-1,-1 0 1,1 0-1,-1 0 1,0 1-1,1-1 0,0 0 1,-1 1-1,1-1 1,2 0-1,-3 1-119,0 0-1,-1 0 1,1 0-1,-1 0 1,1 1 0,-1-1-1,1 0 1,-1 0 0,1 1-1,-1-1 1,0 0-1,1 1 1,-1-1 0,1 0-1,-1 1 1,0-1-1,1 0 1,-1 1 0,0-1-1,1 1 1,-1 0-1,6 20 1644,-6-1-500,0 0 0,-6 37 0,4-38-875,0 1 1,1 0-1,1 20 0,0-39-355,1 0-1,-1 0 1,0 1 0,0-1-1,0 0 1,1 0-1,-1 0 1,0 1 0,1-1-1,0 0 1,-1 0 0,1 0-1,-1 0 1,1 0 0,0 0-1,0 0 1,0 0-1,-1 0 1,1 0 0,0 0-1,0-1 1,2 2 0,-1-1-6,0-1 1,0 1 0,0-1 0,0 1-1,0-1 1,0 0 0,0 0 0,0 0-1,0 0 1,0 0 0,0 0 0,4-2-1,6-1-21,0-2-1,-1 1 1,20-12-1,-22 11 7,13-7-33,37-18-74,-55 29 99,0-1 0,0 1 1,0 0-1,0 0 0,0 0 1,1 0-1,-1 1 1,0-1-1,0 1 0,0 0 1,1 1-1,4 0 0,-8-1 13,0 1-1,0-1 1,0 1-1,0 0 1,0-1-1,0 1 1,0 0-1,-1 0 1,1-1-1,0 1 1,0 0 0,-1 0-1,1 0 1,0 0-1,-1 0 1,1 0-1,-1 0 1,1 0-1,-1 0 1,0 1-1,1-1 1,-1 0-1,0 0 1,0 0-1,0 0 1,0 0-1,0 1 1,0-1-1,0 0 1,0 0-1,-1 1 1,-8 40-11,7-36 15,2-5 1,-1 1 1,1-1 0,-1 0 0,1 0 0,-1 0 0,1 0 0,0 1 0,0-1 0,-1 0 0,1 0-1,0 1 1,0-1 0,0 0 0,0 0 0,1 1 0,-1-1 0,0 0 0,0 0 0,1 0 0,-1 1-1,1-1 1,-1 0 0,1 0 0,0 0 0,-1 0 0,2 2 0,1-2 1,-1-1 1,0 1-1,0-1 0,0 0 1,1 1-1,-1-1 1,0 0-1,0 0 0,1-1 1,-1 1-1,0 0 0,0-1 1,0 1-1,1-1 1,1-1-1,26-8-12,-1-1 1,40-22 0,-42 19-41,-1 2 1,2 0 0,28-7-1,-54 19 42,1-1 0,-1 0 0,1 1 0,-1-1 0,1 1 0,-1 0 0,1 0 0,-1 0 0,1 0 0,-1 1 0,1-1 0,-1 1 0,1-1 0,-1 1 0,3 1 0,-4-1 3,0 0 0,0-1 0,0 1 0,0 0 0,0 1 1,-1-1-1,1 0 0,0 0 0,-1 0 0,1 0 0,0 1 1,-1-1-1,1 0 0,-1 0 0,0 1 0,0-1 0,1 0 0,-1 1 1,0-1-1,0 0 0,0 1 0,0-1 0,0 0 0,-1 1 1,1-1-1,0 0 0,-1 1 0,0 1 0,-20 61-3141,21-63 3112,0-1 0,0 0 0,0 1 0,0-1 0,0 0 0,1 1 0,-1-1 0,0 0 0,0 1-1,0-1 1,1 0 0,-1 0 0,0 1 0,0-1 0,1 0 0,-1 0 0,0 1 0,0-1 0,1 0 0,-1 0-1,0 0 1,1 0 0,-1 1 0,0-1 0,1 0 0,-1 0 0,0 0 0,1 0 0,-1 0 0,1 0-1,-1 0 1,1 0-93,12 2-689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8.418"/>
    </inkml:context>
    <inkml:brush xml:id="br0">
      <inkml:brushProperty name="width" value="0.05" units="cm"/>
      <inkml:brushProperty name="height" value="0.05" units="cm"/>
    </inkml:brush>
  </inkml:definitions>
  <inkml:trace contextRef="#ctx0" brushRef="#br0">79 72 19676,'-1'13'1501,"1"-11"-1209,-1 0 0,1 0 1,0 0-1,0 0 0,0 0 1,0 0-1,0 0 0,1-1 1,0 4-1,-1-4-221,1 0 0,-1-1 1,1 1-1,-1-1 0,1 0 0,0 1 0,-1-1 1,1 1-1,0-1 0,-1 0 0,1 1 0,0-1 1,-1 0-1,1 0 0,0 0 0,-1 0 0,1 1 1,0-1-1,0 0 0,-1 0 0,1 0 0,0 0 1,0-1-1,-1 1 0,1 0 0,0 0 0,-1 0 1,1-1-1,0 1 0,-1 0 0,1 0 0,0-1 1,4-1-22,0 0 1,-1 0-1,1-1 1,-1 1-1,0-1 1,0 0-1,0 0 1,0 0 0,0-1-1,-1 1 1,0-1-1,1 0 1,-1 0-1,2-5 1,-4 8-53,0-1 0,0 0-1,-1 1 1,1-1 0,0 1 0,-1-1 0,0 0 0,1 1 0,-1-1 0,0 0-1,0 0 1,0 1 0,0-1 0,0 0 0,0 0 0,0 1 0,-1-4-1,0 3 4,0 1 0,0-1 0,-1 0 0,1 1 0,0-1 0,0 1 0,-1-1 0,1 1-1,-1 0 1,1 0 0,-1-1 0,0 1 0,0 0 0,1 0 0,-1 1 0,0-1 0,0 0-1,0 1 1,-2-1 0,0 0-4,0 0 0,0 1 0,-1-1 0,1 1 1,0 0-1,0 0 0,0 1 0,0-1 0,0 1 0,0 0 0,0 0 0,0 1 0,0-1 0,0 1 0,0-1 0,1 1 0,-1 1 0,1-1 1,-1 0-1,1 1 0,0-1 0,0 1 0,0 0 0,0 0 0,-3 5 0,3-3 5,-1 0-1,0 0 1,1 0 0,0 0 0,0 0-1,1 1 1,0 0 0,0-1 0,0 1-1,0 0 1,1 0 0,0 0 0,0 0-1,1 0 1,0 0 0,0 10-1,1-13-4,-1-1-1,1 0 0,-1 1 0,1-1 0,0 0 0,0 1 1,0-1-1,0 0 0,0 0 0,1 0 0,-1 0 0,1 0 0,-1 0 1,1-1-1,0 1 0,-1 0 0,1-1 0,0 1 0,3 1 0,-1-1-80,0-1-1,-1 0 0,1 0 0,0 0 1,-1 0-1,1 0 0,0-1 0,0 0 1,0 0-1,0 0 0,4 0 0,4-2-127,-1 0-1,0-1 0,-1 0 0,1-1 0,0 0 0,-1 0 1,15-9-1,24-24-266,3-12-149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8.854"/>
    </inkml:context>
    <inkml:brush xml:id="br0">
      <inkml:brushProperty name="width" value="0.05" units="cm"/>
      <inkml:brushProperty name="height" value="0.05" units="cm"/>
    </inkml:brush>
  </inkml:definitions>
  <inkml:trace contextRef="#ctx0" brushRef="#br0">159 0 16564,'-4'3'345,"-1"0"0,1 1 0,-1-1 0,1 1 0,0 0 0,1 0 0,-1 0 0,1 1 1,-1-1-1,1 1 0,-3 7 0,-2 0 269,-8 16 704,1-1 0,1 2 0,-13 39 0,20-47-1028,1-1 0,1 1 1,1 1-1,0-1 0,0 39 1,4-54-281,1 0 0,-1-1 0,1 1 1,0 0-1,0 0 0,0-1 0,1 1 1,0-1-1,0 1 0,1-1 0,3 7 0,-3-9-43,-1 0-1,1 0 0,-1 0 1,1-1-1,0 1 0,0-1 0,0 1 1,0-1-1,1 0 0,-1-1 1,0 1-1,1 0 0,0-1 0,-1 0 1,1 0-1,0 0 0,7 1 1,34 1-502,15 1-55,-55-3 552,1 0 0,-1 0 0,0 1 0,0-1 0,1 1 1,-1 0-1,-1 1 0,7 2 0,-10-4 59,0 0-1,0 1 1,0-1-1,1 0 1,-1 1 0,0-1-1,0 1 1,-1-1 0,1 1-1,1 2 1,-2-4 6,0 1 1,1-1 0,-1 1-1,0 0 1,0-1-1,0 1 1,0 0 0,1-1-1,-1 1 1,0-1 0,0 1-1,0 0 1,-1-1-1,1 1 1,0 0 0,0-1-1,0 1 1,0-1 0,0 1-1,-1 0 1,1-1-1,0 1 1,-1-1 0,1 1-1,0-1 1,-1 1 0,1-1-1,-1 1 1,1-1-1,-1 1 1,1-1 0,-1 0-1,1 1 1,-1-1 0,24-38 229,-3 2-313,-3-1 1,21-60-1,-32 79 43,3 61 248,-8-39-216,0 0 1,1 0 0,-1 0 0,1-1-1,0 1 1,0 0 0,0-1 0,0 1-1,0-1 1,1 0 0,0 0 0,0 0 0,0 0-1,0 0 1,0-1 0,0 1 0,1-1-1,4 3 1,-3-3 2,0-1 0,0 1 0,-1-1 0,1 0 0,0 0 0,0-1 0,1 0 0,-1 0 0,0 0 0,0 0 0,0-1 0,0 1 0,0-2 0,9-2 0,-4 0 3,1 0 0,-1-1 0,-1 0 0,1 0 0,-1-1 0,0-1 0,0 1 0,15-16 0,-11 8-9,-2 1 0,1-1 0,-2-1 0,16-28 1,-35 70-124,1 0 0,1 0 0,1 1 0,1 0 0,2 0 0,0 52 0,3-75-160,1 1-1,0-1 1,0 0-1,0 0 1,0 0-1,3 4 1,-4-8 215,1 0 0,-1-1 0,0 1 0,1 0 0,-1-1 0,1 1 0,-1-1 0,0 1 0,1-1 0,-1 1 0,1-1 0,0 1 0,-1-1 0,1 1 0,-1-1 0,1 0 0,0 1 0,-1-1 0,1 0 0,1 1 0,-2-1 15,1 0 1,0-1-1,0 1 0,0 0 1,0 0-1,0-1 0,0 1 0,0 0 1,0-1-1,-1 1 0,1-1 0,0 1 1,0-1-1,0 1 0,-1-1 1,1 0-1,0 1 0,-1-1 0,1 0 1,0 0-1,15-24-846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3:19.289"/>
    </inkml:context>
    <inkml:brush xml:id="br0">
      <inkml:brushProperty name="width" value="0.05" units="cm"/>
      <inkml:brushProperty name="height" value="0.05" units="cm"/>
    </inkml:brush>
  </inkml:definitions>
  <inkml:trace contextRef="#ctx0" brushRef="#br0">3 20 17012,'-3'-17'1976,"3"14"-1200,0 5-328,3 5 1089,5 4-1001,7 4-480,4 2 104,7 3-312,7 0-160</inkml:trace>
  <inkml:trace contextRef="#ctx0" brushRef="#br0" timeOffset="1">576 185 20588,'-14'-4'3519,"-10"4"-2814,19 0-202,-5 2-93,0-1 1,0 1-1,1 1 1,-1 0-1,1 0 1,0 1-1,0 0 1,0 0-1,1 1 1,-1 0-1,1 1 1,-8 6-1,3 0-218,-1 0 0,2 1 1,-1 1-1,2 0 0,-16 25 0,21-31-140,1 2-1,0-1 1,1 0 0,0 1-1,1 0 1,0 0 0,1 0-1,0 0 1,0 0 0,0 12-1,2-16-44,0-1-1,0 0 1,1 0 0,-1 0-1,1 0 1,1 0-1,-1 0 1,1 0-1,0 0 1,0-1-1,0 1 1,0 0 0,1-1-1,0 0 1,0 0-1,0 1 1,0-2-1,1 1 1,0 0-1,-1-1 1,1 0-1,6 4 1,0-2-90,1 1 0,-1-1 0,1-1 1,1 0-1,-1-1 0,1 0 0,-1-1 0,1 0 1,0-1-1,15 0 0,-15-1 26,1 0 0,-1-1 0,1 0 1,-1-1-1,0-1 0,1 0 0,-1 0 1,-1-1-1,20-10 0,18-16-260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07.921"/>
    </inkml:context>
    <inkml:brush xml:id="br0">
      <inkml:brushProperty name="width" value="0.05" units="cm"/>
      <inkml:brushProperty name="height" value="0.05" units="cm"/>
    </inkml:brush>
  </inkml:definitions>
  <inkml:trace contextRef="#ctx0" brushRef="#br0">30 13 14243,'-13'-6'1000,"7"3"-928,-1 0-112,4 7 128,4 6 80,11 0-168,2 0-80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09.188"/>
    </inkml:context>
    <inkml:brush xml:id="br0">
      <inkml:brushProperty name="width" value="0.05" units="cm"/>
      <inkml:brushProperty name="height" value="0.05" units="cm"/>
    </inkml:brush>
  </inkml:definitions>
  <inkml:trace contextRef="#ctx0" brushRef="#br0">2545 495 8634,'9'-11'172,"-1"-1"0,-1 0-1,0 0 1,0-1 0,-2 0 0,8-22 0,-11 30-109,-1 0 0,0-1 0,0 1 0,-1 0 1,0-1-1,1 1 0,-2-1 0,1 1 0,-1 0 1,0-1-1,0 1 0,0 0 0,-1-1 0,1 1 1,-1 0-1,-1 0 0,1 0 0,-1 1 0,0-1 1,-3-4-1,-3-2 69,-1 2 0,0-1 0,0 2 0,0-1 0,-1 1 0,-15-8 0,-73-33 388,93 46-503,-59-25 56,-1 2 1,-1 4-1,-1 2 0,0 3 0,-2 4 0,0 2 0,0 4 0,-1 2 0,1 4 0,-87 9 1,36 7-7,0 5 1,-118 37 0,-229 102 199,421-140-224,1 2 0,1 2 0,-63 43 0,81-46-17,1 1 0,1 1 0,1 1 0,0 1 1,2 1-1,-25 38 0,26-30-5,2 1 0,2 1 1,1 0-1,1 2 0,2-1 0,-15 75 0,16-45 2,4 0 0,2 1 0,4 81 0,4-107-25,1 0 1,2 1-1,2-2 1,2 1-1,1-1 0,3-1 1,0 0-1,38 72 0,-37-86-3,2 0 0,0-1-1,2-1 1,0-1 0,2 0-1,0-1 1,1-2 0,1 0-1,1-1 1,1-1 0,0-1-1,1-1 1,45 19 0,-25-17-1,1-2 1,0-2-1,88 13 1,-66-19 0,-1-3 1,82-5 0,-13-11-7,-1-6 1,155-42-1,461-168-52,-645 185 57,-2-5-1,-3-4 0,-1-4 1,149-114-1,-202 134 21,-2-3 0,-2-2 0,-1-1 0,-2-2 0,41-60 1,-62 74 15,-1 0 0,-1-2 1,-1 0-1,11-34 1,-19 41 12,-1 0 0,-1 0 0,-2-1 0,0 0 1,-1 0-1,-2-30 0,-1 38 2,-2 0-1,0-1 1,-2 1 0,0 0 0,0 0 0,-2 1-1,0-1 1,-1 1 0,-15-26 0,9 22 10,-2 0-1,0 2 1,-1-1 0,0 2 0,-2 0 0,-29-23 0,-2 4 207,-2 2-1,-1 2 1,-2 3 0,-1 2 0,-1 3-1,-1 2 1,-91-24 0,126 41-140,0 2 1,-1 0 0,1 2 0,-1 0-1,0 2 1,-24 2 0,35 0-14,1 0 0,-1 2 1,-17 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7:12.201"/>
    </inkml:context>
    <inkml:brush xml:id="br0">
      <inkml:brushProperty name="width" value="0.05" units="cm"/>
      <inkml:brushProperty name="height" value="0.05" units="cm"/>
    </inkml:brush>
  </inkml:definitions>
  <inkml:trace contextRef="#ctx0" brushRef="#br0">29 1 14499,'-3'0'250,"-22"7"1519,25-7-1760,0 0 0,0 0 0,0 0 0,0 0 0,0 0 0,0 0 0,0 0 0,0 0 0,0 0 0,1 0 0,-1 1 0,0-1 0,0 0-1,0 0 1,0 0 0,0 0 0,0 0 0,0 0 0,0 0 0,0 0 0,0 0 0,0 0 0,0 0 0,0 0 0,0 0 0,0 0 0,0 0 0,0 0 0,0 0 0,0 0 0,0 0 0,0 0 0,0 0 0,0 0 0,0 0 0,0 0 0,0 1 0,0-1 0,0 0 0,0 0 0,0 0 0,0 0 0,0 0 0,0 0 0,0 0 0,0 0 0,0 0 0,0 0 0,17 0 167,608 6 37,-327 3-138,-1-4 154,487 13 211,-329-1-423,499 25 23,0-13-101,-190-10 18,79 6 86,-4-40 13,-690 9 29,216-22 1026,-337 23-821,31-10 0,-1-4-21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3.701"/>
    </inkml:context>
    <inkml:brush xml:id="br0">
      <inkml:brushProperty name="width" value="0.05" units="cm"/>
      <inkml:brushProperty name="height" value="0.05" units="cm"/>
    </inkml:brush>
  </inkml:definitions>
  <inkml:trace contextRef="#ctx0" brushRef="#br0">136 81 13283,'4'-5'819,"0"0"-1,0 0 1,0 0 0,-1-1 0,4-7-1,-6 11-527,0 0 0,0 0 0,0-1 0,-1 1 0,1 0 0,-1 0 0,0-1 0,1-3 0,-1 6-164,0-1-1,0 0 1,-1 0 0,1 0 0,0 1 0,0-1-1,-1 0 1,1 0 0,0 1 0,-1-1 0,1 0-1,0 0 1,-1 1 0,1-1 0,-1 0 0,0 1-1,1-1 1,-1 1 0,1-1 0,-1 1 0,0-1-1,1 1 1,-2-1 0,0 0-51,0 1 0,0 0 0,0-1 0,1 1 0,-1 0 0,0 0 1,0 0-1,0 0 0,0 1 0,0-1 0,1 0 0,-1 1 0,0-1 0,0 1 0,0 0 0,1 0 0,-1-1 0,0 1 0,1 0 0,-1 0 0,1 1 1,-1-1-1,1 0 0,-2 2 0,-33 36 204,35-37-253,-9 11-11,0 0 0,2 1 1,-1 0-1,2 1 1,0 0-1,1 0 1,0 0-1,-4 21 1,9-35-17,1 1 1,0 0-1,-1 0 1,1-1-1,0 1 1,0 0-1,0 0 1,0 0-1,1-1 1,-1 1-1,1 3 1,0-4-1,-1 0 1,1-1-1,-1 1 0,1 0 0,0-1 1,-1 1-1,1 0 0,0-1 1,0 1-1,0-1 0,-1 1 1,1-1-1,0 1 0,0-1 1,0 0-1,0 1 0,0-1 0,0 0 1,0 0-1,-1 0 0,1 0 1,0 0-1,0 0 0,0 0 1,0 0-1,1 0 0,18-2 7,-1-1-1,0-1 1,37-13-1,0 1 11,-44 12-9,20-4 11,48-6 1,-71 13-17,-1 1 1,1-1-1,-1 1 1,1 1-1,-1 0 1,0 0 0,1 0-1,-1 1 1,0 1-1,0-1 1,9 5-1,-4 6 120,-12-9 172,-5-10 113,-3-8-81,0 0 0,1 0 1,1-1-1,-7-27 0,0 2 4,11 38-336,6 21-1110,-4-16 907,1 0 0,0 0 0,1 0 0,-1 0 0,1 0 0,-1 0 0,1-1 0,0 0 0,0 1 0,0-1 0,0 0 0,0 0 0,0-1 0,1 1 0,-1 0 0,1-1 0,4 1 0,15 4-668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0.074"/>
    </inkml:context>
    <inkml:brush xml:id="br0">
      <inkml:brushProperty name="width" value="0.05" units="cm"/>
      <inkml:brushProperty name="height" value="0.05" units="cm"/>
    </inkml:brush>
  </inkml:definitions>
  <inkml:trace contextRef="#ctx0" brushRef="#br0">2378 194 9218,'-20'-19'73,"-1"2"0,-1 0 0,0 2 0,-1 0 0,-1 1 0,-30-12 0,21 12-13,-2 2 1,1 2-1,-2 1 0,-40-6 1,10 9 119,-1 2 0,1 3 0,0 3 1,-121 20-1,90-3 97,0 3 0,2 5 1,2 5-1,-113 52 1,77-20-58,4 5 0,-155 113 0,237-150-166,2 1-1,1 3 1,-47 54 0,60-59-15,3 1 0,1 1-1,1 1 1,1 1 0,-15 39 0,28-55-15,1 0-1,1 1 1,1 0 0,0 0-1,2 1 1,-3 37 0,6-30 3,2 0 0,0-1 0,2 1 0,13 46 0,5 0 1,4 0 0,3-2 0,3-1-1,3-1 1,79 113 0,-50-94-90,5-3 0,3-3 0,127 113 0,-151-156-47,1-2 0,2-3 0,99 52 0,-66-46-110,164 52 0,-178-72 146,0-4 0,1-2 0,0-4 0,74 3 0,-89-13 108,0-2 0,0-2 0,-1-3 0,0-2-1,97-27 1,-84 11 105,-1-2 0,-1-3-1,-2-2 1,-1-4-1,-1-2 1,-3-3-1,93-80 1,-83 56 65,-3-3 0,-2-3 0,-4-2-1,-4-3 1,68-115 0,-99 147-135,-2-2 0,-2-1 0,-2 0 0,-1-1 0,-3-1 0,-2-1 0,-2 0 0,-3 0 0,-1-1 0,-3 0 0,-2 0 0,-4-55 0,-4 57-54,-1 1 1,-2 0-1,-3 0 0,-2 1 1,-1 0-1,-3 2 1,-1 0-1,-3 1 1,-37-57-1,29 57-59,-1 0-1,-3 3 1,-1 1-1,-2 1 1,-2 2-1,-1 2 1,-1 2-1,-66-39 1,75 53 2,-65-26-1,-38 0-78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0.941"/>
    </inkml:context>
    <inkml:brush xml:id="br0">
      <inkml:brushProperty name="width" value="0.05" units="cm"/>
      <inkml:brushProperty name="height" value="0.05" units="cm"/>
    </inkml:brush>
  </inkml:definitions>
  <inkml:trace contextRef="#ctx0" brushRef="#br0">0 1 10714,'30'24'1475,"-17"-15"-1192,0 1 0,-2 0 1,1 1-1,-1 1 0,12 15 0,4 16-108,-2 0 0,-1 2-1,17 47 1,45 149-4,79 365-17,-35 12 94,36 148 178,43-29-139,-52-199-10,-154-527-275,2 8 5,-3-20-2,-1-13 2,-1-22 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1.359"/>
    </inkml:context>
    <inkml:brush xml:id="br0">
      <inkml:brushProperty name="width" value="0.05" units="cm"/>
      <inkml:brushProperty name="height" value="0.05" units="cm"/>
    </inkml:brush>
  </inkml:definitions>
  <inkml:trace contextRef="#ctx0" brushRef="#br0">41 1887 13499,'-5'4'287,"-20"21"461,24-24-723,0 0 0,0 0 0,1 0 0,-1 0 0,0 1-1,0-1 1,1 0 0,-1 0 0,0 1 0,1-1 0,-1 0-1,1 1 1,0-1 0,-1 0 0,1 1 0,0-1 0,0 1 0,0-1-1,0 2 1,0-3-10,0 1 0,1-1 0,-1 1 0,0-1 0,0 0 0,1 1 0,-1-1 0,0 0 0,1 0 0,-1 1 0,0-1-1,1 0 1,-1 0 0,1 1 0,-1-1 0,0 0 0,1 0 0,-1 0 0,1 0 0,-1 1 0,0-1 0,1 0 0,-1 0 0,1 0 0,-1 0 0,1 0 0,-1 0 0,1 0-1,-1 0 1,0 0 0,1-1 0,-1 1 0,1 0 0,19-9 347,-5-3-135,0-1 1,21-23-1,-3 1 0,293-311 935,19-52-497,247-290-1301,-419 492-42,-40 47 200,-79 84 37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1.921"/>
    </inkml:context>
    <inkml:brush xml:id="br0">
      <inkml:brushProperty name="width" value="0.05" units="cm"/>
      <inkml:brushProperty name="height" value="0.05" units="cm"/>
    </inkml:brush>
  </inkml:definitions>
  <inkml:trace contextRef="#ctx0" brushRef="#br0">174 0 16964,'-10'35'1176,"-5"31"-1008,0 9-88,-1 16 216,1 3-64,1 4-72,1-3-80,2-11-64,3-9-56,1-22-248,0-12-96,1-23-192,2-9-104,-2-21-88,-1-12 303,1-27 57,-1-13-136,1-26 176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2.372"/>
    </inkml:context>
    <inkml:brush xml:id="br0">
      <inkml:brushProperty name="width" value="0.05" units="cm"/>
      <inkml:brushProperty name="height" value="0.05" units="cm"/>
    </inkml:brush>
  </inkml:definitions>
  <inkml:trace contextRef="#ctx0" brushRef="#br0">1 140 14155,'0'0'35,"0"-1"-1,1 1 1,-1-1 0,0 0 0,1 1-1,-1-1 1,1 1 0,-1-1-1,1 1 1,-1-1 0,1 1-1,0-1 1,-1 1 0,1 0-1,-1-1 1,1 1 0,0 0 0,-1 0-1,1-1 1,0 1 0,0 0-1,-1 0 1,1 0 0,0 0-1,-1 0 1,1 0 0,0 0-1,0 0 1,-1 0 0,1 0 0,0 1-1,-1-1 1,1 0 0,0 0-1,-1 0 1,1 1 0,0-1-1,-1 1 1,1-1 0,-1 0 0,1 1-1,0-1 1,-1 1 0,1-1-1,-1 1 1,0-1 0,1 1-1,0 0 1,3 6 66,0-1 0,-1 1-1,1 0 1,2 9 0,-4-11-18,41 111 1428,11 30-184,-42-119-1065,1-1 0,1 0-1,20 27 1,-29-46-167,0 0 0,1-1 0,-1 0 0,2 0 0,-1 0 0,0-1 0,1 0 0,0 0-1,0-1 1,13 6 0,-15-8-31,0 0 0,0 0-1,1-1 1,-1 0 0,1 0 0,-1 0-1,1-1 1,-1 0 0,1 0-1,-1 0 1,1-1 0,0 0 0,-1 0-1,0 0 1,1-1 0,-1 0-1,6-2 1,1-3 51,0 0-1,0 0 0,-1-2 1,0 1-1,0-1 1,-1-1-1,0 0 0,-1 0 1,16-24-1,-2-1 146,-1-1 0,17-42 1,-21 39-211,-1-2 0,-2 1 1,-2-2-1,-2 0 1,10-76-1,-21 117-55,1-3-80,0-1 0,-1 1 0,1-1 0,-1 1 0,0-1 0,-1 1 0,1 0 0,-1-1 0,0 1 0,0 0 0,-3-9 0,4 13 95,0 0-1,0 0 1,0-1 0,-1 1 0,1 0 0,0 0 0,0 0-1,0 0 1,-1 0 0,1 0 0,0 0 0,0-1-1,0 1 1,-1 0 0,1 0 0,0 0 0,0 0 0,0 0-1,-1 0 1,1 0 0,0 0 0,0 0 0,-1 0 0,1 0-1,0 0 1,0 0 0,0 0 0,-1 0 0,1 0 0,0 1-1,0-1 1,0 0 0,-1 0 0,1 0 0,0 0-1,0 0 1,0 0 0,0 1 0,-1-1 0,1 0 0,0 0-1,0 0 1,0 0 0,0 1 0,0-1 0,0 0 0,-1 0-1,1 0 1,0 1 0,0-1 0,0 0 0,0 1 0,-4 12 4,6 13-181,5 3-60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2.759"/>
    </inkml:context>
    <inkml:brush xml:id="br0">
      <inkml:brushProperty name="width" value="0.05" units="cm"/>
      <inkml:brushProperty name="height" value="0.05" units="cm"/>
    </inkml:brush>
  </inkml:definitions>
  <inkml:trace contextRef="#ctx0" brushRef="#br0">188 64 17876,'-12'4'195,"1"1"0,-1 1 0,1-1 0,0 2 0,0 0 0,1 0 0,0 0 0,0 2 0,1-1 0,0 1 0,0 0 1,1 1-1,0 0 0,1 0 0,0 1 0,1 0 0,0 0 0,-8 24 0,12-31-166,1 0 0,0 0 0,0 0 0,1 0 0,-1 1 0,1-1 0,0 0 0,0 0 0,0 1 0,1-1 0,-1 0 0,2 5 0,-1-7-17,0-1-1,0 1 1,0-1-1,0 1 1,0 0 0,0-1-1,0 0 1,0 1-1,1-1 1,-1 0-1,0 1 1,1-1 0,-1 0-1,1 0 1,0 0-1,-1-1 1,1 1 0,0 0-1,-1 0 1,1-1-1,0 1 1,0-1-1,-1 0 1,1 0 0,0 1-1,0-1 1,0 0-1,0 0 1,0-1 0,2 1-1,7-2 14,0 0 0,0 0-1,0-2 1,-1 1 0,1-1 0,-1 0-1,0-1 1,0-1 0,0 1 0,-1-1-1,15-12 1,8-11 71,48-50-1,-51 46 43,-1-1 0,37-59 0,-71 112-187,1 0 1,-5 34 0,9-45-89,0 1 1,1-1 0,0 1 0,0 0 0,1-1-1,0 1 1,0-1 0,5 15 0,-5-21 68,-1 0 1,1 0-1,0 0 0,0-1 1,0 1-1,1 0 1,-1-1-1,0 1 1,1-1-1,-1 1 0,1-1 1,-1 0-1,1 1 1,0-1-1,-1 0 0,1 0 1,0 0-1,0 0 1,0-1-1,0 1 1,0 0-1,0-1 0,0 0 1,0 1-1,0-1 1,0 0-1,0 0 1,0 0-1,0 0 0,3-1 1,1 0-46,1 0 0,-1-1 0,1 0 0,-1 0 0,0-1 0,0 0 0,0 0 0,8-5 0,32-29-644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3.196"/>
    </inkml:context>
    <inkml:brush xml:id="br0">
      <inkml:brushProperty name="width" value="0.05" units="cm"/>
      <inkml:brushProperty name="height" value="0.05" units="cm"/>
    </inkml:brush>
  </inkml:definitions>
  <inkml:trace contextRef="#ctx0" brushRef="#br0">241 273 15051,'-16'14'639,"-1"0"0,2 1 0,0 0 0,1 1 0,-15 22 0,16-21 12,-5 6-39,-41 57 1008,52-69-1411,0 1 0,0 0 0,2 0 0,-1 0 0,-3 15 0,8-25-182,1 0-1,-1-1 0,1 1 0,-1-1 1,1 1-1,0 0 0,0-1 0,0 1 1,0 0-1,0-1 0,0 1 0,0 0 1,1-1-1,-1 1 0,0-1 1,1 1-1,0 0 0,0 1 0,0-2-16,0 0 0,1 0 0,-1-1 0,0 1 0,0 0 0,1-1 0,-1 1 0,0-1 0,0 1 0,1-1 0,-1 0 0,1 1 0,-1-1 0,0 0 0,1 0 0,-1 0 0,1 0 0,-1 0 0,0-1 0,1 1 0,-1 0 0,0-1 0,2 1 0,30-9-161,57-22-1,-53 16-14,39-8 1,-64 20 123,0 0-1,0 2 1,0-1 0,0 1 0,0 1 0,0 1 0,20 2 0,-28-3 46,-1 1 0,1 0 0,-1 0 0,1 0 0,-1 0 0,1 0 0,-1 1 0,0 0 1,0 0-1,0-1 0,0 2 0,0-1 0,0 0 0,0 1 0,-1-1 0,1 1 0,-1 0 0,0 0 0,0 0 0,0 0 0,4 6 0,-5-4 30,0-1 0,0 0-1,-1 0 1,1 0 0,-1 0 0,0 0 0,0 1 0,0-1 0,0 0-1,-1 0 1,0 0 0,0 0 0,0 0 0,0 0 0,-1 0-1,1 0 1,-1 0 0,0 0 0,-4 4 0,-2 5 110,-2-1 0,0-1 0,0 0 0,-1 0 0,-1-1 0,1 0 0,-2-1 0,-14 9 0,8-6 56,-1-1 0,-1-1 1,0-1-1,-41 12 1,58-20-261,0 0 0,0 0 1,0 0-1,0-1 1,0 1-1,0-1 1,-1 0-1,1 0 1,0 0-1,-6-2 1,9 2-3,1 0 1,-1-1 0,0 1-1,1 0 1,-1-1-1,0 1 1,1-1 0,-1 1-1,1-1 1,-1 1-1,1-1 1,-1 1 0,1-1-1,-1 0 1,1 1-1,-1-1 1,1 0 0,0 1-1,-1-1 1,1 0-1,0 0 1,-1-1-1,1 0-118,0-1-1,0 1 0,0-1 0,1 0 1,-1 1-1,0-1 0,1 1 0,0-1 1,-1 1-1,2-3 0,10-23-430,1 2 0,26-40 1,13-10-592</inkml:trace>
  <inkml:trace contextRef="#ctx0" brushRef="#br0" timeOffset="1">685 1 18772,'-50'102'3156,"-26"63"-851,66-140-2022,1 1 0,1 1-1,2-1 1,0 1 0,2 1 0,-1 27-1,4-49-242,2-1 0,-1 1 1,1 0-1,0-1 0,0 1 0,0-1 0,1 1 0,0-1 0,2 6 0,-3-9-30,1 0-1,-1 1 0,1-1 0,-1 0 0,1 0 1,0 0-1,0 0 0,0-1 0,0 1 1,0 0-1,0-1 0,1 0 0,-1 1 1,0-1-1,1 0 0,-1 0 0,1 0 0,-1 0 1,1-1-1,0 1 0,4 0 0,3-1-31,-1 0-1,1-1 0,0 0 0,-1 0 0,1-1 0,-1 0 1,1-1-1,11-4 0,73-38-320,-68 31 275,-4 2-16,-13 7 34,1-1 1,-1 2-1,1-1 1,0 1 0,0 1-1,0-1 1,1 2-1,-1 0 1,17-2-1,-24 4 48,-1 0-1,0 0 1,0 0-1,0 1 0,0-1 1,0 1-1,0-1 0,-1 1 1,1 0-1,0 0 0,0 0 1,0 0-1,0 0 0,-1 0 1,1 0-1,-1 0 0,1 1 1,-1-1-1,1 1 0,-1-1 1,0 1-1,1 0 0,-1-1 1,0 1-1,0 0 0,0 0 1,-1 0-1,1-1 0,0 1 1,-1 0-1,1 0 0,-1 0 1,0 0-1,0 0 0,1 1 1,-2 1-1,2 10 65,-2 0 0,0 0-1,0-1 1,-5 17 0,5-24-40,-3 16 51,-1-3 26,2 0 0,0 1 0,0 37 0,3-56-127,0-1-1,-1 1 1,1-1 0,0 1-1,0 0 1,0-1 0,0 1-1,0-1 1,0 1 0,0-1-1,1 1 1,-1 0 0,0-1-1,0 1 1,0-1 0,1 1-1,-1-1 1,0 1 0,0-1-1,1 1 1,-1-1 0,0 1-1,1-1 1,-1 0 0,1 1-1,-1-1 1,0 1 0,1-1-1,-1 0 1,1 1 0,-1-1-1,1 0 1,-1 0 0,1 0-1,-1 1 1,1-1 0,0 0-1,-1 0 1,1 0 0,-1 0-1,1 0 1,-1 0 0,1 0-1,0 0 1,-1 0 0,1 0-1,-1 0 1,1 0 0,0-1 0,2 0-39,0-1 0,0 1 0,0-1 0,-1 0 0,1 0 0,-1 0 0,1-1 0,2-2 0,23-30-368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3.621"/>
    </inkml:context>
    <inkml:brush xml:id="br0">
      <inkml:brushProperty name="width" value="0.05" units="cm"/>
      <inkml:brushProperty name="height" value="0.05" units="cm"/>
    </inkml:brush>
  </inkml:definitions>
  <inkml:trace contextRef="#ctx0" brushRef="#br0">0 130 19292,'0'2'2281,"5"-7"-1505,9-12-360,6 2 1432,7 0-912,5 0-311,5 1-1009,3 0 175,3 0 145,-5 2-120,2 1-72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4.104"/>
    </inkml:context>
    <inkml:brush xml:id="br0">
      <inkml:brushProperty name="width" value="0.05" units="cm"/>
      <inkml:brushProperty name="height" value="0.05" units="cm"/>
    </inkml:brush>
  </inkml:definitions>
  <inkml:trace contextRef="#ctx0" brushRef="#br0">145 82 15499,'-2'1'250,"1"1"-1,-1-1 1,0 1-1,1-1 1,-1 1-1,1 0 0,0 0 1,0-1-1,0 1 1,0 0-1,0 0 1,0 0-1,0 0 1,0 0-1,1 0 1,-1 1-1,1-1 0,-1 0 1,1 3-1,0-4-121,1 1 0,-1 0 0,1-1 0,0 1 0,-1-1 0,1 1 0,0-1 0,0 1 0,0-1 0,0 1 0,0-1-1,0 0 1,0 0 0,0 0 0,1 1 0,-1-1 0,0 0 0,1 0 0,-1-1 0,1 1 0,-1 0 0,1 0 0,-1-1 0,1 1 0,-1-1 0,3 1-1,3 1-20,0-1-1,0 0 0,0 0 1,0-1-1,0 0 0,-1 0 0,1-1 1,0 0-1,0 0 0,0 0 1,0-1-1,0 0 0,-1 0 1,1-1-1,7-4 0,-7 4-93,-1-1 0,0 1-1,1-2 1,-2 1 0,1 0-1,0-1 1,-1 0 0,0-1-1,0 1 1,0-1 0,-1 0-1,0 0 1,0 0 0,4-10 0,-7 15-13,-1-1 1,1 1-1,0 0 0,-1-1 1,1 1-1,-1 0 1,0-1-1,1 1 1,-1-1-1,0 1 1,0 0-1,0-1 1,0 1-1,0-1 1,0 1-1,-1-1 1,1 1-1,0 0 1,-1-1-1,1 1 1,-1 0-1,1-1 1,-1 1-1,0 0 1,1 0-1,-1-1 1,0 1-1,0 0 1,0 0-1,0 0 1,0 0-1,0 0 1,0 0-1,0 1 1,0-1-1,-1 0 1,1 0-1,0 1 1,-1-1-1,1 1 1,0-1-1,-3 0 1,-3 0-2,1 0 0,-1 0 0,0 1 0,1-1 1,-1 2-1,1-1 0,-14 3 0,4 1-4,-1 0 0,1 2 0,0 0-1,1 1 1,0 0 0,0 1 0,0 1-1,1 0 1,-20 18 0,26-21 4,0 2 1,0-1-1,0 1 0,1 1 0,0-1 1,1 1-1,0 0 0,1 1 0,-1-1 1,2 1-1,-1 0 0,1 0 0,1 1 1,0-1-1,-3 19 0,6-25-52,0 0 0,-1 0 0,1 0-1,0 0 1,1 0 0,-1 0 0,1 0-1,0 0 1,0-1 0,0 1 0,0 0 0,1 0-1,0-1 1,-1 1 0,1-1 0,0 1 0,1-1-1,-1 0 1,1 0 0,-1 0 0,1 0-1,0 0 1,0 0 0,0-1 0,1 0 0,-1 0-1,0 0 1,1 0 0,0 0 0,-1 0 0,1-1-1,0 0 1,0 0 0,0 0 0,0 0-1,0-1 1,0 1 0,0-1 0,0 0 0,7-1-1,-1-1-33,1 0 0,-1 0 0,16-7 0,37-16-378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5.265"/>
    </inkml:context>
    <inkml:brush xml:id="br0">
      <inkml:brushProperty name="width" value="0.05" units="cm"/>
      <inkml:brushProperty name="height" value="0.05" units="cm"/>
    </inkml:brush>
  </inkml:definitions>
  <inkml:trace contextRef="#ctx0" brushRef="#br0">192 8 16972,'-21'18'1517,"1"0"1,-22 27-1,35-37-1284,0 1 1,1 1-1,0-1 0,1 1 1,0 0-1,0 0 0,1 0 0,-3 16 1,-16 74-128,47-134-216,-4 1 130,0 1 0,3 1 1,37-41-1,-26 46 927,-29 23-914,0 0-1,-1 0 1,1 0 0,-1-1-1,1 0 1,-1 0 0,-1 0-1,1-1 1,4-5 0,-14 15 83,0 0 1,0-1-1,0 1 1,0-1-1,-1-1 1,0 1-1,1-1 1,-11 4-1,-1 1 156,-26 15 0,33-15-247,0 1 1,0 0-1,1 1 1,0 0-1,1 1 1,0 0-1,0 0 0,1 1 1,1 0-1,0 0 1,1 1-1,0 0 1,1 0-1,-7 23 0,12-35-22,0 1 0,-1-1 0,1 1-1,0-1 1,0 1 0,-1-1-1,1 1 1,1 0 0,-1-1-1,0 1 1,0-1 0,0 1-1,1-1 1,-1 1 0,2 2 0,-2-4-1,1 1 1,-1-1 0,1 1-1,-1-1 1,1 1 0,0-1-1,-1 1 1,1-1 0,0 0 0,-1 1-1,1-1 1,0 0 0,-1 0-1,1 1 1,0-1 0,-1 0-1,1 0 1,0 0 0,0 0 0,-1 0-1,1 0 1,0 0 0,0 0-1,4-1 6,0-1-1,0 1 0,0-1 0,0 0 0,-1 0 0,1 0 1,7-6-1,95-71 30,105-104 0,-180 154-61,-56 53 18,1 0-1,1 2 0,1 1 0,1 0 0,-25 48 0,11-9 65,-37 102 0,51-112 14,3 0-1,2 1 0,-11 92 1,30-163-85,-1 1 0,2 1 1,0-1-1,0 1 0,8-12 1,43-73-209,125-162-540,-130 195 360,108-103-1,-119 137 174,-40 30 225,0 0 0,0 0 0,0 0 0,0 0 1,0 0-1,0 1 0,0-1 0,0 0 0,0 0 0,0 0 0,0 0 0,0 0 0,0 1 0,0-1 0,0 0 0,0 0 1,0 0-1,0 0 0,0 0 0,0 1 0,0-1 0,0 0 0,0 0 0,0 0 0,0 0 0,0 0 0,0 0 0,0 1 0,0-1 1,0 0-1,0 0 0,1 0 0,-1 0 0,0 0 0,0 0 0,0 0 0,0 0 0,0 1 0,0-1 0,1 0 0,-1 0 1,0 0-1,0 0 0,0 0 0,0 0 0,0 0 0,0 0 0,1 0 0,-1 0 0,0 0 0,0 0 0,0 0 0,0 0 1,0 0-1,1 0 0,-1 0 0,0 0 0,0 0 0,0 0 0,0 0 0,0 0 0,1-1 0,-1 1 0,-4 11-33,-19 25-49,17-28 96,1 0 0,-1 1 0,1-1 1,1 1-1,0 1 0,0-1 0,-4 17 0,8-26-5,0 1 1,-1 0-1,1-1 0,0 1 0,0-1 0,0 1 0,0-1 0,0 1 0,0-1 0,0 1 0,0-1 0,0 1 0,1-1 1,-1 1-1,0-1 0,0 1 0,0-1 0,1 1 0,-1-1 0,0 1 0,0-1 0,1 1 0,-1-1 0,0 1 0,1-1 1,-1 0-1,1 1 0,-1-1 0,1 0 0,-1 1 0,1-1 0,0 1 5,1-1 0,-1 0-1,1 0 1,-1 0 0,1 1 0,-1-1 0,1-1-1,-1 1 1,1 0 0,-1 0 0,3-1 0,44-19 142,-41 17-125,91-46 157,129-85 1,-244 146-158,1 1 1,0 1-1,1 0 1,1 1 0,1 0-1,0 1 1,1 1-1,0 0 1,1 1 0,-9 20-1,19-36-22,1 1-1,-1-1 0,0 0 1,1 0-1,-1 0 0,1 0 1,-1 1-1,1-1 1,0 0-1,0 0 0,0 0 1,0 1-1,1-1 0,-1 0 1,0 0-1,1 0 0,0 1 1,0 1-1,1-2 1,-1-1-1,0 1 0,0-1 1,1 1-1,-1-1 0,0 0 1,1 0-1,0 1 1,-1-1-1,1 0 0,0 0 1,-1 0-1,1-1 0,0 1 1,0 0-1,0-1 1,0 1-1,0-1 0,-1 0 1,4 1-1,5 0-3,0-1 0,0 0-1,0 0 1,1-1 0,-1 0 0,-1-1 0,1 0-1,0-1 1,14-5 0,-19 6-112,-1 0 1,0 0 0,1 0-1,-1-1 1,0 1-1,0-1 1,-1 0-1,1 0 1,0 0-1,-1-1 1,0 1 0,0-1-1,0 0 1,0 0-1,-1 0 1,1 0-1,-1 0 1,0 0-1,0-1 1,-1 1 0,3-8-1,-3-7-287,2 4-162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5.098"/>
    </inkml:context>
    <inkml:brush xml:id="br0">
      <inkml:brushProperty name="width" value="0.05" units="cm"/>
      <inkml:brushProperty name="height" value="0.05" units="cm"/>
    </inkml:brush>
  </inkml:definitions>
  <inkml:trace contextRef="#ctx0" brushRef="#br0">200 341 14819,'1'-2'136,"0"1"-1,0-1 1,0 0-1,0 1 1,-1-1 0,1 0-1,-1 0 1,1 1-1,-1-1 1,1 0-1,-1 0 1,0 0-1,0 0 1,0 0 0,0 1-1,0-1 1,0 0-1,-1 0 1,1 0-1,0 0 1,-1 1 0,0-1-1,1 0 1,-1 0-1,0 1 1,0-1-1,0 1 1,0-1-1,0 1 1,0-1 0,-1 1-1,1-1 1,0 1-1,-1 0 1,1 0-1,-1 0 1,1 0-1,-1 0 1,0 0 0,1 0-1,-1 0 1,0 1-1,0-1 1,1 1-1,-1-1 1,0 1 0,0 0-1,0-1 1,0 1-1,1 0 1,-1 0-1,0 1 1,0-1-1,0 0 1,0 1 0,-3 0-1,-3 3-17,0 0 1,0 0-1,1 0 0,-1 1 1,1 1-1,0-1 0,1 1 1,-1 0-1,1 1 0,0-1 0,1 1 1,-8 12-1,4-6-40,2 0 0,-1 1 0,2 0 0,0 0-1,1 1 1,-6 21 0,11-35-64,-1 1-1,1 0 1,0-1 0,0 1-1,-1-1 1,1 1-1,0 0 1,1-1-1,-1 1 1,0 0 0,0-1-1,1 1 1,-1 0-1,0-1 1,2 3 0,-2-4-7,1 1 1,-1-1 0,1 1 0,-1-1-1,1 0 1,-1 1 0,1-1 0,-1 1-1,1-1 1,0 0 0,-1 1 0,1-1-1,0 0 1,-1 0 0,1 0-1,0 1 1,-1-1 0,1 0 0,0 0-1,-1 0 1,1 0 0,0 0 0,-1 0-1,2-1 1,2 0 14,1 0 0,-1 0 1,0-1-1,0 0 0,0 0 0,0 0 0,0 0 0,-1-1 0,5-2 0,59-60 341,-64 61-293,-29 36-15,24-31-45,1 1-1,-1-1 0,0 1 1,0-1-1,0 0 0,0 0 1,0 0-1,0 0 0,0 0 1,0 0-1,0 0 0,0-1 1,0 1-1,-1-1 1,-1 1-1,4-1-7,0 0 0,0 0 0,0 0-1,1 0 1,-1 0 0,0 0 0,0 0 0,0 0 0,0 0 0,0 0 0,1 0 0,-1 0 0,0 0 0,0 0-1,0-1 1,0 1 0,0 0 0,1 0 0,-1 0 0,0 0 0,0 0 0,0 0 0,0 0 0,0 0-1,0-1 1,0 1 0,0 0 0,0 0 0,1 0 0,-1 0 0,0 0 0,0 0 0,0-1 0,0 1 0,1 1-5,-1 1 0,1-1 0,0 0 0,0 0 1,0 1-1,0-1 0,0 0 0,0 0 1,0 0-1,1 0 0,-1-1 0,0 1 0,1 0 1,-1 0-1,0-1 0,1 1 0,-1-1 1,1 1-1,-1-1 0,1 1 0,-1-1 0,1 0 1,-1 0-1,3 0 0,-1-1 0,-1 1 1,1-1-1,0 0 0,0 0 0,-1 0 0,1-1 1,-1 1-1,1-1 0,-1 1 0,0-1 0,0 0 1,3-2-1,5-7 4,0 0 0,-1-1 0,15-24 0,2-8 25,-1-1 0,-3-2 0,-2 0 0,-2-2 0,-1 0 0,10-57 0,-27 98-23,-4 11 0,-4 10-1,6-8-2,-70 180 24,60-149-14,2 1 0,1 0 0,-4 46 0,12-80-4,1 1 1,0 0 0,0 0 0,0 0 0,0 0 0,0 0 0,1-1-1,0 1 1,0 0 0,0 0 0,0-1 0,0 1 0,1-1 0,0 1-1,2 3 1,-2-5-1,-1 0-1,1-1 0,0 1 1,0-1-1,0 0 1,0 0-1,0 0 0,0 0 1,0 0-1,0 0 0,0 0 1,1-1-1,-1 1 1,0-1-1,0 1 0,1-1 1,-1 0-1,0 0 0,1 0 1,-1 0-1,0 0 1,0-1-1,1 1 0,-1-1 1,4-1-1,0 0 3,-1 0-1,0-1 1,0 0-1,0 0 1,0 0-1,-1 0 1,1-1-1,-1 1 1,0-1-1,0-1 1,0 1-1,3-5 1,8-11 21,16-31 0,-25 42-20,-1-1-4,-1 5 0,-1 0-1,0 0 1,0-1-1,-1 1 1,4-11-1,-6 15-3,0 1-1,0 0 0,0 0 0,0-1 1,0 1-1,0 0 0,0 0 1,0-1-1,0 1 0,0 0 0,0 0 1,0-1-1,0 1 0,0 0 0,0 0 1,0 0-1,-1-1 0,1 1 1,0 0-1,0 0 0,0 0 0,0-1 1,0 1-1,-1 0 0,1 0 1,0 0-1,0-1 0,0 1 0,-1 0 1,1 0-1,0 0 0,0 0 0,0 0 1,-1 0-1,1 0 0,0 0 1,0-1-1,-1 1 0,1 0 0,0 0 1,0 0-1,-1 0 0,1 0 0,0 0 1,0 0-1,-1 0 0,1 1 1,0-1-1,0 0 0,0 0 0,-1 0 1,1 0-1,0 0 0,0 0 0,-1 0 1,1 0-1,0 1 0,0-1 1,0 0-1,-1 0 0,-12 8 14,6-2-11,0 0 0,1 0-1,0 0 1,0 1 0,1 0 0,-1 0-1,1 0 1,1 1 0,0-1 0,0 1 0,-5 15-1,9-22-2,0 1-1,0-1 1,0 1-1,0-1 0,0 0 1,0 1-1,0-1 1,1 0-1,-1 0 0,1 1 1,-1-1-1,1 0 1,-1 0-1,1 1 0,0-1 1,0 0-1,-1 0 1,1 0-1,0 0 0,0 0 1,0 0-1,0 0 1,0 0-1,0-1 0,1 1 1,-1 0-1,0-1 1,0 1-1,0-1 0,1 1 1,1 0-1,6 2-2,0 0 1,1 0-1,12 1 0,-12-2 1,8 1-1,187 45 48,-204-48-37,0 1 0,0-1 0,0 0 0,-1 0 1,1 1-1,0-1 0,0 0 0,0 0 0,-1 0 1,1 0-1,0 0 0,0 0 0,0 0 0,0 0 1,-1 0-1,1-1 0,0 1 0,0 0 0,0 0 1,-1-1-1,1 1 0,0-1 0,0 1 0,-1 0 1,1-1-1,0 1 0,-1-1 0,1 0 0,0 1 1,-1-1-1,1 1 0,-1-1 0,1 0 0,-1 0 1,0 1-1,1-1 0,-1 0 0,0 0 0,1 1 0,-1-1 1,0 0-1,0 0 0,0 0 0,1 0 0,-1 1 1,0-1-1,0 0 0,0 0 0,-1-1 0,1-7 94,-1 0 0,0-1-1,-4-15 1,2 11-6,-6-25 183,0-4-13,9 32-158,0 11-106,0 0 0,0 0-1,0 0 1,0 0 0,0-1 0,1 1 0,-1 0 0,0 0 0,0 0 0,0 0 0,0 0 0,1 0-1,-1 0 1,0 0 0,0 0 0,0 0 0,0 0 0,1 0 0,-1 1 0,0-1 0,0 0 0,0 0-1,0 0 1,0 0 0,1 0 0,-1 0 0,0 0 0,0 0 0,0 0 0,0 0 0,0 1 0,0-1-1,1 0 1,-1 0 0,0 0 0,0 0 0,0 0 0,0 1 0,0-1 0,0 0 0,0 0-1,0 0 1,0 0 0,0 0 0,0 1 0,5 4-118,0 0 0,0 0 0,1 0 0,-1-1 0,1 0 0,0 0 0,0 0-1,1-1 1,-1 0 0,1 0 0,0-1 0,7 3 0,-1-2-416,1 0 0,0-1 0,-1-1 0,1 0 0,19-1 0,-21-2-196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5.729"/>
    </inkml:context>
    <inkml:brush xml:id="br0">
      <inkml:brushProperty name="width" value="0.05" units="cm"/>
      <inkml:brushProperty name="height" value="0.05" units="cm"/>
    </inkml:brush>
  </inkml:definitions>
  <inkml:trace contextRef="#ctx0" brushRef="#br0">119 1 17388,'-2'0'2112,"-4"3"-1336,-8 10-264,0 4 1057,-4 6-377,3 3-208,-1 2-440,1-1-136,6-1-264,3 0-176,4-6-864,1-6-1984,8-12 2504,6-2-393,0-6-279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6.170"/>
    </inkml:context>
    <inkml:brush xml:id="br0">
      <inkml:brushProperty name="width" value="0.05" units="cm"/>
      <inkml:brushProperty name="height" value="0.05" units="cm"/>
    </inkml:brush>
  </inkml:definitions>
  <inkml:trace contextRef="#ctx0" brushRef="#br0">10 19 19524,'-2'0'2193,"-1"0"-1529,-2-8-296,5 5 1336,0 2-1488,2 1-656,-1-6 280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6.613"/>
    </inkml:context>
    <inkml:brush xml:id="br0">
      <inkml:brushProperty name="width" value="0.05" units="cm"/>
      <inkml:brushProperty name="height" value="0.05" units="cm"/>
    </inkml:brush>
  </inkml:definitions>
  <inkml:trace contextRef="#ctx0" brushRef="#br0">315 79 15971,'-83'117'7171,"21"-18"-5949,-60 124-1,120-218-1185,-6 9 81,2 0-1,-1 0 1,2 1 0,0 0-1,1 0 1,0 0-1,-2 30 1,6-43-103,-1 0 1,2 1-1,-1-1 1,0 0-1,0 0 1,1 1-1,-1-1 1,1 0-1,0 0 1,-1 1-1,1-1 1,0 0-1,0 0 1,1 0-1,-1 0 1,0-1 0,1 1-1,-1 0 1,1 0-1,-1-1 1,1 1-1,0-1 1,0 1-1,0-1 1,0 0-1,0 0 1,0 0-1,0 0 1,0 0-1,3 0 1,2 1 4,0 0 0,1-1 1,-1-1-1,1 1 0,-1-1 1,0 0-1,1-1 0,10-1 1,8-4-13,0-1 1,0-1-1,0-1 1,-1-1-1,31-17 1,-13 2-51,78-59 1,-108 75 22,-5 3-15,-1 1 1,0-1-1,8-9 0,-42 49 23,-33 56 0,50-72 45,1 0-1,1 1 1,0-1-1,1 2 0,-6 29 1,11-43-14,1 1 0,1-1 0,-1 0 1,1 0-1,0 0 0,1 0 0,1 10 1,-2-15-21,0 0 0,1 1 0,-1-1 0,1 0 0,-1 1 0,1-1 0,-1 0 0,1 0 1,0 1-1,0-1 0,-1 0 0,1 0 0,0 0 0,0 0 0,0 0 0,0 0 0,1-1 1,-1 1-1,0 0 0,0 0 0,0-1 0,1 1 0,-1-1 0,0 1 0,0-1 0,1 1 1,-1-1-1,1 0 0,-1 0 0,0 0 0,1 0 0,-1 0 0,0 0 0,1 0 0,-1 0 1,1 0-1,1-1 0,2-1-114,0 0 0,0 1-1,-1-1 1,1-1 0,-1 1 0,0-1 0,0 0 0,0 0 0,0 0-1,0 0 1,-1-1 0,1 1 0,5-9 0,0-1-162,0 0 0,-1-1-1,7-16 1,3-20-215,-5-15-152</inkml:trace>
  <inkml:trace contextRef="#ctx0" brushRef="#br0" timeOffset="1">561 63 19212,'-3'6'1929,"3"-1"-1289,2-5-264,8-3 920,6-3-464,10-2-984,6-2-688,8-4 728,-1-3-224,3 2-152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032"/>
    </inkml:context>
    <inkml:brush xml:id="br0">
      <inkml:brushProperty name="width" value="0.05" units="cm"/>
      <inkml:brushProperty name="height" value="0.05" units="cm"/>
    </inkml:brush>
  </inkml:definitions>
  <inkml:trace contextRef="#ctx0" brushRef="#br0">171 1 15219,'-21'52'2428,"-42"75"0,-5 14 1049,65-134-3272,0 0 0,0 1 1,1-1-1,0 1 0,1 0 0,-2 13 1,3-19-177,0 1 0,0-1 0,1 0 0,-1 0 1,0 0-1,1 1 0,0-1 0,-1 0 1,1 0-1,0 0 0,0 0 0,0 0 0,0 0 1,1 0-1,-1 0 0,0-1 0,1 1 1,-1 0-1,1-1 0,0 1 0,0-1 0,-1 0 1,1 0-1,0 1 0,0-1 0,0 0 1,3 1-1,10 2-29,0 0-1,0-1 1,1 0 0,-1-1 0,0-1 0,22-1-1,-19 0-19,1 1 0,-1 1 0,34 6 1,-49-7 16,-1-1 1,1 1 0,-1 0-1,0 0 1,1 0 0,-1 0 0,0 0-1,1 0 1,-1 1 0,0-1 0,0 1-1,0-1 1,0 1 0,-1 0 0,1 0-1,0 0 1,-1 0 0,1 0 0,-1 0-1,0 1 1,2 3 0,-2-3 6,-1 0 0,0 0 1,0-1-1,0 1 0,0 0 1,0 0-1,-1-1 0,1 1 1,-1 0-1,0-1 0,0 1 1,0 0-1,0-1 0,0 1 1,0-1-1,-1 0 1,1 1-1,-1-1 0,0 0 1,-3 3-1,-9 10 101,-1-1 0,0 0 0,-1-1-1,0-1 1,-1-1 0,-1 0 0,0-1 0,0-1 0,-1-1 0,0 0 0,-36 8 0,52-15-116,1-1 1,-1 1-1,0-1 1,1 0 0,-1 1-1,0-2 1,0 1-1,1 0 1,-1 0-1,0-1 1,1 1 0,-1-1-1,0 0 1,1 0-1,-1 0 1,-2-2-1,4 2-48,0 0-1,0 0 1,0 0-1,1-1 0,-1 1 1,0 0-1,0-1 1,1 1-1,-1-1 0,1 1 1,-1 0-1,1-1 0,0 1 1,0-1-1,-1 1 1,1-1-1,0 1 0,0-1 1,1 0-1,-1 1 1,0-1-1,0 1 0,1 0 1,-1-1-1,1 1 0,-1-1 1,1 1-1,0-1 1,0-1-1,3-5-59,1 0 1,-1 1-1,1-1 1,0 1-1,1 0 1,0 0-1,9-8 1,28-20-517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482"/>
    </inkml:context>
    <inkml:brush xml:id="br0">
      <inkml:brushProperty name="width" value="0.05" units="cm"/>
      <inkml:brushProperty name="height" value="0.05" units="cm"/>
    </inkml:brush>
  </inkml:definitions>
  <inkml:trace contextRef="#ctx0" brushRef="#br0">117 231 16628,'2'22'2456,"-6"2"-1328,-14 4-368,0 5 1369,-4 4-601,1 0-175,4-5-585,3-4-304,10-10-464,4-6-240,7-10-648,7-7-409,1-10 993,-1-8-256,3-8-168</inkml:trace>
  <inkml:trace contextRef="#ctx0" brushRef="#br0" timeOffset="1">198 15 15787,'0'-10'2353,"0"5"-1345,-4 5 2417,4 8-2441,4 1-456,7 3-1216,4 2-112,7 1 616,5 4-224,10 1-160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7.922"/>
    </inkml:context>
    <inkml:brush xml:id="br0">
      <inkml:brushProperty name="width" value="0.05" units="cm"/>
      <inkml:brushProperty name="height" value="0.05" units="cm"/>
    </inkml:brush>
  </inkml:definitions>
  <inkml:trace contextRef="#ctx0" brushRef="#br0">186 0 13123,'-74'65'6404,"50"-45"-4432,1 0-1,-33 37 0,56-56-1945,-1 0 0,0-1-1,0 1 1,1 0-1,-1 0 1,0 0-1,1 0 1,-1 0 0,1-1-1,0 1 1,-1 0-1,1 0 1,0 1-1,-1-1 1,1 0 0,0 0-1,0 0 1,0 2-1,0-3-17,0 0-1,1 1 0,-1-1 1,0 1-1,1-1 1,-1 0-1,1 1 0,-1-1 1,0 0-1,1 1 0,-1-1 1,1 0-1,-1 0 1,1 1-1,-1-1 0,1 0 1,-1 0-1,1 0 1,-1 0-1,1 0 0,-1 0 1,1 0-1,-1 0 0,1 0 1,0 0-1,6 0-1,0-1 0,-1 0 0,1-1-1,11-3 1,40-19-107,0-2 1,76-48-1,-97 53 39,-53 36 176,1 1-1,1 1 0,-13 18 1,22-28-60,0 1 1,1 0-1,0 0 1,0 0 0,1 1-1,0-1 1,-3 17-1,6-24-52,-1 1-1,1 0 1,0 0-1,0 0 0,0 0 1,0 0-1,0 0 1,0 0-1,1 0 1,-1-1-1,0 1 1,1 0-1,0 0 0,-1 0 1,1 0-1,0-1 1,0 1-1,0 0 1,0-1-1,0 1 1,0-1-1,1 1 0,-1-1 1,1 0-1,-1 0 1,0 1-1,1-1 1,0 0-1,-1 0 1,1 0-1,0 0 0,0-1 1,-1 1-1,1 0 1,0-1-1,0 0 1,0 1-1,0-1 1,0 0-1,-1 0 0,1 0 1,3 0-1,29-2-17,7-5-66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8.451"/>
    </inkml:context>
    <inkml:brush xml:id="br0">
      <inkml:brushProperty name="width" value="0.05" units="cm"/>
      <inkml:brushProperty name="height" value="0.05" units="cm"/>
    </inkml:brush>
  </inkml:definitions>
  <inkml:trace contextRef="#ctx0" brushRef="#br0">58 0 16251,'-13'28'3054,"-12"36"-1,20-44-2624,0 1 0,1-1 0,1 1 0,1 0 0,1 26 0,1-44-397,0 0 1,0 0-1,1 0 1,-1 0-1,1 0 1,-1 0-1,1 0 1,0 0-1,0 0 1,0 0-1,0 0 1,1-1-1,-1 1 1,1-1-1,0 1 1,0-1-1,0 1 1,0-1-1,0 0 1,0 0-1,0 0 1,1 0-1,-1 0 1,1-1-1,0 1 1,-1-1-1,1 1 1,0-1-1,0 0 1,0 0-1,0 0 1,0-1-1,0 1 1,0-1-1,5 1 1,6-1 8,1-1 0,-1 0 0,0 0 0,1-2 0,-1 1 0,0-2 0,15-6 0,97-43 54,-105 43-81,41-20 16,-28 13-21,1 1 0,0 1 0,54-14 1,-86 28-9,0 1 0,0-1 0,0 1 1,0 0-1,0 0 0,0 0 0,0 0 0,5 1 1,-7 0-2,0-1 1,0 0-1,0 1 1,0-1-1,0 1 1,-1-1 0,1 1-1,0-1 1,0 1-1,0 0 1,0-1-1,-1 1 1,1 0-1,0 0 1,-1-1 0,1 1-1,0 1 1,0 2 0,1 0 0,-2 0 0,1-1 0,0 1 0,-1 0 0,0 0 0,0 0 0,0 0 0,-1 6 0,1 17-6,0-26 7,0 1-1,0-1 0,0 0 0,0 0 1,1 0-1,-1 0 0,0 0 0,1 0 1,-1 0-1,1 0 0,-1 0 0,1 0 1,0 0-1,-1 0 0,1 0 0,0 0 1,0 0-1,0 0 0,-1-1 0,1 1 1,0 0-1,0-1 0,0 1 0,0-1 1,0 1-1,0-1 0,0 1 0,1-1 1,-1 0-1,0 1 0,0-1 0,0 0 1,0 0-1,0 0 0,3 0 0,3 0 1,0-1-1,0 0 0,0 0 1,11-4-1,-16 5-2,84-30-192,-61 20-270,0 1 0,0 2 1,1 0-1,43-5 0,-66 12 337,-1 0 1,0 0-1,0 0 0,0 0 1,1 1-1,-1-1 1,0 0-1,0 1 0,0 0 1,2 0-1,-3 0 31,0-1-1,-1 1 1,1-1-1,0 0 1,-1 1-1,1-1 0,-1 1 1,1 0-1,-1-1 1,1 1-1,-1-1 1,1 1-1,-1 0 1,0-1-1,1 1 1,-1 0-1,0-1 1,1 1-1,-1 0 1,0 0-1,0-1 1,0 1-1,0 0 0,0 0 1,0-1-1,0 1 1,0 0-1,0 0 1,0 0-1,0-1 55,0 0 0,-1-1-497,1 1 497,0 0-1,0 0 1,0 0 0,0 0-1,0 0 1,0 0 0,0 0-1,0 0 1,0 0 0,0 0-1,-1 0 1,1 0 0,0 0-1,0 0 1,0 0 0,0 1-1,4-11-455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8.887"/>
    </inkml:context>
    <inkml:brush xml:id="br0">
      <inkml:brushProperty name="width" value="0.05" units="cm"/>
      <inkml:brushProperty name="height" value="0.05" units="cm"/>
    </inkml:brush>
  </inkml:definitions>
  <inkml:trace contextRef="#ctx0" brushRef="#br0">26 0 17988,'-15'11'1432,"9"4"-1144,1-2-544,19-10 824,12-8-88,9-13-352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9.302"/>
    </inkml:context>
    <inkml:brush xml:id="br0">
      <inkml:brushProperty name="width" value="0.05" units="cm"/>
      <inkml:brushProperty name="height" value="0.05" units="cm"/>
    </inkml:brush>
  </inkml:definitions>
  <inkml:trace contextRef="#ctx0" brushRef="#br0">165 12 15331,'10'-11'1561,"-10"11"-1518,0 0 1,1 0-1,-1 0 1,0 0-1,0 0 1,1 0-1,-1-1 1,0 1-1,0 0 1,1 0-1,-1 0 1,0 0-1,1 0 1,-1 1-1,0-1 1,0 0-1,1 0 0,-1 0 1,0 0-1,0 0 1,1 0-1,-1 0 1,0 0-1,0 1 1,0-1-1,1 0 1,-1 0-1,0 0 1,0 1-1,1 0 98,0 0 0,0 1 0,-1-1 0,1 1 0,-1 0 0,1-1-1,-1 1 1,0-1 0,1 1 0,-1 0 0,0-1 0,0 1 0,0-1 0,-1 4 0,-5 41 1805,-22 79 1,13-65-1353,-110 423 1980,118-463-2509,2-4 21,12-27-42,55-132-151,-22 44-114,-3 15-117,4 3 1,81-123 0,-108 186 240,0 0 0,1 0 0,28-25 0,-38 39 82,-1 0-1,1 0 0,0 1 0,0 0 1,0 0-1,1 0 0,-1 1 1,1-1-1,-1 1 0,1 1 1,0-1-1,-1 1 0,1 0 1,0 0-1,0 0 0,0 1 1,0 0-1,10 1 0,-13 0 14,0 0 0,-1-1-1,1 1 1,0 0 0,-1 1 0,1-1-1,-1 0 1,1 1 0,-1-1 0,0 1 0,1 0-1,-1-1 1,0 1 0,0 0 0,0 1-1,0-1 1,-1 0 0,1 0 0,-1 1-1,1-1 1,-1 1 0,0 0 0,0-1-1,0 1 1,0 0 0,0-1 0,-1 1 0,1 0-1,-1 0 1,0 0 0,0 0 0,0-1-1,0 1 1,-1 3 0,0 5 6,0 1 1,-1-1-1,-1 0 1,0 0-1,-1 0 1,0 0-1,-6 10 0,-7 12 108,-2-1-1,-1 0 0,-2-2 0,-1 0 0,-2-2 0,-50 46 0,67-66-56,0-2 0,-1 1 1,0-1-1,-17 7 0,25-12-77,-1 0 0,0 0 0,1 0 0,-1 0 0,0-1 0,0 1 1,1-1-1,-1 1 0,0-1 0,0 0 0,0 0 0,0 0 0,0 0 0,1 0 0,-1 0 0,0 0 1,0-1-1,0 1 0,0-1 0,1 1 0,-1-1 0,0 0 0,0 1 0,1-1 0,-1 0 0,1 0 0,-1 0 1,1-1-1,-1 1 0,1 0 0,-1-1 0,1 1 0,0 0 0,-1-3 0,0 0-114,0 0 1,0 0-1,1-1 0,0 1 0,0-1 0,0 1 1,0-1-1,1 0 0,0 1 0,0-1 0,0 0 1,0 1-1,2-9 0,0 4-8,0-1 0,1 1 0,0 0 0,1 0 1,7-16-1,15-13-583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19.968"/>
    </inkml:context>
    <inkml:brush xml:id="br0">
      <inkml:brushProperty name="width" value="0.05" units="cm"/>
      <inkml:brushProperty name="height" value="0.05" units="cm"/>
    </inkml:brush>
  </inkml:definitions>
  <inkml:trace contextRef="#ctx0" brushRef="#br0">92 37 20148,'-2'1'166,"0"0"0,-1 0 1,1 0-1,0 0 0,0 0 0,0 0 0,0 1 0,0-1 0,0 1 0,0-1 0,0 1 0,1 0 1,-1-1-1,-2 5 0,-18 29 701,21-33-772,-5 11 234,-1 1 0,2 0 0,-8 24 0,12-34-302,0 0 0,0 0 1,0 0-1,1 0 0,-1 0 1,1 0-1,0 0 1,0 0-1,0 0 0,1 0 1,0 0-1,-1 0 0,1 0 1,0 0-1,1 0 0,-1-1 1,1 1-1,2 4 0,-2-6-19,0-1-1,-1 0 1,1 1-1,0-1 1,0 0-1,-1 0 1,1 0-1,0-1 1,0 1-1,0 0 1,0-1-1,0 1 1,1-1-1,-1 0 1,0 1-1,0-1 1,0 0-1,0 0 1,0-1-1,0 1 1,0 0-1,0-1 1,0 1-1,0-1 1,4-1-1,3-2-1,1 1-1,-1-2 0,0 1 1,8-7-1,4-4-2,26-24-1,-31 24-21,1 0 0,30-18 0,-47 33 18,0 0-1,1-1 1,-1 1 0,0 0-1,1 0 1,-1-1 0,0 1 0,1 0-1,-1 0 1,1 0 0,-1 0 0,1-1-1,-1 1 1,0 0 0,1 0-1,-1 0 1,1 0 0,-1 0 0,1 0-1,-1 0 1,0 0 0,1 0 0,-1 0-1,1 1 1,-1-1 0,1 0-1,-1 0 1,0 0 0,1 1 0,2 12-25,-12 22-1,8-31 24,-13 38 8,9-28 25,0 1 1,1-1 0,0 1 0,1 0 0,1 0 0,-1 15 0,3-29-26,0-1 0,0 1 0,-1 0 0,1-1 0,0 1 0,0 0 1,1 0-1,-1-1 0,0 1 0,0 0 0,0-1 0,0 1 0,1 0 1,-1-1-1,0 1 0,1 0 0,-1-1 0,0 1 0,1 0 0,-1-1 1,1 1-1,-1-1 0,1 1 0,-1-1 0,1 1 0,-1-1 0,1 1 1,0-1-1,-1 0 0,1 1 0,0-1 0,1 0 1,-1 0 0,1 0 0,-1 0 0,1-1 0,-1 1 0,1-1 0,-1 1 0,1-1 0,-1 1 0,0-1 0,1 0-1,-1 0 1,2-1 0,6-5 1,0-1-1,12-14 0,80-106-661,-90 114 474,-10 22 115,0 1 0,1 0 1,0-1-1,0 0 0,5 10 0,-4-14 82,0 0-1,1-1 1,0 1 0,-1-1-1,1 0 1,0 0 0,1 0-1,-1-1 1,0 0-1,1 1 1,-1-1 0,1-1-1,0 1 1,0-1-1,0 0 1,0 0 0,9 1-1,6-1 50,0 0 0,0-2 0,22-2-1,-15-1-31,-1-2 1,0 0-1,-1-2 0,1-1 0,-2-1 0,1-1 0,-1-1 0,-1-1 0,0-1 0,-1-1 0,-1-1 0,0-1 0,19-20 0,-34 31-15,0-1 1,-1 0-1,0 0 0,5-10 0,-9 15-9,0 0 0,0 0 0,0 1 0,-1-1 0,1 0 0,-1 0 0,1 0 0,-1 0 1,0 0-1,0-4 0,0 5-3,0 0 0,0 0 1,-1 1-1,1-1 0,0 0 1,-1 0-1,1 0 1,0 1-1,-1-1 0,1 0 1,-1 1-1,1-1 0,-1 0 1,0 1-1,1-1 1,-1 1-1,0-1 0,1 1 1,-1-1-1,0 1 0,0-1 1,1 1-1,-1 0 1,0-1-1,-1 1 0,-3-1 17,1 0 1,0 1-1,-1 0 0,1 0 0,-1 0 0,1 1 1,-1-1-1,1 1 0,0 0 0,0 0 1,-1 1-1,1-1 0,0 1 0,0 0 0,-5 3 1,-6 4 95,1 0 1,-23 18 0,29-19-62,-1 0-1,1 0 1,0 1 0,1 0-1,0 0 1,1 1-1,0 0 1,0 0 0,1 1-1,0-1 1,-3 13 0,6-19-83,1 1 1,0 0-1,0 0 1,0 0-1,0 1 1,1-1-1,0 0 1,0 0-1,0 0 1,1 0-1,-1 0 1,1 0 0,1 0-1,-1 0 1,1 0-1,-1 0 1,1 0-1,1-1 1,-1 1-1,1-1 1,0 0-1,0 1 1,0-1 0,0-1-1,1 1 1,-1 0-1,6 3 1,-6-5-79,0 0 0,0 1 0,1-1 0,-1-1 0,1 1 0,-1-1 0,1 1 1,0-1-1,-1 0 0,1 0 0,0-1 0,0 1 0,-1-1 0,1 1 0,0-1 0,0-1 0,0 1 0,0 0 1,-1-1-1,1 0 0,0 0 0,0 0 0,-1 0 0,5-3 0,23-13-569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7.179"/>
    </inkml:context>
    <inkml:brush xml:id="br0">
      <inkml:brushProperty name="width" value="0.05" units="cm"/>
      <inkml:brushProperty name="height" value="0.05" units="cm"/>
    </inkml:brush>
  </inkml:definitions>
  <inkml:trace contextRef="#ctx0" brushRef="#br0">184 34 18004,'12'-32'2691,"-11"31"-2225,-2 4 7,-6 20 677,-8 26-866,3 1 1,1 1-1,3 0 1,1 0-1,4 0 1,1 1-1,10 100 1,-7-141-274,7 35 13,-7-42-8,0-1 0,0 1 0,0-1 0,0 0-1,1 1 1,0-1 0,-1 0 0,1 0 0,5 5-1,-7-8-11,0 1 0,0-1 0,0 0-1,0 0 1,0 0 0,1 0-1,-1 1 1,0-1 0,0 0 0,0 0-1,0 0 1,1 0 0,-1 0-1,0 0 1,0 0 0,0 1 0,1-1-1,-1 0 1,0 0 0,0 0-1,0 0 1,1 0 0,-1 0 0,0 0-1,0 0 1,0 0 0,1 0-1,-1 0 1,0 0 0,0 0 0,0 0-1,1 0 1,-1 0 0,0-1-1,0 1 1,0 0 0,1 0 0,-1 0-1,0 0 1,4-11 93,-4-15 45,-3 9-79,0 0 0,-2 0 0,0 1 0,-1 0 0,-15-30-1,16 36-62,-1 0 0,0 0 1,-1 1-1,0-1 0,0 1 0,-1 1 0,0 0 0,-1 0 0,-16-12 0,23 18-7,0 1-1,0 0 1,0 0 0,0 1 0,0-1 0,0 0-1,0 1 1,0-1 0,0 1 0,0-1 0,0 1-1,0 0 1,0 0 0,-3 0 0,4 1 3,1-1 1,-1 0-1,0 1 1,0-1-1,1 0 1,-1 1-1,0-1 1,1 1-1,-1-1 1,0 1-1,1 0 1,-1-1-1,1 1 1,-1 0-1,1-1 1,-1 1 0,1 0-1,-1-1 1,1 1-1,0 0 1,0 0-1,-1 0 1,1-1-1,0 1 1,0 0-1,0 0 1,0 0-1,0 0 1,0-1-1,0 1 1,0 0-1,0 0 1,0 0-1,0 0 1,0-1-1,1 1 1,-1 0-1,1 0 1,-1 1-8,1 0 1,0 0-1,-1-1 0,1 1 1,0 0-1,0-1 0,0 1 1,0-1-1,1 1 0,-1-1 1,0 0-1,1 1 1,-1-1-1,0 0 0,1 0 1,0 0-1,-1 0 0,1 0 1,0 0-1,-1-1 0,1 1 1,0 0-1,0-1 0,-1 0 1,4 1-1,5 1-280,-1-1-1,0-1 0,16 0 1,109-10-1523,-79 5 1245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0.557"/>
    </inkml:context>
    <inkml:brush xml:id="br0">
      <inkml:brushProperty name="width" value="0.05" units="cm"/>
      <inkml:brushProperty name="height" value="0.05" units="cm"/>
    </inkml:brush>
  </inkml:definitions>
  <inkml:trace contextRef="#ctx0" brushRef="#br0">315 21 16379,'0'-1'103,"0"0"-1,0 0 0,0 1 0,0-1 0,0 0 0,0 0 0,0 1 1,0-1-1,-1 0 0,1 0 0,0 1 0,0-1 0,-1 0 0,1 1 0,0-1 1,-1 0-1,1 1 0,-1-1 0,1 1 0,-1-1 0,1 1 0,-1-1 1,0 1-1,1-1 0,-1 1 0,1-1 0,-1 1 0,-1-1 0,0 1 33,0-1-1,0 1 0,0 0 0,0 0 0,0 0 0,0 0 1,0 0-1,-1 0 0,1 0 0,-3 2 0,-4 1 328,-1 0 1,1 1-1,-14 7 0,2 2-132,0 1 0,1 1 0,1 1 0,0 0 0,1 1 0,1 1-1,1 1 1,0 0 0,2 1 0,-18 31 0,32-50-322,-3 3 39,1 1-1,0-1 1,0 1 0,1-1 0,-2 8 0,3-11-41,-1 0 0,1 0 0,0 0 1,0 0-1,0 0 0,0 0 0,0 0 0,1 0 1,-1 0-1,0 0 0,0 0 0,1 0 0,-1 0 0,0 0 1,1 0-1,-1 0 0,1 0 0,0 0 0,-1 0 1,1-1-1,-1 1 0,1 0 0,0-1 0,0 1 1,-1 0-1,1-1 0,0 1 0,0-1 0,0 1 0,0-1 1,0 1-1,0-1 0,0 0 0,1 1 0,14 1-62,-1 0 0,1-1-1,0-1 1,-1 0 0,1-1 0,0-1-1,17-4 1,12 0-131,-16 2 68,2 0-137,59 0-1,-82 5 217,-1-1 0,1 1 0,-1 0 0,0 0 0,0 1 0,0 0 0,0 0 0,0 1 0,0-1 0,0 2 0,-1-1 0,1 1 0,9 7 0,-15-9 40,1-1 0,0 0-1,-1 1 1,0 0 0,1-1 0,-1 1 0,0 0 0,0 0 0,0 0 0,0-1 0,0 1 0,0 0 0,-1 0 0,1 1 0,-1-1 0,1 0 0,-1 0-1,0 0 1,0 0 0,0 0 0,0 0 0,0 0 0,0 1 0,-1-1 0,1 0 0,-1 0 0,1 0 0,-1 0 0,0 0 0,0 0 0,-1 2-1,-2 3 40,-1 0 0,0 0-1,0 0 1,-1-1 0,0 0-1,-10 9 1,-2-1 72,0 0 0,-1-1 0,0 0 1,-1-2-1,0 0 0,-1-1 0,-1-2 1,1 0-1,-46 10 0,63-17-147,0-1 1,0 1-1,0-1 1,0 0-1,0 0 1,-1 0-1,1-1 1,0 1-1,-4-2 1,7 1-26,0 1 0,0-1 0,0 0 1,0 1-1,0-1 0,0 0 0,0 0 0,0 0 1,0 0-1,0 1 0,0-1 0,0 0 1,1-1-1,-1 1 0,1 0 0,-1 0 1,0 0-1,1 0 0,0 0 0,-1-1 0,1 1 1,0 0-1,0 0 0,-1-1 0,1 1 1,0 0-1,0 0 0,0-1 0,1 1 1,-1-2-1,2-7-239,0 1 1,1-1-1,0 1 1,0 0-1,1-1 1,0 2-1,0-1 1,9-11-1,-7 9 181,40-61-782,17-8-291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1.152"/>
    </inkml:context>
    <inkml:brush xml:id="br0">
      <inkml:brushProperty name="width" value="0.05" units="cm"/>
      <inkml:brushProperty name="height" value="0.05" units="cm"/>
    </inkml:brush>
  </inkml:definitions>
  <inkml:trace contextRef="#ctx0" brushRef="#br0">234 1 17340,'-8'25'948,"0"0"1,-2-1-1,-20 39 1,-3 4 355,-1 11 259,-23 89 1,46-131-1223,3 0 0,1 1 1,2 1-1,-2 71 0,8-94-244,0 0-1,2 15 1,-2-27-78,0 1 1,0-1-1,0 1 0,0-1 1,0 1-1,1-1 1,0 0-1,-1 1 1,1-1-1,0 0 0,1 0 1,-1-1-1,4 4 1,-6-5-18,0-1 1,1 1-1,-1 0 1,1-1-1,0 0 1,-1 1-1,1-1 1,-1 1-1,1-1 1,0 0-1,-1 1 1,1-1-1,0 0 1,-1 0-1,1 0 1,0 1-1,-1-1 1,1 0-1,0 0 1,-1 0-1,1 0 1,0 0-1,0 0 1,-1 0-1,1 0 1,0-1-1,-1 1 1,1 0-1,0 0 1,-1-1-1,1 1 1,0 0-1,-1-1 1,1 1-1,-1 0 1,1-1-1,-1 1 1,1-1-1,-1 1 1,1-1-1,-1 1 1,1-1-1,-1 1 1,1-1-1,-1 0 1,0 1-1,1-1 1,-1 0-1,0 1 1,0-1-1,0 0 0,1 1 1,-1-1-1,0 0 1,0 0-1,2-6 1,-1 0 0,0 0 0,0 0-1,0-9 1,-2-17-61,-1 1-1,-1-1 1,-12-46 0,-35-93-333,43 154 337,3 3-27,6 15 81,-1 0 0,0 0-1,1 0 1,-1 1-1,0-1 1,0 0 0,1 0-1,-1 1 1,0-1 0,0 1-1,0-1 1,0 1 0,1 0-1,0 0 1,13 5 2,0 0 1,0-1-1,0-1 0,1 0 1,-1-2-1,19 2 1,99-1-45,-71-3-3,-57 0 45,10-1-12,0 2 0,0 0 0,0 0 0,0 2 1,25 6-1,-37-8 12,0 0-1,0 1 1,0-1 0,-1 1 0,1-1-1,0 1 1,-1 0 0,1 0 0,-1 0-1,0 0 1,1 1 0,-1-1 0,0 1-1,-1-1 1,1 1 0,0 0 0,-1 0-1,1-1 1,-1 1 0,0 0 0,0 0-1,0 0 1,0 1 0,-1-1 0,1 0-1,-1 0 1,0 0 0,0 0 0,0 1-1,0-1 1,-1 0 0,1 0 0,-2 5-1,-1 4 39,0 0 0,-1 0 0,0 0-1,-1 0 1,-1 0 0,0-1-1,-9 14 1,-2-2 154,-1 0 0,-22 23 0,28-35 135,13-18-142,17-24-73,-13 24-104,25-51-11,35-95-1,-27 60-166,-38 93 168,0 0 0,0-1-1,0 1 1,0 0 0,1 0 0,-1-1 0,0 1 0,0 0 0,0 0 0,0-1 0,0 1 0,1 0 0,-1 0 0,0-1 0,0 1-1,0 0 1,1 0 0,-1 0 0,0 0 0,0-1 0,1 1 0,-1 0 0,0 0 0,1 0 0,-1 0 0,0 0 0,0 0-1,1 0 1,-1 0 0,0 0 0,1-1 0,-1 1 0,0 0 0,0 1 0,1-1 0,-1 0 0,0 0 0,1 0 0,-1 0-1,0 0 1,0 0 0,1 0 0,-1 0 0,0 0 0,1 1 0,-1-1 0,10 10-20,-9-9 15,7 9-73,0-1 0,1 0 0,0-1 0,1 0-1,-1-1 1,2 1 0,-1-2 0,1 0 0,0 0 0,0-1 0,17 6 0,-21-9-130,1 0 0,0 0 1,-1-1-1,1 0 1,0 0-1,0-1 0,0 0 1,0 0-1,0-1 1,-1 0-1,1 0 0,0-1 1,-1 0-1,1 0 1,-1-1-1,1 0 0,-1 0 1,13-9-1,4-7-719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1.610"/>
    </inkml:context>
    <inkml:brush xml:id="br0">
      <inkml:brushProperty name="width" value="0.05" units="cm"/>
      <inkml:brushProperty name="height" value="0.05" units="cm"/>
    </inkml:brush>
  </inkml:definitions>
  <inkml:trace contextRef="#ctx0" brushRef="#br0">246 25 16211,'0'0'167,"1"-1"0,0 0 0,-1 0 0,1 0 0,-1 1 0,1-1 0,-1 0-1,1 0 1,-1 0 0,0 0 0,1 0 0,-1 0 0,0 1 0,0-1 0,0-2-1,0 2-91,0 1 0,0 0 0,0-1 0,0 1-1,-1-1 1,1 1 0,0 0 0,0-1 0,0 1 0,-1-1-1,1 1 1,0 0 0,-1-1 0,1 1 0,0 0 0,-1 0-1,1-1 1,0 1 0,-1 0 0,1 0 0,-1-1-1,1 1 1,-1 0 0,-1-1 105,0 1-1,0 0 1,0-1-1,-1 1 1,1 0 0,0 0-1,0 0 1,0 0-1,0 1 1,0-1-1,-1 0 1,-2 2 0,-4 2 75,0 1 0,0 0 1,0 0-1,0 1 1,1 1-1,0-1 1,0 1-1,1 0 0,-8 9 1,-2 6 68,0 0 0,-16 28 0,22-32-71,1 1 1,-12 34-1,19-46-178,1 0 0,0 1-1,0-1 1,1 1-1,0-1 1,0 1 0,1-1-1,0 1 1,0 0 0,2 12-1,-1-17-53,0-1-1,-1 0 1,1 0-1,0 0 0,0 1 1,0-1-1,0 0 1,0 0-1,1 0 1,-1 0-1,0-1 0,1 1 1,0 0-1,-1-1 1,1 1-1,0-1 0,0 1 1,0-1-1,4 2 1,-2-1-4,0-1 0,1 0 0,-1 0 0,0 0 0,1 0 0,-1-1 0,0 0 0,1 0 1,8-1-1,3-2-8,1 0 0,-1-1 0,0-1 1,21-10-1,-7 1-55,-1-1 0,-1-1 0,0-2-1,-1 0 1,-1-2 0,-1-1 0,-1-1 0,25-29 0,-45 45 11,0 1 0,0 0 1,-1-1-1,0 0 0,4-8 0,-7 14 32,0 0 0,0 0 0,0 0 0,0 0 0,1-1 0,-1 1 0,0 0 1,0 0-1,0-1 0,0 1 0,0 0 0,0 0 0,0-1 0,0 1 0,0 0 0,0 0 0,0-1 0,0 1 0,0 0 0,0 0 0,0-1 0,0 1 0,0 0 0,0 0 0,0-1 0,0 1 0,0 0 0,0 0 0,0 0 0,-1-1 0,1 1 0,0 0 0,0 0 0,0 0 0,0-1 0,0 1 0,-1 0 0,1 0 0,0 0 1,0 0-1,0-1 0,-1 1 0,1 0 0,-2 1-5,0-1 1,0 1-1,0 0 1,0 0-1,0 0 1,0 0-1,1 0 1,-1 0 0,0 0-1,-1 3 1,-11 7-14,1 2 1,1 0-1,0 0 1,1 1 0,-18 27-1,23-31-172,1 0 0,-1 0-1,2 0 1,-1 1 0,2-1-1,-1 1 1,1 0 0,1 0 0,0 1-1,0 16 1,2-25 154,0 0 0,0-1 0,1 1 0,-1 0 1,1 0-1,-1-1 0,1 1 0,0 0 0,1-1 0,-1 1 0,0-1 0,1 1 0,-1-1 0,1 0 0,0 0 0,-1 0 1,1 1-1,0-2 0,0 1 0,1 0 0,3 2 0,-1-1-69,0-1 1,0 0-1,1 0 1,9 1-1,-14-3 95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2.186"/>
    </inkml:context>
    <inkml:brush xml:id="br0">
      <inkml:brushProperty name="width" value="0.05" units="cm"/>
      <inkml:brushProperty name="height" value="0.05" units="cm"/>
    </inkml:brush>
  </inkml:definitions>
  <inkml:trace contextRef="#ctx0" brushRef="#br0">91 34 14187,'5'-5'498,"0"1"0,1 0 0,-1 0 0,1 1 0,11-6 0,-16 8-412,0 0-1,0 1 1,0 0-1,0-1 1,0 1-1,0 0 1,0-1-1,0 1 1,0 0-1,0 0 1,0 0-1,1 0 1,-1 0-1,0 0 1,0 0-1,0 0 1,0 1-1,0-1 1,0 0-1,0 1 1,0-1-1,0 0 1,0 1-1,0 0 1,0-1-1,0 1 1,-1-1-1,1 1 1,0 0-1,0 0 1,-1-1-1,1 1 1,0 0-1,-1 0 1,1 0-1,0 0 1,-1 0-1,0 0 1,1 0-1,-1 0 1,1 0-1,-1 0 1,0 0-1,0 0 1,0 0-1,1 2 1,-1 9 300,1 0 0,-2 0 1,0 1-1,0-1 0,-1 0 1,0 0-1,-1 0 0,-8 20 0,7-17-156,-47 136 1342,22-70-610,-32 149 1,59-218-895,0-8-44,1 0 0,0 1 1,1-1-1,-1 0 0,1 0 0,0 0 1,0 0-1,0 0 0,0 1 0,1-1 1,0 0-1,0 0 0,0 0 1,1 4-1,-1-7-20,0 0 1,-1 0-1,1 0 1,0-1-1,0 1 1,0 0-1,-1 0 1,1-1 0,0 1-1,0-1 1,0 1-1,0 0 1,0-1-1,0 0 1,0 1-1,0-1 1,1 0-1,-1 1 1,0-1-1,0 0 1,0 0-1,0 0 1,0 0-1,0 0 1,0 0-1,1 0 1,-1-1-1,0 1 1,0 0 0,0 0-1,0-1 1,0 1-1,2-2 1,2 0-1,0-1 0,1 0 0,-1 0 0,0-1 0,7-6 1,1-3-21,-1 0 1,0-1 0,-1 0 0,10-18 0,34-66-228,-41 71 143,3-4-302,24-65 0,-41 95 387,0 0 1,0 1 0,1-1 0,-1 0-1,0 0 1,0 1 0,0-1 0,1 0 0,-1 1-1,0-1 1,0 0 0,1 1 0,-1-1-1,1 0 1,-1 1 0,1-1 0,-1 1 0,1-1-1,-1 0 1,1 1 0,-1 0 0,1-1-1,0 0 1,7 21-300,-6-15 295,1 8-4,2-1 1,-1 0-1,2 0 0,-1 0 1,2-1-1,8 13 1,-10-18 28,0 0 0,1 0 0,-1 0 0,1-1 0,0 0 0,1 0 0,-1-1 0,1 1 0,0-1 0,0-1 0,12 5 0,-9-5 5,0 0 0,0-1 0,0 0 0,0-1 0,0 0 0,0 0 0,0-1 0,0-1 0,0 0 0,0 0 0,17-5 0,-20 5-3,-1-1 1,1-1-1,-1 1 0,0-1 1,1 0-1,-1-1 1,-1 1-1,1-1 1,0 0-1,-1-1 1,0 1-1,0-1 1,0 0-1,-1-1 1,1 1-1,-1-1 1,-1 1-1,5-8 1,-7 10-5,0 1 1,0-1 0,0 0 0,-1 0 0,1 1-1,-1-1 1,1 0 0,-1 0 0,0 0 0,0 0-1,0 1 1,0-1 0,-1 0 0,1 0 0,-2-3-1,2 5-2,-1 0 0,1 0-1,-1 0 1,0 0 0,1 0-1,-1 0 1,0 0 0,0 0-1,1 0 1,-1 0 0,0 0-1,0 0 1,0 1 0,0-1-1,0 0 1,0 1 0,-1-1-1,1 1 1,0-1 0,0 1 0,0 0-1,0-1 1,-1 1 0,1 0-1,0 0 1,0 0 0,0 0-1,-1 0 1,1 0 0,0 0-1,0 0 1,-1 0 0,1 1-1,0-1 1,0 0 0,-2 2-1,-4 0 5,0 1 0,0 1 0,1-1 0,-1 1 0,1 1 0,0-1 0,0 1 1,0 0-1,1 0 0,-6 8 0,-2 2 16,1 0 1,-17 31 0,20-30 4,1 0 1,1 1-1,-6 20 0,11-31-89,0 1-1,0 0 0,1 0 0,0 1 0,1-1 0,-1 0 1,1 0-1,1 0 0,-1 0 0,4 13 0,-3-17 2,0 0-1,1 0 0,-1 0 1,1 0-1,0-1 0,0 1 1,0-1-1,0 1 0,0-1 1,0 0-1,1 0 0,-1 0 0,1 0 1,-1 0-1,1-1 0,0 1 1,0-1-1,0 1 0,0-1 1,0 0-1,0 0 0,0-1 1,0 1-1,0-1 0,1 1 0,4-1 1,28-4-389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3.301"/>
    </inkml:context>
    <inkml:brush xml:id="br0">
      <inkml:brushProperty name="width" value="0.05" units="cm"/>
      <inkml:brushProperty name="height" value="0.05" units="cm"/>
    </inkml:brush>
  </inkml:definitions>
  <inkml:trace contextRef="#ctx0" brushRef="#br0">324 93 14747,'0'0'7,"5"-5"435,0 0-1,0 0 1,0-1 0,4-6-1,-9 12-373,1-1 0,-1 0-1,1 1 1,-1-1 0,1 1-1,-1-1 1,0 0 0,1 1-1,-1-1 1,0 0 0,1 0-1,-1 1 1,0-1 0,0 0-1,0 0 1,0 1 0,0-1-1,0 0 1,0 0 0,0 0-1,0 1 1,0-1 0,0 0-1,0 0 1,-1 1 0,1-1-1,0 0 1,0 0-1,-1 1 1,1-1 0,-1 0-1,1 1 1,0-1 0,-1 1-1,1-1 1,-1 0 0,0 1-1,1-1 1,-1 1 0,1-1-1,-1 1 1,0 0 0,1-1-1,-1 1 1,0 0 0,0-1-1,1 1 1,-1 0 0,0 0-1,0 0 1,1-1 0,-3 1-1,-7-1 258,0 0-1,0 0 1,0 1-1,-1 1 1,1-1-1,0 2 0,0-1 1,0 2-1,0-1 1,0 1-1,0 1 1,-9 4-1,4-1-143,1 0 1,-1 2-1,1-1 0,1 2 0,-1 0 1,-19 19-1,31-26-154,-1 0-1,1 1 1,-1-1 0,1 0 0,0 1-1,0-1 1,-1 5 0,3-8-23,0 1 1,-1-1-1,1 1 1,0-1-1,0 1 1,0-1-1,0 1 1,0-1-1,0 1 1,0-1-1,0 1 1,0-1-1,0 1 1,0-1 0,0 1-1,0-1 1,0 0-1,0 1 1,1-1-1,-1 1 1,0-1-1,0 1 1,1-1-1,-1 1 1,1-1-1,0 1 1,0-1-1,0 0 1,-1 1 0,1-1-1,0 0 1,0 0-1,0 0 1,0 0-1,0 0 1,0 0-1,0 0 1,0 0 0,-1 0-1,1 0 1,0 0-1,0 0 1,1-1-1,15-5 9,-1-1 0,0 0 0,-1-1 0,0-1 0,0 0 0,-1-1 0,24-21 0,34-23 17,-71 53-30,-1 1 0,1-1 0,0 1 0,0-1 1,0 1-1,0-1 0,0 1 0,0-1 0,0 1 1,0 0-1,0 0 0,0-1 0,0 1 0,0 0 1,2 0-1,-3 0 0,0 1 0,0-1 1,1 0-1,-1 0 0,0 0 0,0 1 0,1-1 1,-1 0-1,0 0 0,0 1 0,0-1 1,1 0-1,-1 1 0,0-1 0,0 0 1,0 1-1,0-1 0,0 0 0,0 1 1,1-1-1,-1 0 0,0 1 0,0-1 1,0 0-1,0 1 0,0-1 0,-1 0 1,1 1-1,0 0 0,-12 36 17,8-25-14,-11 33 78,2 0-1,1 0 0,3 1 0,2 1 1,-1 57-1,8-65 1,0 41 129,-14 124 0,11-181-142,-2 0 1,0-1-1,-1 0 1,-1 0-1,-1 0 1,-1-1 0,-1 0-1,-1-1 1,-1 0-1,-15 20 1,24-36-43,1-1 1,-1 0-1,0 0 1,0 0-1,0 0 0,-1-1 1,1 1-1,0-1 1,-1 0-1,0 0 1,0 0-1,1 0 1,-9 2-1,10-4-16,0 0 0,0 0 0,0 0 0,0 0 1,0 0-1,0-1 0,0 1 0,0-1 0,0 1 0,1-1 0,-1 0 0,0 0 1,0 1-1,0-1 0,1 0 0,-1-1 0,0 1 0,1 0 0,-1 0 0,1-1 1,-1 1-1,1-1 0,0 1 0,0-1 0,0 0 0,0 1 0,0-1 1,0 0-1,0 0 0,-1-3 0,-2-7-10,0 1 0,1-1 0,1 0 0,0 0 0,0 0 0,1-1 0,1 1 0,0 0 0,0-1 0,2 1 0,-1 0 0,5-13 0,1-8-54,3 1 0,0 0 1,20-39-1,-10 32-11,2 0-1,2 1 1,2 2 0,1 0-1,1 2 1,2 1 0,66-55-1,5 9-55,161-96 0,-249 167 113,-3 3 2,0-1 1,-1 0 0,0-1 0,-1 0 0,15-14 0,-23 21 6,0 0 1,0 0-1,0 0 0,0 0 0,0-1 1,0 1-1,0 0 0,1 0 0,-1 0 1,0 0-1,0 0 0,0 0 0,0 0 1,0 0-1,0-1 0,0 1 1,0 0-1,0 0 0,0 0 0,0 0 1,0 0-1,0 0 0,0-1 0,0 1 1,0 0-1,0 0 0,0 0 0,0 0 1,0 0-1,0-1 0,0 1 1,0 0-1,0 0 0,0 0 0,0 0 1,0 0-1,0 0 0,0-1 0,0 1 1,0 0-1,0 0 0,0 0 0,-1 0 1,1 0-1,0 0 0,-8 0 36,-7 4 11,7 1-28,1-1 1,0 1-1,0 1 1,0 0-1,1-1 1,0 2 0,0-1-1,0 1 1,1 0-1,-9 15 1,-1 6 65,-18 47 0,33-74-84,1-33-2083,-1 18 1675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3.748"/>
    </inkml:context>
    <inkml:brush xml:id="br0">
      <inkml:brushProperty name="width" value="0.05" units="cm"/>
      <inkml:brushProperty name="height" value="0.05" units="cm"/>
    </inkml:brush>
  </inkml:definitions>
  <inkml:trace contextRef="#ctx0" brushRef="#br0">166 22 15419,'1'-5'1220,"4"-9"315,-6 11-420,-3 7 742,-6 10-1050,1 0 0,1 0 0,0 0 0,-6 20 0,-9 14-96,-33 73 782,48-102-1228,9-44-638,-1 12-702,-1 1 0,0-1 0,-1 0 1,0 0-1,-1 1 0,-5-15 1,-7 5-388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4.170"/>
    </inkml:context>
    <inkml:brush xml:id="br0">
      <inkml:brushProperty name="width" value="0.05" units="cm"/>
      <inkml:brushProperty name="height" value="0.05" units="cm"/>
    </inkml:brush>
  </inkml:definitions>
  <inkml:trace contextRef="#ctx0" brushRef="#br0">73 4 16179,'1'0'124,"0"-1"0,0 1-1,-1-1 1,1 1-1,0 0 1,1-1-1,-1 1 1,0 0-1,0 0 1,0 0 0,0 0-1,0 0 1,0 0-1,0 0 1,0 0-1,0 0 1,0 0 0,0 1-1,0-1 1,0 0-1,0 1 1,0-1-1,0 1 1,0-1-1,0 1 1,-1 0 0,1-1-1,0 1 1,1 1-1,-1 0 103,0 1 0,0 0-1,-1-1 1,1 1 0,-1 0-1,1-1 1,-1 1 0,0 0-1,0 0 1,0 0-1,-1 2 1,-4 36 791,-2 0-1,-1-1 1,-26 71 0,1-1-152,26-88-734,5-14-120,-1 1 0,1 0 1,0 0-1,1 0 0,-1 18 1,2-26-35,0-1-1,0 0 1,0 0 0,0 1 0,0-1 0,0 0 0,0 1 0,0-1 0,0 0 0,0 1 0,0-1 0,0 0 0,0 0 0,0 1 0,0-1 0,0 0 0,1 1 0,-1-1 0,0 0 0,0 0 0,0 1-1,0-1 1,1 0 0,-1 0 0,0 0 0,0 1 0,1-1 0,-1 0 0,0 0 0,0 0 0,1 0 0,-1 1 0,0-1 0,0 0 0,1 0 0,-1 0 0,0 0 0,1 0 0,-1 0 0,0 0-1,0 0 1,1 0 0,-1 0 0,0 0 0,1 0 0,-1 0 0,0 0 0,1 0 0,-1 0 0,0 0 0,0-1 0,1 1 0,-1 0 0,0 0 0,0 0 0,1 0 0,-1 0 0,0-1 0,0 1-1,1 0 1,-1 0 0,0-1 0,0 1 0,0 0 0,1-1 0,14-16-1784,2-29 727,-12 33 810,11-31-539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4.651"/>
    </inkml:context>
    <inkml:brush xml:id="br0">
      <inkml:brushProperty name="width" value="0.05" units="cm"/>
      <inkml:brushProperty name="height" value="0.05" units="cm"/>
    </inkml:brush>
  </inkml:definitions>
  <inkml:trace contextRef="#ctx0" brushRef="#br0">3 388 13643,'-3'-4'2932,"4"14"-3292,17 34-5826,-16-42 6458,-1 0 0,0 0 0,0 0 0,1-1 0,-1 1 0,1 0 0,-1-1 0,1 1 0,0-1 0,0 1 0,0-1 0,0 0 0,0 1 0,0-1 0,0 0 0,0 0 0,0-1 0,0 1 0,1 0 1,-1-1-1,3 1 0,2-1 685,0 1 0,0-2-1,0 1 1,13-3 0,-16 3-656,16-4 498,-1-1 0,0 0-1,0-1 1,31-15 0,-29 10-631,0 0 1,-1-2 0,0 0-1,-1-1 1,0-2 0,23-23 0,-36 31-140,0 1 0,0-1 0,0 0 1,7-17-1,-12 24-23,0-1 0,0 0 0,0 0 0,-1 0 0,1 0 0,-1-1 0,0 1 0,1 0 0,-1 0-1,0 0 1,0 0 0,-1-3 0,1 4-2,0 0 0,-1 0 0,1 0 0,-1 0 0,1 0 0,-1 0 0,0 0 0,1 0 0,-1 0-1,0 1 1,0-1 0,1 0 0,-1 0 0,0 1 0,0-1 0,0 1 0,0-1 0,0 1 0,0-1 0,0 1-1,0-1 1,0 1 0,0 0 0,0 0 0,-1-1 0,-4 1 5,1-1 0,0 1 0,0 0 0,0 1 0,0-1 0,0 1 0,0 0 0,0 0 0,0 0 0,0 1 0,0 0 0,1 0 0,-1 0 0,0 1 0,1-1 0,0 1 0,-6 5 0,-2 2 12,0 0 0,1 0 0,1 1 0,-16 21 0,11-11 39,2 0 1,0 1-1,2 0 1,0 1 0,-8 25-1,15-36-18,0 1 0,1-1-1,1 0 1,0 1 0,0-1 0,2 1-1,-1 0 1,1 0 0,1-1-1,1 1 1,4 23 0,-4-32-52,-1 0 0,1 0 1,0 0-1,0-1 0,0 1 0,0 0 1,1-1-1,-1 0 0,1 1 0,0-1 1,0 0-1,0-1 0,0 1 0,1 0 1,-1-1-1,1 0 0,-1 0 1,1 0-1,0 0 0,0 0 0,0-1 1,0 0-1,0 0 0,0 0 0,0 0 1,0-1-1,1 1 0,-1-1 0,6 0 1,0-1-211,0 0 1,0 0 0,-1-1 0,1 0 0,0-1 0,-1 0 0,1 0-1,-1-1 1,0 0 0,0-1 0,12-8 0,-7 1 14,-1 1-1,-1-1 1,0-1-1,0-1 1,13-20 0,9-23-630</inkml:trace>
  <inkml:trace contextRef="#ctx0" brushRef="#br0" timeOffset="1">407 1 14195,'-22'3'1272,"0"3"-872,1-3-248,8 0 225,3 2-249,8-5 104,-9-2-96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5.083"/>
    </inkml:context>
    <inkml:brush xml:id="br0">
      <inkml:brushProperty name="width" value="0.05" units="cm"/>
      <inkml:brushProperty name="height" value="0.05" units="cm"/>
    </inkml:brush>
  </inkml:definitions>
  <inkml:trace contextRef="#ctx0" brushRef="#br0">25 11 17900,'-9'0'2120,"3"-3"-1160,-3-5 2537,9 11-2585,1 0-335,5 5-769,4-2-497,3 0-2335,4 2 2632,6-3-377,2-1-311</inkml:trace>
  <inkml:trace contextRef="#ctx0" brushRef="#br0" timeOffset="1">754 349 15131,'-1'2'266,"-1"-1"0,1 1 0,-1-1 0,1 1 0,-1-1 0,0 0 0,1 0 0,-1 0 0,0 0 0,0 0 0,0 0 0,0 0 0,0 0 0,-3 0 0,-1 1 440,-21 9 1908,-35 17 141,57-25-2671,1-1-1,-1 1 1,1 0 0,0 1-1,0-1 1,0 1 0,0 0-1,0 0 1,1 0 0,-4 6-1,7-9-79,-1 0 0,0 1 0,1-1 0,-1 1 0,1-1 1,-1 1-1,1-1 0,0 1 0,0-1 0,0 1 0,0-1 0,0 1 0,0-1 0,0 1 0,0-1 0,0 1 0,1-1 0,-1 1 0,1-1 0,-1 1 0,1-1 0,-1 0 0,1 1 0,0-1 0,0 0 0,0 1 1,0-1-1,0 0 0,0 0 0,0 0 0,0 0 0,0 0 0,2 1 0,5 4-19,0 0 0,1-1 1,-1 0-1,12 4 0,-5-1-5,-1-2 3,0 2-1,-1 0 1,0 1 0,-1 0-1,0 0 1,13 14-1,-22-19 16,1 1 0,0 0 0,-1 0 0,0 0 0,0 0 0,-1 1 0,1-1-1,-1 1 1,0-1 0,-1 1 0,1 0 0,-1 0 0,0 0 0,-1-1 0,1 1 0,-1 0 0,0 0-1,-1 0 1,-1 7 0,0-3 14,-1 1 0,0-1 0,-1 0 0,0 0 0,0 0 0,-1 0 0,-1-1-1,0 0 1,0 0 0,0 0 0,-1-1 0,-1 0 0,-13 12 0,1-3 72,-1-1 1,-1-1-1,0-1 0,-36 17 0,31-19-274,-2-2-1,1-1 1,-1-1 0,-41 5-1,49-10-60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28.889"/>
    </inkml:context>
    <inkml:brush xml:id="br0">
      <inkml:brushProperty name="width" value="0.05" units="cm"/>
      <inkml:brushProperty name="height" value="0.05" units="cm"/>
    </inkml:brush>
  </inkml:definitions>
  <inkml:trace contextRef="#ctx0" brushRef="#br0">2417 324 11314,'1'-2'82,"-1"1"0,1-1 0,-1 0 0,1 1 0,-1-1 0,0 0 0,0 0 0,0 1 0,0-1 0,0 0-1,0 0 1,0 1 0,-1-1 0,1 0 0,-1 1 0,1-1 0,-1 0 0,0 1 0,1-1 0,-1 1 0,0-1-1,0 1 1,0-1 0,0 1 0,0 0 0,-1-1 0,1 1 0,-2-2 0,-6-5 154,-1 1 1,1 0 0,-14-7-1,11 6-74,5 5-168,0 1 0,0-1-1,0 1 1,0 0 0,0 1 0,0-1 0,-1 1 0,1 1 0,0 0 0,-1 0 0,-9 1-1,-27-2 274,17-2 56,1-2 0,1-1 0,-1-1 0,1-1 0,0-2 0,1 0 0,0-2 0,-43-27 0,37 22-243,0 1-1,-1 1 0,-1 2 0,0 1 0,-1 1 0,0 2 0,0 2 0,-1 1 0,0 1 0,0 2 0,-41 1 0,35 5-54,0 1 1,-61 16 0,-75 30 16,129-36-31,-17 6-1,1 3-1,0 2 0,2 3 1,2 3-1,0 2 0,-92 71 1,82-49 45,3 3 1,-63 72-1,101-97-33,1 1 0,1 2-1,2 0 1,1 2 0,3 0 0,-20 50-1,13-18 29,4 1-1,3 1 0,2 1 0,4 1 0,4 0 0,-2 78 1,12-54 44,5-1 0,4 0 0,40 177 0,-41-242-81,2-1 0,1 0-1,1 0 1,1-1 0,2-1 0,1 0 0,2-1 0,0-1 0,2-1 0,1 0 0,1-2 0,1 0 0,0-2 0,2-1 0,1 0 0,55 32 0,-43-33 21,1-1-1,1-2 1,1-2 0,0-1 0,1-2 0,0-2 0,76 7 0,-48-12 39,-1-3 1,0-3-1,1-3 1,77-15-1,-76 4-40,-1-2 0,0-4 0,129-57-1,181-129 328,-330 176-96,-1-3 0,65-58 0,-83 62-96,-1-1 0,-1-2-1,-2-1 1,25-39 0,-25 27-120,-2-1 0,-2-1 0,-2 0 0,-2-2 0,-2-1 0,-3 0 0,-2 0 0,-2-2 0,-2 1 0,1-97 0,-9 104-142,-3-1 0,-1 1 0,-2 0 0,-2 0 0,-2 1 0,-2 0 0,-2 0 1,-2 2-1,-2 0 0,-1 1 0,-2 0 0,-49-68 0,58 94-28,1 1 0,-2 1 1,0 0-1,0 1 0,-1 0 1,-1 1-1,-19-11 0,25 17 31,0 0 0,0 0 0,-1 2 0,0-1 0,1 1 0,-1 0 0,0 1 0,-1 0 0,1 1 0,0 0 0,0 1 0,-1 0 0,1 0 0,-11 3 0,-34 13-277,-5 7-50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7.615"/>
    </inkml:context>
    <inkml:brush xml:id="br0">
      <inkml:brushProperty name="width" value="0.05" units="cm"/>
      <inkml:brushProperty name="height" value="0.05" units="cm"/>
    </inkml:brush>
  </inkml:definitions>
  <inkml:trace contextRef="#ctx0" brushRef="#br0">78 27 20668,'-7'4'385,"1"0"0,0 1-1,-1 0 1,1 0 0,1 0-1,-1 0 1,1 1 0,-8 12-1,11-16-325,0 0 0,0 0 0,1 1-1,-1-1 1,1 1 0,0-1 0,0 1-1,0-1 1,0 1 0,0 0-1,0 0 1,1-1 0,0 1 0,-1 0-1,1 0 1,0 0 0,0-1 0,0 1-1,1 0 1,-1 0 0,1 0-1,0-1 1,-1 1 0,1 0 0,0-1-1,1 1 1,1 2 0,-1-3-58,0 0 0,0 0 1,0 0-1,0-1 0,0 1 0,1-1 1,-1 0-1,1 0 0,-1 0 1,1 0-1,0 0 0,-1 0 0,1 0 1,0-1-1,-1 0 0,1 1 0,0-1 1,0 0-1,-1 0 0,1-1 0,0 1 1,0-1-1,-1 1 0,5-2 1,3-1-3,1 0 1,-1-1-1,0 0 1,17-9-1,-11 3 81,-1 0 0,20-17-1,-31 24-28,0-1 0,0 1 1,-1-1-1,1 0 0,-1 0 0,0 0 0,0 0 0,0 0 0,-1-1 1,0 0-1,0 1 0,0-1 0,2-7 0,-4 11-29,0 0 1,0 0-1,1-1 1,-1 1-1,0 0 0,-1 0 1,1 0-1,0 0 0,0-1 1,0 1-1,-1 0 0,1 0 1,-1 0-1,1 0 1,-1 0-1,1 0 0,-1 0 1,0 0-1,1 0 0,-1 0 1,0 0-1,-1-1 1,0 1 6,0-1 1,0 1 0,0 0 0,-1 0 0,1 0 0,0 1 0,0-1 0,-1 0 0,1 1 0,-5-1 0,0 1-54,-1 0 0,1 0 1,-1 1-1,1 0 0,0 0 0,-10 3 1,14-3-40,-29 12-1159,30-12 1176,1-1 0,0 1 0,1-1 0,-1 1 0,0 0-1,0-1 1,0 1 0,0 0 0,0 0 0,1-1 0,-1 1 0,0 0 0,1 0-1,-1 0 1,0 0 0,1 0 0,0 0 0,-1 0 0,1 0 0,-1 1-1,1-1 1,0 0 0,0 0 0,0 0 0,0 0 0,0 2 0,3 5-480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0.231"/>
    </inkml:context>
    <inkml:brush xml:id="br0">
      <inkml:brushProperty name="width" value="0.05" units="cm"/>
      <inkml:brushProperty name="height" value="0.05" units="cm"/>
    </inkml:brush>
  </inkml:definitions>
  <inkml:trace contextRef="#ctx0" brushRef="#br0">12 1 16035,'-5'36'612,"1"1"-1,2-1 0,2 43 1,1-44-206,22 450 2519,-5-182-2007,-7 370 40,-22 0-802,7-445-131,31 1016-5,6-128-336,-33-1107 306,0 31-394,-7 53-1,2-80-429,-1-17 170,-5-19 212,-1-17-9,-1-20-150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0.778"/>
    </inkml:context>
    <inkml:brush xml:id="br0">
      <inkml:brushProperty name="width" value="0.05" units="cm"/>
      <inkml:brushProperty name="height" value="0.05" units="cm"/>
    </inkml:brush>
  </inkml:definitions>
  <inkml:trace contextRef="#ctx0" brushRef="#br0">89 901 14611,'-14'24'776,"-33"62"685,42-75-1188,0 0 0,1 0 0,0 0 0,1 0 1,1 1-1,-2 12 0,4-21-164,0-1 1,-1 1-1,1 0 0,1 0 1,-1 0-1,0-1 0,1 1 1,-1 0-1,1-1 0,0 1 1,0 0-1,0-1 0,0 1 1,0-1-1,3 4 0,-3-5-26,1 1 0,0 0 0,0-1-1,0 0 1,0 1 0,0-1 0,0 0-1,0 0 1,0 0 0,0 0 0,1-1-1,-1 1 1,0-1 0,0 1 0,1-1 0,-1 0-1,0 0 1,1 0 0,-1 0 0,4 0-1,10-3 122,-1 1 0,1-2 0,0 0 0,-1-1 0,0-1 0,0 0-1,-1-1 1,0 0 0,0-1 0,14-11 0,18-16 349,64-61 0,-27 16-73,-3-4 1,107-146-1,-148 173-441,-2-1 1,-2-2-1,-3-1 1,-3-2-1,34-108 1,-56 148-57,-4 17 9,-1 0-1,0 0 0,-1 0 1,1 0-1,-1 0 1,-1 0-1,1-1 0,-1 1 1,-1-10-1,-1 12-50,-2 10 36,-4 14-7,4-1 11,1 0 1,1 0-1,1 0 0,0 1 1,2-1-1,3 24 0,26 117-141,-15-106-294,3 0-1,40 86 0,69 90-961,-80-156 889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4.977"/>
    </inkml:context>
    <inkml:brush xml:id="br0">
      <inkml:brushProperty name="width" value="0.05" units="cm"/>
      <inkml:brushProperty name="height" value="0.05" units="cm"/>
    </inkml:brush>
  </inkml:definitions>
  <inkml:trace contextRef="#ctx0" brushRef="#br0">127 0 19548,'-3'4'183,"1"-1"1,0 0-1,0 1 0,0-1 1,1 1-1,-1-1 0,1 1 1,-1 0-1,1 0 0,1-1 1,-1 1-1,0 0 0,1 0 1,0 4-1,-1 1 109,-17 321 3608,17-286-3642,1-17-109,-2-8-33,2 0 0,0 0 0,1 0 0,1 0 1,1 0-1,5 18 0,-8-35-107,1-1 0,-1 1 0,1-1 0,-1 1 0,1-1 0,0 0 0,0 1 0,-1-1 1,1 0-1,0 1 0,0-1 0,0 0 0,1 0 0,-1 0 0,0 0 0,0 0 0,0 0 0,1 0 0,-1-1 0,1 1 0,-1 0 1,0-1-1,1 1 0,-1-1 0,1 1 0,-1-1 0,1 0 0,0 1 0,-1-1 0,1 0 0,-1 0 0,1 0 0,-1-1 0,3 1 0,3-2 14,0 0-1,0-1 0,0 0 0,-1 0 1,12-7-1,-11 6-5,12-7 20,1-1-16,0 1-1,0 1 0,1 1 0,27-8 0,-42 15-19,0 1-1,-1 0 0,1 0 1,0 1-1,0 0 0,0 0 1,-1 0-1,1 1 0,8 1 1,-10-1-2,-1 1-1,1-1 1,0 1 0,-1-1 0,1 1 0,-1 0 0,1 1 0,-1-1 0,0 1 0,0-1 0,0 1 0,0 0 0,-1 0-1,5 7 1,-5-8 1,0 0-1,-1 0 0,0 1 0,1-1 1,-1 1-1,0-1 0,0 1 0,0-1 1,-1 1-1,1-1 0,-1 1 0,1 0 1,-1 0-1,0-1 0,0 1 0,0 0 1,0-1-1,0 1 0,-1 0 0,-1 4 1,1-4 1,-1 0 1,0 0-1,1 0 0,-1-1 1,0 1-1,-1 0 0,1-1 1,0 0-1,-1 1 1,1-1-1,-1 0 0,0 0 1,0-1-1,0 1 1,0-1-1,-4 2 0,-10 4 20,-1-1-1,1-1 0,-1-1 0,0 0 1,0-2-1,0 0 0,0-1 0,-1 0 1,1-2-1,-27-3 0,31 1-143,-1 1-1,1-2 1,0 0-1,0-1 0,0 0 1,1-1-1,-1 0 1,1-1-1,1-1 1,-1 0-1,1-1 0,1 0 1,-16-16-1,27 25 41,-1-1 0,0 0 0,0 1 0,0-1 0,1 0-1,-1 0 1,0 0 0,1 0 0,-1 1 0,1-1-1,-1 0 1,1 0 0,-1 0 0,1 0 0,0 0 0,0 0-1,-1 0 1,1 0 0,0 0 0,0 0 0,0 0 0,0 0-1,0-1 1,0 1 0,1-2 0,0 3 1,-1-1-1,1 1 1,0-1 0,0 0-1,0 1 1,0 0 0,1-1-1,-1 1 1,0 0 0,0-1-1,0 1 1,0 0 0,0 0-1,0 0 1,0 0 0,1 0-1,-1 0 1,0 0 0,0 0-1,0 1 1,0-1 0,0 0-1,0 1 1,2 0-1,26 9-675,7 3-55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5.502"/>
    </inkml:context>
    <inkml:brush xml:id="br0">
      <inkml:brushProperty name="width" value="0.05" units="cm"/>
      <inkml:brushProperty name="height" value="0.05" units="cm"/>
    </inkml:brush>
  </inkml:definitions>
  <inkml:trace contextRef="#ctx0" brushRef="#br0">190 39 17516,'0'-2'163,"0"1"0,-1 0 0,1-1 0,0 1 1,-1-1-1,1 1 0,-1 0 0,0-1 0,1 1 0,-1 0 0,0-1 1,0 1-1,0 0 0,0 0 0,0 0 0,0 0 0,0 0 1,0 0-1,0 0 0,-1 0 0,1 1 0,0-1 0,0 0 1,-1 1-1,1-1 0,-1 1 0,1-1 0,0 1 0,-1 0 0,1-1 1,-1 1-1,1 0 0,-1 0 0,1 0 0,-1 0 0,1 0 1,-1 1-1,1-1 0,0 0 0,-3 1 0,-2 1 68,-1 0 0,1 0 0,-1 0 0,1 1 0,0 0 0,0 0 1,-9 7-1,7-3-167,0 0 0,0 1 1,1 0-1,0 0 1,1 0-1,0 1 1,0 0-1,0 1 0,2-1 1,-1 1-1,1 0 1,-4 14-1,8-23-56,-1 0 1,1-1-1,0 1 1,0 0-1,0-1 1,0 1-1,0 0 0,0-1 1,0 1-1,0 0 1,0-1-1,0 1 1,0 0-1,0-1 0,0 1 1,1 0-1,-1-1 1,0 1-1,0-1 0,1 1 1,-1 0-1,0-1 1,1 1-1,-1-1 1,1 1-1,-1-1 0,2 2 1,-1-2 0,0 0 1,0 0 0,0 0-1,0 1 1,0-1-1,0 0 1,0 0 0,0 0-1,0-1 1,0 1-1,0 0 1,0 0 0,0-1-1,0 1 1,2-1-1,3-2 25,1 0-1,-1-1 0,0 0 0,7-5 0,28-25 68,-8 6-26,1 2 0,50-30-1,-81 54-72,0 0-1,0 0 1,1 1-1,-1 0 1,0 0-1,1 0 1,-1 0-1,1 0 1,-1 0-1,1 1 1,5 0-1,-8 0 1,1 0-1,-1 1 1,1-1-1,-1 1 1,1-1-1,-1 1 1,1 0-1,-1 0 1,0-1-1,0 1 1,1 0-1,-1 0 1,0 0-1,0 0 1,0 0-1,0 1 1,0-1-1,0 0 1,0 0-1,-1 1 1,1-1-1,0 0 1,-1 1-1,1-1 1,-1 1-1,1-1 1,-1 3-1,2 5 13,0 0 0,-2-1-1,1 12 1,-1-13 12,1 0 1,-1 1-1,1-1 0,0 0 0,3 9 0,-3-15-16,-1 0 0,1 1-1,0-1 1,-1 0 0,1 0 0,0 0-1,0 0 1,0 0 0,0 0-1,0 0 1,0 0 0,0-1 0,0 1-1,0 0 1,0-1 0,0 1-1,1 0 1,-1-1 0,0 0-1,0 1 1,1-1 0,-1 0 0,0 1-1,1-1 1,-1 0 0,0 0-1,1 0 1,-1 0 0,0 0 0,1 0-1,-1-1 1,0 1 0,2-1-1,7-1 42,1-1 0,-1-1 0,13-6 0,-5 3 10,-14 6-46,23-9 75,36-8 1,-56 16-96,0 1-1,0 0 1,1 0 0,-1 1 0,1 0 0,-1 0 0,0 1-1,1-1 1,-1 2 0,10 2 0,-13-3-1,-1 0-1,0 1 1,0 0 0,0-1-1,0 1 1,-1 0 0,1 0-1,0 0 1,-1 1 0,0-1-1,1 1 1,-1-1 0,3 6-1,0 0-468,-1 1 0,0 0 0,3 13 0,-7-22 445,1 0-48,-1 0 0,0 0 1,0 0-1,1 0 1,-1 0-1,0 0 0,0 0 1,1 0-1,-1 0 1,0 0-1,1 0 0,-1 0 1,0 0-1,0 0 0,1 0 1,-1 0-1,0 0 1,0-1-1,0 1 0,1 0 1,-1 0-1,0 0 1,0 0-1,0-1 0,1 1 1,-1 0-1,0 0 0,0 0 1,0-1-1,0 1 1,0 0-1,1 0 0,-1-1 1,0 1-1,0 0 1,0 0-1,0-1 0,8-12-1176,10-40-657,-7 10 840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5.970"/>
    </inkml:context>
    <inkml:brush xml:id="br0">
      <inkml:brushProperty name="width" value="0.05" units="cm"/>
      <inkml:brushProperty name="height" value="0.05" units="cm"/>
    </inkml:brush>
  </inkml:definitions>
  <inkml:trace contextRef="#ctx0" brushRef="#br0">87 3 18500,'17'-2'2014,"-16"2"-1968,-1 0 0,1 1 1,-1-1-1,1 1 0,-1-1 0,0 1 1,1-1-1,-1 1 0,0-1 0,1 1 1,-1-1-1,0 1 0,0-1 1,1 1-1,-1 0 0,0-1 0,0 1 1,0-1-1,0 1 0,0 0 0,0-1 1,0 1-1,0-1 0,0 1 1,0 0-1,0-1 0,-1 1 0,1-1 1,0 1-1,0 0 0,-1-1 0,1 1 1,-34 118 3855,-4 14-2448,9 30-371,25-134-914,2 1-1,1 0 1,5 42-1,-4-68-141,0-1-1,1 1 1,-1 0-1,1-1 1,0 1 0,0-1-1,1 0 1,-1 1-1,0-1 1,1 0-1,0 0 1,0 0-1,0 0 1,3 4 0,-3-6-12,0 0 1,0 0-1,-1 0 1,1 0-1,0-1 1,0 1-1,0-1 0,0 1 1,0-1-1,0 0 1,0 1-1,0-1 1,0 0-1,0 0 1,0 0-1,-1-1 1,1 1-1,0 0 1,0-1-1,0 1 1,0-1-1,0 0 1,0 0-1,-1 1 1,1-1-1,0 0 1,1-2-1,18-11 68,-1 0 1,-1-2-1,0 0 0,22-26 0,-17 18-22,336-341-1468,-344 346-113,-16 14 693,-11 8 56,-4 5 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6.404"/>
    </inkml:context>
    <inkml:brush xml:id="br0">
      <inkml:brushProperty name="width" value="0.05" units="cm"/>
      <inkml:brushProperty name="height" value="0.05" units="cm"/>
    </inkml:brush>
  </inkml:definitions>
  <inkml:trace contextRef="#ctx0" brushRef="#br0">0 0 20388,'9'35'2289,"4"-4"-1553,0-8-328,6 1 1168,-1 1-1087,2-5-850,1 3 369,-1-3-152,2-7-192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7.017"/>
    </inkml:context>
    <inkml:brush xml:id="br0">
      <inkml:brushProperty name="width" value="0.05" units="cm"/>
      <inkml:brushProperty name="height" value="0.05" units="cm"/>
    </inkml:brush>
  </inkml:definitions>
  <inkml:trace contextRef="#ctx0" brushRef="#br0">32 53 19868,'-7'72'5740,"1"-10"-4920,0 4-373,-2 6 121,3 87 0,5-155-519,0 0 0,1 0 0,-1 0 0,1 0 0,0 0 0,0 0 0,0-1 0,3 7 0,-3-9-37,-1-1 0,0 1 0,0-1 0,1 1-1,-1-1 1,0 0 0,1 1 0,-1-1 0,1 0-1,-1 1 1,0-1 0,1 0 0,-1 0 0,1 1-1,-1-1 1,1 0 0,-1 0 0,1 0 0,-1 0 0,1 1-1,-1-1 1,1 0 0,-1 0 0,1 0 0,-1 0-1,1 0 1,1-1 4,-1 1 0,0-1 0,1 0 0,-1 1-1,0-1 1,0 0 0,1 0 0,-1 0 0,0 0 0,0 0-1,0 0 1,0 0 0,1-2 0,3-4 20,0 0 0,-1-1 0,-1 1 0,1-1 1,-1 0-1,0 0 0,-1 0 0,0 0 0,2-9 0,6-80 111,-9 80-122,1-26 0,-2-42 0,-1 71-36,0 1 0,-1-1 0,-1 1 0,0 0 1,0 0-1,-1 0 0,-8-15 0,12 28 10,0-1-1,0 1 1,0 0 0,0-1 0,0 1-1,0 0 1,0-1 0,-1 1-1,1 0 1,0 0 0,0-1 0,0 1-1,0 0 1,-1 0 0,1-1-1,0 1 1,0 0 0,-1 0 0,1 0-1,0-1 1,0 1 0,-1 0-1,1 0 1,0 0 0,-1 0 0,1 0-1,0-1 1,-1 1 0,1 0-1,-1 0 1,-2 9-33,3 15-7,0-14 35,2 0-1,-1 0 0,1 0 0,1 0 1,0 0-1,0 0 0,1-1 0,0 0 1,9 15-1,-11-21 8,1 1 1,-1 0 0,1-1-1,0 0 1,0 1-1,0-1 1,0 0-1,1 0 1,-1-1 0,1 1-1,0-1 1,0 0-1,0 0 1,0 0-1,0 0 1,0-1 0,0 0-1,1 1 1,-1-2-1,0 1 1,1 0 0,-1-1-1,1 0 1,5 0-1,0-2 3,0-1-1,0 1 0,0-2 0,-1 1 0,1-1 1,-1-1-1,0 0 0,0 0 0,0 0 1,-1-1-1,0-1 0,0 1 0,-1-1 1,10-12-1,2-3 0,-1-1 0,-1-1-1,25-46 1,-33 51-12,-1 3-36,-12 33-2,-1 1 31,-10 29-11,-10 58 1,23-90 32,0 0 1,1-1-1,0 1 1,1 0-1,1 0 1,0 0-1,1 0 1,7 22-1,-8-33-2,0 1 0,1 0-1,0-1 1,0 0 0,1 1 0,-1-1-1,1 0 1,0 0 0,0-1-1,0 1 1,0-1 0,1 1 0,0-1-1,-1 0 1,1 0 0,0-1-1,8 5 1,-6-5 0,0 0 0,1 0 0,-1 0 0,1-1 0,-1 0-1,1 0 1,-1 0 0,1-1 0,0 0 0,-1-1 0,1 1 0,9-3 0,2-2-4,-2 0 1,1-1-1,0-1 1,-1-1-1,0 0 1,-1-1 0,0-1-1,-1 0 1,1-1-1,18-19 1,-2-1-22,-2-2 0,-1 0 0,26-41 0,-48 64 11,5-6-2,-9 15 10,-3 10 4,-9 27 34,7-28-10,0-1 0,1 0 0,0 1 0,0-1 0,1 1 0,0-1 0,0 1 0,1 0 0,0 0 0,2 13 0,-2-20-20,1 0-1,-1 0 0,0-1 1,1 1-1,-1 0 1,1 0-1,0-1 0,-1 1 1,1 0-1,0-1 1,-1 1-1,1 0 0,0-1 1,-1 1-1,1-1 0,0 1 1,0-1-1,0 0 1,0 1-1,-1-1 0,1 0 1,0 0-1,0 1 1,0-1-1,0 0 0,0 0 1,0 0-1,0 0 0,0 0 1,-1 0-1,1 0 1,0-1-1,0 1 0,1 0 1,30-12 89,2-6-18,45-34-1,-52 33-96,2 0 0,46-22-1,-72 40 15,0 0-1,0 0 1,0 0-1,0 0 1,0 0-1,0 0 1,0 1-1,0 0 1,0-1-1,0 1 1,0 0-1,0 0 1,4 1-1,-5 0 3,0 0-1,0 0 0,-1 0 1,1 0-1,0 0 0,-1 0 1,1 0-1,-1 0 1,1 1-1,-1-1 0,0 1 1,1-1-1,-1 1 0,0-1 1,0 1-1,0 0 0,0-1 1,-1 1-1,1 0 0,0 0 1,0 2-1,9 31-75,-8-23 88,2 0-1,-1 0 0,2 0 1,0-1-1,6 12 0,-10-21-25,1 1-1,0-1 0,-1 0 1,1 1-1,0-1 1,1 0-1,-1 0 1,0 0-1,1 0 0,-1-1 1,1 1-1,-1-1 1,1 1-1,0-1 1,-1 0-1,1 0 0,0 0 1,0 0-1,0-1 1,0 1-1,0-1 0,0 0 1,0 0-1,0 0 1,0 0-1,3-1 1,2-1-192,8-1-888,-13 5-420,-6 4-1035,-9 5 1642,-3 0-242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4:38.031"/>
    </inkml:context>
    <inkml:brush xml:id="br0">
      <inkml:brushProperty name="width" value="0.05" units="cm"/>
      <inkml:brushProperty name="height" value="0.05" units="cm"/>
    </inkml:brush>
  </inkml:definitions>
  <inkml:trace contextRef="#ctx0" brushRef="#br0">6230 808 13891,'-7'-19'295,"-1"0"-1,0 1 1,-2 0 0,0 1 0,-1-1-1,-1 2 1,-21-24 0,11 18-11,-1 1-1,-1 0 1,0 3 0,-36-22 0,-6 3 55,-2 2 0,-1 4 0,-2 2 0,-91-23 0,-306-54 128,342 81-469,-5-2 1,-444-83-25,-8 46-16,371 60 31,1 8 0,-304 46 0,-57 60 1,419-70-1,-249 100 0,237-68 14,-250 152 1,318-162 2,3 5-1,3 3 0,-134 136 1,136-113 22,-117 159-1,177-211-10,3 1-1,1 0 1,2 2-1,2 1 0,2 1 1,2 0-1,-12 55 1,21-65 0,2 1 0,1 0 0,3 1 1,0-1-1,3 1 0,1-1 0,1 0 1,2 0-1,2 0 0,2 0 0,1-1 1,1-1-1,3 1 0,30 57 0,-24-59-7,2-1 1,2-2-1,1 0 0,1-1 0,1-2 0,2 0 0,55 39 0,-36-34-3,1-3 0,2-1-1,1-3 1,98 34 0,-46-29 1,0-4 1,2-5-1,1-4 0,209 6 1,-100-24 7,324-44-1,212-86 20,-9-54-4,667-314 55,-768 190-40,-535 246-32,-3-5 0,-3-4 0,157-145 0,-225 184-9,-2-2 1,-1-1-1,-1-1 0,-3-1 1,38-70-1,-53 86-2,-1-2 0,-1 1 0,-1-1 0,-1 0 0,-1-1 0,-2 0 0,0 0 0,-1 0 0,-1 0 0,-2 0 0,0 0-1,-5-32 1,2 39-2,-1-1-1,-1 1 1,-1-1-1,0 2 1,-1-1-1,-1 1 1,0 0-1,-2 0 1,0 1-1,0 0 1,-15-16-1,1 6 2,-2 1 0,0 1 0,-1 2 0,-57-36 0,30 26-36,-2 3 0,-1 1 0,-84-25 0,57 27-97,-166-26 1,74 33-16,-337 9 1,130 28 29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22.952"/>
    </inkml:context>
    <inkml:brush xml:id="br0">
      <inkml:brushProperty name="width" value="0.05" units="cm"/>
      <inkml:brushProperty name="height" value="0.05" units="cm"/>
    </inkml:brush>
  </inkml:definitions>
  <inkml:trace contextRef="#ctx0" brushRef="#br0">23 40 16243,'-5'5'548,"-12"12"1637,17-16-2150,0-1-1,0 0 0,0 0 1,-1 0-1,1 0 1,0 1-1,0-1 0,0 0 1,0 0-1,0 0 0,0 1 1,0-1-1,0 0 0,0 0 1,0 0-1,0 0 0,0 1 1,0-1-1,0 0 1,0 0-1,0 0 0,0 1 1,0-1-1,0 0 0,0 0 1,1 0-1,-1 0 0,0 1 1,0-1-1,0 0 1,0 0-1,0 0 0,0 0 1,1 1-1,13 1 1257,175-16 2488,80-5-1986,-63 2-1354,-187 17-635,-1 0 1,1 2 0,-1 0 0,22 6 0,-28-6-354,-10-1 428,-1-1 0,0 1 0,1-1 0,-1 0-1,1 0 1,-1 0 0,0 0 0,1 0 0,-1 0 0,0 0 0,1 0-1,-1 0 1,1-1 0,-1 1 0,0-1 0,1 1 0,-1-1 0,0 1-1,0-1 1,0 0 0,1 1 0,-1-1 0,0 0 0,0 0-1,0 0 1,0 0 0,0 0 0,0 0 0,-1 0 0,1-1 0,1-1-1,10-15-752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23.430"/>
    </inkml:context>
    <inkml:brush xml:id="br0">
      <inkml:brushProperty name="width" value="0.05" units="cm"/>
      <inkml:brushProperty name="height" value="0.05" units="cm"/>
    </inkml:brush>
  </inkml:definitions>
  <inkml:trace contextRef="#ctx0" brushRef="#br0">1 0 18508,'23'1'1871,"1"2"0,29 6 1,11 1-759,22-2-361,-38-5-538,-1 3 0,82 19-1,-121-23-208,-1 0-1,0 1 1,-1 0-1,1 0 0,0 0 1,-1 1-1,0 0 0,0 0 1,0 1-1,8 8 1,-10-9-4,-1 1 0,1-1 1,-1 1-1,-1 0 0,1 1 0,-1-1 1,0 0-1,0 1 0,0-1 1,-1 1-1,0-1 0,0 1 1,0 11-1,-1 6 22,-1-1 0,0 0-1,-2 1 1,-1-1 0,-1-1 0,-1 1 0,-1 0-1,-16 35 1,9-28-19,-1-1 1,-1 0-1,-2-1 0,-1-1 0,-33 36 1,37-47-877,-1 0 1,-1-1-1,-37 23 1,43-29 156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8.172"/>
    </inkml:context>
    <inkml:brush xml:id="br0">
      <inkml:brushProperty name="width" value="0.05" units="cm"/>
      <inkml:brushProperty name="height" value="0.05" units="cm"/>
    </inkml:brush>
  </inkml:definitions>
  <inkml:trace contextRef="#ctx0" brushRef="#br0">0 1 15955,'3'5'327,"0"1"-1,0-1 0,0 1 0,-1 0 0,0 0 0,0 0 1,-1 0-1,0 1 0,0-1 0,0 0 0,-1 7 0,2 6 500,7 91 576,-6 0-1,-14 154 1,11-253-1247,3-31-45,5-69 42,2-14-66,39-182 0,-47 278-94,0 0 0,1 0 0,0 0 0,0 0 0,4-6 0,-6 12 2,-1 0-1,1 0 0,-1 0 1,1 0-1,0 0 1,-1 0-1,1 1 0,0-1 1,-1 0-1,1 0 1,0 1-1,0-1 0,0 1 1,0-1-1,-1 0 1,1 1-1,0 0 0,0-1 1,0 1-1,0 0 1,0-1-1,0 1 0,0 0 1,0 0-1,0 0 1,0 0-1,0 0 0,0 0 1,1 0-1,-1 0 1,0 0-1,0 0 0,0 1 1,0-1-1,0 0 1,-1 1-1,1-1 0,0 1 1,0-1-1,0 1 1,0 0-1,1 1 0,0-1-9,-1 1-1,0-1 1,1 1-1,-1 0 1,0 0-1,0 0 1,0-1-1,0 1 1,-1 0-1,1 0 1,0 0-1,-1 0 0,1 1 1,-1-1-1,0 0 1,0 0-1,0 0 1,0 0-1,0 0 1,0 0-1,-1 0 1,1 0-1,-1 1 1,1-1-1,-1 0 1,0 0-1,1-1 1,-3 4-1,0 2-5,-1 0 0,0-1 0,0 1 0,0-1 0,-1 0 0,-8 9 0,10-12-65,1-1-1,-1 1 1,0 0-1,0-1 1,0 0 0,0 1-1,0-1 1,-1-1-1,1 1 1,-1 0 0,1-1-1,-1 0 1,1 1-1,-7 0 1,10-2 59,-1 0-1,1 0 1,0 0 0,0 0 0,-1-1-1,1 1 1,0 0 0,0 0-1,-1 0 1,1 0 0,0 0 0,0 0-1,0 0 1,-1-1 0,1 1-1,0 0 1,0 0 0,0 0 0,-1 0-1,1-1 1,0 1 0,0 0-1,0 0 1,0-1 0,0 1 0,0 0-1,-1 0 1,1 0 0,0-1-1,0 1 1,0 0 0,0 0 0,0-1-1,0 1 1,0 0 0,0 0-1,0-1 1,0 1 0,0 0 0,0 0-1,0-1 1,0 1 0,1 0-1,-1 0 1,0-1 0,0 1 0,0 0-1,0 0 1,1-1 0,6-10-368,4 0-195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2.475"/>
    </inkml:context>
    <inkml:brush xml:id="br0">
      <inkml:brushProperty name="width" value="0.05" units="cm"/>
      <inkml:brushProperty name="height" value="0.05" units="cm"/>
    </inkml:brush>
  </inkml:definitions>
  <inkml:trace contextRef="#ctx0" brushRef="#br0">326 56 17260,'-1'-1'121,"0"-1"0,0 1 0,0 0 0,-1 0 0,1 0 0,0 0 0,-1 1 0,1-1-1,-1 0 1,1 1 0,-1-1 0,1 0 0,-1 1 0,0 0 0,1-1 0,-1 1 0,1 0 0,-1 0 0,0 0 0,1 0 0,-1 0 0,1 0 0,-1 1 0,0-1 0,1 0 0,-4 2 0,-42 13 996,33-9-968,0 1 0,1 1 0,0 0 0,0 1 0,1 0 0,0 1 0,1 0 0,0 1 0,1 0 0,0 1 0,0 0 0,-12 22 0,11-15-86,1 1 0,1-1 0,1 2 0,0-1 0,2 1 0,0 0 0,2 0 0,-4 28-1,8-44-51,0 0 0,-1 0-1,2 0 1,-1-1-1,0 1 1,1 0-1,0 0 1,0-1-1,0 1 1,3 5-1,-3-9-7,-1 0 0,1 0 0,-1 0-1,1 0 1,0 0 0,0 0-1,-1 0 1,1-1 0,0 1 0,0 0-1,0-1 1,0 1 0,0 0-1,0-1 1,0 1 0,0-1-1,0 0 1,0 1 0,1-1 0,0 1 0,0-1 0,0 0 0,1-1 0,-1 1 0,0 0 0,0-1 0,0 1 0,0-1 0,0 1 0,0-1 0,-1 0 0,1 0 0,0 0 0,2-1 1,9-7 9,0 0 0,-1-1 1,0-1-1,0 0 0,15-20 1,49-71 72,-61 80-63,27-41 117,-2-3 1,35-78-1,-72 140-33,-2 5-39,-3 13-16,-4 21-35,-3 7-39,2 1 0,2 0 0,2 0 0,2 51 0,2-89-68,-1 1-1,1-1 1,0 0 0,0 0 0,0 0 0,1 0 0,0 0 0,4 9-1,-5-13 70,-1-1-1,1 1 1,-1 0-1,1-1 1,0 1-1,-1 0 1,1-1-1,0 1 1,-1-1-1,1 1 1,0-1-1,0 1 1,0-1 0,-1 1-1,1-1 1,0 0-1,0 0 1,0 1-1,0-1 1,0 0-1,1 0 1,0 0 6,0-1 1,-1 1-1,1-1 1,0 1-1,0-1 1,-1 0-1,1 0 1,0 0-1,-1 1 1,1-2-1,0 1 1,-1 0-1,1 0 1,0-2-1,27-30-289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2.909"/>
    </inkml:context>
    <inkml:brush xml:id="br0">
      <inkml:brushProperty name="width" value="0.05" units="cm"/>
      <inkml:brushProperty name="height" value="0.05" units="cm"/>
    </inkml:brush>
  </inkml:definitions>
  <inkml:trace contextRef="#ctx0" brushRef="#br0">88 0 16604,'6'22'1704,"-9"26"-960,-9 11-248,-5 11 912,0 5-455,4 6-49,-1 3-80,5-4-320,3-5-112,4-14-136,2-4-40,6-10-248,0-7-312,3-12-688,2-12-216,0-17 960,-2-13-232,0-12-209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3.330"/>
    </inkml:context>
    <inkml:brush xml:id="br0">
      <inkml:brushProperty name="width" value="0.05" units="cm"/>
      <inkml:brushProperty name="height" value="0.05" units="cm"/>
    </inkml:brush>
  </inkml:definitions>
  <inkml:trace contextRef="#ctx0" brushRef="#br0">192 0 17252,'-11'8'2179,"-77"57"1894,72-52-3958,2-1 1,-1 2-1,1 0 1,-13 19-1,26-33-113,1 1 0,-1 0 0,1-1 0,-1 1 0,1 0 0,-1 0 0,1-1 0,-1 1 0,1 0 0,0 0 0,-1 0 1,1-1-1,0 1 0,0 0 0,-1 0 0,1 0 0,0 0 0,0 0 0,0-1 0,0 1 0,0 0 0,1 0 0,-1 0 0,0 0 0,0 0 0,0-1 0,1 1 0,-1 0 0,0 0 0,1 0 0,-1-1 0,1 1 0,-1 0 0,1 0 0,-1-1 0,1 1 0,0-1 0,-1 1 0,1 0 0,0-1 0,-1 1 0,1-1 0,0 1 1,0-1-1,0 0 0,-1 1 0,1-1 0,2 1 0,4 1-4,0 0 1,1-1 0,-1 0-1,13 1 1,-18-2 2,21 1-21,0 1 1,-1 1 0,0 2 0,0 0-1,37 13 1,-54-16 13,1 1 0,-1-1 0,0 1 1,0 0-1,0 0 0,0 1 0,0-1 0,-1 1 0,1 0 0,-1 1 0,0-1 0,0 1 1,-1-1-1,0 1 0,1 0 0,-2 0 0,1 1 0,0-1 0,-1 1 0,0-1 1,-1 1-1,1 0 0,-1-1 0,0 1 0,0 0 0,-1 0 0,0 6 0,0-2 34,-2-1-1,1 1 1,-1-1-1,-1 0 1,0 0-1,0 0 1,0 0-1,-1 0 1,-1-1-1,0 0 1,-7 10-1,10-14-37,-1 0 0,1 0 1,-1-1-1,0 0 0,-1 1 0,1-1 0,0 0 0,-1-1 0,0 1 0,1 0 0,-1-1 0,0 0 0,-1 0 0,1 0 1,0-1-1,0 1 0,-1-1 0,1 0 0,-1 0 0,1-1 0,-1 1 0,1-1 0,-1 0 0,1 0 0,-7-2 0,8 1-75,0 0-1,0 0 1,0-1-1,0 1 0,1-1 1,-1 1-1,0-1 0,1 0 1,0 0-1,-1-1 1,1 1-1,0 0 0,0-1 1,0 1-1,0-1 0,1 1 1,-1-1-1,1 0 1,0 0-1,0 0 0,0 0 1,0 0-1,0 0 0,0 0 1,1 0-1,-1 0 1,1 0-1,0-1 0,0 1 1,0 0-1,1 0 0,-1 0 1,2-4-1,9-27-629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3.799"/>
    </inkml:context>
    <inkml:brush xml:id="br0">
      <inkml:brushProperty name="width" value="0.05" units="cm"/>
      <inkml:brushProperty name="height" value="0.05" units="cm"/>
    </inkml:brush>
  </inkml:definitions>
  <inkml:trace contextRef="#ctx0" brushRef="#br0">161 32 14963,'13'-3'3548,"-40"13"-656,16-4-2586,0 1-1,0 0 1,0 1-1,1 0 0,0 1 1,1 0-1,0 1 1,1 0-1,0 0 1,-11 17-1,15-19-289,0 0 0,0 0 0,0 0 0,1 1 0,0-1 0,1 1 0,-2 10 0,3-14-1,1 1-1,-1-1 1,1 1-1,1-1 0,-1 0 1,1 1-1,0-1 1,0 0-1,0 0 0,1 1 1,0-1-1,3 7 1,-3-8-8,0-1 0,0 0 0,0 0 0,0 0-1,1 0 1,-1-1 0,1 1 0,-1-1 0,1 1 0,0-1 0,0 0 0,0 0 0,0 0 0,1 0 0,-1-1 0,0 1 0,7 1 0,-4-2 6,0 0 1,1-1-1,-1 1 1,0-1-1,0 0 1,1-1-1,-1 0 0,0 0 1,11-3-1,-1-2 44,1 0 0,-1-1-1,0-1 1,0 0 0,-1-1-1,22-18 1,-20 13 68,0-1 1,-1 0 0,26-34-1,-38 44-81,0-1-1,0 1 0,-1-1 0,1 0 0,-1 0 0,0-1 1,-1 1-1,0 0 0,0-1 0,0 0 0,-1 1 0,0-1 0,0 0 1,0 0-1,-1 0 0,-1-11 0,0 15-18,1 0 1,-1 1-1,0-1 0,0 0 0,0 1 1,0-1-1,-1 1 0,1-1 0,-1 1 1,1-1-1,-1 1 0,0 0 0,0 0 1,0 0-1,0 0 0,0 0 0,-3-1 1,0 0-101,1 1 0,-1 0 0,1 0 1,-1 0-1,0 1 0,0 0 1,0 0-1,-10-1 0,-2 1-377,0 2 0,0 0-1,0 1 1,-25 6 0,29-5-131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0.783"/>
    </inkml:context>
    <inkml:brush xml:id="br0">
      <inkml:brushProperty name="width" value="0.05" units="cm"/>
      <inkml:brushProperty name="height" value="0.05" units="cm"/>
    </inkml:brush>
  </inkml:definitions>
  <inkml:trace contextRef="#ctx0" brushRef="#br0">98 0 16251,'-1'0'133,"0"0"-1,0 1 0,0-1 1,0 0-1,0 1 0,1-1 1,-1 1-1,0-1 0,0 1 1,1-1-1,-1 1 0,0 0 1,1-1-1,-1 1 0,0 0 1,1-1-1,-1 1 0,1 0 0,-1 0 1,1-1-1,0 1 0,-1 0 1,1 0-1,0 0 0,-1 0 1,1 0-1,0 1 0,-10 31 1457,-14 95 916,-10 146 0,32-256-2384,-4 53 227,1 84 1,9-138-291,-4-17-56,1 0 0,-1 0 0,0 0-1,0 0 1,1 1 0,-1-1 0,0 0 0,0 0 0,0 0 0,1 0-1,-1 0 1,0 0 0,0 0 0,1 0 0,-1 0 0,0 0-1,0 0 1,1 0 0,-1 0 0,0 0 0,0-1 0,1 1 0,-1 0-1,0 0 1,0 0 0,0 0 0,1 0 0,-1 0 0,0-1-1,0 1 1,0 0 0,1 0 0,-1 0 0,0 0 0,0-1 0,20-28 87,14-36-25,65-111 39,-67 127-91,-8 9-1,3 0 1,1 2-1,43-46 0,-68 82-12,0-1-1,-1 0 1,1 1 0,0-1-1,0 1 1,0 0-1,1 0 1,-1 0 0,0 1-1,1-1 1,-1 1-1,1 0 1,0 0 0,5-1-1,-8 2 2,0 0-1,1 0 0,-1 0 1,0 1-1,0-1 0,0 0 1,0 1-1,0-1 0,0 0 1,0 1-1,0 0 0,0-1 1,0 1-1,0-1 1,-1 1-1,1 0 0,0 0 1,1 1-1,0 1 0,-1-1 1,1 1-1,-1 0 0,0-1 1,0 1-1,0 0 0,0 0 1,0 0-1,0 4 0,2 17-9,-1 0 0,-2 0 0,0 0 0,-4 29 0,-21 96 19,20-124 0,4-22-9,1 1-1,-1-1 0,1 0 1,0 0-1,0 0 1,0 0-1,0 0 1,1 0-1,0 4 0,-1-7 1,0 1 0,0-1-1,1 1 1,-1-1 0,0 1-1,0-1 1,1 0 0,-1 1-1,0-1 1,1 1 0,-1-1-1,0 0 1,1 1 0,-1-1-1,0 0 1,1 0 0,-1 1-1,1-1 1,-1 0 0,1 0-1,-1 1 1,2-1-1,-1 0 1,0 0 0,0 0 0,0 0 0,0 0 0,1-1 0,-1 1 0,0 0 0,0-1 0,0 1 0,0 0 0,0-1 0,0 0 0,2 0 0,20-16-5,-2 0 1,0-2 0,-1 0 0,27-34-1,-45 52 5,28-40 9,-24 31-8,1 1 0,1-1 0,15-14-1,-23 23-1,1 1 0,-1-1 0,0 1 0,1 0 0,-1-1 0,1 1 0,-1 0 0,1-1-1,-1 1 1,1 0 0,-1-1 0,1 1 0,0 0 0,-1 0 0,1 0 0,-1 0 0,1 0 0,-1 0 0,1-1 0,0 1-1,-1 1 1,1-1 0,-1 0 0,1 0 0,0 0 0,-1 0 0,1 0 0,-1 0 0,1 1 0,-1-1 0,1 0 0,-1 0-1,1 1 1,-1-1 0,1 0 0,-1 1 0,1-1 0,-1 1 0,1-1 0,-1 0 0,0 1 0,1-1 0,-1 1 0,0-1-1,1 1 1,-1-1 0,0 2 0,10 28-35,-9-26 34,9 44-52,-4-20 34,0 1 0,19 46 0,-24-72 20,0-1 0,0 1 0,1 0 1,-1-1-1,1 1 0,0-1 0,0 1 0,0-1 0,0 0 0,0 0 0,0 0 0,0 0 0,1 0 0,-1-1 1,1 1-1,0 0 0,2 0 0,-1-1 0,-1 0 0,0-1 0,1 1-1,-1-1 1,0 0 0,1 0 0,-1 0 0,0 0 0,1-1 0,-1 1 0,0-1 0,1 0 0,-1 0-1,0 0 1,4-2 0,9-5 4,-1 0 1,0-1-1,-1-1 0,0-1 0,0 0 0,20-20 1,65-85 23,-96 112-27,10-12 18,0-1-1,-1-1 0,-1 0 1,17-36-1,-24 36 20,-4 18-37,-1 0 0,1 0 1,0 0-1,0 0 0,-1 0 1,1 0-1,0 0 0,-1 0 1,1 0-1,0 0 1,0 0-1,-1 0 0,1 0 1,0 0-1,-1 0 0,1 1 1,0-1-1,0 0 0,-1 0 1,1 0-1,0 0 0,0 0 1,-1 1-1,1-1 0,0 0 1,0 0-1,0 0 0,-1 1 1,1-1-1,0 0 0,0 1 1,-24 28 44,12-8-9,1 0 1,1 1 0,1 1 0,0-1 0,2 1 0,1 1 0,1-1 0,1 1-1,-2 47 1,6-67-20,0 0 0,0 0-1,1 1 1,0-1 0,-1 0-1,1 0 1,1 0-1,-1 0 1,1 0 0,-1 0-1,1 0 1,4 5 0,-4-7-23,-1 0-1,1 0 1,0-1 0,0 1 0,0-1 0,0 1 0,0-1 0,0 0 0,1 0 0,-1 0-1,0 0 1,1 0 0,-1-1 0,1 1 0,-1-1 0,0 1 0,1-1 0,-1 0 0,1 0 0,-1 0-1,1 0 1,-1-1 0,4 0 0,0 0-254,1-1-1,0 1 1,-1-1-1,0-1 1,1 1-1,-1-1 1,0 0 0,0-1-1,-1 1 1,1-1-1,-1 0 1,1-1-1,-1 1 1,8-11-1,-6 6-112,0-1 0,0-1 0,-1 1 0,0-1 0,-1 0 0,0 0 0,5-19 0,6-37-870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1.254"/>
    </inkml:context>
    <inkml:brush xml:id="br0">
      <inkml:brushProperty name="width" value="0.05" units="cm"/>
      <inkml:brushProperty name="height" value="0.05" units="cm"/>
    </inkml:brush>
  </inkml:definitions>
  <inkml:trace contextRef="#ctx0" brushRef="#br0">30 0 15859,'-9'0'2305,"0"10"-1345,-1 6-440,8 3 2297,4 4-1793,4-1-400,5-5-760,4-2-432,6-9 496,1-4-128,8-2-112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1.761"/>
    </inkml:context>
    <inkml:brush xml:id="br0">
      <inkml:brushProperty name="width" value="0.05" units="cm"/>
      <inkml:brushProperty name="height" value="0.05" units="cm"/>
    </inkml:brush>
  </inkml:definitions>
  <inkml:trace contextRef="#ctx0" brushRef="#br0">234 1 15603,'2'2'275,"-1"-1"-1,0 1 0,0 0 0,0 0 0,0 0 1,0 0-1,0 0 0,-1 0 0,1 0 1,-1 0-1,1 1 0,-1-1 0,0 0 1,0 0-1,0 0 0,0 0 0,0 4 0,-9 41 1668,5-33-1423,-31 133 1235,-74 193 0,102-322-1733,-12 31 117,17-46-188,0 1-1,0-1 1,0 0-1,0 0 1,0 0 0,-1 0-1,1 0 1,-1 0-1,0-1 1,-3 4-1,5-6 20,1 0 0,0 0-1,0 0 1,-1 0 0,1 0-1,0 0 1,0 1 0,-1-1 0,1 0-1,0 0 1,0 0 0,-1 0-1,1 0 1,0 0 0,0 0 0,-1 0-1,1 0 1,0 0 0,0 0-1,-1-1 1,1 1 0,0 0 0,0 0-1,-1 0 1,1 0 0,0 0-1,0 0 1,0 0 0,-1-1-1,1 1 1,0 0 0,0 0 0,0 0-1,0 0 1,-1-1 0,1 1-1,0 0 1,0 0 0,0-1 0,-5-15-941,1-22-336,4 35 1201,-4-179-3014,-5-88-4280,8 215 9277,1 55-1852,0 0-1,-1 0 1,1 0 0,0 0-1,0 0 1,0-1-1,0 1 1,0 0 0,0 0-1,0 0 1,0 0-1,0 0 1,0 0 0,0 0-1,0-1 1,0 1-1,0 0 1,0 0-1,1 0 1,-1 0 0,0 0-1,0 0 1,0 0-1,0-1 1,0 1 0,0 0-1,0 0 1,0 0-1,0 0 1,0 0 0,0 0-1,0 0 1,1 0-1,-1 0 1,0 0 0,0 0-1,0 0 1,0 0-1,0 0 1,0-1-1,0 1 1,0 0 0,1 0-1,-1 0 1,0 0-1,0 0 1,0 0 0,0 0-1,0 0 1,0 0-1,1 1 1,5 5 943,5 13 1095,-11-19-1977,53 115 4529,-37-76-4302,2-1 0,32 51 1,-47-85-365,0 0 0,0 1-1,0-1 1,1-1 0,0 1 0,8 6 0,-10-9 52,0 1 1,1-1-1,-1 0 0,0 0 0,1 0 1,-1 0-1,1-1 0,-1 1 1,1-1-1,-1 1 0,1-1 0,-1 0 1,1 0-1,-1 0 0,1 0 0,2-1 1,16-5-332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12.194"/>
    </inkml:context>
    <inkml:brush xml:id="br0">
      <inkml:brushProperty name="width" value="0.05" units="cm"/>
      <inkml:brushProperty name="height" value="0.05" units="cm"/>
    </inkml:brush>
  </inkml:definitions>
  <inkml:trace contextRef="#ctx0" brushRef="#br0">13 597 16211,'1'4'160,"0"0"-1,0 0 1,1-1-1,-1 1 0,1 0 1,0-1-1,0 1 1,0-1-1,1 0 0,-1 0 1,1 1-1,0-2 1,0 1-1,0 0 0,0-1 1,0 1-1,0-1 1,1 0-1,-1 0 0,1 0 1,0 0-1,-1-1 0,6 2 1,3 0 43,1-1 0,-1 0 0,1-1 1,-1 0-1,1 0 0,15-3 0,-22 2-183,-1-1 0,1 0 0,-1-1 0,0 1 0,1-1 0,-1 0 0,0 0 0,0 0 0,0-1 0,-1 0 0,1 0 0,-1 0 0,1-1 0,-1 1-1,0-1 1,0 0 0,-1 0 0,1 0 0,3-7 0,-2 3 44,0 0-1,-1-1 0,0 1 1,0-1-1,-1 0 1,0 0-1,-1 0 0,0-1 1,0 1-1,0-15 0,-2 22-29,1 0-1,-1 1 1,0-1-1,0 0 1,0 0-1,0 0 1,-1 1-1,1-1 1,0 0-1,-1 0 1,1 1-1,-1-1 1,1 0-1,-1 1 1,0-1-1,0 1 1,0-1-1,0 1 1,0-1-1,0 1 1,0 0-1,0-1 1,-1 1-1,1 0 1,0 0-1,-1 0 1,1 0-1,-1 0 1,1 0-1,-1 0 1,0 1-1,1-1 1,-1 0-1,0 1 1,1 0-1,-1-1 1,0 1-1,0 0 1,1 0-1,-1 0 1,0 0-1,0 0 1,0 0-1,-2 1 0,-5 1 66,1 1-1,-1 0 0,1 1 0,0 0 0,0 0 0,0 0 0,1 1 0,0 0 0,-1 1 0,-5 6 0,-8 8 144,-33 41 0,38-41-149,2 1 0,-23 41 0,32-52-77,1 0 0,-1 0 1,2 0-1,-1 1 0,2 0 0,-1 0 0,1 0 0,0 21 1,2-29-44,0 0 0,0-1 0,0 1 0,1 0 0,-1-1 0,1 1 0,-1 0 0,1-1-1,0 1 1,0-1 0,1 1 0,-1-1 0,0 0 0,1 1 0,-1-1 0,1 0 0,0 0 0,0 0 0,0 0 0,3 2 0,-1-2-109,0 0 0,0 0-1,0 0 1,0-1 0,0 1 0,0-1-1,0 0 1,1 0 0,-1-1-1,0 1 1,8-1 0,3-1-221,0-1 0,0 0 1,0-1-1,-1-1 0,1 0 1,19-9-1,23-15-449,1-10-230</inkml:trace>
  <inkml:trace contextRef="#ctx0" brushRef="#br0" timeOffset="1">600 340 18212,'-1'0'127,"-1"0"0,0 0 1,0 0-1,0 0 0,1 1 0,-1-1 1,0 1-1,0-1 0,1 1 0,-1 0 1,0 0-1,1-1 0,-1 1 0,1 0 1,-1 0-1,1 1 0,-1-1 0,1 0 1,-2 3-1,-23 31 358,24-32-365,-15 27 303,1 0 0,2 1 0,1 1-1,1 1 1,2-1 0,1 1 0,2 1 0,1 0 0,1 0 0,1 40 0,4-67-369,0 1 0,1 0 0,0-1 1,0 1-1,2 7 0,-2-14-47,-1 0 0,0 0 0,0 0 0,1 0 0,-1-1 0,0 1 0,1 0 0,-1 0 1,1 0-1,-1 0 0,1-1 0,0 1 0,-1 0 0,1 0 0,0-1 0,-1 1 0,1-1 0,0 1 0,0 0 0,-1-1 0,1 1 0,0-1 0,0 0 0,0 1 0,0-1 1,0 0-1,0 0 0,0 1 0,0-1 0,0 0 0,0 0 0,0 0 0,0 0 0,-1 0 0,1 0 0,0 0 0,0-1 0,0 1 0,0 0 0,0 0 0,0-1 0,0 1 0,0-1 1,0 1-1,-1-1 0,1 1 0,1-1 0,5-5 12,0 0-1,0 0 1,-1 0 0,0 0 0,0-1 0,-1 0-1,1-1 1,7-14 0,-5 9-8,36-60 31,62-147 0,9-89-4,-103 277-37,29-104-18,-51 155 3,-17 61 11,4 2 0,-18 118 0,25-85-727,1 146-1,15-193 504,3-14-53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25.343"/>
    </inkml:context>
    <inkml:brush xml:id="br0">
      <inkml:brushProperty name="width" value="0.05" units="cm"/>
      <inkml:brushProperty name="height" value="0.05" units="cm"/>
    </inkml:brush>
  </inkml:definitions>
  <inkml:trace contextRef="#ctx0" brushRef="#br0">519 116 12771,'-31'-1'358,"0"1"1,1 1 0,-1 1 0,-35 9-1,51-8-296,2 0 0,-1 1 0,0 1 0,1 1 0,0 0 0,0 0 0,0 1 0,1 1 1,0 0-1,1 1 0,-12 10 0,7-1 16,1 0 0,1 1 0,0 0 0,2 1 0,0 1 1,1 0-1,1 0 0,1 1 0,-7 26 0,7-13 70,0 1-1,3 0 0,1 0 1,2 0-1,1 45 0,2-67-85,1 0 1,1 0-1,0 0 0,1 0 0,0-1 0,1 1 0,1-1 1,0 0-1,0 0 0,2-1 0,-1 1 0,13 14 0,-13-18-11,2-1-1,-1 0 1,1 0-1,1-1 1,-1 0-1,1 0 1,1-1-1,-1 0 0,1-1 1,0 0-1,0-1 1,0 0-1,1 0 1,-1-1-1,1 0 1,12 1-1,-7-3 21,-1 0 0,1-1 0,-1 0 0,1-2 0,-1 1 0,0-2 0,1 0 0,-1-1 0,0-1 0,-1 0 0,1-1 0,-1 0 0,0-1 0,-1-1 0,1 0 1,21-19-1,-8 4 39,0-1 0,-3-2 1,0 0-1,-1-2 1,-2 0-1,25-43 0,-20 25 37,-2 0 1,31-87-1,-44 100-85,-2-1 1,-1 0-1,-1-1 1,-2 0-1,0-36 1,-4 57-33,-1-1 1,-1 1 0,-1-1 0,0 1-1,0 0 1,-6-16 0,6 25-22,0-1 0,0 1 1,-1 0-1,0 1 0,1-1 0,-2 0 0,1 1 0,0-1 0,-1 1 1,0 0-1,0 0 0,0 1 0,0-1 0,-1 1 0,1 0 1,-1 0-1,0 0 0,-6-2 0,0 2-8,0 0 1,0 1-1,0 0 0,0 0 0,-1 1 1,1 1-1,0 0 0,0 1 1,-1 0-1,1 0 0,0 1 1,-21 7-1,-3 2-134,1 2 0,-54 29 1,57-25-212,2 1 0,0 1 1,1 2-1,1 1 0,1 1 0,-28 31 1,33-33-105,11-15-83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2.132"/>
    </inkml:context>
    <inkml:brush xml:id="br0">
      <inkml:brushProperty name="width" value="0.05" units="cm"/>
      <inkml:brushProperty name="height" value="0.05" units="cm"/>
    </inkml:brush>
  </inkml:definitions>
  <inkml:trace contextRef="#ctx0" brushRef="#br0">0 53 14795,'2'-4'890,"7"-25"1527,-8 28-2111,-1-1-1,1 1 0,0 0 1,-1-1-1,1 1 1,0 0-1,0-1 1,0 1-1,0 0 0,0 0 1,0 0-1,0 0 1,1 0-1,-1 0 1,2-1-1,-3 2-216,1 0 0,-1 0 1,1 1-1,-1-1 0,0 0 0,1 0 1,-1 0-1,0 1 0,1-1 1,-1 0-1,0 0 0,1 1 0,-1-1 1,0 0-1,1 1 0,-1-1 0,0 0 1,0 1-1,0-1 0,1 0 0,-1 1 1,0-1-1,0 1 0,0-1 1,0 0-1,0 1 0,1-1 0,-1 1 1,0-1-1,0 0 0,0 2 0,2 17 528,-1-17-416,7 203 1309,-7-123-1388,0 5-1066,-6-88-3123,-14-16 2741,5 3 244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8.624"/>
    </inkml:context>
    <inkml:brush xml:id="br0">
      <inkml:brushProperty name="width" value="0.05" units="cm"/>
      <inkml:brushProperty name="height" value="0.05" units="cm"/>
    </inkml:brush>
  </inkml:definitions>
  <inkml:trace contextRef="#ctx0" brushRef="#br0">139 65 17540,'1'0'72,"-1"0"1,0-1-1,0 1 0,1 0 1,-1-1-1,0 1 1,0-1-1,1 1 1,-1 0-1,0-1 0,0 1 1,0-1-1,0 1 1,0 0-1,0-1 1,0 1-1,0-1 0,0 1 1,0 0-1,0-1 1,0 1-1,0-1 1,0 1-1,0-1 0,0 1 1,0 0-1,0-1 1,-1 1-1,1-1 1,0 1-1,0 0 0,0-1 1,-1 1-1,1-1 1,-18-4 1260,14 5-1072,-1 0 0,0 0 0,1 0 1,-1 1-1,1 0 0,-1 0 0,-4 1 0,3 1-118,0 1 0,1-1-1,-1 1 1,1 0 0,0 0 0,0 1-1,0 0 1,0 0 0,1 0 0,-6 8-1,8-9-132,-1 0-1,1 0 1,0 0-1,0 0 1,1 0-1,-1 1 1,1-1-1,0 0 0,0 1 1,0-1-1,0 1 1,1-1-1,0 1 1,0-1-1,0 1 1,1 4-1,0-7-8,-1-1 0,0 0 1,1 0-1,-1 0 0,1 1 0,-1-1 1,1 0-1,0 0 0,-1 0 0,1 0 0,0 0 1,0 0-1,-1 0 0,1 0 0,0 0 0,0-1 1,0 1-1,0 0 0,1 0 0,-1-1 0,0 1 1,0-1-1,0 1 0,0-1 0,1 1 1,-1-1-1,0 0 0,0 0 0,1 1 0,-1-1 1,0 0-1,0 0 0,1 0 0,-1-1 0,0 1 1,0 0-1,1 0 0,1-1 0,4-1 11,0 0-1,1-1 1,-1 0-1,0 0 1,7-5-1,2-1 50,0-1 1,0-1-1,-1 0 0,0-1 0,-1-1 0,0 0 1,-1-1-1,-1 0 0,13-19 0,-24 32-51,0-1 0,-1 1 0,1 0 0,0 0 0,0-1 1,-1 1-1,1 0 0,-1-1 0,0 1 0,1 0 0,-1-1 0,0 1 0,0-1 0,0 1 0,0-1 0,0 1 0,0-1 0,0 1 0,0 0 0,0-1 0,-1 1 0,1-1 0,-1-1 0,-1 2-4,1 0-1,0 0 0,0 0 0,0 0 1,-1 0-1,1 1 0,0-1 0,-1 0 1,1 1-1,0-1 0,-1 1 0,1-1 0,-1 1 1,1 0-1,-1 0 0,1 0 0,-1 0 1,1 0-1,-1 0 0,1 0 0,-1 0 0,1 0 1,-3 1-1,-3 1-185,-1-1 1,1 1-1,-1 1 0,1-1 1,0 1-1,0 1 1,0-1-1,0 1 0,0 0 1,1 1-1,0-1 0,0 1 1,0 1-1,1-1 1,-10 12-1,15-16 98,-1 0 1,0 0-1,1 0 0,-1 0 1,1 0-1,0 0 0,-1 0 1,1 0-1,0 0 0,0 0 1,-1 0-1,1 0 0,0 0 1,0 0-1,0 0 0,0 1 1,1-1 50,-1-1 0,0 0 0,0 1 0,1-1 0,-1 1 0,0-1 0,0 1 0,1-1 1,-1 0-1,1 1 0,-1-1 0,0 0 0,1 1 0,-1-1 0,1 0 0,-1 0 0,0 1 1,1-1-1,-1 0 0,1 0 0,-1 0 0,1 0 0,0 0 0,3 1-95,0-1-1,0 0 0,0 0 0,0 0 1,0-1-1,0 0 0,4-1 1,27-8-648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36:42.542"/>
    </inkml:context>
    <inkml:brush xml:id="br0">
      <inkml:brushProperty name="width" value="0.05" units="cm"/>
      <inkml:brushProperty name="height" value="0.05" units="cm"/>
    </inkml:brush>
  </inkml:definitions>
  <inkml:trace contextRef="#ctx0" brushRef="#br0">0 47 18020,'2'-5'2280,"9"4"-1375,9 1-209,6 0 1368,13 0-616,4 0-287,9-2-369,2 2-128,1-3-160,-5 0-184,-4-2-648,-3 1-728,-6-4 920,-3 2-144,-10-3-152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30.440"/>
    </inkml:context>
    <inkml:brush xml:id="br0">
      <inkml:brushProperty name="width" value="0.05" units="cm"/>
      <inkml:brushProperty name="height" value="0.05" units="cm"/>
    </inkml:brush>
  </inkml:definitions>
  <inkml:trace contextRef="#ctx0" brushRef="#br0">486 0 10762,'-30'4'1132,"-55"-1"-1,-7 0 431,85-2-1513,0 1 0,-1 0 0,1 0-1,0 1 1,0 0 0,1 0 0,-1 0 0,1 1 0,-1 0-1,1 0 1,0 1 0,1 0 0,-1 0 0,1 0 0,-5 6 0,-5 7-21,2 1 0,0 0 0,-16 31 0,11-14-17,1 1-1,2 1 1,-19 74 0,28-86-8,2 0-1,0 0 0,2 0 1,0 1-1,2-1 0,7 53 1,-4-64-2,0-1 0,2 1 0,-1-1 0,2-1 0,0 1 1,0-1-1,2 0 0,-1 0 0,2-1 0,-1 0 0,2 0 0,0-1 0,0-1 1,15 13-1,-15-15 0,2 1 0,-1-2 0,1 0-1,0 0 1,0-1 0,1 0 0,0-1 0,0-1 0,0 0 0,1 0 0,-1-2 0,1 1 0,0-2 0,0 0 0,19-1 0,-9-3 3,0-1 1,-1-1 0,1-1 0,-1-1 0,-1-1-1,1-1 1,-1-1 0,-1-1 0,0 0 0,33-26-1,-17 8 52,-2-1 0,-1-1-1,-2-2 1,47-61-1,-51 57 71,-1-1 0,34-69 0,-53 92-82,-2 1 1,0-1-1,-1 0 0,0 0 1,-1-1-1,-1 1 0,0-1 1,-1 0-1,-1 0 0,-1 0 1,-1-22-1,0 32-25,0 0 0,-1 1 0,1-1 0,-1 0 0,0 1 0,0 0 0,-1-1 0,1 1 1,-1 0-1,0 0 0,-1 1 0,1-1 0,-1 0 0,0 1 0,0 0 0,-6-4 0,4 4-6,0 0 0,-1 0 0,0 1 0,0-1 0,0 2 0,0-1 0,0 1-1,0 0 1,-1 0 0,1 1 0,-1 0 0,-11 1 0,-2 0-39,-1 2 1,1 1-1,0 0 0,0 2 0,0 0 1,1 2-1,-26 11 0,-134 72-506,169-84 491,-24 14-42,7-4-58,-50 22 1,72-36 99,0-1-1,0 1 1,-1-1 0,-6 1-1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4.212"/>
    </inkml:context>
    <inkml:brush xml:id="br0">
      <inkml:brushProperty name="width" value="0.05" units="cm"/>
      <inkml:brushProperty name="height" value="0.05" units="cm"/>
    </inkml:brush>
  </inkml:definitions>
  <inkml:trace contextRef="#ctx0" brushRef="#br0">208 42 20468,'-2'-3'140,"0"0"0,0 0 0,0 0 0,-1 0 0,1 1 0,-1-1-1,1 1 1,-1 0 0,0 0 0,0 0 0,0 0 0,0 0 0,-1 0-1,1 1 1,0 0 0,-1 0 0,1 0 0,-1 0 0,1 0 0,-1 0-1,1 1 1,-1 0 0,0 0 0,1 0 0,-5 1 0,3-1-67,0 1 0,0 1 1,0-1-1,0 1 0,0-1 1,0 1-1,1 1 0,-1-1 0,1 1 1,0-1-1,-1 1 0,1 1 1,1-1-1,-1 0 0,0 1 0,1 0 1,-4 5-1,0 2-60,1 1 0,1-1-1,0 1 1,1 0 0,0 0 0,1 0 0,0 1-1,1-1 1,0 1 0,1 0 0,0-1 0,1 1-1,1 0 1,0 0 0,1-1 0,3 16-1,-4-25-7,0-1 0,0 1-1,0 0 1,0 0-1,0-1 1,1 1-1,-1-1 1,1 1 0,0-1-1,0 0 1,0 1-1,0-1 1,0 0-1,0 0 1,0-1 0,1 1-1,-1 0 1,5 1-1,-4-2 8,1 0 1,-1 0-1,1 0 0,0 0 0,-1-1 0,1 0 0,0 0 0,0 0 1,-1 0-1,1 0 0,0-1 0,6-1 0,3-3 38,1 0 0,-1-1 0,0 0 0,0-1 0,-1 0 0,16-13 0,14-13 226,-1-3-1,-3-1 0,62-76 1,-85 97-106,-14 18-158,-1-1 0,0 1 0,0 0-1,0-1 1,0 1 0,0-1 0,0 1 0,0-1 0,0 1 0,-1 0 0,1-1 0,-2 3 0,-5 27-20,2 0 0,1 0 0,1 0 0,1 0 0,5 51 0,-2-76-62,0-1-1,0 0 1,0 0-1,1 0 1,0 0-1,0-1 1,4 8-1,-5-11 49,-1 0 0,1 0-1,0 1 1,0-1 0,0 0-1,0 0 1,0 0 0,0 0-1,0-1 1,0 1 0,1 0 0,-1 0-1,0-1 1,0 1 0,1-1-1,-1 1 1,0-1 0,1 1-1,-1-1 1,0 0 0,1 0-1,-1 0 1,1 0 0,-1 0-1,0 0 1,1 0 0,-1 0 0,1 0-1,-1-1 1,0 1 0,1 0-1,1-2 1,1 0-15,0 0 0,1-1 0,-1 1-1,-1-1 1,8-6 0,21-23-273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5.301"/>
    </inkml:context>
    <inkml:brush xml:id="br0">
      <inkml:brushProperty name="width" value="0.05" units="cm"/>
      <inkml:brushProperty name="height" value="0.05" units="cm"/>
    </inkml:brush>
  </inkml:definitions>
  <inkml:trace contextRef="#ctx0" brushRef="#br0">46 53 17596,'-3'-39'2111,"3"38"-2051,-1 0 0,1 0 1,0 1-1,0-1 0,0 0 1,-1 0-1,1 1 0,0-1 1,-1 0-1,1 0 0,0 1 1,-1-1-1,1 0 0,-1 1 1,1-1-1,-1 1 1,0-1-1,0 1-4,1 0 0,-1 0 1,0 0-1,1 0 0,-1 0 1,1 1-1,-1-1 0,1 0 0,-1 0 1,1 1-1,-1-1 0,1 0 1,-1 1-1,1-1 0,-1 1 0,1-1 1,-1 1-1,1-1 0,0 1 1,-1-1-1,1 1 0,0-1 0,0 1 1,-1-1-1,1 1 0,0-1 0,0 2 1,-4 6 248,0 0 1,1 1 0,1 0-1,0-1 1,0 1 0,-1 16-1,0 59 334,3-63-489,0 61 326,5-1 0,2 1 0,28 117-1,-34-196-458,-1 2 19,1 0-1,0 0 0,1 0 1,0 0-1,-1-1 0,1 1 1,1 0-1,4 6 0,-7-10-29,0-1 0,0 0-1,0 0 1,1 1-1,-1-1 1,0 0 0,0 0-1,1 0 1,-1 1 0,0-1-1,1 0 1,-1 0 0,0 0-1,0 0 1,1 0 0,-1 0-1,0 1 1,1-1 0,-1 0-1,0 0 1,1 0 0,-1 0-1,0 0 1,1 0 0,-1 0-1,0 0 1,1-1-1,-1 1 1,0 0 0,1 0-1,-1 0 1,0 0 0,0 0-1,1 0 1,-1-1 0,1 1-1,7-14 106,0-15 3,1-74 113,-8 76-141,1-1 0,11-52 0,-12 78-86,-1 1-1,0 0 0,1 0 1,-1 0-1,1-1 1,-1 1-1,1 0 1,0 0-1,-1 0 1,1 0-1,0 0 0,0 0 1,0 0-1,0 0 1,0 0-1,0 1 1,0-1-1,0 0 1,0 1-1,0-1 1,0 0-1,0 1 0,1 0 1,-1-1-1,0 1 1,0 0-1,1-1 1,1 1-1,3 0-4,0 0 0,0 1 0,0-1-1,0 1 1,6 2 0,11 2-11,-13-4 12,1 0 0,0 0 0,-1-1 0,1-1 0,0 0 0,-1 0 0,1-1 0,-1 0 0,1-1 0,-1 0 0,0-1 0,0 0 0,0-1 0,-1 0 0,0 0 0,0-1 0,0 0 0,0-1 0,-1 1 0,0-2 0,12-13 0,-11 8 5,0 1 0,0-1 0,-2 0 0,1-1 0,-2 0 0,0 0 0,-1-1 0,0 1 0,-1-1 0,0 0 0,-2 0 0,0 0 0,1-21 0,-3 34-3,0-1 1,0 1-1,-1 0 0,1 0 1,-1-1-1,1 1 1,-1 0-1,1 0 0,-3-4 1,3 6 0,0-1 0,-1 1 1,1 0-1,0 0 0,0-1 0,0 1 1,-1 0-1,1 0 0,0 0 0,-1-1 1,1 1-1,0 0 0,0 0 0,-1 0 1,1 0-1,0-1 0,-1 1 0,1 0 1,0 0-1,-1 0 0,1 0 0,0 0 1,-1 0-1,1 0 0,0 0 1,-1 0-1,0 0 0,0 1 0,0-1-1,0 1 1,0-1 0,0 1-1,0 0 1,0-1-1,0 1 1,0 0 0,0 0-1,1 0 1,-1 0-1,-1 1 1,-6 11-8,0-1-1,0 1 1,2 0-1,-10 25 1,-14 61-28,24-80 38,2-1 0,0 1 0,0 0 0,2 0 0,1 0 0,0 27 0,2-43 0,-1-1 1,0 1 0,1-1-1,-1 1 1,1-1-1,0 1 1,0-1 0,0 0-1,0 1 1,0-1-1,0 0 1,1 0 0,-1 0-1,1 0 1,-1 0-1,1 0 1,0 0 0,0 0-1,3 2 1,-2-2-3,0-1 0,1 0 0,-1 0 0,0 0 0,0 0 0,1 0 0,-1 0 0,0-1 0,1 0 0,-1 0 0,0 0 0,1 0 0,-1 0 0,6-2 0,2 0-32,1-2 0,16-6 0,-22 7-3,1 0 1,-1 0-1,1 1 1,-1 0-1,1 0 1,0 1-1,0 0 1,0 0-1,0 1 1,0-1-1,7 2 1,-12 0 15,1 0 0,-1-1 0,0 1 0,1 1 0,-1-1 0,0 0 0,0 0 0,0 1 0,0 0 0,-1-1 0,1 1 0,0 0 1,2 3-1,19 32-153,0 0 82,-22-35 91,1 1 1,0-1 0,0 0-1,1-1 1,-1 1-1,0 0 1,1 0-1,-1-1 1,1 0 0,-1 1-1,1-1 1,-1 0-1,1 0 1,0-1-1,0 1 1,0 0 0,-1-1-1,1 0 1,0 1-1,3-1 1,-1-1 5,-1 0 1,1 0 0,-1 0-1,1-1 1,-1 0-1,0 0 1,0 0 0,0 0-1,0 0 1,0-1-1,5-4 1,4-5 26,1-1 0,-2 0 0,0-1 0,-1 0 0,12-20 0,13-29 59,-41 74-101,0 0 1,0 1-1,1-1 0,1 1 1,0-1-1,1 1 0,0 0 0,0 0 1,2 0-1,0 23 0,0-34 13,0 0 0,0 0 0,1 0-1,-1 0 1,0 0 0,0 0 0,1 0-1,-1 0 1,1 0 0,-1 0 0,1 0 0,-1 0-1,1 0 1,-1 0 0,1 0 0,0 0 0,0-1-1,-1 1 1,1 0 0,0-1 0,0 1-1,0 0 1,0-1 0,0 1 0,0-1 0,0 1-1,0-1 1,0 0 0,0 1 0,0-1 0,0 0-1,0 0 1,0 0 0,0 0 0,0 0-1,0 0 1,0 0 0,0 0 0,0 0 0,0 0-1,0-1 1,0 1 0,0 0 0,2-2 0,4 0 18,1-1 0,-1-1 1,0 0-1,10-6 1,-16 9-22,18-12 48,-8 5-38,1 0 0,0 0 0,1 1 0,-1 1 0,19-7 0,-28 12-14,0 1 0,0-1 1,0 1-1,-1-1 0,1 1 0,0 0 0,0 0 1,0 0-1,0 0 0,0 1 0,-1-1 0,1 1 1,0-1-1,0 1 0,-1 0 0,1 0 1,0 1-1,-1-1 0,1 0 0,-1 1 0,0-1 1,1 1-1,-1 0 0,0 0 0,0 0 0,0 0 1,0 0-1,0 1 0,-1-1 0,1 0 0,-1 1 1,2 3-1,2 4-20,-2-5 20,-1 0 1,0-1-1,1 1 0,0-1 1,6 8-1,-8-12 4,-1 1 0,1-1 0,0 1 0,0-1 0,-1 1 0,1-1 0,0 1 0,0-1 0,-1 0 0,1 1 0,0-1 0,0 0-1,0 0 1,0 0 0,-1 0 0,1 0 0,0 0 0,0 0 0,0 0 0,0 0 0,0 0 0,-1 0 0,1 0 0,0 0 0,0-1 0,0 1 0,0 0 0,-1-1 0,1 1 0,0-1 0,-1 1 0,1-1 0,0 1 0,0-1 0,-1 1 0,1-1-1,-1 0 1,1 1 0,-1-1 0,1 0 0,0-1 0,2-1-159,0-1-1,0 0 1,0-1-1,0 1 1,-1 0-1,0-1 1,1 0-1,-2 1 1,1-1-1,-1 0 0,1 0 1,-1 0-1,-1 0 1,1 0-1,-1 0 1,0 0-1,0 0 1,0 0-1,-1 0 1,1 0-1,-1 0 1,-2-6-1,-1 0-477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5.752"/>
    </inkml:context>
    <inkml:brush xml:id="br0">
      <inkml:brushProperty name="width" value="0.05" units="cm"/>
      <inkml:brushProperty name="height" value="0.05" units="cm"/>
    </inkml:brush>
  </inkml:definitions>
  <inkml:trace contextRef="#ctx0" brushRef="#br0">5 2 17396,'-5'-1'1704,"9"4"-1160,6 3-224,12 5 664,4 1-583,9 2-65,5 3-192,7 4-264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6.145"/>
    </inkml:context>
    <inkml:brush xml:id="br0">
      <inkml:brushProperty name="width" value="0.05" units="cm"/>
      <inkml:brushProperty name="height" value="0.05" units="cm"/>
    </inkml:brush>
  </inkml:definitions>
  <inkml:trace contextRef="#ctx0" brushRef="#br0">263 378 17540,'-2'-2'264,"-1"1"-1,0-1 1,0 1 0,0 0 0,0 0 0,0 0 0,0 0-1,0 0 1,0 1 0,0-1 0,0 1 0,-4 0 0,-39 4 1382,34-1-1306,-1 0 1,1 1 0,0 0 0,0 0 0,0 2-1,-20 11 1,26-14-293,1 1-1,0 0 1,0-1-1,1 2 1,-1-1-1,1 0 1,0 1-1,0 0 0,0 0 1,0 0-1,1 0 1,0 1-1,0-1 1,1 1-1,0 0 1,-2 6-1,3-10-34,1 0 0,-1 0-1,1 0 1,0 0 0,0 1 0,0-1-1,0 0 1,0 0 0,0 0-1,1 0 1,-1 0 0,1 0 0,-1 0-1,1 0 1,0 0 0,0 0 0,-1 0-1,1 0 1,3 3 0,-2-3 1,0 0 0,0-1 1,1 1-1,-1 0 0,1-1 1,-1 1-1,1-1 0,0 0 1,-1 0-1,1 0 1,0 0-1,4 1 0,3-1 6,0 1 0,0-2 0,0 0 0,0 0 0,0-1 0,0 0-1,12-3 1,-2-2-1,-1 0 0,1-2 0,-2 0 0,1-1 0,-1-1 0,0-1 0,-1 0 0,0-2 0,-1 0 0,-1 0 0,0-2 0,-1 1 0,14-19 0,-6 4 28,-2-1 0,0 0 0,-2-2 1,-2 0-1,-1-1 0,18-56 0,-29 76-23,0 1 0,-1-1-1,0 0 1,-1 0-1,1-18 1,-3 30-22,0 0 0,0 0 0,0 0 0,0 0 0,0 1 0,0-1 0,0 0 0,-1 0 0,1 0 0,0 0 0,0 1 1,-1-1-1,1 0 0,0 0 0,-1 0 0,1 1 0,-1-1 0,1 0 0,-1 0 0,0 1-2,1 0 1,-1 0-1,1 0 1,-1 0-1,1 0 0,-1 0 1,1 0-1,-1 0 1,1 0-1,0 0 0,-1 0 1,1 1-1,-1-1 1,1 0-1,0 0 0,-1 0 1,1 1-1,-1-1 1,1 0-1,0 1 0,-1-1 1,1 0-1,0 1 1,0-1-1,-1 1 1,-3 5-3,-1 0 0,1 0 1,-5 12-1,-7 16 2,2 1 0,-11 45-1,19-58-8,2 1 0,0 0 0,1 0 0,1 45-1,2-62-77,1 0-1,-1 0 0,1 0 1,1 0-1,-1 0 0,1 0 1,0-1-1,0 1 0,1-1 1,0 1-1,0-1 0,5 8 1,-5-9-28,1-1 0,0 0 0,-1 1 0,1-1-1,0 0 1,0-1 0,1 1 0,-1-1 0,0 0 0,1 0 0,0 0 0,-1 0 0,1-1 0,0 0 0,9 1 0,40-1-379,19-8-163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6.952"/>
    </inkml:context>
    <inkml:brush xml:id="br0">
      <inkml:brushProperty name="width" value="0.05" units="cm"/>
      <inkml:brushProperty name="height" value="0.05" units="cm"/>
    </inkml:brush>
  </inkml:definitions>
  <inkml:trace contextRef="#ctx0" brushRef="#br0">10 208 16996,'0'1'78,"-1"0"0,0-1 0,0 1 0,0 0 0,1 0 0,-1 0 0,1 0 0,-1 0 0,0 0 0,1 0-1,0 0 1,-1 0 0,1 1 0,0-1 0,-1 0 0,1 0 0,0 0 0,0 0 0,0 0 0,0 1 0,0-1 0,0 0 0,0 0 0,0 0 0,1 0 0,-1 0 0,0 0 0,1 1 0,-1-1 0,1 0 0,-1 0 0,1 0 0,0 0 0,-1 0 0,1-1 0,0 1 0,0 0 0,-1 0 0,1 0 0,0 0 0,0-1 0,0 1 0,0-1 0,0 1 0,0 0 0,0-1 0,0 0 0,0 1 0,0-1 0,2 1 0,4 1 198,1 0 0,0-1-1,0 0 1,0 0 0,-1 0 0,11-1 0,2-2-94,0-1 0,0 0 0,0-1 1,0-2-1,0 0 0,-1-1 1,0 0-1,-1-2 0,0 0 0,0-1 1,-1-1-1,0-1 0,-1 0 1,0-1-1,25-28 0,-39 39-176,0-1 0,0 1 0,0-1 0,0 1 0,-1-1 0,1 0-1,-1 0 1,1 0 0,-1 0 0,0 0 0,0 0 0,-1 0 0,1 0 0,0 0 0,-1-1 0,0 1 0,0 0-1,0 0 1,0 0 0,-1-5 0,0 6-5,-1-1 0,1 1 0,0-1 0,-1 1 0,0 0 0,1 0 0,-1-1 0,0 1-1,0 0 1,0 1 0,0-1 0,-1 0 0,1 1 0,0-1 0,-1 1 0,1 0 0,-1-1 0,0 1 0,1 0 0,-1 1 0,0-1 0,-4 0 0,1 0 4,1 0 1,-1 1 0,0 0 0,0 0 0,1 0 0,-1 1 0,0 0 0,1 0 0,-1 1 0,0-1-1,1 1 1,0 0 0,-1 1 0,1-1 0,0 1 0,0 0 0,1 0 0,-1 1 0,0-1 0,1 1 0,0 0-1,0 0 1,0 1 0,1-1 0,-1 1 0,1 0 0,0 0 0,1 0 0,-1 0 0,1 0 0,0 1 0,0-1-1,0 1 1,0 6 0,2-11-1,-1 0-1,1-1 1,0 1-1,0 0 1,0 0-1,0 0 1,0 0-1,0 0 1,1 0-1,-1-1 1,0 1-1,0 0 1,1 0-1,-1 0 1,0-1-1,1 1 1,-1 0-1,1 0 1,-1-1-1,1 1 1,-1 0-1,1-1 0,0 1 1,-1-1-1,1 1 1,0 0-1,-1-1 1,1 0-1,0 1 1,0-1-1,-1 1 1,1-1-1,0 0 1,0 1-1,0-1 1,0 0-1,-1 0 1,1 0-1,0 0 1,2 0-1,-3 0-38,0 0 0,0 0 0,0 0 0,1 0-1,-1 0 1,0 0 0,0-1 0,0 1 0,0 0 0,0 0 0,1 0-1,-1 0 1,0 0 0,0-1 0,0 1 0,0 0 0,0 0-1,0 0 1,0 0 0,0-1 0,1 1 0,-1 0 0,0 0-1,0 0 1,0-1 0,0 1 0,0 0 0,0 0 0,0 0-1,0-1 1,0 1 0,0 0 0,0 0 0,0 0 0,0 0-1,-1-1 1,1 1 0,0 0 0,0 0 0,0 0 0,0-1 0,0 1-1,0 0 1,0 0 0,0 0 0,-1 0 0,1-1 0,-5-7-242,-2-2-104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7.588"/>
    </inkml:context>
    <inkml:brush xml:id="br0">
      <inkml:brushProperty name="width" value="0.05" units="cm"/>
      <inkml:brushProperty name="height" value="0.05" units="cm"/>
    </inkml:brush>
  </inkml:definitions>
  <inkml:trace contextRef="#ctx0" brushRef="#br0">8 15 15795,'-3'-15'1631,"3"15"-1597,0 0-1,0 0 1,0 0 0,0 0-1,0 0 1,0 1 0,0-1-1,0 0 1,0 0 0,0 0-1,0 0 1,0 0 0,-1 0-1,1 0 1,0 0 0,0 0-1,0 0 1,0 0 0,0 0-1,0 0 1,0 0 0,0 0-1,0 0 1,0 0 0,0 0-1,0 0 1,0 0 0,0 0-1,0 0 1,0 0 0,0 0-1,0 0 1,-1 0 0,1 0-1,0 0 1,0 0 0,0 0-1,0 0 1,0 0 0,0 0-1,0 0 1,0 0 0,0 0-1,0 0 1,0 0 0,0 0-1,0 0 1,0 0 0,0 0-1,0 0 1,0 0 0,0 0-1,0 0 1,-1 0 0,0 32 2247,1 61-435,9 457 1811,-8-528-3589,-2-15-39,1 1-1,0-1 1,1 1 0,0-1 0,0 1-1,1-1 1,0 1 0,4 10 0,-6-18-28,0 0 1,0 0 0,0 0 0,0 1 0,0-1-1,0 0 1,1 0 0,-1 0 0,0 0 0,0 1 0,0-1-1,0 0 1,0 0 0,1 0 0,-1 0 0,0 0-1,0 0 1,0 0 0,1 0 0,-1 1 0,0-1 0,0 0-1,0 0 1,1 0 0,-1 0 0,0 0 0,0 0-1,0 0 1,1 0 0,-1 0 0,0 0 0,0 0 0,0 0-1,1 0 1,-1-1 0,0 1 0,0 0 0,0 0-1,1 0 1,-1 0 0,0 0 0,0 0 0,0 0 0,0-1-1,1 1 1,-1 0 0,7-11 50,-1-16-78,0 1 0,-2-1 0,-1 0 0,-1 0 0,-2-37 1,0 24-52,2-39-103,1-9-212,-4-1 0,-14-101 1,12 179 218,0 20 96,2 20 33,5 188 204,-1-187-58,1 0 1,1 0 0,2-1 0,1 0 0,13 33 0,-17-53-44,0-1 0,0 0 1,1 1-1,0-2 1,0 1-1,13 13 1,-15-18-36,-1-1 0,1 0 0,-1 0 0,1 0 1,0 0-1,0 0 0,0 0 0,0-1 0,0 0 1,1 1-1,-1-1 0,0 0 0,1-1 0,-1 1 0,0-1 1,1 1-1,-1-1 0,1 0 0,-1 0 0,1-1 1,5 0-1,-3-1 7,-1 0 0,1 0 0,0-1 0,0 0-1,-1 0 1,0 0 0,0 0 0,0-1 0,0 0 0,0 0 0,-1-1 0,1 1 0,-1-1 0,0 0 0,5-9 0,2-4 59,-1-1 0,0 0 1,8-28-1,-5 12-1,-2-1 1,-2-1-1,-1 1 0,-2-2 1,-2 1-1,-1 0 1,-3-67-1,-1 94-72,0 0 0,-1 0 1,-5-16-1,6 24-17,1 0 0,-1 0-1,0 0 1,0 1 0,0-1 0,0 0-1,0 1 1,0-1 0,-1 1 0,1-1-1,-3-1 1,3 2-4,1 1 0,-1 0-1,0-1 1,0 1 0,0 0 0,1-1-1,-1 1 1,0 0 0,0 0 0,0 0 0,0 0-1,0 0 1,1 0 0,-1 0 0,0 0-1,0 0 1,0 1 0,0-1 0,0 0 0,1 0-1,-1 1 1,0-1 0,0 1 0,1-1-1,-1 0 1,0 1 0,0 0 0,-3 2-102,1 0 0,0 1 0,0-1 1,1 0-1,-1 1 0,1 0 0,0 0 1,0 0-1,0 0 0,0 0 0,1 0 0,-1 0 1,1 0-1,0 1 0,1-1 0,-1 6 1,-1 0-324,2-1 0,-1 1 1,2 0-1,-1 0 1,1-1-1,3 15 0,6 0-333,3-3-169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051"/>
    </inkml:context>
    <inkml:brush xml:id="br0">
      <inkml:brushProperty name="width" value="0.05" units="cm"/>
      <inkml:brushProperty name="height" value="0.05" units="cm"/>
    </inkml:brush>
  </inkml:definitions>
  <inkml:trace contextRef="#ctx0" brushRef="#br0">185 24 19484,'-1'-2'89,"1"1"0,-1 0 1,0-1-1,1 1 0,-1 0 0,0-1 0,0 1 0,0 0 0,0 0 0,0 0 1,0 0-1,-1 0 0,1 0 0,0 0 0,-1 0 0,1 0 0,0 1 0,-1-1 1,1 0-1,-1 1 0,1 0 0,-1-1 0,1 1 0,-1 0 0,1-1 0,-1 1 1,1 0-1,-1 0 0,1 0 0,-1 1 0,1-1 0,-1 0 0,0 0 0,1 1 1,0-1-1,-1 1 0,1-1 0,-3 2 0,-3 2 107,0-1 1,1 1-1,-1 1 0,1-1 1,0 1-1,-8 8 1,5-3-88,0 0 1,1 0 0,1 1 0,0 0 0,0 0 0,-8 19-1,12-23-94,0 1 0,0 0 0,1-1-1,0 1 1,0 1 0,1-1-1,0 0 1,1 0 0,0 0 0,0 0-1,1 11 1,0-17-7,-1 0-1,1 0 1,-1 0-1,1 1 1,0-1 0,-1 0-1,1 0 1,0 0-1,1 0 1,-1 0-1,0-1 1,0 1 0,1 0-1,-1 0 1,1-1-1,0 1 1,-1-1-1,1 0 1,0 1 0,0-1-1,0 0 1,0 0-1,0 0 1,0 0-1,0 0 1,0-1 0,0 1-1,0-1 1,0 1-1,1-1 1,-1 0 0,0 0-1,0 0 1,1 0-1,-1 0 1,4-1-1,2-1 25,1 1-1,-1-2 0,1 1 0,-1-1 0,0 0 0,0-1 0,14-8 1,-3-3 29,-1 0 0,0-2 0,-1 1 0,-1-2 0,0 0 0,-2-1 0,14-22 0,-28 41-61,0 0 1,0 0 0,0-1-1,0 1 1,0 0-1,0 0 1,0 0 0,0 0-1,0 0 1,0-1 0,0 1-1,0 0 1,0 0-1,0 0 1,0 0 0,0 0-1,0-1 1,0 1 0,0 0-1,1 0 1,-1 0-1,0 0 1,0 0 0,0 0-1,0-1 1,0 1 0,0 0-1,0 0 1,1 0-1,-1 0 1,0 0 0,0 0-1,0 0 1,0 0 0,1 0-1,-1 0 1,0 0-1,0 0 1,0 0 0,0 0-1,0 0 1,1 0 0,-1 0-1,0 0 1,0 0-1,0 0 1,0 0 0,1 0-1,-1 0 1,0 0 0,0 0-1,-1 12 11,-10 29-39,7-27 2,-10 56-338,14-64 197,-1-1 0,1 1 0,0 0 0,0 0 0,0-1 0,1 1 0,0 0 0,0-1 0,1 1 0,1 5 0,-2-9 127,0-1 0,0 1 0,1-1 0,-1 1-1,0-1 1,0 0 0,1 1 0,-1-1 0,1 0-1,-1 0 1,1 0 0,0 0 0,-1 0-1,1 0 1,0-1 0,0 1 0,-1-1 0,1 1-1,0-1 1,0 1 0,0-1 0,0 0-1,0 0 1,-1 0 0,1 0 0,0 0 0,0-1-1,0 1 1,0 0 0,0-1 0,2 0 0,24-14-579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438"/>
    </inkml:context>
    <inkml:brush xml:id="br0">
      <inkml:brushProperty name="width" value="0.05" units="cm"/>
      <inkml:brushProperty name="height" value="0.05" units="cm"/>
    </inkml:brush>
  </inkml:definitions>
  <inkml:trace contextRef="#ctx0" brushRef="#br0">149 0 13419,'-7'6'522,"2"0"0,-1 0 0,1 1 0,0-1 0,0 1 0,-6 12 1,-2 3 1939,9-18-1949,1 0-1,-1 0 0,0 0 1,0-1-1,-6 5 1,-13 12 638,18-14-1055,1-1 0,0 1 0,0 0-1,0 0 1,1 1 0,0-1 0,0 0 0,1 1-1,-3 10 1,4-14-91,0 0-1,1 0 1,-1 0-1,1-1 1,0 1 0,0 0-1,0 0 1,0 0-1,1 0 1,-1 0 0,1-1-1,0 1 1,0 0-1,0 0 1,0-1 0,0 1-1,0 0 1,1-1-1,-1 0 1,1 1-1,0-1 1,0 0 0,0 0-1,0 0 1,0 0-1,3 3 1,3 0-3,0-1 0,0 0 0,0 0 1,1-1-1,-1 0 0,1-1 0,9 3 0,68 6 14,-3 0-24,-70-8 6,1 0-1,-1 2 1,19 7 0,-28-10 2,-1 0 0,1 0 0,-1 0 0,0 1 0,0-1 0,0 1 0,4 4 0,-6-6 0,0 1 1,0-1-1,0 1 1,0-1 0,0 1-1,0-1 1,-1 1-1,1 0 1,-1-1-1,1 1 1,-1 0-1,0-1 1,1 1-1,-1 0 1,0-1-1,0 1 1,-1 3-1,0-2 13,0 0 0,0-1 0,0 1 0,0-1 0,-1 1 0,1-1 0,-1 1 0,1-1 0,-1 0-1,0 0 1,0 0 0,0 0 0,0 0 0,-1 0 0,1-1 0,0 1 0,-1-1 0,1 1 0,-4 0 0,-6 4 82,1-2 1,-25 7 0,18-7-8,-1 0 0,0-2 1,0 0-1,-27-1 0,37-1-238,1-1 0,0 1 0,0-2 0,-1 1 0,1-1 0,0 0 0,1-1 0,-1 0 0,0 0-1,1-1 1,-1 1 0,-9-8 0,15 9 103,1 1 0,-1-1 0,0 1 0,1-1 0,-1 0 0,1 0 0,-1 0 0,1 0 0,0 0 0,0 0 0,0 0 0,0 0 0,0 0 0,0-1 0,1 1 0,-1 0 0,1-1 0,-1-3 0,2-18-568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043"/>
    </inkml:context>
    <inkml:brush xml:id="br0">
      <inkml:brushProperty name="width" value="0.05" units="cm"/>
      <inkml:brushProperty name="height" value="0.05" units="cm"/>
    </inkml:brush>
  </inkml:definitions>
  <inkml:trace contextRef="#ctx0" brushRef="#br0">172 2 13587,'0'0'76,"0"-1"1,0 1-1,1 0 1,-1 0-1,1 0 1,-1 0-1,0 0 0,1 0 1,-1 0-1,0 0 1,1 0-1,-1 0 1,0 0-1,1 0 1,-1 0-1,1 0 0,-1 0 1,0 0-1,1 0 1,-1 0-1,0 0 1,1 1-1,-1-1 1,0 0-1,1 0 0,-1 0 1,0 1-1,0-1 1,1 0-1,-1 0 1,0 1-1,0-1 1,1 1-1,-9 9 1537,-29 15 370,32-22-1445,-128 73 4055,176-84-4571,-21 4-171,0 1-1,1 2 1,27 0 0,-42 2 99,0-1 0,0 1-1,0 1 1,0-1-1,-1 1 1,1 1 0,0-1-1,-1 1 1,0 0 0,0 1-1,0 0 1,11 8 0,-16-10 59,0-1-1,-1 0 1,1 1 0,0-1 0,-1 1 0,0-1-1,1 1 1,-1 0 0,0 0 0,0-1 0,0 1-1,0 0 1,0 0 0,-1 0 0,1 0 0,-1 0-1,1 0 1,-1 0 0,1 0 0,-1 0 0,0 1 0,0-1-1,0 0 1,-1 0 0,1 0 0,0 0 0,-1 0-1,1 0 1,-1 0 0,0 0 0,1 0 0,-1 0-1,0 0 1,0 0 0,0-1 0,-1 1 0,1 0-1,0-1 1,-3 3 0,0 0 63,-1 1 0,1-2 0,-1 1 0,0 0 1,0-1-1,0 0 0,0 0 0,0-1 0,-1 1 0,0-1 0,1 0 0,-1-1 0,-6 2 0,4-3-64,0 1-1,0-1 1,0 0-1,0-1 1,0 0-1,0 0 0,-13-5 1,18 6-104,0-1-1,0 0 1,1 0-1,-1-1 1,0 1-1,0-1 1,1 1-1,-1-1 1,1 0-1,-1 0 1,1 0 0,0 0-1,0 0 1,0 0-1,0-1 1,0 1-1,1-1 1,-1 1-1,1-1 1,-1 0 0,1 1-1,0-1 1,-1-4-1,2 6 60,0-1 0,0 1-1,0 0 1,0 0 0,0-1 0,0 1 0,0 0-1,0 0 1,1-1 0,-1 1 0,1 0-1,0-2 1,11-14-624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8.815"/>
    </inkml:context>
    <inkml:brush xml:id="br0">
      <inkml:brushProperty name="width" value="0.05" units="cm"/>
      <inkml:brushProperty name="height" value="0.05" units="cm"/>
    </inkml:brush>
  </inkml:definitions>
  <inkml:trace contextRef="#ctx0" brushRef="#br0">79 33 17604,'8'-26'2343,"-7"20"-1089,-8 19 234,-13 37 84,-22 82 0,36-110-1393,2 0 1,1 0-1,0 0 1,1 0 0,2 0-1,3 40 1,-2-57-140,0 0 1,0 0-1,0-1 1,0 1-1,1 0 0,0 0 1,0-1-1,0 0 1,5 6-1,-6-8-24,1 0 1,-1 0-1,1-1 0,0 1 0,-1-1 0,1 1 0,0-1 1,0 0-1,0 0 0,0 0 0,1 0 0,-1 0 0,0 0 1,0 0-1,0-1 0,1 1 0,-1-1 0,0 0 0,1 0 0,-1 0 1,0 0-1,5 0 0,3-2 8,1 0-1,0-1 1,-1 0 0,0-1 0,0 0 0,19-11-1,58-41 10,-67 43-28,8-8-1,-21 15-5,0 0 0,1 0 0,0 1-1,0 0 1,0 1 0,0 0 0,1 0 0,17-5-1,-25 9 2,0 0 0,0 0 0,0-1 0,1 1-1,-1 0 1,0 0 0,0 0 0,0 0-1,0 0 1,0 0 0,0 1 0,0-1 0,0 0-1,0 0 1,0 1 0,0-1 0,0 0 0,0 1-1,0-1 1,0 1 0,0 0 0,-1-1 0,1 1-1,0 0 1,0-1 0,-1 1 0,1 0 0,0 0-1,-1 0 1,1 0 0,0-1 0,-1 1-1,0 0 1,1 0 0,-1 0 0,1 0 0,-1 0-1,0 0 1,0 0 0,0 0 0,1 0 0,-1 1-1,0-1 1,0 0 0,-1 1 0,1 6 1,-1-1 1,0 1-1,0-1 0,-1 1 1,-3 8-1,-11 28 42,-26 51 1,41-93-196,-1 0 1,1 1 0,0-1 0,-1 0-1,1 0 1,-1 1 0,0-1-1,-3 3 1,4-5 103,1 0 0,0 0-1,0 0 1,0 0 0,-1 0 0,1 1-1,0-1 1,0 0 0,0 0 0,-1 0-1,1 0 1,0 0 0,0 0 0,-1 0-1,1 0 1,0 0 0,0 0 0,-1 0-1,1 0 1,0 0 0,0 0 0,-1 0 0,1 0-1,0 0 1,0 0 0,0-1 0,-1 1-1,1 0 1,0 0 0,0 0 0,0 0-1,-1 0 1,1-1 0,0 1 0,-4-17-630,3-13-42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49.485"/>
    </inkml:context>
    <inkml:brush xml:id="br0">
      <inkml:brushProperty name="width" value="0.05" units="cm"/>
      <inkml:brushProperty name="height" value="0.05" units="cm"/>
    </inkml:brush>
  </inkml:definitions>
  <inkml:trace contextRef="#ctx0" brushRef="#br0">1 251 17204,'-1'2'126,"1"1"-1,0-1 1,1 1 0,-1-1 0,0 1 0,1-1 0,-1 0 0,1 1 0,0-1-1,-1 0 1,1 1 0,1-1 0,-1 0 0,0 0 0,0 0 0,1 0 0,-1 0-1,1 0 1,0 0 0,-1 0 0,1-1 0,0 1 0,0-1 0,0 1 0,0-1-1,0 0 1,0 0 0,1 0 0,-1 0 0,0 0 0,1 0 0,-1-1-1,0 1 1,1-1 0,-1 0 0,1 1 0,-1-1 0,4-1 0,6 1 30,0 0 0,0-1 0,0-1 0,0 0 0,0-1 0,-1 0 0,1-1 0,-1 0 0,0-1 0,0 0 0,16-11 1,-5 2 11,-2 0 1,0-2-1,0 0 0,25-29 1,-35 34-43,0 0-1,-1-1 1,12-21 0,-20 31-98,1-1 0,-1 1 0,1-1 0,-1 0-1,0 0 1,0 1 0,0-1 0,0 0 0,-1 0 0,1 0 0,-1 0 0,0 0 0,0 0 0,0 0 0,0 0 0,0 0 0,-1 0 0,1 0 0,-1 0 0,0 1 0,1-1 0,-2 0 0,1 0 0,-2-3 0,1 4-7,0 0 0,-1 0 0,1 0 0,-1 0 0,0 1 1,1-1-1,-1 1 0,0 0 0,0 0 0,0 0 1,1 0-1,-1 0 0,0 1 0,0-1 0,0 1 0,-1 0 1,1 0-1,0 0 0,0 0 0,0 0 0,0 1 0,-4 1 1,-4 0 7,0 0 1,0 2-1,1-1 1,-21 11-1,12-4-7,1 2-1,0 0 1,1 1-1,1 1 1,0 0-1,0 2 1,-23 29-1,30-33-2,1 0 0,0 0-1,0 1 1,1 0 0,1 1 0,0-1 0,1 1-1,1 0 1,0 0 0,1 1 0,0-1 0,-1 20-1,4-30-25,0 1 0,0-1 0,0 0-1,1 0 1,-1 0 0,1 1 0,0-1-1,0 0 1,1 0 0,-1 0 0,1-1-1,0 1 1,0 0 0,0 0 0,0-1-1,1 0 1,-1 1 0,1-1-1,0 0 1,0 0 0,0 0 0,1-1-1,-1 1 1,1-1 0,-1 0 0,8 4-1,-1-2-160,1-1-1,-1 0 1,1 0-1,0-1 1,-1-1-1,1 0 1,22 0-1,-8-3-58,0 0 0,33-9 0,2-5-223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0.366"/>
    </inkml:context>
    <inkml:brush xml:id="br0">
      <inkml:brushProperty name="width" value="0.05" units="cm"/>
      <inkml:brushProperty name="height" value="0.05" units="cm"/>
    </inkml:brush>
  </inkml:definitions>
  <inkml:trace contextRef="#ctx0" brushRef="#br0">373 1 16091,'-14'5'745,"0"1"-1,1 1 0,-1 0 1,2 1-1,-16 11 1,-56 53 2408,65-55-2533,4-3 55,14-13-389,3-2-37,24-20 366,-8 6-589,0 0 8,-7 6-48,0 0 0,1 0 0,-1 1 0,2 0 0,-1 1 0,21-8 0,-32 15 10,-1-1 1,1 1 0,-1 0 0,1 0-1,0 0 1,-1-1 0,1 1 0,-1 0 0,1 0-1,0 0 1,-1 0 0,1 0 0,0 0 0,-1 0-1,1 0 1,-1 0 0,1 1 0,0-1-1,-1 0 1,1 0 0,-1 0 0,1 1 0,0-1-1,-1 0 1,1 1 0,-1-1 0,1 1-1,-1 0 1,1 0 0,-1-1 0,0 1 0,0 0 0,1 0 0,-1 0 0,0 0-1,0 0 1,0 0 0,0 0 0,-1-1 0,1 1 0,0 0 0,0 0-1,0 0 1,-1 1 0,-18 36-20,18-37 24,-57 92 235,-36 64 464,-21 52-133,67-127-395,41-68-146,7-14-26,0 0 1,0 0-1,0 0 1,0 0 0,0 0-1,0 0 1,0 0-1,0 0 1,0 0 0,0 0-1,1-1 1,-1 1-1,0 0 1,0 0-1,0 0 1,0 0 0,0 0-1,0 0 1,0 0-1,0 0 1,0 0-1,0 0 1,0 0 0,0 0-1,0 0 1,0 0-1,1 0 1,-1 0 0,0 0-1,0 0 1,0 0-1,0 0 1,0 0-1,0 0 1,0 0 0,0 1-1,0-1 1,0 0-1,0 0 1,0 0 0,0 0-1,0 0 1,0 0-1,0 0 1,0 0-1,0 0 1,1 0 0,-1 0-1,0 0 1,0 0-1,0 0 1,0 0-1,0 0 1,0 0 0,0 1-1,0-1 1,0 0-1,0 0 1,0 0 0,0 0-1,0 0 1,0 0-1,0 0 1,19-21 20,350-443-636,-357 451 529,24-33-173,-33 42 243,0 0 1,-1 0-1,1 0 0,-1 0 0,0-1 1,-1 1-1,1-1 0,-1 1 0,1-6 1,-1 9 15,-1 1 1,0 0 0,0-1 0,0 1-1,0-1 1,0 1 0,0 0 0,0-1-1,0 1 1,0 0 0,0-1 0,0 1-1,0-1 1,0 1 0,0 0 0,0-1-1,0 1 1,0-1 0,0 1 0,0 0-1,0-1 1,-1 1 0,1 0 0,0-1-1,0 1 1,0 0 0,-1-1 0,1 1-1,0 0 1,-1 0 0,1-1 0,0 1-1,0 0 1,-1 0 0,0-1 0,-11 9 37,-10 19 78,9-4-20,0 1 0,2 1-1,1 0 1,1 0 0,-11 48 0,-9 26 187,19-80-140,5-9 31,10-17-57,-2 2-430,0-1 0,-1 0 0,0 1 0,0-1 0,-1 0 0,0 0 0,0 0 0,0 0 0,0 0 0,-1 0 0,0 0 0,-2-11 0,1-6-69,1-4-365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1.564"/>
    </inkml:context>
    <inkml:brush xml:id="br0">
      <inkml:brushProperty name="width" value="0.05" units="cm"/>
      <inkml:brushProperty name="height" value="0.05" units="cm"/>
    </inkml:brush>
  </inkml:definitions>
  <inkml:trace contextRef="#ctx0" brushRef="#br0">391 45 15083,'3'-3'586,"0"-1"0,0 0-1,0 0 1,0-1 0,2-4-1,-5 9-508,0 0 0,0-1-1,1 1 1,-1-1-1,0 1 1,0-1 0,0 1-1,0-1 1,0 1-1,0-1 1,0 1 0,0-1-1,0 1 1,0-1 0,0 1-1,0-1 1,0 1-1,0 0 1,0-1 0,-1 1-1,1-1 1,0 1-1,0-1 1,-1 0 0,0 1 53,0-1 0,0 1 1,0-1-1,0 1 0,0 0 0,0-1 1,0 1-1,0 0 0,0 0 1,0 0-1,0 0 0,0 0 1,0 0-1,0 0 0,0 0 1,0 0-1,-1 1 0,-18 3 151,1 0-1,1 2 1,-1 0 0,1 1-1,0 1 1,0 1-1,1 0 1,0 2 0,1-1-1,-26 24 1,25-20-215,1 2 1,0 0-1,1 1 1,1 1-1,1 0 1,1 0-1,0 2 1,1-1-1,-9 25 1,17-36-24,0 0 0,1 0 0,0 0 0,1 0 0,0 0 0,0 0 0,1 10 0,0-16-33,0 0 1,0-1 0,0 1 0,1 0 0,-1-1 0,1 1 0,-1-1 0,1 1 0,-1 0 0,1-1 0,0 1 0,0-1 0,0 0 0,0 1 0,0-1 0,0 0 0,2 2 0,-1-2-5,-1 0 0,1-1 0,0 1 0,-1 0 0,1-1 0,0 1 0,0-1 0,0 0 0,-1 0 0,1 0 0,0 0 0,0 0 0,0 0 0,0 0 0,-1 0 0,1-1 0,0 1 0,0-1 0,3-1 0,5-2 3,1-1 0,-1-1 0,0 0 0,0 0 0,-1-1 0,0 0 0,10-9-1,56-62 36,-37 30-27,-3 0 1,34-60-1,-51 78-8,-33 79-67,-160 341 345,93-217 43,40-78-185,-29 105 1,82-229-140,1 1 0,1 0 0,1 1 1,1 0-1,38-47 0,118-122 5,-103 121-10,-47 52-6,96-114-75,-95 109 8,-2 0-1,-1-2 1,16-34-1,-28 46-17,-7 18 88,0 0 0,0 0 0,0 0 0,0 0 0,0 0 1,0 0-1,0 0 0,-1 0 0,1 0 0,0 0 0,0 0 1,0 0-1,0 0 0,0 0 0,0 0 0,0 0 0,0 0 1,0 0-1,0 0 0,0 0 0,-1 0 0,1 0 0,0 0 1,0 0-1,0 0 0,0 0 0,0 0 0,0-1 0,0 1 1,0 0-1,0 0 0,0 0 0,0 0 0,0 0 0,0 0 1,0 0-1,0 0 0,0 0 0,0 0 0,0 0 0,0 0 1,0-1-1,0 1 0,0 0 0,0 0 0,0 0 0,0 0 1,0 0-1,0 0 0,0 0 0,0 0 0,0 0 0,0 0 0,0 0 1,0-1-1,0 1 0,0 0 0,0 0 0,0 0 0,0 0 1,0 0-1,0 0 0,0 0 0,0 0 0,0 0 0,1 0 1,-1 0-1,0 0 0,-17 24-127,-1 11 87,-15 44 1,27-63 50,1 0-1,0 1 1,1 0 0,1 0-1,-1 19 1,4-34-5,0-1 0,0 1 0,0-1 1,0 1-1,0 0 0,1-1 0,-1 1 0,0-1 0,1 1 1,-1-1-1,1 1 0,-1-1 0,1 0 0,0 1 0,0 0 1,0-1-3,-1-1 1,1 1 0,-1-1 0,1 0 0,0 1 0,-1-1-1,1 0 1,0 1 0,-1-1 0,1 0 0,-1 0-1,1 0 1,0 1 0,0-1 0,-1 0 0,1 0 0,0 0-1,-1 0 1,1 0 0,0 0 0,-1-1 0,1 1 0,0 0-1,4-2 11,0 0-1,0 0 1,-1-1-1,1 0 1,-1 1 0,1-1-1,4-5 1,51-47 85,65-79 1,48-45-119,-149 161-13,-24 18 31,0 0 1,0 1-1,0-1 1,0 0 0,0 0-1,0 1 1,0-1-1,0 0 1,0 1-1,0-1 1,0 0 0,0 0-1,0 1 1,0-1-1,0 0 1,0 0-1,0 1 1,0-1 0,0 0-1,0 0 1,0 1-1,1-1 1,-1 0 0,0 0-1,0 0 1,0 1-1,0-1 1,1 0-1,-1 0 1,0 0 0,0 1-1,0-1 1,1 0-1,-1 0 1,0 0-1,0 0 1,1 0 0,-1 0-1,0 0 1,0 0-1,1 1 1,-1-1-1,0 0 1,0 0 0,1 0-1,-1 0 1,0 0-1,1 0 1,-1 0-1,0-1 1,0 1 0,1 0-1,-1 0 1,0 0-1,0 0 1,1 0 0,-1 0-1,0 0 1,1-1-1,-30 72-107,21-56 119,2 0 0,0 0 0,0 1 0,1 0 0,1 0 1,-3 24-1,7-37-4,0-1 0,0 0 0,0 0-1,0 0 1,0 0 0,1 0 0,-1 1 0,1-1 0,-1 0 0,1 0 0,0 0 0,1 3 0,-1-4-2,0 0 0,0 0 0,0-1 0,0 1 0,0 0 0,0-1 0,0 1 0,0 0 0,0-1 0,0 1 0,0-1 0,0 0 0,0 1 0,0-1 0,1 0 0,-1 0 0,0 1 0,0-1 0,0 0 0,0 0 0,1 0 0,-1-1 0,0 1 0,0 0 0,0 0 0,2-1 0,6-2 12,-1 0-1,0 0 1,1-1 0,-1 0 0,0-1-1,-1 1 1,1-2 0,-1 1-1,9-10 1,8-8 0,25-31-1,17-36-48,-85 150-47,-11 30 98,27-79-86,1-1 1,0 1-1,1 0 0,0 0 0,0-1 0,3 21 1,-2-30 19,0-1 1,0 1 0,-1-1 0,1 1 0,0-1 0,0 1 0,0-1 0,1 1 0,-1-1 0,0 1 0,0-1-1,0 1 1,0-1 0,0 1 0,1-1 0,-1 1 0,0-1 0,0 0 0,1 1 0,-1-1 0,0 1 0,1-1-1,-1 0 1,0 1 0,1-1 0,-1 0 0,1 1 0,-1-1 0,0 0 0,1 0 0,-1 1 0,1-1-1,-1 0 1,1 0 0,-1 0 0,1 0 0,-1 1 0,1-1 0,-1 0 0,1 0 0,-1 0 0,1 0 0,-1 0-1,1 0 1,-1-1 0,1 1 0,-1 0 0,1 0 0,-1 0 0,1 0 0,-1 0 0,1-1 0,-1 1-1,0 0 1,1-1 0,-1 1 0,1 0 0,-1 0 0,0-1 0,1 1 0,-1-1 0,0 1 0,1 0 0,-1-2-1,25-28-1211,-10 5 348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2.500"/>
    </inkml:context>
    <inkml:brush xml:id="br0">
      <inkml:brushProperty name="width" value="0.05" units="cm"/>
      <inkml:brushProperty name="height" value="0.05" units="cm"/>
    </inkml:brush>
  </inkml:definitions>
  <inkml:trace contextRef="#ctx0" brushRef="#br0">154 86 18156,'0'0'7,"2"-10"830,-1 0-1,1-19 1,-2 27-748,0 1 0,0 0 0,0-1 0,0 1 0,0 0 0,0-1 0,0 1 0,0-1 0,-1 1-1,1 0 1,-1-1 0,1 1 0,-1 0 0,1 0 0,-1-1 0,0 1 0,1 0 0,-1 0 0,0 0 0,0 0 0,0 0 0,0 0-1,0 0 1,0 0 0,0 0 0,0 0 0,0 1 0,-1-1 0,1 0 0,0 1 0,0-1 0,-3 0 0,3 2-35,0-1 0,0 0 0,-1 1 0,1-1 0,0 1 0,0-1 0,-1 1 0,1-1 0,0 1 0,0 0 0,0 0 0,0-1 0,0 1 0,0 0 0,0 0 0,0 0 0,1 0 0,-1 0 0,0 1 0,0-1 0,1 0 0,-1 0 0,0 2 0,-14 34 338,14-33-308,-24 78 732,4 2 0,4 0 0,-11 125-1,27-195-796,0-6-6,0 0-1,1 0 1,0 0 0,0 0-1,3 15 1,-3-22-12,0-1 0,0 1 0,0-1-1,0 1 1,0-1 0,1 1 0,-1-1 0,0 1 0,0-1-1,1 1 1,-1-1 0,0 1 0,1-1 0,-1 1 0,0-1 0,1 0-1,-1 1 1,1-1 0,-1 0 0,1 1 0,-1-1 0,1 0-1,-1 0 1,1 1 0,-1-1 0,1 0 0,-1 0 0,1 0-1,-1 0 1,1 0 0,-1 1 0,1-1 0,-1 0 0,1 0-1,0 0 1,-1-1 0,1 1 0,-1 0 0,1 0 0,-1 0-1,1 0 1,-1 0 0,1-1 0,-1 1 0,2-1 0,23-17 21,-21 14-16,82-69 15,-21 16-114,126-85 1,-191 141 90,0 1 0,1 0 0,-1-1 0,0 1 1,1 0-1,-1 0 0,1-1 0,-1 1 0,0 0 0,1 0 0,-1 0 1,1 0-1,-1-1 0,1 1 0,-1 0 0,0 0 0,1 0 0,-1 0 1,1 0-1,-1 0 0,1 0 0,-1 0 0,1 0 0,0 1 1,-1 9-23,-15 23 8,9-22 8,2 1 9,-1 1-1,1 0 0,1 1 0,1-1 1,-3 28-1,5-34 8,-1 1 0,2 0 0,-1 0 0,1-1 0,0 1 1,1 0-1,-1-1 0,1 1 0,1-1 0,0 0 0,6 13 0,-8-18-5,1 0 0,-1 1 1,1-1-1,0 0 0,-1-1 0,1 1 0,0 0 0,0 0 1,0-1-1,0 1 0,0-1 0,0 0 0,1 0 0,-1 1 0,0-1 1,4 0-1,-4 0-16,0-1 0,0 0 0,0 0 0,0 0 1,0 0-1,0 0 0,1-1 0,-1 1 0,0-1 0,0 1 0,0-1 1,0 0-1,-1 0 0,1 0 0,0 0 0,2-1 0,1-2-146,0 0 0,0-1-1,-1 1 1,1-1 0,-1 0 0,0 0-1,-1-1 1,1 1 0,-1-1-1,0 0 1,3-9 0,0-3-77,-2 0 0,0 0 0,-1 0 0,0-1 1,-1-33-1,-3-14-426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2.945"/>
    </inkml:context>
    <inkml:brush xml:id="br0">
      <inkml:brushProperty name="width" value="0.05" units="cm"/>
      <inkml:brushProperty name="height" value="0.05" units="cm"/>
    </inkml:brush>
  </inkml:definitions>
  <inkml:trace contextRef="#ctx0" brushRef="#br0">808 250 20036,'0'14'1769,"4"-8"-1241,-3-1-120,-1-8 256,-8-11-472,-7 0-176</inkml:trace>
  <inkml:trace contextRef="#ctx0" brushRef="#br0" timeOffset="0.21">0 39 20460,'14'-7'1753,"6"0"-2033,1-2 200,4 2 880,-1-1-480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3.427"/>
    </inkml:context>
    <inkml:brush xml:id="br0">
      <inkml:brushProperty name="width" value="0.05" units="cm"/>
      <inkml:brushProperty name="height" value="0.05" units="cm"/>
    </inkml:brush>
  </inkml:definitions>
  <inkml:trace contextRef="#ctx0" brushRef="#br0">132 1 19132,'2'2'162,"0"0"1,0 0-1,0 0 0,0 1 0,-1-1 1,1 1-1,-1-1 0,1 1 1,-1 0-1,0 0 0,0-1 0,0 1 1,-1 0-1,1 0 0,-1 0 1,1 4-1,-1 52 709,-1-48-407,-4 35 489,-1 0-1,-26 88 0,2-12-111,29-119-814,0 0 0,1 0-1,-1-1 1,1 1 0,0 0 0,0 0-1,0 0 1,0 0 0,0-1-1,1 1 1,-1 0 0,1 0-1,0 0 1,1 2 0,-1-3-18,0-1 1,1 0 0,-1 0-1,0 0 1,1 1-1,-1-1 1,0 0 0,1-1-1,-1 1 1,1 0-1,0 0 1,-1-1 0,1 1-1,0-1 1,-1 1-1,1-1 1,0 0 0,0 1-1,-1-1 1,1 0-1,0 0 1,0-1 0,1 1-1,28-1 5,-10-1-38,0 1-1,0 2 1,0 0 0,25 5 0,-41-6 14,-1 1 0,0 0 1,0 0-1,0 1 0,0-1 1,0 1-1,0 0 0,-1 0 1,1 0-1,-1 0 0,1 1 0,-1-1 1,0 1-1,0 0 0,0 0 1,0 0-1,0 1 0,-1-1 1,1 1-1,-1-1 0,0 1 1,0 0-1,-1 0 0,1 0 1,-1 0-1,0 0 0,1 4 0,-1-4 7,-1 1 0,1-1 0,-1 1 0,0-1 0,-1 0 0,1 1 0,-1-1 0,0 0 0,0 1-1,0-1 1,-1 0 0,1 0 0,-5 7 0,2-4 24,0-1 0,-1 0 0,1 0 0,-2 0 0,1-1 0,0 0-1,-11 8 1,5-6 38,0 0 0,0 0 0,0-1 0,-1-1-1,0 0 1,-1 0 0,1-1 0,-1-1 0,-14 3 0,17-6-14,0 1 0,1-1 0,-1 0 0,1-1 0,-1-1 0,1 1 0,-1-1 1,-13-5-1,19 5-139,-1 1 1,1-1 0,0 0 0,0 0-1,0 0 1,0-1 0,1 0 0,-1 1-1,1-1 1,-1 0 0,1-1 0,0 1-1,0-1 1,1 1 0,-1-1 0,1 0-1,-1 0 1,1 0 0,-3-8 0,5 11-10,0-1 0,-1 1 0,1 0 1,0 0-1,0 0 0,0 0 0,0-1 0,0 1 1,0 0-1,0 0 0,1 0 0,-1-1 0,0 1 1,1 0-1,-1 0 0,0 0 0,1 0 1,0 0-1,-1 0 0,1 0 0,0 0 0,-1 0 1,1 0-1,0 0 0,0 0 0,0 1 1,0-1-1,0 0 0,0 1 0,1-2 0,3 0-141,-1 0-1,1-1 0,0 2 0,0-1 0,10-1 0,18-2-797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3.980"/>
    </inkml:context>
    <inkml:brush xml:id="br0">
      <inkml:brushProperty name="width" value="0.05" units="cm"/>
      <inkml:brushProperty name="height" value="0.05" units="cm"/>
    </inkml:brush>
  </inkml:definitions>
  <inkml:trace contextRef="#ctx0" brushRef="#br0">14 1 18188,'1'0'90,"-1"0"-1,1 0 1,0 0 0,0 0 0,-1 1-1,1-1 1,0 0 0,0 0 0,-1 1 0,1-1-1,0 1 1,-1-1 0,1 1 0,-1-1-1,1 1 1,-1-1 0,1 1 0,-1-1-1,1 1 1,-1-1 0,1 1 0,-1 0 0,0-1-1,1 1 1,-1 0 0,0 0 0,1-1-1,-1 1 1,0 0 0,0 0 0,0-1-1,0 1 1,0 0 0,0 0 0,0-1-1,0 1 1,0 0 0,0 0 0,0-1 0,-1 2-1,-7 40 1480,4-30-840,2 0-305,-11 52 893,12-58-1210,1-1 1,0 1 0,0 0 0,0 0-1,0-1 1,1 1 0,0 0 0,3 9-1,-4-14-96,0-1 0,0 1 0,0-1 0,1 0 0,-1 1 0,0-1 0,0 1-1,1-1 1,-1 0 0,0 1 0,0-1 0,1 0 0,-1 1 0,0-1 0,1 0-1,-1 0 1,1 1 0,-1-1 0,0 0 0,1 0 0,-1 0 0,1 1 0,-1-1-1,0 0 1,1 0 0,-1 0 0,1 0 0,-1 0 0,1 0 0,-1 0 0,1 0 0,15-8 169,10-19-35,-26 27-142,27-36 86,-21 27-74,0 0 0,0 1 0,1-1 1,0 1-1,1 1 0,0-1 0,15-10 0,-22 17-15,0 1 0,0 0-1,0-1 1,0 1 0,0 0 0,0-1-1,-1 1 1,1 0 0,0 0-1,0 0 1,0 0 0,0 0 0,0 0-1,0 0 1,0 0 0,0 0 0,0 0-1,0 0 1,0 1 0,0-1-1,0 0 1,0 1 0,-1-1 0,1 1-1,0-1 1,0 1 0,0-1-1,-1 1 1,1 0 0,0-1 0,0 1-1,0 1 1,2 2-3,1 1 1,-1 0-1,-1-1 1,5 10-1,-1-1 5,-3-8 1,1 0-1,-1-1 0,1 0 0,0 0 0,0 0 1,0 0-1,1 0 0,-1-1 0,1 0 1,0 0-1,0 0 0,0-1 0,0 0 1,1 0-1,-1 0 0,0 0 0,1-1 1,-1 0-1,1 0 0,0 0 0,-1-1 0,12 0 1,8-2 16,0-1 1,0 0-1,42-14 1,6-5-7,-46 13-35,0 1-1,0 1 1,54-7 0,-78 14 15,1 0 1,-1 0 0,0 0 0,0 1 0,0-1-1,0 1 1,0 0 0,0 0 0,0 0 0,0 0 0,0 0-1,0 1 1,0-1 0,0 1 0,-1 0 0,1 0-1,-1 0 1,0 0 0,1 0 0,-1 1 0,0-1-1,0 1 1,2 3 0,11 11 27,-13-15-11,1 0 0,0 0 0,0 0 0,0 0 0,0-1 0,0 1 1,0-1-1,0 1 0,1-1 0,-1 0 0,0 0 0,1-1 0,-1 1 1,1-1-1,-1 0 0,1 0 0,-1 0 0,1 0 0,-1 0 0,5-2 1,9-1 30,1-1 0,28-12 1,-23 9-5,-3 0-38,18-6 20,70-13 0,-96 24-137,1 1-1,-1 0 1,1 0 0,0 2 0,0-1 0,-1 2-1,1 0 1,-1 0 0,23 8 0,-34-10 44,0 1-1,0-1 1,0 0 0,0 1 0,0-1 0,0 0 0,0 0 0,0 0-1,0 0 1,-1 1 0,1-1 0,0-1 0,0 1 0,0 0 0,0 0 0,0 0-1,0 0 1,0-1 0,0 1 0,0 0 0,0-1 0,-1 1 0,1-1-1,0 1 1,0-1 0,1 0 0,0-2-218,0 1 0,-1-1 0,1 0 0,-1 1 0,1-1 0,1-5-1,2-4 199,3-8-546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4.411"/>
    </inkml:context>
    <inkml:brush xml:id="br0">
      <inkml:brushProperty name="width" value="0.05" units="cm"/>
      <inkml:brushProperty name="height" value="0.05" units="cm"/>
    </inkml:brush>
  </inkml:definitions>
  <inkml:trace contextRef="#ctx0" brushRef="#br0">15 19 21004,'-10'10'2233,"5"0"15,14-21-1663,5-1-49,7-4-512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4.849"/>
    </inkml:context>
    <inkml:brush xml:id="br0">
      <inkml:brushProperty name="width" value="0.05" units="cm"/>
      <inkml:brushProperty name="height" value="0.05" units="cm"/>
    </inkml:brush>
  </inkml:definitions>
  <inkml:trace contextRef="#ctx0" brushRef="#br0">11 1 16860,'2'2'218,"-1"0"0,1 0 0,0 0 0,-1 0 0,1 1 0,-1-1 0,0 1 0,0-1 1,0 1-1,0-1 0,0 1 0,-1-1 0,1 1 0,-1 0 0,0 0 0,1-1 0,-2 6 1,1 6 511,-2-1 1,-4 19 0,3-14 193,-2 4-211,-5 43 664,9-60-1301,1 1 1,0-1 0,0 0 0,0 1-1,1-1 1,0 1 0,0-1 0,0 0-1,3 6 1,-3-9-63,0 0 0,1 0-1,-1 0 1,0 0 0,1 0-1,0-1 1,-1 1 0,1-1 0,0 1-1,0-1 1,0 0 0,0 1 0,0-1-1,0 0 1,0 0 0,0-1-1,0 1 1,1 0 0,-1-1 0,0 1-1,4-1 1,3 1 13,0 0-1,1-1 1,16-2-1,9-4-6,0-2 0,-1-1 0,58-23 0,-60 19-8,1 2 0,0 1-1,65-11 1,-95 21-12,-1 0 0,0 0 0,0-1 0,1 1 0,-1 1 0,0-1 0,0 0 0,1 0 1,-1 1-1,0-1 0,0 1 0,0 0 0,1 0 0,-1 0 0,0 0 0,0 0 0,0 0 0,-1 0 0,3 2 0,-1 1 2,0 0-1,0 1 0,0-1 0,0 0 0,-1 1 0,3 9 0,-4-13-1,0 0 2,0 1 0,0-1-1,0 1 1,0-1 0,1 1 0,-1-1 0,0 0-1,1 0 1,-1 0 0,1 0 0,-1 0-1,1 0 1,0 0 0,-1 0 0,1 0 0,0-1-1,0 1 1,-1-1 0,1 1 0,0-1-1,0 0 1,0 0 0,0 0 0,-1 0 0,1 0-1,0 0 1,0 0 0,2-1 0,10-1 6,-2-1 1,26-8 0,-29 8-7,52-18 19,61-18-101,-102 34 21,0 1 0,0 1 0,0 0 0,24 1-1,-41 2 44,0 0 0,0 0 0,0 0 0,0 1 0,0-1-1,0 1 1,0 0 0,0-1 0,0 1 0,-1 0-1,1 1 1,0-1 0,-1 0 0,1 1 0,-1 0-1,1-1 1,-1 1 0,0 0 0,0 0 0,0 1 0,0-1-1,2 3 1,-3-2-14,0 0 0,0-1 0,0 1 0,0 0 0,-1 0 0,1 0 0,-1 0 0,0 0 0,1-1 0,-2 1 0,1 0 0,0 0 0,0 0 0,-1 0 0,0 0 0,1 0 0,-1-1 0,0 1 0,-1 0 0,1-1 0,-3 5 0,-2-1-931,2-11 567,2-12 98,6-2-68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445"/>
    </inkml:context>
    <inkml:brush xml:id="br0">
      <inkml:brushProperty name="width" value="0.05" units="cm"/>
      <inkml:brushProperty name="height" value="0.05" units="cm"/>
    </inkml:brush>
  </inkml:definitions>
  <inkml:trace contextRef="#ctx0" brushRef="#br0">250 0 18836,'-5'4'1678,"-106"34"1392,-15 6-1318,126-44-1752,-1 0-1,1 0 1,0 0 0,-1 0-1,1 0 1,-1 0 0,1 0-1,0 1 1,-1-1 0,1 0-1,0 0 1,0 0 0,-1 0 0,1 1-1,0-1 1,-1 0 0,1 0-1,0 1 1,0-1 0,-1 0-1,1 1 1,0-1 0,0 0-1,0 0 1,0 1 0,-1-1-1,1 0 1,0 1 0,10 2-35,30-3-73,-30 0 67,14 0-74,74 2-359,-84-1 365,-1 1 0,1 0 0,-1 1 0,26 9 0,-37-11 103,1 0 0,-1 0 0,0 0 1,0 0-1,1 0 0,-1 1 0,0-1 0,0 1 0,-1-1 0,1 1 0,0 0 0,0 0 0,-1 0 1,1 0-1,-1 0 0,0 0 0,1 0 0,-1 0 0,1 5 0,-1-4 35,-1 0 0,0 0 0,1 0 0,-1 0 0,-1 0 0,1 0 0,0 0 0,-1 0 0,1 0 0,-1 0 0,0-1 0,0 1 0,0 0 0,-2 3 0,-1 1 99,-1 1 0,0-1 0,0 0 1,-1 0-1,1-1 0,-1 0 0,-1 0 0,1 0 1,-1-1-1,-10 7 0,14-10-87,-1 0-1,1-1 1,-1 1 0,0-1-1,0 1 1,0-1-1,1-1 1,-1 1 0,0 0-1,0-1 1,0 0-1,0 0 1,0 0 0,0 0-1,0-1 1,0 1-1,-5-2 1,6 0-136,0 1 0,0 0 0,0-1 0,0 0 1,1 0-1,-1 0 0,0 0 0,1 0 0,0 0 0,0 0 0,-1-1 1,1 1-1,1-1 0,-1 0 0,0 1 0,1-1 0,-1 0 0,1 0 0,0 0 1,0 0-1,-1-6 0,-7-46-895,8 29 317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5.282"/>
    </inkml:context>
    <inkml:brush xml:id="br0">
      <inkml:brushProperty name="width" value="0.05" units="cm"/>
      <inkml:brushProperty name="height" value="0.05" units="cm"/>
    </inkml:brush>
  </inkml:definitions>
  <inkml:trace contextRef="#ctx0" brushRef="#br0">8 0 21965,'-2'11'1480,"-1"-7"-1488,0-2-48,15-2 704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7.757"/>
    </inkml:context>
    <inkml:brush xml:id="br0">
      <inkml:brushProperty name="width" value="0.05" units="cm"/>
      <inkml:brushProperty name="height" value="0.05" units="cm"/>
    </inkml:brush>
  </inkml:definitions>
  <inkml:trace contextRef="#ctx0" brushRef="#br0">310 27 17948,'0'-1'95,"0"0"0,0 0 0,0 0 0,0 0 0,0 0 0,0 0 0,0 0 0,-1 0 0,1 0 0,0 0 0,-1 0 0,1 0 0,-1 0 0,1 0 0,-1 0 0,1 0 0,-1 0 0,0 1 0,1-1 0,-1 0 0,0 0 0,0 1 0,0-1 0,1 0 0,-1 1 0,0-1 0,0 1 0,0-1 0,0 1 0,0 0 0,0-1 0,0 1 0,0 0 0,0 0 0,0-1 0,0 1 0,0 0 0,0 0 0,0 0 0,-1 0 0,1 1 0,-1-1 0,-5 1 257,0 0 0,-1 1 1,1 0-1,-13 6 0,-8 5 104,1 1-1,0 2 1,1 0 0,1 2-1,0 1 1,-30 30-1,38-29-225,17-20-228,0 1 0,0-1 0,0 0-1,0 0 1,0 0 0,0 0 0,0 0 0,0 0 0,-1 0-1,1 0 1,0 0 0,0 1 0,0-1 0,0 0 0,0 0-1,0 0 1,0 0 0,0 0 0,0 0 0,0 0 0,0 0-1,0 1 1,0-1 0,0 0 0,0 0 0,0 0 0,0 0-1,1 0 1,-1 0 0,0 0 0,0 0 0,0 0 0,0 1-1,0-1 1,0 0 0,0 0 0,0 0 0,0 0-1,0 0 1,0 0 0,0 0 0,0 0 0,1 0 0,-1 0-1,0 0 1,0 0 0,0 0 0,0 0 0,0 0 0,0 0-1,0 0 1,1 0 0,12-3 17,9-6-67,1 0 1,0 2 0,45-8-1,-61 14 29,1 0-1,-1 0 1,1 1-1,-1 0 1,1 0-1,-1 1 1,1 0-1,-1 0 0,1 1 1,-1 0-1,0 0 1,0 0-1,0 1 1,0 0-1,0 1 1,9 6-1,-13-8 13,-1 0 0,0 0 0,1 0 0,-1 0 0,0 1-1,-1-1 1,1 1 0,0-1 0,-1 1 0,1 0 0,-1-1 0,0 1 0,0 0 0,0 0 0,0 0 0,0 0-1,0 5 1,-1-4 8,0 1-1,-1-1 0,1 1 0,-1-1 0,0 1 0,0-1 1,-1 0-1,1 0 0,-1 1 0,-4 6 0,0-1 22,-1 0-1,0 0 1,-1-1-1,0 0 1,0 0 0,-1-1-1,0 0 1,-12 7-1,13-10-65,0 1-1,0-2 1,-1 1-1,0-1 1,0-1-1,0 1 1,-1-1-1,1-1 1,-1 0 0,1 0-1,-17 0 1,24-2-9,1 0 0,-1 0 0,1 0 0,0-1 0,-1 1 0,1 0 0,-1-1 0,1 1 0,0-1 0,-1 1 0,1-1 1,0 0-1,0 1 0,-1-1 0,1 0 0,0 0 0,0 0 0,0 0 0,0 0 0,0 0 0,0 0 0,0 0 0,1 0 0,-1-1 0,0 1 1,1 0-1,-1 0 0,0-1 0,1 1 0,0 0 0,-1-1 0,1 1 0,0-1 0,0 1 0,0-1 0,-1 1 0,2 0 0,-1-1 1,0 1-1,0-1 0,0 1 0,1-3 0,1-4-64,0 1 1,0-1-1,0 1 1,1-1-1,0 1 1,8-14-1,18-19-552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8.207"/>
    </inkml:context>
    <inkml:brush xml:id="br0">
      <inkml:brushProperty name="width" value="0.05" units="cm"/>
      <inkml:brushProperty name="height" value="0.05" units="cm"/>
    </inkml:brush>
  </inkml:definitions>
  <inkml:trace contextRef="#ctx0" brushRef="#br0">44 0 18444,'1'1'115,"0"0"0,-1 1-1,1-1 1,0 0 0,0 0 0,-1 1 0,1-1-1,-1 0 1,1 1 0,-1-1 0,0 0 0,1 1 0,-1-1-1,0 1 1,0-1 0,0 1 0,0-1 0,-1 3-1,-4 31 150,3-26 17,-14 70 1284,7-36-559,-9 88 0,18-126-962,0 0 0,0-1 0,0 1 1,1 0-1,-1-1 0,1 1 1,0-1-1,1 1 0,-1-1 0,1 1 1,-1-1-1,1 0 0,4 5 0,-4-5-27,1-1 0,0 0 0,0 0 0,1 0 0,-1-1 0,1 1 0,-1-1 0,1 0 0,0 0 0,0 0 0,0 0 0,0-1 0,0 1 0,7 0 0,16 4-7,-16-4-10,-1 1 0,1-1 0,-1 2 0,18 7 0,-25-9-2,1 0 0,-1 0 0,0 1 0,0-1 1,0 1-1,0 0 0,-1 0 0,1-1 0,-1 2 0,0-1 0,0 0 1,0 0-1,0 1 0,0-1 0,-1 1 0,1 0 0,0 5 0,1 4 6,-1-1-1,-1 1 0,0 24 1,-1-37 1,0 0 0,0-1 1,0 1-1,0 0 0,0 0 0,0 0 1,0 0-1,0 0 0,0 0 0,0 0 1,1 0-1,-1 0 0,0 0 0,0 0 0,0 0 1,0 0-1,0-1 0,0 1 0,0 0 1,0 0-1,0 0 0,1 0 0,-1 0 1,0 0-1,0 0 0,0 0 0,0 0 1,0 0-1,0 0 0,0 0 0,0 0 1,1 0-1,-1 0 0,0 0 0,0 0 1,0 0-1,0 0 0,0 1 0,0-1 1,0 0-1,0 0 0,0 0 0,0 0 1,1 0-1,-1 0 0,0 0 0,0 0 1,0 0-1,0 0 0,0 0 0,0 0 1,0 1-1,0-1 0,0 0 0,0 0 1,0 0-1,6-9 145,-4 0-89,2 1 0,-1-1 0,1 1-1,0 0 1,1 1 0,0-1 0,0 1-1,0 0 1,1 0 0,0 1 0,1-1-1,-1 1 1,1 1 0,0-1 0,1 1-1,-1 1 1,1-1 0,0 1 0,0 1 0,0-1-1,1 1 1,15-3 0,-1 2-189,1 1 1,35 1 0,-32 1-912,29-4 1,-55 5 915,0 0 0,0 0 0,0 0 0,0 0-1,0 0 1,0 0 0,-1 0 0,1 0 0,0-1 0,0 1 0,0 0 0,0-1 0,-1 1 0,1-1 0,0 1 0,0-1 0,-1 1 0,1-1 0,0 0 0,0 0 0,-1 0 57,0 0-1,0 1 1,0-1-1,-1 1 1,1-1-1,0 1 1,-1-1 0,1 1-1,0-1 1,-1 1-1,1-1 1,0 1 0,-1 0-1,1-1 1,-1 1-1,1-1 1,-1 1 0,1 0-1,-1 0 1,1-1-1,-1 1 1,0 0 0,-39-16-1423,-2 4 278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8.612"/>
    </inkml:context>
    <inkml:brush xml:id="br0">
      <inkml:brushProperty name="width" value="0.05" units="cm"/>
      <inkml:brushProperty name="height" value="0.05" units="cm"/>
    </inkml:brush>
  </inkml:definitions>
  <inkml:trace contextRef="#ctx0" brushRef="#br0">0 0 16203,'20'10'1345,"6"-6"-1297,5-1-352,4-1 728,7 2 56,3 4-416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9.062"/>
    </inkml:context>
    <inkml:brush xml:id="br0">
      <inkml:brushProperty name="width" value="0.05" units="cm"/>
      <inkml:brushProperty name="height" value="0.05" units="cm"/>
    </inkml:brush>
  </inkml:definitions>
  <inkml:trace contextRef="#ctx0" brushRef="#br0">87 7 19972,'-32'45'2774,"23"-34"-2262,1 1-1,-10 16 0,17-26-443,-2 3 17,1-1-1,0 0 0,-1 1 1,2-1-1,-1 1 1,1 0-1,-1 0 1,1-1-1,0 1 1,1 0-1,-1 6 0,1-10-77,0-1 0,0 1 0,0-1 0,0 0 0,0 1 0,1-1-1,-1 1 1,0-1 0,0 0 0,0 1 0,0-1 0,0 0 0,1 1 0,-1-1-1,0 0 1,0 1 0,1-1 0,-1 0 0,0 1 0,0-1 0,1 0-1,-1 0 1,0 1 0,1-1 0,-1 0 0,0 0 0,1 0 0,-1 1-1,1-1 1,-1 0 0,0 0 0,1 0 0,-1 0 0,0 0 0,1 0-1,0 0 1,17-6 124,14-18-34,-14 5-67,-1-1-1,-1-1 1,23-36 0,-20 28-5,-23 35-26,1 1 0,1 0 1,-1-1-1,1 1 0,0 0 0,-1 14 1,2-15-8,0-1 1,0 1-1,1 0 1,0 0 0,1 0-1,-1 0 1,1-1-1,0 1 1,0 0 0,4 8-1,-4-12-31,-1 0 0,1-1-1,1 1 1,-1-1 0,0 1-1,0-1 1,0 1 0,1-1-1,-1 0 1,1 0 0,-1 1-1,1-1 1,0 0 0,-1-1 0,1 1-1,0 0 1,0 0 0,-1-1-1,1 1 1,0-1 0,0 1-1,0-1 1,0 0 0,0 0-1,0 0 1,-1 0 0,1 0 0,0 0-1,0 0 1,0-1 0,0 1-1,0-1 1,-1 1 0,1-1-1,0 0 1,2-1 0,5-2-171,1-1 1,-1 0 0,0-1 0,-1 0 0,13-11-1,23-27-242,4-12-145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5:59.467"/>
    </inkml:context>
    <inkml:brush xml:id="br0">
      <inkml:brushProperty name="width" value="0.05" units="cm"/>
      <inkml:brushProperty name="height" value="0.05" units="cm"/>
    </inkml:brush>
  </inkml:definitions>
  <inkml:trace contextRef="#ctx0" brushRef="#br0">171 1 17476,'-3'13'460,"-1"0"0,-1-1 0,0 1 0,-1-1 0,-7 12 0,-8 17 91,0 6 215,1 1 1,3 1-1,2 1 0,2 0 0,2 1 1,-4 52-1,14-88-578,1-1-1,0 0 1,5 28 0,-5-38-163,1-1 0,-1 1 0,1-1 0,0 0 0,0 1 1,1-1-1,-1 0 0,1 0 0,0 0 0,-1 0 0,1 0 1,1-1-1,-1 1 0,0 0 0,1-1 0,-1 0 0,1 1 1,0-1-1,-1 0 0,1 0 0,5 2 0,-7-4-24,0 1 0,1-1-1,-1 1 1,0-1 0,0 1-1,0-1 1,1 0-1,-1 0 1,0 0 0,0 0-1,0 0 1,1 0 0,-1 0-1,0 0 1,0 0 0,1 0-1,-1-1 1,0 1 0,0-1-1,0 1 1,0-1 0,0 1-1,0-1 1,0 1 0,0-1-1,0 0 1,0 0 0,0 1-1,0-1 1,0 0 0,0 0-1,0 0 1,-1 0 0,1 0-1,0 0 1,-1 0 0,1 0-1,-1-1 1,0 1 0,1 0-1,-1 0 1,0 0 0,1-2-1,0-3-18,0 0 0,0 0 0,-1 1-1,0-1 1,0 0 0,0 0 0,-1 0 0,-1-5 0,1 5-24,-1 0 1,0 0-1,0 1 1,0-1-1,-1 1 1,0-1-1,0 1 1,0 0 0,-1 0-1,1 0 1,-1 0-1,0 1 1,-1 0-1,-7-7 1,12 11 31,-1-1 1,1 1-1,-1 0 1,1-1-1,-1 1 1,1 0-1,-1 0 1,1-1-1,-1 1 0,1 0 1,-1 0-1,0 0 1,1 0-1,-1 0 1,1 0-1,-1 0 1,0 0-1,1 0 0,-1 0 1,1 0-1,-1 0 1,1 0-1,-1 0 1,-1 1-1,2-1 4,0 1 1,0-1-1,0 0 0,-1 1 1,1-1-1,0 1 0,0-1 1,0 0-1,0 1 0,0-1 0,0 1 1,0-1-1,0 1 0,0-1 1,0 1-1,0-1 0,0 0 0,0 1 1,0-1-1,0 1 0,0-1 1,1 1-1,-1-1 0,0 0 1,0 1-1,0-1 0,1 0 0,-1 1 1,0-1-1,1 0 0,0 1 1,2 3-4,1 0 0,0 0-1,0 0 1,1-1 0,-1 1 0,1-1 0,0-1 0,0 1 0,0-1 0,0 1 0,0-1 0,0-1 0,1 1 0,-1-1 0,8 1 0,7 1 6,-1-1 0,40-2 0,-25-2 4,0-1 0,0-2 0,40-11 0,-55 10 3,-1 0-1,1-1 1,-1 0 0,0-2-1,-1 0 1,0-1 0,15-12 0,-2-6 0,-29 27-2,0 0 0,0 0-1,0 0 1,0 0-1,-1 0 1,1 0 0,0 0-1,-1 0 1,1 0 0,-1-1-1,0 1 1,1 0 0,-1 0-1,0 0 1,1-1 0,-1 1-1,0 0 1,0 0 0,0-1-1,0 1 1,0 0 0,-1 0-1,1-1 1,0 1 0,0 0-1,-2-2 1,2 2 5,-1 0 0,1 0 0,-1 1 0,0-1 0,1 0 0,-1 0 0,0 1 0,0-1-1,1 1 1,-1-1 0,0 1 0,0-1 0,0 1 0,0-1 0,0 1 0,0 0 0,0-1 0,1 1 0,-1 0 0,0 0 0,0 0 0,-2 0 0,0 0 12,-1 0 1,1 1-1,0-1 0,0 1 1,-1 0-1,1 0 1,-3 2-1,-4 1 55,1 1 1,-1 1-1,-12 9 0,8-3 76,0 0 0,1 1 0,-20 23 0,29-31-104,0 0 1,1 0 0,-1 0 0,1 1 0,0-1-1,1 1 1,0 0 0,-1-1 0,2 1 0,-1 0-1,1 0 1,0 0 0,0 0 0,0 10 0,1-14-48,1 0 1,-1 0-1,1 0 1,-1 0-1,1 0 1,0 0-1,0 0 0,0 0 1,0-1-1,0 1 1,0 0-1,0-1 1,1 1-1,-1-1 1,1 1-1,-1-1 1,1 0-1,-1 1 1,1-1-1,0 0 1,0 0-1,-1 0 1,1 0-1,0-1 0,0 1 1,0 0-1,0-1 1,0 1-1,0-1 1,0 0-1,0 0 1,0 0-1,3 0 1,8 0-143,0 0 0,0-1 1,24-4-1,-32 4 146,39-9-163,3-1-41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021"/>
    </inkml:context>
    <inkml:brush xml:id="br0">
      <inkml:brushProperty name="width" value="0.05" units="cm"/>
      <inkml:brushProperty name="height" value="0.05" units="cm"/>
    </inkml:brush>
  </inkml:definitions>
  <inkml:trace contextRef="#ctx0" brushRef="#br0">228 64 18684,'0'-3'133,"0"1"0,0-1 0,0 0 0,-1 1 0,1-1 0,-1 1 0,0-1 0,0 1 0,0-1 0,0 1 0,0 0 0,0-1 1,-1 1-1,1 0 0,-1 0 0,1 0 0,-1 0 0,0 0 0,0 0 0,0 0 0,0 1 0,-4-4 0,3 4-5,0 0-1,0-1 1,0 1 0,0 0-1,-1 1 1,1-1-1,0 0 1,-1 1 0,1 0-1,0 0 1,-1 0 0,1 0-1,0 0 1,-1 1 0,1 0-1,0-1 1,0 1 0,-5 2-1,-1 2-13,1-1 0,0 1 0,1 0 0,-1 1 0,1 0 0,0 0 0,1 0 0,-1 1 0,1 0 1,1 0-1,-1 1 0,-5 10 0,6-9-86,0 0 0,0 1 0,1-1 0,0 1 0,1 0 1,0 0-1,1 0 0,0 0 0,0 0 0,0 20 1,3-26-23,-1 0 0,1-1 0,0 1 1,0-1-1,0 1 0,0-1 0,1 1 0,-1-1 1,1 0-1,0 0 0,0 0 0,0 0 1,0 0-1,1 0 0,-1 0 0,1-1 1,0 1-1,4 2 0,5 4-1,1-1-1,0-1 1,19 8 0,5 2-4,-26-10 9,1 0 0,-1 1 0,-1 0 0,1 1 0,-1 0 0,-1 0 0,0 1 0,0 0 0,-1 1 0,0 0 0,-1 0-1,0 1 1,-1 0 0,0 0 0,-1 1 0,0-1 0,-1 1 0,-1 0 0,0 0 0,0 1 0,-2-1 0,1 0 0,-2 1 0,0-1 0,0 1 0,-2-1-1,1 1 1,-7 23 0,4-27 49,1 0 0,-1 0 0,-1-1-1,1 0 1,-2 0 0,1 0 0,-1-1 0,0 0-1,-1 0 1,0 0 0,-12 10 0,15-15-19,0 0-1,0-1 1,0 1 0,0-1-1,0 1 1,-1-1 0,1-1-1,-1 1 1,0-1 0,1 1-1,-9 0 1,9-2-18,1 0-1,-1 0 1,0-1 0,1 1 0,-1-1-1,1 0 1,-1 0 0,1 0-1,-1 0 1,1 0 0,-1-1-1,1 0 1,0 0 0,0 0 0,0 0-1,0 0 1,-3-3 0,1 0-23,1 0 0,-1-1 0,1 1 0,0-1 1,1 0-1,0-1 0,-1 1 0,2 0 0,-1-1 0,1 1 1,0-1-1,0 0 0,1 0 0,0 0 0,0 0 1,1 0-1,0-13 0,1 3-35,1 0-1,0-1 1,2 1-1,0 1 1,0-1 0,9-18-1,-4 14-9,2 0-1,0 1 0,1 0 1,1 1-1,1 1 1,0 0-1,2 1 0,28-25 1,11-3-69,89-55 1,29-22 22,-154 104 158,-1-1 1,18-24-1,-56 90 262,2 1 0,2 0 0,3 1 0,-10 59 0,22-99-286,-1-3-18,1 0 0,0 0 0,0 0-1,0 0 1,1 0 0,0 0 0,0 0 0,1 0-1,2 11 1,-3-17-36,0 1 0,0-1 0,0 0-1,0 1 1,0-1 0,1 0 0,-1 1-1,0-1 1,0 1 0,0-1 0,1 0-1,-1 1 1,0-1 0,0 0 0,1 0-1,-1 1 1,0-1 0,1 0 0,-1 1 0,0-1-1,1 0 1,-1 0 0,0 0 0,1 0-1,-1 1 1,1-1 0,-1 0 0,0 0-1,1 0 1,-1 0 0,1 0 0,-1 0-1,1 0 1,12-9-1177,8-20-2009,7-29 1160,-15 25 757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439"/>
    </inkml:context>
    <inkml:brush xml:id="br0">
      <inkml:brushProperty name="width" value="0.05" units="cm"/>
      <inkml:brushProperty name="height" value="0.05" units="cm"/>
    </inkml:brush>
  </inkml:definitions>
  <inkml:trace contextRef="#ctx0" brushRef="#br0">22 126 14347,'-12'-11'2161,"7"-4"-857,1-5-440,4 1 2161,0 3-1353,1 3-368,2 1-215,-3 11-393,0-6-64,0 11-848,5-12-1529,1 0 1265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0.905"/>
    </inkml:context>
    <inkml:brush xml:id="br0">
      <inkml:brushProperty name="width" value="0.05" units="cm"/>
      <inkml:brushProperty name="height" value="0.05" units="cm"/>
    </inkml:brush>
  </inkml:definitions>
  <inkml:trace contextRef="#ctx0" brushRef="#br0">70 318 19356,'-16'3'1842,"-1"-1"0,-19-1 1,76-7 1498,-13-2-3245,0-1 0,33-16 1,-43 17-101,-1-2 1,0 0 0,0 0-1,-1-2 1,22-22 0,-29 26-10,0 0 0,0-1 0,-1 0 0,-1-1 0,0 1 0,0-1 0,0 0 0,-2-1 0,1 1 0,4-18 0,-8 25 8,-1 0 0,1 0 0,-1 0 0,0 0 0,0 1 0,0-1 0,0 0 1,-1 0-1,1 0 0,-1 0 0,1 0 0,-1 0 0,0 1 0,0-1 0,0 0 0,-3-4 0,2 6 2,1-1 0,0 1-1,0 0 1,-1-1 0,1 1 0,0 0 0,-1 0 0,0 0-1,1 0 1,-1 0 0,1 1 0,-1-1 0,0 0-1,0 1 1,1-1 0,-1 1 0,0 0 0,0 0-1,0-1 1,1 1 0,-1 0 0,0 0 0,0 1-1,0-1 1,1 0 0,-1 1 0,-3 0 0,-4 3-1,0-1 0,0 2 1,0-1-1,1 1 1,-1 0-1,2 1 1,-1 0-1,-12 12 0,1 1 24,2 1 0,-17 24-1,20-25 20,1 1 0,1 1 0,-15 36 0,23-50-25,2 0 0,-1 0 0,1 1 0,0-1 0,1 1 0,-1-1 0,1 1 0,1 0 0,0-1 0,0 1-1,0 0 1,1-1 0,0 1 0,1-1 0,2 11 0,-3-16-19,1 1-1,-1-1 1,0 0 0,1 1-1,-1-1 1,1 0-1,0 0 1,0 0 0,0 0-1,0 0 1,0 0 0,0-1-1,0 1 1,0-1-1,1 1 1,2 0 0,0 0-84,-1-1 1,1 0-1,0 1 1,-1-2-1,1 1 1,0-1-1,0 1 1,8-2 0,-2 0-353,0-1 1,0 0 0,0-1 0,0 0 0,0-1-1,-1 0 1,15-8 0,-11 4 140,0-2-1,-1 0 1,0 0-1,0-1 1,16-19-1,17-27-864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01.279"/>
    </inkml:context>
    <inkml:brush xml:id="br0">
      <inkml:brushProperty name="width" value="0.05" units="cm"/>
      <inkml:brushProperty name="height" value="0.05" units="cm"/>
    </inkml:brush>
  </inkml:definitions>
  <inkml:trace contextRef="#ctx0" brushRef="#br0">132 0 18548,'-13'20'1731,"-27"30"-1,30-40-1279,1 1-1,0 0 0,1 0 0,1 0 1,0 1-1,0 0 0,1 1 0,-6 17 1,11-27-410,0-1 1,1 0 0,-1 0-1,1 0 1,0 0 0,-1 0-1,1 1 1,0-1 0,1 0 0,-1 0-1,0 0 1,0 1 0,1-1-1,0 0 1,-1 0 0,1 0-1,0 0 1,0 0 0,0 0-1,0 0 1,0 0 0,0 0 0,2 1-1,0-1-20,0 0 0,0 0 0,0 0-1,0 0 1,0-1 0,0 0 0,0 1-1,0-1 1,0 0 0,1 0 0,-1-1 0,0 1-1,1-1 1,5 0 0,27 0-44,0-3 1,52-9-1,-60 7-56,0 1-1,1 1 0,-1 1 1,0 2-1,37 4 0,-60-4 59,0 1 0,0 1 0,0-1-1,0 1 1,0 0 0,0 0 0,0 0-1,0 1 1,-1 0 0,1-1 0,-1 2-1,5 3 1,-8-5 29,1-1 0,-1 1 0,1 0-1,-1 0 1,0 0 0,0 0 0,0 0-1,0 1 1,0-1 0,0 0 0,-1 0 0,1 0-1,-1 1 1,1-1 0,-1 0 0,0 1 0,0-1-1,0 1 1,0-1 0,0 0 0,-1 1-1,1-1 1,-1 0 0,1 0 0,-1 1 0,0-1-1,0 0 1,0 0 0,-2 2 0,-3 7 125,-1-1-1,-1 1 1,0-2 0,0 1 0,-1-1 0,0-1 0,-1 1 0,0-2 0,-18 12-1,1-3 278,-1-1-1,-50 19 0,58-28-446,-1 0 0,0-1-1,-28 4 1,-27-2-3098,65-6 2380,-7 1-31,2 5-254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49.832"/>
    </inkml:context>
    <inkml:brush xml:id="br0">
      <inkml:brushProperty name="width" value="0.05" units="cm"/>
      <inkml:brushProperty name="height" value="0.05" units="cm"/>
    </inkml:brush>
  </inkml:definitions>
  <inkml:trace contextRef="#ctx0" brushRef="#br0">28 1 16147,'-2'3'2241,"1"8"-1305,-4 9-400,-1 6 2177,3 6-1745,-2 3-224,1 2-336,2 1-144,2-6-320,3-3-296,3-12-704,2-11-1665,1-13 2297,3-12-376,-1-7-320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3.983"/>
    </inkml:context>
    <inkml:brush xml:id="br0">
      <inkml:brushProperty name="width" value="0.05" units="cm"/>
      <inkml:brushProperty name="height" value="0.05" units="cm"/>
    </inkml:brush>
  </inkml:definitions>
  <inkml:trace contextRef="#ctx0" brushRef="#br0">67 1 14979,'-1'15'954,"-1"1"0,0 0 0,-6 18 0,0 6-89,-33 253 1193,38-248-1864,2 0 0,2 1 0,1-1 1,14 68-1,-13-100-114,0 1 1,1-1 0,1 0-1,0 0 1,1-1 0,0 0-1,14 21 1,-16-27-36,1-1 0,-1 1-1,1-1 1,1 0 0,-1-1 0,1 0 0,-1 1 0,1-2 0,0 1-1,1-1 1,-1 0 0,1 0 0,-1 0 0,1-1 0,0 0-1,0-1 1,7 2 0,2-2 26,-1-1 0,1 0 0,0-1 0,-1-1 0,1 0 0,17-6 0,95-32 207,-104 31-241,479-203-2489,-446 183 1940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4.429"/>
    </inkml:context>
    <inkml:brush xml:id="br0">
      <inkml:brushProperty name="width" value="0.05" units="cm"/>
      <inkml:brushProperty name="height" value="0.05" units="cm"/>
    </inkml:brush>
  </inkml:definitions>
  <inkml:trace contextRef="#ctx0" brushRef="#br0">1 1 16596,'7'7'256,"1"-1"1,0 0 0,1 0-1,0 0 1,0-1 0,0 0-1,0-1 1,1 0 0,-1-1-1,1 0 1,15 3 0,10 0 514,72 1 1,-32-3-245,-71-4-514,17 2 36,1 0-1,-1 1 1,0 1 0,39 13-1,-55-15-46,0 0-1,-1 0 1,1 0-1,-1 1 1,0 0 0,0-1-1,0 1 1,0 1-1,0-1 1,-1 1-1,1-1 1,-1 1 0,0 0-1,0 0 1,0 0-1,-1 1 1,0-1-1,0 1 1,0-1 0,0 1-1,0 0 1,-1 0-1,0 0 1,0-1-1,-1 1 1,1 0-1,-1 7 1,-1 7 4,-1 0 0,0 0 0,-2 0 0,0 0 0,-13 33 0,-45 89 14,58-132-19,-81 153 10,-34 77-526,112-224 417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5.798"/>
    </inkml:context>
    <inkml:brush xml:id="br0">
      <inkml:brushProperty name="width" value="0.05" units="cm"/>
      <inkml:brushProperty name="height" value="0.05" units="cm"/>
    </inkml:brush>
  </inkml:definitions>
  <inkml:trace contextRef="#ctx0" brushRef="#br0">219 1 15691,'63'317'3309,"-52"-263"-2652,25 78 0,-27-105-584,2-1 0,1-1 0,0 1 0,30 41 0,-37-60-70,-5-6-7,1 1 1,0-1-1,0 1 1,0-1-1,0 1 0,0-1 1,1 0-1,-1 0 1,0 1-1,1-1 1,-1 0-1,1 0 1,-1-1-1,3 2 0,-4-2 0,0 0-1,0 0 0,0 0 0,1 0 1,-1 0-1,0 0 0,0 0 0,0 0 1,0 0-1,0 0 0,1 0 0,-1 0 1,0 0-1,0-1 0,0 1 0,0 0 1,0 0-1,0 0 0,1 0 0,-1 0 1,0 0-1,0-1 0,0 1 0,0 0 1,0 0-1,0 0 0,0 0 0,0-1 0,0 1 1,0 0-1,0 0 0,0 0 0,0 0 1,0 0-1,0-1 0,0 1 0,0 0 1,0 0-1,0 0 0,0 0 0,0-1 1,0 1-1,0 0 0,0 0 0,0 0 1,0 0-1,0-1 0,0 1 0,0 0 1,-1 0-1,1 0 0,0 0 0,0 0 1,0 0-1,0-1 0,0 1 0,0 0 1,-1 0-1,1 0 0,0 0 0,-8-13-229,-11-11-458,-2 0-1,-38-33 0,-55-37-913,78 65 1164,-37-25-101,-35-30 2368,107 83-1783,1 1 1,0 0-1,0 0 1,0 0 0,0-1-1,-1 1 1,1 0-1,0-1 1,0 1 0,0 0-1,0 0 1,0-1-1,0 1 1,0 0 0,0-1-1,0 1 1,0 0-1,0-1 1,0 1 0,0 0-1,0-1 1,0 1-1,0 0 1,0 0 0,0-1-1,0 1 1,0 0-1,0-1 1,0 1 0,1 0-1,-1 0 1,0-1-1,0 1 1,0 0 0,0 0-1,1-1 1,-1 1-1,0 0 1,0 0 0,1 0-1,-1 0 1,0-1 0,0 1-1,1 0 1,-1 0-1,0 0 1,1 0 0,-1 0-1,0 0 1,1 0-1,-1 0 1,1 0 0,4-1 275,-1 0 1,1 0-1,0 1 1,0 0-1,7 0 1,8 1 339,96-7 417,-1-4-1,131-30 1,-232 37-1093,0-1-1,17-5 1,-22 5-21,-1-1 1,0 0-1,12-9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6.456"/>
    </inkml:context>
    <inkml:brush xml:id="br0">
      <inkml:brushProperty name="width" value="0.05" units="cm"/>
      <inkml:brushProperty name="height" value="0.05" units="cm"/>
    </inkml:brush>
  </inkml:definitions>
  <inkml:trace contextRef="#ctx0" brushRef="#br0">22 305 7898,'-1'1'259,"-4"12"1821,1 1 0,-6 23 1,10-34-1929,-1 0 0,1 0 0,0 0 1,-1 0-1,1 0 0,1 0 0,-1 0 1,0 0-1,1 0 0,-1 0 0,1 0 1,0 0-1,0 0 0,0 0 0,1-1 0,-1 1 1,0 0-1,1-1 0,3 4 0,-4-4 37,1-1 0,0 0 0,0 0-1,-1 0 1,1 0 0,0 0 0,0 0-1,0 0 1,0-1 0,0 1 0,0-1-1,0 1 1,1-1 0,-1 0 0,0 0-1,0 0 1,0 0 0,0 0 0,0-1-1,0 1 1,0 0 0,0-1 0,4-1-1,2-1 122,-1 0 0,0 0 0,0-1-1,13-9 1,-8 3-101,-1 0-1,0 0 1,0-1-1,-1-1 1,-1 0-1,0 0 1,-1-1-1,0 1 1,-1-2-1,8-19 1,-9 18-129,-1 0 0,0 0 0,-1-1-1,-1 0 1,0 0 0,-1 0 0,-1 0 0,0 0 0,-3-25 0,2 36-69,-1 0 0,0 1 1,0-1-1,-1 0 0,1 1 0,-1-1 1,0 1-1,0-1 0,-1 1 0,1 0 1,-1 0-1,-4-5 0,5 7-8,0 1 0,0-1-1,0 0 1,0 1 0,0 0-1,0-1 1,0 1 0,-1 0-1,1 0 1,0 0 0,-1 0-1,1 1 1,0-1 0,-1 1-1,1-1 1,-1 1 0,1 0-1,-1 0 1,1 0 0,-1 0-1,1 1 1,-1-1 0,1 0-1,0 1 1,-4 1 0,0 1-1,-1 0-1,1 0 1,0 1 0,0 0 0,1 0 0,-1 1 0,1-1-1,0 1 1,0 0 0,0 1 0,1-1 0,0 1-1,-6 10 1,0 2-2,0 1 0,1 1 0,-8 27 0,9-22-56,1 1 0,2 0 0,0 0 0,2 1-1,1 0 1,1-1 0,1 1 0,1 0 0,1-1 0,2 1 0,1-1 0,12 39 0,-15-59-103,0 1 1,1-1 0,0 0 0,1 0-1,-1 0 1,1 0 0,0-1-1,1 1 1,-1-1 0,1 0 0,8 6-1,-10-9 58,0 0-1,1 0 0,-1 0 1,1 0-1,-1-1 0,1 0 1,0 0-1,-1 0 1,1 0-1,0 0 0,0-1 1,0 1-1,-1-1 0,1 0 1,0-1-1,0 1 0,0 0 1,0-1-1,-1 0 0,1 0 1,6-3-1,-3 2-31,-2-1 1,1 0-1,0 0 0,0 0 1,5-5-1,24-28-889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6.909"/>
    </inkml:context>
    <inkml:brush xml:id="br0">
      <inkml:brushProperty name="width" value="0.05" units="cm"/>
      <inkml:brushProperty name="height" value="0.05" units="cm"/>
    </inkml:brush>
  </inkml:definitions>
  <inkml:trace contextRef="#ctx0" brushRef="#br0">0 111 15395,'4'-4'268,"0"-1"-1,-1 1 0,1 0 0,1 0 1,-1 1-1,1-1 0,-1 1 0,1 0 0,0 0 1,0 1-1,0 0 0,1-1 0,-1 2 1,0-1-1,1 1 0,-1-1 0,11 0 1,0 1 205,0 0 0,1 1 0,-1 0 1,0 1-1,17 4 0,-21-3-336,-1 1 0,0 0 0,0 1 0,0 0 0,-1 0 0,1 1 0,12 8 0,-18-9-115,1 0 0,-2 0 0,1 0 0,0 0 0,-1 1 0,0 0 0,0 0 0,0 0 0,0 0 0,-1 1 0,0 0 0,0-1 0,-1 1 0,4 11 0,-3 1 48,0 0 1,-1 0 0,-1 0 0,-3 36 0,1-36 35,0-1 1,2 1-1,0 0 1,6 35-1,-6-52-92,-1 1-1,0-1 0,0 1 0,1-1 1,-1 1-1,1-1 0,0 0 0,-1 1 1,1-1-1,0 1 0,0-1 0,0 0 1,0 0-1,0 0 0,0 1 0,0-1 1,0 0-1,1 0 0,-1 0 0,0-1 1,1 1-1,1 1 0,-1-2 1,0 0 0,-1 0 0,1 0-1,0 0 1,0 0 0,-1 0 0,1-1 0,0 1-1,-1-1 1,1 1 0,-1-1 0,1 0-1,-1 1 1,1-1 0,-1 0 0,1 0 0,1-1-1,6-6 44,-1 0-1,0-1 0,0 1 1,10-16-1,-1 1 36,-2-1 0,-2 0 0,0-1 0,18-49 0,-25 55-67,0-1 0,-1 0-1,-1 0 1,-1 0 0,-1 0-1,-1 0 1,-1-29 0,-5 24-109,5 25 56,0-1-1,0 0 1,0 0-1,-1 1 1,1-1-1,0 0 1,0 1 0,0-1-1,-1 0 1,1 1-1,0-1 1,-1 0-1,1 1 1,-1-1-1,1 1 1,-1-1-1,1 1 1,-1-1-1,1 1 1,-1-1-1,1 1 1,-1-1-1,0 1 1,1 0-1,-1-1 1,-1 1 0,2 0-14,0 0 0,0 0 0,-1 0 1,1 0-1,0 0 0,-1 0 1,1 1-1,0-1 0,0 0 0,0 0 1,-1 0-1,1 1 0,0-1 1,0 0-1,0 0 0,-1 0 0,1 1 1,0-1-1,0 0 0,0 0 1,0 1-1,0-1 0,0 0 0,-1 0 1,1 1-1,0-1 0,0 0 1,0 1-1,0-1 0,0 0 0,0 0 1,0 1-1,0-1 0,0 0 1,1 1-1,4 15-1179,12 11-43,3-12 527,6-7-125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7.312"/>
    </inkml:context>
    <inkml:brush xml:id="br0">
      <inkml:brushProperty name="width" value="0.05" units="cm"/>
      <inkml:brushProperty name="height" value="0.05" units="cm"/>
    </inkml:brush>
  </inkml:definitions>
  <inkml:trace contextRef="#ctx0" brushRef="#br0">187 163 15003,'-2'-1'140,"-1"-1"-1,1 1 1,-1-1 0,1 1-1,-1 0 1,0 0-1,0 1 1,1-1 0,-1 0-1,0 1 1,0 0-1,0 0 1,0-1 0,0 2-1,1-1 1,-1 0-1,0 1 1,0-1 0,0 1-1,0 0 1,1 0-1,-1 0 1,0 0 0,1 0-1,-1 1 1,1-1-1,-5 4 1,-1 1 144,1 0 1,-1 1-1,1-1 1,0 1-1,1 1 0,0 0 1,-6 8-1,5-4-155,1 1 0,0-1 0,1 1-1,0 0 1,1 0 0,0 1 0,1-1 0,1 1-1,0 0 1,1-1 0,0 1 0,2 0 0,1 15-1,-2-22-99,2 0-1,-1 0 1,1 0 0,0 0-1,1 0 1,0 0-1,0 0 1,0-1-1,1 1 1,0-1 0,6 8-1,-6-10 1,0 0 0,1 0 0,-1 0 0,1-1 0,0 1 0,0-1 0,0-1-1,0 1 1,0-1 0,1 1 0,-1-1 0,1-1 0,-1 1 0,1-1 0,11 1 0,-5-2 32,1 0 0,0-1 0,-1 0 0,1-1 0,-1 0 0,0-1 0,1-1 0,-1 0 0,-1 0 0,1-2 0,-1 1 0,1-1 0,14-11 0,-6 2 83,0 0-1,-2-1 0,0 0 1,-1-2-1,0 0 0,14-22 0,-20 26-39,-1-1 0,-1 0-1,0-1 1,-1 0 0,-1-1-1,-1 0 1,0 0 0,-1 0-1,-1 0 1,0-1 0,-1 0-1,-1 0 1,-1 0 0,-2-22-1,1 35-79,-1 0-1,0 0 0,0 0 0,0 0 0,-1 1 0,1-1 1,-1 1-1,0-1 0,-1 1 0,1 0 0,-1-1 0,0 1 1,0 0-1,0 1 0,0-1 0,-1 1 0,0-1 0,1 1 1,-8-4-1,8 5-51,0 1 1,-1-1-1,1 1 1,0 0-1,-1 0 1,1 0-1,-1 0 1,0 1-1,1 0 1,-1-1-1,1 1 1,-1 0 0,0 1-1,1-1 1,-1 1-1,1-1 1,-1 1-1,1 0 1,-1 1-1,1-1 1,0 0-1,-1 1 1,1 0-1,0 0 1,0 0-1,-4 4 1,4-5-34,1 1 0,0 0-1,0-1 1,0 1 0,1 0 0,-1 0 0,0 0 0,1 1 0,-1-1 0,1 0 0,0 1 0,-1-1-1,1 0 1,1 1 0,-1-1 0,0 1 0,0 0 0,1-1 0,0 1 0,-1 0 0,1-1 0,0 1-1,0 0 1,1-1 0,-1 1 0,1 2 0,12 13-398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8.011"/>
    </inkml:context>
    <inkml:brush xml:id="br0">
      <inkml:brushProperty name="width" value="0.05" units="cm"/>
      <inkml:brushProperty name="height" value="0.05" units="cm"/>
    </inkml:brush>
  </inkml:definitions>
  <inkml:trace contextRef="#ctx0" brushRef="#br0">18 1 16452,'-1'-1'3203,"-3"16"-1926,-2 29-104,1 62-526,3 0 0,6 0 0,34 205 0,-34-291-603,0 0-1,2-1 0,1 0 1,0 0-1,1 0 1,1-1-1,21 31 0,-26-44-29,0 1 0,0-1-1,1 0 1,0 0 0,0 0-1,1-1 1,-1 0 0,1 0-1,0 0 1,0-1 0,0 0-1,0 0 1,1 0 0,-1-1-1,1 0 1,-1 0 0,1-1-1,0 1 1,0-2 0,0 1-1,0-1 1,0 0 0,0 0-1,-1-1 1,1 0 0,8-2-1,-4 0 19,0-1-1,0-1 0,0 1 1,-1-2-1,1 1 0,-1-2 1,-1 1-1,1-1 0,-1-1 1,-1 1-1,1-2 0,-1 1 1,0-1-1,-1 0 1,0-1-1,8-15 0,-6 10 41,-2 0 0,1-1 0,-2 0 0,0 0-1,-1 0 1,-1-1 0,0 1 0,-1-1 0,-1 0 0,0-29-1,-2 38-15,-1-1-1,0 1 0,0-1 0,-1 1 1,0-1-1,-4-10 0,6 18-46,0 0-1,-1 0 1,1 1-1,-1-1 1,1 0 0,-1 0-1,1 1 1,-1-1-1,1 0 1,-1 1 0,0-1-1,1 1 1,-1-1-1,0 1 1,1-1 0,-2 0-1,2 1-3,-1 0 0,1 0-1,-1 0 1,1 0 0,0 0 0,-1 0 0,1 0-1,-1 0 1,1 0 0,0 0 0,-1 0-1,1 0 1,0 1 0,-1-1 0,1 0-1,-1 0 1,1 0 0,0 1 0,-1-1-1,1 0 1,0 0 0,0 1 0,-1-1 0,-1 2 5,1 0-1,0 0 1,-1 0 0,1 0 0,0 0 0,0 0 0,0 1 0,0-1 0,0 3 0,0 4-3,-1 0 0,2 1 0,-1-1 0,1 0 0,1 1 0,-1-1 0,2 0 0,-1 0 0,1 1 0,1-1 0,0 0 0,5 11 0,-7-16-8,1-1 1,0 1-1,-1-1 0,1 0 1,0 0-1,1 0 1,-1 0-1,0 0 1,1 0-1,0-1 0,0 1 1,-1-1-1,1 1 1,1-1-1,-1 0 0,0-1 1,1 1-1,-1 0 1,0-1-1,1 0 1,0 0-1,-1 0 0,1 0 1,0 0-1,-1-1 1,1 0-1,0 0 0,0 0 1,0 0-1,-1 0 1,1-1-1,0 0 0,4-1 1,1-2 10,0 1 0,-1-1 0,0-1 0,1 0 0,-2 0 1,1-1-1,-1 1 0,0-2 0,0 1 0,6-9 0,3-3 40,-2 0-1,23-39 1,-21 28 59,-2 0 1,-1-1-1,14-52 0,-31 142 24,2-32-115,0 80-55,3-95-83,0 1-1,1 0 0,0-1 0,1 1 0,9 23 1,-11-34 32,0 0 0,1 0 0,-1 1 0,1-2 0,0 1 0,0 0 0,0 0 0,0 0 0,0-1 0,1 0 0,-1 1 0,1-1 0,4 3 0,-4-4-12,-1 0 0,0 0 0,1 0 1,-1 0-1,1-1 0,-1 1 0,1-1 1,-1 1-1,1-1 0,-1 0 0,1 0 1,0 0-1,-1-1 0,5 0 0,0-1-48,0-1-1,0 0 1,0 0-1,-1 0 0,1-1 1,-1 0-1,0-1 0,0 1 1,-1-1-1,1 0 1,5-7-1,25-35-811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8.551"/>
    </inkml:context>
    <inkml:brush xml:id="br0">
      <inkml:brushProperty name="width" value="0.05" units="cm"/>
      <inkml:brushProperty name="height" value="0.05" units="cm"/>
    </inkml:brush>
  </inkml:definitions>
  <inkml:trace contextRef="#ctx0" brushRef="#br0">1 0 15483,'8'21'1171,"0"-1"0,-1 1-1,6 31 1,0 2 874,111 326 2144,-52-170-3877,-65-189-305,13 30 0,-20-51-7,0 0 0,0 0 0,0 0 0,0 1 0,0-1 0,0 0 0,0 0 0,1 0 0,-1 0 1,0 1-1,0-1 0,0 0 0,0 0 0,0 0 0,0 0 0,0 0 0,0 1 0,0-1 0,0 0 0,1 0 0,-1 0 1,0 0-1,0 0 0,0 0 0,0 1 0,0-1 0,1 0 0,-1 0 0,0 0 0,0 0 0,0 0 0,0 0 0,0 0 0,1 0 1,-1 0-1,0 0 0,0 0 0,0 0 0,1 0 0,-1 0 0,0 0 0,0 0 0,0 0 0,0 0 0,1 0 0,-1 0 1,0 0-1,0 0 0,0 0 0,0 0 0,0-1 0,1 1 0,-1 0 0,0 0 0,0 0 0,4-14 3,-1-18-2,-4-31 0,-3-1 0,-3 1 1,-21-91-1,21 125 3,10 38 0,1-1 1,0 1-1,0-1 1,1 0-1,0 0 0,1-1 1,0 1-1,12 11 0,-14-15-4,0 0 0,0-1-1,1 1 1,-1-1-1,1 0 1,0 0-1,0 0 1,0-1-1,1 0 1,-1 0-1,0 0 1,1-1-1,-1 1 1,1-1 0,0-1-1,-1 1 1,1-1-1,9 0 1,-6-2 7,-1-1 0,1 1 0,0-2 1,-1 1-1,0-1 0,0 0 0,0-1 1,0 0-1,-1 0 0,1-1 1,-1 1-1,-1-2 0,1 1 0,-1-1 1,9-12-1,-1-1 47,0-1 1,-2 0 0,0-1-1,13-35 1,3-24 245,-27 105-173,2 143 10,0-137-155,1 0 0,2-1 0,13 46 0,-18-71-47,0 1 1,1-1-1,0 0 0,-1 1 0,1-1 0,0 0 1,1 0-1,-1 0 0,1-1 0,0 1 0,0 0 0,0-1 1,0 0-1,5 3 0,-7-5 1,0-1 0,0 1-1,0-1 1,0 0 0,0 1 0,0-1-1,0 0 1,0 0 0,0 0 0,0 0 0,0 0-1,0 0 1,0 0 0,0 0 0,0-1-1,1 1 1,-1 0 0,0 0 0,0-1-1,0 1 1,0-1 0,0 1 0,-1-1 0,1 1-1,0-1 1,0 0 0,0 0 0,0 1-1,-1-1 1,1 0 0,0 0 0,-1 0-1,1 0 1,0 1 0,-1-1 0,0 0 0,1 0-1,0-2 1,2-3-140,0 0 1,0-1-1,-1 0 0,3-12 1,2-38-540,-3-11-261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9.002"/>
    </inkml:context>
    <inkml:brush xml:id="br0">
      <inkml:brushProperty name="width" value="0.05" units="cm"/>
      <inkml:brushProperty name="height" value="0.05" units="cm"/>
    </inkml:brush>
  </inkml:definitions>
  <inkml:trace contextRef="#ctx0" brushRef="#br0">1 1 16484,'1'47'1864,"5"3"-1256,3 3-496,6-2 1032,14-8-1312,1-4 464,11-3-312,6-2-232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6:59.465"/>
    </inkml:context>
    <inkml:brush xml:id="br0">
      <inkml:brushProperty name="width" value="0.05" units="cm"/>
      <inkml:brushProperty name="height" value="0.05" units="cm"/>
    </inkml:brush>
  </inkml:definitions>
  <inkml:trace contextRef="#ctx0" brushRef="#br0">125 403 16948,'-15'8'1037,"0"0"1,0 1 0,-26 22-1,37-29-885,1 1-1,0 0 0,0-1 0,1 1 0,-1 1 1,0-1-1,1 0 0,0 0 0,0 1 0,0 0 1,0-1-1,1 1 0,-1 0 0,1 0 0,0 0 1,0-1-1,0 1 0,1 0 0,-1 0 0,1 1 1,0-1-1,1 7 0,0-9-115,-1 0 1,1 0-1,0 0 1,0 0-1,0 0 0,0 0 1,0 0-1,1 0 1,-1 0-1,0 0 1,1-1-1,0 1 0,-1 0 1,1-1-1,0 0 1,0 1-1,0-1 0,0 0 1,0 0-1,0 0 1,0 0-1,0 0 1,0 0-1,0-1 0,1 1 1,-1-1-1,0 0 1,0 0-1,1 1 1,-1-1-1,3-1 0,6 1 18,0-1 0,-1-1 0,0 1 1,1-2-1,17-5 0,0-3-5,0-2 1,-1 0 0,27-19-1,73-57 91,-72 49-47,67-37 0,-119 75-90,27-11 48,-30 13-47,1 0-1,0 0 1,-1 0-1,1 0 1,0-1 0,-1 1-1,1 0 1,0 0-1,0 0 1,-1 0 0,1 1-1,0-1 1,-1 0 0,1 0-1,0 0 1,-1 0-1,1 1 1,0-1 0,-1 0-1,1 1 1,0-1-1,-1 1 1,1-1 0,-1 0-1,1 1 1,-1-1-1,1 1 1,-1 0 0,1-1-1,-1 1 1,0-1-1,1 1 1,-1 0 0,0-1-1,1 1 1,-1 0 0,0-1-1,0 1 1,1 1-1,-1 4 25,1 1-1,-1-1 1,0 1-1,-1-1 1,0 1-1,-2 9 1,-2 26 149,5-41-174,0 0 0,0 0 0,0 0 0,0-1 0,1 1 1,-1 0-1,0 0 0,0 0 0,1 0 0,-1 0 0,0-1 0,1 1 1,-1 0-1,0 0 0,1-1 0,-1 1 0,1 0 0,0-1 0,-1 1 0,1 0 1,0-1-1,-1 1 0,1-1 0,0 1 0,-1-1 0,1 1 0,0-1 1,0 0-1,0 1 0,-1-1 0,1 0 0,0 0 0,0 1 0,0-1 0,0 0 1,0 0-1,0 0 0,-1 0 0,1 0 0,1-1 0,3 1-63,-1-1 0,1 0-1,-1 0 1,0-1 0,0 1 0,8-5-1,9-7-442,0-1 0,0-1 0,-1-1-1,19-19 1,-12 10 252,20-14-377</inkml:trace>
  <inkml:trace contextRef="#ctx0" brushRef="#br0" timeOffset="1">1199 19 18964,'-2'-2'264,"0"0"0,1 0 0,-1 1 0,0-1 0,-1 1 0,1 0 0,0 0-1,0-1 1,-1 1 0,1 1 0,0-1 0,-1 0 0,1 0 0,-1 1 0,1 0 0,-1-1 0,-4 1 0,3 1 6,0-1 0,0 1 0,0 0 0,-1 0 0,1 1 0,1-1 0,-1 1 0,0 0 0,-7 4 0,3 0-80,0 1-1,0-1 1,1 1-1,0 0 1,0 1-1,1 0 1,0 0-1,-6 10 1,8-11-138,0 1 0,1 0 0,0 0 0,0 0 0,1 0 1,-2 11-1,3-14-43,1-1 0,-1 1 0,1 0 0,0-1 0,1 1 0,-1-1 0,1 1 0,0-1 0,0 1 0,0-1 1,1 1-1,-1-1 0,3 4 0,-2-6-7,-1 0-1,0 0 1,0 0 0,1-1 0,-1 1-1,0 0 1,1-1 0,0 1 0,-1-1-1,1 0 1,0 1 0,0-1 0,0 0-1,0 0 1,0 0 0,0-1 0,0 1-1,4 1 1,-2-2-3,0 1 1,1-1-1,-1 0 0,0-1 1,0 1-1,1 0 0,-1-1 1,0 0-1,5-2 0,3-1-14,-1-1-1,1 0 0,-1-1 0,0 0 1,17-14-1,-13 7-24,0-1 1,-1 0-1,0-1 0,-1 0 1,-1-1-1,-1-1 1,0 0-1,-1 0 0,11-28 1,-18 33-73,-10 27 48,2 2 4,0 0 0,2 0 1,0 1-1,-1 17 1,4-29 0,-1 0 1,1 0-1,1 0 1,-1 0-1,1 0 1,0 0-1,0 0 1,1 0-1,0 0 1,0 0-1,0-1 1,1 1-1,0-1 1,0 0 0,5 8-1,-6-12 42,-1 1 1,1-1-1,-1 0 1,1 1-1,-1-1 0,1 0 1,0 0-1,0 0 1,0 0-1,2 0 0,21 3-245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0.436"/>
    </inkml:context>
    <inkml:brush xml:id="br0">
      <inkml:brushProperty name="width" value="0.05" units="cm"/>
      <inkml:brushProperty name="height" value="0.05" units="cm"/>
    </inkml:brush>
  </inkml:definitions>
  <inkml:trace contextRef="#ctx0" brushRef="#br0">1 1 16628,'1'0'125,"1"0"0,-1 0 0,1 1 0,-1-1 0,1 0 0,-1 1 0,1-1 1,-1 1-1,0-1 0,1 1 0,-1 0 0,0 0 0,1 0 0,-1-1 1,0 1-1,0 0 0,0 1 0,0-1 0,0 0 0,0 0 0,0 0 0,0 0 1,0 1-1,-1-1 0,1 0 0,-1 1 0,1-1 0,-1 1 0,1 2 0,1 5 282,0 0-1,-1 0 0,0 18 0,0-13 138,1 49 560,4 42-262,-6-103-836,0 0 0,0 0 0,1 0 0,-1 0 0,0 0 1,1 0-1,0 0 0,-1 0 0,1 0 0,0-1 0,0 1 0,0 0 0,0-1 0,1 1 0,-1 0 1,0-1-1,1 1 0,-1-1 0,1 0 0,-1 1 0,1-1 0,2 1 0,-1-1-5,-1 0-1,1-1 1,-1 1-1,1-1 0,-1 0 1,1 0-1,0 0 1,-1 0-1,1-1 1,-1 1-1,1-1 0,-1 1 1,1-1-1,-1 0 1,0 0-1,1 0 0,3-2 1,45-29-9,-39 24 3,0 0 0,0 1 0,26-11 0,-37 17 5,1 0 0,0 1-1,0-1 1,1 1 0,-1-1 0,0 1 0,0 0-1,0 0 1,0 0 0,0 0 0,0 0 0,0 0-1,1 0 1,2 2 0,-3-1 0,-1-1 0,0 1 0,1 0 0,-1 0 0,0 0 0,0 0 1,0 1-1,0-1 0,0 0 0,0 0 0,0 1 0,0-1 0,0 0 0,0 1 0,-1-1 0,1 1 0,-1-1 0,1 1 0,-1 0 1,1 2-1,1 8 6,-1 0 0,0 1 1,0-1-1,-2 0 0,1 1 1,-1-1-1,-1 0 0,-1 0 1,-4 18-1,4-22 51,0 0 1,0 1-1,-1-1 0,0-1 0,0 1 0,-1-1 1,1 1-1,-2-1 0,1-1 0,-1 1 0,0-1 1,-1 0-1,1 0 0,-9 5 0,10-8-1,1-1 1,0-1-1,-1 1 0,1 0 1,-1-1-1,1 0 0,-1 0 0,0 0 1,0-1-1,1 0 0,-1 0 1,0 0-1,0 0 0,1-1 0,-1 0 1,0 0-1,1 0 0,-1 0 1,1-1-1,-8-3 0,6 2-70,0 0-1,0 0 1,1-1 0,-1 0 0,1 0-1,0-1 1,0 1 0,0-1-1,0 0 1,1 0 0,0-1-1,0 1 1,-5-12 0,8 16-57,0 0 1,1 0 0,-1 0 0,1-1 0,0 1-1,-1 0 1,1 0 0,0 0 0,0-1-1,-1 1 1,1 0 0,0-1 0,0 1 0,1-2-1,-1 3 44,0-1 0,0 1 0,1-1 0,-1 1 1,0 0-1,0-1 0,1 1 0,-1 0 0,0 0 0,1-1 0,-1 1 0,0 0 0,1 0 0,-1-1 0,1 1 0,-1 0 0,0 0 0,1 0 0,-1 0 0,1-1 0,-1 1 0,0 0 0,1 0 0,-1 0 0,1 0 0,-1 0 1,1 0-1,4 1-94,-1-1 0,1 1 0,-1 0 0,0 1 0,1-1 1,4 3-1,16 7-426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0.293"/>
    </inkml:context>
    <inkml:brush xml:id="br0">
      <inkml:brushProperty name="width" value="0.05" units="cm"/>
      <inkml:brushProperty name="height" value="0.05" units="cm"/>
    </inkml:brush>
  </inkml:definitions>
  <inkml:trace contextRef="#ctx0" brushRef="#br0">1 270 19492,'8'16'950,"-1"-1"0,0 1 0,-1 0 0,7 26 0,-7-19 167,15 34 0,-18-51-1011,0 1 0,0-1 0,1 1-1,0-1 1,0 0 0,1 0 0,6 7 0,-9-12-90,-1 0 1,0 0-1,1 0 1,-1-1 0,0 1-1,1 0 1,-1 0 0,1-1-1,-1 1 1,1-1-1,-1 1 1,1-1 0,0 0-1,-1 0 1,1 0-1,2 0 1,-2 0-4,0 0 0,0-1 1,0 0-1,0 0 0,0 1 0,0-1 1,0-1-1,0 1 0,0 0 0,0 0 0,0-1 1,-1 1-1,1-1 0,-1 1 0,3-3 1,3-5 35,-1 0 0,0-1 1,0 1-1,-1-1 1,0 0-1,0-1 1,-1 1-1,3-16 0,16-94 356,-21 104-334,2-33 93,-1 16-56,-2 25-34,1 10 25,1 11-96,2 0 0,0-1 0,0 1 0,1-1-1,1 0 1,0 0 0,0-1 0,1 0 0,11 11-1,-14-17-2,0 0-1,0 0 1,0 0-1,0-1 1,1 0-1,-1 0 1,1-1-1,0 1 1,1-1-1,-1-1 1,0 1-1,1-1 1,-1 0-1,1-1 1,0 1-1,0-1 1,-1-1-1,1 1 1,0-1-1,7-1 1,-2-1 0,-1-1 1,1-1 0,-1 0-1,0 0 1,0-1 0,0 0-1,-1-1 1,0 0 0,0-1-1,0 0 1,-1-1 0,0 0-1,10-11 1,0-3 5,-1 0 1,-1 0-1,-1-2 1,20-37-1,-35 59-6,7-13 7,0 0 0,-1-1 0,-1 0 0,8-31 0,-14 38-10,-5 9-5,-5 14-11,5-5 17,1 0 0,1 0 0,0 1-1,0 0 1,1 0 0,0 0 0,0 0-1,0 16 1,2-23 2,0 1-1,1 0 1,-1 0-1,1 0 1,-1 0-1,1-1 1,0 1 0,0 0-1,1-1 1,-1 1-1,1 0 1,0-1-1,0 0 1,0 0-1,0 1 1,1-1-1,-1 0 1,1-1-1,-1 1 1,1 0 0,0-1-1,0 0 1,1 1-1,-1-1 1,6 2-1,9 3-15,0-1 1,1-2-1,32 5 0,26 7-94,-62-11 58,-1 0 0,0 1 0,0 1 0,0 0 0,-1 1 0,0 0 0,-1 1 0,1 0 0,-2 1 0,1 1 0,-2-1 0,1 2 0,-1 0 0,-1 0 0,0 0 0,-1 1 0,13 28 0,1 8-16,-3 1 0,-1 0 0,-2 2 1,-3 0-1,9 78 0,-20-119 79,-1-1-1,-1 1 1,0 0 0,-1 14 0,0-23-5,1 0 0,0 0 0,-1 0 1,1-1-1,-1 1 0,0 0 0,0 0 1,1 0-1,-1-1 0,0 1 0,-1 0 1,1-1-1,-3 4 0,3-5 1,0 1 0,0 0 1,0-1-1,-1 1 0,1-1 0,0 1 0,-1-1 0,1 0 1,0 1-1,0-1 0,-1 0 0,1 0 0,-1 0 1,1 0-1,0 0 0,-1 0 0,1 0 0,0-1 0,-1 1 1,1 0-1,0-1 0,0 1 0,-2-2 0,-4-1 17,1 0-1,-1-1 1,1 0-1,0-1 1,0 1-1,1-1 1,-1 0-1,1-1 1,0 1-1,0-1 1,-4-7-1,-2-4 29,0-1 1,-15-37-1,15 28-23,0-1 1,3 0-1,0 0 0,2-1 0,1 0 0,1 0 1,1 0-1,2-37 0,2 52-81,0 1 0,0-1 0,2 1 0,0 0 0,0-1 0,1 2 0,1-1 0,0 0 0,0 1 0,2 0 0,-1 0 0,2 1 0,-1-1 0,2 2 0,-1-1 0,1 1 0,1 1 0,0-1 0,0 2 0,14-10 0,23-11-126,1-1-59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1.884"/>
    </inkml:context>
    <inkml:brush xml:id="br0">
      <inkml:brushProperty name="width" value="0.05" units="cm"/>
      <inkml:brushProperty name="height" value="0.05" units="cm"/>
    </inkml:brush>
  </inkml:definitions>
  <inkml:trace contextRef="#ctx0" brushRef="#br0">396 75 16027,'0'-3'118,"0"0"0,0 1 1,0-1-1,-1 1 0,1-1 0,-1 1 0,0-1 0,0 1 0,0 0 0,0-1 0,0 1 0,0 0 0,0 0 0,-1 0 0,1 0 0,-1 0 0,-3-3 0,1 2 118,1 0 0,-1 0-1,0 1 1,0 0 0,0 0 0,0 0-1,0 0 1,-1 1 0,-5-2 0,-3 1 348,-1 0 0,1 1 1,0 0-1,-1 1 0,-26 3 1,27 0-406,0 0-1,1 1 1,-1 0 0,1 1 0,0 0 0,0 1 0,1 0 0,-1 1-1,2 0 1,-1 1 0,1 0 0,0 1 0,-17 19 0,22-22-163,0 1 0,0 0 1,0 0-1,1 1 0,0-1 0,1 1 1,-1 0-1,1 0 0,-3 16 0,5-18-11,1 0 0,-1 0 0,1 0-1,0 0 1,1 0 0,-1 0 0,1 0-1,1 0 1,-1 0 0,1 0 0,0-1-1,0 1 1,0 0 0,7 9 0,-6-11-7,-1 0-1,1 0 1,1 0 0,-1 0 0,0-1 0,1 1-1,0-1 1,0 0 0,0 0 0,0-1 0,0 1-1,0-1 1,1 0 0,-1 0 0,1 0 0,0 0-1,0-1 1,-1 0 0,1 0 0,0 0 0,0-1 0,0 0-1,0 0 1,0 0 0,0 0 0,0-1 0,9-2-1,-2 0 1,0-1-1,-1 0 0,1 0 0,-1-1 0,0-1 1,0 0-1,-1-1 0,0 0 0,0 0 0,11-11 1,5-10 13,-1-1 0,33-50 0,-55 74-5,0 0 1,0 0-1,1 1 1,0 0-1,0-1 1,0 1-1,9-6 1,-12 9-6,0 1 1,0 0 0,0-1 0,0 1-1,0 0 1,0-1 0,0 1 0,0 0-1,0 0 1,0 0 0,0 0 0,0 0-1,-1 0 1,1 0 0,0 0-1,0 0 1,0 0 0,0 1 0,0-1-1,1 1 1,0 0 1,0 0-1,-1 0 1,1 1 0,0-1-1,-1 1 1,1-1 0,-1 1-1,0 0 1,1-1 0,-1 1-1,0 0 1,1 4 0,20 45 39,-3 1 1,14 56 0,-21-65 5,84 360 1052,-95-398-1078,1 8 93,1 0-1,-2 1 1,1-1-1,-2 20 1,-6-15 99,6-18-207,0 0 1,-1 1-1,1-1 0,0 0 0,-1 0 0,1 1 0,0-1 0,-1 0 0,1 0 0,0 0 0,-1 1 0,1-1 0,-1 0 0,1 0 0,0 0 1,-1 0-1,1 0 0,-1 0 0,1 0 0,0 0 0,-1 0 0,1 0 0,-1 0 0,1 0 0,-1 0 0,-2-2 14,1 1-1,-1-1 0,1 1 0,-1-1 1,1 0-1,0 0 0,0 0 0,0 0 1,0 0-1,-3-5 0,-47-66-7,4-3 0,3-1 0,-35-84 0,71 141-129,-16-42-221,23 56 202,0 0 0,1 0 0,0 0 0,0 1 0,1-1 0,0 0 0,0 0 0,1-11 0,0 14-15,0 0 0,0 0 0,0 0 0,0 0 0,1 1 0,-1-1 0,1 1 0,0-1 0,-1 1 0,1-1 0,0 1 0,1 0 0,-1 0 0,0 0 0,1 0 0,-1 0 0,1 1 0,-1-1 0,5-1 0,6-3-597,1 0 0,27-6 0,-17 5 497,40-14-763,9-4-149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2.459"/>
    </inkml:context>
    <inkml:brush xml:id="br0">
      <inkml:brushProperty name="width" value="0.05" units="cm"/>
      <inkml:brushProperty name="height" value="0.05" units="cm"/>
    </inkml:brush>
  </inkml:definitions>
  <inkml:trace contextRef="#ctx0" brushRef="#br0">35 327 16892,'0'-9'740,"-1"-26"945,1 33-1601,0 1 0,-1-1 0,1 0 0,0 1 0,-1-1 0,1 1 0,-1-1 0,1 1 0,-1-1 0,0 1 0,0 0 0,0-1 0,0 1 0,0 0 0,0 0-1,0-1 1,-2 0 0,3 1-38,0 1-1,-1 0 0,1 0 0,0 0 1,-1 0-1,1 0 0,0 0 0,-1-1 1,1 1-1,0 0 0,-1 0 0,1 0 0,0 0 1,-1 0-1,1 0 0,0 0 0,-1 0 1,1 1-1,0-1 0,0 0 0,-1 0 0,1 0 1,0 0-1,-1 0 0,1 0 0,0 1 1,0-1-1,-1 0 0,1 0 0,0 0 1,0 1-1,-1-1 0,1 0 0,0 0 0,0 1 1,0-1-1,-1 0 0,1 1 0,0-1 1,0 0-1,0 0 0,0 1 0,-5 16 852,3 1-592,1 0 0,0 0 0,2 0-1,0 0 1,5 23 0,-1-12-202,2 0 0,14 39 0,-19-62-90,1 0 0,-1 0 0,1 0-1,0-1 1,1 1 0,-1-1 0,1 0 0,0 0 0,7 6-1,-10-9-3,0-1 0,1 0-1,-1 0 1,1-1 0,-1 1-1,1 0 1,0 0 0,-1-1-1,1 1 1,0-1 0,-1 0-1,1 1 1,0-1 0,0 0-1,2 0 1,-1 0 5,-1-1 0,1 0 0,-1 1 0,1-1-1,-1 0 1,1 0 0,-1-1 0,0 1 0,1 0 0,-1-1 0,0 1 0,0-1 0,2-2 0,19-21 89,-2-1 0,-1 0 1,-1-2-1,20-38 0,-18 30 27,50-65 0,-69 98-129,-1 1 1,1 0-1,0 0 1,0 0-1,0 0 0,0 1 1,0-1-1,0 0 1,1 1-1,-1-1 1,0 1-1,1 0 0,-1 0 1,1 0-1,0 0 1,-1 0-1,1 1 1,0-1-1,2 1 0,-3 0 0,0 1-1,0-1 0,0 1 1,-1 0-1,1 0 0,0 0 1,0 0-1,-1 0 0,1 0 1,-1 1-1,1-1 0,-1 0 1,1 1-1,-1-1 0,0 1 1,0-1-1,1 1 0,-1 0 1,0 0-1,-1-1 0,1 1 1,0 0-1,0 0 0,-1 0 1,1 2-1,12 47 26,-10-39-8,-1 1 1,2-1-1,-1-1 0,2 1 1,9 18-1,-14-29-11,1 0 0,-1 0 1,1 0-1,0-1 0,-1 1 0,1 0 0,0 0 0,0-1 0,-1 1 0,1 0 1,0-1-1,0 1 0,0-1 0,0 1 0,0-1 0,0 1 0,0-1 0,0 1 1,0-1-1,0 0 0,0 0 0,2 0 0,-1 0 1,0 0 0,0 0 1,0-1-1,-1 1 0,1-1 0,0 0 1,0 0-1,-1 1 0,1-1 0,0 0 1,-1 0-1,2-2 0,6-4 25,-1-1 0,-1 0 0,12-15 0,-14 17-10,53-70 113,-31 38-102,3 0 0,1 2 0,50-45 0,-75 75-41,1 1 1,0 0-1,0 0 1,1 0-1,-1 1 1,12-4 0,-17 7 4,0 1 1,0-1 0,0 0 0,0 1-1,0 0 1,0 0 0,0-1 0,0 1-1,0 0 1,0 1 0,0-1-1,0 0 1,0 1 0,0-1 0,0 1-1,0-1 1,0 1 0,0 0 0,0 0-1,0 0 1,-1 0 0,1 0 0,0 0-1,-1 1 1,1-1 0,-1 0 0,1 1-1,-1-1 1,0 1 0,1 0 0,0 2-1,2 3 3,0 0 1,-1 0-1,0 1 0,-1 0 0,0 0 0,2 10 0,-2-7 33,1-1 0,7 19 0,-10-28-31,0 0 0,0-1 1,0 1-1,0-1 0,1 1 1,-1 0-1,0-1 0,0 1 1,1-1-1,-1 1 0,0-1 1,1 1-1,-1-1 0,1 1 1,-1-1-1,1 1 0,-1-1 1,1 0-1,-1 1 0,1-1 1,-1 0-1,1 1 0,-1-1 1,1 0-1,-1 0 0,1 0 1,0 1-1,-1-1 0,1 0 1,-1 0-1,1 0 0,0 0 1,-1 0-1,1 0 0,-1 0 1,1 0-1,0 0 0,-1 0 1,1-1-1,0 1 0,-1 0 1,1 0-1,-1 0 0,1-1 1,-1 1-1,1 0 0,-1-1 1,1 1-1,-1-1 0,1 1 1,0-1-1,3-4 20,0 1-1,0-1 1,0 0-1,4-8 1,-4 7-15,17-28 49,-6 10-52,1 0 0,36-42 0,-49 63-15,1 0 0,-1 0 0,1 0-1,0 0 1,0 0 0,0 1 0,7-3 0,-10 4 4,1 0 1,0 1-1,-1-1 1,1 1-1,0 0 1,0-1 0,-1 1-1,1 0 1,0 0-1,0 0 1,-1 0-1,1 0 1,0 1 0,0-1-1,0 1 1,-1-1-1,1 1 1,0-1-1,-1 1 1,1 0 0,-1 0-1,1 0 1,2 2-1,-1 0-7,1 1-1,0 1 0,-1-1 0,0 0 0,0 1 1,0-1-1,-1 1 0,0 0 0,0 0 0,3 8 0,12 59-135,-13-48 70,-1-9-59,6 26-109,-8-38 159,0-1 0,0 1 1,0-1-1,0 0 0,0 1 0,1-1 0,-1 0 0,1 0 1,-1 0-1,1 0 0,0 0 0,2 2 0,-3-3 70,0-1-1,0 0 1,-1 1-1,1-1 1,0 0-1,0 0 1,0 0-1,-1 0 1,1 0-1,0 0 1,0 0-1,0 0 1,-1 0-1,1 0 1,0 0 0,0 0-1,0 0 1,-1-1-1,1 1 1,0 0-1,0-1 1,-1 1-1,1 0 1,0-1-1,-1 1 1,1-1-1,0 1 1,-1-1-1,1 0 1,-1 1-1,1-1 1,-1 1-1,1-1 1,-1 0-1,1 1 1,0-3-1,15-28 6,-16 31 13,13-39-392,1-3-70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2.924"/>
    </inkml:context>
    <inkml:brush xml:id="br0">
      <inkml:brushProperty name="width" value="0.05" units="cm"/>
      <inkml:brushProperty name="height" value="0.05" units="cm"/>
    </inkml:brush>
  </inkml:definitions>
  <inkml:trace contextRef="#ctx0" brushRef="#br0">1 260 19404,'2'1'185,"0"0"0,0-1 0,0 1 0,0 0 0,0-1 0,0 0 1,1 1-1,-1-1 0,0 0 0,0 0 0,1 0 0,-1 0 0,0-1 0,0 1 0,0 0 0,1-1 0,-1 0 0,0 1 0,0-1 0,3-2 0,5-2 315,0-1-1,16-11 0,-20 12-143,10-6-227,0-1-1,-1 0 1,0-2 0,-1 1 0,0-2-1,-1 0 1,-1 0 0,0-1-1,9-20 1,-19 34-109,-1-1 0,0 0-1,0 0 1,0 0 0,0 0 0,0 0-1,0-1 1,-1 1 0,0 0 0,0 0 0,0 0-1,0 0 1,0-4 0,-1 5-7,1 1 0,-1 0-1,1 0 1,-1 0 0,1 0 0,-1 0 0,0 0 0,1 0-1,-1 0 1,0 0 0,0 1 0,0-1 0,0 0-1,0 0 1,0 1 0,0-1 0,0 0 0,0 1 0,0-1-1,0 1 1,0-1 0,0 1 0,0 0 0,0 0-1,-1-1 1,1 1 0,0 0 0,0 0 0,0 0 0,0 0-1,-1 0 1,1 0 0,0 1 0,0-1 0,0 0-1,0 1 1,-2 0 0,-4 1 43,1 0 0,-1 1-1,1 0 1,-1 0 0,1 1 0,0 0 0,1 0-1,-1 0 1,1 1 0,-1-1 0,-6 10-1,-4 4 84,2 1 0,-15 22 0,19-25-65,1 1 1,0 0-1,1 1 1,-9 29-1,15-42-73,0 1-1,1 0 0,-1 0 0,2 1 0,-1-1 1,1 0-1,-1 0 0,2 0 0,-1 0 0,1 0 0,0 0 1,0 0-1,0 0 0,1 0 0,0 0 0,0 0 0,1 0 1,3 6-1,-3-9-43,-1 0 0,0-1 0,1 1 0,-1-1 0,1 1 0,0-1 0,0 0 0,0 0 0,0 0 0,0-1 0,0 1 0,1-1 0,-1 0 0,1 0 0,-1 0 0,0 0 0,1 0 0,0-1 0,-1 1 0,5-1 0,3-1-30,0 1-1,0-2 1,0 1 0,-1-2-1,16-4 1,22-11-243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3.533"/>
    </inkml:context>
    <inkml:brush xml:id="br0">
      <inkml:brushProperty name="width" value="0.05" units="cm"/>
      <inkml:brushProperty name="height" value="0.05" units="cm"/>
    </inkml:brush>
  </inkml:definitions>
  <inkml:trace contextRef="#ctx0" brushRef="#br0">2 143 17340,'-1'5'1855,"29"181"3457,-15-109-4227,8 44 80,47 156 0,-65-267-1128,0 0 0,1 0 0,0-1 0,0 0 1,11 17-1,-14-25-35,-1-1 1,1 1-1,-1-1 0,1 1 1,-1-1-1,1 0 1,-1 1-1,1-1 1,-1 0-1,1 1 0,-1-1 1,1 0-1,-1 0 1,1 1-1,0-1 1,-1 0-1,1 0 0,0 0 1,-1 0-1,1 0 1,-1 0-1,1 0 1,0 0-1,-1 0 0,1 0 1,0 0-1,-1 0 1,1-1-1,-1 1 1,1 0-1,-1 0 0,1-1 1,0 1-1,-1 0 1,1-1-1,-1 1 1,1 0-1,-1-1 1,0 1-1,1-1 0,-1 1 1,1-1-1,-1 1 1,0-1-1,1 1 1,-1-1-1,0 1 0,0-1 1,1 0-1,-1 0 1,4-13 14,-2-1 0,1 1 0,-2 0 0,0-1 0,0 1 0,-2-1 0,-1-13 0,1 5 0,-13-156 86,5 80-70,9 99-33,0-1 0,0 1 0,0-1 0,-1 1 0,1 0 0,0-1 0,0 1-1,0 0 1,0-1 0,0 1 0,0 0 0,0-1 0,0 1 0,0-1 0,0 1 0,0 0 0,0-1 0,1 1 0,-1 0 0,0-1 0,0 1-1,0 0 1,0-1 0,1 1 0,-1 0 0,0-1 0,0 1 0,0 0 0,1 0 0,-1-1 0,0 1 0,1 0 0,-1 0 0,0-1-1,1 1 1,-1 0 0,0 0 0,1 0 0,-1 0 0,0 0 0,1 0 0,-1-1 0,0 1 0,1 0 0,-1 0 0,0 0 0,1 0-1,-1 0 1,1 0 0,-1 0 0,0 0 0,1 1 0,-1-1 0,0 0 0,1 0 0,-1 0 0,1 0 0,25 16-9,-12-7 3,-7-7 5,0 1 0,0-2 0,0 1 0,0-1 0,0 0 0,0 0 0,0-1 0,0 0 0,1 0 0,-1-1 0,0 0 0,0 0 0,0-1 0,0 1 0,0-2 0,-1 1 0,1-1 0,0 0 0,10-6 0,-4 0-1,1 0 0,-1-1 0,-1 0-1,1-1 1,-2 0 0,0-1 0,17-23 0,-19 21 5,0 0 1,-1 0-1,-1-1 0,0 0 0,-1 0 0,-1-1 1,0 1-1,-1-1 0,-1 0 0,0-1 0,-2 1 1,1 0-1,-2-1 0,-2-23 0,1 35-2,0 0 1,0 0-1,0 0 0,-1 0 1,1 0-1,-1 0 0,0 0 1,-1 1-1,1-1 0,-1 1 0,0 0 1,-5-6-1,6 8 0,1 1 0,-1-1 0,0 1 0,1 0 0,-1-1 0,0 1 0,0 0-1,0 0 1,0 1 0,0-1 0,0 0 0,0 1 0,0-1 0,0 1 0,0 0 0,0-1 0,0 1 0,-1 0 0,1 0 0,0 0 0,0 1-1,0-1 1,0 1 0,0-1 0,0 1 0,0-1 0,0 1 0,0 0 0,0 0 0,0 0 0,-3 3 0,-2 1 2,-1 2 1,1-1-1,0 1 1,1 0-1,0 0 1,0 1-1,0 0 1,1 0-1,0 0 1,1 1-1,-5 10 1,-3 12 45,-16 61 0,22-65 8,-6 45 0,11-61-35,1 0 0,0 0 0,0 0 0,1 0 0,1 0 0,5 22 0,-6-30-14,0 1 0,1-1 0,-1 0 0,1 1 0,0-1 0,0 0 0,0 0 0,0 0 0,0 0 0,1-1 0,-1 1-1,1-1 1,0 1 0,0-1 0,0 0 0,0 0 0,0 0 0,0 0 0,1-1 0,-1 0 0,1 1 0,-1-1 0,1 0 0,-1 0 0,5 0 0,3 0 7,1-1 0,-1 0 0,0 0 0,0-1 0,0-1 0,0 1 0,13-5 0,11-5-72,51-24 0,17-5-476,-100 39 479,0 0 1,1 0-1,-1 1 1,0-1-1,0 1 1,1-1-1,-1 1 1,0 0-1,1 0 1,-1 1-1,0-1 1,0 1-1,5 1 1,-6-1-26,-1-1 1,1 1 0,-1 0 0,1 0 0,-1 1 0,0-1 0,0 0 0,1 0 0,-1 1 0,0-1 0,0 0 0,0 1 0,0-1-1,-1 1 1,1-1 0,0 1 0,0 0 0,-1-1 0,1 1 0,-1 0 0,0 0 0,0-1 0,1 1 0,-1 0 0,0 2 0,1 59-2455,2-58 1861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4.012"/>
    </inkml:context>
    <inkml:brush xml:id="br0">
      <inkml:brushProperty name="width" value="0.05" units="cm"/>
      <inkml:brushProperty name="height" value="0.05" units="cm"/>
    </inkml:brush>
  </inkml:definitions>
  <inkml:trace contextRef="#ctx0" brushRef="#br0">1 192 20548,'9'-1'407,"1"0"-1,-1 0 1,1-1-1,-1 0 1,0-1-1,0 0 0,0 0 1,0-1-1,-1 0 1,1-1-1,8-5 1,-12 6-349,1 0 0,-1 0 1,0 0-1,0-1 0,0 1 1,0-1-1,-1 0 0,0-1 1,0 1-1,-1-1 1,1 0-1,-1 0 0,0 0 1,-1 0-1,1 0 0,1-8 1,-4 11-19,1 1 0,-1 0 1,0-1-1,0 1 1,0 0-1,0-1 0,0 1 1,-1 0-1,1-1 0,-1 1 1,1 0-1,-1 0 1,0-1-1,0 1 0,0 0 1,-2-4-1,1 5-10,1 0 1,0-1-1,0 1 0,-1 0 0,1 0 1,-1 0-1,1 0 0,-1 1 0,1-1 1,-1 0-1,1 1 0,-1-1 0,0 1 0,0-1 1,1 1-1,-1 0 0,0-1 0,1 1 1,-1 0-1,0 0 0,0 0 0,1 1 1,-4 0-1,-1 0 9,0 1 0,0 1 0,0-1 0,1 1 0,-1 0 0,1 0-1,0 0 1,0 1 0,0 0 0,0 0 0,0 0 0,1 1 0,0 0 0,0-1 0,0 1 0,1 1 0,-1-1 0,1 0 0,-2 7 0,1-4-44,0 0 1,1 0 0,0 1 0,1-1 0,-1 1 0,2-1-1,-1 1 1,1 0 0,1 0 0,-1 0 0,1-1-1,1 1 1,1 10 0,-1-17-31,-1 1-1,1 0 1,0 0-1,0-1 1,0 1 0,1 0-1,-1-1 1,1 1-1,-1-1 1,1 0-1,0 0 1,0 1 0,0-1-1,0 0 1,0 0-1,0-1 1,1 1-1,-1 0 1,0-1 0,1 0-1,0 1 1,-1-1-1,6 1 1,-2 0 2,0-1 1,0-1 0,0 1-1,1-1 1,-1 0-1,0 0 1,0-1-1,1 0 1,-1 0 0,6-2-1,25-8-200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47:05.024"/>
    </inkml:context>
    <inkml:brush xml:id="br0">
      <inkml:brushProperty name="width" value="0.05" units="cm"/>
      <inkml:brushProperty name="height" value="0.05" units="cm"/>
    </inkml:brush>
  </inkml:definitions>
  <inkml:trace contextRef="#ctx0" brushRef="#br0">218 446 14691,'3'-6'473,"0"0"-1,0 0 1,0-1-1,0 1 1,-1-1 0,0 1-1,-1-1 1,1 0-1,0-7 1,-2 12-321,0 0-1,0 0 1,0 0 0,0 0-1,0 0 1,0 0 0,-1 0-1,1 0 1,-1 0 0,1 1-1,-1-1 1,0 0 0,1 0-1,-1 0 1,0 0 0,0 1-1,0-1 1,-1 0 0,1 1-1,0-1 1,-1 1 0,1 0-1,-1-1 1,1 1 0,-1 0-1,0 0 1,1 0 0,-1 0-1,0 0 1,0 0 0,0 0-1,0 1 1,0-1 0,-3 0-1,1 1-33,0 0 0,0 0 0,-1 0 0,1 0 0,0 1 0,0 0 0,0 0 0,0 0 1,0 0-1,0 1 0,1-1 0,-1 1 0,0 0 0,1 0 0,-1 0 0,1 1 0,-6 4 0,0 2 7,0 0 0,0 0 0,1 0 0,-11 16 0,6-4-2,0 0-1,-14 32 1,24-44-111,-1 0 0,1 0 0,0 0 1,1 1-1,0-1 0,1 1 0,0-1 0,0 1 0,1 11 1,0-21-13,0 1 0,0-1 0,0 1 0,0-1 0,0 1 1,0-1-1,0 1 0,0-1 0,0 1 0,0-1 0,0 1 1,1-1-1,-1 1 0,0-1 0,0 1 0,0-1 0,1 1 1,-1-1-1,0 1 0,0-1 0,1 0 0,-1 1 0,0-1 0,1 1 1,-1-1-1,1 0 0,-1 1 0,0-1 0,1 0 0,-1 0 1,1 1-1,-1-1 0,1 0 0,-1 0 0,1 0 0,-1 1 1,1-1-1,-1 0 0,1 0 0,-1 0 0,1 0 0,-1 0 1,1 0-1,-1 0 0,1 0 0,-1 0 0,1-1 0,-1 1 0,1 0 1,-1 0-1,1 0 0,-1 0 0,1-1 0,-1 1 0,1 0 1,-1-1-1,1 1 0,-1 0 0,0-1 0,1 1 0,0-1 1,27-27-1,-26 26 2,38-48 6,-20 23 1,41-41-1,-55 62-2,1 0-1,-1 1 1,1 0-1,0 0 0,0 0 1,1 1-1,-1 0 1,1 1-1,0 0 1,0 0-1,17-3 0,-21 5-3,-1 1 0,1 0 1,0 0-1,0 0 0,0 1 0,0-1 0,-1 1 0,1 0 0,0 0 0,-1 0 0,1 0 0,0 1 0,-1 0 0,0-1 0,7 6 0,0 1 6,-1 0 0,0 1 0,12 14 0,6 5 10,-27-27-11,1 0-1,0-1 1,-1 1 0,1 0-1,0 0 1,0-1-1,0 1 1,-1-1 0,1 1-1,0-1 1,0 1 0,0-1-1,0 1 1,0-1-1,0 0 1,0 1 0,0-1-1,0 0 1,0 0 0,0 0-1,0 0 1,0 0-1,0 0 1,0 0 0,0 0-1,0 0 1,0-1 0,0 1-1,0 0 1,0-1-1,0 1 1,0-1 0,0 1-1,0-1 1,-1 1 0,1-1-1,0 1 1,0-1-1,0 0 1,-1 1 0,1-1-1,0 0 1,-1 0 0,1 0-1,-1 0 1,1 0-1,0-1 1,2-4 59,0-1 0,0 0-1,0 0 1,2-14 0,0-7 122,-1 1 0,-1-39 0,3-16 71,-4 82-280,2 6-10,7 12-43,-8-13 45,1 2-5,1 0-1,0 0 1,0-1 0,0 1-1,1-1 1,0 0 0,0-1 0,0 1-1,1-1 1,0-1 0,0 1-1,11 5 1,-12-8 15,0 0 0,0 0 0,0-1 0,0 0 0,0 0 0,0 0 0,0-1-1,0 0 1,0 0 0,0 0 0,0-1 0,0 0 0,0 0 0,0-1 0,0 1 0,0-1 0,0-1 0,6-2 0,2-3-12,1-1 0,-2 0 0,1-1 0,-1 0 0,-1-1 0,0 0 0,0-1 0,-1-1-1,-1 0 1,10-15 0,-8 9-6,-1 0 0,-1-1 0,-1 0 0,-1 0 0,0-1-1,8-42 1,-16 55-16,-3 10 36,-4 12 2,3-2 14,1 0 1,0 0-1,1 1 1,0-1-1,1 1 1,1-1-1,1 25 1,-1-36 1,0 0 0,0 0 0,0 1 0,0-1 0,0 0 0,0 0 0,1 0 0,-1 1 0,0-1 1,1 0-1,-1 0 0,1 0 0,-1 0 0,1 0 0,0 0 0,-1 0 0,1 0 0,0 0 0,0 0 0,-1 0 0,1 0 0,0 0 0,0-1 0,0 1 0,0 0 0,0-1 0,0 1 0,0-1 1,1 1-1,-1-1 0,0 1 0,0-1 0,0 0 0,0 1 0,1-1 0,-1 0 0,0 0 0,0 0 0,0 0 0,1 0 0,-1 0 0,0-1 0,0 1 0,0 0 0,1-1 0,-1 1 0,0 0 1,0-1-1,0 0 0,0 1 0,1-2 0,8-3 5,0-1 0,0 0 1,-1-1-1,11-10 1,-15 13-7,37-35 1,-30 26-5,1 1-1,1 0 1,0 1-1,1 0 1,18-9-1,-32 19 4,1 0-1,-1 1 1,1-1-1,-1 0 0,1 1 1,0-1-1,-1 1 1,1 0-1,-1-1 1,1 1-1,0 0 0,-1 0 1,1 0-1,0 0 1,-1 1-1,1-1 1,0 0-1,-1 1 0,1-1 1,-1 1-1,1-1 1,-1 1-1,1 0 1,-1 0-1,1-1 0,-1 1 1,0 0-1,1 0 1,-1 0-1,0 1 0,0-1 1,0 0-1,0 0 1,0 1-1,0-1 1,0 1-1,0-1 0,-1 1 1,1-1-1,0 1 1,-1-1-1,1 3 1,3 8-4,-1 1 1,0 0 0,-1 0-1,0 18 1,0-16 4,9 97 65,27 189 417,-37-297-471,0 1-1,0-1 1,-1 0 0,1 1 0,-1-1 0,0 1 0,-1-1 0,1 0-1,-1 1 1,1-1 0,-2 0 0,0 6 0,0-9-10,1 1 0,0 0-1,0 0 1,-1-1 0,1 1 0,-1-1 0,0 1 0,1-1 0,-1 0 0,0 0 0,0 1-1,0-1 1,0 0 0,0-1 0,0 1 0,0 0 0,0-1 0,0 1 0,0-1-1,0 1 1,0-1 0,0 0 0,-1 0 0,1 0 0,-4-1 0,-2 0 1,1 0 0,0 0 0,-1-1 0,1 0 0,0-1 0,0 1 0,1-2 0,-1 1 0,0 0 0,1-1 0,0-1 0,0 1 0,0-1 0,-8-8 0,0-1-1,2-1 1,0 1 0,0-2 0,-13-25-1,17 27 7,1-1-1,0 0 0,1 0 0,1 0 0,1-1 0,0 1 0,1-1 0,0 0 0,0-23 0,3 30-9,0 0 1,1 0-1,0 1 1,0-1-1,1 0 1,0 1-1,0-1 1,1 1-1,0 0 1,1 0-1,0 0 1,0 0-1,0 1 0,1-1 1,1 1-1,-1 0 1,1 1-1,12-12 1,-3 7-269,0 0 0,1 1-1,1 0 1,31-12 0,74-20-469,-116 41 746,69-23-407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13.021"/>
    </inkml:context>
    <inkml:brush xml:id="br0">
      <inkml:brushProperty name="width" value="0.05" units="cm"/>
      <inkml:brushProperty name="height" value="0.05" units="cm"/>
    </inkml:brush>
  </inkml:definitions>
  <inkml:trace contextRef="#ctx0" brushRef="#br0">2018 117 8018,'-14'-13'818,"-1"1"1,0 1 0,-24-14-1,30 20-546,-2 0-1,1 1 1,0 0-1,-1 1 1,1 0-1,-1 1 1,-15-2-1,-29 2-29,1 2 1,-68 8-1,-25 2 291,111-10-402,-263 12 420,235-6-465,1 3-1,-106 28 1,131-25-84,-41 10 68,1 4-1,-82 40 1,139-56-31,0 1 0,0 1 1,2 1-1,-1 1 0,2 1 1,0 0-1,1 1 0,0 1 1,1 1-1,1 0 0,1 1 1,-13 22-1,9-4-9,1 0 0,2 1 0,2 0 0,-9 44 0,-22 164-27,19-93 13,5-48-11,-25 155 16,40-209 19,1 0 0,3 1 0,6 58 0,5-36 45,2 0 1,23 76 0,-19-99 45,2 0 0,2-2 0,44 80 0,-51-110-31,0 0 0,1-1 0,1 0 0,1-2 0,1 1 0,0-2 0,1 0 0,1-1 0,0-1 0,21 10 1,28 12 181,119 43 1,-171-72-278,23 9 6,1-1-1,0-2 1,1-2 0,0-2-1,0-1 1,51 1 0,306-15-26,-363 5 10,-1-3 0,0-1 0,0-1 1,-1-2-1,61-24 0,-17 1 6,168-79-333,-211 92 264,-1 0-1,-1-3 1,-1 0 0,55-53 0,283-294 13,-341 338-26,-1-1 0,-1-1 0,-2-2 0,-2 0 1,20-41-1,-12 10 105,-2-1 1,21-77 0,-41 116-1,-2-1 0,0 0 0,-2 0 0,-1 0 0,-2 0 0,0-1 0,-2 1 0,-2-1 0,0 1 0,-2 0 0,-1 0 0,-1 1 0,-2-1 0,-1 2 0,-20-41 0,2 14-14,-2 1 0,-3 2 1,-1 1-1,-3 2 0,-44-44 0,47 57 2,-2 2 0,-1 2 1,-2 1-1,0 2 0,-2 1 1,-77-36-1,-91-20 36,118 49-13,-166-87-1,235 109-41,0 0 1,-1 2-1,0 1 0,0 1 0,-1 1 0,0 1 0,0 1 0,-1 1 0,1 1 0,-1 1 1,-36 2-1,-8 4-48,-78 16 0,-67 22-27,183-35 71,-11 2-6,-207 52-55,214-50-68,0 1 0,0 2 1,2 2-1,-58 35 0,77-41-5,0 1 1,0 0-1,1 1 1,1 0-1,0 1 0,1 0 1,0 1-1,1 0 1,0 1-1,2 0 1,-1 1-1,2-1 0,0 1 1,-5 19-1,-1 26-319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23.566"/>
    </inkml:context>
    <inkml:brush xml:id="br0">
      <inkml:brushProperty name="width" value="0.05" units="cm"/>
      <inkml:brushProperty name="height" value="0.05" units="cm"/>
    </inkml:brush>
  </inkml:definitions>
  <inkml:trace contextRef="#ctx0" brushRef="#br0">1190 2 7017,'-16'-1'375,"0"1"-1,-1 0 0,1 1 0,0 1 0,0 0 0,0 2 0,-16 4 0,-107 45 2005,90-32-1699,-3 0-83,-122 54 821,141-59-1323,2 2 0,0 1 0,-35 28 1,13-3-73,1 2 1,3 3 0,1 1 0,-56 80 0,83-100 6,1 2 0,2 0 0,1 1 0,2 0 0,1 2-1,2 0 1,1 0 0,2 1 0,-10 72 0,14-36 81,3 1-1,3-1 0,16 112 1,-14-168-80,0-1 1,1 0-1,0 0 1,2-1-1,0 1 1,0-1-1,1 0 1,1-1-1,14 20 0,-7-15 13,1-1-1,0-1 1,1 0-1,0-1 0,35 23 1,52 24 73,26 20-44,-76-43-54,136 90 15,-153-107-33,1-2 0,1-1-1,55 18 1,-44-21 0,1-2 0,1-2 0,0-3 0,0-2 1,1-2-1,-1-2 0,1-3 0,79-9 0,144-51-8,-4-21-2,-225 67 9,229-84-65,-232 79 50,-1-2 0,-1-2 0,-1-2 0,42-34 0,65-67 495,184-202 1,-196 166-146,-119 137-383,0-1-1,-2-1 1,0 0-1,19-55 0,-28 61 31,-1-1 0,-1 1 0,-1-1 0,-1-1-1,-1 1 1,0 0 0,-2 0 0,-5-28 0,2 24 42,-1-1 0,-2 1-1,0 0 1,-2 1 0,-1 0 0,-19-35 0,18 42-3,-1 1-1,-1 0 1,0 1 0,-1 1-1,0 0 1,-2 1-1,0 0 1,0 2-1,-1 0 1,0 0 0,-1 2-1,-26-12 1,-21-4 31,-1 2 1,-90-19-1,97 27-49,-385-123 23,382 120-202,0 2 0,0 2 0,-2 4 1,0 2-1,0 3 0,0 3 0,0 3 1,-86 10-1,96-5-39,9-9-15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41.517"/>
    </inkml:context>
    <inkml:brush xml:id="br0">
      <inkml:brushProperty name="width" value="0.05" units="cm"/>
      <inkml:brushProperty name="height" value="0.05" units="cm"/>
    </inkml:brush>
  </inkml:definitions>
  <inkml:trace contextRef="#ctx0" brushRef="#br0">930 314 9730,'-69'-12'936,"0"-2"-728,2-3-96,4 2 336,5-6-216,-2-2-95,0-5-217,-2 2-201,-12-3-495,-4-2-392,-4-1 904,-7-1-192,-9 0-136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2.578"/>
    </inkml:context>
    <inkml:brush xml:id="br0">
      <inkml:brushProperty name="width" value="0.05" units="cm"/>
      <inkml:brushProperty name="height" value="0.05" units="cm"/>
    </inkml:brush>
  </inkml:definitions>
  <inkml:trace contextRef="#ctx0" brushRef="#br0">61 0 18780,'-11'33'1456,"2"0"-1,-9 60 1,-2 87-1121,19-173-318,-1 67 152,2-66-145,1-1-1,0 1 1,1-1-1,-1 1 0,1-1 1,1 0-1,5 12 1,-7-17-18,1 1 0,-1-1 0,1 0 0,0 0 0,0 0 1,0 0-1,0-1 0,0 1 0,0 0 0,0-1 0,0 0 0,1 1 1,-1-1-1,1 0 0,-1 0 0,1 0 0,-1 0 0,1-1 0,0 1 1,-1-1-1,1 0 0,-1 0 0,1 1 0,0-2 0,4 1 0,7-2 14,1 0 0,-1-1 0,22-8 0,-14 4 2,-10 4-7,6-2-2,0 1 0,24-3 0,-39 6-14,1 1 1,0 0-1,-1 0 0,1 0 0,0 0 0,0 0 0,-1 1 0,1 0 1,0-1-1,-1 1 0,1 1 0,-1-1 0,0 1 0,1-1 0,-1 1 1,0 0-1,6 4 0,-8-5 2,0 0 1,0 0-1,0 0 1,0 1-1,0-1 0,0 0 1,-1 1-1,1-1 1,0 0-1,0 1 0,-1-1 1,1 1-1,-1-1 1,0 1-1,1-1 1,-1 1-1,0-1 0,0 1 1,0 0-1,0-1 1,0 1-1,0-1 0,-1 2 1,0 0 21,0 0 0,0 0 0,-1 0-1,1 0 1,-1 0 0,0 0 0,0-1 0,0 1 0,0-1 0,-4 4 0,-3 2 107,0-1 0,-1-1 0,1 1 0,-1-2 1,-15 8-1,5-5 333,-41 11 0,51-17-407,1 0-1,-1-1 1,1 0 0,-1 0 0,1-1-1,-19-2 1,27 2-117,0 0 1,0 0-1,-1-1 0,1 1 0,0 0 1,0 0-1,0-1 0,-1 1 1,1-1-1,0 1 0,0-1 0,0 0 1,0 1-1,0-1 0,0 0 1,0 1-1,0-1 0,1 0 0,-1 0 1,0 0-1,0 0 0,1 0 1,-1 0-1,0 0 0,0-2 0,1 2 11,0-1 0,0 1 0,0-1 0,0 1-1,1 0 1,-1-1 0,0 1 0,1 0 0,-1 0-1,1-1 1,-1 1 0,1 0 0,-1 0-1,1-1 1,0 1 0,0 0 0,0 0 0,0 0-1,0 0 1,0 0 0,1-1 0,17-12-593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092"/>
    </inkml:context>
    <inkml:brush xml:id="br0">
      <inkml:brushProperty name="width" value="0.05" units="cm"/>
      <inkml:brushProperty name="height" value="0.05" units="cm"/>
    </inkml:brush>
  </inkml:definitions>
  <inkml:trace contextRef="#ctx0" brushRef="#br0">74 0 16291,'0'0'79,"-1"1"0,0-1 0,1 0 0,-1 0 0,1 0-1,-1 1 1,1-1 0,-1 0 0,1 0 0,-1 1 0,1-1-1,-1 1 1,1-1 0,-1 0 0,1 1 0,-1-1 0,1 1-1,0-1 1,-1 1 0,1-1 0,0 1 0,-1-1 0,1 1-1,0 0 1,0-1 0,0 1 0,-1-1 0,1 1-1,0 1 1,-9 27 216,7-22 35,-12 43 663,2 1 0,3 1-1,-6 91 1,15-136-947,0 0 1,0 0-1,1 0 1,-1-1-1,4 12 1,-4-17-40,0 0 1,1 0-1,-1 0 1,0 0-1,1 0 1,-1-1-1,1 1 0,-1 0 1,1 0-1,0 0 1,-1 0-1,1-1 0,0 1 1,-1 0-1,1-1 1,0 1-1,0 0 1,-1-1-1,1 1 0,0-1 1,0 1-1,0-1 1,0 0-1,0 1 1,0-1-1,0 0 0,0 0 1,0 1-1,0-1 1,0 0-1,0 0 0,0 0 1,0 0-1,0 0 1,0-1-1,0 1 1,0 0-1,0 0 0,0-1 1,0 1-1,0-1 1,0 1-1,-1 0 0,1-1 1,0 0-1,1 0 1,6-5 15,0 0 1,0 0-1,-1-1 0,0 0 1,0 0-1,-1-1 1,0 0-1,7-10 0,-8 10-5,1-1 0,0 1 0,0 1 0,1-1 0,0 1 0,0 1 0,12-9 1,-19 15-20,0 0 1,1-1 0,-1 1-1,1 0 1,-1 0 0,1 0-1,-1 0 1,1 0 0,-1 0 0,1 0-1,-1-1 1,1 2 0,-1-1-1,1 0 1,-1 0 0,1 0-1,-1 0 1,1 0 0,-1 0 0,1 0-1,-1 1 1,0-1 0,1 0-1,-1 0 1,1 1 0,-1-1-1,0 0 1,1 0 0,-1 1 0,1-1-1,-1 1 1,0-1 0,0 0-1,1 1 1,-1-1 0,0 1-1,0-1 1,1 0 0,-1 1 0,0-1-1,0 1 1,0-1 0,0 1-1,0-1 1,0 1 0,1-1-1,-1 1 1,-1 0 0,5 27-27,-4-26 23,0 75-27,-1-45 46,2-1 1,6 46-1,-7-74-8,1-1 1,-1 1-1,1 0 1,0 0-1,0-1 1,0 1-1,0-1 1,0 1-1,0-1 1,1 1-1,-1-1 1,1 0-1,0 0 1,-1 1-1,1-1 1,0-1-1,3 4 1,-2-4 0,-1-1 0,0 1 1,0 0-1,0-1 0,0 1 1,1-1-1,-1 0 0,0 0 1,0 0-1,1 0 1,-1 0-1,0 0 0,0-1 1,1 1-1,-1-1 0,0 1 1,0-1-1,0 0 0,0 0 1,0 0-1,3-2 1,36-24 101,-27 17-57,27-16 0,-37 24-49,-1 1 0,0-1-1,1 1 1,-1 0 0,1 0 0,-1 0 0,1 0 0,-1 0 0,1 1 0,0 0 0,-1 0 0,1 0-1,0 0 1,3 1 0,-5 0-3,0 0-1,0 0 0,0 0 1,0 0-1,0 0 0,-1 0 1,1 1-1,0-1 0,-1 0 1,1 1-1,-1 0 0,0-1 1,1 1-1,-1 0 1,0 0-1,0 0 0,0-1 1,0 1-1,0 0 0,-1 0 1,1 1-1,-1-1 0,1 0 1,-1 0-1,0 0 0,1 4 1,-1 8 8,1 1-1,-4 27 1,2-30 6,-2 17 147,-1 0 0,-2-1 0,-1 0 0,0 0 0,-2 0 0,-2-1 0,0 0 0,-27 44 0,36-68-118,1-1-1,-1 1 1,0-1 0,0 0 0,0 0 0,0 0 0,0 0 0,0 0 0,-1 0 0,1 0 0,0-1 0,-1 1-1,0-1 1,1 1 0,-7 1 0,7-3-29,1 0 0,-1 0-1,0 0 1,0-1 0,0 1-1,0 0 1,0-1 0,1 1-1,-1-1 1,0 1 0,0-1-1,1 0 1,-1 0 0,0 0-1,1 0 1,-1 0 0,1 0-1,-1 0 1,1 0 0,0-1-1,0 1 1,-1-1 0,1 1-1,0-1 1,0 1 0,-1-4 0,-4-5-53,0-1 0,1 0 0,0 0 1,0-1-1,2 1 0,-5-22 1,7 27 14,0 1 0,1 0 1,0 0-1,0 0 0,0 0 1,1-1-1,-1 1 0,3-7 0,-2 9 13,0 0-1,0 1 0,0-1 0,1 1 0,-1 0 1,0-1-1,1 1 0,0 0 0,0 0 0,-1 0 0,1 0 1,0 0-1,1 0 0,-1 1 0,0-1 0,5-2 0,7-2-254,0 1 0,29-7 0,-26 8-426,30-12-1,-41 13 606,0 0 0,-1 0-1,1 0 1,-1-1 0,0 0-1,0 0 1,0 0-1,8-9 1,10-24-458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42.706"/>
    </inkml:context>
    <inkml:brush xml:id="br0">
      <inkml:brushProperty name="width" value="0.05" units="cm"/>
      <inkml:brushProperty name="height" value="0.05" units="cm"/>
    </inkml:brush>
  </inkml:definitions>
  <inkml:trace contextRef="#ctx0" brushRef="#br0">5077 19 9010,'-68'4'430,"19"0"-181,1-2 0,-56-6 1,-41-19 79,95 21-99,0 3-1,0 2 1,-53 9 0,63-6-112,-259 36 595,259-35-605,-76 21 0,-40 35 65,90-44-106,-96 17-1,71-17-20,26-5-32,-823 202 337,699-157-509,4 10 0,-329 170-1,173-47 36,236-126 87,-111 90 1,195-139 34,-232 196-72,190-155 24,-101 123 0,96-92-112,-103 179 1,139-207-69,2 1 1,3 2-1,4 1 0,-20 82 0,28-76-256,4 0-1,3 1 1,3 1-1,3-1 0,3 0 1,4 1-1,2-1 1,4-1-1,27 98 1,100 233-413,-64-200 847,80 303 207,-26 7 545,-31-159 235,-70-276-583,4-1 1,58 105-1,147 184 648,-169-280-814,3-2 1,81 73-1,85 56 44,-174-162-148,135 83 0,-99-81-54,1-4-1,3-5 0,155 44 1,-106-48-42,290 36 1,166-42-80,-3-43 3,230-27 10,-2-41 37,-507 28 11,-2-14-1,399-134 0,-487 115 63,-5-10 0,-3-9 0,-6-11 0,212-143 0,-252 134 177,220-191 1,-313 233-96,-2-4-1,-5-4 1,-3-3 0,69-109-1,-91 114-16,-5-2 0,-4-2 0,59-156 0,-86 187-46,-3-1-1,-2-1 1,-3 0-1,-2-1 1,-3 0-1,-3 0 1,-5-74-1,-6 63 111,-2 0 0,-32-117-1,-71-135 428,-23 7-128,-66-171-437,-42-99-659,199 500 181,-5 1 1,-3 2-1,-3 3 1,-94-105-1,-92-47-312,113 127 236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51.392"/>
    </inkml:context>
    <inkml:brush xml:id="br0">
      <inkml:brushProperty name="width" value="0.05" units="cm"/>
      <inkml:brushProperty name="height" value="0.05" units="cm"/>
    </inkml:brush>
  </inkml:definitions>
  <inkml:trace contextRef="#ctx0" brushRef="#br0">1 0 5033,'34'149'555,"43"154"351,-58-243-672,3 0 1,57 109 0,-22-73-133,4-4 1,4-1 0,87 91-1,-43-68-34,201 162-1,-235-219-245,3-3 1,3-4-1,1-3 0,2-4 1,161 57-1,-119-60-326,2-5 0,2-6 0,208 20 0,-144-35 227,-2-2-42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51.858"/>
    </inkml:context>
    <inkml:brush xml:id="br0">
      <inkml:brushProperty name="width" value="0.05" units="cm"/>
      <inkml:brushProperty name="height" value="0.05" units="cm"/>
    </inkml:brush>
  </inkml:definitions>
  <inkml:trace contextRef="#ctx0" brushRef="#br0">933 1585 5113,'9'-60'468,"-2"1"0,-3-1 0,-5-72 0,-1 95-46,-3-1 0,-1 0 0,-2 1-1,-2 0 1,-1 1 0,-19-43 0,7 32 238,-2 1 0,-57-79 0,-79-76 77,131 165-745,-49-56-830,-4 4 0,-3 3 0,-111-83 0,84 84 137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8:53.329"/>
    </inkml:context>
    <inkml:brush xml:id="br0">
      <inkml:brushProperty name="width" value="0.05" units="cm"/>
      <inkml:brushProperty name="height" value="0.05" units="cm"/>
    </inkml:brush>
  </inkml:definitions>
  <inkml:trace contextRef="#ctx0" brushRef="#br0">0 0 8442,'313'53'838,"3"-23"-597,-126-14 408,122 19 688,240 17 418,190-48-1267,3-44-763,-480 23 66,1973-69-749,-1397 65 1195,-221 4 149,-545 15-307,212 0 280,-217 5-206,0 3-1,71 15 1,-126-17-138,0-1-1,0 2 1,17 6 0,-17-1-5,-15-10-10,0 1 1,1-1-1,-1 0 1,0 0-1,0 0 1,1 1-1,-1-1 1,0 0 0,0 0-1,0 1 1,0-1-1,0 0 1,1 0-1,-1 1 1,0-1 0,0 0-1,0 1 1,0-1-1,0 0 1,0 0-1,0 1 1,0-1 0,0 0-1,0 1 1,0-1-1,0 0 1,0 1-1,0-1 1,0 0 0,0 0-1,0 1 1,-1-1-1,1 0 1,0 1-1,0-1 1,0 0 0,0 0-1,-1 1 1,1-1-1,0 0 1,0 0-1,0 0 1,-1 1 0,1-1-1,0 0 1,0 0-1,-1 0 1,1 0-1,0 0 1,0 1-1,-1-1 1,0 0 0,-25 8 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29:54.890"/>
    </inkml:context>
    <inkml:brush xml:id="br0">
      <inkml:brushProperty name="width" value="0.05" units="cm"/>
      <inkml:brushProperty name="height" value="0.05" units="cm"/>
    </inkml:brush>
  </inkml:definitions>
  <inkml:trace contextRef="#ctx0" brushRef="#br0">33 1141 12939,'-20'-4'764,"8"1"-205,33-1-174,43-1-189,90 4-1,-9 0-434,261-46-626,-3-35 399,-297 59 453,1770-292 258,302 112 930,-1408 125-730,-4-30-357,-287 39-207,278-15-290,1 25 226,-616 49 213,63-10 29,92-5 193,-280 26-238,-34 6-15,-20 3 9,-16 1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0:43.251"/>
    </inkml:context>
    <inkml:brush xml:id="br0">
      <inkml:brushProperty name="width" value="0.05" units="cm"/>
      <inkml:brushProperty name="height" value="0.05" units="cm"/>
      <inkml:brushProperty name="color" value="#5B2D90"/>
    </inkml:brush>
  </inkml:definitions>
  <inkml:trace contextRef="#ctx0" brushRef="#br0">2128 203 14019,'-22'-14'607,"-1"1"1,0 1-1,-1 1 1,0 1-1,-1 1 0,0 1 1,-1 2-1,0 0 1,1 2-1,-45-2 0,17 6-332,0 2-1,-63 12 0,-104 30 231,118-22-307,64-15-135,-254 65 243,258-61-295,0 2-1,0 2 1,1 1-1,1 1 1,1 2-1,-36 28 1,-13 21-21,3 3 1,3 3-1,4 4 0,-70 99 1,117-142 4,1 1 0,1 1 1,3 0-1,1 2 0,1 0 1,3 1-1,1 0 0,2 1 0,2 0 1,1 1-1,3 0 0,0 61 0,6-22-10,12 87 0,-6-117 9,1 0-1,31 89 1,-34-124 3,0 0 0,1-1 0,1 0 0,0-1 0,1 1 0,1-2 0,14 17 0,-15-20 1,1-1-1,1 0 1,-1-1-1,2 0 1,-1-1-1,1 0 1,0 0-1,0-2 0,19 7 1,17 1 13,0-2 0,0-2 0,86 4 1,11 2 4,-96-7-18,18 2-12,87 4 1,368-49 89,-443 27-72,2-3 3,-2-3-1,153-50 1,143-84 13,-329 126-21,-1-2 0,-1-2 0,40-32 0,114-102-4,-156 126-28,48-28 0,-18 13-19,-57 38 48,-1-1-1,0-1 0,-2-1 1,1 1-1,-1-2 1,-1 0-1,-1 0 1,0-1-1,12-27 1,-8 10 11,-1 0 0,-2-1 0,-1-1 0,6-37-1,-12 51-6,-1 0-1,-1 0 0,-1-1 0,-1 1 0,0-1 0,-2 1 1,0-1-1,-2 1 0,0 0 0,-1 0 0,-2 1 0,0 0 1,-1 0-1,0 0 0,-2 1 0,0 0 0,-2 1 0,-20-26 0,-9 0-14,-1 1-1,-95-70 0,19 16 9,15 2 7,-52-44 8,125 116-10,-1 1 1,-1 2-1,-1 1 0,-1 2 1,0 1-1,-1 2 0,-1 1 1,-56-12-1,18 10-16,-1 4-1,-1 3 1,-96 3 0,105 7-14,-1 3-1,1 2 1,0 4 0,1 3 0,1 2 0,0 4 0,1 2 0,1 3 0,-89 49-1,111-49-9,1 2-1,-62 55 1,-61 76-87,66-61 56,39-42 46,-272 278-131,309-309 150,1 0 0,1 1 0,2 1 0,0 0 0,2 1 0,1 1 0,1 1 0,1 0 0,2 0 0,0 1 0,3 0 0,-8 54 0,13-57-3,1 0 1,1 1-1,1-1 1,1 0-1,2 0 1,1 0-1,8 27 1,-6-32 3,1-2 1,0 1-1,2-1 1,0 0-1,2-1 0,0 0 1,1-1-1,0-1 1,19 19-1,3-3-2,2-1-1,1-2 0,49 29 1,134 63-98,-158-94 44,0-3 0,2-3 0,1-3 0,0-2 0,1-4 0,1-2 0,0-3 0,0-3 0,1-4 0,-1-2 0,1-3 0,85-17 0,-62 4 47,-2-4 0,0-4 0,-2-4 0,-1-4 0,141-74 0,-170 74 19,-2-3 0,-1-2 0,-2-2-1,-2-3 1,-2-1 0,-1-3 0,-3-2 0,68-95-1,-81 97-264,-1-2-1,33-72 1,-58 106 162,1 0 1,-2-1 0,0 0-1,-1 0 1,-1 0 0,0 0 0,-1 0-1,-1-1 1,0 1 0,-2 0-1,1-1 1,-2 1 0,-4-20 0,-1 14-114,-12-27 0,19 49 212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0:44.846"/>
    </inkml:context>
    <inkml:brush xml:id="br0">
      <inkml:brushProperty name="width" value="0.05" units="cm"/>
      <inkml:brushProperty name="height" value="0.05" units="cm"/>
      <inkml:brushProperty name="color" value="#5B2D90"/>
    </inkml:brush>
  </inkml:definitions>
  <inkml:trace contextRef="#ctx0" brushRef="#br0">1704 14 11779,'-2'-2'121,"0"1"1,0-1-1,-1 1 1,1 0 0,0 0-1,0 0 1,-1 0 0,1 0-1,-1 1 1,1-1 0,0 0-1,-1 1 1,-2 0 0,-37-1 360,27 2-78,-66 0 530,1 3-1,-157 31 1,143-13-794,1 5 1,2 3-1,1 5 1,1 3-1,-120 72 1,155-73-68,1 2 0,1 2 0,3 2 1,2 2-1,1 3 0,3 1 0,-48 72 0,76-100-41,1 1-1,2 0 0,0 1 1,1 1-1,1 0 1,2 0-1,0 1 0,2 0 1,0 1-1,2-1 1,1 1-1,1 0 0,1 0 1,3 31-1,12 49 100,5-1 0,33 108 0,-20-92-62,-13-42-47,4 0 1,47 107-1,-59-160-8,2-1-1,1 0 1,1-1-1,1-1 1,1-1-1,1 0 1,0-1-1,2-1 1,1-1-1,42 31 1,-31-31 21,1-1-1,1-1 1,1-2 0,0-1 0,1-2 0,0-1 0,51 7 0,-14-8 36,-1-3 0,138-6 0,-129-7-31,-1-3 1,151-39-1,149-71 20,-239 69-33,143-72-1,-225 92-21,-2-2-1,-1-3 0,-2-3 0,95-84 1,-83 53 75,-3-3 0,-3-2 0,-3-3 0,-4-3 0,60-118 0,-99 171-33,-2 0-1,0-1 1,11-40 0,-21 58-37,1-1 0,-2 1 1,1-1-1,-1 1 0,-1-1 0,0 0 1,-1 0-1,0 1 0,0-1 0,-1 0 0,-1 1 1,-6-19-1,-5 2 8,-1 0 0,-1 2 0,-1 0 0,-36-40 0,9 12 4,-42-65-7,42 54 3,-84-91 1,112 138-18,-2 1 1,0 0 0,0 1 0,-2 1 0,0 1 0,0 1 0,-1 0 0,0 2 0,-35-12 0,17 11-1,-1 2 1,0 1-1,-64-2 1,-125 8 9,124 3-7,68-1-4,-89 0 7,-131 16 1,216-10-21,1 1 0,1 2 0,-1 1 0,1 2 0,1 2 1,1 2-1,-52 29 0,25-2-125,2 3 1,-79 75-1,31-24-225,69-63 206,-116 102-1121,127-106 599,0 2-1,-46 64 1,-29 72-237,87-133 1142,1 0 0,2 1 0,-11 40 0,10-14 61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52.569"/>
    </inkml:context>
    <inkml:brush xml:id="br0">
      <inkml:brushProperty name="width" value="0.05" units="cm"/>
      <inkml:brushProperty name="height" value="0.05" units="cm"/>
    </inkml:brush>
  </inkml:definitions>
  <inkml:trace contextRef="#ctx0" brushRef="#br0">1 224 13779,'6'3'214,"0"-1"0,0 0 0,0 0 0,0 0 0,1-1 1,-1 1-1,1-2 0,10 1 0,57-4 299,-58 1-252,1239-74 2422,-671 72-2306,113-3-175,-3-24 576,-51-49 578,-530 63-1267,65-1 202,-150 17 3,-1 2-1,1 0 1,-1 2-1,37 9 1,-62-12-442,-12-2-117,-8-3 760,24 2-552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02.959"/>
    </inkml:context>
    <inkml:brush xml:id="br0">
      <inkml:brushProperty name="width" value="0.05" units="cm"/>
      <inkml:brushProperty name="height" value="0.05" units="cm"/>
    </inkml:brush>
  </inkml:definitions>
  <inkml:trace contextRef="#ctx0" brushRef="#br0">478 34 15203,'6'-9'1116,"-5"7"-909,0 0 0,0 0 0,0 0 0,0 0-1,1 1 1,-1-1 0,0 0 0,1 1 0,-1-1-1,1 1 1,0 0 0,0-1 0,3-1 0,-4 4-123,-1-1 0,0 0 0,1 0 1,-1 1-1,1-1 0,-1 0 0,1 1 0,-1-1 1,0 0-1,1 1 0,-1-1 0,1 1 0,-1-1 1,0 1-1,0-1 0,1 1 0,-1-1 0,0 1 1,0-1-1,0 1 0,1-1 0,-1 1 0,0-1 1,0 1-1,0-1 0,0 1 0,0-1 0,0 1 1,0 0-1,0-1 0,0 1 0,-1 0 0,0 22 828,-5 6-460,-1 0-1,-1-1 1,-1 0 0,-1 0 0,-2-1-1,-23 40 1,16-36-348,-1-1 1,-2 0-1,-1-2 0,-52 50 0,59-63-74,-2-1 0,-35 22 0,46-31-16,-1-1-1,0 0 0,0-1 0,-1 0 0,1 0 0,-1 0 0,1-1 1,-1-1-1,0 1 0,-11-1 0,17-1-7,0 0-1,0 0 0,0-1 1,0 1-1,0-1 1,0 0-1,0 0 1,0 0-1,1 0 1,-1 0-1,0-1 0,1 1 1,-1-1-1,0 1 1,1-1-1,0 0 1,-3-3-1,3 2 0,-1 0 1,1-1-1,-1 0 0,1 1 0,0-1 0,1 0 1,-1 0-1,1 0 0,-1 0 0,0-9 1,0 2-3,2-1 0,-1 0 0,1 0 0,1 0 0,0 1 0,1-1 0,6-22 0,-3 19-4,1-1 0,0 2 0,1-1 0,1 1 0,0 0-1,1 0 1,1 1 0,0 0 0,1 1 0,0 0 0,24-19 0,-33 29-1,1 0 1,-1 1-1,1-1 0,0 1 1,0-1-1,-1 1 1,1 0-1,0 0 0,0 1 1,0-1-1,0 0 1,0 1-1,0 0 0,0 0 1,0 0-1,0 0 1,0 0-1,1 0 0,-1 1 1,0 0-1,-1-1 1,1 1-1,0 0 0,0 1 1,0-1-1,5 3 1,3 4-7,0 0 1,0 1 0,-1 1 0,16 18-1,-9-11 22,47 46 501,108 83 0,-152-132-425,-10-7-61,0 0 0,-1 0-1,0 1 1,0 0-1,0 1 1,-1-1 0,0 2-1,8 13 1,-13-11-302,-10-12-1334,-12-13-470,8 2 1422,2-1-222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14.851"/>
    </inkml:context>
    <inkml:brush xml:id="br0">
      <inkml:brushProperty name="width" value="0.05" units="cm"/>
      <inkml:brushProperty name="height" value="0.05" units="cm"/>
    </inkml:brush>
  </inkml:definitions>
  <inkml:trace contextRef="#ctx0" brushRef="#br0">89 158 18420,'0'0'48,"0"0"0,0 0 0,0 0 1,-1 0-1,1 0 0,0 0 0,0 0 0,0 0 0,-1 0 1,1 0-1,0 0 0,0 0 0,0 0 0,0 0 0,-1 0 0,1 0 1,0 0-1,0 0 0,0 0 0,0 0 0,-1 0 0,1 0 1,0 0-1,0 0 0,0-1 0,0 1 0,0 0 0,-1 0 1,1 0-1,0 0 0,0 0 0,0 0 0,0-1 0,0 1 0,0 0 1,0 0-1,0 0 0,-1 0 0,1-1 0,0 1 0,0 0 1,0 0-1,0 0 0,0 0 0,0-1 0,0 1 0,9-6 859,20-5-67,111-31 704,257-45-1,-384 85-1542,-5 0-2,1 1 0,-1 0 0,1 0 0,-1 1 0,1 0 0,-1 0 0,1 1 0,10 2 0,-18-3 1,-1 0 1,0 0-1,1 0 0,-1 1 0,0-1 0,0 0 0,1 0 0,-1 0 0,0 0 0,1 0 0,-1 0 0,0 1 0,0-1 0,1 0 0,-1 0 0,0 0 0,0 1 0,0-1 0,1 0 0,-1 0 0,0 1 0,0-1 0,0 0 0,0 0 0,1 1 0,-1-1 0,0 0 0,0 0 0,0 1 0,0-1 0,0 0 0,0 1 0,0-1 0,0 0 0,0 1 0,0-1 0,0 0 0,0 1 1,0-1-1,0 0 0,0 0 0,0 1 0,0-1 0,-1 0 0,1 1 0,0-1 0,0 0 0,0 0 0,0 1 0,-1-1 0,1 0 0,0 0 0,0 1 0,0-1 0,-1 0 0,1 0 0,0 0 0,0 0 0,-1 1 0,1-1 0,0 0 0,0 0 0,-1 0 0,1 0 0,0 0 0,-1 0 0,1 0 0,-21 10 6,-199 44 80,39-11-40,141-32-42,1 3 0,-52 24 0,67-23-20,24-15 15,0 0 0,0 0 1,0 0-1,0 0 1,0 0-1,0 0 1,1 0-1,-1 0 1,0 0-1,0 0 1,0-1-1,0 1 1,0 0-1,0 0 1,1 0-1,-1 1 0,0-1 1,0 0-1,0 0 1,0 0-1,0 0 1,0 0-1,1 0 1,-1 0-1,0 0 1,0 0-1,0 0 1,0 0-1,0 0 1,0 0-1,0 0 1,0 0-1,1 1 0,-1-1 1,0 0-1,0 0 1,0 0-1,0 0 1,0 0-1,0 0 1,0 0-1,0 1 1,0-1-1,0 0 1,0 0-1,0 0 1,0 0-1,0 0 0,0 0 1,0 1-1,0-1 1,0 0-1,0 0 1,0 0-1,0 0 1,0 0-1,0 0 1,0 1-1,0-1 1,0 0-1,0 0 1,0 0-1,0 0 1,0 0-1,0 0 0,-1 0 1,1 0-1,0 1 1,0-1-1,8-1-10,0 0-1,0 0 0,14-5 0,243-84-38,-120 39 72,-133 47-18,-9 3-1,0 1-1,0-1 0,0 0 1,0 0-1,-1-1 0,1 1 1,0-1-1,3-2 0,-6 4-1,0 0-1,0 0 0,0 0 0,0 0 1,0 0-1,-1 0 0,1 0 0,0 0 1,0 0-1,0 0 0,0 0 0,0 0 1,0 0-1,0 0 0,0 0 0,0 0 0,0 0 1,-1 0-1,1 0 0,0 0 0,0 0 1,0 0-1,0 0 0,0 0 0,0 0 1,0 0-1,0 0 0,0 0 0,0 0 1,0 0-1,-1 0 0,1 0 0,0-1 0,0 1 1,0 0-1,0 0 0,0 0 0,0 0 1,0 0-1,0 0 0,0 0 0,0 0 1,0 0-1,0 0 0,0-1 0,0 1 1,0 0-1,0 0 0,0 0 0,0 0 1,0 0-1,0 0 0,0 0 0,0 0 0,0 0 1,0-1-1,0 1 0,0 0 0,0 0 1,0 0-1,0 0 0,-20 0 2,-1 1 0,1 0-1,-1 2 1,-35 8 0,16-2-3,-407 105 2,432-109-1,18-4 1,27-5-3,44-11-32,234-45 22,2 25-517,-288 36 340,-22-1 184,0 0 1,0 0 0,0 0-1,0 1 1,0-1-1,0 0 1,0 0 0,0 0-1,0 1 1,0-1-1,0 0 1,0 0-1,0 0 1,0 0 0,0 1-1,0-1 1,0 0-1,0 0 1,-1 0 0,1 0-1,0 1 1,0-1-1,0 0 1,0 0-1,0 0 1,0 0 0,-1 0-1,1 0 1,0 1-1,0-1 1,0 0-1,0 0 1,-1 0 0,1 0-1,0 0 1,0 0-1,0 0 1,0 0 0,-1 0-1,1 0 1,0 0-1,0 0 1,0 0-1,-1 0 1,1 0 0,0 0-1,-41 14-269,36-13 268,-267 65-2677,251-62 2243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520"/>
    </inkml:context>
    <inkml:brush xml:id="br0">
      <inkml:brushProperty name="width" value="0.05" units="cm"/>
      <inkml:brushProperty name="height" value="0.05" units="cm"/>
    </inkml:brush>
  </inkml:definitions>
  <inkml:trace contextRef="#ctx0" brushRef="#br0">2 0 17020,'-2'6'1312,"5"0"-1248,2 4-304,2-6 608,3-2-120,0-2-168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34.429"/>
    </inkml:context>
    <inkml:brush xml:id="br0">
      <inkml:brushProperty name="width" value="0.05" units="cm"/>
      <inkml:brushProperty name="height" value="0.05" units="cm"/>
    </inkml:brush>
  </inkml:definitions>
  <inkml:trace contextRef="#ctx0" brushRef="#br0">37 60 13963,'-1'0'96,"0"0"0,-1 0-1,1 0 1,0-1 0,0 1 0,0 0 0,-1-1-1,1 1 1,0-1 0,0 1 0,0-1 0,0 1 0,0-1-1,0 0 1,0 1 0,0-1 0,0 0 0,0 0-1,-1-1 1,-11-8 1811,39 21-1164,1 0 0,0-2 0,0-1 0,1-1-1,0-2 1,31 3 0,4-3-455,104-6-1,-10-13-139,-133 10-133,0 0-1,-1-2 0,0-1 1,34-14-1,-53 19-8,1 0 1,-1 0-1,0-1 1,0 1-1,0-1 0,0 0 1,0 0-1,5-7 0,-10 10-181,-1-1 0,0 0-1,0 1 1,1-1-1,-1 1 1,0 0-1,0-1 1,0 1 0,0 0-1,-2 0 1,3 0 132,0 1 0,0-1 0,0-1 0,1 1 0,-1 0 0,0 0 0,0 0 0,0 0 1,0-1-1,0 1 0,0 0 0,0-1 0,1 1 0,-1-1 0,0 1 0,0-1 0,0 0 1,-4-6-491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10.052"/>
    </inkml:context>
    <inkml:brush xml:id="br0">
      <inkml:brushProperty name="width" value="0.05" units="cm"/>
      <inkml:brushProperty name="height" value="0.05" units="cm"/>
    </inkml:brush>
  </inkml:definitions>
  <inkml:trace contextRef="#ctx0" brushRef="#br0">19 97 7802,'56'0'1076,"64"-9"0,-111 7-797,-21 2 135,-23 2 397,-122 28 3110,302-63-3203,144-12-592,-284 44-48,-6 0-19,-13-1 25,-28 2 50,-192 9 1112,231-9-1211,1 0 0,0 0 1,-1 0-1,1 0 0,0-1 0,-1 1 1,1-1-1,0 1 0,0-1 0,-1 0 0,1 0 1,-2-1-1,4 2-29,0 0 1,0 0-1,0 0 1,-1 0-1,1-1 1,0 1-1,0 0 0,0 0 1,0 0-1,0-1 1,0 1-1,0 0 1,0 0-1,0 0 1,0 0-1,0-1 0,0 1 1,0 0-1,0 0 1,0 0-1,0-1 1,0 1-1,0 0 1,0 0-1,0 0 0,0 0 1,0-1-1,0 1 1,0 0-1,0 0 1,1 0-1,-1 0 1,0-1-1,0 1 0,0 0 1,0 0-1,0 0 1,0 0-1,1 0 1,-1-1-1,17-7 99,8 2-89,1 0 0,0 2 0,-1 0 0,1 2 0,1 1 0,-1 1 0,26 4 0,-77-5 15,-1 1 0,1 2 1,0 0-1,0 2 0,0 1 1,0 1-1,1 0 0,0 2 1,-26 12-1,49-19-24,0-1-1,-1 1 1,1 0-1,-1-1 1,1 1 0,0 0-1,-1 0 1,1 0-1,0-1 1,0 1-1,0 1 1,0-1-1,0 0 1,-2 2 0,3-2-4,0-1 0,0 1 0,0-1 1,0 0-1,1 1 0,-1-1 0,0 1 1,0-1-1,0 0 0,0 1 0,1-1 1,-1 0-1,0 1 0,1-1 0,-1 0 1,0 1-1,0-1 0,1 0 0,-1 0 1,0 1-1,1-1 0,-1 0 0,1 0 1,-1 0-1,0 1 0,1-1 0,-1 0 1,1 0-1,-1 0 0,0 0 0,1 0 1,0 0-1,6 1 11,0 1 1,0-2-1,0 1 0,0-1 1,9-1-1,61-10 11,85-24-1,1-1-4,-144 35-8,-24 6-3,-26 9 8,-31 8 5,-93 27 77,149-48-55,5-3-13,11-7 4,19-8-19,-23 15-42,0 1 1,0 0 0,0 0 0,9 0 0,-14 1-8,-4 2 21,1-1 1,-1 0-1,0 1 1,0-1-1,1 0 1,-1 0-1,0-1 1,0 1-1,-4 0 1,-1 0 6,3 1-3,4-2 13,1 1 0,-1-1 0,0 1-1,1-1 1,-1 0 0,0 0 0,1 0 0,-1 1 0,0-1 0,0 0 0,1 0 0,-1 0 0,0 0 0,0 0 0,1 0 0,-1 0 0,0 0 0,1 0 0,-1-1 0,0 1 0,0 0 0,1 0 0,-1-1 0,0 1-1,1 0 1,-1-1 0,1 1 0,-1-1 0,0 1 0,0-2 0,3 2 86,-1 0-90,1 0 1,-1 0-1,0 0 1,0 0 0,0 0-1,0 0 1,0 0 0,0 0-1,0 0 1,0 0-1,0 1 1,0-1 0,0 0-1,0 1 1,0-1 0,0 1-1,-1-1 1,1 1-1,0-1 1,0 1 0,0 0-1,0-1 1,0 2 0,0-1 11,0 7-22,-1-8 9,0 1 1,0-1-1,0 0 0,0 0 0,0 1 0,0-1 1,0 0-1,0 0 0,0 1 0,0-1 0,0 0 1,0 0-1,0 1 0,0-1 0,0 0 0,0 0 1,0 1-1,0-1 0,0 0 0,0 0 0,0 1 1,-1-1-1,1 0 0,0 0 0,0 0 0,0 1 1,0-1-1,-1 0 0,1 0 0,0 0 0,0 0 1,0 1-1,-1-1 0,1 0 0,0 0 0,0 0 1,-1 0-1,1 0 0,0 0 0,0 0 0,-1 0 1,1 0-1,-2-1 1,2 1-1,1 0 1,-1 0 0,0 0-1,1 0 1,-1 0 0,0 0-1,0 0 1,1-1 0,-1 1-1,0 0 1,0 0 0,1 0-1,-1 0 1,0-1 0,0 1-1,0 0 1,1 0 0,-1 0-1,0-1 1,0 1 0,0 0-1,0 0 1,0-1 0,1 1-1,-1 0 1,0 0 0,0-1-1,0 1 1,0 0 0,0-1-1,0 1 1,0 0 0,0 0-1,0-1 1,0 1 0,0 0-1,0-1 1,0 1 0,0 0-1,0 0 1,-1-1 0,1 1-1,0 0 1,0 0 0,0-1-1,0 1 1,0 0 0,-1 0-1,1-1 1,0 1 0,0 0-1,-1-1 1,1 1 10,-2 0-7,1 3 1,0-2-5,-4 10-21,1-3 157,5-8-44,0 6-34,-1-6-50,7 0 14,-10 2 140,-5 2-26,8-4-130,-1 0-10,-1 2 2,3-1 2,1 0 0,-1 0 2,-1-1 6,1 0-26,0 0-154,-2-7-94,3 6 184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1.324"/>
    </inkml:context>
    <inkml:brush xml:id="br0">
      <inkml:brushProperty name="width" value="0.05" units="cm"/>
      <inkml:brushProperty name="height" value="0.05" units="cm"/>
    </inkml:brush>
  </inkml:definitions>
  <inkml:trace contextRef="#ctx0" brushRef="#br0">325 74 14147,'4'-5'533,"1"0"-194,0-1 1,0 0-1,-1 0 1,5-8-1,-9 14-280,1-1-1,-1 0 1,1 1-1,-1-1 0,0 0 1,1 0-1,-1 1 0,0-1 1,0 0-1,1 0 0,-1 0 1,0 1-1,0-1 1,0 0-1,0 0 0,0 0 1,0 0-1,0 1 0,0-1 1,-1 0-1,1 0 1,0 0-1,0 1 0,-1-1 1,1 0-1,0 0 0,-1 1 1,1-1-1,-1 0 0,1 1 1,-1-1-1,1 1 1,-1-1-1,1 0 0,-1 1 1,0-1-1,1 1 0,-1-1 1,0 1-1,1 0 0,-1-1 1,0 1-1,0 0 1,0-1-1,1 1 0,-1 0 1,0 0-1,-1 0 0,-4-1 143,0 0 0,-1 1-1,1 0 1,0 0 0,-1 1-1,1 0 1,0 0-1,0 0 1,0 1 0,0 0-1,0 0 1,-10 6 0,-5 3 89,1 0 1,-20 16 0,25-16-178,1 1 0,1 1 0,0 0 0,0 0 0,1 2 0,1-1 0,0 2 1,1-1-1,1 1 0,-7 18 0,9-20-48,2 0 0,0 1 1,0 0-1,1 0 0,1 0 0,1 0 1,0 1-1,1-1 0,0 1 1,2-1-1,0 1 0,3 19 1,-2-27-43,0-1 0,0 0 0,0 0 1,1-1-1,0 1 0,0-1 1,1 1-1,-1-1 0,1 0 1,1 0-1,-1-1 0,1 1 0,10 8 1,-8-9-6,0-1 1,0 1 0,0-1-1,0-1 1,1 1-1,0-1 1,-1-1 0,1 0-1,0 0 1,0 0 0,0-1-1,10 1 1,3-2 23,-1-1 1,0 0 0,1-2-1,-1 0 1,0-1 0,0-2-1,0 0 1,-1 0-1,0-2 1,19-10 0,-10 3 62,0-2 0,-1-1 0,-1 0 0,0-2 0,37-38 0,-54 48-43,1-1 0,-2 0 0,1 0 0,-2-1 1,1 0-1,-2 0 0,1-1 0,7-24 0,-12 33-43,-1-1-1,0 1 1,0-1-1,0 0 1,-1 0-1,0 1 1,0-1-1,0 0 1,0 0-1,-1 1 0,0-1 1,0 0-1,0 1 1,0-1-1,-1 1 1,0-1-1,0 1 1,0 0-1,0 0 1,-1 0-1,0 0 0,1 0 1,-1 0-1,-1 1 1,1-1-1,0 1 1,-1 0-1,-7-5 1,-6-2-125,0 1 0,-1 0 0,-1 1 0,1 1 0,-1 1 0,0 0 0,-1 2 0,1 0 0,-1 1 0,0 1 1,-27 1-1,17 3-174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48.259"/>
    </inkml:context>
    <inkml:brush xml:id="br0">
      <inkml:brushProperty name="width" value="0.05" units="cm"/>
      <inkml:brushProperty name="height" value="0.05" units="cm"/>
    </inkml:brush>
  </inkml:definitions>
  <inkml:trace contextRef="#ctx0" brushRef="#br0">88 76 14259,'-1'1'103,"1"0"0,-1 0 0,1 0 0,-1 0-1,1 0 1,0 0 0,0 0 0,-1 1 0,1-1 0,0 0 0,0 0 0,0 0 0,0 0-1,0 0 1,1 0 0,-1 1 0,0-1 0,1 0 0,-1 0 0,0 0 0,1 1 0,0-1-28,0-1 0,0 1 0,0 0 0,-1-1 0,1 1 0,0 0 0,0-1 0,0 0 0,0 1 0,0-1 1,0 1-1,0-1 0,0 0 0,1 0 0,-1 0 0,0 0 0,0 1 0,1-2 0,9 1 251,-1-1-1,1-1 1,19-6-1,-10 3-40,124-26 1059,-49 9-892,161-16 1,-236 38-440,-20 0-13,0 0 0,0 0 1,0 0-1,0 0 0,0 0 1,0 0-1,0 0 0,0 0 0,0 0 1,0 1-1,0-1 0,0 0 1,0 0-1,0 0 0,0 0 1,0 0-1,0 0 0,0 0 0,0 0 1,0 0-1,0 0 0,0 0 1,0 0-1,0 0 0,0 0 1,0 0-1,0 1 0,0-1 0,0 0 1,0 0-1,0 0 0,0 0 1,0 0-1,0 0 0,0 0 1,0 0-1,0 0 0,0 0 1,0 0-1,0 0 0,0 0 0,0 0 1,0 0-1,1 0 0,-31 9 17,22-8-18,-587 116 91,593-117-89,-7 2 7,0-1-1,0 0 1,0-1 0,-18-1 0,27 1-8,0 0 0,-1 0 1,1 0-1,0 0 1,0 0-1,-1 0 0,1 0 1,0 0-1,0 0 0,0 0 1,-1-1-1,1 1 0,0 0 1,0 0-1,-1 0 1,1 0-1,0 0 0,0 0 1,0-1-1,-1 1 0,1 0 1,0 0-1,0 0 1,0 0-1,0-1 0,0 1 1,-1 0-1,1 0 0,0-1 1,0 1-1,0 0 0,0 0 1,0 0-1,0-1 1,0 1-1,0 0 0,0 0 1,0-1-1,0 1 0,0 0 1,0-1-1,10-7 9,31-5-4,2 1 0,69-9 0,-87 16-4,83-12-1,1 5 0,217 3 0,-317 10-10,0-1 1,0 1-1,1 0 0,-1 1 1,17 5-1,-26-7 9,0 0 1,0 0-1,1 0 0,-1 0 0,0 1 0,0-1 0,0 0 0,1 0 0,-1 0 1,0 0-1,0 0 0,0 1 0,0-1 0,0 0 0,1 0 0,-1 0 0,0 1 0,0-1 1,0 0-1,0 0 0,0 1 0,0-1 0,0 0 0,0 0 0,0 0 0,0 1 0,0-1 1,0 0-1,0 0 0,0 1 0,0-1 0,0 0 0,0 0 0,0 0 0,0 1 1,0-1-1,0 0 0,0 0 0,0 1 0,-1-1 0,1 0 0,0 0 0,0 0 0,0 0 1,0 1-1,0-1 0,-1 0 0,1 0 0,0 0 0,0 0 0,0 1 0,-1-1 0,1 0 1,0 0-1,0 0 0,0 0 0,-1 0 0,1 0 0,-15 8-24,-16 0 8,-1-1-1,0-2 1,-40 2-1,23-2 24,-17 3-60,-184 12-650,247-20-369,3 0 1033,-1-1 0,1 1 0,0 0 0,-1 0 0,1 0 0,-1 0 0,1 0 0,0 0 0,-1 0 0,1 0 0,-1 0 0,1 1 0,0-1 0,-1 0 0,1 0 0,-1 0 0,1 0 0,0 0 0,-1 1 0,1-1 0,0 0 0,-1 0 0,1 1 0,0-1 0,-1 0 0,1 1 0,-4 8-523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07.722"/>
    </inkml:context>
    <inkml:brush xml:id="br0">
      <inkml:brushProperty name="width" value="0.05" units="cm"/>
      <inkml:brushProperty name="height" value="0.05" units="cm"/>
    </inkml:brush>
  </inkml:definitions>
  <inkml:trace contextRef="#ctx0" brushRef="#br0">77 131 15827,'-7'-21'1672,"7"21"-1650,0 0 0,-1-1 0,1 1 0,0 0-1,0 0 1,0 0 0,-1 0 0,1 0-1,0 0 1,0 0 0,0 0 0,-1 0 0,1 0-1,0 0 1,0 0 0,0 0 0,-1 0 0,1 0-1,0 0 1,0 0 0,0 0 0,-1 0 0,1 0-1,0 0 1,0 0 0,0 1 0,-1-1-1,1 0 1,0 0 0,0 0 0,0 0 0,0 0-1,0 0 1,-1 1 0,1-1 0,0 0 0,0 0-1,0 0 1,0 1 0,0-1 0,0 0 0,0 0-1,0 0 1,-1 1 0,-1 5 214,-1 1-1,1-1 1,-3 14 0,-36 188 1020,36-162-1165,1-1 0,4 75 0,0-117-95,1 0 0,-1 0 0,1 0-1,-1 0 1,1 0 0,0 0-1,3 5 1,-4-8-1,0 1 1,0-1-1,1 1 1,-1-1 0,0 1-1,1-1 1,-1 0-1,0 1 1,1-1-1,-1 0 1,1 1-1,-1-1 1,1 0-1,-1 0 1,1 1-1,-1-1 1,1 0-1,-1 0 1,1 0-1,-1 0 1,1 1-1,0-1-5,0-1 0,0 1 0,0 0-1,0 0 1,0-1 0,0 1 0,0-1 0,-1 1-1,1-1 1,0 1 0,0-1 0,0 1 0,-1-1-1,1 0 1,0 1 0,0-2 0,6-7-73,-1 1 1,0-1 0,-1-1 0,0 1 0,0-1-1,-1 0 1,6-19 0,15-80-450,-22 95 460,9-50-199,-2 0 1,2-75-1,-15 106 298,-1 25 54,-1 19 91,2 13-58,1 0-1,1 1 1,1-1-1,1 0 1,1 0-1,1 0 1,10 35-1,-10-48-84,0-1 0,1-1 0,0 1 0,0 0 0,1-1 0,1 0 0,-1 0 0,9 8 0,-12-14-16,0-1 0,0 1 0,0-1 0,1 0 1,-1 0-1,1 0 0,-1 0 0,1-1 0,0 1 1,0-1-1,0 1 0,0-1 0,0 0 0,0 0 1,0-1-1,0 1 0,0 0 0,0-1 0,0 0 1,0 0-1,1 0 0,-1 0 0,0 0 0,0-1 0,0 1 1,0-1-1,0 0 0,0 0 0,0 0 0,5-2 1,-3-1 31,0 1 1,0-1-1,-1 0 1,1 0 0,-1-1-1,0 1 1,0-1-1,0 0 1,0 0-1,-1 0 1,0-1 0,0 1-1,-1-1 1,1 0-1,-1 1 1,2-10 0,1-7 149,0 0 1,-1-1 0,0-23-1,-2 17 179,-5-53 0,2 70-302,0 0 0,-1 0 0,-1 0 0,0 1 0,-1-1 0,0 1 1,-6-12-1,5 17-573,4 8-63,6 11-189,-3-10 400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08.191"/>
    </inkml:context>
    <inkml:brush xml:id="br0">
      <inkml:brushProperty name="width" value="0.05" units="cm"/>
      <inkml:brushProperty name="height" value="0.05" units="cm"/>
    </inkml:brush>
  </inkml:definitions>
  <inkml:trace contextRef="#ctx0" brushRef="#br0">264 50 16163,'-6'-4'169,"-1"-1"1,0 1-1,0 1 0,0-1 0,-1 1 0,1 0 0,-1 1 0,0-1 0,1 2 0,-1-1 0,0 1 0,0 0 0,0 1 0,0 0 0,0 0 0,0 0 0,0 1 0,-16 4 0,19-3-132,-1-1 1,1 1-1,-1 1 1,1-1-1,0 1 0,0-1 1,0 1-1,0 1 0,0-1 1,1 1-1,0 0 1,-1 0-1,1 0 0,1 1 1,-1-1-1,1 1 1,0 0-1,0 0 0,0 0 1,0 0-1,1 0 0,0 1 1,0-1-1,1 1 1,-1 0-1,0 9 0,2-11-26,-1 0-1,1 0 1,0 0-1,0 0 1,0 0-1,1 0 0,-1 0 1,1-1-1,0 1 1,0 0-1,0 0 1,1 0-1,0-1 0,-1 1 1,1-1-1,0 1 1,1-1-1,-1 0 1,0 0-1,1 0 1,0 0-1,0 0 0,0 0 1,0-1-1,0 0 1,1 1-1,-1-1 1,0 0-1,1-1 0,0 1 1,5 1-1,1 0 7,-1-1-1,1 0 1,0 0-1,0-1 1,0-1-1,0 0 1,0 0-1,0-1 1,0 0-1,-1-1 1,17-4-1,-10 1 10,0-2 0,0 1-1,-1-2 1,0 0-1,0-1 1,-1 0 0,18-17-1,-23 19 13,0-1 0,-1-1 0,0 1 0,-1-1 1,0-1-1,0 1 0,-1-1 0,0 0 0,-1-1 0,0 1 0,5-19 0,-9 28-29,-1-1 0,0 1 0,1-1 0,-1 1 0,0 0 0,0-1 0,0 1 0,0-1 0,0 1 0,0 0 0,0-1 0,0 1 0,0-1 0,-1 1 0,1 0 0,-1-1 0,0-1 0,1 3-3,-1-1 1,1 1 0,-1-1-1,1 1 1,-1-1-1,0 1 1,1 0 0,-1-1-1,0 1 1,1 0-1,-1-1 1,0 1 0,1 0-1,-1 0 1,0 0-1,0 0 1,1-1 0,-1 1-1,0 0 1,1 0 0,-1 0-1,0 1 1,-1-1-1,-1 1 6,0-1 0,0 1 0,0 1 0,-1-1 0,1 0 0,0 1 0,1 0 0,-1-1 0,0 1 0,0 0 0,1 0 0,-4 4 0,0 0-39,1 1-1,0 0 0,-6 12 1,9-17-43,1 1 1,-1 0-1,1 1 1,0-1-1,0 0 0,0 0 1,1 0-1,-1 1 1,1-1-1,0 0 0,-1 1 1,2 3-1,-1-6 59,0-1 0,0 1-1,0 0 1,0-1 0,0 1-1,1 0 1,-1-1 0,0 1-1,0 0 1,1-1 0,-1 1-1,0-1 1,1 1 0,-1 0-1,1-1 1,-1 1 0,1-1-1,-1 1 1,1-1 0,-1 0 0,1 1-1,0-1 1,-1 1 0,1-1-1,-1 0 1,1 0 0,0 1-1,-1-1 1,1 0 0,0 0-1,-1 0 1,1 0 0,0 0-1,1 0 1,15 1-268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08.627"/>
    </inkml:context>
    <inkml:brush xml:id="br0">
      <inkml:brushProperty name="width" value="0.05" units="cm"/>
      <inkml:brushProperty name="height" value="0.05" units="cm"/>
    </inkml:brush>
  </inkml:definitions>
  <inkml:trace contextRef="#ctx0" brushRef="#br0">226 0 15715,'-67'27'2563,"42"-18"-1976,1 1 1,1 0-1,0 2 1,-27 18-1,49-30-571,0 1 0,0 0 1,0 0-1,0-1 0,0 1 0,0 0 0,0 0 0,0 0 0,1 1 1,-1-1-1,0 0 0,0 0 0,1 0 0,-1 0 0,0 3 0,1-4-13,0 1-1,0 0 1,0-1-1,0 1 1,0-1-1,1 1 1,-1 0-1,0-1 1,0 1-1,0-1 1,1 1-1,-1-1 1,0 1-1,1 0 0,-1-1 1,0 0-1,1 1 1,-1-1-1,1 1 1,-1-1-1,0 1 1,1-1-1,0 1 1,3 1-9,1 0 0,-1 0-1,0 0 1,1-1 0,-1 1 0,10 0 0,78 10-50,-60-9 53,0 2 0,0 0 0,39 14 0,-69-19 5,0 0-1,-1 1 1,1 0 0,-1-1-1,1 1 1,-1 0 0,1 0 0,-1 0-1,0 0 1,1 0 0,-1 0 0,0 0-1,0 0 1,2 3 0,-3-4 3,0 1 1,1 0 0,-1-1 0,0 1-1,0 0 1,0-1 0,0 1 0,0 0-1,0-1 1,0 1 0,0 0-1,0-1 1,0 1 0,0 0 0,0-1-1,0 1 1,-1 0 0,1-1 0,0 1-1,0-1 1,-1 1 0,1 0-1,-1-1 1,1 1 0,-3 2 28,0 0 1,0 0-1,0-1 1,0 1-1,0-1 1,0 0-1,-1 0 1,1 0-1,-1-1 1,-3 2-1,-20 7 114,0-2 1,0-1-1,-1-1 1,0-1-1,0-1 1,-38-1-1,47-6-224,19 3 95,-1 0 0,1-1 0,-1 1 1,1 0-1,0 0 0,-1 0 0,1-1 1,0 1-1,-1 0 0,1 0 0,0-1 1,0 1-1,-1 0 0,1-1 0,0 1 1,0 0-1,-1-1 0,1 1 0,0 0 1,0-1-1,0 1 0,0-1 0,-1 0 1,2 0-3,-1-1 1,1 1-1,-1 0 1,1-1 0,0 1-1,-1 0 1,1-1-1,0 1 1,0 0 0,0 0-1,0 0 1,0 0-1,0 0 1,1 0 0,-1 0-1,0 0 1,0 0-1,3-1 1,21-14-22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09.014"/>
    </inkml:context>
    <inkml:brush xml:id="br0">
      <inkml:brushProperty name="width" value="0.05" units="cm"/>
      <inkml:brushProperty name="height" value="0.05" units="cm"/>
    </inkml:brush>
  </inkml:definitions>
  <inkml:trace contextRef="#ctx0" brushRef="#br0">93 0 17132,'-21'41'2482,"6"-5"-1995,2-1 1,2 2-1,1 0 1,2 0-1,2 0 1,-3 50-1,9-82-457,0 1 0,1 0-1,-1 0 1,1-1-1,0 1 1,0-1 0,1 1-1,4 10 1,-5-15-35,0 1 0,0 0-1,0-1 1,1 1 0,-1 0 0,0-1-1,1 0 1,-1 1 0,1-1 0,0 0-1,-1 0 1,1 0 0,0 0 0,0 0-1,0 0 1,0 0 0,0-1 0,-1 1-1,1-1 1,0 1 0,0-1 0,1 0-1,-1 0 1,0 0 0,0 0 0,0 0 0,2-1-1,5 0-45,0-1 0,0-1 0,-1 0 0,0 0-1,11-5 1,-10 4-34,1 0 1,18-6-1,-26 10 79,-1 0 0,1 0 0,-1-1 1,1 1-1,0 0 0,-1 0 0,1 0 0,-1 1 0,1-1 1,-1 0-1,1 1 0,-1-1 0,1 1 0,-1-1 0,1 1 1,-1-1-1,0 1 0,1 0 0,-1 0 0,0 0 0,1 0 1,0 1-1,0 1 8,0 0-1,0-1 1,0 1 0,0 0 0,0 0 0,-1 0-1,0 1 1,1-1 0,0 6 0,0 0 33,0 0 0,-1 0 1,0 0-1,-1 0 0,0 0 0,-3 18 1,1-21-653,2-6 608,0 0 0,0 0 0,0 0 1,0 0-1,0 0 0,0 0 0,0 0 0,0 0 0,0 0 0,0 0 0,0 0 0,0 0 0,-1 0 0,1 0 0,0-1 0,0 1 0,0 0 0,0 0 0,0 0 1,0 0-1,0 0 0,0 0 0,0 0 0,0 0 0,0 0 0,0 0 0,0 0 0,0 0 0,-1 0 0,1 0 0,0 0 0,0 0 0,0 0 0,0 0 0,0 0 1,0 0-1,0 0 0,0 0 0,0 0 0,0 0 0,0 0 0,0 0 0,0 0 0,-1 0 0,1 0 0,0 0 0,0 0 0,0 0 0,0 0 0,0 0 1,0 0-1,0 1 0,0-1 0,0 0 0,0 0 0,0 0 0,0 0 0,0 0 0,0 0 0,0 0 0,0 0 0,0 0 0,0 0 0,-1-4-225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09.824"/>
    </inkml:context>
    <inkml:brush xml:id="br0">
      <inkml:brushProperty name="width" value="0.05" units="cm"/>
      <inkml:brushProperty name="height" value="0.05" units="cm"/>
    </inkml:brush>
  </inkml:definitions>
  <inkml:trace contextRef="#ctx0" brushRef="#br0">64 0 14251,'-28'7'1520,"10"-1"-863,4-2-297,11-1 720,4 2-176,16-2-288,2 2-104,10-1-224,1-1-256,4-3 632,3 0-560,-2-1 17,-1-2 23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0.258"/>
    </inkml:context>
    <inkml:brush xml:id="br0">
      <inkml:brushProperty name="width" value="0.05" units="cm"/>
      <inkml:brushProperty name="height" value="0.05" units="cm"/>
    </inkml:brush>
  </inkml:definitions>
  <inkml:trace contextRef="#ctx0" brushRef="#br0">205 107 15587,'6'17'1714,"-6"-16"-1671,0 0 0,0 0 0,1 0 0,-1 0-1,0 0 1,0 0 0,0 0 0,1 0 0,-1 0-1,0-1 1,1 1 0,-1 0 0,1 0 0,-1 0-1,1-1 1,0 1 0,-1 0 0,1 0 0,0-1-1,-1 1 1,1-1 0,0 1 0,0 0-1,-1-1 1,1 0 0,0 1 0,0-1 0,0 1-1,0-1 1,0 0 0,0 0 0,-1 1 0,1-1-1,0 0 1,0 0 0,0 0 0,0 0 0,0 0-1,0 0 1,0-1 0,1 1 0,3-1 1,0-1 0,0 0 0,0 0 0,0 0 0,-1 0 1,1-1-1,-1 1 0,0-1 0,1 0 0,-1-1 0,-1 1 1,1-1-1,5-6 0,-6 7-37,0 0 1,-1-1-1,1 1 1,-1 0-1,0-1 1,0 0-1,-1 1 1,1-1 0,-1 0-1,1 0 1,-1 0-1,-1 0 1,1 0-1,0 0 1,-1 0-1,0 0 1,0-8-1,-1 11-4,1-1 1,-1 0-1,0 1 0,1 0 0,-1-1 0,0 1 0,0-1 1,0 1-1,0 0 0,0 0 0,0 0 0,0-1 0,-1 1 1,1 0-1,0 0 0,-1 1 0,1-1 0,-1 0 1,1 0-1,-1 1 0,1-1 0,-1 1 0,1-1 0,-1 1 1,1 0-1,-1-1 0,0 1 0,-2 0 0,-2 0 4,0 0 0,-1 0-1,1 1 1,-1-1 0,1 1-1,-7 3 1,-2 1 15,1 0 1,0 2-1,0-1 0,0 2 0,1 0 1,0 0-1,-12 12 0,10-8 66,0 2-1,1 0 1,1 1 0,-23 31-1,32-39-38,0 0 0,0 0 1,0 0-1,1 1 0,-3 10 0,6-17-36,-1 1 0,1 0-1,-1-1 1,1 1 0,0 0 0,-1-1-1,1 1 1,0 0 0,0 0-1,0-1 1,1 1 0,-1 0 0,0-1-1,1 1 1,-1 0 0,1-1-1,-1 1 1,1 0 0,0-1 0,0 1-1,0-1 1,0 0 0,0 1-1,0-1 1,0 0 0,0 1 0,0-1-1,0 0 1,1 0 0,2 2 0,1-1-10,0 0 0,0-1 0,0 0 0,1 1 0,-1-2 0,0 1 0,1-1 0,-1 1 0,6-2 0,51-5-551,-60 5 509,34-6-365,-1-1-1,61-25 1,-42 14 33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1.998"/>
    </inkml:context>
    <inkml:brush xml:id="br0">
      <inkml:brushProperty name="width" value="0.05" units="cm"/>
      <inkml:brushProperty name="height" value="0.05" units="cm"/>
    </inkml:brush>
  </inkml:definitions>
  <inkml:trace contextRef="#ctx0" brushRef="#br0">238 93 13995,'3'-2'494,"0"-1"0,0 1 0,0-1 0,0 0 0,-1 0 0,1 0 0,-1 0 0,0 0 1,1-1-1,1-5 0,-3 7-330,-1 1 1,1 0-1,-1-1 0,0 1 1,1-1-1,-1 1 1,0 0-1,0-1 0,0 1 1,0-1-1,-1 1 1,1 0-1,0-1 1,-1 1-1,1-1 0,-1 1 1,1 0-1,-1-1 1,1 1-1,-1 0 1,0 0-1,0 0 0,1-1 1,-1 1-1,0 0 1,0 0-1,0 0 1,-1 0-1,1 0 0,0 1 1,0-1-1,0 0 1,-3 0-1,0-1-71,0 0 0,0 0 0,-1 0 0,1 1 0,-1 0 0,1 0 0,-1 0 0,1 1 0,-1-1 0,0 1 0,1 0 0,-1 1 0,0-1 0,1 1 0,-1 0 0,1 0 0,-1 0 0,1 0 0,0 1 0,-1 0 0,1 0 0,0 0 0,0 1 0,-6 4 0,0 0-78,0 1-1,1 0 1,-1 1 0,2 0-1,-1 0 1,1 1-1,-13 21 1,13-17-15,0 1-1,1 1 1,1-1-1,1 1 1,0 0 0,-3 20-1,7-28-59,0-1 0,0 0-1,1 0 1,0 1-1,1-1 1,0 0-1,2 11 1,-2-15-35,0 1-1,1 0 1,-1 0-1,1-1 1,0 1-1,0 0 1,0-1-1,1 0 1,-1 0-1,1 0 1,0 0 0,0 0-1,0 0 1,4 2-1,-3-2-34,0-1 0,0 0 0,0 0 0,0 0 0,1 0 0,-1-1-1,1 0 1,-1 1 0,1-2 0,0 1 0,7 0 0,0-2-70,0 1 1,0-2-1,18-3 1,20-9-621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1.683"/>
    </inkml:context>
    <inkml:brush xml:id="br0">
      <inkml:brushProperty name="width" value="0.05" units="cm"/>
      <inkml:brushProperty name="height" value="0.05" units="cm"/>
    </inkml:brush>
  </inkml:definitions>
  <inkml:trace contextRef="#ctx0" brushRef="#br0">276 1 13691,'-7'6'681,"-1"0"0,0 0 0,-12 7 0,-10 6 1135,-11 21 871,23-21-1626,25-32-828,14-12-234,-34 44 42,0 1 0,-18 40 0,11-23 6,2-4-3,-4 7 70,-29 70 0,50-110-113,1 0 1,0 1-1,-1-1 1,1 1-1,0-1 1,-1 1-1,1-1 0,0 1 1,0-1-1,0 1 1,-1-1-1,1 1 1,0 0-1,0-1 1,0 1-1,0-1 0,0 1 1,0-1-1,0 1 1,0 0-1,0-1 1,1 1-1,-1-1 1,0 1-1,0-1 0,0 1 1,1-1-1,-1 2 1,13-12 2,20-27-71,191-264-900,-224 301 967,0 1 0,0-1 0,0 0 0,0 0 0,0 0 0,0 0 0,0 0 0,0 0 0,0 0 0,0 0 0,1 0 0,-1 0 0,0 0 0,0 0 0,0 0 0,0 0 0,0 0 0,0 0 0,0 0 0,0 0 0,0 0 0,0 0 0,0 0 0,1 0 0,-1 0 0,0 0 0,0 0 0,0 0 0,0 0 0,0 0 0,0 0 0,0 0 0,0 0 0,0 0 0,0 0 0,0 0 0,0 0 0,1 0 0,-1 0 0,0 0 0,0 0 0,0 0 0,0 0 0,0-1 0,-4 16 20,-9 17 28,-39 64 168,52-95-184,11-17 61,2-5-48,-10 16-33,0-1 0,0 0-1,1 1 1,0 0-1,6-7 1,-9 11-4,-4 9 1,1 0 0,-1 0 1,-1-1-1,-6 13 0,-2 2 1,-89 235 110,21 6 95,72-236-200,-5 27 4,14-45-6,5-14-1,6-13-1,53-117 18,17-33 5,-45 103-27,2 2 1,3 2-1,62-70 0,-97 124-6,0-2-2,2 0 1,-1 1 0,1 0-1,17-11 1,-43 49-19,0-6 9,11-17 10,0 0 1,1 1-1,-1 0 0,2 0 1,-1 0-1,1 0 0,0 1 1,1 0-1,-3 12 1,6-20-1,0 0 0,0 0 0,0 0 0,0 0 0,0 0 0,0 0 0,0-1 0,1 1 0,-1 0 0,0 0 0,0 0 0,1-1 0,-1 1 0,1 0 0,-1 0 0,1-1 0,-1 1 0,1 0 0,-1-1 0,1 1 0,0 0 0,-1-1 0,1 1 0,0-1 0,0 1 0,-1-1 0,1 0 0,0 1 0,0-1 1,-1 0-1,1 1 0,0-1 0,0 0 0,0 0 0,0 0 0,0 0 0,-1 0 0,1 0 0,0 0 0,0 0 0,0 0 0,0 0 0,0 0 0,1-1 0,4 0 0,0 0 0,0 0 0,0-1 0,0 0 0,6-3 0,9-4-1,-1-2 0,0 0 0,-1-2 0,-1 0 0,0-1 1,0 0-1,-2-2 0,16-17 0,-26 27 9,-15 19 11,-7 10 9,14-18-24,-14 31 17,15-34-19,0-1-1,1 1 1,-1 0-1,1-1 0,0 1 1,-1 0-1,1 0 0,0-1 1,0 1-1,0 0 1,0 0-1,0-1 0,1 1 1,-1 0-1,1 0 0,-1-1 1,1 1-1,0 2 1,0-3-1,0-1 1,0 1 0,0 0-1,0 0 1,0-1 0,0 1 0,0-1-1,0 1 1,0-1 0,0 1 0,0-1-1,0 1 1,1-1 0,-1 0 0,0 0-1,0 0 1,0 0 0,0 0-1,1 0 1,-1 0 0,0 0 0,0 0-1,0 0 1,0-1 0,1 1 0,-1 0-1,0-1 1,0 1 0,1-2 0,34-17 15,-34 18-16,18-13 3,-2-1 0,22-22 0,-5 6-80,-27 26-18,-6 12 46,-8 18 2,5-21 27,-3 7-11,0 1 13,0 0 0,1 1 0,0-1 0,1 1 0,1-1 0,0 1 0,1 25 0,0-38 14,0 1 0,0-1 1,0 1-1,0-1 0,0 1 1,0-1-1,0 1 0,0-1 0,1 1 1,-1-1-1,0 1 0,0-1 1,0 0-1,1 1 0,-1-1 1,0 1-1,1-1 0,-1 1 1,0-1-1,1 0 0,-1 1 0,0-1 1,1 0-1,-1 0 0,1 1 1,-1-1-1,1 0 0,-1 0 1,1 1-1,-1-1 0,1 0 0,-1 0 1,1 0-1,-1 0 0,1 0 1,-1 0-1,1 0 0,-1 0 1,1 0-1,-1 0 0,1 0 0,-1 0 1,1 0-1,-1 0 0,1 0 1,-1-1-1,0 1 0,1 0 1,-1 0-1,1-1 0,0 1 0,1-2 4,0 1-1,1-1 0,-1 0 1,0 0-1,0 0 0,0 0 1,0 0-1,2-5 0,8-16-66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2.084"/>
    </inkml:context>
    <inkml:brush xml:id="br0">
      <inkml:brushProperty name="width" value="0.05" units="cm"/>
      <inkml:brushProperty name="height" value="0.05" units="cm"/>
    </inkml:brush>
  </inkml:definitions>
  <inkml:trace contextRef="#ctx0" brushRef="#br0">13 59 14187,'0'3'2072,"0"-2"-887,0-2-441,0-2 1504,0-2-791,0 4-433,0-7-552,-2-3-168,-3-2-96,-1-7-240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2.564"/>
    </inkml:context>
    <inkml:brush xml:id="br0">
      <inkml:brushProperty name="width" value="0.05" units="cm"/>
      <inkml:brushProperty name="height" value="0.05" units="cm"/>
    </inkml:brush>
  </inkml:definitions>
  <inkml:trace contextRef="#ctx0" brushRef="#br0">91 1 16444,'1'3'161,"-1"0"0,1 0 0,-1 1 0,0-1-1,0 0 1,-1 0 0,1 1 0,-1-1 0,0 0 0,1 0 0,-1 0 0,-2 4 0,-1 5 154,-23 85 1015,-24 164 0,49-247-1309,1-1 0,0 0-1,1 1 1,3 22 0,-2-33-19,-1 0 0,1 0 0,0-1 0,0 1 0,0 0 0,0-1 0,0 1 0,1-1 0,-1 1 0,1-1 0,0 0 0,2 3 0,-3-3 0,1-1-1,0 0 1,-1 0-1,1 0 0,0 0 1,0 0-1,0-1 1,-1 1-1,1-1 1,0 1-1,0-1 0,0 1 1,0-1-1,0 0 1,0 0-1,0 0 1,0 0-1,0 0 1,3-1-1,3-1 3,-1-1 0,0 1 0,1-1 0,-1 0 0,-1-1 0,1 0 0,0 0 0,-1 0 1,0-1-1,9-9 0,2-3 10,0 0 1,15-23-1,-15 12 3,-2 5 25,-13 27-15,-6 17 0,3-16-13,-9 53 60,9-55-65,1-1 0,0 0 0,0 1 0,0-1 0,0 1 0,0-1 1,0 0-1,0 1 0,1-1 0,-1 0 0,1 1 0,0-1 0,0 0 0,0 0 0,0 0 1,0 1-1,0-1 0,0 0 0,1 0 0,2 2 0,-3-3-3,1-1-1,-1 1 1,1-1-1,0 1 1,-1-1-1,1 1 1,0-1-1,-1 0 1,1 0-1,0 0 1,-1 0-1,1 0 1,0 0-1,0 0 1,-1-1-1,1 1 1,0-1-1,-1 1 1,1-1-1,-1 1 1,1-1-1,0 0 1,-1 0-1,0 0 1,1 0-1,-1 0 1,0 0-1,1 0 1,-1-1-1,0 1 1,2-2-1,1-2 107,0 0 0,0 0 0,0-1 0,0 1-1,-1-1 1,0 1 0,3-10 0,-1-3 20,-1 0 1,0 0-1,0-32 0,-2-14 75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3.015"/>
    </inkml:context>
    <inkml:brush xml:id="br0">
      <inkml:brushProperty name="width" value="0.05" units="cm"/>
      <inkml:brushProperty name="height" value="0.05" units="cm"/>
    </inkml:brush>
  </inkml:definitions>
  <inkml:trace contextRef="#ctx0" brushRef="#br0">4 0 17724,'-3'15'1448,"3"-1"-1080,3-8-168,10-6-88,3-4 328,-1-7-272,-1 0-160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3.461"/>
    </inkml:context>
    <inkml:brush xml:id="br0">
      <inkml:brushProperty name="width" value="0.05" units="cm"/>
      <inkml:brushProperty name="height" value="0.05" units="cm"/>
    </inkml:brush>
  </inkml:definitions>
  <inkml:trace contextRef="#ctx0" brushRef="#br0">74 1 17140,'-9'25'1124,"-11"24"-1,14-35-801,0 1-1,0-1 0,1 1 1,1 0-1,1 0 0,-3 17 1,6-30-287,0 0 1,0 0-1,0 0 0,0 0 1,1 0-1,-1 0 1,0 0-1,1 0 1,0 0-1,-1 0 1,1 0-1,0 0 1,0 0-1,0-1 1,0 1-1,0 0 1,0 0-1,1-1 1,-1 1-1,0-1 0,1 0 1,-1 1-1,1-1 1,0 0-1,-1 0 1,1 0-1,0 0 1,0 0-1,0 0 1,2 1-1,7 0-92,-1 1 1,1-2-1,-1 1 0,21-1 0,0 1-137,-20-1 101,0 1 0,0 0 0,-1 1-1,0 0 1,1 1 0,-1 0 0,0 0 0,15 11-1,-21-13 78,-1 0 0,0 1 0,0 0 0,1-1 0,-2 1 0,1 1 0,0-1 0,-1 0 0,1 1 0,-1-1 0,0 1 0,0-1 0,0 1 0,-1 0-1,1 0 1,-1 0 0,0 0 0,0 0 0,0 0 0,-1 0 0,1 1 0,-1-1 0,0 0 0,-1 0 0,0 7 0,-1-4 90,0-1 0,0 0 0,-1 1 0,0-1 0,0 0 0,0-1 0,-1 1 0,0-1 0,0 1 0,0-1 0,-1 0 0,1-1 0,-1 1 0,-1-1 0,1 0 0,0 0 1,-1 0-1,-8 3 0,-2 2 246,-2-1 0,1-1 0,-1-1 0,0 0 0,-25 4 0,39-9-271,0 0-27,0 0 1,-1 0 0,1 0 0,-1-1-1,1 1 1,-1-1 0,1 0-1,-1 0 1,1-1 0,-1 1 0,1-1-1,-1 0 1,1 0 0,-8-4 0,11 5-66,1-1-1,-1 1 1,0-1 0,1 0 0,-1 1 0,1-1 0,-1 0 0,1 1 0,0-1 0,-1 0-1,1 1 1,0-1 0,-1 0 0,1 0 0,0 0 0,0 1 0,-1-1 0,1 0 0,0 0-1,0 0 1,0 1 0,0-1 0,0 0 0,1 0 0,-1 0 0,0 0 0,0 1 0,0-1 0,1 0-1,-1 0 1,0 1 0,1-1 0,-1 0 0,1 0 0,-1 1 0,1-1 0,-1 1 0,1-1-1,-1 0 1,1 1 0,-1-1 0,1 1 0,0-1 0,32-25-574,-32 25 586,30-19-586</inkml:trace>
  <inkml:trace contextRef="#ctx0" brushRef="#br0" timeOffset="1">430 301 18468,'-11'47'1893,"8"-38"-1691,0-1-1,1 1 1,0 0 0,0 0 0,1 0 0,0 0 0,1 0-1,-1 0 1,2 0 0,1 11 0,-1-18-191,-1-1 0,1 1 0,0-1 1,0 1-1,-1-1 0,1 1 0,0-1 0,0 0 0,0 0 1,1 1-1,-1-1 0,0 0 0,0 0 0,1 0 0,-1 0 1,1 0-1,-1-1 0,1 1 0,-1 0 0,1-1 0,-1 1 1,1-1-1,-1 1 0,1-1 0,0 0 0,-1 0 0,1 0 1,0 0-1,-1 0 0,1 0 0,0 0 0,-1 0 0,1-1 1,2 0-1,7-1-53,0-1 0,0-1 0,18-8 0,-23 10 36,19-10-46,-12 6-21,1 0 0,24-7 0,-33 11 63,-1 2 1,1-1-1,-1 0 1,1 1 0,0 0-1,-1 0 1,1 0 0,-1 1-1,1 0 1,-1-1 0,1 1-1,-1 1 1,6 1-1,3 3 3,-1 0 7,0 0 0,0-1 0,1-1 0,0 0 0,0 0 0,0-1 0,0-1 0,0 0 0,23 0-1,-7-5-203,56-12 0,7-1-585,-88 15 786,-1 1 0,0 0 0,0 1 0,0-1 0,1 0-1,-1 1 1,0 0 0,0 0 0,0 0 0,0 0 0,0 0 0,0 1 0,0-1 0,0 1 0,-1 0 0,1-1 0,-1 1 0,1 1-1,-1-1 1,0 0 0,0 1 0,3 2 0,-3-3 34,0-1-1,0 0 0,0 1 0,0-1 1,1 0-1,-1 0 0,1 0 1,-1 0-1,0-1 0,1 1 1,0-1-1,-1 0 0,1 1 1,-1-1-1,1 0 0,-1 0 1,1-1-1,-1 1 0,1 0 1,-1-1-1,1 0 0,-1 1 1,1-1-1,-1 0 0,0 0 1,3-2-1,2 0 101,0-1 0,-1 0 0,0 0-1,1 0 1,-2-1 0,1 0 0,9-10 0,0-9 10,-4 1 50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3.849"/>
    </inkml:context>
    <inkml:brush xml:id="br0">
      <inkml:brushProperty name="width" value="0.05" units="cm"/>
      <inkml:brushProperty name="height" value="0.05" units="cm"/>
    </inkml:brush>
  </inkml:definitions>
  <inkml:trace contextRef="#ctx0" brushRef="#br0">13 33 15587,'-2'3'1689,"-1"-1"-1305,0-7-576,0-4 1544,2-14-792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4.345"/>
    </inkml:context>
    <inkml:brush xml:id="br0">
      <inkml:brushProperty name="width" value="0.05" units="cm"/>
      <inkml:brushProperty name="height" value="0.05" units="cm"/>
    </inkml:brush>
  </inkml:definitions>
  <inkml:trace contextRef="#ctx0" brushRef="#br0">15 1 18636,'-7'49'2162,"5"-37"-1820,-1 1-1,2-1 0,0 1 0,1 23 0,0-34-322,0 1-1,1-1 1,-1 1-1,1-1 0,0 1 1,-1-1-1,1 0 1,0 0-1,0 1 1,1-1-1,-1 0 0,0 0 1,1 0-1,0 0 1,-1 0-1,1 0 0,0-1 1,0 1-1,0-1 1,0 1-1,0-1 1,0 1-1,0-1 0,1 0 1,-1 0-1,0 0 1,1-1-1,-1 1 1,4 0-1,3 1-9,0-1 1,1-1-1,-1 1 1,1-2-1,-1 1 0,0-1 1,15-4-1,67-23-33,-65 19-16,47-11 0,-70 19 34,-1 1 1,0-1 0,1 1 0,-1 0 0,1 0-1,-1 0 1,1 0 0,-1 0 0,1 1 0,-1-1-1,0 1 1,1-1 0,-1 1 0,0 0-1,1 0 1,3 2 0,-3 0 1,0 0 0,0 0 1,0 0-1,-1 0 0,1 1 0,-1-1 0,0 1 1,4 7-1,-5-8 9,0 0 0,0-1 0,1 1 0,-1-1 1,1 0-1,0 1 0,0-1 0,0 0 0,0 0 0,0 0 0,0 0 1,0 0-1,1-1 0,-1 1 0,1-1 0,-1 1 0,5 1 0,-3-3 4,-1 1-1,1-1 1,0 0-1,0 0 1,-1 0-1,1 0 0,0-1 1,-1 1-1,1-1 1,0 0-1,-1 0 1,1-1-1,4-1 1,26-13-10,-20 9-177,30-10-1,-44 16 161,1 1 0,0 0 0,-1-1 0,1 1 0,0 0-1,-1-1 1,1 1 0,0 0 0,-1 0 0,1 0 0,0 0 0,-1 0 0,1 0-1,0 0 1,0 0 0,-1 0 0,1 0 0,0 0 0,-1 0 0,1 0 0,0 1 0,-1-1-1,1 0 1,0 1 0,-1-1 0,1 0 0,0 1 0,-1-1 0,1 0 0,-1 1-1,1-1 1,-1 1 0,1 0 0,-1-1 0,1 1 0,-1-1 0,0 1 0,1 0-1,-1-1 1,0 1 0,1-1 0,-1 1 0,0 0 0,0 0 0,0-1 0,1 1-1,-1 0 1,0 0 0,0 3-138,-1 0-1,1 0 1,-1 0-1,0 0 0,0 0 1,0 0-1,-2 3 1,3-6-34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4.686"/>
    </inkml:context>
    <inkml:brush xml:id="br0">
      <inkml:brushProperty name="width" value="0.05" units="cm"/>
      <inkml:brushProperty name="height" value="0.05" units="cm"/>
    </inkml:brush>
  </inkml:definitions>
  <inkml:trace contextRef="#ctx0" brushRef="#br0">8 31 18844,'-7'5'1272,"7"-10"-1280,7-9-40,9-2 728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5.663"/>
    </inkml:context>
    <inkml:brush xml:id="br0">
      <inkml:brushProperty name="width" value="0.05" units="cm"/>
      <inkml:brushProperty name="height" value="0.05" units="cm"/>
    </inkml:brush>
  </inkml:definitions>
  <inkml:trace contextRef="#ctx0" brushRef="#br0">60 6 16924,'0'0'26,"0"0"0,1 0 0,-1-1 0,0 1 0,0 0 0,0 0 0,0 0 0,0 0-1,0 0 1,0 0 0,0 0 0,0-1 0,0 1 0,0 0 0,0 0 0,0 0 0,0 0 0,0 0 0,0-1 0,0 1 0,0 0 0,0 0 0,0 0 0,0 0 0,0 0 0,0 0 0,0-1 0,0 1 0,0 0 0,0 0 0,0 0 0,0 0 0,0 0 0,0 0 0,0-1 0,0 1 0,-1 0 0,1 0 0,0 0 0,0 0 0,0 0 0,0 0 0,0 0 0,0 0 0,0 0 0,-1 0 0,1-1 0,0 1 0,0 0 0,0 0 0,0 0 0,0 0 0,-1 0 0,1 0 0,0 0 0,0 0 0,0 0 0,0 0 0,0 0 0,0 0 0,-1 0 0,1 0 0,0 1 0,-8 10 549,-7 24 170,7-9-462,1 1 1,1 0-1,1 0 0,1 0 1,1 47-1,2-72-273,1 0 0,1 0 0,-1 1 0,0-1 0,0 0-1,1 0 1,-1 1 0,1-1 0,0 0 0,0 0 0,0 0 0,0 0 0,0 0-1,0 0 1,0 0 0,1 0 0,-1-1 0,1 1 0,1 2 0,-1-3-1,0 0 0,0 0 1,0-1-1,0 1 0,0 0 1,0-1-1,0 1 0,1-1 1,-1 0-1,0 1 0,0-1 1,0 0-1,0 0 0,0-1 1,1 1-1,2-1 0,6-2 18,0-1-1,-1 0 0,1 0 0,-1-1 0,0-1 0,10-6 0,108-80 150,-110 82-148,-8 11-11,-9 1-14,-1-1-1,1 1 0,0-1 0,0 1 0,-1-1 1,1 1-1,-1-1 0,1 1 0,-1 0 1,0-1-1,0 1 0,1 2 0,-1-1 6,0 1 0,1-1-1,-1 0 1,1 0-1,0 0 1,0 0 0,2 4-1,-3-6-1,1 0-1,0 0 0,0-1 0,-1 1 0,1 0 1,0 0-1,0-1 0,0 1 0,0 0 0,0-1 1,0 1-1,0-1 0,0 1 0,0-1 1,0 1-1,0-1 0,0 0 0,0 0 0,0 1 1,0-1-1,0 0 0,0 0 0,1 0 1,-1 0-1,0 0 0,2-1 0,4 0 26,-1-1 0,1 0 0,-1 0 0,1 0 0,-1-1 0,0 0 0,12-8 0,41-33 157,-42 31-125,-7 4-31,-6 6-22,0-1 0,0 1 0,0 0-1,0 0 1,1 1 0,-1-1 0,1 1 0,-1 0 0,11-3 0,-14 5-11,-1 0 1,1 0-1,0 1 1,0-1 0,-1 0-1,1 0 1,0 1-1,0-1 1,-1 1-1,1-1 1,0 1 0,-1-1-1,1 1 1,-1-1-1,1 1 1,-1-1-1,1 1 1,-1 0 0,1-1-1,-1 1 1,1 0-1,-1-1 1,0 1-1,1 0 1,-1-1 0,0 1-1,0 0 1,0 0-1,1 0 1,-1-1-1,0 1 1,0 1 0,3 34-5,-2-27 2,-1-4-2,1 6 15,0 1 0,0-1 0,1 1 0,1-1 0,5 14 0,-8-23 1,1 0-1,0-1 0,0 1 0,-1 0 1,1-1-1,1 1 0,-1-1 0,0 1 0,0-1 1,0 1-1,1-1 0,-1 0 0,1 0 1,-1 1-1,1-1 0,0 0 0,-1 0 0,1-1 1,0 1-1,-1 0 0,1-1 0,0 1 1,0-1-1,0 1 0,0-1 0,0 0 0,0 0 1,-1 0-1,1 0 0,0 0 0,0 0 1,0 0-1,0-1 0,0 1 0,0-1 0,-1 1 1,1-1-1,0 0 0,3-1 0,5-4 37,0 1 0,0-1 0,-1-1 0,0 0-1,0 0 1,14-17 0,-3 2-305,24-35-1,-36 44-258,1 1 1,7-20-1,-14 29 411,-1 0-1,1-1 0,-1 1 1,0-1-1,0 1 0,-1-1 0,1 1 1,-1-1-1,0 0 0,0 1 1,0-1-1,0 0 0,0 1 1,-3-8-1,0 8 947,-1 9-418,-1 10-14,1 6-270,1 0 0,1 1 0,1 0 0,1-1 0,1 1 0,1-1 0,0 1 1,8 24-1,-9-43-126,1 0 1,0 0-1,0-1 1,0 1 0,0 0-1,0-1 1,1 0 0,0 0-1,0 1 1,-1-2-1,2 1 1,4 4 0,-7-6-22,0-1 1,0 1 0,0 0-1,1-1 1,-1 1 0,0-1-1,0 1 1,1-1 0,-1 1-1,0-1 1,1 0 0,-1 0-1,1 1 1,-1-1 0,0 0-1,1 0 1,-1-1 0,0 1-1,1 0 1,-1 0 0,0-1-1,1 1 1,-1-1 0,0 1-1,1-1 1,-1 1 0,0-1-1,0 0 1,0 1 0,0-1 0,0 0-1,0 0 1,0 0 0,0 0-1,0 0 1,0 0 0,0 0-1,0-1 1,-1 1 0,2-1-1,0-4 82,0-1-1,0 1 0,0 0 0,-1-1 1,0 1-1,0-1 0,-1 1 1,1-1-1,-2 1 0,1-1 1,-1 1-1,-2-11 0,2 9-26,-8-46 59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6.064"/>
    </inkml:context>
    <inkml:brush xml:id="br0">
      <inkml:brushProperty name="width" value="0.05" units="cm"/>
      <inkml:brushProperty name="height" value="0.05" units="cm"/>
    </inkml:brush>
  </inkml:definitions>
  <inkml:trace contextRef="#ctx0" brushRef="#br0">1 1 15787,'6'11'1577,"-3"-5"-1177,6-3-168,6-2 664,11 4 1152,2-3-1623,16-4-73,4 0 40</inkml:trace>
  <inkml:trace contextRef="#ctx0" brushRef="#br0" timeOffset="1">584 68 15603,'0'31'1777,"-11"4"-929,-7 0-304,-5 7 1088,-2-1-575,1-1-233,-1-5-160,4-7-344,3-7-160,5-7-392,1-4-296,1-8 1664,-1-2-1144,0-8 8,0-1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2.527"/>
    </inkml:context>
    <inkml:brush xml:id="br0">
      <inkml:brushProperty name="width" value="0.05" units="cm"/>
      <inkml:brushProperty name="height" value="0.05" units="cm"/>
    </inkml:brush>
  </inkml:definitions>
  <inkml:trace contextRef="#ctx0" brushRef="#br0">233 1 14027,'-3'2'283,"0"0"-1,0 0 1,0-1-1,0 1 1,0-1-1,0 0 1,0 0-1,0 0 1,0 0 0,0 0-1,-1-1 1,1 1-1,0-1 1,-6 0-1,-16 4 1153,14-1-975,1 1 0,-1 0 0,1 1-1,1 0 1,-1 1 0,1 0 0,-18 14 0,22-16-342,0 1 0,0 0 1,0 0-1,1 0 0,-1 1 0,1-1 1,1 1-1,-1 0 0,1 0 1,0 1-1,0-1 0,1 1 0,-3 12 1,4-18-110,1 1 1,-1 0-1,1-1 1,0 1-1,0 0 1,0 0-1,0-1 1,0 1-1,0 0 1,0-1-1,1 1 1,-1 0-1,1-1 1,-1 1 0,1 0-1,-1-1 1,1 1-1,0-1 1,0 1-1,0-1 1,0 0-1,0 1 1,0-1-1,2 2 1,-1-2-5,0 0 0,0 0 1,0-1-1,0 1 1,1 0-1,-1-1 0,0 1 1,1-1-1,-1 0 1,0 0-1,1 0 0,-1 0 1,0 0-1,1 0 0,2-2 1,10-1-3,0-2 1,0 0-1,27-14 0,-40 18 0,79-44 22,15-6 43,-92 49-63,1 0 0,-1 0-1,1 1 1,-1 0 0,1 0-1,0 0 1,-1 0 0,9 0 0,-11 2-3,-1-1 0,1 0 0,-1 0 0,0 1 0,1-1 0,-1 1 0,1-1 0,-1 1 0,0-1 0,1 1 0,-1 0 0,0 0 1,0-1-1,0 1 0,1 0 0,-1 0 0,0 1 0,0-1 0,0 0 0,-1 0 0,1 0 0,0 0 0,0 1 0,-1-1 0,1 0 0,0 1 1,-1-1-1,0 1 0,1-1 0,-1 3 0,3 13 21,-2-1 0,0 30 1,0 10 72,-1-56-92,0 0-1,0 1 0,0-1 0,0 0 0,0 1 1,0-1-1,0 0 0,0 1 0,0-1 0,0 0 1,0 0-1,0 1 0,0-1 0,0 0 0,0 1 0,0-1 1,0 0-1,1 0 0,-1 1 0,0-1 0,0 0 1,0 0-1,1 1 0,-1-1 0,0 0 0,0 0 1,0 1-1,1-1 0,-1 0 0,0 0 0,0 0 0,1 0 1,-1 0-1,0 1 0,1-1 0,-1 0 0,0 0 1,0 0-1,1 0 0,-1 0 0,0 0 0,1 0 1,-1 0-1,0 0 0,1 0 0,-1 0 0,0 0 0,1 0 1,-1 0-1,0 0 0,0 0 0,1-1 0,-1 1 1,0 0-1,14-11 95,-13 10-95,32-37 183,-21 22-84,23-21 0,-32 33-91,1 1 0,0 0 0,0 0 0,0 0 0,0 0-1,1 1 1,-1 0 0,1 0 0,-1 0 0,1 0 0,6-1 0,-10 3-14,1 0 0,0 0 0,0 0 0,-1 0 0,1 0 0,0 0 0,0 0 0,-1 0 1,1 1-1,0-1 0,-1 1 0,1-1 0,0 1 0,-1 0 0,1-1 0,-1 1 0,1 0 0,-1 0 0,1 0 0,1 2 0,0 0 22,-1 0-1,1 1 1,-1-1-1,0 0 1,0 1-1,0-1 1,-1 1-1,3 5 1,-1 2-283,0 0-1,-1 0 1,2 20 0,-5-66-699,0 12 688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6.484"/>
    </inkml:context>
    <inkml:brush xml:id="br0">
      <inkml:brushProperty name="width" value="0.05" units="cm"/>
      <inkml:brushProperty name="height" value="0.05" units="cm"/>
    </inkml:brush>
  </inkml:definitions>
  <inkml:trace contextRef="#ctx0" brushRef="#br0">0 0 16388,'11'22'1528,"-2"-4"-1032,2 2-216,4 1 616,2 1-128,8-4-416,2-3-360,7-5-624,1-7-200,3-2 632,1-1-152,-3-3-128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6.967"/>
    </inkml:context>
    <inkml:brush xml:id="br0">
      <inkml:brushProperty name="width" value="0.05" units="cm"/>
      <inkml:brushProperty name="height" value="0.05" units="cm"/>
    </inkml:brush>
  </inkml:definitions>
  <inkml:trace contextRef="#ctx0" brushRef="#br0">1 321 15155,'5'4'174,"0"0"0,0-1 0,0 1 0,0-1 0,1-1 0,-1 1 0,1-1 0,0 1 0,0-2 0,0 1 0,0-1-1,0 0 1,0 0 0,0 0 0,7-1 0,1 0-80,1-1 0,-1 0 0,1-1 1,-1 0-1,19-7 0,-22 6-58,-1-2-1,0 1 1,0-1 0,0-1 0,0 0 0,-1 0 0,13-12 0,-18 15-8,0-1 0,0 1 0,0-1 0,-1 0 0,0 0 0,0-1 0,0 1 0,0-1 0,0 1 0,-1-1 0,0 0 0,0 0 0,0 0 0,-1 0 0,0 0-1,0-1 1,1-8 0,-2 13-15,0 0 0,0-1-1,0 1 1,0 0-1,0 0 1,0 0-1,0 0 1,-1-1 0,1 1-1,0 0 1,-1 0-1,1 0 1,-1 0-1,1 0 1,-1 0 0,1 0-1,-1 0 1,0 0-1,1 0 1,-1 0-1,0 0 1,0 0-1,0 1 1,0-1 0,0 0-1,0 1 1,0-1-1,0 1 1,0-1-1,0 1 1,0-1 0,0 1-1,0-1 1,-1 1-1,1 0 1,0 0-1,0 0 1,0 0 0,0 0-1,-1 0 1,1 0-1,0 0 1,0 0-1,0 0 1,0 1-1,-2 0 1,-3 0 46,0 1-1,0 1 1,0-1-1,0 1 1,1 0-1,-1 0 1,-6 6-1,1 0 41,2 0-1,-1 0 0,1 1 0,0 1 0,1-1 1,-8 15-1,12-19-50,1 0 0,-1 1 0,1 0 1,0 0-1,1 0 0,0 0 0,0 0 0,0 1 0,1-1 0,0 0 1,0 1-1,1 11 0,1-17-47,-1 0-1,0 0 1,1 1 0,-1-1 0,1 0-1,0 0 1,0 0 0,0 0-1,0 0 1,0 0 0,0 0 0,0-1-1,1 1 1,-1 0 0,1-1-1,-1 1 1,1-1 0,3 3 0,-1-2-61,-1 0 1,1 0 0,-1-1-1,1 0 1,0 1 0,0-2-1,0 1 1,0 0 0,7 0-1,2-1-80,0-1 0,0 0-1,0-1 1,0 0 0,17-6-1,14-8-187</inkml:trace>
  <inkml:trace contextRef="#ctx0" brushRef="#br0" timeOffset="1">751 130 15587,'-22'13'900,"-9"5"257,-40 30 1,64-43-968,0 0 0,1 1 1,0 0-1,0 0 0,1 0 1,-1 1-1,1 0 0,1 0 1,-1 0-1,1 1 0,-4 12 1,7-19-168,1 1-1,-1-1 1,1 1 0,-1-1-1,1 1 1,0-1 0,-1 1-1,1 0 1,0-1 0,0 1 0,0 0-1,1-1 1,-1 1 0,0 0-1,1-1 1,-1 1 0,1-1-1,-1 1 1,1-1 0,0 1 0,-1-1-1,1 1 1,0-1 0,0 0-1,0 1 1,0-1 0,0 0-1,1 0 1,-1 0 0,0 0 0,0 0-1,1 0 1,-1 0 0,1 0-1,-1-1 1,1 1 0,-1 0-1,1-1 1,-1 1 0,1-1-1,-1 0 1,1 1 0,1-1 0,5 1-1,0 0 0,1-1 0,-1 0 0,0 0 0,0-1 0,0 0 0,11-3 0,-2-1-3,-1-1-1,1-1 1,-1-1 0,0 0 0,-1-1-1,0-1 1,0-1 0,22-19 0,-9 3 9,-2-1 0,47-61 0,-64 77-32,0-2 1,-1 1-1,0-1 0,-1 0 0,10-27 0,-17 41 4,0 1 0,0-1-1,0 0 1,0 0 0,-1 0-1,1 0 1,0 0-1,0 0 1,0 0 0,0 0-1,0 0 1,0 0-1,0 0 1,0 0 0,-1 0-1,1 0 1,0 0-1,0 0 1,0 0 0,0 0-1,0 0 1,0 0-1,0 0 1,-1 0 0,1 0-1,0 0 1,0 0 0,0 0-1,0 0 1,0 0-1,0 0 1,0 0 0,-1 0-1,1 0 1,0 0-1,0 0 1,0 0 0,0 0-1,0 0 1,0 0-1,0 0 1,0 0 0,0-1-1,0 1 1,-1 0 0,1 0-1,0 0 1,0 0-1,0 0 1,0 0 0,0 0-1,0-1 1,0 1-1,0 0 1,0 0 0,0 0-1,0 0 1,0 0-1,0 0 1,0 0 0,0-1-1,0 1 1,0 0 0,-9 8-10,-1 7 12,2 0 1,-1 0 0,2 0-1,0 1 1,1 0-1,0 1 1,-2 16-1,3-11-28,1-1 0,1 1 0,2 0 0,0 0 0,2 26 0,-1-42 20,1 1 1,0 0-1,1-1 1,-1 1 0,1-1-1,0 0 1,1 1-1,-1-1 1,1 0-1,1 0 1,4 6-1,-5-9-1,0 0 0,0 0 0,0 0 0,1-1 0,6 5 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7.372"/>
    </inkml:context>
    <inkml:brush xml:id="br0">
      <inkml:brushProperty name="width" value="0.05" units="cm"/>
      <inkml:brushProperty name="height" value="0.05" units="cm"/>
    </inkml:brush>
  </inkml:definitions>
  <inkml:trace contextRef="#ctx0" brushRef="#br0">262 1 18732,'-14'2'405,"0"1"1,0 1-1,1 0 1,-1 1-1,1 0 1,0 1-1,0 1 1,1 0-1,-12 9 1,8-5-282,1 1 1,0 1 0,1 0 0,0 1 0,-22 31 0,35-44-127,0 0 0,0 0 0,1 0 0,-1-1 1,0 1-1,1 0 0,-1 0 0,1 0 0,0 1 0,-1-1 1,1 0-1,0 0 0,-1 0 0,1 0 0,0 0 0,0 0 1,0 0-1,0 1 0,0-1 0,1 1 0,-1-1-5,0-1 1,1 1-1,-1 0 0,1-1 0,0 1 1,-1-1-1,1 1 0,-1-1 0,1 1 0,0-1 1,-1 1-1,1-1 0,0 0 0,0 1 0,-1-1 1,1 0-1,0 0 0,0 1 0,0-1 0,-1 0 1,2 0-1,7 0-69,0 0 0,0 0 1,0-1-1,9-1 0,-6 0-3,7 0-115,1 1 0,33 2 0,-49 0 163,0-1 1,0 0-1,1 1 1,-1 0-1,0 0 0,0 0 1,0 1-1,0-1 1,0 1-1,-1 0 1,1 0-1,0 0 1,-1 1-1,0-1 0,1 1 1,-1 0-1,0 0 1,0 0-1,3 5 1,-5-7 27,0 1 1,-1 0-1,1 0 0,0 0 1,-1 0-1,0 0 1,1 0-1,-1 0 1,0 0-1,0 0 1,0 0-1,0 0 0,0 0 1,-1 0-1,1 0 1,0 0-1,-1 0 1,0 0-1,1 0 1,-1-1-1,0 1 0,0 0 1,0 0-1,0-1 1,0 1-1,-1 0 1,1-1-1,-3 3 1,-3 3 42,-1 0 0,0 0 0,-18 11 0,22-15-26,-3 1 3,-5 5 35,0-2 0,0 0 0,-19 8 0,20-15-561,11-7 140,12-13 137,-12 19 240,28-36-213,11-16-90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7.799"/>
    </inkml:context>
    <inkml:brush xml:id="br0">
      <inkml:brushProperty name="width" value="0.05" units="cm"/>
      <inkml:brushProperty name="height" value="0.05" units="cm"/>
    </inkml:brush>
  </inkml:definitions>
  <inkml:trace contextRef="#ctx0" brushRef="#br0">162 0 17076,'-62'111'2472,"42"-77"-1602,-29 63-1,48-94-823,-6 12 199,1 1 0,1 1 0,-5 26 0,10-39-204,-1 0 0,1 1 0,0-1-1,0 0 1,0 0 0,1 0 0,0 1 0,2 6-1,-3-9-29,1 0-1,0 0 1,0 0-1,0 0 0,0 0 1,1 0-1,-1-1 1,0 1-1,1-1 0,0 1 1,-1-1-1,1 1 1,0-1-1,-1 0 1,1 0-1,0 0 0,0 0 1,3 1-1,8 2-67,1-1 0,0 0 0,0-1 0,0 0-1,28-2 1,-31 0 8,0 0-1,0 0 1,0 1 0,0 0-1,0 1 1,0 0-1,0 1 1,-1 0-1,1 0 1,14 8-1,-23-9 55,1 0-1,-1 0 0,0 0 1,1 1-1,-1-1 1,0 0-1,-1 1 0,1 0 1,0-1-1,-1 1 0,1 0 1,-1 0-1,0 0 0,0 0 1,1 6-1,-1-8 27,-1 1 1,0-1-1,1 1 0,-1 0 1,0-1-1,0 1 1,0 0-1,0-1 0,-1 1 1,1 0-1,0-1 0,-1 1 1,1 0-1,-1-1 0,0 1 1,1-1-1,-1 1 0,0-1 1,0 1-1,0-1 0,0 0 1,0 1-1,0-1 0,0 0 1,0 0-1,-1 0 1,1 0-1,0 0 0,-1 0 1,-2 1-1,4-2-23,0 0 0,0 0 1,0 1-1,0-1 0,0 0 0,-1 0 0,1 0 1,0 0-1,0 0 0,0 0 0,0 0 1,0 0-1,0 0 0,0 0 0,0 0 0,0 0 1,-1 0-1,1 0 0,0 0 0,0 0 0,0 0 1,0 0-1,0 0 0,0 0 0,0 0 1,0 0-1,0 0 0,0 0 0,-1 0 0,1-1 1,0 1-1,0 0 0,0 0 0,0 0 0,0 0 1,0 0-1,0 0 0,0 0 0,0 0 1,0 0-1,0 0 0,0 0 0,0 0 0,0 0 1,0-1-1,0 1 0,0 0 0,0 0 1,-1 0-1,1 0 0,0 0 0,0 0 0,0 0 1,0 0-1,0 0 0,1-1 0,-1 1 0,0 0 1,0 0-1,0 0 0,0 0 0,0 0 1,0 0-1,0 0 0,4-11 217,7-9-32,6 1-158,0 2-1,1 0 1,1 1 0,0 1-1,1 0 1,34-18 0,-49 30-198,0 0 1,0 0-1,0 0 1,-1-1-1,0 0 1,0 0-1,6-7 1,-9 9 113,1-1 0,-1 0 1,1 1-1,-1-1 1,0 0-1,0 0 0,0 0 1,0 0-1,-1 0 1,1 0-1,-1 0 0,0 0 1,0 0-1,0-1 1,-1-3-1,-6-26-400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8.217"/>
    </inkml:context>
    <inkml:brush xml:id="br0">
      <inkml:brushProperty name="width" value="0.05" units="cm"/>
      <inkml:brushProperty name="height" value="0.05" units="cm"/>
    </inkml:brush>
  </inkml:definitions>
  <inkml:trace contextRef="#ctx0" brushRef="#br0">1 1 13131,'18'6'1288,"11"1"-856,5 0-176,12 2 512,3-2 1113,7-1-1425,1-1 80,0 0-136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8.663"/>
    </inkml:context>
    <inkml:brush xml:id="br0">
      <inkml:brushProperty name="width" value="0.05" units="cm"/>
      <inkml:brushProperty name="height" value="0.05" units="cm"/>
    </inkml:brush>
  </inkml:definitions>
  <inkml:trace contextRef="#ctx0" brushRef="#br0">100 316 17276,'-32'29'2243,"25"-24"-1941,1-1 0,0 2 0,0-1 0,0 1 0,1 0-1,0 0 1,0 0 0,0 1 0,1-1 0,-6 14 0,9-19-278,1 0 1,0 0 0,-1 0-1,1 0 1,0 0 0,-1 0-1,1 0 1,0 0 0,0 0 0,0 0-1,0 0 1,0 0 0,0 0-1,0 0 1,1 0 0,-1 0-1,0 0 1,1 0 0,-1 0 0,0 0-1,1 0 1,-1 0 0,2 2-1,-1-2-15,0 0 0,1 0 0,-1 0 0,0-1 0,1 1 0,-1 0 0,1-1 0,-1 1 0,0-1 0,1 1 0,-1-1 0,1 0 0,-1 0 0,4 1 0,1-1-38,1-1 0,-1 1 0,1-1 0,-1 0 0,1-1 0,-1 1 1,7-4-1,2-2-92,0-1 1,-1-1 0,0 0-1,0-1 1,-1 0 0,19-20-1,-16 14-103,-1-1 1,-1-1-1,-1 0 0,15-27 0,-25 42-35,-2 9 188,-2 9 50,-5 10 30,1 1 0,-2 34 0,6-53-2,1 0 0,0 0-1,0 0 1,0 0 0,1 0 0,0 0 0,1-1 0,0 1-1,0 0 1,0-1 0,1 1 0,0-1 0,0 1 0,4 5 0,-5-10-22,0 0 0,0 0 1,0 0-1,0 0 1,0 0-1,0-1 1,0 1-1,0-1 1,1 0-1,-1 1 1,1-1-1,-1 0 1,1 0-1,-1-1 1,1 1-1,-1 0 1,1-1-1,0 0 1,0 1-1,-1-1 1,1 0-1,0-1 1,-1 1-1,1 0 0,0-1 1,-1 1-1,1-1 1,-1 0-1,1 0 1,-1 0-1,1 0 1,2-2-1,4-2-140,0-1 0,0 0 0,0-1-1,-1 0 1,0 0 0,11-13 0,1-4-167,-2-1 0,-1 0 0,-1-2 0,-1 0 1,-1 0-1,-1-1 0,-2-1 0,-1 0 0,-1 0 0,-2-1 1,6-42-1,-13 67 315,1 2 29,0-1-1,-1 1 0,0-1 0,0 1 0,0-1 0,0 1 0,0-1 0,0 1 0,-1 0 0,0-1 0,0 1 0,0-1 0,0 1 0,0 0 0,-3-5 0,4 8 0,-1-1 1,1 1-1,-1-1 0,1 1 0,0 0 0,-1-1 0,1 1 0,-1 0 0,0-1 0,1 1 0,-1 0 0,1 0 0,-1-1 0,1 1 0,-1 0 0,1 0 0,-1 0 1,0 0-1,1 0 0,-1 0 0,0 0 0,1 0 0,-1 0 0,1 0 0,-1 0 0,-1 0 0,-14 12 464,10-6-271,1 0 0,1 1 0,-7 11 0,0 5 73,2 1 0,0 0 0,2 0 1,0 0-1,2 1 0,1 0 0,1 0 0,1 1 0,1-1 0,5 48 0,-4-66-269,2 1 0,-1-1 0,1 0 1,0 0-1,1 0 0,0 0 0,5 11 0,-7-17-17,0 1 0,0-1 0,0 1-1,0-1 1,0 1 0,1-1 0,-1 0 0,0 1 0,1-1 0,-1 0 0,0 0-1,1 0 1,0 0 0,-1 0 0,1-1 0,-1 1 0,1 0 0,0-1-1,0 1 1,-1-1 0,1 1 0,0-1 0,0 0 0,0 0 0,-1 0 0,1 0-1,0 0 1,0 0 0,0-1 0,0 1 0,-1 0 0,1-1 0,0 1-1,-1-1 1,4-1 0,3-3 10,0-1 0,0 0 0,0 0-1,-1-1 1,1 0 0,-2 0 0,1-1-1,-1 0 1,6-10 0,-6 9 14,0 1-1,0 0 1,1 0-1,0 1 1,0-1 0,1 1-1,0 1 1,13-9 0,-18 14-14,0-1 0,0 1 0,1 0 1,-1 0-1,1 1 0,-1-1 0,1 1 0,-1-1 1,1 1-1,-1 0 0,1 1 0,-1-1 1,1 1-1,3 0 0,6 3 15,1 0 0,15 8 0,9 3 14,-36-15-38,8 3 6,0-1 0,0 0-1,0 0 1,11 0 0,-19-2-6,-1 0 0,0 0-1,1 0 1,-1 0 0,0 0 0,0 0 0,1 0 0,-1 0 0,0 0 0,1-1 0,-1 1 0,0 0 0,0-1 0,1 1 0,-1-1 0,0 0 0,0 1 0,0-1 0,0 0 0,0 0 0,0 1-1,0-1 1,0 0 0,0 0 0,0 0 0,-1 0 0,1 0 0,0-1 0,-1 1 0,1 0 0,0 0 0,-1 0 0,0 0 0,1-1 0,-1 1 0,0 0 0,1-1 0,-1 1 0,0 0 0,0 0-1,0-1 1,-1-1 0,1 0 7,0 1-1,-1 0 1,1 0 0,-1-1-1,1 1 1,-1 0-1,0 0 1,0-1-1,0 1 1,0 0-1,-1 0 1,1 0-1,0 1 1,-1-1-1,0 0 1,1 0 0,-1 1-1,0-1 1,0 1-1,0-1 1,0 1-1,0 0 1,0 0-1,0 0 1,0 0-1,0 0 1,-1 1-1,1-1 1,0 0 0,0 1-1,-1 0 1,-4-1-1,3 1 29,-1 0 0,1 0 0,-1 1 0,1-1 0,0 1 0,-1 0 0,1 0 0,0 1 0,-1-1 0,1 1 0,0 0 0,0 0 0,0 0 0,1 0 0,-1 1 0,-5 4 0,5-3 11,1 0 1,0 1-1,0-1 0,0 0 0,0 1 0,1 0 1,0-1-1,0 1 0,0 0 0,0 0 0,1 0 0,0 1 1,0-1-1,0 0 0,1 0 0,0 1 0,0-1 0,0 0 1,0 0-1,1 1 0,0-1 0,0 0 0,1 0 1,-1 0-1,1 0 0,0 0 0,3 5 0,-3-6-4,0 0-1,1 0 0,0 0 0,-1-1 1,1 1-1,0-1 0,1 1 1,-1-1-1,1 0 0,-1 0 1,1 0-1,0-1 0,0 0 0,0 1 1,1-1-1,-1-1 0,0 1 1,1-1-1,-1 1 0,1-1 1,-1 0-1,1-1 0,0 1 0,-1-1 1,1 0-1,0 0 0,-1-1 1,1 1-1,0-1 0,6-2 0,39-18 154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9.239"/>
    </inkml:context>
    <inkml:brush xml:id="br0">
      <inkml:brushProperty name="width" value="0.05" units="cm"/>
      <inkml:brushProperty name="height" value="0.05" units="cm"/>
    </inkml:brush>
  </inkml:definitions>
  <inkml:trace contextRef="#ctx0" brushRef="#br0">297 35 17108,'-4'-4'256,"-1"0"0,0 1 0,0-1 0,-1 1 1,1 1-1,-1-1 0,0 1 0,1 0 0,-1 0 0,0 0 1,0 1-1,0 0 0,0 0 0,0 1 0,0 0 1,-1 0-1,1 0 0,0 1 0,0 0 0,-8 2 0,8-2-187,0 0 0,1 1 0,-1-1 0,1 1 0,0 1 0,0-1 0,0 1 0,0 0 0,0 0 0,0 0 0,1 0 0,-1 1 0,1 0 0,0 0 0,0 0 0,1 1 0,-1-1 0,1 1 0,0 0 0,0 0 0,-4 10 0,7-14-69,0 0 0,-1 0 0,1 0 0,0 0 0,0 0-1,0 0 1,0 0 0,0 0 0,0 0 0,0 0 0,0 0 0,0 0 0,0 0-1,0 0 1,1 0 0,-1 0 0,0 0 0,1 0 0,-1 0 0,1 0 0,-1 0 0,1 0-1,0-1 1,-1 1 0,1 0 0,0 0 0,-1-1 0,1 1 0,0 0 0,0-1-1,0 1 1,0-1 0,0 1 0,0-1 0,1 1 0,4 2-15,1-1 0,-1-1 0,1 1 1,11 0-1,4 2-26,3 2-12,1 2 0,-1 0-1,46 23 1,-62-26 36,1 1 1,-1 0-1,0 0 0,0 1 1,-1 0-1,0 1 1,0 0-1,-1 0 0,0 0 1,0 1-1,-1 0 1,7 13-1,-12-19 15,0 0 0,1 0 1,-1 0-1,0 0 0,0 0 0,-1 1 0,1-1 1,-1 0-1,1 0 0,-1 1 0,0-1 0,0 0 0,-1 0 1,1 1-1,-1-1 0,1 0 0,-3 4 0,1-2 19,0-1 0,0 0 0,-1 0-1,1 1 1,-1-1 0,0-1 0,-1 1 0,1 0-1,-1-1 1,-5 4 0,-7 4 135,-1 0 1,0-2 0,0 0-1,-31 11 1,24-11 134,-1-1 1,0-1-1,0-2 0,-1 0 1,-51 2-1,74-6-257,0-1-1,0 0 1,0-1 0,0 1-1,0 0 1,0-1-1,0 0 1,1 1-1,-1-1 1,0 0 0,0-1-1,0 1 1,1 0-1,-3-3 1,4 3-40,0 0 1,0 0-1,0 0 0,0 0 1,0-1-1,1 1 1,-1 0-1,1 0 0,-1-1 1,1 1-1,-1-1 0,1 1 1,0 0-1,-1-1 1,1 1-1,0-1 0,0 1 1,0-1-1,0 1 0,1-1 1,-1 1-1,0 0 1,0-1-1,1 1 0,-1-1 1,1 1-1,0 0 0,-1 0 1,1-1-1,1-1 1,8-13-409,1 0 0,1 1 0,0 1 0,1 0 0,1 0 0,0 2 0,16-12 0,-8 5 288,35-30-529,8-4-141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19.676"/>
    </inkml:context>
    <inkml:brush xml:id="br0">
      <inkml:brushProperty name="width" value="0.05" units="cm"/>
      <inkml:brushProperty name="height" value="0.05" units="cm"/>
    </inkml:brush>
  </inkml:definitions>
  <inkml:trace contextRef="#ctx0" brushRef="#br0">66 0 17140,'-15'40'1776,"0"9"-960,1-2-320,3 1 857,4-2-313,4-13-304,3-3-200,7-18-472,6-2-336,2-17-760,0-7 2072,-3-20-1152,1-8-48,-1-11-56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0.062"/>
    </inkml:context>
    <inkml:brush xml:id="br0">
      <inkml:brushProperty name="width" value="0.05" units="cm"/>
      <inkml:brushProperty name="height" value="0.05" units="cm"/>
    </inkml:brush>
  </inkml:definitions>
  <inkml:trace contextRef="#ctx0" brushRef="#br0">2 347 13291,'0'10'373,"-1"3"147,0-1 0,2 1-1,-1-1 1,5 23-1,-4-32-436,0-1-1,-1 1 0,2 0 0,-1 0 0,0 0 0,0-1 0,1 1 0,0 0 0,-1-1 1,1 1-1,0-1 0,0 0 0,0 0 0,1 0 0,-1 0 0,0 0 0,1 0 0,0-1 1,-1 1-1,1-1 0,0 1 0,-1-1 0,1 0 0,0 0 0,3 0 0,2 0-46,-1 0 0,1-1 0,-1 0-1,1 0 1,-1-1 0,0 0 0,1 0-1,-1-1 1,0 0 0,0 0 0,0-1-1,0 0 1,8-5 0,-2 2-13,0-2 0,-1 0 1,0-1-1,0 0 0,17-18 0,-25 23 43,1 0-1,-2-1 1,1 0-1,0 0 1,-1 0-1,0 0 1,0-1-1,0 1 1,-1-1-1,3-9 1,-5 15-50,1-1 0,-1 1 1,0-1-1,0 1 1,0-1-1,0 0 1,0 1-1,0-1 1,0 1-1,0-1 0,0 1 1,0-1-1,0 1 1,0-1-1,0 1 1,0-1-1,0 1 1,0-1-1,-1 1 0,1-1 1,0 1-1,0-1 1,-1 1-1,1-1 1,0 1-1,-1-1 1,0 1 4,1 0 1,-1 0 0,0-1-1,1 1 1,-1 0 0,0 0-1,1 0 1,-1 1 0,1-1-1,-1 0 1,0 0 0,1 0-1,-1 0 1,0 0 0,1 1-1,-1-1 1,1 0 0,-1 1 0,-25 19 549,19-11-455,0 2 0,0-1 1,1 1-1,1 0 1,0 0-1,0 0 1,1 1-1,1 0 1,0-1-1,0 1 1,1 1-1,1-1 1,0 0-1,0 0 1,1 0-1,1 1 1,3 17-1,-3-25-90,1 0-1,0-1 1,0 1-1,0 0 1,0 0-1,1-1 1,-1 0-1,1 1 1,0-1-1,1 0 1,-1 0-1,1-1 1,-1 1-1,1-1 1,0 0-1,0 0 1,1 0-1,-1 0 1,1-1 0,-1 0-1,1 0 1,0 0-1,0 0 1,0-1-1,0 0 1,0 0-1,0 0 1,9 0-1,-8-1-49,0 0-1,0-1 0,0 1 1,0-1-1,-1 0 0,1-1 1,0 1-1,-1-1 0,1 0 0,-1-1 1,0 1-1,0-1 0,0 0 1,0-1-1,0 1 0,0-1 1,-1 0-1,0 0 0,0 0 1,0 0-1,0-1 0,-1 0 1,1 0-1,-1 0 0,2-6 1,-1 1-57,0-1 0,-2 0 0,1 0 0,-1 0 0,-1 0 0,0-1 0,-1 1 0,0 0 0,0-1-1,-1 1 1,-1 0 0,0 0 0,0 0 0,-1 0 0,-5-12 0,-23-51-293</inkml:trace>
  <inkml:trace contextRef="#ctx0" brushRef="#br0" timeOffset="1">82 1 18412,'-14'10'1664,"9"6"-1176,5 1-144,8-4 169,6 1 55,3-8-240,4-6-120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5.277"/>
    </inkml:context>
    <inkml:brush xml:id="br0">
      <inkml:brushProperty name="width" value="0.05" units="cm"/>
      <inkml:brushProperty name="height" value="0.05" units="cm"/>
    </inkml:brush>
  </inkml:definitions>
  <inkml:trace contextRef="#ctx0" brushRef="#br0">90 1 15803,'3'15'1769,"-3"19"-1049,-8 4-360,-6 9 2233,0 6-2009,4 8-408,4 0 0,2-6-224,4-6-136,0-11-272,0-6-145,0-13-535,-6-13 880,-6-17-224,-6-10-184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3.347"/>
    </inkml:context>
    <inkml:brush xml:id="br0">
      <inkml:brushProperty name="width" value="0.05" units="cm"/>
      <inkml:brushProperty name="height" value="0.05" units="cm"/>
    </inkml:brush>
  </inkml:definitions>
  <inkml:trace contextRef="#ctx0" brushRef="#br0">311 30 17092,'1'-1'159,"-1"0"1,0 0 0,0 0 0,1 0-1,-1 0 1,0 0 0,0 0 0,0 0 0,0 0-1,0 0 1,0 0 0,0 0 0,0 0-1,-1 0 1,1 0 0,0 0 0,0 0-1,-1 0 1,1 0 0,-1 0 0,1 1 0,-1-1-1,1 0 1,-1 0 0,0 0 0,1 1-1,-2-2 1,0 1-2,1 1 0,-1-1 1,0 1-1,1 0 0,-1-1 0,1 1 0,-1 0 0,0 0 0,1 0 0,-1 0 1,0 1-1,1-1 0,-1 0 0,1 1 0,-3 0 0,-7 3 240,-1 1-1,1 0 0,-14 8 1,25-12-387,-17 8 183,-170 109 556,177-108-746,7-4-214,25-10 86,0 1 1,0 1 0,0 2 0,43 2 0,-52 0 90,0-1 0,0 2 1,0 0-1,-1 0 0,0 2 1,0-1-1,0 1 1,0 1-1,-1 0 0,12 8 1,-19-10 31,0-1 1,0 1-1,0-1 0,-1 1 1,1 0-1,-1 0 0,0 1 1,0-1-1,-1 1 1,1-1-1,-1 1 0,0 0 1,2 9-1,-3-11 22,-1 0-1,1-1 1,-1 1 0,0 0-1,0 0 1,0-1-1,0 1 1,-1 0 0,1-1-1,-1 1 1,1-1 0,-1 1-1,0 0 1,0-1-1,0 0 1,-1 1 0,1-1-1,0 0 1,-1 1 0,0-1-1,1 0 1,-1 0-1,0 0 1,0 0 0,0-1-1,0 1 1,0-1 0,-4 3-1,-2 0 65,0-1-1,0 1 0,0-1 1,-1-1-1,1 0 0,-1 0 1,1 0-1,-1-1 0,0-1 1,0 1-1,1-1 1,-12-2-1,6 0-59,1 0-1,-1-1 1,1 0 0,0-1 0,0-1 0,1 0-1,-16-8 1,25 11-144,0 0 1,0 0-1,0 0 0,0-1 0,0 1 1,1-1-1,-5-4 0,7 6 60,0 1-1,-1-1 0,1 1 1,0-1-1,-1 1 1,1-1-1,0 1 1,0-1-1,0 1 1,0-1-1,-1 1 1,1-1-1,0 1 1,0-1-1,0 1 1,0-1-1,0 0 1,0 1-1,0-1 1,1 1-1,-1-2 0,1 2-14,-1-1-1,1 0 0,-1 1 0,1-1 0,0 1 0,-1-1 0,1 1 0,0-1 0,-1 1 0,1-1 0,0 1 0,0 0 0,0-1 0,-1 1 0,1 0 0,0 0 0,0 0 0,0 0 0,1-1 0,5 1-135,0 0 0,1 0 0,-1 0 1,0 1-1,1 0 0,6 2 1,-13-3 186,41 9-929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5.755"/>
    </inkml:context>
    <inkml:brush xml:id="br0">
      <inkml:brushProperty name="width" value="0.05" units="cm"/>
      <inkml:brushProperty name="height" value="0.05" units="cm"/>
    </inkml:brush>
  </inkml:definitions>
  <inkml:trace contextRef="#ctx0" brushRef="#br0">0 222 13483,'3'-11'292,"1"-1"0,0 1 1,0 0-1,1 0 0,0 1 0,1-1 1,0 1-1,1 1 0,0-1 0,1 1 1,0 0-1,0 1 0,1-1 0,0 2 1,0-1-1,1 1 0,0 1 0,0 0 1,0 0-1,15-5 0,-8 5 15,0 0 0,0 1 0,0 1 0,0 1 0,1 0 0,-1 1 0,1 1 0,33 3 0,-39-1-214,1 0 0,-1 2 0,0-1 1,-1 2-1,1-1 0,0 2 0,-1-1 0,0 1 0,0 1 0,-1 0 0,1 1 0,-1 0 0,15 14 0,-21-17-76,0 0-1,0 1 0,0-1 0,-1 1 1,1 0-1,-1 0 0,0 1 0,-1-1 1,1 0-1,-1 1 0,0 0 1,-1 0-1,1-1 0,-1 1 0,0 0 1,0 0-1,-1 0 0,0 0 0,0 0 1,0 0-1,-3 9 0,1-7 4,0-1 0,0 0 0,-1 0 0,0 0 0,-1 0 0,1 0-1,-1 0 1,-1-1 0,1 0 0,-1 0 0,0 0 0,-1-1 0,1 1 0,-1-1 0,0 0 0,-9 5 0,-1-1-62,-2 1 1,1-2 0,-1 0-1,0-1 1,0-1-1,-1-1 1,0-1 0,0 0-1,0-1 1,-30 0 0,44-3 83,3 1-11,1-1-1,-1 0 1,0 0 0,1 0 0,-1 0 0,0 0 0,1 0 0,-1-1-1,1 1 1,-1 0 0,1-1 0,-1 1 0,1-1 0,-1 0-1,1 1 1,-1-1 0,1 0 0,0 0 0,-3-1 0,4 2-33,0-1 1,0 1-1,0 0 1,0 0 0,0 0-1,0 0 1,0-1 0,0 1-1,0 0 1,0 0 0,0 0-1,0 0 1,-1-1-1,1 1 1,0 0 0,0 0-1,1 0 1,-1-1 0,0 1-1,0 0 1,0 0 0,0 0-1,0 0 1,0-1-1,0 1 1,0 0 0,0 0-1,0 0 1,0 0 0,0 0-1,1-1 1,-1 1 0,0 0-1,0 0 1,0 0 0,0 0-1,0 0 1,0 0-1,1 0 1,-1-1 0,0 1-1,0 0 1,0 0 0,0 0-1,1 0 1,19-7-102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6.157"/>
    </inkml:context>
    <inkml:brush xml:id="br0">
      <inkml:brushProperty name="width" value="0.05" units="cm"/>
      <inkml:brushProperty name="height" value="0.05" units="cm"/>
    </inkml:brush>
  </inkml:definitions>
  <inkml:trace contextRef="#ctx0" brushRef="#br0">1 463 13403,'0'1'95,"0"0"0,1-1 0,-1 1 0,0-1 0,1 1 0,-1-1 0,1 1 0,-1-1 0,1 1 0,-1-1 0,1 1 0,-1-1 0,1 0 0,0 1 0,-1-1 0,1 0 0,-1 1 0,1-1 0,0 0 0,-1 0 0,1 0 0,0 1 0,-1-1 0,1 0 0,0 0 0,-1 0 0,1 0 0,0 0 0,-1 0 0,1-1 0,0 1 0,0 0 0,-1 0 0,1 0 0,-1-1 0,1 1 0,0 0 0,-1-1 0,1 1 0,-1 0 0,2-1 0,28-22 1212,-23 18-607,48-41 1167,94-100 0,33-69-539,-167 196-1191,0 5-31,-15 13-104,0 1 0,0 0 0,0 0-1,0 0 1,1 0 0,-1 0 0,0 0 0,0 0-1,0 0 1,0 0 0,0 0 0,0 0 0,1 0-1,-1 0 1,0 0 0,0 0 0,0 0 0,0 0-1,0 0 1,0 0 0,0 0 0,1 0 0,-1 0 0,0 0-1,0 0 1,0 0 0,0 0 0,0 1 0,0-1-1,0 0 1,0 0 0,1 0 0,-1 0 0,0 0-1,0 0 1,0 0 0,0 0 0,0 0 0,0 0-1,0 1 1,0-1 0,0 0 0,0 0 0,0 0-1,0 0 1,0 0 0,0 0 0,0 1 0,0-1 0,0 0-1,0 0 1,0 0 0,0 0 0,0 0 0,0 0-1,0 0 1,0 1 0,0-1 0,0 0 0,0 0-1,-9 35 166,4-18-144,-9 33-62,-4 14-173,-15 93-1,32-153 202,1-1-1,0 1 1,0-1 0,0 1-1,0-1 1,2 6-1,7 12-76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3.961"/>
    </inkml:context>
    <inkml:brush xml:id="br0">
      <inkml:brushProperty name="width" value="0.05" units="cm"/>
      <inkml:brushProperty name="height" value="0.05" units="cm"/>
    </inkml:brush>
  </inkml:definitions>
  <inkml:trace contextRef="#ctx0" brushRef="#br0">1 0 17612,'6'5'1776,"-3"13"-1032,-2 5-280,-1 18 809,-3 5-225,0 9-320,0 4-168,3 3-248,-1-4-176,1-10-344,3-5-208,3-19-448,0-4-280,-5-17 840,1-4-208,-8-9-217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4.424"/>
    </inkml:context>
    <inkml:brush xml:id="br0">
      <inkml:brushProperty name="width" value="0.05" units="cm"/>
      <inkml:brushProperty name="height" value="0.05" units="cm"/>
    </inkml:brush>
  </inkml:definitions>
  <inkml:trace contextRef="#ctx0" brushRef="#br0">0 79 17708,'0'-3'128,"1"0"0,-1 0-1,1 0 1,-1 0 0,1 0 0,0 0 0,0 0 0,0 1 0,1-1 0,-1 0 0,1 1 0,-1-1-1,1 1 1,0-1 0,0 1 0,0 0 0,0 0 0,0 0 0,1 0 0,-1 0 0,0 0 0,1 1-1,0-1 1,-1 1 0,1 0 0,0 0 0,0 0 0,0 0 0,4-1 0,10-2 285,-1 1 0,1 1 1,32-1-1,-44 3-334,25 0 98,0 1-1,-1 1 1,1 2 0,-1 0-1,0 2 1,0 2-1,0 0 1,33 16 0,-56-21-157,0 0-1,-1 0 1,1 1 0,0 0 0,-1 0 0,9 9 0,-12-12-18,-2 0 1,1 0-1,0 0 1,0 0 0,0 1-1,0-1 1,-1 0-1,1 0 1,0 0 0,-1 1-1,1-1 1,-1 0-1,0 1 1,1-1 0,-1 0-1,0 1 1,0-1-1,0 0 1,0 1-1,0-1 1,0 1 0,0-1-1,0 0 1,0 1-1,-1-1 1,1 0 0,-1 1-1,1-1 1,-1 0-1,1 0 1,-1 0 0,0 1-1,0-1 1,1 0-1,-1 0 1,0 0 0,0 0-1,0 0 1,-2 1-1,-4 3 8,1-1 0,-1 0 0,1 0 0,-1-1 0,0 0 0,-1 0 0,1-1 0,-14 4-1,-65 6 57,76-11-59,-79 2 99,59-3-773,-50 6-1,75-5 1115,11-1-399,17-1-234,11-3-40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4.831"/>
    </inkml:context>
    <inkml:brush xml:id="br0">
      <inkml:brushProperty name="width" value="0.05" units="cm"/>
      <inkml:brushProperty name="height" value="0.05" units="cm"/>
    </inkml:brush>
  </inkml:definitions>
  <inkml:trace contextRef="#ctx0" brushRef="#br0">94 85 17988,'10'-14'1560,"1"2"-1,21-19 1,-29 28-1369,0 0 0,0 1 0,1-1-1,-1 1 1,1 0 0,0 0 0,-1 0 0,1 1 0,0-1 0,0 1 0,0 0 0,0 0 0,0 0-1,1 0 1,-1 1 0,4 0 0,-7 0-179,0 0-1,-1 0 1,1 0-1,-1 0 1,1 0-1,0 1 0,-1-1 1,1 0-1,-1 0 1,1 0-1,-1 1 1,1-1-1,-1 0 1,1 1-1,-1-1 1,1 1-1,-1-1 1,0 0-1,1 1 0,-1-1 1,1 1-1,-1-1 1,0 1-1,1-1 1,-1 1-1,0-1 1,0 1-1,1 0 1,-3 20 112,-17 23-94,17-40-14,-74 127 82,41-73-25,-40 90 1,71-139-64,1-1-1,0 1 1,0-1-1,1 1 1,-2 16-1,4-23-7,0-1 0,0 1 0,0 0 0,0 0 0,0 0 0,0 0 0,1 0 0,-1 0 0,1 0 0,-1-1 0,1 1 0,0 0 0,0 0 0,0-1 0,0 1 0,0 0 0,0-1 0,0 1 0,0-1 0,1 0 0,-1 1 0,0-1 0,1 0 0,-1 0 0,1 0 0,0 0 0,-1 0 0,1 0 0,0 0 0,0 0 0,-1-1 0,5 2 0,10 0-144,1 0 0,0-1 0,0-1-1,0 0 1,0-1 0,21-4 0,3 0-22,-19 2-63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6.793"/>
    </inkml:context>
    <inkml:brush xml:id="br0">
      <inkml:brushProperty name="width" value="0.05" units="cm"/>
      <inkml:brushProperty name="height" value="0.05" units="cm"/>
    </inkml:brush>
  </inkml:definitions>
  <inkml:trace contextRef="#ctx0" brushRef="#br0">1 355 15275,'0'1'99,"0"-1"-1,0 0 0,0 0 1,0 0-1,0 1 1,0-1-1,0 0 0,0 0 1,0 0-1,0 1 1,0-1-1,0 0 0,0 0 1,0 0-1,0 0 1,1 1-1,-1-1 0,0 0 1,0 0-1,0 0 1,0 0-1,0 0 0,1 0 1,-1 1-1,0-1 1,0 0-1,0 0 0,0 0 1,1 0-1,-1 0 1,0 0-1,0 0 0,0 0 1,0 0-1,1 0 1,-1 0-1,0 0 0,0 0 1,0 0-1,1 0 0,-1 0 1,0 0-1,0 0 1,0 0-1,1 0 0,-1 0 1,0 0-1,15-7 1891,12-12-662,-5 1-730,-1-2-1,-1 0 1,27-35 0,43-76 185,-42 41-255,-68 142-576,3 1 0,-17 83 0,27-105 10,4-18-5,1-10 15,1 0 0,0 1-1,0-1 1,1 1 0,-1 0 0,1-1 0,-1 1-1,1-1 1,0 1 0,1 0 0,-1-1-1,1 1 1,0 4 0,0-8-4,-1 0 1,0 1-1,0-1 0,1 0 0,-1 1 1,0-1-1,0 0 0,1 0 1,-1 0-1,0 1 0,1-1 1,-1 0-1,0 0 0,1 0 0,-1 0 1,0 0-1,1 1 0,-1-1 1,0 0-1,1 0 0,-1 0 1,0 0-1,1 0 0,-1 0 1,1 0-1,-1 0 0,0 0 0,1-1 1,-1 1-1,0 0 0,1 0 1,-1 0-1,0 0 0,1 0 1,-1-1-1,0 1 0,1 0 0,-1 0 1,1-1-1,14-12-669,-11 9 656,14-10-313,1-2-128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7.210"/>
    </inkml:context>
    <inkml:brush xml:id="br0">
      <inkml:brushProperty name="width" value="0.05" units="cm"/>
      <inkml:brushProperty name="height" value="0.05" units="cm"/>
    </inkml:brush>
  </inkml:definitions>
  <inkml:trace contextRef="#ctx0" brushRef="#br0">17 1 16900,'-5'16'1440,"-1"3"-1072,2-1-392,2-3 2336,2 1-1703,0-6-97,3-3-64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7.829"/>
    </inkml:context>
    <inkml:brush xml:id="br0">
      <inkml:brushProperty name="width" value="0.05" units="cm"/>
      <inkml:brushProperty name="height" value="0.05" units="cm"/>
    </inkml:brush>
  </inkml:definitions>
  <inkml:trace contextRef="#ctx0" brushRef="#br0">8 3 15483,'0'0'110,"1"0"-1,-1-1 1,1 1 0,-1 0-1,1 0 1,-1 0-1,1-1 1,0 1 0,-1 0-1,1 0 1,-1 0-1,1 0 1,-1 0-1,1 0 1,0 0 0,-1 0-1,1 0 1,-1 0-1,1 0 1,-1 1-1,1-1 1,0 0 0,-1 0-1,1 0 1,-1 1-1,1-1 1,-1 0 0,1 1-1,-1-1 1,0 0-1,1 1 1,-1-1-1,1 1 1,-1-1 0,0 1-1,1-1 1,-1 1-1,0-1 1,0 1-1,1-1 1,-1 1 0,0-1-1,0 1 1,0-1-1,1 1 1,-1-1 0,0 1-1,0 0 1,0-1-1,0 1 1,0-1-1,0 1 1,-1 0 0,-1 42 1720,1-32-1817,-4 38 261,-1 21-1038,1-84-656,-4 2 986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8.291"/>
    </inkml:context>
    <inkml:brush xml:id="br0">
      <inkml:brushProperty name="width" value="0.05" units="cm"/>
      <inkml:brushProperty name="height" value="0.05" units="cm"/>
    </inkml:brush>
  </inkml:definitions>
  <inkml:trace contextRef="#ctx0" brushRef="#br0">9 4 15283,'-7'-2'1617,"5"1"-873,5 2-232,11 1 968,6 2-240,8-1-319,4 2-185,3-2-232,3 0-272,0 0-904,-2-3 744,-1-1-192,-3-1-128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8.710"/>
    </inkml:context>
    <inkml:brush xml:id="br0">
      <inkml:brushProperty name="width" value="0.05" units="cm"/>
      <inkml:brushProperty name="height" value="0.05" units="cm"/>
    </inkml:brush>
  </inkml:definitions>
  <inkml:trace contextRef="#ctx0" brushRef="#br0">13 22 15251,'-1'-6'2593,"-2"0"-1681,1-3-368,-1 9-248,0 0 1209,3 8-1217,0-1 1528,0-1-1648,3-3 16,2 4 24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3.941"/>
    </inkml:context>
    <inkml:brush xml:id="br0">
      <inkml:brushProperty name="width" value="0.05" units="cm"/>
      <inkml:brushProperty name="height" value="0.05" units="cm"/>
    </inkml:brush>
  </inkml:definitions>
  <inkml:trace contextRef="#ctx0" brushRef="#br0">45 14 16908,'0'-1'86,"0"0"-1,0 1 1,0-1 0,0 0 0,0 1 0,0-1 0,0 0 0,0 1 0,0-1 0,0 1-1,-1-1 1,1 0 0,0 1 0,0-1 0,-1 0 0,1 1 0,0-1 0,-1 1 0,0-2 0,-6 7 884,-7 23 364,9-9-654,0 1 1,-3 39-1,7-53-637,1 1 0,-1 0 0,2-1 0,-1 1 0,1 0 0,0-1-1,0 1 1,1-1 0,-1 1 0,2-1 0,-1 0 0,5 10 0,-5-14-29,-1-1 0,1 1 0,-1-1 0,1 0 1,0 1-1,-1-1 0,1 0 0,0 0 0,0 0 0,0 0 0,0 0 0,0 0 0,0-1 0,0 1 1,0-1-1,0 1 0,0-1 0,0 0 0,0 0 0,0 0 0,1 0 0,-1 0 0,0 0 0,0-1 1,0 1-1,0-1 0,0 1 0,3-2 0,8-3 55,-1 0 0,0 0 0,16-11 0,-19 11-34,102-65 305,-28 16-121,-78 51-207,-1 1-5,-1 0 1,0-1-1,1 1 1,0 1-1,-1-1 1,1 0-1,0 1 1,0 0 0,0 0-1,0 0 1,0 0-1,0 1 1,5-1-1,-8 2-4,1-1-1,-1 1 0,0-1 0,0 1 1,1 0-1,-1-1 0,0 1 0,0 0 0,0 0 1,0 0-1,0 0 0,0 0 0,0 0 1,0 0-1,-1 0 0,1 0 0,0 0 1,0 1-1,-1-1 0,1 0 0,-1 0 1,1 1-1,-1-1 0,0 0 0,0 1 1,1-1-1,-1 0 0,0 1 0,0-1 0,0 1 1,0-1-1,-1 2 0,1 9 32,-1-1 1,-4 19-1,4-26-20,-7 29 106,5-20 43,0 0 0,0 0-1,0 18 1,3-31-147,1 0-1,-1 0 1,0 0 0,1 0-1,-1 0 1,0 0 0,1 0-1,-1 0 1,0 0 0,1 0-1,-1-1 1,0 1 0,1 0 0,-1 0-1,0 0 1,1-1 0,-1 1-1,0 0 1,0 0 0,1-1-1,-1 1 1,0 0 0,0 0-1,0-1 1,1 1 0,-1 0 0,0-1-1,0 1 1,0 0 0,0-1-1,0 1 1,1-1 0,13-19 173,-10 16-121,9-14 66,38-49 187,-45 61-308,0 0 0,0 0 0,1 1 0,0-1 0,0 1 0,0 1 0,12-7-1,-17 10-12,-1 0-1,1 1 0,0-1 0,-1 0 0,1 1 0,0-1 0,-1 1 0,1 0 0,0 0 0,0 0 0,-1 0 0,1 0 0,0 0 0,0 0 0,-1 0 0,1 0 0,0 1 0,-1-1 0,1 1 0,0 0 0,-1-1 1,1 1-1,0 0 0,2 2 0,-2-1-3,0 0 0,0 1 0,0 0 0,0 0 0,0-1 1,-1 1-1,1 0 0,-1 0 0,1 0 0,-1 1 0,0-1 1,0 4-1,2 10-11,-1-1 1,-1 1 0,0-1-1,-2 21 1,0-28 23,0 15 50,1-24-58,0 0-1,0 0 1,0 0 0,0 0-1,0 0 1,0 1 0,0-1-1,0 0 1,0 0 0,0 0-1,0 0 1,0 0 0,0 0-1,0 0 1,0 0 0,0 1-1,0-1 1,0 0-1,0 0 1,0 0 0,1 0-1,-1 0 1,0 0 0,0 0-1,0 0 1,0 0 0,0 0-1,0 0 1,0 0 0,0 0-1,0 1 1,1-1 0,-1 0-1,0 0 1,0 0 0,0 0-1,0 0 1,0 0-1,0 0 1,0 0 0,0 0-1,1 0 1,-1 0 0,0 0-1,0 0 1,0 0 0,0 0-1,0 0 1,0-1 0,1 1-1,7-11 23,-1 1-5,2-6 4,1 0 0,1 1 0,0 0 0,1 1 0,21-20 0,-32 33-24,0-1 1,0 1-1,0 0 1,0 1-1,1-1 1,-1 0-1,0 0 1,1 0 0,-1 1-1,0-1 1,1 1-1,-1-1 1,1 1-1,-1-1 1,1 1-1,-1 0 1,1 0 0,-1 0-1,1 0 1,-1 0-1,1 0 1,0 0-1,-1 0 1,1 1 0,-1-1-1,0 1 1,1-1-1,-1 1 1,1-1-1,-1 1 1,0 0-1,1 0 1,-1 0 0,0-1-1,0 1 1,0 0-1,1 1 1,-1-1-1,0 0 1,0 0-1,-1 0 1,1 1 0,0-1-1,0 0 1,-1 1-1,1-1 1,-1 1-1,1-1 1,0 3-1,3 11-6,-1 0-1,0 0 0,-1 1 1,0-1-1,-1 1 0,-2 20 0,1-20 41,1-12-388,0-6-344,-3-5-302,-4 4 602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9.116"/>
    </inkml:context>
    <inkml:brush xml:id="br0">
      <inkml:brushProperty name="width" value="0.05" units="cm"/>
      <inkml:brushProperty name="height" value="0.05" units="cm"/>
    </inkml:brush>
  </inkml:definitions>
  <inkml:trace contextRef="#ctx0" brushRef="#br0">0 2 19468,'1'0'113,"-1"0"0,0 0 0,0 0 0,1-1 0,-1 1 0,0 0 0,1 0 0,-1 0 0,0 0 0,1 0 0,-1-1-1,0 1 1,1 0 0,-1 0 0,0 0 0,1 0 0,-1 0 0,0 0 0,1 0 0,-1 0 0,0 0 0,1 0 0,-1 1 0,0-1 0,1 0 0,-1 0 0,0 0 0,1 0 0,-1 0-1,1 1 1,3 11 1766,-7 24-758,2-25-858,0 6-115,-1-7-136,1-1 1,1 1-1,-1-1 0,2 1 1,-1-1-1,1 1 1,1-1-1,0 0 0,0 0 1,4 12-1,-5-20-58,-1-1 0,0 1 0,0-1 0,1 1 0,-1 0 0,0-1 0,1 1 0,-1-1-1,1 1 1,-1-1 0,0 1 0,1-1 0,-1 1 0,1-1 0,0 1 0,-1-1 0,1 0-1,-1 1 1,1-1 0,-1 0 0,1 0 0,0 0 0,-1 1 0,1-1 0,0 0 0,-1 0 0,1 0-1,0 0 1,-1 0 0,1 0 0,0 0 0,1 0 0,-1-1-50,0 1 0,0-1 0,0 0 0,0 1 1,0-1-1,0 0 0,0 0 0,0 0 0,0 0 0,-1 0 0,1 0 1,0 0-1,0 0 0,-1 0 0,2-2 0,1-5-480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29.767"/>
    </inkml:context>
    <inkml:brush xml:id="br0">
      <inkml:brushProperty name="width" value="0.05" units="cm"/>
      <inkml:brushProperty name="height" value="0.05" units="cm"/>
    </inkml:brush>
  </inkml:definitions>
  <inkml:trace contextRef="#ctx0" brushRef="#br0">0 296 14579,'2'-3'506,"-1"1"0,1-1 0,-1 1-1,1-1 1,0 1 0,0 0 0,0 0 0,0 0-1,0 0 1,5-3 0,2-3 1049,100-114 3186,-93 100-4456,0 0 1,-2-1-1,23-48 1,-56 127-184,2 1 1,-12 79 0,26-122-86,0 3-49,0 0 1,0 23-1,3-40-2,0 1 0,0-1 0,0 1 0,0-1 0,0 1 0,0-1 0,0 1 0,0-1 0,0 1 0,0-1-1,0 1 1,0-1 0,0 1 0,0-1 0,0 1 0,1-1 0,-1 0 0,0 1 0,0-1 0,1 1 0,-1-1 0,0 1 0,0-1 0,1 0-1,-1 1 1,1-1 0,-1 0 0,0 1 0,1-1 0,-1 0 0,1 0 0,-1 1 0,0-1 0,1 0 0,-1 0 0,1 0 0,-1 0-1,1 1 1,-1-1 0,1 0 0,-1 0 0,1 0 0,-1 0 0,1 0 0,-1 0 0,1 0 0,-1 0 0,1-1 0,-1 1 0,1 0 0,-1 0-1,0 0 1,1 0 0,-1-1 0,1 1 0,-1 0 0,1 0 0,-1-1 0,0 1 0,1-1 0,28-20-1277,-25 17 1228,10-8-595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0.217"/>
    </inkml:context>
    <inkml:brush xml:id="br0">
      <inkml:brushProperty name="width" value="0.05" units="cm"/>
      <inkml:brushProperty name="height" value="0.05" units="cm"/>
    </inkml:brush>
  </inkml:definitions>
  <inkml:trace contextRef="#ctx0" brushRef="#br0">223 1 15371,'3'8'2033,"-3"5"-1201,-3 7-232,0 3 1993,-2 6-1545,1 2-96,2 0-176,-1-1-128,-2-2-144,1-4-87,4-7-321,-2-5-208,2-7-665,-9-13-2687,-2-3 2671,-1 1-295</inkml:trace>
  <inkml:trace contextRef="#ctx0" brushRef="#br0" timeOffset="1">4 166 12267,'-2'2'1480,"1"-1"-400,304 15 7922,-298-19-11010,-1-5 4736,4-3-2776,3 0 48,5 2-8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0.636"/>
    </inkml:context>
    <inkml:brush xml:id="br0">
      <inkml:brushProperty name="width" value="0.05" units="cm"/>
      <inkml:brushProperty name="height" value="0.05" units="cm"/>
    </inkml:brush>
  </inkml:definitions>
  <inkml:trace contextRef="#ctx0" brushRef="#br0">22 203 15867,'-6'21'1881,"-2"2"-969,1 2-344,31 71-3176,-22-105 2592</inkml:trace>
  <inkml:trace contextRef="#ctx0" brushRef="#br0" timeOffset="1">63 1 20964,'-1'4'1873,"1"5"-1329,0 2-232,1 0 784,4 1-408,-2-6-1160,-1-3 656,-2-13-248,-2-6-120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4.339"/>
    </inkml:context>
    <inkml:brush xml:id="br0">
      <inkml:brushProperty name="width" value="0.05" units="cm"/>
      <inkml:brushProperty name="height" value="0.05" units="cm"/>
    </inkml:brush>
  </inkml:definitions>
  <inkml:trace contextRef="#ctx0" brushRef="#br0">251 104 16812,'2'-1'231,"0"-1"0,-1 0 0,1 0 0,-1 0 0,0 0 1,1 0-1,-1 0 0,0 0 0,0-1 0,1-2 1,-2 5-205,0-1 0,0 1 0,0 0 0,0-1 0,0 1 1,0-1-1,0 1 0,-1-1 0,1 1 0,0-1 0,0 1 1,0 0-1,0-1 0,-1 1 0,1-1 0,0 1 1,-1 0-1,1-1 0,0 1 0,0 0 0,-1-1 0,0 1 1,-16-7 875,8 6-794,1 0 1,0 1-1,0 0 0,-1 0 1,1 1-1,0 0 0,0 1 1,0 0-1,0 0 0,0 0 1,0 1-1,0 1 0,1-1 1,0 1-1,0 0 0,-9 7 1,7-5-118,0 1 1,0 0-1,1 0 1,0 1-1,1 0 1,-1 0-1,1 1 1,1 0-1,0 0 1,0 1-1,-7 17 1,12-25 9,0 0 1,0 0 0,1 0 0,-1 0 0,0 0-1,1 0 1,0 0 0,-1 1 0,1-1-1,0 0 1,0 0 0,0 0 0,1 0 0,-1 1-1,0-1 1,1 0 0,0 0 0,-1 0 0,1 0-1,0 0 1,0 0 0,0 0 0,0 0 0,0-1-1,0 1 1,1 0 0,-1 0 0,1-1 0,-1 1-1,1-1 1,0 0 0,-1 1 0,1-1 0,0 0-1,0 0 1,0 0 0,0 0 0,3 1 0,3 0 46,1 1 1,0-1 0,0-1-1,0 0 1,0 0 0,0 0 0,16-2-1,-6-1 98,0-1-1,-1 0 0,0-2 1,0 0-1,0-1 1,0-1-1,28-15 1,-36 17-41,-1-1 0,0-1 0,0 1 0,-1-2 0,0 1 0,10-12 1,-14 14-44,0-1 1,0 0 0,-1 1 0,1-1 0,-1-1 0,0 1-1,-1 0 1,0-1 0,0 1 0,2-14 0,-3 15-34,-1 0 1,0 1 0,0-1-1,-1 0 1,0 0 0,1 1-1,-1-1 1,-1 1-1,1-1 1,-1 1 0,0-1-1,0 1 1,0 0 0,0 0-1,-1 0 1,-3-5-1,4 7-49,0 0-1,1 0 0,-1 0 1,0 0-1,0 1 0,-1-1 1,1 1-1,0-1 0,0 1 1,-1 0-1,1 0 0,-1 0 1,1 0-1,-1 0 0,1 1 1,-1-1-1,0 1 0,1-1 1,-1 1-1,0 0 0,1 0 1,-1 0-1,0 1 0,1-1 1,-1 1-1,0-1 0,1 1 1,-1 0-1,-3 2 0,3-2-110,1 1 0,-1-1 0,1 1 0,0 0 0,-1-1 0,1 1 0,0 0 0,0 0 0,0 1 0,1-1-1,-1 0 1,0 1 0,-1 3 0,2-4 79,1-1 0,-1 1 0,0 0 0,1 0 0,-1-1 0,1 1 0,0 0 0,-1 0 0,1 0 0,0-1 0,0 1 0,0 0 0,0 0 0,1 0 0,-1 0 0,1-1 0,-1 1 0,1 0 0,-1 0 0,1-1 0,0 1 1,1 2-1,16 13-640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4.760"/>
    </inkml:context>
    <inkml:brush xml:id="br0">
      <inkml:brushProperty name="width" value="0.05" units="cm"/>
      <inkml:brushProperty name="height" value="0.05" units="cm"/>
    </inkml:brush>
  </inkml:definitions>
  <inkml:trace contextRef="#ctx0" brushRef="#br0">2 235 17068,'0'0'55,"-1"0"1,1 0-1,0 0 1,0 0-1,0 0 1,0 0-1,0 1 1,0-1 0,0 0-1,0 0 1,0 0-1,0 0 1,0 0-1,0 1 1,0-1-1,0 0 1,0 0-1,0 0 1,0 0 0,0 0-1,0 1 1,0-1-1,0 0 1,0 0-1,0 0 1,0 0-1,0 0 1,0 0-1,0 1 1,0-1 0,0 0-1,0 0 1,1 0-1,-1 0 1,0 0-1,0 0 1,0 0-1,0 0 1,0 1-1,0-1 1,0 0 0,1 0-1,7 0 959,14-5-157,-20 4-581,30-10 203,0-2 0,0-1 0,-2-1 0,0-1 0,0-2 0,-2-2 0,0 0-1,-1-2 1,-2 0 0,25-28 0,-38 38-293,-16 25-74,2-6-131,-8 20-13,-27 89-56,32-98-313,1 1 0,1-1 0,1 1 0,0 29 0,2-46 345,0 0 0,0 0 0,0 1-1,0-1 1,0 0 0,1 0-1,-1 0 1,1 0 0,0 1 0,-1-1-1,1 0 1,0 0 0,0 0-1,2 2 1,6 4-496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5.552"/>
    </inkml:context>
    <inkml:brush xml:id="br0">
      <inkml:brushProperty name="width" value="0.05" units="cm"/>
      <inkml:brushProperty name="height" value="0.05" units="cm"/>
    </inkml:brush>
  </inkml:definitions>
  <inkml:trace contextRef="#ctx0" brushRef="#br0">2 357 17092,'-1'2'251,"1"0"1,0 1-1,-1-1 1,1 0-1,0 1 1,0-1-1,1 0 1,-1 1-1,1 3 1,-1-6-204,1 1 1,-1-1 0,0 0-1,0 1 1,1-1-1,-1 0 1,0 0-1,0 1 1,1-1-1,-1 0 1,0 0 0,1 1-1,-1-1 1,0 0-1,1 0 1,-1 0-1,0 0 1,1 1 0,-1-1-1,0 0 1,1 0-1,-1 0 1,0 0-1,1 0 1,16-5 871,-5-3-482,0 0 1,0 0 0,-1-1 0,0-1 0,11-12-1,1-2 18,69-68 420,83-110 1,-196 256-717,-40 106-53,51-130-232,2 0 0,1 1-1,-4 45 1,10-72 26,1-1 1,0 0-1,0 1 0,0-1 0,0 0 0,1 1 0,-1-1 1,1 0-1,0 0 0,0 1 0,0-1 0,3 6 0,-3-9 68,-1 1 0,1 0 0,-1-1 0,1 1 0,-1-1 0,1 1 0,-1-1 0,1 0 0,0 1 0,-1-1 0,1 0 0,0 1 0,0-1 0,-1 0 0,1 0 0,0 1 0,-1-1 0,1 0 0,0 0 0,0 0 0,0 0 0,0 0 0,2-1-1,-1 1 0,0-1 0,1 0 0,-1 0 0,0 0 0,0 0 0,1 0 0,-1 0 0,0-1 0,2-1 0,32-30-513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5.983"/>
    </inkml:context>
    <inkml:brush xml:id="br0">
      <inkml:brushProperty name="width" value="0.05" units="cm"/>
      <inkml:brushProperty name="height" value="0.05" units="cm"/>
    </inkml:brush>
  </inkml:definitions>
  <inkml:trace contextRef="#ctx0" brushRef="#br0">105 54 14323,'-8'9'644,"-5"6"47,1 1 0,0 0 1,1 0-1,1 1 0,0 1 0,2-1 0,-8 22 0,15-36-543,0 0-1,0 1 0,1-1 0,-1 0 0,1 1 0,0-1 0,0 0 0,0 1 0,0-1 1,2 7-1,-1-9-105,-1 1-1,1-1 1,0 1 0,0-1 0,0 1 0,0-1-1,0 1 1,0-1 0,0 0 0,0 0 0,0 1-1,1-1 1,-1 0 0,0 0 0,1 0 0,-1-1 0,1 1-1,-1 0 1,1 0 0,0-1 0,-1 1 0,1-1-1,2 1 1,5 0 39,0 0-1,0-1 0,0 1 1,0-2-1,0 1 1,0-2-1,0 1 0,16-5 1,0-2 178,43-20 0,-42 15 41,0-1 0,27-20 1,-45 29-193,-1 0 1,0-1 0,0 0 0,0-1 0,-1 1 0,0-1 0,0-1 0,-1 1-1,0-1 1,0 0 0,4-8 0,-8 14-81,0-1-1,-1 1 1,1 0-1,0 0 1,-1-1 0,1 1-1,-1-1 1,0 1-1,0 0 1,0-1 0,0 1-1,0 0 1,-1-1-1,1 1 1,-1 0 0,1-1-1,-1 1 1,0 0-1,0 0 1,0-1 0,0 1-1,0 0 1,0 0-1,-1 0 1,1 0 0,-1 1-1,1-1 1,-1 0-1,0 1 1,0-1 0,0 1-1,0-1 1,0 1-1,0 0 1,0 0 0,-4-2-1,-4-1-26,1 1-1,-1 1 0,1-1 1,-1 2-1,0-1 0,0 1 1,-16 1-1,4 0-797,-37 7 1,51-5 367,-1 0 0,0 0 1,0 1-1,1 0 0,0 1 1,-15 7-1,19-6-483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7.395"/>
    </inkml:context>
    <inkml:brush xml:id="br0">
      <inkml:brushProperty name="width" value="0.05" units="cm"/>
      <inkml:brushProperty name="height" value="0.05" units="cm"/>
    </inkml:brush>
  </inkml:definitions>
  <inkml:trace contextRef="#ctx0" brushRef="#br0">0 322 16019,'27'-38'4924,"36"-32"-2658,-18 20-1323,-25 27-624,6-5 182,-2-2 0,25-40 1,-44 60-296,-8 8-47,2 3-151,0-1-1,0 1 0,0 0 1,0 0-1,0-1 1,0 1-1,0 0 0,0 0 1,1 0-1,-1 0 1,0 0-1,0 3 0,-9 17 6,2 0 0,0 2 0,-7 39 0,12-47-91,1 0 0,0 0 0,1 0 0,1 0 0,1 0 0,0 0 0,3 15 0,-4-29-16,0 1-1,0 0 1,1-1-1,-1 1 1,0-1-1,1 1 1,-1-1 0,1 1-1,0-1 1,-1 1-1,1-1 1,0 0-1,0 1 1,0-1-1,0 0 1,0 0-1,0 1 1,0-1 0,1 0-1,-1 0 1,0 0-1,2 0 1,0-3-350,-4-7-151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7.843"/>
    </inkml:context>
    <inkml:brush xml:id="br0">
      <inkml:brushProperty name="width" value="0.05" units="cm"/>
      <inkml:brushProperty name="height" value="0.05" units="cm"/>
    </inkml:brush>
  </inkml:definitions>
  <inkml:trace contextRef="#ctx0" brushRef="#br0">7 117 13819,'-6'18'1856,"7"-6"-903,7-3-337,10-6 1896,8-3-1216,13-4-407,6-5-97,11-8-256,-1 0-72,-2-3-464,-1 0-368,-7 0 400,-9 0-72,-16 3-96,-12 2-80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4.383"/>
    </inkml:context>
    <inkml:brush xml:id="br0">
      <inkml:brushProperty name="width" value="0.05" units="cm"/>
      <inkml:brushProperty name="height" value="0.05" units="cm"/>
    </inkml:brush>
  </inkml:definitions>
  <inkml:trace contextRef="#ctx0" brushRef="#br0">97 194 14395,'28'-15'6968,"2"-1"-3912,-15 4-2843,0-1 1,-1-1-1,0 0 1,-1-1-1,-1 0 1,17-25 0,-28 37-196,0 1 0,0 0 0,0 0 0,0-1 1,0 1-1,-1 0 0,1-1 0,-1 1 1,1-5-1,-1 6-12,0 1 1,0-1-1,0 1 1,-1-1-1,1 1 1,0-1-1,0 1 1,-1-1-1,1 1 1,0-1-1,0 1 1,-1-1-1,1 1 1,-1-1-1,1 1 0,0 0 1,-1-1-1,1 1 1,-1-1-1,1 1 1,-1 0-1,1 0 1,-1-1-1,1 1 1,-1 0-1,1 0 1,-1 0-1,0-1 1,1 1-1,-1 0 1,1 0-1,-1 0 1,1 0-1,-1 0 0,0 0 1,1 0-1,-1 0 1,1 1-1,-1-1 1,1 0-1,-1 0 1,1 0-1,-1 1 1,1-1-1,-2 1 1,-8 2 51,0 0 0,1 1 0,-1 1 0,1 0 0,-1 0 0,1 1 0,-8 7 0,-3 3 80,-32 33 1,36-32-23,1 1 1,-24 37-1,36-50-91,-1 1-1,1 0 1,0 1 0,0-1-1,1 0 1,-1 1 0,2 0-1,-1-1 1,1 1 0,0 0-1,0 0 1,1 0 0,0 0-1,1 8 1,-1-12-11,1 0 0,0 0 0,0 0-1,0 0 1,0 0 0,0 0 0,1 0 0,-1-1 0,1 1-1,-1 0 1,1-1 0,0 0 0,0 1 0,1-1 0,-1 0 0,5 3-1,-3-2-76,0-1-1,1 0 0,0 0 0,-1 0 0,1 0 0,0-1 0,0 0 0,0 0 0,7 1 0,6-2-285,1 0 0,-1-1 0,0-1-1,28-6 1,-3-3-48,-5-6-137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8.245"/>
    </inkml:context>
    <inkml:brush xml:id="br0">
      <inkml:brushProperty name="width" value="0.05" units="cm"/>
      <inkml:brushProperty name="height" value="0.05" units="cm"/>
    </inkml:brush>
  </inkml:definitions>
  <inkml:trace contextRef="#ctx0" brushRef="#br0">0 77 17572,'30'-14'902,"0"1"0,1 2 0,0 0 0,1 2 0,58-8 0,-83 16-836,1 1 0,-1 0 1,1 0-1,-1 0 1,13 3-1,-18-2-59,-1-1 0,1 0 0,0 1 0,-1-1 0,1 1 0,-1-1 1,1 1-1,-1 0 0,1 0 0,-1 0 0,0 0 0,1 0 0,-1 0 0,0 0 0,0 0 0,0 0 0,1 0 0,-1 1 0,-1-1 0,1 1 0,0-1 0,0 0 1,0 1-1,-1 0 0,1-1 0,-1 1 0,1-1 0,-1 1 0,0 0 0,1 2 0,-2 1-2,0 0-1,0 0 1,0 0-1,0-1 1,-1 1-1,1-1 1,-1 1-1,0-1 1,-1 1-1,1-1 1,-1 0-1,-5 6 1,-6 6 8,-23 22 0,-61 42 190,-16 16 505,112-95-697,-1 3 40,0-1-1,0 0 1,0 1-1,0 0 0,-3 4 1,6-7-47,0-1-1,-1 1 1,1-1 0,0 1 0,0 0 0,0-1 0,-1 1-1,1-1 1,0 1 0,0 0 0,0-1 0,0 1 0,0 0-1,0-1 1,0 1 0,0 0 0,0-1 0,0 1 0,1-1-1,-1 1 1,0 0 0,0-1 0,1 1 0,-1-1 0,0 1-1,1-1 1,-1 1 0,0-1 0,1 1 0,-1-1 0,1 1-1,-1-1 1,1 1 0,-1-1 0,1 0 0,-1 1 0,1-1-1,-1 0 1,1 0 0,-1 1 0,1-1 0,0 0 0,-1 0-1,1 0 1,-1 0 0,1 1 0,0-1 0,0 0 0,9 1-28,0 1 0,0-2 1,0 1-1,0-1 0,0 0 1,11-3-1,62-13-713,-63 11 401,150-45-1245,-160 47 1493,53-19-458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8.634"/>
    </inkml:context>
    <inkml:brush xml:id="br0">
      <inkml:brushProperty name="width" value="0.05" units="cm"/>
      <inkml:brushProperty name="height" value="0.05" units="cm"/>
    </inkml:brush>
  </inkml:definitions>
  <inkml:trace contextRef="#ctx0" brushRef="#br0">1 231 19572,'0'0'66,"0"0"-1,0 1 0,0-1 1,0 1-1,1-1 0,-1 0 1,0 1-1,0-1 0,0 0 1,1 1-1,-1-1 0,0 0 1,1 1-1,-1-1 0,0 0 1,0 1-1,1-1 0,-1 0 1,1 0-1,-1 0 0,0 1 1,1-1-1,-1 0 0,0 0 1,1 0-1,-1 0 0,1 0 1,-1 0-1,0 0 0,1 0 1,-1 0-1,1 0 0,-1 0 1,1 0-1,0 0 0,18-5 364,-17 4-329,35-14 382,0-2 1,-1-1-1,-1-2 0,-1-1 1,0-2-1,43-40 1,-71 58-444,17-16 74,-22 20-98,0 0-1,0 0 0,0 0 1,0 0-1,-1 0 0,1 0 1,0 0-1,-1-1 0,1 1 1,-1 0-1,1 0 0,-1-1 1,1 1-1,-1 0 0,0 0 1,0-1-1,1-2 0,-2 4-8,1 0-1,0-1 0,0 1 0,-1 0 0,1-1 1,0 1-1,-1 0 0,1 0 0,0-1 1,-1 1-1,1 0 0,0 0 0,-1 0 1,1-1-1,0 1 0,-1 0 0,1 0 1,-1 0-1,1 0 0,0 0 0,-1 0 1,1 0-1,-1 0 0,1 0 0,-1 0 1,1 0-1,0 0 0,-1 0 0,1 0 1,-1 0-1,1 0 0,0 0 0,-1 0 0,1 1 1,-1-1-1,1 0 0,0 0 0,-1 1 1,1-1-1,0 0 0,-1 0 0,1 1 1,-17 10 46,4 1-46,1 0 0,0 0 0,1 1 0,0 0-1,1 1 1,1 1 0,0-1 0,1 1 0,0 1 0,1 0 0,1 0 0,1 0 0,0 0 0,1 1 0,1 0 0,1 0 0,0 0 0,1 28 0,1-41-39,1-1 0,-1 1 1,1-1-1,0 1 0,0-1 0,0 1 0,1-1 1,-1 0-1,1 1 0,2 2 0,-3-5 20,-1-1-1,1 1 1,-1 0-1,1-1 0,-1 1 1,1 0-1,0-1 1,0 1-1,-1-1 1,1 1-1,0-1 1,0 0-1,-1 1 1,1-1-1,0 0 0,0 1 1,0-1-1,0 0 1,-1 0-1,1 0 1,0 0-1,0 0 1,0 0-1,0 0 1,0 0-1,0 0 1,0 0-1,-1 0 0,1 0 1,0-1-1,0 1 1,0 0-1,0-1 1,-1 1-1,1-1 1,0 1-1,0-1 1,-1 1-1,1-1 0,0 1 1,-1-1-1,1 0 1,-1 1-1,1-1 1,-1 0-1,1 1 1,0-3-1,27-41-147,-15 19-77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9.033"/>
    </inkml:context>
    <inkml:brush xml:id="br0">
      <inkml:brushProperty name="width" value="0.05" units="cm"/>
      <inkml:brushProperty name="height" value="0.05" units="cm"/>
    </inkml:brush>
  </inkml:definitions>
  <inkml:trace contextRef="#ctx0" brushRef="#br0">1 94 17956,'9'0'1872,"11"-2"-1064,9-5-327,12-4 1047,4 0-488,5-1-328,2-2-240,-1 3-720,-4 2-464,-10 0 600,-9 3-120,-7 4-144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9.437"/>
    </inkml:context>
    <inkml:brush xml:id="br0">
      <inkml:brushProperty name="width" value="0.05" units="cm"/>
      <inkml:brushProperty name="height" value="0.05" units="cm"/>
    </inkml:brush>
  </inkml:definitions>
  <inkml:trace contextRef="#ctx0" brushRef="#br0">71 2 15403,'26'-1'1523,"-6"1"-86,36 2 0,-51-1-1230,0 0-1,0 0 0,-1 0 0,1 0 0,0 1 0,-1-1 1,1 1-1,-1 0 0,0 1 0,0-1 0,0 1 1,7 5-1,-10-6-140,1-1 0,-1 0-1,0 1 1,0 0 0,0-1 0,0 1 0,0-1 0,0 1 0,-1 0-1,1 0 1,0-1 0,-1 1 0,0 0 0,1 0 0,-1 0 0,0 0 0,0 0-1,0-1 1,0 4 0,-1 0 8,0-1 0,0 0 0,0 0 0,-1 0 0,0 0 0,1 0 0,-1 0 0,-4 4 0,-2 4 63,-1 0 0,-1-1 0,-21 19 0,-64 43 259,30-24-279,64-48-115,-1 0-1,1 0 1,0 0-1,0 0 0,0 0 1,0 0-1,0 0 1,0 0-1,0 0 0,0 0 1,0 1-1,0-1 1,1 0-1,-2 3 0,2-4-1,0 1 0,1-1 0,-1 0 0,0 1 0,0-1 1,0 1-1,0-1 0,1 0 0,-1 1 0,0-1 0,0 0 0,1 0 0,-1 1 0,0-1 0,1 0 0,-1 0 0,0 1 0,1-1 0,-1 0 0,0 0 0,1 0 0,-1 1 0,1-1 0,-1 0 0,0 0 0,1 0 0,-1 0 0,0 0 0,1 0 0,-1 0 0,1 0 0,0 0 0,6 0-10,1 0-1,-1-1 0,1 1 0,7-3 0,42-12-106,-1-2 0,61-27-1,-69 24 46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39.868"/>
    </inkml:context>
    <inkml:brush xml:id="br0">
      <inkml:brushProperty name="width" value="0.05" units="cm"/>
      <inkml:brushProperty name="height" value="0.05" units="cm"/>
    </inkml:brush>
  </inkml:definitions>
  <inkml:trace contextRef="#ctx0" brushRef="#br0">4 1 15211,'0'148'3293,"-2"-65"-2418,0 277 1085,2 267 223,30-2-1956,-28-603-572,-1-15 193,0 0-1,0 0 1,-1 1 0,0-1-1,-1 10 1,0-11-205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0.459"/>
    </inkml:context>
    <inkml:brush xml:id="br0">
      <inkml:brushProperty name="width" value="0.05" units="cm"/>
      <inkml:brushProperty name="height" value="0.05" units="cm"/>
    </inkml:brush>
  </inkml:definitions>
  <inkml:trace contextRef="#ctx0" brushRef="#br0">31 75 13771,'-30'2'1876,"62"-6"-1078,50 0 1,-31 2-385,1086-31 3384,1 30-3239,-594 9-534,406-3 52,-906-4-83,17 1-46,108-16 0,-168 16 38,0 0 0,0 0 0,0 0-1,0 0 1,0 0 0,0 0 0,-1-1-1,1 1 1,0 0 0,0-1-1,0 1 1,0-1 0,-1 1 0,1-1-1,0 1 1,0-1 0,-1 1 0,2-2-1,-3 2 9,1-1 0,0 0-1,-1 1 1,1-1-1,-1 1 1,1-1 0,-1 1-1,1-1 1,-1 1 0,1-1-1,-1 1 1,1-1-1,-1 1 1,1 0 0,-1-1-1,0 1 1,1 0 0,-1-1-1,0 1 1,1 0-1,-1 0 1,0 0 0,0 0-1,-18-7-99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1.872"/>
    </inkml:context>
    <inkml:brush xml:id="br0">
      <inkml:brushProperty name="width" value="0.05" units="cm"/>
      <inkml:brushProperty name="height" value="0.05" units="cm"/>
    </inkml:brush>
  </inkml:definitions>
  <inkml:trace contextRef="#ctx0" brushRef="#br0">0 91 15499,'1'-4'2806,"0"7"-967,2 17-230,3 29-829,-4-10-495,-3-27-286,1 0 0,1 0 0,0-1-1,0 1 1,1 0 0,1-1 0,6 17 0,-9-27-37,1 0-1,-1 0 1,1 0 0,0 0-1,0-1 1,-1 1 0,1 0-1,0 0 1,0-1 0,0 1 0,0 0-1,0-1 1,0 1 0,0-1-1,0 1 1,0-1 0,0 0-1,0 1 1,0-1 0,1 0 0,-1 0-1,0 0 1,0 0 0,0 0-1,0 0 1,0 0 0,1 0-1,-1 0 1,0 0 0,0-1 0,0 1-1,0-1 1,2 0 0,2-1-174,0 0 1,0-1-1,-1 1 1,1-1 0,-1 0-1,5-4 1,10-11-330,-1-1-1,-1-1 1,0-1-1,-1 0 1,-2-1-1,0-1 1,-1 0-1,18-47 1,-29 64 742,0 0 1,-1 0-1,1 0 0,-1 0 1,0-1-1,0-9 1,-1 16-178,0 0 0,0-1 0,0 1 1,0 0-1,0 0 0,0 0 0,0-1 1,0 1-1,0 0 0,0 0 0,0 0 1,-1-1-1,1 1 0,0 0 0,0 0 1,0 0-1,0 0 0,0-1 0,0 1 1,0 0-1,-1 0 0,1 0 1,0 0-1,0 0 0,0-1 0,0 1 1,0 0-1,-1 0 0,1 0 0,0 0 1,0 0-1,0 0 0,0 0 0,-1 0 1,1 0-1,0 0 0,0 0 0,0 0 1,-1 0-1,1 0 0,0 0 1,0 0-1,0 0 0,-1 0 0,1 0 1,0 0-1,0 0 0,0 0 0,-1 0 1,1 0-1,0 0 0,-10 8 835,1 6-621,0 0 0,1 0 1,1 1-1,0-1 0,1 2 0,0-1 1,1 1-1,1 0 0,1 0 0,0 0 0,1 0 1,0 1-1,2-1 0,0 0 0,4 30 0,-3-38-301,1-1-1,0 0 1,6 12-1,-7-17-61,0 1 0,0-1 0,0 0 1,0 0-1,0 0 0,1-1 0,-1 1 0,1 0 0,-1 0 0,1-1 0,0 1 1,0-1-1,-1 0 0,1 1 0,5 1 0,-7-3 115,0 0 1,0 0-1,0 0 0,0 0 1,0 0-1,0 0 1,0 1-1,1-1 0,-1 0 1,0 0-1,0 0 0,0 0 1,0 0-1,0 0 1,0 0-1,0 0 0,1 0 1,-1 0-1,0 0 0,0 0 1,0 0-1,0 0 1,0 0-1,1 0 0,-1 0 1,0 0-1,0 0 0,0-1 1,0 1-1,0 0 1,0 0-1,0 0 0,1 0 1,-1 0-1,0 0 0,0 0 1,0 0-1,0 0 0,0 0 1,0-1-1,0 1 1,0 0-1,0 0 0,0 0 1,0 0-1,0 0 0,0 0 1,0 0-1,1-1 1,-1 1-1,0 0 0,0 0 1,0 0-1,-3-9-338,-7-5-239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2.308"/>
    </inkml:context>
    <inkml:brush xml:id="br0">
      <inkml:brushProperty name="width" value="0.05" units="cm"/>
      <inkml:brushProperty name="height" value="0.05" units="cm"/>
    </inkml:brush>
  </inkml:definitions>
  <inkml:trace contextRef="#ctx0" brushRef="#br0">5 5 14611,'-5'-3'1464,"7"3"-863,2-1-185,13 1 824,5 0-320,11 3-208,9 2-152,13 1 1169,10 0-1393,17 3 80,2 0 56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2.724"/>
    </inkml:context>
    <inkml:brush xml:id="br0">
      <inkml:brushProperty name="width" value="0.05" units="cm"/>
      <inkml:brushProperty name="height" value="0.05" units="cm"/>
    </inkml:brush>
  </inkml:definitions>
  <inkml:trace contextRef="#ctx0" brushRef="#br0">217 94 18900,'6'4'1608,"-6"8"-1136,-2 1-207,-1 8 807,2 1-432,-2 7-312,1 3-112,2 1-144,2 0-88,-2-6-240,1-2-144,1-10-408,-2-3-224,-3-12 735,-6-3-199,-4-11-120</inkml:trace>
  <inkml:trace contextRef="#ctx0" brushRef="#br0" timeOffset="1">6 126 14435,'-5'-14'2025,"6"0"-1161,15 4-304,8 5 1712,15 2-1263,10-3-177,9 4-304,4 1-376,1-5-2329,0-5 2089,-8-12-312,-6-8-184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3.516"/>
    </inkml:context>
    <inkml:brush xml:id="br0">
      <inkml:brushProperty name="width" value="0.05" units="cm"/>
      <inkml:brushProperty name="height" value="0.05" units="cm"/>
    </inkml:brush>
  </inkml:definitions>
  <inkml:trace contextRef="#ctx0" brushRef="#br0">1 15 16243,'0'0'139,"0"-1"-1,0 0 1,0 0-1,0 1 0,1-1 1,-1 0-1,0 0 0,0 1 1,1-1-1,-1 1 1,1-1-1,-1 0 0,1 1 1,-1-1-1,1 1 0,-1-1 1,1 1-1,-1-1 1,1 1-1,-1-1 0,1 1 1,0-1-1,0 1 1,0 0-36,-1 0 0,1 1 1,0-1-1,-1 1 1,1-1-1,-1 0 1,1 1-1,-1-1 1,0 1-1,1 0 1,-1-1-1,1 1 0,-1-1 1,0 1-1,0-1 1,1 1-1,-1 0 1,0-1-1,0 1 1,1 0-1,8 46 1724,-8-43-1747,3 29 343,-2-12-160,9 41 0,-10-58-272,0 0 0,1 1 0,-1-1 1,1 0-1,0 0 0,0 0 0,0-1 0,1 1 1,-1 0-1,1-1 0,0 1 0,0-1 0,0 0 1,0 0-1,5 3 0,-5-5-97,-1 0 1,1 0-1,0 0 0,0 0 1,0 0-1,0 0 1,-1-1-1,1 1 0,0-1 1,0 0-1,0 0 1,0 0-1,0-1 0,0 1 1,0-1-1,0 1 1,0-1-1,-1 0 0,1 0 1,0 0-1,0 0 1,-1-1-1,1 1 0,-1-1 1,1 0-1,-1 1 1,0-1-1,4-4 0,0 0-330,1-1 1,-1 0-1,0-1 0,0 1 0,-1-1 0,0 0 0,6-14 1,-7 12-152,0-1 0,-1 0 1,4-19-1,-6 26 659,-1 0-1,1 0 1,-1 0-1,0 0 1,0 0-1,-1 0 1,1 0-1,-1 1 1,1-1-1,-1 0 1,0 0-1,-1 0 1,1 1-1,-4-7 1,5 10-36,0-1 0,0 1-1,0 0 1,0 0 0,0 0 0,0 0 0,0 0-1,0 0 1,0-1 0,0 1 0,-1 0 0,1 0-1,0 0 1,0 0 0,0 0 0,0 0 0,0 0 0,0-1-1,0 1 1,0 0 0,0 0 0,-1 0 0,1 0-1,0 0 1,0 0 0,0 0 0,0 0 0,0 0-1,0 0 1,-1 0 0,1 0 0,0 0 0,0 0 0,0 0-1,0 0 1,0 0 0,-1 0 0,1 0 0,0 0-1,0 0 1,0 0 0,0 0 0,0 0 0,0 0-1,-1 0 1,1 0 0,0 0 0,0 0 0,0 0 0,0 0-1,0 1 1,0-1 0,0 0 0,-1 0 0,1 0-1,-2 12 1233,4 17 4,2-6-1070,2 0 0,1 0 0,1-1 0,12 23 0,13 40-1536,-32-84 1223,2 14-461,-3-15 557,0 0 0,0 1 1,1-1-1,-1 0 1,0 0-1,0 0 0,0 1 1,0-1-1,0 0 1,0 0-1,0 0 0,0 1 1,0-1-1,0 0 0,0 0 1,0 0-1,0 1 1,0-1-1,0 0 0,-1 0 1,1 0-1,0 1 0,0-1 1,0 0-1,0 0 1,0 0-1,0 0 0,0 1 1,-1-1-1,1 0 0,0 0 1,0 0-1,0 0 1,0 0-1,0 0 0,-1 1 1,1-1-1,0 0 1,0 0-1,0 0 0,-1 0 1,1 0-1,0 0 0,0 0 1,0 0-1,-1 0 1,1 0-1,0 0 0,0 0 1,0 0-1,-1 0 0,1 0 1,0 0-1,0 0 1,0 0-1,-1 0 0,1 0 1,0 0-1,0-1 0,-13-5-510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5.811"/>
    </inkml:context>
    <inkml:brush xml:id="br0">
      <inkml:brushProperty name="width" value="0.05" units="cm"/>
      <inkml:brushProperty name="height" value="0.05" units="cm"/>
    </inkml:brush>
  </inkml:definitions>
  <inkml:trace contextRef="#ctx0" brushRef="#br0">154 364 14395,'3'-3'330,"-1"0"0,0 0 0,0-1 0,0 1 0,0 0 0,0-1 0,-1 1 0,3-8-1,-4 10-181,0-1 0,0 0-1,0 0 1,0 1-1,0-1 1,0 0-1,0 1 1,-1-1-1,1 0 1,-1 1-1,1-1 1,-1 0-1,0 1 1,0-1-1,1 1 1,-1-1 0,0 1-1,0 0 1,0-1-1,-1 1 1,1 0-1,-2-2 1,0 0 32,-1 0 1,1 0 0,-1 1-1,0-1 1,0 1 0,0-1-1,0 1 1,0 0 0,-1 1-1,1-1 1,-1 1 0,1 0 0,-1 0-1,1 0 1,-1 1 0,0 0-1,1 0 1,-1 0 0,0 0-1,-5 1 1,7 0-164,-1 0 0,1 0 1,0 1-1,0-1 0,0 0 1,0 1-1,0 0 0,0 0 1,0 0-1,0 0 0,1 0 0,-1 1 1,1-1-1,-1 1 0,1-1 1,0 1-1,0 0 0,0 0 0,1 0 1,-1 0-1,1 0 0,-1 1 1,1-1-1,0 0 0,0 1 0,1-1 1,-1 5-1,0-3-17,1 1 1,-1-1-1,1 0 0,1 0 0,-1 1 1,1-1-1,0 0 0,0 0 0,0 0 1,1 0-1,0 0 0,0 0 0,0 0 1,0-1-1,1 1 0,5 6 1,-7-9 4,2 0 1,-1 0 0,0 0 0,0 0-1,1-1 1,-1 1 0,0 0 0,1-1 0,0 0-1,-1 0 1,1 0 0,0 0 0,0 0-1,0 0 1,-1-1 0,1 1 0,0-1 0,0 0-1,0 0 1,0 0 0,0 0 0,0-1-1,0 1 1,-1-1 0,1 0 0,0 1 0,0-1-1,-1 0 1,1-1 0,0 1 0,2-2-1,5-3 37,-1 0-1,0 0 0,0-1 0,0 0 0,-1-1 1,0 0-1,0 0 0,-1-1 0,0 0 0,-1 0 1,0-1-1,0 1 0,-1-1 0,-1-1 0,1 1 1,-1-1-1,2-13 0,-5 22-35,-1 1-1,0-1 1,1 1-1,-1 0 1,0-1 0,0 1-1,0-1 1,0 1 0,-1-1-1,1 1 1,0-1-1,-1 1 1,1-1 0,0 1-1,-1 0 1,0-1 0,1 1-1,-1 0 1,0 0-1,0-1 1,0 1 0,0 0-1,0 0 1,0 0 0,0 0-1,0 0 1,0 0-1,0 0 1,0 0 0,-1 1-1,1-1 1,0 0 0,-1 1-1,-1-1 1,2 1-8,-1-1 0,0 1 1,1 0-1,-1 0 0,0 0 1,1 0-1,-1 1 0,0-1 0,1 0 1,-1 1-1,0-1 0,1 1 0,-1-1 1,1 1-1,-1 0 0,1 0 1,-1 0-1,1 0 0,0 0 0,-1 0 1,1 0-1,0 0 0,0 0 1,0 0-1,0 1 0,0-1 0,0 1 1,0-1-1,-1 2 0,2-3-2,0 1 0,0-1-1,0 0 1,0 1-1,0-1 1,0 0 0,0 1-1,-1-1 1,1 1 0,0-1-1,0 0 1,0 1 0,0-1-1,1 0 1,-1 1 0,0-1-1,0 0 1,0 1 0,0-1-1,0 0 1,0 1 0,0-1-1,1 0 1,-1 1-1,0-1 1,0 0 0,1 0-1,-1 1 1,0-1 0,0 0-1,1 0 1,-1 1 0,0-1-1,0 0 1,1 0 0,-1 0-1,0 0 1,1 1 0,-1-1-1,0 0 1,1 0-1,-1 0 1,0 0 0,1 0-1,-1 0 1,1 0 0,-1 0-1,0 0 1,1 0 0,-1 0-1,1 0 1,23-1-130,5-5-4,33-12 0,22-5-16,-73 21 146,-1 0-1,1 1 1,0 0-1,0 1 0,19 2 1,-27-2 7,0 0 1,-1 1-1,1 0 1,0 0 0,0 0-1,0 0 1,0 0-1,0 0 1,-1 1-1,1-1 1,-1 1 0,1 0-1,-1 0 1,0 0-1,1 0 1,-1 0-1,2 3 1,-2-1-1,0-1 0,0 1 1,0 0-1,-1 0 0,1 0 0,-1 0 0,0 1 0,0-1 1,0 0-1,0 8 0,-1 6 0,-1 0-1,-1 1 1,-1-1 0,-6 26-1,7-37 3,-5 35 55,7-41-54,-1-1 0,1 0 0,0 0 1,0 1-1,0-1 0,0 0 0,0 0 0,0 1 0,0-1 0,0 0 1,1 0-1,-1 1 0,0-1 0,0 0 0,0 0 0,0 1 0,0-1 1,0 0-1,0 0 0,0 1 0,1-1 0,-1 0 0,0 0 0,0 0 1,0 0-1,1 1 0,-1-1 0,0 0 0,0 0 0,0 0 0,1 0 1,-1 0-1,0 0 0,0 1 0,1-1 0,-1 0 0,0 0 0,0 0 0,1 0 1,-1 0-1,0 0 0,0 0 0,1 0 0,-1 0 0,0 0 0,0 0 1,1 0-1,-1 0 0,0 0 0,0-1 0,1 1 0,-1 0 0,0 0 1,0 0-1,0 0 0,1 0 0,-1 0 0,0-1 0,0 1 0,0 0 1,1 0-1,-1 0 0,0-1 0,0 1 0,0 0 0,0 0 0,0 0 1,1-1-1,14-16 102,128-221 420,-143 238-523,0 0-1,0 0 0,0 0 0,0 0 1,0 0-1,0 1 0,1-1 0,-1 0 1,0 0-1,0 0 0,0 0 1,0 0-1,0 0 0,0 0 0,0 0 1,0 0-1,0 0 0,0 0 1,0 0-1,0 0 0,0 0 0,1 0 1,-1 0-1,0 1 0,0-1 0,0 0 1,0 0-1,0 0 0,0 0 1,0 0-1,0 0 0,0 0 0,1 0 1,-1 0-1,0 0 0,0 0 0,0 0 1,0-1-1,0 1 0,0 0 1,0 0-1,0 0 0,0 0 0,1 0 1,-1 0-1,0 0 0,0 0 1,0 0-1,0 0 0,0 0 0,0 0 1,0 0-1,0 0 0,0 0 0,0-1 1,0 1-1,0 0 0,0 0 1,2 16 24,-2-12-20,1 0-1,-1 0 1,1 0-1,-1 1 0,1-2 1,1 1-1,2 7 1,-3-10-4,0 0 1,0 1-1,0-1 1,1 0-1,-1 0 1,1 0-1,-1-1 1,0 1 0,1 0-1,0 0 1,-1-1-1,1 1 1,-1-1-1,1 0 1,0 1-1,-1-1 1,1 0-1,0 0 1,-1 0 0,1 0-1,0 0 1,-1 0-1,1 0 1,0-1-1,-1 1 1,1-1-1,1 0 1,6-2 14,-1 0 0,0-1-1,14-9 1,2-2 19,0-1 1,-2-1-1,0-1 0,-1-1 0,-1 0 0,-1-2 0,0 0 0,18-30 0,-35 49-31,-1 0 0,0 0 0,0 0-1,0 0 1,0 0 0,-1 0 0,1 0 0,0 0-1,-1 0 1,1 0 0,-1 0 0,0 0 0,0 0-1,0-1 1,0-3 0,0 6-2,0-1-1,-1 1 1,1-1 0,0 1-1,0-1 1,-1 1-1,1-1 1,0 1 0,-1 0-1,1-1 1,-1 1 0,1-1-1,0 1 1,-1 0 0,1-1-1,-1 1 1,1 0 0,-1 0-1,1-1 1,-1 1 0,1 0-1,-2 0 1,0-1 0,0 1 1,1 0-1,-1 0 0,0 0 0,0 1 1,0-1-1,0 0 0,0 1 0,-3 0 1,-5 3 1,0 1 1,0 0 0,0 0-1,0 1 1,1 0-1,0 1 1,1 0 0,-1 0-1,1 1 1,1 0 0,-1 0-1,2 1 1,-1 0 0,1 0-1,0 1 1,-5 12-1,10-21-4,1 1-1,-1 0 1,1-1-1,-1 1 0,1-1 1,0 1-1,-1 0 1,1-1-1,0 1 1,0 0-1,0-1 0,0 1 1,1 0-1,-1-1 1,0 1-1,1 0 1,-1-1-1,1 1 0,0-1 1,-1 1-1,1-1 1,0 1-1,0-1 0,0 1 1,0-1-1,0 0 1,0 0-1,0 0 1,1 1-1,-1-1 0,0 0 1,1 0-1,-1-1 1,3 3-1,5 0-2,-1 1-1,1-1 1,0-1-1,0 0 1,11 2-1,-7-2-1,31 6-4,-15-3-33,0 1 0,56 19-1,-77-22 33,-1 0 0,1 1 0,0 0 0,-1 0 0,0 1 0,0 0 0,-1 1 0,1-1 0,-1 1 0,0 0 0,-1 1 0,1-1 0,-1 1 0,7 15 0,-6-31 346,0-24 132,4-65 0,-6 42-197,-1 11-96,7-47-26,-10 91-169,1 1-1,-1-1 1,0 0-1,0 0 0,0 1 1,1-1-1,-1 0 1,1 0-1,-1 1 1,0-1-1,1 0 0,-1 1 1,1-1-1,-1 1 1,1-1-1,0 1 0,-1-1 1,1 1-1,-1-1 1,1 1-1,0-1 0,0 1 1,-1 0-1,1-1 1,0 1-1,0 0 1,-1 0-1,1 0 0,0-1 1,0 1-1,-1 0 1,1 0-1,1 0 0,28 6-1356,-16-2 600,41 0-340,-27-6 434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3.951"/>
    </inkml:context>
    <inkml:brush xml:id="br0">
      <inkml:brushProperty name="width" value="0.05" units="cm"/>
      <inkml:brushProperty name="height" value="0.05" units="cm"/>
    </inkml:brush>
  </inkml:definitions>
  <inkml:trace contextRef="#ctx0" brushRef="#br0">25 43 16243,'-20'-12'1681,"15"3"-1081,8 0-256,14 3 768,6 3-216,12 1-471,5 1-561,12 1 160,2 1-88,-4 4-73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4.456"/>
    </inkml:context>
    <inkml:brush xml:id="br0">
      <inkml:brushProperty name="width" value="0.05" units="cm"/>
      <inkml:brushProperty name="height" value="0.05" units="cm"/>
    </inkml:brush>
  </inkml:definitions>
  <inkml:trace contextRef="#ctx0" brushRef="#br0">268 38 15763,'2'4'245,"1"1"-1,-1 0 0,1 1 0,-2-1 0,1 0 0,0 1 1,-1-1-1,0 1 0,-1-1 0,1 1 0,-1 0 1,0 8-1,1 11 672,5 391 3332,-6-406-4222,1-3-107,-1-1 0,-1 1 0,1-1 1,-1 1-1,0-1 0,-3 8 0,4-14 28,-1 0-1,1 0 0,-1 1 1,0-1-1,1 0 1,-1 0-1,1 0 0,-1 0 1,1 0-1,-1 0 0,1 0 1,-1-1-1,1 1 0,-1 0 1,1 0-1,-1 0 1,1 0-1,-1-1 0,1 1 1,-1 0-1,1 0 0,-1-1 1,1 1-1,0 0 0,-1-1 1,1 1-1,-1-1 1,1 1-1,0 0 0,0-1 1,-1 0-1,-12-15-645,1-1 1,1 0-1,-16-34 1,12 23-150,9 18 307,-86-163-4559,7-5 6541,84 176-1558,-1-2 480,1 0 0,-1 0 0,1 0 0,0 0 0,0 0 0,0-4 0,1 7-272,0 1-1,0-1 1,0 0 0,0 1-1,0-1 1,0 0 0,0 1-1,1-1 1,-1 0 0,0 1-1,0-1 1,1 0-1,-1 1 1,1-1 0,-1 1-1,0-1 1,1 1 0,-1-1-1,1 1 1,-1-1 0,1 1-1,0-1 1,-1 1 0,1 0-1,-1-1 1,1 1-1,0 0 1,-1 0 0,1-1-1,0 1 1,-1 0 0,1 0-1,0 0 1,-1 0 0,1 0-1,0 0 1,-1 0-1,1 0 1,0 0 0,-1 0-1,1 0 1,0 1 0,87 2 1848,156 0 96,-214-5-2120,0-1 1,0-2-1,0-1 1,-1-1 0,0-2-1,29-12 1,-6-6-692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6.987"/>
    </inkml:context>
    <inkml:brush xml:id="br0">
      <inkml:brushProperty name="width" value="0.05" units="cm"/>
      <inkml:brushProperty name="height" value="0.05" units="cm"/>
    </inkml:brush>
  </inkml:definitions>
  <inkml:trace contextRef="#ctx0" brushRef="#br0">0 244 13107,'72'-3'1701,"79"-14"0,-70 6-1057,1133-48 2142,-1105 61-2755,616 3 80,-1-21-44,-102-23 248,123-5 300,-5 45 33,-698 4-588,-33-4-36,1 1-1,0-2 1,0 1 0,0-1-1,0-1 1,11-1-1,-21 2-31,0 0 0,0 0-1,0-1 1,0 1 0,-1 0-1,1 0 1,0 0-1,0 0 1,0 0 0,0 0-1,-1 0 1,1 0 0,0-1-1,0 1 1,0 0 0,0 0-1,0 0 1,0 0 0,0-1-1,-1 1 1,1 0-1,0 0 1,0 0 0,0 0-1,0-1 1,0 1 0,0 0-1,0 0 1,0 0 0,0-1-1,0 1 1,0 0 0,0 0-1,0 0 1,0-1-1,0 1 1,0 0 0,0 0-1,0 0 1,0 0 0,1-1-1,-1 1 1,0 0 0,0 0-1,0 0 1,0 0-1,0-1 1,0 1 0,0 0-1,1 0 1,-1 0 0,0 0-1,0 0 1,0 0 0,0 0-1,1-1 1,-1 1 0,0 0-1,0 0 1,-21-9-633,17 8 554,-61-27-449,27 6 170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47.561"/>
    </inkml:context>
    <inkml:brush xml:id="br0">
      <inkml:brushProperty name="width" value="0.05" units="cm"/>
      <inkml:brushProperty name="height" value="0.05" units="cm"/>
    </inkml:brush>
  </inkml:definitions>
  <inkml:trace contextRef="#ctx0" brushRef="#br0">245 152 9330,'-7'-19'626,"0"0"0,-16-27-1,20 40-377,-1 0-1,0 1 1,0-1-1,-1 1 0,1 0 1,-1 0-1,0 1 1,0 0-1,-1-1 1,1 2-1,-10-6 0,14 8-188,0 1-1,-1-1 1,1 1 0,0-1-1,0 1 1,0 0-1,-1-1 1,1 1-1,0 0 1,-1 0 0,1 0-1,0 0 1,-1 0-1,1 0 1,0 0-1,0 0 1,-1 1 0,1-1-1,0 1 1,0-1-1,-1 1 1,1-1-1,0 1 1,0-1 0,0 1-1,0 0 1,0 0-1,0 0 1,0-1-1,0 1 1,0 0-1,0 0 1,0 0 0,1 1-1,-1-1 1,0 0-1,1 0 1,-1 0-1,1 0 1,-1 3 0,-3 5 130,1 1 1,1 0 0,0 0 0,-2 13-1,3-12-51,-62 624 1922,46 3-1781,16-587-244,1-37-31,-1 953 446,12-753-148,-11-208-264,1 0 1,0-1-1,0 1 1,1-1-1,0 1 1,0-1-1,0 0 1,5 9-1,-6-13-28,-1 0 0,1 0 0,0 0 1,0 0-1,0 0 0,0 0 0,0 0 0,0 0 0,0 0 1,0-1-1,0 1 0,0 0 0,1-1 0,-1 1 0,0-1 0,0 1 1,1-1-1,-1 0 0,0 1 0,1-1 0,-1 0 0,0 0 0,1 0 1,-1 0-1,0 0 0,1 0 0,-1 0 0,0 0 0,1-1 0,-1 1 1,0-1-1,0 1 0,1-1 0,-1 1 0,0-1 0,0 0 1,0 1-1,0-1 0,2-2 0,-1 2-46,-1 0 0,0 0 0,0 0 0,0 0 0,0-1 0,0 1 0,0 0 0,0-1 0,0 1 0,0 0 0,-1-1 0,2-1 0,-1 0 7,4-9-136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1.921"/>
    </inkml:context>
    <inkml:brush xml:id="br0">
      <inkml:brushProperty name="width" value="0.05" units="cm"/>
      <inkml:brushProperty name="height" value="0.05" units="cm"/>
    </inkml:brush>
  </inkml:definitions>
  <inkml:trace contextRef="#ctx0" brushRef="#br0">1 0 19428,'4'8'1560,"2"3"-1175,0 0-185,-6-10 544,11 5-320,6-3-248,-2-3-200,7 5-744,-5-5 480,-5 1 112,-11-1-104,1 11-153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2.411"/>
    </inkml:context>
    <inkml:brush xml:id="br0">
      <inkml:brushProperty name="width" value="0.05" units="cm"/>
      <inkml:brushProperty name="height" value="0.05" units="cm"/>
    </inkml:brush>
  </inkml:definitions>
  <inkml:trace contextRef="#ctx0" brushRef="#br0">40 1317 12283,'6'25'1848,"0"-3"-608,0-2-392,-4 0 1945,1 0-1377,-3 3-287,2 0-113,-2 0-416,0 0-344,-2-5-920,1-4 648,1-12-184,-2 1-104</inkml:trace>
  <inkml:trace contextRef="#ctx0" brushRef="#br0" timeOffset="1">3 1 15203,'0'0'2209,"-1"3"-1305,-1 4 2353,5-2-3065,5-2 1600,4 0-1480,2 2-56,-2 1-96</inkml:trace>
  <inkml:trace contextRef="#ctx0" brushRef="#br0" timeOffset="2">22 218 13243,'-5'31'1920,"1"-2"-824,0-5-455,4-4 1967,4-2-1512,6-2-415,3-4-281,3-4-136,-3-4-88,-1-4-232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3.114"/>
    </inkml:context>
    <inkml:brush xml:id="br0">
      <inkml:brushProperty name="width" value="0.05" units="cm"/>
      <inkml:brushProperty name="height" value="0.05" units="cm"/>
    </inkml:brush>
  </inkml:definitions>
  <inkml:trace contextRef="#ctx0" brushRef="#br0">0 3 15187,'5'-3'3337,"-7"6"-712,2 0-2001,0 0-1609,0 2 1137,0 3-360,-1 2-208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3.562"/>
    </inkml:context>
    <inkml:brush xml:id="br0">
      <inkml:brushProperty name="width" value="0.05" units="cm"/>
      <inkml:brushProperty name="height" value="0.05" units="cm"/>
    </inkml:brush>
  </inkml:definitions>
  <inkml:trace contextRef="#ctx0" brushRef="#br0">4 1 15307,'-3'18'1633,"3"-12"-1017,1-3-256,5-3 528,2 2-304,0 1-32,-2-2-208,-2-1-304,-2 0-96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4.022"/>
    </inkml:context>
    <inkml:brush xml:id="br0">
      <inkml:brushProperty name="width" value="0.05" units="cm"/>
      <inkml:brushProperty name="height" value="0.05" units="cm"/>
    </inkml:brush>
  </inkml:definitions>
  <inkml:trace contextRef="#ctx0" brushRef="#br0">1 1 17356,'1'17'2040,"4"-3"-1312,-4 1-304,2 0 1209,1 8-873,-1-1-368,-2 2-752,2-3 496,3 2-200,-1 0-144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4.443"/>
    </inkml:context>
    <inkml:brush xml:id="br0">
      <inkml:brushProperty name="width" value="0.05" units="cm"/>
      <inkml:brushProperty name="height" value="0.05" units="cm"/>
    </inkml:brush>
  </inkml:definitions>
  <inkml:trace contextRef="#ctx0" brushRef="#br0">8 0 16147,'-8'18'1689,"8"1"-985,0-2-288,3 3 696,2 3-192,1 0-295,-1 3-233,1-2-744,-2-3-1977,4-10 2033,-2-8-272,0-13-208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7.487"/>
    </inkml:context>
    <inkml:brush xml:id="br0">
      <inkml:brushProperty name="width" value="0.05" units="cm"/>
      <inkml:brushProperty name="height" value="0.05" units="cm"/>
    </inkml:brush>
  </inkml:definitions>
  <inkml:trace contextRef="#ctx0" brushRef="#br0">43 97 13787,'11'-24'1255,"-2"4"306,19-32 0,-25 51 760,-2 6-1551,-2 10-126,-29 279 3085,-7 137-2282,40-395-1281,2-24-57,-5-11-105,1-1 0,-1 0 1,0 0-1,0 0 0,1 0 0,-1 0 0,0 0 0,1 0 0,-1 0 0,0 0 0,1 0 0,-1 0 1,0 0-1,1 0 0,-1 0 0,0-1 0,0 1 0,1 0 0,-1 0 0,0 0 0,0 0 0,1 0 0,-1-1 1,0 1-1,0 0 0,1 0 0,-1 0 0,0-1 0,0 1 0,0 0 0,1 0 0,-1-1 0,0 1 1,0 0-1,0 0 0,0-1 0,4-5 23,-1-1 1,0 1-1,0-1 1,-1 1-1,0-1 1,0 0-1,-1 0 1,0 0-1,1-7 0,1-71 128,-3 71-131,0 9-14,-6-118 100,5 113-102,0 0-1,-1 1 0,0-1 0,-1 0 0,0 1 0,0-1 0,-1 1 0,0 0 0,-11-16 0,15 25-7,0-1 0,-1 1 0,1-1 0,0 0 0,-1 1 0,1-1 0,-1 1 0,1-1 0,-1 1 0,1-1 0,-1 1 0,1-1 0,-1 1 0,0 0 0,1-1 0,-1 1 0,0 0 0,1 0 0,-1-1 0,0 1-1,1 0 1,-1 0 0,0 0 0,1 0 0,-1 0 0,-1 0 0,2 0 0,-1 1 0,0-1 0,1 1 0,-1-1 0,1 1 0,-1 0 0,1-1-1,-1 1 1,1 0 0,-1-1 0,1 1 0,0 0 0,0 0 0,-1-1 0,1 1 0,0 0 0,0 0-1,-1 1 1,0 4 0,1 0-1,-1 0 0,1 0 0,1 10 0,0-6-5,1 0-1,0 0 0,1 0 0,0 0 0,1-1 0,0 1 0,0-1 1,1 0-1,0-1 0,7 10 0,-9-15 4,-1 0 0,1 0 1,0-1-1,-1 1 0,1-1 0,0 0 0,1 1 0,-1-1 1,0-1-1,1 1 0,-1 0 0,1-1 0,-1 0 1,1 1-1,0-2 0,-1 1 0,1 0 0,0-1 0,0 1 1,0-1-1,-1 0 0,1-1 0,0 1 0,0-1 0,0 1 1,-1-1-1,1 0 0,0 0 0,6-4 0,-2 1-4,0 0 0,0-1 0,0 0 0,0 0 0,-1-1 0,0 0 0,0 0 0,0-1 0,7-10 0,3-7-10,24-41-1,-41 64 16,0 1 0,0 0 0,0 0 0,0 0 1,0 0-1,0 0 0,0-1 0,0 1 0,0 0 0,0 0 0,0 0 0,0 0 0,0 0 1,0 0-1,1-1 0,-1 1 0,0 0 0,0 0 0,0 0 0,0 0 0,0 0 0,0 0 1,0 0-1,0 0 0,0-1 0,1 1 0,-1 0 0,0 0 0,0 0 0,0 0 0,0 0 1,0 0-1,0 0 0,1 0 0,-1 0 0,0 0 0,0 0 0,0 0 0,0 0 0,0 0 1,0 0-1,1 0 0,-1 0 0,0 0 0,0 0 0,0 0 0,0 0 0,0 0 0,0 0 1,1 0-1,-1 0 0,0 0 0,0 1 0,0-1 0,0 0 0,0 0 0,0 0 0,0 0 1,1 0-1,-1 0 0,0 0 0,0 0 0,0 0 0,0 1 0,0-1 0,0 0 0,0 0 1,3 17-74,-2 36-6,-1-37 40,0-6 30,0 0 1,1 0-1,0 0 1,0-1-1,1 1 1,0 0-1,5 13 1,-6-22 10,-1 0 1,1-1 0,-1 1-1,1 0 1,0 0 0,-1 0-1,1-1 1,0 1 0,0 0 0,-1-1-1,1 1 1,0 0 0,0-1-1,0 1 1,0-1 0,0 1-1,0-1 1,0 0 0,0 0 0,0 1-1,0-1 1,0 0 0,0 0-1,0 0 1,0 0 0,0 0-1,0 0 1,0 0 0,0 0 0,0 0-1,0-1 1,0 1 0,0 0-1,0-1 1,0 1 0,-1 0-1,1-1 1,2 0 0,3-3 8,0 0-1,0 0 1,-1-1 0,8-6 0,-9 7-4,30-31 23,20-19-26,-49 50-12,0 1 1,0-1 0,0 1 0,0 0-1,0 0 1,1 0 0,-1 1-1,1-1 1,8-1 0,-12 4 3,1-1 1,-1 1-1,0 0 1,0 0-1,0 1 0,0-1 1,0 0-1,0 1 1,0-1-1,0 1 0,0 0 1,0-1-1,0 1 1,-1 0-1,1 0 1,0 0-1,0 1 0,-1-1 1,1 0-1,-1 1 1,1-1-1,-1 0 0,1 1 1,-1 0-1,0-1 1,2 4-1,2 5-24,0-1 0,0 2 0,5 18 0,-4-13 3,-3-8 17,-1-3 12,0 1-1,0-1 1,0 1-1,1-1 1,5 7-1,-7-11 3,0 0-1,0 0 1,0 0 0,0 0 0,0 0 0,0 0-1,0 0 1,1 0 0,-1 0 0,0-1-1,0 1 1,1-1 0,-1 1 0,1-1-1,-1 1 1,0-1 0,1 0 0,-1 0 0,1 0-1,-1 1 1,1-2 0,-1 1 0,1 0-1,-1 0 1,0 0 0,1-1 0,2 0 0,4-2 13,0-1 0,0-1 0,-1 1 1,1-1-1,-1-1 0,0 1 1,0-1-1,0 0 0,10-14 1,-11 13-7,2-1 1,-1 1-1,1 0 1,0 0-1,0 1 0,17-10 1,-24 15-15,1 1 1,-1-1-1,1 0 0,-1 1 0,1-1 1,-1 1-1,1-1 0,-1 1 1,1 0-1,-1 0 0,1 0 1,0 0-1,-1 0 0,1 0 1,-1 0-1,1 0 0,-1 1 1,1-1-1,-1 1 0,1-1 1,-1 1-1,1-1 0,-1 1 0,1 0 1,-1 0-1,0 0 0,2 1 1,1 2-12,-1 1 0,1-1 0,-1 1 1,0-1-1,-1 1 0,4 8 0,-4-8 1,0 0 0,1 0 0,-1-1 0,1 1-1,0-1 1,6 8 0,-7-11 12,-1-1 1,0 1 0,0 0-1,1-1 1,-1 1-1,0 0 1,1-1 0,-1 0-1,1 1 1,-1-1-1,0 0 1,1 0-1,-1 0 1,1 0 0,-1 0-1,1 0 1,-1 0-1,1 0 1,-1-1 0,0 1-1,1 0 1,-1-1-1,0 1 1,1-1 0,-1 0-1,0 1 1,1-1-1,-1 0 1,0 0-1,2-2 1,5-3 1,0-1-1,0-1 1,8-10 0,-6 7-5,8-9-30,-14 14-8,1 1 0,-1-1 0,1 1-1,0 0 1,1 0 0,-1 1 0,1 0-1,0 0 1,0 0 0,13-6 0,-18 10 27,0 0 1,0 0-1,-1 0 1,1 0-1,0 0 1,0 0-1,0 0 1,0 0 0,-1 0-1,1 0 1,0 0-1,0 0 1,0 0-1,-1 1 1,1-1-1,0 0 1,0 1-1,-1-1 1,1 0-1,0 1 1,0-1-1,-1 1 1,1 0 0,-1-1-1,2 2 1,-1 0-13,0-1 0,0 1 0,0 0 0,0 0 0,0 0 0,-1 0 0,1 0 0,-1 0 0,1 5 1,0 3-56,-1 0 0,0 0 0,-2 12 0,2-21 75,-8 43-101,7-42 67,1 0-1,-1 0 1,1 0 0,-1 0-1,0 0 1,0 0-1,0 0 1,0 0 0,0 0-1,0 0 1,-1-1 0,1 1-1,-1-1 1,1 1-1,-1-1 1,0 1 0,-2 1-1,2-3-54,1 0 0,0 0 0,0 0 0,0 0 0,0 0 0,0 0 0,0 0 0,0-1 0,0 1 0,0 0 0,0-1 0,0 1 0,0-1 0,0 1 0,0-1 0,0 1 0,0-1 0,0 0 0,0 0 0,0 1 0,1-1 0,-1 0 0,0 0 0,1 0 0,-1 0 0,1 0 0,-1 0 0,0-1 0,-16-35-719,15 33 655,-11-28-670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0:54.924"/>
    </inkml:context>
    <inkml:brush xml:id="br0">
      <inkml:brushProperty name="width" value="0.05" units="cm"/>
      <inkml:brushProperty name="height" value="0.05" units="cm"/>
    </inkml:brush>
  </inkml:definitions>
  <inkml:trace contextRef="#ctx0" brushRef="#br0">175 0 14203,'-59'438'4192,"25"1"-1516,21-255-2042,-13 140 197,-10 150 163,34-447-933,-1 8 34,2-1 1,1 0 0,9 67-1,1-67-620,-10-33 507,1 0-1,-1 0 1,0-1-1,1 1 1,-1 0-1,1-1 0,-1 1 1,1 0-1,-1-1 1,1 1-1,0 0 0,-1-1 1,1 1-1,0-1 1,-1 1-1,1-1 1,0 0-1,-1 1 0,1-1 1,0 0-1,0 1 1,0-1-1,-1 0 0,1 0 1,0 0-1,0 0 1,0 0-1,-1 0 0,1 0 1,0 0-1,0 0 1,0 0-1,0 0 1,-1 0-1,1-1 0,1 1 1,7-7-234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2.616"/>
    </inkml:context>
    <inkml:brush xml:id="br0">
      <inkml:brushProperty name="width" value="0.05" units="cm"/>
      <inkml:brushProperty name="height" value="0.05" units="cm"/>
    </inkml:brush>
  </inkml:definitions>
  <inkml:trace contextRef="#ctx0" brushRef="#br0">107 0 16700,'2'30'1101,"-2"-1"0,0 1 1,-6 39-1,-1 17 171,1 409 469,3-455-1785,0-38-397,-2-7 148,-3-9-237,-43-135-2696,32 93 2454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3.095"/>
    </inkml:context>
    <inkml:brush xml:id="br0">
      <inkml:brushProperty name="width" value="0.05" units="cm"/>
      <inkml:brushProperty name="height" value="0.05" units="cm"/>
    </inkml:brush>
  </inkml:definitions>
  <inkml:trace contextRef="#ctx0" brushRef="#br0">7 176 12955,'-1'-3'365,"-1"-1"0,1 1 0,1-1 0,-1 1 0,0-1 0,1 1 0,0-1 0,-1 0 0,2 1 0,-1-1 0,0 0 0,1 1 0,-1-1 0,3-5 0,-1 5-84,0 0-1,1 0 1,-1 0-1,1 1 1,0-1-1,0 1 1,0 0-1,0 0 1,1 0 0,-1 0-1,8-4 1,7-3 3,0 0 1,1 1-1,0 1 1,1 1-1,-1 1 1,1 0-1,0 2 0,33-4 1,-35 6-247,-1 1 0,0 1 0,0 0 0,0 2 0,0 0 0,0 0 0,0 2 0,0 0 0,-1 1 0,28 12 0,-36-13-36,-1 0 0,1 1 1,-1 0-1,0 1 0,0 0 1,-1 0-1,0 0 1,0 1-1,8 11 0,-12-16 4,0 1 0,-1 0-1,1 0 1,-1 0 0,1-1-1,-1 1 1,0 0 0,0 1 0,-1-1-1,1 0 1,0 0 0,-1 0-1,0 0 1,0 0 0,0 1-1,0-1 1,0 0 0,-1 0 0,0 0-1,1 0 1,-1 1 0,0-1-1,0 0 1,-1-1 0,1 1 0,-1 0-1,1 0 1,-1 0 0,-2 2-1,-3 2 65,0 0 0,-1-1 0,0 1 0,0-2 0,0 1 0,-1-1 0,0 0 0,0-1 0,0 0 0,-16 5-1,-4-1 197,0-1 0,-37 3 0,34-8-385,17-3-384,11-1-492,15-2 691,9 2-114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3.576"/>
    </inkml:context>
    <inkml:brush xml:id="br0">
      <inkml:brushProperty name="width" value="0.05" units="cm"/>
      <inkml:brushProperty name="height" value="0.05" units="cm"/>
    </inkml:brush>
  </inkml:definitions>
  <inkml:trace contextRef="#ctx0" brushRef="#br0">1 503 16604,'2'11'1450,"4"-10"-423,14-19-44,184-230 3504,-52 57-3866,-101 136-473,-51 55-147,0 0 1,1 0-1,-1 0 0,0 0 1,0 0-1,0 0 0,0-1 1,0 1-1,0 0 0,0 0 1,0 0-1,0 0 1,0 0-1,0 0 0,1 0 1,-1 0-1,0-1 0,0 1 1,0 0-1,0 0 0,0 0 1,0 0-1,0 0 0,1 0 1,-1 0-1,0 0 0,0 0 1,0 0-1,0 0 0,0 0 1,1 0-1,-1 0 0,0 0 1,0 0-1,0 0 0,0 0 1,0 0-1,1 0 0,-1 0 1,0 0-1,0 0 0,0 0 1,0 0-1,0 0 0,0 0 1,1 0-1,-1 1 0,0-1 1,0 0-1,0 0 0,-1 10 19,-11 20-28,10-25 13,-16 41-76,2 2 0,2 0 0,1 0 0,3 1 0,2 1-1,3-1 1,0 83 0,11-97-205,-6-37 129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3.994"/>
    </inkml:context>
    <inkml:brush xml:id="br0">
      <inkml:brushProperty name="width" value="0.05" units="cm"/>
      <inkml:brushProperty name="height" value="0.05" units="cm"/>
    </inkml:brush>
  </inkml:definitions>
  <inkml:trace contextRef="#ctx0" brushRef="#br0">0 0 19292,'14'6'2161,"0"0"-1521,-10-3 1912,2 1-2456,1-3-656,-9-1 472,-12 2-216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4.383"/>
    </inkml:context>
    <inkml:brush xml:id="br0">
      <inkml:brushProperty name="width" value="0.05" units="cm"/>
      <inkml:brushProperty name="height" value="0.05" units="cm"/>
    </inkml:brush>
  </inkml:definitions>
  <inkml:trace contextRef="#ctx0" brushRef="#br0">1 44 16948,'7'9'2320,"-2"-4"-1416,0-8-392,-1-4 1577,4-3-529,0-1-848,-8-1-200,-5-2-71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4.819"/>
    </inkml:context>
    <inkml:brush xml:id="br0">
      <inkml:brushProperty name="width" value="0.05" units="cm"/>
      <inkml:brushProperty name="height" value="0.05" units="cm"/>
    </inkml:brush>
  </inkml:definitions>
  <inkml:trace contextRef="#ctx0" brushRef="#br0">276 9 16163,'7'-9'1945,"-5"12"-1105,-5 9-344,-9 10 1673,-7 5-1137,-7 15-384,-3 7-144,-9 10-272,-2 3-40,3-3-56,4-4-40,8-9 0,5-6-8,17-26-280,6-14-328,16-31 464,4-8-80,7-13-56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5.298"/>
    </inkml:context>
    <inkml:brush xml:id="br0">
      <inkml:brushProperty name="width" value="0.05" units="cm"/>
      <inkml:brushProperty name="height" value="0.05" units="cm"/>
    </inkml:brush>
  </inkml:definitions>
  <inkml:trace contextRef="#ctx0" brushRef="#br0">184 0 14755,'-1'19'798,"-1"-1"-1,-1 0 0,-6 23 1,-2 10 525,3-6-712,2 1 0,2 0 0,2 0 0,2 0 0,2 0 0,13 76 0,-13-115-713,0 1-1,0-1 1,0 0-1,5 8 1,-64-135-8511,4 23 5850,-3 4 4516,56 93-1653,0 0 1,-1 0 0,1 0-1,0-1 1,0 1-1,-1 0 1,1 0 0,0-1-1,0 1 1,-1 0 0,1-1-1,0 1 1,0 0 0,0-1-1,0 1 1,0 0 0,0-1-1,-1 1 1,1 0 0,0-1-1,0 1 1,0-1 0,0 1-1,0 0 1,0-1 0,0 1-1,1 0 1,-1-1 0,0 1-1,0 0 1,0-1 0,0 1-1,0 0 1,0-1 0,1 1-1,-1 0 1,0-1 0,0 1-1,0 0 1,1 0 0,-1-1-1,0 1 1,1 0 0,-1 0-1,0-1 1,0 1 0,1 0-1,-1 0 1,0 0 0,1 0-1,-1 0 1,0-1 0,1 1-1,-1 0 1,0 0 0,1 0-1,-1 0 1,1 0 0,-1 0-1,1 0 1,27 4 1626,-20-3-1283,21 3-175,1-1 0,-1-2 1,53-3-1,-46-4-358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5.715"/>
    </inkml:context>
    <inkml:brush xml:id="br0">
      <inkml:brushProperty name="width" value="0.05" units="cm"/>
      <inkml:brushProperty name="height" value="0.05" units="cm"/>
    </inkml:brush>
  </inkml:definitions>
  <inkml:trace contextRef="#ctx0" brushRef="#br0">216 2 19980,'-7'-1'296,"-1"1"0,0-1-1,1 1 1,-1 1 0,1-1 0,-1 1-1,1 1 1,-1-1 0,1 1-1,-1 1 1,1-1 0,0 1 0,-12 8-1,11-7-249,0 1 0,1 0-1,0 0 1,0 0-1,1 1 1,0 1 0,0-1-1,0 1 1,1 0 0,-1 0-1,-6 13 1,11-18-53,0 0 0,0 0 1,0 0-1,0 0 0,1 0 1,-1 0-1,0 0 0,1 0 0,0 0 1,-1 0-1,1 0 0,0 0 0,0 1 1,0-1-1,1 0 0,-1 0 0,0 0 1,1 0-1,-1 0 0,1 0 0,0 0 1,0 0-1,0 0 0,0 0 0,0 0 1,0-1-1,0 1 0,0 0 1,1-1-1,-1 1 0,1-1 0,-1 1 1,1-1-1,0 0 0,-1 1 0,1-1 1,3 1-1,6 3-115,0 0 1,0-1-1,1-1 1,0 0-1,15 2 0,-14-2 21,5 0-50,0 0-153,32 11 0,-46-13 267,0 0 0,0 1 0,0-1-1,-1 1 1,1 0 0,-1 1 0,1-1-1,-1 0 1,0 1 0,0 0 0,0 0-1,0 0 1,4 6 0,-6-7 38,0-1 0,0 1 0,-1 0 0,1-1 0,-1 1 1,1 0-1,-1 0 0,0 0 0,1-1 0,-1 1 0,0 0 0,0 0 1,-1 0-1,1-1 0,0 1 0,-1 0 0,1 0 0,-1 0 0,1-1 1,-1 1-1,0 0 0,1-1 0,-1 1 0,0-1 0,0 1 1,0-1-1,-1 1 0,1-1 0,0 0 0,-1 1 0,1-1 0,0 0 1,-1 0-1,-1 1 0,-7 5 39,0-1 0,0-1 0,0 1 0,-11 3 0,20-9-39,-12 5-12,-2 0 0,1 0 0,0-1 1,-19 2-1,29-5-7,-1-1 1,1 0 0,-1 1 0,0-1-1,1-1 1,-1 1 0,1-1-1,-1 1 1,1-1 0,-1-1 0,1 1-1,0-1 1,-1 1 0,1-1 0,0 0-1,0-1 1,-7-4 0,-8-19-99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6.295"/>
    </inkml:context>
    <inkml:brush xml:id="br0">
      <inkml:brushProperty name="width" value="0.05" units="cm"/>
      <inkml:brushProperty name="height" value="0.05" units="cm"/>
    </inkml:brush>
  </inkml:definitions>
  <inkml:trace contextRef="#ctx0" brushRef="#br0">188 32 17500,'3'-2'427,"-1"2"-252,0-1-1,-1 0 0,1 0 0,0 0 0,-1 0 0,1-1 0,-1 1 0,1 0 0,-1-1 0,0 1 1,1-1-1,-1 1 0,0-1 0,0 0 0,0 1 0,1-5 0,-2 6-112,0 0 0,0-1 0,-1 1 0,1 0 0,0 0 1,0 0-1,-1-1 0,1 1 0,0 0 0,-1 0 0,1 0 0,0 0 0,0-1 0,-1 1 0,1 0 0,0 0 0,-1 0 0,1 0 0,0 0 1,-1 0-1,1 0 0,0 0 0,-1 0 0,1 0 0,0 0 0,-1 0 0,1 0 0,0 0 0,-1 0 0,1 1 0,0-1 0,-1 0 0,1 0 1,0 0-1,0 0 0,-1 1 0,1-1 0,-1 0 0,-13 7 656,0 1-656,1 1 0,0 0-1,0 1 1,1 0-1,0 1 1,0 0-1,2 1 1,-1 1-1,1 0 1,1 0-1,1 0 1,0 1-1,0 1 1,-9 25-1,16-37-73,0 1 1,0-1-1,0 1 0,1-1 0,-1 1 0,1-1 0,0 1 0,0-1 0,0 1 0,1-1 1,-1 1-1,1-1 0,0 1 0,-1-1 0,2 0 0,-1 1 0,0-1 0,1 0 0,-1 0 0,1 0 1,0 0-1,0 0 0,0 0 0,1 0 0,-1-1 0,1 1 0,-1-1 0,1 0 0,0 1 1,0-1-1,0-1 0,0 1 0,0 0 0,0-1 0,6 2 0,7 2-134,0 0 0,26 2 0,-29-5 62,-1 0 0,0 0 0,0 1 1,0 1-1,-1 0 0,14 7 0,-24-11 89,-1 0 1,1 0 0,-1 0-1,1 1 1,-1-1 0,1 0-1,-1 1 1,1-1-1,-1 0 1,1 1 0,-1-1-1,0 1 1,1-1 0,-1 0-1,1 1 1,-1-1 0,0 1-1,1 0 1,-1-1 0,0 1-1,0-1 1,0 1 0,1-1-1,-1 1 1,0-1-1,0 1 1,0 0 0,0 0-1,0 0 10,-1 0-1,1-1 0,-1 1 0,1 0 0,-1 0 1,0-1-1,1 1 0,-1 0 0,0-1 1,1 1-1,-1-1 0,0 1 0,0-1 0,1 1 1,-3 0-1,-33 10 399,7-6-128,3 0-97,0 0-1,1 1 1,0 2-1,-38 16 1,62-23-267,1-1 1,-1 1 0,0-1-1,0 1 1,0-1 0,0 1-1,1 0 1,-1-1-1,0 1 1,1 0 0,-1 0-1,1 0 1,-1 0-1,1-1 1,-1 3 0,3 0-705,7-6 454,8-10-175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7.917"/>
    </inkml:context>
    <inkml:brush xml:id="br0">
      <inkml:brushProperty name="width" value="0.05" units="cm"/>
      <inkml:brushProperty name="height" value="0.05" units="cm"/>
    </inkml:brush>
  </inkml:definitions>
  <inkml:trace contextRef="#ctx0" brushRef="#br0">2 0 17036,'-1'3'1760,"2"14"-1104,2 0-272,2 6 921,1 0-369,2 0-936,4-2-528,2-4 520,4 0-176,2 0-153</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6.940"/>
    </inkml:context>
    <inkml:brush xml:id="br0">
      <inkml:brushProperty name="width" value="0.05" units="cm"/>
      <inkml:brushProperty name="height" value="0.05" units="cm"/>
    </inkml:brush>
  </inkml:definitions>
  <inkml:trace contextRef="#ctx0" brushRef="#br0">88 0 19116,'-2'1'223,"-1"1"0,0 0 0,1-1-1,-1 1 1,1 0 0,0 0 0,-1 0 0,1 0-1,0 1 1,0-1 0,-2 5 0,-18 32 737,21-36-757,-6 11 94,1 1 0,1-1-1,-7 31 1,11-37-263,-1 1-1,1-1 0,1 1 1,0-1-1,0 1 1,0-1-1,1 1 1,4 15-1,-4-22-31,-1 0 1,1 0-1,-1 0 0,1 0 0,0 0 1,0-1-1,0 1 0,0 0 0,0-1 0,1 1 1,-1-1-1,0 1 0,1-1 0,-1 1 1,1-1-1,-1 0 0,1 0 0,0 0 0,0 0 1,-1 0-1,3 1 0,-1-1 0,0-1 0,1 1 0,-1-1 1,0 0-1,0 0 0,0 0 0,0 0 0,0-1 0,0 1 0,1-1 0,-1 0 0,3-1 0,7-3 3,-1-1 1,0 0-1,0-1 0,-1 0 0,13-10 0,40-43 18,2 1 2,-66 58-25,0 1 0,1 0 0,-1-1 0,0 1 0,0 0 0,1 0 0,-1-1 0,0 1 0,1 0 0,-1 0 0,0 0 0,1 0 0,-1-1 0,0 1 0,1 0 0,-1 0 1,0 0-1,1 0 0,-1 0 0,1 0 0,-1 0 0,0 0 0,1 0 0,-1 0 0,0 0 0,1 0 0,-1 0 0,1 0 0,-1 0 0,0 1 0,1-1 0,-1 0 0,1 0 0,2 14 0,-8 24 0,4-34 0,0-2 0,0 4 1,0 0 0,0 1 1,0-1-1,1 0 1,0 0-1,1 9 0,-1-14 1,0 0 1,1 0-1,-1 1 0,1-1 0,-1 0 0,1 0 0,-1 0 0,1 0 0,0 0 0,0 1 0,-1-1 0,1-1 0,0 1 0,0 0 0,0 0 0,0 0 0,0 0 0,0-1 1,0 1-1,0 0 0,1-1 0,-1 1 0,0-1 0,0 1 0,1-1 0,-1 0 0,0 1 0,0-1 0,1 0 0,-1 0 0,0 0 0,1 0 0,-1 0 0,0 0 1,0-1-1,3 0 0,14-2 15,-1-2 0,0 0 1,-1-1-1,1 0 1,29-18-1,-4 3 8,-11 7-9,-9 2-12,1 2 0,0 0 0,47-11 0,-68 20-4,0 1-1,0 0 1,0-1-1,0 1 1,1 0-1,-1 0 1,0 0-1,0 1 1,0-1-1,3 1 1,-4 0-1,-1-1 1,1 0-1,-1 0 0,1 1 1,0-1-1,-1 1 1,1-1-1,-1 0 0,1 1 1,-1-1-1,0 1 0,1-1 1,-1 1-1,1-1 1,-1 1-1,0 0 0,0-1 1,1 1-1,-1-1 1,0 1-1,0 0 0,1 0 1,-1 3 4,-1 1 1,1-1-1,0 0 1,-1 0-1,0 0 0,0 1 1,0-1-1,-3 4 1,3-4 28,-1 0 1,1 0 0,0 0-1,0 0 1,0 0-1,0 7 1,2-11-27,-1 0 0,0 1 0,0-1 0,0 0 0,0 1 0,1-1 0,-1 0 0,0 0 0,0 1 0,1-1 0,-1 0 0,0 0 0,0 0 0,1 1 0,-1-1 0,0 0-1,1 0 1,-1 0 0,0 0 0,1 1 0,-1-1 0,0 0 0,1 0 0,-1 0 0,0 0 0,1 0 0,-1 0 0,0 0 0,1 0 0,-1 0 0,0 0 0,1 0 0,-1 0 0,0-1 0,1 1 0,-1 0 0,0 0 0,1 0 0,-1 0 0,0 0 0,0-1 0,1 1 0,15-8 124,-16 8-118,26-16 147,-6 3-45,27-12 1,-41 22-111,0 1 0,0 0 1,0 0-1,0 0 0,1 1 0,-1 0 0,0 0 1,1 1-1,10 0 0,-15 0-6,0 1 0,0-1-1,0 1 1,-1 0 0,1-1 0,0 1 0,0 0 0,0 1 0,-1-1-1,1 0 1,0 0 0,-1 1 0,1-1 0,-1 1 0,1-1 0,-1 1 0,0 0-1,0-1 1,0 1 0,0 0 0,0 0 0,0 0 0,0 2 0,14 19-18,-14-23 19,0 1 0,0 0 0,0-1-1,0 1 1,0-1 0,0 1 0,1-1 0,-1 1 0,0-1 0,0 0 0,0 0 0,0 1 0,1-1 0,-1 0 0,0 0-1,0 0 1,0 0 0,1 0 0,-1-1 0,0 1 0,0 0 0,1-1 0,0 1-25,-1-1 0,0 1 0,0 0 0,0 0 0,0 0 0,0 0 0,1 0 0,-1 0 0,0 0 0,0 0 0,0 0 1,0 0-1,2 1 0,-3 0 25,1-1 1,-1 0 0,0 0-1,1 1 1,-1-1-1,0 0 1,0 0 0,1 1-1,-1-1 1,0 0 0,0 1-1,0-1 1,1 0-1,-1 1 1,0-1 0,0 1-1,0-1 1,0 0 0,0 1-1,0-1 1,0 0 0,0 1-1,0-1 1,0 1-1,0-1 1,0 0 0,0 1-1,0-1 1,0 0 0,0 1-1,-1-1 1,1 1-1,0-1 1,0 0 0,0 1-1,-1-1 1,1 0 0,0 0-1,0 1 1,-1-1 0,1 1-1,-1-1 0,1 0 0,0 1 1,0-1-1,0 0 0,0 0 0,-1 1 0,1-1 0,0 0 0,0 0 1,-1 1-1,1-1 0,0 0 0,0 0 0,-1 0 0,1 0 1,0 1-1,-1-1 0,1 0 0,0 0 0,0 0 0,-1 0 0,1 0 1,0 0-1,-1 0 0,1 0 0,0 0 0,-1 0 0,1 0 0,0 0 1,-1 0-1,1 0 0,0 0 0,-1 0 0,1 0 0,0-1 0,-4-1-88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7.809"/>
    </inkml:context>
    <inkml:brush xml:id="br0">
      <inkml:brushProperty name="width" value="0.05" units="cm"/>
      <inkml:brushProperty name="height" value="0.05" units="cm"/>
    </inkml:brush>
  </inkml:definitions>
  <inkml:trace contextRef="#ctx0" brushRef="#br0">20 174 15083,'-2'1'287,"0"0"0,1 1 0,-1-1 0,0 0 0,1 1 0,-1-1-1,1 1 1,0-1 0,0 1 0,-1 0 0,0 2 0,2-4-220,0 0 1,0 1-1,0-1 1,0 1 0,0-1-1,0 0 1,0 1-1,0-1 1,0 0-1,0 1 1,0-1-1,0 0 1,0 1 0,0-1-1,0 0 1,1 0-1,-1 1 1,0-1-1,0 0 1,0 1-1,1-1 1,-1 0 0,0 0-1,0 1 1,1-1-1,-1 0 1,18 7 1480,-5-5-1223,0 0 0,1-2 0,-1 1 0,0-2 0,1 1 0,-1-2 0,0 0 0,0-1 0,16-5 0,1-1-31,-1-2-1,52-28 0,-57 25-191,24-16-1,-42 26-92,-1 0 0,0 0-1,0-1 1,0 0 0,0 0-1,-1 0 1,0 0 0,0-1 0,0 1-1,3-8 1,-7 12-8,1 1 0,-1-1 1,1 0-1,-1 0 0,0 0 1,0 0-1,1 1 0,-1-1 0,0 0 1,0 0-1,0 0 0,0 0 0,0 0 1,0 0-1,0 0 0,0 1 0,-1-1 1,1 0-1,0 0 0,0 0 0,-1 0 1,1 1-1,0-1 0,-1 0 0,1 0 1,-1 1-1,1-1 0,-1 0 0,1 0 1,-1 1-1,0-1 0,1 1 0,-1-1 1,0 1-1,0-1 0,1 1 0,-1-1 1,0 1-1,0-1 0,0 1 1,1 0-1,-1 0 0,0-1 0,-1 1 1,-3-1 2,1 1 0,-1-1 0,1 1 1,-1 0-1,0 0 0,1 0 0,-8 2 1,0 1-1,-1 0 1,1 1 0,0 1 0,0 0-1,1 1 1,0 0 0,0 1 0,0 0 0,0 1-1,1 0 1,-12 13 0,16-16-4,1 0 0,0 1 0,0-1-1,1 1 1,0 0 0,0 1 0,0-1 0,1 1 0,0 0 0,0-1 0,1 1 0,-1 1 0,1-1-1,1 0 1,0 0 0,0 1 0,0-1 0,1 0 0,0 1 0,2 14 0,-1-18-33,1 1 1,-1-1-1,1 1 1,-1-1-1,2 0 1,-1 0-1,0 0 1,1 0-1,-1 0 1,1 0-1,0-1 1,1 1-1,-1-1 1,0 0-1,1 0 1,0 0-1,0 0 1,0-1-1,0 0 1,6 3-1,-4-3-13,0 0 1,0 0-1,1 0 0,-1-1 0,1 0 1,0 0-1,-1-1 0,1 0 1,-1 0-1,1-1 0,0 0 0,-1 0 1,1 0-1,6-3 0,33-15-207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8.384"/>
    </inkml:context>
    <inkml:brush xml:id="br0">
      <inkml:brushProperty name="width" value="0.05" units="cm"/>
      <inkml:brushProperty name="height" value="0.05" units="cm"/>
    </inkml:brush>
  </inkml:definitions>
  <inkml:trace contextRef="#ctx0" brushRef="#br0">33 0 16051,'5'4'2145,"-1"3"-1249,2 10-272,2 4 1473,-3 12-969,-2 5-144,-2 5-344,1 6-104,-2-3-312,0 0-184,0-8-488,-5-3-272,1-10-520,-1-9-144,-9-14 928,-3-5-329,-4-17-183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8.786"/>
    </inkml:context>
    <inkml:brush xml:id="br0">
      <inkml:brushProperty name="width" value="0.05" units="cm"/>
      <inkml:brushProperty name="height" value="0.05" units="cm"/>
    </inkml:brush>
  </inkml:definitions>
  <inkml:trace contextRef="#ctx0" brushRef="#br0">1 209 16315,'0'-7'216,"0"-1"-1,1 1 0,0-1 0,0 1 0,0-1 0,1 1 0,0 0 0,1 0 0,0 0 1,0 0-1,0 0 0,1 1 0,0-1 0,0 1 0,1 0 0,-1 0 0,1 1 0,1-1 1,-1 1-1,1 0 0,0 1 0,0-1 0,0 1 0,1 0 0,-1 1 0,11-5 0,3 0 37,0 1 0,1 0-1,0 1 1,0 2-1,0 0 1,0 1-1,1 1 1,24 2-1,-33 0-217,0 1 0,0 0 0,0 1-1,-1 0 1,1 1 0,-1 1 0,0 0-1,0 1 1,0 0 0,0 0-1,-1 2 1,0-1 0,0 1 0,19 17-1,-27-21-29,1 1-1,-1 0 1,0 0-1,1 0 1,-2 0-1,1 0 0,0 0 1,-1 1-1,0-1 1,0 1-1,0 0 1,-1 0-1,1 0 0,-1 0 1,0 0-1,-1 0 1,1 0-1,-1 0 1,0 0-1,0 0 0,-1 0 1,0 0-1,1 0 1,-2 0-1,1 0 1,0 0-1,-1-1 0,0 1 1,0 0-1,-1-1 1,1 0-1,-1 1 1,0-1-1,0 0 1,0 0-1,-1-1 0,1 1 1,-1-1-1,-4 4 1,-6 3-6,0-1 0,-1 0 0,0-1-1,-1 0 1,0-1 0,0-1 0,0-1 0,-1 0 0,0-1 0,0-1 0,0 0 0,-29 0 0,43-3-121,1-1 0,-1 1 0,0 0-1,1-1 1,-1 0 0,0 1 0,-4-3 0,3-2-521,15 0 346,8 3-78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09.255"/>
    </inkml:context>
    <inkml:brush xml:id="br0">
      <inkml:brushProperty name="width" value="0.05" units="cm"/>
      <inkml:brushProperty name="height" value="0.05" units="cm"/>
    </inkml:brush>
  </inkml:definitions>
  <inkml:trace contextRef="#ctx0" brushRef="#br0">19 38 14547,'2'-3'226,"0"1"1,0-1-1,1 0 0,-1 1 0,1-1 0,-1 1 1,1 0-1,0 0 0,0 0 0,0 0 0,0 0 1,0 0-1,1 1 0,-1 0 0,0 0 0,1 0 1,-1 0-1,0 0 0,1 1 0,0-1 0,-1 1 1,1 0-1,-1 0 0,1 0 0,-1 1 1,5 0-1,1 1 70,-1-1 1,1 1 0,-1 1-1,0 0 1,0 0 0,0 0-1,0 1 1,-1 0-1,13 9 1,-17-10-268,0-1 0,0 1 1,0 0-1,0 0 0,0 0 0,-1 0 0,1 1 0,-1-1 1,0 0-1,0 1 0,0 0 0,0 0 0,-1-1 0,1 1 1,-1 0-1,0 0 0,0 0 0,-1 0 0,1 0 1,-1 0-1,0 1 0,0-1 0,0 0 0,-1 0 0,1 0 1,-1 0-1,0 0 0,0 0 0,-1 0 0,1 0 0,-1-1 1,0 1-1,-2 4 0,-6 8-5,-1 0 0,-1-1-1,0-1 1,0 0 0,-27 23 0,1-7 86,26-21-28,0 1 0,1 0 1,0 0-1,0 1 0,-15 21 0,26-31-72,-1 0 0,0-1-1,1 1 1,-1 0 0,1 0 0,-1-1 0,1 1 0,-1 0 0,1 0 0,0 0 0,-1-1 0,1 1-1,0 0 1,0 0 0,-1 0 0,1 0 0,0 0 0,0 0 0,0 0 0,0-1 0,0 1-1,0 0 1,1 0 0,-1 0 0,0 0 0,0 0 0,1 0 0,-1-1 0,0 1 0,1 0 0,-1 0-1,1 0 1,-1-1 0,1 1 0,-1 0 0,1-1 0,0 1 0,-1 0 0,1-1 0,0 1-1,-1-1 1,1 1 0,0-1 0,0 1 0,0-1 0,0 0 0,-1 1 0,1-1 0,0 0 0,0 0-1,0 1 1,0-1 0,0 0 0,0 0 0,1 0 0,8 1 37,0-1 1,0 0-1,19-2 0,-23 1-67,15-1-251,0-2 1,0-1-1,0 0 1,0-2-1,37-16 1,-25 7-56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0.658"/>
    </inkml:context>
    <inkml:brush xml:id="br0">
      <inkml:brushProperty name="width" value="0.05" units="cm"/>
      <inkml:brushProperty name="height" value="0.05" units="cm"/>
    </inkml:brush>
  </inkml:definitions>
  <inkml:trace contextRef="#ctx0" brushRef="#br0">19 52 12643,'6'-15'2177,"-5"11"-1593,1 0 0,-1 0 0,1 0 0,0 1-1,0-1 1,0 0 0,5-5 0,-7 9-544,0 0 0,0 0-1,0 0 1,0 0 0,0 0 0,0 0 0,0 0 0,0 0 0,1 0 0,-1-1-1,0 1 1,0 0 0,0 0 0,0 0 0,0 0 0,0 0 0,1 0 0,-1 0-1,0 0 1,0 0 0,0 0 0,0 0 0,0 0 0,0 0 0,1 0 0,-1 0-1,0 0 1,0 0 0,0 0 0,0 0 0,0 0 0,0 0 0,1 0 0,-1 1-1,0-1 1,0 0 0,0 0 0,0 0 0,0 0 0,0 0 0,0 0 0,0 0-1,1 0 1,-1 0 0,0 1 0,0-1 0,0 0 0,2 9 937,-2 22-155,-1 1-1,-1-1 0,-9 41 1,3-16-419,-1 9-64,0-13-108,3 0 0,2 63 0,4-108-234,0 1 0,1-1-1,0 1 1,3 10 0,-3-17-23,-1 0 1,0 0-1,0 0 1,1 0 0,-1-1-1,0 1 1,1 0-1,-1 0 1,1 0 0,-1 0-1,1 0 1,0 0-1,-1-1 1,1 1-1,0 0 1,0-1 0,-1 1-1,1 0 1,0-1-1,0 1 1,0-1-1,0 1 1,0-1 0,0 0-1,-1 1 1,1-1-1,0 0 1,0 0-1,0 1 1,0-1 0,0 0-1,0 0 1,0 0-1,0 0 1,0-1 0,0 1-1,0 0 1,0 0-1,0 0 1,0-1-1,0 1 1,2-1 0,2-3-243,1 1 0,0-1 0,-1 0 0,0-1 0,0 1 0,0-1 0,0 0 0,-1 0 0,7-10 0,4-9-247,13-26-1,2-14-354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1.119"/>
    </inkml:context>
    <inkml:brush xml:id="br0">
      <inkml:brushProperty name="width" value="0.05" units="cm"/>
      <inkml:brushProperty name="height" value="0.05" units="cm"/>
    </inkml:brush>
  </inkml:definitions>
  <inkml:trace contextRef="#ctx0" brushRef="#br0">377 0 17012,'-22'78'5017,"-7"33"-2349,21-61-2136,3 0 0,1 1 0,5 59-1,3-67-1255,15 72 0,-17-104-112,-13-17-2027,-20-26 1104,6 9 693</inkml:trace>
  <inkml:trace contextRef="#ctx0" brushRef="#br0" timeOffset="1">57 418 15363,'-28'-12'1857,"10"4"-961,7 4-344,11 1 1064,8 3-319,12-2-337,6 2-184,14 2-288,2-2-248,9 0-832,0-2-1080,1 2 1488,-2 3-248,-2 0-201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1.772"/>
    </inkml:context>
    <inkml:brush xml:id="br0">
      <inkml:brushProperty name="width" value="0.05" units="cm"/>
      <inkml:brushProperty name="height" value="0.05" units="cm"/>
    </inkml:brush>
  </inkml:definitions>
  <inkml:trace contextRef="#ctx0" brushRef="#br0">12 193 15683,'-11'6'2175,"19"-3"-705,26-4 701,280-50 2019,-206 31-3720,-7 2-208,197-40-64,-287 56-219,-1-1 1,0 0-1,16-8 0,-33 8-64,-9 2 66,-158 29-39,110-16 56,-45 9-11,0-5 1,-127 2-1,282-30-86,-10 2 10,400-60-2145,-501 52-1264,26 2 2800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2.314"/>
    </inkml:context>
    <inkml:brush xml:id="br0">
      <inkml:brushProperty name="width" value="0.05" units="cm"/>
      <inkml:brushProperty name="height" value="0.05" units="cm"/>
    </inkml:brush>
  </inkml:definitions>
  <inkml:trace contextRef="#ctx0" brushRef="#br0">145 17 13235,'-4'-1'566,"1"1"0,-1-1 1,1 1-1,-1-1 0,1 0 0,-1 0 1,-3-3-1,5 3-339,0 0 1,0 0-1,1 0 1,-1 1-1,0-1 0,0 0 1,0 1-1,0-1 1,0 1-1,0 0 0,0 0 1,0 0-1,0 0 1,0 0-1,0 0 1,0 0-1,0 1 0,0-1 1,0 1-1,0-1 1,0 1-1,1 0 1,-1 0-1,-3 2 0,-1 1-25,0 2 0,0-1 0,1 1 0,0-1 0,0 1 0,0 1 0,-6 11 0,9-16-192,1 1 1,-1-1-1,1 1 1,0 0-1,0 0 1,0-1-1,0 1 0,0 0 1,1 0-1,-1 0 1,1 0-1,0 0 0,0 0 1,0 0-1,0 0 1,0 0-1,1 0 1,-1-1-1,1 1 0,0 0 1,0 0-1,0 0 1,1 3-1,0-4-8,0-1 1,0 1-1,0 0 0,0-1 0,0 1 0,0-1 1,1 1-1,-1-1 0,0 0 0,1 0 1,-1 0-1,1-1 0,-1 1 0,1 0 0,0-1 1,-1 0-1,1 1 0,-1-1 0,1 0 1,0 0-1,-1-1 0,4 1 0,2-1 7,0-1 0,0 0 0,0 0-1,0 0 1,13-7 0,-15 6 15,0-1-1,0 0 1,0 0 0,-1 0-1,0-1 1,0 0-1,0 0 1,0 0 0,5-9-1,-8 12-9,-1 0-1,0 0 1,0 1-1,0-1 1,0 0-1,0 0 1,0 0-1,0 0 1,0 0-1,-1 0 1,1 0-1,-1-1 1,0 1-1,0 0 1,0 0-1,0 0 1,0 0-1,0-1 0,0 1 1,-1 0-1,1 0 1,-1 0-1,1 0 1,-1 0-1,0 0 1,0 0-1,0 0 1,0 0-1,0 0 1,0 1-1,-1-1 1,1 0-1,-1 1 1,-1-3-1,0 3-49,1-1-1,0 1 1,0-1-1,-1 1 0,1 0 1,-1 0-1,1 0 1,-1 0-1,0 1 1,1-1-1,-1 1 0,0-1 1,1 1-1,-1 0 1,0 0-1,1 0 1,-1 0-1,0 1 0,0-1 1,1 1-1,-1 0 1,1-1-1,-1 1 1,1 0-1,-1 1 1,1-1-1,-1 0 0,1 1 1,0-1-1,-4 4 1,6-5-18,0 0 1,0 0 0,0 0 0,0 1 0,-1-1-1,1 0 1,0 0 0,0 0 0,0 0 0,0 0-1,0 1 1,-1-1 0,1 0 0,0 0 0,0 0-1,0 1 1,0-1 0,0 0 0,0 0 0,0 0-1,0 1 1,0-1 0,0 0 0,0 0 0,0 0-1,0 1 1,0-1 0,0 0 0,0 0 0,0 0-1,0 1 1,0-1 0,0 0 0,0 0 0,0 0-1,0 1 1,0-1 0,1 0 0,-1 0 0,0 0-1,0 0 1,0 1 0,0-1 0,0 0 0,1 0-1,-1 0 1,0 0 0,0 0 0,0 0-1,0 1 1,1-1 0,-1 0 0,0 0 0,0 0-1,0 0 1,1 0 0,14 1-1517,-10-2 1353,9 1-890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2.747"/>
    </inkml:context>
    <inkml:brush xml:id="br0">
      <inkml:brushProperty name="width" value="0.05" units="cm"/>
      <inkml:brushProperty name="height" value="0.05" units="cm"/>
    </inkml:brush>
  </inkml:definitions>
  <inkml:trace contextRef="#ctx0" brushRef="#br0">68 0 15747,'-13'100'5075,"-6"33"-1897,8-86-2553,2-1 1,2 1-1,-2 75 1,10-119-644,-1 0 1,0 1-1,1-1 1,0 0-1,0 1 1,0-1-1,0 0 1,0 0 0,3 5-1,-3-7-8,-1 0-1,1-1 1,-1 1-1,1 0 1,-1-1-1,1 1 1,-1-1-1,1 1 1,-1-1-1,1 1 1,0-1-1,-1 1 1,1-1-1,0 0 1,0 1 0,-1-1-1,1 0 1,0 0-1,-1 0 1,1 1-1,0-1 1,0 0-1,0 0 1,-1 0-1,1 0 1,0 0-1,0 0 1,-1-1-1,1 1 1,0 0-1,0 0 1,-1 0 0,1-1-1,0 1 1,0 0-1,-1-1 1,1 1-1,0-1 1,-1 1-1,1-1 1,-1 1-1,1-1 1,-1 1-1,1-1 1,0 0-1,13-13-209,4-4-96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2.969"/>
    </inkml:context>
    <inkml:brush xml:id="br0">
      <inkml:brushProperty name="width" value="0.05" units="cm"/>
      <inkml:brushProperty name="height" value="0.05" units="cm"/>
    </inkml:brush>
  </inkml:definitions>
  <inkml:trace contextRef="#ctx0" brushRef="#br0">1 169 17284,'21'3'891,"1"-2"0,0-1 0,0 0 1,0-2-1,0-1 0,26-6 0,-20 2-727,-1-1-1,1-2 1,-2-1-1,0-1 1,0-1-1,33-22 1,-54 31-108,0-1 0,0 0 0,0 1 0,6-10 0,-10 14-45,-1 0-1,1-1 0,-1 1 1,1-1-1,-1 0 0,1 1 1,-1-1-1,0 1 1,1-1-1,-1 0 0,0 1 1,1-1-1,-1 1 0,0-1 1,0 0-1,1 0 0,-1 1 1,0-1-1,0 0 1,0 1-1,0-1 0,0 0 1,0 0-1,0 1 0,0-1 1,-1 0-1,1 1 1,0-1-1,0 0 0,-1 1 1,1-1-1,0 0 0,-1 1 1,1-1-1,0 1 0,-1-1 1,1 0-1,-1 1 1,1-1-1,-1 1 0,1 0 1,-1-1-1,1 1 0,-1-1 1,0 1-1,1 0 0,-1-1 1,0 1-1,1 0 1,-1 0-1,0-1 0,1 1 1,-1 0-1,-1 0 0,-5-1 41,0 0-1,0 1 0,0 0 0,-1 1 0,1-1 1,0 1-1,0 0 0,0 1 0,0 0 0,1 0 1,-1 0-1,0 1 0,1 0 0,-10 6 1,-2 2 13,0 1 0,1 1 0,-26 24 0,35-29-30,1-1 0,0 2-1,1-1 1,-1 1 0,2 0 0,-1 0-1,-7 18 1,12-24-25,0-1 0,0 1 0,0-1 0,0 1 0,1 0 0,-1-1 1,1 1-1,-1-1 0,1 1 0,0 0 0,0-1 0,1 1 0,-1 0 0,0-1 0,1 1 0,-1 0 0,1-1 0,0 1 0,0-1 0,0 1 0,0-1 0,1 0 1,-1 1-1,1-1 0,-1 0 0,1 0 0,0 0 0,0 0 0,-1 0 0,2-1 0,-1 1 0,0 0 0,0-1 0,0 0 0,1 1 0,3 0 0,3 2-129,0-1-1,0 0 1,1-1-1,-1 0 1,1 0-1,0-1 1,-1-1-1,15 0 1,5-2-462,45-9 0,-34 3 159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58.292"/>
    </inkml:context>
    <inkml:brush xml:id="br0">
      <inkml:brushProperty name="width" value="0.05" units="cm"/>
      <inkml:brushProperty name="height" value="0.05" units="cm"/>
    </inkml:brush>
  </inkml:definitions>
  <inkml:trace contextRef="#ctx0" brushRef="#br0">13 277 16756,'6'1'353,"1"1"1,-1-1-1,1-1 1,-1 1-1,1-1 1,0 0-1,-1-1 0,1 0 1,-1 0-1,1 0 1,-1 0-1,1-1 1,-1 0-1,0-1 1,0 1-1,0-1 1,0-1-1,-1 1 1,1-1-1,7-6 1,3-3-158,-1-1 0,-1 0 0,-1 0 0,0-1 0,18-27 0,-23 28-52,0 1 1,8-19-1,-14 29-101,-1 0 0,0 0-1,0-1 1,0 1-1,0 0 1,0-1 0,0 1-1,-1-1 1,0 1-1,0-1 1,0 1-1,0-1 1,0 1 0,-1-1-1,1 1 1,-2-4-1,2 6-24,-1 0 0,1 0-1,-1 1 1,1-1 0,-1 0-1,1 1 1,-1-1 0,1 0-1,-1 1 1,0-1 0,1 1 0,-1-1-1,0 1 1,1-1 0,-1 1-1,0 0 1,0-1 0,0 1-1,1 0 1,-1 0 0,0-1-1,0 1 1,0 0 0,0 0-1,0 0 1,-2 0 15,0 1-1,0-1 1,0 0 0,1 1-1,-1 0 1,0 0 0,1 0-1,-3 1 1,-7 4 76,1 1 0,-16 12 0,26-18-93,-22 17 93,0 1 1,2 1-1,1 1 1,0 1-1,1 1 1,2 0-1,-18 30 1,33-48-81,-1 1 1,1-1-1,-1 0 0,1 1 1,1 0-1,-1-1 1,1 1-1,0 0 0,0 7 1,1-11-21,0 0 1,0 0 0,0 0-1,1 0 1,-1 0 0,1 0-1,-1 0 1,1 0 0,0 0-1,0 0 1,0 0 0,0 0-1,0 0 1,0 0-1,0-1 1,0 1 0,1 0-1,-1-1 1,1 0 0,-1 1-1,1-1 1,0 0 0,-1 1-1,1-1 1,0 0 0,0 0-1,4 1 1,2 0-76,1 1 0,0-2-1,0 1 1,0-2 0,0 1 0,0-1 0,0 0 0,0-1 0,17-3-1,9-4-565,38-13 0,-70 20 617,39-14-334,-7 1-116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3.184"/>
    </inkml:context>
    <inkml:brush xml:id="br0">
      <inkml:brushProperty name="width" value="0.05" units="cm"/>
      <inkml:brushProperty name="height" value="0.05" units="cm"/>
    </inkml:brush>
  </inkml:definitions>
  <inkml:trace contextRef="#ctx0" brushRef="#br0">176 248 17540,'0'-2'306,"1"0"0,-1 1-1,0-1 1,0 0 0,0 0 0,0 1 0,0-1 0,0 0 0,-1 1 0,1-1 0,0 0 0,-2-2 0,1 3-221,1 1-1,-1-1 1,0 0 0,1 1 0,-1-1 0,0 1 0,0-1 0,1 1 0,-1-1 0,0 1 0,0-1 0,0 1 0,0 0 0,0 0 0,0-1 0,1 1 0,-1 0 0,0 0 0,0 0-1,0 0 1,0 0 0,0 0 0,0 0 0,0 0 0,-1 1 0,-12 2-2,0 1 0,0 0 1,0 1-1,1 0 0,0 1 0,0 1 0,-21 13 1,32-18-75,0-1 1,1 0-1,-1 1 0,1-1 1,-1 1-1,1 0 1,-1 0-1,1-1 1,0 1-1,0 0 1,0 0-1,0 0 1,0 0-1,0 0 1,1 1-1,-1-1 1,1 0-1,0 0 1,-1 0-1,1 5 1,0-4-6,0 1 1,1-1-1,-1 0 1,1 1-1,-1-1 1,1 0 0,0 1-1,1-1 1,-1 0-1,0 0 1,1 0-1,0 0 1,2 3-1,-3-5 1,1 1 0,-1-1 0,0 0 0,1 0 0,0 0 0,-1 0 0,1 0 0,-1-1 0,1 1 0,0 0 0,0-1 0,-1 1 0,1-1-1,0 0 1,0 1 0,0-1 0,0 0 0,-1 0 0,1 0 0,0-1 0,0 1 0,0 0 0,-1-1 0,5 0 0,3-2 40,-1 0-1,1 0 1,13-8 0,0-2 45,0-1 0,0-1 1,-1-1-1,-1-1 0,-1-1 0,0 0 0,-2-2 1,0 0-1,-1 0 0,-1-2 0,-1 0 1,-1-1-1,15-35 0,-26 55-58,-1-1-1,0 0 1,0 0 0,0 0-1,0 0 1,-1 0 0,0 0-1,0-1 1,0-6 0,0 10-27,0 1-1,0 0 1,0-1 0,0 1 0,-1 0 0,1-1 0,0 1 0,0 0 0,0-1-1,0 1 1,0 0 0,-1-1 0,1 1 0,0 0 0,0-1 0,-1 1 0,1 0-1,0 0 1,0-1 0,-1 1 0,1 0 0,0 0 0,-1 0 0,1-1 0,0 1-1,-1 0 1,1 0 0,0 0 0,-1 0 0,1 0 0,0 0 0,-1 0 0,1 0-1,0 0 1,-1 0 0,0 0 0,-1 0 1,0 1-1,0 0 1,1 0 0,-1 1 0,0-1-1,0 0 1,1 0 0,-1 1-1,1-1 1,-1 1 0,-1 2-1,-10 12-9,1 0-1,0 1 0,2 0 0,0 1 1,0 0-1,2 0 0,0 1 0,2 0 0,0 1 1,1-1-1,-4 31 0,8-47-45,1 0 0,0-1-1,0 1 1,0 0 0,0 0 0,1 0-1,-1-1 1,1 1 0,-1 0-1,1-1 1,0 1 0,0 0 0,0-1-1,1 1 1,-1-1 0,0 0 0,3 4-1,-2-5 13,0 1 0,0-1 0,0 0 0,0 0 0,0 1 0,0-1 0,0-1 0,1 1 0,-1 0 0,0 0 0,1-1 0,-1 1 0,0-1 0,1 0 0,-1 0 0,0 0 0,1 0 0,-1 0 0,1 0 0,3-2 0,3 0-23,0-1 1,0 0-1,-1 0 0,1-1 1,9-6-1,-18 10 61,38-21-359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3.617"/>
    </inkml:context>
    <inkml:brush xml:id="br0">
      <inkml:brushProperty name="width" value="0.05" units="cm"/>
      <inkml:brushProperty name="height" value="0.05" units="cm"/>
    </inkml:brush>
  </inkml:definitions>
  <inkml:trace contextRef="#ctx0" brushRef="#br0">212 1 14995,'-48'20'2369,"29"-13"-1471,0 1-1,1 1 0,1 0 1,-20 14-1,36-22-848,0 0-1,0-1 0,0 1 0,0 0 1,0 0-1,0 0 0,1 0 1,-1 0-1,0 0 0,1 0 0,-1 0 1,0 0-1,1 0 0,-1 0 0,1 0 1,-1 2-1,1-3-34,0 1-1,0-1 1,0 1 0,1-1-1,-1 1 1,0-1 0,0 1-1,0-1 1,1 1 0,-1-1-1,0 1 1,0-1 0,1 1-1,-1-1 1,1 1 0,-1-1-1,0 0 1,1 1 0,-1-1-1,1 1 1,-1-1 0,1 0 0,-1 0-1,1 1 1,5 1-15,1 1 1,-1-1-1,1-1 1,11 3 0,-5-2 0,20 4-105,-21-4 50,-1 0 0,1 0 1,-1 1-1,0 0 1,0 1-1,0 0 1,19 11-1,-29-15 52,-1 0 0,1 1 1,-1-1-1,0 0 0,1 0 0,-1 0 0,0 1 0,1-1 0,-1 0 1,0 0-1,1 1 0,-1-1 0,0 0 0,1 1 0,-1-1 0,0 1 0,0-1 1,1 0-1,-1 1 0,0-1 0,0 1 0,0-1 0,0 0 0,0 1 1,0-1-1,0 1 0,1-1 0,-1 1 0,0-1 0,0 0 0,-1 1 1,1-1-1,0 1 0,0-1 0,0 1 0,0-1 0,0 0 0,0 1 1,0-1-1,-1 1 0,1-1 0,0 0 0,0 1 0,-1-1 0,1 0 1,0 1-1,-1-1 0,1 0 0,0 1 0,-1-1 0,1 0 0,0 0 0,-1 1 1,1-1-1,-1 0 0,-27 11 1,23-10-4,-26 7-126,-1-1 1,-1-2-1,-51 2 0,49-6 42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4.584"/>
    </inkml:context>
    <inkml:brush xml:id="br0">
      <inkml:brushProperty name="width" value="0.05" units="cm"/>
      <inkml:brushProperty name="height" value="0.05" units="cm"/>
    </inkml:brush>
  </inkml:definitions>
  <inkml:trace contextRef="#ctx0" brushRef="#br0">21 19 13979,'1'1'152,"0"-1"-1,-1 1 1,1-1 0,0 1 0,0-1-1,-1 1 1,1 0 0,0 0 0,-1-1-1,1 1 1,0 0 0,-1 0 0,1 0-1,-1 0 1,1-1 0,-1 1-1,0 0 1,1 0 0,-1 0 0,0 0-1,0 0 1,0 0 0,0 0 0,0 0-1,0 2 1,0 32 1573,-1-28-846,-15 217 3432,1-51-3734,15-140-544,11-76-274,0-68-173,-3 29 111,-4 70 226,4 10 43,12 18 45,-6-4 15,-5-8-3,0 0 0,-1 0 0,1-1 0,1 0 0,-1 0 0,0-1 0,1 0 0,-1-1-1,1 0 1,-1 0 0,1-1 0,0-1 0,-1 0 0,1 0 0,-1 0 0,1-1 0,-1-1 0,14-5 0,-7 2 14,0-1 1,0 0-1,0-1 1,-1-1-1,-1 0 1,1-1-1,-2-1 1,1 0 0,16-19-1,-21 20-15,-1-1-1,-1 1 1,0-1-1,0 0 1,5-13-1,-10 19-13,0 0-1,0 0 1,-1 0-1,1 0 1,-1 0-1,0 0 0,0 0 1,-1 0-1,0-1 1,0 1-1,0 0 0,0 0 1,-1-1-1,0 1 1,-2-6-1,3 9-5,-1 0 0,1 1 1,-1-1-1,0 1 0,1-1 0,-1 1 0,0-1 0,0 1 0,0 0 1,0-1-1,-1 1 0,1 0 0,0 0 0,0 0 0,-1 0 0,1 0 1,-1 0-1,1 0 0,-1 0 0,1 1 0,-1-1 0,1 1 0,-1-1 1,0 1-1,1-1 0,-1 1 0,0 0 0,1 0 0,-1 0 0,0 0 1,1 0-1,-1 0 0,0 0 0,0 1 0,-1 0 0,-4 1 0,1 0 0,0 0 1,0 1-1,1 0 0,-1 0 0,0 1 0,1 0 0,-6 4 0,-5 7 0,1 0 1,1 1-1,0 0 0,1 1 0,1 1 0,0 0 1,2 0-1,0 1 0,1 1 0,1-1 1,-6 23-1,12-38-1,1 0 1,0 1-1,0-1 1,1 1-1,-1 0 1,1-1-1,0 1 1,0-1-1,1 1 1,-1 0-1,2 4 0,-1-7 1,0 1-1,0-1 0,0 0 0,1 0 0,-1 0 0,0 0 0,1 0 1,0-1-1,-1 1 0,1 0 0,0-1 0,0 1 0,0-1 0,0 0 1,0 1-1,0-1 0,0 0 0,0 0 0,1 0 0,-1-1 1,0 1-1,3 0 0,13 2-2,0 0 0,1-1 0,29-2 0,-34 0-11,0-1-1,-1 2 1,1 0-1,-1 1 1,1 0-1,-1 1 1,0 0-1,16 6 1,-26-6-35,0-1-1,1 0 1,-1 0 0,-1 1 0,1 0 0,0 0 0,3 4-1,1 0-932,-4-7-1007,0-10 1386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5.002"/>
    </inkml:context>
    <inkml:brush xml:id="br0">
      <inkml:brushProperty name="width" value="0.05" units="cm"/>
      <inkml:brushProperty name="height" value="0.05" units="cm"/>
    </inkml:brush>
  </inkml:definitions>
  <inkml:trace contextRef="#ctx0" brushRef="#br0">0 40 13011,'9'6'614,"1"1"0,-1-1 0,1-1 0,0 0 0,0 0 1,1-1-1,-1-1 0,15 4 0,-17-6-262,0 1-1,0-2 1,0 1-1,0-1 1,0-1-1,0 1 1,0-1-1,0-1 1,0 0-1,0 0 1,-1 0-1,13-6 1,-18 7-281,0-1 0,1 1 1,-1 0-1,0-1 1,0 0-1,0 0 0,0 1 1,-1-1-1,1 0 0,0 0 1,-1-1-1,1 1 1,-1 0-1,0 0 0,1-3 1,-1 4-56,-1 0 1,0-1-1,0 1 1,1 0-1,-1 0 1,0 0-1,0 0 1,0 0 0,0 0-1,0-1 1,0 1-1,-1 0 1,1 0-1,0 0 1,-1 0-1,1 0 1,0 0-1,-1 0 1,1 0-1,-1 0 1,0 0 0,1 0-1,-1 0 1,0 0-1,1 0 1,-1 1-1,0-1 1,0 0-1,0 0 1,0 1-1,0-1 1,0 1-1,0-1 1,0 1 0,0-1-1,0 1 1,0 0-1,-2-1 1,-4-1-2,0 1 0,-1-1 0,1 2-1,-1-1 1,1 1 0,-1 0 0,1 1 0,0-1 0,-1 1 0,1 1 0,0 0 0,0 0 0,0 0 0,0 1 0,-7 3 0,8-3-16,0 0 1,0 0-1,0 1 1,0-1-1,1 1 1,0 0-1,0 1 0,0 0 1,0-1-1,1 1 1,0 1-1,0-1 1,0 1-1,1-1 1,-1 1-1,1 0 1,-2 7-1,4-10-4,1-1 0,-1 0 1,1 1-1,0-1 0,-1 1 0,1-1 0,0 1 1,1-1-1,-1 1 0,0-1 0,1 1 0,-1-1 1,1 1-1,0-1 0,0 0 0,0 1 0,0-1 1,0 0-1,0 0 0,1 0 0,-1 0 0,1 0 1,-1 0-1,1 0 0,0 0 0,0-1 0,0 1 1,0-1-1,0 1 0,0-1 0,0 0 0,0 0 1,3 1-1,6 3 60,1-1 1,0 0 0,0-1-1,0 0 1,17 1 0,15 0-34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5.948"/>
    </inkml:context>
    <inkml:brush xml:id="br0">
      <inkml:brushProperty name="width" value="0.05" units="cm"/>
      <inkml:brushProperty name="height" value="0.05" units="cm"/>
    </inkml:brush>
  </inkml:definitions>
  <inkml:trace contextRef="#ctx0" brushRef="#br0">195 227 15683,'6'-5'492,"-1"-1"-1,0 0 1,0 0-1,0 0 1,-1-1-1,5-9 0,-8 15-404,-1 0-1,1-1 0,-1 1 0,1-1 0,-1 1 0,0 0 0,1-1 0,-1 1 0,0-1 0,0 1 0,0 0 0,0-1 0,0 1 0,0-1 0,-1 1 0,1-1 1,0 1-1,-1 0 0,1-1 0,-1 1 0,1 0 0,-1-1 0,0 1 0,0 0 0,1 0 0,-1 0 0,0 0 0,0 0 0,0-1 0,0 2 0,0-1 1,0 0-1,-1 0 0,1 0 0,0 0 0,0 1 0,-1-1 0,1 1 0,0-1 0,-1 1 0,-1-1 0,-3 0 34,1 0 0,-1 0 0,1 1 0,0-1 0,-1 1 0,1 1 0,-1-1 0,1 1 0,-1 0 0,1 0-1,0 0 1,0 1 0,-1 0 0,1 0 0,0 0 0,1 1 0,-1 0 0,0-1 0,-6 7 0,0-1-79,0 1 0,1 0 1,0 1-1,1 0 0,0 0 0,-15 22 0,22-28-38,0-1-1,0 1 0,0-1 0,1 1 0,-1 0 0,1 0 0,0 0 0,0 0 0,0 0 0,1 0 0,-1 0 0,1 0 0,1 8 1,-1-10-2,1 0 1,-1 0 0,1 0-1,0 0 1,0 0 0,0 0-1,0 0 1,0 0 0,0 0-1,1-1 1,-1 1 0,0-1-1,1 1 1,-1-1 0,1 1-1,0-1 1,0 0 0,-1 0-1,1 1 1,0-2 0,0 1-1,0 0 1,0 0 0,0 0-1,0-1 1,0 1 0,4-1-1,4 2 5,0-2 0,0 1 0,1-2 0,-1 1 0,0-1-1,0-1 1,0 0 0,0 0 0,0-1 0,0 0 0,0-1-1,11-6 1,2-1 49,-1-2 0,0-1 0,34-28 1,-35 24 38,-2-1 0,1 0 0,15-23 0,-28 33-30,0 0 0,0-1 0,-2 0 1,1 0-1,-1 0 0,0-1 1,-1 0-1,-1 0 0,5-19 0,-8 29-55,0 1 0,1-1 0,-1 1 0,0-1-1,0 1 1,0-1 0,0 1 0,1-1 0,-1 0-1,0 1 1,0-1 0,0 1 0,0-1-1,0 1 1,-1-1 0,1 0 0,0 1 0,0-1-1,0 1 1,0-1 0,-1 1 0,1-1 0,0 1-1,0-1 1,-1 1 0,1-1 0,0 1 0,-1-1-1,1 1 1,-1 0 0,0-2 0,0 3 1,0 0 0,0-1 0,0 1 0,-1 0 0,1-1 0,0 1 0,1 0 0,-1 0 0,0 0 0,0 0 0,0 0 0,0 0 0,1 0 0,-1 0 0,0 0 0,0 1 1,-9 17-193,1 1 1,0-1 0,2 1 0,0 1-1,1-1 1,1 1 0,1 0 0,1 1-1,-1 38 1,4-55-78,0 0 0,0 0-1,1 0 1,0 0 0,0 0 0,2 6-1,-2-10 194,-1 0-1,1 1 0,0-1 1,-1 0-1,1 0 1,0 0-1,0 0 0,0 0 1,0 0-1,0 0 0,0 0 1,0 0-1,0 0 0,0-1 1,1 1-1,-1 0 0,0-1 1,0 1-1,1-1 1,-1 1-1,0-1 0,1 0 1,-1 1-1,0-1 0,3 0 1,14-1-855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6.364"/>
    </inkml:context>
    <inkml:brush xml:id="br0">
      <inkml:brushProperty name="width" value="0.05" units="cm"/>
      <inkml:brushProperty name="height" value="0.05" units="cm"/>
    </inkml:brush>
  </inkml:definitions>
  <inkml:trace contextRef="#ctx0" brushRef="#br0">63 104 13491,'24'-7'4682,"-10"4"-3164,0-1 0,-1-1 0,16-7 0,-25 10-1411,-1 0 0,0 0-1,1 0 1,-1 0-1,0-1 1,0 1 0,-1-1-1,1 0 1,0 1-1,-1-1 1,0-1 0,0 1-1,0 0 1,0 0-1,0-1 1,2-6 0,-4 9-96,0 1 0,0-1 1,1 0-1,-1 1 0,0-1 1,0 1-1,0-1 0,0 0 1,0 1-1,0-1 1,0 1-1,0-1 0,-1 0 1,1 1-1,0-1 0,0 1 1,0-1-1,-1 1 0,1-1 1,0 1-1,-1-1 1,1 1-1,0-1 0,-1 1 1,1-1-1,0 1 0,-1-1 1,1 1-1,-1 0 0,1-1 1,-1 1-1,1 0 0,-1-1 1,1 1-1,-1 0 1,0 0-1,1-1 0,-1 1 1,1 0-1,-1 0 0,0 0 1,1 0-1,-1 0 0,1 0 1,-1 0-1,0 0 1,1 0-1,-1 0 0,1 0 1,-1 0-1,0 1 0,-4-1 35,0 1-1,0 0 0,0 0 1,-9 4-1,2 0-12,0 1 0,1 0 0,0 1 0,0 0-1,1 1 1,-18 17 0,22-19-37,0 0 0,1 0-1,0 0 1,0 1 0,1-1 0,0 1-1,0 0 1,0 1 0,1-1 0,0 1-1,1-1 1,-2 9 0,3-15-29,1 1 1,0-1-1,0 0 0,0 0 1,0 1-1,0-1 1,0 0-1,0 0 1,0 1-1,0-1 0,1 0 1,-1 0-1,0 0 1,1 1-1,-1-1 1,1 0-1,-1 0 0,1 0 1,0 0-1,0 0 1,-1 0-1,1 0 1,0 0-1,0 0 0,0 0 1,0-1-1,0 1 1,0 0-1,0 0 1,0-1-1,0 1 0,0-1 1,1 1-1,-1-1 1,0 0-1,0 1 0,0-1 1,1 0-1,-1 0 1,0 0-1,1 0 1,1 0-1,4 0-192,0 0-1,1-1 1,-1 1 0,0-2-1,13-3 1,18-9-239,3-9-148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6.787"/>
    </inkml:context>
    <inkml:brush xml:id="br0">
      <inkml:brushProperty name="width" value="0.05" units="cm"/>
      <inkml:brushProperty name="height" value="0.05" units="cm"/>
    </inkml:brush>
  </inkml:definitions>
  <inkml:trace contextRef="#ctx0" brushRef="#br0">173 0 17204,'-36'78'2312,"-30"69"866,54-117-2782,2 1 1,1 1-1,-4 32 1,-13 235 659,26-286-888,4-10 86,8-24 136,79-197 383,32-73-962,-113 268 145,-7 13 12,1 1 0,1-1 0,0 1-1,0 0 1,0 1 0,1-1 0,1 1 0,9-10 0,-15 17 24,1-1 0,-1 1 1,1 0-1,-1 0 0,1 0 1,0 0-1,-1 0 0,1 1 0,0-1 1,-1 1-1,1-1 0,0 1 0,0-1 1,0 1-1,-1 0 0,1 0 0,0 0 1,0 0-1,0 0 0,0 0 0,-1 0 1,1 1-1,0-1 0,0 1 0,-1-1 1,1 1-1,0 0 0,-1 0 0,1 0 1,0-1-1,-1 2 0,1-1 0,-1 0 1,0 0-1,1 0 0,-1 1 1,0-1-1,0 0 0,2 3 0,-1-1 0,1 0-1,-1 1 1,0-1-1,0 1 1,0 0-1,0 0 1,-1-1-1,1 1 0,-1 0 1,0 0-1,0 0 1,-1 1-1,1-1 1,-1 0-1,0 0 1,-1 8-1,0-7 10,-1 0 0,0 0 0,0 1 0,-1-1 0,1-1 0,-1 1 0,0 0-1,-1-1 1,1 1 0,-1-1 0,1 0 0,-2 0 0,1-1 0,0 1 0,0-1 0,-6 3 0,3-1-97,-1-1 1,1 0-1,-1-1 0,0 0 1,0 0-1,-1 0 1,1-1-1,0 0 1,-15 0-1,22-2 38,-1 0 0,1 0 0,0 0-1,-1 0 1,1 0 0,0 0 0,-1 0 0,1-1 0,0 1 0,0-1-1,0 1 1,-1-1 0,0 0 0,1 0 41,1 1 0,-1-1 0,1 1 0,0-1 0,-1 1 0,1-1 0,0 1 0,-1-1 0,1 1 0,0-1 0,0 0 0,-1 1 0,1-1 0,0 1 0,0-1 0,0 0 0,0 1 0,0-1 0,0 0 0,0 1 0,0-1 0,0 0 0,0 1 0,0-1 0,0 1 0,1-1 0,-1 0 0,0 1 0,1-2 0,8-13-402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7.278"/>
    </inkml:context>
    <inkml:brush xml:id="br0">
      <inkml:brushProperty name="width" value="0.05" units="cm"/>
      <inkml:brushProperty name="height" value="0.05" units="cm"/>
    </inkml:brush>
  </inkml:definitions>
  <inkml:trace contextRef="#ctx0" brushRef="#br0">239 46 17452,'-1'-2'195,"1"0"0,-1 0 1,1 0-1,-1 0 0,1 0 1,-1 0-1,0 0 1,0 0-1,0 0 0,0 1 1,-1-1-1,1 0 0,0 1 1,-1-1-1,1 1 0,-1-1 1,1 1-1,-1 0 0,-3-3 1,2 3 6,0 0 0,-1-1-1,1 1 1,-1 0 0,1 1 0,-1-1 0,0 1 0,1-1 0,-1 1 0,-5 1-1,-1 0-17,0 0 0,0 1 0,0 1 0,1 0 0,-1 0 0,1 1 0,-13 6 0,14-5-141,0 0 1,0 1 0,0 0-1,1 0 1,0 0 0,-6 9-1,11-13-29,0 0-1,0 1 0,0-1 0,0 1 0,0 0 0,1 0 0,0-1 0,-1 1 1,1 0-1,0 0 0,0 0 0,1 0 0,-1 1 0,1-1 0,-1 0 1,1 0-1,0 0 0,0 0 0,0 1 0,1-1 0,1 5 0,-1-5-5,0-1-1,0 0 0,1 0 0,-1 0 1,1 0-1,-1-1 0,1 1 0,0 0 1,0-1-1,0 1 0,0-1 0,0 1 1,0-1-1,0 0 0,0 0 0,1 0 0,-1 0 1,0-1-1,1 1 0,-1 0 0,0-1 1,1 0-1,-1 0 0,1 1 0,2-2 1,4 2 4,0-1 1,-1-1 0,1 0-1,-1 0 1,17-5 0,-18 4-2,0-1 0,0 0 1,-1 0-1,1-1 1,-1 0-1,1 0 1,-1-1-1,-1 1 1,1-1-1,8-10 1,-11 12-7,-1 0 1,1-1-1,-1 0 1,1 0-1,-1 1 1,0-1-1,-1 0 1,1-1-1,-1 1 1,1 0-1,-1 0 1,0-1-1,-1 1 1,1-1-1,-1 1 1,0 0-1,0-1 1,0 1-1,-2-6 1,2 8-20,0 1 1,-1-1 0,1 1-1,-1-1 1,1 1 0,-1-1 0,1 1-1,-1 0 1,0-1 0,0 1 0,0 0-1,1-1 1,-1 1 0,-1 0-1,1 0 1,0 0 0,0 0 0,0 0-1,0 0 1,-1 0 0,1 1-1,0-1 1,-1 0 0,1 1 0,-3-2-1,3 2-130,0 0-1,0 0 0,-1 1 0,1-1 0,0 0 0,0 0 1,0 1-1,-1-1 0,1 0 0,0 1 0,0-1 0,0 1 1,0 0-1,0-1 0,0 1 0,0 0 0,0 0 0,0-1 1,0 1-1,1 0 0,-1 0 0,0 0 0,0 0 0,1 0 1,-1 0-1,1 0 0,-1 0 0,1 1 0,-1-1 1,1 0-1,-1 2 0,1-3 83,0 1 1,0-1-1,0 1 0,-1-1 1,1 1-1,0-1 1,0 1-1,0 0 0,0-1 1,0 1-1,0-1 0,0 1 1,0-1-1,1 1 1,-1-1-1,0 1 0,0-1 1,0 1-1,0-1 1,1 1-1,-1-1 0,0 0 1,0 1-1,1-1 1,-1 1-1,0-1 0,1 0 1,-1 1-1,1-1 0,11 8-1123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7.729"/>
    </inkml:context>
    <inkml:brush xml:id="br0">
      <inkml:brushProperty name="width" value="0.05" units="cm"/>
      <inkml:brushProperty name="height" value="0.05" units="cm"/>
    </inkml:brush>
  </inkml:definitions>
  <inkml:trace contextRef="#ctx0" brushRef="#br0">165 0 18884,'-10'0'400,"0"0"-1,0 1 1,0 0-1,-1 1 1,1 0 0,1 0-1,-1 1 1,0 1 0,1-1-1,-1 2 1,1-1-1,0 1 1,-15 12 0,23-17-388,0 1 0,0-1 1,0 1-1,0-1 0,1 1 0,-1 0 1,0-1-1,1 1 0,-1 0 1,0 0-1,1-1 0,-1 1 1,1 0-1,-1 0 0,1 0 1,0 0-1,-1 0 0,1-1 1,0 1-1,-1 0 0,1 0 0,0 0 1,0 1-1,0-1-6,1 0 0,-1 0 0,1 0-1,-1 0 1,1 0 0,-1 0 0,1-1 0,-1 1 0,1 0 0,0 0-1,-1-1 1,1 1 0,0 0 0,0-1 0,0 1 0,0-1-1,-1 1 1,2 0 0,7 3-22,0-1-1,0 0 1,16 4 0,-17-5-9,44 10-183,-24-6-53,0 1 1,50 19-1,-77-25 263,-1-1 1,1 0-1,-1 0 0,1 0 0,-1 0 1,1 1-1,-1-1 0,1 0 0,-1 1 1,1-1-1,-1 0 0,1 1 0,-1-1 1,1 1-1,-1-1 0,0 0 0,1 1 1,-1-1-1,0 1 0,1-1 0,-1 1 1,0 0-1,0-1 0,1 1 0,-1-1 1,0 1-1,0-1 0,0 1 1,0 0-1,0-1 0,0 1 0,0-1 1,0 2-1,-1-1 21,1 0 0,-1 0 0,0 1 0,0-1 0,0 0 0,0 0 0,0 0 0,0 0 0,0 0 0,0 0 0,0 0 0,-3 1 0,-40 19 653,43-20-656,-2 0 13,-81 27 1160,77-26-1125,-1-1-1,0 1 1,0-1 0,0 0 0,1-1-1,-1 0 1,0 0 0,0-1 0,-8-1-1,15 2-98,1 0-1,-1 0 1,1 0-1,0 0 1,-1 0-1,1 0 1,-1 0-1,1-1 1,0 1-1,-1 0 1,1 0-1,0 0 1,-1 0-1,1 0 1,-1-1-1,1 1 1,0 0-1,0 0 1,-1-1-1,1 1 1,0 0-1,-1 0 1,1-1-1,0 1 1,0 0-1,-1-1 1,1 1-1,0 0 1,0-1-1,0 1 1,0 0-1,0-1 1,-1 1-1,1-1 1,0 1-1,0 0 1,0-1-1,0 1 1,0 0-1,0-1 1,0 1-1,0-1 1,0 1-1,0 0 1,0-1-1,1 1 1,-1-1-1,0 1 1,0 0-1,0-1 1,0 1-1,1 0 1,-1-1-1,0 1 1,0 0-1,1 0 1,-1-1-1,0 1 1,0 0-1,1-1 1,-1 1-1,0 0 1,1 0-1,-1 0 1,0 0-1,1-1 1,2-1-130,0 0 1,-1 0 0,1 1 0,0-1-1,0 1 1,6-3 0,13 1-511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8.162"/>
    </inkml:context>
    <inkml:brush xml:id="br0">
      <inkml:brushProperty name="width" value="0.05" units="cm"/>
      <inkml:brushProperty name="height" value="0.05" units="cm"/>
    </inkml:brush>
  </inkml:definitions>
  <inkml:trace contextRef="#ctx0" brushRef="#br0">18 0 17892,'0'5'1856,"0"4"-1072,-1 7-280,-2 3 937,-2 6-193,1 1-424,1 3-240,1 2-192,2-4-87,0-2-281,3-7-193,5-7-575,3-4-360,5-7 872,3-9-184,2-5-192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8.580"/>
    </inkml:context>
    <inkml:brush xml:id="br0">
      <inkml:brushProperty name="width" value="0.05" units="cm"/>
      <inkml:brushProperty name="height" value="0.05" units="cm"/>
    </inkml:brush>
  </inkml:definitions>
  <inkml:trace contextRef="#ctx0" brushRef="#br0">0 80 15579,'26'16'1753,"14"-7"-1209,12-8-224,9-2 936,22-8-744,9-1-80,7-3-72,1-3-104,-5 1-312,-5 1-176,-10 5-320,-8 1-184,-25 2 560,-10 2-112,-16 7-152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8.617"/>
    </inkml:context>
    <inkml:brush xml:id="br0">
      <inkml:brushProperty name="width" value="0.05" units="cm"/>
      <inkml:brushProperty name="height" value="0.05" units="cm"/>
    </inkml:brush>
  </inkml:definitions>
  <inkml:trace contextRef="#ctx0" brushRef="#br0">152 1 16876,'-12'92'3347,"-7"101"-254,18-164-2904,1-1 0,2 0 1,1 0-1,11 49 1,-12-69-165,0 0 0,1-1 0,0 0 0,7 12 0,-12-36-899,-4-2 477,-2 1-1,0 1 0,-2-1 1,0 1-1,0 1 0,-2 0 1,0 0-1,0 1 0,-2 1 1,-18-16-1,16 20 785,9 6 471,16 7 11,12 5-517,1 0 0,0-2 1,1-1-1,-1-1 0,1-1 0,24 0 1,-45-2-401,0-1 1,0 0-1,0 0 1,0 0-1,0-1 1,0 1-1,0 0 1,0-1-1,0 0 1,0 1-1,0-1 1,0 0-1,0 0 1,0 0 0,0 0-1,-1 0 1,1 0-1,0-1 1,-1 1-1,1-1 1,-1 1-1,2-3 1,-1 1 6,-1 0 1,1 0 0,-1-1-1,0 1 1,0 0 0,0 0-1,-1-1 1,1 1 0,-1-1-1,0 1 1,0 0 0,-1-8-1,-5-27-345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9.051"/>
    </inkml:context>
    <inkml:brush xml:id="br0">
      <inkml:brushProperty name="width" value="0.05" units="cm"/>
      <inkml:brushProperty name="height" value="0.05" units="cm"/>
    </inkml:brush>
  </inkml:definitions>
  <inkml:trace contextRef="#ctx0" brushRef="#br0">5 1 21853,'-5'6'-2529,"5"0"2737,6 2 376,4-1-24,5-5-848,-3-2 1097,-4 0-361,-5-3 32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9.529"/>
    </inkml:context>
    <inkml:brush xml:id="br0">
      <inkml:brushProperty name="width" value="0.05" units="cm"/>
      <inkml:brushProperty name="height" value="0.05" units="cm"/>
    </inkml:brush>
  </inkml:definitions>
  <inkml:trace contextRef="#ctx0" brushRef="#br0">1 100 15883,'13'-6'1045,"1"0"0,24-8 0,-33 13-853,0 0 1,0 0 0,-1 0 0,1 1-1,0-1 1,0 1 0,0 0 0,0 0-1,0 1 1,0 0 0,-1 0 0,7 1-1,-10-1-150,1 0 0,-1 0-1,0 0 1,1 0 0,-1 0 0,1 0-1,-1 0 1,0 0 0,0 1 0,0-1-1,0 0 1,0 1 0,0-1 0,0 1-1,0-1 1,-1 1 0,1-1 0,-1 1-1,1 0 1,-1-1 0,1 1 0,-1 0-1,0 0 1,0-1 0,0 1 0,0 0-1,0-1 1,0 1 0,0 0 0,-1-1-1,0 3 1,-1 6 8,0-1-1,-1 1 0,0-1 1,-6 10-1,1-1 28,0 0-1,-7 29 1,15-46-65,0 0 0,-1 0 0,1 0 0,0 0 1,0 0-1,0 1 0,0-1 0,0 0 0,0 0 1,0 0-1,0 0 0,0 0 0,0 0 0,1 0 1,-1 0-1,0 0 0,1 0 0,-1 1 0,1-2 1,-1 1-1,1 0 0,0 0 0,-1 0 0,1 0 1,1 1-1,0-1 10,0 1 0,0-1 1,0-1-1,0 1 0,0 0 1,1 0-1,-1-1 1,0 1-1,0-1 0,0 0 1,1 0-1,2 1 0,5-2 62,1 0-1,0 0 0,-1-1 1,18-5-1,-10 0 8,0 0-1,0-1 1,-1-1 0,0-1 0,0 0-1,16-14 1,-23 16-62,0 0-1,-1-1 1,0 0-1,0-1 0,-1 0 1,0 0-1,0-1 1,-2 0-1,1 0 1,5-15-1,-7 1 14,-5 25-42,0 0 0,0 0 1,0 0-1,0 0 0,0 0 1,0 0-1,0 0 0,0-1 1,0 1-1,0 0 0,0 0 1,0 0-1,0 0 0,0 0 1,0 0-1,0 0 0,0 0 1,0 0-1,0 0 0,0 0 1,0 0-1,-1-1 0,1 1 1,0 0-1,0 0 0,0 0 1,0 0-1,0 0 0,0 0 1,0 0-1,0 0 0,0 0 1,0 0-1,0 0 0,0 0 1,0 0-1,0 0 0,-1 0 1,1 0-1,0 0 0,0 0 1,0 0-1,0 0 0,0 0 1,0 0-1,0 0 0,0 0 1,0 0-1,0 0 0,0 0 1,0 0-1,-1 0 0,1 0 1,0 0-1,0 0 0,0 0 1,0 0-1,0 0 0,0 0 1,0 0-1,0 0 0,0 0 1,0 1-1,0-1 1,-8 12-2,2 2-8,1 1 0,0-1 0,2 1 1,-4 15-1,6-23 9,0 0-1,0 0 1,1 0 0,0 0 0,0 0-1,1 0 1,0-1 0,0 1 0,0 0 0,1 0-1,3 7 1,-4-12 9,0 0 1,0 0-1,0 0 1,0 0-1,1-1 0,-1 1 1,1 0-1,0-1 0,-1 1 1,1-1-1,0 1 0,0-1 1,0 0-1,0 0 0,0 0 1,0 0-1,4 1 1,-2-1 14,0 0 0,1 0 0,-1-1 0,1 1 0,-1-1 0,0-1 0,1 1 0,6-2 0,1 0 41,-1-1 0,1-1 0,-1 0 0,0 0 0,-1-1 0,12-7 0,-10 3 22,0 0 0,0 0-1,-1-1 1,0-1 0,-1 1-1,0-2 1,11-15 0,-16 19-47,-1 1 0,1-1 1,-1 1-1,0-1 0,-1 0 0,0 0 1,0-1-1,-1 1 0,0-1 1,0 1-1,-1-1 0,0 0 1,-1-15-1,0 23-36,0 0 1,0 0-1,0 0 0,0 0 1,0 0-1,0-1 0,-1 1 1,1 0-1,-1 0 0,1 0 1,0 0-1,-1 0 1,0 0-1,1 0 0,-1 1 1,0-1-1,0-1 0,0 2-2,1-1-1,-1 1 0,1 0 1,-1 0-1,1 0 0,-1 0 1,1 0-1,-1 0 0,1 0 1,-1 0-1,0 0 0,1 0 1,-1 0-1,1 0 1,-1 0-1,1 0 0,-1 0 1,1 1-1,-1-1 0,1 0 1,0 0-1,-1 0 0,1 1 1,-1-1-1,0 1 0,-1 1-1,-1 0 0,1 1 0,0-1 0,-1 1 0,1-1 0,0 1 0,0 0 0,1 0 0,-3 4 0,-8 38 68,11-43-129,1 1-1,-1-1 1,1 0-1,0 0 0,0 0 1,0 0-1,0 1 1,0-1-1,0 0 1,0 0-1,1 0 1,-1 0-1,1 0 1,0 0-1,0 0 0,0 0 1,-1 0-1,2 0 1,0 2-1,-1-4 24,-1 0 0,1 0 0,-1 1 0,1-1 0,-1 0 0,1 0 0,-1 0 0,1-1 1,-1 1-1,1 0 0,-1 0 0,1 0 0,-1 0 0,1 0 0,-1-1 0,1 1 0,-1 0 0,1 0 0,-1-1 0,1 1 0,-1 0 0,0-1 0,1 1 0,-1 0 0,0-1 0,1 1 0,-1 0 0,0-1 0,1 1 0,-1-1 0,0 1 0,0-1 0,0 1 0,1-1 0,-1 1 0,0-1 0,0 1 0,0-1 0,0 1 0,0-1 0,0 1 0,0-1 0,0 0 0,2-15-482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19.962"/>
    </inkml:context>
    <inkml:brush xml:id="br0">
      <inkml:brushProperty name="width" value="0.05" units="cm"/>
      <inkml:brushProperty name="height" value="0.05" units="cm"/>
    </inkml:brush>
  </inkml:definitions>
  <inkml:trace contextRef="#ctx0" brushRef="#br0">71 1 17020,'0'3'1992,"-1"3"-1288,-2 6-256,-2 4 1033,-3 7-377,1 1-192,-4 4-448,2 1-120,-2 1-88,4-2-184,2-5-712,2-3-224,6-10 712,3 1-168,12-6-136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0.520"/>
    </inkml:context>
    <inkml:brush xml:id="br0">
      <inkml:brushProperty name="width" value="0.05" units="cm"/>
      <inkml:brushProperty name="height" value="0.05" units="cm"/>
    </inkml:brush>
  </inkml:definitions>
  <inkml:trace contextRef="#ctx0" brushRef="#br0">73 0 19140,'-4'71'2147,"-2"0"0,-20 80 0,6-39-1222,16-86-768,-1 7 121,-3 52 0,11-73-226,2-15-47,6-20-79,39-165-788,-50 187 856,0 0 0,0 0-1,0 0 1,0 0-1,0 0 1,1 0 0,-1 0-1,0 1 1,1-1 0,-1 0-1,0 0 1,1 0-1,-1 1 1,1-1 0,0 0-1,-1 0 1,1 1-1,-1-1 1,1 0 0,0 1-1,0-1 1,-1 1 0,1-1-1,0 1 1,0-1-1,0 1 1,0 0 0,-1-1-1,3 1 1,-2 0 3,1 1-1,0 0 1,0-1 0,0 1-1,0 0 1,-1 0 0,1 0-1,-1 1 1,1-1 0,2 2-1,7 6 11,-5-5-3,0 0-1,1-1 1,-1 0-1,0 0 1,1-1-1,0 0 1,-1 0 0,1 0-1,0-1 1,0 0-1,0-1 1,0 1-1,0-1 1,0 0 0,0-1-1,0 0 1,0 0-1,0-1 1,-1 1 0,1-1-1,0-1 1,-1 1-1,1-1 1,9-6-1,-8 4 3,-1 0 0,1-1-1,-1 0 1,0 0-1,-1 0 1,0-1-1,0 0 1,0 0-1,0 0 1,-1-1-1,-1 0 1,1 0-1,-1 0 1,-1-1-1,1 1 1,-2-1 0,1 0-1,2-14 1,-4 13-4,-1 0 0,0 0 1,0 0-1,-1 0 1,0 0-1,-4-16 1,4 22-3,0 1 1,0-1-1,0 1 0,0 0 1,-1-1-1,0 1 1,1 0-1,-1 0 1,0 0-1,0 0 0,-1 0 1,1 0-1,-1 1 1,1-1-1,-1 1 1,0-1-1,0 1 1,0 0-1,0 0 0,0 1 1,-6-3-1,6 3 0,1 1-1,0 0 1,-1 0 0,1 0-1,-1 0 1,1 0-1,0 0 1,-1 0 0,1 1-1,-1 0 1,1-1-1,0 1 1,0 0 0,-1 0-1,1 0 1,0 0-1,0 0 1,0 1 0,0-1-1,0 1 1,0-1-1,1 1 1,-1 0 0,1 0-1,-1 0 1,1 0-1,-1 0 1,1 0 0,-1 2-1,-3 4 0,1 0-1,0 1 1,0-1-1,1 1 1,0 0-1,-1 12 1,2-12-11,1 1 1,0 0 0,1 0 0,0 0 0,0-1 0,1 1 0,1 0 0,-1 0-1,2-1 1,-1 1 0,1-1 0,1 1 0,6 12 0,-1-7-71,1-1 1,-1 0 0,2 0-1,0-1 1,1 0 0,25 20-1,-30-27 19,5 3-89,-1 1 0,0 0 1,-1 0-1,0 1 0,14 21 1,-23-32 138,0 1 0,-1 0 1,1 0-1,-1 0 1,1 0-1,-1 0 1,1 0-1,-1 0 1,1 0-1,-1 0 1,0 0-1,0 0 0,1 0 1,-1 0-1,0 0 1,0 0-1,0 1 1,0-1-1,0 0 1,0 0-1,-1 0 0,1 0 1,0 0-1,-1 0 1,1 0-1,0 0 1,-1 0-1,1 0 1,-1 0-1,0 0 1,1 0-1,-1 0 0,0-1 1,1 1-1,-1 0 1,0 0-1,0-1 1,0 1-1,0 0 1,0-1-1,1 1 0,-1-1 1,0 1-1,0-1 1,0 1-1,-1-1 1,1 0-1,-2 1 1,-1 0-25,0-1 1,-1 1-1,1-1 1,-1 1-1,1-1 1,-1 0 0,1-1-1,0 1 1,-1-1-1,1 0 1,-7-2-1,-14-9-27,-4-5-33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0.927"/>
    </inkml:context>
    <inkml:brush xml:id="br0">
      <inkml:brushProperty name="width" value="0.05" units="cm"/>
      <inkml:brushProperty name="height" value="0.05" units="cm"/>
    </inkml:brush>
  </inkml:definitions>
  <inkml:trace contextRef="#ctx0" brushRef="#br0">4 2 17676,'-3'-1'2464,"7"1"-1175,5 4 223,4 1-792,0-1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1.428"/>
    </inkml:context>
    <inkml:brush xml:id="br0">
      <inkml:brushProperty name="width" value="0.05" units="cm"/>
      <inkml:brushProperty name="height" value="0.05" units="cm"/>
    </inkml:brush>
  </inkml:definitions>
  <inkml:trace contextRef="#ctx0" brushRef="#br0">116 0 15979,'5'22'1126,"-1"-1"-1,-1 1 1,0-1 0,-1 39-1,-13 88 1388,10-141-2453,-12 94 560,-6-1 1,-55 176 0,66-253-545,3-17 67,4-11-54,2-8-35,1-1 1,1 1 0,1-1-1,-1 1 1,7-13 0,-1-1-5,174-448 161,-177 462-216,1-4-9,1 0-1,0 1 1,1 0-1,1 1 0,1 0 1,16-19-1,-26 33 13,0 0 1,0 0-1,0 0 0,0-1 0,0 1 0,0 1 0,1-1 0,-1 0 0,0 0 0,1 0 0,-1 1 0,0-1 0,1 0 0,-1 1 0,1 0 0,-1-1 0,1 1 0,-1 0 0,1 0 0,0 0 1,-1 0-1,1 0 0,-1 0 0,1 0 0,-1 0 0,1 0 0,-1 1 0,1-1 0,-1 1 0,1-1 0,-1 1 0,0 0 0,1 0 0,-1-1 0,0 1 0,1 0 0,-1 0 0,0 0 1,1 1-1,1 2-5,0 0 1,-1-1-1,1 1 1,-1 0-1,0 0 1,0 0 0,-1 1-1,1-1 1,-1 0-1,0 1 1,0-1-1,0 5 1,0-3 4,-1 0-1,0 0 1,-1 0-1,0 1 1,0-1 0,0 0-1,-1-1 1,1 1-1,-1 0 1,-1 0-1,1-1 1,-1 1 0,0-1-1,0 0 1,-1 0-1,1 0 1,-1 0 0,0-1-1,-1 1 1,1-1-1,-8 5 1,4-3-34,0 0 0,0-1 0,-1 0 0,1-1 0,-1 0 0,0 0 0,-1-1 1,1 0-1,-1-1 0,1 0 0,-1 0 0,-17 0 0,26-2-12,0 0 1,0 0-1,-1 0 0,1 0 1,0 0-1,0 0 0,0 0 1,0 0-1,0 0 0,0 0 1,0-1-1,0 1 0,0 0 1,0-1-1,1 1 0,-1 0 1,0-1-1,0 0 0,0 1 1,0-1-1,0 1 0,1-1 1,-1 0-1,0 0 0,1 1 0,-1-1 1,0 0-1,1 0 0,-1 0 1,1 0-1,-1 0 0,1-1 1,0 0-10,0 0 0,0 0 0,0 0 0,1 0 0,-1 0 0,0 0-1,1 0 1,0 0 0,0 0 0,-1 0 0,1 1 0,0-1 0,0 0 0,1 0 0,1-2 0,16-19-483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1.856"/>
    </inkml:context>
    <inkml:brush xml:id="br0">
      <inkml:brushProperty name="width" value="0.05" units="cm"/>
      <inkml:brushProperty name="height" value="0.05" units="cm"/>
    </inkml:brush>
  </inkml:definitions>
  <inkml:trace contextRef="#ctx0" brushRef="#br0">1 75 15883,'1'1'174,"1"0"-1,0 0 0,-1 0 0,1 0 0,-1 1 0,1-1 0,-1 1 1,0-1-1,1 1 0,-1-1 0,0 1 0,0 0 0,0 0 1,0 0-1,-1-1 0,1 1 0,0 0 0,-1 0 0,1 0 1,-1 0-1,1 3 0,0 6 571,-1 1 0,-1 18 0,1-18-112,-2 22 451,0-20-650,1-1 0,2 19 0,-1-31-425,0 0 1,0-1 0,0 1 0,0-1-1,0 1 1,0-1 0,0 1 0,0 0-1,1-1 1,-1 1 0,0-1 0,0 1-1,1-1 1,-1 1 0,0-1 0,1 1 0,-1-1-1,0 1 1,1-1 0,-1 1 0,1-1-1,-1 0 1,1 1 0,-1-1 0,0 0-1,1 1 1,0-1 0,-1 0 0,1 0-1,-1 1 1,1-1 0,-1 0 0,1 0-1,-1 0 1,1 0 0,0 0 0,-1 0-1,1 0 1,-1 0 0,1 0 0,0 0-1,-1 0 1,1 0 0,-1 0 0,1 0-1,-1-1 1,1 1 0,0 0 0,-1 0-1,1-1 1,2-1 4,0 1-1,0-1 0,-1 0 1,1 1-1,0-1 0,-1-1 0,0 1 1,4-5-1,0-2 1,0 0-1,-1 0 1,-1-1 0,0 0-1,0 0 1,-1 0-1,0 0 1,-1-1 0,0 1-1,0-12 1,0 9-7,-2 0 0,0 0 0,0 0 0,-1 0 0,-1 0 0,0 0 0,-8-24 0,10 36-6,0 1 0,0-1 0,0 1 0,0-1 0,-1 1 0,1-1 0,0 0 0,0 1 0,0-1 0,0 1 0,-1-1 1,1 1-1,0-1 0,-1 1 0,1-1 0,0 1 0,-1-1 0,1 1 0,0 0 0,-1-1 0,1 1 0,-1 0 0,1-1 0,-1 1 0,1 0 0,-1-1 0,1 1 0,-1 0 0,1 0 1,-1 0-1,1-1 0,-1 1 0,0 0 0,0 0 0,1 1-4,-1 0 0,1-1-1,-1 1 1,1 0 0,0 0 0,0 0 0,-1 0 0,1 0 0,0-1-1,0 1 1,0 0 0,0 0 0,0 0 0,0 0 0,0 0-1,0 0 1,0-1 0,0 1 0,1 0 0,-1 0 0,0 0 0,1 1-1,2 6-243,0 0-1,1 1 0,0-1 0,0-1 0,1 1 1,0-1-1,0 1 0,1-1 0,0-1 0,0 1 0,1-1 1,-1 0-1,2-1 0,-1 1 0,0-1 0,1-1 0,0 0 1,10 5-1,14 1-657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2.275"/>
    </inkml:context>
    <inkml:brush xml:id="br0">
      <inkml:brushProperty name="width" value="0.05" units="cm"/>
      <inkml:brushProperty name="height" value="0.05" units="cm"/>
    </inkml:brush>
  </inkml:definitions>
  <inkml:trace contextRef="#ctx0" brushRef="#br0">221 176 14483,'-1'-2'144,"1"1"1,0-1-1,-1 0 0,1 0 1,-1 0-1,0 1 1,1-1-1,-1 0 0,0 0 1,0 1-1,0-1 0,0 1 1,-1-1-1,1 1 0,0-1 1,0 1-1,-1 0 0,1 0 1,-1-1-1,1 1 0,-1 0 1,-2 0-1,1 0 38,0 0 0,0 0-1,0 1 1,0-1 0,0 1-1,0 0 1,0 0 0,-1 0 0,1 0-1,0 1 1,0-1 0,-4 2 0,-4 2 208,0 0 0,0 0 0,1 1 0,0 1 0,0-1 0,-14 11 0,17-10-241,0 1 0,0-1 1,1 1-1,0 0 1,0 1-1,-5 8 1,9-14-116,1 1 1,-1-1-1,1 1 1,-1 0-1,1-1 1,0 1 0,0 0-1,0 0 1,1 0-1,-1-1 1,1 1-1,-1 0 1,1 0-1,0 0 1,0 0-1,0 0 1,1 0-1,-1 0 1,1 0-1,-1 0 1,1 0 0,0-1-1,2 6 1,-1-7-19,0 1 1,-1 0-1,1 0 1,0-1-1,0 1 0,0-1 1,0 0-1,0 1 1,0-1-1,1 0 1,-1 0-1,0-1 1,1 1-1,-1 0 1,0-1-1,1 1 1,-1-1-1,1 0 1,4 0-1,0 0 1,1 0-1,-1-1 1,0 0 0,0 0-1,13-5 1,-10 2-91,1-1-1,-1 0 1,0 0 0,0-1-1,-1-1 1,0 1 0,0-2-1,0 1 1,-1-1 0,0-1-1,-1 1 1,1-1 0,10-19-1,-8 11-292,-1-1 0,-1 0 0,-1 0 0,0-1-1,-2 0 1,0 0 0,3-25 0,-3 7-419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2.712"/>
    </inkml:context>
    <inkml:brush xml:id="br0">
      <inkml:brushProperty name="width" value="0.05" units="cm"/>
      <inkml:brushProperty name="height" value="0.05" units="cm"/>
    </inkml:brush>
  </inkml:definitions>
  <inkml:trace contextRef="#ctx0" brushRef="#br0">90 2 16556,'2'-1'2604,"-1"6"-851,-2 19-69,-7 35-465,1-23-772,-7 49 266,12-75-598,2 1-1,-1 0 0,2-1 1,-1 1-1,5 18 1,-5-26-105,1 0 0,0-1 0,-1 1 0,1-1 0,1 1 0,-1-1 0,0 1 0,1-1 1,-1 0-1,1 1 0,-1-1 0,1 0 0,0 0 0,0 0 0,0 0 0,0-1 0,1 1 0,-1-1 0,0 1 0,1-1 0,-1 0 0,1 1 1,-1-1-1,1-1 0,3 2 0,5 0-69,0-1 1,0-1-1,0 1 1,0-2-1,13-1 1,-12 1-93,0 0 1,22 2 0,-34-1 141,1 0-1,0 0 1,0 0 0,-1 0 0,1 0 0,0 0 0,-1 0 0,1 0 0,0 1 0,-1-1-1,1 0 1,0 1 0,-1-1 0,1 0 0,0 1 0,-1-1 0,1 1 0,-1-1-1,1 1 1,-1-1 0,1 1 0,-1-1 0,1 1 0,-1-1 0,0 1 0,1 0-1,-1-1 1,0 1 0,1 0 0,-1-1 0,0 1 0,0 0 0,0-1 0,0 1 0,0 0-1,0 0 1,0-1 0,0 1 0,0 0 0,0-1 0,0 1 0,0 0 0,0 0-1,0-1 1,-1 1 0,1 0 0,0-1 0,-1 1 0,1 0 0,-2 3-1,0 0 0,-1 0 1,1-1-1,-1 1 0,1-1 0,-7 7 1,0-3 21,0 0 0,0 0 0,-1-1 0,0 0 0,0-1 0,0 0 0,-15 5 0,17-7-1,1-1 0,0 0 1,-1-1-1,0 1 1,1-1-1,-1-1 1,0 0-1,1 0 1,-1 0-1,0-1 1,-14-3-1,20 3-77,-1 0 1,1 0-1,-1 0 1,1 0-1,-1 0 1,1 0-1,0-1 1,0 1-1,0-1 1,0 0-1,0 1 0,0-1 1,0 0-1,0 0 1,1 0-1,-1-1 1,1 1-1,0 0 1,-1 0-1,1-1 1,0 1-1,0-1 0,1 1 1,-1-1-1,0 1 1,1-1-1,0 0 1,-1 1-1,1-1 1,0 0-1,1 1 1,-1-1-1,0 1 1,1-1-1,-1 0 0,1 1 1,0-1-1,0 1 1,0-1-1,1-1 1,14-13-467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8.971"/>
    </inkml:context>
    <inkml:brush xml:id="br0">
      <inkml:brushProperty name="width" value="0.05" units="cm"/>
      <inkml:brushProperty name="height" value="0.05" units="cm"/>
    </inkml:brush>
  </inkml:definitions>
  <inkml:trace contextRef="#ctx0" brushRef="#br0">0 0 13523,'5'4'360,"1"-1"0,-1 0 0,0 0 0,1-1 0,-1 0-1,1 0 1,0 0 0,0-1 0,0 1 0,-1-1 0,13 0 0,-2 1 670,32 5-292,0 2 1,87 29-1,-121-33-728,0 0-1,-1 1 1,1 1-1,-1 1 1,0-1 0,-1 2-1,0 0 1,0 0 0,-1 1-1,0 1 1,-1 0 0,0 0-1,14 21 1,-20-24-7,0 0 0,0 0-1,-1 0 1,0 1 0,-1 0 0,1-1 0,-2 1 0,1 0 0,-1 14-1,-1-8 8,0-1 0,-2 0 0,0-1 0,0 1-1,-8 22 1,0-9-20,-1 0 0,-1 0-1,-2-2 1,-1 1 0,-23 30-1,27-42-1,0 0 0,-1-1 0,-21 18 0,8-13-22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3.095"/>
    </inkml:context>
    <inkml:brush xml:id="br0">
      <inkml:brushProperty name="width" value="0.05" units="cm"/>
      <inkml:brushProperty name="height" value="0.05" units="cm"/>
    </inkml:brush>
  </inkml:definitions>
  <inkml:trace contextRef="#ctx0" brushRef="#br0">276 30 15755,'-4'-4'257,"0"1"1,-1 0-1,1 0 0,-1 1 0,0-1 0,0 1 0,0 0 0,0 1 0,0-1 0,0 1 0,-1 0 0,1 0 0,0 0 0,-7 1 0,4 0 13,1 1 0,-1 0-1,1 0 1,0 1-1,0 0 1,0 0-1,0 1 1,0 0 0,-11 6-1,10-4-126,-1 1 0,1 0 1,0 0-1,0 1 0,0 0 0,1 0 0,0 1 0,1 0 0,0 0 0,0 0 1,1 1-1,0 0 0,0 0 0,1 1 0,-4 12 0,7-19-124,0 0 0,0 0 0,0 0 0,1 0 0,-1 1 0,1-1 0,0 0-1,0 0 1,0 1 0,1-1 0,-1 0 0,1 0 0,0 0 0,0 0 0,0 0 0,0 0-1,0 0 1,0 0 0,1 0 0,0 0 0,-1 0 0,1-1 0,0 1 0,0-1 0,1 1-1,-1-1 1,0 0 0,1 0 0,-1 0 0,1 0 0,0-1 0,0 1 0,0-1 0,0 1 0,4 0-1,3 1-7,0-1-1,1-1 0,-1 0 1,0 0-1,0-1 0,0 0 0,0-1 1,1 0-1,-1-1 0,0 0 0,0-1 1,-1 1-1,1-2 0,-1 0 1,1 0-1,-1 0 0,9-7 0,-9 5-6,1 1-1,-2-2 1,1 0-1,-1 0 1,0 0-1,0-1 0,-1 0 1,0 0-1,0-1 1,-1 0-1,0-1 1,-1 1-1,0-1 1,0 0-1,5-18 0,-9 27-3,-1 0 0,0 0 0,0-1-1,1 1 1,-1 0 0,0-1 0,0 1-1,0 0 1,0 0 0,-1-1 0,1 1-1,-1-2 1,1 2-1,0 1 1,0 0-1,0-1 1,-1 1-1,1 0 0,0 0 1,0-1-1,-1 1 1,1 0-1,0 0 1,0-1-1,-1 1 0,1 0 1,0 0-1,-1 0 1,1 0-1,0-1 0,-1 1 1,1 0-1,0 0 1,-1 0-1,1 0 0,0 0 1,-1 0-1,1 0 1,0 0-1,-1 0 0,0 0 1,-1 1-2,0-1 0,-1 1 0,1 0 0,0 0 0,0 0 0,0 0-1,0 1 1,0-1 0,0 1 0,0-1 0,-2 4 0,-2 1-37,0 1 0,0-1 1,1 1-1,0 1 0,1-1 0,0 1 0,0 0 0,0 0 1,1 0-1,1 0 0,-1 1 0,1-1 0,0 1 0,1 0 1,0-1-1,1 17 0,0-23 26,0 0 0,0 1 0,1-1 0,-1 0 0,1 0 0,0 0-1,-1 0 1,1 0 0,0 0 0,0 0 0,0 0 0,0 0 0,1-1 0,-1 1 0,1 0 0,-1-1 0,1 1 0,-1-1 0,4 3 0,22 8-141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3.503"/>
    </inkml:context>
    <inkml:brush xml:id="br0">
      <inkml:brushProperty name="width" value="0.05" units="cm"/>
      <inkml:brushProperty name="height" value="0.05" units="cm"/>
    </inkml:brush>
  </inkml:definitions>
  <inkml:trace contextRef="#ctx0" brushRef="#br0">91 0 15203,'-9'26'1497,"1"0"0,1 0-1,1 1 1,-4 50 0,5-32-471,0-12-438,0 0 52,1 0 1,0 58 0,4-89-625,0 0-1,1 1 1,-1-1 0,0 0 0,1 0-1,-1 0 1,1 0 0,0 1 0,0-1-1,0 0 1,0 0 0,0 0 0,0-1-1,0 1 1,1 0 0,-1 0 0,0-1-1,1 1 1,0 0 0,-1-1 0,1 0-1,0 1 1,0-1 0,0 0-1,0 0 1,0 0 0,0 0 0,0 0-1,0-1 1,0 1 0,1-1 0,-1 1-1,0-1 1,0 0 0,0 0 0,1 0-1,-1 0 1,4-1 0,9 0-76,0-2 1,-1 0-1,1 0 1,22-10 0,-20 7-69,2 0-16,-8 2-2,0 0 1,0 0-1,0 2 0,1-1 0,-1 1 1,17 0-1,-28 2 134,1 0 0,-1 0 1,1 0-1,-1 0 0,1 0 0,-1 0 0,1 0 1,0 0-1,-1 0 0,1 0 0,-1 0 0,1 0 1,-1 0-1,1 0 0,-1 1 0,1-1 0,-1 0 1,1 0-1,-1 1 0,0-1 0,1 0 0,-1 1 1,1-1-1,-1 0 0,0 1 0,1-1 0,-1 1 0,0-1 1,1 1-1,-1-1 0,0 0 0,0 1 0,1-1 1,-1 1-1,0-1 0,0 1 0,0-1 0,0 1 1,0 0-1,0-1 0,0 1 0,0-1 0,0 1 1,0 1 3,-1-1 1,1 1-1,-1-1 1,0 0 0,1 1-1,-1-1 1,0 0 0,0 0-1,0 0 1,0 0-1,0 1 1,0-1 0,-1-1-1,1 1 1,-2 1 0,-9 5 66,0-1 0,0-1 0,-1 0 1,0 0-1,0-2 0,0 1 0,-23 1 1,12-2 99,-1-2 1,1-1-1,-33-3 1,54 3-174,-31-6 123,33 6-159,-1-1 1,1 1-1,0 0 0,0-1 0,-1 1 1,1-1-1,0 1 0,0-1 0,0 1 1,0-1-1,0 0 0,0 0 1,0 0-1,0 1 0,0-1 0,0 0 1,0 0-1,1 0 0,-1 0 0,0-1 1,0-1-1,1 2 25,0 1 0,0-1-1,0 0 1,0 0 0,0 0 0,0 0-1,0 1 1,1-1 0,-1 0 0,0 0 0,1 0-1,-1 1 1,0-1 0,1 0 0,-1 1 0,1-1-1,-1 0 1,1 1 0,-1-1 0,1 0-1,0 1 1,-1-1 0,1 1 0,0-1 0,-1 1-1,1 0 1,0-1 0,0 1 0,1-1 0,27-7-370,4 4-101</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3.922"/>
    </inkml:context>
    <inkml:brush xml:id="br0">
      <inkml:brushProperty name="width" value="0.05" units="cm"/>
      <inkml:brushProperty name="height" value="0.05" units="cm"/>
    </inkml:brush>
  </inkml:definitions>
  <inkml:trace contextRef="#ctx0" brushRef="#br0">37 18 18884,'15'-7'2249,"-10"1"-1257,-5 1-424,-5 5 1384,-2 5-535,-6 4-585,1 6-256,3 2-344,1 1-112,5 2-280,3-1-120,11-7-424,4-5-337,7-5 825,2-5-192,4-8-168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4.357"/>
    </inkml:context>
    <inkml:brush xml:id="br0">
      <inkml:brushProperty name="width" value="0.05" units="cm"/>
      <inkml:brushProperty name="height" value="0.05" units="cm"/>
    </inkml:brush>
  </inkml:definitions>
  <inkml:trace contextRef="#ctx0" brushRef="#br0">441 0 15059,'1'6'348,"-1"0"-1,0 0 0,0-1 0,0 1 1,-1 0-1,0-1 0,0 1 1,-2 6-1,-3 11 345,-25 188 4088,27-168-4248,2 1-1,7 83 1,-4-120-498,0 0 0,0 0 0,1 0 0,0-1 0,0 1-1,1 0 1,0-1 0,0 1 0,6 9 0,-7-14-27,0 0 0,-1 0 0,1 0 0,0 0 0,0 0-1,0 0 1,1 0 0,-1-1 0,0 1 0,1-1 0,-1 0 0,1 0 0,-1 0 0,1 0 0,0 0-1,-1 0 1,1-1 0,0 1 0,-1-1 0,1 0 0,0 0 0,0 0 0,-1 0 0,1 0-1,0 0 1,0-1 0,3-1 0,4-1 4,0-1 0,0-1-1,0 0 1,0 0 0,-1-1 0,0 0-1,0 0 1,-1-1 0,11-11 0,1-3-1,0-1 1,20-31 0,-32 41-9,0 0 0,0 0 0,-1 0 0,8-23 0,-15 35-2,1 0 0,-1 0 0,0 0 0,0 0 0,0 0 0,0 0 0,0 0 0,0 0 0,0-1 0,0 1 0,0 0 0,0 0 0,1 0 0,-1 0 0,0 0 0,0 0 0,0 0 0,0 0 0,0-1 0,0 1 0,0 0 0,0 0 0,0 0 0,0 0 1,0 0-1,0 0 0,0 0 0,0-1 0,0 1 0,0 0 0,0 0 0,0 0 0,0 0 0,0 0 0,0 0 0,0 0 0,0-1 0,0 1 0,-1 0 0,1 0 0,0 0 0,0 0 0,0 0 0,0 0 0,0 0 0,0 0 0,0 0 0,0 0 0,0-1 0,0 1 1,-1 0-1,1 0 0,0 0 0,0 0 0,0 0 0,0 0 0,0 0 0,0 0 0,0 0 0,-1 0 0,1 0 0,0 0 0,0 0 0,0 0 0,0 0 0,0 0 0,-7 5 3,0 7-3,-1 0 1,2 0-1,0 1 1,0-1-1,1 1 0,1 1 1,0-1-1,1 1 1,0-1-1,1 1 0,1 0 1,0 17-1,1-28-2,0-1-1,0 0 1,1 1-1,-1-1 1,0 1-1,1-1 1,0 0-1,-1 1 1,1-1-1,0 0 1,0 0-1,1 0 1,-1 0-1,0 0 1,1 0-1,-1 0 1,1 0-1,-1 0 1,1-1-1,0 1 1,0 0-1,0-1 1,0 0-1,0 1 1,0-1-1,0 0 1,5 1-1,-5-1-43,1-1 1,0 0-1,0 0 1,0 0-1,-1 0 1,1-1-1,0 1 0,0-1 1,-1 0-1,1 1 1,0-1-1,-1 0 0,1-1 1,-1 1-1,1 0 1,-1-1-1,0 1 0,1-1 1,-1 0-1,0 0 1,0 0-1,0 0 1,2-4-1,12-17-151,-3-8-77</inkml:trace>
  <inkml:trace contextRef="#ctx0" brushRef="#br0" timeOffset="1">14 135 21613,'-12'3'2088,"11"0"-1408,4-6 416,6 2-1352,-2-4-1040,13 2 1112,2-2-264,7 2-224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4.827"/>
    </inkml:context>
    <inkml:brush xml:id="br0">
      <inkml:brushProperty name="width" value="0.05" units="cm"/>
      <inkml:brushProperty name="height" value="0.05" units="cm"/>
    </inkml:brush>
  </inkml:definitions>
  <inkml:trace contextRef="#ctx0" brushRef="#br0">4 25 21781,'3'-8'2208,"0"0"-1608,-3 2-296,0 3 1785,-3 5-1713,1 2-480,1 1-248,-1 1-768,1-1 1728,5 1-792,1-2-88,4 1-49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5.241"/>
    </inkml:context>
    <inkml:brush xml:id="br0">
      <inkml:brushProperty name="width" value="0.05" units="cm"/>
      <inkml:brushProperty name="height" value="0.05" units="cm"/>
    </inkml:brush>
  </inkml:definitions>
  <inkml:trace contextRef="#ctx0" brushRef="#br0">206 0 14955,'1'0'123,"0"1"0,-1-1 0,1 0 0,0 0 0,0 1 0,0-1 0,-1 0-1,1 1 1,0-1 0,-1 1 0,1-1 0,0 1 0,-1-1 0,1 1 0,-1 0 0,1-1 0,-1 1-1,1 0 1,-1-1 0,1 1 0,-1 0 0,0-1 0,1 1 0,-1 0 0,0 0 0,0 0 0,0-1-1,1 1 1,-1 0 0,0 0 0,0 0 0,0-1 0,0 1 0,0 0 0,0 0 0,-1 0 0,1 0-1,-6 40 1890,4-34-1858,-54 234 1836,-20 108-716,75-339-1241,-1-2 3,0 1-1,1-1 1,0 1-1,1 0 0,0-1 1,0 1-1,1 0 0,0-1 1,0 1-1,5 13 0,-6-22-31,0 1-1,1 0 0,-1 0 1,0 0-1,1-1 0,-1 1 0,1 0 1,-1 0-1,1-1 0,-1 1 1,1 0-1,-1-1 0,1 1 1,-1-1-1,1 1 0,0-1 0,0 1 1,-1-1-1,1 1 0,0-1 1,0 0-1,-1 1 0,1-1 0,0 0 1,0 0-1,0 0 0,-1 1 1,1-1-1,0 0 0,0 0 1,0 0-1,0 0 0,0 0 0,-1-1 1,1 1-1,0 0 0,0 0 1,0 0-1,-1-1 0,1 1 0,0 0 1,0-1-1,0 1 0,-1-1 1,1 1-1,0-1 0,-1 1 1,1-1-1,-1 0 0,1 1 0,-1-1 1,1 0-1,-1 1 0,1-1 1,-1 0-1,1 0 0,-1 1 0,0-1 1,1 0-1,-1 0 0,0 0 1,0 1-1,0-1 0,0 0 0,0-1 1,1-6-261,0-1 0,-1 1 0,-1 0 0,1 0 1,-1 0-1,-1 0 0,1 0 0,-1 0 0,-1 0 0,1 0 0,-2 1 1,-5-13-1,8 19 247,-12-31-683</inkml:trace>
  <inkml:trace contextRef="#ctx0" brushRef="#br0" timeOffset="1">1 484 16812,'5'-2'1664,"7"4"-976,6 1-256,8 2 736,2 1-151,4-3-425,3 1-432,-3-4 32,-3-1-56,-6-8-144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5.657"/>
    </inkml:context>
    <inkml:brush xml:id="br0">
      <inkml:brushProperty name="width" value="0.05" units="cm"/>
      <inkml:brushProperty name="height" value="0.05" units="cm"/>
    </inkml:brush>
  </inkml:definitions>
  <inkml:trace contextRef="#ctx0" brushRef="#br0">42 1 16396,'-8'16'667,"1"0"0,0 1 0,2 0 1,0 1-1,-4 22 0,9-36-534,0 1 1,-1-1-1,2 0 0,-1 0 1,0 1-1,1-1 0,0 0 0,0 0 1,0 0-1,0 0 0,1 0 0,1 5 1,-1-6-60,0-1 0,0 1 0,1-1 0,-1 1 0,0-1 0,1 0 0,-1 0 0,1 0 0,0 0 0,0 0 0,0-1 0,0 1 0,0-1 0,0 0 0,0 1 0,0-2 0,6 2 0,2 0-48,-1-1 1,1-1 0,-1 0-1,1 0 1,-1-1-1,1 0 1,-1-1 0,0 0-1,0 0 1,0-2-1,0 1 1,0-1 0,0 0-1,-1-1 1,16-10 0,-11 5-20,0 0 0,-1-1 1,0 0-1,-1-1 0,0 0 1,-1-1-1,-1 0 0,18-29 1,-21 26 6,-7 16-14,0 0 0,0 0 1,0 0-1,0 0 0,0 0 1,0 0-1,0 0 0,0 0 1,0 0-1,-1 0 0,1 0 1,0 0-1,0 0 0,0 1 1,0-1-1,0 0 0,0 0 1,0 0-1,0 0 0,0 0 1,0 0-1,0 0 0,0 0 1,0 0-1,-1 0 0,1 0 1,0 0-1,0 0 0,0 0 1,0-1-1,0 1 0,0 0 1,0 0-1,0 0 1,0 0-1,0 0 0,0 0 1,0 0-1,0 0 0,-1 0 1,1 0-1,0 0 0,0 0 1,0 0-1,0 0 0,0 0 1,0 0-1,0 0 0,0 0 1,0-1-1,0 1 0,0 0 1,0 0-1,0 0 0,0 0 1,0 0-1,0 0 0,0 0 1,0 0-1,0 0 0,0 0 1,0 0-1,0 0 0,0-1 1,0 1-1,0 0 0,-20 23 44,0 7 70,1 2 0,-24 53-1,38-72-74,0 1-1,1-1 1,0 1-1,1 0 1,0 0-1,1 0 0,1 0 1,1 0-1,0 0 1,2 16-1,18 67 45,-12-66-243,8 60 0,-15-79 117,-1-1 0,0 0 0,-1 0-1,0 0 1,-1 0 0,0 0-1,0 0 1,-1 0 0,-6 13 0,4-13 0,-1 0 0,0 0 0,0-1 1,-1 0-1,-1-1 0,1 1 1,-10 8-1,10-12 68,1-1-1,-1 0 1,1 0-1,-1 0 1,-1-1-1,1 0 1,-1 0-1,0 0 0,1-1 1,-16 3-1,21-5 2,0-1-1,0 1 0,0-1 1,0 0-1,-1 0 0,1 1 0,0-2 1,0 1-1,0 0 0,0 0 0,-1-1 1,1 1-1,0-1 0,0 1 0,0-1 1,0 0-1,0 0 0,0 0 1,0 0-1,0 0 0,1-1 0,-1 1 1,0 0-1,1-1 0,-1 0 0,1 1 1,-1-1-1,1 0 0,0 1 0,0-1 1,0 0-1,0 0 0,0 0 0,0 0 1,0 0-1,0-3 0,-2-6 60,1 0-1,0-1 1,1 0-1,1 1 1,0-16-1,1-6-316,2 0 1,1 1-1,1-1 0,14-40 1,-12 48-173,2 1 0,1 0 0,0 1 0,2 0 0,1 1 0,16-22 0,-23 36 218,0 1 1,1 0-1,12-11 0,21-5-773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26.183"/>
    </inkml:context>
    <inkml:brush xml:id="br0">
      <inkml:brushProperty name="width" value="0.05" units="cm"/>
      <inkml:brushProperty name="height" value="0.05" units="cm"/>
    </inkml:brush>
  </inkml:definitions>
  <inkml:trace contextRef="#ctx0" brushRef="#br0">532 64 18036,'10'-19'1183,"-7"14"-892,0-1 1,0 0-1,0 1 0,1 0 0,0 0 1,6-8-1,-9 13-250,-1 0 0,0 0 0,0 1 0,1-1 0,-1 0 0,0 0 0,0 0 0,0 0 0,1 0 0,-1 1 0,0-1 0,0 0 0,0 0 0,0 0 0,0 1 0,1-1 0,-1 0 0,0 0 0,0 1 0,0-1 0,0 0 0,0 0 0,0 0 0,0 1 0,0-1 0,0 0 0,0 0 0,0 1 0,0-1 0,0 0 1,0 0-1,0 1 0,0-1 0,0 0 0,0 0 0,0 1 0,-1 14 536,-3 5-316,-1-1 1,-1 0-1,-1 0 1,0-1-1,-12 20 1,-56 83-15,56-94-129,-1-1-1,-2-2 1,0 0-1,-1-1 1,-2-1-1,0-2 1,-1 0-1,-1-2 1,-1-1-1,0-1 0,-2-1 1,-50 18-1,74-31-76,0 0 0,-1-1 0,1 1 0,0-1 0,-13 0 0,18-1-45,0 0 1,0 0-1,0 0 1,-1-1-1,1 1 1,0 0-1,0-1 1,0 1-1,0 0 1,0-1-1,0 1 1,0-1-1,0 0 1,0 1-1,0-1 1,0 0-1,0 1 0,1-1 1,-1 0-1,0 0 1,0 0-1,1 0 1,-1 0-1,0 0 1,1 0-1,-1 0 1,1 0-1,0 0 1,-1 0-1,1 0 1,0 0-1,0-1 1,-1 1-1,1 0 1,0 0-1,0 0 0,0 0 1,1-3-1,2-21-253,2-1-1,1 0 1,1 1-1,1 0 0,11-25 1,-11 30 43,1 1 0,0 0 0,1 0 0,1 1 1,15-18-1,-24 34 201,0-1 1,-1 1 0,1 0-1,1 0 1,-1 0 0,0 0-1,0 0 1,1 0-1,-1 1 1,1-1 0,-1 1-1,1-1 1,0 1 0,0 0-1,-1 0 1,1 0 0,0 1-1,0-1 1,0 1-1,0 0 1,0-1 0,0 1-1,0 0 1,0 1 0,0-1-1,0 1 1,-1-1 0,1 1-1,0 0 1,0 0-1,0 0 1,2 2 0,13 7 88,0 2 0,-1 1 0,0 0 1,-1 1-1,28 31 0,-13-14 56,32 29 132,45 46 394,-105-103-631,0 0 0,0 0 0,-1 1 0,1-1 1,-1 1-1,0 0 0,2 5 0,-2 1 58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3.618"/>
    </inkml:context>
    <inkml:brush xml:id="br0">
      <inkml:brushProperty name="width" value="0.05" units="cm"/>
      <inkml:brushProperty name="height" value="0.05" units="cm"/>
    </inkml:brush>
  </inkml:definitions>
  <inkml:trace contextRef="#ctx0" brushRef="#br0">28 58 11450,'3'-4'416,"-1"-1"-2,1 1 0,-1-1 0,1 1 0,1 0 0,-1-1 0,0 2 0,1-1 0,0 0 0,0 1 0,0-1 0,8-3 0,-12 6-323,1 1 1,0 0-1,-1 0 0,1 0 0,0 0 0,-1 0 1,1 0-1,-1 0 0,1 0 0,0 0 0,-1 0 1,1 0-1,0 0 0,-1 0 0,1 1 0,0-1 1,-1 0-1,1 0 0,-1 1 0,1-1 0,-1 0 0,1 1 1,-1-1-1,1 1 0,-1-1 0,1 1 0,-1-1 1,1 0-1,-1 1 0,0 0 0,1-1 0,-1 1 1,0-1-1,1 1 0,-1-1 0,0 1 0,0 0 1,0-1-1,0 1 0,1 0 0,-1-1 0,0 2 0,4 31 1391,-4-29-1366,0 64 1190,-14 107 1,4-78-1081,8-73-244,2-15-186,0 1 0,-1-1 0,0 1 0,-1-1 0,0 1 0,0-1 0,-8 17 0,9-24 137,1-1 0,-1 0 0,0 0-1,0 0 1,0 0 0,0 0 0,0 0-1,0 0 1,0-1 0,0 1 0,0 0-1,0 0 1,0-1 0,0 1 0,-1-1 0,1 1-1,0-1 1,0 1 0,-1-1 0,1 0-1,0 0 1,-1 1 0,1-1 0,0 0-1,-1 0 1,1-1 0,0 1 0,-1 0-1,1 0 1,-2-1 0,-18-5-667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4.039"/>
    </inkml:context>
    <inkml:brush xml:id="br0">
      <inkml:brushProperty name="width" value="0.05" units="cm"/>
      <inkml:brushProperty name="height" value="0.05" units="cm"/>
    </inkml:brush>
  </inkml:definitions>
  <inkml:trace contextRef="#ctx0" brushRef="#br0">3 19 12915,'-2'-3'2486,"1"8"-1374,3 13 842,10 20-945,2 0 0,1-1 0,2-1 0,35 54 0,-48-83-954,0-1 1,1 0-1,0 0 1,-1 0-1,2-1 1,-1 0-1,1 0 1,0 0-1,0-1 1,0 0-1,1 0 1,-1 0-1,10 3 1,-10-5-13,1-1 0,-1 1 0,0-1 0,0 0 0,1-1 1,-1 0-1,1 0 0,-1 0 0,0-1 0,1 0 0,-1 0 0,0 0 0,0-1 0,0 0 1,12-5-1,-5 0 11,0 0 0,0-1 1,-1-1-1,0 0 1,0 0-1,-1-1 0,0 0 1,-1-1-1,0 0 0,12-21 1,-15 22-143,-1 0 1,0-1 0,0 0-1,-2 0 1,1-1-1,-1 1 1,-1-1 0,0 0-1,-1 0 1,0 0-1,-1 0 1,0 0 0,-1-18-1,-6-12-180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19.770"/>
    </inkml:context>
    <inkml:brush xml:id="br0">
      <inkml:brushProperty name="width" value="0.05" units="cm"/>
      <inkml:brushProperty name="height" value="0.05" units="cm"/>
    </inkml:brush>
  </inkml:definitions>
  <inkml:trace contextRef="#ctx0" brushRef="#br0">184 25 16628,'-1'-2'114,"-1"0"1,0 0 0,0 1 0,0-1 0,0 1-1,0-1 1,0 1 0,0 0 0,0 0 0,-1 0 0,1 0-1,0 0 1,-1 1 0,1-1 0,-1 1 0,1-1 0,0 1-1,-1 0 1,1 0 0,-4 0 0,2 1-7,1 0 1,-1 0 0,1 1-1,-1-1 1,1 1-1,0-1 1,-1 1-1,1 0 1,0 0-1,0 1 1,0-1 0,-2 4-1,-4 3 58,1 1-1,1-1 1,-1 2-1,2-1 1,-1 1-1,2 0 1,-6 12-1,5-4-74,0-1 0,1 1 0,1 0-1,-3 37 1,6-45-79,1 0 0,0 0 0,1 0 0,0 0-1,1 0 1,0 0 0,1 0 0,0-1 0,0 1-1,6 10 1,-8-19-2,0 0-1,0 0 1,0 0-1,1 0 1,-1 0-1,1 0 1,-1 0-1,1-1 1,-1 1-1,1 0 1,0-1-1,0 1 1,0-1-1,0 0 1,0 0-1,0 0 1,3 1-1,-2-1 10,-1-1-1,0 0 0,0 0 0,0 0 0,0 0 0,0-1 0,0 1 0,1-1 1,-1 1-1,0-1 0,0 1 0,0-1 0,0 0 0,-1 0 0,1 0 1,0 0-1,0-1 0,-1 1 0,1 0 0,2-4 0,7-5 83,-1-1 0,-1-1 0,0 0 0,0 0 0,-1-1 0,-1 0 0,0-1 0,5-15 0,2-10 379,17-70 1,-31 106-451,4-11 99,-1 1 1,0-1-1,-1 0 0,-1 1 0,0-1 1,-2-25-1,1 39-126,0 0 0,0 0 0,0 0 0,0 1 0,0-1 0,0 0 0,-1 0 0,1 0 1,0 0-1,0 0 0,0 0 0,0 1 0,0-1 0,0 0 0,0 0 0,0 0 0,-1 0 0,1 0 0,0 0 0,0 0 1,0 0-1,0 0 0,0 0 0,0 0 0,-1 0 0,1 0 0,0 0 0,0 1 0,0-1 0,0 0 0,0 0 0,-1 0 1,1-1-1,0 1 0,0 0 0,0 0 0,0 0 0,0 0 0,-1 0 0,1 0 0,0 0 0,0 0 0,0 0 0,0 0 1,0 0-1,0 0 0,-1 0 0,1 0 0,0-1 0,0 1 0,0 0 0,0 0 0,0 0 0,0 0 0,0 0 0,0 0 0,0 0 1,0-1-1,0 1 0,0 0 0,-1 0 0,1 0 0,0 0 0,0 0 0,0-1 0,0 1 0,0 0 0,-6 13 83,0 12-33,1 0 0,1 0 0,-2 38 0,6 80-109,1-138 43,4 69-168,-4-67 90,0 1 1,1 0-1,0-1 0,0 0 1,1 1-1,0-1 0,4 7 1,-7-13 32,1 0 1,-1 0-1,1 1 1,0-1-1,-1-1 1,1 1-1,0 0 1,0 0 0,0 0-1,0 0 1,0 0-1,0-1 1,0 1-1,0 0 1,0-1-1,0 1 1,0-1-1,0 1 1,0-1-1,1 0 1,-1 1 0,0-1-1,2 0 1,-1 0 5,0-1 0,0 1 0,-1-1 0,1 1 1,0-1-1,0 0 0,-1 1 0,1-1 0,-1 0 1,1 0-1,-1 0 0,1-1 0,-1 1 0,2-1 1,4-6-107,-1 0 1,0 0-1,0 0 1,7-15-1,11-31-508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6.023"/>
    </inkml:context>
    <inkml:brush xml:id="br0">
      <inkml:brushProperty name="width" value="0.05" units="cm"/>
      <inkml:brushProperty name="height" value="0.05" units="cm"/>
    </inkml:brush>
  </inkml:definitions>
  <inkml:trace contextRef="#ctx0" brushRef="#br0">101 199 11482,'15'-21'1170,"-1"-1"-1,-2 0 0,0 0 0,-1-1 0,10-32 0,-20 53-1021,-1 1 0,1-1-1,-1 0 1,0 0 0,0 0 0,1 0-1,-1 0 1,0 0 0,0 0-1,-1 0 1,1 1 0,0-1-1,-1 0 1,0-2 0,1 4-108,0-1 0,-1 1 1,1 0-1,0 0 0,0-1 1,0 1-1,-1 0 0,1 0 1,0-1-1,0 1 0,-1 0 1,1 0-1,0 0 0,0 0 1,-1 0-1,1-1 0,0 1 1,-1 0-1,1 0 0,0 0 1,-1 0-1,1 0 0,0 0 1,-1 0-1,1 0 0,0 0 0,-1 0 1,1 0-1,-1 0 0,-14 11 497,8-2-422,0 1-1,1 0 1,0 0-1,1 0 0,0 1 1,0 0-1,1 0 0,-3 15 1,2-9-32,-11 33 113,3 0-1,1 1 1,3 1 0,3-1 0,1 1 0,3 1 0,6 71 0,-3-119-157,-2-2-24,1-1 0,0 0 0,1 0 0,-1 0 0,0 0 0,1 0 0,-1 1 0,1-1 0,0 0 0,0 0 0,-1 0 0,1 0 0,3 3 0,-4-6-5,1 0 0,-1 0 0,1 0 0,-1 0 0,0 0 0,1 0 0,-1 0 0,0 0 0,0 0 0,0 0 0,0 0 0,0 0 0,0 0 0,0 0 0,0 0 0,0 0 0,0 0 0,0 0 0,-1 0 0,1-1 0,-4-27 76,-45-238 96,48 260-185,-2-20-14,8 21 2,7 10-9,7 8-483,0 0 1,1-2-1,0 0 0,32 10 1,-39-17 109,-1 0 0,1 0 0,-1-1 0,1-1 0,0 0 0,-1-1 0,1 0 0,0-1 0,18-4 0,-18 2 23,0 0-1,-1-1 1,0 0-1,1-1 1,-2 0-1,1-1 1,-1 0-1,0-1 1,0 0-1,0-1 1,-1 0-1,-1-1 1,1 0-1,10-14 1,-19 23 456,0-1 1,-1 1-1,1-1 1,0 0-1,-1 0 0,1 1 1,-1-1-1,1 0 1,-1 0-1,1 1 1,-1-1-1,0 0 0,1 0 1,-1 0-1,0 0 1,0 0-1,1 0 1,-1 1-1,0-1 0,0 0 1,0 0-1,0 0 1,0 0-1,0 0 1,-1 0-1,1 0 0,0 0 1,0 0-1,-1-1 1,0 2 8,0 0 1,0-1-1,-1 1 1,1 0-1,0 0 1,0 0-1,0 0 1,0 0 0,-1 0-1,1 0 1,0 0-1,0 0 1,0 1-1,0-1 1,0 0-1,0 1 1,-1-1-1,1 1 1,0-1 0,0 1-1,0 0 1,-1 0-1,-10 8 628,-1-1-1,2 2 1,-1-1 0,1 2-1,-14 16 1,8-7-76,2 1-1,-18 30 1,33-50-632,-17 36 439,16-37-443,1 1 0,0 0 0,-1 0 0,1 0 0,0 0-1,-1-1 1,1 1 0,0 0 0,0 0 0,0 0 0,0 0-1,0 0 1,0 0 0,0-1 0,0 1 0,0 0 0,1 0 0,-1 0-1,0 0 1,0 0 0,1-1 0,-1 1 0,1 0 0,-1 0-1,0-1 1,1 1 0,0 0 0,-1-1 0,1 1 0,-1 0 0,1-1-1,0 1 1,-1-1 0,1 1 0,0-1 0,0 1 0,-1-1-1,1 1 1,1-1 0,5 1 2,-1 0 0,0 0 0,1-1-1,-1 0 1,1-1 0,-1 1 0,10-3 0,49-15 28,-37 10-6,-5 1-18,-8 2-1,1 1-1,-1 0 1,1 1-1,0 1 1,24-1-1,-40 3-9,0 0-1,0 1 1,0-1-1,-1 0 1,1 0-1,0 0 1,0 1 0,0-1-1,-1 0 1,1 0-1,0 0 1,0 1-1,0-1 1,0 0-1,0 0 1,0 1-1,-1-1 1,1 0-1,0 0 1,0 1-1,0-1 1,0 0-1,0 0 1,0 1-1,0-1 1,0 0-1,0 0 1,0 1-1,0-1 1,0 0-1,0 1 1,1-1-1,-1 0 1,0 0-1,0 0 1,0 1-1,0-1 1,0 0-1,0 0 1,1 1-1,-1-1 1,0 0-1,0 0 1,0 0-1,1 0 1,-1 1-1,0-1 1,0 0-1,1 0 1,-1 0-1,0 0 1,0 0-1,1 0 1,-1 1-1,0-1 1,0 0-1,1 0 1,-1 0-1,0 0 1,0 0-1,1 0 1,-1 0-1,0 0 1,0 0-1,1 0 1,-1-1-1,1 1 1,-2 1 15,0 0 0,0-1 0,0 1 1,0-1-1,0 1 0,0-1 0,0 1 0,1-1 0,-1 0 1,0 1-1,0-1 0,-1 0 0,1 0 0,0 0 0,0 0 1,0 0-1,0 0 0,0 0 0,0 0 0,0 0 0,-2-1 1,1 0 19,1-1 1,-1 1 0,0-1-1,1 0 1,-1 0 0,1 1-1,-1-1 1,1 0 0,0 0-1,0 0 1,0 0 0,0-1-1,0 1 1,1 0 0,-1 0 0,1 0-1,-1-1 1,1 1 0,0 0-1,-1-1 1,2-3 0,-1-8 90,0-1 0,3-14 0,-2 24-96,6-35 74,2 25-97,-9 15-10,1 0 0,-1-1 1,1 1-1,-1 0 0,0 0 0,1 0 1,-1-1-1,1 1 0,-1 0 0,1 0 0,-1 0 1,1 0-1,-1 0 0,1 0 0,-1 0 0,1 0 1,-1 0-1,1 0 0,-1 0 0,1 0 1,-1 0-1,1 0 0,-1 0 0,0 0 0,1 1 1,-1-1-1,1 0 0,0 1 0,31 21-676,-28-18 562,0 0-1,1-1 1,0 1 0,-1-1-1,1-1 1,0 1 0,0 0-1,1-1 1,-1 0 0,0-1-1,1 1 1,9 1 0,8-6-279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6.527"/>
    </inkml:context>
    <inkml:brush xml:id="br0">
      <inkml:brushProperty name="width" value="0.05" units="cm"/>
      <inkml:brushProperty name="height" value="0.05" units="cm"/>
    </inkml:brush>
  </inkml:definitions>
  <inkml:trace contextRef="#ctx0" brushRef="#br0">40 202 15395,'-5'0'759,"3"0"-580,0 0 0,0 0 0,0 0 0,0 0 0,0 1 0,0-1 0,1 0 0,-1 1 0,0-1 0,0 1 0,0 0 0,1 0 0,-1-1 0,-1 2 0,31-1 3153,-17-4-3199,1-1 0,-1 0 0,0-1 0,-1 0 0,1 0 0,-1-1 0,0-1 0,0 1 0,13-13 0,-16 12-107,0 0 0,0 0 0,0-1 0,-1 0 0,0 0 0,-1 0-1,1-1 1,-2 1 0,1-1 0,-1-1 0,4-14 0,-7 23-22,-1 0 0,1-1 0,-1 1 1,0 0-1,1-1 0,-1 1 0,0 0 1,0-1-1,0 1 0,0 0 0,0-1 0,0 1 1,-1 0-1,1-1 0,0 1 0,-1 0 1,1 0-1,0-1 0,-1 1 0,0 0 1,0-1-1,0 1 0,0 1-1,1-1 1,-1 1 0,0 0 0,0 0 0,0-1 0,0 1 0,0 0 0,0 0-1,1 0 1,-1 0 0,0 0 0,0 0 0,0 0 0,0 0 0,0 0 0,0 1-1,0-1 1,1 0 0,-1 0 0,0 1 0,-1 0 0,-5 2 13,0 1-1,1 0 1,-1 1 0,1-1 0,-10 10-1,-3 7 35,1 1 0,0 1-1,2 0 1,0 1-1,2 1 1,1 1-1,-14 37 1,24-56-35,1 0 1,0 0 0,1 0 0,-1 1 0,1-1 0,0 13-1,1-19-23,0 1 0,1 0 0,-1-1 0,0 1 0,0 0 0,1-1 0,-1 1 0,1 0 0,-1-1 0,1 1 0,0-1 0,0 1 0,0-1 0,0 1 0,0-1 0,0 0 0,0 0 0,0 1 0,0-1 0,0 0 0,1 0 0,-1 0 0,0 0 0,1 0 0,-1 0 0,1-1-1,-1 1 1,1 0 0,0-1 0,-1 1 0,1-1 0,0 0 0,2 1 0,1-1 43,0 0 0,0 0-1,0 0 1,0-1 0,-1 0-1,1 0 1,0 0 0,-1-1-1,1 1 1,0-1 0,4-3-1,3-2-40,0 0 0,19-16-1,16-18-10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6.935"/>
    </inkml:context>
    <inkml:brush xml:id="br0">
      <inkml:brushProperty name="width" value="0.05" units="cm"/>
      <inkml:brushProperty name="height" value="0.05" units="cm"/>
    </inkml:brush>
  </inkml:definitions>
  <inkml:trace contextRef="#ctx0" brushRef="#br0">269 0 13915,'-8'18'935,"-1"0"0,0-1-1,-2 0 1,0-1 0,-22 25 0,-5 8 808,7-4-1118,2 0 0,-28 61 0,57-106-669,0 0 0,0 1-1,0-1 1,0 0 0,0 0 0,0 1-1,0-1 1,0 0 0,-1 0-1,1 0 1,0 1 0,0-1-1,0 0 1,0 0 0,0 0 0,0 1-1,-1-1 1,1 0 0,0 0-1,0 0 1,0 0 0,-1 0-1,1 1 1,0-1 0,0 0 0,0 0-1,-1 0 1,1 0 0,0 0-1,0 0 1,0 0 0,-1 0 0,1 0-1,-1 0 1,-2-8-1129,1-24-477,1 25 1138,-7-72-2672,-3-75 2546,10 154 688,1 0 1,0 0-1,0-1 0,0 1 1,0 0-1,0 0 0,0-1 1,0 1-1,0 0 0,0-1 1,0 1-1,0 0 0,0 0 1,0-1-1,0 1 0,0 0 1,0-1-1,0 1 0,0 0 1,1 0-1,-1-1 0,0 1 1,0 0-1,0 0 0,0 0 1,0-1-1,1 1 0,-1 0 1,0 0-1,0 0 0,0-1 1,1 1-1,-1 0 0,0 0 1,0 0-1,1 0 0,-1 0 1,0-1-1,0 1 0,1 0 1,-1 0-1,0 0 0,1 0 1,13 10 1238,19 34-249,-22-29-711,11 12-285,1 0-1,41 35 1,-39-42-119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7.790"/>
    </inkml:context>
    <inkml:brush xml:id="br0">
      <inkml:brushProperty name="width" value="0.05" units="cm"/>
      <inkml:brushProperty name="height" value="0.05" units="cm"/>
    </inkml:brush>
  </inkml:definitions>
  <inkml:trace contextRef="#ctx0" brushRef="#br0">119 73 17996,'-3'1'135,"0"0"1,0 0-1,0 0 1,0 0-1,0 0 0,1 1 1,-1-1-1,0 1 1,1 0-1,-1 0 1,1 0-1,0 0 0,0 0 1,0 0-1,0 1 1,0-1-1,-2 4 1,-4 7 155,0 1 0,-6 15 0,8-17 99,-1 2-249,1 0 1,0 1-1,1 0 1,-5 23 0,10-35-128,-1 0 1,1 1 0,0-1 0,0 1 0,0-1 0,0 0 0,1 1 0,-1-1 0,1 0 0,0 1 0,0-1 0,1 3 0,0-4-4,-1 0-1,0 0 0,1 0 1,-1 0-1,1-1 1,-1 1-1,1 0 1,0-1-1,0 0 0,0 1 1,0-1-1,0 0 1,0 0-1,0 0 0,0 0 1,0 0-1,1-1 1,-1 1-1,4 0 1,2 0-5,1-1 1,-1 0-1,0 0 1,1-1-1,-1 0 1,0-1-1,1 1 1,-1-2-1,0 1 1,0-1 0,-1 0-1,1-1 1,7-4-1,8-5-54,0-2 0,35-29-1,-38 27-60,20-24-1,-38 39 97,6-3 33,-6 13 103,-9 26 272,2-14-129,5-19-246,0 1-1,0-1 0,0 1 0,0-1 0,0 1 1,0-1-1,0 1 0,0-1 0,1 1 0,-1-1 1,1 1-1,-1-1 0,1 1 0,-1-1 1,1 0-1,0 1 0,0-1 0,0 0 0,0 0 1,0 1-1,0-1 0,0 0 0,0 0 0,0 0 1,0 0-1,1 0 0,-1-1 0,0 1 0,0 0 1,1-1-1,-1 1 0,1 0 0,-1-1 1,1 0-1,-1 1 0,1-1 0,-1 0 0,1 0 1,-1 0-1,1 0 0,-1 0 0,1 0 0,2 0 1,5-1 14,1-1 1,0 1-1,0-2 1,-1 1-1,13-6 1,3-2-57,-1-1 0,0-2 0,-1 0 0,0-1 1,34-29-1,-60 55-79,-5 7 103,6-15 0,0 0-1,0 0 1,1 1-1,-1-1 1,1 1-1,0-1 0,0 1 1,1-1-1,-1 1 1,1-1-1,1 7 1,-1-9-3,0-1 0,0 0 0,1 1 0,-1-1 0,1 0 0,-1 1 0,1-1-1,-1 0 1,1 0 0,0 0 0,0 1 0,0-1 0,-1 0 0,1 0 0,0 0 0,0 0 0,0 0 0,1-1 0,-1 1 0,0 0 0,0 0 0,0-1 0,1 1 0,-1 0 0,0-1 0,0 0-1,1 1 1,-1-1 0,0 0 0,1 1 0,-1-1 0,1 0 0,-1 0 0,0 0 0,1 0 0,-1-1 0,1 1 0,-1 0 0,0 0 0,3-2 0,5 0-107,1-1 0,0-1 0,-1 0 0,0 0 0,0-1 0,0 0 0,-1 0 0,1-1 0,-1 0 0,-1-1 1,15-14-1,-2-2-478,0-1 1,25-42-1,-19 19-151,-24 40 745,-7 8 86,-6 11 171,1 5-106,1 1 1,0 1-1,2 0 1,0 0-1,1 0 1,1 1-1,0-1 1,2 1-1,0 0 1,2 1-1,0-1 1,1 0-1,1 0 1,1 1 0,1-1-1,0 0 1,8 22-1,-7-30-384,-2 0 1,3 18-1,-5-26 133,1 1 0,-1-1 1,0 0-1,-1 0 0,1 0 1,-1 0-1,1 1 0,-1-1 0,-1 0 1,-2 7-1,4-11 95,0 1 0,-1 0 0,1-1 0,0 1 0,0-1-1,-1 1 1,1 0 0,0-1 0,-1 1 0,1-1 0,-1 1 0,1-1 0,-1 1 0,1-1 0,-1 0-1,1 1 1,-1-1 0,1 0 0,-1 1 0,1-1 0,-1 0 0,0 1 0,1-1 0,-1 0 0,0 0-1,1 0 1,-1 0 0,1 0 0,-1 0 0,0 0 0,1 0 0,-1 0 0,0 0 0,1 0 0,-1 0-1,0 0 1,1 0 0,-1-1 0,0 1 0,1 0 0,-1 0 0,1-1 0,-1 1 0,0-1 0,-1 0 46,1 0 1,0-1-1,0 1 1,-1-1 0,1 1-1,0-1 1,0 1-1,1-1 1,-1 1 0,0-1-1,0 0 1,1 1-1,-1-1 1,1 0 0,-1-2-1,0-23 197,2-1 0,1 0 0,1 0 0,1 1 0,1 0 0,12-36 0,-15 58-236,41-132 107,-37 122-116,1 0 0,0 1-1,1 0 1,0 0 0,1 1-1,19-22 1,-27 33-1,0 0 0,1 0 0,0 1 0,-1-1 1,1 0-1,0 1 0,0 0 0,0-1 0,0 1 0,0 0 0,0 0 0,0 0 0,0 0 1,1 0-1,-1 1 0,0-1 0,0 1 0,1-1 0,-1 1 0,1 0 0,-1 0 1,0 0-1,1 0 0,-1 0 0,0 1 0,1-1 0,-1 1 0,0-1 0,0 1 1,1 0-1,-1 0 0,0 0 0,0 0 0,0 0 0,0 1 0,0-1 0,0 1 0,-1-1 1,4 3-1,-1 1 2,0 0 0,0 0 0,-1 1 0,1-1 0,-1 1 1,0 0-1,0 0 0,-1 0 0,0 0 0,0 0 0,-1 0 0,1 1 0,0 9 1,-2-11 4,0 0 0,-1 1 0,1-1 1,-1 0-1,0 0 0,0 0 0,-1 0 1,0 0-1,1 0 0,-2 0 0,1-1 1,0 1-1,-1-1 0,0 1 1,0-1-1,0 0 0,-1 0 0,1 0 1,-1-1-1,0 1 0,-7 3 0,4-1 29,-1-2 0,-1 1 0,1-1 0,0 0-1,-1-1 1,0 0 0,0 0 0,0-1 0,0 0-1,-1-1 1,-10 1 0,18-2-59,1 1 0,-1-1-1,1 0 1,-1 0 0,0 0 0,1 0-1,-1-1 1,1 1 0,-1 0 0,1-1 0,0 1-1,-1-1 1,1 1 0,-1-1 0,1 0-1,0 1 1,-1-1 0,0-1 0,1 1-24,1 0 0,0 1 0,-1-1 0,1 0 1,0 0-1,0 0 0,-1 1 0,1-1 0,0 0 0,0 0 0,0 0 1,0 0-1,0 1 0,0-1 0,0 0 0,0 0 0,1 0 1,-1 0-1,0 1 0,0-1 0,1 0 0,-1 0 0,1 0 0,4-7-298,0 0-1,0 0 0,1 1 0,9-10 0,-9 11 419,19-24-746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8.270"/>
    </inkml:context>
    <inkml:brush xml:id="br0">
      <inkml:brushProperty name="width" value="0.05" units="cm"/>
      <inkml:brushProperty name="height" value="0.05" units="cm"/>
    </inkml:brush>
  </inkml:definitions>
  <inkml:trace contextRef="#ctx0" brushRef="#br0">122 1 17820,'-2'4'489,"0"1"-1,0-1 1,-1 1 0,1-1 0,-1 0 0,-4 5-1,-3 6 380,-6 13 93,1 1 1,-21 57-1,30-70-866,1 1 1,1-1-1,1 1 0,0 0 0,1 0 0,1 1 1,1 17-1,0-32-161,0-1 1,1 0-1,-1 1 0,0-1 0,1 0 1,-1 0-1,1 0 0,0 1 1,0-1-1,0 0 0,0 0 1,0 0-1,1 0 0,1 2 1,-2-3 8,-1-1-1,1 1 1,-1-1 0,1 0 0,-1 0 0,1 1 0,-1-1 0,1 0-1,0 0 1,-1 1 0,1-1 0,-1 0 0,1 0 0,0 0-1,-1 0 1,1 0 0,0 0 0,-1 0 0,1 0 0,1 0 0,-1-1-76,1 0 0,-1 1 1,1-1-1,-1 0 0,1 0 1,-1 0-1,0 0 1,0 0-1,1 0 0,-1 0 1,1-2-1,10-13-1315,0 0 1,-2-1-1,0-1 1,-1 0-1,-1 0 0,9-28 1,3-5 550,-20 51 959,0-1 1,0 1-1,0-1 1,1 1 0,-1-1-1,0 1 1,0-1-1,0 1 1,0-1-1,1 1 1,-1 0 0,0-1-1,0 1 1,1-1-1,-1 1 1,0 0 0,1-1-1,-1 1 1,0 0-1,1-1 1,-1 1-1,1 0 1,-1 0 0,0-1-1,1 1 1,-1 0-1,1 0 1,-1 0-1,1-1 1,-1 1 0,1 0-1,-1 0 1,1 0-1,-1 0 1,1 0 0,-1 0-1,1 0 1,-1 0-1,1 0 1,-1 0-1,1 1 1,-1-1 0,1 0-1,-1 0 1,0 0-1,1 1 1,-1-1-1,1 1 1,18 21 2696,-10-9-2022,-2-7-531,1 1-1,0-1 1,1 0-1,-1-1 1,1 0-1,0 0 1,0-1-1,1 0 1,-1-1-1,1 0 1,19 3-1,-23-5-120,-1 0 1,1 0-1,-1 0 0,1-1 0,-1 0 0,1 0 0,0-1 0,-1 1 0,1-1 0,-1-1 0,0 1 0,1-1 0,-1 0 0,0 0 0,0 0 0,0-1 1,0 1-1,0-1 0,-1-1 0,1 1 0,-1-1 0,0 1 0,5-7 0,-8 9-35,0 0-1,0 0 1,0 0 0,0 0 0,0 0-1,-1 0 1,1-1 0,0 1-1,-1 0 1,1 0 0,-1-1-1,1 1 1,-1-1 0,0 1 0,1 0-1,-1-1 1,0 1 0,0-1-1,0 1 1,0-1 0,0 1 0,0 0-1,-1-1 1,1 1 0,0-1-1,-1 1 1,1 0 0,-1-1-1,1 1 1,-1 0 0,0-1 0,1 1-1,-1 0 1,0 0 0,0 0-1,0 0 1,0 0 0,-2-2-1,1 2 18,-1-1 0,0 1 0,0 0 0,0 0 0,1 0 0,-1 0 0,0 0 0,0 0 0,-1 1 0,1-1 0,0 1 0,0 0 0,0 0 0,0 0 0,0 1-1,0-1 1,-4 2 0,1 0-44,1 0-1,-1 0 0,1 1 0,-1 0 0,1 0 0,0 1 0,0-1 1,0 1-1,1 0 0,-1 1 0,1-1 0,0 1 0,0 0 0,0-1 1,1 2-1,0-1 0,0 0 0,0 1 0,1-1 0,-3 9 0,4-10 1,-1 1 0,1-1 0,0 1 0,0-1 0,0 1 0,1-1 0,-1 1-1,1 0 1,0-1 0,1 1 0,-1 0 0,1-1 0,0 1 0,0-1 0,0 1 0,1-1-1,0 1 1,0-1 0,0 0 0,0 0 0,0 0 0,1 0 0,0 0 0,0-1 0,0 1-1,6 5 1,-6-7-8,0 0 0,0 0 0,0-1 0,0 1 0,1 0 0,-1-1 0,0 0 0,1 0 0,-1 0 0,1 0 0,-1-1 1,1 1-1,-1-1 0,1 0 0,-1 0 0,1 0 0,0-1 0,5 0 0,32-11 101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8.749"/>
    </inkml:context>
    <inkml:brush xml:id="br0">
      <inkml:brushProperty name="width" value="0.05" units="cm"/>
      <inkml:brushProperty name="height" value="0.05" units="cm"/>
    </inkml:brush>
  </inkml:definitions>
  <inkml:trace contextRef="#ctx0" brushRef="#br0">0 2 17532,'7'-2'1776,"2"2"-1064,-2 0-256,-1 11 889,1 6-209,-6 10-376,-1 5-184,-1 11-240,1 5-72,-3 1-176,1 0-120,2-6-288,3-7-144,6-16-592,7-9-248,5-22 936,3-13-273,6-16-127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9.197"/>
    </inkml:context>
    <inkml:brush xml:id="br0">
      <inkml:brushProperty name="width" value="0.05" units="cm"/>
      <inkml:brushProperty name="height" value="0.05" units="cm"/>
    </inkml:brush>
  </inkml:definitions>
  <inkml:trace contextRef="#ctx0" brushRef="#br0">135 5 13475,'-19'22'1527,"1"1"-1,1 0 1,0 1 0,-18 39-1,30-54-1324,1 0-1,0 1 1,0-1-1,1 1 0,1 0 1,0 0-1,0 1 0,1-1 1,0 0-1,1 0 1,0 1-1,0-1 0,1 0 1,1 0-1,4 20 1,-5-27-174,0 1 1,1-1 0,-1 0 0,1 1 0,0-1 0,-1 0 0,2 0-1,-1 0 1,0 0 0,0-1 0,1 1 0,-1 0 0,1-1 0,0 0-1,0 0 1,0 0 0,0 0 0,0 0 0,1 0 0,-1-1 0,0 0-1,1 1 1,-1-1 0,1-1 0,-1 1 0,8 0 0,-5-1 14,1 0 0,-1-1 0,0 0 0,1 0 0,-1-1 0,0 1 0,0-1 1,0-1-1,0 1 0,-1-1 0,1 0 0,-1 0 0,1-1 0,8-7 0,0-1 58,-1-1 0,0-1-1,-1 0 1,0-1 0,-1 0-1,12-24 1,-16 27-46,-1-1-1,-1 1 1,0-1-1,-1 0 1,0 0 0,-1 0-1,-1-1 1,0 1-1,0-22 1,-1 31-67,-1 1 0,0-1 1,-1 0-1,1 1 0,-1-1 0,1 1 0,-1-1 1,0 1-1,0-1 0,-1 1 0,1 0 0,-1 0 0,0 0 1,1 0-1,-1 0 0,-1 0 0,1 0 0,0 0 0,-1 1 1,1-1-1,-1 1 0,0 0 0,0-1 0,0 2 1,0-1-1,0 0 0,0 0 0,0 1 0,-1 0 0,1 0 1,-1 0-1,1 0 0,0 0 0,-1 0 0,0 1 0,1 0 1,-1 0-1,1 0 0,-1 0 0,1 1 0,-1-1 1,1 1-1,-1 0 0,-6 2 0,0 2-11,0 0 0,1 0-1,-1 1 1,1 0 0,0 1 0,1 0-1,-1 0 1,1 1 0,1 0 0,0 0-1,-7 11 1,-4 5-191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49.601"/>
    </inkml:context>
    <inkml:brush xml:id="br0">
      <inkml:brushProperty name="width" value="0.05" units="cm"/>
      <inkml:brushProperty name="height" value="0.05" units="cm"/>
    </inkml:brush>
  </inkml:definitions>
  <inkml:trace contextRef="#ctx0" brushRef="#br0">203 1 17260,'1'9'2168,"-5"6"-1304,-15 5-328,-1 6 1465,-4 8-985,-5 4-168,3 5-208,0 1-159,4-2-209,6-3-104,6-8-320,4-8-249,5-12-791,1-10 1792,0-16-760,1-13-88,2-11-120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1:50.009"/>
    </inkml:context>
    <inkml:brush xml:id="br0">
      <inkml:brushProperty name="width" value="0.05" units="cm"/>
      <inkml:brushProperty name="height" value="0.05" units="cm"/>
    </inkml:brush>
  </inkml:definitions>
  <inkml:trace contextRef="#ctx0" brushRef="#br0">166 6 15163,'-4'-1'273,"0"-1"-1,0 1 1,-1 0 0,1 1-1,0-1 1,-1 1 0,1 0-1,0 0 1,-1 0-1,1 1 1,0 0 0,0-1-1,-1 1 1,1 1 0,0-1-1,0 1 1,0-1-1,0 1 1,1 0 0,-5 3-1,1-1 22,1 0-1,0 1 1,0-1-1,0 1 1,0 0-1,1 1 1,0-1 0,0 1-1,0 0 1,-6 11-1,10-15-259,0 0 1,0 0-1,1 0 0,-1 0 1,0 0-1,1 0 0,-1 0 0,1 0 1,0 0-1,-1 0 0,1 0 1,0 0-1,1 0 0,-1 0 0,0 1 1,0-1-1,2 3 0,-2-4-22,1 1 1,0-1-1,0 1 0,0-1 0,0 1 0,0-1 0,1 0 0,-1 0 1,0 0-1,1 1 0,-1-1 0,1 0 0,-1 0 0,1-1 1,-1 1-1,4 1 0,-1-1-8,1 1 0,0-1 0,0-1 0,-1 1 0,1 0 1,0-1-1,0 0 0,0-1 0,0 1 0,-1-1 0,1 1 0,0-2 1,8-2-1,-7 1 8,0 0 0,-1-1 0,1 0 1,0 0-1,-1 0 0,0-1 0,0 0 0,-1 0 1,1 0-1,4-7 0,-8 10-7,1-1-1,-1 1 0,1-1 1,-1 0-1,0 1 1,0-1-1,0 0 1,0 0-1,-1 0 1,1 0-1,-1-5 1,0 7-6,0-1 0,0 0 1,-1 0-1,1 1 0,-1-1 1,1 0-1,-1 1 0,0-1 1,1 1-1,-1-1 0,0 1 1,0-1-1,0 1 0,0-1 1,0 1-1,-1 0 0,1 0 1,0 0-1,-1-1 0,1 1 1,-2-1-1,0 1-58,1 0 1,-1 0-1,1 0 0,-1 0 1,1 0-1,-1 1 0,0-1 1,1 1-1,-1 0 0,0-1 1,0 1-1,1 0 0,-1 1 1,0-1-1,1 0 0,-1 1 1,0 0-1,1-1 0,-1 1 1,1 0-1,-1 0 0,1 1 1,-1-1-1,1 0 0,0 1 1,0 0-1,-1-1 0,1 1 1,-2 3-1,0-1-111,0-1-1,0 1 0,1 1 1,-1-1-1,1 1 1,0-1-1,0 1 1,1 0-1,0 0 1,-1 0-1,2 0 1,-1 0-1,-1 10 0,2 12-553</inkml:trace>
  <inkml:trace contextRef="#ctx0" brushRef="#br0" timeOffset="1">411 461 19188,'-39'13'2618,"28"-10"-2241,1 1 1,-1 0-1,1 0 1,-15 10-1,18-10-157,1 1 0,0 0 0,-1 0-1,2 0 1,-1 1 0,0 0 0,-8 13 0,13-17-192,0 0 0,-1 0 0,1 0-1,0 1 1,1-1 0,-1 0 0,0 0 0,1 1 0,-1-1 0,1 0 0,0 1 0,-1-1 0,1 1 0,1-1 0,-1 0 0,0 1 0,0-1 0,1 0-1,-1 1 1,1-1 0,0 0 0,0 1 0,0-1 0,0 0 0,0 0 0,0 0 0,1 0 0,-1 0 0,1 0 0,2 3 0,2-1-13,-1 1 1,1-1-1,0 0 1,0 0-1,0 0 1,1-1-1,0 0 0,-1-1 1,1 1-1,0-1 1,0-1-1,0 1 1,0-1-1,0 0 1,10 0-1,-4-1-1,-1-1 1,0 1-1,1-2 0,-1 0 0,0 0 0,0-1 0,0-1 0,12-5 0,-19 7-11,0 0-1,0-1 0,-1 0 1,0 0-1,1 0 0,-1 0 0,0 0 1,-1-1-1,1 0 0,-1 0 1,1 0-1,-1 0 0,0 0 1,-1-1-1,5-8 0,-6 11-55,0-1 0,-1 0 0,1 0 0,-1 0 0,1 0 0,-1 0-1,0 0 1,0 0 0,0 1 0,-1-1 0,1 0 0,-1 0 0,1 0 0,-1 0 0,0 0-1,0 1 1,0-1 0,0 0 0,-1 1 0,1-1 0,-1 1 0,0-1 0,0 1 0,1 0 0,-1 0-1,-1-1 1,1 2 0,0-1 0,-4-2 0,1 0-108,0 1-1,-1 0 1,0 0 0,1 0-1,-1 1 1,0 0-1,0 0 1,0 0 0,-1 1-1,1 0 1,0 0 0,-12 0-1,-9 5-495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05.755"/>
    </inkml:context>
    <inkml:brush xml:id="br0">
      <inkml:brushProperty name="width" value="0.05" units="cm"/>
      <inkml:brushProperty name="height" value="0.05" units="cm"/>
    </inkml:brush>
  </inkml:definitions>
  <inkml:trace contextRef="#ctx0" brushRef="#br0">239 117 15155,'1'-3'314,"1"1"1,-1-1-1,1 0 0,-1 1 0,0-1 1,0 0-1,0 0 0,0 0 0,-1 0 1,1 0-1,-1 0 0,0 0 0,0 0 1,0 0-1,0-4 0,-1 5-175,0 0 0,0 1 1,0 0-1,1-1 0,-1 1 0,-1-1 1,1 1-1,0 0 0,0 0 0,0 0 1,-1-1-1,1 1 0,0 0 0,-1 1 0,1-1 1,-1 0-1,1 0 0,-1 1 0,0-1 1,1 1-1,-1-1 0,0 1 0,1 0 1,-1-1-1,0 1 0,1 0 0,-1 0 0,0 0 1,-3 1-1,-2 0-14,-1 0 1,0 0-1,0 1 1,1 0-1,-1 0 0,1 1 1,0 0-1,-1 0 1,1 1-1,1 0 0,-1 0 1,0 0-1,1 1 1,0 0-1,-9 10 1,5-5-75,1 1 1,0 0 0,0 1-1,1-1 1,1 2 0,0-1 0,-10 25-1,16-33-31,-1 0-1,1 1 1,0-1-1,0 1 0,0-1 1,1 1-1,0 6 0,0-10-11,0 0-1,0 1 0,0-1 0,1 1 0,-1-1 0,0 0 1,1 1-1,-1-1 0,1 0 0,0 0 0,-1 1 0,1-1 1,0 0-1,0 0 0,0 0 0,0 0 0,0 0 0,0 0 1,0 0-1,0 0 0,0 0 0,0 0 0,0-1 0,1 1 0,-1 0 1,0-1-1,0 1 0,3-1 0,0 1 8,0 0 0,1-1 0,-1 1 1,1-1-1,-1-1 0,1 1 0,-1 0 0,1-1 0,-1 0 0,0 0 0,0 0 0,8-4 0,3-2 40,30-18 0,-21 9 18,0 0 0,-2-2 0,35-34 0,-43 37-9,-1 1 0,-1-2-1,0 0 1,-1 0 0,-1-1 0,10-23-1,-14 24 51,-10 19 39,-11 25-28,-28 83-31,36-92-275,2 1 1,0 0 0,-3 37-1,8-54 2,0 0 0,0 0 1,0 0-1,0 0 0,1 0 0,-1 0 0,2 5 0,-1-8 131,-1 1 1,0-1 0,0 1-1,1-1 1,-1 0-1,0 1 1,1-1-1,-1 1 1,0-1-1,1 0 1,-1 1 0,0-1-1,1 0 1,-1 0-1,1 1 1,-1-1-1,1 0 1,-1 0 0,1 0-1,-1 1 1,1-1-1,-1 0 1,0 0-1,1 0 1,-1 0 0,1 0-1,-1 0 1,1 0-1,-1 0 1,1 0-1,-1 0 1,1 0-1,-1 0 1,1-1 0,-1 1-1,1 0 1,-1 0-1,1 0 1,-1-1-1,1 1 1,-1 0 0,0-1-1,1 1 1,-1 0-1,1-1 1,-1 1-1,0 0 1,0-1-1,1 1 1,-1-1 0,1 0-1,12-14-705,-1-10-126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0.186"/>
    </inkml:context>
    <inkml:brush xml:id="br0">
      <inkml:brushProperty name="width" value="0.05" units="cm"/>
      <inkml:brushProperty name="height" value="0.05" units="cm"/>
    </inkml:brush>
  </inkml:definitions>
  <inkml:trace contextRef="#ctx0" brushRef="#br0">13 157 16764,'0'1'71,"1"0"1,0-1-1,-1 1 1,1 0 0,-1 0-1,1 0 1,-1 0-1,0 0 1,1-1 0,-1 1-1,0 0 1,0 0-1,0 0 1,1 0 0,-1 0-1,0 0 1,0 0-1,0 0 1,-1 0 0,1 0-1,0 0 1,0 0-1,0 0 1,-1 0 0,1 0-1,-1 1 1,0 3 131,-6 40 367,3 0 0,1 0 0,2 0 0,3 0 0,1 0 0,16 80 0,-16-113-510,0 0 0,1 1 0,1-1 0,0-1 0,10 19 0,-14-28-55,0 0 1,0 1-1,1-1 1,-1 0 0,1 0-1,-1-1 1,1 1-1,0 0 1,0-1-1,0 1 1,0-1 0,0 1-1,0-1 1,0 0-1,0 0 1,0 0-1,1 0 1,-1 0 0,0 0-1,1-1 1,-1 1-1,1-1 1,-1 0-1,0 1 1,1-1 0,-1 0-1,1-1 1,-1 1-1,1 0 1,-1-1-1,1 1 1,-1-1 0,0 0-1,1 0 1,2-1-1,2-2 2,0-1-1,-1 1 0,0-1 1,0 0-1,0 0 0,0-1 1,-1 1-1,0-2 0,0 1 0,7-12 1,-1-3 11,0-1 1,11-30 0,-3-4 29,-3 0 1,14-86 0,-4-119 142,-26 242-167,-1 22-4,-2 28-7,2-13-15,-3 87 151,18 207 1,-12-304-112,9 53-503,-10-57 415,0-1 0,1 1 0,-1 0 0,1-1 0,-1 1 0,1-1 0,0 1-1,1-1 1,-1 0 0,0 0 0,1 0 0,5 4 0,-8-6 42,1-1 1,-1 1-1,1-1 1,0 0-1,-1 0 1,1 1-1,0-1 0,0 0 1,-1 0-1,1 0 1,0 1-1,-1-1 1,1 0-1,0 0 1,0 0-1,-1 0 0,1-1 1,0 1-1,0 0 1,0 0-1,16-8-233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06.190"/>
    </inkml:context>
    <inkml:brush xml:id="br0">
      <inkml:brushProperty name="width" value="0.05" units="cm"/>
      <inkml:brushProperty name="height" value="0.05" units="cm"/>
    </inkml:brush>
  </inkml:definitions>
  <inkml:trace contextRef="#ctx0" brushRef="#br0">107 0 17236,'1'0'132,"0"0"0,1 0 0,-1 0 1,0 0-1,0 0 0,0 1 0,0-1 1,0 0-1,0 0 0,1 1 0,-1-1 1,0 1-1,0-1 0,0 1 0,0-1 1,0 1-1,0 0 0,-1-1 0,1 1 1,0 0-1,0 0 0,0 0 0,-1-1 1,1 1-1,0 0 0,-1 0 0,1 0 1,-1 0-1,2 2 0,19 38 1709,-19-35-1505,11 20-11,-2 1 1,-1 0 0,-2 1-1,0 0 1,-2 1 0,4 37-1,-9-50-315,-1 1 0,0-1-1,-1 1 1,-1-1-1,-1 0 1,0 0 0,-1 0-1,-1 0 1,0 0-1,-1-1 1,-1 0 0,-14 25-1,12-26 75,0-1 0,-1 0 1,-1-1-1,0 0 0,0 0 0,-1-1 0,-1 0 0,1-1 0,-2-1 1,-16 9-1,3-7 76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08.937"/>
    </inkml:context>
    <inkml:brush xml:id="br0">
      <inkml:brushProperty name="width" value="0.05" units="cm"/>
      <inkml:brushProperty name="height" value="0.05" units="cm"/>
    </inkml:brush>
  </inkml:definitions>
  <inkml:trace contextRef="#ctx0" brushRef="#br0">54 2 17228,'0'0'100,"1"0"1,0-1 0,0 1-1,-1 0 1,1 0 0,0 0-1,0-1 1,-1 1 0,1 0-1,0 0 1,0 0 0,-1 0-1,1 0 1,0 0 0,0 0-1,0 1 1,-1-1 0,1 0-1,0 0 1,-1 1 0,1-1-1,0 0 1,0 1 0,-1-1-1,1 1 1,-1-1 0,2 1-1,-1 2 71,0-1-1,-1 0 0,1 0 1,-1 1-1,0-1 1,1 0-1,-1 1 0,0-1 1,-1 5-1,-10 194 3121,-1 73-3369,12-274 50,0 1-1,0-1 1,0 0 0,0 0 0,0 0 0,0 1 0,0-1-1,0 0 1,0 0 0,0 0 0,0 0 0,0 1 0,0-1-1,0 0 1,0 0 0,0 0 0,0 0 0,0 1 0,0-1-1,0 0 1,-1 0 0,1 0 0,0 0 0,0 0 0,0 1-1,0-1 1,0 0 0,-1 0 0,1 0 0,0 0 0,0 0 0,0 0-1,0 0 1,-1 0 0,1 0 0,0 0 0,0 0 0,0 0-1,0 0 1,-1 0 0,1 0 0,0 0 0,0 0 0,0 0-1,-1 0 1,1 0 0,0 0 0,0 0 0,0 0 0,0 0-1,-1 0 1,1 0 0,0 0 0,0 0 0,0 0 0,0 0-1,-1-1 1,1 1 0,0 0 0,0 0 0,0 0 0,0 0 0,0 0-1,0-1 1,-1 1 0,-9-10-363,-5-11-76,-7-7-158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09.361"/>
    </inkml:context>
    <inkml:brush xml:id="br0">
      <inkml:brushProperty name="width" value="0.05" units="cm"/>
      <inkml:brushProperty name="height" value="0.05" units="cm"/>
    </inkml:brush>
  </inkml:definitions>
  <inkml:trace contextRef="#ctx0" brushRef="#br0">5 95 14179,'-1'-1'160,"0"0"0,1 0-1,-1-1 1,1 1 0,0 0 0,-1 0 0,1 0-1,0 0 1,0-1 0,0 1 0,0 0 0,0 0 0,0-1-1,0 1 1,0 0 0,0 0 0,1 0 0,-1-1-1,0 1 1,1 0 0,-1 0 0,2-2 0,-1 1 69,1 0 0,0 0 1,0 0-1,0 0 1,0 0-1,0 1 1,0-1-1,0 1 0,0-1 1,4 0-1,7-4 403,0 1 0,1 1 0,18-3 0,-23 5-413,26-6 338,1 2-1,-1 2 1,56 0 0,-72 5-466,0 0 0,0 1 0,0 0 0,0 2 1,0 0-1,0 2 0,-1 0 0,22 10 0,-36-14-81,1 1-1,-1-1 1,0 1-1,0 0 1,0 0 0,0 1-1,0-1 1,-1 1-1,1 0 1,-1-1-1,0 2 1,0-1-1,-1 0 1,4 7 0,-5-8-4,0 0 0,0 0 0,-1 0 0,1 0 0,-1 0 0,0 1 0,0-1 0,0 0 0,0 0 0,0 0 1,-1 0-1,1 1 0,-1-1 0,0 0 0,0 0 0,0 0 0,0 0 0,-1 0 0,1-1 0,-1 1 0,1 0 0,-1-1 1,-4 5-1,-2 2 27,-1-1 0,1 0 0,-2 0 0,1-1 0,-1-1 0,0 1 0,0-1 0,-14 5 0,9-5-416,0 0 0,-1-1 0,1-1-1,-1 0 1,-22 2 0,38-6 367,0 0 0,0 0 1,0-1-1,0 1 0,0 0 0,0 0 1,0 0-1,0 0 0,0 0 0,0 0 0,1 0 1,-1-1-1,0 1 0,0 0 0,0 0 1,0 0-1,0 0 0,0 0 0,0 0 1,0 0-1,0-1 0,0 1 0,0 0 1,0 0-1,-1 0 0,1 0 0,0 0 0,0 0 1,0 0-1,0-1 0,0 1 0,0 0 1,0 0-1,0 0 0,0 0 0,0 0 1,0 0-1,0 0 0,-1 0 0,1 0 1,0 0-1,0-1 0,0 1 0,0 0 0,0 0 1,0 0-1,0 0 0,0 0 0,-1 0 1,1 0-1,0 0 0,0 0 0,0 0 1,0 0-1,0 0 0,13-6-556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0.207"/>
    </inkml:context>
    <inkml:brush xml:id="br0">
      <inkml:brushProperty name="width" value="0.05" units="cm"/>
      <inkml:brushProperty name="height" value="0.05" units="cm"/>
    </inkml:brush>
  </inkml:definitions>
  <inkml:trace contextRef="#ctx0" brushRef="#br0">155 124 16588,'0'-2'228,"0"-1"0,0 1 0,0 0 0,0 0 1,-1 0-1,1 0 0,-1 0 0,1 0 0,-1 0 1,0 0-1,1 0 0,-1 0 0,0 1 0,0-1 1,-1 0-1,1 0 0,0 1 0,0-1 0,-1 1 1,1-1-1,-1 1 0,-1-2 0,1 2-98,0 1-1,0-1 0,1 1 0,-1-1 1,0 1-1,0-1 0,0 1 0,0 0 1,1 0-1,-1 0 0,0 0 1,0 0-1,0 1 0,0-1 0,0 0 1,1 1-1,-1-1 0,0 1 0,0 0 1,1 0-1,-1 0 0,0 0 0,1 0 1,-3 2-1,-4 4-53,0 0 0,1 1-1,0-1 1,0 2 0,1-1 0,0 1 0,1 0-1,-1 0 1,2 0 0,-1 1 0,2 0 0,-1 0-1,1 0 1,1 0 0,0 0 0,0 1 0,0 13-1,2-23-72,0 1-1,0-1 0,0 0 0,0 0 0,0 0 0,0 1 1,0-1-1,0 0 0,1 0 0,-1 0 0,0 1 1,1-1-1,-1 0 0,1 0 0,0 0 0,-1 0 1,1 0-1,0 0 0,0 0 0,-1 0 0,1-1 1,0 1-1,0 0 0,0 0 0,0 0 0,0-1 1,0 1-1,0-1 0,0 1 0,0-1 0,1 1 1,-1-1-1,0 0 0,0 1 0,0-1 0,0 0 1,1 0-1,-1 0 0,0 0 0,0 0 0,1 0 1,-1 0-1,0 0 0,0-1 0,0 1 0,0 0 0,1-1 1,-1 1-1,2-2 0,3 0 9,1-1 0,-1-1 0,1 1 0,-1-1 0,0 0 0,10-9 0,3-7 65,-1-1 0,-1 0 0,0-1-1,-2-1 1,0-1 0,12-29 0,-31 67-104,-1 0-1,2 0 1,0 1 0,1 0 0,0 0 0,1 22-1,1-35-37,0 0-1,0-1 1,0 1-1,0 0 0,0 0 1,1 0-1,-1 0 0,1-1 1,-1 1-1,1 0 1,0 0-1,0-1 0,0 1 1,0-1-1,0 1 0,0-1 1,0 1-1,0-1 0,1 1 1,-1-1-1,1 0 1,-1 0-1,1 0 0,-1 0 1,1 0-1,-1 0 0,1 0 1,0 0-1,0-1 1,-1 1-1,1-1 0,0 1 1,0-1-1,0 0 0,-1 0 1,1 1-1,0-1 1,0-1-1,0 1 0,0 0 1,0 0-1,-1-1 0,1 1 1,3-2-1,3 0-382,1-1-1,0 0 1,-1-1 0,0 0-1,0-1 1,0 1-1,13-12 1,-3 0 1,-1-1 0,-1-1 0,-1-1 0,0 0 0,-2-1 0,0 0 1,12-27-1,-49 124 5745,20-64-4722,1 1 0,-3 19 1,6-30-507,-1 0 0,1 0 1,0 0-1,0 0 0,0 0 1,0 0-1,1 0 0,-1 0 1,1 0-1,0 0 0,0 0 1,0-1-1,0 1 0,0 0 1,1 0-1,-1-1 0,3 3 1,-3-3-51,0-1 1,0 0 0,1-1-1,-1 1 1,1 0-1,-1 0 1,1-1 0,-1 1-1,1-1 1,-1 1-1,1-1 1,-1 1 0,1-1-1,0 0 1,-1 0-1,1 0 1,-1 0 0,1 0-1,0 0 1,-1 0-1,1-1 1,-1 1 0,3-1-1,2-1 6,1-1 0,-1 1 1,0-1-1,7-4 0,7-7-9,0 0 1,-2-2 0,0 0-1,0-1 1,-2 0-1,0-2 1,-1 1 0,24-42-1,-31 45-6,-11 16 2,-14 24 52,4-3 142,2-1 1,0 1 0,2 1 0,0 0 0,-6 28 0,15-48-162,-1 1-1,1 0 1,0-1-1,0 1 1,0 0 0,0-1-1,1 1 1,0 0-1,-1-1 1,2 1-1,1 6 1,23 35 53,-20-36-95,0 0 1,-1 0-1,5 13 1,-7-12-3,0 1 0,-1 1 0,0-1 1,-1 0-1,0 0 0,-1 1 0,0-1 0,-1 0 1,0 1-1,-6 20 0,3-17 3,0-1 0,-1 1 0,0-1-1,-2-1 1,1 1 0,-2-1 0,-14 21 0,21-32 5,-1 0 0,0 0 0,1 0 0,-1 0 0,0-1 0,0 1 0,0-1 0,0 1 0,0-1 0,0 1 0,0-1 0,0 0 0,-1 0 0,1 0 0,-5 1 0,6-2 0,-1-1 0,1 1 1,0 0-1,-1 0 0,1-1 0,0 1 0,-1-1 1,1 1-1,0-1 0,0 0 0,0 1 0,-1-1 1,1 0-1,0 0 0,0 0 0,0 0 0,0 0 1,1 0-1,-1 0 0,0 0 0,0 0 1,0 0-1,1-1 0,-1 1 0,1 0 0,-1-1 1,1 1-1,-1 0 0,1 0 0,0-3 0,-3-9 38,0 1 0,1-1 0,1 1-1,0-1 1,0 0 0,2 1 0,1-16-1,2 0-58,1-1 0,10-30 0,-13 52-208,0 0 0,1 0 1,-1 0-1,1 1 0,0-1 0,1 1 1,0 0-1,0-1 0,0 2 0,1-1 1,-1 0-1,1 1 0,1 0 1,-1 0-1,1 1 0,6-5 0,9-5-405,3-5-162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1.322"/>
    </inkml:context>
    <inkml:brush xml:id="br0">
      <inkml:brushProperty name="width" value="0.05" units="cm"/>
      <inkml:brushProperty name="height" value="0.05" units="cm"/>
    </inkml:brush>
  </inkml:definitions>
  <inkml:trace contextRef="#ctx0" brushRef="#br0">140 296 19068,'-4'0'261,"0"0"0,0 0 0,0 0 0,0 1 0,1 0 0,-1 0 1,0 0-1,0 0 0,0 0 0,1 1 0,-1 0 0,1 0 0,-1 0 0,1 0 0,0 0 0,0 1 0,-4 3 0,0 1 95,-1 0 0,2 1 0,-1 0 0,1 0 0,-8 14 0,10-16-279,1 1-1,0-1 1,1 1 0,-1 0-1,1 0 1,0 0 0,1 0 0,0 0-1,-1 12 1,3-17-71,-1 0 0,0 0 0,0 0-1,0 1 1,1-1 0,-1 0 0,1 0 0,0-1-1,0 1 1,0 0 0,-1 0 0,2 0 0,-1 0 0,0-1-1,0 1 1,0 0 0,1-1 0,-1 1 0,1-1-1,-1 0 1,1 1 0,0-1 0,0 0 0,-1 0-1,1 0 1,0 0 0,0-1 0,0 1 0,0 0 0,0-1-1,0 1 1,0-1 0,0 0 0,0 0 0,0 1-1,0-1 1,3-1 0,1 1 0,0-1 0,0 0 0,0 0 0,0-1 0,0 0 0,-1 0 0,1 0 0,0-1 0,-1 0 0,0 0 0,1 0 0,-1 0 0,0-1-1,-1 0 1,1 0 0,-1-1 0,0 1 0,0-1 0,4-6 0,0 1 5,-1 0 0,0-1 0,-1 0 0,0 0 1,-1-1-1,0 0 0,-1 0 0,4-18 0,-8 29-12,1 0 1,-1 0 0,0 1-1,0-1 1,1 0 0,-1 0-1,0 0 1,0 0 0,0 1-1,0-1 1,0 0 0,0 0-1,0 0 1,-1 0 0,1 1-1,0-1 1,0 0 0,-1 0-1,1 0 1,0 1-1,-1-1 1,1 0 0,-1 0-1,1 1 1,-1-1 0,1 0-1,-2 0 1,1 1-1,0 0 0,0 0 0,1 0 0,-1 0 0,0 1-1,0-1 1,0 0 0,0 1 0,0-1 0,0 1 0,1-1 0,-1 1 0,0-1 0,0 1-1,0-1 1,1 1 0,-1 0 0,0-1 0,1 1 0,-1 0 0,1 0 0,-1-1 0,1 1 0,-1 1-1,-6 9-9,0 0 0,-9 21-1,14-29 10,1 0 0,0 0-1,0 0 1,0 1-1,0-1 1,0 0 0,0 1-1,1-1 1,0 1 0,0-1-1,0 0 1,0 1 0,0-1-1,1 1 1,1 3-1,-2-6 1,1 0-1,-1 0 1,1 0-1,0 0 0,-1 0 1,1 0-1,0 0 0,0 0 1,0 0-1,0-1 1,0 1-1,0 0 0,0-1 1,0 1-1,0-1 1,0 1-1,0-1 0,0 1 1,0-1-1,0 0 0,1 1 1,-1-1-1,0 0 1,0 0-1,0 0 0,1 0 1,-1 0-1,0 0 0,0 0 1,0-1-1,0 1 1,1 0-1,1-1 0,2-1-25,1 0-1,-1 0 0,1-1 0,-1 1 1,9-7-1,2-3-62,0-1 0,-1-1 0,0-1 0,19-23 0,-25 27 45,-1-1 0,0 1 0,-1-2 0,0 1 0,-1-1 0,0 0 0,6-19 0,-13 29 87,-3 7-4,-5 6 39,7-6-43,0 0 0,0 0 0,1 0 0,-1 0 0,1 1 0,0-1 0,0 0 0,0 1 0,1-1 0,-1 8 0,1-11-25,1 0 1,-1 0-1,0 0 1,0 0-1,0 0 1,1 0-1,-1 0 1,0 0-1,1-1 1,-1 1-1,1 0 1,-1 0-1,1 0 1,-1-1-1,1 1 1,0 0-1,-1-1 1,1 1-1,0 0 1,-1-1-1,2 2 1,0-2-1,0 1 0,0-1-1,0 0 1,-1 1 0,1-1 0,0 0 0,0 0 0,0 0 0,0 0 0,-1 0-1,1-1 1,0 1 0,0-1 0,0 1 0,2-2 0,8-2-8,-1-2 0,0 1 1,0-1-1,0-1 0,-1 0 1,0 0-1,13-13 0,58-66-63,-74 79 60,4-6-13,0 2 7,-1-1-1,0 0 1,-1 0 0,0-1-1,-1 0 1,13-28-1,-21 41 10,-1 0 1,1 0-1,0 0 0,0 1 0,0-1 0,0 0 0,0 0 0,0 0 0,0 0 0,0 0 0,0 0 0,0 0 0,0 0 0,0 0 0,-1 0 1,1 0-1,0 0 0,0 0 0,0 0 0,0 0 0,0 0 0,0 0 0,0 0 0,0 0 0,0 0 0,0-1 0,0 1 0,-1 0 1,1 0-1,0 0 0,0 0 0,0 0 0,0 0 0,0 0 0,0 0 0,0 0 0,0 0 0,0 0 0,0 0 0,0 0 0,0 0 0,0 0 1,0 0-1,0-1 0,0 1 0,0 0 0,0 0 0,0 0 0,0 0 0,0 0 0,0 0 0,0 0 0,0 0 0,0 0 0,0 0 1,0 0-1,0-1 0,0 1 0,0 0 0,0 0 0,0 0 0,0 0 0,0 0 0,0 0 0,0 0 0,0 0 0,0 0 0,-9 6 1,-11 12 0,9-5 2,1 1-1,1 0 1,0 0 0,0 1-1,2 0 1,0 0 0,0 1 0,-5 21-1,-2 19-56,-7 63-1,2-13-165,-29 80-302,47-185 525,1-1 0,0 1-1,-1 0 1,1-1 0,0 1-1,0 0 1,0-1 0,0 1 0,0 0-1,0 0 1,0-1 0,0 1-1,0 0 1,0-1 0,0 1 0,0 0-1,0 0 1,1-1 0,-1 2 0,9-8 90,12-22 74,66-133 260,-16 27-273,-42 83-223,3 2-1,2 0 1,2 3-1,43-44 0,-34 38-155,-42 47 218,-6 4 28,-6 6 37,-1 4-19,0 1-1,1 0 1,1 1 0,0 0 0,0 0-1,1 1 1,0 0 0,1 0-1,1 0 1,0 1 0,1 0 0,0 0-1,-4 21 1,0 19 54,2 1-1,1 58 1,4-76-54,0 27 12,-2 26-3,-14 99 1,16-184-47,-5 23 6,6-26-6,0 1 1,-1-1-1,1 0 0,-1 0 0,1 0 0,-1 1 0,0-1 0,1 0 0,-1 0 0,0 0 0,0 0 0,0 0 0,0-1 1,0 1-1,0 0 0,0 0 0,-1 0 0,1-1 0,1 1 0,-1-1-1,1 0 1,-1 0 0,1 0 0,-1 0 0,1-1 0,-1 1 0,1 0 0,-1 0 0,1 0-1,-1 0 1,1-1 0,-1 1 0,1 0 0,-1 0 0,1-1 0,-1 1 0,1 0 0,0-1-1,-1 1 1,1 0 0,-1-1 0,1 1 0,0 0 0,0-1 0,-1 1 0,1-1 0,0 1-1,-1-2 1,-8-17 39,9 18-37,-6-17 10,0 1 1,2-1 0,0 1 0,1-1 0,1 0 0,0-1 0,2 1 0,0 0 0,3-24 0,-1 30-175,0 1 0,0-1 0,1 0 0,1 1 0,0-1-1,0 1 1,1 0 0,1 0 0,0 1 0,0 0 0,1 0 0,1 0-1,-1 1 1,1 0 0,11-9 0,7-2-311,30-17 0,-11 11-86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2.365"/>
    </inkml:context>
    <inkml:brush xml:id="br0">
      <inkml:brushProperty name="width" value="0.05" units="cm"/>
      <inkml:brushProperty name="height" value="0.05" units="cm"/>
    </inkml:brush>
  </inkml:definitions>
  <inkml:trace contextRef="#ctx0" brushRef="#br0">165 20 20452,'-2'-20'1543,"2"20"-1511,0 0 0,-1 0-1,1 0 1,0 0-1,0 0 1,-1 0 0,1 0-1,0 0 1,0 0-1,0 0 1,-1 0-1,1 0 1,0 0 0,0 0-1,-1 1 1,1-1-1,0 0 1,0 0 0,-1 0-1,1 0 1,0 0-1,0 0 1,0 1 0,-1-1-1,1 0 1,0 0-1,0 0 1,0 0-1,0 1 1,0-1 0,-1 0-1,1 0 1,0 1-1,0-1 1,0 0 0,0 0-1,0 1 1,-17 37 1276,-9 55-730,4 0 0,5 2 1,3 0-1,-1 172 0,14-255-536,2 0 0,3 24 0,0-55 7,-8-58-29,-4 1 0,-32-143 0,53 227-207,1-2-1,0 0 1,0-1-1,1 0 1,21 4 0,-14-7-366,1 0 0,-1-2 0,0-1 0,0 0 1,0-2-1,0-1 0,-1 0 0,1-2 0,-1 0 0,0-1 1,-1-1-1,0-2 0,0 1 0,31-23 0,-45 27 1131,-7 4 309,-10 6 406,-1 5-742,0 1 0,0 1 0,1 0 0,1 0 0,0 1 0,1 0 1,0 1-1,1 0 0,-12 29 0,19-42-530,1 0 0,-1 1 0,1-1 0,-1 0 0,1 0 0,0 1 0,-1-1 0,1 0 1,0 1-1,0-1 0,0 0 0,0 1 0,0-1 0,0 0 0,0 1 0,1-1 0,-1 0 1,0 1-1,1-1 0,-1 0 0,1 0 0,-1 1 0,1-1 0,0 0 0,-1 0 0,1 0 0,0 0 1,0 0-1,1 1 0,1 0-2,0-1 0,-1 0-1,1 0 1,0 0 0,0 0 0,0-1 0,0 1 0,0-1 0,0 1 0,-1-1 0,1 0 0,6-1 0,20-3-5,0-2 1,-1 0 0,49-19-1,-18 6-14,22-5-69,-79 22 23,-10-1 28,-17-2 26,15 3-4,4 1 13,-1-1 1,1 0-1,0 1 1,0-2-1,0 1 0,0-1 1,0 0-1,0 0 1,1-1-1,0 1 1,-1-1-1,-8-9 1,14 13-16,0-1 0,-1 1 0,1 0 1,0-1-1,0 1 0,-1 0 1,1-1-1,0 1 0,0-1 0,0 1 1,-1 0-1,1-1 0,0 1 1,0-1-1,0 1 0,0 0 0,0-1 1,0 1-1,0-1 0,0 1 0,0-1 1,0 1-1,0 0 0,0-1 1,0 1-1,0-1 0,0 1 0,1 0 1,-1-1-1,0 1 0,0-1 1,0 1-1,1 0 0,-1-1 0,18-6 29,25 5-33,-41 2 2,47 2-840,96 15 1,-112-10 538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3.169"/>
    </inkml:context>
    <inkml:brush xml:id="br0">
      <inkml:brushProperty name="width" value="0.05" units="cm"/>
      <inkml:brushProperty name="height" value="0.05" units="cm"/>
    </inkml:brush>
  </inkml:definitions>
  <inkml:trace contextRef="#ctx0" brushRef="#br0">237 135 17828,'3'20'849,"0"0"0,-2 0 0,0 0 0,-1 1 0,-4 31 0,2-21 319,1 37-1,2-41-948,2 0-1,1 0 1,12 41-1,-10-55-855,-3-12-1101,-10-24-821,-28-45-1360,-59-80 1,61 98 3103,7 12 659,-20-32 1968,41 62-1328,0-1-1,1 0 1,0 0-1,1 0 1,-5-19-1,8 27-342,0-1 0,-1 0 0,1 1 1,0-1-1,0 0 0,0 1 0,1-1 0,-1 1 0,0-1 0,1 0 0,-1 1 0,1-1 0,-1 1 0,1-1 0,0 1 0,-1-1 0,1 1 0,0-1 0,0 1 0,0 0 0,0-1 0,0 1 1,1 0-1,-1 0 0,0 0 0,1 0 0,1-1 0,3-2 239,1 1 1,0 0-1,0 1 1,14-4 0,-18 5-279,25-5 278,0 1-1,0 1 1,0 1-1,0 1 1,1 2-1,29 3 1,-36-1-283,-1 2 1,1 0-1,-1 1 0,0 1 0,-1 1 1,0 1-1,0 0 0,28 17 1,-42-21-73,0 0 1,-1 0-1,1 1 1,-1 0-1,0 0 1,0 0-1,-1 0 1,1 1-1,3 7 1,-6-11-17,-1 1-1,0 0 1,1 0 0,-1-1 0,-1 1 0,1 0-1,0 0 1,-1 0 0,1 0 0,-1 0 0,0 0 0,0 0-1,0 0 1,0 0 0,-1 0 0,1 0 0,-1 0 0,0 0-1,0 0 1,0-1 0,0 1 0,0 0 0,-3 4-1,-2 0 13,0 1 1,0-2-1,-1 1 0,1-1 0,-2 0 0,1 0 0,-1-1 0,1 0 0,-1 0 0,-1-1 0,1 0 0,-1 0 0,-9 2 0,-4 1 22,0-1 0,0-1 1,0-2-1,-30 2 0,33-3 13,-40-1-437,56-1 315,-1 0 1,1 0 0,0-1-1,0 1 1,-1-1 0,1 0-1,0 0 1,0 0 0,0-1-1,0 1 1,0-1 0,0 1-1,-5-5 1,9 5-192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3.618"/>
    </inkml:context>
    <inkml:brush xml:id="br0">
      <inkml:brushProperty name="width" value="0.05" units="cm"/>
      <inkml:brushProperty name="height" value="0.05" units="cm"/>
    </inkml:brush>
  </inkml:definitions>
  <inkml:trace contextRef="#ctx0" brushRef="#br0">20 294 19476,'-4'4'491,"3"-2"-251,-1-1-1,0 1 0,1 0 0,-1 0 0,1 0 0,0 0 0,-1 0 0,1 0 0,-1 3 0,2-4-226,0-1 0,0 0-1,0 0 1,0 0 0,0 0 0,0 0 0,0 0-1,0 1 1,0-1 0,0 0 0,0 0-1,0 0 1,0 0 0,0 0 0,0 0 0,0 0-1,0 1 1,0-1 0,0 0 0,0 0-1,0 0 1,0 0 0,0 0 0,1 0 0,-1 0-1,0 0 1,0 0 0,0 1 0,0-1-1,0 0 1,0 0 0,0 0 0,0 0 0,1 0-1,-1 0 1,0 0 0,0 0 0,0 0-1,0 0 1,0 0 0,0 0 0,0 0 0,1 0-1,-1 0 1,0 0 0,0 0 0,0 0-1,0 0 1,0 0 0,0 0 0,0 0 0,1 0-1,-1 0 1,0 0 0,0 0 0,0 0-1,0-1 1,0 1 0,0 0 0,0 0 0,1 0-1,21-6 656,0-2-1,-1 0 1,1-2-1,-1 0 1,21-14-1,-22 12-436,49-28 124,-2-3 1,115-97 0,-176 135-345,14-11 53,-20 16-63,0 0 0,0 0 0,0 0-1,1 0 1,-1 0 0,0 0 0,0-1 0,0 1 0,0 0 0,0 0 0,1 0 0,-1 0 0,0 0 0,0 0 0,0 0 0,0 0 0,0 0 0,1 0 0,-1 0 0,0 0 0,0 0-1,0 0 1,0 0 0,1 1 0,-1-1 0,0 0 0,0 0 0,0 0 0,0 0 0,0 0 0,0 0 0,1 0 0,-1 0 0,0 0 0,0 0 0,0 1 0,0-1 0,0 0 0,0 0-1,0 0 1,-1 14 36,-32 77-8,22-67-30,1 1 0,2 1 0,1 0 0,-5 28 0,12-52-25,-1 0 0,1 0-1,0-1 1,0 1 0,0 0-1,0 0 1,0 0 0,1-1-1,-1 1 1,0 0 0,1 0-1,0-1 1,0 3 0,0-3 28,-1-1 1,1 0 0,-1 1 0,1-1-1,0 0 1,-1 1 0,1-1-1,0 0 1,-1 0 0,1 0-1,0 0 1,-1 0 0,1 1-1,0-1 1,-1 0 0,1 0-1,0-1 1,-1 1 0,1 0-1,0 0 1,-1 0 0,1 0-1,0 0 1,-1-1 0,1 1 0,-1 0-1,1-1 1,0 1 0,-1 0-1,1-1 1,-1 1 0,1-1-1,-1 1 1,1-1 0,0 0-1,12-9-55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4.610"/>
    </inkml:context>
    <inkml:brush xml:id="br0">
      <inkml:brushProperty name="width" value="0.05" units="cm"/>
      <inkml:brushProperty name="height" value="0.05" units="cm"/>
    </inkml:brush>
  </inkml:definitions>
  <inkml:trace contextRef="#ctx0" brushRef="#br0">37 12 16724,'7'-12'4359,"-12"37"-1542,5-20-2813,-11 44 1387,3-15-893,1 1 0,2 1 0,1-1 0,1 44 0,8-60-273,-5-19-247,1 0-1,-1 1 1,0-1 0,0 0-1,1 1 1,-1-1 0,0 0-1,1 0 1,-1 1 0,0-1-1,1 0 1,-1 0 0,0 0-1,1 0 1,-1 1 0,0-1-1,1 0 1,-1 0 0,1 0-1,-1 0 1,0 0 0,1 0 0,-1 0-1,1 0 1,-1 0 0,1 0-1,0-1-6,1 0 0,-1 0-1,1 0 1,-1 0 0,0 0-1,1 0 1,-1 0-1,0 0 1,0 0 0,0-1-1,0 1 1,0 0 0,0-1-1,0 1 1,0-1 0,-1 1-1,2-3 1,13-47-219,-7 22-49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5.029"/>
    </inkml:context>
    <inkml:brush xml:id="br0">
      <inkml:brushProperty name="width" value="0.05" units="cm"/>
      <inkml:brushProperty name="height" value="0.05" units="cm"/>
    </inkml:brush>
  </inkml:definitions>
  <inkml:trace contextRef="#ctx0" brushRef="#br0">112 6 19372,'-1'-1'145,"0"0"-1,0 1 1,0-1 0,-1 1-1,1-1 1,0 1-1,-1-1 1,1 1-1,0 0 1,-1 0 0,1-1-1,0 1 1,-1 0-1,1 0 1,-1 0 0,1 1-1,0-1 1,-1 0-1,1 0 1,0 1 0,-1-1-1,1 1 1,0-1-1,-1 1 1,1 0 0,0-1-1,0 1 1,0 0-1,0 0 1,0 0-1,0 0 1,0 0 0,0 0-1,0 0 1,-1 2-1,1-1-55,0 0-1,0 0 0,0 0 0,0 0 0,0 0 0,1 0 0,-1 0 0,0 0 1,1 1-1,0-1 0,0 0 0,-1 0 0,1 1 0,1-1 0,-1 0 1,0 0-1,0 1 0,1-1 0,0 0 0,-1 0 0,2 3 0,-3-6-228,1 1-1,-1-1 1,0 1-1,0-1 0,1 1 1,-1-1-1,0 1 1,0-1-1,0 1 0,0 0 1,0-1-1,0 1 0,0 0 1,0 0-1,0 0 1,0 0-1,1 0 0,-1 0 1,0 0-1,0 0 1,-2 0-1,-22 5-2003,9 2 1165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2.967"/>
    </inkml:context>
    <inkml:brush xml:id="br0">
      <inkml:brushProperty name="width" value="0.05" units="cm"/>
      <inkml:brushProperty name="height" value="0.05" units="cm"/>
    </inkml:brush>
  </inkml:definitions>
  <inkml:trace contextRef="#ctx0" brushRef="#br0">7 157 17708,'3'-14'1355,"-1"19"-289,0 26-2,-2-31-1063,5 122 1030,38 212 1,-35-300-577,-5-25 82,-2-24-97,-6-38-71,-3 0-1,-2 1 1,-21-64 0,28 105-369,-7-18-9,5 21-25,3 11 15,3 6 5,0-1 1,1 0 0,0 0-1,0 0 1,1 0 0,6 14 0,-1-6-24,0 0 0,15 20 0,-19-31 26,0 0 1,0 0 0,0 0 0,1-1 0,0 1 0,0-1 0,0 0 0,0-1 0,1 1 0,9 4 0,-11-7 6,-1 0 0,1 0 0,0 0 0,0 0 0,0-1 0,0 1-1,-1-1 1,1 0 0,0 0 0,0 0 0,0-1 0,0 1 0,0-1 0,0 0 0,-1 0 0,1-1 0,0 1 0,-1-1 0,5-2-1,2-2 8,-1-2 0,0 1 0,0-1-1,0 0 1,-1-1 0,0 0-1,-1 0 1,0-1 0,0 1-1,-1-2 1,9-19 0,-2 0 30,-2 0 1,-1 0 0,8-40-1,2-43 99,-18 95-113,-1 0 0,0 0 0,-2 0 0,-2-22 0,-2 25-23,5 14 4,-1 1 0,1 0 0,0 0-1,0 0 1,0-1 0,0 1-1,-1 0 1,1 0 0,0 0 0,0 0-1,0 0 1,0-1 0,-1 1 0,1 0-1,0 0 1,0 0 0,-1 0-1,1 0 1,0 0 0,0 0 0,0 0-1,-1 0 1,1 0 0,0 0 0,0 0-1,-1 0 1,1 0 0,0 0 0,0 0-1,0 0 1,-1 0 0,1 0-1,0 1 1,-2 0-2,1 0 0,-1 1 1,1-1-1,0 1 0,0-1 0,0 1 0,0 0 0,0-1 0,0 1 0,0 0 0,1 0 0,-2 3 1,-12 48-25,2 1 0,2 0 1,3 0-1,-1 72 1,8-118 24,-1 0-2,1 0-1,1 0 1,-1 0 0,4 13-1,-4-20 4,0 1-1,0-1 1,0 0 0,1 0-1,-1 0 1,1 0-1,-1 0 1,1 0 0,-1-1-1,1 1 1,0 0-1,-1 0 1,1 0-1,0 0 1,-1-1 0,1 1-1,0 0 1,0-1-1,0 1 1,0 0 0,0-1-1,0 0 1,0 1-1,0-1 1,0 1 0,0-1-1,0 0 1,0 0-1,0 1 1,0-1-1,0 0 1,0 0 0,0 0-1,0 0 1,0-1-1,1 1 1,-1 0 0,0 0-1,0 0 1,0-1-1,1 0 1,4-1-2,-1-1 0,0 0-1,0 0 1,0-1 0,0 1 0,-1-1 0,1 0 0,-1 0-1,4-6 1,-4 5-2,1 1 0,0-1 0,0 1 0,0-1 0,0 1 0,1 1 1,6-5-1,-11 8 2,0 0 0,-1 0 0,1-1 0,0 1 1,0 0-1,0 0 0,-1 0 0,1-1 1,0 1-1,0 0 0,0 0 0,-1 0 1,1 1-1,0-1 0,0 0 0,0 0 0,-1 0 1,1 0-1,0 1 0,0-1 0,-1 0 1,1 1-1,0-1 0,0 1 0,1 1-1,-1-1 0,0 1 0,1-1 0,-1 1 0,0-1 0,0 1 0,0 0 0,0-1 0,-1 1-1,2 2 1,1 7-12,0 1-1,2 21 0,-3-19 3,-1-9 5,0 1 4,0-1-1,0 0 1,1 1 0,-1-1 0,4 7-1,-4-11 5,-1 0 1,0-1-1,1 1 0,-1-1 0,0 1 0,1-1 1,-1 1-1,1-1 0,-1 0 0,1 1 0,-1-1 0,1 0 1,-1 1-1,1-1 0,-1 0 0,1 1 0,-1-1 1,1 0-1,0 0 0,-1 0 0,1 0 0,0 1 1,0-2-1,0 1 1,1 0 0,-1 0-1,0-1 1,0 1 0,0-1-1,0 1 1,0-1 0,0 0 0,0 1-1,0-1 1,0 0 0,0 0-1,0 1 1,0-1 0,0-1-1,10-10 5,1 1 0,0 0 0,0 1 0,1 0 0,23-13 0,-35 22-3,0 0 1,0 0 0,0 0-1,-1 0 1,1 0-1,0 0 1,0 0 0,-1 0-1,1 0 1,-1-1-1,1 1 1,-1 0-1,1 0 1,-1-1 0,0 1-1,0 0 1,0-1-1,1 1 1,-1 0 0,-1 0-1,1-1 1,0 1-1,0 0 1,0-1 0,-1 1-1,0-2 1,1-1-43,-2 0 0,1 0 1,0 0-1,-1 0 0,0 0 1,-4-7-1,7 16-992,1-17 862,6-21 257,-2 0-1,-1 0 0,1-40 1,-6 72-83,0 0 0,0 0 1,0 1-1,0-1 1,0 0-1,0 0 0,0 0 1,-1 1-1,1-1 0,0 0 1,0 0-1,-1 0 1,1 1-1,0-1 0,-1 0 1,1 0-1,-1 1 0,0-2 1,1 2-2,-1 0 0,1 0 1,-1-1-1,1 1 0,-1 0 0,1 0 0,0 0 1,-1 0-1,1 0 0,-1 0 0,1 0 1,-1 0-1,1 0 0,0 0 0,-1 0 1,1 0-1,-1 1 0,1-1 0,0 0 1,-1 0-1,1 0 0,-1 1 0,1-1 0,-1 0 1,-2 2 9,1 0 0,-1 1 1,1-1-1,-1 1 0,1-1 1,-4 6-1,-3 7 46,1-1 0,0 2 0,1-1 1,1 1-1,-7 28 0,11-34-15,0 0 0,0 0-1,1 1 1,0-1 0,1 0 0,0 1 0,1-1 0,0 0 0,0 1 0,5 14 0,-5-22-32,0 0 0,0-1 0,0 1 1,1 0-1,-1-1 0,1 1 1,-1-1-1,1 0 0,0 1 1,0-1-1,0 0 0,0 0 0,0 0 1,0 0-1,1-1 0,-1 1 1,1-1-1,3 2 0,-2-1-15,0-1 0,0 0 0,-1-1 0,1 1 0,0-1 0,0 1 0,0-1 0,0-1 0,0 1 0,0 0 0,8-3 0,-2 0-435,0 0 0,0-1 0,-1 0 0,0-1 0,0 0 0,0 0 0,0-1 0,-1 0 0,12-11 0,-14 11 171,0-1 0,-1 0 0,0 1 0,0-2 0,-1 1 0,7-14 0,4-18-955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5.512"/>
    </inkml:context>
    <inkml:brush xml:id="br0">
      <inkml:brushProperty name="width" value="0.05" units="cm"/>
      <inkml:brushProperty name="height" value="0.05" units="cm"/>
    </inkml:brush>
  </inkml:definitions>
  <inkml:trace contextRef="#ctx0" brushRef="#br0">305 156 18364,'6'-23'1302,"-2"11"-718,0-1-1,-1 1 1,-1-1 0,0 0 0,0 0 0,-2-21 0,1 33-497,-1 0-1,0 0 1,-1 0-1,1 0 0,0 0 1,0 0-1,0 0 1,0 0-1,-1 0 1,1 0-1,-1 0 1,1 0-1,0 0 1,-1 0-1,0 1 1,1-1-1,-1 0 1,0 0-1,1 0 1,-1 1-1,0-1 1,0 0-1,-1 0 1,1 1-30,0 0 0,0-1 1,0 1-1,0 1 0,0-1 0,0 0 1,0 0-1,0 0 0,0 0 0,0 1 1,0-1-1,0 1 0,0-1 1,0 0-1,0 1 0,0 0 0,1-1 1,-3 2-1,-3 4 52,0-1 1,0 1-1,1 1 1,-9 11 0,-13 28-66,2 0 0,2 2 1,2 0-1,2 2 1,-16 66-1,25-77-14,2 1-1,2 0 0,-3 67 1,9-86-18,1 0 1,0-1 0,2 1 0,0-1 0,1 0 0,2 0 0,0 0 0,0 0 0,11 18 0,-4-18-161,-8-18-206,-7-15-159,-15-38-1847,-36-73-1,-7-20-335,59 140 2667,-1 0 54,1-1 0,-1 0 0,1 0 0,0 0 0,0-8 0,1 12 14,0 0 1,0 0 0,0 0-1,0 0 1,1 0 0,-1 0 0,0 0-1,0 0 1,1 0 0,-1 0-1,1 1 1,-1-1 0,1 0 0,-1 0-1,1 0 1,-1 1 0,1-1-1,0 0 1,0 0 0,-1 1 0,1-1-1,0 1 1,0-1 0,0 1-1,-1-1 1,1 1 0,0-1 0,0 1-1,0 0 1,0 0 0,0-1-1,0 1 1,0 0 0,1 0 0,20-2 591,-1 2 1,1 0-1,37 5 1,-41-2-714,0-1 0,0-1-1,0-1 1,0 0 0,0-2 0,21-3 0,-22-2-209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5.946"/>
    </inkml:context>
    <inkml:brush xml:id="br0">
      <inkml:brushProperty name="width" value="0.05" units="cm"/>
      <inkml:brushProperty name="height" value="0.05" units="cm"/>
    </inkml:brush>
  </inkml:definitions>
  <inkml:trace contextRef="#ctx0" brushRef="#br0">7 8 21093,'-5'3'1784,"4"-1"-1328,4-1-144,11 4 96,1-4-2824,-6-4 2408,-3-4-424,-1-2-393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6.371"/>
    </inkml:context>
    <inkml:brush xml:id="br0">
      <inkml:brushProperty name="width" value="0.05" units="cm"/>
      <inkml:brushProperty name="height" value="0.05" units="cm"/>
    </inkml:brush>
  </inkml:definitions>
  <inkml:trace contextRef="#ctx0" brushRef="#br0">406 76 18532,'3'6'1864,"-4"15"-1087,-5 10-305,-2 12 832,-1 6-216,-2 7-392,2 4-152,-2 4-264,2-1-87,3-11-258,6-6-167,-2-12-496,1-7-328,-2-15 840,-3-10-168,-8-13-168</inkml:trace>
  <inkml:trace contextRef="#ctx0" brushRef="#br0" timeOffset="1">1 112 15563,'3'-4'311,"0"-1"0,1 1 0,0 0 0,0 0 0,0 0 0,0 1 0,1-1 0,-1 1 0,1 0 0,0 0 0,10-4 0,7-1 760,34-10 1,-55 18-991,43-11 634,0 2 1,1 2-1,69-3 0,-86 10-599,1 0-1,-1 2 1,1 1 0,-1 2-1,0 0 1,47 17-1,-68-20-100,0 1 0,0 1-1,0 0 1,0 0 0,0 0-1,-1 1 1,0 0 0,0 0-1,10 11 1,-13-13-13,-1 0 0,0 0 0,0 1 0,0-1 0,0 1 0,-1-1 0,1 1 1,-1-1-1,0 1 0,0 0 0,0 0 0,0 0 0,-1-1 0,0 1 0,0 0 0,0 0 0,0 0 0,0 0 0,-1 0 0,1 0 0,-3 3 0,1 1 1,-2-1 0,1 0 0,-1 0 0,0-1 0,0 1-1,-1-1 1,0 0 0,0 0 0,-1-1 0,1 1 0,-1-1-1,-11 7 1,1-1-30,0-1-1,-1-1 0,0-1 1,-19 7-1,29-12-14,0 0 0,0-1 0,0 0 0,0 0-1,-1-1 1,1 0 0,0 0 0,-1 0 0,-13-2 0,21 1 42,0 0 0,-1 0 0,1 0 0,0 0 0,-1 0 1,1 0-1,0 0 0,-1-1 0,1 1 0,0 0 0,0 0 0,-1 0 1,1 0-1,0-1 0,-1 1 0,1 0 0,0 0 0,0 0 0,0-1 1,-1 1-1,1 0 0,0-1 0,0 1 0,0 0 0,-1 0 0,1-1 1,0 1-1,0 0 0,0-1 0,0 1 0,0 0 0,0-1 0,0 1 1,0 0-1,0-1 0,0 1 0,0 0 0,0-1 0,0 1 0,0 0 1,0-1-1,0 1 0,0 0 0,1-1 0,-1 1 0,0 0 0,0 0 1,0-1-1,0 1 0,1 0 0,-1-1 0,0 1 0,0 0 0,0 0 1,1 0-1,-1-1 0,0 1 0,1 0 0,-1 0 0,0 0 0,0 0 1,1-1-1,-1 1 0,1 0 0,17-13-127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6.837"/>
    </inkml:context>
    <inkml:brush xml:id="br0">
      <inkml:brushProperty name="width" value="0.05" units="cm"/>
      <inkml:brushProperty name="height" value="0.05" units="cm"/>
    </inkml:brush>
  </inkml:definitions>
  <inkml:trace contextRef="#ctx0" brushRef="#br0">6 373 17788,'-1'1'139,"1"0"0,-1 0 0,0-1 0,1 1 1,-1 0-1,1 0 0,0 0 0,-1 0 0,1 0 0,0 0 1,0 0-1,-1 0 0,1 0 0,0 0 0,0 1 0,0-1 0,0 0 1,0 0-1,1 1 0,-1-2-56,1 1 0,-1-1 0,0 0 0,1 1 0,-1-1 0,1 0 0,-1 1 0,1-1 0,0 0 0,-1 0 0,1 0 0,-1 0 0,1 1-1,-1-1 1,1 0 0,-1 0 0,1 0 0,0 0 0,-1 0 0,1 0 0,-1-1 0,1 1 0,-1 0 0,2 0 0,7-3 489,0 0 0,0-1-1,9-4 1,36-19-188,-1-3 0,-2-2 1,-1-2-1,-2-2 0,-2-3 0,-1-1 1,74-86-1,-105 111-325,-19 30-10,-3 3-48,-5 17-71,-28 89 235,37-109-293,0 1 0,2-1 0,0 1 1,0-1-1,2 1 0,1 18 0,-1-33 39,0 1-1,1 0 1,-1-1-1,0 1 1,1-1 0,0 1-1,-1 0 1,1-1-1,0 1 1,0-1-1,0 0 1,0 1 0,0-1-1,0 0 1,0 1-1,0-1 1,1 0-1,-1 0 1,0 0-1,1 0 1,-1 0 0,1 0-1,-1-1 1,1 1-1,-1 0 1,1-1-1,-1 1 1,1-1 0,0 0-1,-1 1 1,1-1-1,2 0 1,16 1-590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8.348"/>
    </inkml:context>
    <inkml:brush xml:id="br0">
      <inkml:brushProperty name="width" value="0.05" units="cm"/>
      <inkml:brushProperty name="height" value="0.05" units="cm"/>
    </inkml:brush>
  </inkml:definitions>
  <inkml:trace contextRef="#ctx0" brushRef="#br0">67 29 14779,'3'-12'1185,"0"-2"-33,-2 11-497,-2 7 126,-12 52 1519,-5 63 0,8-52-1743,2-14-206,-1-2 207,2 0-1,0 87 0,7-136-519,0 1 0,0 0 1,0 0-1,1-1 0,-1 1 0,1 0 0,0-1 0,0 1 1,0-1-1,0 1 0,2 2 0,-2-4-19,0 0-1,0 0 1,0 0-1,0 0 1,0 0 0,1 0-1,-1 0 1,0 0-1,1-1 1,-1 1 0,0 0-1,1-1 1,-1 0-1,1 1 1,-1-1 0,1 0-1,-1 1 1,1-1-1,-1 0 1,1 0-1,-1 0 1,3-1 0,5 0 25,-1-1 0,1 0 0,-1 0 0,0-1 0,0 0 0,0-1 0,11-5 1,53-38 135,-54 35-144,14-11 23,-11 8-31,0 0-1,1 2 1,39-18 0,-60 30-28,0 1 1,0-1 0,0 1 0,0-1-1,0 1 1,0 0 0,0-1 0,0 1 0,1 0-1,-1 0 1,0 0 0,0 0 0,0 0-1,0 0 1,0 0 0,0 0 0,1 1 0,-1-1-1,0 0 1,0 1 0,0-1 0,0 0-1,1 2 1,-1-1 0,0 0-1,-1 0 0,1 0 1,-1 0-1,1 0 1,-1 0-1,1 0 0,-1 0 1,0 1-1,1-1 1,-1 0-1,0 0 0,0 0 1,0 1-1,0-1 0,0 0 1,0 0-1,-1 2 1,-1 8-41,0-1 1,-2 1-1,-6 17 1,7-22-32,-22 55-1774,25-61 1848,0 0 0,0 0 0,0 1-1,0-1 1,-1 0 0,1 0 0,0 0-1,0 0 1,0 1 0,0-1 0,0 0-1,0 0 1,0 0 0,0 0 0,0 1 0,0-1-1,0 0 1,0 0 0,0 0 0,0 1-1,0-1 1,0 0 0,0 0 0,0 0-1,0 1 1,0-1 0,0 0 0,0 0-1,0 0 1,0 0 0,0 1 0,1-1-1,-1 0 1,0 0 0,0 0 0,0 0-1,0 0 1,0 1 0,0-1 0,1 0-1,-1 0 1,0 0 0,0 0 0,0 0-1,0 0 1,1 0 0,-1 0 0,0 0-1,0 1 1,0-1 0,1 0 0,-1 0-1,13-6-249,-7 3 122,20-9-233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18.783"/>
    </inkml:context>
    <inkml:brush xml:id="br0">
      <inkml:brushProperty name="width" value="0.05" units="cm"/>
      <inkml:brushProperty name="height" value="0.05" units="cm"/>
    </inkml:brush>
  </inkml:definitions>
  <inkml:trace contextRef="#ctx0" brushRef="#br0">152 3 18004,'-38'37'1557,"17"-17"-697,-32 39-1,48-52-696,1-1 0,-1 1-1,1 0 1,1 0 0,-1 0 0,1 1-1,0-1 1,1 1 0,0-1 0,0 1-1,0 9 1,2-13-128,0-1 0,0 1 0,0-1 0,1 1 0,-1-1 0,1 1 0,0-1 0,0 1 0,0-1 1,1 0-1,-1 1 0,1-1 0,0 0 0,0 0 0,0 0 0,0 0 0,0 0 0,1-1 0,-1 1 0,1-1 0,0 0 0,0 1 0,0-1 0,5 2 0,-5-2-23,1 0-1,0 0 0,0-1 0,0 1 1,0-1-1,0 0 0,0 0 0,0-1 1,0 1-1,0-1 0,1 0 1,-1 0-1,0-1 0,0 1 0,0-1 1,0 0-1,0 0 0,0 0 0,0 0 1,0-1-1,5-2 0,-1-1 48,-1-1 0,0 0 0,0 0 0,0 0 0,-1-1-1,0 0 1,0 0 0,-1 0 0,0-1 0,0 0 0,-1 0 0,0 0 0,3-9 0,-3 8 37,-1-1 0,0 1 0,-1-1 0,0 0 0,0 0 0,-1 0 0,-1 1 0,1-1 0,-2 0 0,1 0 0,-5-19 0,4 24-37,-1 0 1,0 0 0,0 0 0,-1 0 0,-2-5 0,4 9-51,1 0 1,-1 0 0,0 0 0,1 0-1,-1 0 1,0 0 0,0 0 0,1 0-1,-1 0 1,0 0 0,0 1-1,0-1 1,0 0 0,0 1 0,0-1-1,0 1 1,-1-1 0,1 1 0,0-1-1,0 1 1,0 0 0,0 0 0,-1-1-1,1 1 1,0 0 0,0 0 0,-1 0-1,-1 1 1,1 0-134,1 1 1,-1 0-1,0 0 0,1-1 0,0 1 0,-1 0 1,1 0-1,0 1 0,0-1 0,0 0 1,0 0-1,0 0 0,1 1 0,-1-1 0,0 3 1,1 3-259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0.039"/>
    </inkml:context>
    <inkml:brush xml:id="br0">
      <inkml:brushProperty name="width" value="0.05" units="cm"/>
      <inkml:brushProperty name="height" value="0.05" units="cm"/>
    </inkml:brush>
  </inkml:definitions>
  <inkml:trace contextRef="#ctx0" brushRef="#br0">32 11 17124,'6'-10'2749,"-2"16"-792,-2 20-351,-24 282 2107,0-1-2824,22-299-873,1-1 1,0 1-1,0 0 1,4 8-1,-5-14-17,1-1-1,-1 1 0,1-1 1,-1 1-1,1-1 0,0 0 0,0 1 1,0-1-1,0 0 0,0 0 1,0 1-1,1 0 0,-1-2-5,-1 0 1,1 1-1,-1-1 0,1 0 1,0 0-1,-1 0 0,1 0 0,-1 1 1,1-1-1,0 0 0,-1 0 1,1 0-1,0 0 0,-1-1 0,1 1 1,-1 0-1,1 0 0,0 0 1,-1 0-1,1-1 0,-1 1 0,1 0 1,-1 0-1,1-1 0,-1 1 1,1 0-1,-1-1 0,1 1 0,-1-1 1,1 1-1,0-1 0,2-4-167,0 1-1,-1-1 1,1 1-1,-1-1 1,0 0 0,0 0-1,0 0 1,0 0-1,-1 0 1,0 0-1,0-1 1,-1 1-1,1 0 1,-1-1-1,-1-8 1,-2-5-393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0.604"/>
    </inkml:context>
    <inkml:brush xml:id="br0">
      <inkml:brushProperty name="width" value="0.05" units="cm"/>
      <inkml:brushProperty name="height" value="0.05" units="cm"/>
    </inkml:brush>
  </inkml:definitions>
  <inkml:trace contextRef="#ctx0" brushRef="#br0">12 50 16484,'0'0'133,"-1"-1"1,0 1-1,1 0 1,-1 0-1,1-1 1,-1 1-1,0 0 1,1-1-1,-1 1 1,1 0 0,-1-1-1,1 1 1,-1-1-1,1 1 1,-1-1-1,1 1 1,0-1-1,-1 1 1,1-1-1,0 0 1,-1 1 0,1-1-1,0 1 1,0-1-1,0 0 1,-1 0-1,2 0-10,-1 0-1,1 1 1,0-1 0,-1 0-1,1 1 1,-1-1-1,1 1 1,0-1 0,0 1-1,-1 0 1,1-1-1,0 1 1,0 0 0,-1-1-1,1 1 1,0 0 0,1 0-1,51-6 1970,-44 5-1712,82-4 1184,146 8 1,-216 0-1669,-7-2-165,-32-6 57,-4 0 184,-1 1-1,0 1 0,0 1 0,0 1 0,0 0 0,-1 2 0,1 1 0,0 1 0,0 1 0,1 1 0,-1 1 0,1 1 0,0 1 0,-31 16 0,30-7 29,23-17 0,0 0-1,0 0 1,-1 0 0,1 0 0,0 1 0,0-1 0,0 0 0,0 0 0,0 0 0,0 0-1,0 0 1,-1 1 0,1-1 0,0 0 0,0 0 0,0 0 0,0 1 0,0-1 0,0 0 0,0 0-1,0 0 1,0 0 0,0 1 0,0-1 0,0 0 0,0 0 0,0 0 0,0 1 0,0-1-1,0 0 1,0 0 0,0 0 0,0 0 0,0 1 0,1-1 0,-1 0 0,0 0 0,0 0 0,15 1-12,15-6-25,0-1 1,38-14 0,4-1-7,-31 10 15,-20 5-10,1 1 0,0 0 0,44-2 0,-153 24-6,45-14-769,-45-2-1,58-1 567,27 0-104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1.450"/>
    </inkml:context>
    <inkml:brush xml:id="br0">
      <inkml:brushProperty name="width" value="0.05" units="cm"/>
      <inkml:brushProperty name="height" value="0.05" units="cm"/>
    </inkml:brush>
  </inkml:definitions>
  <inkml:trace contextRef="#ctx0" brushRef="#br0">39 58 15523,'15'-56'5332,"-12"54"-3434,-1 9-995,-1 13-160,-4 113 246,-23 157 0,-2 45-667,27-322-311,0-1-6,1 0 0,0 0 1,1 1-1,0-1 0,0 0 1,7 19-1,-8-30-9,0 0 0,0-1 0,0 0 0,0 1 0,0-1 0,0 1 1,1-1-1,-1 1 0,0-1 0,0 1 0,1-1 0,-1 1 0,0-1 0,1 0 0,-1 1 0,1-1 0,-1 0 0,0 1 0,1-1 0,-1 0 0,1 0 1,-1 1-1,1-1 0,-1 0 0,1 0 0,-1 0 0,1 0 0,0 1 0,0-2-14,-1 1 0,1 0 0,0 0 0,0-1 0,-1 1 0,1-1 0,0 1 0,-1-1-1,1 1 1,0-1 0,-1 1 0,1-1 0,-1 0 0,1 1 0,0-2 0,14-28-834,-10 11 433,0 0 1,3-31-1,-3 18-52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2.210"/>
    </inkml:context>
    <inkml:brush xml:id="br0">
      <inkml:brushProperty name="width" value="0.05" units="cm"/>
      <inkml:brushProperty name="height" value="0.05" units="cm"/>
    </inkml:brush>
  </inkml:definitions>
  <inkml:trace contextRef="#ctx0" brushRef="#br0">11 66 15155,'0'1'102,"-1"-1"0,1 1-1,0-1 1,0 1 0,0-1-1,0 1 1,0 0 0,0-1-1,-1 1 1,1-1 0,1 1-1,-1-1 1,0 1 0,0 0-1,0-1 1,0 1 0,0-1-1,0 1 1,1-1 0,-1 1-1,0-1 1,1 1 0,-1-1-1,0 1 1,1-1 0,-1 1-1,0-1 1,1 0 0,-1 1-1,1-1 1,-1 1 0,1-1-1,-1 0 1,1 0 0,-1 1-1,1-1 1,-1 0 0,1 0-1,-1 1 1,1-1 0,0 0-1,30 5 1742,-27-5-1549,44 0 596,-1-1 0,1-3 0,59-11 0,-25 2-465,57-8 39,-54 6-346,144-6 0,-216 23-185,-18 2 2,-26 3-26,-618 86 169,624-91-65,21-1-11,-18 2 13,-1-1 0,1-1 1,-40-3-1,51-1-132,12-2-294,15-1-408,44 6 219,-22 1 238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3.418"/>
    </inkml:context>
    <inkml:brush xml:id="br0">
      <inkml:brushProperty name="width" value="0.05" units="cm"/>
      <inkml:brushProperty name="height" value="0.05" units="cm"/>
    </inkml:brush>
  </inkml:definitions>
  <inkml:trace contextRef="#ctx0" brushRef="#br0">103 1 16524,'-4'10'955,"0"0"1,0 0 0,-11 16-1,-4 9 888,9-15-1128,-21 49 579,28-60-1210,0-1 0,1 1 0,-1-1 0,2 1-1,-2 17 1,3-25-84,0-1-1,0 1 0,0-1 1,0 1-1,0-1 0,0 0 1,0 1-1,0-1 1,0 1-1,0-1 0,0 1 1,0-1-1,1 1 0,-1-1 1,0 0-1,0 1 1,1-1-1,-1 0 0,0 1 1,0-1-1,1 1 0,-1-1 1,0 0-1,1 0 0,-1 1 1,1-1-1,-1 0 1,0 0-1,1 1 0,0-1 1,16-2-43,24-19-51,-32 15 76,5-1 2,-1 1 1,1 0 0,0 0 0,1 2 0,19-5 0,-30 8 15,1 1 1,-1-1-1,0 1 1,0 0-1,1 1 1,-1-1-1,0 1 1,0-1-1,1 1 1,5 3-1,-7-3 3,-1 0-1,1 1 0,-1-1 0,1 1 1,-1 0-1,0 0 0,0 0 1,0 0-1,0 0 0,0 0 1,0 0-1,-1 1 0,1-1 0,-1 1 1,0-1-1,1 1 0,0 4 1,-1-3 27,0 0 0,0 1 0,-1-1 1,0 1-1,0-1 0,0 1 0,0-1 1,-1 1-1,1-1 0,-1 1 0,0-1 1,-1 0-1,1 0 0,-1 1 1,1-1-1,-2 0 0,1 0 0,0 0 1,-1-1-1,1 1 0,-1-1 0,0 1 1,0-1-1,-7 5 0,5-3-1,0 0 0,-1-1 0,1 0 0,-1 0 0,0 0 1,0-1-1,-1 0 0,1 0 0,-1 0 0,0-1 0,1 0 0,-1 0 0,0-1 0,0 0 0,-9 0 0,13-1-8,-1-1 0,1 0 0,0 0 0,-1 0-1,1 0 1,0-1 0,0 1 0,0-1 0,0 0 0,0 0 0,0 0-1,1 0 1,-1 0 0,0-1 0,1 1 0,0-1 0,0 1 0,0-1-1,0 0 1,0 0 0,0 0 0,1 0 0,-1 0 0,-1-5 0,-10-29-17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3.390"/>
    </inkml:context>
    <inkml:brush xml:id="br0">
      <inkml:brushProperty name="width" value="0.05" units="cm"/>
      <inkml:brushProperty name="height" value="0.05" units="cm"/>
    </inkml:brush>
  </inkml:definitions>
  <inkml:trace contextRef="#ctx0" brushRef="#br0">1 34 15739,'10'-8'4046,"8"-5"-1729,4 10-1484,1 1-1,0 1 0,40 2 1,-11 1-540,5-4-147,45 2-1074,-130-2-614,2-3 1058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4.600"/>
    </inkml:context>
    <inkml:brush xml:id="br0">
      <inkml:brushProperty name="width" value="0.05" units="cm"/>
      <inkml:brushProperty name="height" value="0.05" units="cm"/>
    </inkml:brush>
  </inkml:definitions>
  <inkml:trace contextRef="#ctx0" brushRef="#br0">40 132 15683,'-29'22'1754,"18"-8"-867,11-14-852,0 0 1,0 1-1,0-1 0,0 0 0,0 0 0,0 1 0,1-1 0,-1 0 1,0 1-1,0-1 0,0 0 0,0 0 0,0 1 0,0-1 1,0 0-1,1 0 0,-1 1 0,0-1 0,0 0 0,0 0 0,0 1 1,1-1-1,-1 0 0,0 0 0,0 0 0,1 0 0,-1 1 0,0-1 1,0 0-1,1 0 0,-1 0 0,0 0 0,0 0 0,1 0 1,-1 0-1,0 0 0,1 0 0,-1 0 0,0 0 0,1 0 0,-1 0 1,0 0-1,1 0 0,15 1 364,0-2 1,0 1-1,0-2 0,27-6 1,-7 1-74,113-25 160,201-72-1,-340 101-480,-4 1 4,1 0 0,-1-1-1,0 1 1,11-7 0,-30 9 76,-14 6-58,-470 104 1290,483-107-1282,8-2-82,0 1-1,0-1 1,0-1 0,0 1 0,-11-1 0,16 0 44,1 0 1,-1 0-1,1-1 1,-1 1-1,1 0 1,0 0-1,-1-1 1,1 1-1,-1 0 1,1 0-1,-1-1 1,1 1-1,0 0 1,-1-1-1,1 1 1,0-1-1,-1 1 1,1 0-1,0-1 1,0 1-1,-1-1 1,1 1-1,0-1 1,0 1-1,0-1 1,0 1-1,0-1 1,0 1-1,-1-1 1,1 0-1,2-17-57,7-14-104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5.533"/>
    </inkml:context>
    <inkml:brush xml:id="br0">
      <inkml:brushProperty name="width" value="0.05" units="cm"/>
      <inkml:brushProperty name="height" value="0.05" units="cm"/>
    </inkml:brush>
  </inkml:definitions>
  <inkml:trace contextRef="#ctx0" brushRef="#br0">0 60 14795,'13'-59'5427,"-1"203"-709,-7-61-3990,2 9-193,-3-14-137,4 0 0,27 119 0,-35-197-399,3 11 28,0 0 0,1-1-1,9 19 1,-11-27-48,-1 0 1,0 0-1,0 0 0,1 0 1,-1-1-1,1 1 0,0 0 1,0-1-1,-1 1 1,1-1-1,2 2 0,-3-3-17,1 0-1,-1 1 0,0-1 1,0 0-1,0 1 0,1-1 1,-1 0-1,0 0 0,0 0 0,1 0 1,-1 0-1,0 0 0,0 0 1,0-1-1,1 1 0,-1 0 1,0-1-1,0 1 0,0-1 1,0 1-1,0-1 0,2 0 1,0-2-162,0 1 1,0-1-1,0 0 0,0 0 1,0 0-1,-1 0 1,1 0-1,-1 0 1,2-5-1,18-38-1178,-14 27 1158,12-24-566,-1 0-260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5.969"/>
    </inkml:context>
    <inkml:brush xml:id="br0">
      <inkml:brushProperty name="width" value="0.05" units="cm"/>
      <inkml:brushProperty name="height" value="0.05" units="cm"/>
    </inkml:brush>
  </inkml:definitions>
  <inkml:trace contextRef="#ctx0" brushRef="#br0">116 446 14475,'1'-1'146,"0"1"-1,-1 0 0,1-1 1,-1 1-1,1-1 1,-1 1-1,1-1 1,-1 0-1,1 1 0,-1-1 1,0 1-1,1-1 1,-1 0-1,0 1 1,1-1-1,-1 0 1,0 0-1,0 1 0,0-1 1,0 0-1,0 1 1,1-1-1,-2 0 1,1 0-1,0 1 0,0-1 1,0 0-1,0 0 1,0 1-1,0-1 1,-1 0-1,1 1 1,0-1-1,-1 0 0,1 1 1,0-1-1,-1 0 1,0 0-1,0 1 0,0-1 0,0 0-1,0 1 1,0-1 0,-1 0-1,1 1 1,0 0 0,0-1 0,-1 1-1,1 0 1,0 0 0,-1-1 0,1 1-1,0 0 1,0 0 0,-1 1-1,1-1 1,0 0 0,-1 0 0,1 1-1,0-1 1,-2 1 0,-3 2-75,1 0 0,0 0 1,0 0-1,1 0 1,-1 1-1,1 0 0,-1 0 1,1 0-1,0 0 0,1 1 1,-6 8-1,5-7-55,0 1 0,0 0 0,1-1 0,0 2 0,0-1 0,1 0 0,0 0 0,-2 12 0,4-17-5,-1-1 1,1 0 0,0 0-1,0 1 1,0-1 0,0 0-1,0 1 1,0-1 0,0 0-1,0 0 1,0 1 0,1-1-1,-1 0 1,1 0 0,-1 1-1,1-1 1,-1 0 0,1 0-1,0 0 1,-1 0 0,1 0-1,0 0 1,0 0 0,0 0-1,1 1 1,0-1 7,0 0 0,-1-1 0,1 0-1,0 1 1,0-1 0,0 0 0,-1 0 0,1 0 0,0 0-1,0 0 1,0 0 0,0-1 0,-1 1 0,1-1 0,3 0-1,6-4 61,0 0 0,0 0 0,0-1 0,11-8 0,-2-2 8,0 0 0,-1-1 0,-1-1 1,-1-1-1,0 0 0,-2-1 0,16-26 0,-9 9-7,-1-2-1,-2 0 0,18-57 1,-29 74-53,5-31 0,-11 47-19,-1 0 0,-1-1 0,1 1 0,-1-1 0,0 0 0,0 1 0,-1-1 0,0 1 0,-2-8 0,3 13-5,0 1-1,-1-1 0,1 0 0,0 1 0,0-1 1,-1 1-1,1-1 0,0 1 0,-1-1 1,1 1-1,0-1 0,-1 1 0,1 0 0,-1-1 1,1 1-1,-1-1 0,1 1 0,-1 0 0,1-1 1,-1 1-1,1 0 0,-1 0 0,1 0 1,-1-1-1,1 1 0,-1 0 0,0 0 0,1 0 1,-1 0-1,1 0 0,-1 0 0,1 0 1,-1 0-1,0 0 0,1 0 0,-1 0 0,1 0 1,-1 1-1,0-1 0,1 0 0,-1 0 1,1 1-1,-1-1 0,1 0 0,-1 1 0,1-1 1,-1 0-1,1 1 0,0-1 0,-1 1 0,1-1 1,-1 1-1,1-1 0,0 1 0,0-1 1,-1 1-1,1 0 0,-6 8 6,1 0 0,-1 0 0,2 0 0,0 1 0,-6 20 0,-12 59 15,17-63-9,-15 79 58,19-91-89,0-1 0,1 0 0,0 1-1,0-1 1,6 25 0,-5-35-47,-1 0 0,1 0 1,0 0-1,0 0 0,1-1 1,-1 1-1,0 0 0,1-1 1,0 1-1,0-1 0,-1 0 0,1 0 1,1 1-1,-1-1 0,4 3 1,-2-3-6,1 0 1,-1 0 0,0 0-1,1-1 1,-1 1 0,1-1-1,-1 0 1,1 0 0,5 0-1,16-1-294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6.420"/>
    </inkml:context>
    <inkml:brush xml:id="br0">
      <inkml:brushProperty name="width" value="0.05" units="cm"/>
      <inkml:brushProperty name="height" value="0.05" units="cm"/>
    </inkml:brush>
  </inkml:definitions>
  <inkml:trace contextRef="#ctx0" brushRef="#br0">211 0 19196,'-19'6'804,"-1"0"0,1 2 0,1 0 0,-20 11 0,28-14-565,0 2-1,1-1 1,-1 2-1,1-1 1,1 1-1,0 0 1,0 1-1,-10 13 1,18-21-235,-1-1 1,0 1 0,1 0 0,-1 0-1,1-1 1,-1 1 0,1 0-1,-1 0 1,1 0 0,0 0 0,-1 0-1,1 0 1,0-1 0,0 1-1,0 0 1,0 0 0,0 0-1,0 0 1,0 0 0,0 0 0,0 0-1,0 0 1,0 0 0,1 0-1,-1 0 1,0 0 0,1-1-1,-1 1 1,0 0 0,1 0 0,-1 0-1,1-1 1,-1 1 0,1 0-1,0 0 1,-1-1 0,1 1-1,0 0 1,0-1 0,-1 1 0,1-1-1,0 1 1,0-1 0,0 0-1,1 1 1,5 2-18,1-1 0,-1 0 0,1 0-1,13 1 1,-12-2 3,45 6-115,44 7-145,-87-11 221,0 0 1,0 0-1,0 1 1,0 0-1,-1 1 1,12 7-1,-21-11 50,0-1 1,-1 0-1,1 0 1,-1 1-1,1-1 1,-1 0-1,1 1 1,-1-1-1,1 0 1,-1 1-1,1-1 1,-1 1-1,0-1 1,1 1-1,-1-1 1,0 1-1,1-1 1,-1 1-1,0-1 1,0 1-1,1-1 1,-1 1-1,0 0 1,0-1-1,0 1 1,0-1-1,0 1 1,0 0-1,0-1 0,0 1 1,0 0-1,-1 0 11,1 0-1,-1 0 0,0 0 0,0 0 0,0 0 0,0 0 1,0-1-1,0 1 0,0 0 0,0-1 0,0 1 0,0 0 1,0-1-1,-2 1 0,-45 12 384,46-13-377,-24 5 270,-43 2-1,61-7-385,0 0-1,0 0 0,0 0 0,0-1 1,0-1-1,1 1 0,-1-1 0,0 0 1,-12-6-1,12 2-105,6 0-99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7.410"/>
    </inkml:context>
    <inkml:brush xml:id="br0">
      <inkml:brushProperty name="width" value="0.05" units="cm"/>
      <inkml:brushProperty name="height" value="0.05" units="cm"/>
    </inkml:brush>
  </inkml:definitions>
  <inkml:trace contextRef="#ctx0" brushRef="#br0">12 12 14915,'-4'234'8452,"-1"66"-6175,4-269-2090,1-23-135,-1 0 1,1 0 0,0 0 0,1 0 0,0 0-1,0-1 1,0 1 0,5 13 0,-6-21-49,0 1 0,0-1 0,1 1 0,-1-1 0,0 1 1,0-1-1,0 1 0,1-1 0,-1 0 0,0 1 0,0-1 1,1 1-1,-1-1 0,0 0 0,1 1 0,-1-1 0,1 0 1,-1 1-1,1-1 0,-1 0 0,0 1 0,1-1 0,-1 0 1,1 0-1,-1 0 0,1 0 0,-1 1 0,1-1 0,-1 0 1,1 0-1,0 0 0,0-1 0,0 1 1,-1-1-1,1 1 0,0-1 1,0 0-1,-1 1 0,1-1 1,0 0-1,-1 0 0,1 0 1,-1 1-1,1-1 0,-1 0 0,0 0 1,1-1-1,10-36 39,-7 7-49,-2 1-1,-1-1 1,-1 0 0,-2 1-1,-1-1 1,-1 1-1,-2 0 1,-16-52 0,23 84-8,1 4 8,0-1-1,0 1 1,1-1-1,0 0 1,0 1 0,0-1-1,1 0 1,0-1-1,0 1 1,6 5 0,-5-7 5,-1 0 0,1 0 1,0 0-1,0-1 0,0 0 1,0 0-1,0 0 0,0-1 1,0 0-1,1 0 1,-1 0-1,0-1 0,1 1 1,-1-1-1,7-1 0,-4 0 1,0-1-1,0 0 1,-1-1 0,1 1-1,-1-1 1,1-1-1,-1 1 1,0-1 0,9-7-1,-3 1 6,-1 0 0,0-1 0,0-1-1,-2 0 1,1 0 0,-1-1 0,-1 0-1,-1-1 1,13-25 0,-16 27 2,-1-1 0,0 0 1,-1 0-1,0-1 0,1-14 0,-3 22-3,-1 1-1,0-1 1,0 0 0,0 1 0,-1-1-1,1 0 1,-1 1 0,-1-1-1,1 1 1,-1-1 0,0 1 0,0 0-1,0 0 1,-5-8 0,5 12-3,1 0 1,0-1 0,0 1 0,-1-1-1,1 1 1,-1 0 0,1 0 0,-1 0 0,0 0-1,1 0 1,-1 0 0,0 1 0,0-1-1,1 0 1,-1 1 0,0-1 0,0 1-1,0 0 1,0 0 0,0 0 0,0-1-1,1 2 1,-1-1 0,0 0 0,0 0-1,0 1 1,0-1 0,0 1 0,1-1 0,-1 1-1,0 0 1,0 0 0,1 0 0,-4 2-1,-2 2 4,0 0 0,1 0 0,0 0 0,0 1 0,0 0 0,-9 13 0,3-2 23,1 0-1,1 1 1,0 0 0,2 1 0,0 0 0,1 0 0,0 1 0,2 0 0,1 0 0,0 1 0,1-1 0,1 22-1,2-39-19,-1 0 0,2 1 0,-1-1 0,0 0 0,1 0 0,-1 1 0,1-1 0,0 0 0,0 0 0,0 0 0,1 0-1,-1 0 1,1 0 0,-1 0 0,1 0 0,0-1 0,0 1 0,0-1 0,1 1 0,-1-1 0,0 0 0,1 0-1,0 0 1,-1 0 0,1 0 0,0-1 0,0 1 0,0-1 0,0 0 0,4 1 0,8 1 1,-1-1 0,1-1 0,0-1 0,0 0 1,0-1-1,17-3 0,-18 2-4,1 1 0,-1 0 0,0 0 0,1 2 0,-1 0 0,0 0 0,15 4 0,-26-4-14,0 0 1,0 0-1,0 0 1,0 0-1,-1 1 0,1-1 1,0 1-1,-1 0 1,0-1-1,1 1 0,-1 0 1,0 0-1,0 1 1,0-1-1,0 0 1,0 1-1,0-1 0,-1 1 1,1 0-1,-1-1 1,0 1-1,0 0 0,0 0 1,1 5-1,-1 2-91,0 1-1,-1-1 1,0 1-1,0 0 1,-4 15 0,3-15-14,27-45-812,-11 8 566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7.813"/>
    </inkml:context>
    <inkml:brush xml:id="br0">
      <inkml:brushProperty name="width" value="0.05" units="cm"/>
      <inkml:brushProperty name="height" value="0.05" units="cm"/>
    </inkml:brush>
  </inkml:definitions>
  <inkml:trace contextRef="#ctx0" brushRef="#br0">83 243 16011,'7'-1'449,"1"1"0,0-1 0,-1 0 0,1 0 0,-1-1-1,0 0 1,0-1 0,0 0 0,0 0 0,0 0-1,0-1 1,-1 1 0,1-2 0,6-5 0,2-2 164,-1 0-1,-1-1 1,0 0 0,19-27 0,-27 33-500,-1 0-1,0 0 1,0-1-1,0 1 0,-1-1 1,4-12-1,-7 18-101,1 1 0,-1-1 0,0 1 0,0 0 0,1-1 0,-1 1 0,0-1 0,0 1 0,0-1 0,0 1 0,-1-1 0,1 1 0,0-1 0,-1 1 0,1 0 0,-1-1 0,1 1-1,-1-1 1,0 1 0,1 0 0,-1 0 0,0-1 0,0 1 0,0 0 0,0 0 0,0 0 0,0 0 0,0 0 0,0 0 0,-1 0 0,1 1 0,0-1 0,0 0 0,-1 1 0,1-1 0,0 1 0,-1-1 0,1 1-1,-1-1 1,1 1 0,-1 0 0,1 0 0,-1 0 0,1 0 0,-3 0 0,-3 1 11,-1-1 1,1 1-1,0 1 0,0-1 0,0 1 1,0 0-1,0 1 0,0 0 0,0 0 1,1 0-1,-1 1 0,1 0 0,-7 6 0,-7 6 28,1 1-1,-27 29 0,32-30-13,0 1-1,-23 37 1,34-49-28,0 0-1,0 1 1,0-1 0,1 1-1,0-1 1,0 1 0,0 0-1,1 0 1,0 0-1,0 0 1,1 0 0,-1 0-1,1 0 1,1 0 0,1 11-1,-1-14-12,0 0 0,1 0 0,-1 0 0,1 0 0,0 0 0,0-1 0,0 1 0,0-1 0,1 1 0,-1-1-1,1 1 1,-1-1 0,1 0 0,0-1 0,0 1 0,0 0 0,0-1 0,0 1 0,0-1 0,5 1 0,6 2-143,0 0 1,0-2 0,21 2-1,73-1-179,-57-3 129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8.421"/>
    </inkml:context>
    <inkml:brush xml:id="br0">
      <inkml:brushProperty name="width" value="0.05" units="cm"/>
      <inkml:brushProperty name="height" value="0.05" units="cm"/>
    </inkml:brush>
  </inkml:definitions>
  <inkml:trace contextRef="#ctx0" brushRef="#br0">3 0 17988,'-1'97'6910,"0"29"-4429,0-120-2419,1-1 0,1 1 0,-1-1 0,1 0 0,0 1 0,1-1-1,-1 0 1,1 0 0,0 0 0,0 0 0,4 6 0,-5-8-46,1-1 0,0-1-1,0 1 1,0 0 0,0 0 0,0-1 0,1 1 0,-1-1 0,0 0-1,1 1 1,-1-1 0,1 0 0,-1 0 0,1-1 0,0 1 0,-1-1-1,1 1 1,-1-1 0,1 0 0,0 0 0,0 0 0,-1 0 0,1 0-1,0-1 1,2 0 0,8-2 5,0 0-1,0-1 0,0 0 1,-1-1-1,1-1 1,-1 0-1,0 0 0,-1-1 1,11-9-1,15-14 18,41-42-1,-9 8 10,-50 52-40,-19 12-6,1 0-1,-1 0 1,0 0-1,0 0 0,0 0 1,1 0-1,-1 0 0,0 0 1,0 0-1,0 0 1,0 0-1,1 0 0,-1 1 1,0-1-1,0 0 1,0 0-1,0 0 0,1 0 1,-1 0-1,0 0 0,0 1 1,0-1-1,0 0 1,0 0-1,1 0 0,-1 0 1,0 1-1,0-1 1,0 0-1,0 0 0,0 0 1,0 0-1,0 1 0,0-1 1,0 0-1,0 0 1,0 0-1,0 1 0,0-1 1,0 0-1,0 0 1,0 0-1,0 1 0,0-1 1,0 0-1,0 1 1,-13 36 33,8-25-33,-1 5 31,1 0-1,1 1 1,-3 17 0,7-34-28,-1 1 1,1-1 0,0 0 0,0 1-1,0-1 1,1 0 0,-1 1 0,0-1 0,0 0-1,1 0 1,-1 1 0,1-1 0,-1 0-1,1 0 1,-1 0 0,1 1 0,0-1 0,0 0-1,0 0 1,-1 0 0,1 0 0,0 0-1,0-1 1,0 1 0,0 0 0,1 0 0,-1-1-1,0 1 1,0 0 0,0-1 0,0 1-1,1-1 1,-1 0 0,0 1 0,1-1 0,-1 0-1,0 0 1,1 0 0,-1 0 0,2 0-1,5 0 17,0 0 0,0-1 0,0 0 0,-1 0 0,11-4 0,1-1-19,0-2 0,29-16 0,-2 1-407,-45 23 372,-1 0-1,0 0 0,0 0 1,0 0-1,0 0 1,1 0-1,-1 0 0,0-1 1,0 1-1,0 0 0,1 0 1,-1 0-1,0 0 1,0 0-1,0 0 0,1 0 1,-1 0-1,0 0 1,0 0-1,0 0 0,1 0 1,-1 0-1,0 0 0,0 0 1,0 0-1,1 0 1,-1 1-1,0-1 0,0 0 1,0 0-1,0 0 1,1 0-1,-1 0 0,0 0 1,0 1-1,0-1 1,0 0-1,0 0 0,1 0 1,-1 0-1,0 1 0,0-1 1,0 0-1,0 0 1,0 0-1,0 0 0,0 1 1,0-1-1,0 0 1,0 0-1,0 0 0,0 1 1,0-1-1,0 0 1,0 0-1,0 1 0,0-1 1,0 0-1,0 0 0,0 0 1,0 0-1,0 1 1,-6 20-2394,1 2 538,9-14 925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8.937"/>
    </inkml:context>
    <inkml:brush xml:id="br0">
      <inkml:brushProperty name="width" value="0.05" units="cm"/>
      <inkml:brushProperty name="height" value="0.05" units="cm"/>
    </inkml:brush>
  </inkml:definitions>
  <inkml:trace contextRef="#ctx0" brushRef="#br0">144 19 17820,'0'0'86,"0"-1"0,0 0 0,-1 1-1,1-1 1,0 0 0,-1 1 0,1-1 0,0 1 0,-1-1 0,1 0 0,-1 1 0,1-1 0,-1 1 0,1-1-1,-1 1 1,0 0 0,1-1 0,-1 1 0,1 0 0,-1-1 0,0 1 0,1 0 0,-1 0 0,0-1 0,0 1 0,1 0-1,-1 0 1,0 0 0,1 0 0,-1 0 0,0 0 0,0 0 0,1 0 0,-1 0 0,0 0 0,1 1 0,-1-1-1,0 0 1,1 0 0,-1 1 0,0 0 0,-4 0 226,0 1 1,1 0-1,0 0 1,-1 0-1,-5 5 0,3-2-130,0 1 0,0 1-1,0-1 1,1 1-1,-1 0 1,2 1 0,-1 0-1,1-1 1,0 2 0,1-1-1,0 0 1,0 1-1,1 0 1,0 0 0,-3 15-1,6-22-169,0 0-1,0-1 1,-1 1-1,1 0 0,1 0 1,-1 0-1,0 0 1,0 0-1,1 0 1,-1 0-1,1-1 1,0 1-1,-1 0 0,1 0 1,0-1-1,0 1 1,0 0-1,0-1 1,0 1-1,1-1 0,1 2 1,-1-1-3,0-1-1,0 0 1,1 1 0,-1-1-1,0 0 1,1-1 0,0 1-1,-1 0 1,1-1 0,-1 1-1,1-1 1,0 0 0,3 0-1,3 0 2,0-1 0,0 0 0,-1-1 0,1 0-1,-1 0 1,0-1 0,0 0 0,12-6 0,-8 1 6,0 1 1,-1-2-1,0 0 1,-1 0-1,0-1 1,12-14-1,0-5 70,22-37-1,-42 64-77,0 0-1,-1 1 1,1-1-1,0 1 1,0-1-1,0 1 1,0 0-1,0 0 1,0 0-1,0 0 1,1 0-1,-1 0 0,0 1 1,1-1-1,-1 1 1,0-1-1,1 1 1,-1 0-1,0 0 1,1 0-1,3 1 1,10 0 8,-1 1 0,19 5 1,-19-3-7,-15-4-9,24 4 10,39 14 1,-58-16-11,0 0 1,0 0-1,0 0 0,-1 0 0,1 1 1,-1 0-1,1 0 0,-1 0 1,0 1-1,0-1 0,0 1 0,-1 0 1,1 0-1,3 7 0,-6-9 4,0 1 0,0-1 0,0 1 0,-1-1 0,1 1 0,-1-1 0,0 1 0,0 4 0,3 13 77,-3-20-78,0 1 0,1-1-1,-1 1 1,1-1 0,-1 0 0,0 1 0,1-1 0,-1 0-1,1 1 1,-1-1 0,1 0 0,-1 0 0,1 1 0,-1-1-1,1 0 1,-1 0 0,1 0 0,-1 0 0,1 0 0,-1 0-1,1 0 1,0 0 0,-1 0 0,1 0 0,-1 0 0,1 0 0,-1 0-1,1 0 1,-1 0 0,1-1 0,-1 1 0,1 0 0,0-1-1,21-7 37,-20 7-38,31-16-82,-24 11-185,0 1 0,0 0 0,0 1 0,1 0-1,0 0 1,-1 1 0,1 1 0,14-3 0,-24 6 121,1-1-1,0 0 0,0 0 1,-1 1-1,1-1 1,0 0-1,0 1 1,-1-1-1,1 0 1,-1 1-1,1-1 1,0 1-1,-1-1 1,1 1-1,-1 0 1,1-1-1,-1 1 1,1-1-1,-1 1 1,0 0-1,1-1 0,-1 1 1,1 1-1,-1-1 16,0 0 0,1 0 0,-1-1 0,1 1 0,-1 0 0,1 0 0,0 0 0,-1-1 0,1 1 0,0 0 0,-1-1 0,1 1 0,0 0 0,0-1 0,-1 1 0,1-1 0,0 1 0,2-1 0,6 0-555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29.743"/>
    </inkml:context>
    <inkml:brush xml:id="br0">
      <inkml:brushProperty name="width" value="0.05" units="cm"/>
      <inkml:brushProperty name="height" value="0.05" units="cm"/>
    </inkml:brush>
  </inkml:definitions>
  <inkml:trace contextRef="#ctx0" brushRef="#br0">98 205 16612,'-8'3'3895,"9"-11"-1626,10-10-234,3 6-1812,-1-1 0,-1-1 0,0 0 0,-1 0 0,-1-1 1,0-1-1,-1 0 0,9-22 0,-17 37-223,0 0 0,-1 0 0,0 0 0,1 0 0,-1 0 0,1 0 0,-1 0 0,0 0 0,0-1 0,0 1 0,0 0 0,0 0 0,0 0 0,0 0 0,0 0-1,0-1 1,0 1 0,-1 0 0,1 0 0,0 0 0,-1 0 0,0-2 0,0 3-1,0 0 0,0-1 0,1 1 0,-1-1 0,0 1 0,0 0 0,0 0 0,0 0 0,0-1 0,0 1-1,1 0 1,-1 0 0,0 0 0,0 0 0,0 1 0,0-1 0,0 0 0,0 0 0,0 0 0,1 1 0,-2-1 0,-5 3-4,0 0 0,0 1 0,0-1 0,0 1 1,-6 6-1,-6 6-4,1 1 0,0 0 1,-16 22-1,27-31 12,1 0 0,0 1 0,1-1 0,0 1 0,0 0 0,1 1 0,0-1 0,1 1 0,0-1 0,-3 15 0,6-22-1,0-1 1,0 1-1,-1 0 0,1 0 0,0 0 0,1 0 0,-1 0 0,0-1 0,0 1 0,1 0 0,-1 0 0,1 0 0,0-1 0,-1 1 1,1 0-1,0-1 0,0 1 0,0 0 0,0-1 0,0 1 0,2 1 0,-1-2-3,0 0 1,1 1-1,-1-1 0,0 0 0,0 0 0,1 0 1,-1-1-1,0 1 0,1-1 0,-1 1 1,1-1-1,-1 0 0,1 0 0,2 0 1,5-1-39,1 0 0,-1-1 0,1 0 0,-1-1 1,0 0-1,14-7 0,-5 1-198,0-2 1,0-1-1,-1 0 1,28-26-1,58-65-1957,-90 88 1757,-6 11-310,-8 13 495,-10 25 465,6-22-138,2-6-8,1-1 0,0 0-1,0 1 1,1-1 0,-1 0 0,1 1 0,0-1-1,2 11 1,-2-15-47,1 1-1,-1 0 1,1 0-1,0-1 1,0 1 0,-1 0-1,1-1 1,0 1-1,0-1 1,1 1-1,-1-1 1,0 0 0,0 1-1,1-1 1,-1 0-1,0 0 1,1 0-1,0 0 1,-1 0 0,1 0-1,-1 0 1,1 0-1,0-1 1,0 1-1,-1-1 1,1 1 0,0-1-1,0 0 1,2 0-1,6 1-6,0-2 0,-1 1 0,1-1 0,-1-1 0,1 0 0,-1 0 0,0-1 0,1 0 0,8-5 0,1-1-66,-1 0-1,0-2 1,19-14-1,-19 12-28,0 0 1,-2-1-1,1-1 0,23-29 0,-38 40 152,-6 6-18,-7 8 51,0 6 26,0 1 0,0 0-1,2 1 1,0 0 0,1 0-1,1 1 1,1 0 0,1 0-1,-4 23 1,4-3 49,1-1 0,2 1 0,5 70 0,-1-88-154,2 23-66,-4 65 1,0-97 70,-1-1 1,-1 1-1,0 0 0,-1 0 1,0-1-1,-1 0 1,0 1-1,0-1 1,-1-1-1,-10 16 0,13-23 13,0-1 0,1 0 0,-1 1 0,0-1 0,0 0 0,0 0 0,-1 0 0,1-1 0,0 1 0,-1 0 0,1-1 0,-1 0 0,1 1 0,-1-1 0,0 0 0,1 0 0,-1-1 0,0 1 0,-4 0 0,5-1 8,-1-1-1,1 1 0,-1-1 1,1 1-1,-1-1 1,1 0-1,0 0 0,0 0 1,-1 0-1,1 0 1,0-1-1,0 1 1,0-1-1,0 1 0,0-1 1,1 0-1,-1 0 1,0 1-1,1-1 0,-1-1 1,1 1-1,0 0 1,-2-4-1,-3-7 65,1 0 1,0-1-1,1 1 1,1-1-1,0 0 0,0 0 1,2 0-1,-1-21 0,2 19-104,1 0-1,0-1 0,1 2 1,1-1-1,1 0 1,0 0-1,8-18 0,-9 26-83,1 0 0,1 0 0,-1 1 0,1-1 0,0 1 0,1 0 0,0 1 0,0-1 0,0 1 0,1 0 0,0 1 0,0 0 0,0 0 0,1 0 0,0 1 0,14-6 0,5 2-176,-1 0 1,1 2-1,1 1 0,27-1 0,19-4-177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3.959"/>
    </inkml:context>
    <inkml:brush xml:id="br0">
      <inkml:brushProperty name="width" value="0.05" units="cm"/>
      <inkml:brushProperty name="height" value="0.05" units="cm"/>
    </inkml:brush>
  </inkml:definitions>
  <inkml:trace contextRef="#ctx0" brushRef="#br0">0 165 15947,'0'1'133,"1"1"-1,-1-1 0,1 1 0,-1-1 1,1 1-1,0-1 0,-1 1 0,1-1 1,0 0-1,0 1 0,0-1 0,0 0 1,0 0-1,0 0 0,0 0 0,1 0 1,-1 0-1,0 0 0,1 0 0,-1 0 1,0 0-1,1-1 0,-1 1 0,3 0 0,3 2 240,0-1 0,0 0 0,0 0 0,9 0 0,-2 0-73,0-2 0,0 0 1,1-1-1,-1 0 1,0-1-1,0 0 1,0-1-1,0-1 1,21-8-1,-27 8-203,0 1-1,0-1 0,0-1 0,0 1 0,-1-1 0,0-1 1,0 1-1,0-1 0,0 0 0,-1-1 0,0 0 1,-1 0-1,0 0 0,0 0 0,0-1 0,5-11 0,-9 17-77,-1 0 0,1 1 0,0-1 0,-1 0 0,1 0 0,-1 0 0,1 0-1,-1 0 1,0 0 0,0 0 0,0 0 0,0 0 0,0 0 0,0 1 0,-1-1 0,1 0-1,0 0 1,-1 0 0,0 0 0,1 0 0,-1 0 0,0 1 0,0-1 0,0 0-1,0 1 1,0-1 0,-1 1 0,1-1 0,0 1 0,-1 0 0,1-1 0,-1 1-1,1 0 1,-1 0 0,0 0 0,0 0 0,1 0 0,-1 0 0,0 1 0,0-1-1,0 1 1,-2-1 0,-3-1 9,-1 1 0,1 0 0,-1 0 0,1 0 0,-1 1 0,1 0 0,-1 1 0,1 0 0,-1 0 0,-7 2 0,5 1-19,-1 0-1,0 1 1,1 0 0,0 1 0,0 0-1,1 1 1,0-1 0,0 2-1,0-1 1,1 1 0,0 1 0,1 0-1,0 0 1,-11 17 0,13-18-4,0 1 0,1 0 1,0 0-1,0 1 0,1-1 1,0 1-1,1-1 0,0 1 1,0 0-1,1 0 0,0 0 1,1 0-1,0 0 0,1 0 0,0 0 1,0 0-1,4 12 0,-3-18-41,-1 0 0,1 0-1,-1 0 1,1 0 0,0 0-1,0 0 1,1-1 0,-1 1-1,1-1 1,0 0 0,0 0-1,0 0 1,0 0-1,0 0 1,1-1 0,-1 1-1,1-1 1,0 0 0,-1 0-1,1 0 1,0-1 0,0 1-1,1-1 1,-1 0 0,0 0-1,0-1 1,8 1 0,-1-1-95,1 0 0,-1-1 0,1-1 0,0 0 0,-1 0 0,0-1 0,0-1 0,21-9 0,37-22-234,1-5-110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3.351"/>
    </inkml:context>
    <inkml:brush xml:id="br0">
      <inkml:brushProperty name="width" value="0.05" units="cm"/>
      <inkml:brushProperty name="height" value="0.05" units="cm"/>
    </inkml:brush>
  </inkml:definitions>
  <inkml:trace contextRef="#ctx0" brushRef="#br0">11 42 18868,'-10'11'1776,"14"-8"-1023,7 0-233,17-9 712,11-2-136,15-3-208,6 2-127,10 0-265,5 0-104,-3 6-192,-3 0-40,-11 6-216,-7 1-168,-12 2-520,-10-1-241,-18-5 785,-8-5-192,-17-8-128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3.988"/>
    </inkml:context>
    <inkml:brush xml:id="br0">
      <inkml:brushProperty name="width" value="0.05" units="cm"/>
      <inkml:brushProperty name="height" value="0.05" units="cm"/>
    </inkml:brush>
  </inkml:definitions>
  <inkml:trace contextRef="#ctx0" brushRef="#br0">1 2 21052,'11'-1'2385,"-14"1"-2089,1 5 664,2 2-128,0 2-543,2-1-386,5 1-951,-1 0 80,-1-1 696,-5-2-208,0 3-184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4.576"/>
    </inkml:context>
    <inkml:brush xml:id="br0">
      <inkml:brushProperty name="width" value="0.05" units="cm"/>
      <inkml:brushProperty name="height" value="0.05" units="cm"/>
    </inkml:brush>
  </inkml:definitions>
  <inkml:trace contextRef="#ctx0" brushRef="#br0">0 114 20108,'20'-11'1179,"0"1"-1,1 0 0,0 2 0,34-10 1,102-18-289,-120 30-863,1 1 0,0 2-1,0 1 1,0 2 0,52 7 0,-80-7-1787,-29-5 744,-6-1 450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4.978"/>
    </inkml:context>
    <inkml:brush xml:id="br0">
      <inkml:brushProperty name="width" value="0.05" units="cm"/>
      <inkml:brushProperty name="height" value="0.05" units="cm"/>
    </inkml:brush>
  </inkml:definitions>
  <inkml:trace contextRef="#ctx0" brushRef="#br0">1 0 17468,'0'9'2256,"0"-1"-1344,1-2-391,6 0 1143,0-1-584,2 1-128,4-2-536,2 1-408,0-2-864,-1-4-352,-8-9 952,-4 0-232,-4-3-192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3.445"/>
    </inkml:context>
    <inkml:brush xml:id="br0">
      <inkml:brushProperty name="width" value="0.05" units="cm"/>
      <inkml:brushProperty name="height" value="0.05" units="cm"/>
    </inkml:brush>
  </inkml:definitions>
  <inkml:trace contextRef="#ctx0" brushRef="#br0">10 96 19428,'-1'-1'99,"0"1"1,1 0-1,-1-1 0,1 1 0,-1-1 1,1 1-1,-1-1 0,1 1 0,-1-1 1,1 0-1,-1 1 0,1-1 0,0 1 1,-1-1-1,1 0 0,0 0 0,0 1 1,-1-1-1,1 0 0,0 1 0,0-1 1,0 0-1,0 0 0,0 1 0,0-1 1,0 0-1,0 0 0,1-1 18,0 1 1,-1 0-1,1 0 0,0 0 1,0 0-1,0 0 0,0 0 0,0 0 1,0 0-1,0 0 0,0 0 0,0 1 1,3-2-1,5-2 261,0 0 1,0 0-1,12-2 0,-17 5-224,3-1-70,0 1 1,0-1-1,-1 1 1,1 1-1,0-1 0,0 1 1,10 1-1,-16-1-81,1 0-1,0 1 1,0-1-1,-1 0 1,1 1-1,0 0 1,-1-1-1,1 1 1,0 0-1,-1 0 1,1 0 0,-1 0-1,0 0 1,1 0-1,-1 0 1,0 1-1,0-1 1,1 1-1,-1-1 1,0 0 0,0 1-1,-1 0 1,1-1-1,0 1 1,0-1-1,-1 1 1,1 0-1,-1 0 1,1-1-1,-1 1 1,0 0 0,0 0-1,0 3 1,-1 13-3,-2 0 0,0 0 1,0 0-1,-2 0 0,-9 26 1,-6 21-3,17-55 2,-1 5 1,1 0 0,0 1 1,-1 25-1,4-38 0,0 0 0,0-1 0,0 1 0,0 0 0,0-1 0,1 1 0,-1 0 0,1-1 0,-1 1 0,1-1 0,0 1 0,0-1 0,0 1 0,1-1 0,-1 0 0,1 0 0,-1 1 0,1-1 0,0 0 0,-1 0 0,1-1 0,0 1 0,0 0 0,1-1 0,-1 1 0,0-1 0,0 1 0,6 1 0,-3-2 4,0 0-1,0-1 0,0 1 1,0-1-1,0 0 1,1-1-1,-1 1 0,0-1 1,0 0-1,0 0 1,0-1-1,0 0 0,8-3 1,5-4 23,-1 0 1,21-14-1,-5-1 76,0-1 0,-2-1 0,-2-2-1,0 0 1,-2-2 0,-1-2 0,-1 0 0,34-60 0,-53 82-60,-4 7-23,0 0-1,-1 0 1,1 0-1,-1 0 1,1 0-1,-1-1 1,0 1-1,0 0 1,0-6-1,-1 9-18,0 0-1,0 0 1,0 0-1,0 0 1,0 0-1,0 0 1,0 0-1,0 0 1,0 0-1,0 0 1,0 0-1,0 0 1,0 0-1,-1 0 1,1 0-1,0 0 1,0 0-1,0 0 0,0 0 1,0 0-1,0 0 1,0 0-1,0 0 1,0 0-1,0 0 1,0 0-1,0 0 1,0 0-1,-1 0 1,1 0-1,0 0 1,0 0-1,0 0 1,0 0-1,0 0 1,0 0-1,0 0 1,0 0-1,0-1 1,0 1-1,0 0 1,0 0-1,0 0 1,0 0-1,0 0 1,0 0-1,0 0 1,0 0-1,0 0 1,0 0-1,0 0 1,0 0-1,0 0 1,0 0-1,0-1 0,0 1 1,0 0-1,0 0 1,0 0-1,0 0 1,0 0-1,0 0 1,0 0-1,0 0 1,0 0-1,0 0 1,-7 7 28,-7 17-17,7-6-7,1 1-1,0 0 1,1 0-1,-4 36 1,8-45 0,0-1 1,1 1 0,0-1-1,1 1 1,0-1-1,0 0 1,1 1-1,0-1 1,0 0 0,1 0-1,1 0 1,5 11-1,-8-17 7,1 0-1,0-1 0,0 1 0,1 0 1,-1-1-1,0 1 0,1-1 0,0 1 1,-1-1-1,1 0 0,0 0 0,0-1 1,0 1-1,0-1 0,1 1 0,5 1 1,-4-2 5,0-1 1,0 1 0,0-1 0,0 0-1,-1-1 1,1 1 0,0-1 0,0 0 0,0 0-1,8-3 1,2-3 47,0 0 1,-1-1-1,0 0 0,0-1 0,25-22 0,-18 12 50,-1-1 0,25-31-1,-37 41-77,0-1 1,-1-1-1,0 1 0,0-1 0,-1 0 0,-1-1 0,5-14 1,-10 25-32,1 1 1,-1-1 0,0 0-1,1 1 1,-1-1 0,0 0-1,0 0 1,0 1 0,0-1-1,0 0 1,-1 1 0,1-1 0,0 0-1,-1 1 1,1-1 0,-1 0-1,-1-2 1,1 3-5,0 0-1,1 1 1,-1-1-1,0 1 1,0-1 0,0 1-1,0-1 1,0 1-1,0 0 1,0-1 0,1 1-1,-1 0 1,0 0-1,0 0 1,0 0-1,0 0 1,0 0 0,0 0-1,0 0 1,0 0-1,0 0 1,0 0 0,0 1-1,0-1 1,0 0-1,0 1 1,0-1 0,0 0-1,1 1 1,-1-1-1,-1 2 1,-1 0-1,0 0 1,0 1-1,0-1 0,1 1 1,-1-1-1,1 1 0,0 0 0,-1 0 1,1 0-1,1 0 0,-1 0 1,0 1-1,1-1 0,-2 5 1,2-7-3,1 1 1,-1-1-1,1 0 0,0 1 1,-1-1-1,1 0 1,0 0-1,0 1 1,0-1-1,0 0 1,0 1-1,0-1 1,0 0-1,0 1 0,0-1 1,1 0-1,-1 1 1,1-1-1,-1 0 1,1 0-1,-1 1 1,1-1-1,0 0 1,-1 0-1,1 0 0,0 0 1,0 0-1,0 0 1,0 0-1,0 0 1,0 0-1,0-1 1,0 1-1,0 0 1,0 0-1,1-1 1,-1 1-1,0-1 0,0 1 1,3-1-1,3 1 4,1 0-1,0-1 1,-1 0-1,1-1 1,0 1 0,-1-1-1,1-1 1,-1 0-1,1 0 1,-1 0-1,0-1 1,0 0-1,0 0 1,10-7-1,9-6 18,-1-1 0,27-24 0,-4 0 13,-60 71-40,-1-4 9,2 0 0,-9 28 1,17-43-46,0 1 1,1-1 0,0 1-1,0 0 1,2 0 0,-1 0-1,3 20 1,-2-31-26,0 1 0,0-1 1,0 0-1,0 0 0,1 1 1,-1-1-1,0 0 0,1 0 0,-1 0 1,1 1-1,-1-1 0,1 0 0,-1 0 1,1 0-1,0 0 0,0 0 0,0 0 1,-1 0-1,1 0 0,0 0 0,0 0 1,0-1-1,0 1 0,1 0 1,-1-1-1,0 1 0,2 0 0,-1-1-43,0 0 0,0 0 0,0 0 1,0 0-1,0-1 0,0 1 0,-1-1 0,1 0 0,0 1 0,0-1 0,0 0 0,-1 0 0,1 0 0,0 0 0,-1 0 0,1 0 0,2-3 0,15-14-642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4.438"/>
    </inkml:context>
    <inkml:brush xml:id="br0">
      <inkml:brushProperty name="width" value="0.05" units="cm"/>
      <inkml:brushProperty name="height" value="0.05" units="cm"/>
    </inkml:brush>
  </inkml:definitions>
  <inkml:trace contextRef="#ctx0" brushRef="#br0">161 2 16155,'0'0'94,"1"0"0,-1 0 0,0 0 0,1-1 0,-1 1 0,1 0 0,-1 0 0,0 0-1,1 0 1,-1 0 0,1 0 0,-1-1 0,0 1 0,1 0 0,-1 0 0,1 0 0,-1 1 0,0-1-1,1 0 1,-1 0 0,1 0 0,-1 0 0,0 0 0,1 0 0,-1 1 0,1-1 0,-1 0-1,0 0 1,1 0 0,-1 1 0,0-1 0,1 0 0,-1 1 0,0-1 0,0 0 0,1 1-1,-1-1 1,-1 21 2428,-1-15-2035,-64 282 4029,8-47-3398,49-197-939,-22 128 357,27-144-463,2 0-1,1 0 1,1-1-1,4 31 1,-4-54-67,1-1 0,-1 1 0,1-1 0,0 1 0,0-1 0,0 1 1,1-1-1,-1 0 0,4 6 0,-4-8-4,0-1-1,-1 1 1,1-1-1,0 1 1,0-1 0,-1 1-1,1-1 1,0 0-1,0 1 1,0-1 0,-1 0-1,1 1 1,0-1-1,0 0 1,0 0 0,0 0-1,0 0 1,-1 0-1,1 0 1,0 0 0,0 0-1,0 0 1,0 0-1,0-1 1,0 1 0,-1 0-1,1-1 1,0 1-1,0 0 1,-1-1 0,1 1-1,0-1 1,0 1-1,-1-1 1,1 1 0,0-1-1,-1 0 1,1 1-1,0-2 1,10-9 6,-1-1-1,-1 1 1,1-2-1,-2 1 1,0-1 0,12-26-1,-2 5 1,115-242-64,-55 108-72,3-5-89,-69 151 143,-5 15 27,-7 7 47,0 0-1,0-1 0,0 1 1,0 0-1,0 0 0,0 0 0,0 0 1,0 0-1,0 0 0,0 0 1,0 0-1,0 0 0,0 0 0,0 0 1,0 0-1,0 0 0,0 0 0,1 0 1,-1 0-1,0 0 0,0 0 1,0 0-1,0 0 0,0 0 0,0 0 1,0 0-1,0 0 0,0 0 1,0 0-1,0 0 0,0 0 0,1 0 1,-1 0-1,0 0 0,0 0 0,0 0 1,0 0-1,0 0 0,0 0 1,0 0-1,0 0 0,0 0 0,0 0 1,0 0-1,0 0 0,0 0 1,0 0-1,0 0 0,0 1 0,1-1 1,-1 0-1,0 0 0,0 0 1,0 0-1,0 0 0,0 0 0,0 0 1,0 0-1,0 0 0,0 0 0,0 0 1,0 0-1,0 1 0,0-1 1,0 0-1,0 0 0,0 1 0,0 0 0,1 0-1,-1-1 1,0 1 0,0 0 0,0 0 0,0 0 0,0-1 0,0 1 0,0 0-1,0 0 1,-1-1 0,1 1 0,0 0 0,0 0 0,-1-1 0,1 1 0,0 0 0,-1-1-1,1 1 1,-1 0 0,1-1 0,-1 1 0,1-1 0,-1 1 0,1-1 0,-1 1-1,1-1 1,-1 1 0,0-1 0,1 1 0,-1-1 0,0 0 0,1 1 0,-1-1 0,-1 0-1,1 0 3,0 0 0,-1 0 0,1 0 0,0 0-1,0-1 1,-1 1 0,1 0 0,0-1 0,0 1-1,0-1 1,0 0 0,0 1 0,0-1 0,0 0-1,0 1 1,0-1 0,0 0 0,0 0 0,0 0-1,0 0 1,1 0 0,-2-2 0,-4-7-4,4 6 5,0 0 0,0 1-1,0-1 1,-1 0 0,0 1 0,-3-4-1,5 7-1,1-1 0,-1 1 0,0-1 0,1 1 0,-1 0 0,0-1 0,1 1 0,-1 0 1,0 0-1,0-1 0,1 1 0,-1 0 0,0 0 0,0 0 0,1 0 0,-1 0 0,0 0 0,0 0 0,1 0 0,-1 0 0,0 1 0,0-1 0,1 0 0,-1 0 0,0 1 0,1-1 0,-1 0 0,0 1 0,1-1 0,-1 1 0,0-1 0,1 1 0,-1-1 0,1 1 0,-1-1 0,1 1 0,-1 0 0,1-1 0,0 1 0,-1 0 0,1-1 0,-1 2 1,-4 7-2,0 1 1,0 0 0,1 0-1,-5 19 1,-1 3 0,-62 181-16,58-164 103,2 1 1,2 1-1,3-1 0,-2 77 0,10-133-55,1 0-1,0 0 1,0 1-1,0-1 1,0 1-1,1 0 1,6-9-1,5-3-28,1 0 0,0 1-1,2 0 1,0 2 0,0 0-1,2 0 1,-1 2 0,2 0-1,-1 2 1,2 0 0,26-9-1,-42 17-7,1 0 0,1 1 0,-1-1 1,0 1-1,0 1 0,0-1 0,0 1 0,1 0 0,6 2 0,-11-2 0,0 0 1,0 1 0,0 0 0,0-1-1,0 1 1,0 0 0,0 0-1,0 0 1,0 0 0,-1 1 0,1-1-1,0 0 1,-1 1 0,1-1-1,-1 1 1,0-1 0,1 1-1,-1 0 1,0 0 0,0-1 0,0 1-1,0 0 1,0 0 0,-1 0-1,1 0 1,0 0 0,-1 0 0,0 0-1,1 0 1,-1 3 0,1 3 5,-1 1 0,-1-1 0,1 1 0,-1-1 0,-1 1 0,1-1 0,-5 12 0,-26 56 41,25-61-34,0 0-1,0 1 1,2-1 0,0 1 0,-4 25 0,8-40-16,1-1 0,0 0 0,0 1 0,0-1 0,0 1-1,0-1 1,0 0 0,0 1 0,0-1 0,0 1 0,0-1 0,0 1 0,0-1 0,0 1 0,0-1-1,0 0 1,0 1 0,1-1 0,-1 1 0,0-1 0,0 0 0,0 1 0,1-1 0,-1 0 0,0 1 0,1-1-1,-1 0 1,0 1 0,0-1 0,1 0 0,-1 0 0,1 1 0,-1-1 0,0 0 0,1 0 0,-1 0-1,1 1 1,-1-1 0,0 0 0,1 0 0,-1 0 0,1 0 0,-1 0 0,1 0 0,0 0 0,0 0-41,0 0 1,0-1 0,0 1 0,0 0 0,0-1 0,0 1 0,0-1-1,0 1 1,0-1 0,0 0 0,0 1 0,0-1 0,-1 0 0,1 1-1,0-1 1,1-2 0,0-3-160,0 0-1,0 0 1,0-1-1,-1 1 1,0 0 0,0-1-1,-1 1 1,1-1-1,-1 1 1,-1-1 0,0 1-1,1-1 1,-2 1-1,-2-11 1,-15-19-519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4.888"/>
    </inkml:context>
    <inkml:brush xml:id="br0">
      <inkml:brushProperty name="width" value="0.05" units="cm"/>
      <inkml:brushProperty name="height" value="0.05" units="cm"/>
    </inkml:brush>
  </inkml:definitions>
  <inkml:trace contextRef="#ctx0" brushRef="#br0">4 17 20444,'-3'-9'2017,"4"4"-1641,1 2 784,1 3-80,1 5-343,1 1-25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7.580"/>
    </inkml:context>
    <inkml:brush xml:id="br0">
      <inkml:brushProperty name="width" value="0.05" units="cm"/>
      <inkml:brushProperty name="height" value="0.05" units="cm"/>
    </inkml:brush>
  </inkml:definitions>
  <inkml:trace contextRef="#ctx0" brushRef="#br0">29 0 17412,'-14'338'6435,"0"-5"-3540,14-324-2796,0 29 215,0-37-290,0 1 1,0-1-1,1 0 0,-1 1 1,0-1-1,0 0 0,1 1 1,-1-1-1,1 0 0,-1 1 1,1-1-1,-1 0 0,1 0 1,0 0-1,0 0 0,-1 0 1,1 0-1,0 0 0,0 0 1,2 2-1,-3-3-14,1 0-1,0 0 1,0 0 0,-1 0 0,1-1 0,0 1-1,-1 0 1,1 0 0,0 0 0,-1 0 0,1-1-1,0 1 1,-1 0 0,1-1 0,0 1-1,-1 0 1,1-1 0,-1 1 0,1-1 0,-1 1-1,1-1 1,-1 1 0,1-1 0,-1 1-1,0-1 1,1 1 0,-1-1 0,0 0 0,1 1-1,-1-1 1,0 0 0,0 1 0,1-1-1,-1 0 1,0 1 0,0-2 0,7-29 99,-7 28-96,7-46 6,-3-1 0,-1 0 1,-3 0-1,-12-91 0,10 132-111,0 13 60,2 15 7,2-4 18,1 1 1,0-1 0,1 0 0,1 0-1,0 0 1,2-1 0,-1 0 0,1 0-1,12 17 1,-15-26 7,0 0-1,0 1 0,1-1 0,0-1 1,0 1-1,0-1 0,0 0 0,1 0 1,-1 0-1,1-1 0,0 0 0,0 0 1,0 0-1,1-1 0,-1 0 1,0 0-1,1-1 0,0 0 0,-1 0 1,1 0-1,0-1 0,-1 0 0,14-1 1,-9-2 3,0 0 0,0 0 0,0-1 0,0 0 0,-1-1 0,0 0 1,0-1-1,0 0 0,0 0 0,-1-1 0,0 0 0,-1-1 0,0 0 1,13-15-1,-6 3 6,-1 0 0,0-1 1,-1 0-1,-1-1 0,15-40 1,-4-10 13,-21 66-22,-1-1 1,0 1-1,0-1 0,0 0 0,-1 0 0,0 1 0,-1-1 1,-1-12-1,2 19-2,0-1 0,0 0 0,0 1 1,0-1-1,0 0 0,-1 0 1,1 1-1,0-1 0,0 0 0,0 1 1,-1-1-1,1 0 0,0 1 0,-1-1 1,1 1-1,-1-1 0,1 0 0,-1 1 1,1-1-1,-1 1 0,1-1 0,-1 1 1,1-1-1,-1 1 0,0 0 1,1-1-1,-1 1 0,0 0 0,1 0 1,-1-1-1,0 1 0,1 0 0,-1 0 1,0 0-1,1 0 0,-1 0 0,0 0 1,0 0-1,1 0 0,-1 0 1,0 0-1,1 0 0,-1 0 0,0 0 1,0 1-1,1-1 0,-2 1 0,-2 1 1,1 0 1,0 1-1,0-1 0,0 1 0,0 0 0,1-1 0,-4 6 0,-7 11-2,0 1 1,2 1-1,1 0 0,0 0 0,2 1 1,0 0-1,1 0 0,2 1 0,0 0 1,-2 32-1,6-48 0,1 1 0,0-1 0,0 1 0,1-1 0,0 1 0,0-1 0,1 0-1,0 0 1,0 1 0,0-1 0,1 0 0,7 11 0,-7-14 0,0 0 0,0 0 0,1 0 0,-1-1 0,1 1 0,0-1 0,0 0 0,0 0 0,0 0 0,1-1 0,-1 1 0,1-1 0,0 0 0,-1-1 0,1 1 0,0-1-1,0 0 1,0 0 0,8 0 0,0 0-1,-1-1 0,1-1 0,-1 0 0,1-1 0,-1 0 0,0-1 0,1 0 0,-1-1 0,-1 0 0,1-1 0,17-10 0,-16 7-1,-1 0-1,0 0 0,0-1 1,0-1-1,-2 0 1,1-1-1,-1 0 1,-1 0-1,13-19 0,-20 26 4,0 0 0,-1 1 0,1-1-1,-1 0 1,1 0 0,0-7 0,-2 11 0,0-1 0,0 1 0,0-1 0,0 1 0,0 0 0,0-1 0,0 1 0,0-1 0,0 1 0,0 0 0,0-1 0,0 1 0,0-1 0,0 1 0,0 0 0,0-1 0,-1 1 0,1-1 0,0 1 0,0 0 0,-1-1 0,1 1 0,0 0 0,0 0 0,-1-1 0,1 1 0,-1-1 0,1 1 0,-1 0 0,0 0 1,0 0-1,0 1 0,0-1 0,0 0 0,0 0 0,0 0 0,0 1 0,0-1 1,1 0-1,-1 1 0,0-1 0,0 1 0,0-1 0,1 1 0,-1 0 1,0 0-1,-5 4 13,0 0 0,0 1 0,1-1 0,0 1 0,0 0 0,1 1 0,0-1 0,0 1 1,0 0-1,1 0 0,0 0 0,0 1 0,1-1 0,0 1 0,-1 7 0,2-10-42,0 0 1,0-1-1,1 1 0,0-1 0,0 1 1,0 0-1,0-1 0,1 1 0,-1 0 1,1-1-1,1 1 0,-1-1 0,0 1 1,1-1-1,0 0 0,0 0 0,1 0 1,-1 0-1,1 0 0,-1 0 0,1-1 1,1 1-1,-1-1 0,0 0 0,1 0 1,5 4-1,-2-3-29,0-1 0,0 0 1,0 0-1,1-1 0,13 3 0,10-2-175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8.468"/>
    </inkml:context>
    <inkml:brush xml:id="br0">
      <inkml:brushProperty name="width" value="0.05" units="cm"/>
      <inkml:brushProperty name="height" value="0.05" units="cm"/>
    </inkml:brush>
  </inkml:definitions>
  <inkml:trace contextRef="#ctx0" brushRef="#br0">22 0 18460,'1'1'158,"0"1"1,0-1-1,0 0 0,-1 0 1,1 0-1,0 1 0,-1-1 1,1 0-1,-1 1 0,1-1 1,-1 1-1,0-1 0,0 1 0,1-1 1,-1 0-1,0 1 0,0-1 1,0 1-1,-1-1 0,1 3 1,-10 35 933,6-26-177,-1 8 164,-4 40 0,8-53-962,1 1-1,0 0 1,0 0 0,1 0-1,0-1 1,1 1-1,3 10 1,-4-16-102,0 0 0,1 1 0,0-1 0,-1-1 0,1 1 0,0 0 0,1 0 0,-1-1 0,0 1 0,1-1 0,-1 0 0,1 0 0,0 0 0,0 0 0,0 0 0,0 0 0,0-1 0,0 1-1,0-1 1,0 0 0,1 0 0,-1 0 0,0-1 0,1 1 0,-1-1 0,1 0 0,6 0 0,2 0-8,0-1 1,0-1-1,-1 0 0,1 0 0,-1-1 0,22-9 1,-12 1 25,0 0 0,0-1 0,22-18 1,-21 13 94,46-24 1,-67 40-123,0 1-1,0 0 0,0-1 0,-1 1 1,1-1-1,0 1 0,0 0 0,0-1 1,0 1-1,0 0 0,0 0 0,0 0 1,-1 0-1,1 0 0,0 0 0,0 0 1,0 0-1,0 0 0,0 0 1,0 1-1,0-1 0,0 0 0,-1 1 1,1-1-1,0 0 0,0 1 0,0-1 1,0 1-1,-1-1 0,1 1 0,0 0 1,-1-1-1,1 1 0,0 0 0,-1-1 1,1 1-1,-1 0 0,1 0 1,-1-1-1,0 1 0,1 0 0,-1 0 1,0 0-1,1 0 0,-1 0 0,0 1 1,2 6 14,-1 0-1,0 0 1,-1 0 0,0 12 0,0-9-13,0 2-2,0-4 0,0 1-1,1 0 1,0-1-1,0 1 1,4 10-1,-5-18-3,0-1 1,1 1-1,-1-1 1,1 1-1,0-1 1,0 0-1,-1 1 1,1-1-1,0 0 1,0 0-1,0 0 1,0 1-1,0-1 0,0 0 1,1 0-1,-1-1 1,0 1-1,1 0 1,-1 0-1,0-1 1,1 1-1,-1 0 1,1-1-1,-1 1 0,1-1 1,-1 0-1,1 0 1,-1 1-1,1-1 1,-1 0-1,1 0 1,-1 0-1,1-1 1,-1 1-1,1 0 1,-1-1-1,1 1 0,-1-1 1,3 0-1,14-7 9,-1 0-1,0-2 1,0 0-1,-1 0 1,0-2-1,15-14 1,36-24 3,-62 47-14,0 0 0,0 0 0,0 1 0,9-3 0,-13 4 0,0 1 1,-1 0-1,1 0 0,0-1 0,-1 1 0,1 0 0,0 0 1,-1 0-1,1 0 0,0 0 0,-1 0 0,1 0 1,0 0-1,0 0 0,-1 0 0,1 0 0,0 0 1,-1 0-1,1 1 0,0-1 0,-1 0 0,1 1 1,0-1-1,-1 0 0,1 1 0,-1-1 0,1 1 1,-1-1-1,1 0 0,-1 1 0,1 0 0,-1-1 0,1 1 1,-1-1-1,0 1 0,1-1 0,-1 1 0,0 0 1,1-1-1,-1 1 0,0 0 0,0-1 0,0 1 1,0 0-1,0 0 0,0-1 0,0 2 0,0 6-39,-1 0 0,-1 0 0,0 0 0,0 0 0,0 0 0,-1 0-1,0-1 1,-5 9 0,-8 21-1023,14-23 102,2-13 935,0-1 0,1 0 0,-1 1 0,0-1 0,0 0 0,1 1-1,-1-1 1,1 0 0,-1 1 0,0-1 0,1 0 0,-1 0 0,0 1 0,1-1 0,-1 0 0,1 0 0,-1 0 0,1 0-1,-1 1 1,1-1 0,-1 0 0,1 0 0,-1 0 0,1 0 0,-1 0 0,0 0 0,1 0 0,-1 0 0,1 0-1,0-1 1,20 0-510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9.456"/>
    </inkml:context>
    <inkml:brush xml:id="br0">
      <inkml:brushProperty name="width" value="0.05" units="cm"/>
      <inkml:brushProperty name="height" value="0.05" units="cm"/>
    </inkml:brush>
  </inkml:definitions>
  <inkml:trace contextRef="#ctx0" brushRef="#br0">191 54 19828,'-28'14'1501,"-53"33"-1,74-42-1317,0 0 0,0 1 0,0-1 0,1 1 0,0 1 0,0-1 0,0 1 0,1 0 0,0 1 0,1-1 0,-8 16 0,12-21-159,-1-1 0,1 0-1,-1 1 1,1-1-1,-1 0 1,1 1 0,0-1-1,0 1 1,0-1-1,0 1 1,0-1 0,0 0-1,0 1 1,0-1 0,0 1-1,1-1 1,-1 0-1,1 1 1,-1-1 0,1 0-1,-1 1 1,1-1-1,0 0 1,1 2 0,-1-2-18,1 0 1,-1 0 0,1 0-1,0 0 1,-1 0 0,1 0 0,0-1-1,0 1 1,0-1 0,-1 1-1,1-1 1,0 1 0,0-1-1,0 0 1,0 0 0,0 0-1,0 0 1,2-1 0,3 0-7,1 0 1,-1-1 0,1 0-1,-1 0 1,0-1 0,0 0-1,0 0 1,0-1-1,8-5 1,5-6 14,29-26-1,-38 30 9,1 0 1,0 1-1,1 1 1,0 0-1,0 1 0,19-9 1,-30 16-19,-1 0 0,1 1 0,0-1 1,-1 1-1,1-1 0,0 1 0,-1 0 1,1 0-1,0 0 0,0 0 0,2 0 1,-4 0-4,1 1 1,0-1-1,-1 0 1,1 0-1,0 1 1,-1-1-1,1 0 1,-1 1-1,1-1 0,-1 1 1,1-1-1,-1 0 1,1 1-1,-1 0 1,1-1-1,-1 1 1,0-1-1,1 1 1,0 1-1,0 2 6,0 0 0,-1 0 0,1 0 0,-1 0 0,1 0-1,-1 0 1,-1 7 0,0-7-4,1 1-1,0-1 1,0 0 0,1 1-1,1 6 1,-2-10-6,1 0 0,0 0 0,0 0 0,0 0 0,0 0 0,0-1 0,0 1 0,0 0 0,0-1 0,0 1 0,0 0 0,0-1 0,0 0 0,1 1 0,-1-1 0,0 0 0,0 1 0,0-1 0,1 0 0,-1 0 0,0 0 0,0 0 0,3 0 0,35-4-163,-32 3 110,34-4-322,1 1 0,-1 3 0,69 5 0,-97-3 368,1-1 1,-1 0-1,1-1 1,-1 0-1,1-1 1,-1-1-1,0 0 1,0 0 0,0-2-1,0 0 1,14-7-1,-1-2-52,-1-2 1,0 0-1,44-39 0,-55 42-34,-16 14 9,-21 24 79,18-19 40,1 0 0,0 0 0,1 1 0,0-1 0,0 1 0,0 0 0,1 0 0,0 0 0,-2 9 0,4-14-14,0 0 0,0 0 0,0-1-1,0 1 1,0 0 0,0 0 0,1 0-1,-1-1 1,1 1 0,-1 0 0,1 0-1,-1-1 1,1 1 0,0 0 0,0-1-1,2 4 1,-1-4 1,-1 1 0,1-1 0,0 0 0,0 0 0,0 0 0,0 0 1,0 0-1,0 0 0,0 0 0,0-1 0,0 1 0,0 0 0,0-1 0,0 0 0,1 0 0,-1 0 0,4 0 0,5-1 18,0 0 0,0 0 0,0-2 0,0 1 1,0-1-1,0-1 0,-1 0 0,1-1 0,-1 0 0,0 0 0,0-1 1,10-8-1,0-2-87,0 0 1,-1-2 0,-1 0 0,19-25 0,-32 40-159,-5 11 132,-1-6 70,1-1 0,0 1 0,0-1 0,0 1 0,0-1 0,0 1 0,0-1 0,0 1 0,0-1 0,1 1-1,-1-1 1,0 1 0,1-1 0,0 1 0,-1-1 0,1 0 0,0 1 0,-1-1 0,3 2 0,0-1-58,0-1 0,0 1-1,1-1 1,-1 0 0,1 0 0,-1 0-1,5 1 1,-4-2-11,-1 1 0,1 0 0,0 0 0,-1 0 0,1 1 0,-1-1 0,7 5 0,-6-2 22,1 0 0,-1 1 0,0-1-1,0 1 1,0 0 0,0 1 0,-1-1-1,0 1 1,0-1 0,-1 1 0,0 0-1,0 0 1,0 0 0,1 10 0,2 9 159,-2 1-1,-1 30 1,-1-48-65,-1 47 350,-1 0 1,-11 69 0,6-89-132,-2 1 0,-1-1 0,-2 0 0,-21 47 0,29-76-195,1 0 0,-1 0 0,0 0 0,-1 0 0,0 0 0,0-1 0,0 1 0,0-1-1,-1 0 1,0 0 0,0-1 0,0 0 0,-7 5 0,11-9-47,0 1 0,0-1 0,1 0 0,-1 1-1,0-1 1,0 0 0,0 0 0,0 0 0,1 0 0,-1 0 0,0 0 0,0 0-1,0 0 1,0 0 0,0 0 0,0 0 0,1 0 0,-1-1 0,0 1 0,0 0 0,0-1-1,1 1 1,-1 0 0,0-1 0,-1 0 0,1-1 8,-1 1 0,1-1-1,0 0 1,-1 1 0,1-1 0,0 0 0,0 0-1,0 0 1,0 0 0,0-2 0,-2-7 45,1 1-1,0-1 1,-1-12 0,3 23-67,-2-25 78,1 0 0,1 0 0,1 0 0,1 0 1,2 1-1,0-1 0,16-46 0,-16 58-322,1 1 0,0 0-1,1 1 1,0-1 0,1 1 0,1 0-1,-1 1 1,2 0 0,-1 0 0,1 1-1,1 0 1,0 0 0,0 1-1,0 0 1,1 1 0,22-11 0,-13 11-260,-1 1 1,25-5 0,-39 10 383,36-9-881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4.650"/>
    </inkml:context>
    <inkml:brush xml:id="br0">
      <inkml:brushProperty name="width" value="0.05" units="cm"/>
      <inkml:brushProperty name="height" value="0.05" units="cm"/>
    </inkml:brush>
  </inkml:definitions>
  <inkml:trace contextRef="#ctx0" brushRef="#br0">1 1 15107,'3'3'244,"0"0"0,1 1 1,-1-1-1,-1 1 0,1 0 0,0 0 0,-1 0 0,0 0 0,0 0 0,3 9 1,10 51 672,-9-36-93,24 137 1907,15 286 1,-48-726-2011,7 208-701,2 2 0,18-77 0,-21 129-35,0 0 1,1 1 0,0-1 0,11-20-1,-14 31 7,0 0-1,0 0 0,0 0 0,0 0 1,0 0-1,1 0 0,-1 1 0,1-1 1,-1 1-1,1-1 0,0 1 0,0-1 1,-1 1-1,1 0 0,0 0 0,0 0 1,0 0-1,0 0 0,0 0 0,1 0 1,-1 1-1,0-1 0,0 1 0,0-1 1,1 1-1,-1 0 0,0 0 0,0 0 1,1 0-1,-1 1 0,0-1 0,0 1 1,0-1-1,1 1 0,-1 0 0,2 1 1,0 0-12,0 0 0,0 1 1,0 0-1,-1 0 1,0 0-1,1 0 0,-1 1 1,0-1-1,0 1 0,-1 0 1,1 0-1,-1 0 0,0 0 1,0 0-1,0 0 0,-1 1 1,2 6-1,0 1 5,0 0 0,-1 1 1,0-1-1,-2 1 0,0 15 0,0-20 54,-1 0 0,0 0 0,-1 0 1,0 0-1,-1-1 0,1 1 0,-1-1 0,-1 0 0,1 1 0,-1-1 0,0-1 1,-1 1-1,0-1 0,-10 12 0,12-15-18,-1 0 0,1 0 0,-1-1 0,1 1 0,-1-1 0,0 1 0,0-1 0,0 0 0,0-1 0,0 1 0,-1-1 0,1 1 0,0-1 0,-1-1 0,1 1 0,-1-1 0,1 1 0,-1-1 0,1-1 0,0 1 0,-1 0 0,1-1 0,-1 0 0,1 0 0,0-1 0,-1 1 0,-6-4 0,10 5-67,0-1 0,0 0 0,-1 1-1,1-1 1,0 1 0,0-1 0,0 0 0,-1 0 0,1 0 0,0 0 0,0 0 0,0 0-1,1 0 1,-1 0 0,0 0 0,0 0 0,0-1 0,1 1 0,-1 0 0,1 0-1,-1-1 1,1 1 0,0 0 0,-1-1 0,1 1 0,0-1 0,0 1 0,0 0 0,0-1-1,0 1 1,0 0 0,0-1 0,0 1 0,1-1 0,-1 1 0,1-2 0,2-2-90,0 0 0,0-1 1,0 2-1,0-1 0,1 0 1,0 1-1,6-7 1,19-14-432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1.221"/>
    </inkml:context>
    <inkml:brush xml:id="br0">
      <inkml:brushProperty name="width" value="0.05" units="cm"/>
      <inkml:brushProperty name="height" value="0.05" units="cm"/>
    </inkml:brush>
  </inkml:definitions>
  <inkml:trace contextRef="#ctx0" brushRef="#br0">312 243 18604,'1'-5'253,"0"0"1,0 0-1,0-1 1,0 1-1,-1 0 1,0-1-1,0 1 1,0 0-1,-2-10 1,1 12-168,0 1-1,1 0 1,-1 0 0,0 1 0,0-1 0,0 0 0,0 0 0,0 0 0,-1 1 0,1-1 0,-1 0-1,1 1 1,-1-1 0,1 1 0,-1 0 0,0-1 0,0 1 0,1 0 0,-1 0 0,0 0-1,0 1 1,0-1 0,0 0 0,0 1 0,0-1 0,-1 1 0,-2-1 0,-3 1 52,1 0 1,-1 1 0,0-1-1,0 1 1,0 1 0,1 0 0,-1 0-1,1 0 1,-1 1 0,1 0-1,0 1 1,0-1 0,0 1-1,1 1 1,-1-1 0,-6 7-1,1-1-99,0 1-1,1 0 1,1 1 0,0 0-1,0 1 1,1 0-1,-7 15 1,15-27-39,-3 6 4,1 1-1,0-1 0,-4 14 0,6-20-2,1 0-1,-1 1 1,1-1-1,0 0 1,0 1-1,-1-1 1,1 1-1,0-1 1,0 0-1,0 1 1,1-1-1,-1 0 1,0 1-1,0-1 1,1 0-1,-1 1 1,1-1-1,-1 0 1,1 0-1,0 0 1,-1 1-1,1-1 1,0 0-1,0 0 1,0 0-1,0 0 1,0 0-1,0 0 1,0 0-1,1 0 1,2 1 0,0-1 1,0 0-1,0 0 1,0-1-1,1 1 1,-1-1-1,0 0 1,0 0-1,0 0 1,0 0-1,0-1 1,0 0-1,0 0 1,0 0-1,0 0 1,7-4-1,9-3 2,34-22 1,-49 27-4,57-40 20,-41 28-9,-1 0 0,25-11 0,-45 26-11,0-1 0,1 1 0,-1 0-1,1-1 1,-1 1 0,1 0 0,-1 0-1,1-1 1,-1 1 0,1 0 0,0 0-1,-1 0 1,1 0 0,-1 0 0,1 0-1,-1 0 1,1 0 0,0 0 0,-1 0-1,1 0 1,-1 0 0,1 0 0,-1 0-1,1 0 1,-1 0 0,1 1 0,-1-1 0,1 0-1,-1 1 1,1-1 0,-1 0 0,1 1-1,-1-1 1,1 0 0,-1 1 0,1-1-1,-1 1 1,0-1 0,1 0 0,-1 1-1,0-1 1,0 1 0,1-1 0,-1 1-1,0 0 1,2 26-12,-2-26 13,-5 34-15,-2 0 1,-1-1-1,-13 37 1,4-12-1,-85 263 17,73-245 60,-4-1 1,-45 77-1,72-143-44,-17 27 51,21-35-59,1 0 0,-1 0 0,1 0 0,-1 0 0,0-1 0,1 1 0,-1-1 0,0 1 0,0-1 0,0 0 0,-1 0 0,1 0 0,-4 2 0,5-3-8,1 0 1,0 0 0,-1 0-1,1 0 1,0 0-1,-1 0 1,1 0 0,0 0-1,0 0 1,-1 0-1,1 0 1,0 0 0,-1 0-1,1 0 1,0-1-1,0 1 1,-1 0 0,1 0-1,0 0 1,0-1-1,-1 1 1,1 0 0,0 0-1,0 0 1,-1-1-1,1 1 1,0 0 0,0 0-1,0-1 1,0 1-1,0 0 1,-1-1 0,1 1-1,0 0 1,0 0-1,0-1 1,0 1 0,0 0-1,0-1 1,0 1-1,2-18 103,11-22-27,2 0 1,2 1-1,2 1 0,29-45 0,34-44-16,6 4 0,196-213 1,-134 191-68,-110 108-14,-49 53 0,-43 41 1,-19 22 7,64-69 13,0-1 0,0 1 0,1 1 0,1-1-1,0 1 1,-7 19 0,11-27-1,1 0 0,-1 0 0,1 0 1,0 0-1,-1 0 0,1 1 0,1-1 0,-1 0 1,0 0-1,1 0 0,-1 0 0,1 0 0,0 0 1,0 0-1,0 0 0,1 0 0,-1-1 0,1 1 1,-1 0-1,4 3 0,-3-4-1,0 0 0,0-1 0,-1 1 0,1-1 0,0 1 0,0-1 0,0 0 0,0 0 0,0 0 0,1 0 0,-1 0 0,0-1 0,0 1 0,1-1 0,-1 1 0,0-1 0,1 0 0,-1 0 0,0 0 0,1 0 0,-1 0 0,1 0 0,-1-1 0,0 1 0,0-1 0,1 0 0,-1 0 0,3-1 0,52-26-51,93-62-1,-7 3-18,-124 77 66,1 0-1,26-8 1,-39 16-7,-1 0 0,1 0 1,0 1-1,-1 0 0,1 0 0,0 1 0,0-1 0,0 2 1,0-1-1,0 1 0,10 2 0,-15-3 5,-1 0-1,1 1 0,-1-1 1,1 1-1,0 0 0,-1-1 1,1 1-1,-1 0 0,0 0 1,1 0-1,-1 0 0,0 0 1,1 0-1,-1 0 0,0 0 1,0 1-1,0-1 0,0 0 1,0 1-1,0-1 0,0 1 1,-1-1-1,1 1 0,0-1 1,-1 1-1,1 0 1,-1-1-1,0 1 0,0 0 1,1-1-1,-1 1 0,0 0 1,0-1-1,-1 1 0,1 0 1,0-1-1,0 1 0,-1 0 1,1-1-1,-1 1 0,0-1 1,0 3-1,-5 7-23,1 0-1,-2-1 1,1 1-1,-15 15 1,13-16 22,1-1 4,-15 20 2,21-28 2,0 0 0,1 0-1,-1 0 1,0 0 0,1 0-1,-1 1 1,1-1 0,-1 0 0,1 0-1,0 0 1,-1 1 0,1-1-1,0 0 1,0 0 0,0 1-1,0-1 1,0 0 0,0 0 0,0 1-1,1-1 1,-1 2 0,1-3 0,0 1 1,0 0-1,-1-1 0,1 1 1,0-1-1,0 1 1,0-1-1,0 1 1,0-1-1,0 0 0,-1 1 1,1-1-1,0 0 1,0 0-1,0 0 1,0 0-1,0 0 0,0 0 1,0 0-1,0 0 1,0 0-1,0 0 0,0 0 1,1-1-1,26-7 25,-27 8-25,18-8 22,-1 0-1,0-1 1,-1-1-1,0-1 0,-1 0 1,0-1-1,0 0 0,-2-2 1,1 0-1,-2 0 0,0-1 1,20-32-1,-35 54-14,-1-1-1,1 1 0,0-1 1,0 1-1,1 0 0,0-1 1,0 1-1,1 10 1,0-14-4,0-1 0,0 1 1,0-1-1,1 1 0,-1-1 1,0 1-1,1-1 0,0 0 1,0 1-1,0-1 0,0 0 1,0 1-1,0-1 0,0 0 1,1 0-1,-1 0 0,1 0 1,-1 0-1,1-1 0,0 1 1,0 0-1,0-1 0,0 1 1,0-1-1,0 0 0,0 0 1,0 0-1,1 0 1,-1 0-1,0 0 0,1 0 1,-1-1-1,1 1 0,-1-1 1,3 0-1,2 0 16,0 0 0,0-1 1,0 0-1,0 0 0,0-1 1,-1 1-1,1-2 0,0 1 1,-1-1-1,0 0 0,1 0 1,-1 0-1,6-6 0,5-4 45,0 0-1,-1-1 1,15-17 0,-16 15-34,-1 0 1,-1-1 0,-1 0 0,0-1-1,-1-1 1,-1 0 0,-1 0 0,-1-1-1,12-40 1,-19 54-29,0 1-1,-1-1 1,0 0 0,1 0-1,-3-9 1,2 14-3,0 0 0,0 0 0,0 0 0,0 1 1,0-1-1,0 0 0,0 0 0,-1 0 0,1 0 0,0 1 0,-1-1 0,1 0 0,0 0 1,-1 1-1,1-1 0,-1 0 0,1 1 0,-1-1 0,0 1 0,1-1 0,-1 1 0,0-1 1,1 1-1,-1-1 0,0 1 0,1-1 0,-1 1 0,0 0 0,0-1 0,0 1 0,1 0 1,-1 0-1,0 0 0,0 0 0,0-1 0,0 1 0,1 0 0,-1 1 0,0-1 0,0 0 1,0 0-1,0 0 0,1 0 0,-1 1 0,0-1 0,0 0 0,0 1 0,-5 2 2,1 0-1,0 0 0,0 0 0,0 1 0,0 0 1,1 0-1,0 0 0,-7 8 0,-27 41 11,30-40-11,0-1 0,1 1 0,1 0 0,0 0 0,1 1 0,0 0 0,1 0 0,1 0 0,0 1 0,1-1 0,1 0 0,0 1 0,1 0 0,0-1 0,4 22 0,-4-32 0,1 0 0,0 1-1,0-1 1,1 0 0,-1 0 0,1 0-1,0 0 1,0 0 0,0-1 0,1 1-1,-1 0 1,1-1 0,0 0 0,0 0 0,0 0-1,0 0 1,1 0 0,-1 0 0,1-1-1,-1 0 1,1 0 0,0 0 0,0 0-1,0 0 1,0-1 0,0 0 0,1 0 0,-1 0-1,0 0 1,1-1 0,-1 1 0,0-1-1,1 0 1,-1 0 0,0-1 0,1 0-1,-1 1 1,0-1 0,5-2 0,17-6-23,0-1 0,0-1 1,28-18-1,69-48-385,-101 62 301,10-7-66,-20 13 56,1 0 1,0 0 0,0 2 0,1-1-1,0 2 1,20-8 0,-34 14 109,1 0 0,-1 0 0,1 0 1,-1-1-1,1 1 0,-1 0 0,1 0 1,-1 0-1,1 0 0,-1 0 0,1 0 0,-1 0 1,1 0-1,-1 0 0,1 0 0,-1 0 1,1 0-1,-1 0 0,1 0 0,-1 0 0,1 1 1,-1-1-1,1 0 0,-1 0 0,1 1 1,-1-1-1,0 0 0,1 1 0,-1-1 1,0 0-1,1 1 0,-1-1 0,0 0 0,1 1 1,-1-1-1,0 1 0,1-1 0,-1 1 1,0-1-1,0 1 0,0-1 0,0 1 0,1-1 1,-1 1-1,0-1 0,0 1 0,0-1 1,0 1-1,0-1 0,0 1 0,0-1 1,0 1-1,0-1 0,-1 1 0,1-1 0,0 1 1,0-1-1,0 0 0,-1 1 0,1-1 1,0 1-1,-1 0 0,-18 37-52,17-33 58,-15 22 0,10-17 13,1 0 0,0 1 0,1-1 0,0 1 0,-5 20 0,9-30-9,1-1 0,0 1 0,0 0 0,0 0 0,0 0 0,-1-1 0,1 1 0,0 0 0,0 0 0,1 0 0,-1-1 0,0 1 0,0 0 0,0 0 0,0 0 0,1-1 0,-1 1 0,0 0 0,1 0 0,-1-1 0,1 1 0,-1 0 0,1-1 0,-1 1 0,1-1 0,0 2 0,1-1 2,-1-1-1,1 1 1,-1 0-1,1-1 1,0 0-1,-1 1 0,1-1 1,-1 0-1,1 0 1,0 0-1,-1 0 1,4 0-1,6-2 15,0 0-1,0-1 0,13-4 0,-18 5-10,51-19 28,-34 12-54,0 1 1,1 1-1,32-6 1,-54 13 11,-1-1 1,1 1 0,-1 0 0,1 0-1,-1 0 1,1 0 0,-1 0 0,0 0-1,1 1 1,-1-1 0,1 1 0,-1-1-1,0 0 1,1 1 0,-1 0 0,0-1-1,1 1 1,-1 0 0,0 0 0,0 0-1,0 0 1,2 1 0,-2 0 5,0 0 0,0 0 0,0 1 0,0-1-1,0 0 1,0 0 0,0 1 0,-1-1 0,1 1 0,-1-1 0,0 0 0,1 4 0,-2 9-27,0-1 1,-1 0-1,-6 25 1,6-26-81,2-13 98,-6 17-539,6-17 540,0 1 0,0-1-1,0 0 1,0 0 0,0 1 0,0-1 0,-1 0 0,1 0 0,0 0 0,0 1-1,0-1 1,0 0 0,-1 0 0,1 0 0,0 0 0,0 0 0,-1 1 0,1-1-1,0 0 1,0 0 0,0 0 0,-1 0 0,1 0 0,0 0 0,0 0 0,-1 0 0,1 0-1,0 0 1,0 0 0,-1 0 0,1 0 0,0 0 0,0 0 0,-1 0 0,1 0-1,0 0 1,0 0 0,-1 0 0,1-1 0,0 1 0,0 0 0,0 0 0,-1 0-1,1 0 1,0 0 0,0-1 0,0 1 0,-1 0 0,1 0 0,0 0 0,0-1-1,0 1 1,0 0 0,0 0 0,0-1 0,-1 1 0,1 0 0,0 0 0,0-1-1,0 1 1,0 0 0,0 0 0,0-1 0,0 1 0,0 0 0,-3-10-243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1.670"/>
    </inkml:context>
    <inkml:brush xml:id="br0">
      <inkml:brushProperty name="width" value="0.05" units="cm"/>
      <inkml:brushProperty name="height" value="0.05" units="cm"/>
    </inkml:brush>
  </inkml:definitions>
  <inkml:trace contextRef="#ctx0" brushRef="#br0">35 74 17772,'-18'-11'2176,"7"5"-1248,5 3-543,9-5 2367,10 2-1864,0-9-296,4-10-23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5.715"/>
    </inkml:context>
    <inkml:brush xml:id="br0">
      <inkml:brushProperty name="width" value="0.05" units="cm"/>
      <inkml:brushProperty name="height" value="0.05" units="cm"/>
    </inkml:brush>
  </inkml:definitions>
  <inkml:trace contextRef="#ctx0" brushRef="#br0">593 0 18324,'0'2'312,"-1"0"1,1 0-1,0-1 0,-1 1 0,1 0 1,-1-1-1,1 1 0,-1 0 1,0-1-1,-1 3 0,-22 25 567,15-20-181,-37 39-100,-3-2 1,-2-2-1,-2-2 1,-105 63-1,150-101-590,-68 37 38,67-37-43,0-1 1,-1 0-1,1 0 0,-1-1 1,0 0-1,-14 1 1,23-3-5,0 0 0,0 0-1,0 1 1,0-1 0,-1 0 0,1 0 0,0 0 0,0-1 0,0 1 0,-1 0 0,1 0 0,0-1 0,0 1 0,0-1 0,0 1 0,0-1 0,0 1 0,0-1 0,0 0 0,0 1-1,0-1 1,0 0 0,0 0 0,0 0 0,-1-1 0,2 0-5,-1 1 0,1-1-1,0 0 1,0 1 0,0-1 0,0 0-1,0 1 1,0-1 0,0 0-1,1 1 1,-1-1 0,0 1 0,1-1-1,0 1 1,-1-1 0,2-1-1,5-10-56,0 1 0,1 0-1,12-15 1,-18 24 51,19-24-78,2 0 0,0 2 0,2 0 0,0 2 0,2 1 0,30-20 0,-50 37 77,2 0 0,-1 1 0,0 0 0,11-3 1,-17 6 18,0 1 0,0-1 0,1 0 0,-1 1 0,0 0 1,1 0-1,-1 0 0,0 0 0,1 0 0,-1 0 0,0 0 1,1 1-1,-1-1 0,0 1 0,0-1 0,1 1 0,-1 0 1,0 0-1,0 0 0,0 0 0,0 1 0,3 1 0,-2 1 34,1 1-1,-1-1 0,1 1 0,-1-1 0,0 1 0,-1 0 0,0 0 0,1 0 1,1 9-1,12 55 318,-9-33-181,0-5 24,2-1 0,18 42 1,-21-59-191,0-1-1,1 0 1,0 0 0,0 0 0,1-1 0,1-1-1,0 1 1,13 10 0,-19-18-54,2 1-29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6.150"/>
    </inkml:context>
    <inkml:brush xml:id="br0">
      <inkml:brushProperty name="width" value="0.05" units="cm"/>
      <inkml:brushProperty name="height" value="0.05" units="cm"/>
    </inkml:brush>
  </inkml:definitions>
  <inkml:trace contextRef="#ctx0" brushRef="#br0">1 0 19412,'24'0'2401,"-5"3"-1569,-15-3-416,2 8 2665,-4 6-2769,-2 2-496,-5 0 248,1-4-136,-2 0-112</inkml:trace>
  <inkml:trace contextRef="#ctx0" brushRef="#br0" timeOffset="1">25 409 23765,'0'0'2345,"-1"0"-2201,1-3 176,0-2-264,-8 11-160,-3 0-224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8.188"/>
    </inkml:context>
    <inkml:brush xml:id="br0">
      <inkml:brushProperty name="width" value="0.05" units="cm"/>
      <inkml:brushProperty name="height" value="0.05" units="cm"/>
    </inkml:brush>
  </inkml:definitions>
  <inkml:trace contextRef="#ctx0" brushRef="#br0">434 83 19516,'2'-2'141,"-1"0"1,1 1-1,0-1 0,-1 0 1,1 0-1,-1-1 0,0 1 1,1 0-1,-1 0 0,0-1 1,0 1-1,-1 0 0,1-1 1,0 1-1,-1-1 0,0 1 1,1-1-1,-1-2 0,-1 3-69,0 0 0,0 1 0,1-1 0,-1 0-1,0 0 1,0 1 0,-1-1 0,1 1 0,0-1 0,-1 1-1,1 0 1,0-1 0,-1 1 0,0 0 0,1 0 0,-1 0-1,0 0 1,1 0 0,-1 0 0,0 1 0,0-1 0,0 1-1,0-1 1,-3 0 0,-7-1 33,-1 0 1,1 1-1,-1 0 0,0 1 1,0 0-1,1 1 0,-1 0 1,1 1-1,-1 1 0,1 0 0,0 1 1,-21 8-1,13-3-58,1 0 1,0 2-1,1 0 0,0 1 1,1 0-1,-28 27 0,38-31-27,0-1-1,0 1 1,0 0-1,1 0 1,1 1-1,-6 10 0,10-17-16,0 0 0,0-1-1,1 1 1,-1 0-1,0 0 1,1 0-1,-1 0 1,1 0 0,0 0-1,0-1 1,0 1-1,0 0 1,0 0-1,0 0 1,0 0-1,1 0 1,-1 0 0,1 0-1,-1 0 1,1-1-1,0 1 1,0 0-1,0 0 1,0-1 0,0 1-1,0 0 1,0-1-1,0 1 1,1-1-1,-1 0 1,1 1 0,-1-1-1,1 0 1,-1 0-1,1 0 1,0 0-1,-1 0 1,5 1 0,50 20 10,-38-15-8,0-1 0,27 17 0,-39-19-4,0-1 0,-1 1 0,0 1 0,0-1 0,0 1 0,0 0 0,-1 0 0,0 0 0,0 1 0,0-1 0,4 10 0,-5-8 10,-1-1 1,0 0 0,0 1 0,0 0 0,-1-1 0,0 1 0,-1 0 0,1-1 0,-1 1-1,-1 0 1,1 0 0,-1-1 0,0 1 0,0-1 0,-1 1 0,0-1 0,0 1 0,-1-1-1,0 0 1,0 0 0,0 0 0,-1 0 0,1-1 0,-9 10 0,6-8 28,0-1 0,-1 1-1,1-1 1,-1 0 0,-1-1 0,1 0 0,-1 0 0,0 0 0,0-1 0,0 0-1,-1-1 1,1 0 0,-1 0 0,0-1 0,1 0 0,-1-1 0,0 1 0,-11-1-1,18-1-81,-1 0 0,1 0-1,-1 0 1,1-1-1,0 1 1,-1-1-1,1 1 1,-1-1-1,1 0 1,0 0-1,-1 0 1,1 0 0,0 0-1,0 0 1,0-1-1,0 1 1,0-1-1,0 1 1,0-1-1,1 0 1,-1 0 0,0 0-1,1 0 1,0 0-1,-1 0 1,1 0-1,0 0 1,0 0-1,0-1 1,0 1-1,1 0 1,-1-1 0,1 1-1,-1-1 1,1-2-1,0-5-218,0 0 0,0 0 0,1 1 0,1-1 0,-1 0 0,2 0 0,4-14 0,15-34-375,7-5-199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8.708"/>
    </inkml:context>
    <inkml:brush xml:id="br0">
      <inkml:brushProperty name="width" value="0.05" units="cm"/>
      <inkml:brushProperty name="height" value="0.05" units="cm"/>
    </inkml:brush>
  </inkml:definitions>
  <inkml:trace contextRef="#ctx0" brushRef="#br0">130 1 19012,'1'0'81,"-1"0"-1,1 0 1,-1 0-1,1 0 1,0 1-1,-1-1 1,1 0 0,-1 0-1,1 1 1,-1-1-1,1 0 1,-1 1-1,1-1 1,-1 0 0,1 1-1,-1-1 1,1 1-1,-1-1 1,0 1-1,1-1 1,-1 1 0,0-1-1,1 1 1,-1-1-1,1 2 1,0 18 926,-13 30-6,8-37-358,-117 502 3564,118-501-4077,1-1 0,1 1 0,1 24 0,0-38-119,0 1-1,0 0 1,0 0 0,0-1 0,0 1 0,0 0-1,0 0 1,0-1 0,0 1 0,1 0 0,-1-1 0,0 1-1,0 0 1,1-1 0,-1 1 0,1 0 0,-1-1-1,0 1 1,1-1 0,-1 1 0,1-1 0,0 1 0,-1-1-1,1 1 1,-1-1 0,1 1 0,0-1 0,-1 0-1,2 1 1,-1-1 3,1 0 0,-1 0 0,1 0 0,-1-1 0,1 1-1,-1 0 1,0-1 0,1 1 0,-1-1 0,0 1 0,1-1 0,-1 0-1,0 1 1,1-2 0,7-4 32,-2-1 0,1 1 0,9-12 0,50-63 89,32-35-58,-96 113-77,0 1 0,0-1 0,0 1 0,0 0 0,0 0 0,6-3 0,-9 5-2,1-1 1,-1 1 0,1 0 0,0 0-1,-1 0 1,1 0 0,-1-1-1,1 1 1,0 0 0,-1 0 0,1 0-1,-1 0 1,1 0 0,0 1 0,-1-1-1,1 0 1,-1 0 0,1 0 0,-1 0-1,1 1 1,0-1 0,-1 0-1,1 1 1,-1-1 0,1 0 0,-1 1-1,1-1 1,-1 0 0,0 1 0,1-1-1,-1 1 1,1-1 0,-1 1 0,0-1-1,0 1 1,1-1 0,-1 1 0,0 0-1,0-1 1,1 1 0,-1-1-1,0 1 1,0 0 0,0 0 0,2 12-32,0 0 0,-1 1 0,0-1-1,-1 0 1,0 1 0,-4 21 0,-20 79-157,13-67 168,11-42 64,1-6 8,9-24 48,15-52 131,19-112-1,-43 183-225,1-4-8,-1 6 12,-1-1 1,1 1-1,0-1 0,1 1 0,2-6 1,-4 9-12,1 1 0,-1-1 1,0 1-1,1-1 0,-1 0 1,1 1-1,-1-1 0,1 1 1,-1-1-1,1 1 0,0 0 1,-1-1-1,1 1 0,0 0 1,-1-1-1,1 1 1,0 0-1,-1 0 0,1-1 1,0 1-1,-1 0 0,1 0 1,0 0-1,0 0 0,-1 0 1,1 0-1,0 0 0,-1 0 1,1 0-1,0 0 1,0 1-1,-1-1 0,1 0 1,0 0-1,-1 1 0,1-1 1,0 0-1,0 1 0,3 2-236,1-1 0,-1 0 0,1 0-1,0 0 1,-1 0 0,1-1-1,0 0 1,0 0 0,0 0 0,0 0-1,0-1 1,6 0 0,-10 0 194,-1 0-1,0-1 1,1 1 0,-1 0-1,0 0 1,1 0 0,-1 0-1,0-1 1,1 1 0,-1 0-1,0 0 1,0 0 0,1-1-1,-1 1 1,0 0 0,0 0-1,0-1 1,1 1 0,-1 0-1,0-1 1,0 1 0,0 0-1,0 0 1,0-1 0,0 1-1,1 0 1,-1-1 0,0 1-1,0 0 1,0-1 0,0 1-1,0 0 1,0-1 0,0 1-1,-1 0 1,1-1 0,0 1-1,0 0 1,0-1-1,0 1 1,0 0 0,0-1-1,-1 1 1,1 0 0,0-1-1,0 1 1,0 0 0,-1 0-1,1-1 1,-1 1 0,-10-15-529,-7-2-353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9.150"/>
    </inkml:context>
    <inkml:brush xml:id="br0">
      <inkml:brushProperty name="width" value="0.05" units="cm"/>
      <inkml:brushProperty name="height" value="0.05" units="cm"/>
    </inkml:brush>
  </inkml:definitions>
  <inkml:trace contextRef="#ctx0" brushRef="#br0">12 0 17564,'-9'3'1936,"6"1"-1304,12 0-280,7 1 905,10-1-753,1 1-480,7-2 160,-5 2-112,9-1-168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9.567"/>
    </inkml:context>
    <inkml:brush xml:id="br0">
      <inkml:brushProperty name="width" value="0.05" units="cm"/>
      <inkml:brushProperty name="height" value="0.05" units="cm"/>
    </inkml:brush>
  </inkml:definitions>
  <inkml:trace contextRef="#ctx0" brushRef="#br0">45 254 19236,'1'0'130,"0"1"0,1-1 0,-1 0 0,0 0 1,0 1-1,1-1 0,-1 0 0,0 0 0,0 0 0,1 0 0,-1-1 0,0 1 0,0 0 0,1 0 0,-1-1 1,0 1-1,0-1 0,0 1 0,0-1 0,0 1 0,0-1 0,0 0 0,0 0 0,2-1 0,26-25 993,-23 20-502,11-10 1,0-2 0,-1 0 1,-2 0-1,0-1 0,-1-1 0,14-28 0,-26 45-558,0 1 0,0-1 0,0 1-1,0-1 1,-1 0 0,1 1 0,-1-1-1,0-4 1,0 7-52,0 1 0,0-1 1,0 1-1,0-1 0,0 1 0,0-1 0,-1 1 0,1-1 0,0 1 0,0-1 0,0 1 0,-1-1 1,1 1-1,0-1 0,-1 1 0,1 0 0,0-1 0,-1 1 0,1-1 0,-1 1 0,1 0 1,0 0-1,-1-1 0,0 1 0,0 0 3,0 0 0,0-1 0,0 1 1,0 1-1,0-1 0,-1 0 0,1 0 0,0 0 1,0 0-1,0 1 0,0-1 0,0 1 1,0-1-1,0 1 0,0-1 0,-1 2 0,-9 5 13,2 1 1,-1 0-1,1 0 0,0 1 0,1 0 0,0 0 0,-11 17 0,-41 78 5,49-85-49,1 0 0,1 1 0,1 1 0,1-1 1,1 1-1,0 0 0,-1 22 0,6-41-28,1 0 0,0-1 0,0 1 0,0 0-1,0 0 1,0 0 0,0-1 0,0 1 0,1 0 0,-1 0 0,1-1 0,-1 1 0,1 0-1,0-1 1,-1 1 0,1 0 0,0-1 0,0 1 0,0-1 0,1 0 0,-1 1 0,1 0-1,0-1-88,0 0 0,0 0-1,0 0 1,0-1 0,0 1-1,0-1 1,1 1-1,-1-1 1,0 0 0,0 0-1,0 0 1,0 0 0,0 0-1,0 0 1,1-1-1,-1 1 1,0-1 0,2-1-1,8-2-254,-1-1 0,0 0 0,-1-1 0,1-1 0,-1 0 0,-1 0 0,1-1 0,10-10 0,18-20-803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00.123"/>
    </inkml:context>
    <inkml:brush xml:id="br0">
      <inkml:brushProperty name="width" value="0.05" units="cm"/>
      <inkml:brushProperty name="height" value="0.05" units="cm"/>
    </inkml:brush>
  </inkml:definitions>
  <inkml:trace contextRef="#ctx0" brushRef="#br0">243 49 13891,'12'-31'2347,"-11"16"-581,-1 15-1669,0 0 0,-1-1 0,1 1 0,0 0 0,0 0 0,-1-1 1,1 1-1,0 0 0,-1 0 0,1 0 0,0 0 0,-1 0 0,1 0 0,0-1 1,-1 1-1,1 0 0,0 0 0,-1 0 0,1 0 0,0 0 0,-1 0 0,1 0 0,0 0 1,-1 0-1,1 0 0,0 1 0,-1-1 0,1 0 0,0 0 0,-1 0 0,1 0 1,0 0-1,0 1 0,-1-1 0,1 0 0,0 0 0,0 1 0,-1-1 0,-2 3 105,-1-1-1,1 1 1,0-1-1,1 1 1,-1 0-1,0 0 1,1 0-1,0 0 1,0 1-1,0-1 1,0 1-1,-1 3 1,-2 4-94,1-1 0,1 1 0,-3 11 0,-9 73 202,4-1 1,2 162 0,9-208-292,-10 70 1,7-100 11,0-1 1,-1 1-1,-1-1 1,-1 0-1,0 0 1,-2-1-1,-10 20 1,16-33-8,-1 1 0,0 0 0,0-1 0,0 1 0,0-1 0,0 0 0,-1 0 0,1 0 0,-5 3 0,7-6-14,0 1 0,0-1-1,0 1 1,0-1 0,0 1 0,0-1 0,-1 0-1,1 0 1,0 0 0,0 1 0,0-1 0,0 0-1,-1 0 1,1-1 0,0 1 0,0 0 0,0 0-1,0-1 1,0 1 0,-1 0 0,1-1 0,0 1 0,0-1-1,0 1 1,0-1 0,0 0 0,0 1 0,0-1-1,1 0 1,-1 0 0,0 0 0,0 1 0,1-1-1,-1 0 1,0 0 0,1 0 0,-1 0 0,0-2-1,-2-5 16,-1 1-1,2-1 1,-1 1 0,1-1-1,0 0 1,1 0-1,0 0 1,0 0-1,1 0 1,0 0 0,0 0-1,1 0 1,0 0-1,3-12 1,2-4-28,1 1 0,1 0 1,18-35-1,-5 18-70,2 1 0,42-55 1,66-63-329,-71 89 210,73-108 1,-129 169 190,18-34 45,-22 41-42,0 0 1,0 0-1,0 0 0,0 0 0,0 0 1,0 0-1,0 0 0,-1 0 1,1 0-1,0 0 0,0 0 1,0 0-1,0 0 0,0 0 0,0 0 1,0 0-1,0 0 0,0 0 1,0 0-1,0 0 0,0 0 1,0 0-1,0 0 0,-1 0 0,1 0 1,0 0-1,0 0 0,0 0 1,0 0-1,0-1 0,0 1 1,0 0-1,0 0 0,0 0 0,0 0 1,0 0-1,0 0 0,0 0 1,0 0-1,0 0 0,0 0 1,-11 11 111,-11 17 98,12-13-71,1 0 0,0 1 0,1 0 1,1 1-1,0 0 0,1 0 0,1 0 0,1 1 1,0 0-1,-2 30 0,6-47-136,0 0-1,0 0 1,0 0-1,0 0 1,0 0-1,0 0 1,0 0-1,0 0 1,1 0-1,-1 0 1,0 0-1,1 0 1,-1 0-1,0 0 1,1 0-1,-1-1 1,1 1-1,-1 0 1,1 0-1,0-1 1,-1 1-1,1 0 1,0 0-1,-1-1 1,1 1-1,0-1 1,0 1-1,0-1 1,0 1-1,1 0 1,-2-1-7,1 0 0,-1 1 1,1-1-1,-1 1 0,1-1 1,-1 1-1,1-1 0,-1 1 1,1-1-1,-1 1 0,0-1 1,1 1-1,-1 0 0,0-1 0,1 1 1,-1-1-1,0 1 0,0 0 1,0-1-1,0 1 0,0 0 1,1-1-1,-1 1 0,0 0 1,-1 0-1,1-1 0,0 1 1,0 0-1,0-1 0,0 1 1,0 0-1,-1-1 0,1 1 0,0-1 1,-1 1-1,0 1 0,-16 24 31,12-19-26,2 1-8,3-7 4,-1 1 0,1-1 0,-1 0-1,1 1 1,-1-1 0,0 0-1,0 0 1,1 0 0,-1 1 0,0-1-1,-2 1 1,3-3-81,0 0 0,0 0 1,0 0-1,0 0 0,0 0 0,0 0 1,0 0-1,-1 0 0,1 0 0,0 0 0,-1 0 1,1 0-1,-1 0 0,1 0 0,-1 0 0,1 0 1,-1 0-1,0 1 0,0-1 0,1 0 1,-1 0-1,0 1 0,0-1 0,0 0 0,0 0 1,0 1-30,0 0 1,0 0 0,1-1-1,-1 1 1,1 0 0,-1-1-1,0 1 1,1 0 0,-1-1-1,1 1 1,-1-1 0,1 1 0,-1-1-1,1 1 1,-1-1 0,1 0-1,-1 1 1,1-1 0,0 1-1,-1-1 1,1 0 0,0 1-1,0-1 1,-1 0 0,1 1-1,0-1 1,0 0 0,0 0-1,0 1 1,0-1 0,0-1 0,-2-9-598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02.124"/>
    </inkml:context>
    <inkml:brush xml:id="br0">
      <inkml:brushProperty name="width" value="0.05" units="cm"/>
      <inkml:brushProperty name="height" value="0.05" units="cm"/>
    </inkml:brush>
  </inkml:definitions>
  <inkml:trace contextRef="#ctx0" brushRef="#br0">208 42 13667,'8'-36'3846,"-8"30"-831,-9 26-940,-73 263 1866,21 7-2835,50-235-845,9-43-227,-19 91 186,-9 140 0,31-232-189,3-22-10,4-23 4,4-45-47,-3-1-1,-3 0 1,-6-94 0,0 173 20,-4-36-35,4 35 36,-1 1 0,1-1 0,0 0-1,-1 1 1,1-1 0,-1 1 0,1-1 0,-1 1-1,0-1 1,0 1 0,1-1 0,-1 1 0,0 0-1,0-1 1,-1 1 0,1 0 0,0 0 0,-2-1-1,3 2 3,0 0 0,-1 0-1,1 1 1,-1-1-1,1 0 1,0 0 0,-1 1-1,1-1 1,0 0-1,-1 1 1,1-1 0,0 0-1,0 1 1,-1-1-1,1 0 1,0 1 0,0-1-1,0 1 1,-1-1-1,1 1 1,0-1 0,0 0-1,0 1 1,0-1-1,0 1 1,0 0 0,-3 13 14,3-10-6,0 0 0,0-1 0,0 1 0,0-1 0,1 1 0,-1-1 0,1 1 0,0-1 0,0 1 0,0-1 0,1 1-1,-1-1 1,1 0 0,0 0 0,0 0 0,0 0 0,0 0 0,0 0 0,1-1 0,-1 1 0,1-1 0,0 0 0,0 1 0,0-1-1,0 0 1,0-1 0,0 1 0,4 1 0,4 2-20,1 0-1,-1-1 1,1-1 0,0 0-1,0 0 1,0-1 0,13 0-1,-24-2 16,54 0-1511,-51-1 1348,-1 1 0,1-1 0,-1 1 0,1-1 0,-1 0 0,0-1 0,0 1 0,1 0 0,-1-1 0,0 0 0,0 1 0,-1-1 1,6-5-1,-1-5-619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6.551"/>
    </inkml:context>
    <inkml:brush xml:id="br0">
      <inkml:brushProperty name="width" value="0.05" units="cm"/>
      <inkml:brushProperty name="height" value="0.05" units="cm"/>
    </inkml:brush>
  </inkml:definitions>
  <inkml:trace contextRef="#ctx0" brushRef="#br0">1 1 17348,'0'1'68,"0"-1"1,0 0 0,0 0 0,0 1-1,1-1 1,-1 0 0,0 0-1,0 0 1,0 0 0,0 1-1,0-1 1,1 0 0,-1 0-1,0 0 1,0 0 0,0 0 0,1 1-1,-1-1 1,0 0 0,0 0-1,0 0 1,1 0 0,-1 0-1,0 0 1,0 0 0,1 0 0,-1 0-1,0 0 1,0 0 0,1 0-1,-1 0 1,0 0 0,0 0-1,0 0 1,1 0 0,-1 0 0,0 0-1,0-1 1,1 1 0,-1 0-1,0 0 1,0 0 0,0 0-1,0 0 1,1 0 0,-1-1 0,0 1-1,0 0 1,0 0 0,0 0-1,0-1 1,1 1 0,-1 0-1,0 0 1,0 0 0,0-1 0,0 1-1,0 0 1,9 22 1323,44 199 211,-27-106-1434,-25-110-149,0 1 54,1 1 0,0-1 1,0 0-1,4 9 0,-6-15-68,0 0 0,0 0 0,0 0-1,0 0 1,0 0 0,0 0 0,0 1 0,0-1 0,0 0-1,1 0 1,-1 0 0,0 0 0,0 0 0,0 0 0,0 0-1,0 0 1,1 0 0,-1 0 0,0 0 0,0 1 0,0-1 0,0 0-1,0 0 1,1 0 0,-1 0 0,0 0 0,0 0 0,0 0-1,0 0 1,0 0 0,1 0 0,-1 0 0,0 0 0,0-1-1,0 1 1,0 0 0,0 0 0,1 0 0,-1 0 0,0 0 0,0 0-1,0 0 1,0 0 0,0 0 0,0 0 0,1-1 0,-1 1-1,0 0 1,0 0 0,0 0 0,0 0 0,0 0 0,0 0-1,0-1 1,0 1 0,0 0 0,0 0 0,0 0 0,0 0 0,0-1-1,4-11 227,-2-18 35,-1 0 0,-2-1 1,-1 1-1,-1 0 0,-11-45 0,14 74-260,-8-27 52,8 27-57,0 0 0,0 0-1,0 0 1,0 0 0,-1 1 0,1-1 0,0 0 0,-1 0 0,1 0-1,-1 1 1,1-1 0,-1 0 0,1 1 0,-1-1 0,1 0 0,-1 1-1,0-1 1,1 1 0,-1-1 0,0 1 0,0-1 0,1 1-1,-1-1 1,-2 1 0,3 0-4,-1 0 0,1 1 0,0-1 0,-1 1 0,1 0 0,-1-1 0,1 1 0,0-1 0,0 1 0,-1 0 0,1-1 0,0 1 0,0-1 0,0 1 0,0 0 0,-1-1 0,1 1 0,0 0 0,0-1 0,0 1 0,1 0 0,-1-1 0,0 1 0,0 0 0,1 0 0,2 20-155,-2-19 41,0 1 1,-1 0-1,1 0 0,0 0 1,0-1-1,1 1 0,-1 0 1,0-1-1,1 1 0,0-1 1,0 0-1,-1 0 0,1 1 1,1-1-1,-1 0 1,0 0-1,0-1 0,1 1 1,-1-1-1,1 1 0,-1-1 1,1 0-1,0 1 0,0-1 1,-1-1-1,1 1 1,0 0-1,0-1 0,0 1 1,0-1-1,0 0 0,0 0 1,0 0-1,0 0 0,-1-1 1,1 1-1,0-1 1,0 0-1,0 0 0,0 0 1,-1 0-1,1 0 0,-1-1 1,4-1-1,30-18-2158,36-29-1,-37 21 957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02.605"/>
    </inkml:context>
    <inkml:brush xml:id="br0">
      <inkml:brushProperty name="width" value="0.05" units="cm"/>
      <inkml:brushProperty name="height" value="0.05" units="cm"/>
    </inkml:brush>
  </inkml:definitions>
  <inkml:trace contextRef="#ctx0" brushRef="#br0">119 102 17300,'7'0'1585,"0"-1"0,-1 1 0,1-1 1,13-4-1,-14 3-1028,1 0-1,-2-1 1,1 0 0,10-6-1,-7 1-285,0 1 0,0-1 0,0-1 0,-1 0-1,12-17 1,-12 18 62,-8 11-186,-10 14-85,1-11-42,0 0 0,0 0 0,0-1 1,-1-1-1,1 1 0,-1-1 0,-13 2 0,-32 16 99,45-16-96,1 0 1,0 0-1,0 0 0,1 1 1,0 1-1,0 0 1,0 0-1,1 0 1,1 1-1,-1 0 0,-7 15 1,11-18-16,0 0 0,0 0 0,0 0 0,1 1 0,0-1 0,0 1 0,1 0 0,0 0 0,0-1 0,0 1 0,1 0 0,0 0 0,1 0 0,-1-1 0,1 1 0,1 0 0,-1 0 0,1-1 0,4 11 0,-3-13 2,0 1 0,0-1 1,0 0-1,1 0 0,0-1 0,0 1 0,0-1 0,0 1 0,0-1 0,1 0 0,-1-1 0,1 1 1,0-1-1,-1 0 0,1 0 0,0-1 0,1 1 0,-1-1 0,0 0 0,0 0 0,9-1 0,-7 1-266,0-1-1,0 0 0,0 0 1,0 0-1,0-1 0,-1 0 1,1-1-1,0 0 0,0 0 1,-1 0-1,1-1 0,-1 0 1,0 0-1,0 0 0,11-9 0,-16 11 134,1-1 0,-1 1-1,1-1 1,-1 0 0,0 0-1,0 0 1,0 0 0,0 0-1,0 0 1,0 0-1,0-2 1,1-13-828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03.657"/>
    </inkml:context>
    <inkml:brush xml:id="br0">
      <inkml:brushProperty name="width" value="0.05" units="cm"/>
      <inkml:brushProperty name="height" value="0.05" units="cm"/>
    </inkml:brush>
  </inkml:definitions>
  <inkml:trace contextRef="#ctx0" brushRef="#br0">262 67 20404,'13'-19'1868,"-13"19"-1823,1-1-1,-1 1 1,0-1 0,1 0-1,-1 1 1,0-1 0,0 0 0,1 1-1,-1-1 1,0 0 0,0 0-1,0 1 1,0-1 0,0 0 0,0 1-1,0-1 1,0 0 0,-1 0-1,1 1 1,0-1 0,0 0-1,-1 1 1,1-1 0,0 0 0,-1 1-1,1-1 1,0 1 0,-1-1-1,0 0 1,0 0 32,1 1 0,-1 0-1,0 0 1,0 0 0,1-1 0,-1 1-1,0 0 1,0 0 0,1 0 0,-1 0-1,0 1 1,0-1 0,1 0 0,-1 0-1,0 0 1,1 0 0,-1 1 0,0-1-1,1 0 1,-1 1 0,0-1 0,1 1-1,-1-1 1,1 0 0,-1 1 0,0 1-1,-18 15 500,17-15-478,-17 17 187,-22 29 1,36-42-273,1 0 0,0 0 0,0 0 1,1 1-1,0-1 0,0 1 0,0 0 0,1 0 1,0 0-1,-1 8 0,3-14-10,0 0 0,0 0-1,0 0 1,0 0 0,0-1 0,0 1-1,0 0 1,0 0 0,1 0 0,-1-1-1,0 1 1,1 0 0,-1 0 0,0-1-1,1 1 1,-1 0 0,1-1 0,-1 1-1,1 0 1,-1-1 0,1 1 0,0-1-1,-1 1 1,1-1 0,0 1 0,0-1-1,-1 0 1,1 1 0,1-1 0,30 8 22,-28-8-32,0 1-1,0 0 1,0 0 0,0 0-1,0 0 1,7 3-1,-8-1-1,0 0 0,0 0 1,0 0-1,0 0 0,-1 0 0,1 1 0,-1-1 1,0 1-1,0-1 0,0 1 0,0 0 0,-1 0 1,1 0-1,0 7 0,1 3-21,0 1 0,0 26 1,-1 16 164,-3 0 0,-2 0 1,-3 0-1,-2-1 1,-3 0-1,-2 0 0,-27 71 1,33-109 74,-2 1 1,-11 19 0,17-33-151,0-1 1,0 1 0,0-1-1,-1 0 1,0 0 0,0 0-1,0 0 1,0-1-1,0 1 1,-1-1 0,1 0-1,-11 4 1,13-6-43,1 0-1,-1-1 1,0 1-1,-1-1 1,1 1-1,0-1 1,0 0 0,0 0-1,0 0 1,0 0-1,0 0 1,0 0-1,0 0 1,0-1 0,0 1-1,0-1 1,0 0-1,0 1 1,0-1-1,0 0 1,-3-2 0,2 0-4,1 1-1,-1-1 1,1 1 0,0-1 0,0 0 0,0 0 0,0 0 0,0 0 0,0-1 0,1 1 0,-2-6 0,-1-3-1,2 0 1,0 0 0,0 0-1,1 0 1,0-1 0,2-18-1,2 12-6,0 0 1,2-1-1,0 2 0,1-1 0,1 1 0,0-1 0,2 2 0,12-22 0,15-15-4,49-57 1,-39 51-3,-19 25-2,110-152 18,-112 149-17,-1-2 0,-3 0 0,17-44 0,-35 68-6,-3 15 5,0 1 1,-1 0 0,1 0 0,0 0 0,0 0 0,0-1 0,-1 1 0,1 0 0,0 0 0,0 0 0,0 0 0,-1 0 0,1 0 0,0 0 0,0 0 0,-1 0 0,1 0 0,0 0-1,0 0 1,-1 0 0,1 0 0,0 0 0,0 0 0,0 0 0,-1 0 0,1 0 0,0 0 0,0 0 0,-1 0 0,1 0 0,0 0 0,0 0 0,0 0 0,-1 1 0,-2 0 1,1 1-1,-1 0 1,1 0 0,-1 0 0,1 0 0,0 0 0,-3 3 0,0 3 2,0 1 0,0 0 0,1 1 0,0-1 0,0 1 0,1 0-1,0 0 1,1 0 0,-2 18 0,2 3 7,2 59-1,0-86-9,1 0 1,-1 0-1,1 0 0,0 0 0,0 0 0,0 0 1,0 0-1,3 5 0,-3-8 0,-1 0-1,1 0 1,0 0 0,-1 0-1,1-1 1,0 1-1,0 0 1,0 0 0,-1-1-1,1 1 1,0-1 0,0 1-1,0 0 1,0-1-1,0 0 1,0 1 0,0-1-1,1 0 1,-1 1 0,0-1-1,0 0 1,0 0-1,0 0 1,0 0 0,0 0-1,0 0 1,1 0-1,-1 0 1,0-1 0,0 1-1,0 0 1,0-1 0,0 1-1,0-1 1,0 1-1,1-1 1,6-4-1,-1 1 0,1-1 0,-1 0-1,0-1 1,-1 1 0,1-1 0,7-10 0,38-52-7,-46 59 6,21-28 2,-3-2 0,24-50 0,-41 71-1,-8 14-10,-16 28-3,-14 34 22,3 0 1,2 2-1,3 1 0,2 0 1,4 2-1,-12 75 0,16 20 54,0 12-8,9-150-31,0 0 1,0-1-1,-2 1 1,-1-1-1,0-1 1,-13 24 0,17-36 2,-1 0 1,0-1 0,0 1 0,-1-1 0,-6 6 0,11-10-18,-1-1-1,0 1 0,1 0 1,-1 0-1,0-1 1,0 1-1,1-1 0,-1 1 1,0 0-1,0-1 0,0 1 1,0-1-1,0 0 1,0 1-1,0-1 0,0 0 1,0 0-1,0 1 0,0-1 1,0 0-1,0 0 1,0 0-1,0 0 0,0-1 1,0 1-1,0 0 0,0 0 1,0 0-1,0-1 1,0 1-1,0-1 0,0 1 1,0 0-1,1-1 0,-1 0 1,0 1-1,0-1 1,0 1-1,1-1 0,-1 0 1,0 0-1,1 0 1,-1 1-1,0-2 0,-3-5 32,1 0 0,0 0 0,0-1 0,1 1 0,0-1-1,0 0 1,1 1 0,0-1 0,0-11 0,1-6 73,5-44-1,-1 42-53,1 0 0,1 1 0,1 0 0,19-47 0,-19 58-166,1 1 0,0-1-1,1 1 1,0 1 0,1 0 0,1 0 0,0 1-1,1 0 1,16-12 0,46-30-1599,-55 36 1194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09.391"/>
    </inkml:context>
    <inkml:brush xml:id="br0">
      <inkml:brushProperty name="width" value="0.05" units="cm"/>
      <inkml:brushProperty name="height" value="0.05" units="cm"/>
    </inkml:brush>
  </inkml:definitions>
  <inkml:trace contextRef="#ctx0" brushRef="#br0">27 105 13123,'9'-14'2175,"-9"14"-2122,0 0 0,0 0 0,0 0 0,0 0 0,0 0 0,1 0 0,-1 0 0,0 0 0,0 0 0,0 0 0,0 0 0,0 0 0,1 0 0,-1 0 0,0 0 0,0 0 0,0 0 0,0 0 0,0 0 0,1 0 0,-1 0 0,0 0 0,0 0 0,0 0 0,0 0 0,0 0 0,0 0 0,1 1 0,-1-1 0,0 0 0,0 0 0,0 0 0,0 0 0,0 0 0,0 0 0,0 0 0,0 1 0,0-1 0,0 0 0,0 0 0,1 0 0,-1 0 0,0 0 0,0 1 0,0-1 0,0 0 0,0 0 0,2 34 2912,-21 163 1265,5-79-3180,4 66-147,10-179-892,0 1 0,1-1 0,-1 1 0,1-1 0,2 7 1,-3-12-14,1 1 1,-1 0-1,0-1 1,0 1-1,1-1 1,-1 1-1,0-1 1,1 1-1,-1-1 0,0 1 1,1-1-1,-1 1 1,1-1-1,-1 0 1,1 1-1,-1-1 1,1 0-1,-1 1 1,1-1-1,0 1 1,0-1-5,0 0 0,0-1 0,0 1 1,0 0-1,0 0 0,0 0 0,-1 0 1,1-1-1,0 1 0,0 0 0,0-1 1,0 1-1,-1-1 0,1 1 0,0-1 0,0 1 1,-1-1-1,2 0 0,7-9-85,-1 0-1,1 0 1,-2-1 0,0 1-1,0-2 1,-1 1-1,10-24 1,-6 12-47,41-92-850,68-229 0,-154 492 1210,-31 274-1,64-398-854,1-18-849,-2-9 931,-1-10 11,-31-121-1556,-15 5 4311,56 140-1504,0 1 0,15 20-1,-17-27-821,0 0 0,0 0 0,1 0 0,-1-1 0,1 1 0,0-1 0,1-1 0,-1 1 0,1-1 0,9 5 0,-4-5-242,-1 0 0,1 0 1,1-1-1,-1-1 0,0 0 1,0 0-1,1-1 0,-1-1 1,0 0-1,0 0 0,1-1 1,-1-1-1,18-6 0,-16 5 228,0-2 0,-1 1-1,1-2 1,-1 0 0,-1 0-1,1-1 1,-1 0 0,0-1-1,-1-1 1,15-17 0,-8 0 1115,-16 26-886,0 0 1,-1 0-1,1 0 0,-1 0 0,1 0 1,-1 0-1,0 0 0,1 0 0,-1 0 0,0 0 1,0 0-1,0-1 0,0 1 0,0 0 0,0 0 1,0 0-1,0 0 0,0 0 0,-1 0 0,1 0 1,0 0-1,-1 0 0,0-2 0,1 3-54,-1-1 0,1 1 0,0 0-1,0 0 1,-1 0 0,1 0 0,0 0 0,-1 0-1,1 0 1,0 0 0,-1-1 0,1 1 0,0 0-1,-1 0 1,1 0 0,0 1 0,-1-1 0,1 0 0,0 0-1,-1 0 1,1 0 0,0 0 0,0 0 0,-1 0-1,1 1 1,0-1 0,-1 0 0,1 0 0,0 0-1,0 1 1,-1-1 0,1 0 0,0 0 0,0 0-1,-1 1 1,-9 12 490,8-10-231,-9 12-45,1 1 1,0 0-1,2 0 0,0 0 0,0 1 1,2 1-1,0-1 0,1 1 0,1 0 1,0 0-1,2 0 0,0 1 0,1 31 1,1-47-239,0 0 0,1 0 1,0 0-1,-1 0 0,1 1 1,0-1-1,0 0 1,1 0-1,-1 0 0,1-1 1,-1 1-1,4 3 1,-4-4-2,0-1-1,1 0 1,0 1 0,-1-1 0,1 0 0,0 0 0,0 0 0,-1 0 0,1 0 0,0-1 0,0 1 0,0 0 0,0-1 0,0 0 0,0 1 0,0-1 0,0 0 0,0 0-1,0 0 1,4-1 0,1 0 49,1-1 0,-1 0 0,1 0-1,-1-1 1,0 0 0,0-1-1,0 0 1,0 0 0,-1 0 0,1 0-1,-1-1 1,0 0 0,7-9-1,2-2 152,-1 0-1,-1-2 1,19-30-1,-24 35-128,-1 0-1,0-1 1,-1 1-1,-1-1 1,0-1-1,-1 1 1,-1-1-1,0 1 1,1-23-1,-3 36-91,-1 0-1,0 0 1,0 0-1,0-1 1,0 1-1,0 0 1,0 0-1,-1 0 1,1 0-1,0 0 1,-1 0 0,1-1-1,0 1 1,-1 0-1,1 0 1,-1 0-1,0 0 1,-1-1-1,2 2-4,-1 0 0,1 0 0,-1-1-1,1 1 1,-1 0 0,1 0 0,-1 0-1,1 1 1,-1-1 0,1 0 0,-1 0-1,0 0 1,1 0 0,-1 0 0,1 1-1,-1-1 1,1 0 0,-1 0 0,1 1-1,0-1 1,-1 0 0,1 1 0,-1-1 0,1 0-1,0 1 1,-1 0 0,-3 3-17,1 0 1,0 0-1,0 0 0,0 0 1,0 1-1,-3 8 1,4-9-2,1 0 0,0 1 0,0-1 0,0 0 0,0 1 1,1-1-1,0 1 0,0-1 0,0 1 0,0-1 0,2 8 0,-1-10 13,-1-1 0,1 1 0,-1-1 0,1 0 0,0 1 0,0-1-1,0 0 1,0 0 0,0 1 0,0-1 0,0 0 0,0 0 0,0 0 0,0 0-1,1 0 1,-1 0 0,0-1 0,1 1 0,-1 0 0,1-1 0,-1 1-1,0-1 1,1 1 0,-1-1 0,1 0 0,0 0 0,-1 1 0,1-1-1,-1 0 1,1 0 0,-1-1 0,1 1 0,-1 0 0,1 0 0,-1-1-1,4 0 1,12-5-11,1 0 1,-1-1-1,0-1 0,-1-1 0,0 0 1,20-15-1,-10 7 6,40-27 4,66-57-1,-98 71 16,-2 0 0,0-3 0,38-51 1,-66 78-8,-1 1 0,0-1 0,1-1 0,-2 1 0,5-13 1,-7 18-3,1 0 1,-1 0 0,0 0 0,0 0 0,0 0 0,0 0 0,0 0 0,0 0 0,0 0 0,0 0 0,0 0 0,0 0 0,-1 0 0,1 0 0,0 0 0,-1 0 0,1 0 0,-1-1-1,0 1 1,0 1-1,0-1 1,0 0-1,0 1 1,0 0-1,0-1 1,0 1-1,0 0 1,0-1-1,0 1 0,0 0 1,0 0-1,0 0 1,0 0-1,0 0 1,0 0-1,-1 0 1,1 0-1,0 1 1,0-1-1,0 0 0,-2 1 1,-8 3-3,0 1 1,0 0-1,0 0 1,0 1-1,1 1 1,0 0-1,1 0 1,-16 14-1,5-1 16,1 1 1,-29 38-1,36-42 13,1 0 1,0 1-1,1 0 0,1 0 0,1 1 1,-8 30-1,14-42-81,0 1 0,1-1 0,0 1 0,0 0 0,1-1 0,0 1 0,0-1 0,1 1 0,0 0 0,0-1 0,1 1 0,0-1 0,0 0 0,0 1 0,1-1 0,1 0 0,-1-1 0,1 1 0,0-1 0,8 10 0,-3-6-285,1 0 1,0-1-1,1 0 0,0-1 0,23 13 0,-4-4-271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0.143"/>
    </inkml:context>
    <inkml:brush xml:id="br0">
      <inkml:brushProperty name="width" value="0.05" units="cm"/>
      <inkml:brushProperty name="height" value="0.05" units="cm"/>
    </inkml:brush>
  </inkml:definitions>
  <inkml:trace contextRef="#ctx0" brushRef="#br0">218 218 20540,'-1'-2'130,"0"0"0,-1 0 0,1 0-1,-1-1 1,0 1 0,0 1 0,0-1-1,0 0 1,0 0 0,0 1-1,0-1 1,0 1 0,-1 0 0,1 0-1,-1 0 1,1 0 0,-1 0 0,1 0-1,-1 1 1,1-1 0,-1 1 0,0-1-1,1 1 1,-1 0 0,0 0-1,1 1 1,-1-1 0,0 0 0,1 1-1,-1 0 1,1-1 0,-1 1 0,1 0-1,-5 3 1,-1 0-2,0 1 0,0 0 1,0 0-1,1 1 0,0 0 0,0 0 1,1 1-1,-11 14 0,7-8-93,1 1 1,1 0-1,-8 19 0,14-27-30,-1 1-1,1 0 0,0 0 0,0 0 1,1 0-1,-1 0 0,2 0 0,-1 0 1,1 12-1,0-18-4,0 1 1,0-1 0,1 0-1,-1 1 1,0-1-1,0 0 1,1 0-1,-1 1 1,1-1-1,-1 0 1,1 0-1,-1 1 1,1-1-1,0 0 1,-1 0-1,1 0 1,0 0-1,0 0 1,0 0-1,0 0 1,0 0 0,0-1-1,0 1 1,0 0-1,0 0 1,1-1-1,-1 1 1,0-1-1,0 1 1,1-1-1,-1 0 1,0 1-1,1-1 1,-1 0-1,0 0 1,1 0-1,-1 0 1,0 0-1,1 0 1,-1 0 0,0 0-1,1-1 1,-1 1-1,0-1 1,2 0-1,5-2 9,1 0-1,-1-1 0,-1 0 1,1-1-1,12-9 1,34-29 297,83-85 0,35-65 598,-161 180-816,-8 11-66,-1 0 0,0 0 0,0 0 0,0 0-1,0-1 1,-1 1 0,1-1 0,-1 1 0,1-1 0,-1 0 0,1-3 0,-2 4 20,-5 5-18,-10 11-22,1 0-1,0 0 1,1 2 0,1-1-1,-15 26 1,-42 93-16,55-103 9,-19 61-1,30-83 2,1 0-1,0 0 1,1 0-1,0 0 1,0 0 0,1 1-1,0-1 1,1 0 0,-1 0-1,2 0 1,-1 0 0,5 10-1,-5-16 2,0 0-1,0-1 1,0 0-1,1 1 0,-1-1 1,1 1-1,0-1 1,-1 0-1,1 0 1,0 0-1,0 0 0,1-1 1,-1 1-1,0 0 1,1-1-1,-1 0 0,0 1 1,1-1-1,0 0 1,-1 0-1,1 0 1,0-1-1,-1 1 0,1-1 1,0 1-1,0-1 1,0 0-1,-1 0 0,5-1 1,1 0-5,0 0 0,1-1 0,-1 0 0,0-1 0,-1 0 0,1 0-1,0 0 1,12-9 0,1-2 3,-1-1 0,-1-1 0,0-1 0,20-24 0,58-81 101,-83 103-72,-2 8 10,-12 11-33,0 0 0,0 0 0,0 0 0,1 0 0,-1 0 0,0 0 0,0 0 0,0 0 0,0 0-1,0 0 1,1 0 0,-1 0 0,0 0 0,0 0 0,0 0 0,0 0 0,0 0 0,1 0 0,-1 0 0,0 1-1,0-1 1,0 0 0,0 0 0,0 0 0,0 0 0,0 0 0,1 0 0,-1 0 0,0 1 0,0-1 0,0 0-1,0 0 1,0 0 0,0 0 0,0 0 0,0 1 0,0-1 0,0 0 0,0 0 0,0 0 0,0 0 0,0 0-1,0 1 1,0-1 0,0 0 0,-3 31 51,1-24-55,-1 11 11,1-7 1,-1 1 0,2 0-1,-1 0 1,2-1 0,0 1-1,0 0 1,4 21 0,-4-31-7,1-1 0,-1 1 0,1-1 0,-1 0-1,1 1 1,-1-1 0,1 0 0,0 1 0,0-1 0,0 0 0,0 0 0,0 0 0,0 0 0,0 0 0,0 0 0,0 0 0,1 0 0,-1 0 0,0 0 0,1-1 0,0 2 0,1-2 0,0 1 0,-1-1 1,1 1-1,0-1 0,-1 0 1,1 0-1,0 0 1,-1 0-1,1-1 0,0 1 1,2-2-1,8-2 3,-1-1 1,0 0-1,21-13 0,-27 15-5,46-29-1,-35 20-13,2 1 0,-1 0 0,30-11-1,-46 21 14,0 0 0,0 0 0,-1 1 0,1-1 0,0 1 0,0 0 0,0-1 0,0 1 0,0 0 0,0 0 0,0 0 0,-1 1 0,1-1 0,0 0 0,0 1 0,0-1 0,3 2 0,-4-1 1,0 0 0,0 0 0,0 0 0,0 0 0,0 0 0,0 0 0,0 0 0,0 1 0,0-1 0,-1 0 0,1 0 0,0 1 0,-1-1 0,1 1 0,-1-1 0,1 0 0,-1 4 0,1 5 10,-1 0 0,0 0 0,0 0-1,-1 0 1,-3 13 0,2-11 11,0-4-27,1-3 31,0 1 0,1-1 0,-1 1 1,1-1-1,1 11 0,-1-15-23,0-1 0,0 1 0,0-1 0,0 1 0,1 0 0,-1-1 0,0 1 0,0-1 0,1 1 0,-1-1 0,0 1 0,1-1 0,-1 1-1,1-1 1,-1 1 0,1-1 0,-1 0 0,0 1 0,1-1 0,0 0 0,-1 1 0,1-1 0,0 1 0,0-1-8,1 0 0,-1 0 1,1 0-1,-1 0 0,0 0 0,1-1 0,-1 1 1,1 0-1,-1-1 0,0 1 0,1-1 0,-1 1 1,0-1-1,2-1 0,7-3-208,-1-1 1,-1 0-1,1-1 0,-1 0 1,0 0-1,-1-1 0,0 0 1,0 0-1,-1-1 0,0 0 1,0 0-1,-1 0 0,5-14 1,5-17-401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0.577"/>
    </inkml:context>
    <inkml:brush xml:id="br0">
      <inkml:brushProperty name="width" value="0.05" units="cm"/>
      <inkml:brushProperty name="height" value="0.05" units="cm"/>
    </inkml:brush>
  </inkml:definitions>
  <inkml:trace contextRef="#ctx0" brushRef="#br0">59 5 21189,'-11'-4'2136,"3"4"-1560,1 0-424,2 3 680,-2 3-312,-3 2-151,0-7-442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1.118"/>
    </inkml:context>
    <inkml:brush xml:id="br0">
      <inkml:brushProperty name="width" value="0.05" units="cm"/>
      <inkml:brushProperty name="height" value="0.05" units="cm"/>
    </inkml:brush>
  </inkml:definitions>
  <inkml:trace contextRef="#ctx0" brushRef="#br0">24 18 16508,'10'-17'2355,"-10"17"-2314,0 0 0,0 0 0,0 0 0,0 0 0,0 0 0,0 0 0,0 0 0,0 0 0,0 0 0,1-1 0,-1 1 0,0 0 0,0 0 0,0 0 0,0 0 0,0 0-1,0 0 1,1 0 0,-1 0 0,0 0 0,0 0 0,0 0 0,0 0 0,0 0 0,0 0 0,1 0 0,-1 0 0,0 0 0,0 0 0,0 0 0,0 0 0,0 0 0,0 0 0,0 0 0,1 1 0,-1-1 0,0 0 0,0 0 0,0 0 0,0 0 0,0 0 0,0 0 0,0 0 0,0 0 0,0 0 0,1 1 0,-1-1 0,0 0 0,0 0 0,0 0 0,0 0 0,0 0 0,0 0 0,0 1 0,1 3 355,-1 0 0,1 0 0,-1 0 0,0 1 0,0-1 0,-1 5 0,-18 111 2480,12-85-2605,1 1-1,2 0 1,1 48-1,3-80-263,0 0 0,0 0-1,1 0 1,0 0 0,0 0-1,0 0 1,0 0 0,1 0-1,1 4 1,-2-7-5,-1 0-1,1 0 1,0 0-1,0 0 1,0-1 0,0 1-1,0 0 1,0 0-1,0-1 1,0 1 0,0 0-1,0-1 1,1 1-1,-1-1 1,0 1 0,0-1-1,0 0 1,1 1-1,-1-1 1,0 0 0,0 0-1,1 0 1,-1 0-1,0 0 1,1 0 0,-1 0-1,0-1 1,0 1-1,3-1 1,4-2 2,-1 0 0,1 0 0,0-1 0,-1 0-1,0 0 1,0-1 0,0 0 0,12-11 0,47-55 25,-49 51-21,121-140 152,-137 159-156,0 0 0,-1 0 0,1 0 0,0 0 1,0 0-1,0 0 0,0 1 0,0-1 0,1 0 0,-1 1 0,0-1 0,2 0 1,-2 1-3,-1 0 1,0 0-1,1 0 1,-1 0-1,0 0 1,0 0-1,1 0 1,-1 0 0,0 0-1,0 1 1,1-1-1,-1 0 1,0 0-1,0 0 1,1 0-1,-1 1 1,0-1-1,0 0 1,0 0 0,0 0-1,1 1 1,-1-1-1,0 0 1,0 0-1,0 1 1,0-1-1,0 0 1,0 1 0,1-1-1,-1 0 1,0 0-1,0 1 1,0-1-1,0 1 1,0 4 16,0 0 0,0-1-1,-1 1 1,1 0 0,-2 6 0,-8 29 41,7-27-44,0-1 0,0 1 0,1 0 0,1 0 0,-1 15 0,2-27-14,0 0 0,0 0 0,0 0 0,0 0-1,1 0 1,-1 0 0,0 0 0,0 0 0,0 0 0,1 0 0,-1 0-1,1-1 1,-1 1 0,1 0 0,-1 0 0,1 0 0,-1 0 0,1-1-1,0 1 1,-1 0 0,1 0 0,0-1 0,0 1 0,0-1 0,-1 1-1,1-1 1,0 1 0,1 0 0,0-1 0,1 0 1,-1 1-1,0-1 0,0 0 0,0-1 1,1 1-1,-1 0 0,0-1 0,0 1 1,0-1-1,0 1 0,3-3 0,9-3 8,-1-1 0,-1-1 0,13-9 0,-22 16-6,45-36 28,-29 21-24,0 2 0,1 0 1,1 1-1,0 1 0,27-12 0,-47 24-8,0-1-1,0 1 1,0 0-1,0-1 1,-1 1-1,1 0 1,0-1-1,0 1 1,0 0-1,0 0 1,0 0-1,0 0 1,0 0-1,0 0 1,0 0-1,0 0 1,0 0-1,0 1 1,0-1-1,0 0 1,0 1-1,0-1 1,0 0-1,0 1 1,0-1-1,-1 1 1,1 0-1,0-1 1,0 1-1,0 0 1,-1-1-1,1 1 1,0 0-1,-1 0 1,1-1-1,-1 1 1,1 0-1,-1 0 1,1 0-1,-1 0 1,0 0-1,1 0 1,-1 0-1,0 0 1,0 0-1,0 0 1,0 0-1,0 0 1,0 0-1,0 0 1,0 0-1,0 2 1,-1 6-24,0 0 1,-1 1 0,0-1 0,-3 12-1,-3 4-885,0-1 0,-1 0 0,-16 29 0,34-68 247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2.240"/>
    </inkml:context>
    <inkml:brush xml:id="br0">
      <inkml:brushProperty name="width" value="0.05" units="cm"/>
      <inkml:brushProperty name="height" value="0.05" units="cm"/>
    </inkml:brush>
  </inkml:definitions>
  <inkml:trace contextRef="#ctx0" brushRef="#br0">241 90 17052,'-1'-2'424,"0"-1"0,-1 0 1,1 1-1,-1-1 0,0 1 1,0-1-1,0 1 1,0 0-1,0 0 0,0 0 1,0 0-1,-1 0 0,1 0 1,-6-2-1,4 3-157,1 0-1,-1 0 1,0 0 0,0 1-1,0 0 1,1-1-1,-1 1 1,0 1 0,0-1-1,0 1 1,-6 1-1,1 1-202,1 0-1,-1 0 0,1 1 0,0 0 0,0 0 1,0 1-1,0 0 0,1 1 0,0-1 0,0 2 0,0-1 1,1 1-1,0-1 0,0 2 0,1-1 0,0 1 1,0 0-1,1 0 0,0 0 0,0 0 0,1 1 1,0 0-1,1-1 0,0 1 0,-2 17 0,3-23-58,1 0-1,0 0 0,0-1 1,0 1-1,0 0 1,0 0-1,1 0 0,-1-1 1,1 1-1,0 0 0,0 0 1,0-1-1,0 1 1,0-1-1,1 1 0,-1-1 1,1 0-1,0 1 0,-1-1 1,1 0-1,0 0 1,0 0-1,0 0 0,1 0 1,-1-1-1,0 1 0,1-1 1,2 2-1,0-1 0,0-1 0,0 0 0,1 1 0,-1-1 0,1-1 0,-1 1-1,0-1 1,1 0 0,-1-1 0,1 1 0,-1-1 0,0 0 0,10-3 0,5-3 4,-1 0 0,1-2 0,-2 0 0,1-1 1,20-16-1,81-70 97,-37 27 18,-79 66-111,0 0-1,0 0 1,0 0-1,0 1 1,0-1-1,6-1 1,-10 4-10,1 0 0,-1 0 0,1 0 0,-1 0 0,0 0 1,1 0-1,-1 0 0,1 0 0,-1 0 0,1 0 0,-1 0 1,1 0-1,-1 0 0,0 0 0,1 0 0,-1 0 0,1 1 1,-1-1-1,0 0 0,1 0 0,-1 1 0,1-1 0,-1 0 1,0 0-1,1 1 0,0 0 2,-1 1-1,1-1 1,-1 0 0,1 0 0,-1 1-1,0-1 1,1 0 0,-1 1 0,0-1-1,0 0 1,0 1 0,0-1 0,0 2 0,-8 44 29,6-40-31,0 0 0,1 1 0,0-1-1,0 1 1,1 0 0,0-1-1,0 1 1,2 14 0,-1-22-4,-1 1 1,0 0-1,0 0 1,1-1-1,-1 1 1,0 0-1,1-1 1,-1 1-1,1-1 1,-1 1-1,1 0 1,-1-1-1,1 1 1,-1-1-1,1 1 0,0-1 1,-1 0-1,1 1 1,0-1-1,-1 0 1,1 1-1,0-1 1,-1 0-1,3 1 1,-1-1-9,0 0 1,1 0-1,-1 0 1,0 0-1,0 0 1,1-1-1,-1 1 1,4-2-1,3-1-68,1-1 0,16-9 0,-26 12 73,45-26-282,-33 18 164,2 1-1,-1 0 0,1 1 0,0 0 0,0 1 0,1 1 0,20-5 1,-34 10 109,0-1 0,0 1 1,1 0-1,-1 0 1,0 0-1,1 0 1,-1 0-1,0 1 1,1-1-1,-1 0 1,0 1-1,0-1 1,1 1-1,-1-1 1,0 1-1,0-1 1,0 1-1,0 0 1,0 0-1,0-1 1,0 1-1,0 0 1,0 0-1,0 0 1,0 0-1,0 0 1,-1 0-1,1 1 1,0-1-1,-1 0 0,1 0 1,-1 0-1,1 1 1,0 1-1,0 5 10,0-1-1,0 1 1,-1 0-1,0 14 1,-1-10 22,1-6 15,0 0 0,0 0 0,1 0 0,0 0 0,0-1 0,0 1 0,1 0-1,0-1 1,3 9 0,-4-12-12,1-1-1,-1 1 0,0 0 1,1 0-1,-1-1 0,1 1 0,0-1 1,0 1-1,-1-1 0,1 0 1,0 0-1,0 0 0,0 0 0,0 0 1,0 0-1,1 0 0,-1-1 1,0 1-1,0-1 0,0 1 1,1-1-1,-1 0 0,0 0 0,0 0 1,1 0-1,-1 0 0,4-2 1,5 0 32,0-1-1,0 0 1,0-1 0,0 0 0,0-1 0,-1 0 0,0-1 0,0 0 0,-1-1 0,1 0 0,11-12 0,-8 7-39,-1 0 0,-1-1 0,0-1 0,0 0 0,-2 0 1,0-1-1,8-16 0,-15 25-27,1-1 0,-1 1 0,0 0 1,1-9-1,-3 14 8,0 0 1,0 0 0,0 0-1,0-1 1,0 1 0,0 0-1,0 0 1,0 0 0,-1 0-1,1 0 1,0-1 0,-1 1-1,0-2 1,1 3 1,-1-1 0,1 1 0,-1 0 0,1-1 0,-1 1 0,1 0 0,-1-1 1,0 1-1,1 0 0,-1 0 0,1-1 0,-1 1 0,1 0 0,-1 0 0,0 0 0,1 0 0,-1 0 0,0 0 0,1 0 0,-1 0 1,1 0-1,-1 0 0,0 0 0,1 0 0,-1 0 0,1 1 0,-2-1 0,-2 2-6,1 0 0,-1-1 0,1 1 0,-1 1 0,1-1 0,0 0 0,0 1 0,0 0 0,0 0 0,0 0-1,1 0 1,0 0 0,-1 0 0,1 1 0,-3 5 0,2-3 6,0 1 0,0-1 0,1 1 0,0 0 0,0 0 0,0 0 0,0 14 0,1-20 3,1 1 0,0 0 0,0 0 0,0 0 0,0 0 0,1 0 0,-1 0 0,1-1 0,-1 1 0,1 0 0,-1 0 0,1-1 0,0 1 1,0 0-1,0-1 0,0 1 0,0 0 0,0-1 0,0 0 0,1 1 0,-1-1 0,0 0 0,1 1 0,-1-1 0,1 0 0,0 0 0,-1 0 0,1-1 0,0 1 1,-1 0-1,1 0 0,0-1 0,0 1 0,0-1 0,0 0 0,-1 0 0,4 1 0,4-1 1,0-1-1,-1 1 1,1-1-1,-1-1 1,1 1-1,-1-1 1,8-4-1,6-2-55,0-2 0,-1 0 0,0-2 0,33-24 0,67-67-298,-116 102 53,-6 10 141,-9 26 113,-3 15 107,12-45-52,1 0-1,0 1 1,0-1-1,0 0 1,0 0-1,1 0 1,0 0-1,0 0 1,0 0-1,1 0 1,2 6-1,0-5-12,0 0-1,0 0 1,0 0 0,1 0-1,0-1 1,0 0-1,8 7 1,-4-4-22,-1 1 0,-1 0 0,1 1 0,-1-1 1,-1 1-1,0 1 0,0-1 0,-1 1 0,-1 0 1,1 1-1,-2-1 0,4 17 0,-1 4 5,-2-1 1,-1 1-1,-1 45 0,-3-45 105,-1 0 1,-2 1-1,-1-1 1,-14 46-1,13-57 66,-2-1 0,0 0 0,-1 0 0,-1-1 0,-1-1 0,0 1 0,-25 27 0,33-41-89,-1-2 0,0 1 0,0 0 0,0-1 0,0 0 0,-1 1 0,1-2 0,-1 1-1,-6 2 1,10-4-44,-1-1-1,1 1 0,-1-1 0,1 0 0,-1 0 0,1 0 0,-1 1 1,1-1-1,-1-1 0,1 1 0,-1 0 0,0 0 0,1 0 0,-1-1 1,1 1-1,0-1 0,-1 1 0,1-1 0,-1 0 0,1 0 0,0 1 1,-1-1-1,1 0 0,0 0 0,0 0 0,0 0 0,0 0 0,0-1 1,0 1-1,0 0 0,0 0 0,0-1 0,1 1 0,-1-1 0,0-2 1,-4-6 21,2 0 0,0-1 0,0 1 0,1-1 0,0 0 1,0-20-1,2 3-16,4-44 1,-1 52-73,1 0 1,1 0 0,0 1 0,1-1-1,1 1 1,11-21 0,-3 14-625,1 0 1,0 1-1,31-34 0,-28 36 107,23-36-1,-15 13-108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5.400"/>
    </inkml:context>
    <inkml:brush xml:id="br0">
      <inkml:brushProperty name="width" value="0.05" units="cm"/>
      <inkml:brushProperty name="height" value="0.05" units="cm"/>
    </inkml:brush>
  </inkml:definitions>
  <inkml:trace contextRef="#ctx0" brushRef="#br0">48 3 19292,'2'-2'2228,"0"7"-1424,-2 17-629,0-17 136,-7 215 3252,-21 114-2737,12-151-594,15-161-188,3-21-15,0-5 1,9-37 41,14-68 9,111-405 145,-135 511-224,3-10 7,1 0 0,0 0-1,1 0 1,0 0-1,0 1 1,11-14 0,-16 25-7,0-1 0,0 1 0,0 0 0,1-1 0,-1 1 0,0 0 0,1 0 0,-1 0 0,1 0 0,-1 0 0,1 0 0,-1 0 0,1 1 0,0-1 0,-1 0 0,1 1 0,0-1 0,2 1 0,-3 0 0,1 0-1,-1 0 1,0 1-1,1-1 1,-1 0-1,0 1 1,1-1-1,-1 1 1,0 0-1,0-1 1,1 1-1,-1 0 1,0 0-1,0 0 1,0 0-1,0 0 1,0 0-1,1 1 1,1 3-4,1 0 0,-1 0 0,0 1 0,-1-1 0,1 1 0,-1 0 0,0-1 0,-1 1 1,2 8-1,-2-5-4,-1-1 1,1 0 0,-2 1 0,1-1 0,-1 0-1,-1 0 1,1 1 0,-1-1 0,-1 0-1,1-1 1,-1 1 0,-1 0 0,0-1 0,0 1-1,0-1 1,-1 0 0,-8 10 0,6-10 1,0 1 1,-1-1-1,0 0 1,0 0-1,0-1 1,-1 0-1,0-1 1,0 0-1,0 0 1,-1-1-1,1 0 1,-1-1-1,-17 4 1,25-6-26,-1-1 0,1 1-1,0-1 1,-1 0 0,1 0 0,0 0 0,-1 0-1,1 0 1,-1-1 0,1 1 0,0-1 0,0 1 0,-1-1-1,1 0 1,-3-1 0,4 1-42,0 0 0,0 0 0,0 0-1,0 1 1,1-1 0,-1 0 0,0-1 0,0 1 0,1 0 0,-1 0 0,0 0-1,1 0 1,-1 0 0,1-1 0,0 1 0,-1 0 0,1 0 0,0-1-1,0 1 1,0-2 0,0-2-77,1 0-1,-1 1 1,1-1-1,0 0 1,1 1-1,-1-1 1,1 1-1,0-1 1,0 1 0,0 0-1,1 0 1,0 0-1,3-4 1,17-16-642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5.808"/>
    </inkml:context>
    <inkml:brush xml:id="br0">
      <inkml:brushProperty name="width" value="0.05" units="cm"/>
      <inkml:brushProperty name="height" value="0.05" units="cm"/>
    </inkml:brush>
  </inkml:definitions>
  <inkml:trace contextRef="#ctx0" brushRef="#br0">1 34 14155,'6'-1'273,"-3"1"38,0-1 0,1 1 0,-1 0 0,0 0 1,0 1-1,0-1 0,0 0 0,0 1 0,4 1 0,-7-2-205,1 1 1,-1-1-1,1 0 1,-1 1-1,1-1 1,-1 1-1,1-1 1,-1 1-1,1-1 1,-1 1-1,0-1 1,1 1-1,-1-1 1,0 1-1,1-1 1,-1 1-1,0 0 1,0-1-1,1 2 1,-4 20 2167,-12 24-337,8-30-1493,2 1 0,0 0 0,1 0 0,-4 30 0,8-46-418,0 1 0,-1-1 0,1 0 0,0 1 0,0-1 0,0 1 0,1-1 0,-1 0 0,0 1 0,0-1 0,1 1 0,-1-1 0,1 0 0,-1 0 0,1 1 0,0-1 0,-1 0 0,1 0 0,0 0 0,0 1 0,0-1 0,0 0 0,0 0 0,2 1 0,-1-1 0,0-1 1,-1 1-1,1-1 1,0 0 0,0 0-1,0 0 1,-1 1-1,1-2 1,0 1-1,0 0 1,0 0-1,-1 0 1,1-1-1,0 1 1,0-1-1,-1 0 1,1 1-1,0-1 1,2-2-1,5-2 50,-1-1-1,0 0 1,0 0-1,0-1 0,0 0 1,-1-1-1,0 1 1,-1-1-1,0-1 0,5-8 1,-4 5 22,-1 1 0,0-1 0,-1 0 0,0 0 0,-1-1 0,0 0 0,3-18 0,-7 28-80,0 0-1,0 0 1,1 1 0,-2-1-1,1 0 1,0 1 0,0-1-1,-1 0 1,0 1 0,1-1-1,-1 0 1,0 1 0,0-1-1,-1 1 1,-1-3 0,2 4-31,1 0 0,-1 0 0,0 0 0,0 1 0,0-1 0,0 1 0,0-1 0,0 0 0,0 1 0,0-1 0,0 1 0,0 0 0,-1-1 0,1 1 0,0 0 0,0 0 0,0 0 0,0 0 0,0 0 0,-1 0 0,1 0 0,0 0 0,0 0 0,0 1 0,0-1 0,0 0 0,-1 1 1,1-1-1,0 1 0,0-1 0,0 1 0,0-1 0,0 1 0,0 0 0,1-1 0,-2 2 0,1-1-65,0-1 0,1 0 0,-1 1 0,0-1 0,1 1 0,-1-1 0,1 1 1,-1-1-1,0 1 0,1-1 0,-1 1 0,1 0 0,0-1 0,-1 1 0,1 0 0,0-1 0,-1 1 1,1 0-1,0 0 0,0-1 0,-1 1 0,1 0 0,0 0 0,0-1 0,0 1 0,0 0 0,0 1 1,1-1 6,-1 0-1,1-1 1,-1 1 0,1 0 0,-1-1 0,1 1 0,0-1 0,-1 1 0,1 0 0,0-1 0,-1 0 0,1 1 0,0-1 0,0 1 0,0-1 0,-1 0 0,1 1 0,0-1 0,0 0 0,0 0 0,0 0 0,0 0 0,1 0 0,17 2-575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6.245"/>
    </inkml:context>
    <inkml:brush xml:id="br0">
      <inkml:brushProperty name="width" value="0.05" units="cm"/>
      <inkml:brushProperty name="height" value="0.05" units="cm"/>
    </inkml:brush>
  </inkml:definitions>
  <inkml:trace contextRef="#ctx0" brushRef="#br0">206 69 16892,'0'-2'177,"0"-1"0,-1 0 1,1 0-1,-1 0 0,1 0 1,-1 0-1,0 0 0,0 0 0,0 1 1,0-1-1,-1 0 0,1 1 1,-1-1-1,1 1 0,-1 0 1,0-1-1,0 1 0,0 0 1,0 0-1,-1 0 0,1 0 1,0 1-1,-1-1 0,1 1 1,-1-1-1,0 1 0,0 0 0,1 0 1,-1 0-1,0 0 0,0 1 1,0-1-1,0 1 0,0-1 1,0 1-1,0 0 0,0 0 1,1 1-1,-1-1 0,0 1 1,0-1-1,0 1 0,0 0 1,0 0-1,1 0 0,-1 0 1,0 1-1,-2 1 0,-2 1-77,0 1 1,0 0-1,1 1 0,0-1 0,0 1 1,0 1-1,1-1 0,-1 1 1,2 0-1,-1 0 0,1 0 0,-6 13 1,6-11-74,1 1 0,0-1 0,0 1 0,1-1 0,0 1 0,1 0 0,0 0 0,0 0-1,1 0 1,1 13 0,0-19-19,-1-1 0,1 0 0,-1 1 0,1-1-1,0 0 1,0 1 0,1-1 0,-1 0 0,1 0-1,0 0 1,-1 0 0,1 0 0,0 0 0,1-1-1,-1 1 1,0-1 0,1 1 0,0-1-1,-1 0 1,1 0 0,0 0 0,0 0 0,0-1-1,0 1 1,1-1 0,-1 0 0,0 0 0,0 0-1,1 0 1,-1 0 0,5 0 0,2-1 22,0 0 1,0-1-1,-1 1 0,1-2 1,-1 1-1,1-2 1,-1 1-1,1-1 1,-1-1-1,10-4 1,-5 1 37,0-1 1,0-1 0,-1 0 0,0-1 0,-1 0 0,19-20 0,-24 23-38,-1-1 0,1-1 0,-2 1 0,1-1 0,-1 0 0,0 0 0,-1 0 0,0-1 0,0 1 0,-1-1 0,2-13 0,-4 21-67,-1 0 0,0 0-1,1 0 1,-1 0-1,0 0 1,0 0-1,0 0 1,-1 0-1,1 0 1,0 0-1,-1 0 1,0 0-1,1 0 1,-1 0 0,0 1-1,0-1 1,0 0-1,0 0 1,0 1-1,0-1 1,0 1-1,-1-1 1,1 1-1,0-1 1,-1 1-1,1 0 1,-1 0 0,0 0-1,1 0 1,-1 0-1,-2-1 1,3 2-16,-1-1 0,1 1 1,-1 0-1,0 0 0,1-1 1,-1 1-1,1 0 0,-1 1 1,1-1-1,-1 0 0,0 0 0,1 1 1,-1-1-1,1 1 0,-1-1 1,1 1-1,0 0 0,-1-1 1,1 1-1,0 0 0,-1 0 1,1 0-1,0 0 0,0 0 1,0 0-1,0 0 0,0 1 1,0-1-1,0 0 0,0 1 1,0-1-1,1 0 0,-1 1 0,0-1 1,0 4-1,1-2-351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3.443"/>
    </inkml:context>
    <inkml:brush xml:id="br0">
      <inkml:brushProperty name="width" value="0.05" units="cm"/>
      <inkml:brushProperty name="height" value="0.05" units="cm"/>
    </inkml:brush>
  </inkml:definitions>
  <inkml:trace contextRef="#ctx0" brushRef="#br0">205 10 17788,'0'-1'133,"1"0"0,-1 0 0,1 1 1,0-1-1,0 0 0,-1 1 0,1-1 0,0 1 1,0-1-1,0 1 0,0-1 0,0 1 0,0 0 1,0-1-1,0 1 0,0 0-84,-1 0 0,0 0 1,1 0-1,-1 0 0,0 1 1,0-1-1,0 0 0,1 0 0,-1 0 1,0 1-1,0-1 0,0 0 0,1 0 1,-1 1-1,0-1 0,0 0 0,0 0 1,0 1-1,0-1 0,1 0 1,-1 1-1,0-1 0,0 0 0,0 0 1,0 1-1,0-1 0,0 0 0,0 1 1,0-1-1,0 0 0,0 1 0,-7 36 1894,5-29-1631,-57 299 2520,28 5-2364,37-202-486,-10-113-153,1 0-1,0 0 0,-1 0 1,2-1-1,-1 1 1,-4-7-1,-1-2-87,-55-94-1162,58 96 1470,0-1 0,0 0 0,1 0-1,1 0 1,0 0 0,1-1 0,0 1 0,-1-16 0,3 25-2,0 0 1,0-1 0,1 1-1,-1 0 1,1 0 0,-1 0-1,1 0 1,0 0 0,0 1-1,0-1 1,0 0-1,0 0 1,0 0 0,0 1-1,1-1 1,-1 1 0,1-1-1,-1 1 1,1-1 0,-1 1-1,1 0 1,0 0 0,0 0-1,-1 0 1,1 0 0,0 0-1,0 0 1,0 1 0,0-1-1,0 1 1,4-1 0,7-1 136,-1 1 0,1 0 0,-1 1 0,14 1 0,-18-1-121,17 2 149,29 7 0,-34-5-568,1-1 0,35 1 0,-54-4 336,-1 0 0,1 0 0,0 0 0,0-1-1,0 1 1,-1 0 0,1-1 0,0 1 0,0-1 0,-1 1 0,1-1 0,0 0 0,-1 0-1,1 0 1,-1 0 0,1 0 0,-1 0 0,1 0 0,-1 0 0,0-1 0,0 1 0,0 0-1,1-1 1,0-1 0,9-22-303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7.003"/>
    </inkml:context>
    <inkml:brush xml:id="br0">
      <inkml:brushProperty name="width" value="0.05" units="cm"/>
      <inkml:brushProperty name="height" value="0.05" units="cm"/>
    </inkml:brush>
  </inkml:definitions>
  <inkml:trace contextRef="#ctx0" brushRef="#br0">116 1 16099,'-7'2'323,"0"1"-1,0 1 0,0-1 1,1 1-1,0 0 0,-1 1 0,2-1 1,-1 1-1,0 1 0,1-1 0,0 1 1,0 0-1,1 0 0,-7 11 1,8-11-250,0 0 1,0 0 0,1 0 0,-1 0 0,1 0 0,1 0 0,-1 1 0,1-1 0,1 1 0,-1-1 0,1 1 0,0 0-1,0-1 1,1 1 0,0-1 0,3 13 0,-3-17-59,-1 1 1,1-1-1,0 0 1,0 0-1,0 0 1,0 0-1,1 0 0,-1 0 1,0 0-1,1 0 1,-1-1-1,1 1 0,0 0 1,-1-1-1,1 0 1,0 1-1,0-1 0,0 0 1,0 0-1,0 0 1,0 0-1,1 0 0,-1 0 1,0-1-1,0 1 1,1-1-1,-1 1 0,0-1 1,0 0-1,1 0 1,-1 0-1,0 0 0,1-1 1,-1 1-1,3-1 1,1-1 82,0 0-1,0 0 1,0 0 0,0-1 0,-1 0 0,1 0-1,-1 0 1,0-1 0,0 0 0,0 0 0,9-9-1,-7 3 162,1 0-1,-2 0 1,1 0-1,-1-1 1,8-19 0,-13 26-173,1 1 0,-1-1 0,1 0 0,-1 0 0,0 0 1,-1 0-1,1 0 0,-1 0 0,0 0 0,0 0 0,0 0 1,0 0-1,-1 0 0,1 0 0,-1 0 0,0 0 0,-1 0 1,1 0-1,0 0 0,-5-6 0,5 8-91,-1 1 0,0-1 0,1 1 0,-1 0 0,0-1 0,0 1 0,0 0 0,0 0-1,0 0 1,0 1 0,0-1 0,0 0 0,0 1 0,0-1 0,-1 1 0,1 0 0,0 0 0,0 0 0,0 0 0,-1 0 0,1 0-1,0 0 1,-4 2 0,4-2-124,0 0 0,0 1-1,-1 0 1,1-1 0,0 1 0,0 0-1,0 0 1,0 0 0,0 0-1,0 1 1,1-1 0,-1 0 0,0 1-1,1 0 1,-1-1 0,1 1-1,-1 0 1,1-1 0,0 1 0,0 0-1,0 0 1,0 0 0,-1 3-1,2 3-490,4-2-153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6.718"/>
    </inkml:context>
    <inkml:brush xml:id="br0">
      <inkml:brushProperty name="width" value="0.05" units="cm"/>
      <inkml:brushProperty name="height" value="0.05" units="cm"/>
    </inkml:brush>
  </inkml:definitions>
  <inkml:trace contextRef="#ctx0" brushRef="#br0">28 7 14891,'4'-7'1936,"-2"8"-397,-3 16 567,-11 38-232,9-42-1406,-2 12 108,0 0 0,2 1 1,-1 49-1,4-73-551,0 0 1,0 0 0,0 0 0,1 1-1,-1-1 1,1 0 0,0 0 0,-1 0 0,1 0-1,0 0 1,0 0 0,0-1 0,0 1-1,1 0 1,-1 0 0,0-1 0,1 1-1,-1-1 1,1 1 0,0-1 0,-1 1-1,1-1 1,0 0 0,0 0 0,0 0-1,0 0 1,0 0 0,0-1 0,4 2-1,5 0-51,0-1 0,1 0 0,-1 0 0,21-3 0,18 2-307,-46 1 311,-1-1-1,0 1 1,0-1-1,0 1 1,0 0-1,0 1 1,0-1-1,0 0 1,0 1-1,0 0 1,0-1-1,-1 1 1,1 0-1,-1 1 1,1-1-1,-1 0 1,0 1-1,0-1 1,0 1-1,0 0 1,2 3-1,-4-4 45,1 1-1,0-1 0,-1 1 1,1-1-1,-1 1 0,0-1 1,0 1-1,0 0 0,0-1 1,0 1-1,0-1 0,-1 1 1,1-1-1,-1 1 0,0-1 1,0 1-1,0-1 0,0 0 1,0 0-1,0 1 0,-1-1 1,1 0-1,-1 0 0,0 0 1,1 0-1,-1 0 0,-3 2 1,0 0 84,0-1 1,1 1-1,-1-1 1,-1 0-1,1 0 1,0-1-1,-1 1 1,1-1-1,-1 0 1,0-1-1,0 1 1,0-1-1,-11 0 1,13 0-162,-1-1 1,1-1 0,-1 1 0,1-1-1,0 1 1,-1-1 0,1 0-1,0-1 1,-1 1 0,1-1 0,0 0-1,0 0 1,1 0 0,-1 0 0,0-1-1,1 0 1,-1 0 0,1 0-1,-4-4 1,6 6-34,-1-1 0,1 0 0,0 0 0,0 1 0,0-1 0,0 0 0,1 0 0,-1 0 0,0 0 1,1 0-1,-1 0 0,1 0 0,0 0 0,0 0 0,-1 0 0,1 0 0,1-1 0,-1 1 0,0 0 0,0 0 0,1 0 0,-1 0 0,1 0 0,0 0 0,0 0 0,0 1 0,1-4 0,13-10-788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7.153"/>
    </inkml:context>
    <inkml:brush xml:id="br0">
      <inkml:brushProperty name="width" value="0.05" units="cm"/>
      <inkml:brushProperty name="height" value="0.05" units="cm"/>
    </inkml:brush>
  </inkml:definitions>
  <inkml:trace contextRef="#ctx0" brushRef="#br0">83 494 15683,'1'-2'233,"0"1"-1,0 0 1,0 0-1,-1-1 1,1 1-1,0 0 1,0-1-1,-1 1 1,1-1 0,-1 1-1,0-1 1,1 1-1,-1-3 1,0 4-137,0-1 0,0 1 1,-1-1-1,1 1 0,0-1 1,-1 1-1,1-1 0,0 1 1,-1-1-1,1 1 1,-1 0-1,1-1 0,0 1 1,-1 0-1,1-1 0,-1 1 1,1 0-1,-1 0 0,1-1 1,-1 1-1,0 0 0,1 0 1,-1 0-1,1 0 0,-1 0 1,1-1-1,-1 1 1,0 0-1,1 1 0,-1-1 1,1 0-1,-1 0 0,1 0 1,-1 0-1,1 0 0,-1 0 1,1 1-1,-1-1 0,0 1 1,-3 0 34,0 0 1,-1 1-1,1 0 1,1 0-1,-1 0 0,0 1 1,0-1-1,1 1 1,0 0-1,-1 0 1,1 0-1,0 0 0,0 1 1,1-1-1,-1 1 1,1 0-1,0-1 1,0 1-1,0 0 0,0 1 1,1-1-1,-1 0 1,1 0-1,0 1 1,1-1-1,-1 0 0,1 1 1,-1-1-1,1 1 1,1 6-1,0-9-124,0 0-1,0 0 1,0-1 0,0 1-1,0 0 1,0-1 0,0 1 0,1 0-1,-1-1 1,1 0 0,-1 1-1,1-1 1,-1 0 0,1 0-1,0 0 1,-1 0 0,1 0-1,0 0 1,0 0 0,0-1-1,0 1 1,0-1 0,0 1 0,0-1-1,0 0 1,0 0 0,3 0-1,6 0 2,-1 0 1,1-1-1,-1 0 0,11-3 0,0-1 1,1-2 0,-1 0 0,37-19 0,56-39-106,-44 24-245,-70 41 335,0 1-1,0-1 0,0 0 1,0 0-1,0 0 0,0 1 1,0-1-1,0 0 0,0 0 1,0 0-1,0 0 0,0 1 1,0-1-1,0 0 0,0 0 1,0 0-1,0 1 0,0-1 1,1 0-1,-1 0 1,0 0-1,0 0 0,0 0 1,0 1-1,0-1 0,1 0 1,-1 0-1,0 0 0,0 0 1,0 0-1,0 0 0,0 0 1,1 1-1,-1-1 0,0 0 1,0 0-1,0 0 0,1 0 1,-1 0-1,0 0 0,0 0 1,0 0-1,1 0 0,-1 0 1,0 0-1,0 0 0,0 0 1,0 0-1,1 0 0,-1 0 1,0-1-1,0 1 0,0 0 1,1 0-1,-1 0 0,0 0 1,0 0-1,0 0 0,-7 14-90,-9 11-98,7-12-66,1 1 0,0 0-1,0 0 1,2 1 0,0-1 0,-6 20-1,12-33 176,0 0 0,0 0 0,-1 0 0,1 0 0,0-1 0,0 1 0,0 0 0,0 0 0,0 0 0,0 0 0,0-1 0,0 1 0,1 0 0,-1 0 0,0 0 0,0 0 0,1-1 0,-1 1 0,1 0 0,-1 0-1,1 0 45,-1-1-1,1 0 0,0 1 0,-1-1 0,1 0 0,-1 0 0,1 0 0,-1 0 0,1 1 0,-1-1 0,1 0 0,0 0 0,-1 0 0,1 0 0,-1 0 0,1 0 1,-1-1-1,1 1 0,0 0 0,-1 0 0,2-1 0,2 0-125,0-1 0,1-1 0,-1 1 1,0-1-1,7-5 0,18-19-834</inkml:trace>
  <inkml:trace contextRef="#ctx0" brushRef="#br0" timeOffset="1">654 31 13163,'1'-6'582,"1"-16"1191,-4 20-853,-3 12-42,-45 118 4714,37-88-4447,1 2 0,-10 79 0,21-114-1024,0-1 0,1 1 0,0 0 0,0 0-1,1 0 1,2 13 0,-2-18-107,-1 0 0,1 0 0,0 0 0,0-1 0,0 1 0,0 0 0,0-1 0,0 1 0,0 0 0,1-1-1,-1 0 1,0 1 0,1-1 0,0 0 0,-1 0 0,1 1 0,-1-1 0,1-1 0,0 1 0,0 0 0,0 0 0,-1-1 0,1 1 0,0-1-1,0 1 1,0-1 0,4 0 0,1 1-63,1 0 0,-1 0-1,1 0 1,-1 1 0,0 0 0,0 0-1,1 1 1,8 5 0,-13-7 37,-1 0 0,0 1 0,0 0 0,0 0 0,0-1 0,0 1 0,0 0 0,-1 0 0,1 1 0,-1-1-1,1 0 1,-1 1 0,0-1 0,0 0 0,0 1 0,0 0 0,0-1 0,0 1 0,-1-1 0,0 1 0,1 0 0,-1-1 0,0 1 0,0 0 0,0 0 0,-1-1 0,0 4 0,0-2 42,0 0 1,0 0-1,0 0 1,-1-1-1,0 1 1,0-1-1,0 1 0,0-1 1,0 0-1,-1 1 1,0-1-1,1 0 0,-1-1 1,0 1-1,0 0 1,-1-1-1,1 0 1,0 0-1,-1 0 0,1 0 1,-1 0-1,0-1 1,-6 2-1,5-1-41,0-1 0,0 1 0,0-1-1,0-1 1,-1 1 0,1-1 0,0 0 0,-1 0 0,1 0 0,0-1-1,-1 0 1,1 0 0,0 0 0,0-1 0,0 1 0,0-1 0,-6-4 0,9 6-84,1-1 1,-1 0 0,1 0 0,0-1-1,-1 1 1,1 0 0,0 0 0,0-1-1,0 1 1,0 0 0,0-1 0,0 1 0,0-1-1,0 0 1,1 1 0,-1-1 0,1 0-1,-1 1 1,1-1 0,-1 0 0,1 1-1,0-1 1,0 0 0,0 0 0,0 1 0,0-1-1,0 0 1,1 0 0,-1 1 0,1-1-1,-1 0 1,1 1 0,-1-1 0,3-2-1,9-10-690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7.600"/>
    </inkml:context>
    <inkml:brush xml:id="br0">
      <inkml:brushProperty name="width" value="0.05" units="cm"/>
      <inkml:brushProperty name="height" value="0.05" units="cm"/>
    </inkml:brush>
  </inkml:definitions>
  <inkml:trace contextRef="#ctx0" brushRef="#br0">24 4 16484,'21'-3'2632,"-5"3"-1408,-12 9-439,-5 8 2151,-10 9-1288,-1 4-335,-1 1-601,1-1-152,3-4-408,3-6-184,6-9-440,1-5-384,10-9-521,1-6 1049,7-5-272,-1-4-232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8.070"/>
    </inkml:context>
    <inkml:brush xml:id="br0">
      <inkml:brushProperty name="width" value="0.05" units="cm"/>
      <inkml:brushProperty name="height" value="0.05" units="cm"/>
    </inkml:brush>
  </inkml:definitions>
  <inkml:trace contextRef="#ctx0" brushRef="#br0">136 1 21309,'-91'351'6825,"84"-327"-6633,-2-1-14,2 1 0,1-1 1,0 1-1,2 0 0,-2 41 1,6-63-173,0 0 0,0 1 0,0-1 0,1 0 0,-1 0 0,0 0 0,1 0 0,0 0 0,-1 0 0,1 0 0,0 0 0,0 0 0,0 0 0,0 0 0,1 0 0,-1 0 0,0-1 0,1 1 0,2 2 0,-2-3-5,0 0-1,0 0 0,0-1 1,0 1-1,0 0 1,0-1-1,0 1 0,1-1 1,-1 0-1,0 1 0,0-1 1,0 0-1,0-1 0,1 1 1,3-1-1,4-2-15,-1 0 0,1 0 0,-1-1 0,0 0-1,-1-1 1,1 0 0,9-7 0,12-12-86,-2 0 0,0-2-1,-2-2 1,-1 0 0,-1-1 0,23-38 0,-39 52-32,-14 23 91,-15 25 75,-30 65 226,46-86-195,0 0 0,1 0 0,0 1-1,1-1 1,1 1 0,-2 20 0,4-30-39,0 0-1,0 0 1,0 0 0,0 0-1,1-1 1,-1 1 0,1 0-1,0 0 1,0-1 0,0 1-1,0 0 1,0-1 0,0 1-1,1-1 1,0 0 0,2 4-1,-3-5-13,1 0 0,0 1 0,-1-1 0,1 0 0,0 0 0,0 0 1,0 0-1,0-1 0,0 1 0,0 0 0,0-1 0,0 0 0,0 1 0,0-1 0,0 0 0,0 0 0,0 0 0,0 0 0,0 0 0,0-1 0,0 1 0,0 0 0,2-2 0,-1 2-69,0-1 0,-1 0 0,1 0 0,-1 0 0,1 0 0,-1 0 0,0-1 0,1 1-1,-1-1 1,0 1 0,0-1 0,0 0 0,0 0 0,0 0 0,-1 0 0,1 0 0,0 0 0,-1 0 0,0-1 0,1 1 0,-1 0 0,1-4 0,-1 1-81,0 0 0,0 0 1,-1 0-1,0-1 0,0 1 1,0 0-1,0 0 0,-1-1 1,0 1-1,0 0 0,-2-5 1,-8-29-462</inkml:trace>
  <inkml:trace contextRef="#ctx0" brushRef="#br0" timeOffset="0.13">315 77 20852,'5'0'2497,"3"0"-1665,-4-4-384,-1-1 1537,0 2-945,-3 2-360,-1-4-616,-5 4-112,-2-1-48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8.451"/>
    </inkml:context>
    <inkml:brush xml:id="br0">
      <inkml:brushProperty name="width" value="0.05" units="cm"/>
      <inkml:brushProperty name="height" value="0.05" units="cm"/>
    </inkml:brush>
  </inkml:definitions>
  <inkml:trace contextRef="#ctx0" brushRef="#br0">0 1 22869,'20'1'1776,"5"1"-1368,2-2-240,-1 1 104,-1-1-624,-16 0 464,-8 0-216,2 0-232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19.022"/>
    </inkml:context>
    <inkml:brush xml:id="br0">
      <inkml:brushProperty name="width" value="0.05" units="cm"/>
      <inkml:brushProperty name="height" value="0.05" units="cm"/>
    </inkml:brush>
  </inkml:definitions>
  <inkml:trace contextRef="#ctx0" brushRef="#br0">150 8 24237,'2'-7'525,"-8"12"-293,2 0-176,1-1-1,-1 1 0,1 0 0,-4 10 1,-23 60 738,3 0 0,-30 138 0,55-201-706,-1 7 116,-2 30 1,4-45-180,1 0 0,0 0-1,0-1 1,1 1 0,-1 0 0,1 0 0,0 0-1,0-1 1,0 1 0,1 0 0,-1-1 0,1 1-1,0-1 1,2 4 0,-3-5-20,1-1 0,-1 0 0,1 0 1,0 1-1,-1-1 0,1 0 0,0-1 0,0 1 0,0 0 0,0 0 0,-1-1 0,1 1 0,0-1 1,0 0-1,0 1 0,0-1 0,0 0 0,0 0 0,0 0 0,0 0 0,0-1 0,0 1 1,0-1-1,0 1 0,3-2 0,5-2 0,0 0 0,-1 0 0,14-9 0,-21 12-2,27-19 0,-1-2-1,-1 0 1,39-42-1,-10 10-35,-39 43-10,-16 11 42,-1 0 1,0 0-1,0 0 0,0 0 0,1 0 0,-1 0 0,0 0 1,0 1-1,0-1 0,1 0 0,-1 0 0,0 0 0,0 0 0,0 1 1,0-1-1,1 0 0,-1 0 0,0 0 0,0 1 0,0-1 0,0 0 1,0 0-1,0 0 0,0 1 0,0-1 0,0 0 0,0 0 1,0 0-1,0 1 0,0-1 0,0 0 0,0 0 0,0 1 0,0-1 1,0 0-1,0 0 0,0 1 0,0-1 0,0 0 0,0 1 1,-13 37-40,8-26 37,-14 53-16,17-58 17,1 1 0,0-1 1,1 0-1,-1 0 0,1 1 1,1-1-1,0 9 0,0-15 2,-1 1 1,0-1-1,0 1 0,1-1 0,-1 1 1,1-1-1,-1 1 0,1-1 0,0 1 1,0-1-1,0 0 0,0 1 0,-1-1 1,2 0-1,-1 0 0,0 1 0,0-1 0,0 0 1,0 0-1,1-1 0,-1 1 0,0 0 1,1 0-1,-1-1 0,1 1 0,-1 0 1,1-1-1,-1 0 0,1 1 0,0-1 1,-1 0-1,1 0 0,-1 0 0,1 0 1,0 0-1,-1 0 0,1 0 0,-1 0 1,1-1-1,-1 1 0,1-1 0,-1 1 1,1-1-1,1 0 0,7-4 2,1 0-1,-1 0 1,1-1-1,13-10 1,-23 15-2,13-7-30,-8 10-34,-10 23-17,3-22 84,-69 355 165,21-84 468,48-271-623,-3 14 77,0 1 0,-10 21 0,13-35-64,0-1-1,-1 0 1,1 0 0,-1 0 0,0 0-1,1 0 1,-1-1 0,-1 1-1,1 0 1,0-1 0,-1 0 0,1 1-1,-1-1 1,1 0 0,-1 0-1,0-1 1,0 1 0,0 0 0,-5 1-1,6-3-8,1 0 0,-1 1-1,0-1 1,1 0 0,-1 0-1,0 0 1,1 0 0,-1-1-1,1 1 1,-1 0-1,0-1 1,1 1 0,-1-1-1,1 1 1,-1-1 0,1 0-1,-1 0 1,1 0 0,-3-2-1,2 1 8,-1-1 0,1 1-1,0-1 1,0 0 0,0 0-1,0 0 1,0 0-1,-2-6 1,1-2 15,-1 1 0,2-1 0,0 1 0,0-1 1,0-12-1,1 4-16,2 1 0,0 0 0,1-1 0,1 1 0,1 0 0,0 1 0,1-1 0,1 1 0,10-20 0,-5 14-283,2 1-1,1 0 0,0 0 0,2 2 1,34-37-1,9-9-1986,-45 48 1583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0.097"/>
    </inkml:context>
    <inkml:brush xml:id="br0">
      <inkml:brushProperty name="width" value="0.05" units="cm"/>
      <inkml:brushProperty name="height" value="0.05" units="cm"/>
    </inkml:brush>
  </inkml:definitions>
  <inkml:trace contextRef="#ctx0" brushRef="#br0">562 48 18412,'41'-47'3785,"-56"88"-164,-10 4-3303,-1-1 1,-3-1 0,-1-2 0,-2-1 0,-2-1 0,-1-2 0,-2-2-1,-2-1 1,-1-1 0,-48 28 0,82-57-293,-65 37 232,64-38-231,0 0 1,-1 0-1,1-1 1,-1 1-1,1-2 1,-1 1-1,0-1 0,-7 0 1,14-1-25,0 0 0,0 0 0,0 0 0,0 0 0,0 0 0,0 0 0,1 0 0,-1 0 0,0 0 1,0-1-1,0 1 0,0 0 0,0-1 0,1 1 0,-1-1 0,0 1 0,0-1 0,1 1 0,-1-1 0,-1 0 0,2 0-1,0 1-1,0-1 0,-1 0 1,1 1-1,0-1 0,0 0 1,0 0-1,0 1 0,0-1 0,0 0 1,0 1-1,0-1 0,0 0 1,0 0-1,0 1 0,1-1 0,-1 0 1,0 1-1,1-2 0,2-5-1,1 0-1,0 1 1,1 0 0,5-7-1,-8 11 1,36-45-63,3 3 1,1 0 0,72-55-1,-113 99 63,8-7-6,0 0 0,0 1 0,1 0-1,15-6 1,-23 11 11,0 0 0,0 0-1,0 1 1,0-1-1,1 0 1,-1 1-1,0 0 1,0 0 0,0 0-1,1 0 1,-1 0-1,0 0 1,0 0 0,1 0-1,-1 1 1,0 0-1,0-1 1,0 1 0,0 0-1,0 0 1,0 0-1,0 0 1,0 0 0,0 0-1,0 1 1,-1-1-1,1 1 1,-1-1-1,3 3 1,8 13 64,-1 1-1,-1 0 0,9 23 1,17 29 110,-25-54-131,0 1-1,1-2 0,1 0 0,24 22 0,67 44-695,-97-75 492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1.460"/>
    </inkml:context>
    <inkml:brush xml:id="br0">
      <inkml:brushProperty name="width" value="0.05" units="cm"/>
      <inkml:brushProperty name="height" value="0.05" units="cm"/>
    </inkml:brush>
  </inkml:definitions>
  <inkml:trace contextRef="#ctx0" brushRef="#br0">207 1 18628,'-1'30'686,"-1"1"-1,-2-1 1,-1 1 0,-2-1-1,-1 0 1,-11 28 0,-8 34 502,25-86-1133,-41 178 1034,37-147-995,1-1 1,2 1-1,1 40 1,2-73-106,0 0 1,1 0 0,0 0 0,-1 0 0,2 0 0,-1 0 0,2 4 0,-3-8 6,0 0 0,0 0 0,0 0 0,0 1 0,0-1-1,0 0 1,0 0 0,0 0 0,0 0 0,0 0 0,0 1 0,1-1 0,-1 0 0,0 0 0,0 0 0,0 0 0,0 0 0,0 0 0,0 0 0,0 1 0,1-1 0,-1 0-1,0 0 1,0 0 0,0 0 0,0 0 0,0 0 0,1 0 0,-1 0 0,0 0 0,0 0 0,0 0 0,0 0 0,0 0 0,1 0 0,-1 0 0,0 0 0,0 0 0,0 0 0,0 0-1,0 0 1,1 0 0,-1 0 0,0 0 0,0 0 0,0 0 0,0 0 0,0-1 0,1 1 0,-1 0 0,5-19-319,-4 0-162,0-1 0,-2 0 0,0 0 0,-6-28 0,-22-80-1467,23 105 1868,-17-59-630,-4-3-122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1.956"/>
    </inkml:context>
    <inkml:brush xml:id="br0">
      <inkml:brushProperty name="width" value="0.05" units="cm"/>
      <inkml:brushProperty name="height" value="0.05" units="cm"/>
    </inkml:brush>
  </inkml:definitions>
  <inkml:trace contextRef="#ctx0" brushRef="#br0">25 33 16820,'-15'-22'1984,"9"15"-984,3 3-336,7 6 1161,10 1-161,14 0-280,5 2-199,21-4-353,6 1-112,7-4-168,4 1-96,-3-4-424,-2 2-288,-11 0-1064,-9 1 1168,-14 9-216,-7 0-144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2.375"/>
    </inkml:context>
    <inkml:brush xml:id="br0">
      <inkml:brushProperty name="width" value="0.05" units="cm"/>
      <inkml:brushProperty name="height" value="0.05" units="cm"/>
    </inkml:brush>
  </inkml:definitions>
  <inkml:trace contextRef="#ctx0" brushRef="#br0">257 49 18772,'0'-1'106,"0"-1"-1,1 1 1,-1-1 0,0 1-1,0-1 1,0 1 0,0-1-1,0 1 1,0-1 0,-1 1-1,1-1 1,0 1 0,-1-1-1,1 1 1,-1-1 0,0 1-1,1 0 1,-1-1-1,0 1 1,0 0 0,0 0-1,0-1 1,-2 0 0,1 0 8,0 1 1,0 0-1,0 0 0,-1 0 1,1 0-1,0 0 0,-1 1 1,1-1-1,-1 1 1,1-1-1,-1 1 0,1 0 1,-4 0-1,-2 0 99,0 1-1,0 0 1,1 1-1,-1 0 0,0 0 1,0 0-1,1 1 1,-10 5-1,6-1-80,0 1-1,1 0 1,0 1-1,0 0 1,1 0 0,0 1-1,-13 19 1,17-22-105,0 0-1,1 0 1,0 0 0,1 1 0,-1-1 0,1 1 0,1 0-1,-1 0 1,2 0 0,-1 0 0,1 0 0,0 0 0,1 13 0,0-19-22,0-1 0,0 1 0,0 0 0,0-1 0,1 1 0,-1-1 0,0 0 0,1 1 0,0-1 0,-1 1 0,1-1 0,0 0 0,-1 1 0,1-1 0,0 0 0,0 0 0,0 1 0,0-1 0,1 0 0,-1 0 0,0 0 0,3 1 0,-2-1 0,0-1 0,0 1 0,0-1 0,0 0 0,0 1 0,1-1 1,-1 0-1,0 0 0,0 0 0,0-1 0,0 1 0,1-1 0,-1 1 0,2-2 0,5-1 3,0-1 0,0 0 1,0-1-1,-1 0 0,0 0 1,9-8-1,6-9 54,-1-1-1,-1 0 1,-2-2-1,0 0 1,-2-2-1,25-48 1,-37 69 39,-3 10-42,-3 13-76,-2 0 0,-6 29 1,-3 20-402,11-61 386,-1 13-509,1 1 0,2 31 0,-1-46 433,1 0 1,-1 0 0,1 0 0,0 0 0,0-1-1,0 1 1,0 0 0,0 0 0,1-1-1,0 1 1,0-1 0,0 0 0,0 1 0,0-1-1,1 0 1,0 0 0,-1 0 0,1-1-1,5 5 1,14 3-622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8.242"/>
    </inkml:context>
    <inkml:brush xml:id="br0">
      <inkml:brushProperty name="width" value="0.05" units="cm"/>
      <inkml:brushProperty name="height" value="0.05" units="cm"/>
    </inkml:brush>
  </inkml:definitions>
  <inkml:trace contextRef="#ctx0" brushRef="#br0">4 53 12307,'1'-18'6761,"-1"17"-6694,0 1-1,0 0 0,0 0 1,0 0-1,0-1 1,0 1-1,0 0 0,0 0 1,0-1-1,0 1 1,0 0-1,0 0 1,0-1-1,0 1 0,0 0 1,0 0-1,0-1 1,0 1-1,0 0 0,1 0 1,-1 0-1,0-1 1,0 1-1,0 0 0,0 0 1,0 0-1,1 0 1,-1-1-1,0 1 0,0 0 1,0 0-1,1 0 1,-1 0-1,0 0 0,0-1 1,0 1-1,1 0 1,-1 0-1,0 0 0,0 0 1,1 0-1,-1 0 1,0 0-1,0 0 1,0 0-1,1 0 0,-1 0 1,0 0-1,0 0 1,1 0-1,-1 0 0,0 0 1,0 0-1,1 0 1,-1 1-1,0-1 0,0 0 1,1 0-1,-1 1 133,0-2-187,-11-20 754,9 14-409,5 18-228,52 200-6,38 297 0,-91-491-95,0-7 29,-1 0-1,0 0 0,0-1 1,-2 20-1,1-29-51,0 0-1,0 0 1,0 1-1,0-1 1,0 0-1,0 0 1,0 0-1,0 0 1,0 0-1,0 0 1,0 1-1,0-1 1,0 0-1,-1 0 1,1 0-1,0 0 1,0 0-1,0 1 1,0-1-1,0 0 1,0 0-1,0 0 1,0 0-1,0 0 0,0 0 1,-1 0-1,1 0 1,0 0-1,0 1 1,0-1-1,0 0 1,0 0-1,0 0 1,0 0-1,-1 0 1,1 0-1,0 0 1,0 0-1,0 0 1,0 0-1,0 0 1,-1 0-1,1 0 1,0 0-1,0 0 1,0 0-1,0 0 1,0 0-1,-1 0 1,1 0-1,0 0 1,-6-7 136,0-6-50,0 0-1,1-1 0,1 0 1,-6-26-1,4 15-30,-10-48-7,2-1 0,3 0 0,4-1-1,4-140 1,4 200-65,1 1-1,0-1 0,0 1 1,2 0-1,-1 0 1,8-15-1,-10 26 1,1-1 0,0 0 0,0 0 0,0 1 0,1-1 0,-1 1 0,1 0 0,0 0 0,0 0 0,0 0 0,0 0 0,1 1 0,-1-1 0,1 1 0,0 0 0,-1 0 0,1 0 0,0 0 0,0 1 0,0 0 0,0 0 0,0 0 0,0 0 0,1 1 0,5-1 0,-3 1-15,1 1 1,0 0-1,-1 1 0,1-1 0,-1 2 0,0-1 1,1 1-1,-1 0 0,0 0 0,-1 1 0,1 0 1,0 0-1,-1 0 0,0 1 0,0 0 0,-1 0 1,1 1-1,-1 0 0,0 0 0,7 11 0,-9-12 29,0-1-1,0 2 0,0-1 1,-1 0-1,1 1 0,-1-1 1,-1 1-1,1-1 0,-1 1 1,0 0-1,0 0 0,0 0 1,-1 0-1,0-1 0,0 1 1,-1 0-1,0 0 0,0 0 1,0 0-1,0-1 0,-1 1 1,0 0-1,0-1 0,-1 0 1,0 1-1,1-1 0,-7 7 1,6-9 12,0 1 1,0-1-1,-1 0 1,0 0-1,0-1 1,1 1-1,-2-1 1,1 1-1,0-1 1,0 0-1,-1-1 1,1 1-1,-1-1 1,1 0-1,-1 0 1,1-1-1,-1 1 0,0-1 1,-5 0-1,4 0-163,1-1-1,-1 1 0,0-1 0,1 0 0,-1-1 1,1 1-1,0-1 0,-1 0 0,1-1 0,0 1 1,0-1-1,0 0 0,1 0 0,-1-1 0,-6-6 1,1-6-1236,9 15 1355,1 1 0,0 0 0,0-1 0,0 1 1,0-1-1,0 1 0,0-1 0,0 1 0,0-1 0,0 1 0,0-1 0,0 1 1,0 0-1,0-1 0,0 1 0,0-1 0,1 1 0,-1-1 0,0 1 0,0 0 1,0-1-1,1 1 0,-1-1 0,0 1 0,0 0 0,1-1 0,-1 1 1,0 0-1,1 0 0,-1-1 0,1 1 0,-1 0 0,0 0 0,1-1 0,-1 1 1,1 0-1,-1 0 0,0 0 0,1 0 0,-1-1 0,1 1 0,19-1-922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2.795"/>
    </inkml:context>
    <inkml:brush xml:id="br0">
      <inkml:brushProperty name="width" value="0.05" units="cm"/>
      <inkml:brushProperty name="height" value="0.05" units="cm"/>
    </inkml:brush>
  </inkml:definitions>
  <inkml:trace contextRef="#ctx0" brushRef="#br0">143 111 15963,'6'-21'1657,"-1"7"-651,-1 1 0,0-1-1,-1 0 1,2-20 0,-5 34-964,0 0 0,0 0 0,0 0 0,0 0 0,-1 0 0,1 0-1,0 0 1,0 0 0,0 0 0,0 0 0,0 0 0,0 0 0,0 0 0,0 0 0,0 0 0,0 0 0,0 0 0,0 0 0,0 1 0,0-1 0,0 0 0,0 0 0,-1 0 0,1 0-1,0 0 1,0 0 0,0 0 0,0 0 0,0 0 0,0 0 0,0 0 0,0 0 0,0 0 0,0 0 0,0-1 0,0 1 0,-1 0 0,1 0 0,0 0 0,0 0 0,0 0 0,0 0 0,0 0-1,0 0 1,0 0 0,0 0 0,0 0 0,0 0 0,0 0 0,0 0 0,0 0 0,0 0 0,0 0 0,0-1 0,-5 11 595,-36 123 1474,17-49-1758,0-8-152,-22 77 113,38-121-212,1 0 0,-4 57 0,11-86-92,-1 0 1,1 0-1,0 0 0,0 0 1,1 0-1,-1 0 0,1 0 0,-1-1 1,1 1-1,0 0 0,0 0 1,2 4-1,-2-6-6,-1 0 0,1-1 1,0 1-1,-1-1 0,1 1 0,0-1 0,-1 1 1,1-1-1,0 1 0,0-1 0,-1 0 1,1 1-1,0-1 0,0 0 0,0 0 0,-1 0 1,1 1-1,2-1 0,-1 0 3,1-1 1,0 1-1,-1 0 0,1-1 1,-1 0-1,1 0 1,0 1-1,3-3 0,10-6 25,0 0-1,-1-1 1,1 0-1,-2-2 1,22-20-1,65-77 149,-73 78-125,-20 21-49,148-170 317,-108 120-359,42-69 1,-90 129 11,0 0 0,0 0 0,0 0 0,0 0 0,0 0 0,1 0 0,-1 0 0,0 0 0,0 0 0,0-1 0,0 1-1,0 0 1,0 0 0,0 0 0,0 0 0,0 0 0,0 0 0,1-1 0,-1 1 0,0 0 0,0 0 0,0 0 0,0 0 0,0 0 0,0-1 0,0 1 0,0 0 0,0 0 0,0 0 0,0 0 0,0 0 0,0-1 0,0 1 0,-1 0 0,1 0 0,0 0 0,0 0 0,0 0 0,0 0 0,0-1 0,0 1 0,0 0 0,0 0 0,0 0 0,0 0 0,-1 0 0,1 0 0,0 0 0,-9 2-911,-13 10-401,20-11 1184,-75 43-1445,32-18 551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3.229"/>
    </inkml:context>
    <inkml:brush xml:id="br0">
      <inkml:brushProperty name="width" value="0.05" units="cm"/>
      <inkml:brushProperty name="height" value="0.05" units="cm"/>
    </inkml:brush>
  </inkml:definitions>
  <inkml:trace contextRef="#ctx0" brushRef="#br0">0 91 19276,'14'36'1736,"-3"-3"-1207,1-1-241,2-5 672,1-4-248,5-7-864,1-7-608,10-9 656,2-8-168,6-12-152</inkml:trace>
  <inkml:trace contextRef="#ctx0" brushRef="#br0" timeOffset="1">426 0 15299,'-16'35'4495,"-20"46"-1996,33-71-2344,-1 0-1,2 0 0,-1 0 1,1 0-1,1 0 1,-1 15-1,2-24-144,0 0-1,0 0 0,0 0 1,0 0-1,0-1 0,0 1 1,0 0-1,1 0 0,-1 0 1,0-1-1,0 1 0,1 0 1,-1 0-1,0-1 0,1 1 1,-1 0-1,1-1 0,-1 1 1,1 0-1,0-1 0,-1 1 1,1-1-1,-1 1 0,1-1 1,0 1-1,-1-1 0,1 0 1,0 1-1,0-1 0,-1 0 1,1 1-1,0-1 0,0 0 1,0 0-1,-1 0 0,1 0 1,0 0-1,0 0 0,0 0 1,0 0-1,-1 0 0,1 0 1,0 0-1,0 0 0,1-1 1,4-1 22,0 0 1,1 0-1,-1-1 1,8-4-1,-13 7-32,68-41 88,13-8-48,-72 44-33,1 0 0,0 1 0,0 0 0,0 1 0,22-4 0,-30 6 3,-1 1 1,1 0-1,0-1 0,0 1 1,0 0-1,-1 0 1,1 1-1,0-1 0,0 1 1,-1-1-1,1 1 1,0 0-1,-1 0 0,1 0 1,0 0-1,-1 1 1,0-1-1,1 0 0,-1 1 1,0 0-1,0 0 1,0 0-1,0 0 0,0 0 1,0 0-1,0 0 1,-1 0-1,1 1 0,-1-1 1,1 1-1,-1-1 1,0 1-1,0 0 0,1 4 1,2 23 183,-4-24-118,0 0 1,1-1-1,0 1 0,0 0 0,1-1 1,-1 1-1,4 5 0,-4-10-51,0 1-1,0-1 0,0 1 1,0-1-1,1 0 0,-1 0 1,0 1-1,1-1 0,-1 0 1,1 0-1,0 0 0,-1 0 1,1-1-1,0 1 0,-1 0 1,1-1-1,0 1 0,0-1 1,-1 0-1,1 1 0,0-1 1,0 0-1,0 0 0,0 0 1,0 0-1,3-1 1,14-3 4,1 0 1,0-2 0,-1 0 0,0-1 0,29-15-1,25-9-1380,-58 26 791,-11 4 506,1 0 1,0-1 0,-1 0 0,1 0-1,7-5 1,-12 5-427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3.643"/>
    </inkml:context>
    <inkml:brush xml:id="br0">
      <inkml:brushProperty name="width" value="0.05" units="cm"/>
      <inkml:brushProperty name="height" value="0.05" units="cm"/>
    </inkml:brush>
  </inkml:definitions>
  <inkml:trace contextRef="#ctx0" brushRef="#br0">1 2 17956,'0'-1'1760,"4"1"-1336,6 12-216,3 2 897,4 6-1185,6 0-417,3 0 369,2-2-128,-1-4-120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4.076"/>
    </inkml:context>
    <inkml:brush xml:id="br0">
      <inkml:brushProperty name="width" value="0.05" units="cm"/>
      <inkml:brushProperty name="height" value="0.05" units="cm"/>
    </inkml:brush>
  </inkml:definitions>
  <inkml:trace contextRef="#ctx0" brushRef="#br0">194 1 17388,'-4'18'1103,"0"0"1,-1 0-1,-9 20 1,-5 20 882,13-31-1308,1 0 1,1 0 0,0 49 0,12 82 342,-4-107-951,-2-15-59,-1 1 0,-5 41 0,2-63-9,0 1 0,-1-1 1,-1 1-1,0-1 0,-1-1 0,-1 1 0,-11 21 1,15-33-1,1-1 0,-1 1 1,0 0-1,0 0 0,-1-1 0,1 0 1,-1 1-1,1-1 0,-1 0 1,0 0-1,-4 3 0,5-5 2,1 1-1,0-1 0,0 0 1,-1 1-1,1-1 1,0 0-1,0 0 0,-1 0 1,1 0-1,0 0 1,-1 0-1,1 0 0,0-1 1,0 1-1,-1 0 0,1-1 1,0 1-1,0-1 1,-1 1-1,1-1 0,0 1 1,0-1-1,0 0 0,0 0 1,0 0-1,0 1 1,0-1-1,0 0 0,1 0 1,-1 0-1,0 0 1,0-1-1,0 0 0,-3-6 9,0 1-1,1-1 1,0 1-1,0-1 1,1 0-1,0 0 1,1 0-1,-1-1 1,1-11-1,2-79 26,2 64-139,14-67 0,-12 82 78,0 1 1,2 0 0,0 0-1,19-33 1,-24 48 21,1-1 1,-1 1-1,1 0 0,0 1 1,0-1-1,1 1 0,-1-1 1,1 1-1,0 0 0,0 0 1,7-4-1,14-4-46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4.513"/>
    </inkml:context>
    <inkml:brush xml:id="br0">
      <inkml:brushProperty name="width" value="0.05" units="cm"/>
      <inkml:brushProperty name="height" value="0.05" units="cm"/>
    </inkml:brush>
  </inkml:definitions>
  <inkml:trace contextRef="#ctx0" brushRef="#br0">31 0 17716,'0'1'129,"-1"-1"0,0 0 1,1 1-1,-1-1 0,1 1 1,-1-1-1,1 1 0,-1 0 1,1-1-1,-1 1 0,1 0 1,-1-1-1,1 1 0,0 0 0,-1-1 1,1 1-1,0 0 0,0 0 1,0-1-1,0 1 0,-1 0 1,1 1-1,-4 25 232,3-20 45,-13 114 3001,12-100-3034,2 0 1,0 0 0,7 39 0,-6-56-344,-1-1 0,1 1 0,0-1 0,1 1 0,-1-1-1,0 0 1,1 0 0,0 1 0,0-1 0,0-1 0,3 5 0,-3-6-16,-1 1-1,1-1 1,0 1 0,0-1 0,0 0-1,1 0 1,-1 0 0,0 0 0,0 0-1,1 0 1,-1-1 0,0 1 0,1-1-1,-1 1 1,0-1 0,1 0 0,-1 0-1,4-1 1,6 0 20,0-1 1,-1-1-1,1 0 1,-1-1-1,0 0 0,0-1 1,0 0-1,-1-1 1,1 0-1,-1-1 0,16-13 1,3-6 90,0-1 1,29-37 0,-36 37-38,-15 17-11,0 1 0,16-15-1,-33 68 135,2-18-202,0 2 0,2-1 0,-5 49 0,11-74-9,0 0 0,0 0 0,0 0 1,0 0-1,0 0 0,1 0 0,-1 0 0,1 0 0,-1 0 0,1 0 0,0 0 0,0 0 1,0 0-1,0 0 0,1 2 0,-1-3 0,0 0 0,1 0 1,-1-1-1,0 1 0,0 0 0,0 0 0,1 0 1,-1-1-1,0 1 0,1-1 0,-1 1 1,1-1-1,-1 0 0,0 1 0,1-1 0,2 0 1,1 0-1,0-1 0,0 0 1,0 0-1,0 0 0,0 0 1,0-1-1,0 0 0,0 0 1,-1 0-1,7-4 0,24-19 6,-2-1 0,32-30 0,-34 28-10,-30 27 2,0 0 1,0 0 0,0 0-1,0 0 1,0 0-1,0 0 1,0 0 0,1 1-1,-1-1 1,0 0-1,0 1 1,1-1 0,-1 1-1,1 0 1,0-1 0,-1 1 0,-1 0 0,0 1 0,1-1 0,-1 0 0,0 1 0,1-1 0,-1 0 0,0 1 0,0-1 1,1 0-1,-1 1 0,0-1 0,0 0 0,0 1 0,0-1 0,0 1 0,1-1 0,-1 0 1,0 1-1,0-1 0,0 1 0,0-1 0,0 0 0,0 1 0,0-1 0,0 1 0,-1-1 0,1 0 1,0 1-1,0 0 0,-14 43-116,13-42 106,-7 18-136,1-3-281,0 0 1,1-1-1,1 2 0,-3 24 1,7-41 305,1 1 0,0-1 0,0 1 0,0-1 0,0 0 0,0 1 0,0-1 0,0 1 0,1-1 0,-1 0 0,1 3 0,-1-4 80,1 1 0,-1-1-1,1 0 1,-1 1 0,1-1 0,-1 1-1,1-1 1,0 0 0,-1 1 0,1-1 0,-1 0-1,1 0 1,0 1 0,-1-1 0,1 0-1,-1 0 1,1 0 0,0 0 0,-1 0-1,1 0 1,0 0 0,-1 0 0,1 0 0,0 0-1,-1 0 1,1-1 0,0 1 0,20-5-777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5.476"/>
    </inkml:context>
    <inkml:brush xml:id="br0">
      <inkml:brushProperty name="width" value="0.05" units="cm"/>
      <inkml:brushProperty name="height" value="0.05" units="cm"/>
    </inkml:brush>
  </inkml:definitions>
  <inkml:trace contextRef="#ctx0" brushRef="#br0">259 39 17268,'-15'2'404,"1"1"1,1 0 0,-1 1 0,0 1-1,1 0 1,0 1 0,0 0 0,1 1-1,0 0 1,0 1 0,0 1 0,1 0-1,1 0 1,-1 1 0,1 0 0,1 1-1,0 0 1,1 1 0,-8 12 0,13-17-285,0-1-1,1 1 1,-1-1 0,2 1 0,-1 0 0,1 0-1,-2 11 1,3-16-97,0 0 0,0 0 0,0 0 0,1 1 1,-1-1-1,0 0 0,1 0 0,-1 0 0,1 0 0,0 0 0,0 0 0,0 0 0,0 0 0,0 0 0,0-1 0,0 1 0,0 0 0,1-1 0,-1 1 0,1 0 0,-1-1 0,1 0 0,0 1 0,-1-1 1,1 0-1,0 0 0,0 0 0,2 1 0,5 0-6,-1 0 0,1 0 1,-1-1-1,1 0 0,0 0 1,0-1-1,-1 0 0,1-1 0,0 0 1,-1 0-1,1-1 0,-1 0 1,11-4-1,11-5-1,-1-1 0,35-21 0,108-78 73,-121 75-75,-51 35-13,1 1-1,-1-1 1,1 1-1,0-1 1,-1 1-1,1-1 1,0 1-1,0-1 1,-1 1-1,1 0 1,0-1-1,0 1 1,0 0-1,0 0 1,-1 0-1,1 0 1,0 0-1,0 0 1,0 0-1,0 0 1,0 0-1,-1 1 0,0-1 1,1 0-1,-1 1 0,0-1 0,0 1 0,0-1 0,1 1 1,-1-1-1,0 1 0,0-1 0,0 1 0,0-1 0,0 1 1,0-1-1,0 1 0,0-1 0,0 1 0,0 0 1,0-1-1,-1 1 0,1-1 0,0 1 0,-18 42 11,14-33-1,-4 8-1,5-14-4,1 1 0,0-1 1,1 1-1,-1-1 0,1 1 1,-1-1-1,1 1 0,1 0 0,-1 0 1,1 6-1,0-10-4,0-1 1,0 1 0,0 0-1,1 0 1,-1 0 0,1 0-1,-1 0 1,0 0-1,1 0 1,0-1 0,-1 1-1,1 0 1,-1 0-1,1-1 1,0 1 0,0 0-1,-1-1 1,1 1-1,0-1 1,0 1 0,0-1-1,-1 1 1,1-1-1,0 0 1,0 1 0,0-1-1,0 0 1,0 0-1,0 0 1,0 0 0,0 0-1,0 0 1,0 0-1,0 0 1,0 0 0,0 0-1,0 0 1,1-1-1,6 0 0,0-1-1,0 0 0,10-4 0,-18 6 0,26-11-109,31-17 1,-34 16-92,37-15 0,-59 27 189,0-1 0,0 1 0,0-1 0,-1 1 0,1-1 0,0 1 0,0 0-1,0-1 1,0 1 0,0 0 0,0 0 0,0 0 0,0 0 0,0 0 0,0 0-1,0 0 1,0 0 0,0 0 0,0 0 0,0 1 0,0-1 0,0 0 0,0 1-1,0-1 1,0 1 0,0-1 0,0 1 0,0-1 0,1 2 0,-1 0-5,-1 1 0,1-1 0,-1 0 0,1 0 0,-1 0 0,0 1 1,0-1-1,0 0 0,0 0 0,-1 4 0,1 16 46,0-21-24,1 1 0,-1-1 0,0 1 1,1-1-1,-1 1 0,1-1 0,-1 0 1,1 1-1,0-1 0,-1 0 0,1 1 0,0-1 1,0 0-1,0 0 0,0 0 0,0 0 1,0 0-1,0 0 0,1 0 0,1 1 1,-1-1 4,1 0 0,0 1 0,0-2 0,0 1 0,0 0 0,0-1 0,0 1 0,0-1 0,5 0 0,5-1 28,1-1 0,-1 0-1,20-6 1,-30 7-33,23-6 9,0-2-1,-1 0 0,0-2 0,-1 0 1,0-2-1,-1-1 0,-1 0 0,0-2 0,-1-1 1,0 0-1,22-26 0,-42 42-16,3-3-15,0 0 0,-1-1 0,1 1 0,-1-1 0,0 0-1,-1 0 1,1 0 0,1-7 0,-3 12 15,-1 0 0,0-1 0,0 1 0,0 0 0,0 0 0,0-1-1,1 1 1,-1 0 0,0-1 0,0 1 0,0 0 0,0 0 0,0-1 0,0 1 0,0 0 0,0-1-1,0 1 1,0 0 0,0-1 0,0 1 0,0 0 0,-1-1 0,1 1 0,0 0 0,0 0 0,0-1 0,0 1-1,0 0 1,-1 0 0,1-1 0,0 1 0,0 0 0,0 0 0,-1-1 0,1 1 0,0 0 0,0 0 0,-1 0-1,1 0 1,0-1 0,-1 1 0,1 0 0,0 0 0,0 0 0,-1 0 0,1 0 0,0 0 0,-1 0-1,1 0 1,0 0 0,-1 0 0,1 0 0,0 0 0,-1 0 0,1 0 0,0 0 0,0 0 0,-1 0 0,1 0-1,0 1 1,-1-1 0,1 0 0,0 0 0,0 0 0,-1 0 0,1 1 0,0-1 0,-1 0 0,-21 15-77,12-6 87,1 0-1,0 0 0,1 1 0,0 1 1,0-1-1,1 1 0,1 1 0,0-1 1,0 1-1,1 0 0,1 0 0,0 1 0,-3 15 1,6-26-5,1-1 1,0 1-1,-1-1 1,1 1-1,0-1 1,0 0-1,0 1 0,0-1 1,0 1-1,0-1 1,1 1-1,-1-1 1,0 1-1,1-1 1,-1 0-1,1 1 1,-1-1-1,1 0 1,0 0-1,0 1 1,-1-1-1,1 0 1,0 0-1,0 0 1,0 0-1,0 0 0,0 0 1,1 0-1,-1 0 1,0 0-1,0-1 1,1 1-1,-1 0 1,0-1-1,1 1 1,-1-1-1,0 1 1,1-1-1,-1 0 1,1 0-1,-1 1 1,1-1-1,1 0 1,3-1 5,1 1 0,-1-1 0,1 0 0,-1-1 0,0 1 0,1-1 0,-1-1 0,9-4 0,3-3-18,-2 0-1,1-2 0,-1 0 1,-1 0-1,22-24 1,-11 7-317,43-62 0,-73 97 301,0 1 0,1 0 0,0 0 1,0 0-1,1 1 0,0-1 0,0 1 0,1 0 0,-1-1 1,2 1-1,-1 0 0,2 10 0,-1-14 29,0-1 0,0 0 0,1 0 0,0 0 0,-1 0 0,1 0 0,0 0 0,0 0 0,1 0 0,-1 0 0,1 0 0,-1 0 0,1-1 0,0 1 0,0-1 0,0 1 0,1-1 0,-1 0 0,0 0 0,1 0 0,-1 0 0,1 0 0,0 0 0,0-1 0,-1 0 0,1 1 0,0-1 0,0 0 0,0 0 0,1-1 0,-1 1 0,0 0 0,6-1 0,1 0-9,1 0 1,-1-1-1,1 0 0,-1 0 0,0-1 0,1-1 0,-1 0 0,0 0 1,11-6-1,9-6-378,42-28 1,-39 22-200,-27 20-157,-9 9 386,-12 17 154,12-18 105,-36 63 705,3 3 1,4 1-1,-44 152 1,65-188-401,6-17-107,-1 1 0,0-1 0,-2-1 0,-1 1-1,-14 24 1,23-44-101,-1 0 0,0 1 0,1-1 0,-1 0 0,0 0 0,0 0 0,0 0 0,0 0 0,0 0 0,0 0 0,0 0 0,0 0 0,-1 0 0,1-1 0,0 1 0,-1 0 0,1-1 0,0 1 0,-1-1 0,1 0 0,0 1 0,-1-1 0,-2 0 0,3 0-1,-1-1 1,1 1-1,-1-1 1,1 0-1,-1 0 1,1 1-1,0-1 0,-1 0 1,1 0-1,0 0 1,0-1-1,0 1 1,0 0-1,0 0 1,0-1-1,0 1 1,-1-2-1,-3-7 9,0 0-1,1 0 0,0-1 1,-3-17-1,3 10-12,1 0 0,1 1 0,1-1 0,0 0 0,1 0 0,1 0 0,1 0 1,1 0-1,0 0 0,1 1 0,11-30 0,-10 35-66,0 1 0,1 0 1,0 0-1,1 0 0,0 1 1,0 0-1,1 0 0,1 1 1,0 0-1,0 0 0,0 1 1,1 0-1,0 1 0,1 0 1,0 1-1,0 0 0,19-7 1,36-8-149,5 3-62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6.393"/>
    </inkml:context>
    <inkml:brush xml:id="br0">
      <inkml:brushProperty name="width" value="0.05" units="cm"/>
      <inkml:brushProperty name="height" value="0.05" units="cm"/>
    </inkml:brush>
  </inkml:definitions>
  <inkml:trace contextRef="#ctx0" brushRef="#br0">67 170 18084,'-29'85'4229,"22"-69"-3667,1 1 0,0-1 0,1 1 0,1 0 0,0 0 0,-1 33 0,5-48-540,0 0-1,0 0 1,0-1 0,0 1 0,0 0-1,0 0 1,1-1 0,-1 1-1,1 0 1,-1-1 0,1 1 0,0 0-1,-1-1 1,1 1 0,0-1-1,0 1 1,0-1 0,0 0 0,1 1-1,-1-1 1,3 2 0,-2-2-10,-1 0 0,1-1 1,0 1-1,0-1 1,0 1-1,0-1 0,0 0 1,0 0-1,0 0 1,0 0-1,0 0 0,0 0 1,0 0-1,0-1 0,0 1 1,2-2-1,7-2 8,-1 0 1,1-1-1,-1-1 0,-1 1 0,13-11 0,4-5-13,-2-1-1,-1-1 0,-1-1 0,0-1 0,-2-1 0,-1 0 0,-2-2 1,0 0-1,24-60 0,-39 84-8,0-1-3,1-1 1,-1 1-1,0-1 0,-1 0 0,1 0 0,-1 0 1,0-11-1,-1 18 4,0-1 1,0 0-1,0 0 1,0 0-1,0 0 1,-1 0-1,1 0 1,0 0-1,0 0 1,0 0-1,0 1 1,0-1-1,0 0 1,-1 0 0,1 0-1,0 0 1,0 0-1,0 0 1,0 0-1,-1 0 1,1 0-1,0 0 1,0 0-1,0 0 1,0 0-1,0 0 1,-1 0-1,1-1 1,0 1-1,0 0 1,0 0-1,0 0 1,0 0-1,-1 0 1,1 0-1,0 0 1,0 0-1,0 0 1,0-1-1,0 1 1,0 0-1,0 0 1,0 0-1,-1 0 1,1 0 0,0 0-1,0-1 1,0 1-1,0 0 1,0 0-1,0 0 1,0 0-1,0 0 1,0-1-1,0 1 1,0 0-1,0 0 1,0 0-1,0 0 1,0-1-1,-8 15-11,-5 17 3,2-1 0,2 2 0,0-1 0,3 1 0,0 0 0,-1 44-1,6-60 9,0 0-1,3 20 0,-1-30 11,0 0 0,0 0 0,1 0 0,-1 0 0,1-1 0,1 1 0,-1 0 0,7 9 0,-8-13-1,0-1 0,0 1 0,0-1 0,1 1 0,-1-1-1,0 0 1,1 1 0,-1-1 0,1 0 0,-1 0-1,1 0 1,0 0 0,0 0 0,-1 0 0,1-1-1,0 1 1,0-1 0,0 1 0,3 0 0,-2-1 4,0-1 0,0 1 1,1 0-1,-1-1 0,0 0 1,0 1-1,0-1 0,0-1 0,0 1 1,5-3-1,2-2 20,-1-1 0,0 0 0,0 0 0,0-1-1,12-14 1,-6 2 13,0 0 0,-1-1 0,-1 0 0,11-27 0,-17 33-36,0-1 0,-2 0 0,0-1 0,0 1 0,-2-1 0,3-33 0,-9 29-5,3 20-4,0 1 0,0-1 1,-1 1-1,1 0 1,0-1-1,0 1 1,-1 0-1,1-1 0,0 1 1,-1 0-1,1-1 1,0 1-1,-1 0 0,1 0 1,0-1-1,-1 1 1,1 0-1,-1 0 0,1 0 1,0 0-1,-1-1 1,1 1-1,-1 0 1,1 0-1,-1 0 0,-1 1 1,1-1 1,0 1-1,-1-1 0,1 1 0,0 0 0,0 0 0,-1 0 0,1-1 0,0 1 0,0 0 0,0 0 0,0 1 0,0-1 0,0 0 0,0 0 0,1 0 0,-1 1 0,0-1 0,1 0 1,-1 1-1,0 1 0,-1 3 6,-1 1 0,1-1 0,1 1 0,-1 0 0,1 0 1,0 0-1,1 0 0,0 0 0,0 0 0,1 9 0,-1-14-1,1 1 0,-1 0-1,1-1 1,0 1-1,0-1 1,0 1-1,0-1 1,0 0-1,0 1 1,1-1-1,-1 0 1,1 0 0,-1 0-1,1 0 1,0 0-1,0 0 1,0 0-1,0-1 1,0 1-1,0-1 1,1 1-1,-1-1 1,0 0 0,1 0-1,-1 0 1,1 0-1,-1 0 1,1-1-1,-1 1 1,5 0-1,0-1 7,0-1 0,1 0 0,-1 0 0,0 0 0,0 0 0,0-1 0,0-1-1,-1 1 1,1-1 0,0 0 0,-1 0 0,0-1 0,8-6 0,5-3 11,-2-1 1,0-1-1,15-17 0,-18 17-12,0-1-1,-2 0 1,0 0-1,0-1 1,12-28-1,-23 44-10,-1 1-1,0 0 1,1-1 0,-1 1-1,0-1 1,1 1 0,-1 0-1,0-1 1,0 1 0,0-1-1,0 1 1,1-1 0,-1 1 0,0-1-1,0 1 1,0-1 0,0 1-1,0-1 1,0 1 0,0-1-1,0 1 1,0-1 0,0 1-1,-1 0 1,1-1 0,0 0-1,-12 14-13,1 6 16,1 0-1,1 1 1,0 0-1,2 1 1,0 0-1,2 0 1,0 0-1,1 1 1,1 0-1,0 22 0,3-38 3,0 0-1,1-1 0,-1 1 1,1-1-1,0 1 0,1-1 1,-1 1-1,4 6 0,-4-11-1,-1 1 0,1-1-1,0 1 1,0-1 0,0 0-1,0 1 1,1-1 0,-1 0-1,0 0 1,0 0 0,1 0-1,-1 0 1,1 0 0,-1 0-1,1 0 1,-1 0 0,1-1-1,0 1 1,-1-1 0,1 1-1,0-1 1,-1 0-1,1 1 1,0-1 0,-1 0-1,1 0 1,0 0 0,0-1-1,-1 1 1,3-1 0,3 0-4,0-2 0,0 1 0,0-1 0,-1 0 1,1 0-1,-1-1 0,0 0 0,1 0 0,-2-1 0,1 0 1,0 1-1,-1-2 0,5-6 0,0 1-79,-1-1 0,-1 0 1,0-1-1,0 0 0,8-22 0,-14 31-17,0-1-1,-1 0 1,0 0 0,0 1 0,0-1-1,0 0 1,-1-8 0,0 12 38,0 0 1,0 0-1,0 0 1,0 0-1,0 1 1,-1-1-1,1 0 1,0 0-1,0 0 1,-1 0-1,1 1 1,-1-1-1,1 0 1,0 0-1,-1 1 1,0-1-1,1 0 1,-1 1-1,1-1 1,-1 1-1,0-1 1,1 0 0,-1 1-1,0 0 1,0-1-1,1 1 1,-1-1-1,0 1 1,0 0-1,0-1 1,1 1-1,-1 0 1,0 0-1,0 0 1,0 0-1,0 0 1,0 0-1,1 0 1,-1 0-1,0 0 1,0 0-1,0 0 1,0 1-1,0-1 1,1 0-1,-1 0 1,0 1-1,0-1 1,0 1-1,-2 1 0,0-1-1,0 0 0,0 1 1,1-1-1,-1 1 0,1 0 1,-1 0-1,1 0 0,0 0 1,0 1-1,0-1 1,0 1-1,0-1 0,-2 6 1,-1 4-451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7.138"/>
    </inkml:context>
    <inkml:brush xml:id="br0">
      <inkml:brushProperty name="width" value="0.05" units="cm"/>
      <inkml:brushProperty name="height" value="0.05" units="cm"/>
    </inkml:brush>
  </inkml:definitions>
  <inkml:trace contextRef="#ctx0" brushRef="#br0">297 0 14795,'1'1'101,"-1"0"-1,1-1 1,0 1 0,0 0-1,-1 0 1,1 0 0,0-1-1,-1 1 1,1 0 0,-1 0-1,1 0 1,-1 0 0,1 0-1,-1 0 1,0 0 0,0 1-1,1-1 1,-1 0 0,0 0-1,0 0 1,0 0-1,0 0 1,0 0 0,-1 0-1,1 0 1,0 0 0,0 0-1,-1 0 1,1 0 0,0 0-1,-1 0 1,0 1 0,-19 44 1648,14-33-667,-125 319 3709,83-187-3580,-42 225 0,84-327-1098,4-28-73,3-13-33,0-7-11,23-105-94,-7 26-95,4 1 1,37-95 0,-56 172 178,1 0 0,-1 0 0,1 0 0,1 1 0,-1-1 0,8-8 0,-8 12 19,-1 0 0,1 0 0,-1 0 0,1 1 0,0-1 0,-1 1 0,1-1 0,0 1 0,0 0-1,0 0 1,0 1 0,0-1 0,0 0 0,0 1 0,5 0 0,21-2 76,0 0 0,0-2-1,0-1 1,-1-1 0,38-13-1,-45 10-62,0-1 0,0 0 0,-2-1 0,1-2 0,-1 0 0,19-17 0,-28 21-18,0 0 0,-1-1 0,0 0 1,-1-1-1,0 0 0,-1 0 0,0 0 1,0-1-1,-2 0 0,1 0 0,6-24 0,-11 33-2,-1 0 0,1 0 0,-1 0-1,1 0 1,-1 0 0,0-1-1,0 1 1,-1 0 0,1 0 0,0 0-1,-1 0 1,-1-5 0,1 7 0,0-1 0,0 1 1,0-1-1,0 1 0,0-1 1,0 1-1,0 0 0,-1 0 0,1 0 1,0-1-1,-1 1 0,1 0 1,-1 1-1,1-1 0,-1 0 1,1 0-1,-1 1 0,1-1 1,-1 1-1,0-1 0,0 1 0,1 0 1,-1-1-1,-2 1 0,-2 1-2,0-1 0,0 1 0,0 0 0,0 0-1,1 1 1,-1 0 0,0 0 0,1 0 0,0 0 0,-1 1-1,1 0 1,0 0 0,0 1 0,1-1 0,-8 8 0,-6 6-8,0 1 1,-18 26-1,19-23 10,1 1-1,1 1 1,1 0 0,-17 38 0,28-53-29,0-1 1,0 0 0,1 1-1,0-1 1,0 1-1,1 0 1,0 0 0,1-1-1,-1 1 1,1 0-1,1 0 1,0 0 0,0 0-1,0-1 1,1 1 0,0 0-1,0-1 1,1 0-1,0 1 1,5 6 0,8 10-266,2-1 1,37 35 0,-35-37 98,0 1 1,28 39-1,-43-53 196,0 0-1,-1 0 1,0 1-1,0 0 1,-1-1 0,0 1-1,-1 0 1,0 0-1,0 1 1,-1-1 0,0 0-1,-1 15 1,0-21-16,-1 1 0,1-1 0,-1 1 0,0-1 1,0 1-1,0-1 0,0 0 0,-1 1 0,1-1 0,-1 0 0,-4 5 0,6-6-37,-1-1 0,0 0 0,0 0 0,-1 0-1,1 0 1,0 0 0,0 0 0,0-1-1,-1 1 1,1 0 0,0 0 0,-1-1 0,1 1-1,0-1 1,-1 0 0,1 1 0,-1-1 0,1 0-1,-1 0 1,1 0 0,-1 0 0,1 0 0,-1 0-1,1 0 1,-1 0 0,1 0 0,-1-1-1,1 1 1,0-1 0,-3 0 0,-1-3-26,-1 1 0,1-1 0,0 0 0,0-1 1,1 1-1,-1-1 0,-6-9 0,2 2-63,-32-35-386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7.569"/>
    </inkml:context>
    <inkml:brush xml:id="br0">
      <inkml:brushProperty name="width" value="0.05" units="cm"/>
      <inkml:brushProperty name="height" value="0.05" units="cm"/>
    </inkml:brush>
  </inkml:definitions>
  <inkml:trace contextRef="#ctx0" brushRef="#br0">0 1 19828,'2'1'1705,"4"5"-1609,-5-3 992,1 4-200,0-3-40,-6-1-464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8.159"/>
    </inkml:context>
    <inkml:brush xml:id="br0">
      <inkml:brushProperty name="width" value="0.05" units="cm"/>
      <inkml:brushProperty name="height" value="0.05" units="cm"/>
    </inkml:brush>
  </inkml:definitions>
  <inkml:trace contextRef="#ctx0" brushRef="#br0">1 77 17204,'12'43'1217,"-2"0"1,-1 0 0,-2 1 0,0 50 0,-8 175 566,1-243-1634,-25 295 1221,23-298-1257,-2-3 97,4-47-62,68-454 36,-53 399-180,-8 42-5,11-64-12,36-117 0,-52 215 8,0 0 1,1-1-1,-1 1 0,7-9 1,-9 15 2,0-1 1,0 1 0,1-1-1,-1 1 1,1-1-1,-1 1 1,0 0 0,1-1-1,-1 1 1,1-1-1,-1 1 1,1 0 0,-1-1-1,1 1 1,-1 0-1,1 0 1,-1-1 0,1 1-1,-1 0 1,1 0 0,0 0-1,-1 0 1,1 0-1,-1 0 1,1 0 0,0 0-1,-1 0 1,1 0-1,-1 0 1,1 0 0,0 0-1,-1 0 1,1 1-1,-1-1 1,1 0 0,-1 0-1,1 1 1,-1-1-1,1 0 1,-1 1 0,1-1-1,-1 0 1,1 1 0,-1-1-1,0 1 1,1-1-1,-1 1 1,0-1 0,1 1-1,-1-1 1,0 1-1,1-1 1,-1 1 0,0-1-1,0 2 1,6 8-3,-1 0 0,-1 0 0,0 1 0,0-1 0,-1 1 0,0 0 1,2 20-1,-3-12-5,-1-1 0,-1 1 0,-1-1 0,-3 19 0,1-19 5,-1 0-1,-1 0 1,0 0-1,-2-1 1,0 0-1,-18 30 1,18-34-27,-2-1-1,0 0 1,0 0 0,-1-1-1,0 0 1,-1-1-1,0 0 1,-23 15 0,31-23-85,0 0 0,0-1 1,0 1-1,0-1 0,0 0 1,0 0-1,0 0 0,-1 0 1,1 0-1,0-1 0,-6 1 0,9-1 67,-1 0-1,0 0 0,1-1 0,-1 1 0,1 0 0,-1 0 0,0 0 0,1-1 1,-1 1-1,1 0 0,-1-1 0,1 1 0,-1 0 0,1-1 0,-1 1 0,1-1 1,-1 1-1,1-1 0,-1 1 0,1-1 0,0 1 0,-1-1 0,1 0 0,-1-1 3,1 1 0,0-1-1,-1 0 1,1 0 0,0 1 0,0-1-1,0 0 1,0 0 0,0 1-1,1-1 1,-1 0 0,1-2-1,12-31-489,7-6-193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8.714"/>
    </inkml:context>
    <inkml:brush xml:id="br0">
      <inkml:brushProperty name="width" value="0.05" units="cm"/>
      <inkml:brushProperty name="height" value="0.05" units="cm"/>
    </inkml:brush>
  </inkml:definitions>
  <inkml:trace contextRef="#ctx0" brushRef="#br0">17 286 16556,'8'-6'446,"-1"0"0,-1 0 0,1-1 0,-1 0 1,0 0-1,0 0 0,-1-1 0,0 0 0,-1 0 1,6-11-1,-6 9-115,0 0 1,0 0-1,-1 0 0,-1-1 1,0 1-1,0-1 1,-1 1-1,0-19 1,-1 28-302,0-1 1,0 1 0,0-1 0,0 1 0,0 0-1,0-1 1,-1 1 0,1 0 0,-1-1 0,1 1-1,-1 0 1,1-1 0,-1 1 0,0 0 0,1 0-1,-1 0 1,0 0 0,0 0 0,0 0 0,0 0-1,0 0 1,0 0 0,0 0 0,0 0 0,-2 0-1,1 0-9,1 1 0,-1 0-1,1 0 1,-1 0 0,1 0-1,-1 1 1,1-1 0,-1 0-1,1 1 1,-1-1 0,1 1-1,0-1 1,-1 1 0,1 0-1,0-1 1,-1 1 0,1 0-1,0 0 1,0 0 0,0 0-1,-1 0 1,1 0 0,0 0-1,0 2 1,-6 5 3,0 1 0,1 0 0,0 1 0,1 0 0,0-1-1,0 2 1,1-1 0,1 0 0,-1 1 0,0 11 0,3-22-25,1 1 1,0-1-1,-1 1 0,1-1 0,0 1 1,0-1-1,0 1 0,0 0 1,0-1-1,-1 1 0,1-1 1,0 1-1,0 0 0,1-1 1,-1 1-1,0-1 0,0 1 1,0-1-1,0 1 0,0 0 0,0-1 1,1 1-1,-1-1 0,0 1 1,1-1-1,-1 1 0,0-1 1,1 1-1,-1-1 0,0 0 1,1 1-1,-1-1 0,1 1 1,-1-1-1,1 0 0,-1 1 1,1-1-1,-1 0 0,1 0 0,-1 1 1,1-1-1,-1 0 0,1 0 1,0 0-1,-1 0 0,1 0 1,-1 0-1,1 0 0,0 0 1,-1 0-1,1 0 0,-1 0 1,1 0-1,-1 0 0,1 0 1,0-1-1,-1 1 0,1 0 0,-1 0 1,1-1-1,-1 1 0,1 0 1,0-1-1,8-4-10,1 0 1,16-12-1,-12 8 3,-4 3-1,1 1 0,0 0-1,0 1 1,0 1 0,0-1 0,1 2 0,-1 0 0,16-1-1,-23 2 44,1 1 0,-1 0-1,0 0 1,0 0 0,0 1-1,0-1 1,0 1 0,0 0-1,-1 0 1,1 1-1,0-1 1,0 1 0,-1 0-1,1 0 1,-1 0 0,1 0-1,-1 0 1,0 1 0,0 0-1,0-1 1,0 1-1,0 0 1,-1 1 0,0-1-1,4 5 1,-92-190 1636,88 185-1920,1-1 0,-1 1 1,0-1-1,1 1 0,-1-1 1,1 0-1,0 0 0,0 0 1,0 0-1,5 1 0,36 17-1272,-13-12 811,8-12-125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8.638"/>
    </inkml:context>
    <inkml:brush xml:id="br0">
      <inkml:brushProperty name="width" value="0.05" units="cm"/>
      <inkml:brushProperty name="height" value="0.05" units="cm"/>
    </inkml:brush>
  </inkml:definitions>
  <inkml:trace contextRef="#ctx0" brushRef="#br0">1 23 14139,'14'-7'960,"26"-8"1009,-39 15-1896,0 0 0,0 0 1,0 0-1,-1 0 0,1 0 0,0 0 1,0 0-1,0 0 0,-1 0 1,1 1-1,0-1 0,0 0 1,-1 1-1,1-1 0,0 1 0,-1-1 1,1 1-1,0-1 0,-1 1 1,1-1-1,-1 1 0,1-1 0,-1 1 1,1 0-1,-1-1 0,1 1 1,-1 0-1,0 0 0,1-1 1,-1 1-1,0 0 0,0 0 0,1-1 1,-1 1-1,0 0 0,0 0 1,0 1-1,1 34 1517,-1-31-1534,-19 177 2349,0 15-930,19-187-1387,-1-6-38,1 0 0,0 0 0,0 0 0,0 0 0,1 0 0,-1 0 0,1-1 0,0 1 0,0 0 0,0 0 0,0-1 1,4 7-1,-5-9-37,1 0 0,-1-1 0,1 1 0,-1 0 0,1-1 0,-1 1 0,1-1 0,-1 1 0,1-1 0,0 1 0,-1-1 0,1 1 0,0-1 0,-1 0 0,1 1 0,0-1 0,0 0 0,-1 0 0,1 1 0,0-1 0,0 0 0,0 0 0,-1 0 0,1 0 0,0 0 0,0 0 1,0 0-1,-1 0 0,2-1 0,1 0 5,-1 0 0,0 0 0,1 0 1,-1-1-1,0 1 0,0-1 0,0 1 1,0-1-1,2-3 0,4-4 18,-1 0 0,0-1-1,7-13 1,-3 0-16,-1 0 0,-1 0-1,-1-1 1,-1 0 0,-1-1 0,-2 1 0,0-1 0,-2 0 0,0 0 0,-3-41-1,0 63-27,-3-27-18,4 29 15,0 0 1,0 0-1,0 0 0,0 0 0,-1 0 1,1 0-1,0 1 0,-1-1 0,1 0 0,0 0 1,-1 0-1,1 1 0,-1-1 0,1 0 0,-1 1 1,0-1-1,1 0 0,-1 1 0,0-1 1,1 0-1,-1 1 0,0 0 0,1-1 0,-1 1 1,0-1-1,-2 0 0,3 2-33,-1-1 0,0 1 1,0-1-1,0 1 0,0-1 0,1 1 0,-1-1 0,0 1 1,1 0-1,-1-1 0,0 1 0,1 0 0,-1 0 0,1 0 1,-1-1-1,1 1 0,0 0 0,-1 0 0,1 0 0,0 0 1,-1 0-1,1 0 0,0 0 0,0 0 0,0 0 0,0-1 1,0 1-1,0 2 0,1 27-1855,0-28 1787,-1 0 0,1 0-1,0 0 1,0 0 0,0-1 0,0 1-1,1 0 1,-1-1 0,0 1 0,1-1-1,-1 1 1,1-1 0,-1 0 0,1 0-1,0 0 1,0 0 0,-1 0 0,1 0 0,0 0-1,0 0 1,0-1 0,0 1 0,0-1-1,3 1 1,19 0-851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9.089"/>
    </inkml:context>
    <inkml:brush xml:id="br0">
      <inkml:brushProperty name="width" value="0.05" units="cm"/>
      <inkml:brushProperty name="height" value="0.05" units="cm"/>
    </inkml:brush>
  </inkml:definitions>
  <inkml:trace contextRef="#ctx0" brushRef="#br0">169 269 15843,'1'-1'89,"-1"0"-1,1 0 0,-1 1 0,1-1 0,-1 0 1,1 0-1,-1 0 0,1 0 0,-1 1 1,0-1-1,0 0 0,1 0 0,-1 0 0,0 0 1,0 0-1,0 0 0,0 0 0,0 0 1,0 0-1,0 0 0,0 0 0,-1 1 0,1-1 1,0 0-1,-1 0 0,1 0 0,0 0 1,-1 0-1,1 1 0,-1-1 0,1 0 0,-1 0 1,1 1-1,-1-1 0,0 0 0,1 1 1,-3-2-1,2 1 19,-1 1 1,1-1-1,-1 0 1,1 1-1,-1 0 1,0-1-1,1 1 1,-1 0-1,0 0 1,0 0-1,1 0 1,-1 0-1,0 0 1,1 0-1,-1 1 1,0-1-1,1 1 1,-1-1-1,1 1 1,-1 0-1,-2 1 1,-4 3 81,-1 2 0,1-1 0,0 1 0,1 0 0,0 1 0,0 0-1,0 0 1,1 0 0,0 1 0,1 0 0,-5 11 0,3-5-56,1-1-1,0 1 0,1 1 0,1-1 0,0 0 0,-2 27 0,6-37-85,0 0 0,0 0-1,0 1 1,0-1 0,1 0-1,0 0 1,0 0 0,1 0 0,-1 0-1,4 7 1,-4-10-25,0-1-1,0 1 1,0 0 0,1-1-1,-1 1 1,0-1 0,1 1 0,-1-1-1,1 0 1,-1 1 0,1-1-1,0 0 1,0 0 0,-1 0-1,1 0 1,0-1 0,0 1 0,0 0-1,0-1 1,0 1 0,0-1-1,0 0 1,0 0 0,0 0-1,0 0 1,0 0 0,0 0 0,3-1-1,3-1 29,0 0-1,-1-1 1,0 0-1,1 0 1,-1-1-1,0 0 1,-1 0-1,1-1 1,-1 0-1,0 0 1,0 0-1,0-1 1,6-8-1,1-2 96,0-1 0,-1-1 0,18-36-1,-24 40-135,0 0 0,0-1 0,-1 0 0,-1 0 0,-1-1 0,3-25 0,-5 35-174,-1 0-1,0 0 1,-1 0-1,0 0 1,0 0-1,0 0 1,0 1-1,-5-12 1,4 13-70,0 1 1,0 0 0,0-1-1,0 1 1,0 0 0,-1 0-1,1 1 1,-1-1 0,0 0 0,0 1-1,0 0 1,0-1 0,-1 1-1,1 1 1,-5-3 0,-3 0-843</inkml:trace>
  <inkml:trace contextRef="#ctx0" brushRef="#br0" timeOffset="1">373 10 16644,'9'-10'2565,"-9"20"-857,-9 23-252,-3 6-948,1-1 0,3 1 0,1 1 0,2 0 0,-1 65 0,6-99-458,1 0-1,-1 1 0,1-1 1,0 0-1,3 7 0,-4-11-39,1 0-1,0-1 0,-1 1 1,1-1-1,0 1 1,0-1-1,0 1 0,0-1 1,0 0-1,1 1 1,-1-1-1,0 0 0,1 0 1,-1 0-1,0 0 1,1 0-1,-1 0 0,1 0 1,0-1-1,-1 1 1,1 0-1,-1-1 0,1 1 1,2-1-1,3 0-26,0 0 1,0 0-1,1-1 0,-1-1 0,0 1 0,0-1 0,0 0 1,0 0-1,-1-1 0,1 0 0,-1 0 0,7-5 1,-6 4-24,0 0 1,1 0 0,-1 1 0,1 0 0,0 1 0,0-1 0,0 1 0,0 1 0,12-1 0,-19 2 30,1 0 1,-1 0-1,1 0 1,-1 1 0,1-1-1,-1 0 1,1 1-1,-1 0 1,1-1-1,-1 1 1,0 0-1,1-1 1,-1 1 0,0 0-1,1 0 1,-1 0-1,0 0 1,0 1-1,0-1 1,0 0-1,0 0 1,0 0 0,-1 1-1,1-1 1,0 1-1,-1-1 1,1 1-1,-1-1 1,1 0-1,-1 1 1,1 0 0,-1-1-1,0 1 1,0-1-1,0 1 1,0 2-1,0 2 10,-1 0-1,1 0 0,-1 0 0,0 0 0,-1 0 0,0 0 1,0-1-1,-2 7 0,0-6 31,0-1 0,0 1 1,0-1-1,0 0 0,-1 0 0,0 0 0,0 0 1,-1-1-1,1 0 0,-1 0 0,0-1 0,0 1 1,0-1-1,0 0 0,-1-1 0,1 0 0,-1 0 1,1 0-1,-9 0 0,10-1-113,0 0 0,0 0 0,0-1 0,0 0 0,0 0 1,0 0-1,0-1 0,0 1 0,0-1 0,0 0 0,0-1 0,1 1 0,-1-1 0,0 0 0,1 0 0,-1-1 0,1 1 1,0-1-1,0 0 0,0 0 0,0 0 0,0-1 0,1 1 0,0-1 0,-1 0 0,1 0 0,-2-4 0,4 6 21,0-1 0,0 1 0,0 0 0,0 0 0,1-1 0,-1 1 0,1-1 0,0 1 0,-1-1 0,1 1 0,0 0 0,0-1 0,1 1 0,-1-1 0,1-3 0,11-13-624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9.493"/>
    </inkml:context>
    <inkml:brush xml:id="br0">
      <inkml:brushProperty name="width" value="0.05" units="cm"/>
      <inkml:brushProperty name="height" value="0.05" units="cm"/>
    </inkml:brush>
  </inkml:definitions>
  <inkml:trace contextRef="#ctx0" brushRef="#br0">143 59 18332,'0'-3'155,"0"0"0,-1 1 0,1-1 0,-1 0 0,1 0 1,-1 0-1,0 0 0,0 1 0,0-1 0,-1 1 0,1-1 0,-1 0 0,1 1 0,-1 0 1,0-1-1,-2-1 0,2 2-85,1 1 0,-1 0 0,1 0 0,-1 0 0,1 0 0,-1 0 0,1 1 0,-1-1 0,0 0 1,1 1-1,-1-1 0,0 1 0,0 0 0,1-1 0,-1 1 0,0 0 0,0 0 0,0 0 0,1 0 0,-1 1 0,0-1 0,0 0 0,1 1 1,-1-1-1,0 1 0,1 0 0,-1 0 0,-2 1 0,-1 1 4,0 1 0,0 0 1,0 0-1,0 1 0,1 0 0,0-1 0,0 1 1,0 1-1,1-1 0,-1 0 0,1 1 0,1 0 1,-4 7-1,4-6-57,-1 0 0,1-1 1,1 1-1,-1 0 0,1 0 0,0 0 0,1 0 1,-1 0-1,2 0 0,-1 0 0,3 13 1,-3-18-13,0-1 0,1 0 0,-1 1 1,1-1-1,-1 0 0,1 1 1,-1-1-1,1 0 0,0 0 0,-1 0 1,1 0-1,0 0 0,0 0 0,0 0 1,0 0-1,0 0 0,0 0 1,0 0-1,1 0 0,-1-1 0,0 1 1,0 0-1,2 0 0,0-1 3,-1 0 1,0 0-1,1 1 0,-1-2 0,0 1 0,0 0 0,1 0 1,-1-1-1,0 1 0,0-1 0,1 0 0,3-2 1,3-2 17,0 0 0,0-1 1,0 0-1,14-14 1,-4 2 27,-2-2 1,0 0-1,21-35 0,-28 45-19,-10 20-127,-8 23-319,-1-5-130,4-14 33,0 1 1,1 0-1,0 0 1,2 0 0,-3 30-1,8-42-247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29.909"/>
    </inkml:context>
    <inkml:brush xml:id="br0">
      <inkml:brushProperty name="width" value="0.05" units="cm"/>
      <inkml:brushProperty name="height" value="0.05" units="cm"/>
    </inkml:brush>
  </inkml:definitions>
  <inkml:trace contextRef="#ctx0" brushRef="#br0">237 9 16900,'6'-8'1796,"-14"26"-1056,-29 50 1291,-17 36-313,48-90-1459,0 1 1,1 0-1,1 0 1,1 0-1,-3 24 0,5-37-229,1 0 0,0 0 0,0 0 0,0-1 1,1 1-1,-1 0 0,0 0 0,1 0 0,-1 0 0,1 0 0,0 0 0,-1-1 0,1 1 0,0 0 0,0 0 0,0-1 0,0 1 0,1-1 0,-1 1 0,0-1 0,1 1 0,-1-1 0,1 0 0,-1 0 0,1 0 1,0 0-1,-1 0 0,1 0 0,0 0 0,3 1 0,6 1-13,0-1 0,-1 0-1,1 0 1,18 0 0,3 0-74,-26-1 36,-1 0 1,0 1-1,0 0 0,0-1 0,0 2 0,0-1 1,0 0-1,0 1 0,0 0 0,-1 0 0,0 1 0,0-1 1,6 6-1,-9-7 19,0-1-1,1 1 1,-1 0 0,0 0 0,0 0-1,0 0 1,0 0 0,0 0 0,0 0-1,-1 0 1,1 0 0,-1 0 0,1 0-1,-1 0 1,0 1 0,0-1 0,0 0-1,0 0 1,0 0 0,0 1 0,-1-1 0,1 0-1,-1 0 1,1 0 0,-1 0 0,0 0-1,0 0 1,0 0 0,0 0 0,0 0-1,0 0 1,-1-1 0,1 1 0,-1 0-1,-2 2 1,-2 1 64,0 0 0,0-1 0,-1 1-1,1-1 1,-1-1 0,0 1 0,0-1 0,-1 0 0,1-1-1,0 0 1,-1 0 0,0 0 0,1-1 0,-13 0 0,-3 0 6,-1-1 1,0-1 0,-34-7 0,57 8-65,-8-1-261,0-1-1,0 0 1,0-1 0,-9-4 0,17 7 203,0 0-1,0-1 1,0 1 0,0-1-1,0 0 1,0 1 0,0-1-1,0 0 1,0 0 0,0 1-1,1-1 1,-1 0 0,0 0-1,1 0 1,-1 0 0,0 0-1,1 0 1,-1-1 0,1 0 21,0 1 0,0 0 0,0 0 0,1 0 0,-1 0 0,0-1 1,0 1-1,1 0 0,-1 0 0,1 0 0,-1 0 0,1 0 1,0 0-1,-1 0 0,1 0 0,0 0 0,0 1 0,0-1 0,-1 0 1,1 0-1,0 1 0,2-2 0,23-16-663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0.312"/>
    </inkml:context>
    <inkml:brush xml:id="br0">
      <inkml:brushProperty name="width" value="0.05" units="cm"/>
      <inkml:brushProperty name="height" value="0.05" units="cm"/>
    </inkml:brush>
  </inkml:definitions>
  <inkml:trace contextRef="#ctx0" brushRef="#br0">79 1 20388,'3'6'2153,"-3"9"-1481,-9 16-272,-5 9 1272,0 9-751,0 1-289,2 2-296,1-3-104,5-13-232,5-9-216,4-18-592,4-9-433,4-12 969,1-11-208,4-17-208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0.751"/>
    </inkml:context>
    <inkml:brush xml:id="br0">
      <inkml:brushProperty name="width" value="0.05" units="cm"/>
      <inkml:brushProperty name="height" value="0.05" units="cm"/>
    </inkml:brush>
  </inkml:definitions>
  <inkml:trace contextRef="#ctx0" brushRef="#br0">228 0 21421,'-8'7'553,"0"1"1,0 0-1,1 0 1,0 0-1,-9 15 1,15-21-433,-24 34 181,3 1 0,0 2 0,3 0 1,1 1-1,2 0 0,2 1 0,-11 54 0,21-75-136,1 1 0,-2 39 0,5-55-136,0 0 1,0 0-1,1 0 1,0 0 0,0 0-1,0 0 1,0 0 0,1 0-1,-1 0 1,1-1-1,1 1 1,-1-1 0,0 1-1,1-1 1,0 0-1,0 0 1,5 5 0,-5-7-17,1 0 0,-1 0-1,1 0 1,-1 0 0,1-1 0,-1 0 0,1 0 0,0 0 0,0 0 0,-1 0 0,1-1-1,0 1 1,0-1 0,0 0 0,0-1 0,0 1 0,0 0 0,-1-1 0,1 0 0,0 0-1,0 0 1,-1-1 0,1 1 0,5-4 0,5-2 5,0-1 1,0-1-1,-1 0 0,20-18 1,-11 7-13,-2-1 0,0-1 0,-1 0 0,-1-2 1,-2 0-1,0-1 0,20-43 0,-31 56-8,-6 15 0,-9 23-3,1 8 9,2 0 1,-5 52 0,11-71 3,0 0-1,1 1 0,1-1 1,0 0-1,1 0 1,1 0-1,0 0 0,7 17 1,-9-29-5,1 1 0,-1-1 0,1 1-1,0-1 1,0 0 0,0 0 0,0 0 0,0 0 0,1 0 0,0 0 0,-1 0 0,1-1 0,0 0 0,0 1-1,0-1 1,0 0 0,1-1 0,-1 1 0,1 0 0,-1-1 0,1 0 0,-1 0 0,1 0 0,0 0 0,7 0-1,-6-1-35,0-1-1,0 1 0,0-1 0,-1 0 0,1-1 0,0 1 0,0-1 1,-1 0-1,1 0 0,-1 0 0,1-1 0,-1 0 0,0 1 0,0-2 1,0 1-1,0 0 0,-1-1 0,6-6 0,-4 3-135,0 0 0,-1 0 1,0 0-1,-1 0 0,1-1 0,-1 1 0,0-1 0,-1 0 0,2-9 1,-2 0-64,0 0 1,-1 1-1,-1-25 1,-4-7-391</inkml:trace>
  <inkml:trace contextRef="#ctx0" brushRef="#br0" timeOffset="1">698 60 19116,'10'-23'2321,"-2"3"-1521,-8 9-384,-4 5 1392,-7 11-776,-1 4-239,-4 9-665,1-1-296,0 1-529,1 1-295,3-7 400,4-3 296,7-13-912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1.443"/>
    </inkml:context>
    <inkml:brush xml:id="br0">
      <inkml:brushProperty name="width" value="0.05" units="cm"/>
      <inkml:brushProperty name="height" value="0.05" units="cm"/>
    </inkml:brush>
  </inkml:definitions>
  <inkml:trace contextRef="#ctx0" brushRef="#br0">156 36 14603,'24'-32'3333,"-24"32"-3278,1 0-1,-1 0 1,0 0 0,0-1-1,0 1 1,0 0 0,0 0-1,0 0 1,0 0-1,0-1 1,1 1 0,-1 0-1,0 0 1,0 0-1,0 0 1,0 0 0,1-1-1,-1 1 1,0 0-1,0 0 1,0 0 0,1 0-1,-1 0 1,0 0-1,0 0 1,0 0 0,1 0-1,-1 0 1,0 0 0,0 0-1,0 0 1,1 0-1,-1 0 1,0 0 0,0 0-1,0 0 1,1 0-1,-1 0 1,0 0 0,0 0-1,0 0 1,1 0-1,-1 1 1,-4 20 2017,-80 214 3044,58-152-4434,4 1 1,4 0-1,4 2 0,-4 87 1,18-165-634,-1-4-17,1 0-1,0-1 1,0 1-1,0 0 1,0 0-1,0 0 1,1-1-1,0 1 1,0 0-1,2 6 1,-3-10-30,1 0 1,-1 1 0,0-1 0,0 0-1,1 0 1,-1 0 0,0 1 0,1-1-1,-1 0 1,0 0 0,0 0-1,1 0 1,-1 0 0,0 0 0,1 0-1,-1 0 1,0 0 0,1 0-1,-1 0 1,0 0 0,1 0 0,-1 0-1,0 0 1,1 0 0,-1 0 0,0 0-1,0 0 1,1 0 0,-1-1-1,0 1 1,1 0 0,-1 0 0,0 0-1,0-1 1,1 1 0,-1 0 0,0 0-1,0 0 1,0-1 0,1 1-1,-1 0 1,0-1 0,0 1 0,0 0-1,1-1 1,8-16 46,9-30-50,-3-1-1,18-98 0,-21 87-118,-1-1-60,-8 36-16,1 0 0,2 1 1,10-30-1,-16 53 191,0 0-1,0 0 0,0 0 1,0 0-1,0 0 0,0 0 1,0 0-1,0 0 0,0-1 1,0 1-1,0 0 0,0 0 1,0 0-1,0 0 1,0 0-1,0 0 0,0 0 1,0 0-1,0 0 0,0 0 1,1 0-1,-1-1 0,0 1 1,0 0-1,0 0 0,0 0 1,0 0-1,0 0 1,0 0-1,0 0 0,0 0 1,1 0-1,-1 0 0,0 0 1,0 0-1,0 0 0,0 0 1,0 0-1,0 0 0,0 0 1,0 0-1,1 0 1,-1 0-1,0 0 0,0 0 1,0 0-1,0 0 0,0 1 1,0-1-1,0 0 0,0 0 1,0 0-1,1 0 0,-1 0 1,0 0-1,0 0 1,0 0-1,0 0 0,0 0 1,0 0-1,0 1 0,0-1 1,0 0-1,0 0 0,0 0 1,0 0-1,0 0 0,0 0 1,5 15-208,5 26 57,-9-33 114,1 0 35,0 0 0,0 0 0,1-1 0,0 0 0,0 1 0,1-1 0,0 0 0,0-1 0,0 1 0,1-1 0,11 12 0,-13-15 7,1 0 1,0 0 0,0 0-1,0-1 1,1 1 0,-1-1-1,0 0 1,1-1 0,0 1-1,-1-1 1,1 1 0,0-2-1,0 1 1,-1 0-1,1-1 1,0 0 0,0 0-1,0 0 1,0-1 0,8-1-1,-1-1 2,-1-1 0,1 0 0,0-1 0,-1 0 0,0-1-1,-1 0 1,1-1 0,-1 0 0,11-9 0,-9 5 4,-1 0 1,1-1-1,-2 0 1,0-1-1,0 0 1,10-20-1,-20 31-6,-3 5 0,-7 7 0,2 5-2,0 0 0,1 1-1,0 0 1,-8 31 0,7-13 13,-5 50 0,11-59 12,1 1 1,1-1-1,1 1 1,6 27-1,26 98 119,-22-105-117,-7-29-24,-1-1 1,0 1-1,-2 1 0,0-1 0,-1 0 1,0 0-1,-4 19 0,3-29-2,0-1 1,-1 0-1,0 1 1,0-1-1,-1 0 1,0 0-1,0 0 1,0-1-1,-6 8 1,6-9 4,0-1 1,0 0 0,-1 1 0,1-2-1,-1 1 1,0 0 0,0-1 0,0 0-1,0 1 1,0-2 0,0 1 0,-1 0 0,1-1-1,-8 2 1,5-3 9,1 1 1,0-1-1,0 0 0,0 0 1,0-1-1,0 0 1,-1 0-1,1 0 0,1-1 1,-1 0-1,0 0 0,0-1 1,1 1-1,-1-1 0,1 0 1,0-1-1,0 1 0,0-1 1,0 0-1,1 0 0,-1-1 1,1 1-1,0-1 0,1 0 1,-7-11-1,5 9-1,1-1 0,0 0 0,0 0 0,1 0 0,0-1 0,0 1 0,1-1 0,0 1 0,1-1 0,0 0 0,0 0 0,1 0 0,0 0 0,1 0 0,-1 1 0,2-1 0,3-14 0,-2 15-14,0 1 0,0 0 0,1 0 0,0 0 0,0 0 0,1 1 0,0 0 0,0 0 1,0 0-1,10-8 0,3 0-314,1 2 0,26-15 0,-5 3-1095,-37 23 1309,-1-1 0,1 0 0,-1 0 0,1 0 0,-1 0-1,0 0 1,0 0 0,0-1 0,0 1 0,0-1 0,0 1-1,-1-1 1,1 0 0,-1 0 0,0 1 0,0-1 0,0 0-1,0 0 1,0 0 0,-1-1 0,1 1 0,-1 0 0,0 0-1,0 0 1,0 0 0,0 0 0,-1-4 0,-13-37-817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1.892"/>
    </inkml:context>
    <inkml:brush xml:id="br0">
      <inkml:brushProperty name="width" value="0.05" units="cm"/>
      <inkml:brushProperty name="height" value="0.05" units="cm"/>
    </inkml:brush>
  </inkml:definitions>
  <inkml:trace contextRef="#ctx0" brushRef="#br0">0 42 22933,'3'-5'1864,"5"-2"-1448,0-1-264,2 3-48,-2 1 361,-8-2-305,-5-1-160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2.310"/>
    </inkml:context>
    <inkml:brush xml:id="br0">
      <inkml:brushProperty name="width" value="0.05" units="cm"/>
      <inkml:brushProperty name="height" value="0.05" units="cm"/>
    </inkml:brush>
  </inkml:definitions>
  <inkml:trace contextRef="#ctx0" brushRef="#br0">65 697 13147,'-13'14'568,"-1"1"622,-18 27 0,26-31 121,13-13 628,21-20 171,225-228 2428,-167 151-3773,-5-4 0,77-127-1,-118 157-546,-78 217-149,4-9-109,-17 152 0,49-272-251,0-1-1,2 0 1,1 23 0,4-24 54,-5-13 231,0 0-1,0 1 1,0-1-1,0 0 1,1 0-1,-1 0 1,0 0-1,0 1 1,0-1-1,1 0 1,-1 0-1,0 0 1,0 0-1,1 0 1,-1 0-1,0 0 1,0 1-1,1-1 1,-1 0 0,0 0-1,1 0 1,-1 0-1,0 0 1,0 0-1,1 0 1,-1 0-1,0-1 1,0 1-1,1 0 1,-1 0-1,0 0 1,0 0-1,1 0 1,-1 0-1,0 0 1,0-1-1,1 1 1,-1 0-1,0 0 1,0 0-1,0 0 1,1-1 0,-1 1-1,13-17-314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2.745"/>
    </inkml:context>
    <inkml:brush xml:id="br0">
      <inkml:brushProperty name="width" value="0.05" units="cm"/>
      <inkml:brushProperty name="height" value="0.05" units="cm"/>
    </inkml:brush>
  </inkml:definitions>
  <inkml:trace contextRef="#ctx0" brushRef="#br0">1 75 19428,'9'19'2089,"8"-3"-1409,13-11-208,7-3 952,5-10-424,-1-6-151,0-4-697,-3-4-529,-7-1 474,-8 5-97,-12 4-161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29.668"/>
    </inkml:context>
    <inkml:brush xml:id="br0">
      <inkml:brushProperty name="width" value="0.05" units="cm"/>
      <inkml:brushProperty name="height" value="0.05" units="cm"/>
    </inkml:brush>
  </inkml:definitions>
  <inkml:trace contextRef="#ctx0" brushRef="#br0">29 0 16532,'-1'1'122,"0"-1"1,0 1-1,0 0 1,1-1 0,-1 1-1,0 0 1,0 0-1,0-1 1,0 1 0,1 0-1,-1 0 1,0 0 0,1 0-1,-1 0 1,1 0-1,-1 0 1,1 0 0,0 0-1,-1 0 1,1 2-1,-4 27 141,3-22 55,-5 56 427,3 0 0,2 1-1,4-1 1,2 0 0,18 83 0,-21-136-677,10 34 146,-11-43-189,-1-1 0,1 1-1,-1-1 1,1 1 0,0-1 0,0 0 0,-1 1-1,1-1 1,0 0 0,0 1 0,0-1-1,0 0 1,1 0 0,-1 0 0,0 0 0,0 0-1,1 0 1,-1 0 0,0-1 0,1 1-1,-1 0 1,3 0 0,-3-1-1,0 0 0,1-1-1,-1 1 1,0-1 0,0 1 0,1 0 0,-1-1-1,0 0 1,0 1 0,0-1 0,0 0 0,0 0-1,0 1 1,0-1 0,0 0 0,0 0 0,0 0-1,0 0 1,0 0 0,-1 0 0,1 0 0,-1-1-1,1 1 1,0 0 0,-1 0 0,0-1 0,1-1 0,10-39 345,-11 42-359,5-37 298,-2 0 0,-1 0 1,-7-72-1,3 94-279,2 36-38,2 9-19,1 0 0,1 0 0,1 0 0,16 46 0,-20-74 26,0 0 0,0 1 1,0-1-1,0 0 0,0 0 0,0 0 0,1 0 0,-1 0 1,1-1-1,-1 1 0,3 2 0,-3-4 1,0 0 0,0 1 0,0-1 0,-1 0 0,1 1-1,0-1 1,0 0 0,0 0 0,0 0 0,0 0 0,0 0 0,0 0 0,0 0 0,0 0 0,0 0 0,0 0-1,0 0 1,0-1 0,0 1 0,0 0 0,0-1 0,0 1 0,-1-1 0,1 1 0,0-1 0,0 1 0,0-1-1,-1 0 1,1 1 0,1-2 0,5-5-1,-1 0 0,0-1 0,0 1 0,-1-1 0,1 0 0,-2-1 0,7-14 0,23-70 29,-23 58-6,-2 3 5,-8 24-19,1-1 0,1 1 0,0-1 0,0 1 0,8-14 0,-11 22-7,0 0 0,0 0 0,1 0 0,-1-1 0,0 1 0,0 0 1,0 0-1,0 0 0,1 0 0,-1 0 0,0 0 0,0 0 0,0 0 0,1 0 0,-1 0 0,0 0 0,0 0 0,0 0 0,1 0 0,-1 0 0,0 0 0,0 0 0,0 0 0,1 0 1,-1 0-1,0 0 0,0 0 0,0 0 0,0 0 0,1 0 0,-1 1 0,0-1 0,0 0 0,0 0 0,0 0 0,1 0 0,-1 0 0,0 1 0,0-1 0,0 0 0,0 0 0,0 0 0,0 0 1,0 1-1,0-1 0,1 0 0,-1 0 0,0 0 0,0 0 0,0 1 0,0-1 0,0 0 0,0 1 0,4 12 0,38 192-24,-41-202 24,0 3 2,1 0-1,0 0 1,0 0 0,5 8 0,-6-12-2,-1-1 1,1 0 0,0 1-1,0-1 1,0 0-1,1 0 1,-1 0-1,0 1 1,0-1 0,1-1-1,-1 1 1,0 0-1,1 0 1,-1 0-1,1-1 1,-1 1 0,1-1-1,-1 1 1,1-1-1,-1 1 1,1-1-1,0 0 1,2 0-1,1-1 3,1 0-1,-1 0 0,0-1 1,0 0-1,0 0 0,0 0 1,0 0-1,-1-1 0,1 0 1,-1 0-1,0 0 0,1 0 0,-1-1 1,-1 0-1,1 0 0,5-6 1,6-10 16,0-1 0,12-23 0,-27 44-18,52-111 88,-45 97-75,-15 52-23,3-1 1,1 1 0,2 0-1,3 46 1,-1-80 7,1 0 0,-1 0 0,1 0-1,0 0 1,0 0 0,0 0 0,1 0 0,1 4-1,-2-8-4,-1 1-1,1 0 1,0 0-1,-1 0 0,1 0 1,0-1-1,-1 1 1,1 0-1,0-1 0,0 1 1,0 0-1,0-1 1,0 1-1,0-1 1,0 0-1,0 1 0,0-1 1,0 0-1,0 1 1,0-1-1,0 0 0,0 0 1,0 0-1,0 0 1,0 0-1,0 0 0,0 0 1,0 0-1,0-1 1,0 1-1,0 0 0,0 0 1,0-1-1,0 1 1,1-2-1,2 1-76,-1-1-1,0-1 1,0 1 0,0 0 0,0-1-1,0 0 1,0 1 0,0-1-1,-1 0 1,0-1 0,1 1-1,-1 0 1,0-1 0,-1 1-1,1-1 1,-1 1 0,1-1-1,-1 0 1,0 0 0,0 1-1,0-8 1,0 0 25,0 1 0,-1 0 0,0 0 0,-1 0 0,0 0-1,-1 0 1,-3-14 0,-14-24-394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33.149"/>
    </inkml:context>
    <inkml:brush xml:id="br0">
      <inkml:brushProperty name="width" value="0.05" units="cm"/>
      <inkml:brushProperty name="height" value="0.05" units="cm"/>
    </inkml:brush>
  </inkml:definitions>
  <inkml:trace contextRef="#ctx0" brushRef="#br0">475 1 20068,'2'0'194,"0"0"-1,0-1 1,0 1-1,1 0 0,-1 0 1,0 1-1,0-1 1,4 1-1,-1 6 607,-10 9-227,-8 5 600,-31 37 0,14-20-687,-64 85 643,-125 125 1,214-243-1101,-1 1 6,0 0 0,0 0 0,0-1 0,-1 1-1,0-1 1,0-1 0,0 1 0,-9 3-1,16-8-35,-1 0 0,0 1 0,1-1-1,-1 0 1,0 0 0,1 1 0,-1-1 0,0 0-1,0 0 1,1 0 0,-1 0 0,0 0-1,1 0 1,-1 0 0,0 0 0,0 0-1,1-1 1,-1 1 0,0 0 0,1 0-1,-1 0 1,0-1 0,1 1 0,-1 0 0,0-1-1,1 1 1,-1-1 0,1 1 0,-1-1-1,1 1 1,-1-1 0,1 1 0,-1-1-1,1 1 1,0-1 0,-1 0 0,1 1-1,0-1 1,-1 0 0,1 1 0,0-1 0,0 0-1,-1 1 1,1-1 0,0 0 0,0 1-1,0-1 1,0 0 0,0-1 0,0-5-35,0 1 0,1-1 0,0 0 0,2-10 0,5-14-133,2 0 0,1 0 0,23-44 0,56-85-393,-81 145 521,3-5-30,23-32 0,-32 48 76,0 0 0,1 1 0,-1-1 0,1 1 0,-1-1 0,1 1 0,0 0 0,1 0 0,-1 1 0,0-1 0,1 1 0,-1 0 0,1 0 0,4-1 0,-6 3 10,-1 0-1,0 0 1,0 0-1,0 0 1,0 1-1,1-1 1,-1 0-1,0 1 1,0 0-1,0-1 1,0 1-1,0 0 1,0 0-1,0 0 1,0 0-1,-1 1 1,1-1-1,0 0 1,-1 1-1,3 1 1,3 5 66,-1 0 1,0 0-1,6 10 1,-4-6 9,65 92 533,29 44-931,-69-88 47,-23-44 67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57.703"/>
    </inkml:context>
    <inkml:brush xml:id="br0">
      <inkml:brushProperty name="width" value="0.05" units="cm"/>
      <inkml:brushProperty name="height" value="0.05" units="cm"/>
    </inkml:brush>
  </inkml:definitions>
  <inkml:trace contextRef="#ctx0" brushRef="#br0">1 74 17908,'39'-4'4115,"-12"2"-3078,144-25 1352,131-13-887,-294 40-1513,46 0 129,-50 0-189,-1 0 0,1 1 0,0 0-1,0-1 1,-1 1 0,1 1-1,-1-1 1,1 0 0,-1 1 0,1 0-1,2 2 1,-5-4 28,-1 0-1,0 0 1,1 1 0,-1-1 0,0 0-1,1 0 1,-1 0 0,0 1 0,0-1-1,1 0 1,-1 0 0,0 1 0,0-1-1,1 0 1,-1 1 0,0-1 0,0 0-1,0 0 1,0 1 0,0-1 0,1 0-1,-1 1 1,0-1 0,0 0 0,0 1-1,0-1 1,0 1 0,0-1 0,0 0-1,0 1 1,0-1 0,0 0 0,0 1-1,0-1 1,-1 0 0,1 1 0,0-1-1,0 0 1,0 1 0,0-1 0,0 0-1,-1 1 1,1-1 0,0 0 0,0 0-1,-1 1 1,1-1 0,0 0 0,0 0-1,-1 1 1,-17 6-845,-2-3 152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4:58.118"/>
    </inkml:context>
    <inkml:brush xml:id="br0">
      <inkml:brushProperty name="width" value="0.05" units="cm"/>
      <inkml:brushProperty name="height" value="0.05" units="cm"/>
    </inkml:brush>
  </inkml:definitions>
  <inkml:trace contextRef="#ctx0" brushRef="#br0">1 0 15539,'6'16'1785,"8"-3"-777,7-2-304,11-2 968,8-1-135,14-3-265,6-2-184,4-3-320,3-2-127,2-2-249,-5-1-184,-10-1-296,-7 1-216,-14 2-721,-11 0 1770,-8 0-841,-11 3-81,7-5-111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06.237"/>
    </inkml:context>
    <inkml:brush xml:id="br0">
      <inkml:brushProperty name="width" value="0.05" units="cm"/>
      <inkml:brushProperty name="height" value="0.05" units="cm"/>
    </inkml:brush>
  </inkml:definitions>
  <inkml:trace contextRef="#ctx0" brushRef="#br0">35 83 16860,'0'5'708,"1"0"0,1 0 0,-1 0 0,1 0 0,0-1-1,3 8 1,-5-11-692,1-1 0,-1 1 0,0-1 0,0 1 0,1-1 0,-1 1 0,0-1 0,1 1 0,-1-1 0,1 0 0,-1 1 0,0-1 0,1 1 0,-1-1 0,1 0 0,-1 0 0,1 1 0,-1-1 0,1 0 0,-1 0 0,1 1 0,0-1 0,-1 0 0,1 0-1,-1 0 1,1 0 0,-1 0 0,2 0 0,-1-1 23,0 0 1,0 0-1,0 0 0,0 0 0,0 0 0,0 0 0,0-1 0,0 1 0,0 0 0,-1-1 0,1 1 1,-1-1-1,1 1 0,-1 0 0,1-1 0,-1 1 0,1-3 0,1-5 235,0-1 0,0 0 0,0-13 0,-2 20-198,1 1 0,-1-1 1,0 0-1,-1 0 0,1 0 0,0 0 0,-1 1 1,0-1-1,0 0 0,0 0 0,0 1 0,0-1 1,0 1-1,0-1 0,-1 1 0,-1-3 0,2 4-49,0 1 1,1-1-1,-1 0 0,0 1 0,0-1 0,0 1 0,1-1 0,-1 1 0,0-1 0,0 1 0,0-1 0,0 1 0,0 0 0,0 0 0,0-1 0,0 1 0,0 0 1,0 0-1,0 0 0,0 0 0,1 0 0,-1 0 0,-2 1 0,1 0 0,0-1 0,0 1 1,1 0-1,-1 0 0,0 0 0,1 0 0,-1 1 1,1-1-1,-1 0 0,1 1 0,-2 1 1,0 2-3,-1-1 0,1 1 0,0 0 0,1 0 0,-1 0 1,1 1-1,-2 5 0,4-9-24,-1-1 0,1 1 0,-1 0 0,1 0 0,0 0 0,0-1 0,0 1 0,0 0 0,0 0 0,0 0 0,1 3 0,-1-5 4,1 0 0,-1 0 1,0 1-1,0-1 1,0 0-1,1 0 1,-1 0-1,0 1 1,1-1-1,-1 0 0,0 0 1,0 0-1,1 0 1,-1 0-1,0 0 1,1 0-1,-1 1 1,0-1-1,1 0 0,-1 0 1,0 0-1,1 0 1,-1 0-1,0 0 1,0-1-1,1 1 1,-1 0-1,0 0 1,1 0-1,-1 0 0,0 0 1,1 0-1,-1 0 1,0-1-1,0 1 1,1 0-1,-1 0 1,7-5 110,-1 0 0,0 0 1,10-11-1,-4 5-119,-12 10-7,1 1 0,-1 0 0,0 0-1,1 0 1,-1 0 0,0 0-1,1 0 1,-1 0 0,1 0-1,-1 0 1,0 0 0,1 0-1,-1 1 1,0-1 0,1 0-1,-1 0 1,0 0 0,1 0-1,-1 0 1,0 1 0,1-1-1,-1 0 1,0 0 0,0 1-1,1-1 1,-1 0 0,0 0-1,0 1 1,1-1 0,-1 0-1,0 1 1,0-1 0,0 0-1,0 1 1,1-1 0,-1 0 0,0 1-1,0-1 1,0 1 0,0-1-1,0 0 1,0 1 0,0-1-1,1 2-43,4 13-128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08.858"/>
    </inkml:context>
    <inkml:brush xml:id="br0">
      <inkml:brushProperty name="width" value="0.05" units="cm"/>
      <inkml:brushProperty name="height" value="0.05" units="cm"/>
    </inkml:brush>
  </inkml:definitions>
  <inkml:trace contextRef="#ctx0" brushRef="#br0">215 43 13755,'2'-5'602,"0"1"0,0 0 1,-1-1-1,1 1 0,0-7 1,-2 10-532,0 1 1,0 0-1,0-1 1,0 1 0,0 0-1,0-1 1,0 1 0,0 0-1,0-1 1,0 1-1,0 0 1,0-1 0,0 1-1,0 0 1,0-1 0,0 1-1,0 0 1,0 0-1,-1-1 1,1 1 0,0 0-1,0-1 1,0 1 0,-1 0-1,1 0 1,0-1-1,0 1 1,-1 0 0,1 0-1,0 0 1,-1-1 0,0 1 47,0 0 1,-1 1 0,1-1 0,0 0 0,0 0-1,0 1 1,0-1 0,-1 1 0,1-1 0,0 1 0,0-1-1,0 1 1,0 0 0,-1 1 0,-6 4 93,0 1 1,0 0 0,1 1-1,0-1 1,1 1-1,0 1 1,0-1-1,1 1 1,0 0-1,-5 13 1,-5 15 46,-13 51 0,22-67-99,-52 228 605,49-192-625,3 1 0,1 81 0,7-106-109,1-1-1,1 0 0,2-1 0,17 56 0,-16-69-71,0 0 1,0 0-1,2 0 0,0-1 1,1-1-1,1 0 0,1 0 0,0-1 1,15 15-1,-23-26 2,0-1 1,0 1-1,1-1 0,0 0 1,7 5-1,-11-8 45,0 1 0,0-1 0,0 0-1,0 1 1,0-1 0,0 0 0,0 0 0,0 0-1,0 1 1,0-1 0,0 0 0,1 0 0,-1-1-1,0 1 1,0 0 0,0 0 0,0 0 0,0-1-1,0 1 1,0-1 0,0 1 0,0-1 0,0 1-1,0-1 1,0 1 0,-1-1 0,1 0 0,0 1-1,0-1 1,0 0 0,-1 0 0,1 0 0,1-1-1,9-21-90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34.194"/>
    </inkml:context>
    <inkml:brush xml:id="br0">
      <inkml:brushProperty name="width" value="0.05" units="cm"/>
      <inkml:brushProperty name="height" value="0.05" units="cm"/>
    </inkml:brush>
  </inkml:definitions>
  <inkml:trace contextRef="#ctx0" brushRef="#br0">34 71 15203,'0'1'91,"-1"0"0,1 1 0,-1-1-1,1 1 1,0-1 0,0 1 0,0-1 0,0 1 0,0-1-1,0 1 1,0-1 0,0 1 0,1-1 0,-1 1-1,1-1 1,-1 1 0,1-1 0,-1 0 0,1 1-1,1 1 1,0-1-1,0 1 0,0-1-1,1 0 1,-1 0 0,0 0-1,1 0 1,0-1 0,-1 1 0,6 1-1,2 2 86,2-1-1,-1-1 0,0 0 0,16 1 1,4-1 94,0-1 0,0-2 1,0-1-1,0-1 0,-1-2 1,46-11-1,178-64 1047,-154 44-874,-87 31-427,4-1-7,-15 3-3,-8 2 4,-26 3 2,-46 11 0,8-1-10,-213 14-4,51-7 14,221-19-7,5-1 3,0 1 1,0 0 0,0 0-1,0 0 1,0 0 0,0 1-1,1 0 1,-1 0 0,-9 6-1,15-8-5,0 0-1,0 0 0,-1 0 1,1 0-1,0 0 1,0 1-1,-1-1 0,1 0 1,0 0-1,0 0 1,-1 0-1,1 1 0,0-1 1,0 0-1,0 0 1,-1 0-1,1 1 0,0-1 1,0 0-1,0 0 1,0 1-1,0-1 0,0 0 1,-1 1-1,1-1 1,0 0-1,0 0 0,0 1 1,0-1-1,0 0 1,0 0-1,0 1 1,0-1-1,0 0 0,0 1 1,0-1-1,0 0 1,1 0-1,-1 1 0,0-1 1,0 0-1,0 1 1,0-1-1,0 0 0,1 0 1,-1 0-1,0 1 1,0-1-1,0 0 0,0 0 1,1 0-1,-1 1 1,0-1-1,0 0 0,1 0 1,-1 0-1,0 0 1,0 0-1,1 1 0,-1-1 1,0 0-1,1 0 1,-1 0-1,0 0 0,1 0 1,19 3 53,27-4 11,0-2 0,0-2-1,82-20 1,-76 14-34,-8 2-19,214-36-1108,-255 45 1053,0-1 3,0 0 1,0 1-1,0-1 0,0 1 0,0 0 0,0 1 0,0-1 1,0 1-1,0-1 0,4 3 0,-3 5-254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3.946"/>
    </inkml:context>
    <inkml:brush xml:id="br0">
      <inkml:brushProperty name="width" value="0.05" units="cm"/>
      <inkml:brushProperty name="height" value="0.05" units="cm"/>
    </inkml:brush>
  </inkml:definitions>
  <inkml:trace contextRef="#ctx0" brushRef="#br0">69 45 11803,'-11'11'2395,"2"-3"980,9-8-3309,1 1 1,-1-1-1,0 0 1,0 1-1,1-1 1,-1 0-1,0 1 1,1-1-1,-1 0 1,0 0 0,1 1-1,-1-1 1,1 0-1,-1 0 1,0 0-1,1 0 1,-1 1-1,1-1 1,-1 0-1,0 0 1,1 0-1,-1 0 1,1 0-1,-1 0 1,0 0-1,1 0 1,-1 0-1,1 0 1,-1 0-1,1-1 1,-1 1 0,238-1 4290,-125-1-3661,95-7-91,-167 5-563,-1-1 1,1-3-1,39-13 0,-58 14-56,-22 7 13,0 0 0,0 0 0,1 0 0,-1 0 0,0 0 0,0-1 0,0 1 0,0 0 0,1 0 0,-1 0 0,0 0 0,0 0 0,0 0 0,0 0 0,1 0 0,-1 0 0,0 0 0,0 0 0,0-1 0,0 1 0,0 0 0,1 0 0,-1 0 0,0 0 0,0 0 0,0-1 0,0 1 0,0 0 0,0 0 0,0 0 0,0 0 0,0-1 0,0 1 0,0 0 0,0 0 0,0 0 0,0 0 0,0-1 0,0 1 0,0 0 1,0 0-1,0 0 0,0 0 0,0-1 0,0 1 0,0 0 0,0 0 0,-10-3-25,-17 1-4,-83 14-60,-139 33 0,166-27 81,-252 56 133,307-65-59,23-3-9,16-2 8,10-2-20,1 0 0,-1-2-1,32-2 1,66-14 0,-79 9-29,78-11 23,171-52 1,-285 70-43,-1-2 0,1 1 1,0 0-1,-1-1 0,1 0 0,-1 1 1,0-1-1,4-3 0,-7 4 3,1 1 0,-1 0 0,0 0 0,0 0 0,0 0 0,0 0 0,0-1-1,0 1 1,0 0 0,0 0 0,0 0 0,0 0 0,0-1 0,0 1 0,0 0 0,0 0 0,0 0 0,0 0 0,0-1-1,0 1 1,0 0 0,0 0 0,0 0 0,0 0 0,0-1 0,0 1 0,0 0 0,0 0 0,0 0 0,0 0 0,-1-1-1,1 1 1,0 0 0,0 0 0,0 0 0,0 0 0,0 0 0,0 0 0,-1-1 0,1 1 0,0 0 0,0 0-1,0 0 1,0 0 0,-1 0 0,1 0 0,0 0 0,0 0 0,-24-4-44,-11 4 10,-1 1 0,1 2 0,-1 2 0,-43 11 1,-136 47-43,192-55-530,-34 16-1,56-22 413,7-2-58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2.261"/>
    </inkml:context>
    <inkml:brush xml:id="br0">
      <inkml:brushProperty name="width" value="0.05" units="cm"/>
      <inkml:brushProperty name="height" value="0.05" units="cm"/>
    </inkml:brush>
  </inkml:definitions>
  <inkml:trace contextRef="#ctx0" brushRef="#br0">217 4 17148,'0'-1'89,"1"1"1,-1-1 0,1 1 0,-1 0-1,1 0 1,0-1 0,-1 1 0,1 0-1,-1 0 1,1 0 0,0-1 0,-1 1 0,1 0-1,0 0 1,-1 0 0,1 0 0,0 0-1,-1 0 1,1 0 0,-1 1 0,1-1-1,0 0 1,-1 0 0,1 0 0,-1 1-1,1-1 1,0 0 0,-1 1 0,1-1-1,-1 0 1,1 1 0,-1-1 0,1 1-1,-1-1 1,1 1 0,-1-1 0,0 1 0,1-1-1,-1 1 1,0-1 0,1 1 0,-1-1-1,0 1 1,0 0 0,0-1 0,1 1-1,-1-1 1,0 1 0,0 0 0,0-1-1,0 1 1,0 1 0,1 7 321,0 0 1,0 0-1,-2 11 1,1-8-15,-4 260 1904,-1-55-1720,4-224-1252,0-1 0,0 1 0,0 0 1,-1 0-1,0 0 0,0 0 0,-6-12 1,-1 1-684,-1 1 1,-16-22-1,-88-94-3801,57 75 9261,60 61-3342,0-1-1,0 0 1,0 0-1,0 0 1,0 0-1,0 0 1,5 1-1,29 6 1716,-14-6-2136,32-2 0,-33-1 389,90-4 203,19 1-1425,-125 3 332,1 1-1,-1 0 0,1 0 0,-1 0 0,0 1 0,1 0 1,-1 0-1,0 1 0,11 6 0,-9-5-300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5.214"/>
    </inkml:context>
    <inkml:brush xml:id="br0">
      <inkml:brushProperty name="width" value="0.05" units="cm"/>
      <inkml:brushProperty name="height" value="0.05" units="cm"/>
    </inkml:brush>
  </inkml:definitions>
  <inkml:trace contextRef="#ctx0" brushRef="#br0">6 550 17900,'-2'7'547,"1"-5"-304,1 0-1,-1 0 1,0 0-1,1 0 1,0 0 0,-1 0-1,1 1 1,0-1-1,1 3 1,-1-4-201,0-1 1,0 0-1,0 1 0,0-1 1,0 0-1,1 0 0,-1 0 1,0 1-1,0-1 0,0 0 1,1 0-1,-1 0 0,0 1 1,0-1-1,1 0 0,-1 0 1,0 0-1,0 0 0,1 0 1,-1 0-1,0 1 0,0-1 1,1 0-1,-1 0 0,0 0 1,1 0-1,-1 0 1,1 0-1,17-6 1242,16-12-628,0-2-1,-1-1 1,-1-2 0,50-46-1,103-123-111,-42 18-402,-115 138-122,-10 14 13,-11 18 51,-7 9-36,-1 6-9,-1 0 1,-1 0 0,0-1-1,-5 11 1,-3 13 34,-16 61 219,-27 185-1,53-269-291,0-7-20,0 0 0,1-1 1,-1 1-1,1 0 0,0 0 0,0 0 0,0 0 0,1 0 0,-1-1 1,3 8-1,-3-11 3,0 0 0,1 0 0,-1 0 0,0 0 0,1 0 0,-1 1 0,0-1 0,0 0 0,1 0 0,-1 0 0,0 0 0,0 0 0,1 0 1,-1 0-1,0 0 0,1 0 0,-1 0 0,0 0 0,1 0 0,-1 0 0,0 0 0,0 0 0,1-1 0,-1 1 0,0 0 0,0 0 0,1 0 0,-1 0 0,0 0 1,0-1-1,1 1 0,-1 0 0,0 0 0,0-1 0,0 1 0,0 0 0,1 0 0,-1 0 0,0-1 0,0 1 0,0 0 0,0-1 0,0 1 0,0 0 0,0 0 0,1-1 1,-1 1-1,0-1 0,8-16-114,2-12-114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5.645"/>
    </inkml:context>
    <inkml:brush xml:id="br0">
      <inkml:brushProperty name="width" value="0.05" units="cm"/>
      <inkml:brushProperty name="height" value="0.05" units="cm"/>
    </inkml:brush>
  </inkml:definitions>
  <inkml:trace contextRef="#ctx0" brushRef="#br0">8 1 18356,'-8'17'2048,"8"-2"-1095,0-4-313,12-2 1256,5-2-448,6-2-415,3 0-177,5-2-328,-1 0-128,1-3-392,1 3-232,-4 0-640,-5-2-448,-5-1 1023,0-3-223,1-10-232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0.088"/>
    </inkml:context>
    <inkml:brush xml:id="br0">
      <inkml:brushProperty name="width" value="0.05" units="cm"/>
      <inkml:brushProperty name="height" value="0.05" units="cm"/>
    </inkml:brush>
  </inkml:definitions>
  <inkml:trace contextRef="#ctx0" brushRef="#br0">2 7 18412,'0'-5'1648,"-1"3"-936,4 2 249,0 4-545,5 2-1032,-1-2 624,1 5-224,3 4-113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6.120"/>
    </inkml:context>
    <inkml:brush xml:id="br0">
      <inkml:brushProperty name="width" value="0.05" units="cm"/>
      <inkml:brushProperty name="height" value="0.05" units="cm"/>
    </inkml:brush>
  </inkml:definitions>
  <inkml:trace contextRef="#ctx0" brushRef="#br0">393 0 17052,'0'1'155,"1"-1"1,0 0-1,0 0 0,0 1 1,-1-1-1,1 1 1,0-1-1,0 0 1,-1 1-1,1 0 1,-1-1-1,1 1 1,0-1-1,-1 1 1,1 0-1,-1-1 0,1 1 1,-1 0-1,1 0 1,-1-1-1,0 1 1,1 1-1,0 1 86,-1-1-1,1 1 1,-1-1 0,0 1-1,0-1 1,0 1 0,0-1-1,-1 3 1,-1 7 350,-1-1 0,-7 18-1,8-26-510,-13 35 256,-3 0 0,-1-2 0,-2 0-1,-1-1 1,-2-1 0,-1-1 0,-1-2-1,-43 39 1,62-62-267,0-1-1,-1 0 0,0 0 1,-1-1-1,1 0 1,-1-1-1,0 0 0,-1 0 1,1-1-1,-19 6 0,27-10-67,0 1 0,0-1 0,-1 0 0,1 0 0,0 0 0,0 0-1,-1 0 1,1 0 0,0 0 0,0 0 0,-1-1 0,1 1 0,0 0-1,0-1 1,0 1 0,0-1 0,-1 1 0,1-1 0,0 0 0,0 1-1,0-1 1,0 0 0,0 0 0,0 0 0,-1-1 0,1 0-18,0-1 1,0 1-1,0-1 0,0 1 1,0-1-1,0 0 1,0 1-1,1-1 1,0 0-1,-1 1 0,1-4 1,1-7-108,-1 1 1,2-1-1,5-23 1,1 6-181,14-33 0,-18 54 246,0 0-1,0 0 1,1 0-1,0 1 1,1 0 0,0 0-1,11-12 1,-14 18 66,0 0 1,-1 0 0,1 0 0,0 0 0,0 0-1,0 1 1,1-1 0,-1 1 0,0 0 0,1 0-1,-1 0 1,0 1 0,1-1 0,-1 1-1,1-1 1,-1 1 0,1 1 0,-1-1 0,1 0-1,-1 1 1,0-1 0,1 1 0,-1 0-1,0 0 1,1 1 0,-1-1 0,0 1 0,0-1-1,4 4 1,9 6 103,-1 0 0,0 1-1,-1 0 1,16 18 0,-19-18-21,33 36 227,-30-31-616,0-2 0,0 0 0,2 0 0,16 11 0,-30-24 191,0-1 0,0 1-1,1-1 1,-1 0 0,0 0 0,0 0 0,1 0 0,-1 0-1,1-1 1,-1 1 0,1-1 0,-1 0 0,1 1 0,-1-1-1,1 0 1,-1 0 0,1-1 0,-1 1 0,1 0-1,-1-1 1,3-1 0,13-12-705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6.588"/>
    </inkml:context>
    <inkml:brush xml:id="br0">
      <inkml:brushProperty name="width" value="0.05" units="cm"/>
      <inkml:brushProperty name="height" value="0.05" units="cm"/>
    </inkml:brush>
  </inkml:definitions>
  <inkml:trace contextRef="#ctx0" brushRef="#br0">121 1 18412,'2'0'240,"1"0"0,-1 0 1,0 0-1,0 1 0,0-1 0,0 1 0,-1-1 1,1 1-1,0-1 0,0 1 0,0 0 0,0 0 1,0 0-1,-1 0 0,1 1 0,-1-1 0,3 2 0,25 28 1577,-24-26-1404,3 4-221,-1 1-1,0 1 0,0-1 1,-1 1-1,0 0 1,-1 1-1,0-1 0,-1 1 1,4 15-1,-5-10-112,0 0 1,-1 0-1,-1 1 0,-1-1 0,0 0 1,-4 21-1,0-11-269,-2-1 1,-1 1-1,-1-1 1,-1 0-1,-1-1 1,-1 0-1,-2 0 1,-20 31-1,19-37-156,-1-1-1,0 0 1,-1-1-1,-1-1 1,-26 20-1,6-11-321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6.984"/>
    </inkml:context>
    <inkml:brush xml:id="br0">
      <inkml:brushProperty name="width" value="0.05" units="cm"/>
      <inkml:brushProperty name="height" value="0.05" units="cm"/>
    </inkml:brush>
  </inkml:definitions>
  <inkml:trace contextRef="#ctx0" brushRef="#br0">329 10 15451,'0'0'62,"0"0"1,0 0-1,0-1 0,0 1 0,0 0 0,0-1 0,0 1 0,0 0 0,0 0 1,0-1-1,0 1 0,0 0 0,0-1 0,0 1 0,0 0 0,0-1 0,0 1 1,0 0-1,0 0 0,0-1 0,0 1 0,-1 0 0,1 0 0,0-1 0,0 1 1,0 0-1,0 0 0,-1-1 0,1 1 0,0 0 0,0 0 0,-1 0 0,1 0 1,0-1-1,0 1 0,-1 0 0,1 0 0,-15 3 729,-15 15 285,12-3-747,0 0 1,1 1 0,1 1-1,0 1 1,2 0-1,0 1 1,-16 29 0,8-8-41,2 1-1,-27 81 1,35-83-130,2 1 0,1 1 0,2-1 0,-2 52 0,8-64-176,2-1 0,0 1 0,2 0 0,1-1 0,1 0 0,1 1 0,12 29 0,-13-44-61,0-2 0,0 1 1,1 0-1,1-1 0,0 0 0,0-1 0,1 1 1,1-2-1,0 1 0,0-1 0,1 0 0,0-1 1,0 0-1,1-1 0,0 0 0,0-1 0,1 0 0,-1 0 1,1-1-1,1-1 0,-1 0 0,21 3 0,46 1-400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7.526"/>
    </inkml:context>
    <inkml:brush xml:id="br0">
      <inkml:brushProperty name="width" value="0.05" units="cm"/>
      <inkml:brushProperty name="height" value="0.05" units="cm"/>
    </inkml:brush>
  </inkml:definitions>
  <inkml:trace contextRef="#ctx0" brushRef="#br0">1 2 18692,'7'19'2336,"-2"-4"-1255,-5-6-465,4-3 1632,3-3-919,3-3-537,3-1-352,2-8-1384,-1-2 920,-7-4-232,-1-2-104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7.948"/>
    </inkml:context>
    <inkml:brush xml:id="br0">
      <inkml:brushProperty name="width" value="0.05" units="cm"/>
      <inkml:brushProperty name="height" value="0.05" units="cm"/>
    </inkml:brush>
  </inkml:definitions>
  <inkml:trace contextRef="#ctx0" brushRef="#br0">289 0 20028,'-3'5'363,"0"0"0,-1 0 0,1 0 0,-1-1 0,0 1 0,0-1-1,-6 5 1,-9 10 498,-21 26 365,-40 63 0,64-84-1073,1 2-1,2 0 1,0 0-1,-14 48 1,19-48-51,1 0-1,2 0 1,0 1-1,2 0 1,1 0 0,1 0-1,3 32 1,0-48-128,0 1 1,0-1-1,1 0 0,0 0 1,1 0-1,1-1 1,-1 1-1,10 13 0,-9-17-135,0 0-1,1 0 0,0 0 1,1 0-1,-1-1 0,1 0 1,0-1-1,1 0 0,-1 0 1,1 0-1,15 6 0,-2-3-132,1-2-1,32 7 0,-6-5-305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48.781"/>
    </inkml:context>
    <inkml:brush xml:id="br0">
      <inkml:brushProperty name="width" value="0.05" units="cm"/>
      <inkml:brushProperty name="height" value="0.05" units="cm"/>
    </inkml:brush>
  </inkml:definitions>
  <inkml:trace contextRef="#ctx0" brushRef="#br0">0 58 13371,'8'-7'508,"0"0"0,1 1-1,0 0 1,0 0 0,0 1 0,1 0 0,11-4 0,-16 8-266,0-1 1,1 1-1,-1 0 0,0 0 1,0 1-1,1 0 1,-1 0-1,0 0 1,1 0-1,-1 1 1,0 0-1,0 0 1,1 0-1,-1 1 0,0 0 1,6 3-1,0 1-51,-1 0 0,0 1 0,0 0 0,0 0 0,-1 1 0,0 1-1,0 0 1,-1 0 0,-1 0 0,1 1 0,-1 0 0,-1 1 0,0-1 0,-1 1 0,0 0-1,0 1 1,-1-1 0,-1 1 0,4 18 0,-3-5-127,-1 0 1,-1 0 0,-2 0-1,0 0 1,-2 0-1,0 0 1,-2 0-1,-10 39 1,-3-10-132,-3-1 1,-1-1-1,-3-1 1,-2-1-1,-61 88 1,66-113-28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57.404"/>
    </inkml:context>
    <inkml:brush xml:id="br0">
      <inkml:brushProperty name="width" value="0.05" units="cm"/>
      <inkml:brushProperty name="height" value="0.05" units="cm"/>
    </inkml:brush>
  </inkml:definitions>
  <inkml:trace contextRef="#ctx0" brushRef="#br0">41 96 15651,'23'-95'9508,"-29"140"-7280,-15 68-1771,4 1 0,5 0-1,4 138 1,11-228-411,-3-24-45,0 1-1,0-1 1,1 0 0,-1 0-1,0 0 1,0 0-1,0 0 1,0 0-1,0 0 1,0 0 0,0 0-1,0 0 1,0 0-1,0 0 1,0 1-1,0-1 1,0 0-1,0 0 1,0 0 0,0 0-1,1 0 1,-1 0-1,0 0 1,0 0-1,0 0 1,0 0 0,0 0-1,0 0 1,0 0-1,0 0 1,0 0-1,0 0 1,1 0-1,-1 0 1,0 0 0,0 0-1,0 0 1,0 0-1,0 0 1,0 0-1,0 0 1,0 0 0,0 0-1,0 0 1,1 0-1,-1 0 1,0 0-1,0-1 1,0 1-1,0 0 1,0 0 0,0 0-1,0 0 1,0 0-1,0 0 1,0 0-1,0 0 1,5-14-36,-1-6-1002,-1 0-1,0-33 0,0 1-255,1 24 446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57.869"/>
    </inkml:context>
    <inkml:brush xml:id="br0">
      <inkml:brushProperty name="width" value="0.05" units="cm"/>
      <inkml:brushProperty name="height" value="0.05" units="cm"/>
    </inkml:brush>
  </inkml:definitions>
  <inkml:trace contextRef="#ctx0" brushRef="#br0">52 35 18996,'-9'0'1120,"7"0"-952,-1 0 1,1 0 0,0 0 0,-1 0-1,1 0 1,-1 0 0,1 1-1,-1-1 1,1 1 0,-1 0-1,1-1 1,0 1 0,0 0-1,-1 1 1,1-1 0,-3 2 0,5-2-98,0-1 1,0 1 0,0-1-1,0 1 1,0-1 0,0 1 0,0-1-1,1 1 1,-1 0 0,0-1 0,0 1-1,0-1 1,0 1 0,1-1 0,-1 1-1,0-1 1,1 0 0,-1 1-1,0-1 1,1 1 0,-1-1 0,0 0-1,1 1 1,-1-1 0,1 0 0,-1 1-1,1-1 1,-1 0 0,1 1-1,-1-1 1,1 0 0,-1 0 0,1 0-1,-1 0 1,1 0 0,-1 1 0,2-1-1,25 7 1071,-26-7-1077,19 4 281,1-2 0,-1 0-1,0-1 1,1-1-1,-1-1 1,32-5 0,119-36 462,-93 20-535,-72 21-271,1-1-1,-1 1 1,1 0-1,0 0 1,0 1-1,11 1 0,-15-1-89,-1 0 0,1 1 0,-1 0 0,1-1 0,-1 1 0,1 0 0,-1 0-1,0 0 1,1 1 0,-1-1 0,0 0 0,0 1 0,0 0 0,0-1 0,0 1-1,-1 0 1,1 0 0,0 0 0,-1 0 0,3 4 0,4 6-692,-8-23 269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59.742"/>
    </inkml:context>
    <inkml:brush xml:id="br0">
      <inkml:brushProperty name="width" value="0.05" units="cm"/>
      <inkml:brushProperty name="height" value="0.05" units="cm"/>
    </inkml:brush>
  </inkml:definitions>
  <inkml:trace contextRef="#ctx0" brushRef="#br0">191 33 16203,'1'-4'535,"-1"2"-303,0 0 0,0 0-1,0 0 1,1 0 0,-1 0-1,1 1 1,-1-1 0,1 0-1,0 0 1,0 0 0,0 1-1,0-1 1,2-2 0,-3 4-84,1 1 1,-1-1 0,1 1 0,-1 0 0,0-1 0,1 1 0,-1 0-1,0 0 1,0-1 0,0 1 0,0 0 0,1 0 0,-1-1-1,0 1 1,0 0 0,0 0 0,-1-1 0,1 1 0,0 1 0,0-2-135,-2 51 1544,-12 78 1,-21 51-849,28-146-450,0 1-106,4-12-234,-2-1-1,-10 30 0,8-80-2806,5 16 1929,-1 1 0,0-1 0,-1 1 0,-5-12 1,7 20 656,1 0 0,-1-1 1,0 1-1,0 0 0,0 0 1,0 0-1,0 0 1,-1 1-1,0-1 0,1 1 1,-1-1-1,0 1 0,0 0 1,0 0-1,0 0 1,0 1-1,-5-3 0,7 4 360,0 0 0,0-1 1,0 1-1,0 0 0,0 0 0,0 0 0,0 0 0,0 0 0,0 0 0,0 0 0,0 0 0,0 1 0,1-1 0,-1 0 0,0 1 1,0-1-1,0 0 0,0 1 0,0-1 0,0 1 0,1-1 0,-1 1 0,-1 0 0,1 1 118,-1 0 1,1-1-1,0 1 0,0 0 0,0 0 1,0 0-1,0 0 0,0 0 1,1 0-1,-2 2 0,1 6 711,-1 0-1,1 0 0,0 14 1,2-11-239,-1-1 0,2 1 1,0-1-1,0 0 0,1 0 0,9 22 1,-10-29-478,0-1 0,0 0 1,1 1-1,-1-1 1,1 0-1,0 0 0,1 0 1,-1-1-1,4 4 0,-4-5-82,-1-1 0,1 1 0,-1-1 0,1 1 0,-1-1 0,1 0-1,0 0 1,0 0 0,0 0 0,-1-1 0,1 1 0,0-1 0,0 1 0,0-1-1,0 0 1,4-1 0,1 0 30,0-1 0,0 0 0,0-1 0,0 0 0,0 0 0,-1 0 0,14-9 0,50-39 370,-57 40-405,173-153-619,-168 145 292,-2 2 38,-15 10-71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4.928"/>
    </inkml:context>
    <inkml:brush xml:id="br0">
      <inkml:brushProperty name="width" value="0.05" units="cm"/>
      <inkml:brushProperty name="height" value="0.05" units="cm"/>
    </inkml:brush>
  </inkml:definitions>
  <inkml:trace contextRef="#ctx0" brushRef="#br0">38 5 18084,'1'0'54,"-1"-1"1,0 1-1,0 0 0,1-1 1,-1 1-1,0 0 1,1 0-1,-1-1 1,0 1-1,1 0 0,-1 0 1,0 0-1,1-1 1,-1 1-1,1 0 0,-1 0 1,0 0-1,1 0 1,-1 0-1,1 0 0,-1 0 1,0 0-1,1 0 1,-1 0-1,1 0 0,-1 0 1,1 0-1,-1 0 1,0 0-1,1 1 1,-1-1-1,0 0 0,1 0 1,-1 0-1,1 1 1,-1-1-1,0 0 0,0 0 1,1 1-1,-1-1 1,0 0-1,1 1 0,-1-1 1,0 0-1,0 1 1,0-1-1,1 0 0,-1 1 1,0-1-1,0 0 1,0 1-1,0-1 1,0 1-1,0-1 0,0 1 1,1-1-1,-1 1 1,-1 31 706,0-25-344,-24 211 2420,-3 71-2117,27-282-696,1 0 1,0-1 0,1 1-1,-1 0 1,4 10-1,-4-16-17,0 0 0,1 0-1,-1 0 1,1 0 0,-1 0 0,1 0-1,-1 0 1,1 0 0,-1 0 0,1-1-1,0 1 1,-1 0 0,1 0 0,0-1-1,0 1 1,0 0 0,0-1 0,-1 1-1,1-1 1,0 1 0,0-1 0,0 1-1,0-1 1,0 0 0,0 0 0,0 1-1,0-1 1,0 0 0,0 0 0,1 0-1,-1 0 1,0 0 0,0 0 0,0 0-1,0-1 1,0 1 0,0 0 0,0 0-1,0-1 1,0 1 0,0-1 0,1 0-1,11-7 38,0 0-1,0-1 1,-1 0-1,0-1 0,0 0 1,-1-1-1,12-15 1,5-3 39,-10 10-34,0 1 0,0 0 0,31-22 0,-48 39-46,0 0 0,1 0 0,-1 0-1,1 0 1,-1 0 0,1 0 0,-1 0 0,1 1-1,0-1 1,-1 1 0,1-1 0,0 1 0,-1-1 0,1 1-1,0 0 1,0 0 0,-1 0 0,1 0 0,0 0-1,3 1 1,-4 0-1,0 0 1,0-1-1,0 1 0,0 0 0,0 0 1,0 0-1,-1 0 0,1 0 0,0 0 0,0 1 1,-1-1-1,1 0 0,-1 0 0,1 0 0,-1 1 1,1-1-1,-1 0 0,0 1 0,1-1 0,-1 2 1,1 9-2,-1 0 1,0 0 0,-1 0-1,-3 16 1,4-28-3,-9 40-86,6-30-160,1 0 1,0 0-1,0 1 1,0 15-1,2-25 199,0-1 0,0 0 0,0 1 0,0-1 0,0 0 0,0 1 0,0-1 0,1 0 0,-1 1 0,0-1 0,0 0 0,0 1 0,0-1 0,1 0 0,-1 0 0,0 1 0,0-1 0,1 0 0,-1 0 0,0 1 0,0-1 0,1 0 0,-1 0 0,0 0 0,1 1 0,-1-1 0,0 0 0,1 0 0,-1 0 0,0 0 0,1 0 0,-1 0 0,0 0 0,1 0 0,-1 0 0,1 0 0,-1 0 0,0 0 0,1 0 0,-1 0 0,0 0 0,1 0 0,-1 0 1,0 0-1,1 0 0,-1-1 0,0 1 0,1 0 0,16-9-640,3-8 8,7-6-156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0.491"/>
    </inkml:context>
    <inkml:brush xml:id="br0">
      <inkml:brushProperty name="width" value="0.05" units="cm"/>
      <inkml:brushProperty name="height" value="0.05" units="cm"/>
    </inkml:brush>
  </inkml:definitions>
  <inkml:trace contextRef="#ctx0" brushRef="#br0">106 0 17716,'-5'4'534,"-9"4"1042,0 2-1,-26 21 1,37-28-1509,0 0 0,1 0 0,-1 0 0,0 0-1,1 1 1,0-1 0,0 1 0,0-1 0,0 1-1,0 0 1,1-1 0,0 1 0,0 0 0,0 0-1,0 0 1,0 0 0,1 8 0,0-11-76,0 1 0,0-1-1,1 0 1,-1 0 0,1 1 0,-1-1 0,1 0 0,-1 0-1,1 0 1,0 0 0,0 0 0,-1 0 0,1 0 0,0 0-1,0 0 1,0 0 0,0 0 0,0-1 0,0 1 0,0 0-1,0-1 1,1 1 0,-1 0 0,0-1 0,0 0 0,0 1-1,3-1 1,39 6-169,-34-5 143,4 0 21,-1 1 0,1 1 0,-1 0 0,0 0 0,0 1 0,-1 1 0,1 0 0,-1 1 0,0 0 0,0 0 0,14 12 0,-21-15 60,0 0 0,-1 1 0,1-1 0,0 1 0,-1 0 0,0 0 0,0 0 0,0 0 0,-1 0 0,1 1 0,-1-1 0,0 1 0,0 0 0,-1-1 0,1 1 0,-1 0 0,0 0 0,-1 0 0,1 0 0,-1 0 0,0 0 0,0 0 0,0 0 0,-1 0 0,0 0 0,0 0 0,0 0 0,0 0 0,-1 0 0,-4 8 0,2-6 125,0 1 0,-1-1 0,0 0 0,0-1 0,-1 1 0,0-1 0,0 0 0,-10 7 0,13-11-149,0 0-1,0 0 0,0 0 0,0-1 0,0 1 0,-1-1 0,1 0 0,0 0 0,-1 0 0,-4 0 0,6-1-89,0 0-1,0 0 0,0 0 0,0 0 0,0-1 0,0 1 0,0-1 0,0 1 1,0-1-1,0 0 0,0 0 0,0 0 0,0 0 0,1 0 0,-1 0 0,0 0 0,1-1 1,-3-2-1,2 2 9,0-1 0,1 1 0,0 0 1,-1-1-1,1 1 0,0-1 0,1 0 0,-1 1 0,0-1 1,1 0-1,-1 1 0,1-5 0,0-15-460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5.501"/>
    </inkml:context>
    <inkml:brush xml:id="br0">
      <inkml:brushProperty name="width" value="0.05" units="cm"/>
      <inkml:brushProperty name="height" value="0.05" units="cm"/>
    </inkml:brush>
  </inkml:definitions>
  <inkml:trace contextRef="#ctx0" brushRef="#br0">132 491 16900,'-3'2'285,"0"-1"1,0 1-1,0-1 1,0 1-1,1 0 1,-1 0 0,0 0-1,1 1 1,-3 2-1,-2 1 155,-4 4 303,0 0 0,0 1 0,-15 22 0,21-27-603,1 0 1,0 1 0,0 0-1,1-1 1,0 1 0,0 1-1,1-1 1,0 0 0,-2 11-1,3-16-122,1 0 0,0 0 0,0-1 0,0 1 0,0 0 0,0 0-1,0 0 1,1-1 0,-1 1 0,1 0 0,-1 0 0,1-1 0,-1 1 0,1 0-1,0-1 1,0 1 0,0-1 0,0 1 0,0-1 0,0 1 0,2 1 0,-1-2-2,0 1 0,1-1 1,-1 0-1,0 0 0,1 0 1,-1 0-1,1 0 0,0 0 1,-1-1-1,1 1 0,-1-1 1,1 1-1,2-1 0,4 0 24,0-1-1,0 0 0,-1 0 1,1-1-1,-1 0 0,1 0 1,-1-1-1,9-4 0,-8 2 34,-1 0 0,0 0 0,0-1 0,0 0 0,-1 0 0,1-1 0,-2 0 0,1 0 0,-1-1 0,10-15 0,-12 17-13,-1 0 1,1-1-1,-1 0 1,-1 1-1,1-1 1,-1 0-1,-1-1 1,1 1 0,-1 0-1,0 0 1,-1-1-1,1 1 1,-2 0-1,1-1 1,-2-8 0,2 15-53,0 0 0,-1 0 0,1-1 0,0 1 0,0 0 0,-1 0 1,1 0-1,-1-1 0,1 1 0,-1 0 0,0 0 0,1 0 1,-1 0-1,0 0 0,0 0 0,1 0 0,-1 0 0,0 0 1,0 1-1,0-1 0,0 0 0,0 1 0,0-1 0,-1 0 0,1 1 1,-2-1-1,1 1-4,1 0-1,-1 0 1,1 0 0,0 0-1,-1 0 1,1 1 0,-1-1 0,1 1-1,0-1 1,-1 1 0,1-1 0,0 1-1,-1 0 1,1 0 0,0-1 0,0 1-1,0 0 1,-2 3 0,1-3-4,1 0 0,0 0 0,0 0 0,0 0 0,0 0 0,0 1 0,0-1 0,0 0 0,0 1 0,1-1 0,-1 1 0,0-1 0,1 1 0,-1-1 0,1 1 0,0-1 0,-1 1 0,1 0 0,0-1 0,0 1 0,0-1 0,0 1 0,0 0 0,1-1 0,-1 1 0,0-1 0,1 1 0,-1-1 0,1 1 0,0-1 0,-1 1 0,1-1 0,0 1 0,0-1 0,0 0 0,0 1 0,0-1 0,0 0 1,0 0-1,0 0 0,1 0 0,1 2 0,2-1-1,-1-1 0,1 1 0,0-1 0,0 0 0,0 0 0,0 0 0,1 0 0,-1-1 0,0 0 0,0 0 0,0-1 0,0 1 0,0-1 0,9-3 0,5-1 1,-1-1-1,31-15 1,-13 2 4,-2-2 0,0-1 0,-2-1 1,0-2-1,-2-2 0,0 0 0,-2-2 1,-2-1-1,0-2 0,27-43 0,-41 56 0,14-30 0,-23 42-1,0-1 0,-1 1 0,1-1 0,-1 0 0,-1 0 0,0 0 0,1-12 0,-2 19-3,0-1 0,0 1 1,0-1-1,0 1 0,0 0 0,0-1 0,-1 1 0,1 0 0,0-1 0,-1 1 0,1 0 1,-1-1-1,1 1 0,-1 0 0,0 0 0,1-1 0,-1 1 0,0 0 0,0 0 0,0 0 0,0 0 1,0 0-1,0 0 0,-1-1 0,0 2 0,0-1 0,0 1 0,0-1 0,0 1 0,0 0 0,0 0 0,0-1 0,1 1 0,-1 1 0,0-1 0,0 0 0,0 0 0,0 1 1,0-1-1,-2 2 0,-5 1-1,0 1 1,1 0 0,0 0 0,-1 1 0,1 1 0,-8 6 0,1 2 1,1 0-1,0 1 1,2 1 0,-1 0 0,2 0-1,0 1 1,1 1 0,1 0-1,1 0 1,-10 31 0,11-25 0,1 0 0,1 0 0,1 1-1,1 0 1,1 0 0,1 0 0,2-1 0,3 31 0,-1-41 2,0 1 0,0-1 0,1 0-1,1 0 1,7 15 0,-9-24-17,-1 0 0,1 0 0,0 0 0,1 0 0,-1 0 0,1 0 0,0-1 0,0 0 0,0 0 0,1 0 0,-1 0 0,1-1 0,0 1 0,0-1 0,8 3 0,-12-5-70,1-1-1,0 1 1,0-1-1,-1 1 0,1-1 1,0 0-1,0 0 1,-1 0-1,1 0 1,0 0-1,0 0 1,-1-1-1,1 1 1,0-1-1,0 1 1,2-2-1,23-18-1331,-19 13 1321,8-6-487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6.157"/>
    </inkml:context>
    <inkml:brush xml:id="br0">
      <inkml:brushProperty name="width" value="0.05" units="cm"/>
      <inkml:brushProperty name="height" value="0.05" units="cm"/>
    </inkml:brush>
  </inkml:definitions>
  <inkml:trace contextRef="#ctx0" brushRef="#br0">239 134 19708,'0'-2'91,"0"0"0,-1 1 0,1-1 0,0 0-1,-1 0 1,1 1 0,-1-1 0,0 1 0,1-1 0,-1 0 0,0 1-1,0-1 1,0 1 0,0 0 0,0-1 0,-1 1 0,1 0 0,0 0-1,-1 0 1,1 0 0,0 0 0,-3-2 0,1 3-1,1-1 0,-1 1 0,1-1 0,-1 1 1,0 0-1,1 0 0,-1 0 0,1 0 0,-1 0 0,0 0 0,1 1 1,-1-1-1,-3 2 0,-3 2 60,0 0 1,0 0-1,1 0 0,-1 1 1,1 1-1,0-1 0,-8 8 1,3 0-70,1 0 1,0 1 0,-19 29-1,27-37-70,0 1 1,0 1-1,0-1 0,1 0 1,0 1-1,1 0 0,0-1 0,0 1 1,0 0-1,0 16 0,2-23-6,0 0-1,0 0 1,0 0-1,0 1 1,1-1-1,-1 0 1,0 0-1,1 0 0,-1 0 1,1 0-1,-1 0 1,1 0-1,-1 0 1,1 0-1,0 0 1,-1 0-1,1 0 1,0 0-1,0-1 1,0 1-1,0 0 1,0 0-1,0-1 0,0 1 1,0-1-1,0 1 1,0-1-1,0 1 1,0-1-1,0 0 1,0 1-1,0-1 1,0 0-1,1 0 1,-1 0-1,0 0 0,0 0 1,0 0-1,0 0 1,0 0-1,3-1 1,2 0 13,1-1-1,-1 1 1,0-1 0,0 0 0,0-1 0,8-3-1,-1-3 7,1 0 1,-1-1-1,-1-1 0,0 0 0,0 0 0,-1-1 0,-1-1 0,12-16 0,-6 5 21,-1-1-1,-2 0 1,20-50-1,-31 69-36,1 0 1,-2 0-1,1-1 0,0 1 1,-1-1-1,-1 1 0,1-13 1,-1 18-8,0 1 0,0 0 0,0-1 0,0 1 0,0 0 0,0 0 0,0-1 0,0 1 0,-1 0-1,1-1 1,0 1 0,0 0 0,0-1 0,0 1 0,-1 0 0,1 0 0,0 0 0,0-1 0,0 1 0,-1 0 0,1 0 0,0-1 0,0 1 0,-1 0 0,1 0 0,0 0 0,-1 0 0,1 0 0,0 0 0,-1-1 0,1 1 0,0 0 0,0 0 0,-1 0 0,1 0 0,0 0 0,-1 0 0,-11 8 14,-2 14-14,1-1 0,0 2 1,2 0-1,1 0 0,-8 29 1,13-38 13,0 1 0,1 0 0,1 0-1,-3 30 1,6-42-10,0 0 0,0 0 0,0 0 0,0 0 0,0 0-1,1 0 1,-1 0 0,1 0 0,0 0 0,0-1-1,0 1 1,0 0 0,0 0 0,1-1 0,-1 1 0,1-1-1,-1 1 1,1-1 0,0 0 0,0 0 0,0 0 0,0 0-1,1 0 1,-1 0 0,1 0 0,-1-1 0,1 1 0,-1-1-1,1 0 1,0 0 0,0 0 0,-1 0 0,4 1 0,7-1-1,-1 0 0,1-1 0,0 0 0,-1-1 0,1 0 1,-1-1-1,0 0 0,21-8 0,25-3-124,-55 13 105,0 0 0,0-1 0,0 1 0,1 1 0,-1-1 0,0 0 0,0 1-1,0-1 1,0 1 0,0 0 0,0 0 0,0 0 0,0 1 0,0-1 0,0 1 0,3 2 0,3 3-24,0 0 0,-1 1 1,10 12-1,-11-12 31,0 0 0,1-1 0,16 13 0,-18-16 8,0-1 1,0 0-1,0 0 0,0 0 1,0-1-1,0 0 0,1 0 1,-1-1-1,1 0 0,-1 0 1,1 0-1,0-1 0,-1 0 1,1 0-1,0-1 0,-1 0 1,1 0-1,-1 0 0,8-4 1,7-3 10,-2-1 0,1-1 0,-1 0 0,25-20 1,-28 19-3,-15 11-12,-1 0 1,1-1-1,0 1 1,-1 0-1,1 0 1,0-1-1,-1 1 0,1 0 1,0 0-1,-1 0 1,1 0-1,0 0 0,0 0 1,-1 0-1,1 0 1,0 0-1,-1 1 0,1-1 1,0 0-1,-1 0 1,1 1-1,0-1 0,-1 0 1,1 1-1,0-1 1,-1 0-1,1 1 1,-1-1-1,1 1 0,-1-1 1,1 1-1,0 0-138,0 0-1,-1 0 0,1-1 1,0 1-1,0-1 1,0 1-1,0-1 1,0 1-1,0-1 0,0 1 1,-1-1-1,1 0 1,0 0-1,0 1 1,0-1-1,0 0 1,0 0-1,1 0 0,-1 0 1,0 0-1,0 0 1,0 0-1,0-1 1,1 1-1,19-15-1373,-12 6 588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6.572"/>
    </inkml:context>
    <inkml:brush xml:id="br0">
      <inkml:brushProperty name="width" value="0.05" units="cm"/>
      <inkml:brushProperty name="height" value="0.05" units="cm"/>
    </inkml:brush>
  </inkml:definitions>
  <inkml:trace contextRef="#ctx0" brushRef="#br0">11 1 20132,'-2'14'1785,"-2"-4"-1265,-1 3-296,7-1 448,2-2-576,9 4 1240,6 0-1224,6 1-128,2 1-32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6.959"/>
    </inkml:context>
    <inkml:brush xml:id="br0">
      <inkml:brushProperty name="width" value="0.05" units="cm"/>
      <inkml:brushProperty name="height" value="0.05" units="cm"/>
    </inkml:brush>
  </inkml:definitions>
  <inkml:trace contextRef="#ctx0" brushRef="#br0">200 0 17156,'-11'14'1182,"0"1"0,1 0 0,1 0 0,-11 28 0,15-30-1030,0-1 0,2 2 1,0-1-1,0 0 0,1 0 1,1 1-1,0 0 0,1-1 0,0 1 1,1-1-1,3 15 0,9 44-86,15 102-33,-25-147-20,-1 0-1,-2 0 1,-1 0-1,-7 39 1,7-56 20,-2 0-1,1 0 1,-1 0 0,-5 11 0,6-18-1,1-1 1,-1 1-1,1 0 0,-1 0 1,0-1-1,0 1 1,0-1-1,-1 0 0,1 1 1,0-1-1,-1 0 1,0 0-1,1-1 0,-1 1 1,0 0-1,-4 1 1,5-3-7,0 1 0,0-1 0,0 0 0,0 0 1,0 0-1,0 0 0,0 0 0,0 0 1,1-1-1,-1 1 0,0-1 0,0 1 0,0-1 1,0 0-1,1 0 0,-1 0 0,0 0 1,1 0-1,-1 0 0,1 0 0,-1 0 0,1-1 1,0 1-1,-1 0 0,1-1 0,-2-2 1,-2-3 44,1 0 0,0 0 1,0 0-1,0 0 0,-3-10 1,2-2-35,0 1 1,1-1-1,0 0 1,2 0-1,0-1 0,2 1 1,0 0-1,1 0 1,6-34-1,-4 38-194,0 0-1,1 0 0,1 0 1,0 1-1,1 0 0,1 0 1,0 1-1,1-1 0,0 2 1,1-1-1,1 1 0,19-20 1,-20 25 43,-1 1 1,2 0-1,-1 1 1,0 0-1,1 0 0,13-4 1,16-4-366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0.220"/>
    </inkml:context>
    <inkml:brush xml:id="br0">
      <inkml:brushProperty name="width" value="0.05" units="cm"/>
      <inkml:brushProperty name="height" value="0.05" units="cm"/>
    </inkml:brush>
  </inkml:definitions>
  <inkml:trace contextRef="#ctx0" brushRef="#br0">69 5 16812,'15'-5'1928,"-1"13"-960,-3 6-352,-2 10 1017,-4 7-233,-4 9-368,-1 4-216,-5 8-368,-2 0-119,-4-5-369,0-2-169,1-8-551,-1-5-232,-1-12 1808,-4-10-1016,-3-14-112,-3-10-96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0.637"/>
    </inkml:context>
    <inkml:brush xml:id="br0">
      <inkml:brushProperty name="width" value="0.05" units="cm"/>
      <inkml:brushProperty name="height" value="0.05" units="cm"/>
    </inkml:brush>
  </inkml:definitions>
  <inkml:trace contextRef="#ctx0" brushRef="#br0">2 305 15827,'-1'-12'372,"1"-1"-1,0 1 0,1 0 0,0-1 0,1 1 0,1 0 1,0 0-1,6-18 0,-5 21-140,1 1 1,-1-1 0,1 1-1,1 1 1,-1-1-1,1 1 1,1 0-1,-1 0 1,1 1-1,0 0 1,1 0 0,7-5-1,5 0 109,0 1 0,0 0 1,1 1-1,0 2 0,0 0 0,1 1 0,40-5 0,-34 8-206,0 1 0,0 1 0,0 1 0,0 1 0,50 10 0,-66-8-119,-1 0-1,1 0 1,-1 1 0,0 0-1,19 12 1,-27-15-14,0 1 0,0 0 1,-1 0-1,1 0 0,-1 0 0,0 0 0,0 0 0,1 1 0,-1-1 0,-1 1 1,1-1-1,0 1 0,-1 0 0,1 0 0,-1-1 0,0 1 0,0 0 0,0 0 1,0 1-1,0-1 0,-1 0 0,1 0 0,-1 0 0,0 0 0,0 0 0,-1 4 1,0-1-2,-1 0 0,0 0 0,-1 0 0,1-1 0,-1 1 0,0-1 0,0 0 0,-1 0 0,0 0 0,0 0 0,0 0 0,0-1 0,-10 8 1,-4 2 2,-1-1 1,-27 16 0,9-10-220,-1-1 0,-1-2 0,-57 16 1,94-32 113,0 1-37,9-1-19,11 0-113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1.103"/>
    </inkml:context>
    <inkml:brush xml:id="br0">
      <inkml:brushProperty name="width" value="0.05" units="cm"/>
      <inkml:brushProperty name="height" value="0.05" units="cm"/>
    </inkml:brush>
  </inkml:definitions>
  <inkml:trace contextRef="#ctx0" brushRef="#br0">111 0 15995,'-4'9'3167,"-15"49"-1457,-7 43-284,5 1-1,4 2 0,-6 176 1,23-271-1400,1 24 66,-1-31-115,0-1 1,0 1 0,0-1 0,0 1-1,1-1 1,-1 0 0,0 1 0,1-1-1,-1 1 1,1-1 0,0 0 0,-1 0-1,1 1 1,0-1 0,0 0-1,0 0 1,1 2 0,-1-3-43,0 0 0,0-1 0,0 1 0,0 0 0,-1 0 0,1 0 0,0 0 0,0-1 1,0 1-1,0 0 0,-1-1 0,1 1 0,0 0 0,0-1 0,-1 1 0,1-1 0,0 1 0,-1-1 0,1 0 0,-1 1 0,1-1 0,-1 0 0,1 1 1,-1-1-1,1 0 0,-1 0 0,1-1 0,15-24-472,-15 24 515,14-29-438,2 0-157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1.579"/>
    </inkml:context>
    <inkml:brush xml:id="br0">
      <inkml:brushProperty name="width" value="0.05" units="cm"/>
      <inkml:brushProperty name="height" value="0.05" units="cm"/>
    </inkml:brush>
  </inkml:definitions>
  <inkml:trace contextRef="#ctx0" brushRef="#br0">168 13 17116,'0'0'56,"0"-1"1,0 1 0,0 0-1,0-1 1,0 1-1,0-1 1,0 1 0,0-1-1,0 1 1,0 0-1,0-1 1,0 1 0,-1-1-1,1 1 1,0 0 0,0-1-1,0 1 1,-1-1-1,1 1 1,0 0 0,0-1-1,-1 1 1,1 0 0,0-1-1,0 1 1,-1 0-1,1 0 1,-1-1 0,1 1-1,0 0 1,-1 0 0,1 0-1,0-1 1,-1 1-1,1 0 1,-1 0 0,1 0-1,0 0 1,-1 0 0,1 0-1,-1 0 1,1 0-1,-1 0 1,1 0 0,0 0-1,-1 0 1,1 0-1,-1 0 1,1 0 0,-1 1-1,1-1 1,-1 0 0,-25 7 1077,16-1-1001,1 0 0,-1 1 0,1 0-1,1 1 1,-1 0 0,1 0 0,1 1 0,0 0 0,0 1-1,0-1 1,1 1 0,1 0 0,0 1 0,0-1-1,1 1 1,-3 13 0,6-20-61,0 1 0,0-1 0,1 1-1,-1-1 1,1 0 0,0 1 0,1-1 0,-1 1 0,1-1 0,0 1-1,2 7 1,-2-10-32,1 0 0,-1 0 0,0 1-1,1-1 1,-1 0 0,1-1 0,-1 1 0,1 0 0,0 0-1,0-1 1,0 1 0,0-1 0,0 0 0,0 1-1,0-1 1,0 0 0,1 0 0,-1 0 0,0-1 0,1 1-1,-1-1 1,0 1 0,4-1 0,2 1 18,0-1 1,0 0-1,0-1 0,0 0 1,0-1-1,0 1 0,0-1 1,-1-1-1,1 1 1,0-1-1,-1-1 0,12-7 1,-2 1 13,-2-1-1,1 0 1,-1-1 0,17-19-1,-20 18-17,-1 0 0,11-15 0,-20 24-43,1 1 0,-1-1 0,0 0 0,0 0 0,0 0 0,0 0 0,-1-1-1,0 1 1,0 0 0,0-1 0,0 1 0,-1-1 0,1-4 0,-1 8-8,0 1 0,0-1 0,0 1 1,0-1-1,0 0 0,0 1 0,-1-1 0,1 1 0,0-1 0,0 1 1,0-1-1,-1 1 0,1-1 0,0 1 0,-1-1 0,1 1 0,0-1 1,-1 1-1,1-1 0,0 1 0,-1 0 0,1-1 0,-1 1 0,1-1 1,-1 1-1,1 0 0,-1 0 0,1-1 0,-2 1 0,1 0 2,-1 0-1,1 0 1,0 0-1,-1 0 0,1 0 1,0 1-1,-1-1 1,1 0-1,0 1 0,0-1 1,-1 1-1,-1 1 1,-1 0 1,0 1 1,0 0-1,0 0 1,0 0-1,0 0 1,-4 7-1,5-6-20,0 1-1,1-1 1,0 1-1,0-1 1,0 1-1,0 0 1,1 0-1,0 0 1,-1 9-1,2-12-47,-1-1-1,1 1 0,0-1 1,0 1-1,0-1 0,1 1 1,-1-1-1,0 1 0,1-1 1,-1 1-1,0-1 1,1 1-1,0-1 0,-1 0 1,1 1-1,0-1 0,0 0 1,0 1-1,0-1 0,0 0 1,0 0-1,0 0 0,0 0 1,0 0-1,0 0 0,1 0 1,-1 0-1,0-1 0,1 1 1,-1 0-1,1-1 1,-1 1-1,1-1 0,-1 0 1,0 1-1,3-1 0,15 2-338,6-2-134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2.554"/>
    </inkml:context>
    <inkml:brush xml:id="br0">
      <inkml:brushProperty name="width" value="0.05" units="cm"/>
      <inkml:brushProperty name="height" value="0.05" units="cm"/>
    </inkml:brush>
  </inkml:definitions>
  <inkml:trace contextRef="#ctx0" brushRef="#br0">138 96 16468,'13'-40'2227,"-13"37"-2090,1 1 1,-1-1-1,0 1 1,1-1-1,-1 1 1,0 0-1,-1-1 1,1 1-1,0-1 1,-1 1-1,1-1 1,-1 1 0,0 0-1,0-1 1,-1-1-1,1 3-65,0 0 1,0 0-1,1 0 0,-1 0 1,0 1-1,0-1 0,0 0 0,0 1 1,-1-1-1,1 1 0,0-1 1,0 1-1,0 0 0,0-1 1,-1 1-1,1 0 0,0 0 0,0 0 1,0 0-1,-1 0 0,1 0 1,0 0-1,0 0 0,0 0 0,-1 1 1,1-1-1,0 0 0,0 1 1,0-1-1,0 1 0,0-1 1,0 1-1,-2 1 0,-3 1 40,0 1-1,0 0 1,1 0-1,-8 7 0,1-1 201,1 1 0,1 0 0,0 1 0,1 0 0,-10 15 0,20-26-285,-1-1 1,0 0 0,0 0 0,0 1 0,1-1 0,-1 0-1,0 0 1,0 1 0,1-1 0,-1 0 0,0 0 0,1 0-1,-1 0 1,0 1 0,1-1 0,-1 0 0,0 0 0,1 0-1,-1 0 1,0 0 0,1 0 0,-1 0 0,0 0 0,1 0 0,-1 0-1,0 0 1,1 0 0,0 0 0,0 0-17,0 0 0,0 0 1,0 0-1,1 0 0,-1 0 0,0 1 1,0-1-1,0 1 0,1-1 0,-1 1 1,0-1-1,0 1 0,0-1 0,2 2 1,0 5 12,1 1 1,-1-1-1,0 0 1,2 14-1,-3-15-14,-1 1 0,2-1 0,-1 0 0,0 0-1,7 11 1,-7-15-7,0 0 0,-1 0 1,1 0-1,0 0 0,0 0 0,1 0 0,-1-1 0,0 1 1,1-1-1,-1 0 0,0 1 0,1-1 0,0 0 0,-1-1 0,1 1 1,-1 0-1,1-1 0,4 1 0,2-1 9,0 0 0,0-1-1,0 0 1,0 0 0,0-1-1,-1 0 1,1 0 0,-1-1-1,1 0 1,11-7 0,1-1 20,0-2-1,31-23 1,-26 16 0,-2-1 0,-1-1-1,0-1 1,20-27 0,-39 44-26,-3 5-4,0 0-1,0 0 0,0 0 0,0 0 0,0 0 1,0 0-1,-1 0 0,1 0 0,0-1 0,-1 1 1,1 0-1,-1-1 0,1 1 0,-1 0 0,0-1 1,1 1-1,-1-1 0,0 1 0,0-2 1,0 3-2,-1 0 0,1 0 0,0 0 0,0 0 0,-1-1 0,1 1 1,0 0-1,0 0 0,-1 0 0,1 0 0,0 0 0,0 0 0,-1 0 0,1 0 1,0 0-1,-1 0 0,1 0 0,0 0 0,0 0 0,-1 0 0,1 0 1,0 1-1,0-1 0,-1 0 0,1 0 0,0 0 0,0 0 0,0 0 1,-1 1-1,1-1 0,0 0 0,0 0 0,0 0 0,-1 1 0,1-1 1,-9 8 2,-4 4-3,2 1 0,-1 1 0,2 0 0,0 1 0,0 0 0,2 0 0,0 1 1,1 0-1,0 1 0,1-1 0,-7 36 0,6-10 0,2 1 0,2 1 0,4 74 0,-1-101 0,2 15 3,-2-1 0,-4 42-1,3-65-1,0 0 0,-1 0-1,0 0 1,0 0-1,-1 0 1,0-1-1,0 1 1,-1-1 0,0 0-1,0 0 1,0 0-1,-1-1 1,0 1 0,-8 6-1,10-10 2,0-1-1,0 0 1,-1 1 0,1-2-1,-1 1 1,1 0 0,-1-1-1,1 1 1,-9 1 0,11-3-2,1 0 1,-1 0 0,0 0 0,0 0 0,-1 0 0,1 0 0,0 0-1,1 0 1,-1 0 0,0-1 0,0 1 0,0 0 0,0 0-1,0-1 1,0 1 0,0-1 0,0 1 0,0-1 0,0 0 0,1 1-1,-1-1 1,0 0 0,1 1 0,-1-1 0,0 0 0,1 0 0,-1 1-1,1-1 1,-1 0 0,1 0 0,-1 0 0,1 0 0,0 0 0,-1 0-1,1 0 1,0 0 0,0 0 0,0 0 0,0 0 0,0 0-1,0 0 1,0 0 0,0 0 0,0-2 0,1-6 2,0 1 1,0-1 0,1 0-1,0 1 1,1-1-1,0 1 1,0 0-1,8-14 1,4-4 3,24-32 1,11-5-9,118-112 0,-18 22-189,-149 152 187,8-9-36,-1 0-1,12-18 0,-19 26 27,1 0 1,-1 0-1,0 0 1,0 0-1,0 0 1,0 0-1,0-1 1,-1 1-1,1 0 0,-1 0 1,1-1-1,-1 1 1,0 0-1,0-1 1,0 1-1,0 0 1,0-1-1,0 1 0,-1 0 1,1 0-1,-1-1 1,1 1-1,-3-3 1,3 4 4,-1 0 1,0 0-1,0 0 0,0 0 1,0 0-1,0 0 1,-1 0-1,1 1 1,0-1-1,0 0 0,0 1 1,-1-1-1,1 1 1,0 0-1,0-1 0,-1 1 1,1 0-1,-1 0 1,1-1-1,0 1 1,-1 0-1,1 1 0,-2-1 1,0 0-1,-1 1-1,1 0 1,0 0 0,0 0 0,-1 0-1,1 1 1,0-1 0,0 1 0,-5 3-1,6-3 7,0-1 0,0 1 0,0 0 0,0-1 0,1 1 0,-1 0-1,1 0 1,-1 0 0,1 0 0,0 0 0,0 1 0,0-1-1,-2 4 1,3-5 1,0 1 0,0-1 0,0 0 0,0 1 0,0-1 0,0 1 0,0-1 0,0 1 0,0-1 0,1 0 0,-1 1 0,1-1 0,-1 0 0,1 1 0,-1-1 1,1 0-1,0 0 0,-1 1 0,1-1 0,0 0 0,0 0 0,0 0 0,0 0 0,0 0 0,2 1 0,8 5-3,0-1-1,1 0 1,-1 0 0,2-1 0,-1-1 0,0 0 0,15 3-1,9 3 5,3 3-3,-16-4 28,0-2 1,33 6 0,-55-13-15,0 0 0,0 0 0,0 0 0,0 0-1,0 0 1,0 0 0,0 0 0,0 0 0,0 0 0,-1-1 0,1 1 0,0 0 0,0-1 0,0 1 0,0-1 0,0 1 0,-1-1 0,1 1 0,0-1 0,-1 1 0,1-1 0,0 0 0,-1 0 0,1 1 0,0-1-1,-1 0 1,1 0 0,-1 0 0,0 1 0,1-1 0,-1 0 0,0 0 0,1 0 0,-1 0 0,0 0 0,0 0 0,0-1 0,1-5 73,0 0 0,-1-1 0,-1-13 0,1 12-19,-3-28 117,2 25-132,0 0-1,0 0 1,1 0-1,4-24 1,-4 34-62,0 1 1,0 0 0,1 0 0,-1 0 0,1 0-1,-1 0 1,1 0 0,-1 0 0,1 0 0,0 0-1,-1 0 1,1 0 0,0 0 0,0 1-1,0-1 1,0 0 0,-1 0 0,1 1 0,0-1-1,0 1 1,0-1 0,2 0 0,0 0-94,0 1 1,0-1 0,0 1 0,0 0-1,-1 0 1,1 0 0,0 0-1,0 0 1,4 1 0,7 3-550,0 0-1,27 12 1,-29-11 646,31 13-533,4 2-190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32.930"/>
    </inkml:context>
    <inkml:brush xml:id="br0">
      <inkml:brushProperty name="width" value="0.05" units="cm"/>
      <inkml:brushProperty name="height" value="0.05" units="cm"/>
    </inkml:brush>
  </inkml:definitions>
  <inkml:trace contextRef="#ctx0" brushRef="#br0">1 493 12651,'1'1'422,"-1"0"1,1 0 0,0 0 0,0-1 0,0 1-1,0 0 1,-1 0 0,1-1 0,0 1 0,0-1-1,0 1 1,1-1 0,-1 1 0,0-1 0,1 1-1,21 0 1371,20-11-1199,-18 0-133,-1-1 1,1-1-1,-2 0 1,1-2-1,-2-1 1,0-1-1,-1-1 1,24-25-1,-23 20-449,-1-2 0,-2 0-1,0-1 1,-2-1 0,0-1 0,23-53 0,-40 78-12,21-55 14,-19 52-14,-1 1-1,0-1 1,0 0 0,-1-1 0,1 1 0,-1 0 0,0 0 0,0 0 0,-2-6 0,2 11 0,0 0-1,0 0 1,0-1 0,0 1-1,0 0 1,0 0 0,-1 0-1,1 0 1,0 0 0,0-1-1,0 1 1,0 0 0,0 0-1,-1 0 1,1 0 0,0 0 0,0 0-1,0 0 1,0 0 0,-1 0-1,1 0 1,0 0 0,0 0-1,0 0 1,0 0 0,-1 0-1,1 0 1,0 0 0,0 0-1,0 0 1,-1 0 0,1 0-1,0 0 1,0 0 0,0 0 0,0 0-1,-1 0 1,1 0 0,0 0-1,0 0 1,0 1 0,0-1-1,0 0 1,-1 0 0,1 0-1,0 0 1,0 0 0,0 0-1,0 1 1,0-1 0,0 0-1,0 0 1,0 0 0,0 0-1,-1 1 1,1-1 0,0 0 0,0 0-1,0 0 1,0 1 0,0-1-1,-8 14-7,-4 14 18,1 1 0,2 0 0,1 0 0,1 0 0,-4 42 0,7-22-217,2 1 0,6 77-1,1-95 112,3-8-40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1.307"/>
    </inkml:context>
    <inkml:brush xml:id="br0">
      <inkml:brushProperty name="width" value="0.05" units="cm"/>
      <inkml:brushProperty name="height" value="0.05" units="cm"/>
    </inkml:brush>
  </inkml:definitions>
  <inkml:trace contextRef="#ctx0" brushRef="#br0">145 232 16868,'2'-4'415,"0"0"0,0 0 1,-1-1-1,1 1 0,-1-1 0,0 1 1,0-1-1,0 1 0,-1-1 1,1-7-1,-1 10-323,0 1 0,0 0 1,0-1-1,-1 1 0,1 0 0,0 0 0,0-1 1,-1 1-1,1 0 0,-1 0 0,1 0 1,-1 0-1,0 0 0,1 0 0,-1-1 0,0 1 1,0 1-1,0-1 0,1 0 0,-1 0 0,0 0 1,0 0-1,0 1 0,-1-1 0,1 0 1,0 1-1,0-1 0,0 1 0,0-1 0,-1 1 1,1 0-1,0-1 0,0 1 0,-1 0 0,1 0 1,0 0-1,0 0 0,-1 0 0,1 0 1,0 0-1,0 1 0,-1-1 0,0 1 0,-2 0-31,1 0-1,-1 0 0,1 1 0,0-1 1,-1 1-1,1 0 0,0 0 0,0 0 0,0 1 1,0-1-1,1 1 0,-1-1 0,1 1 1,-4 5-1,-3 5-6,1 0 0,-8 17 0,10-18-55,0-1 0,1 1 0,1 1 0,0-1 0,0 1-1,1 0 1,1 0 0,0 0 0,1 0 0,1 17 0,0-29-1,0 0-1,0 0 1,0 1 0,0-1-1,0 0 1,0 0 0,1 0-1,-1 0 1,0 0 0,1 0 0,-1 0-1,1 0 1,-1 0 0,1 0-1,0 0 1,-1 0 0,1 0-1,0 0 1,0-1 0,0 1-1,1 1 1,-1-2 0,0 0 1,0 1-1,0-1 0,0 0 1,0 0-1,0 0 0,0 0 1,0 0-1,0-1 0,0 1 1,0 0-1,-1 0 0,1-1 1,0 1-1,0 0 0,0-1 1,0 1-1,0-1 0,1 0 1,4-4-6,0 1-1,0-2 1,0 1 0,8-12 0,59-88 18,-31 41 30,-39 60-36,-1 0 0,1 0 1,0 1-1,0-1 0,1 1 0,-1 0 0,1-1 0,0 2 1,6-5-1,-9 6-4,0 1 0,0 0 0,0-1 1,-1 1-1,1 0 0,0 0 1,0 0-1,0 0 0,0 0 0,0 0 1,0 0-1,-1 0 0,1 0 0,0 0 1,0 0-1,0 1 0,0-1 0,-1 0 1,1 1-1,0-1 0,1 1 1,-1 0-1,1 1 1,0-1-1,-1 1 1,0 0-1,1-1 1,-1 1 0,0 0-1,0 0 1,0 0-1,0 0 1,0 0-1,0 2 1,7 24 2,-1 0 1,-1 0-1,3 47 1,-5-36 25,9 39-1,-13-77-21,0 0 0,0 1 0,1-1-1,-1 0 1,0 0 0,1 1-1,-1-1 1,0 0 0,1 0 0,0 0-1,-1 0 1,1 1 0,0-1-1,-1 0 1,1 0 0,0 0 0,0-1-1,0 1 1,0 0 0,0 0-1,0 0 1,0-1 0,2 2 0,-2-2 1,0 0 1,0 0 0,0-1 0,0 1 0,0 0-1,0-1 1,1 1 0,-1-1 0,0 1-1,0-1 1,-1 0 0,1 1 0,0-1 0,0 0-1,0 1 1,0-1 0,0 0 0,-1 0-1,1 0 1,0-1 0,6-8 69,-1 0 1,0 0-1,7-17 1,1-14 106,-1-1 1,-2 0 0,7-56-1,-17 90-170,1-3 5,-2 15-28,1 20-33,0-13 18,1 6-35,7 33 1,-9-47 49,1-1-1,-1 1 1,1-1 0,0 1 0,0-1-1,0 0 1,0 1 0,1-1 0,-1 0 0,0 0-1,1 1 1,0-1 0,-1 0 0,1-1-1,0 1 1,0 0 0,0 0 0,0-1-1,0 1 1,5 1 0,-4-3 2,0 1-1,-1-1 1,1 0 0,0-1-1,0 1 1,0 0-1,0-1 1,-1 0 0,1 1-1,0-1 1,0 0 0,-1-1-1,1 1 1,-1 0 0,1-1-1,-1 1 1,0-1 0,1 0-1,2-3 1,7-6-6,-1 0 0,12-15 0,-19 20 8,14-15 6,-1-2-1,-1 0 0,-1 0 1,-1-2-1,-1 0 0,-1 0 1,-1-1-1,9-34 1,-21 49-21,-6 12-1,-9 12 0,-88 92 84,102-103-61,0 0 0,1 0 0,-1 0 0,1 1-1,0-1 1,0 0 0,-1 1 0,1-1 0,1 1 0,-1-1 0,0 1 0,1-1 0,-1 1 0,1 0-1,0-1 1,0 1 0,0-1 0,0 1 0,0 0 0,1 2 0,1 8 3,1 0-1,9 23 1,-6-17-5,0 0-5,1 1-1,1-1 1,14 26 0,-20-41-74,0 0 1,1 0 0,0 0-1,0 0 1,0 0-1,0 0 1,0-1 0,1 0-1,0 1 1,0-1-1,0-1 1,0 1 0,0-1-1,0 1 1,1-1-1,-1 0 1,1-1 0,0 1-1,-1-1 1,7 1-1,-7-2 45,-1 0 0,1 0 0,-1 0 0,0-1 0,1 1 0,-1-1 0,0 0 0,1 0 0,-1 0 0,0-1-1,0 1 1,0-1 0,0 0 0,0 1 0,0-1 0,0-1 0,-1 1 0,1 0 0,2-4 0,29-26-374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5.990"/>
    </inkml:context>
    <inkml:brush xml:id="br0">
      <inkml:brushProperty name="width" value="0.05" units="cm"/>
      <inkml:brushProperty name="height" value="0.05" units="cm"/>
    </inkml:brush>
  </inkml:definitions>
  <inkml:trace contextRef="#ctx0" brushRef="#br0">0 79 13819,'16'-19'2022,"-10"12"-1417,0 0 0,1 0-1,-1 0 1,2 1 0,-1 0 0,0 0-1,11-5 1,-18 10-531,1 1-1,-1 0 1,1 0 0,-1-1-1,1 1 1,0 0 0,-1 0-1,1 0 1,-1 0 0,1 0-1,0 0 1,-1 0 0,1 0-1,-1 0 1,1 0 0,0 0-1,-1 0 1,1 0-1,0 0 1,-1 0 0,1 1-1,-1-1 1,1 0 0,-1 0-1,1 1 1,-1-1 0,1 0-1,-1 1 1,1-1 0,-1 1-1,1-1 1,-1 1 0,1-1-1,-1 1 1,0-1 0,1 1-1,-1-1 1,0 1 0,0-1-1,1 1 1,-1 0 0,5 28 1193,-5-27-1207,1 88 993,-20 162 0,7-122-1519,9-83-63,4-32-205,-2 1 0,0 0 1,-1-1-1,-1 1 0,-7 25 1,10-40 690,-1-1 0,1 1 0,0-1 0,0 0 0,0 1 0,0-1 0,-1 1 1,1-1-1,0 0 0,0 1 0,0-1 0,-1 0 0,1 1 0,0-1 0,-1 0 1,1 1-1,0-1 0,-1 0 0,1 0 0,-1 1 0,1-1 0,0 0 0,-1 0 0,1 0 1,-1 0-1,1 1 0,0-1 0,-1 0 0,1 0 0,-1 0 0,1 0 0,-1 0 1,1 0-1,-1 0 0,1 0 0,0 0 0,-1-1 0,1 1 0,-1 0 0,1 0 0,0 0 1,-1 0-1,1-1 0,-1 1 0,-12-12-1032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6.403"/>
    </inkml:context>
    <inkml:brush xml:id="br0">
      <inkml:brushProperty name="width" value="0.05" units="cm"/>
      <inkml:brushProperty name="height" value="0.05" units="cm"/>
    </inkml:brush>
  </inkml:definitions>
  <inkml:trace contextRef="#ctx0" brushRef="#br0">3 190 15739,'-1'-5'143,"0"0"-1,1 0 1,0 0-1,0 0 1,0 0-1,1 0 0,-1 0 1,1 0-1,0 0 1,1 0-1,-1 1 1,1-1-1,0 0 0,0 1 1,0-1-1,1 1 1,0 0-1,-1 0 1,2 0-1,-1 0 0,0 0 1,1 1-1,0-1 1,7-5-1,4 0 255,1 1 0,0 0 0,0 1 0,0 0 0,1 1 0,0 2 0,0-1-1,21-1 1,9 0 369,87 1 0,-92 5-501,76 12 1,-104-10-251,-1 1 0,1 0 0,-1 1 0,0 1 0,0 0 0,0 1 0,-1 0 0,0 0 0,17 13 0,-27-17-14,0-1 0,0 1 1,0-1-1,-1 1 0,1-1 0,0 1 0,-1 0 0,1 0 0,-1 0 0,1 0 0,-1 0 0,0 0 0,0 0 0,0 0 0,0 0 0,-1 1 0,1-1 0,0 0 1,-1 1-1,0-1 0,1 1 0,-1-1 0,0 0 0,0 1 0,0-1 0,-1 0 0,1 1 0,-1-1 0,1 0 0,-1 1 0,0-1 0,0 0 0,0 0 0,0 1 0,0-1 1,0 0-1,0 0 0,-1 0 0,-1 1 0,-7 8 10,0-1 0,0-1 0,-1 0 0,0 0 0,-17 8 0,26-15-8,-84 47 99,55-32-718,-55 38-1,81-50 529,9-3-182,8-1-57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6.834"/>
    </inkml:context>
    <inkml:brush xml:id="br0">
      <inkml:brushProperty name="width" value="0.05" units="cm"/>
      <inkml:brushProperty name="height" value="0.05" units="cm"/>
    </inkml:brush>
  </inkml:definitions>
  <inkml:trace contextRef="#ctx0" brushRef="#br0">96 1 19588,'-38'55'2102,"27"-41"-1577,-17 28-1,25-36-409,0-1-1,1 0 1,0 1-1,0 0 1,0-1-1,1 1 0,0 0 1,0 0-1,0 9 1,1-13-101,0 0 1,0 0-1,0 0 1,1 0-1,-1 0 1,1 0-1,-1 0 1,1 0-1,0 0 0,-1 0 1,1 0-1,0-1 1,0 1-1,1 0 1,-1-1-1,0 1 1,1-1-1,-1 1 1,0-1-1,1 1 1,0-1-1,-1 0 1,1 0-1,0 0 0,-1 0 1,1 0-1,0 0 1,0-1-1,0 1 1,0 0-1,0-1 1,0 0-1,0 1 1,0-1-1,3 0 1,2 0-4,0 0 0,0 0 0,0 0 0,0-1 0,0-1 0,0 1 1,0-1-1,0 0 0,9-5 0,-5 2 39,-1-1-1,-1 0 1,1-1-1,-1 0 1,0 0 0,-1-1-1,1-1 1,8-11-1,-12 14 21,-1 0-1,0 0 0,0 0 0,0-1 0,-1 0 0,0 1 0,0-1 0,-1-1 0,0 1 0,0 0 0,0 0 0,-1-1 0,0-13 1,-1 21-51,0-1 0,0 0 0,0 0 0,0 0 0,0 0 0,0 0 0,0 0 0,0 0 0,-1 0 0,1 0 0,0 0 0,-1 1 1,1-1-1,-1 0 0,1 0 0,-1 0 0,0-1 0,0 2-9,1 0 1,-1 0-1,1-1 0,-1 1 0,1 0 1,0 0-1,-1 0 0,1 0 1,-1 0-1,1 0 0,-1 0 0,1 0 1,-1 0-1,1 0 0,-1 0 1,1 0-1,-1 0 0,1 1 0,-1-1 1,1 0-1,0 0 0,-1 0 1,1 1-1,-1-1 0,-2 2 16,0 0-1,1 0 1,-1 1-1,1-1 1,-1 1 0,1-1-1,0 1 1,-2 3-1,-2 6-10,0-1-1,0 1 1,2 0-1,-5 15 1,7-22-16,1 1 1,0 0-1,0-1 1,0 1-1,1-1 1,0 1 0,0 0-1,0-1 1,1 1-1,0 0 1,0-1-1,2 7 1,-2-10-24,-1 0 0,1-1 0,0 1 0,0-1 0,0 0 0,-1 1 0,2-1 0,-1 0 0,0 0 0,0 1 0,0-1 0,0 0 0,1 0-1,-1 0 1,0 0 0,1-1 0,-1 1 0,1 0 0,-1-1 0,1 1 0,1 0 0,1 0 2,-1-1 0,1 0 0,-1 0 0,1 0 0,-1 0 0,1 0 0,-1-1 1,0 0-1,7-1 0,0-2 51,0 0 1,0-1-1,0 0 1,-1 0 0,16-13-1,17-22-137,1-8-42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7.314"/>
    </inkml:context>
    <inkml:brush xml:id="br0">
      <inkml:brushProperty name="width" value="0.05" units="cm"/>
      <inkml:brushProperty name="height" value="0.05" units="cm"/>
    </inkml:brush>
  </inkml:definitions>
  <inkml:trace contextRef="#ctx0" brushRef="#br0">27 166 15403,'-7'17'1003,"4"-13"-814,0 1 0,1 0 0,0 0 0,0 0 1,0 0-1,0 1 0,1-1 0,0 0 0,0 1 0,1-1 0,-1 7 0,1-11-128,0 0-1,1-1 1,-1 1 0,0 0 0,0-1 0,1 1 0,-1 0 0,0-1 0,1 1 0,-1 0 0,0-1-1,1 1 1,-1-1 0,1 1 0,-1-1 0,1 1 0,-1-1 0,1 1 0,0-1 0,-1 1 0,1-1 0,-1 0-1,1 1 1,0-1 0,-1 0 0,1 0 0,0 1 0,1-1 0,0 0 40,1 0 0,-1 0 0,1 0 0,-1 0-1,1-1 1,-1 1 0,1-1 0,3-1 0,4-1 52,0-1-1,-1-1 1,11-6-1,4-6-97,-2 0 0,0-2 0,-1 0 0,-1-1 0,-1-1 0,-1-1 0,0-1 0,-2 0 0,18-34 0,-44 83 221,1 0 0,1 1-1,2 0 1,0 1 0,2-1 0,1 1 0,1 43 0,9-26-164,21 82-1,-16-82-101,10 75 0,-18-87-7,-2 43 1,-3-66 45,1 1 0,-2-1 0,1 1-1,-1-1 1,-1 0 0,0 1 0,-1-1 0,-4 10-1,7-18-9,0 0-1,0 0 0,0-1 0,0 1 0,-1 0 0,1-1 0,0 1 0,-1 0 0,1-1 0,-1 0 0,0 1 1,1-1-1,-1 0 0,0 0 0,-3 2 0,3-3 1,1 1 0,-1-1 0,1 0 0,0 0 0,-1 0 0,1 0-1,-1 0 1,1 0 0,-1 0 0,1-1 0,0 1 0,-1 0 0,1-1 0,-1 1 0,1-1 0,0 0 0,-3-1 0,-1-1 74,1-1 1,-1 0-1,0-1 1,1 1 0,0-1-1,0 0 1,1 0-1,-7-10 1,3 0-1,-1-1 1,2 0-1,0 0 1,1 0-1,1 0 1,0-1-1,1 0 0,1 0 1,0-22-1,2 28-168,1 0 0,0 1-1,0 0 1,1-1-1,1 1 1,0 0 0,4-11-1,-4 15-74,0-1 0,1 1 1,-1 0-1,1 0 0,0 1 0,1-1 0,-1 1 0,1 0 1,0 0-1,0 1 0,9-7 0,13-3-870,1 0-1,0 2 1,0 1-1,57-14 1,-32 10 278,8-5-229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8.334"/>
    </inkml:context>
    <inkml:brush xml:id="br0">
      <inkml:brushProperty name="width" value="0.05" units="cm"/>
      <inkml:brushProperty name="height" value="0.05" units="cm"/>
    </inkml:brush>
  </inkml:definitions>
  <inkml:trace contextRef="#ctx0" brushRef="#br0">222 569 17068,'0'-4'196,"0"1"0,0 0 0,0-1 1,0 1-1,-1 0 0,1-1 1,-1 1-1,0 0 0,0 0 0,0 0 1,-1 0-1,1 0 0,0 0 0,-3-4 1,2 6-93,1-1 1,-1 1-1,1-1 0,-1 1 1,0 0-1,0 0 1,1 0-1,-1 0 1,0 0-1,0 0 0,0 0 1,0 0-1,0 1 1,0-1-1,0 1 1,0-1-1,0 1 1,-1 0-1,1 0 0,0 0 1,0 0-1,0 0 1,-2 1-1,-3 1 99,0 0-1,1 0 1,-1 1-1,1-1 1,0 1-1,0 1 1,0-1 0,0 1-1,1 0 1,-1 1-1,1-1 1,0 1-1,0 0 1,-4 7-1,0-1-51,0 0-1,2 1 0,-1 0 0,1 0 0,-9 26 1,13-31-107,1 1 1,0 0 0,0-1-1,1 1 1,0 0-1,0 0 1,1 0 0,1 15-1,-1-21-37,1 0-1,-1 0 1,0 0-1,1 0 1,0 0-1,-1 0 1,1 0-1,0 0 1,0-1-1,0 1 1,0 0-1,1 0 1,-1-1-1,0 1 1,1 0-1,-1-1 1,1 0-1,-1 1 0,1-1 1,0 0-1,-1 0 1,1 0-1,0 0 1,0 0-1,0 0 1,0 0-1,0-1 1,0 1-1,0-1 1,0 1-1,0-1 1,0 0-1,0 0 1,0 0-1,1 0 1,-1 0-1,2-1 1,5-1-2,-1 0 0,0 0 1,0-1-1,0 0 1,0 0-1,0-1 0,-1 0 1,1-1-1,-1 1 0,0-1 1,0-1-1,-1 1 0,0-1 1,0 0-1,7-10 0,5-6 0,-2-1 0,0-1-1,16-33 1,-16 25-59,15-44 1,-29 70-50,-7 15 59,-8 22 2,9-16 29,0-3 11,0 1 0,1-1 1,1 1-1,0 0 0,1 0 1,0 0-1,1 0 0,1 15 1,0-27 2,-1 1 0,0 0 0,0 0 1,1-1-1,-1 1 0,1 0 0,0-1 0,-1 1 0,1-1 1,0 1-1,0-1 0,0 1 0,0-1 0,0 0 1,0 1-1,1-1 0,-1 0 0,0 0 0,0 0 1,1 0-1,-1 0 0,1 0 0,-1 0 0,1-1 1,0 1-1,-1 0 0,1-1 0,-1 1 0,1-1 0,0 0 1,0 1-1,-1-1 0,1 0 0,0 0 0,-1 0 1,1 0-1,0-1 0,0 1 0,-1 0 0,1-1 1,0 1-1,-1-1 0,1 1 0,1-2 0,7-2 4,0-1-1,-1 0 1,0 0-1,0-1 0,14-12 1,4-8-3,-1-1-1,-1-2 1,-1 0 0,-2-1 0,26-47-1,-42 67-14,-1 1 0,0-1 0,4-14 0,-9 15-22,-6 11 10,-8 11-7,4-1 24,1 0-1,1 1 0,-10 18 0,16-28 11,0 0 0,1 1 0,-1-1 0,1 1 0,0-1 1,0 1-1,0-1 0,0 1 0,1 0 0,-1 0 0,1-1 0,0 1 0,0 0 0,0 0 1,1-1-1,-1 1 0,1 0 0,0-1 0,2 5 0,-3-6 1,1-1 0,0 1-1,1 0 1,-1-1 0,0 0 0,0 1-1,1-1 1,-1 0 0,1 1-1,-1-1 1,1 0 0,-1 0 0,1 0-1,0-1 1,-1 1 0,1 0 0,0-1-1,0 1 1,3 0 0,-1-1 1,1 1 0,-1-1 0,0 0 0,1-1 0,-1 1 0,0-1 0,1 0 0,4-2 0,4-1 3,0-1 0,-1-1 0,0 0 1,18-13-1,10-11-3,-1-2 1,-2-1 0,-1-2-1,-1-1 1,-3-2-1,-1-2 1,-2 0 0,37-69-1,-62 102-3,19-39 7,-22 43-7,0 1-1,0-1 0,-1 1 1,1-1-1,0 1 0,-1-1 1,0 1-1,1-1 0,-1 1 1,0-1-1,0 0 0,-1 1 1,1-1-1,0 1 0,-2-5 1,2 7-1,-1-1 0,1 1 0,0 0 0,0-1 0,-1 1 0,1 0 0,0 0 0,-1 0 0,1-1 0,-1 1 0,1 0 1,0 0-1,-1 0 0,1 0 0,0 0 0,-1 0 0,1 0 0,-1 0 0,1 0 0,0 0 0,-1 0 0,1 0 0,-1 0 0,1 0 0,0 0 0,-1 0 0,1 0 1,0 0-1,-1 0 0,1 0 0,0 1 0,-1-1 0,1 0 0,0 0 0,-1 1 0,1-1 0,-15 11 4,0 4-3,1 0-1,1 1 0,0 1 1,-15 27-1,7-5-1,-19 45 0,24-41-3,2-1-1,-10 50 1,-8 89 10,-16 64 19,41-226 16,0 0 0,-14 24 1,21-42-39,0-1 0,0 0 0,0 0 0,1 0 0,-1 0 0,0 0 1,0 1-1,0-1 0,0 0 0,0 0 0,0 0 0,0 0 0,0 0 0,0 0 0,1 1 1,-1-1-1,0 0 0,0 0 0,0 0 0,0 0 0,0 0 0,0 0 0,1 0 0,-1 0 1,0 0-1,0 0 0,0 0 0,0 0 0,1 0 0,-1 1 0,0-1 0,0 0 0,0 0 1,0 0-1,0-1 0,1 1 0,-1 0 0,0 0 0,0 0 0,0 0 0,0 0 0,1 0 1,-1 0-1,0 0 0,0 0 0,0 0 0,0 0 0,10-3 67,-2-2-34,0 0 0,-1 0 1,1-1-1,-1 0 0,0-1 1,10-13-1,34-51 72,-43 58-88,223-375 123,-32 50-510,-158 269 122,-64 112 4,-4 6 215,3 1-1,-22 62 1,30-52 27,-13 97 0,6 66 55,-9 61 286,29-263-280,3-17-24,0 1-1,-1-1 1,1 1 0,-1-1 0,0 1 0,0-1 0,-1 0 0,1 0 0,-1 1 0,-4 6 0,5-15 27,0 0 0,0 0 0,0 0-1,0 1 1,1-1 0,-1-5 0,1-17-91,1-1 0,1 1-1,2 0 1,0 0-1,2 1 1,0-1 0,2 1-1,1 0 1,1 1-1,1 0 1,1 1 0,1 0-1,1 1 1,29-35-1,-40 53-32,8-10-73,1 0 1,1 1-1,0 1 1,0-1 0,19-11-1,16-2-189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29.302"/>
    </inkml:context>
    <inkml:brush xml:id="br0">
      <inkml:brushProperty name="width" value="0.05" units="cm"/>
      <inkml:brushProperty name="height" value="0.05" units="cm"/>
    </inkml:brush>
  </inkml:definitions>
  <inkml:trace contextRef="#ctx0" brushRef="#br0">146 412 15483,'1'-4'286,"0"0"0,1 1-1,-1-1 1,0 0-1,-1 0 1,1 1 0,-1-1-1,0 0 1,0 0-1,0 0 1,0 0 0,-1 1-1,1-1 1,-1 0-1,-2-7 1,2 10-171,1 0 0,-1-1 0,0 1 0,0 0 0,1 0 0,-1 0 0,0-1 0,0 1 0,0 0 0,0 0 0,0 0 0,-1 1 0,1-1 0,0 0 0,0 0 0,-1 0 0,1 1 0,-2-1 0,1 0-3,0 1 0,0 0 0,0 0 1,-1 0-1,1 0 0,0 0 1,0 0-1,0 0 0,0 1 0,0-1 1,0 1-1,0 0 0,0 0 1,0-1-1,0 1 0,-2 2 1,-2 1-10,-1 0 0,1 1 0,1 0 1,-1 0-1,1 1 0,-1-1 1,2 1-1,-1 0 0,1 1 1,0-1-1,0 1 0,-5 12 0,6-12-73,0 1 0,0 0 1,0 1-1,1-1 0,1 0 0,-1 1 0,1-1 0,1 1 0,0-1 0,0 1 0,1 9 0,-1-16-22,1 0 1,-1 0-1,0 0 1,1 0-1,-1 0 1,1 0-1,0 0 1,0 0 0,0-1-1,0 1 1,0 0-1,0 0 1,0-1-1,0 1 1,1-1-1,-1 1 1,1-1 0,-1 0-1,1 1 1,-1-1-1,1 0 1,0 0-1,0 0 1,-1 0-1,1 0 1,0-1 0,0 1-1,0 0 1,0-1-1,0 0 1,0 1-1,0-1 1,0 0-1,0 0 1,0 0 0,0 0-1,0 0 1,3-1-1,3-1 23,-1 0-1,0-1 0,1 1 1,-1-1-1,-1-1 0,1 1 1,0-1-1,11-9 0,-5 2 43,-1-1-1,0 0 1,-1-1 0,0 0-1,-1 0 1,14-25-1,-18 27 9,0 0 0,-1-1-1,0 1 1,-1-1 0,0 0-1,-1-1 1,-1 1 0,0-1 0,1-17-1,-3 22 146,-1 13-138,2 15-44,0-17-42,1 0 0,-1 0 0,1 1 0,0-1 0,0-1 0,0 1 0,0 0 0,0 0 0,0-1 0,1 1 0,0-1 0,-1 0 0,1 0 0,6 4 0,-3-3-1,1 0 1,-1 0-1,1-1 0,-1 0 0,1-1 1,0 1-1,8 0 0,3-1 3,1-1 1,-1 0-1,1-1 0,35-8 0,-26 2 2,0-1 1,-1-1-1,0-1 0,0-2 1,-1-1-1,47-30 1,-56 31-6,0-1 1,-1-1 0,0 0 0,-1-1-1,-1 0 1,0-1 0,-1-1 0,-1 0-1,0-1 1,11-24 0,-22 39-2,1 1-1,-1-1 0,1 1 1,-1-1-1,0 0 0,0 0 0,0 1 1,-1-1-1,1 0 0,0 0 0,-1 0 0,0 0 1,0 0-1,0 0 0,0 0 0,0 0 0,-1-3 1,1 6 0,0 0-1,-1-1 1,1 1 0,0 0 0,0-1 0,-1 1 0,1 0 0,0 0 0,-1 0-1,1-1 1,0 1 0,-1 0 0,1 0 0,0 0 0,-1-1 0,1 1 0,0 0-1,-1 0 1,1 0 0,0 0 0,-1 0 0,1 0 0,-1 0 0,1 0 0,0 0-1,-1 0 1,1 0 0,0 0 0,-1 0 0,1 0 0,-1 0 0,1 1 0,0-1-1,-1 0 1,1 0 0,0 0 0,-1 0 0,1 1 0,0-1 0,0 0-1,-1 1 1,-14 13-6,12-12 4,-18 23 10,2 0 0,0 2-1,1 0 1,2 1 0,1 1-1,1 0 1,-16 52 0,19-48 29,3 1 0,1-1 0,1 2 0,-1 56 0,7-42 20,2 1 1,14 79-1,-12-106-39,17 122 35,-20-123-48,0-1 0,-1 1 0,-1 0 0,-6 34 0,5-48-3,0 0 0,-1 0 1,0-1-1,0 1 0,-6 8 0,8-14-1,0 0 0,-1 0 0,1 0 1,-1 0-1,0 0 0,0 0 0,0 0 0,0-1 0,-2 2 1,3-2-2,0-1 1,0 1 0,0-1 0,0 1-1,0-1 1,0 0 0,0 0 0,0 1 0,0-1-1,-1 0 1,1 0 0,0 0 0,0 0-1,0 0 1,0 0 0,0-1 0,0 1-1,0 0 1,0 0 0,0-1 0,-2 0-1,1-1 3,-1 1-1,1-1 1,0 0-1,0 0 1,0 0-1,0 0 1,0 0-1,1-1 1,-1 1-1,1-1 0,-1 1 1,1-1-1,0 1 1,-2-6-1,-10-44 20,11 42-21,-3-21-4,1-1 0,1 1 0,1-1 0,3 0-1,0 0 1,2 1 0,1-1 0,2 1 0,13-44-1,-16 66-23,0 0 0,1 0-1,0 0 1,0 0-1,1 1 1,0 0 0,1 0-1,0 0 1,6-6-1,-7 9-77,1 1 0,-1-1-1,1 1 1,-1 1 0,1-1 0,0 1-1,0 0 1,1 1 0,-1-1-1,1 1 1,-1 0 0,1 1-1,10-2 1,93-7-615,-54 4 279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2.418"/>
    </inkml:context>
    <inkml:brush xml:id="br0">
      <inkml:brushProperty name="width" value="0.05" units="cm"/>
      <inkml:brushProperty name="height" value="0.05" units="cm"/>
    </inkml:brush>
  </inkml:definitions>
  <inkml:trace contextRef="#ctx0" brushRef="#br0">80 0 19492,'12'11'1825,"-9"13"-1225,3 9-264,-6 14 888,-3 13-464,0 4-240,0 0-160,2-4-328,-2-3-120,3-8-264,-3-7-176,-3-11-456,-1-8-264,-6-15 55,-1-2 681,-8-11-224,-1-4-184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2.836"/>
    </inkml:context>
    <inkml:brush xml:id="br0">
      <inkml:brushProperty name="width" value="0.05" units="cm"/>
      <inkml:brushProperty name="height" value="0.05" units="cm"/>
    </inkml:brush>
  </inkml:definitions>
  <inkml:trace contextRef="#ctx0" brushRef="#br0">24 339 12571,'-3'-14'506,"-3"-10"311,1 0 1,1-1 0,-1-30-1,5 48-542,0 0 0,0 0 0,1 0 0,0 1 0,0-1-1,1 0 1,0 1 0,0-1 0,0 1 0,1 0 0,0 0 0,0 0 0,1 0 0,0 0 0,0 1 0,9-10-1,-4 6 36,2 1-1,-1 0 0,1 1 0,0 1 0,1-1 0,0 2 0,0 0 0,0 0 0,0 1 0,1 0 0,0 1 0,24-2 0,-12 3-102,0 1 1,0 1-1,0 1 0,0 1 0,44 10 1,-44-6-73,0 1 0,44 21 0,-57-23-107,0 2 0,0 0 0,-1 0-1,0 1 1,0 0 0,-1 1 0,12 12 0,-20-18-23,1 0 0,-1 0-1,0 0 1,0 0 0,0 0 0,0 1 0,-1-1 0,1 1 0,-1-1 0,0 1 0,0 0 0,0-1 0,0 1 0,-1 0-1,1-1 1,-1 1 0,0 0 0,0 0 0,-1 0 0,1-1 0,-1 1 0,0 0 0,0-1 0,0 1 0,0 0 0,0-1-1,-1 1 1,0-1 0,0 0 0,0 0 0,0 0 0,0 1 0,-1-2 0,1 1 0,-1 0 0,0-1 0,-4 5-1,-6 2 33,0 0 0,0 0-1,0-1 1,-1-1-1,0 0 1,-1-1 0,-15 5-1,8-5 13,1-1 1,-1 0-1,0-2 0,-32 1 0,50-4-139,0 0 0,0 0 1,-1 0-1,1-1 0,0 0 0,0 0 0,-7-3 0,10 4 43,1 0-1,-1-1 1,0 1-1,1 0 1,-1-1-1,1 1 1,-1 0-1,1-1 1,-1 1-1,1-1 1,-1 1-1,1-1 1,0 1-1,-1-1 1,1 1 0,0-1-1,-1 0 1,1 1-1,0-1 1,0 1-1,-1-2 1,1 1 12,0 0 1,1 0 0,-1 0 0,0 0-1,0 0 1,1 0 0,-1 1-1,1-1 1,-1 0 0,0 0-1,1 0 1,0 0 0,-1 0 0,1 1-1,-1-1 1,1 0 0,0 1-1,1-2 1,20-10-387,16 2-157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3.255"/>
    </inkml:context>
    <inkml:brush xml:id="br0">
      <inkml:brushProperty name="width" value="0.05" units="cm"/>
      <inkml:brushProperty name="height" value="0.05" units="cm"/>
    </inkml:brush>
  </inkml:definitions>
  <inkml:trace contextRef="#ctx0" brushRef="#br0">190 84 19060,'8'-11'950,"1"1"-1,0 0 1,0 0 0,18-14-1,-25 22-823,0 0-1,1 1 0,0-1 1,-1 0-1,1 1 1,0-1-1,0 1 0,0 0 1,0 0-1,0 0 1,0 0-1,0 1 0,0-1 1,0 1-1,0 0 1,0 0-1,0 0 0,0 0 1,0 1-1,1-1 0,-1 1 1,0 0-1,0-1 1,0 1-1,0 1 0,2 0 1,-3-1-102,0 0 0,-1 1-1,1-1 1,-1 0 0,1 0 0,-1 1 0,1-1 0,-1 1 0,0-1 0,0 1 0,0 0-1,0 0 1,0-1 0,0 1 0,0 0 0,0 0 0,-1 0 0,1 2 0,0 0 1,-1 0 0,0 0 0,0 0 1,0 0-1,0-1 0,-1 1 0,1 0 0,-3 7 1,-2 2 19,0-1 0,0 0 0,-2 1 0,-9 14 1,-31 38 85,-3-3 0,-2-2 0,-65 58 0,105-106-128,7-7-24,0 0 0,-1 0 0,1 0 0,-10 5 0,19-14-348,4-4 207,0 1 1,0 0 0,14-8 0,-16 11 79,2 1 0,-1 0 1,0 0-1,1 1 0,-1 0 1,1 0-1,-1 0 0,1 1 1,15 0-1,-18 2 52,0-1 1,1 1-1,-1 0 0,0 0 0,0 0 1,0 1-1,0 0 0,0 0 0,0 0 1,0 1-1,0 0 0,-1 0 0,0 0 1,1 0-1,4 5 0,2 5 38,-1 0-1,0 0 1,-1 1-1,0 0 0,-1 1 1,7 18-1,22 36 225,-35-66-194,0 0-1,1 1 0,-1-1 0,1 0 0,0 0 0,-1-1 1,2 1-1,-1-1 0,0 1 0,0-1 0,1 0 0,-1 0 1,8 2-1,-8-3-5,-1 0 0,1-1 1,-1 1-1,1-1 0,-1 0 0,1 0 0,0 0 1,-1 0-1,1-1 0,-1 1 0,1-1 1,-1 1-1,1-1 0,-1 0 0,0 0 0,1 0 1,-1 0-1,0 0 0,1-1 0,-1 1 1,0-1-1,3-3 0,-1 2 22,0-1 0,0 0 0,-1 0 0,0-1 0,1 1 0,-2-1-1,1 0 1,-1 1 0,1-1 0,-1 0 0,0 0 0,-1-1 0,0 1 0,2-7 0,-3 3-123,1 0-1,-1-1 1,-1 1 0,1 0-1,-2 0 1,1 0 0,-6-15 0,6 17 84,-1 1 0,1-1 0,0 0 0,1 1 1,-1-1-1,1 0 0,0 0 0,1 1 0,1-8 1,6-11-171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5.266"/>
    </inkml:context>
    <inkml:brush xml:id="br0">
      <inkml:brushProperty name="width" value="0.05" units="cm"/>
      <inkml:brushProperty name="height" value="0.05" units="cm"/>
    </inkml:brush>
  </inkml:definitions>
  <inkml:trace contextRef="#ctx0" brushRef="#br0">9 1 18900,'11'13'2000,"-8"10"-1151,-2 3-337,1 6 928,0 4-264,-2-1-320,-2 0-247,2-4-369,-3-5-168,3-9-304,-2-5-224,2-11-689,-1-4-279,-4-15 1056,-2-5-280,-1-8-184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2.349"/>
    </inkml:context>
    <inkml:brush xml:id="br0">
      <inkml:brushProperty name="width" value="0.05" units="cm"/>
      <inkml:brushProperty name="height" value="0.05" units="cm"/>
    </inkml:brush>
  </inkml:definitions>
  <inkml:trace contextRef="#ctx0" brushRef="#br0">0 64 15571,'6'42'2200,"1"0"-1,25 75 1,-31-114-2149,0-1 0,0 1-1,0-1 1,0 0 0,0 1 0,1-1-1,-1 0 1,3 3 0,-3-5-34,0 1 1,-1-1-1,1 0 0,-1 1 1,1-1-1,0 0 1,-1 1-1,1-1 1,0 0-1,-1 0 0,1 0 1,0 0-1,-1 1 1,1-1-1,0 0 1,0 0-1,-1 0 0,1 0 1,0-1-1,-1 1 1,1 0-1,0 0 1,-1 0-1,1-1 0,0 1 1,-1 0-1,1 0 1,0-1-1,-1 1 0,1-1 1,-1 1-1,1-1 1,-1 1-1,1-1 1,-1 1-1,1-1 0,-1 1 1,1-2-1,8-10 148,0-1 1,-1 0-1,-1-1 0,0 0 0,-1 0 0,8-25 0,-1 1 122,-3 13-86,-7 16-121,0 0 0,0 0 1,1 0-1,1 0 0,0 1 0,0-1 1,0 1-1,12-13 0,-16 20-74,0 0 0,0 0 0,0 0 1,0 1-1,0-1 0,0 0 0,1 0 0,-1 1 0,0-1 0,0 1 0,1-1 0,-1 1 0,0-1 1,1 1-1,-1 0 0,0-1 0,1 1 0,-1 0 0,0 0 0,1 0 0,-1 0 0,0 0 0,1 1 0,-1-1 1,1 0-1,-1 1 0,0-1 0,0 1 0,1-1 0,-1 1 0,0 0 0,0-1 0,0 1 0,1 0 1,-1 0-1,0 0 0,0 0 0,1 1 0,3 4 5,0 0 0,0 1 0,-1 0 0,1 0 0,3 9 0,34 81 41,9 16 11,-50-112-57,-1 0 0,1 0 0,-1 0 0,1 0 0,-1 0 0,1 0 0,0 0 0,0 0 0,-1 0 0,1 0 0,0 0 0,0-1 0,0 1 0,0 0 0,0-1 0,0 1 0,0-1 1,0 1-1,0-1 0,0 1 0,0-1 0,0 0 0,2 1 0,-2-1 1,0-1 1,0 1-1,0 0 1,0-1-1,0 1 1,0-1-1,0 1 1,0-1-1,0 0 1,0 0 0,0 1-1,0-1 1,0 0-1,0 0 1,-1 0-1,1 0 1,0 0-1,0-1 1,4-6 35,-1 0 1,-1 0-1,1-1 1,2-9-1,-3 7-2,13-38 125,-15 47-165,0 0 0,0 0-1,0-1 1,1 1 0,-1 0-1,0 0 1,1 0 0,-1 0-1,1 0 1,0 1 0,0-1 0,-1 0-1,1 1 1,0 0 0,0-1-1,3-1 1,-4 3-10,0 0-1,0 0 0,-1 0 1,1 0-1,0 0 1,0 0-1,-1 1 1,1-1-1,0 0 1,0 0-1,-1 0 1,1 1-1,0-1 1,-1 0-1,1 1 1,0-1-1,-1 0 0,1 1 1,-1-1-1,1 1 1,0-1-1,-1 1 1,1 0-1,-1-1 1,0 1-1,1-1 1,-1 1-1,1 0 1,0 1-1,10 25-356,-9-21 237,45 129-3680,-47-134 3710,1 0 1,-1 0-1,0 0 1,1 0-1,-1 0 0,1 0 1,-1 0-1,1 0 1,-1 0-1,1 0 1,0 0-1,0 0 1,-1-1-1,1 1 0,0 0 1,0-1-1,0 1 1,0 0-1,0-1 1,-1 1-1,1-1 1,0 0-1,1 1 0,-1-1 18,0 0 0,0 0-1,0-1 1,0 1 0,0-1-1,0 1 1,0 0-1,-1-1 1,1 1 0,0-1-1,0 0 1,-1 1 0,1-1-1,0 0 1,-1 1-1,1-1 1,0 0 0,-1 0-1,2-1 1,2-7-264,1 0 0,-1 0 0,4-15 0,-7 23 333,11-38-625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5.696"/>
    </inkml:context>
    <inkml:brush xml:id="br0">
      <inkml:brushProperty name="width" value="0.05" units="cm"/>
      <inkml:brushProperty name="height" value="0.05" units="cm"/>
    </inkml:brush>
  </inkml:definitions>
  <inkml:trace contextRef="#ctx0" brushRef="#br0">1 19 18100,'7'-19'2080,"1"19"-1111,3 0-369,1 5 1264,2 3-488,2 1-495,3 0-297,2-3-656,2 3-496,3-9-521,-1 0 881,7 0-208,0 0-176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6.100"/>
    </inkml:context>
    <inkml:brush xml:id="br0">
      <inkml:brushProperty name="width" value="0.05" units="cm"/>
      <inkml:brushProperty name="height" value="0.05" units="cm"/>
    </inkml:brush>
  </inkml:definitions>
  <inkml:trace contextRef="#ctx0" brushRef="#br0">132 1 18572,'-2'3'248,"0"0"1,0-1-1,-1 1 0,1 0 0,-1-1 1,1 1-1,-1-1 0,0 0 1,0 0-1,0 0 0,0 0 1,0-1-1,-4 2 0,-48 14 2379,27-9-1246,27-8-1371,1 0 0,0 0 0,-1 0-1,1 0 1,0 0 0,0 0 0,-1 0 0,1 0-1,0 0 1,0 0 0,-1 0 0,1 0 0,0 0-1,-1 1 1,1-1 0,0 0 0,0 0 0,0 0-1,-1 1 1,1-1 0,0 0 0,0 0 0,0 0-1,-1 1 1,1-1 0,0 0 0,0 0 0,0 1 0,0-1-1,0 0 1,0 1 0,0-1 0,0 0 0,0 0-1,-1 1 1,1-1 0,0 0 0,0 1 0,0-1-1,1 0 1,-1 0 0,0 1 0,0-1 0,0 0-1,0 1 1,0-1 0,0 0 0,0 0 0,0 1-1,1-1 1,-1 0 0,0 0 0,0 1 0,0-1-1,0 0 1,1 0 0,-1 0 0,0 1 0,0-1-1,1 0 1,-1 0 0,0 0 0,0 0 0,1 0-1,-1 1 1,0-1 0,0 0 0,1 0 0,26 14-196,-19-10 167,31 16-204,53 31-217,-80-44 393,0 2 0,-1 0 0,0 0 1,0 1-1,11 13 0,-21-21 55,1-1 0,-1 1 0,0-1 0,0 1 0,1-1 0,-1 1 0,0 0 0,0 0 0,-1-1 0,1 1 0,0 0 0,-1 0 0,1 0 0,-1 0 0,1 0 0,-1 0 0,0 0 0,0 0 0,0 0 0,0 0 0,0 0 0,-1 0 0,1 0 0,0 0 0,-1 0 0,0 0 0,1 0 0,-1 0 0,0-1 0,0 1 0,0 0 0,0 0 0,0-1 0,0 1 0,-1-1 0,1 1 0,-1-1 0,1 0 0,-1 1 0,1-1 0,-1 0 0,-2 1 0,-5 4 69,1-2 0,-1 1 0,-1-1 0,1 0 0,-1-1 0,1 0 0,-14 1 0,14-2-12,0-1 0,0 0-1,0-1 1,0 0 0,0-1-1,-14-2 1,22 3-45,-1 0 0,1-1 1,-1 1-1,1-1 0,-1 1 0,1-1 0,-1 0 1,1 1-1,0-1 0,-1 0 0,1 0 1,0 0-1,0 0 0,-1 0 0,1 0 1,0-1-1,0 1 0,-1-2 0,2 2-7,0-1-1,-1 0 0,1 0 1,0 1-1,0-1 0,0 0 1,0 1-1,0-1 0,0 0 1,1 0-1,-1 1 0,0-1 1,1 1-1,-1-1 0,1 0 1,0 1-1,0-1 0,-1 1 1,1-1-1,0 1 0,2-2 1,15-21 44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6.568"/>
    </inkml:context>
    <inkml:brush xml:id="br0">
      <inkml:brushProperty name="width" value="0.05" units="cm"/>
      <inkml:brushProperty name="height" value="0.05" units="cm"/>
    </inkml:brush>
  </inkml:definitions>
  <inkml:trace contextRef="#ctx0" brushRef="#br0">31 28 16235,'8'-28'4063,"-11"58"-493,2-8-3231,-6 60 767,-12 168 694,14-84-4457,5-166 2633,0 0-1,0 0 1,0-1 0,0 1-1,0 0 1,0 0 0,0 0-1,0 0 1,0 0 0,-1 0-1,1 0 1,0 0 0,0 0-1,0 0 1,0 0 0,0 0-1,0 0 1,0 0 0,0 0-1,0 0 1,0 0 0,0 0-1,0 0 1,0 0 0,-1 0-1,1 0 1,0 0 0,0 0-1,0 0 1,0 0 0,0 0-1,0 0 1,0 0 0,0 0-1,0 0 1,0 0 0,0 0-1,0 0 1,0 0 0,-1 0-1,1-13-684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6.986"/>
    </inkml:context>
    <inkml:brush xml:id="br0">
      <inkml:brushProperty name="width" value="0.05" units="cm"/>
      <inkml:brushProperty name="height" value="0.05" units="cm"/>
    </inkml:brush>
  </inkml:definitions>
  <inkml:trace contextRef="#ctx0" brushRef="#br0">0 233 16972,'0'-9'295,"1"1"0,-1 0 0,2-1 0,-1 1 0,1 0 0,0 0 0,1 0 0,-1 0 0,2 0 0,-1 1 0,1 0 0,0-1 0,11-12 0,-8 11-10,1 1-1,1 0 1,-1 1-1,1 0 1,1 0 0,-1 1-1,1 0 1,0 0-1,15-5 1,-5 4-53,1 0 0,0 2 0,0 0 1,0 1-1,1 2 0,-1 0 0,1 1 0,0 1 0,-1 1 1,31 5-1,-36-3-166,1 1-1,0 1 1,-1 1 0,0 0 0,0 1 0,0 1 0,16 11 0,-26-15-55,0 1 0,0 0 1,0 0-1,0 0 0,-1 1 1,0 0-1,0 0 1,4 8-1,-7-10-8,1 0 0,-1 1 0,-1-1 0,1 1 0,-1-1 0,1 1 0,-2 0 0,1 0 0,0-1 0,-1 1 0,0 0 0,0 0 0,-1 9-1,-1-6 0,0-1 0,-1 0 0,1 1-1,-1-1 1,-1 0 0,0-1-1,0 1 1,0-1 0,0 1-1,-1-1 1,0 0 0,-1-1-1,1 1 1,-1-1 0,0-1-1,0 1 1,-8 4 0,-9 5 13,0-2 0,-1 0 0,-42 13 0,53-20-134,2 0-100,-1-1-1,1 0 1,-1-1-1,1-1 1,-1 1 0,0-2-1,0 0 1,-21 0-1,29-3-211,8-3 17,6-3-145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8.463"/>
    </inkml:context>
    <inkml:brush xml:id="br0">
      <inkml:brushProperty name="width" value="0.05" units="cm"/>
      <inkml:brushProperty name="height" value="0.05" units="cm"/>
    </inkml:brush>
  </inkml:definitions>
  <inkml:trace contextRef="#ctx0" brushRef="#br0">75 7 15747,'0'0'87,"0"-1"0,1 1 0,-1 0 0,0-1 0,0 1 0,0 0 0,0-1 1,1 1-1,-1 0 0,0-1 0,0 1 0,0 0 0,1 0 0,-1 0 0,0-1 0,1 1 0,-1 0 0,0 0 0,0 0 0,1-1 0,-1 1 0,0 0 0,1 0 0,-1 0 0,0 0 0,1 0 0,-1 0 0,0 0 0,1 0 0,-1 0 0,1 0 0,-1 0 0,0 0 0,1 0 0,-1 0 0,0 0 0,1 0 0,-1 0 0,0 1 0,1-1 0,5 16 1783,-3 29-417,-3-43-1318,-37 618 3981,23-469-3847,10-116-244,-14 113 84,18-147-105,0 0-1,0 0 1,0 1-1,-1-1 0,1 0 1,0 0-1,-1 0 1,1 0-1,0 1 0,-1-1 1,0 0-1,1 0 0,-1 0 1,0 0-1,-1 1 1,2-2-2,0-1 0,-1 1 1,1 0-1,-1 0 0,1-1 1,0 1-1,-1 0 0,1-1 1,0 1-1,-1 0 0,1-1 1,0 1-1,0 0 1,-1-1-1,1 1 0,0-1 1,0 1-1,0-1 0,-1 1 1,1-1-1,0 1 0,0 0 1,0-1-1,0 0 0,-7-45 72,5-38-11,4-1 0,4 1 0,19-99 0,-15 133-59,2 1 0,2 1-1,2 0 1,3 1 0,1 0 0,45-72 0,-57 106-4,0 1 0,1 1 0,1-1 0,0 1 0,0 1 0,12-10 0,-19 18 0,0-1 0,0 1 0,0 0 0,1 0 0,-1 1 0,0-1 0,1 0 0,-1 1 0,1 0 0,-1 0 0,1 0 0,0 0 0,-1 1 0,1-1 0,0 1 0,0 0 0,-1 0 0,1 1 0,0-1 0,-1 1 0,1-1 0,0 1 0,-1 0 0,1 1 0,-1-1 0,1 1 0,-1-1 0,0 1 0,4 3 0,0 0 0,-1 1 1,0 0-1,0 0 0,-1 1 1,0-1-1,0 1 1,0 0-1,-1 1 0,0-1 1,0 1-1,-1 0 1,4 15-1,-2-6-1,-1 1 0,-1-1 0,-1 1 1,0 0-1,-2 21 0,0-28 7,-1 0 0,-1 1 1,0-1-1,0 0 0,-1 0 0,-1 0 1,0 0-1,0-1 0,-1 0 1,-1 1-1,1-2 0,-2 1 0,1-1 1,-1 0-1,0 0 0,-1-1 0,0 0 1,-1 0-1,0-1 0,0 0 0,0 0 1,-1-1-1,0-1 0,0 0 0,-18 7 1,9-5 21,0-1 1,0 0-1,-26 3 1,35-8-39,0 0 0,0 0 1,-1-1-1,1-1 0,0 1 0,0-1 1,0-1-1,-12-3 0,20 4-33,0 1-1,0-1 1,0 0-1,0 0 1,0 0-1,0 0 1,1-1-1,-1 1 1,-3-3-1,5 4-11,-1-1 1,1 1-1,-1-1 0,1 0 0,0 1 1,-1-1-1,1 0 0,0 1 0,-1-1 1,1 0-1,0 1 0,0-1 0,-1 0 1,1 0-1,0 1 0,0-1 0,0 0 1,0 0-1,0-1 0,1 1 12,0-1 0,-1 1-1,1 0 1,0-1 0,0 1-1,0 0 1,0-1 0,0 1 0,0 0-1,0 0 1,0 0 0,1 0-1,-1 0 1,0 0 0,1 1-1,-1-1 1,1 0 0,-1 1 0,1-1-1,-1 1 1,1-1 0,-1 1-1,1 0 1,1-1 0,18-1-381,2 2-74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8.874"/>
    </inkml:context>
    <inkml:brush xml:id="br0">
      <inkml:brushProperty name="width" value="0.05" units="cm"/>
      <inkml:brushProperty name="height" value="0.05" units="cm"/>
    </inkml:brush>
  </inkml:definitions>
  <inkml:trace contextRef="#ctx0" brushRef="#br0">80 46 16820,'2'-40'3501,"-3"35"-1347,-3 27-560,-13 101-183,-40 442 1502,56-553-2864,1-7-35,-1-1 1,1 1-1,0-1 0,0 1 1,0-1-1,1 1 0,-1-1 1,1 1-1,0-1 0,1 0 1,-1 1-1,1-1 0,-1 0 1,1 0-1,3 4 0,-4-7-33,-1 0-1,1-1 1,0 1-1,-1-1 1,1 0-1,0 1 1,-1-1-1,1 1 1,0-1-1,0 0 1,-1 0-1,1 1 1,0-1-1,0 0 1,0 0 0,-1 0-1,1 0 1,0 0-1,0 0 1,0 0-1,-1 0 1,1 0-1,0 0 1,0-1-1,-1 1 1,1 0-1,0 0 1,0-1-1,-1 1 1,1 0-1,0-1 1,-1 1-1,1-1 1,0 1-1,-1-1 1,1 1-1,-1-1 1,1 0-1,-1 1 1,1-1-1,-1 0 1,1 0-1,21-33-1508,-21 32 1434,29-59-910,-12 31 338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49.653"/>
    </inkml:context>
    <inkml:brush xml:id="br0">
      <inkml:brushProperty name="width" value="0.05" units="cm"/>
      <inkml:brushProperty name="height" value="0.05" units="cm"/>
    </inkml:brush>
  </inkml:definitions>
  <inkml:trace contextRef="#ctx0" brushRef="#br0">142 30 19468,'0'-1'74,"0"0"0,0 0 1,0 0-1,0 0 0,0 0 0,0 1 0,0-1 0,0 0 0,-1 0 1,1 0-1,0 0 0,-1 1 0,1-1 0,-1 0 0,1 1 0,-1-1 0,1 0 1,-1 0-1,1 1 0,-1-1 0,0 1 0,1-1 0,-1 1 0,0-1 1,1 1-1,-1-1 0,0 1 0,0 0 0,1-1 0,-1 1 0,0 0 0,0 0 1,0-1-1,0 1 0,1 0 0,-1 0 0,0 0 0,0 0 0,0 0 1,0 0-1,0 0 0,1 1 0,-3-1 0,0 1 92,0-1-1,-1 1 1,1 0 0,0 1-1,0-1 1,0 0-1,0 1 1,0 0 0,0 0-1,-4 3 1,-2 4-22,1 0 0,1 0 1,0 1-1,0-1 0,1 2 1,0-1-1,-4 13 0,7-16-115,0 0 0,0 0-1,1 0 1,0 0 0,0 1 0,1-1 0,0 1-1,0-1 1,1 1 0,0-1 0,0 1-1,2 9 1,-1-16-18,-1 1 0,1 0 0,-1 0 0,1 0 0,0-1 0,0 1-1,0 0 1,0-1 0,0 1 0,0 0 0,0-1 0,1 0 0,-1 1 0,1-1-1,-1 0 1,1 0 0,-1 1 0,1-1 0,3 1 0,-2-1 3,0 0 0,0 0-1,1 0 1,-1-1 0,1 1 0,-1-1 0,0 0 0,1 0-1,-1 0 1,5-1 0,3-1 14,-1-1 1,0 0-1,0 0 0,0-1 1,0 0-1,10-7 0,-4 1 16,0-1 0,-1 0 0,-1-1 0,0-1 0,14-16 0,-21 22-20,0-1 1,-1-1-1,0 1 1,-1-1-1,0 0 1,0 0-1,-1 0 1,0-1-1,-1 1 1,0-1-1,2-11 1,-5 20-21,0 0-1,1 1 1,-1-1 0,0 0 0,0 0-1,0 0 1,1 0 0,-1 1 0,0-1-1,0 0 1,0 0 0,-1 0 0,1 0-1,0 1 1,0-1 0,0 0 0,-1 0-1,1 0 1,0 1 0,-1-1 0,1 0-1,0 1 1,-1-1 0,1 0 0,-2 0-1,2 1 1,-1 0 0,0 0 0,0 0 0,0 1-1,0-1 1,0 0 0,1 0 0,-1 1 0,0-1-1,0 1 1,1-1 0,-1 1 0,0-1 0,0 1 0,1-1-1,-1 1 1,1 0 0,-2 0 0,-4 7 10,-1 0 1,1 0-1,-5 9 1,4-5-12,1 1 0,1 0 0,-7 22 0,11-32-3,0 0 0,0 0 0,1 0 0,-1 1 0,1-1 0,-1 0 0,1 0 0,0 1 0,0-1 0,0 0 0,1 0 0,-1 1 0,1-1 0,0 0 0,0 0 0,0 0 0,0 0 0,1 0 0,-1 0 0,1 0 0,2 4 0,-2-6 0,1 1 0,-1-1 1,0 0-1,1 1 0,-1-1 1,1 0-1,-1-1 0,1 1 1,-1 0-1,1-1 0,0 0 0,-1 1 1,1-1-1,0 0 0,-1 0 1,1-1-1,0 1 0,-1 0 1,1-1-1,-1 0 0,1 1 1,3-3-1,7-1 0,-1-2 1,0 1 0,12-9-1,2-4-2,-1-1 0,-2-1 0,0-1-1,-1-1 1,29-37 0,-34 44-49,-17 15 50,0 0 0,0 1 0,1-1 0,-1 0-1,0 0 1,0 0 0,0 0 0,1 0 0,-1 0-1,0 1 1,0-1 0,0 0 0,0 0 0,1 0-1,-1 1 1,0-1 0,0 0 0,0 0 0,0 0-1,0 1 1,0-1 0,0 0 0,1 0 0,-1 1-1,0-1 1,0 0 0,0 0 0,0 1 0,0-1-1,0 0 1,0 0 0,0 1 0,0-1 0,0 0 0,-1 0-1,1 0 1,0 1 0,0-1 0,0 0 0,0 1-1,-12 41-64,9-34 60,-3 8-6,1-1 1,1 1 0,1-1-1,0 1 1,1 0-1,0 29 1,2-44 11,0 0 1,0 1-1,0-1 0,0 0 1,0 0-1,0 0 0,1 0 1,-1 0-1,0 0 1,1 0-1,-1 0 0,1 0 1,-1 0-1,1 0 1,0 0-1,-1 0 0,1 0 1,0 0-1,0-1 0,0 1 1,-1 0-1,1 0 1,0-1-1,0 1 0,0-1 1,0 1-1,0-1 1,0 1-1,0-1 0,0 1 1,0-1-1,1 0 0,-1 0 1,0 0-1,0 0 1,0 1-1,0-1 0,0-1 1,0 1-1,1 0 1,-1 0-1,0 0 0,0-1 1,0 1-1,0 0 0,1-1 1,6-2 2,-2 0 1,1 0 0,0 0-1,-1-1 1,12-9 0,2-4 1,-1 0 0,-2-2 0,0 0 0,0-1 1,-2 0-1,-1-2 0,14-25 0,-25 41-34,-5 7 8,-9 15-4,-16 27-8,8-4 64,1 0-1,2 2 1,2 0-1,1 0 1,2 1-1,3 1 1,1-1-1,-3 85 1,8-78 4,-5 83 24,4-108-59,0 1 1,-2-1-1,-10 29 1,12-46-2,0 0 0,0 0 0,-1 0 1,0-1-1,0 1 0,-1-1 0,0 0 0,0-1 0,-7 7 0,10-10 2,0-1-1,-1 1 0,1 0 0,0-1 0,-1 0 0,1 1 0,-1-1 0,1 0 0,-1 0 0,0-1 0,1 1 0,-5 0 0,5-1 0,0 0 0,0 0 0,0 0 0,1-1 0,-1 1 0,0 0 0,0-1 0,0 0 0,1 1 0,-1-1 0,0 0 0,1 0 0,-1 0 0,0 0 0,1 0 0,0 0 0,-1-1 0,1 1 0,0 0 0,-2-3 0,-1-1-2,1-1 0,0 1 1,0-1-1,0 0 0,1 0 0,0 0 0,0 0 1,0-1-1,1 1 0,0 0 0,0-1 1,0-10-1,1-6-26,1 0 0,5-29 0,-1 23-89,1 1 0,1 0 0,2 0 0,0 1 0,2 0 0,18-33 0,-22 47-83,1 0 0,0 0-1,1 1 1,0 1 0,1-1 0,1 2 0,-1-1 0,2 1 0,-1 1 0,1 0 0,1 1 0,-1 0 0,2 1-1,16-7 1,20-1-377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0.287"/>
    </inkml:context>
    <inkml:brush xml:id="br0">
      <inkml:brushProperty name="width" value="0.05" units="cm"/>
      <inkml:brushProperty name="height" value="0.05" units="cm"/>
    </inkml:brush>
  </inkml:definitions>
  <inkml:trace contextRef="#ctx0" brushRef="#br0">3 0 20012,'0'2'1775,"-1"37"389,0-21-1630,0-1 1,1 1-1,1-1 1,1 1-1,6 24 1,-8-40-519,1 0-1,0 0 1,0 0 0,0 0 0,0 0-1,0-1 1,0 1 0,0 0 0,0-1-1,1 1 1,-1 0 0,1-1 0,-1 0-1,1 1 1,0-1 0,-1 0 0,1 0-1,3 2 1,-2-2-4,0 0 0,1-1 0,-1 1 0,0 0 0,1-1 0,-1 0 0,0 0 0,1 0 0,-1 0 0,6-1-1,4-3 1,1 0-1,-1 0 0,1-1 0,16-9 1,39-26 4,-45 26-11,-1 0 1,28-10 0,-29 19 3,-22 5-8,1 1 0,0-1 1,-1 0-1,1 0 0,-1 0 0,1 0 0,-1 0 0,1 1 0,-1-1 0,1 0 0,-1 0 1,1 1-1,-1-1 0,1 0 0,-1 1 0,0-1 0,1 0 0,-1 1 0,1-1 0,-1 1 1,1 0-1,-1 1 6,1 1 0,0 0 1,-1-1-1,0 1 1,1 0-1,-1-1 0,0 1 1,0 0-1,-1 5 1,0-4 2,1-1 0,0 1 0,0 0 0,0 0 0,0 0-1,2 6 1,-2-9-8,1 0-1,-1-1 0,0 1 0,1 0 0,-1 0 0,1 0 0,0-1 0,-1 1 0,1 0 0,0-1 0,-1 1 0,1 0 1,0-1-1,0 1 0,-1-1 0,1 1 0,0-1 0,0 0 0,0 1 0,0-1 0,0 0 0,-1 0 0,1 1 0,0-1 1,0 0-1,0 0 0,0 0 0,0 0 0,0 0 0,0 0 0,0 0 0,1-1 0,20-2-50,1-2-1,-1 0 0,24-10 1,33-7-617,-40 17-179,-30 4 257,1 0 1,-1 0-1,10-3 1,-14 1 32,3-7-125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0.720"/>
    </inkml:context>
    <inkml:brush xml:id="br0">
      <inkml:brushProperty name="width" value="0.05" units="cm"/>
      <inkml:brushProperty name="height" value="0.05" units="cm"/>
    </inkml:brush>
  </inkml:definitions>
  <inkml:trace contextRef="#ctx0" brushRef="#br0">0 34 19372,'0'0'1680,"3"-3"-1271,-1 0-537,4-6 872,-5 1-8,9-2-448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1.423"/>
    </inkml:context>
    <inkml:brush xml:id="br0">
      <inkml:brushProperty name="width" value="0.05" units="cm"/>
      <inkml:brushProperty name="height" value="0.05" units="cm"/>
    </inkml:brush>
  </inkml:definitions>
  <inkml:trace contextRef="#ctx0" brushRef="#br0">319 120 18300,'0'-1'124,"1"0"1,-1-1-1,1 1 1,-1-1-1,1 1 1,-1 0-1,0-1 1,0 1-1,0-1 1,0 1-1,0-1 0,0 1 1,0-1-1,0 1 1,0 0-1,-1-1 1,1 1-1,-1-1 1,1 1-1,-1 0 1,1-1-1,-1 1 1,0 0-1,0 0 0,0 0 1,0-1-1,0 1 1,0 0-1,0 0 1,0 0-1,0 0 1,0 1-1,0-1 1,0 0-1,-1 0 1,1 1-1,0-1 0,-1 1 1,1-1-1,-1 1 1,1 0-1,0-1 1,-3 1-1,-2-1 132,0 1 0,0 0-1,-1 0 1,1 1 0,0 0 0,0 0-1,0 0 1,0 1 0,-9 3 0,-3 4-156,1 0 0,0 2 0,0-1 0,1 2 0,0 0 0,1 1 0,1 1 0,0 0 0,1 1 0,0 0 0,1 1 0,-15 27 0,26-40-101,-1 0 0,1 0 1,-1 0-1,1 0 0,0 0 0,0 0 1,0 0-1,0 0 0,1 1 0,0-1 1,-1 7-1,2-9-4,-1 1 0,1 0 0,-1-1 1,1 1-1,0 0 0,0-1 0,-1 1 0,1-1 0,0 1 0,1-1 1,-1 0-1,0 1 0,0-1 0,0 0 0,1 0 0,-1 0 1,1 0-1,-1 0 0,1 0 0,-1 0 0,1 0 0,-1-1 0,3 2 1,23 7-166,31 7 0,-40-12 53,-1 0 0,0 2 0,0 0 0,-1 0 0,31 18 0,-39-19 59,-1 1 0,0-1-1,0 2 1,0-1 0,0 1 0,-1-1 0,6 10 0,-11-14 61,1 0 1,-1 0 0,0 1 0,0-1-1,0 0 1,0 1 0,0-1 0,0 0-1,-1 1 1,1-1 0,-1 1 0,0-1-1,1 1 1,-1-1 0,0 1 0,-1-1-1,1 1 1,0-1 0,-1 1 0,1-1-1,-1 1 1,0-1 0,0 0 0,0 1-1,0-1 1,0 0 0,-1 0 0,1 0-1,-1 0 1,1 0 0,-3 2 0,-5 5 113,-1 0 1,-1 0 0,0-1-1,0-1 1,0 0 0,-1-1-1,0 0 1,0 0 0,0-1-1,-1-1 1,0 0 0,-19 3-1,32-7-129,-1 0-1,0 0 1,1 0-1,-1 1 1,1-1-1,-1 0 1,0 0-1,1 0 1,-1 0-1,0 0 1,1 0-1,-1-1 1,1 1-1,-1 0 1,0 0-1,1 0 1,-1 0-1,1-1 0,-1 1 1,0 0-1,1-1 1,-1 1-1,1 0 1,-1-1-1,1 1 1,-1-1-1,1 1 1,0-1-1,-1 1 1,1-1-1,0 1 1,-1-1-1,1 1 1,0-1-1,-1 1 1,1-1-1,0 0 1,0 1-1,0-1 1,0 0-1,-1 1 1,1-1-1,0 1 1,0-1-1,0 0 1,0 1-1,0-1 1,1 0-1,-1 1 1,0-1-1,0 1 1,0-1-1,1 0 1,-1 0-1,3-6-338,0 0 0,0 0 1,8-11-1,-8 13 148,52-85-2943,98-157-5512,-47 88 6702,-97 147 2167,-5 4 173,1 0 0,1 1 0,-1 0 1,1 0-1,0 1 0,0-1 0,1 1 1,13-8-1,-20 13-317,0 1 0,1 0 0,-1 0 0,0-1 0,1 1 0,-1 0 0,0 0 0,0 0-1,1 0 1,-1 0 0,0-1 0,1 1 0,-1 0 0,0 0 0,1 0 0,-1 0 0,1 0 0,-1 0 0,0 0 0,1 0 0,-1 0 0,0 0 0,1 0 0,-1 0 0,0 1 0,1-1 0,-1 0-1,0 0 1,1 0 0,-1 0 0,0 0 0,0 1 0,1-1 0,-1 0 0,0 0 0,0 1 0,1-1 0,-1 0 0,0 0 0,0 1 0,1-1 0,-1 0 0,0 1 0,0-1 0,0 0 0,0 1 0,0-1-1,0 0 1,1 1 0,-1-1 0,0 0 0,0 1 0,0-1 0,0 0 0,0 1 0,0-1 0,0 0 0,0 1 0,-1-1 0,1 1 0,-5 25 1909,-32 80 1076,17-55-2395,2 1-1,3 1 1,-9 56-1,23-104-612,1 1 0,-1-1 0,1 0 0,0 0-1,0 0 1,1 1 0,0-1 0,0 0 0,0 0-1,2 6 1,-2-8-32,1-1 0,-1 0 0,0-1 0,0 1 0,1 0 0,-1 0 0,1 0 0,0-1 0,0 1 0,-1-1 0,1 1-1,0-1 1,0 0 0,0 0 0,0 0 0,0 0 0,1 0 0,-1 0 0,0-1 0,0 1 0,1-1 0,-1 1 0,0-1 0,4 0 0,8 0-1,0-1 1,1 0 0,-1-1-1,25-7 1,-28 6-30,1 0 0,-1 1 1,1 0-1,0 1 0,0 0 0,0 1 0,18 2 1,-29-2 13,0 0 0,0 1 0,0-1 0,0 0 0,0 1 0,0-1 0,-1 0 0,1 1 0,0 0 0,0-1 0,0 1 0,0-1 0,0 1 0,-1 0 0,1-1 0,0 1 0,-1 0 0,1 0 0,0 0 0,-1 0 0,1 0 0,-1-1 0,1 1 0,-1 2 0,1-1-2,-1 0 0,1 1 1,-1 0-1,0-1 0,0 1 1,0-1-1,0 1 0,0-1 1,-2 5-1,-1 4-2,-1 0 0,0 0-1,-8 13 1,4-8 8,-7 16 43,15-31-41,0-1 0,-1 0 1,1 0-1,0 0 0,0 1 1,0-1-1,0 0 0,0 0 0,0 0 1,0 1-1,0-1 0,0 0 1,0 0-1,0 1 0,0-1 0,0 0 1,0 0-1,0 0 0,1 1 1,-1-1-1,0 0 0,0 0 0,0 0 1,0 1-1,0-1 0,0 0 1,0 0-1,1 0 0,-1 0 0,0 1 1,0-1-1,0 0 0,1 0 1,-1 0-1,0 0 0,0 0 0,11 0 51,12-9 5,-22 9-54,96-40 182,-55 24-614,61-32 0,-101 47 309,0 0 0,-1 0 0,1 0 0,0-1 1,-1 1-1,1 0 0,-1-1 0,1 1 0,-1-1 0,0 0 0,0 1 0,0-1 0,0 0 0,0 0 1,0 1-1,0-1 0,0-4 0,0 3-16,-1-1-1,1 0 1,-1 0 0,0 0 0,-1 0 0,1 0 0,-1 0 0,-1-6-1,-8-22-585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2.754"/>
    </inkml:context>
    <inkml:brush xml:id="br0">
      <inkml:brushProperty name="width" value="0.05" units="cm"/>
      <inkml:brushProperty name="height" value="0.05" units="cm"/>
    </inkml:brush>
  </inkml:definitions>
  <inkml:trace contextRef="#ctx0" brushRef="#br0">37 12 13843,'0'2'255,"1"0"-1,-1 0 1,-1 1 0,1-1 0,0 0-1,-1 0 1,1 0 0,-1 1-1,1-1 1,-1 0 0,0 0 0,0 0-1,0 0 1,0 0 0,-1 0-1,1 0 1,0-1 0,-1 1-1,-2 2 1,-13 21 1662,17-24-1849,0 1 1,-1-1 0,1 0 0,-1 0 0,1 0 0,0 0 0,0 1 0,0-1 0,0 0 0,0 0 0,0 0 0,0 1-1,0-1 1,0 0 0,0 0 0,1 0 0,-1 0 0,1 1 0,-1-1 0,1 1 0,1 1-37,0-1 0,0-1 0,0 1 0,0 0 0,0 0 1,0-1-1,1 1 0,-1-1 0,0 0 0,1 0 0,-1 0 0,1 0 0,-1 0 1,1 0-1,0 0 0,-1-1 0,5 1 0,51 2-25,-48-4 8,38-1-13,20-1 16,-62 3 8,1 1-1,-1 0 1,1 0 0,-1 0-1,0 1 1,0 0 0,12 5-1,-15-5 61,0 1-1,0-1 0,0 1 1,-1-1-1,1 1 1,-1 0-1,0 0 0,4 7 1,-1-5 1022,-10-26-153,-19-46 507,15 43-1002,-6-26-1,14 50-474,1 0-1,0-1 1,0 1 0,0-1-1,0 1 1,0-1-1,0 1 1,0-1-1,0 1 1,0 0-1,0-1 1,0 1 0,0-1-1,0 1 1,0-1-1,1 1 1,-1 0-1,0-1 1,0 1-1,0-1 1,1 1 0,-1 0-1,0-1 1,0 1-1,1 0 1,-1-1-1,0 1 1,1 0-1,-1 0 1,0-1-1,1 1 1,-1 0 0,1 0-1,-1-1 1,0 1-1,1 0 1,-1 0-1,1 0 1,-1 0-1,1 0 1,-1 0 0,0 0-1,1 0 1,-1 0-1,2 0 1,22 3-1314,-20-3 1117,6 2-22,-4 0 140,-1-1 0,0 0-1,0-1 1,1 1 0,-1-1 0,0 0-1,7-1 1,21-10-537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1.870"/>
    </inkml:context>
    <inkml:brush xml:id="br0">
      <inkml:brushProperty name="width" value="0.05" units="cm"/>
      <inkml:brushProperty name="height" value="0.05" units="cm"/>
    </inkml:brush>
  </inkml:definitions>
  <inkml:trace contextRef="#ctx0" brushRef="#br0">0 1 15515,'16'1'1385,"8"-1"-953,4 2-296,5-1 424,9-1 24,10 3-208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2.256"/>
    </inkml:context>
    <inkml:brush xml:id="br0">
      <inkml:brushProperty name="width" value="0.05" units="cm"/>
      <inkml:brushProperty name="height" value="0.05" units="cm"/>
    </inkml:brush>
  </inkml:definitions>
  <inkml:trace contextRef="#ctx0" brushRef="#br0">164 1 18052,'-25'23'1986,"-47"30"1,65-48-1605,1 1 0,-1 0 0,1 0-1,0 0 1,1 0 0,0 1 0,0 0 0,-7 13 0,11-19-355,0 1-1,0-1 1,0 1 0,0 0-1,1 0 1,-1-1-1,1 1 1,-1 0-1,1 0 1,-1 0-1,1-1 1,0 1 0,0 0-1,0 0 1,0 0-1,0 0 1,1 0-1,-1-1 1,0 1 0,1 0-1,0 0 1,-1 0-1,1-1 1,0 1-1,0 0 1,0-1 0,0 1-1,0-1 1,0 1-1,0-1 1,0 1-1,1-1 1,-1 0 0,1 0-1,-1 0 1,1 0-1,-1 0 1,1 0-1,0 0 1,-1 0 0,1 0-1,0-1 1,0 1-1,-1-1 1,4 1-1,5 1-21,0 0 0,0-1-1,0 0 1,0-1 0,0 0-1,0 0 1,0-1 0,0-1-1,0 0 1,0 0 0,-1 0 0,1-2-1,-1 1 1,1-1 0,-1 0-1,0-1 1,13-9 0,-10 6 2,-1 0 1,0-1 0,-1 1 0,0-2-1,-1 0 1,0 0 0,0 0 0,-1-1 0,0-1-1,-1 1 1,-1-1 0,9-21 0,-10 10 27,-5 23-34,0 0 0,-1 0 0,1 0 0,0 0 0,0 0 0,-1-1 0,1 1 0,0 0 0,0 0 0,0 0 0,-1 0 0,1 0 0,0 0 0,0 0 0,-1 0 0,1 0 0,0 0 0,0 0 0,0 0 0,-1 0 0,1 0 0,0 1 0,0-1 0,-1 0 0,1 0 0,0 0 0,0 0 0,0 0-1,-1 0 1,1 1 0,0-1 0,0 0 0,0 0 0,0 0 0,-1 0 0,1 1 0,0-1 0,0 0 0,0 0 0,0 0 0,0 1 0,0-1 0,-4 5 8,0-1 0,0 1 0,1 0 0,0 0 0,-4 8-1,3-3-133,1 0 0,0 0-1,0 0 1,1 1 0,0 0 0,1-1-1,0 1 1,1 0 0,0-1-1,2 20 1,0-24-51,-1-1 0,1 1 0,-1 0 0,1-1 0,1 1 0,-1-1 0,1 1 0,0-1 0,0 0 0,1 0 0,0 0 0,0-1 0,0 0 0,0 1 0,0-1 0,1 0 0,0-1 0,0 1 0,0-1 0,9 4 0,27 7-778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2.746"/>
    </inkml:context>
    <inkml:brush xml:id="br0">
      <inkml:brushProperty name="width" value="0.05" units="cm"/>
      <inkml:brushProperty name="height" value="0.05" units="cm"/>
    </inkml:brush>
  </inkml:definitions>
  <inkml:trace contextRef="#ctx0" brushRef="#br0">56 0 18980,'0'5'329,"0"-1"1,0 1-1,0-1 0,0 1 1,-1-1-1,1 1 0,-1-1 1,-2 7-1,-2 10 174,-26 191 3251,22-113-3015,4 125 0,5-215-686,0 0 0,1 0 0,1 1 1,3 13-1,1-13 44,2-13-25,2-14 4,-5 0-47,0 0 0,-1 0 0,-1-1 0,2-17 0,-1-74-8,-3 87-19,-1-27-17,2 46 3,4 9 7,9 17 6,-5-7-1,-4-9 2,0 0 0,1 0-1,0-1 1,0 0 0,0 0-1,1 0 1,0-1 0,0 0-1,0 0 1,1-1 0,-1-1-1,1 1 1,0-1 0,0-1 0,0 1-1,1-2 1,-1 1 0,0-1-1,18-1 1,-16 0-1,0 0 1,-1-2-1,1 1 1,0-1-1,-1-1 0,1 0 1,-1 0-1,0-1 1,0 0-1,0-1 0,-1 0 1,0-1-1,0 0 1,0 0-1,0-1 0,14-15 1,-20 18-1,1-1 1,-1 0-1,0 1 1,0-1-1,-1 0 0,0-1 1,0 1-1,3-9 1,-5 12-1,1 0 0,-1 1 0,1-1 0,-1 0 0,0 0 0,0 1 0,0-1 0,0 0 0,0 0 0,0 0 0,0 1 0,-1-1 0,1 0 0,0 0 0,-1 1 0,0-1 0,1 0 0,-1 1 0,0-1 0,0 0 0,0 1-1,0-1 1,0 1 0,0 0 0,-1-1 0,1 1 0,0 0 0,-1 0 0,-1-2 0,0 2 1,1 1-1,-1-1 1,1 0-1,-1 1 0,1 0 1,-1-1-1,1 1 1,-1 0-1,1 0 0,-1 1 1,1-1-1,-1 0 1,0 1-1,1 0 0,0-1 1,-1 1-1,1 0 1,-1 0-1,1 1 0,0-1 1,0 0-1,0 1 0,-3 1 1,-3 4 2,-1 0 0,1 0 1,0 1-1,-8 9 0,7-5 0,0 0 0,1 1 0,1 0 0,0 0 0,0 0 0,-8 27 0,13-35-43,1 1 1,-1-1-1,1 0 1,0 1-1,0-1 1,1 1-1,-1-1 1,1 1-1,1-1 1,-1 1-1,1-1 0,0 1 1,0-1-1,0 0 1,1 1-1,0-1 1,0 0-1,0 0 1,1 0-1,-1-1 0,7 9 1,-5-9-133,0-1 0,0 0 0,1 0 0,0 0 0,-1 0 0,1-1 0,0 0 0,0 0 1,0 0-1,0 0 0,1-1 0,-1 0 0,0 0 0,1 0 0,-1-1 0,0 0 0,1 0 0,-1 0 0,8-2 0,4 0-347,-1-1-1,1-1 0,-1 0 1,31-13-1,8-12-491,0-11-106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3.455"/>
    </inkml:context>
    <inkml:brush xml:id="br0">
      <inkml:brushProperty name="width" value="0.05" units="cm"/>
      <inkml:brushProperty name="height" value="0.05" units="cm"/>
    </inkml:brush>
  </inkml:definitions>
  <inkml:trace contextRef="#ctx0" brushRef="#br0">142 46 17828,'1'-1'152,"1"-29"1519,-2 29-1639,0 1 1,0-1-1,0 1 0,0-1 1,0 0-1,0 1 0,-1-1 1,1 1-1,0-1 0,0 1 1,0-1-1,-1 1 0,1-1 1,0 1-1,-1-1 0,1 1 1,0-1-1,-1 1 0,1-1 0,-1 1 1,1 0-1,-1-1 0,1 1 1,-1 0-1,1-1 0,-1 1 1,1 0-1,-1 0 0,1 0 1,-1-1-1,1 1 0,-1 0 1,0 0-1,1 0 0,-1 0 1,1 0-1,-1 0 0,1 0 1,-1 0-1,0 0 0,1 0 1,-1 0-1,1 1 0,-1-1 1,1 0-1,-1 0 0,1 1 1,-1-1-1,0 1 0,-6 2 285,0 1-1,0 0 1,1 1 0,-1 0-1,1 0 1,0 0-1,0 1 1,1-1-1,0 1 1,0 1 0,-6 9-1,4-5-132,1 0 0,0 0 1,0 1-1,1 0 0,1 0 0,-5 20 0,8-27-155,0 0 0,1 1 0,0-1 0,0 0 0,0 1 0,1-1-1,0 0 1,0 1 0,0-1 0,0 0 0,1 0 0,0 0 0,0 0 0,3 5 0,4 4-28,0 0 0,2 0 0,12 13 0,-11-14-21,-1 1 1,16 25 0,-17-19 53,-1 1-1,-1 0 1,-1 0 0,0 0-1,-2 1 1,0 0 0,-2 0 0,-1 0-1,0 1 1,-1-1 0,-2 0-1,0 1 1,-2-1 0,0 0-1,-1 0 1,-2 0 0,0-1-1,-1 1 1,-1-1 0,-1-1 0,-1 0-1,-15 23 1,20-36 26,1-1 1,-1 0 0,-9 9-1,13-14-49,0 0 0,0-1 0,1 1 0,-1 0 0,0 0 0,0 0-1,0-1 1,0 1 0,0 0 0,-1-1 0,1 1 0,0-1 0,0 0 0,0 1-1,0-1 1,0 0 0,-1 1 0,1-1 0,0 0 0,0 0 0,-1 0 0,1 0 0,0 0-1,0-1 1,0 1 0,-1 0 0,1 0 0,0-1 0,0 1 0,0-1 0,0 1-1,-2-2 1,0-1-1,1 1-1,0-1 1,0 0 0,0 0-1,1 0 1,-1-1-1,1 1 1,-1 0-1,1 0 1,0-1-1,0 1 1,1-1-1,-1 1 1,1-6 0,-1-53-53,1 58 38,3-35-94,2 0-1,1 1 0,2 0 0,2 0 0,1 1 0,2 0 1,2 1-1,32-58 0,-12 35-44,3 3 0,2 0 0,2 3-1,56-54 1,-88 96 139,-6 6 8,1 0 0,0 1 1,0-1-1,0 1 0,0 0 0,11-6 1,-15 10-2,-1-1 0,0 1 0,1 0 0,-1 0 0,0 0 0,1 0 0,-1-1 1,1 1-1,-1 0 0,0 0 0,1 0 0,-1 0 0,1 0 0,-1 0 0,0 0 0,1 0 0,-1 0 1,1 0-1,-1 0 0,0 0 0,1 0 0,-1 0 0,0 1 0,1-1 0,-1 0 0,1 0 0,-1 0 1,0 0-1,1 1 0,-1-1 0,0 0 0,0 0 0,1 1 0,-1-1 0,4 18 80,-11 29 81,5-37-120,-1 7 43,1 0 0,0 1 0,1-1 0,3 30 0,-1-42-60,0 0 0,0 0 0,0 0 0,1 0 0,-1-1 0,1 1 0,0 0 0,1-1 0,2 6 0,-3-8-10,0 0 0,0 0 1,0 0-1,0 0 0,1 0 0,-1 0 0,0 0 1,1-1-1,-1 1 0,1-1 0,-1 0 0,1 0 1,0 0-1,0 0 0,0 0 0,-1 0 0,4 0 1,3-1 3,-1 0 0,0 0 0,1-1 0,-1 0 0,0 0 0,1-1 0,-1 0 0,0-1 0,0 0 0,-1 0 0,1 0 0,0-1 0,-1 0 0,0-1 0,0 0 0,0 0 0,7-8 0,0 1-2,0-2-1,-2 0 0,1 0 0,-2-1 1,0 0-1,14-28 0,-4-3-1,-20 42-15,0 0 0,0 0-1,0 0 1,0 0 0,-1 0 0,1 0 0,-1 0-1,0 0 1,-1-7 0,1 10-1,0 1 0,0-1 1,0 1-1,-1-1 0,1 0 0,0 1 0,0-1 0,0 1 0,0-1 1,-1 0-1,1 1 0,0-1 0,-1 1 0,1-1 0,0 1 0,-1-1 1,1 1-1,-1-1 0,1 1 0,-1 0 0,1-1 0,-1 1 0,1-1 1,-1 1-1,1 0 0,-1 0 0,1-1 0,-2 1 0,1 0 1,0 0 0,0 0-1,0 1 1,0-1-1,0 0 1,0 1 0,1-1-1,-1 0 1,0 1-1,0-1 1,0 1 0,0 0-1,0-1 1,1 1-1,-2 1 1,-2 2 3,-1 1-1,2 0 1,-1 0-1,-5 9 1,4-4 1,0 1 0,1 0 0,0 1 0,1-1 0,0 0 0,1 1 0,0 0 0,1-1 0,0 1-1,2 12 1,-1-20-5,0-1 0,0 1 0,1-1 0,-1 1-1,1-1 1,0 1 0,0-1 0,1 0 0,-1 1-1,1-1 1,-1 0 0,1 0 0,0 0 0,0 0-1,0-1 1,1 1 0,-1 0 0,1-1 0,-1 0-1,1 1 1,0-1 0,0 0 0,0 0 0,0-1-1,0 1 1,0-1 0,1 1 0,-1-1 0,0 0-1,1 0 1,-1-1 0,1 1 0,-1-1 0,1 0-1,-1 0 1,1 0 0,4 0 0,-5 0-150,1 0 1,-1-1-1,1 1 1,-1-1-1,1 1 0,-1-1 1,1 0-1,-1-1 1,0 1-1,0 0 1,0-1-1,1 0 0,-1 0 1,-1 0-1,1 0 1,0 0-1,0 0 1,-1-1-1,1 1 1,-1-1-1,0 0 0,0 0 1,0 0-1,0 0 1,-1 0-1,1 0 1,-1 0-1,0-1 1,1 1-1,-1 0 0,-1-1 1,1 1-1,-1-1 1,1 1-1,-1-1 1,0 1-1,0-1 0,0 1 1,-1-1-1,0-4 1,-9-26-830,-3-2-295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3.889"/>
    </inkml:context>
    <inkml:brush xml:id="br0">
      <inkml:brushProperty name="width" value="0.05" units="cm"/>
      <inkml:brushProperty name="height" value="0.05" units="cm"/>
    </inkml:brush>
  </inkml:definitions>
  <inkml:trace contextRef="#ctx0" brushRef="#br0">8 1 22981,'-4'2'1816,"2"7"-1368,1 1-256,1 1-248,1 6 545,1-3-345,1-5-216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3:54.335"/>
    </inkml:context>
    <inkml:brush xml:id="br0">
      <inkml:brushProperty name="width" value="0.05" units="cm"/>
      <inkml:brushProperty name="height" value="0.05" units="cm"/>
    </inkml:brush>
  </inkml:definitions>
  <inkml:trace contextRef="#ctx0" brushRef="#br0">461 7 17052,'3'-1'298,"0"-1"1,1 1-1,-1 0 1,1 1-1,0-1 1,-1 1 0,1-1-1,4 1 1,-8 0-242,1 0 1,-1 1 0,1-1 0,-1 0 0,0 0 0,1 0 0,-1 0 0,1 1 0,-1-1 0,1 0-1,-1 1 1,0-1 0,1 0 0,-1 0 0,0 1 0,1-1 0,-1 1 0,0-1 0,0 0-1,1 1 1,-1-1 0,0 1 0,0-1 0,1 1 0,-1 1 62,0 0 0,0 0 1,0-1-1,0 1 0,0 0 0,0 0 1,0 0-1,-1-1 0,1 1 1,-1 2-1,-11 28 647,0-1 1,-2 0-1,-1-1 1,-23 33-1,4-14-310,-59 68 0,-12-11-50,89-91-333,-2-1 0,0-1 1,-1 0-1,-31 15 0,46-26-62,-1 0 0,1 0 0,-1-1 0,0 1 0,1-1 0,-8 1 0,11-2-14,1 0 0,-1 0-1,0 0 1,0 0 0,0 0 0,0 0 0,1 0-1,-1-1 1,0 1 0,0 0 0,1 0 0,-1-1-1,0 1 1,0-1 0,1 1 0,-1 0-1,0-1 1,1 0 0,-2 0 0,2 0-7,-1 0-1,0 0 1,1 0 0,-1-1 0,1 1 0,0 0 0,-1 0-1,1-1 1,0 1 0,0 0 0,-1-1 0,1 1 0,0 0-1,1-1 1,-1 1 0,0-2 0,5-18-144,0-1 1,2 1-1,0 1 1,20-38-1,-14 30 24,114-225-939,-124 247 1045,0 0 10,0 0-1,1 0 0,-1 1 1,7-8-1,-10 12 16,1 1 0,0-1 0,-1 0 0,1 0 1,0 1-1,0-1 0,0 0 0,0 1 0,-1-1 0,1 1 0,0-1 0,0 1 0,0-1 0,0 1 0,0 0 0,0-1 1,0 1-1,0 0 0,0 0 0,0 0 0,0 0 0,0 0 0,0 0 0,1 0 0,-1 0 0,0 0 0,0 0 0,0 1 1,0-1-1,0 0 0,0 1 0,0-1 0,-1 1 0,1-1 0,0 1 0,1 0 0,5 7 32,0 0 1,0 0-1,-1 1 0,0 0 0,-1 0 1,0 0-1,-1 0 0,5 12 0,4 8 68,49 93 356,87 127 0,-124-209-573,-20-30-6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02.969"/>
    </inkml:context>
    <inkml:brush xml:id="br0">
      <inkml:brushProperty name="width" value="0.05" units="cm"/>
      <inkml:brushProperty name="height" value="0.05" units="cm"/>
    </inkml:brush>
  </inkml:definitions>
  <inkml:trace contextRef="#ctx0" brushRef="#br0">40 17 17324,'21'-14'2653,"-21"14"-2598,0 0-1,1-1 0,-1 1 1,0 0-1,1 0 1,-1 0-1,1-1 1,-1 1-1,1 0 0,-1 0 1,0 0-1,1 0 1,-1 0-1,1 0 1,-1 0-1,1 0 1,-1 0-1,0 0 0,1 0 1,-1 0-1,1 0 1,-1 0-1,0 1 1,1-1-1,-1 0 0,1 0 1,-1 0-1,0 1 1,1-1-1,-1 0 1,0 0-1,1 1 1,-1-1-1,0 0 0,1 1 1,-1-1-1,0 0 1,0 1-1,1-1 1,-1 1-1,0-1 0,0 0 1,0 1-1,0-1 1,0 1-1,1-1 1,-1 0-1,0 1 0,0-1 1,0 1-1,0-1 1,0 1-1,3 144 3454,-23 75-3544,14-200-863,6-19 821,0-1 0,0 0 0,-1 1-1,1-1 1,0 0 0,0 0 0,0 1 0,-1-1 0,1 0 0,0 0 0,0 1 0,-1-1 0,1 0 0,0 0 0,-1 0 0,1 1 0,0-1 0,-1 0 0,1 0 0,0 0 0,-1 0 0,1 0 0,0 0 0,-1 0 0,1 0 0,0 0 0,-2 0 0,0-1-157,0 0 1,-1-1 0,1 1 0,0-1 0,0 1 0,0-1 0,0 0 0,0 0 0,0 0 0,-2-3 0,-16-16-893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03.425"/>
    </inkml:context>
    <inkml:brush xml:id="br0">
      <inkml:brushProperty name="width" value="0.05" units="cm"/>
      <inkml:brushProperty name="height" value="0.05" units="cm"/>
    </inkml:brush>
  </inkml:definitions>
  <inkml:trace contextRef="#ctx0" brushRef="#br0">1 146 16540,'0'-4'228,"1"0"0,0 1 0,0-1 0,0 1 0,0-1 0,1 1 0,-1-1 0,1 1 0,0 0 0,0-1 0,0 1 0,0 0 0,1 1 0,-1-1 0,1 0 0,0 1 1,0-1-1,0 1 0,4-3 0,6-2 342,0 0 1,0 0 0,22-6 0,-34 13-503,31-11 631,0 2 0,0 1 1,56-7-1,-64 13-537,0 1-1,0 1 1,1 1 0,-1 1-1,42 9 1,-59-10-148,0 1-1,0 1 0,0-1 1,0 1-1,-1 0 0,1 1 1,-1 0-1,0 0 1,0 0-1,0 0 0,8 10 1,-11-11-14,-1 0 1,0 0-1,1 1 1,-1-1-1,-1 1 1,1-1-1,0 1 1,-1 0-1,0-1 1,0 1-1,0 0 1,0 0-1,-1 0 1,1 0-1,-1 0 1,0 0-1,0 0 1,-1 0-1,1 0 1,-1 0-1,0 0 1,-2 6-1,0-3 11,0 0-1,0 0 1,-1 0-1,0 0 0,0-1 1,-1 0-1,0 0 1,0 0-1,0 0 1,-1-1-1,0 0 0,0 0 1,-9 6-1,-10 4 75,-1-1-1,-31 13 0,38-19-36,-5 1-59,20-8-124,0 0 1,0 0-1,0 0 1,0 1 0,0 0-1,0 0 1,0 0-1,0 0 1,1 0-1,-1 1 1,1 0-1,-4 3 1,8-6 85,0 1 1,0-1 0,0 1-1,-1-1 1,1 0-1,0 1 1,0-1-1,0 0 1,0 0 0,0 1-1,0-1 1,0 0-1,0 0 1,0 0-1,1-1 1,21 0-459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04.091"/>
    </inkml:context>
    <inkml:brush xml:id="br0">
      <inkml:brushProperty name="width" value="0.05" units="cm"/>
      <inkml:brushProperty name="height" value="0.05" units="cm"/>
    </inkml:brush>
  </inkml:definitions>
  <inkml:trace contextRef="#ctx0" brushRef="#br0">270 0 27566,'-224'176'257,"179"-143"-103,80-43 80,48-8 0,-77 16-231,16-2 11,0 1 0,35-2 1,-51 5-17,-1 0 0,0 0 0,0 0 0,0 1 0,0 0 0,0 0 0,-1 0 0,1 1 0,0 0 0,0-1 0,-1 2 0,1-1 0,-1 0 0,0 1 0,0 0 0,0 0 0,7 6 0,-10-6-3,1-1-1,-1 1 1,1-1-1,-1 1 1,0-1-1,0 1 1,0 0-1,-1 0 1,1 0-1,0-1 1,-1 1-1,0 0 1,0 0-1,0 0 1,0 0-1,-1 4 1,1-3-19,0 0 0,0 0 0,0 0 0,0 0 0,1 0 0,1 5 0,-2-8 13,0-1 1,1 1-1,-1 0 1,0-1-1,1 1 0,-1 0 1,1-1-1,-1 1 0,1-1 1,-1 1-1,1-1 1,-1 1-1,1-1 0,-1 0 1,1 1-1,0-1 1,-1 0-1,1 1 0,0-1 1,-1 0-1,1 0 0,0 1 1,-1-1-1,1 0 1,0 0-1,-1 0 0,1 0 1,0 0-1,0 0 0,-1 0 1,1 0-1,0 0 1,-1 0-1,1-1 0,0 1 1,-1 0-1,1 0 1,0-1-1,-1 1 0,1 0 1,0-1-1,-1 1 0,1-1 1,0 0-1,26-21-654,-24 18 446,1 0 0,-2 0 1,1-1-1,0 1 0,-1-1 0,0 1 0,0-1 1,2-7-1,-4 11 114,1-1 0,-1 0-1,1 0 1,-1 0 0,0 0 0,0 1 0,0-1 0,0 0 0,0 0 0,0 0 0,0 0 0,-1 0 0,1 1 0,0-1 0,-1 0 0,0 0-1,1 1 1,-1-1 0,0 0 0,0 1 0,0-1 0,0 1 0,0-1 0,-1 1 0,1-1 0,-2 0 0,-6-4-663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05.284"/>
    </inkml:context>
    <inkml:brush xml:id="br0">
      <inkml:brushProperty name="width" value="0.05" units="cm"/>
      <inkml:brushProperty name="height" value="0.05" units="cm"/>
    </inkml:brush>
  </inkml:definitions>
  <inkml:trace contextRef="#ctx0" brushRef="#br0">163 58 15611,'-1'1'181,"0"-1"0,0 0 0,0 0 0,0 1 0,0-1 0,-1 0 0,1 0 0,0 0 0,0 0 0,0 0 0,0-1 0,0 1 0,0 0-1,0 0 1,0-1 0,-2 0 0,3 1-75,0-1 0,0 1-1,0 0 1,0-1-1,0 1 1,-1-1 0,1 1-1,0 0 1,0-1-1,0 1 1,0 0 0,0-1-1,0 1 1,0-1 0,1 1-1,-1 0 1,0-1-1,0 1 1,0 0 0,0-1-1,0 1 1,0 0-1,1-1 1,-1 1 0,0 0-1,0-1 1,1 1-1,-1 0 1,0-1 0,3-2 236,0 0 0,-1 0 0,1 1 0,0-1 1,1 1-1,-1-1 0,7-2 0,0 0-105,1 1 0,0 1 0,0 0 0,0 1 0,1 0 0,-1 0 0,23 1 0,-28 1-202,1 0 0,-1 1 0,1 0 0,-1 0-1,1 0 1,-1 1 0,0 0 0,1 0-1,-1 0 1,0 1 0,-1 0 0,1 0-1,0 1 1,-1 0 0,6 5 0,-9-7-27,0 0 1,0 0-1,-1 1 1,1-1-1,-1 1 1,1-1-1,-1 1 1,0 0-1,0-1 1,0 1-1,-1 0 1,1 0-1,-1 0 1,1 0-1,-1-1 1,0 1-1,0 0 0,0 0 1,-1 0-1,1 0 1,-1 0-1,1-1 1,-1 1-1,0 0 1,0 0-1,0-1 1,0 1-1,-1-1 1,-2 5-1,-3 4 20,-1 1-1,0-1 0,-1-1 0,-18 19 1,-148 111 194,35-31-36,121-90-115,19-19-68,-1 0-1,1 0 1,0 1 0,0-1 0,0 0-1,0 0 1,0 0 0,0 0 0,0 0 0,0 1-1,-1-1 1,1 0 0,0 0 0,0 0-1,0 0 1,0 1 0,0-1 0,0 0-1,0 0 1,0 0 0,0 0 0,0 1 0,0-1-1,0 0 1,0 0 0,0 0 0,0 0-1,1 1 1,-1-1 0,0 0 0,0 0 0,0 0-1,0 0 1,0 0 0,0 1 0,0-1-1,0 0 1,0 0 0,1 0 0,13 0 127,67-12-31,-1 3 0,137 4 0,-217 5-151,0 0-1,0 0 1,0 0-1,0 0 1,0 0-1,0 0 1,0 0-1,0 0 1,0 0-1,0 0 1,0 0-1,0 1 1,0-1-1,0 0 1,0 0-1,0 0 1,0 0-1,0 0 1,0 0-1,0 0 1,0 0-1,0 0 1,0 0 0,1 1-841,-1-1 841,0 0-1,0 0 1,0 0-1,1 0 1,-1 0-1,0 0 1,0 0 0,0 0-1,0 0 1,0 0-1,0 0 1,0 0-1,0 0 1,0 0-1,0 0 1,0 0-1,0 0 1,1 0-1,-1 0 1,0 0-1,-4 2-563,4-2 552,-4 2-795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3.656"/>
    </inkml:context>
    <inkml:brush xml:id="br0">
      <inkml:brushProperty name="width" value="0.05" units="cm"/>
      <inkml:brushProperty name="height" value="0.05" units="cm"/>
    </inkml:brush>
  </inkml:definitions>
  <inkml:trace contextRef="#ctx0" brushRef="#br0">7 197 15339,'-1'0'73,"1"1"1,0-1-1,-1 0 0,1 0 0,-1 0 0,1 1 0,0-1 0,-1 0 1,1 0-1,0 1 0,0-1 0,-1 0 0,1 1 0,0-1 0,0 0 1,-1 1-1,1-1 0,0 1 0,0-1 0,0 0 0,0 1 0,0-1 1,-1 1-1,1-1 0,0 0 0,0 1 0,0-1 0,0 1 0,0 0 1,11 5 1510,21-5 226,-14-5-1348,-1 0-1,1-2 0,-1 0 0,0 0 0,17-11 1,-26 13-391,-1 0 1,0 0 0,0-1 0,0-1 0,0 1 0,-1-1-1,0 0 1,0 0 0,0-1 0,-1 0 0,0 0-1,8-14 1,-12 18-63,0 1 0,0-1 0,0 0 0,-1 0 0,1 0 0,-1 0 0,0 1 0,1-1 0,-1 0 0,-1 0 0,1 0 0,0 0 0,-1 0 0,1 0-1,-1 0 1,0 1 0,0-1 0,0 0 0,0 1 0,-2-4 0,2 4-1,0 1 0,-1-1 0,1 1-1,0-1 1,-1 1 0,1-1 0,-1 1 0,0 0 0,1 0-1,-1 0 1,0 0 0,0 0 0,0 0 0,1 1 0,-1-1-1,0 0 1,0 1 0,0-1 0,0 1 0,0 0 0,0 0-1,0 0 1,0 0 0,0 0 0,0 0 0,0 1 0,0-1-1,0 0 1,-4 2 0,2 0 3,0 0-1,0 1 0,0-1 1,0 1-1,0 0 1,0 0-1,1 0 1,0 0-1,-1 1 1,1-1-1,0 1 1,1 0-1,-1 0 1,1 0-1,0 0 1,0 0-1,0 1 1,0-1-1,1 1 1,-2 7-1,-1 3 4,1 0-1,1 0 0,1 0 0,0 0 1,1 19-1,0-29-11,1 1 1,-1-1-1,1 0 0,0 0 1,0 0-1,1 1 0,-1-1 1,1 0-1,0 0 0,1-1 1,-1 1-1,1 0 0,5 6 1,-5-8-31,0-1 1,0 1 0,0-1 0,0 0-1,0 0 1,1 0 0,-1-1 0,1 1-1,-1-1 1,1 0 0,0 1-1,-1-2 1,1 1 0,0 0 0,0-1-1,-1 0 1,1 0 0,0 0 0,0 0-1,4-1 1,3-1-16,0 1 0,1-2 0,-1 0-1,0 0 1,14-7 0,17-14-121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07.805"/>
    </inkml:context>
    <inkml:brush xml:id="br0">
      <inkml:brushProperty name="width" value="0.05" units="cm"/>
      <inkml:brushProperty name="height" value="0.05" units="cm"/>
    </inkml:brush>
  </inkml:definitions>
  <inkml:trace contextRef="#ctx0" brushRef="#br0">13 13 16059,'-3'-13'4941,"-2"39"-2247,1 76-516,10 132-1,-5-222-2450,0 1 0,1-1 0,0 1 0,7 18 0,-9-31 272,0 0 1,0 1-1,0-1 0,1 0 0,-1 1 0,0-1 0,0 0 0,1 0 0,-1 0 0,0 1 0,1-1 0,-1 0 1,0 0-1,1 0 0,-1 0 0,0 0 0,1 1 0,-1-1 0,0 0 0,1 0 0,-1 0 0,0 0 0,1 0 0,-1 0 1,1 0-1,-1 0 0,0 0 0,1 0 0,-1-1 0,0 1 0,1 0 0,-1 0 0,0 0 0,1 0 0,-1 0 1,0-1-1,1 1 0,-1 0 0,0 0 0,0-1 0,1 1 0,-1 0 0,0 0 0,0-1 0,1 1 0,-1 0 1,0-1-1,2 0-18,8-8-269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2.748"/>
    </inkml:context>
    <inkml:brush xml:id="br0">
      <inkml:brushProperty name="width" value="0.05" units="cm"/>
      <inkml:brushProperty name="height" value="0.05" units="cm"/>
    </inkml:brush>
  </inkml:definitions>
  <inkml:trace contextRef="#ctx0" brushRef="#br0">0 116 18108,'8'-6'964,"5"-1"1603,-13 7-2486,1 1 0,-1-1-1,1 0 1,-1 1 0,1-1-1,-1 0 1,0 1 0,1-1-1,-1 1 1,1-1 0,-1 1-1,0-1 1,1 1 0,-1-1-1,0 1 1,0-1 0,1 1-1,-1-1 1,0 1-1,0-1 1,0 1 0,0 0-1,1-1 1,-1 1 0,0-1-1,0 2 1,3 28 314,0 0 0,-2 0 0,-2 1 0,0-1 0,-8 39 0,4-29-123,-12 109-67,17-143-1060,2-7 189,5-10-260,7-23-485,44-130-3832,-6 16 2560,4 3 3690,-55 142-760,0 0-1,1 0 0,0 0 0,-1 0 0,1 0 0,4-4 0,-6 7-177,1 0 0,-1-1 0,0 1 0,1 0 1,-1 0-1,0-1 0,1 1 0,-1 0 0,0 0 0,1 0 0,-1 0 0,0-1 0,1 1 0,-1 0 0,1 0 0,-1 0 0,0 0 0,1 0 0,-1 0 1,1 0-1,-1 0 0,0 0 0,1 0 0,0 1 14,-1-1 1,1 0 0,0 1-1,-1-1 1,1 1-1,-1-1 1,0 1 0,1 0-1,-1-1 1,1 1 0,-1-1-1,0 1 1,1 0-1,-1-1 1,0 1 0,0 0-1,1-1 1,-1 2-1,4 17 558,-2 1-1,0-1 1,-1 1-1,0-1 1,-5 33-1,2-18-243,-5 307-428,5-348-1287,0 0-1,0-1 1,-6-13-1,-1-2 105,-3-11-451,-28-53-1,-4 8 4852,50 79-2213,1 0-1,-1 0 1,0 1 0,12 2 0,37 4-552,-46-7-578,0 0 1,0-1-1,0 0 1,0-1-1,0 0 0,14-5 1,-1-2-124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5.695"/>
    </inkml:context>
    <inkml:brush xml:id="br0">
      <inkml:brushProperty name="width" value="0.05" units="cm"/>
      <inkml:brushProperty name="height" value="0.05" units="cm"/>
    </inkml:brush>
  </inkml:definitions>
  <inkml:trace contextRef="#ctx0" brushRef="#br0">56 72 17892,'24'-65'3470,"-24"65"-3436,0-1 0,0 1-1,0 0 1,0 0 0,0 0 0,0-1 0,0 1-1,0 0 1,0 0 0,0-1 0,0 1 0,0 0-1,1 0 1,-1 0 0,0-1 0,0 1 0,0 0 0,0 0-1,0 0 1,0 0 0,0-1 0,1 1 0,-1 0-1,0 0 1,0 0 0,0 0 0,0 0 0,1-1 0,-1 1-1,0 0 1,0 0 0,0 0 0,1 0 0,-1 0-1,0 0 1,0 0 0,0 0 0,1 0 0,-1 0 0,0 0-1,0 0 1,0 0 0,1 0 0,-1 0 0,0 0-1,0 0 1,0 0 0,1 0 0,-1 0 0,0 0-1,0 0 1,0 0 0,1 0 0,-1 1 0,0-1 0,0 0-1,0 0 1,0 0 0,1 0 0,-1 0 0,0 1-1,0-1 1,0 0 0,0 0 0,0 0 0,0 1 0,1-1-1,4 16 887,-4-15-892,11 47 166,-2 1-1,-3 0 0,-1 0 1,-3 0-1,-4 75 1,1-114-421,-1 0 0,0 0 0,-1 0 1,0 0-1,-6 17 0,7-24 169,0-1-1,0 0 0,-1 0 0,1 1 1,0-1-1,-1 0 0,1 0 1,-1 0-1,0-1 0,0 1 1,0 0-1,1-1 0,-2 1 1,1-1-1,0 0 0,0 1 1,0-1-1,-1 0 0,1 0 1,0-1-1,-1 1 0,1 0 1,-1-1-1,1 1 0,-1-1 1,1 0-1,-1 0 0,-3 0 1,-21-6-491,-3-5-181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6.102"/>
    </inkml:context>
    <inkml:brush xml:id="br0">
      <inkml:brushProperty name="width" value="0.05" units="cm"/>
      <inkml:brushProperty name="height" value="0.05" units="cm"/>
    </inkml:brush>
  </inkml:definitions>
  <inkml:trace contextRef="#ctx0" brushRef="#br0">1 162 13467,'1'5'472,"1"0"-1,0-1 1,0 1 0,0-1 0,0 1-1,1-1 1,-1 0 0,1 0 0,7 7-1,36 32 2084,-30-29-1791,-3-2-200,2 0-1,-1-1 1,1 0-1,1-1 0,0-1 1,26 11-1,-36-17-438,0-1 0,0 0 0,0-1 0,1 0 0,-1 1 0,0-2 0,0 1 0,1-1 0,-1 0 0,0-1 0,1 1 0,-1-1 0,0 0 0,0-1 0,0 1 0,0-1 0,0-1 0,0 1 0,0-1 0,-1 0 0,1 0 0,8-7 0,7-9-77,-1-1 0,0-1 0,-2 0 1,-1-1-1,0-2 0,-2 1 0,0-2 0,-2 0 0,17-45 0,-28 66-216,0 0-1,-1-1 0,1 1 0,-1-1 0,0 0 0,-1 1 0,1-1 0,-1 0 1,0 1-1,0-6 0,-3 0-411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6.930"/>
    </inkml:context>
    <inkml:brush xml:id="br0">
      <inkml:brushProperty name="width" value="0.05" units="cm"/>
      <inkml:brushProperty name="height" value="0.05" units="cm"/>
    </inkml:brush>
  </inkml:definitions>
  <inkml:trace contextRef="#ctx0" brushRef="#br0">300 157 15779,'0'0'101,"0"0"0,0-1 0,0 1 0,0 0 0,0 0 0,0 0 0,0 0 0,1 0 0,-1 0 0,0-1 0,0 1-1,0 0 1,0 0 0,0 0 0,1 0 0,-1 0 0,0 0 0,0 0 0,0 0 0,0 0 0,1 0 0,-1 0 0,0 0 0,0 0-1,0 0 1,0 0 0,1 0 0,-1 0 0,0 0 0,0 0 0,0 0 0,0 0 0,1 0 0,-1 0 0,0 0 0,0 1 0,0-1-1,0 0 1,0 0 0,1 0 0,3 9 1898,0 19-646,-3-24-938,31 373 864,-32-376-1313,0-1 0,0 0 0,0 0 1,1 0-1,-1 1 0,0-1 0,0 0 1,0 0-1,0 1 0,0-1 0,0 0 1,0 0-1,0 0 0,0 1 0,0-1 1,0 0-1,0 0 0,0 1 0,0-1 1,0 0-1,0 0 0,0 0 0,-1 1 1,1-1-1,0 0 0,0 0 0,0 0 1,0 1-1,0-1 0,0 0 0,-1 0 1,1 0-1,0 1 0,0-1 0,0 0 1,-1 0-1,1 0 0,0 0 0,0 0 1,0 0-1,-1 0 0,1 0 0,0 1 1,0-1-1,-1 0 0,1 0 0,0 0 1,0 0-1,0 0 0,-1 0 0,1 0 1,0 0-1,0 0 0,-1 0 0,1 0 1,0-1-1,0 1 0,0 0 0,-1 0 1,1 0-1,0 0 0,0 0 0,0 0 1,-1 0-1,1-1 0,0 1 1,-11-10-976,-21-31-1777,-67-79-2217,-11 8 4449,93 97 798,8 8 366,0-1 0,0 0 0,1-1 0,0 0 0,-8-11 0,15 18-437,-1 0-1,1-1 0,0 1 0,0-1 0,0 1 0,0-1 0,1 1 0,-1-1 0,0 1 0,1-1 0,0 0 0,0 1 1,0-1-1,0 0 0,0 1 0,0-1 0,1 0 0,-1 1 0,1-1 0,0 1 0,0-1 0,0 1 0,0-1 0,0 1 0,0 0 1,1-1-1,-1 1 0,3-3 0,6-6 156,1 0 0,0 0 1,0 1-1,1 0 0,1 1 0,-1 0 1,2 1-1,-1 1 0,22-9 0,-12 7-228,1 0-1,0 2 1,0 1-1,0 1 1,28-2-1,-38 6-82,1 1 0,-1 0 0,0 1 0,0 0 0,17 4 0,-27-4-15,1 0 0,-1 0 0,1 1 0,-1-1 0,0 1 0,0 0 0,0 0 0,0 0-1,0 1 1,0-1 0,-1 1 0,1 0 0,-1 0 0,0 0 0,0 1 0,0-1 0,0 1-1,-1 0 1,5 7 0,-6-8 4,0 1 1,0 0-1,-1-1 0,1 1 0,-1 0 0,0-1 0,0 1 1,-1 0-1,1-1 0,-1 1 0,1 0 0,-1-1 0,0 1 1,0-1-1,-1 1 0,1-1 0,-1 0 0,0 1 0,0-1 1,0 0-1,0 0 0,0 0 0,-1-1 0,1 1 0,-4 2 1,-4 5 62,-2 0 0,1-1 0,-1 0 1,-25 14-1,18-13-74,-1-1 0,1-1 0,-2-1 0,1-1-1,-39 7 1,82-15-4350,26 1 2533,-13 0 575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17.374"/>
    </inkml:context>
    <inkml:brush xml:id="br0">
      <inkml:brushProperty name="width" value="0.05" units="cm"/>
      <inkml:brushProperty name="height" value="0.05" units="cm"/>
    </inkml:brush>
  </inkml:definitions>
  <inkml:trace contextRef="#ctx0" brushRef="#br0">6 350 16884,'0'1'185,"-1"0"-1,0 1 1,1-1 0,-1 1 0,0-1 0,1 0 0,0 1 0,-1-1 0,1 1 0,0-1 0,0 1 0,0-1-1,0 1 1,0 1 0,0-3-94,0 1 0,1-1 1,-1 1-1,0-1 0,0 1 0,1-1 0,-1 0 0,0 1 0,1-1 0,-1 0 0,0 1 0,1-1 0,-1 0 0,1 1 1,-1-1-1,0 0 0,1 0 0,-1 1 0,1-1 0,-1 0 0,1 0 0,-1 0 0,1 0 0,-1 0 0,1 0 0,-1 0 1,1 0-1,3 0 217,1 0 1,-1-1 0,0 1 0,0-1 0,0-1-1,0 1 1,0 0 0,6-4 0,9-5 3,-1-1 1,1-1 0,-2-1-1,1 0 1,-2-1 0,0-1 0,-1-1-1,0 0 1,13-19 0,-9 7-285,-1-1 0,-2 0 1,0-1-1,-2-1 0,11-36 0,-26 73-41,0 0 0,0 0 0,1 0 0,0 10 0,-1 8 0,-3 28-277,2 1 1,9 100 0,-6-151 195,-1 0 13,0 1 0,0-1 0,0 1 0,1-1-1,0 1 1,-1-1 0,1 0 0,0 1 0,0-1 0,0 0 0,0 0 0,1 1-1,-1-1 1,0 0 0,1 0 0,0 0 0,3 3 0,5 0-369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4.830"/>
    </inkml:context>
    <inkml:brush xml:id="br0">
      <inkml:brushProperty name="width" value="0.05" units="cm"/>
      <inkml:brushProperty name="height" value="0.05" units="cm"/>
    </inkml:brush>
  </inkml:definitions>
  <inkml:trace contextRef="#ctx0" brushRef="#br0">12 53 16283,'14'-28'3446,"-14"28"-3351,0-1 1,1 1 0,-1 0-1,0-1 1,0 1-1,0 0 1,1 0 0,-1-1-1,0 1 1,1 0-1,-1-1 1,0 1-1,0 0 1,1 0 0,-1 0-1,0-1 1,1 1-1,-1 0 1,1 0 0,-1 0-1,0 0 1,1 0-1,-1 0 1,0 0-1,1 0 1,0 0 9,-1 1 0,1-1 0,-1 1 0,1 0 0,-1-1 0,1 1 0,-1 0 0,0-1 0,1 1 0,-1 0 0,0 0 0,0-1 0,0 1 0,1 0 0,-1 0 0,0 0 0,0-1 0,0 3 0,2 49 669,-3 0-1,-13 101 1,2-41-382,6-59-240,3-39-139,1 0 0,0 0 0,1 0 0,1 1-1,0-1 1,1 0 0,0 1 0,5 14 0,-6-29-38,0 1 1,0-1-1,0 1 0,0-1 1,0 1-1,0-1 1,0 0-1,1 1 0,-1-1 1,0 1-1,0-1 0,1 0 1,-1 1-1,0-1 1,0 0-1,1 1 0,-1-1 1,0 0-1,1 0 1,-1 1-1,0-1 0,1 0 1,-1 0-1,1 1 0,-1-1 1,0 0-1,1 0 1,-1 0-1,1 0 0,-1 0 1,1 0-1,-1 0 1,1 0-1,-1 0 0,0 0 1,2 0-1,-1 0-74,1-1 1,-1 0-1,1 0 0,-1 0 1,1 0-1,-1 0 0,0 0 0,1 0 1,-1 0-1,1-2 0,26-36-1917,-1-17 37,-3 0-1,-2-2 1,19-75 0,-17 50 1365,-12 43 609,-5 14 736,1 1 0,20-43 0,-28 67-645,1 1 1,-1-1-1,0 0 0,1 1 0,-1-1 1,0 0-1,1 1 0,-1-1 0,1 1 0,-1-1 1,1 0-1,-1 1 0,1-1 0,-1 1 1,1-1-1,0 1 0,-1 0 0,1-1 0,0 1 1,-1 0-1,2-1 0,-1 1-18,-1 0-1,0 1 1,1-1 0,-1 1-1,1-1 1,-1 0 0,0 1-1,1-1 1,-1 1 0,0-1-1,1 1 1,-1-1 0,0 1-1,0-1 1,1 1 0,-1-1-1,0 1 1,0-1 0,0 1-1,0-1 1,0 2 0,4 44 1693,-4-38-1565,4 195 2164,4 80-1234,-5-244-1973,-3-39 731,-1 0 1,1 0-1,-1 0 0,1 0 1,-1 0-1,1 0 0,-1 0 1,1 0-1,-1 0 0,1 0 1,-1-1-1,1 1 0,-1 0 0,1 0 1,-1 0-1,1-1 0,-1 1 1,1 0-1,0-1 0,-1 1 1,1 0-1,-1-1 0,1 1 1,-1-1-1,-13-11-1137,-10-10-472,-36-35-273,51 46 2530,-1 0 0,1 0 0,-11-19 0,19 29-423,1 0 1,0 1-1,-1-1 0,1 0 0,0 1 0,0-1 1,-1 0-1,1 1 0,0-1 0,0 0 0,0 0 1,0 1-1,0-1 0,0 0 0,0 0 0,0 1 1,0-1-1,0 0 0,1 1 0,-1-1 1,0 0-1,0 0 0,1 1 0,-1-1 0,0 1 1,1-1-1,-1 0 0,1 1 0,-1-1 0,1 1 1,-1-1-1,1 1 0,-1-1 0,1 1 0,-1-1 1,1 1-1,0-1 0,-1 1 0,1 0 1,0 0-1,-1-1 0,1 1 0,0 0 0,-1 0 1,1 0-1,1-1 0,7-1 364,-1 0 0,1 1-1,11-1 1,-5 1-162,-7 0-414,0 0 0,0-1-1,0 0 1,-1 0 0,1-1 0,-1 0 0,12-6-1,-5-3-156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5.343"/>
    </inkml:context>
    <inkml:brush xml:id="br0">
      <inkml:brushProperty name="width" value="0.05" units="cm"/>
      <inkml:brushProperty name="height" value="0.05" units="cm"/>
    </inkml:brush>
  </inkml:definitions>
  <inkml:trace contextRef="#ctx0" brushRef="#br0">1 8 17692,'5'-5'2088,"1"2"-1320,-2 3-272,1 6 1057,-1 5-457,1 4-232,1 7-408,-3 1-120,3 4-264,-1 3-224,-2-1-600,0-3-248,-1-5-208,-2-6 848,0-7-272,0-6-257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5.748"/>
    </inkml:context>
    <inkml:brush xml:id="br0">
      <inkml:brushProperty name="width" value="0.05" units="cm"/>
      <inkml:brushProperty name="height" value="0.05" units="cm"/>
    </inkml:brush>
  </inkml:definitions>
  <inkml:trace contextRef="#ctx0" brushRef="#br0">1 77 16323,'1'14'578,"1"0"0,1-1-1,0 1 1,1-1-1,1 0 1,9 20 0,-11-26-295,1 0 0,0-1 1,0 1-1,0-1 1,1 0-1,0-1 1,0 1-1,1-1 0,-1 0 1,1 0-1,0-1 1,0 1-1,11 4 1,-14-7-194,1-1 1,-1 0-1,0-1 1,1 1 0,-1-1-1,0 1 1,1-1-1,-1 0 1,0 0 0,1 0-1,-1-1 1,0 1-1,1-1 1,-1 0 0,0 0-1,0 0 1,0 0 0,0-1-1,0 1 1,0-1-1,0 0 1,0 0 0,0 0-1,-1 0 1,4-3-1,6-7 198,0-1-1,-1 0 0,17-26 0,-10 14 59,4-2 64,18-26-1303,-36 47 688,-1 1 0,1-1 1,-1 0-1,-1 0 0,1-1 1,-1 1-1,2-8 0,-2-3-278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6.196"/>
    </inkml:context>
    <inkml:brush xml:id="br0">
      <inkml:brushProperty name="width" value="0.05" units="cm"/>
      <inkml:brushProperty name="height" value="0.05" units="cm"/>
    </inkml:brush>
  </inkml:definitions>
  <inkml:trace contextRef="#ctx0" brushRef="#br0">1 1 15531,'5'1'1937,"2"9"-897,2 5-328,5 11 1185,0 6-377,3 12-408,-2 5-208,-1 6-312,-2 7-152,-4-4-448,-2-5-360,-6-7-560,-3-7-288,-5-16-64,-4-8 840,-5-15-353,-3-9-311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55.177"/>
    </inkml:context>
    <inkml:brush xml:id="br0">
      <inkml:brushProperty name="width" value="0.05" units="cm"/>
      <inkml:brushProperty name="height" value="0.05" units="cm"/>
    </inkml:brush>
  </inkml:definitions>
  <inkml:trace contextRef="#ctx0" brushRef="#br0">1 75 17348,'8'-8'438,"1"0"0,0 1 0,1 0 0,0 1 0,0 0 0,0 1 0,0 0 0,1 0 0,0 1 0,0 1 0,0 0 0,21-3 0,-27 5-374,0 1 0,-1-1 0,1 1-1,0 0 1,-1 0 0,1 1 0,0 0-1,-1 0 1,1 0 0,-1 0 0,1 0 0,-1 1-1,0 0 1,1 0 0,-1 0 0,0 1-1,0-1 1,0 1 0,-1 0 0,1 0 0,-1 0-1,0 0 1,1 1 0,-1 0 0,-1-1 0,1 1-1,-1 0 1,1 0 0,-1 1 0,0-1-1,-1 0 1,1 1 0,1 6 0,-1 0-44,0 1 1,0 0 0,-1-1-1,-1 1 1,0 0 0,-1-1-1,0 1 1,-1 0-1,0-1 1,0 1 0,-9 20-1,-5 6 16,-1-2 0,-24 39 1,25-47 17,12-15 7,4-13-58,0 1 0,0-1 1,0 0-1,0 0 1,0 0-1,1 0 1,-1 0-1,0 1 1,0-1-1,0 0 1,1 0-1,-1 0 1,0 0-1,0 0 1,0 0-1,1 0 1,-1 0-1,0 0 1,0 0-1,1 0 1,-1 0-1,0 0 1,0 0-1,0 0 1,1 0-1,-1 0 0,0 0 1,0 0-1,1 0 1,-1 0-1,0 0 1,0 0-1,1-1 1,24-14 154,1-8-55,0-1 1,-1-2 0,25-35 0,3-1-2,-53 61-102,0 1-1,1-1 1,-1 1 0,0 0-1,1-1 1,-1 1 0,1-1-1,-1 1 1,0 0 0,1-1-1,-1 1 1,1 0 0,-1 0-1,1-1 1,-1 1 0,1 0 0,-1 0-1,1 0 1,0 0 0,-1-1-1,2 1 1,3 9-17,-3 22-22,-2-24 31,0 11-4,1-1 0,0 1-1,2 0 1,0-1-1,7 24 1,-8-37 22,-1 0 1,1 0-1,0 0 1,0 0-1,0 0 1,1 0-1,-1 0 1,1-1-1,0 1 1,0-1-1,0 0 0,1 0 1,-1 0-1,1 0 1,-1-1-1,1 0 1,0 1-1,0-1 1,0 0-1,0-1 1,0 1-1,1-1 0,-1 0 1,0 0-1,1 0 1,8 0-1,-5-1 46,-1-1-1,1 0 0,0 0 0,-1-1 0,1 1 0,-1-2 0,0 1 1,1-1-1,-1 0 0,0-1 0,-1 1 0,1-1 0,-1-1 1,0 1-1,0-1 0,0 0 0,0-1 0,-1 1 0,0-1 1,7-10-1,-8 10-7,1 0 1,-1-1-1,0 0 1,0 0-1,-1 0 1,0 0-1,-1-1 1,1 1-1,-1-1 1,-1 1-1,1-1 1,-1 0-1,-1 0 0,1 0 1,-1 0-1,-1 1 1,0-1-1,0 0 1,0 0-1,-3-7 1,3 13-43,1 0 0,-1 1 0,1-1 1,-1 1-1,0-1 0,0 1 0,1-1 1,-1 1-1,0 0 0,0-1 0,-1 1 0,1 0 1,0 0-1,0 0 0,-1 0 0,1 0 1,0 0-1,-1 0 0,1 0 0,-1 0 0,1 1 1,-1-1-1,0 1 0,1-1 0,-1 1 1,1 0-1,-3-1 0,2 1-5,1 1 0,-1-1 0,1 1-1,0-1 1,-1 1 0,1-1 0,-1 1 0,1 0 0,0-1-1,0 1 1,-1 0 0,1 0 0,0 0 0,0 0 0,0 0-1,0 0 1,0 1 0,0-1 0,1 0 0,-1 0 0,0 1-1,0-1 1,1 0 0,-1 1 0,1-1 0,-1 1 0,1-1-1,0 0 1,0 1 0,-1 1 0,1 0-6,-1-1 0,1 1-1,0-1 1,0 1 0,-1-1 0,2 1 0,-1-1 0,0 1-1,0-1 1,1 1 0,0-1 0,-1 1 0,1-1 0,0 1-1,0-1 1,0 0 0,1 0 0,-1 0 0,0 1 0,4 2-1,-3-3-20,1 1-1,0-1 0,1 0 0,-1 0 0,0-1 1,0 1-1,1-1 0,-1 1 0,1-1 0,0 0 0,-1 0 1,7 0-1,6 0-143,1 0 0,-1-2-1,1 0 1,-1 0 0,21-6 0,-20 3 9,14-1-285,49-18 0,-71 20 410,-1 0 0,0-1 1,0 0-1,0-1 0,-1 1 0,1-1 0,-1-1 1,0 0-1,-1 0 0,11-11 0,-14 13 50,-1 0-1,1 0 1,-1-1-1,0 1 1,0 0-1,0-1 1,-1 1-1,0-1 1,0 1-1,0-1 1,0 0-1,-1 1 1,0-1-1,0 0 1,0 1-1,-1-9 1,1 13-10,0-1 0,0 0 0,-1 1 0,1-1 0,0 1 0,0-1 0,-1 0 0,1 1 1,0-1-1,0 1 0,-1-1 0,1 1 0,-1-1 0,1 1 0,0-1 0,-1 1 0,1-1 1,-1 1-1,1-1 0,-1 1 0,0 0 0,1-1 0,-1 1 0,1 0 0,-1 0 0,0-1 1,1 1-1,-2 0 0,1 0 2,0 0-1,-1 0 1,1 1 0,0-1 0,0 0-1,-1 1 1,1-1 0,0 1 0,0 0 0,0-1-1,0 1 1,0 0 0,-2 1 0,-3 3 15,0 1 0,1 0 1,-8 9-1,2 0 25,0 1 0,1 0 1,1 1-1,1-1 0,0 2 0,1-1 0,1 1 1,0 0-1,2 1 0,-3 19 0,6-35-32,1 0 1,0 0-1,0 0 0,0 0 1,0-1-1,1 1 0,-1 0 1,1 0-1,0-1 0,-1 1 1,1 0-1,1 0 0,-1-1 1,3 5-1,-3-6-4,1 1 0,-1 0 0,1-1 0,0 1 0,0-1 0,0 0 0,0 0 0,0 1 0,0-1 0,0-1 0,0 1 0,1 0 0,-1 0 0,0-1 0,0 1 0,1-1 0,-1 0 1,4 0-1,6 0 6,1-1 0,0 0 0,-1-1 0,1 0 1,-1-1-1,0-1 0,0 0 0,20-9 0,9-8 8,38-25 0,-59 33-16,-1 0-1,26-23 1,-39 31-5,0-1 0,-1 0 0,1 0 0,-1-1 0,0 0 0,-1 0 0,0 0 0,0 0 0,0 0 0,3-12 0,-6 17-2,-1 0 0,1 0 0,-1 0 0,1 0-1,-1 1 1,0-1 0,0 0 0,0 0 0,0 0 0,0 0 0,0 0 0,-1 0 0,1 0 0,-1 0-1,1 0 1,-1 0 0,-1-3 0,1 4 0,0 0-1,0 0 1,0 0 0,0 0-1,0 0 1,0 0 0,-1 0-1,1 0 1,0 0 0,-1 1-1,1-1 1,0 1-1,-1-1 1,1 1 0,-1-1-1,1 1 1,-1 0 0,-1-1-1,-2 1 1,-1 0-1,1 0 0,-1 1 0,1 0 1,0 0-1,-1 0 0,1 0 1,0 1-1,0 0 0,0 0 1,-7 4-1,2 0 0,2 0 0,-1 1 0,1 0 0,0 0 0,0 1 0,1 0 0,0 0-1,1 0 1,-8 14 0,10-15 1,0-1-1,1 1 1,0 1-1,0-1 1,1 0-1,0 0 1,0 1-1,1-1 1,0 1 0,0 0-1,0-1 1,1 1-1,2 15 1,-1-20-1,-1 0 0,1 1 0,0-1 0,0 0 0,1 0 1,-1 0-1,1 0 0,-1 0 0,1 0 0,0 0 1,0-1-1,0 1 0,1 0 0,-1-1 0,1 0 0,-1 0 1,4 3-1,-1-2 1,0-1 0,0 1 0,1-1 0,-1 0 0,1 0 0,-1-1 0,1 1 1,0-1-1,8 0 0,-4 0-1,1-1 1,-1 0 0,0-1-1,0 0 1,1-1-1,-1 0 1,0-1 0,-1 0-1,1 0 1,0-1-1,9-5 1,0-4-44,-1-1 0,28-27 0,5-4-92,-29 31 25,-22 14 107,1 0 0,-1 0 1,0-1-1,1 1 1,-1 0-1,1 0 0,-1 0 1,0 0-1,1 0 1,-1 0-1,1 0 0,-1 0 1,1 0-1,-1 0 0,0 0 1,1 0-1,-1 0 1,1 0-1,-1 1 0,0-1 1,1 0-1,-1 0 1,0 0-1,1 1 0,-1-1 1,0 0-1,1 0 1,-1 1-1,0-1 0,1 0 1,-1 0-1,0 1 1,0-1-1,1 0 0,-1 1 1,0-1-1,0 1 1,0-1-1,0 0 0,1 1 1,-1-1-1,0 1 1,0-1-1,0 0 0,0 1 1,0-1-1,0 1 1,0-1-1,0 0 0,0 1 1,0-1-1,0 1 1,-1-1-1,1 0 0,0 1 1,0-1-1,-1 1 0,-1 12-29,0-1-1,-1 1 0,-9 20 0,7-19 28,0-1-1,-4 25 0,9-37 8,0 0 0,-1-1 0,1 1-1,0 0 1,0-1 0,0 1 0,0 0-1,0-1 1,0 1 0,0 0 0,0-1-1,0 1 1,1 0 0,-1-1 0,0 1 0,0 0-1,0-1 1,1 1 0,-1-1 0,0 1-1,1 0 1,-1-1 0,1 1 0,-1-1-1,0 1 1,1-1 0,-1 1 0,1-1-1,0 1 1,1-1 1,-1 0 1,0 1-1,1-1 1,-1 0-1,0 0 1,1 0-1,-1 0 0,1 0 1,-1 0-1,0 0 1,1-1-1,-1 1 0,2-1 1,9-3 20,-2-1 1,19-11 0,-20 12-11,4-3 2,-4 1-11,1 1 0,0 1 0,0 0 0,20-6 1,-28 10-9,1-1 1,-1 1 0,0 0 0,0 0 0,1-1-1,-1 2 1,0-1 0,0 0 0,1 0-1,-1 1 1,0-1 0,0 1 0,0 0 0,1 0-1,-1 0 1,0 0 0,0 0 0,0 0 0,-1 0-1,1 1 1,0-1 0,0 1 0,-1-1 0,1 1-1,-1 0 1,1-1 0,-1 1 0,0 0 0,2 3 0,13 34 18,-15-37-30,-1 0 1,1 0 0,-1 0 0,1 0-1,-1 0 1,0 0 0,1 0-1,-1 0 1,0 0 0,0 0 0,-1 1-1,1-1 1,0 0 0,-1 0 0,1 0-1,-1 0 1,-1 3 0,1-5-76,1 1 0,-1-1 1,0 1-1,1-1 0,-1 1 0,0-1 0,1 1 1,-1-1-1,0 0 0,0 0 0,1 1 1,-1-1-1,0 0 0,0 0 0,0 0 1,1 0-1,-1 0 0,0 0 0,0 0 1,0 0-1,1 0 0,-1 0 0,0-1 1,0 1-1,1 0 0,-3-1 0,-4-3-427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4.436"/>
    </inkml:context>
    <inkml:brush xml:id="br0">
      <inkml:brushProperty name="width" value="0.05" units="cm"/>
      <inkml:brushProperty name="height" value="0.05" units="cm"/>
    </inkml:brush>
  </inkml:definitions>
  <inkml:trace contextRef="#ctx0" brushRef="#br0">119 114 15299,'4'-2'3941,"-12"4"-1882,-15 9-294,14-4-1498,1 0 0,0 0 1,1 0-1,0 1 0,0 0 1,0 1-1,-5 9 0,8-12-252,1 0-1,0 0 1,0 1 0,0-1-1,1 1 1,-1-1-1,2 1 1,-1 0 0,1 0-1,0 0 1,0 11-1,1-16-14,0 0-1,0-1 0,1 1 0,-1 0 0,0 0 1,1-1-1,-1 1 0,1 0 0,-1-1 1,1 1-1,0-1 0,0 1 0,0-1 0,0 1 1,0-1-1,2 2 0,-2-2 2,0 0 1,0-1-1,0 1 1,0 0-1,0-1 0,0 1 1,0-1-1,1 0 0,-1 1 1,0-1-1,0 0 1,1 0-1,-1 0 0,0 0 1,1 0-1,-1 0 0,2 0 1,1-1 10,1 0-1,-1-1 1,0 1 0,0-1 0,0 0 0,0 0 0,0 0-1,-1 0 1,1-1 0,0 0 0,3-3 0,9-13 77,-1 1 0,-1-2-1,-1 0 1,-1 0 0,-1-1 0,15-39 0,-5 15 92,-20 43-175,0 0 1,0 0-1,0 0 1,0 0-1,0 0 0,0 1 1,0-1-1,1 0 1,-1 1-1,1-1 1,-1 1-1,1 0 1,-1-1-1,4-1 1,-4 3-6,1 0 0,-1 0 0,0 0 0,0 0 0,0 0 1,0 0-1,0 0 0,0 0 0,0 1 0,0-1 0,0 0 0,0 1 0,0-1 0,0 1 1,0-1-1,0 1 0,0-1 0,0 1 0,-1 0 0,1-1 0,0 1 0,0 0 1,-1 0-1,1-1 0,0 1 0,-1 0 0,1 0 0,-1 0 0,2 2 0,21 35 12,-18-27-23,2-1 0,-1 0 1,1 0-1,1 0 1,14 15-1,-21-24 8,0-1 0,0 1 0,0 0 0,0 0 0,0 0 0,0-1 0,0 1 0,0-1-1,0 1 1,1-1 0,-1 1 0,0-1 0,0 0 0,0 1 0,1-1 0,-1 0 0,0 0 0,0 0 0,2 0 0,-2 0 0,0-1 1,0 1 0,0-1-1,0 1 1,0-1 0,0 1-1,0-1 1,0 0 0,-1 1-1,1-1 1,0 0 0,-1 0-1,1 1 1,0-1 0,-1 0-1,1 0 1,-1 0-1,1-1 1,1-3 5,0 0 0,-1 0 0,1 0 0,-1 0 0,-1-1 0,1 1 0,-1-7 0,0 12-3,0 0 0,1 0-1,-1 0 1,0 0 0,0 0-1,0 0 1,0 0 0,0-1 0,0 1-1,0 0 1,-1 0 0,1 0-1,0 0 1,0 0 0,0 0-1,0 0 1,0-1 0,0 1-1,0 0 1,0 0 0,0 0 0,0 0-1,0 0 1,0 0 0,0 0-1,0 0 1,0 0 0,-1-1-1,1 1 1,0 0 0,0 0-1,0 0 1,0 0 0,0 0 0,0 0-1,0 0 1,0 0 0,-1 0-1,1 0 1,0 0 0,0 0-1,0 0 1,0 0 0,0 0 0,0 0-1,0 0 1,-1 0 0,-6 4 11,-4 6 2,11-9-13,0-1 0,-1 0 0,1 1 0,0-1 0,0 0 0,0 0 0,0 1 0,-1-1-1,1 0 1,0 1 0,0-1 0,0 0 0,-1 0 0,1 0 0,0 1 0,0-1 0,-1 0 0,1 0-1,0 0 1,-1 0 0,1 0 0,0 1 0,-1-1 0,1 0 0,0 0 0,-1 0 0,1 0 0,0 0-1,-1 0 1,1 0 0,0 0 0,-1 0 0,1 0 0,0 0 0,0 0 0,-1 0 0,1-1 0,0 1-1,-1 0 1,1 0 0,-1 0 0,-2-17 47,6-23 62,-1 24-56,-1 6 10,0 1 0,1-1 0,5-17 0,-7 27-61,0 0 0,1 0 1,-1-1-1,0 1 0,0 0 0,0 0 1,0-1-1,0 1 0,1 0 1,-1 0-1,0 0 0,0-1 0,0 1 1,1 0-1,-1 0 0,0 0 0,0 0 1,1-1-1,-1 1 0,0 0 1,0 0-1,1 0 0,-1 0 0,0 0 1,0 0-1,1 0 0,-1 0 1,0 0-1,1 0 0,-1 0 0,0 0 1,0 0-1,1 0 0,-1 0 0,0 0 1,0 0-1,1 0 0,-1 0 1,0 0-1,0 1 0,1-1 0,-1 0 1,0 0-1,0 0 0,1 0 1,-1 1-1,0-1 0,0 0 0,0 0 1,1 0-1,-1 1 0,0-1 0,0 0 1,0 0-1,0 1 0,0-1 1,0 0-1,1 1 0,11 19 30,-9-14-18,-1-4-60,0 1-1,0-1 1,0 1 0,0-1-1,0 0 1,1 1 0,-1-1-1,3 1 1,-4-2 16,0-1 0,-1 0-1,1 1 1,-1-1 0,1 0 0,0 0-1,-1 0 1,1 1 0,-1-1 0,1 0-1,0 0 1,-1 0 0,1 0 0,0 0-1,-1 0 1,1 0 0,-1 0-1,1-1 1,0 1 0,-1 0 0,1 0-1,-1 0 1,1-1 0,0 1 0,-1 0-1,1-1 1,-1 1 0,1 0 0,-1-1-1,1 1 1,-1-1 0,1 1 0,-1-1-1,0 1 1,1-1 0,-1 1 0,0-1-1,1 1 1,-1-1 0,0 0 0,0 1-1,1-1 1,-1 1 0,0-1 0,0 0-1,0 1 1,0-2 0,4-18-263,1-4-86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6.654"/>
    </inkml:context>
    <inkml:brush xml:id="br0">
      <inkml:brushProperty name="width" value="0.05" units="cm"/>
      <inkml:brushProperty name="height" value="0.05" units="cm"/>
    </inkml:brush>
  </inkml:definitions>
  <inkml:trace contextRef="#ctx0" brushRef="#br0">2 155 12587,'0'-5'397,"-1"0"1,1 0 0,0 0 0,0 0 0,0 0-1,1 0 1,0 0 0,0 0 0,0 0-1,0 1 1,1-1 0,0 0 0,4-8-1,-2 8-45,0 1 0,0-1 0,0 1 0,0 0-1,1 0 1,-1 0 0,1 0 0,0 1-1,0 0 1,0 0 0,9-3 0,0 0-97,0 1 1,1 0-1,0 2 1,0 0-1,0 0 1,0 1-1,0 1 1,1 1-1,22 1 0,-25 0-184,-1 1-1,1 0 0,-1 1 1,0 0-1,0 1 0,-1 0 1,1 1-1,-1 0 0,0 0 1,0 2-1,0-1 0,9 9 1,-17-13-63,-1 0 1,0 0 0,0 0 0,0 0 0,0 0 0,-1 0 0,1 0-1,0 1 1,-1-1 0,1 1 0,-1-1 0,0 1 0,0 0 0,0-1-1,0 1 1,-1 0 0,1 5 0,-1-6-4,0 0 0,-1 1 0,1-1 0,-1 0 0,0 0 0,0 1 0,0-1 0,0 0 0,0 0 0,0 0 0,-1 0 0,1 0 0,-1-1 0,1 1 0,-1 0 0,0-1 0,1 1 0,-1-1 0,0 1 0,0-1 0,-3 2 0,-8 3-20,1 0 1,-1 0-1,0-1 1,-1-1-1,1 0 1,-1-1-1,-22 2 0,-20-1-2815,53-5 2122,8 0 241,12-2-385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7.069"/>
    </inkml:context>
    <inkml:brush xml:id="br0">
      <inkml:brushProperty name="width" value="0.05" units="cm"/>
      <inkml:brushProperty name="height" value="0.05" units="cm"/>
    </inkml:brush>
  </inkml:definitions>
  <inkml:trace contextRef="#ctx0" brushRef="#br0">10 414 16139,'-2'6'419,"-5"18"1884,8-20-947,9-14-72,47-69 1339,56-103 1,-23 33-2071,-88 146-548,14-19-3,-16 22-2,0-1-1,1 1 0,-1 0 1,0 0-1,0 0 0,0 0 1,0 0-1,1-1 0,-1 1 1,0 0-1,0 0 1,0 0-1,1 0 0,-1 0 1,0 0-1,0 0 0,0 0 1,1 0-1,-1 0 0,0 0 1,0 0-1,0 0 0,1 0 1,-1 0-1,0 0 0,0 0 1,1 0-1,-1 0 0,0 0 1,0 0-1,0 0 0,0 0 1,1 1-1,2 12-38,-10 148 8,2-110-534,3 72 0,5-103 389,1-10-49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7.543"/>
    </inkml:context>
    <inkml:brush xml:id="br0">
      <inkml:brushProperty name="width" value="0.05" units="cm"/>
      <inkml:brushProperty name="height" value="0.05" units="cm"/>
    </inkml:brush>
  </inkml:definitions>
  <inkml:trace contextRef="#ctx0" brushRef="#br0">0 7 19092,'9'-6'2225,"-1"6"-1449,-2 12-320,0 5 1040,-1 9-456,-1 5-199,-1 5-425,-3 6-128,3-1-232,-3-3-184,2-4-504,1-3-345,-1-12-799,-1-5 1408,8-14-288,5-6-272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8.026"/>
    </inkml:context>
    <inkml:brush xml:id="br0">
      <inkml:brushProperty name="width" value="0.05" units="cm"/>
      <inkml:brushProperty name="height" value="0.05" units="cm"/>
    </inkml:brush>
  </inkml:definitions>
  <inkml:trace contextRef="#ctx0" brushRef="#br0">22 13 17828,'2'0'165,"-1"0"-1,0 0 1,0 1 0,0-1 0,0 0-1,0 1 1,0-1 0,0 0 0,0 1-1,-1 0 1,1-1 0,0 1 0,0-1 0,0 1-1,0 0 1,-1 0 0,1-1 0,0 1-1,-1 0 1,1 0 0,-1 0 0,1 0-1,-1 0 1,1 0 0,-1 0 0,1 0 0,-1 0-1,0 0 1,0 0 0,0 0 0,1 0-1,-1 0 1,0 0 0,-1 2 0,2 8 509,-1-1 0,-3 20 0,1-17-323,-14 120 784,-7 92-1120,23-219-204,0 0 1,0 0-1,1 1 0,-1-1 1,1 0-1,3 8 1,-4-14 159,0 1 0,0-1 0,0 0 1,0 0-1,0 0 0,0 1 0,0-1 1,0 0-1,0 0 0,0 0 1,1 1-1,-1-1 0,0 0 0,0 0 1,0 0-1,0 0 0,1 1 1,-1-1-1,0 0 0,0 0 0,0 0 1,1 0-1,-1 0 0,0 0 0,0 0 1,0 1-1,1-1 0,-1 0 1,0 0-1,0 0 0,0 0 0,1 0 1,-1 0-1,0 0 0,0 0 1,1 0-1,-1 0 0,0 0 0,0 0 1,1-1-1,9-7-372,8-19-13,2-14-250</inkml:trace>
  <inkml:trace contextRef="#ctx0" brushRef="#br0" timeOffset="0.5">243 1 13467,'-2'13'2064,"-4"18"-951,-1 7-417,-3 13 2192,3 5-1487,2 7-409,2 1-184,3 1-376,2-6-104,1-13-256,1-4-240,1-15-504,-4-8-400,-1-18 856,-3 2-200,-7-18-152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8.471"/>
    </inkml:context>
    <inkml:brush xml:id="br0">
      <inkml:brushProperty name="width" value="0.05" units="cm"/>
      <inkml:brushProperty name="height" value="0.05" units="cm"/>
    </inkml:brush>
  </inkml:definitions>
  <inkml:trace contextRef="#ctx0" brushRef="#br0">16 46 15531,'-11'-10'2193,"6"2"-1241,15 8-360,11 0 1569,5 3-977,2 2-144,8-5-680,3-2-504,-1-5 232,2-4-80,-5-4-120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8.936"/>
    </inkml:context>
    <inkml:brush xml:id="br0">
      <inkml:brushProperty name="width" value="0.05" units="cm"/>
      <inkml:brushProperty name="height" value="0.05" units="cm"/>
    </inkml:brush>
  </inkml:definitions>
  <inkml:trace contextRef="#ctx0" brushRef="#br0">74 1 13899,'1'0'186,"1"1"-1,-1-1 1,0 1 0,0-1-1,1 1 1,-1 0 0,0 0-1,0 0 1,0 0 0,0-1-1,0 1 1,0 1 0,-1-1 0,1 0-1,1 2 1,3 2 345,26 30 1421,-2 2 0,30 46 0,-46-62-1785,-2 0 0,0 1 0,-2 0 0,0 1 0,-1 0 0,5 28 1,-9-25-128,-1 0 1,-1 1 0,-2-1-1,0 1 1,-2-1-1,0 1 1,-2-1 0,-1 0-1,-1 0 1,-2-1 0,-12 31-1,4-19-286,-2-1-1,-1 0 0,-2-2 0,-1 0 0,-1-2 0,-50 53 0,39-52-55,9-14-97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29.583"/>
    </inkml:context>
    <inkml:brush xml:id="br0">
      <inkml:brushProperty name="width" value="0.05" units="cm"/>
      <inkml:brushProperty name="height" value="0.05" units="cm"/>
    </inkml:brush>
  </inkml:definitions>
  <inkml:trace contextRef="#ctx0" brushRef="#br0">1 6 16163,'12'-6'2249,"-1"6"-1265,-1 12-288,-2 7 1481,1 10-873,-3 5-176,0 5-448,-1 6-159,-2-2-313,-1 0-240,-2-8-585,-3-5-335,-1-8 760,-6-5-160,-2-11-152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30.019"/>
    </inkml:context>
    <inkml:brush xml:id="br0">
      <inkml:brushProperty name="width" value="0.05" units="cm"/>
      <inkml:brushProperty name="height" value="0.05" units="cm"/>
    </inkml:brush>
  </inkml:definitions>
  <inkml:trace contextRef="#ctx0" brushRef="#br0">0 90 15299,'2'26'1468,"0"0"-1,12 48 0,-12-65-1181,1 0 0,0 0-1,0 0 1,1-1 0,0 0-1,0 0 1,1 0-1,0 0 1,1 0 0,0-1-1,10 10 1,-14-15-194,0-1 0,0 1-1,1 0 1,-1 0 0,1-1 0,0 0 0,-1 1 0,1-1 0,0 0-1,0 0 1,0-1 0,0 1 0,0 0 0,0-1 0,0 0-1,0 0 1,4 0 0,-2-1 4,-1 0 1,1 0-1,0 0 0,-1-1 1,1 0-1,-1 0 0,0 0 0,0-1 1,0 1-1,4-4 0,8-7 131,-1-2 0,0 1 0,-2-2 0,14-18 0,-18 23-100,22-30-814,-1-1 0,32-62-1,-52 88 276,1 3-132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30.467"/>
    </inkml:context>
    <inkml:brush xml:id="br0">
      <inkml:brushProperty name="width" value="0.05" units="cm"/>
      <inkml:brushProperty name="height" value="0.05" units="cm"/>
    </inkml:brush>
  </inkml:definitions>
  <inkml:trace contextRef="#ctx0" brushRef="#br0">0 1 17524,'5'9'2048,"-3"6"-1384,-1 8-288,-1 5 1073,2 8-625,1 4-480,0 2-968,-2-1-336,-1-6 752,0-4-201,-1-11-183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30.948"/>
    </inkml:context>
    <inkml:brush xml:id="br0">
      <inkml:brushProperty name="width" value="0.05" units="cm"/>
      <inkml:brushProperty name="height" value="0.05" units="cm"/>
    </inkml:brush>
  </inkml:definitions>
  <inkml:trace contextRef="#ctx0" brushRef="#br0">1 95 14843,'1'-4'390,"1"1"1,0-1-1,0 1 0,0-1 0,1 1 1,-1 0-1,1 0 0,0 0 0,0 0 0,0 0 1,0 1-1,0-1 0,1 1 0,-1 0 1,7-3-1,6-3 478,0 1 0,20-5-1,-23 7-753,0 2 0,0 0-1,1 0 1,-1 2 0,1-1 0,-1 2-1,1 0 1,-1 0 0,1 1-1,-1 1 1,1 0 0,-1 1-1,0 0 1,0 1 0,0 1-1,-1 0 1,1 1 0,-1 0 0,-1 1-1,1 0 1,-1 1 0,0 0-1,10 10 1,-18-15-139,0 1 0,1 0 0,-2-1-1,1 1 1,0 0 0,-1 1 0,3 4 0,-5-7 13,1-1 1,-1 0 0,1 0-1,-1 0 1,0 1-1,1-1 1,-1 0-1,0 0 1,0 1 0,0-1-1,0 0 1,0 1-1,0-1 1,-1 0-1,1 0 1,0 1 0,0-1-1,-1 0 1,1 0-1,-1 0 1,1 0-1,-1 1 1,0-1 0,0 0-1,1 0 1,-1 0-1,0 0 1,0 0-1,0-1 1,0 1 0,-1 1-1,-5 2-37,0 0-1,0-1 0,0 0 1,0 0-1,0 0 1,-1-1-1,-14 2 0,-58 3-725,28-4-228,49-3 699</inkml:trace>
  <inkml:trace contextRef="#ctx0" brushRef="#br0" timeOffset="1">521 369 10882,'-5'9'1313,"5"-3"-705,4-1-256,-1-7 1632,0 1-1184,1-5-215,-2 0-57,1 0-112,0 1-80,-3 3-656,0 1 368,0-5-80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5.252"/>
    </inkml:context>
    <inkml:brush xml:id="br0">
      <inkml:brushProperty name="width" value="0.05" units="cm"/>
      <inkml:brushProperty name="height" value="0.05" units="cm"/>
    </inkml:brush>
  </inkml:definitions>
  <inkml:trace contextRef="#ctx0" brushRef="#br0">1 706 12851,'1'5'421,"8"29"1169,-9-32-1414,1 0 1,0 0-1,0 0 1,-1-1-1,1 1 1,1 0-1,-1-1 1,0 1-1,0 0 1,1-1-1,-1 1 1,1-1-1,-1 0 1,4 2-1,-5-2-84,1-1 0,0 0 0,0 0-1,0 1 1,0-1 0,0 0 0,0 0 0,0 0 0,0 0 0,0 0-1,-1 0 1,1-1 0,0 1 0,0 0 0,0 0 0,0-1 0,0 1-1,0 0 1,-1-1 0,1 1 0,0-1 0,0 1 0,0-1-1,-1 0 1,1 1 0,1-2 0,18-23 1192,-18 22-1120,29-44 724,-3-1 1,-1-1 0,20-54 0,46-162 139,-80 226-891,-2-1 0,10-76 0,-21 115-132,1 0-1,-1 0 1,0-1 0,0 1 0,1 0-1,-1 0 1,0-1 0,0 1-1,-1 0 1,1 0 0,0-1 0,0 1-1,0 0 1,-1 0 0,1-1-1,-1 1 1,1 0 0,-1 0 0,1 0-1,-1 0 1,0 0 0,-1-2-1,1 3-1,0 0-1,0 0 1,0 1-1,0-1 1,0 1-1,0-1 1,0 1-1,0-1 1,0 1-1,0 0 1,0-1-1,0 1 1,1 0-1,-1 0 1,0-1-1,1 1 1,-1 0-1,0 0 1,1 0-1,-1 0 1,1 0-1,-1 0 1,1 1-1,-22 43 15,3 0 1,2 1-1,2 1 0,-11 55 1,19-72-14,1 1 1,-3 44 0,8-67-6,1-1 0,0 1 1,0-1-1,1 1 1,0-1-1,0 1 0,1-1 1,0 1-1,0-1 0,1 0 1,0 0-1,0 0 1,0 0-1,1-1 0,8 12 1,-7-14-3,1 1 0,0-1-1,-1 0 1,2 0 0,-1-1 0,0 1 0,1-2 0,-1 1 0,1-1 0,0 0 0,0 0 0,0 0 0,0-1-1,0 0 1,0-1 0,0 0 0,8 0 0,2-1-2,-1 0 0,1-2 0,-1 0 0,0 0 0,0-2 0,21-8 0,-27 9 13,-1 0 0,0-1 0,0 0 0,0-1 1,-1 0-1,0 0 0,0-1 0,0 0 0,-1-1 0,0 1 0,0-1 0,-1 0 0,0-1 1,-1 0-1,0 0 0,0 0 0,-1 0 0,0-1 0,0 0 0,-1 0 0,-1 0 1,0 0-1,2-12 0,-2 8 38,0 1-1,0 0 1,-2-1 0,1 1 0,-2-1 0,0 1 0,0 0 0,-1-1 0,-7-21-1,9 33-37,-1 1 0,1 0 0,-1-1 0,0 1-1,1 0 1,-1 0 0,0-1 0,0 1 0,0 0-1,0 0 1,0 0 0,0 0 0,0 0 0,0 0-1,-3-1 1,4 2-3,-1 0 1,0 0-1,0-1 0,0 1 0,0 0 1,0 0-1,1 0 0,-1 0 0,0 0 1,0 0-1,0 0 0,0 0 0,0 1 1,1-1-1,-1 0 0,0 0 0,0 1 1,0-1-1,-1 1 0,-1 1 4,0 1 0,1-1-1,-1 1 1,0-1 0,1 1-1,-1 0 1,1 0 0,0 0 0,0 0-1,-3 6 1,-4 12-13,1 0 1,0 1-1,2 1 0,0-1 1,2 1-1,0 0 0,2 0 1,1 0-1,0 0 0,2 0 1,4 31-1,-4-48-42,0 0-1,0-1 1,0 1 0,1-1 0,0 1 0,1-1-1,-1 0 1,1 1 0,0-1 0,6 8 0,-7-11-43,0 0 1,-1-1-1,1 1 1,0-1 0,0 1-1,0-1 1,1 0 0,-1 0-1,0 0 1,0 0-1,1 0 1,-1 0 0,0-1-1,1 1 1,-1-1-1,1 0 1,-1 1 0,0-1-1,1 0 1,-1-1 0,1 1-1,-1 0 1,1-1-1,-1 1 1,0-1 0,1 0-1,-1 0 1,4-2 0,5-2-204,0-2 0,-1 1 0,18-16 1,1-4-424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5:31.354"/>
    </inkml:context>
    <inkml:brush xml:id="br0">
      <inkml:brushProperty name="width" value="0.05" units="cm"/>
      <inkml:brushProperty name="height" value="0.05" units="cm"/>
    </inkml:brush>
  </inkml:definitions>
  <inkml:trace contextRef="#ctx0" brushRef="#br0">39 52 17436,'0'-3'271,"1"0"0,0 1 0,0-1 0,0 0 0,0 1 0,0-1 0,0 1 0,1 0 0,-1-1 0,1 1 0,0 0 0,0 0 0,-1 0 0,2 0 0,-1 0 0,0 0 0,0 1 0,0-1 0,1 1 0,-1-1 0,1 1 0,-1 0 1,4-1-1,-3 1-140,0 1 0,0 0 0,0-1 0,1 1 0,-1 0 0,0 1 0,0-1 0,0 1 0,0-1 0,0 1 0,0 0 0,0 0 0,0 0 0,0 0 0,0 1 0,0-1 0,-1 1 0,1 0 0,-1 0 0,5 3 0,-5-2-111,1-1-1,-1 1 0,1-1 1,-1 1-1,0 0 0,0 0 0,0 0 1,0 0-1,0 0 0,-1 0 1,0 1-1,1-1 0,-1 1 1,-1-1-1,1 1 0,0-1 0,-1 1 1,0-1-1,1 1 0,-1-1 1,-1 1-1,1-1 0,0 1 1,-1-1-1,0 1 0,0-1 0,0 1 1,0-1-1,-1 0 0,1 1 1,-4 4-1,-5 8-14,-1-1-1,0 1 1,-1-2 0,-23 23-1,26-28 38,-3 3-7,4-5-10,1 0 1,0 0 0,1 0-1,0 1 1,0 0 0,0 0-1,1 1 1,-7 15 0,12-23-22,-1-1 0,1 1-1,0-1 1,0 1 0,0-1 0,0 1 0,0-1 0,0 1 0,0-1 0,0 1 0,0-1 0,0 1 0,0-1 0,0 1 0,0-1 0,0 0 0,1 1 0,-1-1 0,0 1 0,0-1 0,1 1 0,-1-1 0,0 1 0,0-1 0,1 0 0,-1 1 0,1-1 0,-1 0 0,1 1 0,16 3 79,24-10 3,-38 5-81,21-4 263,66-11-1257,-79 15 321,0 0 0,0 1 1,0 1-1,1 0 0,-1 0 0,13 4 0,-11-2-345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29.758"/>
    </inkml:context>
    <inkml:brush xml:id="br0">
      <inkml:brushProperty name="width" value="0.05" units="cm"/>
      <inkml:brushProperty name="height" value="0.05" units="cm"/>
    </inkml:brush>
  </inkml:definitions>
  <inkml:trace contextRef="#ctx0" brushRef="#br0">27 29 13203,'-14'11'1544,"5"0"-656,6-2-256,9-8 1489,5 1-833,7-1-152,2-1-119,6 0-201,3 0-72,5-4-232,1-1-168,3 1-568,3-4-416,1-4 552,1-2-136,1-3-72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30.205"/>
    </inkml:context>
    <inkml:brush xml:id="br0">
      <inkml:brushProperty name="width" value="0.05" units="cm"/>
      <inkml:brushProperty name="height" value="0.05" units="cm"/>
    </inkml:brush>
  </inkml:definitions>
  <inkml:trace contextRef="#ctx0" brushRef="#br0">25 0 14419,'-22'10'1969,"19"-1"-945,5-2-400,10-5 2352,8 1-1943,6-3-321,1 0-152,7 0-768,-5 0-440,-3-5 600,-1 1-152,-4-1-112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16.206"/>
    </inkml:context>
    <inkml:brush xml:id="br0">
      <inkml:brushProperty name="width" value="0.05" units="cm"/>
      <inkml:brushProperty name="height" value="0.05" units="cm"/>
    </inkml:brush>
  </inkml:definitions>
  <inkml:trace contextRef="#ctx0" brushRef="#br0">6 126 11082,'3'1'303,"1"0"0,0-1-1,-1 1 1,1-1 0,-1 0-1,1 0 1,0 0-1,-1 0 1,1 0 0,0-1-1,5-1 1,5 0 58,76-7 97,-1-3 0,106-30 0,-192 41-426,-1 1-6,0 0 0,0-1 0,0 1 1,0-1-1,0 1 0,0-1 0,-1 0 1,1 0-1,0 0 0,0 0 0,-1 0 1,1 0-1,-1 0 0,2-2 0,-3 3-14,0-1-1,-1 1 1,1 0-1,0-1 1,0 1-1,-1 0 0,1-1 1,0 1-1,-1 0 1,1-1-1,0 1 1,-1 0-1,1 0 1,-1-1-1,1 1 1,0 0-1,-1 0 1,1 0-1,-1 0 0,1 0 1,0 0-1,-1-1 1,1 1-1,-1 0 1,1 0-1,-1 0 1,1 0-1,-1 1 1,0-1-1,-19-1 122,17 1-90,-83 5 299,-111 18 0,136-14-160,52-8-149,-30 7 179,74-6-44,84-16-296,199-48 0,-292 53 27,-21 6 17,-16 3 44,-133 19 67,-187 48 1,303-58-2,21-4 6,14-3-17,15-1-12,72-10-81,106-25 1,-153 25 46,18-6 107,-91 12 119,-51 10-11,0 3 0,-148 40 0,173-32-85,45-12-57,13-2-23,14-3-16,41-5-69,-1-3 0,109-26 0,-143 27 45,56-14-31,-78 19 52,-6 0 1,-15 2 0,-27 5 5,10 1 2,-29 5 44,0 3-1,-73 29 1,121-35-12,15-9-39,0 0 0,0 0 0,0 1 0,0-1 1,1 0-1,-1 0 0,0 1 0,0-1 0,0 0 0,0 0 1,0 0-1,1 1 0,-1-1 0,0 0 0,0 0 1,0 0-1,1 0 0,-1 0 0,0 1 0,0-1 0,0 0 1,1 0-1,-1 0 0,0 0 0,0 0 0,1 0 0,-1 0 1,0 0-1,0 0 0,1 0 0,-1 0 0,0 0 0,0 0 1,1 0-1,35 0 19,-14-3-20,-1 0 0,0-1 0,-1-1 0,1-1 0,-1-1 0,36-17 0,-56 24 1,1 0-1,-1 0 1,0 0-1,1 0 1,-1 0-1,0 0 1,0 0-1,1 0 1,-1-1-1,0 1 1,1 0-1,-1 0 0,0 0 1,0 0-1,1-1 1,-1 1-1,0 0 1,0 0-1,1-1 1,-1 1-1,0 0 1,0 0-1,0-1 1,0 1-1,1 0 1,-1-1-1,0 1 1,0 0-1,0-1 1,0 1-1,0 0 1,0-1-1,0 1 1,0 0-1,0-1 1,0 1-1,-13-2 30,-19 6 3,-1 11 7,47-18-9,-7 0-34,-15 2 46,8-1-42,-9 4-9,6 0 7,3 0 2,0 0 6,1-1-2,-2 0-10,-3-1-4,-6 4 10,7-1-1,1 0 1,1-2 6,1-1-7,0 0 0,0 0 1,0 0-1,0 0 0,0 0 0,0 0 0,0 0 0,0 0 0,0 0 0,0 0 1,0 0-1,1 0 0,-1 0 0,0 0 0,0 0 0,0 0 0,0 0 0,0 0 1,0 0-1,0 0 0,0 0 0,0 0 0,0-1 0,0 1 0,0 0 1,0 0-1,0 0 0,0 0 0,0 0 0,0 0 0,1 0 0,-1 0 0,0 0 1,0 0-1,0 0 0,0 1 0,0-1 0,0 0 0,0 0 0,0 0 0,0 0 1,0 0-1,0 0 0,0 0 0,0 0 0,0 0 0,0 0 0,0 0 1,0 0-1,0 0 0,1 0 0,-1 0 0,0 0 0,0 0 0,0 0 0,0 0 1,0 0-1,0 0 0,0 0 0,0 1 0,0-1 0,0 0 0,0 0 1,0 0-1,0 0 0,-18 3 0,17-3 1,1 0-1,0 0 0,0 0 0,-1 0 1,1 0-1,0 0 0,0 0 0,-1 0 1,1 0-1,0 0 0,0 1 0,-1-1 0,1 0 1,0 0-1,0 0 0,0 0 0,-1 0 1,1 1-1,0-1 0,0 0 0,0 0 1,0 0-1,-1 0 0,1 1 0,0-1 0,0 0 1,0 0-1,0 1 0,0-1 0,0 0 1,0 0-1,0 1 0,-1-1 0,1 0 1,0 1-1,0-1-1,0 1 1,0-1-1,0 1 1,0-1-1,0 1 0,-1-1 1,1 1-1,0-1 1,0 1-1,-1-1 1,1 1-1,0-1 0,-1 1 1,1-1-1,0 0 1,-1 1-1,1-1 1,-1 0-1,1 1 1,-1-1-1,1 0 0,-1 1 1,1-1-1,-1 0 1,1 0-1,-1 0 1,1 1-1,-2-1 0,-4 1 7,7-2 4,-1 1 2,-1-1-16,-1 0 4,2 1 52,0 0-50,0 0 0,-1 0 0,1 0 0,0 0 0,0 0 0,0 0 0,0 0 0,0 0 0,0 0 0,-1 1 0,1-1 0,0 0 0,0 0 0,0 0 0,0 0 0,0 0 0,0 0 0,0 0 0,0 0 0,0 1 0,-1-1 0,1 0 0,0 0 0,0 0 0,0 0 0,0 0 0,0 0 0,0 1 0,0-1 0,0 0 0,0 0 0,0 0 0,0 0-1,0 0 1,0 0 0,0 1 0,0-1 0,0 0 0,0 0 0,0 0 0,0 0 0,0 0 0,0 0 0,0 1 0,1-1 0,-1 0 0,0 0 0,0 0 0,0 0 0,0 0 0,0 0 0,0 0 0,0 1 0,0-1 0,0 0 0,1 0 0,-1 0 0,0 0 0,0 0 0,0 0 0,0 0 0,0 0 0,0 0 0,1 0 0,-1 0 0,0 0 0,0 0 12,0 0-7,-7-10 714,5 8-707,3 2-12,1 0-2,5 2-1563,-14-4 1278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17.534"/>
    </inkml:context>
    <inkml:brush xml:id="br0">
      <inkml:brushProperty name="width" value="0.05" units="cm"/>
      <inkml:brushProperty name="height" value="0.05" units="cm"/>
    </inkml:brush>
  </inkml:definitions>
  <inkml:trace contextRef="#ctx0" brushRef="#br0">85 22 10482,'-45'3'4355,"56"-12"-2008,18 4-1795,1 2 1,0 1-1,52 3 1,-5 0-488,14-9 50,-214 29-5,60-8 159,-1-4 0,-70 2 0,128-13 15,9-1-185,9-2-29,8-2-28,0 2-1,0 0 0,1 1 0,28-1 1,87 1-56,-106 4 18,-9 1-14,0 0 0,1 1 1,27 7-1,-107-4 10,26-4 4,0 1 0,0 1 1,1 2-1,-56 15 0,61-8-24,21-7-295,17-2-569,-8-3 714,0 0-1,1 0 0,-1 0 0,0-1 1,0 1-1,0-1 0,0 0 1,0 0-1,0 0 0,0-1 1,0 0-1,0 0 0,0 0 0,-1 0 1,7-5-1,10-11-542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27.218"/>
    </inkml:context>
    <inkml:brush xml:id="br0">
      <inkml:brushProperty name="width" value="0.05" units="cm"/>
      <inkml:brushProperty name="height" value="0.05" units="cm"/>
    </inkml:brush>
  </inkml:definitions>
  <inkml:trace contextRef="#ctx0" brushRef="#br0">249 219 8146,'-23'-13'1164,"16"9"-564,-1 0 1,1 0 0,0 1-1,-1 0 1,0 0 0,0 1-1,0 0 1,0 0-1,0 1 1,-12-1 0,19 2-539,1 0 0,0 0 0,0 0 0,-1 0 0,1 0 1,0 0-1,0 0 0,-1 0 0,1 0 0,0 0 0,0 0 1,-1 0-1,1 0 0,0 0 0,-1 0 0,1 0 0,0 0 0,0 0 1,-1 0-1,1 0 0,0 0 0,0 0 0,0-1 0,-1 1 1,1 0-1,0 0 0,0 0 0,0 0 0,-1-1 0,1 1 0,0 0 1,0 0-1,0 0 0,0-1 0,-1 1 0,1 0 0,0 0 0,0-1 1,0 1-1,0 0 0,0-1 0,9-10 964,28-16-936,-26 20 170,36-27-63,89-57 103,-181 130 439,-124 63 142,76-50-406,66-36-350,2-2 162,45-21-152,111-56-95,101-42 28,-230 105-67,35-11 17,-44 18 21,-9 4-26,-178 85 186,302-148-293,-101 49 84,95-35-132,-85 33 69,1 0-1,-1 2 1,36-4 0,-53 7 68,1 0-1,-1-1 1,1 1-1,-1 0 1,1 0 0,0 0-1,-1 0 1,1 0 0,-1 0-1,1 0 1,-1 0-1,1 1 1,0-1 0,-1 0-1,1 0 1,-1 0-1,1 1 1,-1-1 0,1 0-1,-1 0 1,1 1 0,-1-1-1,1 0 1,-1 1-1,1 0 1,-1-1 2,0 1-1,0 0 1,0-1-1,-1 1 1,1 0-1,0-1 1,0 1 0,0-1-1,-1 1 1,1-1-1,0 1 1,-1-1-1,1 1 1,-1-1 0,1 1-1,0-1 1,-1 1-1,0 0 1,-27 19-52,10-9 55,-3 2-128,-1 0 1,0-1 0,-1-1 0,-25 7 0,32-15 44,7-5-30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29.720"/>
    </inkml:context>
    <inkml:brush xml:id="br0">
      <inkml:brushProperty name="width" value="0.05" units="cm"/>
      <inkml:brushProperty name="height" value="0.05" units="cm"/>
    </inkml:brush>
  </inkml:definitions>
  <inkml:trace contextRef="#ctx0" brushRef="#br0">26 562 15075,'-21'10'3091,"16"-5"-509,18-3-45,-8-3-2316,0 0 0,0 0 0,0-1 0,0 0 0,-1 1 0,1-1-1,0-1 1,-1 1 0,9-7 0,38-33 592,-48 40-768,67-68 395,-3-2 0,76-108-1,-8 10-392,-120 152-40,-15 18-7,0 0 0,0 1 0,0-1 0,0 0 0,0 0 0,0 0 0,0 0 0,0 1 0,0-1 1,0 0-1,1 0 0,-1 0 0,0 1 0,0-1 0,0 0 0,0 0 0,0 0 0,0 0 0,0 0 1,1 1-1,-1-1 0,0 0 0,0 0 0,0 0 0,0 0 0,0 0 0,1 0 0,-1 0 0,0 0 0,0 1 1,0-1-1,0 0 0,1 0 0,-1 0 0,0 0 0,0 0 0,0 0 0,1 0 0,-1 0 0,0 0 1,0 0-1,0 0 0,0 0 0,1 0 0,-1 0 0,0-1 0,0 1 0,0 0 0,0 0 0,1 0 0,-1 0 1,0 0-1,0 0 0,0 0 0,0 0 0,1-1 0,-1 1 0,0 0 0,0 0 0,0 0 0,0 0 1,0 0-1,0-1 0,0 1 0,0 0 0,0 0 0,1 0 0,-1-1 0,-1 9 0,0 0-1,0-1 0,0 1 1,-1 0-1,-4 11 0,-2 11 0,-8 36-26,-29 150 77,36-162-218,-3 108 0,12-154 90,-1-5-231,1 1 0,0 0 0,0 0 0,1 0 0,-1 0 0,1 0 0,0-1 0,0 1 0,0 0 0,2 5 0,1-9-289,3-9-215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3.376"/>
    </inkml:context>
    <inkml:brush xml:id="br0">
      <inkml:brushProperty name="width" value="0.05" units="cm"/>
      <inkml:brushProperty name="height" value="0.05" units="cm"/>
    </inkml:brush>
  </inkml:definitions>
  <inkml:trace contextRef="#ctx0" brushRef="#br0">4 5 11674,'-4'0'1345,"6"0"-1137,0-2 352,1 2-88,0 0-104,1-1-80,2 1-128,-1 0-24,-2 0 48,3-2-168,0 2 8,3 0 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4.324"/>
    </inkml:context>
    <inkml:brush xml:id="br0">
      <inkml:brushProperty name="width" value="0.05" units="cm"/>
      <inkml:brushProperty name="height" value="0.05" units="cm"/>
    </inkml:brush>
  </inkml:definitions>
  <inkml:trace contextRef="#ctx0" brushRef="#br0">89 14 11490,'-12'10'2237,"11"-4"207,2-5-2241,1 0 0,0 0-1,0 0 1,0-1-1,0 1 1,0 0 0,-1-1-1,1 0 1,0 1-1,4-1 1,52 4 781,-1-3-1,101-10 1,-76 3-856,-57 1-61,-19 2 43,-17 0 27,-47 1 190,1 3 1,0 2-1,-78 14 1,40-4 301,22-3 586,415-51-681,-276 32-520,-35 4-40,-22 3 1,-22 2 14,-45 5 3,0 3-1,-59 17 0,105-23 7,6 0 6,7-1 1,15 0 5,25-3-5,-32 2-5,42-3-34,0 2 0,72 8 0,-119-5-4,-13 0 25,-14 1 5,-79-4-295,-134 18 1,235-17 229,0 0 0,0 0 1,0 0-1,0 0 0,-1 1 0,1-1 1,1 0-1,-1 1 0,0-1 1,0 0-1,0 1 0,0 0 0,0-1 1,-1 2-1,2-2 59,0 1 1,0-1-1,0 0 1,1 1-1,-1-1 0,0 0 1,0 1-1,1-1 0,-1 0 1,0 1-1,1-1 1,-1 0-1,0 1 0,1-1 1,-1 0-1,0 0 0,1 0 1,-1 1-1,1-1 0,-1 0 1,0 0-1,1 0 1,-1 0-1,1 0 0,-1 0 1,1 0-1,-1 0 0,0 0 1,1 0-1,-1 0 1,1 0-1,0 0 0,19 2-375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10.605"/>
    </inkml:context>
    <inkml:brush xml:id="br0">
      <inkml:brushProperty name="width" value="0.05" units="cm"/>
      <inkml:brushProperty name="height" value="0.05" units="cm"/>
    </inkml:brush>
  </inkml:definitions>
  <inkml:trace contextRef="#ctx0" brushRef="#br0">86 275 12835,'-16'1'750,"12"0"-613,0 0 0,0-1-1,0 1 1,1-1 0,-1 0 0,0 0 0,0-1-1,0 1 1,1-1 0,-1 1 0,0-1 0,1 0 0,-1-1-1,1 1 1,-6-3 0,8 3-93,1 1-1,0-1 1,-1 1-1,1 0 1,0-1-1,-1 1 1,1-1-1,0 1 1,0-1-1,-1 1 1,1-1-1,0 1 1,0-1-1,0 1 1,0-1-1,0 1 1,0-1-1,0 1 1,0-1-1,0 1 1,0-1-1,0 1 1,0-1-1,0 0 1,0 1-1,0-1 1,1 1-1,-1-1 1,0 1-1,0 0 1,0-1-1,1 1 1,-1-1-1,0 1 1,1-1-1,-1 1 1,0 0-1,1-1 1,-1 1-1,1 0 1,-1-1-1,1 1 1,-1 0-1,1-1 1,-1 1-1,1 0 1,-1 0-1,1 0 1,0-1-1,27-10 896,-28 11-926,97-24 1539,154-17 0,-104 20-1022,794-126 212,-925 146-736,-16 1-6,0 0 0,0 0 0,0 0 0,0 0 1,0 0-1,0 0 0,0 0 0,1 0 0,-1 0 0,0 0 0,0 0 0,0 0 0,0 0 1,0 0-1,0 0 0,0 0 0,0 0 0,1 0 0,-1 0 0,0 0 0,0 0 1,0 0-1,0 0 0,0 0 0,0 1 0,0-1 0,0 0 0,0 0 0,0 0 0,0 0 1,0 0-1,0 0 0,0 0 0,0 0 0,1 0 0,-1 1 0,0-1 0,0 0 0,0 0 1,0 0-1,0 0 0,0 0 0,0 0 0,0 0 0,0 0 0,0 1 0,0-1 0,-1 0 1,1 0-1,0 0 0,0 0 0,0 0 0,-1 2 1,-1-1 0,0 1-1,0-1 1,1 0 0,-1 0 0,0 0 0,0 0-1,0 0 1,-2 1 0,-137 47 61,-163 35-1,226-65-52,-601 150 302,660-165-249,41-12 2,691-171-6,-453 120-57,-239 55-1,-13 2 0,1 1 0,-1-1-1,0-1 1,1 1 0,12-8 0,-22 7-3,-9 1-1,-12 1 2,0 0 0,0 1 0,-27 5 0,-72 15 10,69-11-1,-387 86-22,293-60-1085,135-34 743,15-3 226,24-3-161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5.703"/>
    </inkml:context>
    <inkml:brush xml:id="br0">
      <inkml:brushProperty name="width" value="0.05" units="cm"/>
      <inkml:brushProperty name="height" value="0.05" units="cm"/>
    </inkml:brush>
  </inkml:definitions>
  <inkml:trace contextRef="#ctx0" brushRef="#br0">173 1 18708,'-5'0'266,"0"1"0,0 0 0,-1 0 0,1 1 0,0 0-1,0 0 1,1 0 0,-1 0 0,0 0 0,1 1 0,-1 0 0,1 0 0,0 1 0,-5 4 0,-4 5 237,0 0 1,-18 26 0,25-32-466,1 0 0,1 0 0,-1 1 1,1-1-1,0 1 0,1 0 0,-5 15 0,8-23-40,0 1 0,0-1-1,0 1 1,0-1 0,0 1-1,0-1 1,0 1 0,0-1 0,0 1-1,0-1 1,0 1 0,0-1-1,0 1 1,0-1 0,0 1 0,0-1-1,1 1 1,-1-1 0,0 1-1,0-1 1,1 0 0,-1 1-1,0-1 1,1 1 0,-1-1 0,0 0-1,1 1 1,0-1 0,15 2-42,26-16-2,-32 10 33,12-4-12,0 1 1,1 1 0,31-4-1,-47 9 9,0 0 0,0 1 0,0-1 0,0 2-1,0-1 1,-1 1 0,1 0 0,0 0 0,0 1 0,-1 0 0,1 0-1,-1 0 1,0 1 0,1 0 0,-1 1 0,7 4 0,-11-6 14,-1-1 1,1 0 0,-1 1 0,1 0-1,-1-1 1,1 1 0,-1 0-1,0 0 1,0-1 0,0 1-1,0 0 1,0 0 0,-1 0-1,1 0 1,-1 0 0,1 1-1,-1-1 1,1 0 0,-1 4-1,-1-2 34,1-1 0,-1 1 0,0 0 0,0 0 0,0-1 0,0 1 0,-1-1 0,0 1 0,0-1 0,-3 5 0,-2 2 148,0-1 1,-1-1-1,0 1 1,-1-1-1,1-1 1,-17 11-1,19-14-73,-1 0-1,1-1 1,-1 0 0,0-1-1,0 1 1,0-1-1,-1-1 1,-13 3 0,20-4-154,-1 0 0,0 0 0,0 0 0,1 1 1,-1-2-1,0 1 0,1 0 0,-1 0 1,0 0-1,1-1 0,-1 1 0,0-1 0,1 1 1,-1-1-1,1 0 0,-1 0 0,1 0 1,-1 1-1,1-2 0,0 1 0,-1 0 0,1 0 1,0 0-1,0 0 0,0-1 0,0 1 0,0-1 1,0 1-1,0 0 0,0-1 0,1 0 1,-1 1-1,0-1 0,1 1 0,-1-1 0,1 0 1,0 1-1,0-1 0,0 0 0,0 0 0,0 1 1,0-4-1,3-12-392,8 1-161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12.428"/>
    </inkml:context>
    <inkml:brush xml:id="br0">
      <inkml:brushProperty name="width" value="0.05" units="cm"/>
      <inkml:brushProperty name="height" value="0.05" units="cm"/>
    </inkml:brush>
  </inkml:definitions>
  <inkml:trace contextRef="#ctx0" brushRef="#br0">945 85 12715,'-7'3'445,"-1"1"-1,1 0 1,0 1 0,0-1 0,0 1 0,1 0-1,-1 1 1,-6 7 0,-18 16 227,-89 64 758,-190 164 1087,294-241-2420,-1 0 1,2 2-1,1 0 1,0 0-1,-13 23 1,26-40-96,0 1-1,1 0 1,-1 0 0,0-1 0,0 1-1,1 0 1,-1 0 0,1 0-1,-1-1 1,1 1 0,0 3 0,0-4-5,0-1 1,0 0 0,0 1 0,0-1 0,0 0-1,1 1 1,-1-1 0,0 0 0,0 1 0,0-1-1,1 0 1,-1 0 0,0 1 0,0-1 0,1 0-1,-1 0 1,0 0 0,1 1 0,-1-1 0,0 0-1,1 0 1,-1 0 0,0 0 0,1 0 0,-1 0-1,0 1 1,1-1 0,-1 0 0,0 0 0,1 0-1,-1 0 1,0 0 0,1-1 0,-1 1 0,1 0-1,5-1-33,1-1 0,-1 0 0,0-1 0,-1 1 0,11-7 0,220-144-582,-8-21 287,-135 102 248,194-166-112,-274 225 17,-32 29 74,-62 54 36,-116 77 0,53-42 277,-13 16 119,-192 144 536,324-247-794,-29 21 208,0 2 0,-81 82 0,132-117-227,7-7-38,12-10-11,55-46 5,150-112-74,355-265-1818,-499 364 1132,-71 63 636,0 0 0,0 0-1,-1-1 1,0 1 0,0-1 0,-1 0-1,0 0 1,5-14 0,-9 21 111,0 1 0,1 0 0,-1 0 0,0 0 0,0-1 0,0 1 0,0 0 0,0 0 0,0-1 0,0 1 0,0 0 0,1 0 0,-1-1 0,0 1 0,0 0-1,0 0 1,0-1 0,0 1 0,0 0 0,0 0 0,-1-1 0,1 1 0,0 0 0,0 0 0,0 0 0,0-1 0,0 1 0,0 0 0,0 0 0,0-1 0,-1 1 0,1 0 0,0 0 0,0 0 0,0 0 0,0-1 0,-1 1 0,1 0 0,0 0 0,-1 0 0,-10 5-72,-145 113 715,105-78-409,-373 323 1777,420-359-1989,-13 12 100,0 0 0,0 1 1,-27 39-1,27-24 16,17-32-132,0 0-1,0 1 1,0-1-1,0 0 1,0 0 0,0 1-1,0-1 1,0 0 0,0 1-1,0-1 1,0 0-1,0 0 1,0 1 0,0-1-1,0 0 1,0 1 0,0-1-1,0 0 1,0 0-1,1 1 1,-1-1 0,0 0-1,0 0 1,0 1 0,0-1-1,1 0 1,-1 0-1,0 0 1,0 1 0,1-1-1,-1 0 1,0 0 0,0 0-1,1 0 1,-1 0-1,0 1 1,0-1 0,1 0-1,-1 0 1,0 0 0,0 0-1,1 0 1,-1 0-1,0 0 1,1 0 0,-1 0-1,0 0 1,1 0 0,-1 0-1,0 0 1,0 0-1,1-1 1,-1 1 0,0 0-1,0 0 1,1 0 0,-1 0-1,0 0 1,0-1-1,1 1 1,-1 0 0,0 0-1,25-12-126,49-33-576,93-72-1,64-73-963,-31 24-1008,-171 143 1992,2 0-963,41-41 1,-71 63 1621,20-22-1241,-41 38 335,-336 242 4700,294-216-2757,30-19-556,-92 57 690,100-66-1011,0-1 0,0-1 0,-34 11 0,35-17-36,23-5-100,0-1 1,0 1 0,-1 0-1,1 0 1,0 0 0,0 0 0,0 0-1,-1-1 1,1 1 0,0 0 0,0 0-1,0 0 1,-1-1 0,1 1-1,0 0 1,0 0 0,0-1 0,0 1-1,0 0 1,0 0 0,-1-1 0,1 1-1,0 0 1,0-1 0,0 1-1,0 0 1,0 0 0,0-1 0,0 1-1,0 0 1,0 0 0,1-1 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38.690"/>
    </inkml:context>
    <inkml:brush xml:id="br0">
      <inkml:brushProperty name="width" value="0.05" units="cm"/>
      <inkml:brushProperty name="height" value="0.05" units="cm"/>
    </inkml:brush>
  </inkml:definitions>
  <inkml:trace contextRef="#ctx0" brushRef="#br0">2 13 20260,'-1'8'1825,"5"-7"-1137,4 2-256,15-1 656,15-2-176,9-5-159,7 0-145,4 1-264,-1-2-80,-5 3-280,-2 0-160,-11 3-496,-9 0-281,-10 1-543,-9 4 1344,-13-2-304,-11 1-264,-18 4-56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39.096"/>
    </inkml:context>
    <inkml:brush xml:id="br0">
      <inkml:brushProperty name="width" value="0.05" units="cm"/>
      <inkml:brushProperty name="height" value="0.05" units="cm"/>
    </inkml:brush>
  </inkml:definitions>
  <inkml:trace contextRef="#ctx0" brushRef="#br0">1 0 17084,'0'23'2048,"15"-6"-960,8-6-352,14-5 1033,4-3-289,11-3-288,3-2-183,0 1-417,-3-1-288,-4 2-512,-10 2-576,-7-1 680,-5-1-136,-9-9-97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39.874"/>
    </inkml:context>
    <inkml:brush xml:id="br0">
      <inkml:brushProperty name="width" value="0.05" units="cm"/>
      <inkml:brushProperty name="height" value="0.05" units="cm"/>
    </inkml:brush>
  </inkml:definitions>
  <inkml:trace contextRef="#ctx0" brushRef="#br0">538 23 14467,'5'-3'620,"-1"-1"0,1 1 0,0 0 0,1 1 0,9-5 0,-15 7-530,1 0 0,-1 0 0,1 0 0,-1 0 0,1 0 0,-1 0-1,1 0 1,-1 0 0,1 0 0,-1 0 0,1 0 0,-1 0-1,1 0 1,-1 0 0,1 0 0,-1 0 0,1 1 0,-1-1 0,0 0-1,1 0 1,-1 0 0,1 1 0,-1-1 0,0 0 0,1 1 0,-1-1-1,1 0 1,-1 1 0,0 0 0,1 0 33,-1 1 1,1-1-1,-1 1 1,0 0-1,0-1 1,0 1-1,0 0 1,0-1 0,0 1-1,0 0 1,0-1-1,-1 1 1,1-1-1,-1 3 1,-3 7 175,0-1 0,-1 1 1,0-1-1,0 0 0,-1 0 1,-1 0-1,-7 8 0,-58 63 495,54-63-575,-312 291 2003,319-300-2152,-30 23 175,39-31-238,-1 0 0,1 1 0,0-1 1,0 0-1,0 0 0,-1-1 0,1 1 0,0 0 0,-1-1 0,1 1 0,-1-1 0,1 0 0,0 0 1,-1 0-1,1 0 0,-5-1 0,5 0-12,1 0-1,-1 1 1,1-1 0,-1 0 0,1 0-1,0 0 1,0 0 0,-1-1 0,1 1-1,0 0 1,0 0 0,0-1 0,0 1-1,0-1 1,1 1 0,-1-1 0,0 1 0,1-1-1,-1 1 1,1-1 0,-1 0 0,1 1-1,0-1 1,-1-2 0,1-6-77,-1 0 0,3-20 1,-2 28 66,3-21-132,0 1 1,2 0-1,0 0 0,15-36 0,-14 42 53,2 0-1,-1 1 1,2 0-1,0 1 1,0 0 0,24-25-1,-30 35 82,1 1 0,0-1 0,0 1 0,0 0 0,1 0 0,-1 1 0,1-1 0,-1 1 0,1 0 0,0 0 0,0 1 0,0-1 0,0 1-1,7-1 1,-5 2 13,0 0-1,0 1 0,0-1 0,-1 1 0,1 0 0,0 1 0,-1 0 0,1 0 1,11 5-1,-3 1 50,0 1 1,-1 1-1,0 0 1,0 0-1,-1 2 1,0 0 0,18 22-1,-15-13 92,14 24 0,-20-28-172,2 0 0,0-1 0,14 16 0,-24-30-5,0 0 0,0-1 0,-1 1 0,1 0 1,0-1-1,0 0 0,1 1 0,-1-1 1,0 0-1,0 0 0,0 0 0,1-1 1,-1 1-1,1 0 0,-1-1 0,0 0 1,1 1-1,-1-1 0,1 0 0,-1 0 1,1 0-1,-1-1 0,1 1 0,-1-1 1,4 0-1,18-10-233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1.269"/>
    </inkml:context>
    <inkml:brush xml:id="br0">
      <inkml:brushProperty name="width" value="0.05" units="cm"/>
      <inkml:brushProperty name="height" value="0.05" units="cm"/>
    </inkml:brush>
  </inkml:definitions>
  <inkml:trace contextRef="#ctx0" brushRef="#br0">1 34 22501,'0'-1'1984,"1"-5"-1464,4 1-232,-1-1 697,3 1-625,0 1-1144,-1-1-953,7 4 1385,0 1-344,6 1-232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1.809"/>
    </inkml:context>
    <inkml:brush xml:id="br0">
      <inkml:brushProperty name="width" value="0.05" units="cm"/>
      <inkml:brushProperty name="height" value="0.05" units="cm"/>
    </inkml:brush>
  </inkml:definitions>
  <inkml:trace contextRef="#ctx0" brushRef="#br0">1 620 20900,'0'1'74,"0"-1"-1,1 0 0,-1 1 1,1-1-1,-1 0 1,1 0-1,-1 0 0,1 1 1,0-1-1,-1 0 0,1 0 1,-1 0-1,1 0 0,-1 0 1,1 0-1,-1 0 0,1 0 1,-1 0-1,1 0 0,0 0 1,-1 0-1,1-1 0,-1 1 1,1 0-1,-1 0 0,1-1 1,-1 1-1,1 0 0,-1 0 1,0-1-1,1 1 0,0-1 1,20-17 86,-14 13 119,36-34 182,-1-1 1,-2-2 0,-2-2-1,-2-1 1,40-67 0,51-124-218,-125 229-231,11-19 52,-7 21-24,-4 15 8,-5 26-5,-1 0 0,-15 63 0,6-38-38,-4 13 15,9-40-165,1 1 0,-3 37 1,10-72 123,-1 1-18,1-1 0,0 1 0,0-1 0,0 1 0,0-1 0,0 1 0,0 0 0,-1-1 0,1 1 0,1-1 0,-1 1 0,0 0 0,0-1 0,0 1 0,0-1 0,0 1 0,0-1 0,1 1 1,-1-1-1,0 1 0,0-1 0,1 1 0,-1-1 0,0 1 0,1-1 0,-1 1 0,1-1 0,-1 1 0,1-1 0,-1 0 0,0 1 0,1-1 0,-1 0 0,1 1 0,0-1 0,7 3-304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2.332"/>
    </inkml:context>
    <inkml:brush xml:id="br0">
      <inkml:brushProperty name="width" value="0.05" units="cm"/>
      <inkml:brushProperty name="height" value="0.05" units="cm"/>
    </inkml:brush>
  </inkml:definitions>
  <inkml:trace contextRef="#ctx0" brushRef="#br0">228 0 18476,'0'14'2400,"0"3"-1471,-3 11-417,-1 5 1928,-4 9-1415,2 2-265,-2 5-384,2 0-144,0-6-200,1-5-96,4-10-352,-1-5-296,1-10-697,-2-7 1137,0-4-904</inkml:trace>
  <inkml:trace contextRef="#ctx0" brushRef="#br0" timeOffset="1">0 279 19620,'3'1'2233,"5"4"-1497,9-2-320,6 2 1176,4-4-672,4 1-207,6-1-569,1 1-352,-1-1-849,-2-1-799,-5 3 1496,-4 2-304,-1 0-264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2.797"/>
    </inkml:context>
    <inkml:brush xml:id="br0">
      <inkml:brushProperty name="width" value="0.05" units="cm"/>
      <inkml:brushProperty name="height" value="0.05" units="cm"/>
    </inkml:brush>
  </inkml:definitions>
  <inkml:trace contextRef="#ctx0" brushRef="#br0">59 1 16684,'-7'26'2544,"3"2"-1416,-2 2-448,0 5 2657,1 7-2201,-1-1-167,-2 0-337,2-1-200,2-6-264,0-5-120,3-9-312,-1-6-224,4-8-600,1-6-321,2-11 1049,1-6-312,4-12-152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3.201"/>
    </inkml:context>
    <inkml:brush xml:id="br0">
      <inkml:brushProperty name="width" value="0.05" units="cm"/>
      <inkml:brushProperty name="height" value="0.05" units="cm"/>
    </inkml:brush>
  </inkml:definitions>
  <inkml:trace contextRef="#ctx0" brushRef="#br0">13 4 22077,'-10'1'2192,"8"4"-1408,4-2 1201,1-3-945,1 0-784,1-1-800,2-4 552,3 0-160,-1 4-184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3.646"/>
    </inkml:context>
    <inkml:brush xml:id="br0">
      <inkml:brushProperty name="width" value="0.05" units="cm"/>
      <inkml:brushProperty name="height" value="0.05" units="cm"/>
    </inkml:brush>
  </inkml:definitions>
  <inkml:trace contextRef="#ctx0" brushRef="#br0">292 1 15611,'5'2'303,"-1"0"-1,1 1 1,-1 0-1,0 0 0,0 1 1,-1-1-1,1 1 1,0-1-1,-1 1 1,0 0-1,0 1 0,3 6 1,4 6 823,12 36 0,-13-28-875,-2 1 0,-1 0 0,-1 0 0,-1 0 0,-2 1 0,0-1 0,-2 1 0,-1-1 0,-1 1 0,-1-1 0,-1 0 0,-14 46 0,8-43-269,0 0 0,-2 0 0,-1-1 0,-1 0 1,-2-2-1,-1 0 0,0 0 0,-2-2 0,-1 0 0,-41 37 0,50-51-299,-1-1 0,-24 15-1,31-21 247,-1 0-1,0 0 1,0-1-1,0 0 1,0 0-1,-1 0 1,1-1-1,0 0 1,-12 0-1,-25-6-493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6.120"/>
    </inkml:context>
    <inkml:brush xml:id="br0">
      <inkml:brushProperty name="width" value="0.05" units="cm"/>
      <inkml:brushProperty name="height" value="0.05" units="cm"/>
    </inkml:brush>
  </inkml:definitions>
  <inkml:trace contextRef="#ctx0" brushRef="#br0">101 2 17212,'0'0'82,"0"0"0,0 0 0,-1-1 0,1 1 0,0 0 0,0 0 0,-1 0 0,1 0 0,0 0 0,0 0 0,-1 0 0,1 0 0,0 0 0,0 0 0,-1 0 0,1 0 0,0 0 1,-1 0-1,1 0 0,0 0 0,0 0 0,-1 0 0,1 0 0,0 0 0,0 0 0,-1 0 0,1 0 0,0 0 0,0 1 0,-1-1 0,1 0 0,0 0 0,0 0 0,0 1 0,-1-1 0,1 0 0,0 0 0,0 1 0,-11 9 2,10-9 243,-8 8-28,1 0-1,1 0 1,0 0 0,0 1 0,1 1 0,0-1 0,1 1-1,0-1 1,0 2 0,1-1 0,1 0 0,-4 23 0,7-34-300,0 1 1,0 0-1,0-1 1,1 1-1,-1 0 1,0-1-1,0 1 1,1-1-1,-1 1 1,0 0-1,1-1 1,-1 1-1,0-1 1,1 1-1,-1-1 1,1 1-1,-1-1 1,1 1 0,-1-1-1,1 0 1,0 1-1,-1-1 1,1 0-1,-1 1 1,1-1-1,0 0 1,-1 0-1,1 0 1,0 1-1,-1-1 1,1 0-1,0 0 1,0 0-1,31 1-16,-20-1 13,-1 1-15,1 0-1,-1 2 0,1-1 0,-1 1 1,13 6-1,-18-7 7,0 1 0,0 0 0,0 0 0,-1 0 1,1 1-1,-1-1 0,0 2 0,0-1 0,0 0 0,7 10 0,-11-12 16,0-1-1,0 1 0,0-1 0,0 1 1,0 0-1,-1-1 0,1 1 0,-1 0 1,1-1-1,-1 1 0,1 0 1,-1 0-1,0 0 0,0-1 0,0 1 1,0 0-1,0 0 0,0 0 1,-1-1-1,1 1 0,-1 0 0,0 1 1,0 0 15,-1 1 0,0-2 0,0 1 0,0 0 0,0 0 0,0-1 0,-1 1 0,1-1 0,-1 1 0,-5 2 0,-3 2-84,-1 0-1,1-1 0,-1-1 0,-1 0 1,-12 3-1,-40 5-1105,62-12 817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44.065"/>
    </inkml:context>
    <inkml:brush xml:id="br0">
      <inkml:brushProperty name="width" value="0.05" units="cm"/>
      <inkml:brushProperty name="height" value="0.05" units="cm"/>
    </inkml:brush>
  </inkml:definitions>
  <inkml:trace contextRef="#ctx0" brushRef="#br0">365 1 17588,'-2'0'147,"0"0"1,0 0-1,0 0 1,0 0-1,0 0 1,0 0-1,0 1 1,0-1-1,-1 1 0,2-1 1,-1 1-1,0 0 1,0 0-1,0 0 1,0 0-1,0 0 1,1 0-1,-1 0 1,0 1-1,-2 2 1,1-2 63,-11 10 194,1 0 0,1 1 0,0 0 0,0 1 0,2 0 0,-11 18 0,-48 98 119,53-97-416,-13 27 12,3 1 0,-30 107 1,48-134-66,1 0 0,1 0 0,2 0 0,2 1 0,1 0 0,7 68 0,-3-85-80,1-1 0,1 1 0,0-1 0,1 0 0,1 0 0,1-1 0,19 31 0,-20-36 40,1 0 0,0-1 0,1 1 0,1-1 0,-1-1 0,2 0 0,-1-1 0,1 1 0,0-2 0,1 0 0,15 7 0,-21-11-26,0-1 0,0 0 1,0-1-1,13 3 0,22-6-59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9.830"/>
    </inkml:context>
    <inkml:brush xml:id="br0">
      <inkml:brushProperty name="width" value="0.05" units="cm"/>
      <inkml:brushProperty name="height" value="0.05" units="cm"/>
    </inkml:brush>
  </inkml:definitions>
  <inkml:trace contextRef="#ctx0" brushRef="#br0">0 13 18188,'2'-1'270,"1"-1"1,-1 1-1,0 0 1,0-1-1,1 1 1,-1 0-1,1 0 0,-1 1 1,1-1-1,-1 0 1,1 1-1,-1 0 1,1-1-1,2 1 1,43 2 1439,-37-1-1153,347 19 1577,-331-15-3891,-27-5 1727,0 0 0,0 0 1,0 0-1,0 0 0,0 0 0,0 0 1,0 0-1,0 0 0,0 0 0,0 1 1,0-1-1,0 0 0,0 0 0,0 0 0,0 0 1,0 0-1,0 0 0,0 0 0,0 0 1,0 1-1,0-1 0,0 0 0,0 0 1,0 0-1,0 0 0,0 0 0,0 0 1,0 0-1,0 0 0,0 0 0,0 1 1,0-1-1,0 0 0,-1 0 0,1 0 0,0 0 1,0 0-1,0 0 0,0 0 0,0 0 1,0 0-1,0 0 0,0 0 0,0 0 1,0 0-1,-1 0 0,1 0 0,0 0 1,0 0-1,0 0 0,0 0 0,0 0 1,0 0-1,-1 0 0,-15 4-668,-11 0-123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0.284"/>
    </inkml:context>
    <inkml:brush xml:id="br0">
      <inkml:brushProperty name="width" value="0.05" units="cm"/>
      <inkml:brushProperty name="height" value="0.05" units="cm"/>
    </inkml:brush>
  </inkml:definitions>
  <inkml:trace contextRef="#ctx0" brushRef="#br0">0 25 18540,'12'12'1960,"11"-5"-1039,6 0-289,14-7 976,6-5-216,11-1-423,0-3-185,-1 1-320,-1-1-216,-9 4-760,-6 1-608,-9 2 935,-5 1-199,-9-1-120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8.702"/>
    </inkml:context>
    <inkml:brush xml:id="br0">
      <inkml:brushProperty name="width" value="0.05" units="cm"/>
      <inkml:brushProperty name="height" value="0.05" units="cm"/>
    </inkml:brush>
  </inkml:definitions>
  <inkml:trace contextRef="#ctx0" brushRef="#br0">69 470 14563,'-47'49'1922,"28"-28"-903,16-16 1784,185-148-166,-105 85-2301,70-55-2,184-106 0,-312 208-337,-18 10-6,-3 2-4,-27 19-24,-176 147-48,37-28 93,158-131-2,-43 34 62,-2-2 0,-60 33-1,172-107-133,82-63 1,-52 33-30,183-122-628,-238 165 408,-19 18-36,-13 3 336,0 0 0,1 0 1,-1 0-1,0 0 0,0 1 0,0-1 0,0 0 0,1 0 1,-1 1-1,0-1 0,0 0 0,0 0 0,0 1 0,0-1 0,0 0 1,0 0-1,0 1 0,1-1 0,-1 0 0,0 1 0,0-1 1,0 0-1,0 0 0,-1 1 0,1-1 0,0 0 0,0 1 0,0-1 1,0 0-1,0 0 0,0 1 0,0-1 0,0 0 0,-1 0 1,1 1-1,0-1 0,0 0 0,0 0 0,0 0 0,-1 1 1,1-1-1,0 0 0,-1 0 0,-7 13-311,-2 0 1,0 0-1,0-2 0,-1 1 1,-14 11-1,-71 52-1463,96-75 1773,-159 111-1282,82-58 624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47.867"/>
    </inkml:context>
    <inkml:brush xml:id="br0">
      <inkml:brushProperty name="width" value="0.05" units="cm"/>
      <inkml:brushProperty name="height" value="0.05" units="cm"/>
    </inkml:brush>
  </inkml:definitions>
  <inkml:trace contextRef="#ctx0" brushRef="#br0">156 58 14299,'2'-10'1381,"3"-18"130,-4 27-1342,-1 1 1,0-1-1,0 0 0,0 0 1,0 0-1,0 0 0,0 0 1,0 0-1,0 1 0,0-1 1,0 0-1,-1 0 0,1 0 1,0 0-1,0 0 0,-1 1 1,1-1-1,-1 0 0,1 0 1,-2-1-1,2 2-81,-1 0-1,1 0 1,-1 0 0,1 0-1,-1 0 1,1 0-1,-1 0 1,0 0 0,1 0-1,-1 0 1,1 0-1,-1 0 1,1 0 0,-1 1-1,1-1 1,-1 0 0,1 0-1,-1 1 1,1-1-1,-1 0 1,1 1 0,0-1-1,-1 0 1,1 1-1,-1-1 1,1 1 0,0-1-1,-1 1 1,1-1-1,0 1 1,-12 17 771,11-16-744,-13 26 229,1 1 1,2 0-1,-9 32 0,-18 95-145,36-145-158,-27 147 249,27-134-192,0-1 1,1 1-1,1 0 1,6 40-1,-5-61-82,-1-1 0,1 0-1,-1 1 1,1-1 0,0 0-1,0 1 1,0-1-1,0 0 1,0 0 0,1 0-1,-1 0 1,1 0 0,-1 0-1,3 2 1,-3-3-6,0-1 0,1 1 0,-1 0 0,0-1 0,1 1 0,-1-1 0,1 1 0,-1-1 0,1 1 0,-1-1 0,1 0 0,-1 0 0,1 0 0,-1 0 0,1 0 0,-1 0 0,1-1 0,-1 1 0,1 0 0,-1-1 0,1 1 0,-1-1 0,1 1-1,1-2 2,7-4 21,0 0 1,-1 0-1,1-1 1,-1 0-1,-1-1 1,1 0 0,8-11-1,50-68 87,-66 85-117,76-111 165,92-180-1,-186 333-45,3 2-1,-15 64 1,19-57 22,-3 54 1,12-89-92,0 0-1,1 0 1,1 0 0,0 0 0,1 0 0,1 0 0,0 0-1,8 23 1,-9-33-70,0 1 0,0-1 0,1 0 0,-1 0-1,1 0 1,0-1 0,0 1 0,0-1 0,1 1-1,-1-1 1,1 0 0,-1 0 0,1-1 0,0 1 0,0-1-1,1 0 1,-1 0 0,0 0 0,1 0 0,-1-1 0,1 0-1,-1 0 1,1 0 0,0 0 0,-1-1 0,1 0-1,0 0 1,-1 0 0,10-2 0,-2 0-152,0-1-1,-1 0 1,1-1 0,-1 0 0,0-1 0,0 0-1,-1-1 1,0 0 0,0-1 0,17-13-1,17-24-371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48.371"/>
    </inkml:context>
    <inkml:brush xml:id="br0">
      <inkml:brushProperty name="width" value="0.05" units="cm"/>
      <inkml:brushProperty name="height" value="0.05" units="cm"/>
    </inkml:brush>
  </inkml:definitions>
  <inkml:trace contextRef="#ctx0" brushRef="#br0">12 304 19652,'-10'26'2982,"10"-25"-2936,-1-1 0,1 0-1,0 1 1,0-1-1,0 1 1,0-1 0,0 0-1,0 1 1,0-1-1,0 1 1,0-1 0,0 0-1,0 1 1,0-1-1,0 1 1,0-1 0,0 0-1,0 1 1,0-1-1,1 0 1,-1 1 0,0-1-1,0 0 1,0 1-1,1-1 1,-1 0 0,0 1-1,0-1 1,1 0-1,-1 1 1,0-1 0,0 0-1,1 0 1,-1 1-1,1-1 1,-1 0 0,0 0-1,1 0 1,-1 0-1,0 1 1,1-1 0,-1 0-1,1 0 1,-1 0 0,0 0-1,1 0 1,-1 0-1,1 0 1,-1 0 0,0 0-1,1 0 1,-1 0-1,1-1 1,-1 1 0,0 0-1,1 0 1,-1 0-1,0 0 1,1 0 0,-1-1-1,0 1 1,1 0-1,-1 0 1,0-1 0,1 1-1,5-4 141,1 0 0,-1 0-1,-1 0 1,1-1 0,0 0-1,-1 0 1,8-9 0,4-4 35,163-191 1151,-140 160-1002,-38 47-339,-1 0 0,1 0 1,0 0-1,0 0 0,0 0 0,0 0 0,0 0 1,4-1-1,-6 3-27,1 0 0,-1 0 1,0 0-1,0 0 0,0 0 1,1-1-1,-1 1 0,0 0 1,0 0-1,0 0 0,1 0 1,-1 0-1,0 0 0,0 1 1,0-1-1,1 0 0,-1 0 1,0 0-1,0 0 0,0 0 1,1 0-1,-1 0 0,0 0 1,0 0-1,0 1 0,1-1 1,-1 0-1,0 0 0,0 0 1,0 0-1,0 0 0,0 1 1,0-1-1,1 0 0,-1 1 1,1 15 38,-35 179 137,4-32-216,29-158-159,-2 10-3325,3-15 3480,-1 1 1,1-1 0,0 0 0,0 0-1,-1 0 1,1 1 0,0-1-1,0 0 1,-1 0 0,1 0-1,0 0 1,-1 1 0,1-1 0,0 0-1,-1 0 1,1 0 0,0 0-1,-1 0 1,1 0 0,0 0-1,-1 0 1,1 0 0,0 0 0,-1 0-1,1 0 1,0 0 0,-1 0-1,1-1 1,0 1 0,-1 0 0,1 0-1,0 0 1,0 0 0,-1-1-1,1 1 1,0 0 0,-1 0-1,1 0 1,0-1 0,-1 1 0,-8-8-979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49.016"/>
    </inkml:context>
    <inkml:brush xml:id="br0">
      <inkml:brushProperty name="width" value="0.05" units="cm"/>
      <inkml:brushProperty name="height" value="0.05" units="cm"/>
    </inkml:brush>
  </inkml:definitions>
  <inkml:trace contextRef="#ctx0" brushRef="#br0">106 1 17972,'1'0'107,"0"0"1,-1 0-1,1 0 1,0 0-1,0 0 1,0 0-1,0 0 1,-1 0-1,1 1 1,0-1-1,0 0 1,-1 1-1,1-1 1,0 0-1,0 1 1,-1-1-1,1 1 1,0-1-1,-1 1 1,1-1-1,-1 1 1,1-1-1,0 1 1,-1 0-1,0-1 1,1 1-1,-1 0 0,1 0 1,-1-1-1,0 1 1,1 0-1,-1 0 1,0 0-1,0-1 1,0 1-1,1 1 1,0 36 1579,-1-30-1219,-5 54 790,-3 0 1,-18 71-1,-5 40 395,32-185-2803,-1-1 0,0 0 0,-1 0 0,0 0 0,-6-21 0,-23-66-2298,9 46 1756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49.403"/>
    </inkml:context>
    <inkml:brush xml:id="br0">
      <inkml:brushProperty name="width" value="0.05" units="cm"/>
      <inkml:brushProperty name="height" value="0.05" units="cm"/>
    </inkml:brush>
  </inkml:definitions>
  <inkml:trace contextRef="#ctx0" brushRef="#br0">16 31 15635,'-11'-20'1817,"7"11"-849,4 7-304,9 7 1112,5 4-151,9 3-257,4-3-152,12 0-263,0-1-65,6-2-208,1-1-88,-3-4-144,-4-1-168,-5-3-616,-8 3-768,-1 2 960,-6 1-144,0-5-160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49.854"/>
    </inkml:context>
    <inkml:brush xml:id="br0">
      <inkml:brushProperty name="width" value="0.05" units="cm"/>
      <inkml:brushProperty name="height" value="0.05" units="cm"/>
    </inkml:brush>
  </inkml:definitions>
  <inkml:trace contextRef="#ctx0" brushRef="#br0">175 15 15883,'0'0'186,"0"-1"-1,0 0 0,0 1 0,0-1 0,0 0 0,0 1 1,0-1-1,0 0 0,0 1 0,0-1 0,0 0 0,0 1 0,-1-1 1,1 0-1,0 1 0,0-1 0,-1 1 0,1-1 0,0 0 1,-1 1-1,1-1 0,-1 0 0,0 1-50,0 0 0,1 0 0,-1 0-1,1 1 1,-1-1 0,1 0 0,-1 0 0,1 1-1,-1-1 1,1 0 0,-1 0 0,1 1 0,-1-1 0,1 1-1,-1-1 1,1 0 0,0 1 0,-1-1 0,1 1 0,-1 0-1,-23 38 2233,21-33-2284,-18 32 138,2 1 0,1 1 0,3 0 0,1 1 0,2 0 0,1 1 0,3 1 0,1 0 0,3 0 0,1 0 0,3 48 0,1-76-259,1 1 1,1-1-1,0 0 0,1 0 0,6 17 0,-7-27 42,-1 0 0,0 0 0,1 0 0,0-1 1,0 1-1,1-1 0,-1 0 0,6 5 0,-7-7 0,0 0 0,1 0 0,-1-1 1,1 1-1,0-1 0,0 1 0,-1-1 0,1 0 0,0 0 0,0 0 1,0-1-1,0 1 0,0-1 0,0 1 0,5-1 0,-3-1-21,0 0-1,0 0 0,0 0 0,9-4 1,-13 5 16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0.503"/>
    </inkml:context>
    <inkml:brush xml:id="br0">
      <inkml:brushProperty name="width" value="0.05" units="cm"/>
      <inkml:brushProperty name="height" value="0.05" units="cm"/>
    </inkml:brush>
  </inkml:definitions>
  <inkml:trace contextRef="#ctx0" brushRef="#br0">149 0 17076,'-2'21'1589,"0"0"1,-2 0 0,0-1-1,-10 29 1,-4 16-270,-30 254-171,44-301-2118,3-18 938,1 0 0,0 0 0,0 0-1,0 0 1,0 0 0,0 0 0,0 0 0,0 0 0,-1 0-1,1 0 1,0 1 0,0-1 0,0 0 0,0 0 0,0 0-1,-1 0 1,1 0 0,0 0 0,0 0 0,0 0 0,0 0 0,0 0-1,-1 0 1,1 0 0,0 0 0,0-1 0,0 1 0,0 0-1,0 0 1,0 0 0,-1 0 0,1 0 0,0 0 0,0 0-1,0 0 1,0 0 0,0 0 0,0 0 0,0-1 0,0 1-1,-1 0 1,1 0 0,0 0 0,0 0 0,0 0 0,0 0 0,0-1-1,0 1 1,0 0 0,0 0 0,-12-31-2658,9 20 2654,-10-18-867,-6-8-155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7.472"/>
    </inkml:context>
    <inkml:brush xml:id="br0">
      <inkml:brushProperty name="width" value="0.05" units="cm"/>
      <inkml:brushProperty name="height" value="0.05" units="cm"/>
    </inkml:brush>
  </inkml:definitions>
  <inkml:trace contextRef="#ctx0" brushRef="#br0">186 265 16347,'3'-22'961,"-1"13"-567,0 0 0,-1-1 1,-1 1-1,0-1 1,-1-12-1,1 19-286,-1 1 0,0-1-1,1 1 1,-1-1 0,0 1 0,0-1 0,0 1-1,-1 0 1,1 0 0,0 0 0,-1-1 0,0 1-1,1 1 1,-1-1 0,0 0 0,0 0 0,0 1-1,0-1 1,0 1 0,0-1 0,-1 1 0,1 0-1,0 0 1,-1 0 0,-2 0 0,3 0-72,-1 1 0,1-1 0,-1 1-1,1 0 1,-1 0 0,1 0 0,-1 0 0,1 0 0,-1 1 0,1-1 0,0 1 0,-1 0 0,1 0 0,0-1 0,-1 1 0,1 1-1,0-1 1,0 0 0,0 1 0,0-1 0,0 1 0,0-1 0,0 1 0,1 0 0,-1 0 0,0 0 0,1 0 0,0 0 0,-2 2-1,-4 8 6,1-1 0,0 1-1,1 0 1,-4 14-1,-4 17 83,2 0 0,1 1 0,3 1 0,2-1 0,1 1 0,3 0-1,2 0 1,1 0 0,3-1 0,1 1 0,23 79 0,-8-67-19,-19-53-98,0 0-1,0-1 0,1 1 0,-1 0 0,1-1 1,0 0-1,-1 1 0,1-1 0,1 0 0,-1 0 1,5 3-1,-7-6-3,0 1 0,-1-1 0,1 0 0,0 1 1,0-1-1,-1 1 0,1-1 0,0 0 0,0 0 1,0 0-1,0 1 0,-1-1 0,1 0 0,0 0 0,0 0 1,0 0-1,0 0 0,-1 0 0,1-1 0,0 1 0,0 0 1,0 0-1,-1-1 0,1 1 0,0 0 0,1-1 0,-1 0 2,0-1-1,0 1 0,0 0 1,0 0-1,0-1 0,0 1 1,-1-1-1,1 1 0,-1 0 0,1-1 1,-1 1-1,1-1 0,-1-2 1,2-4 10,-1-1 0,-1 0 0,0 0 1,-1-9-1,-3-17 16,-2 0 0,-2 0 1,-1 1-1,-1 0 0,-2 1 1,-32-62-1,30 75-57,8 16-4,7 13-10,2 0 29,0 1-1,1-1 1,0 0-1,0-1 1,1 1 0,1-1-1,-1 0 1,1 0-1,0 0 1,1-1 0,9 8-1,-14-13 9,1 0 1,0 1-1,0-1 0,0 0 1,0-1-1,0 1 0,0 0 1,1-1-1,-1 0 0,1 0 0,-1 0 1,1 0-1,-1 0 0,1-1 1,-1 0-1,1 0 0,-1 0 1,1 0-1,0 0 0,-1-1 1,1 1-1,-1-1 0,1 0 0,-1 0 1,0 0-1,1-1 0,-1 1 1,0-1-1,0 0 0,0 0 1,0 0-1,0 0 0,3-3 0,4-5 0,0 0 0,-1-1 0,0 0-1,-1 0 1,-1-1 0,1 0 0,-2 0-1,9-21 1,-1-7 47,14-58-1,-24 133-1,2 74-26,-5-92-6,2-1-1,0 0 1,1 0 0,9 24 0,-13-38 0,1 0-1,0 0 1,0 0-1,0 0 1,0 0-1,0 0 0,0 0 1,1-1-1,-1 1 1,1 0-1,-1-1 1,1 1-1,0-1 1,-1 0-1,1 1 1,3 0-1,-4-1 3,0-1 0,1 0 0,-1 1 0,0-1 0,1 0 0,-1 0 0,0 0 0,1 0 0,-1-1 0,0 1-1,1 0 1,-1 0 0,0-1 0,1 1 0,-1-1 0,0 1 0,0-1 0,0 0 0,3-1 0,1-2 29,0-1 1,0 0 0,0 0-1,0 0 1,-1-1-1,0 1 1,0-1 0,4-8-1,5-13 103,-1-1 1,-1-1-1,10-41 0,12-89-10,-32 228-400,-2-37 210,0 54-6,2-77 69,0-1-1,0 1 1,1 0 0,0-1-1,0 1 1,1-1 0,4 10-1,-7-17-3,1 1-1,0-1 0,-1 0 0,1 0 0,-1 0 0,1-1 1,0 1-1,0 0 0,-1 0 0,1 0 0,0 0 1,0-1-1,0 1 0,0 0 0,0-1 0,0 1 1,0-1-1,0 1 0,0-1 0,0 0 0,1 1 0,-1-1 1,1 0-1,0 0 1,0 0-1,0 0 1,0-1 0,0 1-1,0-1 1,0 1 0,0-1-1,0 0 1,-1 1 0,1-1-1,0 0 1,2-2 0,4-4 5,1 0 1,-1 0-1,13-17 0,8-12 5,-2-2-1,-1-1 1,-2-1 0,-2 0-1,-2-2 1,-1-1-1,-2-1 1,18-78-1,-34 119-9,6-43 15,-7 44-17,1 1 0,-1-1 0,0 1 1,0-1-1,0 1 0,0-1 1,0 1-1,-1-1 0,1 1 0,0-1 1,-1 1-1,1-1 0,-1 1 0,1 0 1,-1-1-1,0 1 0,0 0 1,1-1-1,-1 1 0,0 0 0,0 0 1,0 0-1,0 0 0,-1 0 0,0-1 1,1 1-1,-1 1 0,1 0-1,0 0 1,-1 0 0,1 0 0,0 0 0,-1 0 0,1 0 0,0 0 0,-1 0 0,1 0 0,0 1-1,0-1 1,-1 1 0,1-1 0,0 1 0,0-1 0,0 1 0,-1 0 0,1-1 0,0 1-1,0 0 1,0 0 0,0 0 0,-1 1 0,-23 30-3,12-10 24,1 1 0,0 0-1,2 0 1,1 1-1,-10 40 1,14-45-5,1 1 0,2-1 0,0 1-1,1 0 1,0-1 0,2 1 0,6 37 0,-6-51-67,1 1-1,0 0 1,0-1-1,1 0 1,0 1-1,0-1 1,1 0-1,0 0 1,-1-1-1,2 1 0,7 7 1,-10-11-49,1 1 1,-1-1-1,1 0 1,0 0-1,0 0 1,0-1-1,0 1 1,0-1-1,0 1 1,0-1-1,0 0 1,1 0-1,-1-1 1,0 1-1,1-1 0,-1 1 1,0-1-1,1 0 1,-1 0-1,1-1 1,-1 1-1,0-1 1,1 0-1,-1 1 1,6-4-1,-3 1-4,0 0-1,-1 0 0,1-1 1,6-6-1,22-19-596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0.938"/>
    </inkml:context>
    <inkml:brush xml:id="br0">
      <inkml:brushProperty name="width" value="0.05" units="cm"/>
      <inkml:brushProperty name="height" value="0.05" units="cm"/>
    </inkml:brush>
  </inkml:definitions>
  <inkml:trace contextRef="#ctx0" brushRef="#br0">12 210 13803,'-3'-7'345,"1"0"0,0 1 0,1-1 0,-1 0 0,1 0 0,1 0 0,-1 0 0,1-10 0,1 13-120,0 0 0,0 0 0,0 0 0,0 0 0,0 0 0,1 1 0,-1-1 0,1 0 0,0 1 0,0 0 0,1-1 0,-1 1 0,1 0 0,0 0-1,-1 0 1,7-4 0,3-2 230,1 2 0,-1-1-1,1 1 1,1 1 0,-1 0-1,1 1 1,0 1 0,23-5-1,-5 4 13,-1 1 0,63 0-1,-84 4-404,0 1 0,0 0 0,0 1 0,0-1-1,0 2 1,-1 0 0,1 0 0,16 8 0,-23-10-36,0 1 1,-1 0 0,1 0 0,0 0-1,-1 0 1,1 0 0,-1 0 0,0 1-1,0-1 1,0 1 0,0-1 0,0 1-1,0 0 1,-1 0 0,1 0 0,-1 0-1,0 0 1,0 0 0,0 0 0,0 0-1,0 1 1,-1-1 0,0 0 0,0 0-1,1 1 1,-2-1 0,1 0 0,0 1-1,-1-1 1,-1 5 0,-1 0-22,0 0 1,-1 0-1,0-1 0,0 1 1,-1-1-1,0 0 0,0 0 1,-1-1-1,1 1 0,-2-1 1,1 0-1,-1-1 0,1 0 1,-1 0-1,-1 0 0,1-1 1,-1 0-1,0-1 0,0 1 1,0-1-1,0-1 0,0 0 1,-1 0-1,-10 1 0,2-7 250,16 4-257,1 0 1,0 0 0,0 0 0,-1 0 0,1 0 0,0 0 0,0 0 0,-1 0 0,1 0 0,0 0-1,0-1 1,0 1 0,-1 0 0,1 0 0,0 0 0,0 0 0,0-1 0,-1 1 0,1 0 0,0 0-1,0 0 1,0-1 0,0 1 0,0 0 0,0 0 0,-1-1 0,1 1 0,0 0 0,0 0 0,0-1-1,0 1 1,0 0 0,0 0 0,0-1 0,0 1 0,0 0 0,0 0 0,0-1 0,0 1 0,0 0-1,0 0 1,0-1 0,1 1 0,-1 0 0,0 0 0,0-1 0,0 1 0,0 0 0,0 0 0,1 0-1,-1-1 1,0 1 0,7-5-108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1.389"/>
    </inkml:context>
    <inkml:brush xml:id="br0">
      <inkml:brushProperty name="width" value="0.05" units="cm"/>
      <inkml:brushProperty name="height" value="0.05" units="cm"/>
    </inkml:brush>
  </inkml:definitions>
  <inkml:trace contextRef="#ctx0" brushRef="#br0">21 1 18980,'1'0'137,"-1"1"0,1-1 0,-1 1 0,1 0-1,0-1 1,-1 1 0,1-1 0,0 0 0,0 1 0,-1-1 0,1 0 0,0 1-1,0-1 1,-1 0 0,1 0 0,0 0 0,0 1 0,0-1 0,0 0-1,-1 0 1,2 0 0,24-1 622,-18 1-83,3-1-287,0 2 1,-1-1-1,1 1 0,0 1 0,16 4 0,-24-5-363,-1 0-1,1 0 1,-1 0-1,1 0 1,-1 1-1,0-1 1,1 1-1,-1 0 1,0-1-1,0 1 1,0 0-1,0 0 1,-1 0-1,1 0 1,-1 1-1,1-1 1,-1 0-1,0 1 1,1-1-1,-1 1 1,0-1-1,-1 1 1,1-1-1,0 1 1,-1 0-1,0-1 1,1 5-1,-1 1 7,-1-1-1,0 0 1,0 0-1,0 0 1,-1 0-1,0 0 1,0 0-1,0-1 1,-5 8-1,-5 10 108,-17 23 0,16-27-40,-84 115 772,85-119-719,10-14-106,0 0 0,0 1-1,1 0 1,-1-1 0,1 1 0,-1 0-1,1 0 1,-1 5 0,2-8-35,0 1 0,0-1 0,0 1 0,0-1-1,0 0 1,0 1 0,0-1 0,0 1 0,0-1 0,0 1 0,0-1 0,0 0 0,0 1 0,0-1 0,1 1 0,-1-1 0,0 0 0,0 1 0,1-1 0,-1 0 0,0 1-1,0-1 1,1 0 0,0 1 0,0-1 1,0 1-1,0-1 0,0 1 1,0-1-1,0 0 1,0 0-1,0 0 0,0 1 1,0-1-1,0 0 1,1 0-1,-1-1 0,0 1 1,1 0-1,19-5-226,-1 0 1,0-1-1,0-2 0,28-13 1,12-6-410,-3 9 325,1 0-105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1.851"/>
    </inkml:context>
    <inkml:brush xml:id="br0">
      <inkml:brushProperty name="width" value="0.05" units="cm"/>
      <inkml:brushProperty name="height" value="0.05" units="cm"/>
    </inkml:brush>
  </inkml:definitions>
  <inkml:trace contextRef="#ctx0" brushRef="#br0">3 0 22037,'-3'14'1992,"9"-3"-1304,10-4-256,10 0 793,6-4-177,14-3-384,4 1-176,4-1-216,-2-1-176,-5-1-416,-4 1-320,-11 1-848,-9 0 1232,-20 0-224,8 4-177</inkml:trace>
  <inkml:trace contextRef="#ctx0" brushRef="#br0" timeOffset="1.03">19 302 19196,'0'15'2225,"10"0"-1121,6-5-384,13-6 1256,7-1-343,10-4-473,3-5-256,2-4-416,1 4-208,-9-4-520,-3-1-344,-18 0-784,-5-3 1128,-17-1-240,-9-2-176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2.318"/>
    </inkml:context>
    <inkml:brush xml:id="br0">
      <inkml:brushProperty name="width" value="0.05" units="cm"/>
      <inkml:brushProperty name="height" value="0.05" units="cm"/>
    </inkml:brush>
  </inkml:definitions>
  <inkml:trace contextRef="#ctx0" brushRef="#br0">3 352 20756,'0'1'137,"-1"0"0,1 0 0,-1 0-1,1 0 1,0 0 0,0 0 0,0 0-1,-1 1 1,1-1 0,0 0-1,0 0 1,1 0 0,-1 0 0,0 0-1,0 0 1,0 0 0,1 0-1,-1 0 1,0 0 0,1 0 0,0 1-1,0-1-43,0-1 0,-1 1 0,1-1 0,0 1 0,0-1 0,-1 0 0,1 1 0,0-1 0,0 0-1,0 0 1,0 1 0,0-1 0,-1 0 0,1 0 0,0 0 0,0 0 0,0 0 0,0 0 0,1-1-1,5 0 239,-1-1 1,1 0-1,-1-1 0,0 1 0,9-6 0,12-9 120,-1-1 0,0-1 0,44-44 1,57-77-246,-102 109-189,-15 18-15,0 1 0,1 0 0,22-20 0,-32 32-2,-1-1-1,0 1 1,1 0 0,-1-1-1,0 1 1,1 0 0,-1-1-1,0 1 1,1 0 0,-1 0-1,1-1 1,-1 1 0,0 0-1,1 0 1,-1 0 0,1-1-1,-1 1 1,1 0 0,-1 0-1,1 0 1,-1 0 0,1 0-1,-1 0 1,0 0 0,1 0-1,-1 0 1,1 0 0,-1 1-1,1-1 1,-1 0 0,1 0 0,-1 0-1,0 0 1,1 1 0,-1-1-1,1 0 1,-1 0 0,0 1-1,1-1 1,-1 0 0,0 1-1,1-1 1,-1 0 0,0 1-1,1-1 1,-1 1 0,0-1-1,0 0 1,0 1 0,1-1-1,-1 1 1,0-1 0,0 1-1,0-1 1,0 1 0,2 28-5,-2-26 5,-17 166 24,2-32-576,6-54-504,9-79 760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2.879"/>
    </inkml:context>
    <inkml:brush xml:id="br0">
      <inkml:brushProperty name="width" value="0.05" units="cm"/>
      <inkml:brushProperty name="height" value="0.05" units="cm"/>
    </inkml:brush>
  </inkml:definitions>
  <inkml:trace contextRef="#ctx0" brushRef="#br0">438 1 20252,'2'0'130,"-1"0"0,1 0 0,-1 1 0,1-1 0,-1 0 0,0 1 0,1 0 0,-1-1 0,0 1-1,1 0 1,-1-1 0,0 1 0,0 0 0,1 0 0,-1 0 0,0 0 0,0 0 0,0 1 0,0-1 0,-1 0 0,1 0-1,0 1 1,0-1 0,-1 0 0,1 1 0,-1-1 0,1 0 0,-1 1 0,1-1 0,-1 1 0,0-1 0,0 1 0,0-1-1,0 1 1,0-1 0,0 1 0,0-1 0,0 1 0,-1 1 0,0 4 94,-1-1 0,0 1 0,0-1 0,0 1 0,-1-1 1,0 0-1,-6 10 0,-13 13-13,-1 0 0,-2-2 0,-1 0 1,-1-2-1,-1-1 0,-1-2 0,-39 25 1,55-39-130,0-1 0,0 0 0,-1 0 0,-28 8 0,38-14-65,-1 0 0,1 0 0,0-1 0,0 0 0,0 1 1,0-1-1,-1-1 0,1 1 0,-8-2 0,10 1-14,-1 0-1,1 0 0,0 0 1,-1 0-1,1-1 0,0 1 1,0 0-1,0-1 0,0 0 1,0 1-1,0-1 1,0 0-1,1 0 0,-1 0 1,1 0-1,-1-1 0,-1-2 1,0-3-44,1 1 1,-1-1-1,1 0 0,1 0 1,-1 0-1,1 0 1,1 0-1,-1 0 0,1 0 1,1 0-1,-1 0 1,5-15-1,-4 14-17,1 1-1,1-1 1,0 1 0,0 0-1,1 0 1,0 0-1,0 0 1,1 1 0,-1 0-1,2 0 1,9-11-1,-12 15 34,1 0 0,-1 0 0,1 1 0,-1-1 0,1 1-1,0 0 1,0 0 0,0 0 0,0 1 0,0 0 0,0-1-1,0 1 1,0 1 0,0-1 0,6 0 0,-4 2 13,0-1 0,0 1 0,-1 0 1,1 0-1,0 1 0,-1-1 0,1 1 0,-1 1 1,0-1-1,6 4 0,7 6 13,-1 1 0,-1 0 0,0 2 0,-1-1 0,14 19 0,4 6-28,30 32 204,-56-64-246,-1-2 1,1 1-1,0-1 1,0 0 0,0 0-1,1-1 1,0 0 0,10 4-1,-13-7-5,0 0 0,0 0 0,0 0-1,0-1 1,0 0 0,0 0 0,0 0-1,0 0 1,0-1 0,0 0 0,0 0 0,0-1-1,0 1 1,-1-1 0,1 0 0,4-3 0,26-12-283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53.281"/>
    </inkml:context>
    <inkml:brush xml:id="br0">
      <inkml:brushProperty name="width" value="0.05" units="cm"/>
      <inkml:brushProperty name="height" value="0.05" units="cm"/>
    </inkml:brush>
  </inkml:definitions>
  <inkml:trace contextRef="#ctx0" brushRef="#br0">244 1 19844,'11'21'2089,"10"10"-1193,4 2-352,1 15 1136,1 7-463,-5 12-313,-5 7-192,-16 16-352,-6 10-80,-17 8-232,-12 2-128,-15 1-376,-11-3-448,-9-7 744,-7-7-136,-2-22-120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7.918"/>
    </inkml:context>
    <inkml:brush xml:id="br0">
      <inkml:brushProperty name="width" value="0.05" units="cm"/>
      <inkml:brushProperty name="height" value="0.05" units="cm"/>
    </inkml:brush>
  </inkml:definitions>
  <inkml:trace contextRef="#ctx0" brushRef="#br0">98 393 12235,'-11'7'679,"0"0"0,-1-1 1,-23 10-1,7-6 3364,77-26-2811,-26 10-1094,0-2-1,0 0 0,0-2 1,32-18-1,-18 3-99,-1-2 1,62-60-1,51-78-32,-138 152-8,-8 8-3,0 0 0,1 0 0,0 0 0,0 1 0,1 0-1,-1-1 1,1 2 0,7-6 0,-21 32-35,-25 30 98,-3 0 0,-2-3 0,-2-1 0,-2-2 1,-2-1-1,-2-3 0,-1-2 0,-96 61 0,127-92 86,0 0 0,-28 10 0,88-36-162,-1-1 0,-1-2 0,0-2 0,37-26 0,-52 29-149,0-1-1,-2 0 1,0-2 0,-1-1-1,-2-1 1,34-45-1,-50 61 85,-1 0 0,0 0 0,0 0 0,4-13-1,-8 11-55,-5 10 56,-13 14 21,17-14 60,-44 44-18,17-15 7,-3-1 0,0-2 1,-64 44-1,51-50 14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6.254"/>
    </inkml:context>
    <inkml:brush xml:id="br0">
      <inkml:brushProperty name="width" value="0.05" units="cm"/>
      <inkml:brushProperty name="height" value="0.05" units="cm"/>
    </inkml:brush>
  </inkml:definitions>
  <inkml:trace contextRef="#ctx0" brushRef="#br0">0 1 17188,'12'10'2064,"8"1"-1288,17-3-248,7-2 865,11-1-409,5-4-48,1-1-336,-1 0-192,-5 0-216,-9 0-104,-12 0-320,-8 0-224,-14 2-568,-7 2-200,-8-2 912,-7-1-256,-14 1-177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6.653"/>
    </inkml:context>
    <inkml:brush xml:id="br0">
      <inkml:brushProperty name="width" value="0.05" units="cm"/>
      <inkml:brushProperty name="height" value="0.05" units="cm"/>
    </inkml:brush>
  </inkml:definitions>
  <inkml:trace contextRef="#ctx0" brushRef="#br0">8 0 14147,'-7'20'2241,"11"-6"-873,11-6-464,18-7 2241,8-1-1473,16-4-352,4-4-159,2 2-425,-2 0-200,-5 3-504,-4 3-296,-13 7-912,-13 1-9,-11 10 865,-3 2-280,-2-2-216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8.459"/>
    </inkml:context>
    <inkml:brush xml:id="br0">
      <inkml:brushProperty name="width" value="0.05" units="cm"/>
      <inkml:brushProperty name="height" value="0.05" units="cm"/>
    </inkml:brush>
  </inkml:definitions>
  <inkml:trace contextRef="#ctx0" brushRef="#br0">509 26 11610,'27'-10'1586,"-19"7"-794,0 0 0,0 0 0,0 1 0,0 0 0,14-1 0,-22 3-741,0 0 0,0 1 0,1-1 0,-1 0 1,0 0-1,0 0 0,0 1 0,0-1 0,0 0 0,1 0 1,-1 0-1,0 1 0,0-1 0,0 0 0,0 0 0,0 0 1,0 1-1,0-1 0,0 0 0,0 0 0,0 1 0,0-1 1,0 0-1,0 0 0,0 1 0,0-1 0,0 0 0,0 0 0,0 1 1,0-1-1,0 0 0,0 0 0,0 0 0,0 1 0,-1-1 1,1 0-1,0 0 0,0 0 0,0 1 0,0-1 0,-1 0 1,1 0-1,0 0 0,0 0 0,0 1 0,-1-1 0,-12 14 776,-1 0-1,-21 17 0,-7 7-152,-16 20 44,-1 2 244,-126 98 0,177-152-896,-1 0 1,0-1-1,0 0 0,0-1 1,-1 0-1,1 0 1,-19 4-1,25-7-55,0-1 0,0 1-1,0-1 1,0 0 0,-1 0-1,1 0 1,0-1 0,0 1 0,0 0-1,0-1 1,0 0 0,0 0 0,0 0-1,1 0 1,-1 0 0,0-1 0,0 1-1,1-1 1,-1 0 0,1 0 0,-1 0-1,1 0 1,0 0 0,0 0 0,0-1-1,0 1 1,0-1 0,1 1 0,-3-5-1,0-2-19,1 0 0,0 0 0,0 0 0,1 0 0,1-1 0,-1 1 0,2 0 0,-1-1 0,1 1 0,1-1 0,2-17 0,0 12-30,0-1 0,1 1-1,1 0 1,0 1 0,1-1 0,11-20 0,-14 31 21,-1 0 1,1 0 0,0 0-1,0 0 1,1 0 0,-1 1-1,1-1 1,-1 1-1,1 0 1,0 0 0,7-4-1,-8 6 13,0 0 0,0 0 0,0 0 0,1 1-1,-1-1 1,0 1 0,0-1 0,0 1 0,0 0 0,1 0-1,-1 0 1,0 1 0,0-1 0,0 1 0,0 0-1,0 0 1,0 0 0,0 0 0,5 3 0,10 7 43,0 2 1,-1 0 0,0 1 0,0 0-1,-2 2 1,21 25 0,13 12 144,-13-17-95,2-2 0,57 39-1,-15-26-2826,-80-47 2732,0 0 0,0 1 0,0-1 0,0 0 0,0 0 0,0 0 0,0 0 0,0 0 0,0 0 0,0 0 0,0 0 0,0 0 0,1 0 0,-1 0 0,0 0 0,0 0 0,0 0 0,0 0 0,0 0 0,0 0 0,0 1 0,0-1 0,0 0-1,0 0 1,1 0 0,-1 0 0,0 0 0,0 0 0,0 0 0,0 0 0,0 0 0,0 0 0,0-1 0,0 1 0,0 0 0,0 0 0,1 0 0,-1 0 0,0 0 0,0 0 0,0 0 0,0 0 0,0 0 0,0 0 0,0 0 0,0 0 0,0 0 0,0 0 0,0 0 0,0 0 0,0 0 0,0-1 0,1 1 0,-1 0 0,0 0 0,0 0 0,0 0 0,0 0 0,0 0 0,0 0 0,0 0 0,0 0 0,0 0 0,0-1 0,0 1 0,0 0 0,0 0 0,0 0 0,0-14-636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8.926"/>
    </inkml:context>
    <inkml:brush xml:id="br0">
      <inkml:brushProperty name="width" value="0.05" units="cm"/>
      <inkml:brushProperty name="height" value="0.05" units="cm"/>
    </inkml:brush>
  </inkml:definitions>
  <inkml:trace contextRef="#ctx0" brushRef="#br0">19 130 15299,'4'-16'1188,"-3"11"-903,0 1 0,0-1 0,0 0 0,-1 1 0,0-1 0,0 0 0,0 1 0,0-1 0,-2-8 0,2 13-247,0 0 0,0 0 0,-1 0 0,1-1-1,0 1 1,0 0 0,0 0 0,0 0 0,-1 0-1,1 0 1,0 0 0,0 0 0,0 0 0,0 0-1,-1 0 1,1 0 0,0 1 0,0-1 0,0 0-1,0 0 1,-1 0 0,1 0 0,0 0 0,0 0-1,0 0 1,0 0 0,0 0 0,-1 0-1,1 1 1,0-1 0,0 0 0,0 0 0,0 0-1,0 0 1,0 0 0,0 1 0,0-1 0,-1 0-1,1 0 1,0 0 0,0 0 0,0 1 0,0-1-1,0 0 1,0 0 0,0 0 0,0 0 0,0 1-1,0-1 1,0 0 0,0 0 0,0 0 0,0 1-1,-4 12 678,-2 25 217,1-1 0,2 73 0,2-69-705,2 138 671,25 183 0,-20-330-743,-1-26-79,-1-18-21,0-8-25,-2 0 0,-1-1 1,-1-28-1,-11-66 54,6 62-46,0 6-57,-11-51 0,13 85-19,3 17-5,5 23-20,1-1 14,16 54-39,-20-72 81,1-1 0,0 0 0,0-1 0,1 1 0,0 0 0,0-1 0,0 0 0,8 8 0,-11-13 7,0 0 0,0 0 0,0 0 0,0-1 0,0 1 0,0 0 0,1 0 0,-1-1 0,0 1 0,0-1 0,1 1 0,-1-1 0,0 1 0,1-1 0,-1 0 0,0 1 0,1-1 0,-1 0 0,1 0 0,-1 0 0,0 0 0,1-1 0,-1 1 0,3-1 0,-1 0 2,0-1 0,-1 1 0,1-1 0,0 0 0,-1 1 0,0-1 0,1-1 0,-1 1 0,0 0 0,4-5 0,2-5 14,-1 0 0,0 0 1,10-26-1,-7 12 24,-1-1 1,-2 1-1,-1-1 0,-1-1 1,-1 1-1,0-33 1,-6 43-28,2 17-13,0 0 0,0 0 0,-1 0 0,1 0 0,0 0 0,0 0 0,0 0 0,0 0 0,0-1 0,0 1 0,0 0 0,0 0 0,-1 0 0,1 0 0,0 0 0,0 0 1,0 0-1,0 0 0,0 0 0,-1 0 0,1 0 0,0 0 0,0 0 0,0 0 0,0 0 0,0 0 0,0 0 0,-1 0 0,1 0 0,0 0 0,0 0 0,0 0 0,0 0 1,0 0-1,-1 0 0,1 0 0,0 0 0,0 0 0,0 0 0,0 1 0,0-1 0,0 0 0,0 0 0,0 0 0,-1 0 0,1 0 0,0 0 0,0 1 0,-1 1-1,-1 0-1,1 0 1,0 1 0,-1-1-1,1 1 1,1-1-1,-1 1 1,0-1-1,0 4 1,-5 26-10,1 0 0,2 1 0,2 0 0,0-1 0,8 61 1,-6-89 9,0 0 0,0 0 0,0 0 1,0-1-1,1 1 0,-1-1 1,1 1-1,0-1 0,0 0 0,0 1 1,1-1-1,2 3 0,-3-5-1,0 1 1,0 0-1,0-1 0,0 0 0,0 0 0,1 1 0,-1-1 0,0 0 0,1-1 1,-1 1-1,0 0 0,1-1 0,-1 1 0,1-1 0,-1 0 0,1 0 0,-1 0 1,1 0-1,3-1 0,8-2-2,1-1-1,-1 0 1,0-1 0,0 0 0,-1-2-1,0 1 1,0-2 0,0 1-1,-1-2 1,0 0 0,0 0 0,-1-1-1,-1-1 1,14-15 0,-19 18 4,1-1 1,-1 1-1,-1-1 1,0 0-1,0 0 0,3-13 1,12-60 3,-13 48-3,7-28-2,4-14-7,11-115-1,-28 190 8,0 1 0,0-1 0,0 0 0,0 1-1,0-1 1,0 0 0,0 1 0,0-1 0,0 0-1,0 0 1,0 1 0,0-1 0,0 0-1,-1 1 1,1-1 0,0 0 0,-1 1 0,0-2-1,-6 7-14,-11 23-3,17-25 16,-24 40-11,2 2-1,-19 55 1,36-81 13,0-1 0,1 1 0,1 0 0,1 0 1,1 0-1,0 1 0,2-1 0,2 33 0,-1-45-1,0 1 0,1-1 0,0 0 0,0 0 0,1 0 0,-1 0 0,2 0 0,-1-1 0,1 0 0,0 1 0,0-1 0,8 8 0,-10-12 0,1 1 0,0-1 0,0 0-1,0 0 1,0 0 0,0 0 0,0 0 0,0-1 0,1 1 0,-1-1 0,0 0 0,1 0 0,-1 0-1,1-1 1,0 1 0,-1-1 0,1 0 0,-1 0 0,1 0 0,0-1 0,-1 1 0,1-1 0,-1 0-1,1 0 1,-1 0 0,0 0 0,5-2 0,3-3 0,-1 0-1,0 0 1,0-1-1,-1 0 1,0-1-1,0 0 1,-1-1-1,1 1 1,7-14-1,2-2 12,-1-1 0,19-42-1,-24 41 10,0-1-1,-2 0 1,-1-1-1,-2-1 1,0 1-1,-2-1 1,-1 0-1,0-33 1,-4 58-16,0 0 1,0 1-1,-1-1 0,1 1 1,-1-1-1,0 1 0,0-1 1,0 1-1,0-1 0,-1 1 1,-2-5-1,4 8-2,0-1 0,-1 1 1,1-1-1,-1 1 0,1-1 0,-1 1 0,1 0 0,0-1 1,-1 1-1,1 0 0,-1-1 0,0 1 0,1 0 0,-1 0 0,1 0 1,-1-1-1,1 1 0,-1 0 0,1 0 0,-1 0 0,0 0 1,1 0-1,-1 0 0,1 0 0,-1 0 0,0 0 0,-1 1 0,0 0 0,1 0 0,-1 0 0,1 0 0,-1 0 0,1 0-1,-1 0 1,1 0 0,0 1 0,0-1 0,-1 0 0,1 1 0,-1 1-1,-5 9-2,0 0-1,0 1 0,1 0 0,0 0 0,-5 21 0,-14 74-10,23-101 14,-5 31-1,-3 41 0,9-65 2,1 0-1,0 0 0,1 0 0,0 0 0,2 0 0,3 17 0,-5-28 0,0 0 0,0 0 0,0 0 0,0 0 1,1 0-1,-1-1 0,1 1 0,0 0 0,0-1 0,0 1 1,0-1-1,0 1 0,0-1 0,1 0 0,-1 0 0,1 0 1,-1 0-1,1 0 0,0-1 0,0 1 0,0-1 0,0 0 1,0 0-1,0 0 0,0 0 0,0-1 0,0 1 0,0-1 1,0 1-1,1-1 0,-1 0 0,0-1 0,0 1 0,0 0 0,1-1 1,4-2-1,7-1 1,-1-1 1,0 0-1,0-2 1,0 1-1,-1-2 0,18-12 1,-10 5 7,-2-1 0,0-1 0,23-25 0,-32 31 0,0-1-1,-1-1 1,-1 0 0,0 0 0,0 0-1,9-26 1,-16 36-5,1-1 0,-1 0 1,-1 1-1,1-1 0,0 0 0,-1 0 0,0 0 0,0 0 0,0 1 0,0-1 1,-2-5-1,2 7-3,0 1 0,-1 0 1,0 0-1,1 0 0,-1-1 0,0 1 1,1 0-1,-1 0 0,0 0 1,0 0-1,0 0 0,0 0 1,0 0-1,0 1 0,0-1 0,0 0 1,0 1-1,0-1 0,-1 0 1,1 1-1,0-1 0,0 1 0,-1 0 1,1-1-1,0 1 0,0 0 1,-1 0-1,1 0 0,0 0 0,-1 0 1,1 0-1,0 0 0,-1 0 1,-1 1-1,-4 1 3,0 0 1,1 0-1,-1 1 0,1 0 1,-1 0-1,1 0 0,0 1 1,0 0-1,1 0 0,-1 0 1,-8 9-1,4-3 3,1 0 0,0 1 0,0 1 1,-12 21-1,18-28-3,1 0 1,-1 1-1,1-1 1,0 1-1,0-1 0,1 1 1,-1 0-1,1 0 1,1 0-1,-1 0 1,1 12-1,1-16-16,-1 0 0,0 0 0,1 0 0,0 0 0,-1-1 1,1 1-1,0 0 0,0 0 0,0 0 0,0-1 0,0 1 0,0-1 0,1 1 0,-1-1 0,3 3 1,-1-2-43,-1-1 1,1 0-1,-1 1 1,1-1-1,0 0 1,-1 0-1,1-1 1,0 1 0,0 0-1,0-1 1,0 0-1,-1 0 1,6 0-1,-1 0-199,0-1 0,0 0 1,0-1-1,0 0 0,0 0 0,-1 0 0,1-1 0,8-4 0,49-34-836,-58 37 1000,32-24-708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8.904"/>
    </inkml:context>
    <inkml:brush xml:id="br0">
      <inkml:brushProperty name="width" value="0.05" units="cm"/>
      <inkml:brushProperty name="height" value="0.05" units="cm"/>
    </inkml:brush>
  </inkml:definitions>
  <inkml:trace contextRef="#ctx0" brushRef="#br0">186 15 19052,'0'0'74,"1"-1"-1,-1 1 0,0-1 1,0 1-1,0-1 1,0 1-1,0-1 1,0 1-1,0-1 1,0 1-1,0-1 1,0 1-1,0-1 0,0 1 1,0-1-1,-1 1 1,1-1-1,0 1 1,0 0-1,0-1 1,-1 1-1,1-1 0,0 1 1,0-1-1,-1 1 1,1 0-1,-1-1 1,1 1-1,0 0 1,-1-1-1,0 1 4,0 0 1,0 0-1,0 0 0,0 0 0,0 0 1,0 0-1,0 0 0,0 0 0,0 0 1,0 1-1,0-1 0,0 0 0,0 1 1,-1 0-1,-3 2 159,1-1 1,0 1-1,-1 0 1,1 1-1,-6 5 0,-3 9 53,0 0 0,1 1 0,1 0 0,1 1 0,1 0-1,-11 35 1,8-14 37,2 0 0,-8 65 0,14-71-102,2 0 1,3 40-1,0-60-217,0 0-1,2 0 1,0 0-1,0-1 1,2 1-1,0-1 1,9 19-1,-11-27-129,0-1 1,1 1-1,-1-1 0,1 0 0,1 0 1,-1-1-1,1 1 0,8 6 0,-10-9 79,-1-1-1,1 1 0,0 0 1,0-1-1,0 1 0,0-1 1,0 0-1,1 0 0,-1 0 1,0-1-1,0 1 0,1-1 1,-1 0-1,0 0 0,0 0 1,1 0-1,-1 0 0,5-2 0,23-13-395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9.384"/>
    </inkml:context>
    <inkml:brush xml:id="br0">
      <inkml:brushProperty name="width" value="0.05" units="cm"/>
      <inkml:brushProperty name="height" value="0.05" units="cm"/>
    </inkml:brush>
  </inkml:definitions>
  <inkml:trace contextRef="#ctx0" brushRef="#br0">12 386 17892,'-12'11'2783,"23"-17"-916,25-21 136,197-175 695,-90 75-2430,-135 120-258,-5 3-2,1 1-1,0-1 0,1 1 1,-1 0-1,0 0 1,1 0-1,5-2 1,-10 5-8,0 0 1,1 0 0,-1 0 0,0 0 0,0 0 0,1 0 0,-1 0-1,0 1 1,0-1 0,1 0 0,-1 0 0,0 0 0,0 0-1,1 0 1,-1 0 0,0 0 0,0 1 0,1-1 0,-1 0 0,0 0-1,0 0 1,0 0 0,0 1 0,1-1 0,-1 0 0,0 0-1,0 0 1,0 1 0,0-1 0,0 0 0,1 0 0,-1 1 0,0-1-1,0 0 1,0 0 0,0 1 0,0-1 0,0 0 0,0 1 0,0-1-1,0 0 1,0 0 0,0 1 0,0-1 0,0 0 0,0 0-1,-1 1 1,-1 14 20,-9 15 49,-22 46 1,9-23 28,6-12-39,8-21-45,1 1 1,0 0-1,2 1 1,1 0-1,0 0 1,-3 27-1,12-37-1338,5-14 403,9-15 69,-4 0 164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29.831"/>
    </inkml:context>
    <inkml:brush xml:id="br0">
      <inkml:brushProperty name="width" value="0.05" units="cm"/>
      <inkml:brushProperty name="height" value="0.05" units="cm"/>
    </inkml:brush>
  </inkml:definitions>
  <inkml:trace contextRef="#ctx0" brushRef="#br0">279 1 20788,'-16'24'1913,"-1"7"-1249,0 4-296,0 5 824,0-1-215,5 3-393,3 2-192,3-6-240,1-1-136,4-8-344,-1-6-224,2-12-473,-6-13-775,0-13 1160,-5-8-224</inkml:trace>
  <inkml:trace contextRef="#ctx0" brushRef="#br0" timeOffset="1">13 177 15147,'-8'-10'2401,"4"4"-1233,10 6-320,6 5 1593,13 1-777,2 0-160,10 2-479,3-2-217,1 0-352,2-4-280,-5-2-744,-3 0-312,-7-8-2169,-5-3 2585,-5 3-448,-1 1-353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30.339"/>
    </inkml:context>
    <inkml:brush xml:id="br0">
      <inkml:brushProperty name="width" value="0.05" units="cm"/>
      <inkml:brushProperty name="height" value="0.05" units="cm"/>
    </inkml:brush>
  </inkml:definitions>
  <inkml:trace contextRef="#ctx0" brushRef="#br0">61 338 21261,'0'14'2032,"-4"2"-1312,-1 2-336,-1 3 928,0 4-271,-2-2-713,-1-2-424,3-2-640,0-3-305,4-3-511,1-4 1112,-7-11-1464</inkml:trace>
  <inkml:trace contextRef="#ctx0" brushRef="#br0" timeOffset="0.49">98 12 22573,'0'0'1960,"-3"-1"-1432,-3-1 1089,10-1-1521,3-3-272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30.762"/>
    </inkml:context>
    <inkml:brush xml:id="br0">
      <inkml:brushProperty name="width" value="0.05" units="cm"/>
      <inkml:brushProperty name="height" value="0.05" units="cm"/>
    </inkml:brush>
  </inkml:definitions>
  <inkml:trace contextRef="#ctx0" brushRef="#br0">340 2 20628,'2'0'148,"-1"-1"0,1 1-1,-1 0 1,0 0 0,1 0-1,-1 0 1,1 0-1,-1 0 1,1 0 0,-1 0-1,1 1 1,-1-1 0,0 0-1,1 1 1,-1-1-1,0 1 1,1 0 0,-1-1-1,0 1 1,0 0 0,1 0-1,-1 0 1,0 0 0,0 0-1,0 0 1,0 0-1,0 0 1,0 0 0,1 3-1,4 5 441,0-1-1,8 18 0,-5-6-380,0 0 0,-1 0-1,-2 1 1,0 0 0,-1 0-1,-1 0 1,-1 1 0,0-1 0,-2 34-1,-3-31-189,0 1 0,-2-1 0,-1 0 0,-1 0 0,-1 0 0,-1-1 1,-1 0-1,-15 28 0,-3-4-300,-1-1 1,-3-1 0,-37 40 0,-117 113-1423,131-145 1144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7.511"/>
    </inkml:context>
    <inkml:brush xml:id="br0">
      <inkml:brushProperty name="width" value="0.05" units="cm"/>
      <inkml:brushProperty name="height" value="0.05" units="cm"/>
    </inkml:brush>
  </inkml:definitions>
  <inkml:trace contextRef="#ctx0" brushRef="#br0">1 0 17476,'1'1'185,"1"0"0,-1 0 0,0 0 0,0 0 0,1 0 0,-1 0 0,0 0 0,0 0 0,0 0 0,0 1 0,0-1 0,0 0 0,-1 1 1,1-1-1,0 0 0,-1 1 0,1-1 0,-1 1 0,1-1 0,-1 1 0,0 0 0,0-1 0,1 3 0,2 44 1549,-3-36-1436,6 105 924,3 114-2344,-9-230 1090,0-1-1,0 0 1,0 0-1,0 0 1,-1 0-1,1 0 1,0 0-1,0 0 1,0 0-1,0 1 1,-1-1-1,1 0 1,0 0-1,0 0 1,0 0-1,0 0 1,-1 0-1,1 0 1,0 0-1,0 0 1,0 0-1,-1 0 1,1 0-1,0 0 1,0 0-1,0 0 1,0 0-1,-1-1 1,1 1-1,0 0 1,0 0-1,0 0 1,0 0 0,-1 0-1,1 0 1,0 0-1,0 0 1,0-1-1,0 1 1,0 0-1,0 0 1,0 0-1,-1 0 1,1-1-1,0 1 1,0 0-1,0 0 1,0 0-1,0 0 1,0-1-1,0 1 1,-9-10-353,-5-7-329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7.960"/>
    </inkml:context>
    <inkml:brush xml:id="br0">
      <inkml:brushProperty name="width" value="0.05" units="cm"/>
      <inkml:brushProperty name="height" value="0.05" units="cm"/>
    </inkml:brush>
  </inkml:definitions>
  <inkml:trace contextRef="#ctx0" brushRef="#br0">5 24 16460,'-5'1'2008,"5"5"-1176,8 2-176,7-2 913,14-1-273,5-2-144,7-3-264,4-3-184,4-2-255,0-1-225,-4 0-696,1-3-457,-6 4 785,-6-1-192,1-6-104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8.424"/>
    </inkml:context>
    <inkml:brush xml:id="br0">
      <inkml:brushProperty name="width" value="0.05" units="cm"/>
      <inkml:brushProperty name="height" value="0.05" units="cm"/>
    </inkml:brush>
  </inkml:definitions>
  <inkml:trace contextRef="#ctx0" brushRef="#br0">2 546 16428,'0'0'60,"0"0"0,0 0 1,0 1-1,-1-1 1,1 0-1,0 0 0,0 0 1,0 1-1,0-1 1,0 0-1,0 0 0,-1 1 1,1-1-1,0 0 1,0 0-1,0 1 1,0-1-1,0 0 0,0 0 1,0 1-1,0-1 1,0 0-1,0 1 0,0-1 1,0 0-1,0 0 1,0 1-1,1-1 1,-1 0-1,0 0 0,0 1 1,0-1-1,0 0 1,0 0-1,1 0 0,-1 1 1,0-1-1,0 0 1,1 0 1,0 1 1,0-1-1,0 0 1,-1 0-1,1 0 1,0 0-1,0 0 1,0-1 0,-1 1-1,1 0 1,0 0-1,0 0 1,0-1-1,-1 1 1,1 0-1,0-1 1,13-6 538,-1-1 1,-1 0 0,0-1-1,0-1 1,19-18-1,48-64 600,-57 66-895,125-177 694,-43 55-551,-103 147-441,0 0 0,0-1-1,0 1 1,0 0 0,-1 0-1,1 0 1,1 0 0,-1 0 0,0 0-1,0 0 1,0 1 0,2-2-1,-3 2-3,0 0-1,1 1 0,-1-1 0,0 0 0,0 0 0,0 0 0,1 1 0,-1-1 1,0 0-1,0 0 0,0 0 0,1 1 0,-1-1 0,0 0 0,0 0 1,0 1-1,0-1 0,0 0 0,0 1 0,0-1 0,0 0 0,0 0 1,0 1-1,0-1 0,0 0 0,0 1 0,0-1 0,0 0 0,0 0 1,0 1-1,0-1 0,0 0 0,0 1 0,0-1 0,-10 44 138,7-36-141,-10 42 53,-32 128 70,36-135-66,2 1 1,-1 49-1,8-91-87,0-1 1,0 0-1,0 1 1,0-1-1,0 0 0,0 1 1,0-1-1,0 0 0,0 0 1,1 1-1,-1-1 0,0 0 1,1 1-1,-1-1 0,1 0 1,0 0-1,-1 0 1,1 0-1,0 0 0,0 0 1,-1 0-1,1 0 0,0 0 1,0 0-1,2 1 0,-1-1-6,-1-1 0,0 0-1,1 0 1,-1-1-1,0 1 1,1 0-1,-1 0 1,0-1 0,1 1-1,-1-1 1,0 1-1,0-1 1,1 1 0,-1-1-1,0 0 1,0 1-1,0-1 1,0 0-1,0 0 1,0 0 0,0 0-1,0 0 1,0 0-1,0 0 1,0-2-1,12-16-287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8.903"/>
    </inkml:context>
    <inkml:brush xml:id="br0">
      <inkml:brushProperty name="width" value="0.05" units="cm"/>
      <inkml:brushProperty name="height" value="0.05" units="cm"/>
    </inkml:brush>
  </inkml:definitions>
  <inkml:trace contextRef="#ctx0" brushRef="#br0">1 56 18180,'6'10'1928,"8"-4"-1104,1-3-303,7-1 783,-1-7-176,2-1-288,-2-1-320,-2-3-856,-2 3-520,-5-4 728,2-1-192,-1-7-80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9.295"/>
    </inkml:context>
    <inkml:brush xml:id="br0">
      <inkml:brushProperty name="width" value="0.05" units="cm"/>
      <inkml:brushProperty name="height" value="0.05" units="cm"/>
    </inkml:brush>
  </inkml:definitions>
  <inkml:trace contextRef="#ctx0" brushRef="#br0">383 130 17964,'2'1'123,"-1"0"1,0 0 0,0 1-1,1-1 1,-1 0 0,0 0-1,0 1 1,-1-1 0,1 1-1,0-1 1,0 1 0,-1-1-1,1 1 1,0-1-1,-1 1 1,0 0 0,1-1-1,-1 1 1,0-1 0,0 1-1,0 0 1,0 2 0,-1 4 136,0 0 1,0 0-1,-4 12 1,-3 6 68,-1-1 0,-1 0 0,-2-1 0,0 0 1,-23 32-1,14-25 66,-2-1-1,-2-2 1,-38 35 0,50-50-150,-2-1 0,-23 15-1,34-25-220,1 1 0,-1-1 0,0 0 0,1 0 0,-1-1 0,0 1 0,0-1-1,0 0 1,-1 0 0,1 0 0,0-1 0,0 1 0,0-1 0,-1 0 0,1 0 0,0-1-1,-5 0 1,6 0-48,1-1 1,0 1-1,1 0 0,-1-1 0,0 1 0,0-1 0,1 0 0,-1 1 1,1-1-1,-1 0 0,1 0 0,0 0 0,0 0 0,0 0 0,0 0 1,0-1-1,0 1 0,0 0 0,1 0 0,-1-1 0,1 1 0,0 0 1,-1-1-1,2-2 0,-2-9-210,1 1 0,3-26-1,1 17-77,0-1 0,10-28-1,-10 39 218,0 1 0,1 1-1,0-1 1,0 0 0,1 1-1,10-12 1,-15 21 103,0-1-1,0 1 1,1 0-1,-1-1 1,1 1-1,-1 0 0,1 0 1,-1 0-1,1 0 1,-1 0-1,1 1 1,0-1-1,0 0 1,-1 1-1,1-1 1,0 1-1,0 0 1,0-1-1,-1 1 1,1 0-1,0 0 1,0 0-1,0 0 1,0 1-1,0-1 1,-1 0-1,1 1 1,0 0-1,0-1 1,-1 1-1,1 0 1,0 0-1,-1 0 1,1 0-1,-1 0 1,3 2-1,5 4 113,-1 0 0,0 1 0,0 0 0,10 15-1,-17-22-105,11 14 156,121 143 1489,-126-149-1840,2-2 0,-1 1 0,17 10-1,-22-16 95,0 0-1,0-1 0,0 1 0,0-1 0,0 1 0,0-1 0,1 0 0,-1 0 0,0-1 0,1 1 1,-1-1-1,0 0 0,1 0 0,-1 0 0,0 0 0,7-1 0,7-7-416</inkml:trace>
  <inkml:trace contextRef="#ctx0" brushRef="#br0" timeOffset="1">611 3 13099,'2'-1'149,"0"1"-1,0-1 1,0 1 0,0 0 0,0-1 0,0 1 0,0 0-1,0 0 1,0 0 0,0 0 0,0 1 0,0-1-1,0 1 1,0-1 0,0 1 0,-1-1 0,4 2 0,-1 1 128,-1-1 0,1 1 0,0-1 0,-1 1 1,0 0-1,1 0 0,3 6 0,3 5 544,0 0 0,-1 1-1,7 17 1,-13-26-561,6 12-92,-2 0 0,0 0 0,-1 0 0,-1 1 0,0 0-1,-2 0 1,0 0 0,-1 1 0,-1-1 0,-1 1 0,0-1 0,-2 0 0,-6 33 0,4-36-276,0-1 0,-1 1 0,-1-1 0,-1 0 1,0-1-1,-1 0 0,0 0 0,-1 0 0,0-1 0,-2 0 1,1-1-1,-1 0 0,-1-1 0,0 0 0,-1-1 0,-23 14 0,-10 2-224,3-7-98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9.357"/>
    </inkml:context>
    <inkml:brush xml:id="br0">
      <inkml:brushProperty name="width" value="0.05" units="cm"/>
      <inkml:brushProperty name="height" value="0.05" units="cm"/>
    </inkml:brush>
  </inkml:definitions>
  <inkml:trace contextRef="#ctx0" brushRef="#br0">99 267 18828,'-2'0'177,"0"0"0,0-1 0,0 1 0,0 0 1,-1 0-1,1 0 0,0 0 0,0 0 0,0 1 0,0-1 0,0 1 0,1-1 0,-1 1 1,0-1-1,0 1 0,0 0 0,0 0 0,1 0 0,-1 0 0,0 1 0,1-1 0,-1 0 1,1 1-1,-1-1 0,1 1 0,0-1 0,-2 3 0,-2 3 183,0 0 0,0 0 0,1 1 0,0 0 0,-4 8 0,5-7-255,0 1 0,0-1 0,1 1 0,0 0-1,0 11 1,2-19-86,0 1-1,0-1 0,0 0 1,0 0-1,1 1 0,-1-1 1,1 0-1,-1 0 0,1 0 1,0 1-1,0-1 0,1 2 1,-1-3-15,0 0 0,0 0 0,0 0 0,0 0 0,0 0 0,0 0 0,0-1-1,0 1 1,0-1 0,0 1 0,0 0 0,1-1 0,-1 0 0,0 1 0,0-1 0,1 0 0,-1 0 0,0 0 0,0 1 0,1-1 0,-1-1 0,0 1 0,3 0 0,0-1-5,0 0 1,0 0 0,-1 0-1,1-1 1,0 0 0,0 1-1,-1-1 1,1 0 0,-1-1-1,0 1 1,0-1-1,0 1 1,5-6 0,3-5-5,19-26 0,-23 28 4,9-13-22,0 0 1,-2-1 0,-1-1-1,-1 0 1,-2-1-1,0 0 1,-2-1 0,-1 0-1,6-42 1,-13 66 11,0 0 0,0-1-1,0 1 1,0 0 0,0 0 0,-1 0 0,0 0 0,-2-6 0,3 9 8,0 1 0,0-1 0,-1 0 0,1 1 0,0-1-1,-1 1 1,1-1 0,-1 1 0,1-1 0,0 1 0,-1 0 0,1-1 0,-1 1 0,1 0 0,-1-1 0,1 1 0,-1 0 0,1-1 0,-1 1 0,0 0 0,1 0 0,-1 0 0,0-1 0,-1 2 0,1-1 0,0 0 1,-1 0-1,1 1 1,0-1-1,-1 1 0,1-1 1,0 1-1,0-1 1,-1 1-1,1 0 0,0 0 1,0-1-1,0 1 1,-1 1-1,-5 5-3,0 1 0,0-1-1,1 1 1,0 1 0,1-1 0,-1 1 0,2 0 0,-1 0-1,1 0 1,1 1 0,-4 13 0,2-2 6,0 1 0,2 0 0,0 0 0,1 26 1,3-33 12,0 0-1,0 1 1,1-1 0,1 0 0,7 18 0,-9-26-48,1-1 1,1-1-1,-1 1 1,1 0-1,0 0 0,1-1 1,-1 0-1,1 0 1,0 0-1,0 0 0,1 0 1,-1-1-1,1 0 1,0 0-1,7 4 1,6-1-486,-17-6 503,0-1-1,0 0 1,-1 0 0,1 0-1,0 0 1,-1 0 0,1 0-1,0 0 1,0 0 0,-1 0-1,1 0 1,0 0-1,-1-1 1,1 1 0,0 0-1,0 0 1,-1-1 0,1 1-1,-1-1 1,1 1-1,0 0 1,-1-1 0,1 1-1,0-2 1,2-5-266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6:59.759"/>
    </inkml:context>
    <inkml:brush xml:id="br0">
      <inkml:brushProperty name="width" value="0.05" units="cm"/>
      <inkml:brushProperty name="height" value="0.05" units="cm"/>
    </inkml:brush>
  </inkml:definitions>
  <inkml:trace contextRef="#ctx0" brushRef="#br0">299 6 16820,'-1'-1'75,"-1"0"1,1 1-1,0-1 1,0 1-1,-1-1 1,1 1-1,0-1 1,-1 1-1,1 0 0,0 0 1,-1-1-1,1 1 1,0 0-1,-1 0 1,1 0-1,-1 1 1,1-1-1,0 0 1,-1 0-1,1 1 1,0-1-1,-1 1 1,1-1-1,0 1 1,0 0-1,-1-1 1,1 1-1,-1 1 1,-4 2 60,0 1 1,0 0-1,0 0 0,-4 6 1,-8 10 120,1 1 1,1 1 0,1 0-1,-18 37 1,10-9-67,-20 62 1,29-67-40,1 1-1,2 1 1,2 0 0,-4 73 0,12-98-126,1-1 0,1 0 0,1 0 0,1 0 1,1 0-1,1-1 0,1 1 0,0-1 0,2 0 0,0-1 0,2 0 1,13 22-1,-13-26-97,1-1 1,0 0 0,1-1-1,0 0 1,2-1-1,-1-1 1,1 0-1,1-1 1,20 12 0,21-1-122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7:02.124"/>
    </inkml:context>
    <inkml:brush xml:id="br0">
      <inkml:brushProperty name="width" value="0.05" units="cm"/>
      <inkml:brushProperty name="height" value="0.05" units="cm"/>
    </inkml:brush>
  </inkml:definitions>
  <inkml:trace contextRef="#ctx0" brushRef="#br0">3 104 12339,'1'0'26,"4"6"800,1-1 0,0-1 0,0 1 0,0-1 0,0 0 0,9 4 0,-14-8-693,0 1 0,1-1 1,-1 0-1,1 1 0,-1-1 1,1 0-1,-1 0 0,1 0 1,-1 0-1,1 0 0,-1 0 1,1 0-1,-1 0 0,1-1 1,-1 1-1,1-1 0,-1 1 1,1-1-1,-1 0 0,0 1 1,1-1-1,-1 0 0,0 0 0,0 0 1,0 0-1,1 0 0,-1 0 1,0 0-1,0 0 0,0-1 1,-1 1-1,1 0 0,0 0 1,0-1-1,-1 1 0,1-1 1,0-2-1,2-2 152,-1-1 0,0 0 0,0 0 0,0 0 0,0-11 0,-1 15-198,-1-1 0,0 1 0,0-1 0,0 1 0,0-1 0,-1 1 0,0 0-1,1-1 1,-1 1 0,0 0 0,-1-1 0,1 1 0,-3-4 0,3 6-70,0 0 0,1 0 0,-1 0 0,0 0 0,0 0 0,0 1 0,0-1 0,0 0 0,0 1 0,0-1 0,0 1 0,0-1-1,0 1 1,0 0 0,0-1 0,-1 1 0,1 0 0,0 0 0,0 0 0,0 0 0,0 0 0,-1 0 0,1 0 0,0 0 0,0 0 0,0 0 0,0 1 0,0-1 0,-1 1-1,1-1 1,0 0 0,0 1 0,0 0 0,0-1 0,0 1 0,0 0 0,1-1 0,-1 1 0,0 0 0,-1 1 0,-3 3 12,0-1 1,0 1 0,1 0-1,0 1 1,-7 9-1,-10 29-11,20-41-20,0 0 1,0 0 0,0-1 0,1 1 0,-1 0-1,1 1 1,-1-1 0,1 0 0,0 0-1,0 0 1,0 0 0,1 0 0,0 3-1,-1-5 2,0-1-1,0 0 0,1 1 0,-1-1 0,0 1 1,0-1-1,1 0 0,-1 1 0,0-1 1,1 0-1,-1 1 0,0-1 0,1 0 0,-1 1 1,0-1-1,1 0 0,-1 0 0,1 0 0,-1 1 1,1-1-1,-1 0 0,0 0 0,1 0 0,-1 0 1,1 0-1,-1 0 0,1 0 0,0 0 1,15-5-11,12-15-118,-20 14-3,-6 4 41,1 0 1,0-1 0,-1 1 0,1 0 0,-1-1 0,0 0 0,0 1-1,0-1 1,3-5 0,-5 8 85,0 0-1,0-1 1,0 1 0,0 0-1,0 0 1,0-1-1,0 1 1,0 0-1,0 0 1,0-1 0,0 1-1,0 0 1,0-1-1,0 1 1,0 0-1,0 0 1,0-1 0,0 1-1,0 0 1,0 0-1,0 0 1,0-1 0,-1 1-1,1 0 1,0 0-1,0-1 1,0 1-1,0 0 1,-1 0 0,1 0-1,0-1 1,-12 1-225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2.855"/>
    </inkml:context>
    <inkml:brush xml:id="br0">
      <inkml:brushProperty name="width" value="0.05" units="cm"/>
      <inkml:brushProperty name="height" value="0.05" units="cm"/>
    </inkml:brush>
  </inkml:definitions>
  <inkml:trace contextRef="#ctx0" brushRef="#br0">15 14 14059,'1'-1'191,"0"-1"-1,0 1 1,0 0 0,1 0-1,-1 0 1,1 0 0,-1 0 0,1 0-1,-1 1 1,1-1 0,-1 0-1,1 1 1,0-1 0,-1 1-1,1 0 1,0 0 0,-1-1-1,1 1 1,0 0 0,-1 0-1,4 1 1,-1 0 88,-1 0 0,0 0 1,0 0-1,0 1 0,-1 0 0,1-1 0,0 1 0,-1 0 0,1 0 1,4 5-1,3 4 479,-1 1 0,0 0 0,15 27 0,-10-11-407,0 1 0,-2 1 0,-2 0 0,0 0 0,-2 1 0,-1 1-1,-2-1 1,-1 1 0,0 53 0,-4-59-386,-2 1 0,0 0 0,-2-1 1,-1 1-1,-1-1 0,-1 0 0,-1-1 0,-1 0 0,-2 0 0,0-1 0,-28 43 0,32-56-172,0-1 0,-1-1 1,0 1-1,0-1 0,-1 0 0,0-1 0,-1 0 0,-15 9 0,-6-3-365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6.945"/>
    </inkml:context>
    <inkml:brush xml:id="br0">
      <inkml:brushProperty name="width" value="0.05" units="cm"/>
      <inkml:brushProperty name="height" value="0.05" units="cm"/>
    </inkml:brush>
  </inkml:definitions>
  <inkml:trace contextRef="#ctx0" brushRef="#br0">84 181 10602,'8'-65'2867,"-3"27"2039,0-40 0,-19 145-1608,-1 30-2724,-56 428-40,70-514-651,1 29-934,0-40 1022,0 0 0,0 0 0,0 0 0,0 1 1,0-1-1,0 0 0,0 0 0,0 0 0,0 0 0,0 0 0,0 1 0,0-1 1,0 0-1,0 0 0,0 0 0,0 0 0,0 0 0,0 1 0,1-1 0,-1 0 1,0 0-1,0 0 0,0 0 0,0 0 0,0 0 0,0 0 0,1 0 0,-1 0 0,0 0 1,0 1-1,0-1 0,0 0 0,0 0 0,1 0 0,-1 0 0,0 0 0,0 0 1,0 0-1,0 0 0,1 0 0,-1 0 0,0 0 0,0 0 0,0 0 0,0 0 1,0 0-1,1-1 0,-1 1 0,0 0 0,0 0 0,7-6-944,-3-3 618,0 0 0,0 0 0,5-18 0,-9 26 338,13-44-862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7.379"/>
    </inkml:context>
    <inkml:brush xml:id="br0">
      <inkml:brushProperty name="width" value="0.05" units="cm"/>
      <inkml:brushProperty name="height" value="0.05" units="cm"/>
    </inkml:brush>
  </inkml:definitions>
  <inkml:trace contextRef="#ctx0" brushRef="#br0">126 32 14651,'4'-7'638,"9"-15"1367,-5 19-669,1 14 369,-2 6-1364,-1 1 0,0-1-1,-1 1 1,-1 0 0,2 29 0,0 94 211,-26 160-87,20-301-532,0 0 0,-1 0 0,1 0-1,0 0 1,0 0 0,0-1 0,0 1 0,0 0 0,0 0 0,0 0 0,-1 0-1,1 0 1,0 0 0,0 0 0,0 0 0,0-1 0,-1 1 0,1 0 0,0 0-1,0 0 1,0 0 0,0 0 0,-1 0 0,1 0 0,0 0 0,0 0 0,0 0-1,0 0 1,-1 0 0,1 0 0,0 0 0,0 0 0,0 0 0,0 1-1,-1-1 1,1 0 0,0 0 0,0 0 0,0 0 0,0 0 0,0 0 0,-1 0-1,1 0 1,0 0 0,0 1 0,0-1 0,0 0 0,0 0 0,0 0 0,0 0-1,0 0 1,0 1 0,-1-1 0,1 0 0,0 0 0,-12-25-2977,2 6 266,-2 3 1166,1 1 0,-16-14-1,-30-26 1672,33 32 1771,22 22-1379,0-1 0,1 0-1,-1 0 1,0 0 0,1 0 0,-1 0 0,1 0 0,0 0 0,0 0 0,0-1 0,-2-3 0,3 5-288,0 1-1,0-1 1,0 1 0,0-1 0,0 1-1,0-1 1,0 1 0,0-1 0,1 0-1,-1 1 1,0-1 0,0 1 0,0-1-1,1 1 1,-1-1 0,0 1 0,0-1-1,1 1 1,-1 0 0,0-1-1,1 0 1,0 0 28,1 1-1,-1-1 1,0 0 0,0 0-1,1 1 1,-1-1-1,1 1 1,-1-1-1,0 1 1,1 0 0,2-1-1,11-1 760,1 1-1,-1 0 1,31 4-1,-39-3-853,0 1 0,1 1 0,-1-1 0,0 1 0,0 0 0,0 1 0,0 0-1,-1 0 1,1 0 0,7 6 0,0 1-80,-1-8-1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8.074"/>
    </inkml:context>
    <inkml:brush xml:id="br0">
      <inkml:brushProperty name="width" value="0.05" units="cm"/>
      <inkml:brushProperty name="height" value="0.05" units="cm"/>
    </inkml:brush>
  </inkml:definitions>
  <inkml:trace contextRef="#ctx0" brushRef="#br0">289 32 16195,'28'-31'3856,"-28"31"-3812,0 0 1,0 0-1,-1 0 1,1 0-1,0 0 1,0 0-1,0 0 1,0 0-1,0 0 1,0 0-1,0 0 1,0 0-1,0 0 1,0 0-1,0 0 1,0 1-1,-1-1 1,1 0-1,0 0 0,0 0 1,0 0-1,0 0 1,0 0-1,0 0 1,0 0-1,0 0 1,0 1-1,0-1 1,0 0-1,0 0 1,0 0-1,0 0 1,0 0-1,0 0 1,0 0-1,0 0 1,0 1-1,0-1 1,0 0-1,0 0 1,0 0-1,0 0 0,1 0 1,-1 0-1,0 0 1,0 0-1,0 0 1,0 0-1,0 1 1,0-1-1,0 0 1,0 0-1,0 0 1,0 0-1,0 0 1,1 0-1,-1 0 1,0 0-1,0 0 1,0 0-1,0 0 1,0 0-1,0 0 0,0 0 1,0 0-1,1 0 1,-1 0-1,0 0 1,0 0-1,-6 17 1060,-11 19-588,-5 4-710,-2-1 1,-2-2-1,-2 0 1,0-2-1,-42 38 0,65-68 279,0-1 0,-1 0 1,1 0-1,-10 5 0,13-8-95,0 0 1,0 0 0,0-1 0,0 1-1,0 0 1,0-1 0,0 0 0,-1 1-1,1-1 1,0 0 0,0 0 0,-1 0-1,1 0 1,0 0 0,0-1 0,0 1-1,-4-2 1,-12-12-219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8.556"/>
    </inkml:context>
    <inkml:brush xml:id="br0">
      <inkml:brushProperty name="width" value="0.05" units="cm"/>
      <inkml:brushProperty name="height" value="0.05" units="cm"/>
    </inkml:brush>
  </inkml:definitions>
  <inkml:trace contextRef="#ctx0" brushRef="#br0">41 1 14531,'3'3'339,"0"1"0,0 0-1,0 0 1,0 0 0,-1 0-1,1 0 1,-1 1 0,0-1 0,-1 1-1,1-1 1,-1 1 0,0 0 0,0 0-1,0-1 1,-1 1 0,1 0 0,-2 7-1,1 10 238,-2 0 1,-6 30-1,-22 70 256,0 0-144,30-122-672,-1 1 1,1 0-1,0 0 0,0 0 0,0-1 1,-1 1-1,1 0 0,0 0 0,0 0 0,0-1 1,0 1-1,1 0 0,-1 0 0,0 0 1,0-1-1,0 1 0,1 0 0,-1 0 1,0 0-1,1-1 0,-1 1 0,1 0 1,0 1-1,0-2-3,0 0 0,0 0-1,-1 0 1,1 1 0,0-1 0,0 0 0,0 0 0,0 0 0,-1 0 0,1 0 0,0-1 0,0 1 0,0 0 0,-1 0-1,1 0 1,0-1 0,0 1 0,-1-1 0,2 1 0,8-6 79,0 0 0,16-14-1,-16 12-30,75-51 264,-41 31-876,-2-2 0,67-63 0,-86 69 183</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8.976"/>
    </inkml:context>
    <inkml:brush xml:id="br0">
      <inkml:brushProperty name="width" value="0.05" units="cm"/>
      <inkml:brushProperty name="height" value="0.05" units="cm"/>
    </inkml:brush>
  </inkml:definitions>
  <inkml:trace contextRef="#ctx0" brushRef="#br0">253 56 18132,'-7'27'1816,"1"7"-1192,1 1-272,-3 8 873,4 1-337,-2-1-528,-1-1-376,4-7-848,0-8-240,-1-10 848,1-6-233,-3-8-191</inkml:trace>
  <inkml:trace contextRef="#ctx0" brushRef="#br0" timeOffset="1">1 118 15043,'0'-4'202,"0"0"1,1-1-1,-1 1 0,1 0 0,0 0 0,0-1 0,1 1 1,-1 0-1,1 0 0,0 0 0,0 1 0,1-1 1,-1 0-1,1 1 0,-1-1 0,1 1 0,0 0 0,0 0 1,1 0-1,-1 0 0,1 1 0,-1-1 0,1 1 0,0 0 1,0 0-1,0 0 0,7-1 0,7-3 275,0 1 0,0 2 0,1-1 0,-1 2 0,24 0 0,-29 2-352,0 0-1,-1 0 0,1 2 0,-1-1 1,1 2-1,-1 0 0,16 5 0,-25-7-111,0 0-1,0 0 1,-1 1 0,1-1-1,-1 0 1,1 1-1,-1 0 1,1 0-1,-1-1 1,0 1-1,0 1 1,0-1 0,0 0-1,0 0 1,-1 1-1,1-1 1,-1 1-1,1-1 1,-1 1-1,0 0 1,0 0 0,0-1-1,0 1 1,-1 0-1,1 0 1,-1 0-1,0 0 1,1 0-1,-1 0 1,-1 0-1,1 0 1,0 0 0,-1 0-1,1-1 1,-1 1-1,0 0 1,-2 3-1,0 3-3,-1-1 0,0 1 0,-1-1 0,0-1 0,0 1 0,0-1-1,-1 1 1,-1-2 0,1 1 0,-1-1 0,0 0 0,0 0 0,-1-1 0,1 0-1,-1 0 1,-1-1 0,1 0 0,0 0 0,-18 4 0,26-7-43,-1-1 1,0 0 0,0 1-1,0-1 1,0 0-1,0 0 1,0 0 0,0 0-1,0 0 1,0 0-1,0 0 1,0 0 0,0 0-1,0 0 1,0 0 0,0-1-1,0 1 1,1 0-1,-1-1 1,0 1 0,0-1-1,0 1 1,0-1-1,0 1 1,1-1 0,-1 0-1,0 1 1,1-1 0,-1 0-1,0 1 1,1-1-1,-1 0 1,1 0 0,-1 0-1,1 0 1,-1 1-1,1-1 1,0 0 0,0 0-1,-1 0 1,1 0 0,0 0-1,0 0 1,0 0-1,0 0 1,0 0 0,0 0-1,0 0 1,0 0-1,0 0 1,1 0 0,-1 0-1,0 0 1,0 1 0,1-1-1,-1 0 1,1 0-1,-1 0 1,1-1 0,15-19-374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9.397"/>
    </inkml:context>
    <inkml:brush xml:id="br0">
      <inkml:brushProperty name="width" value="0.05" units="cm"/>
      <inkml:brushProperty name="height" value="0.05" units="cm"/>
    </inkml:brush>
  </inkml:definitions>
  <inkml:trace contextRef="#ctx0" brushRef="#br0">85 14 18212,'30'-5'1906,"-22"2"-1505,1 1-1,0 1 0,0 0 1,0 0-1,0 0 1,0 1-1,0 1 0,0-1 1,0 1-1,13 4 1,-20-4-335,-1-1 0,1 1 0,-1 0 0,1 0 0,-1 0 0,0-1 0,1 2 0,-1-1 0,0 0 0,0 0 0,1 0 0,-1 0 0,0 1 0,0-1 0,-1 0 0,1 1 0,0-1 0,0 1 0,-1-1 0,2 4 0,-2-2-9,1 0 0,-1 1 1,0-1-1,0 1 0,0-1 0,0 1 1,0-1-1,-1 1 0,-1 4 0,-3 5 26,0 1 0,0-1 0,-14 22-1,-20 27 75,-61 71 0,32-45-85,61-72-83,7-16 10,0 1 0,0-1-1,0 1 1,0-1 0,0 0-1,0 1 1,0-1 0,0 0 0,0 1-1,0-1 1,0 0 0,1 1 0,-1-1-1,0 0 1,0 0 0,0 1 0,1-1-1,-1 0 1,0 0 0,0 1 0,1-1-1,-1 0 1,0 0 0,1 1 0,-1-1-1,1 0 1,2 1-20,1 0 0,-1-1 0,0 1 0,1-1 0,-1 0 0,7 0 0,-1 0-33,-7 0 10,10-1-136,0 1 0,0 1 0,0 0 0,0 0 0,0 1 0,0 1 0,19 6 0,-10 4-123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1.957"/>
    </inkml:context>
    <inkml:brush xml:id="br0">
      <inkml:brushProperty name="width" value="0.05" units="cm"/>
      <inkml:brushProperty name="height" value="0.05" units="cm"/>
    </inkml:brush>
  </inkml:definitions>
  <inkml:trace contextRef="#ctx0" brushRef="#br0">48 1 16668,'1'1'174,"0"0"1,0 1 0,0-1 0,1 0-1,-1 1 1,0-1 0,-1 1 0,1-1-1,0 1 1,0 0 0,-1-1 0,1 1 0,-1 0-1,1-1 1,-1 1 0,0 0 0,0 3-1,0 37 647,-1-24 100,-6 302 2729,7-313-3646,0-1-96,0 0 0,-1 0 1,0 0-1,0 0 0,0 0 0,-4 10 1,5-16 43,0 0 0,0 1 0,0-1 0,-1 0 0,1 0 0,0 1 0,0-1 1,0 0-1,-1 0 0,1 1 0,0-1 0,0 0 0,-1 0 0,1 0 1,0 0-1,-1 1 0,1-1 0,0 0 0,0 0 0,-1 0 0,1 0 0,0 0 1,-1 0-1,1 0 0,0 0 0,-1 0 0,1 0 0,0 0 0,-1 0 0,1 0 1,0 0-1,-1 0 0,1 0 0,0 0 0,-1-1 0,1 1 0,0 0 0,0 0 1,-1 0-1,1 0 0,0-1 0,0 1 0,-1 0 0,1 0 0,0 0 0,0-1 1,0 1-1,-1 0 0,1-1 0,0 1 0,-14-18-341,12 14 112,-13-17-458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39.730"/>
    </inkml:context>
    <inkml:brush xml:id="br0">
      <inkml:brushProperty name="width" value="0.05" units="cm"/>
      <inkml:brushProperty name="height" value="0.05" units="cm"/>
    </inkml:brush>
  </inkml:definitions>
  <inkml:trace contextRef="#ctx0" brushRef="#br0">2 4 18748,'-2'0'1752,"10"-2"-1232,6 1-207,6 1 671,4 0-624,-1 3-8,-1-3-96,-13 0-248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2.411"/>
    </inkml:context>
    <inkml:brush xml:id="br0">
      <inkml:brushProperty name="width" value="0.05" units="cm"/>
      <inkml:brushProperty name="height" value="0.05" units="cm"/>
    </inkml:brush>
  </inkml:definitions>
  <inkml:trace contextRef="#ctx0" brushRef="#br0">1 66 17020,'0'-1'2184,"1"1"-1320,10 0-240,6 1 1193,9-1-473,6-1-280,11-7-408,3-1-103,4 0-289,-1 0-208,2 1-704,-2-1-545,-5 4 969,-2 1-176,-4 1-192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2.812"/>
    </inkml:context>
    <inkml:brush xml:id="br0">
      <inkml:brushProperty name="width" value="0.05" units="cm"/>
      <inkml:brushProperty name="height" value="0.05" units="cm"/>
    </inkml:brush>
  </inkml:definitions>
  <inkml:trace contextRef="#ctx0" brushRef="#br0">3 503 17916,'0'2'327,"-2"23"1154,2-24-1448,0-1 1,0 0-1,-1 1 1,1-1-1,0 0 0,0 1 1,0-1-1,0 1 1,0-1-1,0 0 0,0 1 1,0-1-1,0 1 1,0-1-1,0 0 0,1 1 1,-1-1-1,0 0 1,0 1-1,0-1 0,0 0 1,1 1-1,-1-1 1,0 0-1,0 1 0,1-1 1,-1 0-1,0 1 1,0-1-1,1 0 0,-1 0 1,0 1-1,1-1 1,-1 0-1,0 0 0,1 0 1,-1 0-1,1 0 1,-1 1-1,0-1 0,1 0 1,-1 0-1,0 0 0,1 0 1,-1 0-1,1 0 1,-1 0-1,0 0 0,1 0 1,0-1-1,6-3 488,1-1 0,-1 0 0,0-1 1,11-11-1,-11 10-303,269-291 2528,-124 125-2146,-147 168-583,18-16 80,-23 21-97,0 0 1,0 0 0,0 0 0,0 0-1,0 0 1,1 0 0,-1 0-1,0 0 1,0 0 0,0 0 0,0 0-1,0 0 1,1 0 0,-1 0-1,0 0 1,0 0 0,0 0 0,0 0-1,0 0 1,1 0 0,-1 0-1,0 0 1,0 0 0,0 0 0,0 0-1,0 0 1,1 0 0,-1 1-1,0-1 1,0 0 0,0 0 0,0 0-1,0 0 1,0 0 0,0 0-1,0 0 1,0 1 0,0-1 0,1 0-1,-1 0 1,0 0 0,0 0-1,0 0 1,0 1 0,0-1 0,0 0-1,-1 18 13,-26 112 36,12-59 83,2 1 0,-5 91 0,18-161-61,0 2-153,0 0 1,0 0-1,0-1 0,1 1 1,1 7-1,-2-10 56,0-1 0,0 0 0,0 1-1,1-1 1,-1 0 0,0 1 0,0-1 0,0 0-1,1 1 1,-1-1 0,0 0 0,0 1 0,1-1-1,-1 0 1,0 0 0,1 1 0,-1-1 0,0 0-1,1 0 1,-1 0 0,0 0 0,1 1-1,-1-1 1,1 0 0,0 0-10,0 0-1,0-1 1,0 1 0,1 0-1,-1 0 1,0-1 0,-1 1-1,1-1 1,0 1 0,0-1-1,0 1 1,0-1 0,0 1-1,0-2 1,11-7-317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3.279"/>
    </inkml:context>
    <inkml:brush xml:id="br0">
      <inkml:brushProperty name="width" value="0.05" units="cm"/>
      <inkml:brushProperty name="height" value="0.05" units="cm"/>
    </inkml:brush>
  </inkml:definitions>
  <inkml:trace contextRef="#ctx0" brushRef="#br0">5 32 19292,'-3'16'2145,"1"0"-1145,2 0-384,8-2 1192,5-4-263,10-4-505,2-4-232,9-4-336,-1-4-96,1-8-360,3 2-216,-7-2-800,-4-1-520,-1 1 1216,-2-4-257,0 1-247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3.745"/>
    </inkml:context>
    <inkml:brush xml:id="br0">
      <inkml:brushProperty name="width" value="0.05" units="cm"/>
      <inkml:brushProperty name="height" value="0.05" units="cm"/>
    </inkml:brush>
  </inkml:definitions>
  <inkml:trace contextRef="#ctx0" brushRef="#br0">93 729 27558,'-11'7'312,"7"-4"-249,0 0 1,-1 0 0,1 0-1,-1-1 1,1 0 0,-9 3-1,12-5-55,0 0-1,0 0 1,0 0-1,0 0 1,0-1-1,0 1 0,0 0 1,0-1-1,0 1 1,0-1-1,0 1 1,0-1-1,1 0 1,-1 1-1,0-1 0,0 0 1,1 1-1,-1-1 1,0 0-1,1 0 1,-1 0-1,1 1 0,-1-1 1,1 0-1,-1-1 1,-12-28 57,10 15-141,1 0 1,0 0-1,1-1 0,1 1 1,2-25-1,14-80-416,-14 112 461,1-14-64,10-47-188,-11 63 260,0 0 1,0 0 0,0 0 0,1 0 0,0 1 0,0-1-1,0 1 1,6-7 0,-8 10 22,0 1 0,1 0-1,-1 0 1,1 0 0,0 0 0,-1 0 0,1 0-1,0 0 1,0 0 0,-1 1 0,1-1-1,0 1 1,0-1 0,0 1 0,0 0-1,0 0 1,0 0 0,0 0 0,0 0 0,-1 0-1,1 0 1,0 1 0,0-1 0,0 1-1,0-1 1,0 1 0,-1 0 0,1 0-1,1 1 1,6 2 21,0 1 0,-1 0 1,0 1-1,9 9 0,21 21 346,-2 1 0,41 58 0,11 11 276,-83-100-834,1 0 0,0 0 0,0-1 0,14 10 0,-19-15 134,0 1 0,1 0 0,-1 0 0,1-1 0,-1 1 0,1 0 0,-1-1 0,1 0 0,0 1 0,-1-1 0,1 0 0,-1 0 0,1 0 0,0 0 0,-1 0-1,1 0 1,-1 0 0,1-1 0,0 1 0,-1 0 0,1-1 0,-1 1 0,1-1 0,-1 0 0,1 0 0,-1 1 0,0-1 0,1 0 0,-1 0 0,0 0 0,2-2 0,13-15-516</inkml:trace>
  <inkml:trace contextRef="#ctx0" brushRef="#br0" timeOffset="1">670 0 19804,'10'19'1985,"7"11"-1185,0 1-328,1 7 1040,2 4-440,-4 8-319,-6 7-185,-7 9-280,-3 4-112,-13 2-200,-9 3-200,-8-3-568,-4-5-465,0-10 1009,2-8-184,5-16-208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4.578"/>
    </inkml:context>
    <inkml:brush xml:id="br0">
      <inkml:brushProperty name="width" value="0.05" units="cm"/>
      <inkml:brushProperty name="height" value="0.05" units="cm"/>
    </inkml:brush>
  </inkml:definitions>
  <inkml:trace contextRef="#ctx0" brushRef="#br0">352 21 17260,'0'-1'54,"1"1"1,-1-1 0,0 1 0,0-1 0,0 0-1,0 1 1,0-1 0,0 0 0,0 1 0,0-1-1,0 0 1,0 1 0,-1-1 0,1 0-1,0 1 1,0-1 0,0 1 0,-1-1 0,1 0-1,0 1 1,-1-1 0,1 1 0,-1-1-1,1 1 1,0-1 0,-1 1 0,1-1 0,-1 1-1,1 0 1,-1-1 0,0 1 0,1 0 0,-1-1-1,1 1 1,-1 0 0,0 0 0,1-1-1,-1 1 1,0 0 0,1 0 0,-1 0 0,0 0-1,1 0 1,-1 0 0,0 0 0,1 0 0,-1 0-1,1 0 1,-1 0 0,0 1 0,1-1-1,-2 0 1,-2 2 105,-1-1 0,1 1 0,-1 0 0,1 0 0,0 0 0,-8 6 0,-9 10 121,0 1 0,1 0 0,1 2 0,1 0 0,1 1 0,1 1 0,1 1 0,1 0 0,1 1 0,-11 29-1,4-2-81,3 1-1,2 0 1,2 0-1,-7 67 0,15-76-57,1 0 0,4 58 0,0-88-160,1 0-1,1-1 1,0 1 0,1-1 0,1 0 0,0 0-1,1 0 1,0 0 0,0-1 0,2 1 0,13 19-1,-15-26-94,0-1-1,1 1 0,0-1 0,0 0 0,1 0 0,-1-1 0,1 0 0,0 0 0,0 0 0,0-1 0,0 0 0,12 2 0,-2-1-45,-1-1 1,1 0-1,1-1 1,28-2-1,27-4-356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5.201"/>
    </inkml:context>
    <inkml:brush xml:id="br0">
      <inkml:brushProperty name="width" value="0.05" units="cm"/>
      <inkml:brushProperty name="height" value="0.05" units="cm"/>
    </inkml:brush>
  </inkml:definitions>
  <inkml:trace contextRef="#ctx0" brushRef="#br0">539 15 16644,'0'-1'217,"0"0"1,1 0 0,-1 0-1,1 0 1,-1 0 0,1 0-1,-1 0 1,1 0 0,-1 0-1,1 1 1,0-1-1,0 0 1,-1 0 0,1 1-1,1-2 1,-1 3-117,-1-1-1,0 0 1,1 0 0,-1 0-1,0 1 1,0-1 0,1 0-1,-1 0 1,0 1-1,0-1 1,1 0 0,-1 1-1,0-1 1,0 0 0,0 1-1,0-1 1,0 0-1,0 1 1,0-1 0,1 0-1,-1 1 1,0-1 0,0 1-1,0-1 1,0 0 0,0 1-1,-1 0 1,1 4 224,0 0 0,0 0 0,-1 0-1,0 0 1,-2 8 0,-4 5-11,-2 0-1,0 0 1,-2-1-1,-16 24 1,-58 57 480,31-47-395,-2-2 0,-2-3-1,-114 70 1,157-105-328,12-9-85,0 0-1,0 1 1,0-1 0,-1 0-1,1-1 1,0 1 0,-1-1-1,1 1 1,-1-1 0,-4 1-1,8-2-41,0-1-1,-1 1 0,1-1 0,0 1 1,-1 0-1,1-1 0,0 1 0,0-1 1,-1 1-1,1-1 0,0 1 0,0-1 1,0 1-1,0 0 0,0-1 0,0 1 0,-1-1 1,1 1-1,0-1 0,0 1 0,1-1 1,-1 1-1,0-1 0,0 1 0,0-1 1,0 1-1,0-1 0,0 1 0,1-1 1,3-16-967,1 9 524,1-3-139</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6.240"/>
    </inkml:context>
    <inkml:brush xml:id="br0">
      <inkml:brushProperty name="width" value="0.05" units="cm"/>
      <inkml:brushProperty name="height" value="0.05" units="cm"/>
    </inkml:brush>
  </inkml:definitions>
  <inkml:trace contextRef="#ctx0" brushRef="#br0">1 77 21301,'6'3'2408,"6"-3"-1648,1-6-304,-1-2 1137,2 0-633,-1-1-176,-2 0-680,-2 0-336,-3 1-1088,-4-1 1176,-1 1-240,-1 2-144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6.675"/>
    </inkml:context>
    <inkml:brush xml:id="br0">
      <inkml:brushProperty name="width" value="0.05" units="cm"/>
      <inkml:brushProperty name="height" value="0.05" units="cm"/>
    </inkml:brush>
  </inkml:definitions>
  <inkml:trace contextRef="#ctx0" brushRef="#br0">232 73 16291,'64'-68'4616,"-58"64"-3492,-4 6-21,-7 13 36,-8 11-270,-35 47 0,13-22-438,-4 11 36,3 1 1,-38 92-1,63-127-367,1 0-1,1 1 1,2 0 0,1 0-1,1 1 1,1-1 0,2 1-1,2 47 1,1-67-83,0 0 0,1 1 0,0-1 0,1 0 0,0 0 0,1 0 0,0 0 0,0-1 0,8 12 0,-9-16-112,0 0 0,1-1 0,0 0 1,0 1-1,0-1 0,0-1 0,0 1 0,1-1 1,0 1-1,-1-1 0,1 0 0,1-1 0,-1 0 1,0 1-1,0-2 0,1 1 0,-1 0 1,9 0-1,-4 0-188,0-1 1,-1 0 0,1-1-1,0 0 1,0 0 0,0-1-1,-1-1 1,1 1 0,10-4 0,11-17-608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27.396"/>
    </inkml:context>
    <inkml:brush xml:id="br0">
      <inkml:brushProperty name="width" value="0.05" units="cm"/>
      <inkml:brushProperty name="height" value="0.05" units="cm"/>
    </inkml:brush>
  </inkml:definitions>
  <inkml:trace contextRef="#ctx0" brushRef="#br0">212 0 16692,'4'1'331,"0"1"1,0-1-1,0 0 1,0 1 0,-1 0-1,1 0 1,0 0 0,-1 1-1,0-1 1,1 1 0,3 4-1,33 36 1908,-39-41-2147,10 11 144,-1 1-1,0 1 1,-1 0-1,-1 0 1,0 0-1,-1 1 1,-1 0-1,0 1 1,-1 0-1,-1-1 1,-1 2-1,0-1 1,-1 0-1,-1 0 1,-1 1-1,0-1 1,-1 0-1,-5 25 1,-2-4-212,-1 1 0,-2-1 1,-2-1-1,-1 0 1,-2-1-1,-1 0 1,-2-1-1,-2-1 1,-1-1-1,-1-2 1,-2 0-1,-1-1 1,-36 32-1,11-22-129,2-10-27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4.036"/>
    </inkml:context>
    <inkml:brush xml:id="br0">
      <inkml:brushProperty name="width" value="0.05" units="cm"/>
      <inkml:brushProperty name="height" value="0.05" units="cm"/>
    </inkml:brush>
  </inkml:definitions>
  <inkml:trace contextRef="#ctx0" brushRef="#br0">74 90 15187,'4'-15'2016,"0"1"0,1-1 1,14-25-1,-19 40-1964,0 0 1,0-1-1,0 1 1,0 0-1,0 0 1,0-1-1,0 1 1,0 0 0,0 0-1,0 0 1,0-1-1,1 1 1,-1 0-1,0 0 1,0 0-1,0-1 1,0 1 0,0 0-1,1 0 1,-1 0-1,0 0 1,0-1-1,0 1 1,1 0-1,-1 0 1,0 0-1,0 0 1,1 0 0,-1 0-1,0 0 1,0 0-1,0 0 1,1 0-1,-1 0 1,0 0-1,0 0 1,1 0 0,-1 0-1,0 0 1,0 0-1,1 0 1,3 11 878,-3 20-321,-4-5-282,-2 0-1,-11 41 0,3-18-122,-15 73 282,-21 199 0,49-313-470,-1-5-7,0 0-1,1 1 1,0-1 0,0 0-1,0 0 1,0 0 0,1 0-1,-1 0 1,1 0 0,0 1 0,1 2-1,-2-6-10,0 0 1,0 0-1,0 0 0,0 0 0,0 0 1,0 1-1,0-1 0,0 0 0,0 0 1,0 0-1,1 0 0,-1 0 0,0 0 1,0 0-1,0 0 0,0 0 0,0 0 1,0 0-1,0 0 0,0 0 0,0 0 1,1 0-1,-1 0 0,0 0 0,0 0 1,0 0-1,0 0 0,0 0 0,0 0 1,0 0-1,0 0 0,0 0 0,1 0 1,-1 0-1,0 0 0,0 0 0,0 0 1,0 0-1,0 0 0,0-1 0,0 1 1,0 0-1,0 0 0,0 0 0,0 0 1,0 0-1,0 0 0,0 0 0,1 0 1,-1 0-1,0 0 0,0 0 0,0-1 1,0 1-1,0 0 0,0 0 0,0 0 1,0 0-1,0 0 0,0 0 0,0 0 1,0 0-1,0 0 0,0-1 0,3-12-192,1-18-497,-3 9-96,-1 1 0,-1-1 1,-7-38-1,-2 22 84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0.436"/>
    </inkml:context>
    <inkml:brush xml:id="br0">
      <inkml:brushProperty name="width" value="0.05" units="cm"/>
      <inkml:brushProperty name="height" value="0.05" units="cm"/>
    </inkml:brush>
  </inkml:definitions>
  <inkml:trace contextRef="#ctx0" brushRef="#br0">5 17 17756,'-4'-17'2643,"4"32"-1248,1 6-384,39 387 1971,-39-396-2952,0 1 18,1 1 1,1-1-1,0 1 1,6 15-1,-9-28-44,0-1 1,0 1-1,0 0 1,1 0-1,-1-1 1,0 1-1,1 0 1,-1-1-1,0 1 1,1 0-1,-1-1 0,1 1 1,-1 0-1,1-1 1,0 1-1,-1-1 1,1 1-1,-1-1 1,1 1-1,0-1 1,0 0-1,-1 1 1,1-1-1,0 0 0,-1 1 1,1-1-1,0 0 1,0 0-1,0 0 1,-1 0-1,1 0 1,0 0-1,0 0 1,0 0-1,-1 0 1,1 0-1,0 0 0,0 0 1,-1-1-1,1 1 1,1-1-1,1-1 9,1 0 0,-1-1 0,0 0 0,0 1 0,-1-1 0,4-5 0,-4 6-8,14-17 28,0 1 1,1 1-1,0 0 1,2 1-1,31-21 1,-45 33-31,1 1 0,0 0 0,0 1 0,0-1 1,1 1-1,-1 1 0,0-1 0,1 1 0,-1 0 0,14 0 1,-15 1-5,1 1 0,-1 0 0,0 0 1,0 1-1,1-1 0,-1 1 0,0 0 1,0 0-1,-1 1 0,1 0 0,0 0 1,-1 0-1,0 0 0,1 1 0,3 4 1,-3-3 3,0 0 0,0 1 1,-1-1-1,0 1 1,0 0-1,0 0 0,-1 1 1,1-1-1,-2 1 1,1-1-1,-1 1 0,0 0 1,0 0-1,1 13 1,-3-15 26,0 0 0,0 0 0,-1 0 0,0 0 1,0 0-1,0 1 0,0-1 0,-1-1 0,1 1 0,-1 0 1,-1 0-1,1-1 0,-1 1 0,1-1 0,-1 0 0,0 1 1,-1-2-1,1 1 0,-1 0 0,0-1 0,-5 4 0,-3 2 71,0-2-1,-1 0 0,0 0 0,0-1 0,-1-1 1,1 0-1,-1-1 0,-1 0 0,-15 1 0,5-2-4,1-1 0,0 0-1,0-2 1,-42-6 0,9-6-322,54 11 139,1 1 0,-1-1 0,1 0-1,-1 0 1,1 0 0,-1-1 0,1 1-1,0 0 1,0-1 0,-1 0 0,1 1-1,0-1 1,0 0 0,1 0 0,-1 0-1,0 0 1,1-1 0,-3-2 0,4 4 15,0 1 1,0-1 0,1 1-1,-1-1 1,0 0 0,0 1-1,0-1 1,0 1 0,0-1-1,1 1 1,-1-1 0,0 1-1,0-1 1,1 1 0,-1-1-1,0 1 1,1-1 0,-1 1-1,1-1 1,-1 1 0,0 0-1,1-1 1,-1 1 0,1-1-1,-1 1 1,1 0 0,-1 0-1,1-1 1,0 1 0,-1 0-1,1 0 1,-1 0 0,2 0-1,21-6-820,3 4 184,3 0-163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4.460"/>
    </inkml:context>
    <inkml:brush xml:id="br0">
      <inkml:brushProperty name="width" value="0.05" units="cm"/>
      <inkml:brushProperty name="height" value="0.05" units="cm"/>
    </inkml:brush>
  </inkml:definitions>
  <inkml:trace contextRef="#ctx0" brushRef="#br0">9 140 14499,'-8'-7'3235,"13"6"848,7-1-3357,183-33 4547,99-1-4009,-280 36-1216,23-3-712,-35 3 641,-1-1 1,1 1-1,-1-1 0,1 1 1,-1-1-1,0 1 0,1-1 1,-1 0-1,0 1 0,1-1 0,-1 0 1,0 0-1,0 0 0,1 0 1,-1 0-1,0-1 0,0 1 0,0 0 1,1-3-1,5-13-181,0-2-76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9"/>
    </inkml:context>
    <inkml:brush xml:id="br0">
      <inkml:brushProperty name="width" value="0.05" units="cm"/>
      <inkml:brushProperty name="height" value="0.05" units="cm"/>
    </inkml:brush>
  </inkml:definitions>
  <inkml:trace contextRef="#ctx0" brushRef="#br0">46 44 15939,'16'-12'1875,"-12"8"-1395,0 0 0,1 1 1,-1-1-1,1 1 0,0 0 1,0 0-1,0 1 0,8-4 1,-12 6-429,0 1 1,-1-1 0,1 0-1,0 0 1,0 0 0,0 0-1,-1 1 1,1-1-1,0 0 1,0 1 0,-1-1-1,1 1 1,0-1 0,-1 1-1,1-1 1,-1 1-1,1-1 1,0 1 0,-1-1-1,1 1 1,-1 0 0,0-1-1,1 1 1,-1 0 0,1 0-1,-1-1 1,0 1-1,0 0 1,1 0 0,-1-1-1,0 1 1,0 0 0,0 0-1,0 0 1,0-1 0,0 1-1,0 0 1,0 1-1,-1 38 288,0-38-284,-35 218 1118,-2 19-166,38-228-1019,3-12-299,1-20-557,-5 2 338,-1 0 1,-1 0-1,-1 0 1,-1 1-1,0-1 1,-13-28-1,-5-6-370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9.450"/>
    </inkml:context>
    <inkml:brush xml:id="br0">
      <inkml:brushProperty name="width" value="0.05" units="cm"/>
      <inkml:brushProperty name="height" value="0.05" units="cm"/>
    </inkml:brush>
  </inkml:definitions>
  <inkml:trace contextRef="#ctx0" brushRef="#br0">12 109 14891,'-2'-3'239,"1"1"0,-1 0 0,1-1-1,0 1 1,0-1 0,0 0 0,0 1 0,1-1 0,-1 0-1,1 1 1,-1-1 0,1-4 0,0 5-114,1 1 0,-1-1-1,1 1 1,0 0 0,-1-1 0,1 1 0,0 0 0,0 0 0,0-1-1,0 1 1,0 0 0,0 0 0,0 0 0,0 0 0,0 0-1,0 0 1,1 0 0,-1 1 0,0-1 0,1 0 0,-1 1-1,0-1 1,1 1 0,-1-1 0,3 0 0,31-7 795,0 1 0,1 2 0,41-1 0,-19 2-447,-25 1-303,11-3-99,-1 3-1,1 2 1,0 1 0,46 7 0,-89-7-120,0 0 23,0 0 0,0 0 0,0 0 0,-1 0 0,1 0 0,0 0 1,0 0-1,0 0 0,-1 1 0,1-1 0,0 0 0,0 0 0,0 1 0,-1-1 0,1 0 0,0 1 0,-1-1 0,1 1 0,0-1 0,-1 1 0,1-1 0,-1 1 0,1-1 0,-1 1 0,1 0 0,-1-1 0,1 1 0,-1 0 1,1 0-1,-1-1 0,0 1 0,0 0 0,1 0 0,-1-1 0,0 1 0,0 0 0,0 1 0,-2 9-285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39.882"/>
    </inkml:context>
    <inkml:brush xml:id="br0">
      <inkml:brushProperty name="width" value="0.05" units="cm"/>
      <inkml:brushProperty name="height" value="0.05" units="cm"/>
    </inkml:brush>
  </inkml:definitions>
  <inkml:trace contextRef="#ctx0" brushRef="#br0">32 1 19412,'9'14'1777,"-11"4"-1137,-2 5-264,-3 8 760,1 2-136,-1 7-296,1-2-200,1 2-199,5-3-49,0-7-176,2 0-176,1-7-713,-2-5 1626,-1-4-865,-4-2 0,-1-6-56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2.860"/>
    </inkml:context>
    <inkml:brush xml:id="br0">
      <inkml:brushProperty name="width" value="0.05" units="cm"/>
      <inkml:brushProperty name="height" value="0.05" units="cm"/>
    </inkml:brush>
  </inkml:definitions>
  <inkml:trace contextRef="#ctx0" brushRef="#br0">0 20 17380,'0'-11'1984,"0"2"-1336,5 12-240,0 14 825,5 10-329,1 6-120,4 5-424,1 2-152,0-1-72,1-2-112,-3-5-256,1-3-168,-7-7-400,0-1-264,-8-8 784,-2-7-177,-9-6-231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3.304"/>
    </inkml:context>
    <inkml:brush xml:id="br0">
      <inkml:brushProperty name="width" value="0.05" units="cm"/>
      <inkml:brushProperty name="height" value="0.05" units="cm"/>
    </inkml:brush>
  </inkml:definitions>
  <inkml:trace contextRef="#ctx0" brushRef="#br0">1 217 14931,'4'11'612,"1"0"1,0 1-1,1-2 0,0 1 0,10 11 0,-13-18-439,1 0-1,0 0 0,0-1 1,0 1-1,0-1 1,0 0-1,1 0 0,-1-1 1,1 1-1,0-1 0,0 0 1,0 0-1,0-1 1,8 2-1,-6-2-44,0 0 0,-1 0 1,1-1-1,0 0 0,0-1 0,-1 1 1,1-1-1,0 0 0,-1-1 0,1 0 1,-1 0-1,0 0 0,11-6 0,-8 3 14,-1-1 1,0 0-1,-1 0 0,1 0 0,-1-1 0,-1 0 0,1-1 0,9-13 0,-6 5-57,-2 0-1,1 0 0,-2-1 0,0 0 0,-1-1 0,-1 1 0,0-1 0,-1 0 0,2-31 0,-6 45-318,0-25-32,0 28 264,0 1 0,0-1-1,0 1 1,0-1 0,0 1 0,0-1-1,0 1 1,0-1 0,0 1 0,0-1-1,0 1 1,-1-1 0,1 1 0,0-1-1,0 1 1,0 0 0,-1-1 0,1 1-1,0-1 1,-1 1 0,1 0 0,0-1-1,-1 1 1,1 0 0,0-1 0,-1 1-1,1 0 1,-1 0 0,1-1 0,-1 1-1,1 0 1,-1 0 0,1 0 0,0-1-1,-1 1 1,1 0 0,-1 0 0,1 0-1,-1 0 1,1 0 0,-1 0 0,1 0-1,-1 0 1,0 0 0,-9 6-233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3.756"/>
    </inkml:context>
    <inkml:brush xml:id="br0">
      <inkml:brushProperty name="width" value="0.05" units="cm"/>
      <inkml:brushProperty name="height" value="0.05" units="cm"/>
    </inkml:brush>
  </inkml:definitions>
  <inkml:trace contextRef="#ctx0" brushRef="#br0">0 5 16171,'3'-4'1561,"0"8"-961,2 8-256,6 14 712,1 8-152,3 7-359,1 4-201,0 2-208,1-1-104,-6-4-168,-2-9-80,-6-8-249,-3-8-207,-6-11-272,-5-6-128,-10-13 656,-2-2-152,-6-11-88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4.187"/>
    </inkml:context>
    <inkml:brush xml:id="br0">
      <inkml:brushProperty name="width" value="0.05" units="cm"/>
      <inkml:brushProperty name="height" value="0.05" units="cm"/>
    </inkml:brush>
  </inkml:definitions>
  <inkml:trace contextRef="#ctx0" brushRef="#br0">13 230 10570,'-3'-7'327,"1"0"-1,0 0 0,0 0 1,1 0-1,0-1 0,0 1 1,1 0-1,0-13 0,1 15-95,-1 1-1,1 0 0,1-1 0,-1 1 0,1 0 0,-1 0 0,1 0 0,0 0 0,1 0 0,-1 0 1,1 1-1,0-1 0,-1 1 0,1 0 0,7-6 0,4-2 91,1 2 1,1-1-1,-1 2 0,1 0 1,1 1-1,-1 0 0,1 1 1,1 1-1,-1 1 0,0 1 1,1 0-1,0 1 0,0 1 0,0 1 1,27 2-1,-41-1-303,0-1-1,-1 1 1,1 0-1,0 0 1,-1 0-1,1 1 1,-1-1-1,0 1 1,1 0-1,-1 0 1,0 0 0,5 5-1,-6-6-14,-1 0 0,0 1 1,0-1-1,0 1 0,0-1 0,-1 1 0,1-1 1,0 1-1,-1 0 0,1-1 0,-1 1 0,1 0 0,-1-1 1,0 1-1,0 0 0,0-1 0,0 1 0,0 0 1,0 0-1,0-1 0,0 1 0,-1 0 0,1-1 1,-1 1-1,1 0 0,-1-1 0,0 1 0,0-1 0,1 1 1,-3 1-1,-2 5 17,-1 0 0,0-1 0,-1 0 0,0-1 1,0 1-1,0-2 0,-1 1 0,-15 8 0,-69 32 172,80-41-266,-8 4 68,18-8-482,10-2-644,42-15 437,-14 8 216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4.606"/>
    </inkml:context>
    <inkml:brush xml:id="br0">
      <inkml:brushProperty name="width" value="0.05" units="cm"/>
      <inkml:brushProperty name="height" value="0.05" units="cm"/>
    </inkml:brush>
  </inkml:definitions>
  <inkml:trace contextRef="#ctx0" brushRef="#br0">0 261 11755,'9'-28'5549,"10"-34"-3118,27-17-60,4-10-972,-50 89-1389,0 0 0,0 0 0,0 0 1,0 0-1,0 0 0,0-1 0,0 1 0,0 0 0,0 0 1,0 0-1,0 0 0,0 0 0,0 0 0,0 0 0,0 0 1,0 0-1,0 0 0,0 0 0,0-1 0,1 1 0,-1 0 0,0 0 1,0 0-1,0 0 0,0 0 0,0 0 0,0 0 0,0 0 1,0 0-1,0 0 0,0 0 0,0 0 0,0 0 0,0 0 1,1 0-1,-1 0 0,0 0 0,0 0 0,0 0 0,0 0 0,0 0 1,0 0-1,0 0 0,0 0 0,0 0 0,0 0 0,1 0 1,-1 0-1,0 0 0,0 0 0,0 0 0,0 0 0,0 0 1,0 0-1,0 0 0,0 0 0,0 0 0,0 0 0,0 0 0,0 0 1,0 1-1,1-1 0,-1 0 0,0 0 0,0 0 0,0 0 1,3 11 376,3 34-176,3 16-167,-7-55-59,-1 0 0,1-1 1,1 1-1,3 7 0,-6-12 24,1 0 0,-1-1 0,0 1 0,1 0 0,-1-1 0,0 1 0,1-1 0,-1 1 0,1-1 0,-1 1 0,1-1 0,-1 1 0,1-1 0,0 1 0,-1-1 0,1 1 0,0-1 0,-1 0 0,1 1 0,0-1 0,-1 0 0,1 0 0,0 0 0,-1 1 0,1-1 1,0 0-1,0 0 0,-1 0 0,1 0 0,0 0 0,0 0 0,-1-1 0,1 1 0,0 0 0,-1 0 0,1 0 0,0-1 0,-1 1 0,1 0 0,0-1 0,-1 1 0,1 0 0,0-1 0,-1 1 0,1-1 0,-1 1 0,1-1 0,0 0 0,5-7 56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5.074"/>
    </inkml:context>
    <inkml:brush xml:id="br0">
      <inkml:brushProperty name="width" value="0.05" units="cm"/>
      <inkml:brushProperty name="height" value="0.05" units="cm"/>
    </inkml:brush>
  </inkml:definitions>
  <inkml:trace contextRef="#ctx0" brushRef="#br0">1 457 16652,'6'4'1712,"5"-8"-1032,2-7-256,18-10 744,4-10-159,14-10-289,5-5-168,5-9-288,0 0-64,-9 4-224,-4 7-200,-14 7-392,-6 6-304,-17 15 720,-9 3-161,-3 9-127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0.977"/>
    </inkml:context>
    <inkml:brush xml:id="br0">
      <inkml:brushProperty name="width" value="0.05" units="cm"/>
      <inkml:brushProperty name="height" value="0.05" units="cm"/>
    </inkml:brush>
  </inkml:definitions>
  <inkml:trace contextRef="#ctx0" brushRef="#br0">2 28 18908,'-1'34'2009,"0"-12"-794,3 40-1,-1-57-1174,0 0-1,0 1 0,0-1 0,0 0 0,1 0 0,0 0 1,0 0-1,0 0 0,1 0 0,0 0 0,0-1 1,5 7-1,-7-10-37,-1 0 0,1 0 0,0 0 0,0-1 0,0 1 0,0 0 0,0 0 0,0-1 0,1 1-1,-1-1 1,0 1 0,0-1 0,0 1 0,1-1 0,-1 0 0,0 1 0,0-1 0,1 0 0,-1 0 0,0 0 0,0 0 0,1 0 0,0 0 0,0-1 5,1 0 0,-1 0 1,0 0-1,0 0 0,0 0 0,0 0 0,0-1 0,0 1 0,-1-1 1,1 1-1,2-4 0,3-4 37,0 0 1,-1-1-1,10-20 1,15-47 177,-7 15-70,-23 61-151,-1 0 1,0 0-1,0 0 0,1 1 0,-1-1 0,0 0 0,1 0 1,-1 1-1,1-1 0,-1 0 0,1 1 0,-1-1 0,1 1 0,0-1 1,-1 1-1,1-1 0,1 0 0,-2 1-2,0 0 0,1 1 0,-1-1 0,0 0-1,0 0 1,1 1 0,-1-1 0,0 0 0,0 0 0,1 1-1,-1-1 1,0 0 0,0 1 0,0-1 0,1 0 0,-1 1 0,0-1-1,0 0 1,0 1 0,0-1 0,0 0 0,0 1 0,0-1 0,0 1-1,0-1 1,2 39-84,-1-34 81,-1 95-135,-1-27 387,11 96 0,-7-148-150,1 1 0,1-1 0,0 0 0,2 0 0,0 0 0,2-1 0,0 0-1,23 35 1,-7-22-20,-17-24-67,0 1 1,-1 0 0,0 0 0,9 20 0,-15-29-3,-1 0 1,1 0 0,-1 1 0,0-1 0,1 0 0,-1 0 0,0 0-1,0 0 1,1 0 0,-1 0 0,0 0 0,0 1 0,0-1 0,-1 0-1,1 0 1,0 0 0,0 0 0,0 0 0,-1 0 0,1 0 0,-1 0-1,0 2 1,0-3 7,1 1-1,-1 0 1,0-1-1,0 1 1,0-1-1,0 1 1,0-1-1,0 1 1,0-1-1,0 0 1,0 1-1,0-1 1,0 0-1,0 0 1,0 0-1,0 0 1,0 0 0,-2 0-1,-2 0 43,-1-1-1,0 0 1,1-1 0,0 1-1,-1-1 1,1 0-1,-7-3 1,-1-4-7,0 0-1,1 0 1,0-1 0,0 0 0,1-1-1,0-1 1,1 1 0,1-2-1,0 1 1,0-1 0,2-1 0,-1 0-1,2 0 1,0 0 0,0-1 0,1 1-1,-4-28 1,8 37-92,1 0 0,0 0 0,0 0 0,0 1 0,1-1 1,-1 0-1,1 0 0,0 0 0,1 1 0,-1-1 0,1 1 0,0-1 0,0 1 0,0-1 1,6-6-1,2-1-266,0 0 1,1 1 0,19-16-1,1 0 151,7-11-215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5.617"/>
    </inkml:context>
    <inkml:brush xml:id="br0">
      <inkml:brushProperty name="width" value="0.05" units="cm"/>
      <inkml:brushProperty name="height" value="0.05" units="cm"/>
    </inkml:brush>
  </inkml:definitions>
  <inkml:trace contextRef="#ctx0" brushRef="#br0">225 0 15555,'1'4'295,"0"-1"-1,0 1 1,-1 0-1,1-1 0,-1 1 1,0 0-1,0-1 1,0 1-1,-1 0 0,-1 5 1,-10 37 767,10-41-842,-21 56 810,-61 111-1,-10 26-412,84-164-507,11-20-41,-1-14-66,1 1 0,-1-1 0,0 0 0,1 0 0,-1 0 0,0 1 0,1-1 0,-1 0 0,1 0 0,-1 0 0,0 0 0,1 0 0,-1 0 0,1 0 0,-1 0-1,1 0 1,-1 0 0,0 0 0,1 0 0,-1 0 0,1 0 0,-1 0 0,0 0 0,1-1 0,-1 1 0,0 0 0,1 0 0,-1 0 0,1-1 0,-1 1 0,0 0 0,1-1 0,16-10 49,25-22 1,12-7-1,-14 16 31,1 3-1,1 1 1,2 2-1,80-22 0,-72 26-19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6.047"/>
    </inkml:context>
    <inkml:brush xml:id="br0">
      <inkml:brushProperty name="width" value="0.05" units="cm"/>
      <inkml:brushProperty name="height" value="0.05" units="cm"/>
    </inkml:brush>
  </inkml:definitions>
  <inkml:trace contextRef="#ctx0" brushRef="#br0">88 1 17436,'-11'15'1672,"-2"8"-1096,-1 6-240,2 11 640,-2 0-159,6 4-273,-3 2-144,8-5-328,2-2-224,2-10-408,1-6-240,1-16 1408,0-7-752,-3-13-64,-3-9-104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46.497"/>
    </inkml:context>
    <inkml:brush xml:id="br0">
      <inkml:brushProperty name="width" value="0.05" units="cm"/>
      <inkml:brushProperty name="height" value="0.05" units="cm"/>
    </inkml:brush>
  </inkml:definitions>
  <inkml:trace contextRef="#ctx0" brushRef="#br0">0 123 16339,'1'-2'140,"-1"-1"0,0 1 0,1 0 0,-1-1 0,1 1 0,0 0-1,0 0 1,-1 0 0,2-1 0,-1 1 0,0 0 0,0 0-1,1 0 1,-1 1 0,1-1 0,-1 0 0,1 0 0,0 1-1,0-1 1,0 1 0,0 0 0,0 0 0,0-1 0,2 0-1,7-3 214,0 1 0,1 0 0,17-4 0,-18 5 38,138-29 1250,-131 30-1534,0 0 0,0 1 0,-1 1 0,1 1 0,0 0 0,26 6 0,-41-7-90,0 1 1,-1-1-1,1 1 1,0 0-1,-1 0 1,1 0-1,-1 0 1,0 0-1,1 1 1,-1-1-1,0 1 1,0-1-1,1 1 1,-1 0-1,-1 0 1,1 0-1,0 0 0,0 0 1,-1 0-1,1 1 1,-1-1-1,0 0 1,0 1-1,0-1 1,0 1-1,0-1 1,0 1-1,-1 0 1,1-1-1,-1 1 1,0 0-1,1-1 1,-1 1-1,-1 0 1,1 0-1,-1 4 1,-1 1 16,-1 1 1,0-1 0,-1 0 0,1-1-1,-1 1 1,-1-1 0,1 1-1,-1-1 1,-1-1 0,1 1 0,-11 8-1,0 0 47,-1-1-1,0-1 1,-26 16-1,-2-6 52,42-21-216,-1-1-1,0 1 0,1-1 1,-1 0-1,0 0 1,0-1-1,1 1 0,-1-1 1,0 0-1,-6 0 1,10 0 61,-1 0 0,1 0 1,0 0-1,0 0 1,-1-1-1,1 1 0,0 0 1,0 0-1,-1 0 1,1 0-1,0-1 0,0 1 1,0 0-1,0 0 1,-1-1-1,1 1 0,0 0 1,0 0-1,0-1 1,0 1-1,0 0 0,0 0 1,-1-1-1,1 1 1,0 0-1,0-1 0,0 1 1,0 0-1,0-1 1,0 1-1,0 0 0,0 0 1,0-1-1,1 1 1,-1 0-1,0-1 0,0 1 1,0 0-1,0 0 1,0-1-1,0 1 1,1 0-1,-1 0 0,0-1 1,0 1-1,0 0 1,1 0-1,-1 0 0,0-1 1,0 1-1,0 0 1,1 0-1,-1 0 0,1-1 1,13-12-297,3 3-169</inkml:trace>
  <inkml:trace contextRef="#ctx0" brushRef="#br0" timeOffset="1">680 1 15131,'4'1'350,"0"0"-1,0 1 0,0 0 0,-1 0 1,1 0-1,-1 0 0,1 0 1,-1 1-1,0 0 0,0-1 1,0 1-1,0 0 0,0 1 1,0-1-1,2 6 0,-2-4-151,-1 0 0,0 0-1,0 0 1,-1 1 0,0-1 0,0 0-1,0 1 1,0-1 0,-1 1 0,0 8-1,-2 2-108,-1 0 0,0-1-1,-1 1 1,0-1 0,-2 0 0,1 0-1,-10 15 1,-86 136 514,47-84-63,49-69-220,14-14-155,25-18-84,-20 11-59,6-1-272,2 1 0,26-7 0,14-5-1206,-55 17 1043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52.839"/>
    </inkml:context>
    <inkml:brush xml:id="br0">
      <inkml:brushProperty name="width" value="0.05" units="cm"/>
      <inkml:brushProperty name="height" value="0.05" units="cm"/>
    </inkml:brush>
  </inkml:definitions>
  <inkml:trace contextRef="#ctx0" brushRef="#br0">0 7 19940,'50'-3'3121,"64"2"-1,-22 2-2051,-41-3-731,90 1 230,-124 2-601,-1 0-1,1 2 0,-1 0 1,0 0-1,0 2 0,18 7 1,-32-12-84,0 1 1,0 0-1,0 0 0,-1 0 1,1 0-1,0 0 1,0 1-1,0-1 1,-1 1-1,2 1 1,-5 1-910,-13-3 530,-5-2-112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53.269"/>
    </inkml:context>
    <inkml:brush xml:id="br0">
      <inkml:brushProperty name="width" value="0.05" units="cm"/>
      <inkml:brushProperty name="height" value="0.05" units="cm"/>
    </inkml:brush>
  </inkml:definitions>
  <inkml:trace contextRef="#ctx0" brushRef="#br0">0 68 20116,'23'2'1913,"17"-8"-1225,6-5-288,13-3 688,6 0-192,1 0-255,-2 5-289,-7 8-921,-9 2-559,-11 10 920,-6 4-184,-13 1-152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53.953"/>
    </inkml:context>
    <inkml:brush xml:id="br0">
      <inkml:brushProperty name="width" value="0.05" units="cm"/>
      <inkml:brushProperty name="height" value="0.05" units="cm"/>
    </inkml:brush>
  </inkml:definitions>
  <inkml:trace contextRef="#ctx0" brushRef="#br0">452 12 15683,'4'-2'293,"0"0"0,0 1 0,1-1 0,-1 1 0,1 0-1,-1 0 1,1 0 0,-1 1 0,1-1 0,8 2 0,-11-1-186,0 1 1,0-1-1,-1 1 1,1 0-1,0 0 1,0 0 0,-1 0-1,1 0 1,-1 0-1,1 0 1,-1 0 0,1 1-1,-1-1 1,0 1-1,0-1 1,1 1 0,-1-1-1,0 1 1,0 0-1,-1-1 1,1 1 0,0 0-1,-1 0 1,1 0-1,-1-1 1,1 1 0,-1 0-1,0 4 1,2 7 215,-2 1 0,1 0 1,-2 0-1,0 0 0,-1 0 0,0 0 1,-1-1-1,-5 15 0,-2 2 37,-1-1 0,-24 43 0,21-46-233,-1-2 1,-1 0-1,-2 0 0,0-2 1,-1 0-1,-33 29 1,42-43-106,0 0-1,-1 0 1,0-1 0,0 0 0,-1-1 0,0 0-1,0-1 1,0 0 0,0-1 0,-1 0 0,0-1-1,0-1 1,0 0 0,0 0 0,0-2 0,-20 0-1,27-1-39,0 0-1,0 0 0,0-1 0,0 1 0,1-1 0,-1-1 0,1 1 0,-1-1 0,1 0 0,0 0 0,-9-7 0,12 8 2,1 0 0,-1 1 0,0-1 0,1 0 0,-1 0 0,1 0 1,-1 0-1,1 0 0,0 0 0,0-1 0,0 1 0,0 0 0,1 0 0,-1-1 0,1 1 1,-1-1-1,1 1 0,0 0 0,0-1 0,0 1 0,0-1 0,0 1 0,0-1 0,1 1 1,-1 0-1,1-1 0,0 1 0,0 0 0,-1-1 0,2 1 0,1-4 0,1 1-17,0-1 0,0 1 0,1 1 0,0-1 0,-1 1 0,2-1 0,-1 1 0,0 1 0,1-1 0,0 1 0,0 0 0,0 0 0,0 1 0,7-3 0,2 1-25,0 0 1,0 0-1,1 2 1,30-2-1,-36 4 43,-1 0 0,1 1 0,0 0 0,-1 1 0,1 0-1,-1 0 1,0 1 0,0 1 0,0-1 0,0 1-1,0 1 1,-1 0 0,11 8 0,-4-1 48,-1 1-1,0 0 1,-1 1 0,0 0 0,18 30-1,-22-30 9,31 42 128,-37-52-262,1 0 1,0 0-1,0 0 1,0 0 0,0-1-1,0 0 1,1 1-1,0-2 1,6 4 0,-9-6-75,-3-2-74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54.387"/>
    </inkml:context>
    <inkml:brush xml:id="br0">
      <inkml:brushProperty name="width" value="0.05" units="cm"/>
      <inkml:brushProperty name="height" value="0.05" units="cm"/>
    </inkml:brush>
  </inkml:definitions>
  <inkml:trace contextRef="#ctx0" brushRef="#br0">16 28 25037,'-6'12'1729,"1"-2"-1465,1-10-168,4-3-600,3-5 536,1-6-136,4-10-208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2.875"/>
    </inkml:context>
    <inkml:brush xml:id="br0">
      <inkml:brushProperty name="width" value="0.05" units="cm"/>
      <inkml:brushProperty name="height" value="0.05" units="cm"/>
    </inkml:brush>
  </inkml:definitions>
  <inkml:trace contextRef="#ctx0" brushRef="#br0">171 2 16107,'0'0'74,"0"0"0,1 0 0,-1 0 0,0 0 0,0 0 0,1-1 0,-1 1 0,0 0 0,1 0 0,-1 0 0,0 0 0,1 0 0,-1 0 0,0 0 0,0 0 0,1 0 0,-1 0 0,0 0 0,1 0 0,-1 0-1,0 0 1,1 0 0,-1 0 0,0 1 0,0-1 0,1 0 0,-1 0 0,0 0 0,1 0 0,-1 1 0,0-1 0,0 0 0,0 0 0,1 0 0,-1 1 0,0-1 0,0 1 0,6 16 1507,-2 30-432,-4-35-872,13 329 3777,-29-362-7471,-63-77-2063,-11 10 6518,88 87-827,1 0-1,-1-1 1,0 1 0,1 0-1,0-1 1,-1 1 0,1-1-1,0 1 1,0-1 0,0 0-1,0 0 1,-1-2 0,7-3 2089,12 4-1074,173-24 2088,-16 2-4507,-152 22 938,-6-2-102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3.573"/>
    </inkml:context>
    <inkml:brush xml:id="br0">
      <inkml:brushProperty name="width" value="0.05" units="cm"/>
      <inkml:brushProperty name="height" value="0.05" units="cm"/>
    </inkml:brush>
  </inkml:definitions>
  <inkml:trace contextRef="#ctx0" brushRef="#br0">4 368 16083,'-2'14'1166,"1"26"450,1-38-1452,0 0-1,0 0 1,0 0-1,0 0 0,1 0 1,-1 0-1,1 0 0,-1 0 1,1-1-1,0 1 0,0 0 1,-1 0-1,1-1 1,1 1-1,1 2 0,-2-3-69,0-1 1,0 1-1,0-1 0,0 1 0,1-1 0,-1 1 0,0-1 0,0 0 0,1 1 1,-1-1-1,0 0 0,0 0 0,1 0 0,-1 0 0,0 0 0,1 0 0,-1-1 1,0 1-1,0 0 0,1 0 0,-1-1 0,0 1 0,0-1 0,0 0 1,0 1-1,2-2 0,30-22 926,-33 24-1017,33-30 511,-1-1 1,27-36-1,52-77 144,-13 16-241,-95 124-400,1 0 1,-1 0 0,1 0-1,0 1 1,5-5-1,-8 8-15,-1 0 0,0-1 0,1 1 0,-1 0 0,0 0 0,1 0 0,-1 0 1,0-1-1,1 1 0,-1 0 0,0 0 0,1 0 0,-1 0 0,1 0 0,-1 0 0,0 0 0,1 0 0,-1 0 0,0 0 0,1 0 0,-1 0 0,1 1 0,-1-1 0,0 0 0,1 0 0,-1 0 0,0 0 0,1 0 0,-1 1 0,1 0 1,0 0 0,-1 0-1,1 0 1,-1 1 0,0-1 0,1 0 0,-1 0-1,0 0 1,1 1 0,-1-1 0,0 0 0,0 0-1,0 1 1,0 0 0,-3 49 43,-16 87-1,-1 20-117,21-124-713,-1-33 738,0-1-1,0 0 0,0 1 0,0-1 0,0 1 0,1-1 0,-1 0 0,0 1 0,0-1 0,0 1 0,0-1 0,1 0 0,-1 1 0,0-1 0,0 0 0,1 1 0,-1-1 0,0 0 0,0 1 0,1-1 0,-1 0 1,0 0-1,1 1 0,0-1 0,0 0-15,-1 0 1,1-1-1,0 1 1,-1-1-1,1 1 1,0 0-1,-1-1 1,1 1-1,0-1 1,-1 0-1,1 1 1,-1-1-1,1 1 1,-1-1-1,1 0 1,-1 1-1,0-1 1,1 0-1,-1 0 1,14-25-462,2-5-179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4.037"/>
    </inkml:context>
    <inkml:brush xml:id="br0">
      <inkml:brushProperty name="width" value="0.05" units="cm"/>
      <inkml:brushProperty name="height" value="0.05" units="cm"/>
    </inkml:brush>
  </inkml:definitions>
  <inkml:trace contextRef="#ctx0" brushRef="#br0">1 39 16035,'9'10'2393,"0"-3"-1097,0-6-496,8-2 2417,0-6-1561,6 0-631,0-1-201,3 2-400,-1 1-200,-4 1-416,-1 2-456,-5-1 560,0-3-112,2-2-72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21:32.269"/>
    </inkml:context>
    <inkml:brush xml:id="br0">
      <inkml:brushProperty name="width" value="0.05" units="cm"/>
      <inkml:brushProperty name="height" value="0.05" units="cm"/>
    </inkml:brush>
  </inkml:definitions>
  <inkml:trace contextRef="#ctx0" brushRef="#br0">9 182 18580,'-2'-3'-1,"1"0"1,0 0-1,0 0 1,0 0-1,0 0 1,1 0-1,-1 0 0,1 0 1,-1 0-1,1 0 1,0 0-1,1 0 1,-1 0-1,0 0 1,1 0-1,-1 0 0,1 0 1,2-4-1,1-4-310,2 1-1,-1-1 1,11-14 0,2-3 179,-16 25 110,16-24-164,-18 27 184,0-1 1,0 1-1,1 0 0,-1-1 0,0 1 1,0 0-1,1-1 0,-1 1 0,0 0 1,1 0-1,-1-1 0,0 1 0,1 0 1,-1 0-1,1 0 0,-1-1 1,0 1-1,1 0 0,-1 0 0,1 0 1,-1 0-1,0 0 0,1 0 0,-1 0 1,1 0-1,-1 0 0,1 0 0,-1 0 1,0 0-1,1 0 0,-1 0 0,1 0 1,-1 1-1,0-1 0,1 0 0,-1 0 1,0 0-1,1 1 0,-1-1 0,1 0 1,-1 0-1,0 1 0,0-1 0,1 0 1,-1 1-1,0-1 0,0 0 0,1 1 1,-1-1-1,0 0 0,0 1 0,0-1 1,1 1-1,-1-1 0,0 0 0,0 1 1,0-1-1,0 1 0,0-1 1,0 1-1,0-1 0,0 1 0,6 27 1,-1 1-1,-2-1 1,0 33 0,1 2 0,0-20-47,2-1 0,1 0 1,2 0-1,2 0 0,22 53 1,-27-81 18,1 0 0,1-1 1,0 1-1,1-2 0,0 1 1,1-1-1,22 20 0,-24-25 16,1 0-1,0-1 1,0 0 0,1-1-1,-1 0 1,1 0-1,0-1 1,1 0 0,-1-1-1,1-1 1,-1 1 0,18 0-1,-6-2-42,0-1 0,1-1 0,-1-2 0,0 0 0,0-1 0,0-1 0,0-1 1,22-10-1,165-82-336,-191 89 360,58-32-65,-25 12 66,2 3 1,85-31-1,-124 53 38,-1 0 0,1 2-1,0-1 1,-1 1 0,1 1 0,22 1 0,-28 1 0,1 0-1,-1 0 1,0 1 0,0 0-1,1 1 1,-1 0 0,-1 0-1,1 0 1,0 1 0,-1 0-1,0 1 1,7 5 0,0 3 9,0-1 1,-1 2-1,-1 0 0,-1 0 1,13 21-1,44 85 77,-18-28-12,-34-66-47,0-2 1,2 0 0,0 0 0,25 23 0,-33-38-20,0 0 1,0-1-1,1 0 0,0-1 1,0 0-1,0-1 0,1 0 1,0-1-1,1 0 1,-1-1-1,26 6 0,-19-8 3,-1-1 0,1-1 0,-1 0 0,1-1 0,-1-1 0,1-1 0,-1 0 0,0-2 1,0 0-1,30-13 0,8-8-98,99-65 1,-19 10-1229,-122 74 1206,0 0 1,1 1-1,-1 0 0,1 2 0,1 0 1,28-4-1,-39 7 33,0 1 1,1 1-1,-1-1 0,0 1 1,7 2-1,-12-3 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0.846"/>
    </inkml:context>
    <inkml:brush xml:id="br0">
      <inkml:brushProperty name="width" value="0.05" units="cm"/>
      <inkml:brushProperty name="height" value="0.05" units="cm"/>
    </inkml:brush>
  </inkml:definitions>
  <inkml:trace contextRef="#ctx0" brushRef="#br0">0 458 17708,'13'3'1696,"23"-10"-1048,9-8-224,21-12 577,12-6-97,29-10-144,12-4-128,10-2-288,1 0-80,-3 4-200,0 2-120,-12 13-328,-8 4-168,-29 9-464,-12 3-216,-29 5 855,-19 4-303,-26 4-104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1.675"/>
    </inkml:context>
    <inkml:brush xml:id="br0">
      <inkml:brushProperty name="width" value="0.05" units="cm"/>
      <inkml:brushProperty name="height" value="0.05" units="cm"/>
    </inkml:brush>
  </inkml:definitions>
  <inkml:trace contextRef="#ctx0" brushRef="#br0">200 54 18580,'1'0'91,"0"-1"0,-1 0 0,1 0 1,0 0-1,-1 0 0,1 0 0,0 0 0,-1 0 0,1 0 0,-1 0 1,0 0-1,1 0 0,-1 0 0,0 0 0,0 0 0,0-1 1,0 1-1,0 0 0,0 0 0,0 0 0,0 0 0,0 0 0,0-1 1,0 1-1,-1 0 0,1 0 0,-1 0 0,1 0 0,-1 0 0,1 0 1,-1 0-1,1 0 0,-1 0 0,0 0 0,0 1 0,1-1 1,-1 0-1,0 0 0,0 0 0,0 1 0,0-1 0,0 1 0,-1-2 1,-2 0 102,0 1 1,0-1-1,0 1 1,0-1-1,0 1 1,0 1-1,0-1 1,-1 0 0,1 1-1,-8 0 1,5 1-160,0 1 0,-1 0-1,1 0 1,0 0 0,0 1 0,0 0 0,1 0 0,-1 1 0,1 0 0,0 0 0,0 1 0,0-1 0,0 1 0,1 1 0,0-1 0,0 1 0,0 0 0,1 0 0,0 0 0,0 0 0,1 1 0,-1 0 0,-2 8-1,6-14-37,0 0 0,-1 1 0,1-1 0,0 0 0,-1 1 0,1-1-1,0 1 1,0-1 0,0 0 0,0 1 0,1-1 0,-1 0-1,0 1 1,0-1 0,1 1 0,-1-1 0,1 0 0,-1 0-1,1 1 1,0-1 0,0 1 0,0-1-1,1 0 0,-1 0 0,0-1 0,0 1 0,0 0-1,1-1 1,-1 1 0,0-1 0,1 1 0,-1-1 0,0 0 0,1 0 0,-1 0 0,0 0-1,1 0 1,-1 0 0,3 0 0,6-2-29,1 0 0,0-1-1,-1 0 1,14-6 0,-14 5-10,-3 1 14,0 1 0,1 0 0,-1 0 0,0 1-1,0 0 1,1 0 0,-1 0 0,1 1 0,-1 0 0,13 3-1,-14-2 13,-1 0 0,0 1-1,0 0 1,0 0 0,0 1 0,0 0-1,0-1 1,-1 2 0,1-1 0,-1 0-1,0 1 1,0 0 0,0 0-1,-1 0 1,5 6 0,9 15-18,-2 0 0,-1 1 0,0 1 0,-3 0 0,11 31 0,-4 3 421,13 83-1,-27-120-18,-1 1 0,0 47 0,-3-62-224,-1 0 0,0 0-1,-1 0 1,0 0-1,0-1 1,-1 1 0,-1 0-1,0-1 1,-8 16 0,10-22-110,1-1 0,-1 0 0,1 0 0,-1 0 0,0 0 0,1 0 1,-1-1-1,0 1 0,0-1 0,0 1 0,-1-1 0,1 1 1,0-1-1,-1 0 0,1 0 0,0 0 0,-1 0 0,-4 0 0,3-1 1,0 0-1,-1 0 1,1 0-1,0 0 0,0-1 1,0 0-1,0 0 0,-1 0 1,1 0-1,-6-4 1,-3-1 24,0-2 1,1 0 0,-1-1 0,1 0-1,-15-15 1,7 3-19,0 0 0,-28-39 0,43 53-116,0-1 1,0 0 0,0 0-1,1-1 1,0 1-1,1-1 1,0 0 0,0 0-1,1 0 1,0 0 0,1-1-1,-1-10 1,3 15-71,-1 0-1,1 1 1,0-1-1,0 0 1,1 0-1,-1 0 1,1 1-1,0-1 1,0 1-1,1-1 1,-1 1 0,1 0-1,6-8 1,2 2-156,0 0 1,0 0 0,18-12 0,14-8-429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4.473"/>
    </inkml:context>
    <inkml:brush xml:id="br0">
      <inkml:brushProperty name="width" value="0.05" units="cm"/>
      <inkml:brushProperty name="height" value="0.05" units="cm"/>
    </inkml:brush>
  </inkml:definitions>
  <inkml:trace contextRef="#ctx0" brushRef="#br0">502 1 21949,'-1'4'114,"0"1"1,-1-1 0,1 1-1,-1-1 1,0 0 0,0 0 0,0 1-1,0-2 1,-1 1 0,0 0-1,0 0 1,0-1 0,-4 4-1,-7 11 222,-116 140 1707,108-134-1733,-1-2-1,-1-1 1,0 0-1,-43 25 1,61-42-261,0-1 0,0 1 0,0-2 0,-1 1 0,1-1 0,-1 0 0,0 0 0,1-1 0,-8 1 0,11-2-42,0 0 1,0 0-1,0 0 0,0-1 1,0 1-1,0-1 1,1 1-1,-1-1 1,0 0-1,0 0 0,1-1 1,-1 1-1,1-1 1,-1 1-1,1-1 0,0 0 1,-1 1-1,1-1 1,0-1-1,0 1 0,0 0 1,1 0-1,-3-5 1,-1-1-39,1-1 0,0 0 1,0 0-1,1 0 1,0 0-1,1 0 0,0-1 1,1 1-1,0-1 1,0 0-1,1 1 0,0-1 1,1 0-1,0 1 1,0-1-1,1 1 0,0-1 1,1 1-1,0 0 0,6-12 1,-8 19 25,-1 1 1,1-1-1,0 1 1,0 0-1,1-1 1,-1 1-1,0 0 1,0-1-1,1 1 1,-1 0-1,0 0 0,1 0 1,-1 0-1,1 0 1,0 1-1,-1-1 1,1 0-1,0 1 1,-1-1-1,3 1 1,-1 0 6,0 0 0,0 0 0,-1 0 0,1 0 0,0 1 0,0 0 0,-1-1 0,1 1 0,-1 0 0,1 0 0,4 3 0,6 5 40,-1-1 1,-1 2-1,0 0 0,11 11 1,-12-11 0,12 12-24,6 6 295,2 0 1,34 23 0,-55-44-385,0-1 0,1 0 0,-1-1 0,1 0 0,0-1 0,0 0 0,1-1 0,-1 0 0,1 0 0,0-1 0,0 0 0,17 0 0,-25-2-40,1-1 0,0 1 1,-1-1-1,1 1 0,-1-1 0,1 0 0,-1-1 0,1 1 0,-1 0 0,0-1 0,0 0 0,0 0 0,0 0 0,0 0 0,0 0 1,0-1-1,-1 1 0,5-6 0,12-17-548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4.893"/>
    </inkml:context>
    <inkml:brush xml:id="br0">
      <inkml:brushProperty name="width" value="0.05" units="cm"/>
      <inkml:brushProperty name="height" value="0.05" units="cm"/>
    </inkml:brush>
  </inkml:definitions>
  <inkml:trace contextRef="#ctx0" brushRef="#br0">235 1 17804,'2'0'160,"0"0"0,0 1-1,0-1 1,0 1 0,0-1 0,0 1 0,0 0 0,0 0 0,-1-1 0,1 1-1,0 1 1,0-1 0,-1 0 0,1 0 0,-1 1 0,1-1 0,-1 1 0,1-1 0,-1 1-1,0 0 1,2 1 0,26 47 1445,-22-37-917,1 3-546,0 1-1,0 0 0,-2 0 0,0 0 1,-1 1-1,-1 0 0,-1 0 0,0 0 0,-1 0 1,-1 1-1,-1-1 0,-1 1 0,0-1 1,-2 0-1,0 0 0,0 0 0,-2 0 1,0 0-1,-8 16 0,0-3-193,-1-1 0,-1-1 0,-2 0 0,-27 36 0,35-53 22,0 0-1,-1-1 0,-1 0 1,0-1-1,-1 0 1,0 0-1,0-2 1,-1 1-1,0-1 0,0-1 1,-27 10-1,-22-3-144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35.293"/>
    </inkml:context>
    <inkml:brush xml:id="br0">
      <inkml:brushProperty name="width" value="0.05" units="cm"/>
      <inkml:brushProperty name="height" value="0.05" units="cm"/>
    </inkml:brush>
  </inkml:definitions>
  <inkml:trace contextRef="#ctx0" brushRef="#br0">451 24 15059,'-2'-2'136,"0"0"0,0 0 0,0 0 0,0 0 0,0 1 0,0-1 1,0 1-1,-1-1 0,1 1 0,0 0 0,-1 0 0,1 0 0,-1 0 0,0 0 0,1 0 0,-6 0 0,4 2-34,1-1 1,0 0-1,-1 1 1,1 0-1,-1 0 1,1 0-1,0 0 1,0 0-1,-1 1 1,1 0-1,0-1 1,-5 5-1,-6 5 231,1 1 0,0 0 0,1 1 0,0 0 0,-16 23 1,-42 80 717,36-46-679,2 1 0,3 2 0,4 1 0,-27 132 0,43-161-223,2 0-1,-1 84 0,8-109-172,1 0 0,1 0-1,1 0 1,1 0 0,0 0 0,1-1 0,2 0-1,14 32 1,-16-42-110,0 0 1,0-1-1,1 0 0,0 0 0,1-1 1,0 1-1,0-1 0,1-1 0,-1 1 1,1-1-1,1-1 0,-1 0 0,1 0 1,0 0-1,0-1 0,0 0 0,1-1 1,0 0-1,-1-1 0,19 3 0,30 0-454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7.851"/>
    </inkml:context>
    <inkml:brush xml:id="br0">
      <inkml:brushProperty name="width" value="0.05" units="cm"/>
      <inkml:brushProperty name="height" value="0.05" units="cm"/>
    </inkml:brush>
  </inkml:definitions>
  <inkml:trace contextRef="#ctx0" brushRef="#br0">7 19 16203,'3'-3'583,"8"-12"2548,-6 15-1573,-3 12-297,-2 19-549,-1 1 0,-8 42 1,1-15-333,6-40-280,-2 24 140,0 79 1,4-120-307,1 0 0,-1 1 0,0-1 0,1 0 0,-1 0 0,1 0 0,0 0 0,0 0 0,0 0 0,2 3 0,-3-5 32,0 0 0,0 0 1,0 0-1,0 1 0,0-1 1,0 0-1,0 0 0,1 0 1,-1 0-1,0 0 0,0 0 1,0 0-1,0 1 0,0-1 1,1 0-1,-1 0 0,0 0 1,0 0-1,0 0 0,0 0 1,1 0-1,-1 0 0,0 0 1,0 0-1,0 0 0,1 0 1,-1 0-1,0 0 0,0 0 1,0 0-1,0 0 0,1 0 1,-1 0-1,0 0 0,0 0 1,0-1-1,0 1 0,0 0 1,1 0-1,-1 0 0,6-15-1484,-3-27 165,-1 18 437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8.775"/>
    </inkml:context>
    <inkml:brush xml:id="br0">
      <inkml:brushProperty name="width" value="0.05" units="cm"/>
      <inkml:brushProperty name="height" value="0.05" units="cm"/>
    </inkml:brush>
  </inkml:definitions>
  <inkml:trace contextRef="#ctx0" brushRef="#br0">105 44 18780,'-4'-9'2548,"-1"14"-1058,-1 17-15,4-10-1253,1 1-1,0 0 0,0 0 1,2 0-1,-1 0 0,2 0 1,5 24-1,-7-36-212,0 0-1,1 0 0,-1 0 1,0-1-1,1 1 1,-1 0-1,0 0 0,1 0 1,-1-1-1,1 1 1,0 0-1,-1-1 0,1 1 1,-1 0-1,1-1 1,0 1-1,0-1 0,-1 1 1,1-1-1,0 1 1,0-1-1,-1 1 0,1-1 1,0 0-1,0 0 1,0 1-1,1-1 0,-1 0 8,1-1 0,-1 1-1,1 0 1,-1-1 0,0 1-1,1-1 1,-1 0-1,1 1 1,-1-1 0,0 0-1,0 0 1,1 0 0,-1 0-1,1-2 1,4-2 56,-1-1-1,-1 0 1,1-1-1,-1 1 1,5-10-1,-5 7 16,-1 0 1,0 0-1,-1 0 0,0-1 1,0 1-1,-1 0 0,0-1 1,-1-15-1,0 23-63,-1 0-1,1-1 0,0 1 1,-1-1-1,0 1 1,1 0-1,-1-1 0,0 1 1,0 0-1,0 0 1,0 0-1,-1-1 0,1 1 1,-1 0-1,-3-3 1,4 4-13,-1 0-1,0 0 1,0 0 0,0 0 0,0 0 0,0 1 0,0-1-1,-1 1 1,1-1 0,0 1 0,0 0 0,0 0 0,0 0-1,0 0 1,-1 0 0,1 1 0,0-1 0,0 0 0,0 1-1,0 0 1,-3 1 0,-3 1-7,0 1-1,0 1 0,1-1 1,-1 1-1,1 1 1,0-1-1,1 1 1,-1 0-1,1 1 1,0 0-1,1 0 1,0 0-1,0 0 1,0 1-1,1 0 1,0 0-1,1 0 0,-1 0 1,-1 12-1,7-18 1,4-6 3,5-7 4,57-83 85,-55 76-67,-14 18-29,0 3-5,0-1 1,0 1-1,0 0 1,0-1-1,1 1 1,-1 0-1,1 0 1,-1-1-1,1 5 1,3-11 13,0 1 0,-1-1 1,0 0-1,1 0 0,-1 0 1,1-5-1,3-7 9,-6 13-25,-5 11-11,-7 15 16,4-7 7,-12 29-1,20-45-7,0 0 0,0 0 0,0 1 0,0-1 0,0 0 0,-1 0 0,1 0 0,0 0 0,0 0 0,0 0 0,0 1 0,0-1 0,0 0 0,0 0 0,0 0 0,0 0 0,0 0 0,0 1 0,0-1 0,0 0-1,0 0 1,0 0 0,0 0 0,0 0 0,0 0 0,0 1 0,0-1 0,0 0 0,0 0 0,1 0 0,-1 0 0,0 0 0,0 0 0,0 0 0,0 1 0,0-1 0,0 0 0,0 0 0,0 0 0,0 0 0,1 0 0,-1 0 0,0 0 0,0 0 0,0 0 0,0 0 0,0 0 0,0 0 0,1 1 0,8-5-340,7-10-250,-13 7 368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9.262"/>
    </inkml:context>
    <inkml:brush xml:id="br0">
      <inkml:brushProperty name="width" value="0.05" units="cm"/>
      <inkml:brushProperty name="height" value="0.05" units="cm"/>
    </inkml:brush>
  </inkml:definitions>
  <inkml:trace contextRef="#ctx0" brushRef="#br0">5 500 19380,'-5'5'3309,"18"-19"-1955,24-30-20,32-50-331,-4-3-1,78-158 1,-162 300-999,2 1-1,-15 61 1,12-36-9,4-18 0,-3 6 14,-20 105-1,38-159-60,1 0-1,0 0 1,-1 0-1,2 0 0,-1 0 1,2 7-1,-2-11-43,0 0 0,0-1 1,0 1-1,1 0 0,-1 0 0,0 0 0,1-1 0,-1 1 0,1 0 0,-1 0 1,1-1-1,-1 1 0,1-1 0,-1 1 0,1 0 0,0-1 0,-1 1 1,1-1-1,0 1 0,0-1 0,-1 0 0,1 1 0,0-1 0,0 0 1,0 1-1,-1-1 0,1 0 0,0 0 0,0 0 0,0 0 0,0 0 0,-1 0 1,1 0-1,0 0 0,0 0 0,0 0 0,0 0 0,0 0 0,-1-1 1,1 1-1,0 0 0,0-1 0,0 1 0,20-9-1687,-13 6 593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9:59.786"/>
    </inkml:context>
    <inkml:brush xml:id="br0">
      <inkml:brushProperty name="width" value="0.05" units="cm"/>
      <inkml:brushProperty name="height" value="0.05" units="cm"/>
    </inkml:brush>
  </inkml:definitions>
  <inkml:trace contextRef="#ctx0" brushRef="#br0">12 36 17452,'-10'6'1920,"8"-3"-992,8-3-272,10-1 1001,2-3-137,14 0-328,2-2-207,9 0-321,3-2-96,0 3-216,-5 1-176,-6 1-440,-3 1-376,-10 2-881,-7-1 1257,-9 2-216,-4-1-216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0.235"/>
    </inkml:context>
    <inkml:brush xml:id="br0">
      <inkml:brushProperty name="width" value="0.05" units="cm"/>
      <inkml:brushProperty name="height" value="0.05" units="cm"/>
    </inkml:brush>
  </inkml:definitions>
  <inkml:trace contextRef="#ctx0" brushRef="#br0">128 38 20068,'33'-11'3452,"-14"4"-2568,-1 1 0,21-4 0,-34 9-787,0 0-1,0 0 1,0 1 0,1 0-1,-1 0 1,0 0 0,0 0-1,0 1 1,0-1 0,0 2-1,1-1 1,8 4 0,-12-4-87,1 1 1,-1 0 0,0 0 0,0 0 0,0 0 0,0 0 0,0 1-1,0-1 1,0 1 0,-1-1 0,1 1 0,-1-1 0,0 1 0,0 0-1,0 0 1,0 0 0,-1-1 0,1 1 0,-1 0 0,1 0-1,-1 0 1,0 0 0,0 3 0,-1 6-1,0 0 0,0 0-1,-2 0 1,-4 16 0,0-5 26,-2 1-1,-1-1 1,0-1 0,-2 1-1,0-2 1,-18 23-1,19-29 16,-1 0 0,-1-1 0,0-1 0,-1 0 0,0 0-1,-1-2 1,0 1 0,-29 14 0,40-23-34,-1-1 0,0 0 0,0 0 0,0 0 0,0 0-1,0-1 1,0 0 0,0 0 0,0 0 0,0-1 0,-1 1 0,1-1 0,-8-1 0,13 1-16,-1 0-1,1 0 0,-1 0 1,1 0-1,-1 0 1,1 0-1,-1-1 1,1 1-1,0 0 0,-1 0 1,1 0-1,-1 0 1,1-1-1,0 1 1,-1 0-1,1 0 0,0 0 1,-1-1-1,1 1 1,0 0-1,-1-1 0,1 1 1,0 0-1,0-1 1,-1 1-1,1-1 1,0 1-1,0 0 0,0-1 1,-1 1-1,1-1 1,0 1-1,0 0 1,0-1-1,0 1 0,0-1 1,0 1-1,0-1 1,0 1-1,0 0 1,0-1-1,0 1 0,0-1 1,0 1-1,0-1 1,1 1-1,-1 0 1,0-1-1,0 1 0,0-1 1,1 1-1,-1-1 1,2-1-5,-1 1 0,1-1 0,-1 1 0,1 0 0,0-1 0,-1 1 1,1 0-1,0 0 0,0 0 0,2-1 0,1 1-4,0-1 0,1 1 0,-1 0-1,1 0 1,-1 1 0,0 0 0,1 0 0,-1 0 0,1 0-1,-1 1 1,1 0 0,-1 0 0,0 0 0,1 1 0,-1 0 0,0 0-1,0 0 1,0 1 0,-1 0 0,1-1 0,-1 2 0,1-1-1,-1 0 1,0 1 0,0 0 0,0 0 0,-1 0 0,0 0-1,1 1 1,-2 0 0,1-1 0,3 7 0,-5-9 6,0 2 0,1 0 1,0 0-1,1 0 0,-1 0 1,1-1-1,-1 1 1,5 3-1,-6-6 3,0-1 0,0 1 0,1 0-1,-1-1 1,0 1 0,1 0 0,-1-1 0,0 0 0,1 1-1,-1-1 1,1 0 0,-1 0 0,1 0 0,-1 0 0,0 0-1,1 0 1,-1 0 0,1 0 0,-1-1 0,1 1 0,-1 0 0,0-1-1,1 1 1,-1-1 0,0 0 0,2 0 0,9-7 8,-1 1 0,1-2 0,-2 0 1,1 0-1,-1 0 0,-1-2 0,9-10 1,17-17-15,-45 79-484,7-27-1549,9-22 1580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1.029"/>
    </inkml:context>
    <inkml:brush xml:id="br0">
      <inkml:brushProperty name="width" value="0.05" units="cm"/>
      <inkml:brushProperty name="height" value="0.05" units="cm"/>
    </inkml:brush>
  </inkml:definitions>
  <inkml:trace contextRef="#ctx0" brushRef="#br0">430 24 14275,'5'-6'644,"13"-12"2517,-13 18-1187,-5 13-79,-4 4-1370,0-1 0,-2-1 0,0 1 0,0-1 0,-1 0 1,-10 15-1,-6 4 27,-34 41-1,34-48-205,-48 44-1,57-59-268,-1-1-1,0 0 1,-1-1-1,0 0 0,-21 8 1,32-16-72,1 0 1,0 0-1,-1-1 0,1 0 1,-1 0-1,1 0 1,-1-1-1,0 1 0,1-1 1,-1 0-1,1-1 0,-1 1 1,0-1-1,-5-1 0,8 1-13,-1 0 0,0-1-1,1 1 1,-1-1-1,1 1 1,-1-1 0,1 0-1,0 0 1,0 0-1,0 0 1,0-1 0,0 1-1,0 0 1,1-1-1,-1 1 1,1-1-1,0 0 1,-1 1 0,1-1-1,1 0 1,-1 0-1,0 0 1,0-4 0,-1-5-26,1 1 0,1-1-1,0 0 1,0 1 0,1-1 0,0 1 0,1-1 0,1 1 0,6-19 0,-7 22 13,1 0 1,1 1-1,0-1 0,0 0 0,0 1 1,1 0-1,0 0 0,0 1 1,1-1-1,0 1 0,0 0 0,0 1 1,14-10-1,-16 13 30,-1 0 1,1 1-1,-1-1 1,1 1 0,0 0-1,0 0 1,-1 1-1,1-1 1,0 1-1,0 0 1,0 0-1,0 0 1,-1 0-1,1 1 1,0 0 0,0-1-1,-1 1 1,1 1-1,0-1 1,-1 0-1,1 1 1,-1 0-1,0 0 1,7 4 0,4 5 90,1 1 0,-1 1 1,22 27-1,-22-25-36,17 18 552,41 35 0,-59-58-859,-1 0-1,2-1 0,0 0 0,0-1 0,0-1 0,28 11 0,-31-16-99,1-1-127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1.727"/>
    </inkml:context>
    <inkml:brush xml:id="br0">
      <inkml:brushProperty name="width" value="0.05" units="cm"/>
      <inkml:brushProperty name="height" value="0.05" units="cm"/>
    </inkml:brush>
  </inkml:definitions>
  <inkml:trace contextRef="#ctx0" brushRef="#br0">1 0 19988,'3'0'2353,"0"8"-1281,0-7-424,1 4 1609,2-5-809,1 1-584,-1 1-360,-2-1-728,-2-1-616,-1 5 720,-4 1-176,0-4-112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2.091"/>
    </inkml:context>
    <inkml:brush xml:id="br0">
      <inkml:brushProperty name="width" value="0.05" units="cm"/>
      <inkml:brushProperty name="height" value="0.05" units="cm"/>
    </inkml:brush>
  </inkml:definitions>
  <inkml:trace contextRef="#ctx0" brushRef="#br0">90 75 18444,'0'-1'163,"1"-1"1,-1 1-1,0-1 0,1 0 1,-1 1-1,0-1 0,0 0 1,0 1-1,0-1 0,0 0 1,-1 1-1,1-1 1,0 0-1,-1 1 0,1-1 1,-1 1-1,0-1 0,1 1 1,-2-3-1,1 4-100,0-1 1,1 1-1,-1-1 1,0 1-1,0 0 1,0-1-1,0 1 1,0 0-1,0-1 1,0 1-1,1 0 1,-1 0-1,0 0 1,0 0-1,0 0 0,0 0 1,0 0-1,0 0 1,0 0-1,0 0 1,0 1-1,0-1 1,0 0-1,0 1 1,1-1-1,-1 1 1,0-1-1,0 1 1,0-1-1,1 1 0,-1-1 1,0 1-1,1 0 1,-1-1-1,-1 2 1,-3 3 33,1 0 0,-1 0 1,1 1-1,0-1 0,0 1 1,0 0-1,1 0 0,0 0 1,0 1-1,1-1 0,0 0 1,-3 14-1,3-10-86,0 0-1,1 1 1,0-1 0,1 1 0,0 0-1,1-1 1,3 19 0,-4-27-3,1 1-1,0 0 1,0-1 0,0 1 0,0-1 0,0 1 0,0-1-1,1 1 1,-1-1 0,1 0 0,-1 0 0,1 0 0,0 0-1,0 0 1,0 0 0,0 0 0,0-1 0,4 3-1,-4-3 11,0-1-1,0 1 1,0 0-1,1-1 1,-1 1-1,0-1 1,0 0-1,1 0 1,-1 0-1,0 0 1,1 0-1,-1 0 1,0-1-1,1 1 1,-1-1-1,0 1 1,0-1-1,0 0 1,0 0-1,1 0 1,2-2-1,2-2 58,1-1 0,-1 0 0,0 0 0,-1-1 0,1 0 0,-1 0 0,-1-1 0,1 1 0,-1-1 0,-1 0 0,5-10 0,-5 10 2,-1 0 0,0 0 0,0 0 0,-1 0 0,0 0-1,-1 0 1,1-1 0,-2 1 0,1 0 0,-1-1 0,0 1-1,-3-13 1,3 18-53,-1-1-1,0 1 0,-1 0 1,1-1-1,-1 1 1,1 0-1,-1 0 0,0 0 1,0 0-1,0 0 0,-1 1 1,1-1-1,-1 1 1,1-1-1,-1 1 0,0 0 1,0 0-1,0 0 0,0 1 1,0-1-1,0 1 1,0-1-1,-1 1 0,1 0 1,0 0-1,-1 1 0,1-1 1,-1 1-1,1-1 1,-1 1-1,-4 1 0,5-1-81,-1 0-1,0 1 0,0-1 1,1 1-1,-1 0 0,0 0 1,1 0-1,-1 1 0,1 0 1,-1-1-1,1 1 0,0 0 1,0 0-1,0 1 0,0-1 1,0 1-1,0 0 0,1-1 0,-1 1 1,1 0-1,0 0 0,0 1 1,0-1-1,0 0 0,1 1 1,-1-1-1,1 1 0,-2 6 1,3-9 30,0-1 1,-1 1 0,1 0-1,0 0 1,0-1 0,0 1-1,0 0 1,0 0 0,0 0-1,0-1 1,0 1 0,0 0-1,0 0 1,1-1 0,-1 1-1,0 0 1,0 0 0,1-1-1,-1 1 1,0 0 0,1-1-1,-1 1 1,1 0 0,-1-1-1,1 1 1,8 1-427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02.218"/>
    </inkml:context>
    <inkml:brush xml:id="br0">
      <inkml:brushProperty name="width" value="0.05" units="cm"/>
      <inkml:brushProperty name="height" value="0.05" units="cm"/>
    </inkml:brush>
  </inkml:definitions>
  <inkml:trace contextRef="#ctx0" brushRef="#br0">249 32 18628,'9'-7'1202,"17"-17"1705,-30 25 797,-22 14-2455,8 2-1031,2 0 0,-1 1 0,2 1 1,1 0-1,0 1 0,-21 42 0,11-11 132,-32 101 0,44-111-137,2 0 0,-9 73 0,17-91-151,1 0 1,1 0-1,1 1 0,1-1 0,1 0 1,8 34-1,-8-49-110,0 1 0,0-1 1,1-1-1,-1 1 0,2 0 0,-1-1 0,1 0 1,0 0-1,1 0 0,0-1 0,9 9 0,-11-11-34,0-1 0,1 0 0,-1 0 0,1-1-1,-1 1 1,1-1 0,0 0 0,0 0 0,0-1-1,0 0 1,1 1 0,-1-2 0,0 1-1,0 0 1,1-1 0,-1 0 0,0-1 0,1 1-1,6-2 1,29-12-311,-2-7-134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1.897"/>
    </inkml:context>
    <inkml:brush xml:id="br0">
      <inkml:brushProperty name="width" value="0.05" units="cm"/>
      <inkml:brushProperty name="height" value="0.05" units="cm"/>
    </inkml:brush>
  </inkml:definitions>
  <inkml:trace contextRef="#ctx0" brushRef="#br0">106 8 16820,'2'-8'4091,"0"31"-1922,-10 79-651,-23 112 0,3-35-1055,28-157-376,0-22-160,0-7-201,-6-25-303,0 1 1,-12-32-1,5 21 161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2.364"/>
    </inkml:context>
    <inkml:brush xml:id="br0">
      <inkml:brushProperty name="width" value="0.05" units="cm"/>
      <inkml:brushProperty name="height" value="0.05" units="cm"/>
    </inkml:brush>
  </inkml:definitions>
  <inkml:trace contextRef="#ctx0" brushRef="#br0">1 19 17156,'0'-1'136,"0"1"0,0 0 0,0-1 1,-1 1-1,1-1 0,0 1 1,0-1-1,0 1 0,0 0 0,0-1 1,0 1-1,0-1 0,0 1 0,1-1 1,-1 1-1,0 0 0,0-1 0,0 1 1,0-1-1,0 1 0,1 0 0,-1-1 1,0 1-1,0-1 0,1 1 1,-1 0-1,0 0 0,1-1 0,-1 1 1,1-1-1,16-4 2334,31 5-518,-32 1-1422,50-2 485,77 3 552,-127-1-1857,-1 1 1,0 1-1,0 1 1,0 0-1,0 1 1,-1 0-1,16 9 1,-23-11-107,-5-2-145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2.797"/>
    </inkml:context>
    <inkml:brush xml:id="br0">
      <inkml:brushProperty name="width" value="0.05" units="cm"/>
      <inkml:brushProperty name="height" value="0.05" units="cm"/>
    </inkml:brush>
  </inkml:definitions>
  <inkml:trace contextRef="#ctx0" brushRef="#br0">17 1 21012,'6'1'1801,"-5"13"-1305,-1 4-216,0 10 728,0 4-272,-3 6-344,2 4-167,-2-3-393,0-3-305,0-7-759,0-6 1048,-2-14-152,2-8-160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4.660"/>
    </inkml:context>
    <inkml:brush xml:id="br0">
      <inkml:brushProperty name="width" value="0.05" units="cm"/>
      <inkml:brushProperty name="height" value="0.05" units="cm"/>
    </inkml:brush>
  </inkml:definitions>
  <inkml:trace contextRef="#ctx0" brushRef="#br0">5 0 16179,'-5'9'1865,"5"2"-1225,2 4-272,-1 4 1040,5 5-607,-1-1-161,1 2-280,0-6-120,0-3-136,1-6-48,-1-5-240,-2-3-168,-4-7-416,0-1-201,-3-2 729,-3-1-192,-6-2-152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5.074"/>
    </inkml:context>
    <inkml:brush xml:id="br0">
      <inkml:brushProperty name="width" value="0.05" units="cm"/>
      <inkml:brushProperty name="height" value="0.05" units="cm"/>
    </inkml:brush>
  </inkml:definitions>
  <inkml:trace contextRef="#ctx0" brushRef="#br0">0 72 14899,'2'7'375,"-1"0"0,1 0 0,0-1 0,1 1 1,-1-1-1,1 1 0,1-1 0,-1 0 0,1 0 0,0-1 0,0 1 0,1-1 0,7 7 0,-1-1 163,0-1 1,1 0-1,1-1 0,0-1 0,14 8 1,-23-14-431,1 1 1,-1-1 0,1 0-1,-1-1 1,1 1 0,0-1-1,0 0 1,0 0-1,0-1 1,0 1 0,0-1-1,0 0 1,0-1 0,-1 1-1,1-1 1,0 0 0,0 0-1,0 0 1,0-1-1,-1 1 1,1-1 0,6-4-1,-4 1-50,1-1-1,-1 0 1,0 0-1,-1-1 0,1 0 1,-1 0-1,-1 0 0,1-1 1,-1 0-1,-1 0 1,5-9-1,-1-4-750,9-27-1,-4 9 362,-2 10-7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7.206"/>
    </inkml:context>
    <inkml:brush xml:id="br0">
      <inkml:brushProperty name="width" value="0.05" units="cm"/>
      <inkml:brushProperty name="height" value="0.05" units="cm"/>
    </inkml:brush>
  </inkml:definitions>
  <inkml:trace contextRef="#ctx0" brushRef="#br0">119 142 17316,'1'-1'118,"0"0"1,0 1 0,0-1 0,0 1 0,1-1-1,-1 1 1,0-1 0,0 1 0,0 0-1,0 0 1,1-1 0,-1 1 0,0 0 0,0 0-1,0 0 1,1 0 0,-1 0 0,0 0-1,0 1 1,0-1 0,0 0 0,1 1-1,-1-1 1,0 1 0,0-1 0,0 1 0,0-1-1,0 1 1,0 0 0,0-1 0,0 1-1,0 0 1,0 0 0,-1 0 0,1 0 0,0 0-1,0 0 1,-1 0 0,1 0 0,-1 0-1,1 1 1,4 8 404,0-1 1,-1 1-1,6 18 0,-7-17-328,9 30-224,-2 1 0,-2 0 0,5 69 0,-13-110-62,1 0 1,-1 0-1,0 0 1,0 0-1,0 0 0,0 0 1,0 0-1,0 0 1,0 0-1,0 0 1,-1 0-1,1 0 0,0 0 1,-1 0-1,1 0 1,0 0-1,-1 0 1,1 0-1,-1-1 0,-1 3 1,2-3 1,-1 0 1,0 0-1,1 0 1,-1 0-1,0 0 1,1 1-1,-1-1 1,0-1-1,1 1 1,-1 0-1,0 0 1,0 0-1,1 0 1,-1 0-1,1-1 1,-1 1-1,0 0 1,1 0-1,-1-1 1,0 1-1,1 0 0,-2-2 1,-6-4-690,0-1 0,1 0 0,-8-9 0,7 8 413,-22-24-524,1-1 1,1-1-1,-29-48 1,54 77 1120,0 1 0,1-1-1,0 1 1,0-1 0,0 0 0,0 0 0,1 0 0,0 0 0,0 0-1,0 0 1,0 0 0,1-1 0,0 1 0,0 0 0,1 0-1,-1 0 1,3-8 0,-1 6 137,1 1-1,0-1 1,0 1-1,0 0 0,1 0 1,0 1-1,0-1 1,0 1-1,1 0 1,0 0-1,0 0 1,11-8-1,-2 3 41,1 0 0,0 2 0,0-1 0,1 2 0,22-8 0,-30 12-339,0 1 1,0 0-1,1 0 1,-1 1-1,1-1 1,-1 2-1,1 0 1,-1 0-1,1 0 1,0 1-1,-1 0 1,17 5-1,-24-6-66,1 1-1,-1-1 1,0 1 0,1-1-1,-1 1 1,0 0 0,1 0-1,-1 0 1,0 0 0,0 0-1,0 0 1,0 0 0,0 0-1,0 0 1,0 0 0,0 1-1,0-1 1,0 0-1,-1 1 1,1-1 0,0 2-1,0 0 2,-1-1-1,0 1 0,0-1 0,0 0 0,0 1 1,-1-1-1,1 0 0,0 1 0,-1-1 0,0 0 1,1 0-1,-3 4 0,-2 3 12,0 1 0,-1-1 0,0 0 0,-14 15 0,11-13-68,-42 42 282,45-47-380,-1 0-1,0 0 1,0-1 0,0 0 0,-1-1 0,-10 5-1,62-51-3205,-18 24 2519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8:17.621"/>
    </inkml:context>
    <inkml:brush xml:id="br0">
      <inkml:brushProperty name="width" value="0.05" units="cm"/>
      <inkml:brushProperty name="height" value="0.05" units="cm"/>
    </inkml:brush>
  </inkml:definitions>
  <inkml:trace contextRef="#ctx0" brushRef="#br0">1 227 15587,'1'1'195,"0"0"-1,0 0 0,0 0 0,1 0 0,-1 0 1,0-1-1,1 1 0,-1 0 0,1 0 0,-1-1 1,0 1-1,1-1 0,0 1 0,-1-1 1,1 0-1,-1 0 0,1 0 0,-1 0 0,1 0 1,2 0-1,-1-1 79,0 0-1,0 0 1,0 0 0,0 0 0,0 0 0,0-1 0,0 1-1,0-1 1,3-3 0,6-6 428,-1 1 0,-1-1 1,14-18-1,-18 20-412,93-126 1773,-99 133-2046,2 1 0,-1-1 0,0 1 1,0 0-1,0 0 0,0-1 0,1 1 0,-1 0 0,1 0 0,-1 0 1,4-1-1,-5 2-13,0 0 0,1 0 0,-1 0 0,0 0 0,1 0 0,-1 0 0,0 0 1,0 0-1,1 0 0,-1 1 0,0-1 0,1 0 0,-1 0 0,0 0 0,0 0 0,1 1 1,-1-1-1,0 0 0,0 0 0,0 0 0,1 1 0,-1-1 0,0 0 0,0 1 0,0-1 0,0 0 1,1 0-1,-1 1 0,0-1 0,0 0 0,0 1 0,0-1 0,0 0 0,0 0 0,0 1 0,0 0 1,1 6 8,-1 1 0,0-1 0,-3 15 0,2-11-32,-1 19-62,-1 9-542,-15 74-1,12-93 379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7.923"/>
    </inkml:context>
    <inkml:brush xml:id="br0">
      <inkml:brushProperty name="width" value="0.05" units="cm"/>
      <inkml:brushProperty name="height" value="0.05" units="cm"/>
    </inkml:brush>
  </inkml:definitions>
  <inkml:trace contextRef="#ctx0" brushRef="#br0">1 77 18852,'4'31'2333,"-1"49"-1,-4-53-2116,3 0 0,6 42 0,-8-68-241,0-1-1,0 1 0,0 0 1,0-1-1,0 1 1,0 0-1,0-1 1,1 1-1,-1 0 1,0-1-1,0 1 0,1 0 1,-1-1-1,0 1 1,1-1-1,-1 1 1,1-1-1,-1 1 0,1-1 1,-1 1-1,1-1 1,-1 1-1,1-1 1,0 1-1,-1-1 0,1 0 1,0 0-1,-1 1 1,1-1-1,0 0 1,0 0-1,1 0-71,-1 0 0,1-1 0,-1 1 1,1-1-1,-1 1 0,1-1 0,-1 1 0,0-1 0,1 0 0,-1 0 0,0 0 1,1 0-1,0-1 0,7-7-392,-1 1 1,13-19 0,13-23-3004,44-88 0,-41 54 3848,-41 94 2255,-25 69 2500,24-63-4649,1 0-1,0 0 1,-3 31-1,7-45-483,0 0-1,0 1 0,0-1 0,1 0 0,-1 0 0,0 1 1,1-1-1,-1 0 0,1 0 0,0 0 0,0 0 1,0 0-1,0 0 0,0 0 0,0 0 0,2 2 0,-2-3-6,0 0-1,1 0 1,-1-1 0,0 1-1,0-1 1,0 1-1,0-1 1,1 1-1,-1-1 1,0 1-1,1-1 1,-1 0-1,0 0 1,1 0-1,-1 0 1,0 0-1,1 0 1,-1 0-1,0 0 1,0-1-1,1 1 1,-1 0-1,0-1 1,0 1-1,1-1 1,-1 1-1,0-1 1,2-1-1,20-16-300,6-11-126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8.521"/>
    </inkml:context>
    <inkml:brush xml:id="br0">
      <inkml:brushProperty name="width" value="0.05" units="cm"/>
      <inkml:brushProperty name="height" value="0.05" units="cm"/>
    </inkml:brush>
  </inkml:definitions>
  <inkml:trace contextRef="#ctx0" brushRef="#br0">26 265 11859,'-2'0'332,"0"-1"0,0 1 1,1-1-1,-1 1 0,0-1 1,0 0-1,1 0 0,-1 0 1,0 0-1,1 0 0,-1 0 1,-1-2-1,3 2-190,0 0-1,-1 0 1,1 1-1,0-1 1,0 0-1,0 0 1,-1 0-1,1 0 1,0 0 0,0 0-1,0 0 1,1 1-1,-1-1 1,0 0-1,0 0 1,0 0-1,1 0 1,-1 0 0,0 1-1,1-1 1,-1 0-1,1 0 1,-1 1-1,1-1 1,-1 0-1,1 0 1,-1 1 0,1-1-1,1 0 1,150-173 4540,-143 161-4605,-6 9-64,-1-1-1,1 1 1,0 0-1,1 1 0,-1-1 1,0 0-1,1 1 1,0 0-1,4-3 0,-7 6-11,-1 0-1,0 0 1,1 0-1,-1 0 0,0 0 1,1 0-1,-1 0 1,0 0-1,0 0 0,1 1 1,-1-1-1,0 0 1,1 0-1,-1 0 0,0 1 1,0-1-1,0 0 1,1 0-1,-1 0 0,0 1 1,0-1-1,0 0 1,0 0-1,1 1 0,-1-1 1,0 0-1,0 1 1,0-1-1,0 0 0,0 1 1,0-1-1,0 0 0,0 0 1,0 1-1,0-1 1,0 1-1,2 15 1,-2-15-1,-6 142 27,3-99-36,1 0 0,7 80-1,-5-121-34,5 19-103,-5-21 87,1 0 0,-1 0 0,0 0 0,0 0 0,1-1 0,-1 1 1,1 0-1,-1 0 0,1-1 0,-1 1 0,1 0 0,-1-1 0,1 1 0,0-1 0,-1 1 0,1 0 0,0-1 0,0 0 0,-1 1 0,3 0 0,-3-1 12,1 0-1,-1 0 1,1 0-1,-1-1 0,1 1 1,-1 0-1,1 0 0,-1 0 1,1 0-1,-1-1 1,0 1-1,1 0 0,-1-1 1,1 1-1,-1 0 0,0-1 1,1 1-1,-1 0 1,0-1-1,1 1 0,-1-1 1,0 1-1,0-1 0,1 1 1,-1 0-1,0-1 1,0 1-1,0-1 0,1 1 1,-1-1-1,0 1 0,0-1 1,0 1-1,0-1 1,0 1-1,0-1 0,0 1 1,-1-2-1,0-7-588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3.186"/>
    </inkml:context>
    <inkml:brush xml:id="br0">
      <inkml:brushProperty name="width" value="0.05" units="cm"/>
      <inkml:brushProperty name="height" value="0.05" units="cm"/>
    </inkml:brush>
  </inkml:definitions>
  <inkml:trace contextRef="#ctx0" brushRef="#br0">216 219 14219,'1'-2'191,"0"0"0,0 0 0,0 0 0,-1 1 0,1-1 0,0 0 0,-1 0 0,0 0 1,1 0-1,-1 0 0,0 0 0,0 0 0,0 0 0,0 0 0,0 0 0,-1 0 0,1 0 0,0 0 0,-1 0 0,0 0 0,1 0 0,-1 0 0,0 0 0,0 1 0,0-1 1,0 0-1,0 1 0,-1-1 0,1 0 0,0 1 0,-1 0 0,1-1 0,-1 1 0,0 0 0,1 0 0,-3-2 0,0 2 0,0-1 0,0 1-1,0 0 1,0-1 0,0 2 0,-1-1-1,1 0 1,0 1 0,0 0-1,-1 0 1,1 0 0,0 1 0,0-1-1,-1 1 1,1 0 0,-6 3 0,2-1-121,1 1 0,0 0 1,0 1-1,0-1 1,0 1-1,1 1 1,0-1-1,0 1 0,0 0 1,1 1-1,0-1 1,0 1-1,0 0 1,1 0-1,-5 13 0,5-12-61,1 0-1,0 1 0,0-1 0,1 1 1,0 0-1,1 0 0,-1 0 1,2 0-1,0 0 0,0 0 0,0 0 1,1 0-1,0 0 0,4 11 1,-5-17-9,1 1 0,1-1 0,-1 1 1,0-1-1,1 0 0,0 0 0,0 0 1,0 0-1,0 0 0,0 0 0,1 0 1,-1-1-1,1 1 0,0-1 1,-1 1-1,1-1 0,0 0 0,1 0 1,-1-1-1,0 1 0,0-1 0,1 1 1,-1-1-1,1 0 0,-1 0 1,1-1-1,-1 1 0,1-1 0,0 0 1,-1 0-1,1 0 0,0 0 0,-1 0 1,5-2-1,2 0 13,1-1 0,-1 0 1,1-1-1,-1 0 0,0 0 0,-1-1 0,1 0 1,-1-1-1,0 0 0,11-10 0,-5 2 49,-1-1-1,-1 0 0,0 0 1,-1-2-1,0 1 1,-2-1-1,10-19 1,-14 23 19,0-1 0,-1 1 0,-1-1 1,0 0-1,-1 0 0,0 0 1,-1 0-1,0-1 0,-2 1 1,0-23-1,-1 32-39,0 0 0,0-1-1,-1 1 1,1 0 0,-1 0 0,0 0 0,0 1-1,-1-1 1,1 0 0,-6-6 0,7 10-31,0-1-1,-1 1 1,1 0 0,0-1 0,0 1-1,-1 0 1,1 0 0,-1 0 0,1 0-1,-1 0 1,1 1 0,-1-1 0,1 0-1,-1 1 1,0-1 0,1 1 0,-1 0-1,0-1 1,0 1 0,1 0 0,-1 0-1,0 0 1,0 0 0,1 0 0,-1 1-1,0-1 1,1 0 0,-1 1-1,0-1 1,1 1 0,-1 0 0,0 0-1,1-1 1,-1 1 0,-1 2 0,-2 1-3,1 0 0,-1 1 1,1-1-1,0 1 0,0 0 1,1 0-1,0 1 1,0-1-1,0 1 0,0-1 1,1 1-1,0 0 0,0 0 1,-1 8-1,-15 35 99,18-50-107,1 0 0,-1 0 0,0 0 0,0 0 0,0 1 1,1-1-1,-1 0 0,0 0 0,1 1 0,-1-1 0,1 0 0,-1 0 0,1 1 1,-1-1-1,1 0 0,0 1 0,-1-1 0,1 1 0,0-1 0,-1 1 1,1-1-1,0 1 0,0 0 0,-1-1 0,1 1 0,0 0 0,0-1 0,0 1 1,0 0-1,3 1-6,-2 1 9,3 15 63,-2-7-76,-1-20-31,-2 9 15,8-14-26,-6 13 42,-1 0 0,0-1 0,1 1 0,-1 0 0,0-1 0,0 1 1,-1 0-1,1-1 0,0 1 0,0-4 0,-1 6-31,0 0-1,0 0 1,0 0-1,0 0 1,0 0-1,0 1 1,0-1 0,0 0-1,0 0 1,0 0-1,0 0 1,0 0-1,0 0 1,0 0-1,0 0 1,0 1 0,0-1-1,0 0 1,0 0-1,0 0 1,-1 0-1,1 0 1,0 0 0,0 0-1,0 0 1,0 0-1,0 1 1,0-1-1,0 0 1,0 0 0,0 0-1,0 0 1,0 0-1,0 0 1,-1 0-1,1 0 1,0 0-1,0 0 1,0 0 0,0 0-1,0 0 1,0 0-1,0 0 1,-1 0-1,1 0 1,0 0 0,0 0-1,0 0 1,0 0-1,0 0 1,0 0-1,0 0 1,0 0-1,-1 0 1,1 0 0,-7-6-1561,-7-11 190,10 6 609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8.974"/>
    </inkml:context>
    <inkml:brush xml:id="br0">
      <inkml:brushProperty name="width" value="0.05" units="cm"/>
      <inkml:brushProperty name="height" value="0.05" units="cm"/>
    </inkml:brush>
  </inkml:definitions>
  <inkml:trace contextRef="#ctx0" brushRef="#br0">11 111 15499,'-11'15'1713,"11"-7"-889,2-6-240,11-9 992,9-2-215,5-8-337,7 2-176,4-5-384,4 2-192,-2-1-544,-4 4-360,-4 6-592,-6 4-641,-12 4 1353,-9 1-392,-10 6-232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9.403"/>
    </inkml:context>
    <inkml:brush xml:id="br0">
      <inkml:brushProperty name="width" value="0.05" units="cm"/>
      <inkml:brushProperty name="height" value="0.05" units="cm"/>
    </inkml:brush>
  </inkml:definitions>
  <inkml:trace contextRef="#ctx0" brushRef="#br0">1 316 15467,'5'-3'693,"-1"1"-1,1 0 0,0 0 1,0 0-1,0 0 1,0 1-1,8-1 0,-2-1-270,0 2 0,0-1 0,22 1 0,-29 1-390,-1 1 0,1-1 0,-1 1-1,1-1 1,-1 1 0,0 0 0,1 1 0,-1-1-1,0 1 1,1-1 0,-1 1 0,0 0 0,0 0 0,-1 0-1,1 0 1,0 1 0,-1-1 0,1 1 0,-1 0-1,0 0 1,0-1 0,0 1 0,0 1 0,0-1-1,-1 0 1,1 0 0,-1 1 0,0-1 0,0 0 0,0 1-1,-1-1 1,1 1 0,-1 4 0,0 2-16,0 0 1,0 0 0,-1 0-1,-1 0 1,0-1-1,0 1 1,-1 0 0,0-1-1,-1 1 1,-7 14-1,5-14 18,1 0-1,-2 0 1,1-1-1,-1 0 1,-1 0-1,1 0 1,-2-1-1,1-1 1,-17 12-1,25-18-27,0-1 0,-1 0-1,1 1 1,-1-1-1,1 0 1,-1 1 0,1-1-1,-1 0 1,1 0 0,-1 0-1,1 0 1,-1 1 0,1-1-1,-1 0 1,1 0 0,-1 0-1,1 0 1,-1 0 0,0 0-1,1 0 1,-2-1 0,3 1-1,-1-1 1,0 1-1,0-1 1,0 1-1,1-1 1,-1 1-1,0-1 1,0 1 0,1-1-1,-1 1 1,0-1-1,1 1 1,-1-1-1,1 1 1,-1 0-1,0-1 1,1 1-1,-1 0 1,1-1-1,-1 1 1,1 0-1,-1 0 1,1-1 0,22-11-158,-1 1 1,1 0 0,43-12 0,-46 17 20,0-1 1,0 0 0,-1-2 0,0 0 0,0-1-1,33-25 1,-14-1-211</inkml:trace>
  <inkml:trace contextRef="#ctx0" brushRef="#br0" timeOffset="1">593 1 14859,'0'0'1785,"0"7"-937,-1 4-320,-1 6 1368,-1 4-792,0 5-375,2 2-153,1 1-288,0 2-80,1-4-128,4-2-104,-2-7-336,1-1-264,-1-9 360,-3-7 120,0-2-120,-6-7-97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9.841"/>
    </inkml:context>
    <inkml:brush xml:id="br0">
      <inkml:brushProperty name="width" value="0.05" units="cm"/>
      <inkml:brushProperty name="height" value="0.05" units="cm"/>
    </inkml:brush>
  </inkml:definitions>
  <inkml:trace contextRef="#ctx0" brushRef="#br0">8 514 15491,'-8'-6'1897,"8"1"-929,2 1-344,7 1 1096,6 0-319,4 0-329,5 0-336,5-2-640,2 0-336,4-2 1360,0-4-1072,-4-1-16,-4 1 8</inkml:trace>
  <inkml:trace contextRef="#ctx0" brushRef="#br0" timeOffset="0.21">395 324 15547,'0'0'56,"0"1"0,0-1 1,0 0-1,0 0 0,0 0 0,-1 0 0,1 0 0,0 1 0,0-1 0,0 0 0,0 0 0,0 0 0,0 0 0,0 0 0,0 1 0,0-1 0,0 0 0,0 0 1,0 0-1,0 1 0,0-1 0,0 0 0,0 0 0,0 0 0,0 0 0,0 1 0,0-1 0,0 0 0,0 0 0,0 0 0,0 0 0,0 1 0,0-1 1,0 0-1,0 0 0,1 0 0,-1 0 0,0 0 0,0 0 0,0 1 0,0-1 0,1 0 0,7-4 1075,10-10-8,9-13 57,-1-2-1,32-43 1,36-69-248,-74 109-780,-11 20-95,-4 12 8,-6 22 10,1-17-78,-7 48 68,-16 54 0,11-54-321,-5 53 1,16-102 101,1 0 1,0-1-1,-1 1 1,1-1-1,0 1 1,1 0-1,-1-1 1,1 1-1,0-1 1,-1 1-1,1-1 1,1 1-1,-1-1 0,1 1 1,1 3-1,5-1-400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0.320"/>
    </inkml:context>
    <inkml:brush xml:id="br0">
      <inkml:brushProperty name="width" value="0.05" units="cm"/>
      <inkml:brushProperty name="height" value="0.05" units="cm"/>
    </inkml:brush>
  </inkml:definitions>
  <inkml:trace contextRef="#ctx0" brushRef="#br0">3 135 17476,'-3'5'1840,"12"-8"-1016,7-8-312,10-6 961,3-1-313,6-4-384,-1 1-272,1 1-536,-4 3-336,-8 11-752,-7 1-152,-8 5 912,-2 5-265,-4 6-279</inkml:trace>
  <inkml:trace contextRef="#ctx0" brushRef="#br0" timeOffset="1">114 132 16524,'-1'0'87,"1"1"0,0-1 0,0 0 1,0 0-1,0 1 0,0-1 1,-1 0-1,1 1 0,0-1 1,0 0-1,0 1 0,0-1 1,0 0-1,0 1 0,0-1 0,0 0 1,0 1-1,0-1 0,0 0 1,1 1-1,-1-1 0,0 0 1,0 1-1,0-1 0,0 0 1,0 1-1,1-1 0,-1 0 1,0 0-1,0 1 0,0-1 0,1 0 1,-1 1-1,15 4 1929,29-5 121,-26 0-1481,-15 0-573,1 0-1,0 1 1,0-1 0,-1 1-1,1 0 1,-1 0 0,1 0-1,0 0 1,-1 1 0,0 0-1,1-1 1,-1 1 0,0 1-1,0-1 1,0 0-1,0 1 1,-1-1 0,1 1-1,3 4 1,-4-3-58,0 0 0,0 0-1,0 1 1,0-1 0,-1 1-1,1-1 1,-1 1 0,0 0 0,-1-1-1,1 1 1,-1 0 0,0 0-1,0-1 1,-1 1 0,0 5 0,-2 4 41,-1 0 0,0-1 0,-1 1 0,-1-1 1,0 0-1,-1 0 0,-13 18 0,20-31-61,0 0 0,0 1 0,0-1 0,0 0 0,0 0 0,-1 0 0,1 1-1,0-1 1,0 0 0,0 0 0,0 0 0,0 1 0,0-1 0,0 0 0,0 0 0,0 1 0,0-1 0,0 0 0,0 0-1,0 1 1,0-1 0,0 0 0,0 0 0,0 0 0,0 1 0,0-1 0,0 0 0,1 0 0,-1 1 0,0-1 0,0 0-1,0 0 1,0 0 0,0 1 0,0-1 0,1 0 0,-1 0 0,0 0 0,0 0 0,0 0 0,1 1 0,-1-1 0,0 0-1,0 0 1,0 0 0,1 0 0,-1 0 0,0 0 0,0 0 0,1 0 0,-1 0 0,0 0 0,0 0 0,1 0 0,-1 0-1,0 0 1,0 0 0,0 0 0,1 0 0,-1 0 0,0 0 0,0 0 0,1 0 0,-1-1 0,23-2-29,-16 1-33,34 0-796,-31 2 715,-1-1 0,0 1 0,1-1 0,15-5 0,2-7-176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48.113"/>
    </inkml:context>
    <inkml:brush xml:id="br0">
      <inkml:brushProperty name="width" value="0.05" units="cm"/>
      <inkml:brushProperty name="height" value="0.05" units="cm"/>
    </inkml:brush>
  </inkml:definitions>
  <inkml:trace contextRef="#ctx0" brushRef="#br0">80 1 9138,'-39'6'2263,"4"-1"4880,35-5-7062,0 0 0,0 0-1,-1 0 1,1 0 0,0 0 0,0 0 0,-1 0 0,1 0-1,0 0 1,0 0 0,0 0 0,-1 0 0,1 0 0,0 1-1,0-1 1,0 0 0,-1 0 0,1 0 0,0 0 0,0 0-1,0 1 1,0-1 0,0 0 0,-1 0 0,1 0 0,0 0-1,0 1 1,0-1 0,0 0 0,0 0 0,0 0 0,0 1-1,0-1 1,0 0 0,0 0 0,0 1 0,0-1 0,0 0-1,0 0 1,0 0 0,0 1 0,0-1 0,0 0 0,0 1-1,9 9 1822,17 8-142,-5-12-1252,0-2 0,-1 1 1,35 1-1,67-3-51,-73-2-381,77 3-2729,-126-4 2581,1 0 0,0 0 0,0 0 0,0-1 1,-1 1-1,1 0 0,0 0 0,0 0 0,0-1 0,-1 1 0,1 0 0,0-1 0,0 1 0,-1-1 0,1 1 0,0-1 0,-1 1 1,1-1-1,-1 1 0,1-1 0,0 0 0,-1 1 0,0-1 0,1 0 0,-1 1 0,1-1 0,-1 0 0,0 0 0,1 1 0,-1-1 0,0 0 1,0 0-1,0 0 0,0 1 0,0-1 0,1 0 0,-1 0 0,-1-1 0,1 0 7,3-12-912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48.587"/>
    </inkml:context>
    <inkml:brush xml:id="br0">
      <inkml:brushProperty name="width" value="0.05" units="cm"/>
      <inkml:brushProperty name="height" value="0.05" units="cm"/>
    </inkml:brush>
  </inkml:definitions>
  <inkml:trace contextRef="#ctx0" brushRef="#br0">7 4 15699,'1'0'242,"1"-1"-1,-1 0 1,1 1-1,-1 0 0,1-1 1,-1 1-1,1 0 1,-1 0-1,1 0 1,0 0-1,-1 0 0,1 0 1,-1 0-1,1 0 1,-1 1-1,1-1 1,-1 1-1,1-1 0,1 2 1,31 15 1864,-23-11-1567,13 7 129,1 2 0,22 18 0,-38-27-606,-1 1 0,-1 0 0,1 0 0,-1 1 0,-1 0 0,1 0 0,-2 1 0,11 17 0,-15-22-41,0 0 1,0-1-1,0 1 1,0 0-1,-1-1 1,1 1-1,-1 0 1,0 0-1,0-1 0,0 1 1,-1 0-1,0 0 1,1-1-1,-1 1 1,0 0-1,-1-1 1,1 1-1,-1-1 1,1 0-1,-1 1 1,-3 2-1,-4 8 83,-2-1-1,0 0 0,-18 17 1,20-21-59,-38 36 114,-69 76-1002,115-120 827,0 0 0,1-1 0,-1 1 0,0 0 0,1 0 0,-1-1 1,0 1-1,1 0 0,-1 0 0,1 0 0,-1 0 0,1 0 1,0 0-1,-1 0 0,1 0 0,0 0 0,0 0 0,0 0 0,-1 0 1,1 0-1,0 0 0,0 0 0,0 0 0,1 0 0,-1 1 0,10 5-244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57.555"/>
    </inkml:context>
    <inkml:brush xml:id="br0">
      <inkml:brushProperty name="width" value="0.05" units="cm"/>
      <inkml:brushProperty name="height" value="0.05" units="cm"/>
    </inkml:brush>
  </inkml:definitions>
  <inkml:trace contextRef="#ctx0" brushRef="#br0">5 0 19740,'-3'0'1937,"3"14"-1193,-1 5-328,1 7 984,0 3-344,0 9-471,1 0-153,1 0-352,-2-2-176,1-7-440,2-5-177,0-10-471,2-8-216,-1-15 920,6-11-304,6-9-137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58.703"/>
    </inkml:context>
    <inkml:brush xml:id="br0">
      <inkml:brushProperty name="width" value="0.05" units="cm"/>
      <inkml:brushProperty name="height" value="0.05" units="cm"/>
    </inkml:brush>
  </inkml:definitions>
  <inkml:trace contextRef="#ctx0" brushRef="#br0">78 154 16564,'0'-1'84,"0"1"1,0-1 0,0 1 0,0 0 0,0-1 0,0 1 0,0 0 0,0-1 0,0 1 0,0-1 0,0 1-1,0 0 1,0-1 0,0 1 0,-1 0 0,1-1 0,0 1 0,0 0 0,0-1 0,-1 1 0,1 0-1,0-1 1,0 1 0,-1 0 0,1 0 0,0-1 0,-1 1 0,1 0 0,0 0 0,-1 0 0,1 0 0,0-1-1,-1 1 1,1 0 0,-1 0 0,1 0 0,0 0 0,-1 0 0,-13 11 2021,-8 25-237,16-23-1711,0 0-1,2 1 0,-1 0 0,2 0 0,0 0 0,0 0 0,1 1 0,1-1 0,1 16 0,0-29-136,0 0 0,0 0-1,0 0 1,0 0-1,0 0 1,0 0 0,0 0-1,1 0 1,-1 0-1,0 0 1,1 0 0,-1 0-1,1 0 1,-1-1-1,1 1 1,0 0-1,-1 0 1,1 0 0,-1-1-1,1 1 1,0 0-1,0-1 1,0 1 0,-1-1-1,1 1 1,0-1-1,1 1 1,0-1 10,0 1 0,0-1 0,0 0 1,0 0-1,0 0 0,0 0 0,0-1 0,0 1 0,-1-1 0,1 1 1,0-1-1,3-1 0,5-3 83,0 0 1,-1-1-1,16-12 0,-17 12-45,63-54 313,-63 52-337,-1 1 1,0-1 0,-1-1 0,0 1 0,0-1-1,8-16 1,-18 34-9,1 1-1,1-1 1,0 1-1,0-1 1,1 1 0,1-1-1,0 16 1,0-18-33,0 1 1,1-1 0,0 0 0,0 0-1,1 0 1,0 0 0,0-1 0,1 1-1,0 0 1,0-1 0,7 11 0,-7-13-4,0-1 1,1 1-1,0-1 1,-1 1-1,1-1 1,0-1 0,1 1-1,-1 0 1,0-1-1,1 0 1,-1 0-1,1 0 1,0-1 0,0 1-1,0-1 1,-1 0-1,1-1 1,0 1-1,0-1 1,0 0 0,0 0-1,0 0 1,0-1-1,0 0 1,0 0-1,0 0 1,8-4 0,-2 1 25,0 0 0,-1-1 0,1-1 0,-1 0 0,0 0 1,0-1-1,-1 0 0,1-1 0,-2 0 0,13-15 0,-11 11 69,-2 0-1,0-1 1,0 0-1,8-21 1,-13 27-8,0-1-1,-1 0 1,0 0 0,0 0 0,0 0-1,-1 0 1,0 0 0,-1 0 0,-1-15-1,1 22-75,0 1 0,0-1-1,0 0 1,0 1 0,0-1-1,0 0 1,0 1 0,0-1-1,-1 1 1,1-1 0,0 0-1,0 1 1,-1-1 0,1 1-1,-1-1 1,1 1 0,0-1-1,-1 1 1,1-1 0,-1 1-1,1-1 1,-1 1 0,1-1-1,-2 0 1,1 1-2,1 0-1,-1 0 1,0 1 0,1-1-1,-1 0 1,0 0-1,0 0 1,1 0 0,-1 1-1,0-1 1,1 0-1,-1 1 1,1-1 0,-1 0-1,0 1 1,1-1-1,-1 1 1,0 0 0,-2 2 14,0 1 1,0-1-1,0 1 1,0 0-1,-3 6 1,-7 25 24,12-33-49,0 0 1,1 0 0,-1 0 0,1 0-1,0 1 1,0-1 0,-1 0-1,1 0 1,1 0 0,-1 0-1,0 0 1,0 0 0,1 0-1,-1 0 1,2 4 0,-1-5-1,0-1 1,-1 1-1,1-1 1,0 1-1,0-1 1,-1 1-1,1-1 1,0 1-1,0-1 1,0 0-1,0 1 1,-1-1-1,1 0 1,0 0-1,0 0 1,0 0-1,0 0 1,0 0-1,0 0 1,0 0-1,-1 0 1,1 0-1,0 0 1,0 0-1,0-1 1,0 1-1,0 0 1,-1-1-1,1 1 1,0-1 0,0 1-1,1-1 1,30-21 27,-23 15-17,-8 7-9,1-1 0,-1 1 0,0 0-1,1 0 1,-1-1 0,1 1 0,-1 0 0,1 0 0,-1 0 0,1 1 0,-1-1 0,0 0 0,1 0-1,-1 1 1,1-1 0,-1 1 0,0-1 0,1 1 0,-1 0 0,0-1 0,0 1 0,0 0 0,1 0-1,0 2 1,17 7 4,-8-7-5,1-1-1,-1 1 1,1-2-1,-1 0 0,1 0 1,0-1-1,-1 0 1,1-1-1,0 0 1,-1-1-1,1-1 0,-1 0 1,0 0-1,0-1 1,20-10-1,-23 10 2,0 0 0,-1-1 0,0 1 0,0-1 0,0-1-1,-1 0 1,1 0 0,-1 0 0,-1 0 0,1-1 0,-1 0 0,0 0-1,-1-1 1,0 1 0,0-1 0,0 0 0,-1 0 0,-1 0 0,1-1-1,-1 1 1,2-17 0,-4 23-1,0-1 0,0 0-1,0 1 1,0-1 0,-1 0-1,1 1 1,-1-1-1,1 0 1,-1 1 0,-1-4-1,1 5 2,1 0-1,-1 0 0,0 0 1,1 0-1,-1 1 0,0-1 1,0 0-1,1 0 0,-1 0 1,0 1-1,0-1 0,0 0 0,0 1 1,0-1-1,0 0 0,0 1 1,-2-1-1,0 1 1,0 0 0,1 0 0,-1 0 0,0 0 0,1 0 0,-1 1 0,0-1 0,1 1 0,-1-1 0,0 1 0,1 0 0,-1 0 0,1 1 0,0-1 0,-1 0 0,1 1 0,0-1 0,0 1 0,-3 2 0,-5 6 3,-1 0 0,2 1 0,-1 0 0,1 1 0,1 0 1,0 0-1,1 1 0,0 0 0,1 0 0,1 1 0,0-1 0,1 1 0,0 0 0,1 0 1,0 1-1,2-1 0,-1 17 0,2-27-1,0 0 1,0-1-1,1 1 1,-1 0-1,1-1 1,0 1-1,0-1 1,1 1 0,-1-1-1,1 1 1,0-1-1,-1 0 1,1 0-1,1 0 1,-1 0-1,0 0 1,1 0-1,5 4 1,-4-4-66,0-1 1,0 1 0,1-1 0,-1 0 0,1 0-1,0 0 1,-1-1 0,1 0 0,0 0-1,0 0 1,0 0 0,0-1 0,0 0 0,5 0-1,6-1-352,0-1 0,0-1 0,0-1 0,-1 0 0,0-1 0,16-7 0,15-9-280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59.337"/>
    </inkml:context>
    <inkml:brush xml:id="br0">
      <inkml:brushProperty name="width" value="0.05" units="cm"/>
      <inkml:brushProperty name="height" value="0.05" units="cm"/>
    </inkml:brush>
  </inkml:definitions>
  <inkml:trace contextRef="#ctx0" brushRef="#br0">60 15 19076,'7'-14'2034,"-17"50"1674,-3 49-2262,6-31-1018,2-25-303,-8 50 179,-5 149 1,18-221-245,0-1 0,0 1-1,1 0 1,3 12 0,-4-18-45,1-1 1,-1 1-1,0 0 0,1 0 0,-1 0 0,0 0 1,1-1-1,-1 1 0,1 0 0,-1 0 1,1-1-1,0 1 0,-1 0 0,1-1 1,0 1-1,-1-1 0,1 1 0,0-1 0,0 1 1,0-1-1,0 0 0,-1 1 0,1-1 1,0 0-1,0 1 0,0-1 0,0 0 1,0 0-1,0 0 0,0 0 0,-1 0 0,1 0 1,0 0-1,0 0 0,0 0 0,0-1 1,0 1-1,0 0 0,0 0 0,-1-1 1,3 0-1,7-5 99,0 0 0,0-1 0,-1 0 0,0 0 0,0-1 0,0 0 0,-1-1-1,-1 1 1,10-15 0,-1 4 59,49-65 386,78-131 0,-110 152-1396,-30 50-964,-7 11 777,-11 9 46,4 0 76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59.798"/>
    </inkml:context>
    <inkml:brush xml:id="br0">
      <inkml:brushProperty name="width" value="0.05" units="cm"/>
      <inkml:brushProperty name="height" value="0.05" units="cm"/>
    </inkml:brush>
  </inkml:definitions>
  <inkml:trace contextRef="#ctx0" brushRef="#br0">0 0 16347,'8'25'2401,"3"1"-1081,-1-2-520,1-1 1665,-2 3-713,2-1-639,-2-2-369,0-1-912,2-2-408,-2-6-649,2-2-311,0-5 1040,1-4-336,-1-6-184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3.621"/>
    </inkml:context>
    <inkml:brush xml:id="br0">
      <inkml:brushProperty name="width" value="0.05" units="cm"/>
      <inkml:brushProperty name="height" value="0.05" units="cm"/>
    </inkml:brush>
  </inkml:definitions>
  <inkml:trace contextRef="#ctx0" brushRef="#br0">10 47 15123,'1'-29'2423,"-5"12"1876,3 21-4068,-1 1 0,1 0 0,0-1-1,0 1 1,1 0 0,0 0 0,0 0 0,0 0 0,1 6 0,0 13 168,6 401 1818,0-191-1581,-3-46-408,-3-155-255,-1-33 23,0 1-1,0-1 0,0 1 0,0-1 1,0 0-1,0 1 0,0-1 0,0 1 1,0-1-1,0 1 0,0-1 1,0 0-1,0 1 0,1-1 0,-1 1 1,0-1-1,0 0 0,0 1 0,1-1 1,-1 0-1,0 1 0,0-1 1,1 0-1,-1 1 0,0-1 0,1 0 1,-1 0-1,0 1 0,1-1 0,-1 0 1,0 0-1,1 0 0,-1 1 1,0-1-1,1 0 0,-1 0 0,1 0 1,-1 0-1,0 0 0,1 0 1,-1 0-1,1 0 0,-1 0 0,0 0 1,1 0-1,-1 0 0,1 0 0,-1 0 1,1 0-1,-1 0 0,0 0 1,1-1-1,-1 1 0,0 0 0,1 0 1,-1 0-1,0-1 0,1 1 0,0-1 1,15-18-342,23-60-1534,-30 58 1398,1 0 1,0 1-1,15-20 1,-5 15-214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0.247"/>
    </inkml:context>
    <inkml:brush xml:id="br0">
      <inkml:brushProperty name="width" value="0.05" units="cm"/>
      <inkml:brushProperty name="height" value="0.05" units="cm"/>
    </inkml:brush>
  </inkml:definitions>
  <inkml:trace contextRef="#ctx0" brushRef="#br0">0 37 15387,'6'-5'616,"-1"0"1,1 1-1,0 0 0,0 0 0,0 0 1,8-2-1,-12 5-504,0 0-1,-1 1 1,1-1 0,0 1 0,0-1 0,0 1 0,-1 0 0,1 0 0,0 0-1,0 0 1,0 0 0,0 0 0,-1 0 0,1 1 0,0-1 0,0 0 0,-1 1-1,1 0 1,0-1 0,0 1 0,-1 0 0,1 0 0,-1 0 0,1 0 0,-1 0-1,1 1 1,-1-1 0,0 0 0,2 3 0,1 1 95,-1 1 0,0-1 0,0 1 1,0 0-1,-1 0 0,0 1 0,2 7 0,8 22 828,-11-35-993,-1 0-1,1 0 1,-1 0-1,1 0 0,0 0 1,-1 0-1,1-1 0,0 1 1,-1 0-1,1 0 0,0-1 1,0 1-1,0 0 0,0-1 1,0 1-1,0-1 0,0 1 1,0-1-1,0 1 0,0-1 1,0 0-1,2 1 0,-1-1 6,0 0-1,1 0 0,-1-1 0,1 1 0,-1 0 0,0-1 0,1 0 1,-1 1-1,0-1 0,3-1 0,5-4 55,0 0 1,0 0-1,12-11 1,-18 14-51,3-3-12,4-3 2,0 0 0,1 0 0,0 1 0,0 1 1,1 0-1,-1 1 0,28-10 0,-38 16-37,-1 0 0,0 0 0,0 0 0,1 0 0,-1 0 1,0 0-1,1 0 0,-1 0 0,0 0 0,0 1 1,1-1-1,-1 0 0,0 1 0,0-1 0,0 1 0,1 0 1,-1-1-1,0 1 0,0 0 0,0 0 0,0-1 0,0 1 1,0 0-1,-1 0 0,1 0 0,0 0 0,0 0 0,-1 0 1,1 1-1,0-1 0,-1 0 0,1 0 0,-1 0 0,0 1 1,1-1-1,-1 0 0,0 0 0,0 1 0,0 1 0,2 8 30,-2 0 0,1 0-1,-3 20 1,2-19-15,-9 79-1006,9-90 924,0-1 0,0 1 0,0 0 0,0 0 0,0 0 0,0-1 0,0 1 0,0 0 0,0 0 0,1 0 0,-1-1 0,0 1 0,0 0 0,1 0 0,-1-1 0,0 1 0,1 0 0,0 0 0,0 0 42,-1-1 1,1 0-1,-1 0 1,1 0-1,-1 0 1,1 0-1,-1 0 1,1 0-1,-1 0 1,1 0 0,0 0-1,-1 0 1,1-1-1,-1 1 1,1 0-1,-1 0 1,1 0-1,-1-1 1,1 1-1,-1 0 1,1 0-1,-1-1 1,0 1-1,1-1 1,-1 1-1,1 0 1,-1-1-1,0 1 1,0-1-1,1 1 1,-1-1-1,18-22-543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0.804"/>
    </inkml:context>
    <inkml:brush xml:id="br0">
      <inkml:brushProperty name="width" value="0.05" units="cm"/>
      <inkml:brushProperty name="height" value="0.05" units="cm"/>
    </inkml:brush>
  </inkml:definitions>
  <inkml:trace contextRef="#ctx0" brushRef="#br0">200 36 19052,'0'-1'145,"0"0"0,0 0-1,0 0 1,0-1 0,0 1-1,0 0 1,-1 0 0,1 0 0,0 0-1,-1 0 1,1 0 0,-1 0 0,1 0-1,-1 0 1,1 0 0,-1 0-1,0 0 1,0 0 0,1 0 0,-1 1-1,0-1 1,-2-1 0,1 1 45,0 0 0,0 0 1,0 1-1,0-1 0,0 0 0,0 1 0,0 0 1,-1-1-1,1 1 0,0 0 0,-3 0 1,-1 1 49,0 0 0,1 0-1,-1 0 1,0 0 0,1 1 0,-1 0 0,1 0 0,-7 4 0,3 0-173,1 0 1,0 1-1,1 0 1,0 0-1,0 0 0,0 1 1,1 0-1,0 1 1,1-1-1,0 1 0,0 0 1,1 0-1,0 1 0,0-1 1,1 1-1,-3 17 1,6-26-59,0 0 1,-1 1-1,1-1 1,0 0-1,0 0 1,0 0-1,0 0 1,0 0-1,0 1 1,0-1-1,0 0 1,1 0-1,-1 0 1,0 0-1,1 0 1,-1 0-1,1 0 1,-1 0-1,1 0 1,-1 0-1,2 2 1,-1-3-3,0 0 0,0 1 1,0-1-1,-1 0 0,1 0 0,0 0 1,0 0-1,0 0 0,0 0 0,0 0 0,0 0 1,-1 0-1,1 0 0,0 0 0,0-1 1,0 1-1,0 0 0,0-1 0,-1 1 1,1-1-1,1 0 0,7-4 35,0-1 1,-1-1-1,12-10 1,-16 13-35,43-40 84,-20 18-20,44-33 0,-70 57-70,1 1-1,0 0 1,-1 0-1,1 0 0,0 0 1,0 0-1,0 0 0,0 0 1,0 1-1,0-1 0,0 1 1,0-1-1,0 1 0,0 0 1,0 0-1,0 0 0,4 0 1,-5 1 0,1-1-1,-1 1 1,0 0 0,1-1 0,-1 1 0,0 0 0,0 0-1,0 0 1,1 0 0,-1 0 0,0 0 0,0 0 0,-1 1 0,1-1-1,0 0 1,0 0 0,0 1 0,0 2 0,3 7 8,-1 1 0,-1-1 0,0 1 0,0 0 1,-1 12-1,1 0-4,-2-24-6,0 4 0,1-1-1,-1 1 1,1-1-1,0 1 1,0-1-1,2 6 1,-2-8 0,-1-1-1,1 1 1,-1-1 0,0 1 0,1-1 0,0 1 0,-1-1-1,1 1 1,-1-1 0,1 1 0,-1-1 0,1 0 0,0 1-1,-1-1 1,1 0 0,0 0 0,0 0 0,-1 1-1,1-1 1,0 0 0,-1 0 0,1 0 0,0 0 0,0 0-1,-1 0 1,1 0 0,0 0 0,-1-1 0,1 1-1,0 0 1,-1 0 0,1 0 0,0-1 0,-1 1 0,1 0-1,0-1 1,-1 1 0,1-1 0,-1 1 0,1-1 0,9-6-8,0 0 1,-1-1 0,14-15 0,-17 16 6,0 0 0,1 1 1,-1 0-1,1 0 0,1 1 0,-1 0 0,1 0 0,15-7 0,-22 12 2,0 0-1,0-1 0,0 1 0,0 0 0,0 0 1,0 0-1,0 0 0,0 0 0,0 0 0,0 0 1,0 1-1,0-1 0,0 0 0,0 1 0,0-1 0,0 0 1,0 1-1,0-1 0,0 1 0,0-1 0,-1 1 1,1 0-1,0-1 0,0 1 0,0 0 0,-1 0 1,1-1-1,-1 1 0,1 0 0,0 0 0,-1 0 0,0 0 1,1 0-1,-1 0 0,1 0 0,-1 0 0,0 0 1,1 1-1,1 7 0,-1 0 1,1 0 0,0 14 0,-2-12 3,1-9-3,-1 8 1,1 0 0,1 1 1,0-1-1,1 0 0,4 11 0,-6-19 3,0 1 0,0-1 0,0 0 1,0 0-1,0 0 0,1-1 0,-1 1 0,1 0 0,-1 0 0,1-1 1,0 1-1,0-1 0,0 0 0,0 1 0,0-1 0,0 0 0,0 0 0,0 0 1,0 0-1,0-1 0,0 1 0,1 0 0,-1-1 0,0 0 0,1 0 1,-1 1-1,0-1 0,1 0 0,2-1 0,1 0 15,1 0 0,-1 0 0,0-1 0,1 0 1,-1 0-1,0-1 0,0 1 0,0-1 0,7-5 0,3-4 70,25-23 0,-29 24-43,0 0 0,1 1 0,21-13 1,-34 23-47,0-1 1,1 1 0,-1 0 0,0 0-1,0-1 1,1 1 0,-1 0 0,0 0 0,1 0-1,-1 0 1,0-1 0,1 1 0,-1 0-1,0 0 1,1 0 0,-1 0 0,0 0-1,1 0 1,-1 0 0,0 0 0,1 0-1,-1 0 1,0 0 0,1 0 0,-1 0-1,0 0 1,1 0 0,-1 0 0,0 0 0,1 1-1,-1-1 1,0 0 0,1 0 0,-1 0-1,0 1 1,0-1 0,1 0 0,-1 14 75,0-3 32,0-11-105,0 0 1,0 0-1,0 0 0,0 0 1,0 0-1,0 1 1,0-1-1,0 0 0,0 0 1,0 0-1,0 0 0,0 0 1,0 0-1,0 0 0,0 0 1,0 1-1,1-1 0,-1 0 1,0 0-1,0 0 0,0 0 1,0 0-1,0 0 0,0 0 1,0 0-1,0 0 1,1 0-1,-1 0 0,0 0 1,0 0-1,0 0 0,0 0 1,0 0-1,0 0 0,0 0 1,1 0-1,-1 0 0,0 0 1,0 0-1,0 0 0,0 0 1,0 0-1,0 0 1,1 0-1,-1 0 0,0 0 1,0 0-1,0 0 0,0 0 1,0 0-1,9-7 170,5-10 106,-10 8-160,0 1 1,0-2-1,0 1 0,-1 0 0,2-12 0,-4 17-88,-1 0-1,1 0 1,0 0 0,-1 0-1,0-1 1,0 1-1,0 0 1,-1 0 0,1 0-1,-1 0 1,0 0-1,0 0 1,-1 0 0,-2-6-1,4 9-28,-1 0 0,1 1 0,-1-1-1,1 0 1,-1 1 0,1-1 0,-1 1 0,1-1 0,-1 1-1,1-1 1,-1 1 0,0-1 0,1 1 0,-1 0-1,0-1 1,-1 0 0,-3 6-1417,4-5 1351,1 1 0,0-1 0,0 1 0,0-1 0,0 1 0,0-1 1,0 1-1,0-1 0,0 1 0,0-1 0,0 1 0,0-1 0,0 1 1,0-1-1,0 0 0,0 1 0,0-1 0,1 1 0,-1-1 0,0 1 1,0-1-1,1 0 0,-1 1 0,0-1 0,0 1 0,1-1 0,-1 0 1,0 1-1,1-1 0,-1 0 0,1 0 0,-1 1 0,0-1 0,1 0 1,-1 0-1,1 0 0,-1 1 0,1-1 0,0 0 0,11-1-686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2.249"/>
    </inkml:context>
    <inkml:brush xml:id="br0">
      <inkml:brushProperty name="width" value="0.05" units="cm"/>
      <inkml:brushProperty name="height" value="0.05" units="cm"/>
    </inkml:brush>
  </inkml:definitions>
  <inkml:trace contextRef="#ctx0" brushRef="#br0">1 28 17900,'5'-3'601,"1"0"-1,0 1 1,0-1 0,0 1 0,0 0-1,0 0 1,0 1 0,0 0 0,9-1-1,61 2 1411,-31 1-1582,207-8-844,-233 10-500,-19-3 845,1 0-1,-1 0 1,0 0 0,1 0-1,-1 0 1,0 1 0,1-1-1,-1 0 1,0 0 0,1 1-1,-1-1 1,0 0 0,0 0-1,1 1 1,-1-1 0,0 0 0,0 0-1,0 1 1,1-1 0,-1 0-1,0 1 1,0-1 0,0 0-1,0 1 1,0 0 0,0 0-39,-1 0 1,1 0 0,-1 1 0,0-1-1,1 0 1,-1 0 0,0 0-1,0 0 1,0 0 0,0 0 0,0 0-1,0 0 1,0-1 0,0 1 0,0 0-1,-1-1 1,1 1 0,0 0 0,0-1-1,-3 1 1,-21 8-867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02.700"/>
    </inkml:context>
    <inkml:brush xml:id="br0">
      <inkml:brushProperty name="width" value="0.05" units="cm"/>
      <inkml:brushProperty name="height" value="0.05" units="cm"/>
    </inkml:brush>
  </inkml:definitions>
  <inkml:trace contextRef="#ctx0" brushRef="#br0">1 1 18876,'1'14'2112,"9"-2"-1119,2 2-345,12 0 1008,8-4-240,10-2-415,7-2-217,3-6-352,-3 0-208,0-8-648,-3-1-472,-10-5 768,-3 2-144,-14 1-104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6.344"/>
    </inkml:context>
    <inkml:brush xml:id="br0">
      <inkml:brushProperty name="width" value="0.05" units="cm"/>
      <inkml:brushProperty name="height" value="0.05" units="cm"/>
    </inkml:brush>
  </inkml:definitions>
  <inkml:trace contextRef="#ctx0" brushRef="#br0">1 558 19020,'9'-4'594,"-1"-1"0,1 0 0,-1 0 0,0-1 0,-1 0 0,1-1 0,-1 0 0,-1 0 0,1 0 0,7-13 0,64-98 331,-64 96-522,29-51 29,-4-1 0,45-118 0,-102 247-509,3 1 0,2 1 1,3 0-1,2 0 0,3 1 0,2 79 1,4-129-861,0 1 1,1 0 0,0-1 0,6 17-1,-5-16-693,0 1 353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6.822"/>
    </inkml:context>
    <inkml:brush xml:id="br0">
      <inkml:brushProperty name="width" value="0.05" units="cm"/>
      <inkml:brushProperty name="height" value="0.05" units="cm"/>
    </inkml:brush>
  </inkml:definitions>
  <inkml:trace contextRef="#ctx0" brushRef="#br0">1 68 17148,'0'-3'2296,"17"-2"-1080,0-1-455,10-1 1919,4-4-959,7 2-657,2 0-240,-3 2-592,-2 1-336,-6 3-1024,-3 2 1720,-11 1-752,-3 4-112,-7 1-128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7.284"/>
    </inkml:context>
    <inkml:brush xml:id="br0">
      <inkml:brushProperty name="width" value="0.05" units="cm"/>
      <inkml:brushProperty name="height" value="0.05" units="cm"/>
    </inkml:brush>
  </inkml:definitions>
  <inkml:trace contextRef="#ctx0" brushRef="#br0">28 685 16083,'3'0'323,"0"1"0,0 0-1,0-1 1,0 1 0,0-1-1,0 0 1,0 0 0,0 0-1,0-1 1,0 1 0,0-1-1,0 0 1,0 1 0,6-4-1,6 0 1216,-7 2-1183,0 1 0,1 0-1,-1 1 1,0-1 0,1 1 0,-1 1 0,0 0 0,12 2 0,-18-2-317,1 0-1,-1-1 1,0 1 0,1 0 0,-1 1 0,0-1 0,0 0 0,1 1 0,-1-1 0,0 1 0,0 0 0,-1 0 0,1-1 0,0 1 0,-1 1 0,1-1-1,-1 0 1,1 0 0,-1 0 0,0 1 0,0-1 0,0 0 0,0 1 0,-1-1 0,1 1 0,-1-1 0,1 1 0,-1 0 0,0-1 0,0 1-1,0 2 1,-2 7-3,1 0 0,-1 0-1,-1-1 1,0 1-1,-1-1 1,0 0 0,0 0-1,-12 18 1,-4 5 84,-32 40 0,-24 14 249,39-47 33,39-40-365,0-1-1,1 0 1,-1 0-1,1 0 1,-1 0-1,1-1 1,-1 1-1,0 0 1,3-2-1,22-6-391,-1-1-1,0-2 1,-1 0-1,-1-2 1,0-1-1,30-21 1,-17 2-118</inkml:trace>
  <inkml:trace contextRef="#ctx0" brushRef="#br0" timeOffset="1">839 0 18452,'-20'29'2016,"-6"8"-1383,-3 17-145,-3 4 992,1 12-456,-1 2-128,9 5-240,5-4-87,10-5-137,5-9-40,11-8-144,7-5-112,7-13-376,4-3-320,1-12-841,1-6 1185,-1-12-224,2-1-160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7.748"/>
    </inkml:context>
    <inkml:brush xml:id="br0">
      <inkml:brushProperty name="width" value="0.05" units="cm"/>
      <inkml:brushProperty name="height" value="0.05" units="cm"/>
    </inkml:brush>
  </inkml:definitions>
  <inkml:trace contextRef="#ctx0" brushRef="#br0">0 493 22861,'3'0'159,"-1"0"1,1-1 0,-1 1-1,1-1 1,-1 1-1,1-1 1,-1 0-1,1 0 1,-1 0-1,0 0 1,0 0 0,1-1-1,-1 1 1,0-1-1,0 1 1,0-1-1,1-2 1,2 0 82,30-27 635,-1-1-1,53-65 1,46-83-517,-99 126-329,15-18-21,-44 69-17,-6 13 4,-6 21-2,5-26 3,-82 254-1,39-130-346,44-127 331,-4 19-1515,6-20 1496,-1-1 0,0 1 0,0-1 0,1 1 0,-1-1 0,0 0 0,0 1 0,1-1 0,-1 1 0,1-1 0,-1 0 0,0 1 0,1-1 0,-1 0 0,1 0 0,-1 1 0,0-1 0,1 0 0,-1 0 0,1 0 0,-1 0 0,1 1 0,-1-1 0,1 0 0,-1 0 0,1 0 0,-1 0 0,1 0 0,-1 0 0,1 0 0,-1 0 0,1-1 0,-1 1 0,1 0 0,-1 0 0,1-1 1,14-1-573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8.210"/>
    </inkml:context>
    <inkml:brush xml:id="br0">
      <inkml:brushProperty name="width" value="0.05" units="cm"/>
      <inkml:brushProperty name="height" value="0.05" units="cm"/>
    </inkml:brush>
  </inkml:definitions>
  <inkml:trace contextRef="#ctx0" brushRef="#br0">169 20 26094,'-6'16'416,"-3"8"-120,1 4-48,2-7-72,2 0-32,2-5-40,-1 10 64,-2 1-296,5-14-904,-1-17-633,-1-6 1113,-2-6-216</inkml:trace>
  <inkml:trace contextRef="#ctx0" brushRef="#br0" timeOffset="1">1 11 19220,'6'8'2497,"5"-2"-1513,7-2-320,4 3 1328,5-3-647,4 1-193,1-5-632,0-2-376,2-4-1032,-4 0 832,-5 0-112,-1-5-136,-2-3-128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9.162"/>
    </inkml:context>
    <inkml:brush xml:id="br0">
      <inkml:brushProperty name="width" value="0.05" units="cm"/>
      <inkml:brushProperty name="height" value="0.05" units="cm"/>
    </inkml:brush>
  </inkml:definitions>
  <inkml:trace contextRef="#ctx0" brushRef="#br0">169 1 17876,'-3'4'2966,"-24"50"953,-9 31-2218,-14 34-770,-2 14-2016,62-143-1074,-1 0 1407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4.228"/>
    </inkml:context>
    <inkml:brush xml:id="br0">
      <inkml:brushProperty name="width" value="0.05" units="cm"/>
      <inkml:brushProperty name="height" value="0.05" units="cm"/>
    </inkml:brush>
  </inkml:definitions>
  <inkml:trace contextRef="#ctx0" brushRef="#br0">0 0 16259,'1'32'5266,"1"14"-3883,3 83 120,6 0 0,50 233 0,-59-351-1486,7 29-9,2 0 1,27 66-1,-31-95-511,-7-11 480,0 0-1,0 0 1,0 0 0,0 0-1,0 0 1,1 0-1,-1 0 1,0 1-1,0-1 1,0 0 0,0 0-1,0 0 1,0 0-1,0 0 1,0 0-1,0 0 1,0 0 0,0 0-1,1 0 1,-1 0-1,0 0 1,0 0-1,0 0 1,0 0-1,0 0 1,0 0 0,0 0-1,0 0 1,0 0-1,0 0 1,1-1-1,-1 1 1,0 0 0,0 0-1,0 0 1,0 0-1,0 0 1,0 0-1,0 0 1,0 0 0,0 0-1,0 0 1,0 0-1,0 0 1,0 0-1,0 0 1,0-1 0,0 1-1,0 0 1,1 0-1,-1 0 1,0 0-1,0 0 1,0 0 0,0 0-1,0 0 1,0-2-97,0 0 0,0 0 1,-1 0-1,1 0 0,0 0 0,0 1 1,-1-1-1,1 0 0,-1 0 1,-1-2-1,-9-16-466,-3-1-167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19.670"/>
    </inkml:context>
    <inkml:brush xml:id="br0">
      <inkml:brushProperty name="width" value="0.05" units="cm"/>
      <inkml:brushProperty name="height" value="0.05" units="cm"/>
    </inkml:brush>
  </inkml:definitions>
  <inkml:trace contextRef="#ctx0" brushRef="#br0">239 0 19884,'20'2'2425,"6"10"-1529,-5 9-336,-2 9 1457,-4 15-801,-3 11-40,-7 14-424,-5 8-120,-14 6-208,-7 5-72,-11 1-255,-4 1-242,-8-10-775,-2-3-712,-8-18 1320,-2-10-256,2-15-240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1.300"/>
    </inkml:context>
    <inkml:brush xml:id="br0">
      <inkml:brushProperty name="width" value="0.05" units="cm"/>
      <inkml:brushProperty name="height" value="0.05" units="cm"/>
    </inkml:brush>
  </inkml:definitions>
  <inkml:trace contextRef="#ctx0" brushRef="#br0">5 1 16764,'1'6'2496,"1"12"-1432,-2 7-456,-2 4 2713,1 6-2361,-2 3-295,3 0-785,-2-1-553,2-8-1583,2-7 1944,4-16-384,3-6-265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1.926"/>
    </inkml:context>
    <inkml:brush xml:id="br0">
      <inkml:brushProperty name="width" value="0.05" units="cm"/>
      <inkml:brushProperty name="height" value="0.05" units="cm"/>
    </inkml:brush>
  </inkml:definitions>
  <inkml:trace contextRef="#ctx0" brushRef="#br0">70 0 19908,'0'3'243,"1"0"0,-1 0 0,0 0 1,0 0-1,0 0 0,0 0 0,0 0 0,-1 0 0,1 0 0,-1 0 0,-2 5 0,-1 6 134,-21 114 1519,-10 165 0,35-293-1896,-2 19 170,4 29 0,2-38 1,2-14-73,4-15-22,-5 2-34,-2 0-1,0-1 0,0 1 1,-1-25-1,-6-70 47,2 100-88,3 28-3,1-9-6,0 1 1,1 0-1,0-1 0,0 1 0,0-1 0,1 0 0,0 0 1,1 0-1,0-1 0,0 1 0,7 6 0,-8-9 4,-1-1 0,0 0-1,1-1 1,0 1 0,-1-1-1,1 1 1,0-1 0,0 0 0,1-1-1,-1 1 1,0-1 0,0 1-1,1-1 1,-1-1 0,1 1-1,-1-1 1,1 1 0,-1-1-1,1-1 1,-1 1 0,1 0 0,5-3-1,1 0 8,-1-2 0,0 1 0,0-1 1,0-1-1,-1 0 0,0 0 0,0-1 0,0 0 0,-1-1 0,0 0 0,-1 0 0,1 0 0,-2-1 0,9-13 0,-4 5 39,-1-1 0,-1-1 0,0 0-1,-2 0 1,0 0 0,8-38-1,-6-9 86,-9 60-110,0 1 0,0-1-1,-1 1 1,0-1 0,1 1-1,-2 0 1,1 0 0,-1-1-1,-3-8 1,4 13-13,1 0 1,-1 0-1,1 0 1,-1 0-1,0 0 0,1 0 1,-1 0-1,0 0 1,0 0-1,1 1 1,-1-1-1,0 0 0,0 1 1,0-1-1,0 0 1,0 1-1,0-1 0,0 1 1,0-1-1,0 1 1,0 0-1,-1-1 0,0 1 1,0 0-2,0 0 0,1 1 0,-1-1-1,0 1 1,1-1 0,-1 1 0,0-1 0,1 1 0,-1 0 0,1 0 0,-1 0 0,1 0 0,0 0 0,-2 1-1,-3 4 0,0 1 0,1-1 0,-1 1-1,1 0 1,-5 10 0,-4 9 21,2 0 0,-11 33 1,18-46-6,1 1-1,1 0 1,0 1 0,1-1-1,0 0 1,1 19 0,1-31-15,0 0-1,0 1 1,0-1 0,1 0 0,-1 0 0,1 0-1,-1 1 1,1-1 0,0 0 0,0 0 0,0 0-1,0 0 1,0 0 0,1-1 0,-1 1 0,0 0-1,1 0 1,-1-1 0,1 1 0,0-1 0,-1 1-1,1-1 1,0 0 0,0 0 0,4 2 0,2 0-32,1-1 0,-1 0 0,1-1 0,-1 1 0,14-1 0,21 4-325,-38-4 284,0 0 0,0 1 0,0 0-1,0 0 1,0 0 0,0 1 0,0 0 0,-1 0 0,0 0 0,1 0 0,-1 1 0,-1-1 0,1 1 0,0 0 0,4 7 0,-1 0-490,-1 1 0,0 0 0,0 0 1,6 24-1,-12-34 504,1 0 1,-1 0-1,1-1 1,-1 1-1,1 0 1,0 0-1,0-1 1,0 1-1,0 0 1,0-1-1,0 1 0,0-1 1,0 0-1,0 1 1,1-1-1,-1 0 1,4 3-1,11-2-476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2.540"/>
    </inkml:context>
    <inkml:brush xml:id="br0">
      <inkml:brushProperty name="width" value="0.05" units="cm"/>
      <inkml:brushProperty name="height" value="0.05" units="cm"/>
    </inkml:brush>
  </inkml:definitions>
  <inkml:trace contextRef="#ctx0" brushRef="#br0">108 336 17692,'-3'10'3169,"-11"5"-2578,10-12-101,-7 9 770,-36 37 1852,44-44-2969,0-1 0,0 0-1,0 1 1,0 0 0,0 0-1,1 0 1,0 0-1,0 0 1,-2 9 0,4-13-136,0 0 0,0 0 0,0 0 0,0-1 1,0 1-1,0 0 0,0 0 0,0-1 0,0 1 0,0 0 1,0 0-1,0-1 0,1 1 0,-1 0 0,0 0 0,1-1 1,-1 1-1,0 0 0,1-1 0,-1 1 0,1 0 1,-1-1-1,1 1 0,-1-1 0,1 1 0,-1-1 0,1 1 1,0-1-1,-1 1 0,1-1 0,0 0 0,-1 1 1,1-1-1,0 0 0,0 0 0,-1 1 0,1-1 0,0 0 1,0 0-1,-1 0 0,1 0 0,0 0 0,0 0 1,0 0-1,-1 0 0,1 0 0,0-1 0,0 1 0,-1 0 1,2-1-1,3 0-8,0 0 0,-1 0 0,1-1 0,0 0 0,-1 0 1,9-5-1,-1-3-15,0 0 0,-1-1 0,15-18 0,-17 18-2,-9 11 15,1-1 0,-1 1 0,0 0 0,0-1 0,1 1 1,-1-1-1,0 1 0,0 0 0,1-1 0,-1 1 0,1 0 0,-1 0 0,0-1 0,1 1 0,-1 0 0,1 0 0,-1 0 0,0-1 0,1 1 0,-1 0 0,1 0 0,-1 0 0,1 0 0,-1 0 0,1 0 0,0 0 0,2 11-37,-8 29 14,4-31 16,0 1 5,-4 44-24,5-51 27,0 0 0,0 0 0,0 0 0,1 0 0,-1 0 0,1 0 0,-1 0 0,1 0 0,0 0 0,0 0 0,1 0 0,-1-1 0,0 1 0,4 3 0,-4-5 3,-1 0-1,1 0 1,0-1-1,0 1 1,0-1-1,0 1 1,0-1-1,0 1 1,-1-1-1,1 1 1,0-1-1,0 0 1,0 0-1,0 1 1,0-1-1,1 0 1,-1 0-1,0 0 1,0 0-1,0 0 1,0 0-1,1-1 1,1 0 1,0 0 1,0 0 0,-1 0-1,1-1 1,-1 1 0,1-1-1,-1 1 1,3-3 0,5-6 21,0 0 0,14-18 0,-21 24-14,15-21 42,-1-1 1,-2 0-1,0-1 1,20-54-1,-15 20 89,18-81 0,-34 126-119,0-1 1,-2 1 0,0-1-1,0 0 1,-2-23 0,-4 29-9,-3 15-9,-3 14 2,1 3 2,2 0 0,1 0 0,0 1 0,2 0-1,0 0 1,2 0 0,0 0 0,1 1 0,2-1-1,2 25 1,1-18-83,2 1 0,0-1 0,2-1 0,1 0 0,1 0 0,1 0-1,18 29 1,-18-34-159,-8-15 10,-9-15-9,-31-54 262,2-2 1,-41-99-1,67 140 6,7 19-30,-1-4 18,1 1 1,-1-1-1,1 0 1,-2-7-1,4 14-23,0 0 1,0-1-1,0 1 1,0 0 0,0 0-1,0 0 1,0-1-1,1 1 1,-1 0-1,0 0 1,0 0-1,0 0 1,0-1-1,0 1 1,0 0-1,0 0 1,0 0-1,1 0 1,-1 0-1,0-1 1,0 1-1,0 0 1,0 0-1,0 0 1,1 0-1,-1 0 1,0 0-1,0 0 1,0 0 0,0 0-1,1 0 1,-1 0-1,0 0 1,0-1-1,0 1 1,1 0-1,-1 0 1,0 1-1,0-1 1,0 0-1,1 0 1,-1 0-1,0 0 1,0 0-1,0 0 1,0 0-1,1 0 1,-1 0-1,0 0 1,0 0-1,0 0 1,0 1-1,0-1 1,1 0-1,-1 0 1,0 0 0,0 0-1,16 9-51,-11-6-15,2 0-83,0 1 0,0-1 0,1-1-1,0 1 1,-1-1 0,1-1 0,0 1-1,0-1 1,0-1 0,0 1 0,0-2 0,0 1-1,15-3 1,27-8-279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2.984"/>
    </inkml:context>
    <inkml:brush xml:id="br0">
      <inkml:brushProperty name="width" value="0.05" units="cm"/>
      <inkml:brushProperty name="height" value="0.05" units="cm"/>
    </inkml:brush>
  </inkml:definitions>
  <inkml:trace contextRef="#ctx0" brushRef="#br0">1 1 15003,'9'3'2513,"-3"6"-1073,-3 3-568,0 10 2561,2 4-1585,-2 6-591,-2 5-241,-1 1-536,2-1-200,2-4-328,0-3-192,2-14-528,0-2-360,5-15 855,1-10-207,3-17-176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3.451"/>
    </inkml:context>
    <inkml:brush xml:id="br0">
      <inkml:brushProperty name="width" value="0.05" units="cm"/>
      <inkml:brushProperty name="height" value="0.05" units="cm"/>
    </inkml:brush>
  </inkml:definitions>
  <inkml:trace contextRef="#ctx0" brushRef="#br0">263 48 17020,'-1'-4'412,"0"1"1,0-1 0,-1 1-1,1 0 1,-1 0-1,1 0 1,-1 0 0,0 0-1,0 0 1,0 0-1,-4-3 1,6 6-303,-1-1 1,0 0-1,1 1 1,-1-1-1,0 1 0,0-1 1,0 1-1,1-1 0,-1 1 1,0 0-1,0-1 1,0 1-1,0 0 0,0-1 1,0 1-1,1 0 1,-1 0-1,0 0 0,0 0 1,0 0-1,0 0 0,0 0 1,0 0-1,0 1 1,0-1-1,0 0 0,0 0 1,1 1-1,-1-1 0,0 1 1,0-1-1,0 1 1,1-1-1,-1 1 0,0-1 1,0 1-1,1 0 0,-1-1 1,1 1-1,-1 0 1,0-1-1,1 1 0,-1 0 1,1 0-1,-1 1 0,-6 11 108,0 0-1,1 0 0,0 1 0,1 0 0,1 0 0,-5 26 1,-7 92-16,14-100-69,-3 31 53,4 68 0,3-99-104,1 0-1,2 0 1,17 62-1,-20-87-83,0 0 0,0 0 0,1 0 0,0-1 0,1 1 0,-1-1 0,1 0-1,0 0 1,1 0 0,-1 0 0,10 8 0,-14-14-2,0 0-1,0 0 1,0 0 0,0 0-1,0 0 1,0 0 0,0 0-1,0 1 1,0-1 0,0 0-1,0 0 1,0 0 0,0 0-1,0 0 1,0 0 0,1 0-1,-1 0 1,0 0 0,0 0-1,0 0 1,0 0 0,0 1-1,0-1 1,0 0 0,0 0-1,0 0 1,1 0 0,-1 0-1,0 0 1,0 0 0,0 0-1,0 0 1,0 0 0,0 0-1,0 0 1,0 0 0,1 0-1,-1 0 1,0 0 0,0 0-1,0 0 1,0 0 0,0-1-1,0 1 1,0 0 0,0 0-1,0 0 1,1 0 0,-1 0-1,0 0 1,0 0 0,0 0-1,0 0 1,0 0 0,0 0-1,0 0 1,0 0 0,0-1-1,0 1 1,0 0 0,0 0-1,-3-9-190,-9-11-105,-58-59-695,48 56 774,1 0 0,0-2 0,2 0 1,-30-53-1,49 77 233,-1 0 0,0 0 0,1 0 1,-1 0-1,1-1 0,0 1 0,-1 0 1,1 0-1,0-1 0,0 1 0,0 0 1,0 0-1,0-1 0,0 1 0,0 0 0,0 0 1,0-1-1,1 1 0,-1 0 0,0 0 1,1-1-1,-1 1 0,1 0 0,-1 0 1,1 0-1,0 0 0,0 0 0,-1 0 1,1 0-1,0 0 0,0 0 0,0 0 0,0 0 1,0 1-1,0-1 0,0 0 0,2 0 1,5-3 98,0 1 1,0 1-1,-1-1 0,18-2 1,-8 2-11,26-7 189,45-11-615,-76 17 195,-1 0 0,0-1 0,0 0 1,0 0-1,12-10 0,0-5-115,-12-3-103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3.881"/>
    </inkml:context>
    <inkml:brush xml:id="br0">
      <inkml:brushProperty name="width" value="0.05" units="cm"/>
      <inkml:brushProperty name="height" value="0.05" units="cm"/>
    </inkml:brush>
  </inkml:definitions>
  <inkml:trace contextRef="#ctx0" brushRef="#br0">2 1 21901,'-2'3'1872,"2"0"-1352,5 0-272,5-2 440,3 1-832,-4-2 328,-1 0-200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5.017"/>
    </inkml:context>
    <inkml:brush xml:id="br0">
      <inkml:brushProperty name="width" value="0.05" units="cm"/>
      <inkml:brushProperty name="height" value="0.05" units="cm"/>
    </inkml:brush>
  </inkml:definitions>
  <inkml:trace contextRef="#ctx0" brushRef="#br0">162 61 16980,'3'-4'658,"-1"1"-342,0 1 0,0-1 0,0 0 0,0 0 1,-1 0-1,0 0 0,1 0 0,-1 0 0,0 0 0,-1 0 0,1-1 0,0 1 0,-1 0 0,0-5 0,0 7-251,0 1-1,0 0 0,0 0 0,0-1 0,0 1 0,0 0 0,0 0 0,0-1 1,0 1-1,-1 0 0,1 0 0,0-1 0,0 1 0,0 0 0,-1 0 0,1 0 1,0-1-1,0 1 0,0 0 0,-1 0 0,1 0 0,0 0 0,0 0 0,-1-1 1,1 1-1,0 0 0,0 0 0,-1 0 0,1 0 0,0 0 0,-1 0 1,1 0-1,0 0 0,0 0 0,-1 0 0,1 0 0,0 0 0,-1 0 0,-14 7 1079,-10 12-319,13-6-654,1-1 0,0 1 0,1 1 0,0 0 0,2 0-1,-9 18 1,5-6-57,1-1-1,-13 54 1,21-69-81,1 1-1,0-1 1,1 1 0,0 10-1,1-19-22,0 0 0,0 0 0,1 0 0,-1 0 0,1 0 0,-1 0 0,1 0 0,-1 0 1,1 0-1,0 0 0,0-1 0,1 3 0,-1-3-3,0 0-1,0 0 1,0 0 0,0-1 0,0 1 0,0-1 0,0 1 0,0-1 0,0 1 0,0-1 0,0 1 0,0-1-1,0 0 1,0 1 0,0-1 0,1 0 0,-1 0 0,0 0 0,0 0 0,0 0 0,0 0 0,0 0 0,2-1-1,2 0 13,0-1 0,1 1-1,-1-1 1,0 0-1,0-1 1,0 1-1,-1-1 1,1 0-1,7-6 1,36-39 109,-39 39-91,18-20 144,-1-1 0,-2-1 0,-1-1 0,-1-1 0,22-45 0,-38 60 15,-12 22 50,-15 30-44,10-9-193,2 0 0,0 0 0,2 1 0,1 0 0,0 0 0,2 1 0,-1 42 0,6-64-44,-1 1 0,0-1 0,1 0 0,0 0 1,0 0-1,0 0 0,1 0 0,0 0 0,0 0 0,4 6 1,-5-9-16,0-1 1,1 1 0,-1-1 0,1 1 0,-1-1 0,1 1-1,0-1 1,-1 0 0,1 0 0,0 1 0,0-2-1,0 1 1,0 0 0,0 0 0,0-1 0,0 1 0,1-1-1,-1 1 1,0-1 0,0 0 0,0 0 0,0 0-1,0 0 1,1 0 0,-1 0 0,0-1 0,3 0 0,2-1-23,0 0 1,-1-1 0,1 0 0,-1 0 0,1 0 0,-1-1 0,0 0-1,0 0 1,9-9 0,22-23-412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7.641"/>
    </inkml:context>
    <inkml:brush xml:id="br0">
      <inkml:brushProperty name="width" value="0.05" units="cm"/>
      <inkml:brushProperty name="height" value="0.05" units="cm"/>
    </inkml:brush>
  </inkml:definitions>
  <inkml:trace contextRef="#ctx0" brushRef="#br0">1 116 18204,'0'0'55,"0"0"0,0 0-1,0 0 1,1-1 0,-1 1 0,0 0 0,0 0 0,0 0 0,0-1-1,0 1 1,1 0 0,-1 0 0,0 0 0,0 0 0,0 0 0,1 0-1,-1-1 1,0 1 0,0 0 0,1 0 0,-1 0 0,0 0-1,0 0 1,1 0 0,-1 0 0,0 0 0,0 0 0,0 0 0,1 0-1,-1 0 1,0 0 0,0 0 0,1 0 0,-1 0 0,0 0 0,0 1-1,1-1 1,-1 0 0,0 0 0,0 0 0,0 0 0,1 0 0,-1 0-1,0 1 1,4 14 1483,-6 36-206,0-31-1006,12 234 157,-9-247-479,7-70-1792,9-243-3090,-15 264 4667,-1 33 741,0 21 283,0 4-314,2 21 476,2 0 0,14 55 0,-16-79-832,1 0 1,0 0-1,1-1 0,1 0 0,0 0 0,1 0 0,0-1 0,0 0 0,1 0 1,16 16-1,-21-25-81,0 1 1,0-1 0,0 0-1,0 0 1,0 0 0,0 0-1,1 0 1,-1-1 0,0 0-1,1 1 1,0-1 0,-1-1 0,1 1-1,0 0 1,-1-1 0,1 0-1,6 0 1,-6-1 22,0 1 0,1-2-1,-1 1 1,0 0 0,0-1 0,0 0 0,0 0-1,0 0 1,-1 0 0,1-1 0,0 1 0,-1-1 0,0 0-1,6-6 1,-1-2 90,0 0-1,0 0 0,-1-1 1,0 0-1,-1-1 0,-1 1 1,0-1-1,0 0 0,-1 0 1,2-16-1,-2 4 49,-1-1-1,0 1 1,-2-1 0,-4-40 0,3 62-204,-1 0 0,1 1 0,-1-1 0,0 0-1,0 1 1,-1-1 0,1 1 0,-1-1 0,1 1 0,-5-5 0,6 7-29,-1 0-1,0 0 1,0 1-1,1-1 1,-1 0-1,0 1 1,0-1-1,0 1 1,0-1-1,0 1 1,0-1-1,1 1 1,-1 0-1,0 0 1,0-1-1,0 1 1,0 0-1,0 0 1,0 0-1,0 0 1,0 0-1,0 0 1,0 0-1,0 0 1,0 1-1,0-1 1,0 0-1,0 1 1,0-1-1,0 0 1,0 1-1,0-1 1,0 1-1,0-1 1,1 1-1,-1 0 1,0-1-1,0 1 1,1 0-1,-1 0 1,0-1-1,0 3 1,-4 3-214,0 0 0,1 1 0,0-1 0,0 1 0,1 0 0,-1 0 0,1 1 0,1-1 0,0 1 0,0-1 0,0 1 0,1 0 0,0-1 0,1 1 0,-1 0 0,1 0 0,2 10 0,10 3-636</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8.091"/>
    </inkml:context>
    <inkml:brush xml:id="br0">
      <inkml:brushProperty name="width" value="0.05" units="cm"/>
      <inkml:brushProperty name="height" value="0.05" units="cm"/>
    </inkml:brush>
  </inkml:definitions>
  <inkml:trace contextRef="#ctx0" brushRef="#br0">127 56 17420,'-1'-1'184,"1"0"1,-1 0-1,1 0 1,-1 0-1,0 1 1,1-1-1,-1 0 1,0 0-1,0 0 1,1 1-1,-1-1 0,0 0 1,0 1-1,0-1 1,0 1-1,0-1 1,0 1-1,0 0 1,-2-1-1,-22-7 1393,25 7-1327,-3 1-124,0-1 0,1 0 0,-1 1 0,0 0 0,1 0 1,-1 0-1,0 0 0,1 0 0,-1 0 0,0 1 0,1-1 0,-1 1 1,1 0-1,-1 0 0,1 0 0,-1 0 0,1 0 0,0 0 1,-1 1-1,1-1 0,0 1 0,0-1 0,0 1 0,0 0 1,-2 3-1,2-2-104,0-1 1,0 1-1,0 0 0,0 0 1,1 0-1,0 1 1,-1-1-1,1 0 1,1 0-1,-1 1 0,0-1 1,1 0-1,-1 1 1,1-1-1,0 1 1,0-1-1,1 1 0,-1-1 1,2 6-1,-2-8-20,1 1-1,-1-1 1,0 1-1,1-1 1,0 1 0,-1-1-1,1 1 1,0-1-1,-1 0 1,1 1-1,0-1 1,0 0-1,0 0 1,0 0-1,1 0 1,-1 0-1,0 0 1,0 0-1,1 0 1,-1 0-1,0 0 1,1-1-1,2 2 1,-1-2 1,0 1-1,-1-1 1,1 0 0,0 0 0,-1-1 0,1 1-1,0-1 1,-1 1 0,1-1 0,0 0-1,-1 0 1,5-2 0,2-2 21,1 0 0,-1-1 0,0 0 0,-1-1-1,15-13 1,-10 5 54,-1 1-1,-1-1 0,0-1 1,10-20-1,-28 55-426,1 1-1,1-1 1,0 1 0,2 0-1,-2 36 1,6-25-1557,-1-30 1847,1 0 1,-1 0 0,0-1 0,0 1-1,0 0 1,1-1 0,-1 1-1,0 0 1,1-1 0,-1 1 0,1 0-1,-1-1 1,1 1 0,-1-1-1,1 1 1,-1-1 0,1 1 0,-1-1-1,1 1 1,0-1 0,-1 0 0,1 1-1,0-1 1,-1 0 0,1 0-1,0 1 1,-1-1 0,1 0 0,0 0-1,0 0 1,-1 0 0,1 0-1,0 0 1,0 0 0,-1 0 0,1 0-1,0 0 1,0 0 0,-1 0-1,2-1 1,23-13-949,5-9-257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45.238"/>
    </inkml:context>
    <inkml:brush xml:id="br0">
      <inkml:brushProperty name="width" value="0.05" units="cm"/>
      <inkml:brushProperty name="height" value="0.05" units="cm"/>
    </inkml:brush>
  </inkml:definitions>
  <inkml:trace contextRef="#ctx0" brushRef="#br0">3 467 15803,'-1'9'340,"0"0"-1,1 1 0,0-1 0,0 0 0,1 1 0,4 16 1,-3-22-237,-1-1 1,1 1 0,0-1 0,0 1 0,0-1-1,0 0 1,0 1 0,1-1 0,-1-1 0,1 1-1,0 0 1,0-1 0,0 1 0,0-1 0,1 0-1,-1 0 1,0 0 0,1 0 0,5 1 0,4 2 92,2-1 0,-1-1 0,0 0 0,0-1 0,1-1 0,0 0 0,-1-1 0,16-1 1,20-5 395,51-11 1,-25-1 215,143-53 0,69-54 114,-114 48-596,-80 36-218,290-115 94,-303 128-276,2 4-1,153-25 1,-164 45-287,-125 1-5300,22 1 4605,4-1-129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8.588"/>
    </inkml:context>
    <inkml:brush xml:id="br0">
      <inkml:brushProperty name="width" value="0.05" units="cm"/>
      <inkml:brushProperty name="height" value="0.05" units="cm"/>
    </inkml:brush>
  </inkml:definitions>
  <inkml:trace contextRef="#ctx0" brushRef="#br0">190 0 15355,'-33'22'5979,"-62"40"-3192,82-53-2260,-17 7 28,11-4 268,43-17-469,-3 0-325,-1 0-1,1 1 1,42-1-1,-57 5-43,0-1 0,0 2 0,0-1 0,0 1 0,0 0 0,0 0 0,0 0 0,0 1 0,0 0 0,-1 0 0,1 1 0,-1 0 0,1 0 0,-1 0 0,0 0-1,0 1 1,0 0 0,5 5 0,-8-7 12,-1 0 0,0 0-1,1 0 1,-1 0 0,0 1 0,0-1-1,0 0 1,-1 0 0,1 1 0,0-1-1,-1 0 1,1 1 0,-1-1 0,0 0-1,0 1 1,0 4 0,-1-3 14,0 0 0,0 0 1,0 1-1,-1-1 0,1 0 1,-1 0-1,0-1 0,-5 8 1,2-4 21,0 0 1,-1-1 0,0 0-1,0 0 1,0-1 0,0 1-1,-1-1 1,0-1-1,-10 6 1,12-8-103,-1 1 0,0-1 0,0 0 1,0-1-1,0 0 0,0 0 0,0 0 0,0 0 0,0-1 0,-9-1 0,14 1 4,-1 0 0,0 0-1,0-1 1,1 1-1,-1-1 1,0 0 0,1 1-1,-1-1 1,1 0-1,-1 0 1,1 0 0,-1 0-1,1 0 1,-1-1-1,1 1 1,-1-2 0,0 1 24,1 0 1,0 0 0,1 0 0,-1 0 0,0 0 0,0 0-1,1 0 1,0-1 0,-1 1 0,1 0 0,0 0-1,0 0 1,0-1 0,0 1 0,0 0 0,1-3-1,8-25-512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8.978"/>
    </inkml:context>
    <inkml:brush xml:id="br0">
      <inkml:brushProperty name="width" value="0.05" units="cm"/>
      <inkml:brushProperty name="height" value="0.05" units="cm"/>
    </inkml:brush>
  </inkml:definitions>
  <inkml:trace contextRef="#ctx0" brushRef="#br0">97 4 18004,'0'-1'49,"0"1"0,0 0 0,0 0 0,0 0 0,0 0 0,0-1 0,0 1 0,1 0 0,-1 0 0,0 0 0,0 0 0,0 0 0,0-1 0,0 1 0,0 0 0,0 0 0,0 0 0,1 0 0,-1 0 0,0 0 0,0 0 0,0 0 0,0-1 0,0 1 0,0 0 0,1 0 0,-1 0 0,0 0 0,0 0 0,0 0 0,0 0 0,1 0 0,-1 0 0,0 0 0,0 0 0,0 0 1,0 0-1,1 0 0,-1 0 0,0 0 0,0 0 0,0 0 0,0 0 0,0 0 0,1 0 0,-1 1 0,0-1 0,0 0 0,0 0 0,0 0 0,0 0 0,1 0 0,-1 0 0,0 0 0,0 1 0,0-1 0,0 0 0,0 0 0,0 0 0,0 0 0,0 0 0,0 1 0,0-1 0,1 0 0,-3 17 1087,-9 25 370,-18 43 766,10-34-1477,3 0 0,-10 58 0,26-107-774,-1-1 0,1 1 0,0-1 1,0 1-1,0-1 0,0 1 0,0-1 0,0 1 1,0-1-1,0 1 0,1-1 0,-1 0 0,0 1 0,1-1 1,-1 1-1,2 1 0,-1-2-13,-1-1-1,1 1 1,-1-1 0,1 0-1,-1 0 1,1 1 0,0-1 0,-1 0-1,1 0 1,-1 0 0,1 1-1,0-1 1,-1 0 0,1 0-1,0 0 1,-1 0 0,1 0-1,0 0 1,-1 0 0,1-1-1,0 1 1,-1 0 0,1 0-1,-1 0 1,2-1 0,5-3 18,0 0 1,0 0 0,0 0 0,9-9-1,-9 7-10,20-16 23,-20 15-33,0 1 0,1-1 0,0 2 0,0-1 0,1 1 0,-1 0 0,1 1 1,13-5-1,-21 8-8,0 1 1,1 0-1,-1-1 1,1 1 0,-1 0-1,0 0 1,1 0-1,-1 0 1,1 0 0,-1 0-1,1 1 1,-1-1 0,0 0-1,1 1 1,-1-1-1,0 1 1,1-1 0,-1 1-1,0 0 1,0-1-1,1 1 1,-1 0 0,1 1-1,0 0 0,-1 0-1,1 0 1,-1 1-1,0-1 1,1 1-1,-1-1 1,0 0-1,0 1 1,-1 0-1,1-1 1,0 5-1,0 7-4,0-1-1,-1 1 1,-3 24-1,3-36 8,-2 15-69,-3 28-42,5-42-64,-1 0 1,0 1 0,0-1-1,0 0 1,0 0-1,-1 1 1,1-1 0,-1 0-1,-3 4 1,5-7 160,0 1 0,0-1 0,0 0 0,0 0 0,-1 0 0,1 1 0,0-1 0,0 0 1,0 0-1,-1 0 0,1 0 0,0 0 0,0 0 0,-1 1 0,1-1 0,0 0 0,0 0 0,-1 0 0,1 0 0,0 0 0,0 0 1,-1 0-1,1 0 0,0 0 0,0 0 0,-1 0 0,1 0 0,0 0 0,0 0 0,-1 0 0,1 0 0,0-1 0,0 1 0,-1 0 1,1 0-1,0 0 0,0 0 0,0 0 0,-1-1 0,1 1 0,0 0 0,0 0 0,0 0 0,0-1 0,-1 1 0,1 0 1,0 0-1,0 0 0,0-1 0,0 1 0,0 0 0,0 0 0,0-1 0,0 1 0,0 0 0,-1-1 0,-4-11-468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9.409"/>
    </inkml:context>
    <inkml:brush xml:id="br0">
      <inkml:brushProperty name="width" value="0.05" units="cm"/>
      <inkml:brushProperty name="height" value="0.05" units="cm"/>
    </inkml:brush>
  </inkml:definitions>
  <inkml:trace contextRef="#ctx0" brushRef="#br0">45 1 16884,'-13'0'1976,"3"0"-976,-1 0-328,3 3 1033,5 0-121,5 3-256,4 1-231,6 1-409,3-2-88,8-1-304,2-2-280,5 0-720,1-3-568,-2 0 1015,0-3-199,-4-2-192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09.868"/>
    </inkml:context>
    <inkml:brush xml:id="br0">
      <inkml:brushProperty name="width" value="0.05" units="cm"/>
      <inkml:brushProperty name="height" value="0.05" units="cm"/>
    </inkml:brush>
  </inkml:definitions>
  <inkml:trace contextRef="#ctx0" brushRef="#br0">28 182 12891,'-1'0'225,"1"0"0,-1 1 0,1-1 0,-1 0 0,1 0 0,-1 1 0,1-1 0,0 0 0,-1 1 0,1-1 0,-1 1 1,1-1-1,0 0 0,-1 1 0,1-1 0,0 1 0,0-1 0,-1 1 0,1-1 0,0 1 0,0-1 0,0 1 0,0-1 0,0 1 0,0 0 1,-1-1-1,1 1 0,1 0 0,-1-1-102,1 1 1,-1-1 0,1 1-1,-1-1 1,1 1 0,-1-1-1,1 0 1,0 1 0,-1-1-1,1 0 1,0 1 0,0-1-1,-1 0 1,1 0-1,0 0 1,-1 1 0,2-1-1,35 0 1302,-21-3-1122,0-1 0,1 0 1,-1-1-1,-1-1 0,1 0 0,14-9 1,-18 9-184,-1-1 1,0 0 0,-1-1-1,0 0 1,0 0-1,-1-1 1,0-1 0,11-13-1,-18 21-91,-1-1 0,1 1-1,-1-1 1,0 1-1,0-1 1,0 0 0,0 1-1,0-1 1,0 0 0,-1 0-1,1 1 1,-1-1 0,0-6-1,0 8-13,0 0-1,-1-1 1,1 1-1,-1 0 1,1-1 0,-1 1-1,1 0 1,-1-1-1,0 1 1,1 0-1,-1 0 1,0 0-1,0 0 1,0 0-1,0 0 1,0 0 0,0 0-1,0 0 1,0 0-1,-1 1 1,1-1-1,0 0 1,0 1-1,-1-1 1,1 1 0,0-1-1,-1 1 1,1 0-1,-3-1 1,-3 1 13,-1-1 1,1 1 0,0 1-1,-1-1 1,1 1 0,0 0-1,0 1 1,0 0 0,0 0-1,0 1 1,-11 5-1,2 0 38,0 0-1,1 2 1,-23 18-1,24-17 28,1 1 0,-20 24 0,29-31-54,-1 1 1,1 0-1,0 0 0,1 0 0,-1 1 0,1-1 0,1 1 1,-1 0-1,-1 10 0,3-15-29,1-1 1,0 1-1,-1 0 0,1 0 1,0 0-1,0-1 1,0 1-1,0 0 0,1 0 1,-1 0-1,0-1 0,1 1 1,-1 0-1,1 0 0,0-1 1,-1 1-1,1 0 1,0-1-1,0 1 0,0-1 1,0 1-1,0-1 0,1 0 1,-1 1-1,2 0 0,0 0-60,0 0-1,0-1 0,1 1 1,-1-1-1,1 0 0,-1 0 0,1 0 1,-1-1-1,1 1 0,-1-1 0,8 0 1,6-1-64,0-1 1,0 0 0,0-1 0,20-7 0,74-31-225,-57 20-19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0.303"/>
    </inkml:context>
    <inkml:brush xml:id="br0">
      <inkml:brushProperty name="width" value="0.05" units="cm"/>
      <inkml:brushProperty name="height" value="0.05" units="cm"/>
    </inkml:brush>
  </inkml:definitions>
  <inkml:trace contextRef="#ctx0" brushRef="#br0">277 11 18220,'0'0'67,"0"0"1,1-1 0,-1 1-1,0 0 1,0-1-1,0 1 1,0-1-1,0 1 1,0 0 0,0-1-1,0 1 1,0 0-1,0-1 1,0 1-1,0-1 1,0 1 0,-1 0-1,1-1 1,0 1-1,0 0 1,0-1-1,0 1 1,-1 0 0,1-1-1,0 1 1,0 0-1,-1 0 1,1-1-1,0 1 1,-1-1 0,-10 4 799,-14 16 261,-5 9-381,1 2 0,1 1 0,1 1-1,-29 48 1,52-73-650,-15 26 271,18-31-321,0 0-1,0 0 0,0 0 1,1 1-1,-1-1 1,0 0-1,1 0 0,0 1 1,-1-1-1,1 0 1,0 1-1,1 3 0,-1-6-38,0 0 0,0 0 0,0 1-1,0-1 1,1 0 0,-1 1 0,0-1-1,0 0 1,0 0 0,1 0 0,-1 1-1,0-1 1,1 0 0,-1 0 0,0 0-1,0 0 1,1 1 0,-1-1 0,0 0 0,1 0-1,-1 0 1,0 0 0,1 0 0,-1 0-1,0 0 1,0 0 0,1 0 0,-1 0-1,0 0 1,1 0 0,-1 0 0,0 0-1,1 0 1,-1 0 0,0 0 0,1-1-1,13-4 112,3-7-78,-1 1 1,0-2-1,-1 0 1,-1-1-1,23-27 1,-19 19-27,2 2 0,22-19 1,-32 34-15,-8 9-2,-9 19-6,-70 164 1,-100 257 563,173-434-625,4-9 12,-1 0 1,0 0-1,1 0 0,-1 1 0,1-1 1,-1 0-1,1 0 0,0 1 0,-1-1 1,1 0-1,0 1 0,0-1 0,0 3 1,25-43-2943,-9 6 2312,3-7-222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0.909"/>
    </inkml:context>
    <inkml:brush xml:id="br0">
      <inkml:brushProperty name="width" value="0.05" units="cm"/>
      <inkml:brushProperty name="height" value="0.05" units="cm"/>
    </inkml:brush>
  </inkml:definitions>
  <inkml:trace contextRef="#ctx0" brushRef="#br0">80 36 16035,'2'-4'631,"4"-14"1132,-6 17-1686,1 1-1,-1 0 0,0-1 0,0 1 1,0-1-1,0 1 0,1-1 1,-1 1-1,0 0 0,0-1 1,0 1-1,0-1 0,0 1 1,0-1-1,0 1 0,-1-1 1,1 1-1,0 0 0,0-1 1,0 1-1,0-1 0,0 1 1,-1 0-1,1-1 0,0 1 1,0-1-1,-1 1 0,1 0 1,-1-1-1,1 1 103,-1 0 1,1 0-1,-1 0 0,1 1 0,-1-1 0,1 0 1,-1 0-1,1 1 0,-1-1 0,1 0 0,-1 0 1,1 1-1,0-1 0,-1 1 0,1-1 0,-1 0 1,1 1-1,0-1 0,0 1 0,-1 0 1,-14 23 676,13-19-501,-8 12-217,1 0 0,1 1 0,1 0 1,0 0-1,2 0 0,-7 36 1,12-53-135,-1 0 1,1 0-1,0 0 1,0 1 0,0-1-1,0 0 1,0 0-1,0 1 1,0-1-1,0 0 1,1 0 0,-1 0-1,0 1 1,1-1-1,-1 0 1,1 0 0,-1 0-1,1 0 1,-1 0-1,1 0 1,0 0-1,0 0 1,-1 0 0,1 0-1,1 0 1,0 0 4,-1 0-1,1-1 1,0 1 0,0-1 0,-1 1-1,1-1 1,0 0 0,0 0 0,0 0-1,-1 0 1,1 0 0,0 0 0,0 0 0,3-1-1,4-2 27,0 0 0,0 0-1,-1-1 1,1 0 0,9-6-1,12-13 90,-1-1 0,-1-1-1,-2-2 1,39-47 0,-46 51-64,-28 36-35,0 1 0,1 0 0,1 1 0,-10 24 1,2-5 55,13-29-62,-11 26 67,13-30-76,-1 1 0,1-1 0,0 1 0,-1 0 1,1-1-1,0 1 0,0-1 0,0 1 0,0-1 1,0 1-1,0-1 0,1 1 0,-1 0 0,0-1 0,1 1 1,-1-1-1,2 2 0,-2-2-4,1-1 1,-1 1-1,0-1 1,1 0-1,-1 1 1,1-1-1,-1 1 1,1-1-1,-1 0 0,0 0 1,1 1-1,-1-1 1,1 0-1,0 0 1,-1 0-1,1 1 0,-1-1 1,1 0-1,-1 0 1,1 0-1,-1 0 1,1 0-1,0 0 0,-1 0 1,2 0-1,16-8 103,16-19 2,-31 25-103,23-25-20,0-1 1,-1-1 0,24-39-1,-46 66-103,-5 10 70,-7 12 15,-14 23-18,-17 38 81,39-80-18,1 1 1,-1 0-1,0-1 0,1 1 0,0 0 1,-1-1-1,1 1 0,0 0 0,0-1 0,0 1 1,0 0-1,0 0 0,0-1 0,0 1 1,1 2-1,-1-3-56,1 0 1,-1-1-1,1 1 1,-1 0-1,1-1 1,-1 1 0,1-1-1,-1 1 1,1-1-1,0 1 1,-1-1-1,1 1 1,0-1-1,-1 0 1,1 1-1,0-1 1,-1 0-1,1 0 1,0 1-1,0-1 1,-1 0-1,1 0 1,1 0-1,2 0-156,0-1 0,1 1 0,-1-1 0,0 0-1,-1 0 1,1 0 0,0 0 0,0-1 0,0 0 0,6-4-1,2-3-386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1.376"/>
    </inkml:context>
    <inkml:brush xml:id="br0">
      <inkml:brushProperty name="width" value="0.05" units="cm"/>
      <inkml:brushProperty name="height" value="0.05" units="cm"/>
    </inkml:brush>
  </inkml:definitions>
  <inkml:trace contextRef="#ctx0" brushRef="#br0">2 8 22405,'-1'-8'24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1.790"/>
    </inkml:context>
    <inkml:brush xml:id="br0">
      <inkml:brushProperty name="width" value="0.05" units="cm"/>
      <inkml:brushProperty name="height" value="0.05" units="cm"/>
    </inkml:brush>
  </inkml:definitions>
  <inkml:trace contextRef="#ctx0" brushRef="#br0">1 28 20116,'16'6'2425,"1"-2"-1553,9-4-368,5-3 1353,1-3-729,2 0-336,-2-2-688,-3 1-648,-5 1 520,-2 4-136,-8 4-112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49.544"/>
    </inkml:context>
    <inkml:brush xml:id="br0">
      <inkml:brushProperty name="width" value="0.05" units="cm"/>
      <inkml:brushProperty name="height" value="0.05" units="cm"/>
    </inkml:brush>
  </inkml:definitions>
  <inkml:trace contextRef="#ctx0" brushRef="#br0">48 26 12483,'3'-7'324,"6"-11"6781,-8 31-5096,-7 104 2587,-16 61-3356,5-54-898,7-51-458,11-82-899,-1 1 0,0-1-1,-3-12 1,1-1 513,1-10-258,1-2-215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0.119"/>
    </inkml:context>
    <inkml:brush xml:id="br0">
      <inkml:brushProperty name="width" value="0.05" units="cm"/>
      <inkml:brushProperty name="height" value="0.05" units="cm"/>
    </inkml:brush>
  </inkml:definitions>
  <inkml:trace contextRef="#ctx0" brushRef="#br0">5 23 17388,'-1'1'162,"1"0"1,-1-1 0,1 1 0,0-1-1,-1 1 1,1 0 0,0-1-1,-1 1 1,1 0 0,0 0 0,0-1-1,-1 1 1,1 0 0,0-1-1,0 1 1,0 0 0,0 0 0,0-1-1,0 1 1,0 0 0,1 1-1,18 1 2639,-17-3-2707,100 1 3400,39 1-3912,-139-1 280,0-1 0,0 0 1,0 0-1,0 0 0,1 0 0,-1 0 1,0-1-1,0 1 0,0-1 0,0 1 1,0-1-1,0 0 0,0 0 0,0 0 1,0 0-1,0 0 0,0 0 0,-1-1 1,1 1-1,0 0 0,-1-1 0,1 0 1,-1 1-1,0-1 0,1 0 0,-1 0 1,1-1-1,9-16-802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7.778"/>
    </inkml:context>
    <inkml:brush xml:id="br0">
      <inkml:brushProperty name="width" value="0.05" units="cm"/>
      <inkml:brushProperty name="height" value="0.05" units="cm"/>
    </inkml:brush>
  </inkml:definitions>
  <inkml:trace contextRef="#ctx0" brushRef="#br0">1277 1 8594,'-5'2'488,"1"0"0,-1-1 0,1 1 0,-1-1 0,1 0 0,-1 0 0,0 0-1,0-1 1,-6 1 0,5-1-108,-1 0-1,0 1 0,1 0 1,-12 4-1,-147 62 998,0 1-1008,135-59-300,0 0 0,0-2 1,-56 6-1,-33-9 192,84-5-147,1 2 0,-1 1 1,1 1-1,-48 13 0,50-7-78,0 2 0,1 1 0,0 2 0,1 1 0,1 1-1,0 2 1,1 0 0,-29 26 0,52-39-37,1-1 0,-1 1 0,1 0 0,-6 8 0,9-12-2,0 1 0,0-1 0,1 0 0,-1 1 0,0-1 0,1 1 0,-1-1-1,1 1 1,-1-1 0,1 1 0,0 0 0,0-1 0,0 1 0,0-1 0,0 1 0,0 0 0,0-1 0,0 1 0,1-1 0,-1 1-1,1-1 1,-1 1 0,2 2 0,10 19-12,-2-1 0,0 2 0,-1-1-1,-2 2 1,0-1 0,4 32 0,8 152 7,-28 346 1,-3-219 16,18 863 35,2-329-8,1-577 106,-9-290-142,0 0 1,0 1-1,1-1 0,-1 0 1,0 0-1,1 1 1,0-1-1,-1 0 1,1 0-1,0 0 0,0 0 1,0 0-1,0 0 1,1 0-1,-1 0 1,1 0-1,-1-1 0,1 1 1,-1 0-1,1-1 1,0 1-1,2 0 1,0 0-4,0-1 0,0 0 0,0 0 0,1 0 0,-1-1 1,0 1-1,0-1 0,1 0 0,-1 0 0,0-1 0,5 0 1,82-12 0,-38 4 5,1 3 1,106 1 0,113 40 3,-217-26-6,-37-8-11,-15-2-237,-13-2-435,-2 0 294,0 1 0,-1 0 0,-18 0 0,11 2-34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0.636"/>
    </inkml:context>
    <inkml:brush xml:id="br0">
      <inkml:brushProperty name="width" value="0.05" units="cm"/>
      <inkml:brushProperty name="height" value="0.05" units="cm"/>
    </inkml:brush>
  </inkml:definitions>
  <inkml:trace contextRef="#ctx0" brushRef="#br0">65 1 14699,'1'1'214,"0"0"0,0 0-1,0 0 1,0 0 0,0 0-1,0 0 1,0 0 0,0 1-1,0-1 1,0 0 0,-1 1-1,1-1 1,-1 1 0,1-1-1,-1 1 1,1-1 0,-1 1-1,0-1 1,0 1 0,0-1 0,0 1-1,0-1 1,0 1 0,0-1-1,-1 3 1,-5 44 2166,5-45-2277,-33 132 1945,-2 8-1151,35-118-714,1-24-177,0-1 0,0 1 0,0-1 0,1 0 0,-1 1 0,0-1-1,0 1 1,0-1 0,0 0 0,1 1 0,-1-1 0,0 0 0,0 1 0,1-1-1,-1 0 1,0 0 0,1 1 0,-1-1 0,0 0 0,1 0 0,-1 1-1,0-1 1,1 0 0,0 0 3,0 0 0,0 0-1,-1 0 1,1 0 0,0 0 0,0 0 0,0 0-1,0-1 1,-1 1 0,1 0 0,0-1-1,0 1 1,-1 0 0,1-1 0,0 1-1,0-1 1,10-7 39,-2-1 1,1 0-1,-1 0 0,-1 0 0,14-19 0,-16 18-22,2 0 0,-1 1 0,1 0 0,1 0 0,-1 1 0,1 0 0,15-9-1,-24 16-23,1 1-1,0 0 1,-1-1-1,1 1 0,0 0 1,0-1-1,-1 1 1,1 0-1,0 0 1,0-1-1,0 1 0,0 0 1,-1 0-1,1 0 1,0 0-1,0 0 0,0 0 1,-1 1-1,1-1 1,0 0-1,0 0 1,0 0-1,-1 1 0,1-1 1,0 1-1,-1-1 1,1 0-1,0 1 0,-1-1 1,1 1-1,0-1 1,-1 1-1,1 0 1,-1-1-1,1 1 0,-1 0 1,1-1-1,-1 1 1,1 0-1,-1-1 0,0 1 1,0 0-1,1 1 1,1 4 7,0 0 0,-1 1 1,1-1-1,0 10 0,-2-9 4,5 37 35,-4-26 10,1-1-1,1 1 1,8 28-1,-11-45-40,1 1-1,-1-1 0,1 1 1,-1-1-1,1 1 0,0-1 0,-1 0 1,1 1-1,0-1 0,0 0 1,0 1-1,0-1 0,0 0 0,1 0 1,-1 0-1,0 0 0,0 0 1,1 0-1,1 1 0,-1-2 2,-1 0-1,0 0 1,0 0-1,1 0 1,-1 0-1,0 0 1,0 0-1,0-1 1,1 1-1,-1 0 1,0-1-1,0 1 1,0-1-1,0 1 1,1-1-1,-1 1 1,0-1-1,0 0 1,1 0-1,4-5 64,0 0 0,-1 0 0,1 0 0,-1-1 0,8-12 0,3-12 151,-1 1-1,12-38 1,0 0-57,-26 102-142,-5 0-35,-3 94 12,7-127-19,0 1 0,0-1 0,0 0 0,0 0 0,0 1 0,0-1 1,0 0-1,1 0 0,-1 1 0,0-1 0,1 0 0,-1 0 0,1 0 0,-1 1 0,1-1 0,0 0 0,-1 0 1,1 0-1,0 0 0,0 0 0,0 0 0,0 0 0,0-1 0,2 2 0,-2-2-53,0 0 0,0 0 0,0 0 0,1 0 0,-1 0 0,0-1 0,0 1 0,0-1 0,0 1 0,0-1 0,1 1 0,-1-1 0,0 1 0,0-1 0,0 0 0,0 0 0,-1 0-1,1 1 1,0-1 0,0 0 0,0 0 0,-1 0 0,1 0 0,0 0 0,-1 0 0,1-3 0,6-9-141,-1 0 1,0 0-1,-1-1 0,6-23 1,-3-1-383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1.113"/>
    </inkml:context>
    <inkml:brush xml:id="br0">
      <inkml:brushProperty name="width" value="0.05" units="cm"/>
      <inkml:brushProperty name="height" value="0.05" units="cm"/>
    </inkml:brush>
  </inkml:definitions>
  <inkml:trace contextRef="#ctx0" brushRef="#br0">17 8 19324,'-5'-7'2177,"-1"8"-1281,2 5-400,2 7 1192,2 0-239,3 1-953,5 0-520,4 0-1017,5-5-351,1-1 1048,4-4-264,-1-1-264</inkml:trace>
  <inkml:trace contextRef="#ctx0" brushRef="#br0" timeOffset="1">262 166 15075,'-1'6'516,"0"0"1,0 1-1,0-1 0,-1 0 0,0-1 0,0 1 0,-1 0 0,1-1 0,-1 1 1,-6 8-1,4-8-127,1 1 0,1 0 0,-1-1 0,1 1 0,1 0 0,-4 15 0,6-20-370,0 0 1,0 0-1,0 0 1,0 1 0,1-1-1,-1 0 1,1 0-1,0 0 1,0 0-1,0 0 1,0 0-1,0 0 1,0 0 0,0 0-1,0 0 1,1 0-1,-1-1 1,1 1-1,0-1 1,-1 1 0,3 1-1,8 6-51,0-1 0,16 9-1,-8-5 33,-12-7-9,43 32-74,-46-33 104,-1 0-1,1 1 1,-1-1-1,0 1 1,0 0-1,0 0 1,5 10-1,-9-14 4,1 0 0,-1 0 0,1 0-1,-1 0 1,0 0 0,1 0 0,-1 0 0,0 1-1,0-1 1,0 0 0,0 0 0,0 0 0,0 0 0,0 1-1,0-1 1,-1 0 0,1 0 0,0 0 0,-1 0-1,1 0 1,0 0 0,-1 1 0,0-1 0,1 0 0,-1 0-1,0-1 1,1 1 0,-1 0 0,0 0 0,0 0-1,0 0 1,0-1 0,0 1 0,1 0 0,-1-1-1,-1 1 1,1-1 0,0 1 0,0-1 0,0 1 0,0-1-1,-2 0 1,-3 3 119,-1-2 0,0 1-1,0-1 1,0 0 0,-12 0 0,2-2-35,0 0 0,0-1 1,-26-6-1,34 6-227,1 0-1,-1-1 1,1 0 0,0-1 0,0 0-1,0 0 1,1 0 0,-13-11-1,5 0-260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1.592"/>
    </inkml:context>
    <inkml:brush xml:id="br0">
      <inkml:brushProperty name="width" value="0.05" units="cm"/>
      <inkml:brushProperty name="height" value="0.05" units="cm"/>
    </inkml:brush>
  </inkml:definitions>
  <inkml:trace contextRef="#ctx0" brushRef="#br0">22 4 19636,'6'-3'2153,"-3"6"-1209,-1 6-392,-2 14 1224,-5 3-343,1 9-577,-3 2-272,1 3-376,3-2-136,-1-6-416,2-6-200,1-14-576,1-15 191,1-15 505,-1-14-128,0-5-112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2.056"/>
    </inkml:context>
    <inkml:brush xml:id="br0">
      <inkml:brushProperty name="width" value="0.05" units="cm"/>
      <inkml:brushProperty name="height" value="0.05" units="cm"/>
    </inkml:brush>
  </inkml:definitions>
  <inkml:trace contextRef="#ctx0" brushRef="#br0">0 31 12411,'2'-18'2144,"2"9"-896,1 6 2265,-5 6-1977,2 4-479,-1-1-441,5 2-1080,0-2 1568,3-3-1080,4 0 0,7-1-64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2.435"/>
    </inkml:context>
    <inkml:brush xml:id="br0">
      <inkml:brushProperty name="width" value="0.05" units="cm"/>
      <inkml:brushProperty name="height" value="0.05" units="cm"/>
    </inkml:brush>
  </inkml:definitions>
  <inkml:trace contextRef="#ctx0" brushRef="#br0">111 0 15515,'9'8'1365,"13"15"1657,-21-23-2845,0 1 0,-1 0 0,1 0 0,-1-1 0,1 1 0,-1 0 1,1 0-1,-1 0 0,0 0 0,1 0 0,-1 0 0,0-1 0,0 1 0,0 0 0,1 0 0,-1 0 0,0 0 0,0 0 0,-1 0 0,1 0 0,0 0 0,0 0 0,0 0 0,-1 0 0,1 0 1,-1 1-1,-11 16 881,7-11-841,0 0-1,0 1 1,1-1-1,-6 16 0,9-21-229,0 1 0,1-1 0,-1 1 0,1-1 0,0 1 0,-1 0 0,1-1 0,1 1-1,-1-1 1,0 1 0,1-1 0,-1 1 0,1-1 0,0 1 0,-1-1 0,1 1 0,1-1-1,-1 0 1,0 1 0,0-1 0,3 2 0,3 4-147,0 0 1,1 0-1,0-1 1,13 9-1,-10-8-80,0 1-1,12 12 1,-23-20 248,1 0 0,0 0 0,0-1 0,-1 1 0,1 0 0,0 0 0,-1 0 0,1 0 0,-1 0 1,1 0-1,-1 0 0,0 0 0,1 0 0,-1 0 0,0 1 0,0-1 0,0 0 0,0 0 0,0 0 0,0 0 0,0 0 0,0 0 0,0 0 0,0 1 0,-1 0 0,0 0 41,0 0 0,0 0 0,-1 0-1,1 0 1,-1 0 0,1-1 0,-1 1-1,0-1 1,0 1 0,1-1 0,-5 3-1,-5 2 284,-1 0 0,0-1-1,-17 6 1,26-10-274,2 0-31,-14 4 262,0 0 1,0 0 0,0-2-1,-1 0 1,-29 2 0,45-5-303,0 0 0,-1 0 0,1 1 0,0-1 0,0 0 0,0 0 0,-1 0 0,1 0 0,0 0 0,0 0 0,0 0 0,-1 0 0,1 0 0,0-1 0,0 1 0,0 0 0,-1 0 1,1 0-1,0 0 0,0 0 0,0 0 0,-1 0 0,1 0 0,0-1 0,0 1 0,0 0 0,0 0 0,0 0 0,-1 0 0,1-1 0,0 1 0,0 0 0,0 0 0,0 0 1,0 0-1,0-1 0,0 1 0,0 0 0,0 0 0,-1 0 0,1-1 0,0 1 0,0 0 0,0 0 0,0-1 0,0 1 0,0 0 0,1 0 0,-1 0 0,0-1 0,0 1 0,0 0 1,0 0-1,0 0 0,0-1 0,0 1 0,0 0 0,0 0 0,0 0 0,1 0 0,-1-1 0,0 1 0,0 0 0,0 0 0,0 0 0,1 0 0,-1 0 0,0 0 0,0-1 1,12-9-1234,-2 5 646,-1-1 0,1 1-1,0 0 1,21-5-1,1 1-400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3.652"/>
    </inkml:context>
    <inkml:brush xml:id="br0">
      <inkml:brushProperty name="width" value="0.05" units="cm"/>
      <inkml:brushProperty name="height" value="0.05" units="cm"/>
    </inkml:brush>
  </inkml:definitions>
  <inkml:trace contextRef="#ctx0" brushRef="#br0">156 33 17068,'3'-25'2146,"-2"18"-867,-1 16 1256,-9 146 49,-4 114-2082,12-240-466,-1 38 50,9 90 0,-4-145-330,-4-25-390,-3-15-34,-2 2 0,-1-1-1,-10-28 1,-38-77-1115,47 114 1574,-10-21-102,-10-25 838,28 63-458,1 1 0,0 0 0,-1 0 0,1-1 0,-1 1 0,1 0-1,0 0 1,-1 0 0,1 0 0,0 0 0,-1 0 0,1 0 0,0 0 0,-1 0 0,1 0-1,0 0 1,-1 0 0,1 0 0,0 1 0,-1-1 0,1 0 0,-1 0 0,2 1 0,31 8 919,-14-4-544,28 7 237,-6-2-2717,83 11 1,-102-21 1236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4.086"/>
    </inkml:context>
    <inkml:brush xml:id="br0">
      <inkml:brushProperty name="width" value="0.05" units="cm"/>
      <inkml:brushProperty name="height" value="0.05" units="cm"/>
    </inkml:brush>
  </inkml:definitions>
  <inkml:trace contextRef="#ctx0" brushRef="#br0">117 59 14715,'14'3'4987,"-34"3"-1291,-1 1-3293,14-3-358,1 0-1,0 0 1,0 1-1,0 0 1,0 0-1,1 0 1,0 1-1,0-1 1,1 1-1,-1 1 1,1-1-1,0 0 1,1 1-1,0 0 1,0 0-1,0 0 1,1 0-1,0 0 1,0 0-1,1 1 1,0-1-1,0 1 1,1 12-1,0-18-26,0 0 0,1 0 0,-1 0 0,0 0 0,1 0 0,-1 1 0,1-1 0,0 0 0,-1 0 0,1-1 0,0 1 0,0 0 0,1 0 0,-1 0 0,0-1 0,0 1-1,1 0 1,-1-1 0,1 0 0,0 1 0,-1-1 0,1 0 0,0 0 0,0 0 0,0 0 0,-1 0 0,1 0 0,0 0 0,0-1 0,0 1 0,1-1 0,-1 1 0,0-1 0,0 0 0,0 0 0,0 0-1,0 0 1,4-1 0,2 0 59,0-1 0,0 0-1,-1 0 1,1-1 0,-1 0 0,1 0-1,-1-1 1,0 0 0,7-5-1,-1-1 105,-1 0 1,0 0-1,0-2 0,-1 1 0,13-19 0,-20 25-91,0-1 0,0 0 1,-1 0-1,0 0 0,0 0 0,0-1 0,-1 1 0,0-1 0,0 0 1,0 0-1,-1 0 0,0 0 0,-1 0 0,0-11 0,0 15-78,-1 0 0,0 0 0,0 0 0,0 0 0,-1 0 0,1 0 0,-1 1 0,0-1 0,0 0 0,1 1-1,-2 0 1,1-1 0,0 1 0,0 0 0,-1 0 0,1 0 0,-1 1 0,1-1 0,-1 0 0,0 1-1,0 0 1,-3-2 0,4 3-124,0-1 0,0 0-1,0 1 1,0-1 0,0 1 0,0-1-1,0 1 1,0 0 0,0 0-1,0 0 1,0 0 0,0 0-1,0 0 1,0 1 0,0-1 0,0 1-1,0-1 1,1 1 0,-1 0-1,0 0 1,0 0 0,0 0-1,1 0 1,-1 0 0,1 0 0,-1 0-1,1 1 1,-1-1 0,1 1-1,-1-1 1,1 1 0,0 0 0,0-1-1,0 1 1,-1 2 0,1 6-620,9-2-162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4.520"/>
    </inkml:context>
    <inkml:brush xml:id="br0">
      <inkml:brushProperty name="width" value="0.05" units="cm"/>
      <inkml:brushProperty name="height" value="0.05" units="cm"/>
    </inkml:brush>
  </inkml:definitions>
  <inkml:trace contextRef="#ctx0" brushRef="#br0">22 0 16396,'0'0'112,"1"0"1,0 0 0,0 1 0,-1-1 0,1 0 0,0 0 0,-1 0-1,1 1 1,0-1 0,-1 0 0,1 1 0,0-1 0,-1 0 0,1 1-1,-1-1 1,1 1 0,-1-1 0,1 1 0,-1-1 0,1 1 0,-1 0-1,1-1 1,-1 1 0,0-1 0,1 1 0,-1 0 0,0 0 0,0-1-1,0 1 1,1 0 0,-1-1 0,0 1 0,0 0 0,0-1 0,0 1 0,0 0-1,0 1 1,2 35 1505,-2-32-1183,-15 175 2637,1-33-2426,13-126-582,0 11 87,4 51 1,1-65-61,-4-17-88,0-1 0,0 0 0,0 0 1,0 0-1,1 0 0,-1 0 0,0 0 1,0 1-1,0-1 0,0 0 0,0 0 1,0 0-1,0 0 0,1 0 0,-1 0 1,0 0-1,0 0 0,0 0 0,0 1 1,0-1-1,1 0 0,-1 0 0,0 0 1,0 0-1,0 0 0,0 0 0,0 0 1,1 0-1,-1 0 0,0 0 0,0 0 0,0 0 1,0 0-1,1 0 0,-1 0 0,0-1 1,0 1-1,0 0 0,0 0 0,0 0 1,1 0-1,-1 0 0,0 0 0,0 0 1,0 0-1,0-1 0,2-1 14,-1 0 1,0 0-1,0 0 0,0 0 0,0-1 0,0 1 0,-1 0 0,1-1 1,-1 1-1,1-5 0,1-25 31,0 1-1,-2 0 1,-2 0 0,-1 0 0,-1 0 0,-12-44 0,9 59-89,7 16 39,-1 0 0,1 0 1,0 0-1,0 0 0,0 0 0,0 0 0,0 0 1,-1 0-1,1 1 0,0-1 0,0 0 0,0 0 0,0 0 1,0 0-1,0 0 0,-1 0 0,1 0 0,0 1 0,0-1 1,0 0-1,0 0 0,0 0 0,0 0 0,0 0 0,0 0 1,0 1-1,0-1 0,0 0 0,0 0 0,0 0 0,0 0 1,0 1-1,0-1 0,0 0 0,0 0 0,0 0 0,0 0 1,0 0-1,0 1 0,0-1 0,0 0 0,0 0 1,0 0-1,0 0 0,0 0 0,0 1 0,1 1-114,-1 1 0,0-1-1,1 0 1,-1 1 0,1-1 0,0 0-1,0 1 1,0-1 0,0 0 0,0 0-1,0 0 1,3 4 0,-1-4-18,-1 0 1,1 0-1,-1 0 1,1 0-1,0-1 1,0 1-1,-1-1 1,1 0-1,0 1 0,1-1 1,-1-1-1,0 1 1,0 0-1,6-1 1,17 1-522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5.016"/>
    </inkml:context>
    <inkml:brush xml:id="br0">
      <inkml:brushProperty name="width" value="0.05" units="cm"/>
      <inkml:brushProperty name="height" value="0.05" units="cm"/>
    </inkml:brush>
  </inkml:definitions>
  <inkml:trace contextRef="#ctx0" brushRef="#br0">170 50 15523,'-1'-1'210,"0"-1"0,0 0 0,1 0 0,-1 0 0,0 1 0,-1-1 0,1 1 0,0-1 0,0 1 0,-1-1 0,1 1 0,-1 0 0,1-1 0,-1 1 0,0 0 0,1 0 0,-1 0 0,0 0 0,0 1 0,0-1 0,1 0 0,-1 1 0,-4-1 0,0-1 196,0 1 1,0 0-1,0 1 0,0-1 1,0 1-1,-11 1 1,13 0-325,1 0 0,-1 0 1,0 0-1,0 1 0,0-1 1,1 1-1,-1 0 0,1 0 1,0 1-1,-1-1 1,1 1-1,0-1 0,0 1 1,0 0-1,1 0 0,-1 0 1,1 1-1,0-1 0,0 0 1,0 1-1,-3 6 0,4-6-61,-1 1 0,1 0 0,-1-1 0,1 1-1,1 0 1,-1-1 0,1 1 0,-1 0 0,1 0 0,1-1-1,-1 1 1,1 0 0,0 0 0,0-1 0,0 1-1,1-1 1,-1 1 0,3 4 0,-2-6-11,-1-1 0,1 0 0,0 0 0,-1 1 0,1-1 0,0 0 0,0-1 0,1 1 0,-1 0 0,0 0 0,1-1 0,-1 0 0,0 1 0,1-1 0,0 0 0,-1 0 0,1 0 0,0-1 0,-1 1 0,1-1 0,0 1 0,0-1 0,0 0 0,-1 0 0,1 0 0,0 0 0,0-1 0,0 1 0,2-2 0,4 0 14,0-1 0,0 0 0,0 0 1,0-1-1,-1 0 0,0-1 0,10-6 0,-4 1 65,-1 0-1,-1-1 1,0 0-1,-1-1 1,0 0-1,-1-1 1,0 0-1,-1-1 1,0 0-1,9-20 1,-16 26 143,-6 11-79,-5 13-33,1 5-261,1 1 0,0 1 0,2-1-1,0 1 1,2 0 0,0 0 0,1 25 0,2-45 29,0 1 1,1-1-1,-1 0 1,0 0-1,1 0 1,0 0-1,0 0 1,0 0-1,0 0 1,3 6-1,-3-9 93,0 1 0,-1 0 1,1-1-1,0 1 0,0 0 0,0-1 0,-1 1 0,1-1 0,0 1 0,0-1 0,0 0 0,0 1 0,0-1 0,0 0 0,0 0 0,0 0 0,0 1 0,0-1 0,0 0 0,0 0 0,0 0 0,0-1 0,0 1 0,0 0 0,0 0 1,0 0-1,0-1 0,0 1 0,0 0 0,-1-1 0,1 1 0,0-1 0,0 1 0,1-2 0,26-17-560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5.762"/>
    </inkml:context>
    <inkml:brush xml:id="br0">
      <inkml:brushProperty name="width" value="0.05" units="cm"/>
      <inkml:brushProperty name="height" value="0.05" units="cm"/>
    </inkml:brush>
  </inkml:definitions>
  <inkml:trace contextRef="#ctx0" brushRef="#br0">26 80 11546,'0'-2'246,"18"-55"4250,-7 37 871,-13 45-1941,-16 77-2402,-4 107-1,16-142-814,5-53-185,-2 17-12,1 0-1,3 32 0,-2-62-28,1 0 0,0 0 0,0 0 1,1 0-1,-1 0 0,0-1 0,0 1 0,0 0 0,0 0 0,1 0 0,-1-1 0,0 1 0,1 0 1,-1 0-1,1-1 0,-1 1 0,2 1 0,-2-2-30,0 0 0,1 0 0,-1 0 0,0 0 0,1 0-1,-1 0 1,0 0 0,1 0 0,-1-1 0,0 1 0,1 0 0,-1 0 0,0 0 0,1 0 0,-1 0-1,0-1 1,1 1 0,-1 0 0,0 0 0,0-1 0,1 1 0,-1 0 0,0 0 0,0-1 0,0 1-1,1 0 1,-1-1 0,2-3-405,1 0 0,-1 0 0,0 0 0,-1 0 0,3-7 0,4-31-2925,4-50 1,-6 39 2132,1 4 96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9.217"/>
    </inkml:context>
    <inkml:brush xml:id="br0">
      <inkml:brushProperty name="width" value="0.05" units="cm"/>
      <inkml:brushProperty name="height" value="0.05" units="cm"/>
    </inkml:brush>
  </inkml:definitions>
  <inkml:trace contextRef="#ctx0" brushRef="#br0">983 12 10018,'-8'-3'672,"-16"-5"-2,24 8-648,-1 0 0,1 0-1,0 0 1,-1 0 0,1 0-1,0 0 1,-1 0 0,1 0-1,0 0 1,0 0 0,-1 0-1,1 0 1,0 0 0,-1 0 0,1 0-1,0 0 1,-1 0 0,1 1-1,0-1 1,0 0 0,-1 0-1,1 0 1,0 0 0,0 1-1,0-1 1,-1 0 0,1 0-1,0 0 1,0 1 0,0-1-1,-1 0 1,1 1 0,0-1 0,0 0-1,0 0 1,0 1 0,0-1-1,0 0 1,0 1 0,0-1-1,0 0 1,0 0 0,0 1-1,0-1 1,0 0 0,0 1-1,0-1 1,0 0 0,0 1 0,0-1-1,0 0 1,0 0 0,0 1-1,0-1 1,1 0 0,-1 0-1,0 1 1,0-1 0,1 1-1,4 13 204,-1 1-1,0 0 0,-1 0 0,-1 1 0,0-1 1,-1 19-1,-1-29-121,0 1 1,0-1-1,-1 0 1,1 1-1,-1-1 1,0 1-1,-1-1 1,0 0-1,1 0 0,-2 0 1,1 0-1,0 0 1,-1 0-1,0 0 1,0-1-1,-1 1 1,1-1-1,-1 0 1,0 0-1,-7 5 1,8-7 24,0-1 0,1 0 0,-1 0 0,0 0 0,0 0 0,1-1 0,-1 1 0,0-1 0,0 0 0,0 1 0,0-1 0,-5-1 0,-38-8-246,20 4 211,-4 0-89,0-1 1,0-2-1,1 0 1,0-2-1,0-1 1,1-2 0,1-1-1,-44-28 1,70 41-5,-6-5 0,0 1 0,-1 0 0,1 1 0,-1-1 0,0 2 0,0-1 0,0 1 0,0 0 0,-1 0 0,-10-1 0,14 5 1,0 0 0,-1-1 0,1 2 0,-1-1 1,1 1-1,0 0 0,0 0 0,0 0 0,-9 6 0,-19 8 28,9-10 2,0-1 0,0 0-1,0-2 1,-1-1 0,1-1 0,-28-2 0,36-1 24,-6 0 97,22 4-150,1 0 0,-1 0 1,1 0-1,0 0 0,0 0 1,0 0-1,0 0 0,1 0 1,1 2-1,0 0 0,2 6-5,0 0 0,-1 0 0,0 0 0,-1 1 0,0-1 0,0 1 0,1 16 0,-1 81-6,-3-60 10,8 229 7,0 200-8,-33-179 3,-21-1 4,-11 95-1,51-320-31,6-72 23,0 0 0,0 0 1,0-1-1,0 1 0,0 0 1,0 0-1,0 0 0,1 0 1,-1-1-1,0 1 0,0 0 1,0 0-1,0 0 0,0 0 0,1 0 1,-1 0-1,0 0 0,0 0 1,0-1-1,1 1 0,-1 0 1,0 0-1,0 0 0,0 0 1,1 0-1,-1 0 0,0 0 1,0 0-1,0 0 0,1 0 1,-1 0-1,0 0 0,0 0 1,0 0-1,0 1 0,1-1 1,-1 0-1,0 0 0,0 0 1,0 0-1,0 0 0,1 0 0,-1 0 1,0 0-1,0 1 0,0-1 1,0 0-1,0 0 0,1 0 1,-1 0-1,0 1 0,0-1 1,0 0-1,0 0 0,0 0 1,0 0-1,0 1 0,0-1 1,0 0-1,0 0 0,0 0 1,0 1-1,0-1 0,0 0 1,0 1-1,18-22-59,-4 5 17,-12 14 41,0 1 0,0-1 0,1 1 0,-1-1 0,1 1 0,-1 0 0,1 0 0,-1 0 1,1 1-1,0-1 0,-1 0 0,1 1 0,0 0 0,0 0 0,-1 0 0,1 0 0,0 0 1,0 0-1,-1 1 0,1-1 0,0 1 0,-1 0 0,1 0 0,3 1 0,6 4 3,0 1-1,-1 0 0,0 0 0,11 10 0,12 8-8,-26-20 8,1 0-1,0-1 0,0 0 1,0 0-1,0-1 1,1 0-1,-1 0 0,1-1 1,0-1-1,19 2 1,-15-4-2,1 0 1,0-1 0,-1-1 0,1 0-1,-1-1 1,24-9 0,-30 10-26,0 0 0,1 0 0,-1 1 0,1 0 0,12-1 0,-17 3 5,0 0 0,-1 0 0,1 0 0,-1 1 0,1 0 0,-1-1 0,1 1 0,-1 0 0,1 1 0,-1-1 0,1 1 0,-1-1 0,0 1 0,0 0 0,4 3 0,-6-3-40,1-1 0,-1 0 0,0 0 0,0-1-1,1 1 1,-1 0 0,0 0 0,1 0 0,-1-1 0,1 1 0,-1-1 0,1 1 0,-1-1 0,1 0 0,-1 0 0,1 1 0,-1-1 0,1 0-1,0 0 1,-1-1 0,1 1 0,-1 0 0,3-1 0,4-7-312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6.223"/>
    </inkml:context>
    <inkml:brush xml:id="br0">
      <inkml:brushProperty name="width" value="0.05" units="cm"/>
      <inkml:brushProperty name="height" value="0.05" units="cm"/>
    </inkml:brush>
  </inkml:definitions>
  <inkml:trace contextRef="#ctx0" brushRef="#br0">1 13 12971,'2'-1'366,"0"-1"0,0 1 1,0 0-1,1-1 1,-1 1-1,0 0 0,1 0 1,-1 0-1,1 1 0,2-1 1,-4 1-258,-1 0 1,0 0 0,1 0-1,-1 0 1,1 0 0,-1 0 0,1 0-1,-1 0 1,0 1 0,1-1-1,-1 0 1,1 0 0,-1 0-1,0 1 1,1-1 0,-1 0 0,0 1-1,1-1 1,-1 0 0,0 1-1,1-1 1,-1 1 0,4 16 1620,-5 39-58,-2 0 0,-14 66 0,9-69-1386,2 1 0,0 78 0,6-130-348,0 0-1,0 1 0,0-1 1,1 0-1,-1 1 0,1-1 1,-1 0-1,1 1 0,0-1 1,0 0-1,0 0 0,0 0 1,0 0-1,3 4 0,-4-6 22,1 0 0,-1 1-1,1-1 1,-1 0 0,1 0-1,-1 1 1,1-1 0,-1 0-1,1 0 1,-1 0 0,1 0 0,-1 1-1,1-1 1,-1 0 0,1 0-1,-1 0 1,1 0 0,0 0 0,-1 0-1,1 0 1,-1-1 0,1 1-1,0 0 1,1-1 4,-1 0-1,1 0 1,0 0 0,-1 0-1,1 0 1,-1 0 0,0-1 0,1 1-1,-1-1 1,1-1 0,16-22-377,3-8-130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6.639"/>
    </inkml:context>
    <inkml:brush xml:id="br0">
      <inkml:brushProperty name="width" value="0.05" units="cm"/>
      <inkml:brushProperty name="height" value="0.05" units="cm"/>
    </inkml:brush>
  </inkml:definitions>
  <inkml:trace contextRef="#ctx0" brushRef="#br0">23 70 18668,'-6'17'1410,"3"-12"-1175,1 0 0,-1 0 1,2 0-1,-1 0 0,0 1 0,1-1 0,0 0 1,0 1-1,1-1 0,-1 1 0,1 0 1,0-1-1,1 1 0,1 6 0,-2-12-204,0 1-1,0 0 1,0 0-1,1 0 0,-1-1 1,0 1-1,1 0 1,-1 0-1,0-1 0,1 1 1,-1 0-1,1-1 1,-1 1-1,1 0 0,0-1 1,-1 1-1,1-1 1,0 1-1,-1-1 0,1 1 1,0-1-1,0 0 1,-1 1-1,1-1 1,0 0-1,0 0 0,0 1 1,1-1-1,0 0 5,0 0 0,0-1 0,0 1 0,0-1 1,0 1-1,0-1 0,0 0 0,0 0 0,0 0 0,0 0 0,2-1 0,5-5 50,-1 0 0,0 0 0,12-12 0,15-27 159,-27 35-182,0 0-1,1 0 0,0 0 0,1 1 0,0 1 0,1-1 1,13-8-1,-24 18-59,1-1-1,0 1 1,-1-1 0,1 1 0,0 0 0,0-1-1,-1 1 1,1 0 0,0 0 0,0 0-1,0-1 1,-1 1 0,1 0 0,0 0 0,0 0-1,0 0 1,-1 0 0,1 0 0,0 1 0,0-1-1,0 0 1,-1 0 0,1 1 0,0-1-1,1 1 1,-1 0-1,0 0 0,0 0 1,0 0-1,0 0 0,-1 0 0,1 1 0,0-1 0,0 0 1,-1 1-1,1-1 0,-1 0 0,1 1 0,-1 1 0,2 7 3,-1 0 0,0 0 0,-1 15 0,0-21 2,-18 209 463,9-137 195,1 114 1,10-175-556,0 0 1,1 0-1,7 20 0,-6-22-103,0 1-1,-1 0 1,3 28-1,-6-38-9,0 0 1,-1 1-1,1-1 0,-1 0 0,0 1 0,0-1 0,0 0 0,0 0 0,-1 0 0,1 0 0,-1 0 0,0-1 1,-1 1-1,1 0 0,-1-1 0,1 1 0,-5 3 0,6-5 6,-1-1 0,1 0 0,-1 1 0,1-1 0,-1 0 0,1 0 0,-1 0 1,0 0-1,1 0 0,-1-1 0,0 1 0,0 0 0,1-1 0,-1 1 0,0-1 0,0 0 0,0 0 0,0 1 0,0-1 0,-2-1 0,1 1 6,0-1 0,1 0-1,-1 0 1,0 0 0,1 0-1,-1-1 1,1 1 0,0-1-1,-1 1 1,1-1 0,0 0-1,-3-3 1,-1-2 19,0 0 0,0-1-1,1 0 1,0 0 0,0-1 0,1 1 0,-4-12-1,4 9-12,0 0-1,1 0 0,1 0 0,0 0 0,0-1 0,1 1 0,1 0 1,0-1-1,1 1 0,0-1 0,0 1 0,1 0 0,1-1 1,-1 1-1,2 0 0,0 1 0,0-1 0,1 1 0,0 0 0,1 0 1,0 0-1,1 1 0,0 0 0,0 0 0,1 0 0,0 1 1,1 1-1,16-13 0,-12 12-282,0 0 106,-1 0 1,0 0-1,-1-2 0,20-19 0,-7-3-181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7.840"/>
    </inkml:context>
    <inkml:brush xml:id="br0">
      <inkml:brushProperty name="width" value="0.05" units="cm"/>
      <inkml:brushProperty name="height" value="0.05" units="cm"/>
    </inkml:brush>
  </inkml:definitions>
  <inkml:trace contextRef="#ctx0" brushRef="#br0">241 40 13683,'4'-2'876,"20"-13"1200,-23 15-1834,0-1 1,0 0-1,0 1 0,0-1 1,0 0-1,0 1 1,0-1-1,0 0 0,-1 0 1,1 0-1,0 0 0,-1 0 1,1 0-1,-1 0 1,1 0-1,-1 0 0,1-1 1,-1 1-131,0 1-1,0-1 1,-1 1 0,1 0 0,0-1-1,-1 1 1,1-1 0,0 1-1,-1 0 1,1-1 0,-1 1 0,1 0-1,0 0 1,-1-1 0,1 1 0,-1 0-1,1 0 1,-1 0 0,1 0 0,-1-1-1,1 1 1,-1 0 0,1 0 0,-1 0-1,1 0 1,-2 0 0,-16 0 797,14 1-589,-15 0 56,0 1 0,-1 0 0,1 2 0,-20 6-1,32-8-336,-1 1 0,1-1-1,-1 2 1,1-1 0,0 1-1,0 0 1,0 1 0,1-1-1,0 1 1,0 1 0,0-1-1,-8 11 1,12-15-37,1 1-1,0-1 1,0 1 0,0-1 0,0 1 0,0 0-1,1-1 1,-1 1 0,0 0 0,1 0 0,-1-1-1,1 1 1,0 0 0,-1 0 0,1 0-1,0 0 1,0 0 0,0-1 0,1 5 0,0-5-3,0 0 0,-1 1 0,1-1 0,0 0 1,0 1-1,0-1 0,0 0 0,1 0 0,-1 0 1,0 0-1,0 0 0,1 0 0,-1 0 0,1 0 1,-1-1-1,1 1 0,-1 0 0,2 0 0,9 2-20,1-1 0,-1 0 0,0 0 0,22-1-1,-22 0 0,-6-1 13,10 0-27,0 1-1,0 0 0,0 2 0,0 0 0,0 0 0,22 9 0,-37-12 39,1 1 0,-1 0 0,0-1 0,1 1 0,-1 0 1,0-1-1,0 1 0,0 0 0,1 0 0,-1 0 0,0 0 0,0 0 0,-1 0 0,1 0 0,0 0 0,0 1 0,0-1 0,-1 0 0,1 0 0,-1 1 0,1-1 0,-1 1 1,1-1-1,-1 3 0,0-2 13,0 1 1,-1-1 0,1 1-1,-1-1 1,1 0 0,-1 1-1,0-1 1,0 0-1,0 0 1,-1 0 0,1 0-1,0 0 1,-3 3 0,-3 3 77,0-1 1,0 0 0,-1-1 0,0 1-1,0-1 1,-11 5 0,7-5 39,-1-1 0,0-1 0,1 0-1,-2 0 1,1-2 0,0 1 0,0-2 0,-1 0-1,1 0 1,-1-1 0,1-1 0,-1 0 0,1-1 0,-19-5-1,31 7-144,1 0 0,-1 0 0,0 0 0,1 0 0,-1-1-1,0 1 1,1 0 0,-1 0 0,1-1 0,-1 1 0,0 0-1,1-1 1,-1 1 0,1 0 0,-1-1 0,1 1 0,-1-1 0,1 1-1,-1-1 1,1 1 0,0-1 0,-1 1 0,1-1 0,-1-1-1,1 2-51,1-1-1,-1 1 0,0-1 0,1 1 0,-1-1 1,1 1-1,-1-1 0,0 1 0,1-1 1,-1 1-1,1-1 0,-1 1 0,1 0 1,-1-1-1,1 1 0,0 0 0,-1 0 0,1-1 1,0 1-1,35-10-2600,54 0 1383,-52 7 647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8.800"/>
    </inkml:context>
    <inkml:brush xml:id="br0">
      <inkml:brushProperty name="width" value="0.05" units="cm"/>
      <inkml:brushProperty name="height" value="0.05" units="cm"/>
    </inkml:brush>
  </inkml:definitions>
  <inkml:trace contextRef="#ctx0" brushRef="#br0">59 87 11931,'3'-7'890,"0"1"1,-1-1 0,0 1-1,0-1 1,-1 0 0,0 0 0,0 0-1,-1 1 1,0-13 0,0 19-815,0-1 0,0 1 0,0 0 0,0-1 0,0 1 0,0 0 0,0 0-1,0-1 1,0 1 0,0 0 0,0-1 0,0 1 0,-1 0 0,1 0 0,0-1 0,0 1 0,0 0 0,0 0 0,-1-1 0,1 1 0,0 0 0,0 0 0,0 0 0,-1 0 0,1-1 0,0 1 0,0 0 0,-1 0 0,1 0 0,0 0 0,-1 0 0,1 0 0,0 0 0,0-1 0,-1 1 0,1 0-1,0 0 1,-1 0 0,-12 8 1264,-6 16-345,13-13-792,1-1 1,0 2 0,0-1-1,-3 14 1,6-19-166,1 0 0,0-1 0,0 1 0,1 0 1,0 0-1,0 0 0,0 0 0,0 0 0,1-1 0,2 11 1,-3-16-35,1 1 1,-1 0-1,0 0 1,1 0-1,-1 0 1,1-1 0,-1 1-1,1 0 1,0 0-1,-1-1 1,1 1-1,-1 0 1,1-1-1,0 1 1,0-1 0,-1 1-1,1-1 1,0 1-1,0-1 1,0 1-1,0-1 1,0 0 0,-1 0-1,1 1 1,0-1-1,0 0 1,0 0-1,0 0 1,0 0-1,0 0 1,0 0 0,0 0-1,0 0 1,0 0-1,0-1 1,-1 1-1,1 0 1,0-1 0,0 1-1,0 0 1,1-2-1,4-1 8,0 0-1,-1 0 0,1-1 0,8-6 1,13-15 41,45-54 0,-41 43-37,-29 33-21,0 1 0,1 0 0,-1 0 0,0 0 0,0 0 0,1 0 0,3-2 0,-6 4 4,0 0 0,0 0-1,1 0 1,-1 0-1,0 0 1,0 0 0,1 0-1,-1 0 1,0 0 0,0 0-1,0 0 1,1 0-1,-1 0 1,0 0 0,0 0-1,1 0 1,-1 0 0,0 0-1,0 0 1,1 0 0,-1 0-1,0 0 1,0 0-1,0 1 1,1-1 0,-1 0-1,0 0 1,0 0 0,0 0-1,0 1 1,1-1-1,-1 0 1,2 15-32,-21 164-94,6-74 219,4 74 127,6-72-37,3-101-174,-1 1-1,1-1 0,-1 0 1,-1 0-1,1 0 1,-1 0-1,0 0 0,0 0 1,-5 8-1,6-12-3,0-1-1,0 0 1,0 1 0,0-1 0,0 0-1,0 0 1,-1 0 0,1 0-1,0 0 1,-1 0 0,1 0 0,0-1-1,-1 1 1,1 0 0,-1-1 0,-2 1-1,2 0 2,-1-1 0,1 0 0,0-1 0,-1 1-1,1 0 1,0 0 0,0-1 0,-1 0 0,1 1 0,0-1-1,0 0 1,0 0 0,0 0 0,-4-3 0,2 1 0,0 0 0,-1-1 0,2 0 0,-1 0 0,0 0 0,1 0 0,0 0 0,0-1 0,0 0 0,1 1 0,-1-1 0,1 0 0,0 0 0,0 0 0,1-1 0,0 1 0,0 0 0,0 0 0,0-9 0,0 0-7,1 0 0,1 0-1,0 0 1,1 0 0,0 0-1,6-19 1,2 5-20,0 1 1,2 1 0,1 0 0,1 0-1,1 1 1,1 1 0,33-37 0,-32 43-57,0 0 0,2 1 0,0 1 0,0 0 1,1 2-1,1 0 0,1 2 0,0 0 0,31-11 1,-48 21 37,0 0 0,0 1 1,1-1-1,-1 1 1,0 1-1,1-1 0,-1 1 1,6 0-1,-9 0 33,0 0-1,-1 0 1,1 1 0,-1-1-1,1 1 1,-1-1-1,1 1 1,-1 0 0,1-1-1,-1 1 1,1 0-1,-1 0 1,0 0 0,0 0-1,1 0 1,-1 0-1,0 0 1,0 1-1,0-1 1,0 0 0,0 1-1,-1-1 1,1 0-1,0 1 1,-1-1 0,1 1-1,0-1 1,-1 1-1,0 0 1,1-1 0,-1 3-1,1 5 40,-1 0 1,0 0-1,-1 0 1,0 0-1,-3 14 1,-2 27 359,6-49-388,0-1 1,0 0-1,0 0 0,0 0 1,0 1-1,0-1 1,0 0-1,0 0 0,0 0 1,0 1-1,0-1 1,0 0-1,0 0 0,0 0 1,0 1-1,0-1 1,0 0-1,0 0 0,1 0 1,-1 1-1,0-1 1,0 0-1,0 0 0,0 0 1,1 0-1,-1 0 1,0 0-1,0 1 0,0-1 1,0 0-1,1 0 1,-1 0-1,0 0 0,0 0 1,0 0-1,1 0 1,-1 0-1,0 0 0,0 0 1,0 0-1,1 0 1,-1 0-1,0 0 0,0 0 1,1 0-1,-1 0 1,0 0-1,0 0 0,0 0 1,1 0-1,-1 0 1,0 0-1,0-1 0,1 1 1,11-8 60,-10 7-51,44-34 107,24-16-41,-62 46-83,0 1 0,0 0 0,1 0 0,-1 1 0,1 0-1,0 0 1,10-1 0,-17 3 0,-1 1-1,1 0 1,0 0-1,0 0 1,0 0-1,0 0 0,0 0 1,0 0-1,0 0 1,-1 1-1,1-1 1,0 1-1,0 0 1,0-1-1,-1 1 0,1 0 1,0 0-1,-1 0 1,1 0-1,-1 0 1,1 1-1,-1-1 1,0 0-1,1 1 0,-1-1 1,0 1-1,0-1 1,0 1-1,0-1 1,0 1-1,0 0 1,-1 0-1,1-1 0,0 4 1,2 5-10,-2 0-1,1 0 1,-1 0 0,-1 0-1,0 11 1,0-13 8,0-9 6,0 1 0,1 0 0,-1 0 0,0 0 0,0-1 0,0 1 0,0 0 0,1 0 0,-1 0 0,0-1 0,0 1 0,0 0 0,1 0 0,-1 0 0,0 0 0,0 0 0,1 0 0,-1-1 0,0 1 0,0 0 0,1 0 0,-1 0 0,0 0 0,1 0 0,-1 0 0,0 0 0,0 0 0,1 0 0,-1 0 0,0 0 0,0 0 0,1 0 0,-1 1 0,0-1 0,0 0 0,1 0 0,-1 0 0,0 0 0,0 0 0,1 0 0,-1 1 0,0-1 0,0 0 0,0 0 0,0 0 0,1 1 0,-1-1 0,0 0 0,0 0 0,0 1 0,0-1 0,0 0 0,1 0 0,-1 1 0,0-1 0,0 0 0,0 0 0,0 1 0,0-1 0,0 0 0,0 0 0,0 1 0,0-1 0,0 0 0,0 0 0,0 1 0,0-1 0,-1 1 0,21-22 37,-14 14-28,21-22 40,40-32-1,-58 54-48,0 0 0,1 0 0,0 1 0,0 0 0,0 1 0,0 0 0,1 1 0,0 0-1,14-3 1,-23 6-2,0 1-1,0 0 0,0-1 0,1 1 0,-1 0 0,0 0 1,0 0-1,0 0 0,1 1 0,-1-1 0,0 0 0,0 1 1,0 0-1,0-1 0,1 1 0,-1 0 0,0 0 0,-1 0 1,1 1-1,0-1 0,0 0 0,0 1 0,-1-1 1,1 1-1,1 2 0,-1-1 1,0 0-1,-1 0 1,0 1-1,0-1 1,1 1 0,-2-1-1,1 1 1,0-1 0,-1 1-1,0 0 1,0-1-1,0 1 1,0 0 0,-2 6-1,0 3-22,-1-1-1,-1 0 0,0 1 0,-1-2 0,0 1 1,-12 20-1,17-32-76,-1 1-1,1-1 1,0 1-1,0-1 1,-1 0-1,1 1 1,0-1 0,-1 1-1,1-1 1,0 0-1,-1 1 1,1-1-1,0 0 1,-1 1 0,1-1-1,-1 0 1,1 0-1,-1 0 1,1 1 0,-1-1-1,1 0 1,-1 0-1,0 0 1,-5-7-1567,3-18 354,10 1 277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0:59.527"/>
    </inkml:context>
    <inkml:brush xml:id="br0">
      <inkml:brushProperty name="width" value="0.05" units="cm"/>
      <inkml:brushProperty name="height" value="0.05" units="cm"/>
    </inkml:brush>
  </inkml:definitions>
  <inkml:trace contextRef="#ctx0" brushRef="#br0">54 19 17900,'-2'9'4538,"-7"10"-2413,2-2-1208,-5 11 99,8-19-825,0 0-1,0 0 1,1 0-1,0 1 1,1-1-1,-1 11 1,3-20-187,0 0 1,0 0-1,0 0 1,0 1-1,0-1 1,0 0-1,0 0 1,0 0-1,0 0 0,0 0 1,0 1-1,0-1 1,0 0-1,0 0 1,0 0-1,1 0 1,-1 0-1,0 0 1,0 0-1,0 1 0,0-1 1,0 0-1,0 0 1,1 0-1,-1 0 1,0 0-1,0 0 1,0 0-1,0 0 0,0 0 1,1 0-1,-1 0 1,0 0-1,0 0 1,0 0-1,0 0 1,1 0-1,-1 0 1,0 0-1,0 0 0,0 0 1,0 0-1,0 0 1,1 0-1,-1 0 1,0 0-1,0 0 1,0 0-1,0-1 1,0 1-1,1 0 0,8-5 96,48-43 123,-29 23-156,33-22-1,-52 41-64,0 1 0,0-1 0,0 2 0,1-1-1,0 1 1,0 1 0,0 0 0,15-3 0,-23 6-3,0-1 0,1 1-1,-1 0 1,0 0 0,0 0 0,1 0-1,-1 0 1,0 0 0,1 1 0,-1-1 0,0 1-1,0 0 1,0-1 0,1 1 0,-1 0-1,0 0 1,0 1 0,0-1 0,-1 0 0,3 2-1,-2 0 0,0-1 0,0 0 0,-1 1 0,0-1 0,1 1 0,-1-1 0,0 1 0,0 0-1,0-1 1,-1 1 0,1 0 0,-1 0 0,1 0 0,-1 3 0,0 6 20,-1 0-1,0 0 1,-1 0 0,0-1-1,-1 1 1,-6 15 0,4-6 129,4-21-143,1 0 0,0 0 0,0 0 0,0 0 0,0 1 0,0-1 0,0 0 0,0 0 1,0 0-1,0 0 0,0 0 0,0 0 0,0 1 0,0-1 0,0 0 0,0 0 0,0 0 0,0 0 0,0 0 0,0 0 0,0 1 0,0-1 0,0 0 0,0 0 0,0 0 0,0 0 0,0 0 0,0 0 0,0 0 0,0 1 0,0-1 0,0 0 0,1 0 0,-1 0 0,0 0 1,0 0-1,0 0 0,0 0 0,0 0 0,0 0 0,0 1 0,0-1 0,1 0 0,-1 0 0,0 0 0,0 0 0,0 0 0,0 0 0,0 0 0,0 0 0,1 0 0,-1 0 0,21-20 338,-12 10-328,-7 8-1,64-63 224,-59 59-233,1-1 1,0 2-1,0-1 1,0 1-1,1 1 1,0 0-1,12-5 1,-19 8-7,-1 1 1,1-1 0,-1 1-1,1 0 1,0-1 0,-1 1-1,1 0 1,0 0 0,-1 0-1,1 0 1,0 0 0,-1 0-1,1 0 1,-1 1 0,1-1-1,0 1 1,-1-1 0,1 1-1,-1 0 1,1-1 0,-1 1-1,1 0 1,1 1 0,-2 0 0,0 0 1,1 0 0,-1 0-1,0 0 1,0 0 0,0 0-1,0 0 1,0 1-1,0-1 1,-1 0 0,1 1-1,-1-1 1,0 0 0,1 4-1,-1 4-30,-1-1 0,1 1 0,-2 0-1,1 0 1,-1-1 0,-6 16 0,8-23-5,-11 22-319,11-22 237,-1-1 0,1 0-1,-1 0 1,0 0 0,1 1 0,-1-1 0,0 0-1,0 0 1,0 0 0,0 0 0,0-1 0,0 1-1,0 0 1,0 0 0,-2 1 0,3-2 104,0 0 0,0 0 0,0-1 0,-1 1-1,1 0 1,0 0 0,0 0 0,0 0 0,0 0 0,-1 0 0,1 0 0,0 0 0,0 0 0,0-1 0,0 1 0,0 0 0,-1 0 0,1 0 0,0 0 0,0 0 0,0-1-1,0 1 1,0 0 0,0 0 0,0 0 0,0 0 0,0-1 0,0 1 0,0 0 0,0 0 0,0 0 0,0 0 0,0-1 0,0 1 0,0 0 0,0 0 0,0 0 0,0 0-1,0-1 1,0 1 0,0 0 0,0 0 0,0 0 0,3-11-337,10-9-284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00.054"/>
    </inkml:context>
    <inkml:brush xml:id="br0">
      <inkml:brushProperty name="width" value="0.05" units="cm"/>
      <inkml:brushProperty name="height" value="0.05" units="cm"/>
    </inkml:brush>
  </inkml:definitions>
  <inkml:trace contextRef="#ctx0" brushRef="#br0">61 56 13563,'-1'0'158,"1"0"1,0 0-1,-1 0 0,1 1 1,-1-1-1,1 0 0,0 0 1,-1 0-1,1 0 0,-1 1 1,1-1-1,0 0 0,-1 0 1,1 1-1,0-1 0,-1 0 1,1 1-1,0-1 0,0 0 1,-1 1-1,1-1 0,0 0 1,0 1-1,0-1 0,-1 1 1,1-1-1,0 0 0,0 1 1,0-1-1,0 1 0,0 0 1,8 11 3127,20 8-477,-20-16-2576,1 0 1,0-1-1,0 1 0,0-2 0,0 1 0,1-1 0,-1-1 0,0 0 0,11 0 1,-16-1-207,0 0 1,0 0 0,0-1 0,0 1 0,0-1 0,-1 0 0,1 0 0,0-1 0,0 1 0,5-4-1,-6 3-3,-1 1 0,0-1 0,-1 1 0,1-1-1,0 0 1,0 0 0,-1 0 0,1 0-1,-1 0 1,0 0 0,1-1 0,-1 1 0,0 0-1,0-1 1,-1 1 0,1 0 0,0-1-1,-1-3 1,1 4 2,-1-1 0,0 1 0,0 0 0,0-1-1,0 1 1,0 0 0,0-1 0,-1 1 0,1 0 0,-1-1-1,0 1 1,0 0 0,0 0 0,0-1 0,0 1-1,0 0 1,0 0 0,-1 0 0,1 1 0,-1-1 0,1 0-1,-1 0 1,0 1 0,0-1 0,0 1 0,0 0 0,0-1-1,0 1 1,0 0 0,0 0 0,0 0 0,-1 0 0,1 1-1,0-1 1,0 1 0,-4-1 0,-1 0 17,0 0-1,1 0 1,-1 1 0,0 0-1,0 0 1,0 1 0,1 0 0,-1 0-1,0 0 1,1 1 0,-13 5 0,11-2-30,0 0 1,0 0 0,0 1 0,1 0 0,0 1 0,0 0-1,1 0 1,0 0 0,0 1 0,0 0 0,1 0 0,-7 14 0,8-12-33,0-1 0,0 1 1,0 0-1,1 0 0,1 1 1,0-1-1,0 1 0,1-1 1,0 1-1,1-1 0,1 14 1,-1-22-35,1 1 1,-1-1 0,1 0 0,-1 1-1,1-1 1,0 0 0,0 0 0,0 0 0,0 0-1,0 0 1,0 0 0,0 0 0,1 0-1,-1 0 1,1 0 0,-1-1 0,1 1 0,0-1-1,0 1 1,0-1 0,0 0 0,0 1-1,0-1 1,0 0 0,0-1 0,0 1 0,0 0-1,1 0 1,-1-1 0,0 1 0,1-1-1,-1 0 1,0 0 0,1 0 0,-1 0 0,0 0-1,4-1 1,4-1-148,1 0-1,-1 0 1,1-1-1,-1-1 1,0 1 0,18-11-1,6-6-300,45-35-1,-22 8-126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00.677"/>
    </inkml:context>
    <inkml:brush xml:id="br0">
      <inkml:brushProperty name="width" value="0.05" units="cm"/>
      <inkml:brushProperty name="height" value="0.05" units="cm"/>
    </inkml:brush>
  </inkml:definitions>
  <inkml:trace contextRef="#ctx0" brushRef="#br0">175 27 18388,'0'-2'223,"0"0"0,-1-1 0,0 1 0,1 0 0,-1 0 0,0 0 0,0 0 0,-2-3 0,2 5-186,1-1 0,-1 1 0,1-1 0,-1 1 0,1 0 0,-1-1 0,1 1 0,-1 0 0,0 0-1,1-1 1,-1 1 0,1 0 0,-1 0 0,0 0 0,1 0 0,-1 0 0,1 0 0,-1 0 0,0 0 0,1 0-1,-1 0 1,0 0 0,1 0 0,-1 0 0,0 0 0,1 1 0,-1-1 0,1 0 0,-1 0 0,1 1 0,-1-1-1,1 0 1,-1 1 0,1-1 0,-1 1 0,1-1 0,-1 1 0,1-1 0,-1 1 0,0 0 0,-8 10 528,0 0 1,1 1 0,0 0-1,0 1 1,-7 18-1,5-12-240,-5 10 47,2 1-1,0 1 1,2 0 0,-10 46 0,20-73-333,1 1 0,-1-1 0,1 1 0,-1-1 1,1 1-1,1 4 0,-1-8-29,0 0 0,0 0 0,1 0 0,-1 0 0,0 0 0,1 0 0,-1 0 0,1 0 0,-1 0 0,1 0 0,-1-1 0,1 1 0,-1 0 0,1 0 0,0 0 0,0-1 0,-1 1 0,1 0 0,0-1 0,0 1 0,0-1 0,0 1 0,0-1 0,0 1 0,0-1 0,0 0 0,-1 1 1,1-1-1,1 0 0,-1 0 0,0 0 0,0 0 0,1 0 0,8-1 12,1-1 1,-1 0-1,0 0 1,0-1-1,0-1 1,0 1-1,0-2 1,17-10-1,-12 7-4,33-12-1,-43 18-22,-1 1 0,0 0 0,1 0 0,-1 1 0,1-1 1,-1 1-1,1 0 0,-1 0 0,7 1 0,-9-1 1,0 1 0,0 0 0,0-1 0,-1 1 0,1 0 0,0 0-1,-1 0 1,1 0 0,-1 0 0,1 0 0,-1 0 0,1 1 0,-1-1 0,0 0 0,1 1 0,-1-1 0,0 1 0,0 0 0,0-1 0,0 1 0,-1 0 0,1 0-1,0-1 1,0 4 0,1 6-23,0-1-1,-1 1 0,0 0 0,-1 16 1,1 17 37,-1-44-5,1 0-1,-1 0 0,0 0 0,0 0 1,1 0-1,-1 0 0,0 0 0,1 0 0,-1 0 1,0 0-1,1 0 0,-1 0 0,0 0 1,0-1-1,1 1 0,-1 0 0,0 0 1,0 0-1,1-1 0,-1 1 0,0 0 1,0 0-1,0-1 0,1 1 0,-1 0 0,0 0 1,0-1-1,0 1 0,0 0 0,1 0 1,-1-1-1,0 1 0,0-1 0,7-13 96,0-1-1,-1 0 1,-1-1-1,5-23 1,8-54 357,-18 92-457,-1 8 2,0-1 0,0 1 0,1 0 0,0 0 0,1 0 0,-1-1 0,3 11 0,-2-15-2,-1-1 1,1 0 0,-1 1 0,1-1 0,0 1-1,-1-1 1,1 0 0,0 0 0,0 0 0,0 1 0,0-1-1,0 0 1,0 0 0,0 0 0,0 0 0,3 1-1,-2-2 1,-1 1 0,1-1 0,0 1-1,0-1 1,0 0 0,-1 1 0,1-1-1,0 0 1,0-1 0,0 1 0,0 0-1,-1 0 1,1-1 0,0 1 0,0-1-1,-1 1 1,3-2 0,4-2 4,0-1 1,0 0-1,0 0 0,-1 0 1,0-1-1,8-8 0,-9 8-18,1 0-1,0 0 1,1 0-1,-1 1 0,12-6 1,-18 11 9,-1-1 1,0 1-1,1 0 0,-1 0 1,1 0-1,-1 0 1,1 0-1,-1-1 0,0 1 1,1 0-1,-1 0 0,1 0 1,-1 0-1,1 0 1,-1 0-1,1 0 0,-1 1 1,0-1-1,1 0 1,-1 0-1,1 0 0,-1 0 1,0 0-1,1 1 0,-1-1 1,1 0-1,-1 0 1,0 1-1,1-1 0,4 16-60,-6 25-31,1-33 48,-3 29-142,0 36-1333,6-61 80,2-20 102,3-20 205,-2-2 214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1:01.107"/>
    </inkml:context>
    <inkml:brush xml:id="br0">
      <inkml:brushProperty name="width" value="0.05" units="cm"/>
      <inkml:brushProperty name="height" value="0.05" units="cm"/>
    </inkml:brush>
  </inkml:definitions>
  <inkml:trace contextRef="#ctx0" brushRef="#br0">4 0 17644,'-2'14'1928,"2"9"-1200,-1-3-304,1 0 1025,6-2-609,3-3-1224,-1-2 632,8-4-344,3 0-168</inkml:trace>
  <inkml:trace contextRef="#ctx0" brushRef="#br0" timeOffset="1">383 179 21125,'-26'7'2681,"-38"16"0,46-15-2406,1 0 1,1 1-1,0 1 0,0 0 1,-22 20-1,35-28-238,0 1 0,0 0 0,1 0 0,-1 0 0,1 0 0,0 0 0,0 1 0,0-1 1,0 1-1,0-1 0,1 1 0,0 0 0,-1-1 0,1 1 0,1 0 0,-1 4 0,1-6-21,0 0 0,0 1 0,0-1 0,1 0 0,-1 0 0,1 0 0,0 0 0,0 0 0,0 0 0,0 0 0,0 0 0,0 0 0,0 0 0,0 0 0,1-1 1,-1 1-1,1 0 0,-1-1 0,1 1 0,0-1 0,0 0 0,-1 0 0,1 1 0,0-1 0,0 0 0,0-1 0,0 1 0,1 0 0,2 0 0,23 5-556,0-1 0,1-2-1,-1 0 1,50-3 0,-44-1-129,-11 1 42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3.058"/>
    </inkml:context>
    <inkml:brush xml:id="br0">
      <inkml:brushProperty name="width" value="0.05" units="cm"/>
      <inkml:brushProperty name="height" value="0.05" units="cm"/>
    </inkml:brush>
  </inkml:definitions>
  <inkml:trace contextRef="#ctx0" brushRef="#br0">139 25 17436,'0'-1'151,"0"-1"0,0 1 0,-1 0 0,1-1 0,-1 1 0,1 0 0,-1-1 0,1 1 0,-1 0 1,0 0-1,1 0 0,-1 0 0,0-1 0,0 1 0,0 0 0,0 0 0,-2-1 0,2 2-64,1-1-1,-1 1 1,0 0 0,0 0-1,0 0 1,1 0 0,-1 0-1,0 0 1,0 0-1,0 0 1,0 0 0,1 0-1,-1 0 1,0 1-1,0-1 1,1 0 0,-1 0-1,0 1 1,0-1-1,1 1 1,-2 0 0,-3 2 155,1 1 1,0 0 0,0 0 0,0 0-1,1 1 1,-1-1 0,-3 8-1,-5 11-70,1 0 0,2 1 0,0 1-1,1-1 1,1 1 0,2 1 0,0-1-1,2 1 1,1-1 0,1 1-1,1 0 1,5 40 0,-4-58-113,1 1 0,0-1 1,0 0-1,0 0 0,1-1 1,7 14-1,-9-19-45,0 0 1,0 0-1,0-1 1,0 1-1,1 0 0,-1-1 1,1 1-1,-1-1 1,1 1-1,-1-1 1,1 0-1,0 1 1,0-1-1,0 0 1,-1 0-1,1-1 0,0 1 1,0 0-1,0-1 1,1 1-1,-1-1 1,0 1-1,0-1 1,0 0-1,0 0 1,0 0-1,0 0 0,0 0 1,1-1-1,3 0 1,-1-1 2,1-1 0,0 1 0,-1-1 0,1 0 1,-1 0-1,0-1 0,0 0 0,9-8 0,32-41 58,-37 42-61,99-145 125,-64 86-116,-35 60-8,-6 14 6,-4 18 21,1-19-38,-10 63 100,5-39-48,1 0 0,1 0 1,1 1-1,2-1 0,4 41 0,-4-65-70,1 0-1,0-1 1,-1 1 0,1 0-1,1 0 1,-1 0 0,0 0-1,1-1 1,-1 1 0,1-1-1,0 1 1,3 3 0,-4-5-53,1 0 1,-1 0 0,0 0 0,0-1 0,1 1-1,-1 0 1,1-1 0,-1 1 0,1-1-1,-1 1 1,1-1 0,-1 0 0,1 0 0,-1 0-1,1 0 1,-1 0 0,1 0 0,-1 0 0,1 0-1,-1 0 1,1-1 0,-1 1 0,1-1-1,-1 1 1,1-1 0,-1 1 0,2-2 0,2-1-104,-1 0 0,1 0 0,-1-1 0,0 1 0,0-1 1,0 0-1,0 0 0,-1 0 0,1-1 0,-1 1 1,0-1-1,-1 0 0,1 0 0,3-10 0,4-24-703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3.506"/>
    </inkml:context>
    <inkml:brush xml:id="br0">
      <inkml:brushProperty name="width" value="0.05" units="cm"/>
      <inkml:brushProperty name="height" value="0.05" units="cm"/>
    </inkml:brush>
  </inkml:definitions>
  <inkml:trace contextRef="#ctx0" brushRef="#br0">44 7 15963,'-3'-6'2481,"-6"6"-1169,-2 4-560,2 5 2633,3 1-1713,2-1-983,3-2-689,4 0-905,2-4 857,4-5-256,1-2-160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09.640"/>
    </inkml:context>
    <inkml:brush xml:id="br0">
      <inkml:brushProperty name="width" value="0.05" units="cm"/>
      <inkml:brushProperty name="height" value="0.05" units="cm"/>
    </inkml:brush>
  </inkml:definitions>
  <inkml:trace contextRef="#ctx0" brushRef="#br0">0 1 10562,'9'8'298,"0"-1"-1,0 0 1,0-1 0,1 0-1,0 0 1,0-1 0,0 0-1,1 0 1,-1-2-1,1 1 1,0-1 0,0-1-1,21 3 1,10-3-300,0-2 1,63-7-1,14 0 192,-115 7-189,0 0 0,-1 0 1,1 0-1,-1 1 0,1-1 0,0 1 1,-1 0-1,1 0 0,-1 0 0,0 0 1,1 1-1,-1-1 0,0 1 0,0 0 1,0 0-1,0 0 0,0 1 0,-1-1 1,1 0-1,0 1 0,-1 0 0,0 0 1,0 0-1,0 0 0,0 0 0,0 0 1,-1 0-1,1 0 0,-1 1 0,0-1 1,1 5-1,2 8 41,0 1-1,-2-1 1,0 0-1,0 1 1,-2-1 0,-1 20-1,-17 101 405,17-127-412,-4 17 74,1 6-62,-11 32 1,13-56-42,0-1 0,-1-1 1,0 1-1,-1 0 1,0-1-1,0 1 0,0-1 1,-1 0-1,-8 9 0,10-14-2,0 1-1,0 0 1,0-1-1,-1 0 1,1 1-1,-1-1 1,-6 2-1,-29 4-38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3.960"/>
    </inkml:context>
    <inkml:brush xml:id="br0">
      <inkml:brushProperty name="width" value="0.05" units="cm"/>
      <inkml:brushProperty name="height" value="0.05" units="cm"/>
    </inkml:brush>
  </inkml:definitions>
  <inkml:trace contextRef="#ctx0" brushRef="#br0">54 0 18204,'-35'149'5538,"32"-134"-5291,-3 11 81,2 1 1,1 0 0,1 0-1,2 43 1,0-68-311,0 0 1,0 0-1,0 0 0,1 0 0,-1-1 1,0 1-1,1 0 0,0 0 0,-1-1 1,1 1-1,0 0 0,0-1 0,0 1 0,0-1 1,0 1-1,0-1 0,0 1 0,0-1 1,1 0-1,-1 0 0,2 2 0,-1-3-7,0 1 0,0-1 0,0 0 0,0 0 0,0 0 0,-1 0 0,1 0 0,0 0 0,0 0 0,0 0 0,0-1 0,0 1 0,0-1 0,-1 0 0,1 1 0,0-1 0,0 0 0,-1 0 0,1 0 0,1-1 0,2-1-1,7-5-15,1 0-1,0 1 1,0 1 0,1 0-1,18-5 1,-29 11-1,-1-1 0,1 1 0,0-1 0,0 1 0,-1 0 0,1 0 0,0 0 0,0 1 0,-1-1 0,1 1 0,0-1 0,-1 1 0,1 0 0,4 2 0,-4-1 1,-1-1 0,0 1 0,0 0 0,0 0 0,0 0 0,0 1 0,-1-1 0,1 0 0,-1 1 0,1-1 0,-1 1 0,0-1 1,0 1-1,0 0 0,0-1 0,-1 1 0,2 5 0,-1-4 59,-1 0 0,1 1 0,-1-1 0,0 1 0,0-1 0,0 1 0,-1-1 0,1 0 0,-1 1 0,0-1 0,0 0 0,-1 1 0,1-1 0,-1 0 0,0 0 0,0 0 0,-1 0 0,1-1 0,-1 1 0,1 0 0,-1-1 0,0 0 0,-1 0 0,1 0 0,0 0 0,-1 0 0,0-1 0,1 1 0,-1-1 0,-6 2 0,4-1 41,0-1 0,-1 0 1,1 0-1,0 0 0,-1-1 0,0 0 0,1 0 0,-1-1 0,0 0 0,1 0 1,-1-1-1,0 1 0,1-1 0,-1-1 0,1 1 0,-1-1 0,1 0 0,0-1 1,-11-5-1,15 7-180,0 0-1,0 0 1,1-1 0,-1 1 0,1 0 0,-1-1 0,1 1 0,-1-1 0,1 0 0,0 1-1,-1-1 1,1 0 0,0 0 0,0 0 0,1 0 0,-1 0 0,0 0 0,0-2-1,1 3 17,0-1 0,0 1 0,0 0 0,0-1 0,1 1 0,-1-1 1,0 1-1,1 0 0,-1-1 0,1 1 0,0 0 0,-1 0 0,1-1 0,0 1 0,-1 0 0,1 0 0,0 0 0,0 0 0,0 0 0,0 0 0,0 0 0,1 0 0,-1 0 0,0 1 0,0-1 0,0 0 0,1 1 0,1-1 0,21-8-740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4.424"/>
    </inkml:context>
    <inkml:brush xml:id="br0">
      <inkml:brushProperty name="width" value="0.05" units="cm"/>
      <inkml:brushProperty name="height" value="0.05" units="cm"/>
    </inkml:brush>
  </inkml:definitions>
  <inkml:trace contextRef="#ctx0" brushRef="#br0">40 1 21613,'-3'23'1605,"-10"38"0,-1 6-198,11-49-1152,0-1-90,1 0 0,1 0 1,0 1-1,2 23 0,-1-40-155,1 0 1,-1 0-1,0 0 0,0 0 1,0 0-1,1 0 0,-1 0 0,0 0 1,1 0-1,-1 0 0,1 0 1,-1 0-1,1 0 0,-1 0 0,1-1 1,0 1-1,-1 0 0,3 1 0,-3-2-2,1 0 0,0 0 0,-1 0 0,1 1 0,-1-1 0,1 0 0,0 0-1,-1 0 1,1-1 0,-1 1 0,1 0 0,0 0 0,-1 0 0,1 0 0,-1 0-1,1-1 1,0 1 0,-1 0 0,1-1 0,-1 1 0,1 0 0,0-1 0,2-2 32,1-1 0,-1 1-1,1-1 1,-1 0 0,5-8 0,-2 1 61,1-1-1,-1 0 0,6-20 1,-11 27-56,1-1 0,-1 1 0,0 0 0,0 0 0,0-1 0,-1 1 1,0 0-1,0-1 0,0 1 0,-1-1 0,-2-8 0,3 13-36,0 0 0,0 1-1,0-1 1,0 0 0,0 1 0,0-1 0,-1 1-1,1-1 1,0 0 0,0 1 0,-1-1-1,1 1 1,0-1 0,-1 1 0,1-1-1,-1 1 1,1-1 0,0 1 0,-1-1-1,1 1 1,-1 0 0,1-1 0,-1 1 0,1-1-1,-1 1 1,0 0 0,1 0 0,-1-1-1,1 1 1,-1 0 0,0 0 0,1 0-1,-1 0 1,0 0 0,1 0 0,-1 0-1,1 0 1,-1 0 0,0 0 0,1 0 0,-1 0-1,0 0 1,1 0 0,-1 1 0,1-1-1,-1 0 1,1 0 0,-1 1 0,0-1-1,1 1 1,-1-1 0,1 0 0,-1 1-1,1-1 1,0 1 0,-1 0 0,-1 1 5,0 0 1,0 0-1,0 0 0,1 1 1,-1-1-1,1 0 1,0 1-1,-1-1 0,1 1 1,0 0-1,1-1 1,-2 4-1,2-4-13,0 0-1,0 0 1,0-1 0,0 1-1,0 0 1,0 0-1,0 0 1,1 0 0,-1 0-1,0 0 1,1-1 0,0 1-1,0 0 1,-1 0 0,1-1-1,0 1 1,0-1 0,0 1-1,1-1 1,-1 1-1,0-1 1,1 1 0,-1-1-1,0 0 1,1 0 0,0 0-1,-1 0 1,1 0 0,0 0-1,-1 0 1,1 0-1,0-1 1,0 1 0,0-1-1,-1 1 1,1-1 0,0 0-1,3 0 1,5 1-10,-1-1 0,1-1 0,-1 1 0,1-2-1,-1 1 1,16-6 0,-7 1-43,-1 0 0,1-2 0,-2 0-1,24-15 1,-30 17-2,1-2 0,-1 0 0,-1 0 1,0 0-1,0-1 0,0-1 0,9-14 0,-23 37 2,-1 0 1,1 0-1,1 0 0,-4 26 0,5-27 52,1-1 0,1 1 0,0 0 0,0 0 0,1-1 0,1 1 0,3 19 0,-4-30 2,0 0-1,0 0 0,1 1 0,-1-1 1,0 0-1,1 0 0,-1 1 0,1-1 1,0 0-1,-1 0 0,1 0 0,0 0 0,0 0 1,0 0-1,-1 0 0,1 0 0,0 0 1,0-1-1,0 1 0,1 0 0,-1 0 1,0-1-1,0 1 0,0-1 0,0 1 0,1-1 1,-1 1-1,0-1 0,0 0 0,1 0 1,-1 0-1,0 0 0,1 0 0,-1 0 1,0 0-1,0 0 0,1 0 0,-1 0 1,0-1-1,0 1 0,1 0 0,-1-1 0,0 1 1,0-1-1,0 0 0,0 1 0,2-2 1,7-4 9,0-1-1,-1 0 1,1 0 0,9-12 0,-6 7-2,-5 5-9,0 1-1,-1 0 1,2 0-1,-1 1 1,1 0-1,0 1 1,11-5-1,-16 8 0,0 0 1,-1 1-1,1-1 0,0 1 0,0 0 1,0 0-1,0 0 0,0 0 0,0 0 1,0 1-1,0 0 0,0 0 0,0 0 0,-1 0 1,1 1-1,0 0 0,-1-1 0,1 1 1,-1 0-1,6 5 0,20 16-9,-20-14 11,1-1 0,0-1 1,13 7-1,-18-12 3,-1 1 0,1-1 0,1-1-1,-1 1 1,0-1 0,0 0 0,0 0 0,1 0 0,-1-1 0,10 0-1,-5-1 1,-1-1 0,0 1 0,1-2 0,-1 1 0,0-1 0,14-7-1,50-31 2,-54 28-99,1 2 0,38-16 0,-55 25 66,0 1-1,1 0 1,-1 0 0,1 0 0,-1 0-1,1 1 1,-1 0 0,1-1 0,-1 1 0,1 0-1,-1 1 1,1-1 0,-1 1 0,1-1-1,-1 1 1,0 0 0,1 0 0,-1 1 0,0-1-1,0 1 1,1-1 0,-1 1 0,0 0-1,-1 0 1,1 0 0,0 1 0,-1-1 0,1 1-1,-1-1 1,3 5 0,13 19-199,-13-18 186,1 0 0,0 0 0,0-1 0,12 11 0,-16-16 48,1 0 0,-1 0 0,1 0 0,0-1 0,0 1 0,0-1 0,0 0 0,0 0 0,0 0 0,0 0 0,0 0 0,1-1 0,-1 0 0,0 1 0,0-1 0,0 0 0,1-1 0,3 0 0,6-2-222,0-1-1,0 0 1,-1-1-1,17-8 1,-21 9-266,-7 4 386,-1-1 81,0 1 1,0 0-1,1 0 0,-1-1 1,0 1-1,0 0 1,1 0-1,-1-1 0,0 1 1,0 0-1,1 0 1,-1 0-1,0 0 0,1 0 1,-1-1-1,0 1 1,0 0-1,1 0 0,-1 0 1,0 0-1,1 0 1,-1 0-1,0 0 0,1 0 1,-1 0-1,0 0 0,1 0 1,-1 0-1,0 0 1,1 1-1,-1-1 0,0 0 1,0 0-1,1 0 1,-1 0-1,0 0 0,1 1 1,-1-1-1,0 0 1,0 0-1,1 0 0,-1 1 1,0-1-1,0 0 1,1 1-1,-2 6-449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5.062"/>
    </inkml:context>
    <inkml:brush xml:id="br0">
      <inkml:brushProperty name="width" value="0.05" units="cm"/>
      <inkml:brushProperty name="height" value="0.05" units="cm"/>
    </inkml:brush>
  </inkml:definitions>
  <inkml:trace contextRef="#ctx0" brushRef="#br0">2 314 15587,'0'1'156,"-1"0"-1,1-1 0,0 1 0,0 0 1,0 0-1,0 0 0,0-1 1,0 1-1,0 0 0,0 0 0,0-1 1,0 1-1,0 0 0,0 0 0,1-1 1,-1 1-1,0 0 0,1 0 1,-1-1-1,0 1 0,1 0 0,-1-1 1,1 1-1,-1-1 0,1 1 1,-1 0-1,1-1 0,0 1 0,-1-1 1,1 1-1,1 0 46,0-1 1,0 1-1,1-1 1,-1 1-1,0-1 0,0 0 1,0 0-1,0 0 1,0 0-1,0 0 0,3 0 1,5-2 246,0 0 0,0-1 0,15-6 1,-6 0-185,0-1 0,-1-1 0,-1 0 0,0-2 0,-1 0 1,17-16-1,-11 7-139,-1-1 1,-1-1-1,24-38 1,-39 53-89,1-1 0,-2 1 0,7-18 1,-10 25-29,-1 0-1,1 0 1,-1 0 0,1 0 0,-1-1 0,0 1 0,0 0 0,0 0 0,0 0 0,0 0-1,-1-3 1,1 4-4,-1 0 0,1 1 0,0-1-1,-1 0 1,1 0 0,-1 1 0,1-1-1,-1 0 1,1 1 0,-1-1 0,0 1-1,1-1 1,-1 1 0,0-1 0,0 1-1,1-1 1,-1 1 0,0 0 0,0-1-1,1 1 1,-1 0 0,0 0 0,0-1-1,0 1 1,0 0 0,1 0 0,-1 0-1,-1 0 1,-3 1 5,1-1 0,0 1 0,0 0 0,0 0-1,0 1 1,0-1 0,0 1 0,0 0 0,0 0-1,0 0 1,1 1 0,-1-1 0,1 1 0,0 0 0,-5 5-1,-5 5 1,0 2-1,-11 16 1,12-14-5,1 1 1,0 0 0,-13 32 0,20-40-1,1 0-1,-1 1 1,2-1-1,-1 1 1,2 0-1,-1 0 1,1 0-1,1 17 1,0-25-22,1 0 1,-1 0 0,0 0 0,1-1 0,0 1-1,0 0 1,-1-1 0,1 1 0,1-1 0,-1 1 0,0-1-1,1 1 1,-1-1 0,1 0 0,0 0 0,0 1-1,0-1 1,0-1 0,0 1 0,0 0 0,0 0-1,1-1 1,-1 1 0,0-1 0,1 0 0,0 0 0,-1 0-1,1 0 1,-1 0 0,1-1 0,0 1 0,0-1-1,5 1 1,1-1-254,0 0 0,0-1 0,0 0 0,0-1 0,0 1 0,-1-2 0,1 1 0,-1-1 0,13-6 1,-7 1-43,0 0 0,-1-1 0,23-19 1,-1-6-520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5.601"/>
    </inkml:context>
    <inkml:brush xml:id="br0">
      <inkml:brushProperty name="width" value="0.05" units="cm"/>
      <inkml:brushProperty name="height" value="0.05" units="cm"/>
    </inkml:brush>
  </inkml:definitions>
  <inkml:trace contextRef="#ctx0" brushRef="#br0">244 1 14851,'0'0'79,"0"0"-1,1 0 1,-1 0 0,0 0-1,0 0 1,1 0-1,-1 0 1,0 0-1,0 0 1,1 0 0,-1 0-1,0 1 1,0-1-1,0 0 1,1 0 0,-1 0-1,0 0 1,0 0-1,0 1 1,0-1 0,1 0-1,-1 0 1,0 0-1,0 0 1,0 1-1,0-1 1,0 0 0,0 0-1,1 1 1,-1-1-1,0 0 1,0 0 0,0 0-1,0 1 1,0-1-1,0 0 1,0 0 0,0 1-1,0-1 1,0 0-1,0 0 1,0 1 0,0-1-1,-6 17 2147,-16 21-46,19-34-1902,-57 98 2104,-59 84-834,118-184-1585,-1 0 0,1 0 0,-1 0 0,1-1 0,-1 1-1,0 0 1,0-1 0,1 1 0,-1-1 0,0 0 0,-4 2 0,6-3-9,0 0 0,-1 0 1,1 0-1,-1 0 0,1 0 0,-1 0 0,1 0 0,0 0 0,-1 0 0,1 0 1,-1 0-1,1 0 0,0-1 0,-1 1 0,1 0 0,-1 0 0,1 0 1,0-1-1,-1 1 0,1 0 0,0 0 0,-1-1 0,1 1 0,0 0 0,0-1 1,-1 1-1,1 0 0,0-1 0,0 1 0,-1-1 0,1 1 0,0 0 0,0-1 1,0 1-1,0-1 0,-2-7-566,1 0 0,0 0 0,0 1 0,2-17 0,-1 21 575,10-131-4549,1-11 366,-11 153 5285,1-1-1,0 0 1,0-1 0,1 1 0,0 0 0,0 0 0,1-1-1,5 12 1,-1-6-352,1 1-1,0-1 1,0-1 0,12 12-1,-8-10-738,0-1 0,0-1-1,2 0 1,-1-1 0,1 0-1,1-1 1,0-1 0,20 9 0,-29-15-31,1 0 1,0 0 0,0 0 0,0-1 0,0 0 0,0-1 0,0 1 0,10-2 0,19-4-342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6.053"/>
    </inkml:context>
    <inkml:brush xml:id="br0">
      <inkml:brushProperty name="width" value="0.05" units="cm"/>
      <inkml:brushProperty name="height" value="0.05" units="cm"/>
    </inkml:brush>
  </inkml:definitions>
  <inkml:trace contextRef="#ctx0" brushRef="#br0">17 0 18612,'-6'25'1992,"4"1"-1415,-2 1-297,1 4 1528,1 1-1320,2 2-160,2-5-392,1-5-304,1-7-400,1-8 624,3-6-112,2-3-112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6.510"/>
    </inkml:context>
    <inkml:brush xml:id="br0">
      <inkml:brushProperty name="width" value="0.05" units="cm"/>
      <inkml:brushProperty name="height" value="0.05" units="cm"/>
    </inkml:brush>
  </inkml:definitions>
  <inkml:trace contextRef="#ctx0" brushRef="#br0">19 4 18924,'-11'-3'2233,"8"3"-1329,-2 1 1720,5 3-1359,2 0-777,1 1-608,2-1-2521,-1 1 2377,8 3-328,4-2-256</inkml:trace>
  <inkml:trace contextRef="#ctx0" brushRef="#br0" timeOffset="1">403 168 18052,'-18'0'1079,"2"-1"-263,0 1 0,0 1-1,0 1 1,-25 5-1,37-7-755,1 1 0,-1 0 1,1 1-1,0-1 0,-1 1 0,1-1 0,0 1 0,0 0 1,0 0-1,0 1 0,0-1 0,1 0 0,-1 1 0,1 0 0,-1 0 1,1-1-1,0 1 0,0 1 0,0-1 0,1 0 0,-1 0 1,1 1-1,0-1 0,0 0 0,0 1 0,-1 4 0,2-6-47,0 0 0,-1-1 1,1 1-1,0 0 0,0 0 0,1 0 0,-1 0 0,0-1 0,1 1 0,-1 0 0,1 0 0,-1-1 0,1 1 1,0 0-1,-1-1 0,1 1 0,0-1 0,0 1 0,0-1 0,1 1 0,-1-1 0,0 0 0,0 0 0,1 1 1,-1-1-1,1 0 0,-1 0 0,1 0 0,-1-1 0,1 1 0,0 0 0,-1-1 0,1 1 0,0-1 0,0 1 1,-1-1-1,4 1 0,7 0-19,0 0 0,-1 0 0,1-1 1,17-3-1,-27 3-4,33-4-51,50-2-170,-76 6 178,-1 0 1,0 1-1,0 0 0,1 0 1,-1 1-1,0 0 0,14 6 1,-20-7 42,1 0 1,-1 0 0,0 0-1,0 1 1,0-1 0,0 1 0,0-1-1,0 1 1,0 0 0,0 0 0,0 0-1,-1 0 1,1 0 0,-1 0-1,0 0 1,0 0 0,1 1 0,-1-1-1,0 3 1,0-1 15,-1-1 0,1 0-1,-1 1 1,0-1 0,-1 0 0,1 1-1,0-1 1,-1 0 0,0 0 0,0 1-1,0-1 1,0 0 0,-2 3 0,-1 3 62,-1-1 0,0 0 0,-1 0 1,0 0-1,0 0 0,-1-1 0,0 0 1,-15 11-1,15-13-17,1-1 1,-1 0-1,-1-1 1,1 1-1,0-1 1,-1-1-1,0 1 1,1-1-1,-15 1 1,20-2-95,0-1 1,0 0-1,0 0 1,0 0-1,-1 0 1,1-1-1,0 1 1,0 0-1,0-1 1,0 0-1,0 1 1,-1-1-1,1 0 1,1 0-1,-1 0 1,0 0-1,0 0 1,0-1-1,0 1 1,1-1-1,-1 1 1,1-1-1,-1 1 1,1-1-1,0 0 1,-1 0-1,1 0 1,0 0-1,0 0 1,0 0-1,1 0 1,-1 0-1,0 0 1,1 0-1,-1 0 1,1 0-1,0-1 1,0-3-1,0-7 38,1 0-1,0 0 1,1-1 0,0 1-1,1 0 1,0 0-1,1 1 1,1-1 0,8-16-1,-10 22-33,26-57-392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6.991"/>
    </inkml:context>
    <inkml:brush xml:id="br0">
      <inkml:brushProperty name="width" value="0.05" units="cm"/>
      <inkml:brushProperty name="height" value="0.05" units="cm"/>
    </inkml:brush>
  </inkml:definitions>
  <inkml:trace contextRef="#ctx0" brushRef="#br0">74 1 14859,'1'0'135,"0"0"0,0 0-1,0 0 1,0 0 0,0 0-1,0 0 1,0 0 0,0 1-1,0-1 1,0 0 0,0 1-1,0-1 1,0 1 0,0-1-1,0 1 1,0-1 0,-1 1-1,1-1 1,0 1 0,0 0-1,-1 0 1,1-1 0,0 1-1,-1 0 1,1 0 0,-1 0-1,1 0 1,-1 0 0,0 0-1,1 0 1,-1-1 0,0 1-1,1 0 1,-1 0 0,0 0-1,0 0 1,0 1 0,0-1-1,0 0 1,0 0 0,-1 1-1,1 9 525,-1 1-1,0-1 1,-4 13 0,1-3 251,-2 18 123,-17 165 1780,22-181-2683,1 0 0,1-1 0,1 1 0,1-1 0,1 1 1,13 40-1,-16-61-132,0 0 1,-1 0 0,1 0-1,0-1 1,0 1-1,0 0 1,1-1-1,-1 1 1,0 0-1,1-1 1,-1 0 0,1 1-1,-1-1 1,3 2-1,-3-3-8,0 1 0,0-1-1,-1 0 1,1 0 0,0 0 0,0 0-1,-1 0 1,1 0 0,0 0-1,0 0 1,-1 0 0,1 0 0,0 0-1,0 0 1,-1 0 0,1-1-1,0 1 1,-1 0 0,1-1 0,0 1-1,-1 0 1,1-1 0,0 1-1,-1-1 1,1 1 0,-1-1 0,1 1-1,-1-1 1,1 0 0,-1 1-1,1-1 1,-1 0 0,0 1 0,1-1-1,-1 0 1,0 1 0,1-1-1,-1-1 1,3-5-94,-1-1 0,1 1 0,-1-1 0,-1 0-1,0 0 1,0 0 0,0 0 0,-1 0 0,0 0 0,-1 0 0,-1-9-1,-1 0-68,-1 1-1,0-1 1,-1 1-1,-9-19 0,7 19 78,-1 1 0,-16-25-1,22 36 135,-1 0 0,1 1 0,-1 0 0,0-1 0,0 1 0,0 0-1,0 1 1,-1-1 0,1 0 0,-1 1 0,1 0 0,-1 0 0,0 0-1,0 0 1,0 1 0,-7-3 0,10 4-29,1 0 0,0 0 0,0 0 0,0 0 0,-1 0 0,1 0 0,0 0 0,0 0 0,0 0 0,-1 0 0,1 0 0,0 0 0,0 0 0,0 0 0,-1 0 0,1 0 0,0 0 0,0 0 0,0 0 0,-1 0 0,1 0 0,0 0 0,0 0 0,0 1 0,0-1 0,-1 0 0,1 0 0,0 0 0,0 0 0,0 0 0,0 0 0,0 1 0,-1-1 0,1 0 1,0 0-1,0 0 0,0 1 0,0-1 0,4 8 227,14 6 19,-9-11-464,0 0 1,1 0-1,-1-1 1,1 0 0,0-1-1,0 0 1,0 0-1,0-1 1,-1-1-1,1 1 1,0-1-1,0-1 1,0 0-1,-1-1 1,10-3-1,4-2-468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17.442"/>
    </inkml:context>
    <inkml:brush xml:id="br0">
      <inkml:brushProperty name="width" value="0.05" units="cm"/>
      <inkml:brushProperty name="height" value="0.05" units="cm"/>
    </inkml:brush>
  </inkml:definitions>
  <inkml:trace contextRef="#ctx0" brushRef="#br0">211 1 19324,'-16'8'1377,"0"-1"-1,-25 8 1,24-9-363,-1 1 1,-28 15-1,41-19-933,1-1 0,0 1 0,0 0 0,1 0 0,-1 1 0,1-1 0,-1 1 1,1-1-1,0 1 0,0 0 0,1 0 0,-1 1 0,1-1 0,0 0 0,-2 6 0,4-8-73,-1 0 0,0-1 0,1 1 0,0 0-1,-1 0 1,1 0 0,0 0 0,0 0 0,0 0 0,0 0 0,0 0 0,1 0 0,-1-1 0,0 1 0,1 0-1,0 0 1,-1 0 0,1 0 0,0-1 0,1 4 0,0-3-13,0-1 1,0 1-1,0 0 1,0-1-1,0 1 0,0-1 1,1 1-1,-1-1 0,0 0 1,1 0-1,-1 0 1,1 0-1,3 0 0,5 1-71,1 0-1,0-1 1,0-1-1,0 0 1,16-2 0,0-2-161,-10 1-61,34-1-1,-48 4 251,-1 0 0,1 0-1,-1 0 1,0 1 0,1-1 0,-1 1-1,0 0 1,1 0 0,-1 0 0,0 0-1,0 1 1,0 0 0,0-1-1,0 1 1,5 4 0,-6-4 36,0 0 1,-1 1-1,0-1 1,0 0-1,1 1 1,-1-1-1,0 0 1,-1 1-1,1-1 1,0 1-1,-1 0 1,0-1-1,1 1 1,-1-1-1,0 1 1,0 0-1,0-1 1,-1 1 0,1-1-1,-2 5 1,0 2 56,-1-1 0,0 0 0,0-1 0,-1 1 0,-5 9 0,-2 0 215,-1 0-1,-26 29 1,31-38-200,-2 0 0,1-1 0,-1 0 1,0 0-1,0-1 0,-20 10 0,26-15-122,0 1 0,-1-1-1,1 0 1,0 0-1,-1-1 1,-5 2-1,8-2 56,-1 0-1,1 0 1,0-1-1,0 1 1,0 0-1,0 0 0,0 0 1,0-1-1,0 1 1,0-1-1,0 1 1,0-1-1,0 1 0,0-1 1,0 1-1,0-1 1,0 0-1,0 0 1,0 1-1,1-1 0,-1 0 1,0 0-1,0-2 1,-7-18-237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0.313"/>
    </inkml:context>
    <inkml:brush xml:id="br0">
      <inkml:brushProperty name="width" value="0.05" units="cm"/>
      <inkml:brushProperty name="height" value="0.05" units="cm"/>
    </inkml:brush>
  </inkml:definitions>
  <inkml:trace contextRef="#ctx0" brushRef="#br0">19 2 18196,'1'1'96,"-1"-1"0,0 1 0,1-1 0,-1 1 0,0-1 0,0 1 0,1 0-1,-1-1 1,0 1 0,0 0 0,0-1 0,0 1 0,0 0 0,0-1 0,0 1 0,0-1 0,0 1 0,0 0 0,-1-1 0,1 1 0,0 0 0,0-1 0,0 1 0,-1-1 0,1 1 0,0-1 0,-1 1-1,1 0 1,-1 0 0,-2 5 305,-1 10-97,0 1-1,1 0 0,1 0 0,1 0 1,0 0-1,1 0 0,1 0 1,1 0-1,0-1 0,1 1 0,6 18 1,-8-33-293,-1 1 0,1-1 0,0 1 0,0-1 0,0 1 0,0-1 0,0 0 0,0 1 0,1-1 0,-1 0 0,1 0 0,0 0 0,-1 0 0,1 0 0,0 0 0,0-1 0,0 1 0,4 2 0,-4-4 8,1 0 0,-1 1-1,0-1 1,1 0 0,-1 0 0,0-1 0,1 1-1,-1 0 1,0-1 0,0 1 0,1-1 0,-1 0-1,0 0 1,0 0 0,0 0 0,0 0 0,0 0-1,0 0 1,0-1 0,0 1 0,2-4 0,23-19 265,-2-1 0,40-54 1,-43 51-61,1 1 0,48-45 0,-69 71-219,-1-1 1,1 1-1,-1-1 0,1 1 0,0 0 0,0-1 1,-1 1-1,1 0 0,0 0 0,0 1 0,0-1 1,0 0-1,0 1 0,0-1 0,1 1 0,-1-1 1,0 1-1,0 0 0,0 0 0,0 0 0,0 0 1,0 0-1,1 1 0,-1-1 0,3 2 0,-3 0-3,0-1 0,1 1 0,-1 1-1,0-1 1,0 0 0,0 0 0,0 1 0,-1-1-1,1 1 1,-1 0 0,1-1 0,-1 1-1,0 0 1,0 0 0,0 0 0,0 5 0,3 13-2,-1-1 0,0 23 0,-3-28 3,1 0-1,1 0 0,0 0 1,1 0-1,8 23 0,-11-37 0,0 0 0,1-1 0,-1 1 0,0 0 0,0-1 0,1 1 0,-1-1 0,0 1 0,1-1 0,-1 1 0,0-1 0,1 1 0,-1-1 0,1 1 0,-1-1 0,1 0 0,-1 1 0,1-1 0,-1 1 0,1-1 0,-1 0 0,1 0 0,0 1 0,-1-1 0,1 0 0,-1 0 0,1 0 0,0 0 0,0 0 0,0 0 3,1 0-1,-1-1 1,0 1 0,0-1-1,1 0 1,-1 1 0,0-1-1,0 0 1,0 0 0,0 0-1,0 1 1,0-1 0,1-2-1,5-6 37,0 0 1,9-18-1,-13 20-20,10-15 40,-2 2 9,0 1 1,1 0 0,1 1 0,23-24-1,-35 40-66,0 1 0,0 0-1,1 0 1,-1-1-1,1 1 1,-1 0 0,1 0-1,0 1 1,-1-1-1,1 0 1,0 0 0,0 1-1,2-1 1,-3 1-5,0 0 1,-1 0-1,1 0 1,0 1-1,0-1 1,0 0 0,0 1-1,0-1 1,0 1-1,0-1 1,0 1-1,-1-1 1,1 1-1,0-1 1,0 1-1,-1 0 1,1 0-1,0-1 1,-1 1-1,1 0 1,-1 0-1,1 0 1,-1-1 0,1 1-1,-1 0 1,0 0-1,1 2 1,4 12-122,-1 1-1,0-1 1,-1 1 0,-1 0 0,-1 0 0,0 0 0,-1 0-1,0 0 1,-5 25 0,2-32-761,-2-10-84,-4-12 258,-3-13 202,-3-10-101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0.761"/>
    </inkml:context>
    <inkml:brush xml:id="br0">
      <inkml:brushProperty name="width" value="0.05" units="cm"/>
      <inkml:brushProperty name="height" value="0.05" units="cm"/>
    </inkml:brush>
  </inkml:definitions>
  <inkml:trace contextRef="#ctx0" brushRef="#br0">15 0 16035,'-13'0'2073,"12"11"-1169,1-2-376,1 0 1769,7 2-1177,0-7-2176,4 4 1304,3 0-384,1-2-208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2.449"/>
    </inkml:context>
    <inkml:brush xml:id="br0">
      <inkml:brushProperty name="width" value="0.05" units="cm"/>
      <inkml:brushProperty name="height" value="0.05" units="cm"/>
    </inkml:brush>
  </inkml:definitions>
  <inkml:trace contextRef="#ctx0" brushRef="#br0">0 13 15203,'150'-13'2394,"-97"13"-2221,0 2 0,0 3 1,-1 1-1,0 4 0,76 22 0,-13-3 8,1-4 0,1-6 0,1-4 0,183-2-1,475-60 837,-271 8-970,429 14 33,-644 32 993,-290-7-764,1-1-263,-1 1 0,0-1 0,1 1 0,-1-1 1,1 1-1,-1-1 0,1 1 0,-1 0 0,1-1 0,0 1 0,-1 0 0,1 0 0,-1-1 0,1 1 0,0 0 0,-1 0 1,1 0-1,0 0 0,-1 0 0,1 0 0,-1-1 0,2 2 0,23-4-334,-13 2 263,13-3-171,36-13 1,-22 5 96,-35 11 88,0 1 0,0 0 0,1 0 0,-1 0-1,0 0 1,0 0 0,0 1 0,0 0-1,8 2 1,-7-2 13,0 1-1,0-1 1,0-1-1,0 1 1,0-1 0,8 0-1,-2-2 118,-19 0-504,-23 2-1169,1 11 823,19-7 216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1.420"/>
    </inkml:context>
    <inkml:brush xml:id="br0">
      <inkml:brushProperty name="width" value="0.05" units="cm"/>
      <inkml:brushProperty name="height" value="0.05" units="cm"/>
    </inkml:brush>
  </inkml:definitions>
  <inkml:trace contextRef="#ctx0" brushRef="#br0">28 24 14323,'-2'-20'3695,"-1"16"-1274,-2 15-138,-1 23-1638,0 0 0,3 0-1,0 0 1,4 37 0,-1-70-631,0 1 1,0 0-1,0-1 1,0 1-1,0 0 1,1-1 0,-1 1-1,1 0 1,-1-1-1,1 1 1,1 1-1,-2-2-6,1-1 0,-1 0 0,1 1-1,-1-1 1,1 1 0,0-1 0,-1 0-1,1 0 1,-1 1 0,1-1 0,0 0-1,-1 0 1,1 0 0,-1 0 0,1 0-1,0 0 1,-1 0 0,1 0-1,0 0 1,-1 0 0,1 0 0,0 0-1,-1 0 1,1 0 0,-1 0 0,1-1-1,0 1 1,-1 0 0,1-1 0,-1 1-1,1 0 1,-1-1 0,1 1 0,-1-1-1,1 0 1,12-9 86,0 0 0,-1-1 0,-1-1 0,17-21 1,3-4 46,-10 15-62,-11 10-58,0 0 1,1 1 0,0 1 0,1 0 0,24-16-1,-35 25-21,-1 1 0,1-1-1,0 1 1,-1-1 0,1 1-1,0 0 1,0-1 0,0 1-1,-1 0 1,1 0 0,0-1-1,0 1 1,0 0-1,0 0 1,-1 0 0,1 0-1,0 0 1,0 0 0,0 0-1,0 0 1,-1 1 0,1-1-1,0 0 1,0 0-1,0 1 1,-1-1 0,1 1-1,0-1 1,0 0 0,-1 1-1,1-1 1,0 1 0,-1 0-1,1-1 1,-1 1 0,1-1-1,-1 1 1,1 0-1,-1-1 1,1 1 0,-1 0-1,1 0 1,-1-1 0,0 1-1,0 0 1,1 0 0,-1 0-1,0 1 1,1 6-11,0-1-1,0 1 1,-1 0 0,0 11 0,-1-9-9,1 5-7,0 0-1,1 0 1,0 0-1,1 0 1,1 0 0,8 25-1,-11-38 25,0-1 1,1 0-1,-1 0 0,1 1 0,-1-1 0,1 0 1,0 0-1,0 0 0,0 1 0,-1-1 0,1 0 1,0 0-1,0 0 0,0-1 0,1 1 1,-1 0-1,0 0 0,0 0 0,0-1 0,0 1 1,1-1-1,-1 1 0,0-1 0,1 1 0,1-1 1,0 0-1,-1 0 1,0-1-1,1 1 0,-1-1 1,0 0-1,0 0 1,0 0-1,1 0 1,-1 0-1,0 0 1,0 0-1,-1-1 0,4-2 1,5-5 1,0-1-1,-1-1 1,0 1 0,7-13-1,-4 4 6,0 0-1,-2 0 0,0-1 0,14-39 0,-27 68 0,2-1-1,-1 1 1,1 0-1,0 0 1,1 0-1,2 17 1,-2-24-3,0 0 1,0 0-1,0 0 1,1 0 0,-1 0-1,1 0 1,-1 0-1,1 0 1,0-1 0,0 1-1,0 0 1,0 0-1,0-1 1,0 1-1,0-1 1,0 1 0,1-1-1,-1 1 1,1-1-1,-1 0 1,1 0 0,0 0-1,-1 0 1,1 0-1,0 0 1,0 0 0,-1 0-1,1-1 1,0 1-1,0-1 1,0 1 0,0-1-1,0 0 1,0 0-1,0 0 1,0 0 0,0 0-1,0 0 1,0 0-1,0-1 1,0 1-1,3-2 1,13-5 8,1 0 0,-2-1 0,1-1 0,-1-1 0,-1-1 0,0 0 0,20-18 0,-39 34 9,1 1-1,0-1 1,0 1 0,0 0-1,0 0 1,1 0 0,-1 6-1,2-9-29,-1 1 0,0 0 0,1 0 0,0 0 0,0 0 0,0 0 0,0 0 0,0 0 0,1 0 0,0 0 0,0-1-1,0 1 1,0 0 0,1 0 0,-1-1 0,4 5 0,-5-7-23,1-1 0,-1 0 0,1 1 0,-1-1 0,1 0-1,-1 1 1,1-1 0,0 0 0,-1 0 0,1 0 0,-1 1 0,1-1 0,0 0 0,-1 0-1,1 0 1,-1 0 0,1 0 0,0 0 0,-1 0 0,1 0 0,0 0 0,-1 0 0,1-1-1,-1 1 1,1 0 0,0 0 0,-1-1 0,1 1 0,-1 0 0,1 0 0,-1-1 0,1 1-1,-1-1 1,1 1 0,-1-1 0,0 1 0,1 0 0,-1-1 0,1 1 0,-1-2 0,17-23-149,-1-26-208,-11 24 29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1.901"/>
    </inkml:context>
    <inkml:brush xml:id="br0">
      <inkml:brushProperty name="width" value="0.05" units="cm"/>
      <inkml:brushProperty name="height" value="0.05" units="cm"/>
    </inkml:brush>
  </inkml:definitions>
  <inkml:trace contextRef="#ctx0" brushRef="#br0">0 19 20196,'2'-3'2089,"-2"-4"-1265,0 4-328,1 0 1032,3 0 217,-1 3-1537,0 6-1008,1 0-233,5 5 793,2 1-248,11 4-144</inkml:trace>
  <inkml:trace contextRef="#ctx0" brushRef="#br0" timeOffset="1">532 83 18212,'7'3'2080,"-7"12"-1239,-7 5-361,-9 8 1336,-4 4-600,-1 6-520,-4 5-279,-1-2-281,0-1-56,3-5-48,0-3-8,4-12-168,3-9-241,3-14-727,2-9 1952,2-14-928,-2-5-88,3-7-64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2.333"/>
    </inkml:context>
    <inkml:brush xml:id="br0">
      <inkml:brushProperty name="width" value="0.05" units="cm"/>
      <inkml:brushProperty name="height" value="0.05" units="cm"/>
    </inkml:brush>
  </inkml:definitions>
  <inkml:trace contextRef="#ctx0" brushRef="#br0">1 1 16876,'9'9'1848,"5"4"-1040,1 3-272,5 5 929,1 2-241,7 2-384,1 1-152,2-3-544,-1-2-336,1-6-768,-2-4 856,-3-9-168,-3-7-144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2.812"/>
    </inkml:context>
    <inkml:brush xml:id="br0">
      <inkml:brushProperty name="width" value="0.05" units="cm"/>
      <inkml:brushProperty name="height" value="0.05" units="cm"/>
    </inkml:brush>
  </inkml:definitions>
  <inkml:trace contextRef="#ctx0" brushRef="#br0">1 292 16011,'0'2'178,"0"-1"0,1 0 0,-1 1 0,1-1 0,-1 0-1,1 0 1,0 1 0,-1-1 0,1 0 0,0 0-1,0 0 1,0 0 0,0 0 0,0 0 0,0 0 0,0 0-1,0 0 1,0-1 0,2 2 0,0-1 104,0 0 1,0 1-1,1-1 1,-1-1-1,1 1 1,-1 0-1,6-1 1,3 1 275,0-2 0,0 0 0,18-4 0,-19 3-299,-1-1 0,1 0-1,-1-1 1,0 0 0,0-1 0,16-10 0,-22 12-202,-1 1-1,1-1 1,-1 0 0,0 0-1,0 0 1,0-1 0,-1 1-1,1 0 1,2-5 0,-4 6-39,0-1-1,0 1 1,-1 0 0,1 0 0,0-1 0,-1 1-1,0 0 1,1-1 0,-1 1 0,0 0-1,0-1 1,0 1 0,-1 0 0,1-1 0,-1 1-1,1 0 1,-2-4 0,1 3-13,-1 1 0,1-1 0,-1 1 1,1 0-1,-1-1 0,0 1 0,0 0 0,0 0 0,0 0 1,0 0-1,0 1 0,0-1 0,-1 1 0,1-1 0,-1 1 0,1 0 1,-1 0-1,1 0 0,-1 0 0,0 0 0,0 1 0,1-1 0,-1 1 1,0 0-1,0-1 0,1 1 0,-6 1 0,0 0-1,-1 0-1,1 0 0,0 0 1,1 1-1,-1 1 1,0-1-1,0 1 0,-10 6 1,10-4-1,1 0-1,1 0 1,-1 0 0,1 1 0,0 0-1,0 0 1,1 1 0,0 0 0,-8 13-1,10-15-8,0 0-1,1 0 0,-1 0 0,1 1 0,1-1 1,-1 0-1,1 1 0,0-1 0,0 1 0,1-1 0,-1 1 1,1-1-1,0 1 0,1 0 0,1 10 0,-1-13-69,0 0-1,1-1 1,-1 1-1,0 0 1,1-1-1,0 0 0,0 1 1,-1-1-1,1 0 1,0 0-1,1 0 1,-1 0-1,0 0 0,1 0 1,-1-1-1,1 1 1,-1-1-1,1 0 0,0 1 1,-1-1-1,1 0 1,0-1-1,0 1 1,0-1-1,0 1 0,0-1 1,3 0-1,5 1-196,0-2 0,0 1 0,0-1-1,0-1 1,0 0 0,10-4 0,27-11-413,1-6-235</inkml:trace>
  <inkml:trace contextRef="#ctx0" brushRef="#br0" timeOffset="1">475 214 17276,'-2'1'315,"-1"-1"1,1 1-1,-1 0 1,1 0-1,-1 0 1,1 0-1,0 0 0,0 0 1,-1 1-1,1-1 1,0 1-1,0 0 1,-3 2-1,-23 27 1639,21-20-1585,-1 0-1,1 0 0,1 0 1,-6 15-1,9-21-313,1 0-1,0 1 1,1-1-1,0 1 1,-1-1-1,2 1 1,-1-1 0,1 1-1,0 0 1,0-1-1,0 1 1,2 6 0,-2-11-53,0 0 1,0 0 0,1 0 0,-1 0-1,1 0 1,-1 0 0,1 0 0,-1 0 0,1 0-1,-1 0 1,1-1 0,0 1 0,-1 0-1,1 0 1,0 0 0,0-1 0,0 1 0,-1 0-1,1-1 1,0 1 0,0-1 0,0 1-1,2 0 1,-1-1 2,0 0 0,0 0 0,1 1 0,-1-1-1,0-1 1,0 1 0,0 0 0,1 0 0,-1-1 0,0 1-1,2-2 1,6-2 9,-1 0 1,1-1-1,15-11 0,2-4 17,0-2 1,-1-1 0,-2-1-1,0 0 1,-2-2-1,-1-1 1,-1-1-1,-1-1 1,-1 0-1,22-52 1,-37 74-9,-1 0 1,0 0 0,0-1-1,1-11 1,-3 18-20,0 0 1,0 0-1,0 1 1,0-1 0,0 0-1,0 0 1,0 0-1,0 0 1,-1 0-1,1 0 1,0 1 0,0-1-1,-1 0 1,1 0-1,-1 0 1,1 0-1,0 1 1,-2-2-1,1 1 0,0 1-1,0 0 1,1 0-1,-1 0 1,0-1-1,0 1 1,0 0-1,0 0 0,0 0 1,1 0-1,-1 1 1,0-1-1,0 0 1,0 0-1,0 0 0,1 1 1,-1-1-1,0 0 1,0 1-1,1-1 1,-1 1-1,0-1 1,0 1-1,0 1 0,-6 3 16,1 0-1,-1 1 0,2 0 0,-1 0 0,1 1 0,0-1 0,0 1 0,-6 12 0,-1 5 50,-14 36-1,19-40-25,1 0 1,-6 35-1,11-45-98,0-1 0,0 1-1,1-1 1,0 1-1,1-1 1,0 0 0,0 1-1,4 11 1,-4-19 45,-1 1 1,1-1-1,0 1 1,1-1-1,-1 0 0,0 0 1,1 1-1,-1-1 1,1 0-1,0 0 1,-1 0-1,1-1 1,0 1-1,0 0 1,0-1-1,1 1 1,-1-1-1,0 0 0,0 0 1,5 2-1,25-1-127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3.304"/>
    </inkml:context>
    <inkml:brush xml:id="br0">
      <inkml:brushProperty name="width" value="0.05" units="cm"/>
      <inkml:brushProperty name="height" value="0.05" units="cm"/>
    </inkml:brush>
  </inkml:definitions>
  <inkml:trace contextRef="#ctx0" brushRef="#br0">186 0 17620,'-21'5'7064,"-26"7"-5340,27-6-1754,1 0 0,0 1 0,-25 13 0,43-20 30,1 0 1,-1 1-1,0-1 0,0 1 0,0-1 0,0 1 0,0-1 0,0 1 0,1 0 1,-1-1-1,0 1 0,1 0 0,-1 0 0,0-1 0,1 1 0,-1 0 0,1 0 1,-1 0-1,1 0 0,0 0 0,-1 0 0,1 0 0,0 0 0,0 0 0,-1 0 1,1 1-1,1 0-4,-1-1 0,1 0 0,0 0-1,0 0 1,-1 0 0,1 0 0,0 0 0,0 0 0,0 0 0,0-1 0,0 1 0,0 0 0,0 0 0,0-1 0,1 1 0,-1-1 0,2 1 0,8 3-52,0 0 0,0-1 0,15 2 0,10 0-91,-11-2 1,0 2 0,0 0 0,-1 1 1,29 12-1,-51-18 143,0 1 0,0-1 0,0 1 0,-1 0 0,1 0 1,0 0-1,-1 0 0,1 0 0,-1 0 0,1 0 0,-1 0 0,0 1 1,0-1-1,1 1 0,-1-1 0,0 1 0,0-1 0,0 1 0,0 0 0,-1-1 1,1 1-1,0 0 0,-1 0 0,1-1 0,-1 1 0,1 0 0,-1 0 1,0 2-1,-1 0 26,0-1 1,0 0-1,0 1 1,-1-1 0,1 0-1,-1 0 1,0 0-1,0 0 1,0 0 0,0-1-1,0 1 1,-1 0-1,1-1 1,-4 3-1,-1 1 21,0 0 0,0-1 0,-1 0 0,0 0 0,0-1 0,-1 0 0,1 0-1,-1-1 1,0 0 0,1 0 0,-2-1 0,1 0 0,0-1 0,0 0 0,0 0 0,-1-1-1,1 0 1,0-1 0,0 0 0,-16-4 0,22 4-104,1 1 0,0-1 1,0 0-1,-1 0 0,1 0 0,0 0 1,0-1-1,0 1 0,0 0 1,0-1-1,1 1 0,-1-1 0,0 0 1,1 0-1,-1 0 0,1 0 0,-1 0 1,1 0-1,0 0 0,0 0 0,0 0 1,0 0-1,0-1 0,1 1 0,-1 0 1,1-1-1,-1 1 0,1-5 0,0 2-43,1-1-1,0 0 1,0 1 0,1-1-1,-1 1 1,1-1-1,0 1 1,0 0-1,1 0 1,0 0-1,4-7 1,24-26-525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3.833"/>
    </inkml:context>
    <inkml:brush xml:id="br0">
      <inkml:brushProperty name="width" value="0.05" units="cm"/>
      <inkml:brushProperty name="height" value="0.05" units="cm"/>
    </inkml:brush>
  </inkml:definitions>
  <inkml:trace contextRef="#ctx0" brushRef="#br0">49 0 18420,'1'2'184,"0"1"0,0-1 1,0 0-1,0 0 0,-1 1 1,1-1-1,0 0 0,-1 1 0,0-1 1,1 0-1,-1 1 0,0-1 0,0 1 1,-1-1-1,0 4 0,-10 42 626,7-30-20,-11 42 905,-9 100 0,24-159-1677,-1 0 0,1 0 0,0 1 1,0-1-1,0 0 0,0 0 1,0 0-1,1 1 0,-1-1 0,0 0 1,0 0-1,1 0 0,-1 0 0,1 0 1,-1 1-1,1-1 0,0 0 0,0 1 1,0-2-12,-1 0 1,1 1-1,0-1 1,-1 0-1,1 1 1,0-1-1,-1 0 1,1 0-1,0 0 1,-1 0-1,1 0 1,0 1-1,0-1 1,-1-1-1,1 1 1,0 0-1,-1 0 1,1 0-1,0 0 1,0 0-1,-1-1 1,2 1-1,5-4 8,0 1 0,0-1 0,0 0 0,8-8 0,0 1 11,-10 8-27,-1 1 0,1-1 1,0 1-1,0 0 0,1 0 0,-1 0 1,0 1-1,1 0 0,-1 0 1,0 0-1,1 1 0,6 0 0,-9 0-2,-1 1 0,1-1 0,-1 1 0,1 0 0,-1 0 0,0 0 0,1 0-1,-1 0 1,0 0 0,0 0 0,0 1 0,0-1 0,0 1 0,0 0 0,0 0-1,-1-1 1,1 1 0,-1 0 0,1 0 0,-1 1 0,0-1 0,1 0 0,-1 0-1,0 1 1,-1-1 0,1 0 0,0 1 0,0 3 0,4 50 101,-3-56-72,-1-1-1,0 1 1,0-1-1,1 0 0,-1 1 1,0-1-1,0 0 0,0 0 1,0 1-1,0-1 1,0 0-1,0 0 0,1-2 1,-1 3-24,7-8 56,0 1 1,1 0 0,0 1-1,0 0 1,1 0 0,0 1-1,15-7 1,2 3-274,49-10 1,-75 19 117,1 0 0,-1-1 0,1 1 0,0 0-1,-1-1 1,1 1 0,-1-1 0,1 0 0,-1 1 0,1-1 0,-1 0 0,0 0 0,1 0 0,-1 0 0,0 0 0,0 0 0,0 0 0,0-1-1,0 1 1,1-2 0,-2 2-26,1-1 0,-1 1 0,0-1 0,0 1 1,0-1-1,0 1 0,-1-1 0,1 1 0,0-1 0,-1 1 0,1-1 0,-1 1 0,1 0 0,-1-1 0,0 1 0,1 0 0,-1-1 0,0 1 0,0 0 0,0 0 0,-1-2 0,-14-15-678,-6-3-120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4.242"/>
    </inkml:context>
    <inkml:brush xml:id="br0">
      <inkml:brushProperty name="width" value="0.05" units="cm"/>
      <inkml:brushProperty name="height" value="0.05" units="cm"/>
    </inkml:brush>
  </inkml:definitions>
  <inkml:trace contextRef="#ctx0" brushRef="#br0">1 43 16460,'11'-3'1624,"9"-4"-1016,1 1-240,8-2 624,3 3-312,2-1 1225,3-1-1513,-2 7-8,-1 3-8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4.686"/>
    </inkml:context>
    <inkml:brush xml:id="br0">
      <inkml:brushProperty name="width" value="0.05" units="cm"/>
      <inkml:brushProperty name="height" value="0.05" units="cm"/>
    </inkml:brush>
  </inkml:definitions>
  <inkml:trace contextRef="#ctx0" brushRef="#br0">99 52 18756,'-3'0'213,"0"-1"-1,-1 1 1,1 1-1,0-1 1,0 0 0,-1 1-1,1 0 1,0-1 0,0 1-1,0 1 1,0-1-1,0 0 1,0 1 0,0-1-1,1 1 1,-1 0 0,0 0-1,1 0 1,-1 0-1,1 1 1,-4 4 0,3-3-48,-1 1 0,1-1 0,0 1 0,1 0 0,-1 0 0,1 0 0,0 1 0,0-1 0,0 0-1,1 1 1,-1 9 0,1-14-148,1 0 0,0-1 0,0 1 0,0 0 0,0 0 0,0 0 0,0 0 0,0 0 0,0 0 0,0-1 0,0 1 0,0 0 0,0 0 0,1 0 0,-1 0 0,0-1-1,1 1 1,-1 0 0,0 0 0,1 0 0,-1-1 0,1 1 0,-1 0 0,1-1 0,0 1 0,-1 0 0,1-1 0,0 1 0,-1-1 0,1 1 0,0-1 0,0 1 0,-1-1 0,1 0 0,0 1-1,0-1 1,0 0 0,0 0 0,-1 0 0,1 1 0,0-1 0,0 0 0,0 0 0,0 0 0,0 0 0,0 0 0,-1-1 0,1 1 0,0 0 0,0 0 0,0 0 0,0-1 0,-1 1-1,2-1 1,5-2 35,-1 1 0,1-1 1,-1 0-1,0-1 0,10-7 0,8-10 11,-1-2 1,22-26-1,7-7-19,-50 56-36,-3 5 0,-2 6 2,-1 2-40,-1 0 1,-3 21 0,7-29 3,1 1 1,-1-1-1,1 0 0,0 1 1,0-1-1,0 1 0,1-1 1,0 0-1,1 8 1,-1-12-20,-1 0 0,1 0 0,0 1 0,-1-1 1,1 0-1,0 0 0,0 0 0,-1 0 0,1 0 1,0 0-1,0 0 0,0 0 0,0 0 0,1-1 1,-1 1-1,0 0 0,0 0 0,0-1 0,1 1 0,-1-1 1,0 0-1,1 1 0,-1-1 0,2 1 0,1-1-22,-1 0-1,1 0 1,-1 0-1,1-1 1,-1 1-1,0-1 0,1 0 1,4-1-1,11-7-324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5.152"/>
    </inkml:context>
    <inkml:brush xml:id="br0">
      <inkml:brushProperty name="width" value="0.05" units="cm"/>
      <inkml:brushProperty name="height" value="0.05" units="cm"/>
    </inkml:brush>
  </inkml:definitions>
  <inkml:trace contextRef="#ctx0" brushRef="#br0">12 1 18428,'5'31'1498,"-1"0"1,-1 0-1,-3 57 0,0-47-966,-3 39 91,0 25 11,3-103-624,0-1 0,0 0 0,0 0 0,0 0 0,0 0 0,1 1 0,-1-1 1,0 0-1,1 0 0,-1 0 0,1 0 0,-1 0 0,2 2 0,-2-3-5,0 0 0,1 1 0,-1-1 0,0 0 0,0 0 0,1 0 0,-1 0 0,0 1 0,1-1 0,-1 0 0,0 0 0,1 0 0,-1 0 0,0 0 0,1 0 0,-1 0 0,0 0 0,1 0 0,-1 0 0,0 0 0,1 0-1,-1 0 1,0 0 0,1 0 0,-1 0 0,0 0 0,1-1 0,-1 1 0,1 0 0,0-1 6,1-1 0,0 1-1,0-1 1,-1 1 0,1-1-1,-1 1 1,0-1 0,1 0-1,-1 0 1,0 0 0,0 1-1,0-1 1,1-4 0,1-2 7,-1-1 0,0 0 0,-1 1 0,1-1 0,-2 0 1,1-16-1,-1 21-9,-1-1 1,1 0 0,-1 1 0,0-1 0,0 1 0,0 0-1,-1-1 1,1 1 0,-1 0 0,0 0 0,0 0-1,-1 0 1,1 0 0,-1 1 0,-3-5 0,5 7-7,1 1 1,-1-1-1,0 0 1,1 1-1,-1-1 1,0 1-1,1-1 0,-1 1 1,0-1-1,0 1 1,1-1-1,-1 1 1,0 0-1,0-1 1,0 1-1,0 0 1,1 0-1,-1-1 1,0 1-1,0 0 1,0 0-1,0 0 0,0 0 1,0 0-1,0 0 1,1 1-1,-1-1 1,0 0-1,0 0 1,0 1-1,0-1 1,0 0-1,1 1 1,-1-1-1,-1 1 1,2 0-2,-1 0 0,0 0 1,1 0-1,-1 0 0,1 0 1,-1 0-1,1 0 0,0 0 1,-1 0-1,1 0 0,0 0 1,0 1-1,0-1 1,0 0-1,0 0 0,0 0 1,0 0-1,0 0 0,0 0 1,0 0-1,1 0 0,-1 0 1,0 1-1,1-1 0,-1 0 1,1 0-1,0 1 0,3 3 0,-1-1 0,1 1-1,0-1 1,0 0-1,0 0 1,0-1-1,1 1 1,0-1-1,-1 0 1,1 0-1,0 0 1,1-1-1,-1 0 1,0 0-1,1 0 1,-1-1-1,1 0 1,-1 0 0,8 1-1,5-1 12,0 0 0,0 0 0,0-2 0,33-5 0,-30 2 15,-1-1-1,-1 0 0,30-13 0,-39 14-4,-1-1 1,0 0-1,0 0 0,0-1 0,-1 0 0,0 0 0,0-1 1,13-14-1,-19 19-9,-1-1 0,1 1 0,-1 0 0,0-1 0,0 1 0,0 0 1,0-1-1,0 0 0,0 1 0,-1-1 0,1 0 0,-1 1 0,0-1 0,0-2 0,0 4-6,0 0-1,0 0 1,0 1-1,0-1 1,0 0-1,-1 1 0,1-1 1,0 0-1,0 1 1,-1-1-1,1 0 1,0 1-1,-1-1 0,1 1 1,-1-1-1,1 0 1,-1 1-1,1-1 1,-1 1-1,1 0 1,-2-1-1,1 0 1,0 1-1,-1 0 1,1-1 0,0 1 0,0 0-1,-1 0 1,1 0 0,0 0 0,-1 0-1,1 0 1,0 0 0,0 0 0,-1 1-1,1-1 1,0 0 0,-2 2 0,-5 1 26,0 1 0,0 0 0,1 1 0,-1 0 1,1 0-1,0 1 0,0-1 0,1 2 0,-10 11 0,7-8 4,1 1-1,0 0 1,1 1-1,0 0 1,-8 20-1,14-29-73,-1 1 0,1-1-1,0 0 1,0 1-1,1-1 1,-1 1 0,1-1-1,-1 1 1,1-1 0,0 1-1,0-1 1,1 1-1,0 3 1,-1-6-17,1 0 0,-1 0 0,1 0 0,-1 0 1,1 0-1,0 0 0,-1 0 0,1 0 0,0 0 0,0-1 0,0 1 1,-1 0-1,1-1 0,0 1 0,0 0 0,0-1 0,1 1 0,1 0-31,0 0 0,-1 0-1,1-1 1,-1 0 0,1 1-1,0-1 1,-1 0 0,1 0-1,4-1 1,27-4-316,2-4-142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5.610"/>
    </inkml:context>
    <inkml:brush xml:id="br0">
      <inkml:brushProperty name="width" value="0.05" units="cm"/>
      <inkml:brushProperty name="height" value="0.05" units="cm"/>
    </inkml:brush>
  </inkml:definitions>
  <inkml:trace contextRef="#ctx0" brushRef="#br0">174 75 17516,'-5'-3'609,"-2"-1"-11,0 0-1,-1 0 1,0 1 0,0 0 0,0 0 0,0 1 0,0 0 0,0 1 0,-10-2 0,17 4-526,0-1 0,0 1 0,0-1 0,0 1 1,0-1-1,0 1 0,0 0 0,0-1 0,0 1 0,0 0 1,0 0-1,1-1 0,-1 1 0,0 0 0,0 0 0,1 0 0,-1 0 1,1 0-1,-1 0 0,1 0 0,-1 0 0,1 1 0,0-1 1,0 0-1,-1 0 0,1 2 0,-2 31 500,2-32-518,-1 0-13,1 1 1,1 0-1,-1 0 1,0-1-1,1 1 1,-1 0-1,1-1 1,0 1-1,0 0 1,0-1-1,0 1 1,0-1-1,1 1 1,-1-1-1,1 0 1,-1 0-1,1 0 1,0 0-1,4 4 1,1-2-6,-1 0 1,1 0 0,0-1-1,0 1 1,12 2 0,-11-4-51,0 1 1,0 1-1,0-1 1,-1 1 0,11 7-1,-14-7 6,0 1 1,1-1-1,-1 1 0,-1 0 0,1 0 1,-1 1-1,0-1 0,0 1 0,-1-1 0,0 1 1,0 0-1,0 0 0,0 0 0,-1 0 1,0 0-1,0 1 0,-1-1 0,0 0 0,-1 9 1,1-1 15,-2 1 1,0-1 0,-1 0 0,0 0 0,-1 0-1,0 0 1,-9 16 0,7-16 47,-1 0-1,-1-1 1,0 0 0,-15 18 0,21-29-39,1 0 0,-1 0 1,0 0-1,0 0 0,0 0 1,0-1-1,0 1 0,0 0 0,0-1 1,-1 0-1,1 0 0,0 0 1,-1 0-1,1 0 0,-1 0 0,1 0 1,-1-1-1,0 1 0,1-1 1,-1 0-1,1 0 0,-1 0 1,0 0-1,1 0 0,-1-1 0,0 1 1,1-1-1,-1 1 0,1-1 1,-1 0-1,1 0 0,0 0 0,-1-1 1,-2-1-1,0-1 8,-1-1 1,1-1-1,-1 1 0,1-1 1,1 1-1,-1-2 0,1 1 0,0 0 1,1-1-1,-1 1 0,1-1 1,1 0-1,-1 0 0,1-1 1,0 1-1,1 0 0,-1-9 0,0 5-46,1 0 0,1 0 0,0 0 0,0 0 0,1-1 0,1 1 0,0 1 0,0-1 0,1 0 0,9-20 0,-7 21-123,1 0-1,1 0 0,0 1 1,0 0-1,1 0 1,0 0-1,11-8 0,70-49-2672,-15 13-529,3-19-806,-65 59 3622,-11 13 548,-1-1-1,1 0 1,-1 1 0,1-1 0,-1 1 0,1-1 0,-1 1 0,1-1 0,0 1 0,-1 0 0,1-1 0,0 1 0,-1-1 0,1 1 0,0 0 0,-1 0 0,1 0 0,0-1 0,0 1-1,-1 0 1,1 0 0,0 0 0,1 0 0,-2 1 51,1-1 0,-1 1 0,1-1 0,0 0 0,-1 1 0,0 0-1,1-1 1,-1 1 0,1-1 0,-1 1 0,0-1 0,1 1 0,-1 0 0,0-1 0,0 1-1,1 0 1,-1-1 0,0 1 0,0 1 0,1 40 2441,-1-39-2458,-15 146 4822,18-134-4730,-3-14-155,0-1-1,0 0 1,0 0-1,1 0 1,-1 1-1,0-1 1,0 0-1,1 0 1,-1 0-1,0 0 1,0 0-1,1 0 1,-1 0-1,0 1 1,0-1-1,1 0 0,-1 0 1,0 0-1,0 0 1,1 0-1,-1 0 1,0 0-1,1 0 1,-1 0-1,0-1 1,0 1-1,1 0 1,-1 0-1,0 0 1,1 0-1,20-18-708,-17 15 774,13-12-394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1.250"/>
    </inkml:context>
    <inkml:brush xml:id="br0">
      <inkml:brushProperty name="width" value="0.05" units="cm"/>
      <inkml:brushProperty name="height" value="0.05" units="cm"/>
    </inkml:brush>
  </inkml:definitions>
  <inkml:trace contextRef="#ctx0" brushRef="#br0">628 4 16420,'-8'-3'1715,"9"3"-409,0 0-1262,0 0 1,-1 1-1,1-1 0,-1 0 0,1 1 1,0-1-1,-1 1 0,1-1 0,-1 1 0,1-1 1,-1 1-1,1 0 0,-1-1 0,0 1 0,1-1 1,-1 1-1,0 0 0,1-1 0,-1 1 1,0 0-1,0-1 0,0 1 0,0 0 0,0 0 1,1-1-1,-1 2 0,0 5-8,-1-1-1,1 0 1,-1 1 0,0-1-1,-1 0 1,1 0-1,-1 0 1,0 0 0,-1 0-1,1 0 1,-8 10 0,-4 6 5,-28 33 0,-11 6 392,-118 104 1,-82 35 1118,238-189-1330,0 1 0,-22 22 1,37-33-215,-1 0 0,0-1 0,1 1 0,-1 0 0,1-1 0,-1 1 0,1 0 0,-1 0 0,1-1 0,0 1 0,-1 0 1,1 0-1,0 0 0,-1 0 0,1 0 0,0 0 0,0-1 0,0 2 0,0-1-5,0-1 0,1 1 0,-1-1 0,0 1 0,0-1 0,1 1 0,-1-1 0,0 1 0,1-1 0,-1 1 0,1-1 0,-1 1 0,0-1 0,1 0 0,-1 1 0,1-1 0,-1 0 0,1 0 0,-1 1 0,1-1 0,0 0-1,5 2 1,0-1 0,0 0-1,-1 0 1,1 0 0,7-1-1,260-13-16,-172 5-100,100-4-194,123-9 556,-214 7-248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3.365"/>
    </inkml:context>
    <inkml:brush xml:id="br0">
      <inkml:brushProperty name="width" value="0.05" units="cm"/>
      <inkml:brushProperty name="height" value="0.05" units="cm"/>
    </inkml:brush>
  </inkml:definitions>
  <inkml:trace contextRef="#ctx0" brushRef="#br0">111 47 13019,'11'-38'1828,"-10"29"-899,-6 26-251,-23 106 97,-21 220 1,45-307-702,-32 550 107,36-567-176,-1-10-3,1 1 0,0-1 1,1 0-1,0 0 0,0 0 0,1 1 1,0-1-1,4 8 0,-6-17-19,0 0 0,0-1-1,0 1 1,0 0 0,0-1 0,0 1-1,0 0 1,0-1 0,0 1-1,0 0 1,0-1 0,1 1 0,-1 0-1,0 0 1,0-1 0,0 1 0,0 0-1,1-1 1,-1 1 0,0 0-1,0 0 1,0 0 0,1-1 0,-1 1-1,0 0 1,0 0 0,1 0 0,-1-1-1,0 1 1,1 0 0,-1 0-1,0 0 1,1 0 0,-1 0 0,0 0-1,1 0 1,-1 0 0,0 0 0,1 0-1,-1 0 1,0 0 0,1 0-1,-1 0 1,0 0 0,1 0 0,-1 0-1,0 0 1,0 0 0,1 0-1,-1 0 1,0 1 0,1-1 0,-1 0-1,0 0 1,0 0 0,1 1 0,-1-1-1,0 0 1,0 0 0,1 1-1,-1-1 1,0 0 0,0 1 0,-5-16-170,-1-4-58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6.053"/>
    </inkml:context>
    <inkml:brush xml:id="br0">
      <inkml:brushProperty name="width" value="0.05" units="cm"/>
      <inkml:brushProperty name="height" value="0.05" units="cm"/>
    </inkml:brush>
  </inkml:definitions>
  <inkml:trace contextRef="#ctx0" brushRef="#br0">50 11 19412,'-12'-3'2257,"2"0"-1217,1-2-408,2 5 1184,1 3-383,4 5-449,0 4-248,1-1-536,1 0-304,0-4-976,3-1-897,8-6 1633,1 0-304,6 2-240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6.526"/>
    </inkml:context>
    <inkml:brush xml:id="br0">
      <inkml:brushProperty name="width" value="0.05" units="cm"/>
      <inkml:brushProperty name="height" value="0.05" units="cm"/>
    </inkml:brush>
  </inkml:definitions>
  <inkml:trace contextRef="#ctx0" brushRef="#br0">1 181 21237,'2'-2'268,"0"0"1,1 0 0,-1 0-1,0 0 1,1 1 0,0-1-1,-1 1 1,1 0 0,0 0 0,0 0-1,5-1 1,4-2 509,-1-1-390,15-4-115,-1-2-1,0-1 1,-1-1-1,0-1 0,30-23 1,-51 34-269,0 0-1,0-1 1,0 1 0,0-1-1,0 1 1,-1-1 0,3-5 0,-5 8-4,1 0 1,-1 1 0,0-1 0,1 0-1,-1 1 1,0-1 0,0 0 0,0 0-1,0 1 1,0-1 0,0 0 0,0 0 0,0 1-1,0-1 1,0 0 0,0 0 0,-1 1-1,1-1 1,-1-1 0,1 1-1,-1 1 1,0-1 0,1 0-1,-1 1 1,0-1 0,0 1-1,1-1 1,-1 1 0,0-1-1,0 1 1,0 0 0,0 0-1,0-1 1,0 1 0,0 0-1,0 0 1,0 0 0,0 0-1,1 0 1,-2 0 0,-7 0 6,1 1 1,0 0 0,0 1 0,1 0 0,-1 0 0,0 1 0,0 0 0,1 0 0,0 0 0,-12 8 0,3 0 34,1-1-1,0 2 0,-20 20 1,28-26-14,1 1-1,0 0 1,1 0-1,-1 1 1,1-1 0,1 1-1,-1 0 1,1 0 0,1 1-1,-1-1 1,2 1-1,-1 0 1,-2 16 0,5-23-41,0-1 0,0 0-1,0 1 1,0-1 0,0 1 0,1-1 0,-1 0 0,0 1 0,1-1 0,-1 0 0,1 1 0,-1-1 0,1 0 0,0 0 0,-1 0 0,1 1 0,0-1 0,0 0 0,0 0 0,0 0 0,0 0-1,0 0 1,0-1 0,0 1 0,0 0 0,1 0 0,-1-1 0,0 1 0,0-1 0,1 1 0,-1-1 0,0 1 0,1-1 0,-1 0 0,0 0 0,1 1 0,-1-1 0,1 0 0,-1 0 0,2-1 0,5 1-11,0-1 0,0 0 0,0-1 1,0 1-1,11-5 0,69-32-131,-37 13-63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6.898"/>
    </inkml:context>
    <inkml:brush xml:id="br0">
      <inkml:brushProperty name="width" value="0.05" units="cm"/>
      <inkml:brushProperty name="height" value="0.05" units="cm"/>
    </inkml:brush>
  </inkml:definitions>
  <inkml:trace contextRef="#ctx0" brushRef="#br0">272 0 18660,'-16'16'1146,"-1"0"1,-29 20 0,34-28-661,0 1 1,0 1 0,1-1 0,0 2-1,1 0 1,0 0 0,-16 24 0,26-34-478,-1 0 0,1 0 1,-1 0-1,1 0 1,0 0-1,-1 0 1,1 0-1,0 0 1,0 0-1,0 0 0,-1 0 1,1 0-1,0 0 1,0 0-1,1 0 1,-1 0-1,0 0 1,0 0-1,0 0 1,1 0-1,-1 0 0,1 0 1,-1 0-1,0 0 1,1 0-1,0 0 1,-1 0-1,1 0 1,0-1-1,-1 1 0,1 0 1,0 0-1,0-1 1,-1 1-1,1-1 1,0 1-1,0 0 1,0-1-1,0 0 1,0 1-1,0-1 0,0 0 1,2 1-1,6 2 47,0-1 0,0 0-1,0 0 1,10 0-1,-9-1-40,6 0-24,42 8-86,-54-8 88,0 0 0,0 0 0,0 1 0,-1-1-1,1 1 1,0 0 0,-1 0 0,0 0 0,1 0 0,-1 0-1,5 5 1,-7-5 9,0-1-1,-1 0 0,1 0 0,0 1 1,-1-1-1,1 0 0,-1 1 1,0-1-1,1 0 0,-1 1 0,0-1 1,0 1-1,0-1 0,0 1 1,0-1-1,0 0 0,0 1 0,0-1 1,0 1-1,-1-1 0,1 0 1,-1 1-1,1-1 0,-1 0 0,0 1 1,1-1-1,-1 0 0,0 0 1,0 1-1,0-1 0,0 0 0,-1 1 1,-4 5 75,-1-1 1,1 0-1,-13 9 1,18-15-72,-15 12 114,-1-1 1,0-1-1,-1 0 0,-22 7 1,30-13-323,1 0 1,-1-2 0,0 1-1,1-1 1,-1 0-1,0-1 1,0 0 0,-1-1-1,1 0 1,-12-2-1,3-3-322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7.565"/>
    </inkml:context>
    <inkml:brush xml:id="br0">
      <inkml:brushProperty name="width" value="0.05" units="cm"/>
      <inkml:brushProperty name="height" value="0.05" units="cm"/>
    </inkml:brush>
  </inkml:definitions>
  <inkml:trace contextRef="#ctx0" brushRef="#br0">0 0 19884,'11'0'2017,"-5"0"-1265,3 3 1264,-1-4-1128,-2 1-848,-4 0-720,-1 0 600,2 0-152,-1 0-192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8.314"/>
    </inkml:context>
    <inkml:brush xml:id="br0">
      <inkml:brushProperty name="width" value="0.05" units="cm"/>
      <inkml:brushProperty name="height" value="0.05" units="cm"/>
    </inkml:brush>
  </inkml:definitions>
  <inkml:trace contextRef="#ctx0" brushRef="#br0">45 25 12603,'3'-19'2093,"-2"14"-306,0 14 805,-3 30 636,-11 58-1,3-29-2121,2-4-1171,1 121 0,8-181-1587,1-10 770,1-10-41,-3 2 413,-1 0-1,-4-25 1,-4-5-388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8.783"/>
    </inkml:context>
    <inkml:brush xml:id="br0">
      <inkml:brushProperty name="width" value="0.05" units="cm"/>
      <inkml:brushProperty name="height" value="0.05" units="cm"/>
    </inkml:brush>
  </inkml:definitions>
  <inkml:trace contextRef="#ctx0" brushRef="#br0">1 109 14851,'-1'-3'234,"1"0"0,0 1-1,0-1 1,0 0 0,1 1 0,-1-1 0,1 1-1,-1-1 1,1 1 0,0-1 0,0 1-1,0-1 1,0 1 0,1 0 0,-1 0 0,0-1-1,4-2 1,-1 0 102,1 2 0,-1-1 0,0 0 0,1 1-1,0 0 1,0 0 0,10-4 0,2 1 239,0 0 0,1 2 0,-1 0 0,25-3 0,-26 6-348,0 0 1,0 1-1,-1 1 0,1 1 0,0 0 0,0 0 0,-1 2 1,22 7-1,-31-8-176,0-1 1,0 1 0,0 0-1,-1 1 1,1-1-1,-1 1 1,0 0 0,0 1-1,0-1 1,5 7-1,-8-8-32,1 1-1,-1 0 0,0 0 0,0 0 0,0 0 0,0 0 0,-1 1 0,0-1 0,0 0 0,0 1 0,0-1 0,-1 1 0,1-1 0,-1 1 0,0 0 0,-1 4 1,0-2-9,-1-1 0,0 0 0,0 1 0,0-1 0,-1 0 0,0 0-1,0 0 1,0 0 0,-1-1 0,0 0 0,0 1 0,0-1 0,0 0 0,-1-1 0,0 1 0,0-1 0,-1 0 0,-8 5 0,7-4 3,-1-1-1,0 0 0,0-1 1,0 1-1,0-1 1,-1-1-1,1 0 0,-1 0 1,0 0-1,1-1 0,-1-1 1,0 1-1,-13-2 0,28 3-89,0 0-1,0 0 0,0 1 0,0-1 0,0 1 1,-1 1-1,0-1 0,1 1 0,-1 0 1,-1 0-1,1 1 0,0-1 0,4 7 0,-1-1-10,0 1-1,0 0 0,-1 0 0,0 0 0,9 23 1,-14-28 111,0 0 0,-1 1 1,1-1-1,-1 0 0,-1 1 1,1 0-1,-1-1 0,0 1 1,0-1-1,-1 1 1,0-1-1,0 1 0,-1-1 1,1 1-1,-2-1 0,-3 9 1,4-11 24,0-1 0,0 0 0,0 0 0,0 1 1,-1-2-1,1 1 0,-1 0 0,0 0 0,0-1 1,0 0-1,0 0 0,0 1 0,0-2 0,-1 1 1,1 0-1,-1-1 0,1 1 0,-1-1 0,1 0 1,-1 0-1,0-1 0,0 1 0,1-1 0,-1 0 1,0 0-1,0 0 0,0 0 0,1-1 0,-7-1 1,3 0-1,0 0 1,0 0-1,0-1 1,0 0-1,1-1 1,0 1-1,-11-9 1,13 9-156,0 0-1,1 0 1,0 0 0,-1 0 0,1-1 0,1 1 0,-1-1 0,0 1 0,1-1 0,0 0 0,0 0 0,0 0 0,-2-8 0,3 11 33,1-1 0,0 1 0,0 0 1,-1-1-1,1 1 0,0 0 0,0-1 0,0 1 1,1 0-1,-1-1 0,0 1 0,0 0 0,1 0 1,-1-1-1,1 1 0,-1 0 0,1 0 0,0-1 1,-1 1-1,1 0 0,0 0 0,0 0 0,0 0 1,-1 0-1,1 0 0,0 0 0,0 1 0,1-1 1,-1 0-1,0 0 0,0 1 0,0-1 0,0 1 0,2-1 1,4-1-64,0 0 0,1 1 0,-1 0 0,0 0 0,9 0-1,-9 1-98,31-2-403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9.229"/>
    </inkml:context>
    <inkml:brush xml:id="br0">
      <inkml:brushProperty name="width" value="0.05" units="cm"/>
      <inkml:brushProperty name="height" value="0.05" units="cm"/>
    </inkml:brush>
  </inkml:definitions>
  <inkml:trace contextRef="#ctx0" brushRef="#br0">96 113 16636,'0'0'87,"1"-1"0,-1 0 0,1 1 0,-1-1 0,1 1 0,-1-1 0,1 0 0,-1 1 1,1-1-1,-1 0 0,0 0 0,0 1 0,1-1 0,-1 0 0,0 0 0,0 0 0,0 1 1,0-1-1,0 0 0,0 0 0,0 0 0,0 1 0,0-2 0,-1 1-21,1 1 0,-1-1-1,1 1 1,-1-1 0,1 1 0,-1 0-1,1-1 1,-1 1 0,0 0 0,1-1-1,-1 1 1,0 0 0,1 0 0,-1 0-1,0 0 1,1 0 0,-1 0 0,0 0-1,0 0 1,1 0 0,-2 0 0,-2 0 168,0 1 0,0-1 1,0 1-1,0 0 1,0 0-1,0 1 0,0-1 1,-5 4-1,5-2-102,0 1-1,0-1 0,0 1 1,1 0-1,0 0 1,0 0-1,0 0 1,0 1-1,1-1 1,-1 1-1,1 0 0,-2 7 1,3-11-111,0 1 1,1 0-1,-1 0 1,1 0-1,0-1 1,0 1-1,-1 0 0,1 0 1,0 0-1,0 0 1,1 0-1,-1 0 1,0 0-1,1-1 0,-1 1 1,1 0-1,-1 0 1,1 0-1,0-1 1,0 1-1,0 0 0,0-1 1,0 1-1,0-1 1,0 1-1,1-1 1,-1 0-1,0 1 1,1-1-1,-1 0 0,1 0 1,0 0-1,-1 0 1,1 0-1,0 0 1,3 1-1,1-1 61,0 0 0,0 0 0,0 0 0,1-1 0,-1 0-1,0 0 1,0-1 0,0 0 0,1 0 0,-1 0 0,0 0 0,0-1 0,0 0 0,-1-1 0,1 1 0,0-1-1,6-4 1,1-2 162,0 1 0,0-2 0,-1 0-1,-1 0 1,19-21 0,-22 22-59,-1-1 1,0 0-1,6-13 1,-11 20-139,0-1-1,0 1 1,-1-1 0,0 0 0,0 1 0,0-1 0,0 0-1,0 0 1,-1 0 0,1 0 0,-1 0 0,-1-7 0,1 10-46,0 0 1,0 1 0,0-1-1,0 0 1,-1 1 0,1-1-1,0 0 1,0 1 0,0-1-1,-1 1 1,1-1 0,0 1 0,-1-1-1,1 0 1,-1 1 0,1-1-1,0 1 1,-1-1 0,1 1-1,-1 0 1,1-1 0,-1 1 0,0 0-1,1-1 1,-1 1 0,1 0-1,-1-1 1,0 1 0,0 0-13,-1 0 1,1 0 0,0 0 0,0 1-1,0-1 1,0 0 0,0 1 0,-1-1-1,1 1 1,0-1 0,0 1 0,0-1-1,0 1 1,-1 1 0,-2 1-93,0 1 1,0-1 0,0 1-1,1 0 1,-5 7 0,6-8-58,0 0 1,1 1 0,0-1 0,-1 0-1,1 1 1,1 0 0,-1-1 0,0 1-1,1-1 1,0 7 0,0-8 65,0-1 0,0 0 0,0 0 0,0 0 0,0 0 1,1 0-1,-1 0 0,0 0 0,1 0 0,-1 0 0,1 0 0,-1 0 0,1 0 0,-1 0 1,1 0-1,-1-1 0,1 1 0,0 0 0,0 0 0,0-1 0,-1 1 0,1 0 0,0-1 1,0 1-1,0 0 0,0-1 0,0 0 0,0 1 0,0-1 0,0 0 0,0 1 0,0-1 1,0 0-1,0 0 0,0 0 0,0 0 0,0 0 0,0 0 0,1 0 0,0 0 1,3-1-81,1-1 1,-1 1 0,0-1 0,0 0-1,0 0 1,0-1 0,0 1 0,-1-1-1,9-6 1,24-21-826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29.678"/>
    </inkml:context>
    <inkml:brush xml:id="br0">
      <inkml:brushProperty name="width" value="0.05" units="cm"/>
      <inkml:brushProperty name="height" value="0.05" units="cm"/>
    </inkml:brush>
  </inkml:definitions>
  <inkml:trace contextRef="#ctx0" brushRef="#br0">143 32 15459,'-2'9'654,"0"0"1,-1 1-1,0-1 0,-5 10 0,-2 5-113,-22 67 1507,4 1 1,-18 102-1,45-186-1958,-5 31 207,5-37-275,1-1-1,0 1 1,0-1-1,0 1 0,0 0 1,0-1-1,0 1 0,1-1 1,-1 1-1,0 0 1,1-1-1,-1 1 0,1-1 1,0 1-1,-1-1 0,1 0 1,0 1-1,1 0 1,-2-1-19,1-1 0,0 0 1,-1 0-1,1 0 0,-1 0 0,1-1 1,0 1-1,-1 0 0,1 0 1,-1 0-1,1 0 0,-1-1 1,1 1-1,-1 0 0,1 0 0,-1-1 1,1 1-1,-1 0 0,1-1 1,-1 1-1,1-1 0,-1 1 1,0-1-1,1 1 0,-1-1 0,0 1 1,1-1-1,-1 1 0,0-1 1,0 1-1,1-1 0,-1 1 1,0-1-1,0 1 0,0-1 0,0 0 1,9-23 11,-4 0-50,-1 0-1,-1-1 1,0-42 0,-2 67 18,0 0 1,0 1 0,0-1 0,0 0 0,0 0-1,0 0 1,-1 0 0,1 1 0,0-1-1,0 0 1,0 1 0,0-1 0,-1 1 0,1-1-1,0 1 1,0-1 0,0 2 0,27 11-104,-20-12 114,0-1 1,0 0-1,-1 0 1,1-1 0,0 0-1,-1 0 1,1-1-1,-1 0 1,1 0 0,-1-1-1,0 1 1,13-9 0,1 0 45,-1-2 0,34-29 0,-23 15 83,54-61 0,-73 74-70,-1 0 1,0-1-1,-1-1 0,-1 0 0,0 0 1,10-31-1,-17 43-38,-1 0 1,0-1-1,0 1 0,-1 0 1,1-1-1,-1 1 0,0-1 1,0 1-1,0 0 1,-2-6-1,2 10-12,0-1 1,0 0-1,0 0 1,-1 1-1,1-1 0,0 0 1,-1 0-1,1 1 1,-1-1-1,1 1 0,-1-1 1,1 0-1,-1 1 1,1-1-1,-1 1 0,0-1 1,1 1-1,-1-1 1,0 1-1,1 0 1,-1-1-1,0 1 0,0 0 1,-1-1-1,0 1 1,0 0-1,0 0 1,0 1-1,1-1 1,-1 0-1,0 1 0,0-1 1,1 1-1,-1-1 1,0 1-1,1 0 1,-1 0-1,-2 1 1,-9 7 11,1-1 0,1 2 0,0 0 0,0 0 1,0 1-1,-16 23 0,6-5 44,-30 60 0,48-84-54,-20 47 53,22-49-51,-1 1 0,1-1 0,1 1 1,-1 0-1,0-1 0,1 1 1,0 0-1,0-1 0,0 1 0,0 0 1,0-1-1,2 7 0,-1-9-5,-1 0 1,1 0-1,0 1 0,0-1 1,-1 0-1,1 0 0,0 0 1,0 0-1,0 0 0,0 0 1,0 0-1,0-1 0,0 1 1,1 0-1,-1 0 1,0-1-1,0 1 0,1-1 1,-1 1-1,0-1 0,1 0 1,1 1-1,32 1 40,-27-2-39,8-1-34,1 2 0,0 0 1,0 1-1,25 6 0,-37-7 22,-1 1-1,1-1 1,-1 1-1,1 0 1,-1 0-1,0 1 0,0 0 1,0-1-1,0 1 1,0 0-1,0 1 0,-1-1 1,0 1-1,0 0 1,0-1-1,0 1 0,0 1 1,-1-1-1,1 0 1,1 5-1,-2-4-31,-1-1 0,1 1 0,-1-1-1,0 1 1,0 0 0,0 0 0,0 0 0,-1-1-1,0 1 1,0 0 0,0 0 0,-1 0 0,1 0 0,-1-1-1,0 1 1,-1 0 0,1-1 0,-1 1 0,0-1-1,0 1 1,0-1 0,-1 0 0,0 0 0,-4 6 0,2-7-120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0.531"/>
    </inkml:context>
    <inkml:brush xml:id="br0">
      <inkml:brushProperty name="width" value="0.05" units="cm"/>
      <inkml:brushProperty name="height" value="0.05" units="cm"/>
    </inkml:brush>
  </inkml:definitions>
  <inkml:trace contextRef="#ctx0" brushRef="#br0">60 29 12731,'7'-14'1562,"1"0"3432,-5 14-2648,0 9-909,-1 15-591,-1 0 1,-1 0-1,-1 0 0,-1 0 0,-5 23 0,4-25-560,-41 193 690,19-104-837,23-103-100,5-22-32,7-28-13,2 8-31,3 1 0,0 1 0,26-40 1,-8 21-41,45-51 1,-62 82 45,2 0 1,0 1 0,1 0 0,28-19 0,-46 37 21,1 0-1,-1-1 1,0 1 0,1 1-1,0-1 1,-1 0-1,1 0 1,-1 1 0,1-1-1,0 1 1,-1-1 0,1 1-1,0-1 1,0 1 0,-1 0-1,1 0 1,0 0 0,0 0-1,0 1 1,-1-1 0,1 0-1,0 1 1,-1-1 0,3 1-1,-3 0 3,-1-1 0,1 1 0,-1-1 1,1 1-1,-1 0 0,1-1 0,-1 1 0,0-1 0,1 1 0,-1 0 0,0-1 0,1 1 0,-1 0 0,0-1 0,0 1 0,0 0 0,0-1 0,1 1 0,-1 0 0,0 0 0,-1 1 0,1 0 0,0 0-1,-1 0 0,1 1 0,-1-1 0,0 0 1,0 0-1,0 0 0,0 0 0,0 0 1,-2 2-1,-6 9-12,-1-1 1,-1 0-1,0-1 1,-22 17 0,-56 36-148,70-52 24,-9 5-226,19-12-587,13-9-2199,50-41 1400,-15 12 592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0.980"/>
    </inkml:context>
    <inkml:brush xml:id="br0">
      <inkml:brushProperty name="width" value="0.05" units="cm"/>
      <inkml:brushProperty name="height" value="0.05" units="cm"/>
    </inkml:brush>
  </inkml:definitions>
  <inkml:trace contextRef="#ctx0" brushRef="#br0">151 29 14331,'10'-11'478,"5"-6"2534,-24 40 15,-20 37-1017,-52 111 679,68-138-2432,0 2 1,3 0-1,-8 40 0,18-72-232,-1 1-1,0 0 0,1-1 0,0 1 1,0-1-1,0 1 0,0 0 1,0-1-1,1 1 0,0 0 0,-1-1 1,4 7-1,-4-9-17,1 0-1,-1-1 1,1 1 0,-1 0 0,1-1-1,0 1 1,-1-1 0,1 1 0,0 0-1,0-1 1,-1 1 0,1-1-1,0 0 1,0 1 0,0-1 0,-1 0-1,1 1 1,0-1 0,2 0-1,-1 0 0,1 0 0,-1 0-1,1 0 1,-1-1-1,1 1 1,-1-1-1,0 0 1,1 1-1,3-3 1,5-3-5,-1 1 0,0-2 1,0 1-1,-1-1 0,1-1 0,7-8 1,49-58-231,-6 5-1358,-66 77 1097,1 0 0,0 0 1,0 0-1,1 0 0,0 1 1,-4 14-1,2-9-111,3-6 366,1-4-96,0 0-1,1 1 1,-1-1-1,1 0 1,-1 10-1,2-13 280,0-1 0,0 1 0,0 0 1,0 0-1,0 0 0,0 0 0,0-1 0,1 1 0,-1 0 0,0 0 0,1-1 0,-1 1 0,0 0 0,1-1 0,-1 1 0,1 0 0,-1-1 0,1 1 1,-1 0-1,1-1 0,0 1 0,-1-1 0,1 1 0,0-1 0,-1 0 0,1 1 0,0-1 0,0 1 0,-1-1 0,1 0 0,0 0 0,0 0 0,0 1 1,-1-1-1,1 0 0,0 0 0,0 0 0,0 0 0,1-1 0,17 2-489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7:34.439"/>
    </inkml:context>
    <inkml:brush xml:id="br0">
      <inkml:brushProperty name="width" value="0.05" units="cm"/>
      <inkml:brushProperty name="height" value="0.05" units="cm"/>
    </inkml:brush>
  </inkml:definitions>
  <inkml:trace contextRef="#ctx0" brushRef="#br0">4499 294 12747,'1'0'41,"-1"-1"1,0 1 0,0 0 0,0-1-1,0 1 1,1-1 0,-1 1-1,0 0 1,0-1 0,0 1-1,0-1 1,0 1 0,0-1 0,0 1-1,0-1 1,0 1 0,0 0-1,-1-1 1,1 1 0,0-1-1,0 1 1,0-1 0,0 1 0,-1 0-1,1-1 1,0 1 0,0 0-1,-1-1 1,1 1 0,-1-1-1,-14 0 727,-26 13-44,30-9-462,4-1-160,-1-1 1,1 0-1,0 0 1,-1-1 0,1 0-1,-1 0 1,1-1-1,-14-3 1,-5-3 174,-29-10 1,-9-4-64,-22 3-118,-118-8 1,-88 10-99,191 12 16,-1702-27 53,1773 31-67,-477-10 17,411 3-13,1-5-1,1-4 0,-120-35 1,170 37-6,-62-18-9,89 28 9,0 1-1,-1 0 1,1 2 0,-21 0 0,21 3-11,0 1 1,1 0-1,-1 2 0,1 0 1,-28 13-1,-16 4 21,33-14 23,4-1 13,-1 1 0,-40 19 1,58-23-48,0 1 1,0 0 0,0 0-1,1 0 1,-1 0-1,1 1 1,1 0 0,-1 0-1,1 0 1,0 1-1,0-1 1,1 1 0,0 0-1,0 0 1,1 0-1,-3 12 1,-1 8-16,2 0 0,1 1 0,0 29-1,7 348-43,3-90 63,-16 0 16,0 30 5,10-318 18,0-24-5,1-16-121,6-41-754,-5 42 627</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2.033"/>
    </inkml:context>
    <inkml:brush xml:id="br0">
      <inkml:brushProperty name="width" value="0.05" units="cm"/>
      <inkml:brushProperty name="height" value="0.05" units="cm"/>
    </inkml:brush>
  </inkml:definitions>
  <inkml:trace contextRef="#ctx0" brushRef="#br0">266 143 19444,'-2'-3'247,"0"0"-1,0-1 1,0 2 0,0-1-1,-1 0 1,1 0 0,-1 1-1,0-1 1,0 1 0,0 0-1,0 0 1,0 0 0,0 0-1,-1 0 1,1 1 0,-1 0-1,-5-2 1,5 3-128,0-1 1,0 1-1,-1 1 1,1-1-1,0 0 1,0 1-1,0 0 1,-1 0-1,1 0 1,0 1 0,0-1-1,1 1 1,-1 0-1,0 0 1,-5 4-1,-4 3-23,1-1 0,1 2 0,-1 0-1,2 0 1,-1 1 0,1 0 0,1 1 0,0 0 0,1 1-1,0 0 1,1 0 0,-9 21 0,15-31-85,0 0 1,1 0 0,-1 0-1,1 0 1,-1 0 0,1 0 0,0 0-1,1 6 1,-1-8-10,0 0-1,1 0 1,-1 0-1,0 0 1,1 0 0,-1 0-1,1 0 1,-1 0 0,1-1-1,-1 1 1,1 0 0,0 0-1,-1-1 1,1 1 0,0 0-1,-1-1 1,1 1 0,0-1-1,0 1 1,0-1-1,0 1 1,0-1 0,0 1-1,0-1 1,0 0 0,-1 0-1,1 1 1,0-1 0,0 0-1,0 0 1,0 0 0,0 0-1,0 0 1,1 0-1,8-2-12,-1 1 0,0-1 0,0-1 0,0 1 0,-1-1 0,1-1-1,-1 0 1,0 0 0,0-1 0,0 0 0,0 0 0,-1-1-1,0 0 1,7-7 0,6-7-26,-2 0-1,0-1 1,22-35-1,-29 39 18,-5 9 10,-1 1-1,0-1 0,-1 0 0,1 0 0,-2-1 0,4-10 0,-7 12 3,-4 13 5,-8 14-2,4-2 5,0 1-1,1 0 1,1 1 0,0-1-1,2 1 1,-3 24-1,7-43 2,0 0-1,-1 0 0,1 0 0,0 0 0,0 0 0,0 0 0,0 0 1,1 0-1,-1 0 0,0 0 0,0 0 0,0 0 0,1 0 1,-1 0-1,1 0 0,-1-1 0,0 1 0,1 0 0,0 0 1,-1 0-1,1-1 0,-1 1 0,1 0 0,1 0 0,-1 0 1,0-1-1,0 0 1,0 0-1,0 0 1,0 0-1,0 0 0,0 0 1,0 0-1,0 0 1,1 0-1,-1-1 1,0 1-1,0 0 1,0-1-1,0 1 0,0 0 1,-1-1-1,2 0 1,6-4 0,0 0 1,-1-1-1,0 1 1,6-8-1,9-12 6,-1-1 0,-1-1 0,18-32 0,-24 37-5,-84 154 354,78-147 156,18-26 0,-24 41-458,-2 7-16,-2 4 75,2-6-93,-1 0-1,1 0 1,0-1-1,0 1 1,1 0-1,0 0 1,-1-1-1,1 1 1,1-1-1,-1 1 0,1-1 1,0 1-1,0-1 1,4 7-1,-5-9-21,0 0 0,1 0-1,-1 0 1,1-1 0,0 1 0,-1 0-1,1-1 1,0 1 0,0-1 0,0 0-1,0 0 1,0 1 0,0-1-1,0 0 1,0-1 0,1 1 0,-1 0-1,0-1 1,1 1 0,-1-1 0,0 0-1,1 0 1,-1 0 0,0 0-1,1 0 1,-1 0 0,0-1 0,1 1-1,-1-1 1,4-1 0,4-2-10,-1-1 1,1 0 0,-1-1-1,-1 0 1,1 0-1,-1-1 1,0 0-1,14-16 1,-6 5-2,-2-1-1,23-39 1,-35 55 12,24-46-6,-24 44 7,0 1 0,-1-1 0,1 1 0,-1-1 0,1 0 0,-2 1 0,1-1 0,0-7 0,-1 12 0,0 0 0,0 0 0,0-1 0,0 1 0,0 0 0,0 0 0,0 0 0,0 0 0,0 0 0,0 0 0,0 0 0,0 0 0,0 0 0,0-1 0,0 1 0,0 0 0,0 0 0,0 0 0,0 0 0,-1 0 0,1 0 0,0 0 0,0 0 0,0 0 0,0 0 0,0 0 0,0 0 0,0 0 0,0-1 0,0 1 0,0 0 0,-1 0 0,1 0 0,0 0 0,0 0 0,0 0 0,0 0 0,0 0 0,0 0 0,0 0 0,0 0 0,-1 0 0,1 0 0,0 0 0,0 0 0,0 0 0,0 1 0,0-1 0,0 0 0,0 0 0,0 0 0,0 0 0,-1 0 0,1 0 0,0 0 0,0 0 0,-8 7 0,-5 8 0,-7 19-7,1 0 0,-19 51 0,35-74 9,-1 0 0,2-1 0,-1 1 0,1 0 0,1 0 0,0 1 0,1-1 0,1 16 0,3 6-8,13 48 0,-10-49 9,6 48 1,-12-68 4,0-1 1,-2 0-1,1 1 1,-1-1-1,-1 0 1,0 1-1,-1-1 1,-4 12-1,3-12 20,-1 0-1,-1 0 1,0-1 0,0 0-1,-13 16 1,16-22-17,0-1 0,0 1 1,0-1-1,0 0 0,0 0 1,-1-1-1,0 1 0,1 0 0,-1-1 1,0 0-1,0 0 0,0 0 0,0-1 1,-1 1-1,1-1 0,0 0 1,-1 0-1,-4 0 0,7-1-7,1 0-1,-1-1 1,1 1-1,-1 0 1,1-1-1,-1 1 1,1-1-1,-1 1 1,1-1-1,-1 0 1,1 0-1,0 1 1,0-1-1,-1 0 1,1 0-1,0 0 1,0 0-1,0-1 0,0 1 1,-1-1-1,0-2 2,0 0-1,0 1 1,0-1-1,1 0 1,0 0-1,-1 0 0,0-6 1,0-3-3,1-1 1,0 0-1,2-22 1,1 20-184,0 1 0,0-1 1,2 0-1,0 1 0,1 0 1,0 0-1,1 0 0,1 1 1,0 0-1,1 0 0,1 0 0,0 1 1,1 1-1,0-1 0,1 2 1,0-1-1,18-12 0,148-133-8918,-148 133 8017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3.254"/>
    </inkml:context>
    <inkml:brush xml:id="br0">
      <inkml:brushProperty name="width" value="0.05" units="cm"/>
      <inkml:brushProperty name="height" value="0.05" units="cm"/>
    </inkml:brush>
  </inkml:definitions>
  <inkml:trace contextRef="#ctx0" brushRef="#br0">32 257 14547,'-24'17'3358,"17"-12"-122,24-13-965,19-9-1002,-8 4-417,32-20-1,-53 28-800,1 0 0,-1 0 0,0-1 0,-1 0 0,0-1 0,1 1 0,-2-1 0,10-14 0,-13 17-53,0-1 0,0 1 0,0-1 1,-1 0-1,0 0 0,0 0 0,0 0 0,0 0 0,-1-6 0,0 8 1,0 1-1,0-1 0,0 1 1,0 0-1,0-1 0,-1 1 1,1 0-1,-1-1 1,0 1-1,0 0 0,0 0 1,0-1-1,0 1 0,0 0 1,-1 0-1,1 0 0,0 0 1,-1 1-1,0-1 0,-3-3 1,5 5 1,0 0-1,-1 0 1,1 0 0,0-1 0,-1 1 0,1 0 0,0 0 0,-1 0 0,1 0-1,0-1 1,-1 1 0,1 0 0,0 0 0,-1 0 0,1 0 0,0 0 0,-1 0-1,1 0 1,0 0 0,-1 0 0,1 0 0,0 0 0,-1 0 0,1 1 0,0-1-1,-1 0 1,1 0 0,0 0 0,0 0 0,-1 0 0,1 1 0,0-1-1,-1 0 1,1 0 0,0 1 0,0-1 0,-1 0 0,1 0 0,0 1 0,0-1-1,0 0 1,0 1 0,-1-1 0,1 0 0,0 1 0,0-1 0,0 0 0,0 1-1,0-1 1,0 0 0,0 1 0,0-1 0,0 0 0,0 1 0,0-1 0,0 0-1,0 1 1,1 4 26,0-15 46,-43 44 12,33-26-68,1 1 0,-1 0 0,1 1-1,1-1 1,-8 14 0,13-19 7,-1 0 1,1 0-1,0-1 1,1 1-1,-1 0 0,1 1 1,0-1-1,0 0 1,0 0-1,0 0 1,1 1-1,-1-1 1,1 0-1,1 1 1,-1-1-1,0 0 1,1 0-1,1 6 1,-1-8-10,0 0 1,0 0-1,1 0 1,-1-1-1,0 1 1,0-1-1,1 1 1,-1-1 0,1 1-1,0-1 1,-1 0-1,1 0 1,0 0-1,0 0 1,-1 0 0,1 0-1,0 0 1,0 0-1,0-1 1,0 1-1,0-1 1,0 0 0,0 1-1,0-1 1,1 0-1,-1 0 1,0 0-1,0-1 1,3 0-1,7-1 22,0 0 0,-1-1 0,20-9 0,-30 12-35,52-21 43,75-27-7,-110 42-47,0 2-1,1 0 0,-1 1 1,0 1-1,22-1 0,-36 3 6,0 1 0,1-1 1,-1 0-1,0 1 0,0 0 0,0 0 0,0 0 0,0 0 0,0 1 0,0 0 0,-1-1 0,1 1 0,6 5 0,-8-5 3,0 0 0,0 0-1,-1 0 1,1 0 0,-1 1 0,0-1-1,1 0 1,-1 1 0,0-1-1,0 1 1,-1-1 0,1 1 0,0-1-1,-1 1 1,0-1 0,1 1-1,-1 0 1,0-1 0,0 1-1,-1-1 1,1 1 0,-1 0 0,0 3-1,-5 11 56,-1 4 74,8-20-62,5-11-14,5-10 106,-2-1 0,0 0-1,8-32 1,-13 41-95,-2 0-1,1-1 1,-2 1-1,0-1 1,0 0-1,-1 1 1,-3-24-1,3 36-60,1-1-1,-1 1 1,0-1-1,0 1 0,0-1 1,0 1-1,0-1 1,0 0-1,-1 1 0,1-1 1,0 1-1,0-1 1,0 1-1,0-1 1,-1 1-1,1-1 0,0 1 1,0 0-1,-1-1 1,1 1-1,0-1 1,-1 1-1,1 0 0,-1-1 1,1 1-1,0 0 1,-1-1-1,1 1 1,-1 0-1,1-1 0,-1 1 1,1 0-1,-1 0 1,1 0-1,-1 0 0,0-1 1,0 2-17,0-1 1,1 1 0,-1 0-1,0-1 1,1 1 0,-1 0-1,0 0 1,1-1-1,-1 1 1,1 0 0,0 0-1,-1 0 1,1 0 0,-1 0-1,1 0 1,0 0-1,0-1 1,0 1 0,-1 1-1,1 2-102,-1 0-1,1 0 0,-1-1 1,1 1-1,0 0 1,1-1-1,-1 1 1,1 0-1,-1-1 0,1 1 1,0 0-1,0-1 1,1 1-1,-1-1 0,1 0 1,3 6-1,-2-5 64,0-1 1,0 0-1,0 0 0,0 0 0,1-1 0,-1 1 1,1-1-1,0 1 0,0-1 0,-1-1 0,2 1 1,-1 0-1,0-1 0,5 1 0,23 6-451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3.731"/>
    </inkml:context>
    <inkml:brush xml:id="br0">
      <inkml:brushProperty name="width" value="0.05" units="cm"/>
      <inkml:brushProperty name="height" value="0.05" units="cm"/>
    </inkml:brush>
  </inkml:definitions>
  <inkml:trace contextRef="#ctx0" brushRef="#br0">126 51 17700,'0'-2'171,"-1"0"1,1 0-1,0-1 1,0 1-1,-1 0 1,1 0-1,-1-1 1,0 1-1,0 0 1,0 0-1,0 0 1,0 0-1,0 0 1,0 0-1,-1 0 1,1 1-1,-1-1 1,1 0-1,-1 1 1,0-1-1,1 1 1,-4-2-1,3 2-49,0 0 0,1 0 0,-1 1-1,0-1 1,0 1 0,0 0 0,0-1-1,1 1 1,-1 0 0,0 0 0,0 0-1,0 0 1,0 0 0,1 1-1,-1-1 1,0 1 0,0-1 0,0 1-1,1-1 1,-1 1 0,0 0 0,1 0-1,-1 0 1,1 0 0,-1 0 0,1 0-1,-1 1 1,-1 1 0,0 0-68,1-1 0,0 1 1,0 0-1,0 0 1,0-1-1,0 1 0,0 1 1,1-1-1,-1 0 0,1 0 1,0 1-1,0-1 0,0 0 1,1 1-1,-1-1 1,1 5-1,0-2-41,0-1 0,1 0 0,0 1 0,0-1 0,1 0 0,-1 0 0,1 0 0,0 0-1,5 8 1,1 1-37,2 0 0,0-1 0,0-1 0,1 0-1,1 0 1,13 10 0,-18-16 17,42 38-36,-45-40 43,-1 0-1,1 0 1,-1 0 0,0 1 0,0-1 0,0 1 0,0 0 0,-1 0 0,3 7 0,-5-11 4,0 0 0,0 0 0,0 0 0,0 0 0,0 0 0,-1 0 0,1 0 0,0 0 0,0 0 0,-1-1 0,1 1 0,0 0 0,-1 0 0,1 0 0,-1 0 0,1 0 0,-1 0 0,0-1 0,1 1 0,-1 0 1,0 0-1,0-1 0,1 1 0,-1-1 0,0 1 0,0 0 0,0-1 0,0 0 0,0 1 0,0-1 0,1 1 0,-1-1 0,0 0 0,0 0 0,0 0 0,-2 1 0,-39 3 149,29-3-256,1-2 1,0 1 0,-1-2 0,1 0 0,0 0 0,0-1 0,0 0-1,1-1 1,-21-10 0,23 6-141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4.183"/>
    </inkml:context>
    <inkml:brush xml:id="br0">
      <inkml:brushProperty name="width" value="0.05" units="cm"/>
      <inkml:brushProperty name="height" value="0.05" units="cm"/>
    </inkml:brush>
  </inkml:definitions>
  <inkml:trace contextRef="#ctx0" brushRef="#br0">67 2 16059,'0'0'50,"0"0"1,-1 0-1,1 0 0,0 0 0,0 0 0,0-1 0,0 1 0,0 0 0,-1 0 0,1 0 0,0 0 0,0 0 0,0 0 0,-1 0 0,1-1 0,0 1 0,0 0 0,0 0 0,-1 0 0,1 0 1,0 0-1,0 0 0,0 0 0,-1 0 0,1 0 0,0 0 0,0 0 0,0 0 0,-1 0 0,1 1 0,0-1 0,0 0 0,0 0 0,-1 0 0,1 0 0,0 0 0,0 0 0,0 0 1,0 1-1,-1-1 0,1 0 0,0 0 0,0 0 0,0 0 0,0 0 0,0 1 0,0-1 0,-1 0 0,1 0 0,0 0 0,0 1 0,0-1 0,0 0 0,0 1 0,-7 15 733,-3 16 796,2 2 0,-8 56 0,4 71 125,10-137-1513,1-10-64,0 0 1,1 0 0,0 1 0,1-1 0,1 0 0,0 0 0,7 23 0,-9-35-112,1 0 0,-1-1 0,1 1 0,0 0 0,0-1 0,0 1 0,0-1 0,0 1-1,0-1 1,0 0 0,0 1 0,1-1 0,-1 0 0,0 0 0,1 0 0,-1 0 0,1 0 0,-1 0 0,1 0 0,0 0 0,-1-1 0,1 1 0,0 0 0,0-1 0,-1 0 0,1 1 0,0-1 0,0 0 0,0 0 0,-1 0 0,1 0 0,0 0 0,0-1 0,0 1 0,3-2-1,4-1 29,0 0-1,0-1 0,-1 0 0,1-1 0,13-10 0,58-48 139,-61 46-152,1 1 0,0 0 0,0 2 0,2 1 0,31-16 0,-52 29-30,1-1 0,-1 0 0,0 1 0,1-1 0,-1 1 0,1-1 0,-1 1 1,1 0-1,-1 0 0,1 0 0,0 0 0,-1 0 0,1 0 0,-1 0 0,1 0 0,-1 0 1,1 1-1,-1-1 0,1 1 0,-1-1 0,1 1 0,-1-1 0,0 1 0,2 1 0,-1 0 1,-1-1-1,0 1 0,0 0 0,0 0 0,0 0 0,0 0 1,0 0-1,0 0 0,-1 0 0,1 0 0,-1 0 1,1 0-1,-1 0 0,0 0 0,0 3 0,0 8 1,-1 0 0,-1 1 0,0-1-1,-5 14 1,-18 47-263,16-51-124,-8 34 1,34-84-528,1 2 601,7-6-86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4.929"/>
    </inkml:context>
    <inkml:brush xml:id="br0">
      <inkml:brushProperty name="width" value="0.05" units="cm"/>
      <inkml:brushProperty name="height" value="0.05" units="cm"/>
    </inkml:brush>
  </inkml:definitions>
  <inkml:trace contextRef="#ctx0" brushRef="#br0">164 227 18084,'-9'1'519,"0"0"1,0 0-1,0 1 0,0 0 1,1 1-1,-1 0 0,1 0 1,0 1-1,-15 8 0,18-9-378,1-1-1,0 1 1,-1 0-1,1 1 1,0-1-1,1 1 1,-1-1-1,1 1 1,-1 0-1,1 0 1,0 1-1,0-1 1,1 1-1,0-1 1,0 1-1,0 0 1,0 0-1,-1 5 1,3-9-122,0 0-1,-1 0 1,1 0-1,0 0 1,0 0 0,0 0-1,0 1 1,0-1 0,0 0-1,0 0 1,1 0 0,-1 0-1,0 0 1,1 0-1,-1 0 1,0-1 0,1 1-1,-1 0 1,1 0 0,-1 0-1,1 0 1,0 0 0,-1-1-1,1 1 1,0 0-1,0 0 1,0 0 0,1-1-5,0 1 1,0-1 0,-1 1-1,1-1 1,0 0 0,0 0-1,0 0 1,-1 0 0,1 0-1,0 0 1,0 0 0,0-1-1,-1 1 1,3-1 0,6-2 10,-1-1 0,1 0 0,-1-1 1,13-8-1,5-8 43,-1 0-1,-2-2 1,0-1 0,28-37-1,-32 38-9,-17 21-2,-3 8-43,-5 8-7,-12 28 4,-18 47 10,32-77-17,-1-1 1,2 1-1,0 0 0,0 0 0,0 19 0,2-30-2,0 0-1,0 0 1,0 0-1,0 0 1,0 0-1,0 0 1,0 0-1,0-1 1,0 1-1,0 0 1,0 0-1,1 0 1,-1 0 0,0 0-1,1 0 1,-1-1-1,1 1 1,-1 0-1,1 0 1,-1 0-1,1-1 1,0 1-1,-1 0 1,1-1-1,0 1 1,-1-1-1,1 1 1,0-1-1,0 1 1,0-1-1,-1 1 1,1-1 0,0 0-1,0 1 1,0-1-1,0 0 1,0 0-1,0 0 1,0 0-1,0 0 1,-1 0-1,1 0 1,0 0-1,0 0 1,0 0-1,0 0 1,0-1-1,2 0 1,4-1 1,0-1 1,0 0-1,0-1 0,12-8 1,98-77-45,-85 62 9,1 1-1,69-40 1,-67 52-2,-35 14 34,1 0 0,0-1 0,0 1 1,0 0-1,0 0 0,0 0 0,0 0 0,0 0 1,0 0-1,0 0 0,0 0 0,0 0 0,-1 0 0,1 1 1,0-1-1,0 0 0,0 1 0,0-1 0,0 0 1,0 1-1,-1-1 0,1 1 0,0-1 0,0 1 1,-1 0-1,1-1 0,0 1 0,-1 0 0,1 0 1,-1-1-1,1 1 0,-1 0 0,1 0 0,-1 0 0,0-1 1,1 2-1,0 6-1,-1-1 1,1 0 0,-1 1-1,-1-1 1,0 0 0,0 0-1,0 0 1,-1 1 0,0-1-1,0-1 1,-4 8 0,2-2 1,0 0 0,-3 22 0,7-33 0,0 0 0,-1 0 1,1 0-1,0 0 0,0 0 1,0 0-1,0 1 0,0-1 0,1 0 1,-1 0-1,0 0 0,0 0 1,1 0-1,-1 0 0,1 0 0,0 2 1,-1-3 0,1 0 1,-1 0 0,0 0-1,1 1 1,-1-1-1,1 0 1,-1 0-1,0 0 1,1 0 0,-1 0-1,1 0 1,-1 0-1,1 0 1,-1 0 0,0 0-1,1 0 1,-1 0-1,1 0 1,-1 0 0,1 0-1,-1 0 1,0 0-1,1 0 1,-1-1-1,1 1 1,-1 0 0,1-1-1,3-1 10,-1-1 0,1 0 0,-1 1 0,0-2-1,0 1 1,0 0 0,3-4 0,8-16 55,14-27 0,-6 10 17,-22 39-83,1 0 1,-1 1 0,0-1 0,0 0 0,1 1 0,-1-1 0,0 0 0,1 1-1,-1-1 1,1 1 0,-1-1 0,1 1 0,-1-1 0,1 1 0,-1-1 0,1 1-1,0-1 1,-1 1 0,1 0 0,-1-1 0,1 1 0,0 0 0,-1 0-1,1 0 1,0-1 0,0 1 0,-1 0 0,1 0 0,0 0 0,-1 0 0,1 0-1,0 0 1,0 0 0,1 2 0,0-1-1,0 0 1,0 0 0,-1 1-1,1 0 1,0-1-1,-1 1 1,3 3-1,7 7 6,-8-10 0,0 0 0,0 0 0,0 0 0,0 0 0,0 0 0,0-1 1,1 1-1,-1-1 0,1 0 0,-1 0 0,1 0 0,-1 0 1,1-1-1,0 1 0,-1-1 0,1 0 0,-1 0 0,1-1 0,0 1 1,-1-1-1,1 1 0,0-1 0,-1 0 0,0-1 0,1 1 1,-1-1-1,5-2 0,7-5 56,-1 0 0,0-1-1,0 0 1,18-20 0,-7 5 77,0-1 0,-2-2 0,35-53 0,-57 80-135,-1 0-1,1 1 1,-1-1-1,1 0 0,-1 0 1,1 0-1,-1 0 1,1-1-1,-1 1 1,0 0-1,1 0 1,-1 0-1,0 0 1,0 0-1,0-2 1,0 3-3,0 0 0,-1 0 0,1-1 0,0 1 0,0 0 0,-1 0 0,1 0 0,0-1 0,0 1 0,-1 0 0,1 0 0,0 0 0,0 0 1,-1-1-1,1 1 0,0 0 0,-1 0 0,1 0 0,0 0 0,-1 0 0,1 0 0,0 0 0,0 0 0,-1 0 0,1 0 0,0 0 0,-1 0 0,1 0 1,0 0-1,-1 0 0,1 1 0,-1-1 0,-2 1 1,-1 0 0,1 1 0,0 0 0,-1-1-1,1 1 1,0 0 0,0 0 0,-3 4 0,-6 5 3,2 0 1,0 1-1,0 0 0,1 1 0,1 0 0,0 1 1,1 0-1,-9 21 0,13-28-20,1 0 1,0 0-1,0 0 1,1 1-1,0-1 1,0 1-1,1-1 1,0 0-1,0 1 0,0-1 1,1 1-1,1-1 1,-1 0-1,1 1 1,0-1-1,0 0 1,1 0-1,0-1 0,1 1 1,3 6-1,-6-11-27,0-1-1,0 0 0,0 1 0,0-1 0,0 0 1,1 1-1,-1-1 0,0 0 0,0 0 0,1 0 1,-1 0-1,1 0 0,-1-1 0,1 1 0,-1 0 1,1-1-1,0 1 0,-1-1 0,1 1 0,0-1 0,-1 0 1,1 0-1,0 0 0,-1 0 0,1 0 0,2 0 1,-2-1-9,1 0 1,-1 1-1,0-1 0,1-1 1,-1 1-1,0 0 1,0-1-1,0 1 1,0-1-1,0 1 1,0-1-1,0 0 0,-1 0 1,1 0-1,-1 0 1,1 0-1,1-4 1,11-24-378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9.150"/>
    </inkml:context>
    <inkml:brush xml:id="br0">
      <inkml:brushProperty name="width" value="0.05" units="cm"/>
      <inkml:brushProperty name="height" value="0.05" units="cm"/>
    </inkml:brush>
  </inkml:definitions>
  <inkml:trace contextRef="#ctx0" brushRef="#br0">1 46 18044,'8'188'6146,"-1"-25"-4881,-7-6-168,9-180-571,2-44-401,-3 0 1,-2-75-1,-5 117-125,0 42-2,2-1 0,-1 1 0,8 21 0,-7-26 1,1-1-1,0 1 1,1 0 0,0-1-1,1 0 1,11 16 0,-15-24 0,1 0 1,0 0 0,0 0-1,0 0 1,0-1 0,0 1-1,0-1 1,1 0 0,-1 0-1,1 0 1,0 0 0,-1-1-1,1 0 1,0 1 0,0-1-1,6 1 1,-4-2 0,0 0 0,-1-1 0,1 1 1,-1-1-1,1 0 0,-1 0 0,1-1 0,-1 1 0,0-1 0,10-5 0,0-2 5,-1 0-1,1-2 1,-2 1-1,1-2 0,-1 0 1,18-22-1,-12 11 11,-1-1 1,-1 0-1,19-38 0,-29 47-8,0 0 1,-1 0-1,-1 0 1,-1-1-1,0 1 0,0-1 1,1-29-1,-5 42-5,0 1 1,0-1-1,0 0 0,0 0 1,0 0-1,-1 1 0,1-1 0,-1 0 1,0 1-1,0-1 0,0 0 0,0 1 1,0-1-1,0 1 0,-1-1 0,-1-1 1,2 3-3,1 1 1,-1-1 0,0 1-1,1-1 1,-1 1 0,0 0 0,1-1-1,-1 1 1,0 0 0,0-1-1,1 1 1,-1 0 0,0 0 0,0 0-1,1 0 1,-1 0 0,0 0-1,0 0 1,0 0 0,1 0 0,-2 0-1,-1 1 0,1 0 0,0 0 0,0 0 1,0 0-1,0 0 0,0 0 0,1 1 0,-1-1 0,0 1 0,-2 2 0,-6 8 6,0 0 0,1 1 0,1 0 0,0 0 0,1 1-1,1 0 1,-7 19 0,2 0 47,2 1 1,-7 41-1,14-62-29,0-1 1,1 1 0,0 0-1,1 0 1,1 0 0,3 22 0,-3-31-15,0 1 0,1-1 0,-1 0 0,0 0 0,1-1 0,0 1 1,0 0-1,0-1 0,0 1 0,1-1 0,0 1 0,-1-1 1,1 0-1,0 0 0,0-1 0,1 1 0,-1 0 0,1-1 0,-1 0 1,1 0-1,0 0 0,0 0 0,-1-1 0,9 2 0,1 0-1,1-1 0,1-1-1,-1 0 1,0-1 0,0-1 0,0 0-1,0 0 1,18-6 0,-4 0 1,0-1 0,0-2 0,26-13 0,-47 20-9,0 0-1,0-1 1,0 0-1,-1-1 1,1 1-1,-1-1 1,0 0-1,0-1 1,-1 1 0,7-10-1,-10 12 0,-1 0 1,1 0-1,-1 0 1,1 0-1,-1-1 0,0 1 1,0-1-1,0 1 1,-1 0-1,0-1 0,1 1 1,-1-1-1,0 1 0,0-1 1,-1 1-1,1-1 1,-1 1-1,0-1 0,0 1 1,0 0-1,0-1 1,0 1-1,-1 0 0,0 0 1,-2-4-1,2 3 2,0 0 0,-1 1 0,0-1 0,0 0 0,0 1 0,-1 0 0,1 0 1,-1 0-1,1 0 0,-7-3 0,9 5-2,-1 0 1,1 1-1,-1-1 1,1 0 0,-1 1-1,0 0 1,1-1-1,-1 1 1,0 0 0,0 0-1,1 0 1,-1 0-1,0 0 1,0 0 0,1 0-1,-1 1 1,0-1-1,1 1 1,-1-1-1,0 1 1,1-1 0,-1 1-1,1 0 1,-1 0-1,1 0 1,0 0 0,-1 0-1,1 0 1,0 0-1,-1 1 1,0 1-1,-2 2 4,0 1 0,1-1 0,0 1 1,0 0-1,0 0 0,1 1 0,0-1 0,0 0 0,0 1 0,1-1 0,0 1 0,0-1 0,1 1 0,0 8 0,0-5-80,1-1 1,0 0 0,0 0-1,1 1 1,0-1-1,1 0 1,0-1 0,0 1-1,8 13 1,-9-18-15,0-1 0,1 1 0,0-1 0,0 0 0,0 0 0,0 0 1,1 0-1,-1-1 0,1 1 0,-1-1 0,1 0 0,0 0 0,0 0 0,0-1 0,0 1 0,0-1 0,0 0 0,9 1 1,15 0-368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9.804"/>
    </inkml:context>
    <inkml:brush xml:id="br0">
      <inkml:brushProperty name="width" value="0.05" units="cm"/>
      <inkml:brushProperty name="height" value="0.05" units="cm"/>
    </inkml:brush>
  </inkml:definitions>
  <inkml:trace contextRef="#ctx0" brushRef="#br0">232 57 15523,'2'-2'270,"0"1"-1,-1-1 0,1 1 1,-1-1-1,1 0 0,-1 1 1,0-1-1,0 0 0,0 0 1,0 0-1,0 0 0,0 0 1,-1 0-1,1 0 0,0-4 1,-1 5-149,0 0-1,0 0 1,-1 0 0,1 0 0,0 0 0,0 0 0,-1 0 0,1 0 0,-1 0 0,1 0 0,-1 0 0,1 0 0,-1 0 0,0 1 0,1-1 0,-1 0 0,0 0 0,0 0 0,1 1 0,-1-1 0,0 1 0,0-1 0,0 0 0,0 1 0,0 0 0,0-1 0,0 1 0,0 0 0,0-1 0,0 1 0,0 0 0,0 0 0,0 0 0,-2 0-1,-4-1 26,0 1-1,0 0 0,0 1 0,1 0 0,-1 0 0,0 0 0,0 1 0,1 0 0,-1 0 0,1 1 1,0 0-1,-1 0 0,1 0 0,-11 9 0,3-2-110,1 1 1,0 0-1,0 1 1,-19 24-1,27-30-33,1-1-1,0 1 1,0 0-1,1 1 1,-4 7-1,7-14-1,0 1-1,-1 0 1,1 0-1,-1 0 1,1 0-1,0 0 1,0 0-1,0 0 1,0 0-1,-1 0 1,1 0-1,1 0 1,-1 0-1,0 0 1,0 0-1,0 0 0,0 0 1,1 0-1,-1 0 1,0 0-1,1 0 1,-1 0-1,1 0 1,-1 0-1,1 0 1,0 0-1,-1-1 1,1 1-1,0 0 1,-1 0-1,1-1 1,0 1-1,0-1 0,0 1 1,-1 0-1,1-1 1,0 0-1,0 1 1,0-1-1,0 1 1,0-1-1,0 0 1,0 0-1,2 1 1,84 12-26,-65-11 20,-1 1-1,1 1 0,-1 0 1,0 2-1,0 1 0,35 16 1,-53-22 10,0 1 0,0 0 0,0-1 0,-1 1 0,1 1-1,-1-1 1,1 0 0,-1 1 0,0-1 0,0 1 0,0 0 0,0-1 0,0 1 0,-1 0 0,1 0 0,1 6 0,-3-7 10,1 0-1,-1 0 1,0 0 0,0 1-1,0-1 1,0 0 0,-1 0-1,1 0 1,-1 0 0,1 0-1,-1 0 1,0 0-1,1 0 1,-1-1 0,0 1-1,0 0 1,0 0 0,-1 0-1,1-1 1,0 1 0,-1-1-1,1 1 1,-1-1-1,1 0 1,-1 1 0,0-1-1,-1 1 1,-5 3 0,-1-1 0,1 0-1,0 0 1,-1-1 0,0 0 0,0-1-1,0 0 1,0 0 0,0-1-1,0 0 1,-1-1 0,1 0 0,0 0-1,0-1 1,-1 0 0,1 0 0,0-1-1,0-1 1,0 1 0,1-1 0,-1-1-1,-10-5 1,17 8-131,1-1-1,-1 1 0,1 0 1,-1 0-1,1-1 0,-1 1 1,1-1-1,0 1 1,0-1-1,0 1 0,0-1 1,0 0-1,0 0 0,0 1 1,0-5-1,1 5 68,0 0 0,0 0 0,0 0-1,0-1 1,0 1 0,0 0 0,0 0-1,0 0 1,1-1 0,-1 1 0,0 0-1,1 0 1,-1 0 0,1 0 0,0 0 0,-1 0-1,1 0 1,0 0 0,0 0 0,-1 0-1,1 0 1,0 0 0,0 1 0,0-1 0,0 0-1,1 0 1,22-11-702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0.472"/>
    </inkml:context>
    <inkml:brush xml:id="br0">
      <inkml:brushProperty name="width" value="0.05" units="cm"/>
      <inkml:brushProperty name="height" value="0.05" units="cm"/>
    </inkml:brush>
  </inkml:definitions>
  <inkml:trace contextRef="#ctx0" brushRef="#br0">165 27 16924,'0'-1'91,"0"0"0,0 0 1,0 1-1,0-1 1,0 0-1,0 0 0,0 0 1,0 0-1,0 0 1,0 0-1,0 0 0,0 1 1,-1-1-1,1 0 1,0 0-1,-1 0 0,1 0 1,-1 1-1,1-1 1,-1 0-1,1 0 0,-1 1 1,1-1-1,-1 0 1,0 1-1,1-1 0,-1 1 1,0-1-1,1 1 1,-1-1-1,0 1 0,0-1 1,0 1-1,0 0 1,1 0-1,-1-1 0,0 1 1,0 0-1,0 0 1,0 0-1,0 0 0,0 0 1,1 0-1,-1 0 1,0 0-1,-1 0 0,-3 1 190,1 0 0,-1 0 0,1 0 0,0 1-1,-1-1 1,1 1 0,0 0 0,-6 4-1,2 0-161,1 0-1,-1 1 0,1 0 0,0 1 0,1-1 1,0 1-1,0 1 0,0-1 0,1 1 0,1 0 1,-1 0-1,2 0 0,-1 0 0,1 1 0,0 0 1,1 0-1,0-1 0,0 20 0,2-27-114,-1 0 0,1 0 0,1-1 0,-1 1 0,0 0 0,0 0 1,1-1-1,-1 1 0,1 0 0,-1 0 0,1-1 0,0 1 0,-1-1 0,1 1 0,0 0 0,0-1 0,2 2 0,-2-2-1,0 0-1,0-1 1,0 1-1,0 0 1,0-1-1,1 1 1,-1-1-1,0 0 1,0 1-1,0-1 1,1 0-1,-1 0 1,0 0-1,0 0 1,1 0-1,-1 0 1,0 0-1,0 0 1,2-1-1,4-1 3,0-1 0,1 0-1,-1 0 1,-1 0 0,1-1 0,9-7-1,68-53 10,-54 39-8,2 1 1,38-22 0,-64 43-7,-1 1 0,1-1 0,-1 1 0,1 0 0,0 0 0,0 1 0,11-2 0,-15 3 2,-1 0-1,1 0 0,0 0 1,-1 0-1,1 0 1,-1 0-1,1 1 1,0-1-1,-1 1 1,1-1-1,-1 1 0,1 0 1,-1 0-1,1-1 1,-1 1-1,0 0 1,0 0-1,1 0 0,-1 1 1,0-1-1,0 0 1,0 0-1,0 1 1,0-1-1,0 0 1,0 1-1,-1-1 0,1 1 1,0-1-1,-1 1 1,1-1-1,0 4 1,0 4 32,0 1 0,0-1-1,-1 1 1,0-1 0,-1 1 0,0-1 0,-3 13 0,2-10 101,0 1-1,1-1 1,1 19-1,0-31-123,0 1 0,0-1 0,0 1-1,0-1 1,0 1 0,0-1 0,0 1 0,0-1 0,0 1-1,0-1 1,1 1 0,-1-1 0,0 1 0,0-1 0,0 1-1,1-1 1,-1 1 0,0-1 0,1 0 0,-1 1 0,0-1-1,1 0 1,-1 1 0,1-1 0,-1 0 0,0 1 0,1-1-1,-1 0 1,1 1 0,1-1 7,-1 0 1,0-1-1,0 1 0,0 0 1,0 0-1,0 0 1,0-1-1,0 1 0,0 0 1,0-1-1,0 1 0,0-1 1,1 0-1,32-28 283,-30 26-277,25-26 118,-13 12-110,1 1 1,1 1-1,29-20 1,-45 34-36,0 0-1,0-1 1,0 1 0,1 0-1,-1 0 1,0 1-1,0-1 1,1 0 0,-1 1-1,0-1 1,1 1 0,-1 0-1,1 0 1,-1 0 0,0 0-1,1 0 1,3 1-1,-4 0 1,0 0-1,0 0 0,0 0 0,-1 0 0,1 0 0,0 1 1,-1-1-1,1 0 0,-1 1 0,0-1 0,1 1 0,-1 0 0,0-1 1,0 1-1,0 0 0,0 0 0,0 0 0,0-1 0,-1 1 0,2 4 1,1 8-19,0 1 0,1 19 1,6 25 32,-10-58-7,0 0-1,0 0 1,1 0-1,-1 0 1,0 0 0,1 0-1,-1 0 1,1 0-1,-1 0 1,1 0-1,-1-1 1,1 1-1,-1 0 1,1 0-1,0 0 1,0-1-1,-1 1 1,1 0-1,0-1 1,0 1 0,0-1-1,0 1 1,0-1-1,0 1 1,0-1-1,0 1 1,0-1-1,0 0 1,0 0-1,0 0 1,0 1-1,0-1 1,0 0 0,0 0-1,0 0 1,0-1-1,0 1 1,0 0-1,0 0 1,0 0-1,0-1 1,0 1-1,0-1 1,0 1-1,0-1 1,0 1-1,1-2 1,6-3 17,0 0-1,0-1 1,0-1 0,8-7-1,-9 7-7,16-15 26,-2 2-12,23-16 0,-39 32-26,0 0 0,1 0 0,-1 1 0,1 0 0,0 0 0,0 0 1,0 1-1,1 0 0,-1 0 0,8 0 0,-12 1-1,0 1 0,0 0-1,0 0 1,0 0 0,1 0 0,-1 1 0,0-1-1,0 0 1,0 1 0,0 0 0,0-1 0,0 1-1,0 0 1,0 0 0,0 0 0,-1 0 0,1 1 0,0-1-1,-1 0 1,1 1 0,-1-1 0,1 1 0,1 2-1,1 3-3,0 0 0,-1 0 0,1 0 0,-2 1 0,3 8 0,-3-9 0,1 1 0,0-1 1,0 0-1,5 9 0,-7-15 4,-1 0 0,1 0 0,0-1 0,-1 1 0,1 0-1,0 0 1,0-1 0,-1 1 0,1-1 0,0 1 0,0-1 0,0 1 0,0-1 0,0 1 0,0-1 0,0 0-1,0 1 1,0-1 0,0 0 0,0 0 0,0 0 0,0 0 0,0 0 0,0 0 0,1 0 0,27-10 11,-26 9-26,-1-1 1,1 1-1,-1 0 1,1 0-1,0 0 1,-1 1-1,1-1 1,0 1 0,5-1-1,-8 1 2,1 0-1,-1 0 1,1 0-1,0 0 1,-1 1 0,1-1-1,-1 0 1,1 0-1,-1 1 1,1-1 0,-1 0-1,1 1 1,-1-1-1,1 0 1,-1 1 0,1-1-1,-1 1 1,0-1-1,1 1 1,-1-1 0,0 1-1,1-1 1,-1 1-1,0-1 1,1 1 0,-1-1-1,0 1 1,0 0-1,-2 20-1112,-1-14 571,1 0 0,-1-1 0,-8 13 0,3-9-30,2-6-96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0.980"/>
    </inkml:context>
    <inkml:brush xml:id="br0">
      <inkml:brushProperty name="width" value="0.05" units="cm"/>
      <inkml:brushProperty name="height" value="0.05" units="cm"/>
    </inkml:brush>
  </inkml:definitions>
  <inkml:trace contextRef="#ctx0" brushRef="#br0">18 309 18748,'-2'4'322,"-1"2"82,0 0-1,1 0 1,0 0 0,-3 13-1,5-18-346,-1 0 0,1 0-1,0 0 1,0 0-1,0 0 1,0 0-1,0 0 1,0 1 0,0-1-1,1 0 1,-1 0-1,0 0 1,1 0-1,-1 0 1,0 0 0,1 0-1,0 0 1,-1 0-1,1 0 1,-1 0-1,1 0 1,0 0 0,0-1-1,-1 1 1,1 0-1,0 0 1,0-1-1,0 1 1,0-1 0,0 1-1,0-1 1,0 1-1,0-1 1,0 1-1,2-1 1,3 1 124,-1 0 1,1 0-1,-1-1 0,1 0 0,-1 0 1,1 0-1,-1-1 0,1 0 0,8-3 1,49-19 528,-28 6-540,0-1-1,-1-2 1,-1-1 0,-1-2-1,-1-1 1,-1-1 0,-1-2-1,-2-1 1,28-35 0,-51 58-147,0-1 1,-1 0 0,0 0 0,0 0 0,0 0 0,0 0 0,2-11-1,-5 15-18,1 1-1,-1 0 1,0-1-1,0 1 1,0 0-1,0 0 1,0-1-1,0 1 1,-1 0-1,1-1 1,0 1-1,-1 0 1,1 0-1,-1-1 1,1 1-1,-1 0 1,-1-2-1,1 2-1,0 0-1,-1 0 0,1 0 1,0 0-1,-1 0 1,1 0-1,-1 0 1,1 1-1,-1-1 1,0 0-1,1 1 1,-1 0-1,1-1 1,-1 1-1,0 0 1,0 0-1,-2 0 1,-6 1 2,0 0 1,0 0-1,0 1 1,0 1-1,1-1 1,-1 2-1,1-1 1,0 1-1,-1 1 1,2-1-1,-12 9 0,-1 2 38,1 0-1,0 2 0,-23 24 0,26-23 17,1 0-1,1 1 1,-13 23 0,24-37-42,0 1 0,1 0 0,0 0 1,0 0-1,1 1 0,0-1 1,0 1-1,0-1 0,1 1 0,0 0 1,0-1-1,1 1 0,-1 0 1,2 0-1,1 12 0,-1-16-61,0 0-1,0 0 1,1 0-1,-1-1 1,1 1-1,0 0 1,0-1-1,0 1 1,0-1 0,0 0-1,0 0 1,1 0-1,-1 0 1,1 0-1,-1 0 1,1-1-1,0 1 1,0-1-1,0 1 1,-1-1 0,1 0-1,1-1 1,-1 1-1,5 0 1,9 2-421,0-2 1,-1 0 0,25-2 0,-24 0 406,41-3-477,5-5-169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1.617"/>
    </inkml:context>
    <inkml:brush xml:id="br0">
      <inkml:brushProperty name="width" value="0.05" units="cm"/>
      <inkml:brushProperty name="height" value="0.05" units="cm"/>
    </inkml:brush>
  </inkml:definitions>
  <inkml:trace contextRef="#ctx0" brushRef="#br0">237 10 18940,'7'-4'2130,"-12"2"-1166,-15-1 254,9 5-902,1 0 0,-1 0 1,0 1-1,1 1 1,0-1-1,-17 10 1,7-2-216,0 1 0,-21 17-1,40-29-97,-4 4 17,0-1 0,0 1 1,1 0-1,-1 0 0,1 1 0,0-1 0,0 1 0,1 0 0,-5 7 1,8-12-21,0 1 0,1-1 0,-1 1 0,0-1 0,0 0 1,0 1-1,1-1 0,-1 0 0,0 1 0,0-1 1,1 0-1,-1 0 0,0 1 0,0-1 0,1 0 1,-1 0-1,0 1 0,1-1 0,-1 0 0,0 0 0,1 0 1,-1 0-1,1 1 0,-1-1 0,0 0 0,1 0 1,-1 0-1,0 0 0,1 0 0,-1 0 0,1 0 1,-1 0-1,0 0 0,1 0 0,-1 0 0,1-1 0,-1 1 1,1 0-1,21-2-30,-21 2 27,29-3-57,0 1 0,0 1 0,0 2 0,36 5 0,-54-5 29,0 2 0,-1 0 0,1 0 0,0 1 0,-1 0 0,0 1 0,0 0 0,-1 1 0,1 0 0,-1 1-1,-1 0 1,1 0 0,11 13 0,-18-17 36,0 0-1,-1 0 0,1 0 0,-1 0 0,0 1 0,0-1 1,0 0-1,-1 1 0,1 0 0,-1-1 0,0 1 0,0 0 1,0 0-1,0 0 0,-1-1 0,1 1 0,-1 0 0,0 0 1,0 0-1,-1 0 0,0 7 0,-1-7 44,0 1 1,1-1-1,-2 0 0,1 0 1,0 0-1,-1 0 0,0 0 1,0-1-1,0 1 0,0-1 1,0 1-1,-1-1 0,0 0 1,1-1-1,-1 1 0,0-1 1,-8 4-1,0-1 116,0 0 1,1-1-1,-2-1 0,1 0 0,0 0 1,-19 1-1,27-4-179,0 1 0,0-1 0,-1 0 0,1 0 1,0-1-1,0 1 0,0-1 0,0 0 0,0 0 0,0 0 0,0 0 1,0-1-1,0 0 0,0 0 0,0 0 0,1 0 0,-1 0 0,1-1 1,0 0-1,0 1 0,0-1 0,-5-6 0,7 7-100,0 1-1,1-1 1,-1 0-1,0 0 1,1 0-1,-1 1 1,1-1 0,0 0-1,0 0 1,0 0-1,0 0 1,0 0-1,0 0 1,0 1-1,0-1 1,1 0 0,-1 0-1,1 0 1,-1 0-1,1 1 1,0-1-1,0 0 1,0 1 0,0-1-1,0 0 1,0 1-1,2-3 1,2-2-161,1 1 0,-1-1 0,1 1 0,0 0 0,9-5 0,17-11-694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31.476"/>
    </inkml:context>
    <inkml:brush xml:id="br0">
      <inkml:brushProperty name="width" value="0.05" units="cm"/>
      <inkml:brushProperty name="height" value="0.05" units="cm"/>
    </inkml:brush>
  </inkml:definitions>
  <inkml:trace contextRef="#ctx0" brushRef="#br0">0 310 13515,'4'0'164,"0"1"0,0-1 0,0 1 0,0 0 0,7 3 0,18 4-59,17-7 181,0-2-1,0-2 0,85-17 1,8-1 70,175 3-162,-76 6-175,365-52 35,160-9 10,204-22 767,-950 93-803,138-14 311,-134 16-264,0 0-1,-1 1 0,1 0 1,-1 2-1,30 8 0,-46-10-58,1 1 0,-1 0-1,1 0 1,-1 0 0,0 0-1,0 1 1,0-1 0,0 1-1,0 0 1,-1 1 0,1-1-1,-1 0 1,3 5 0,-4-6-26,-1 0 0,1 1 0,-1-1 0,0 0 1,0 1-1,0-1 0,0 1 0,-1-1 0,1 1 0,-1 0 0,1-1 1,-1 1-1,0 0 0,0-1 0,0 1 0,0-1 0,-1 1 0,1 0 1,-1-1-1,1 1 0,-1-1 0,0 1 0,0-1 0,-2 4 1,-6 3-70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2.069"/>
    </inkml:context>
    <inkml:brush xml:id="br0">
      <inkml:brushProperty name="width" value="0.05" units="cm"/>
      <inkml:brushProperty name="height" value="0.05" units="cm"/>
    </inkml:brush>
  </inkml:definitions>
  <inkml:trace contextRef="#ctx0" brushRef="#br0">19 11 16275,'7'-11'1835,"-4"17"-189,-4 24 447,-9 68 366,-8 168-92,18-263-2335,0 0 0,0-1 0,0 1 0,1 0 1,-1 0-1,0-1 0,1 1 0,0 0 0,0-1 0,0 1 0,0 0 0,0-1 0,2 4 0,-2-6-21,-1 0 0,1 1 0,-1-1-1,1 0 1,-1 1 0,1-1 0,-1 0-1,1 1 1,-1-1 0,1 0 0,-1 0-1,1 0 1,0 0 0,-1 1-1,1-1 1,-1 0 0,1 0 0,0 0-1,-1 0 1,1 0 0,-1-1 0,2 1-1,0 0 6,0-1-1,0 0 0,0 0 1,0 0-1,0 0 1,0 0-1,0-1 0,3-1 1,27-24 34,24-19 19,-50 42-65,0 0 0,1 0-1,-1 1 1,1-1 0,0 2 0,0-1-1,11-2 1,-17 5-4,1-1-1,0 1 1,0 0 0,-1 0-1,1-1 1,0 1 0,-1 0-1,1 1 1,0-1-1,0 0 1,-1 0 0,1 1-1,0-1 1,-1 1 0,1-1-1,-1 1 1,1 0-1,-1 0 1,1-1 0,-1 1-1,1 0 1,-1 1 0,2 0-1,-2 0 0,1 0-1,-1 1 1,0-1 0,0 0-1,0 1 1,0-1-1,0 1 1,-1-1-1,1 1 1,-1-1 0,1 1-1,-1-1 1,0 5-1,0 4-2,-1 0-1,-1-1 1,0 1 0,0-1-1,-1 0 1,-6 15-1,9-24 6,-6 14 3,-1-1 1,0 0-1,-14 21 1,25-38 56,0 0 0,0 0-1,0 0 1,1 1 0,-1 0 0,1 0 0,5-2-1,45-13 266,12 6-40,-53 10-431,0-1-1,0-1 0,0 0 1,0 0-1,-1-1 0,27-12 1,-38 15-1,-1 0-1,1-1 1,0 1 0,0 0 0,-1-1 0,1 1 0,-1 0 0,1-1 0,-1 0 0,0 1 0,0-1 0,0 0-1,0 0 1,0 0 0,0 1 0,0-1 0,0 0 0,-1 0 0,1 0 0,-1-1 0,1 1 0,-1 0 0,0 0-1,0 0 1,0 0 0,0 0 0,0 0 0,-1 0 0,1 0 0,0 0 0,-1 0 0,0 0 0,-1-4 0,-2-2-306,0 0 0,-1 0 0,1 0 0,-2 1 0,1 0 0,-11-11 0,-12-11-886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2.548"/>
    </inkml:context>
    <inkml:brush xml:id="br0">
      <inkml:brushProperty name="width" value="0.05" units="cm"/>
      <inkml:brushProperty name="height" value="0.05" units="cm"/>
    </inkml:brush>
  </inkml:definitions>
  <inkml:trace contextRef="#ctx0" brushRef="#br0">4 8 17372,'-3'0'1808,"14"0"-1096,12 0-256,12 3 809,5 0-177,10-3-400,5 0-416,0-3-112,-1-2-48,-14-1-88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2.968"/>
    </inkml:context>
    <inkml:brush xml:id="br0">
      <inkml:brushProperty name="width" value="0.05" units="cm"/>
      <inkml:brushProperty name="height" value="0.05" units="cm"/>
    </inkml:brush>
  </inkml:definitions>
  <inkml:trace contextRef="#ctx0" brushRef="#br0">148 57 20524,'-1'-4'226,"0"0"0,-1 0-1,1 0 1,-1 0 0,0 0-1,0 1 1,0-1-1,0 1 1,-1-1 0,-5-5-1,7 8-169,0 0 1,-1 0-1,1 0 0,0 0 0,0 1 0,-1-1 0,1 0 0,-1 1 0,1-1 1,-1 1-1,1 0 0,-1-1 0,1 1 0,-1 0 0,1 0 0,-1 0 0,1 0 1,-1 0-1,1 0 0,-1 0 0,1 1 0,-1-1 0,1 0 0,-1 1 0,1-1 1,0 1-1,-1 0 0,1-1 0,0 1 0,-1 0 0,1 0 0,0 0 0,0 0 1,-2 1-1,-3 4 45,0 0 0,0 0 0,1 1 1,0-1-1,0 1 0,0 1 0,1-1 1,0 0-1,1 1 0,-6 15 0,6-12-48,0 0 0,0 0-1,1 1 1,1-1 0,0 1-1,1 0 1,1 15 0,-1-24-44,0 0 0,0-1 0,1 1 0,-1-1 0,1 1 0,0-1 0,0 0 0,0 1 0,0-1 0,0 0 0,0 1 0,1-1 0,-1 0 0,1 0 0,2 3 0,-3-5-5,1 1 1,-1 0-1,1 0 0,-1-1 0,0 1 0,1-1 1,-1 1-1,1-1 0,-1 1 0,1-1 0,0 0 0,-1 0 1,1 0-1,-1 0 0,1 0 0,-1 0 0,1 0 0,-1-1 1,1 1-1,-1 0 0,1-1 0,-1 1 0,1-1 1,-1 0-1,1 1 0,1-3 0,5-1 5,-1-1 1,1-1-1,-1 1 1,0-1-1,-1 0 0,0-1 1,9-10-1,34-57 52,-18 26-13,-31 47-47,1 0 0,-1 0 0,1 0-1,0 0 1,0 0 0,0 0 0,-1 0 0,1 0 0,0 0-1,0 1 1,0-1 0,0 0 0,0 1 0,1-1-1,1 0 1,-3 1-1,1 0 0,-1 0-1,0 0 1,1 0-1,-1 1 1,1-1-1,-1 0 1,0 0 0,1 1-1,-1-1 1,0 0-1,1 0 1,-1 1 0,0-1-1,0 0 1,1 1-1,-1-1 1,0 1 0,0-1-1,0 0 1,0 1-1,1-1 1,-1 1-1,0-1 1,0 0 0,0 1-1,0-1 1,0 1-1,0 0 1,1 9-36,-1 0 0,-1 19 0,0-16-33,1 2-27,1 55-530,0-64 425,0 0 1,0 0 0,0 0 0,1-1 0,0 1-1,0-1 1,0 1 0,1-1 0,4 9-1,-6-13 160,0 0-1,0 1 0,1-1 0,-1 0 0,0 0 0,0 0 0,1 0 0,-1 0 0,0 0 0,1 0 0,-1 0 0,1 0 0,-1-1 0,1 1 0,-1-1 0,1 1 0,0-1 1,-1 1-1,1-1 0,0 0 0,-1 0 0,1 0 0,0 0 0,-1 0 0,1 0 0,0 0 0,-1-1 0,1 1 0,0-1 0,-1 1 0,1-1 0,-1 1 0,1-1 0,-1 0 1,1 0-1,-1 0 0,2-1 0,5-4-104,1-1-1,-1 0 1,-1 0 0,12-15 0,19-23-572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3.385"/>
    </inkml:context>
    <inkml:brush xml:id="br0">
      <inkml:brushProperty name="width" value="0.05" units="cm"/>
      <inkml:brushProperty name="height" value="0.05" units="cm"/>
    </inkml:brush>
  </inkml:definitions>
  <inkml:trace contextRef="#ctx0" brushRef="#br0">187 0 18140,'-7'28'1303,"0"-1"0,-15 35 0,-2 7-160,9-16-776,1 0 0,4 0 1,1 1-1,3 0 1,1 63-1,5-112-339,-1 1-10,1-1 1,1 1-1,-1 0 1,1 0 0,0 0-1,0-1 1,0 1-1,1 0 1,0-1 0,0 0-1,3 6 1,-5-11-19,0 0 0,1 0 0,-1 1 0,0-1 0,0 0 1,0 0-1,0 0 0,0 0 0,0 0 0,0 0 0,0 0 0,0 0 0,0 0 1,0 0-1,0 0 0,0 1 0,1-1 0,-1 0 0,0 0 0,0 0 0,0 0 1,0 0-1,0 0 0,0 0 0,0 0 0,0 0 0,1 0 0,-1 0 0,0 0 1,0 0-1,0 0 0,0 0 0,0 0 0,0 0 0,0 0 0,1 0 0,-1 0 0,0 0 1,0 0-1,0 0 0,0 0 0,0 0 0,0-1 0,0 1 0,0 0 0,0 0 1,0 0-1,1 0 0,-1 0 0,0 0 0,0 0 0,2-8 3,-1-10 1,-3-13 107,-1 0 1,-2-1-1,-1 1 0,-1 1 0,-2 0 0,-1 0 0,-19-39 1,19 55 98,10 14-202,0 0 1,0 0 0,0 0-1,-1-1 1,1 1 0,0 0-1,0 0 1,0 0 0,-1 0-1,1 0 1,0 0 0,0 0-1,0 0 1,-1 0 0,1-1-1,0 1 1,0 0 0,-1 0-1,1 0 1,0 0-1,0 0 1,0 0 0,-1 0-1,1 1 1,0-1 0,0 0-1,-1 0 1,1 0 0,0 0-1,0 0 1,0 0 0,-1 0-1,1 1 1,0 0 6,-1 0-1,1 0 1,-1 0 0,1 0 0,0 0-1,0 1 1,0-1 0,0 0-1,0 0 1,0 0 0,0 0 0,0 1-1,0-1 1,0 0 0,1 0 0,-1 0-1,0 0 1,1 0 0,-1 0-1,1 1 1,0 0 0,1 1-10,-1 0 1,1 0 0,0 0-1,0 0 1,0 0 0,1-1-1,-1 1 1,1-1 0,-1 1-1,1-1 1,0 0-1,0 0 1,0 0 0,3 1-1,0 0-1,1 0 0,-1-1-1,1 0 1,0-1 0,-1 1 0,13 0-1,3-2-22,0 0 0,0-2-1,33-6 1,-40 5-17,0 0-1,-1-1 0,1-1 1,-1-1-1,0 0 0,20-11 1,-26 12 20,-1 0 1,1-1-1,-1 0 1,0 0 0,0-1-1,-1 1 1,0-1-1,0-1 1,-1 1 0,1-1-1,6-14 1,-11 20 15,0 0 0,-1 0 0,1 0 0,0 0 0,-1 0 0,1 0 0,-1 0 0,0 0 0,1 0 1,-1 0-1,0 0 0,0 0 0,-1 0 0,1 0 0,0 0 0,-1 0 0,1 0 0,-1 0 0,1 0 0,-1 0 0,-2-3 1,2 4 0,0 0 1,0 0 0,0 0 0,-1 0 0,1 0 0,0 0 0,-1 0-1,1 1 1,-1-1 0,1 0 0,-1 1 0,1-1 0,-1 1 0,1 0 0,-1-1-1,0 1 1,1 0 0,-1 0 0,1 0 0,-1 0 0,0 0 0,1 0 0,-1 1-1,1-1 1,-1 0 0,1 1 0,-1 0 0,-2 0 0,-5 4 18,0-1 0,0 1 0,1 0 1,0 1-1,0 0 0,0 0 0,1 0 0,0 1 1,0 1-1,0-1 0,1 1 0,0 0 1,1 0-1,0 1 0,-7 14 0,7-12 14,1 0-1,0 0 1,0 0-1,1 0 1,0 1-1,1-1 1,1 1-1,0 0 1,0 0-1,1-1 1,1 1-1,3 21 1,-3-29-46,0 0 1,0 0-1,1 0 1,0 0-1,0 0 1,0-1-1,0 1 1,0-1-1,1 1 1,-1-1-1,1 0 1,0 0 0,0 0-1,0-1 1,1 1-1,-1-1 1,0 1-1,1-1 1,0 0-1,0 0 1,-1-1-1,1 1 1,0-1-1,0 0 1,0 0-1,5 0 1,-4 0-19,0 0-1,0-1 1,0 0 0,1 0 0,-1 0-1,0-1 1,0 0 0,0 0-1,0 0 1,0-1 0,0 1 0,0-1-1,-1 0 1,1-1 0,0 1-1,-1-1 1,0 0 0,0 0 0,0 0-1,5-6 1,15-19-203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4.835"/>
    </inkml:context>
    <inkml:brush xml:id="br0">
      <inkml:brushProperty name="width" value="0.05" units="cm"/>
      <inkml:brushProperty name="height" value="0.05" units="cm"/>
    </inkml:brush>
  </inkml:definitions>
  <inkml:trace contextRef="#ctx0" brushRef="#br0">189 76 17636,'1'-4'250,"0"1"0,-1-1 1,1 0-1,-1 1 0,0-1 1,0 0-1,0 1 0,-1-1 1,1 0-1,-1 1 0,0-1 1,-2-6-1,2 9-153,0-1 0,0 1 1,0-1-1,0 1 0,-1 0 0,1-1 0,0 1 1,0 0-1,-1 0 0,1 0 0,-1 0 0,1 0 1,-1 0-1,1 0 0,-1 0 0,0 1 0,1-1 1,-1 1-1,0-1 0,0 1 0,1 0 1,-1-1-1,0 1 0,0 0 0,1 0 0,-1 0 1,0 0-1,-2 1 0,-2 0 13,1 1 0,0-1 1,-1 1-1,1 0 0,0 1 0,0-1 0,0 1 0,1 0 1,-1 0-1,1 1 0,0-1 0,-1 1 0,1 0 0,1 0 0,-1 0 1,-3 6-1,-1 1-47,0 1 1,1 0-1,1 0 1,0 1-1,-6 17 1,9-20-51,1 1 1,0-1 0,0 0-1,1 0 1,1 1-1,0-1 1,1 13 0,-1-19-13,1-1 1,-1 1-1,1-1 0,0 1 1,0-1-1,1 1 1,-1-1-1,1 0 0,0 0 1,3 6-1,-3-7 0,-1-1-1,1 0 1,-1 1-1,1-1 0,0 0 1,-1 0-1,1 1 1,0-2-1,0 1 1,0 0-1,0 0 0,0 0 1,0-1-1,0 1 1,0-1-1,0 0 1,0 0-1,0 1 0,0-1 1,3-1-1,0 0 5,1 0-1,-1 0 0,0-1 0,0 0 1,0 0-1,0-1 0,0 1 0,0-1 1,-1 0-1,1 0 0,-1-1 1,0 1-1,0-1 0,7-8 0,6-7 54,24-38 0,1-17 47,1-2 72,-43 75-176,0 1 0,0 0 1,0 0-1,0 0 0,0 0 1,0-1-1,0 1 0,0 0 1,0 0-1,0 0 0,1 0 0,-1-1 1,0 1-1,0 0 0,0 0 1,0 0-1,0 0 0,0 0 1,0-1-1,0 1 0,1 0 1,-1 0-1,0 0 0,0 0 1,0 0-1,0 0 0,0 0 1,1 0-1,-1 0 0,0 0 0,0 0 1,0-1-1,0 1 0,1 0 1,-1 0-1,0 0 0,0 0 1,0 0-1,0 0 0,1 0 1,-1 0-1,0 0 0,0 1 1,0-1-1,0 0 0,1 0 1,-1 0-1,0 0 0,0 0 0,0 0 1,0 0-1,0 0 0,1 0 1,-1 0-1,0 1 0,0-1 1,2 11 28,-1 72 62,-16 143 0,4-105 164,9-95-204,-5 65 376,-18 91 0,24-178-421,0 0 0,0 0 0,0 0-1,-1-1 1,1 1 0,-1 0-1,0-1 1,0 0 0,0 1 0,-3 3-1,5-7-5,-1 1 0,0 0 1,0-1-1,0 1 0,1-1 0,-1 1 0,0-1 0,0 1 0,0-1 0,0 1 0,0-1 0,0 0 0,0 1 0,0-1 0,0 0 0,0 0 0,-2 0 0,2 0 0,-1-1-1,0 1 1,0-1 0,1 1-1,-1-1 1,0 1-1,1-1 1,-1 0 0,1 0-1,-1 0 1,1 0-1,-1 0 1,-1-2 0,-2-3 2,-1 0 0,1 0 1,0-1-1,0 1 0,1-1 0,0 0 1,0 0-1,1 0 0,0-1 0,0 0 1,1 1-1,0-1 0,0 0 1,0 0-1,1 0 0,1 0 0,-1 0 1,1 0-1,1 0 0,1-9 1,-1 6-3,1-1 0,1 1 0,0 0 0,1 0 0,0 0 0,0 1 0,1 0 0,0-1 0,1 1 0,1 1 0,-1 0 1,1-1-1,14-12 0,80-63-14,-56 50 18,44-45-1,-78 68 1,0 0 0,0-1 0,-1-1 0,-1 1-1,0-2 1,-1 1 0,-1-1 0,8-20 0,-18 46-4,2-1-1,-1 1 1,1-1 0,1 1 0,0 0 0,0-1 0,1 1-1,1-1 1,-1 1 0,7 18 0,-7-27-1,0 0 1,0 0-1,0-1 0,0 1 0,0 0 1,0-1-1,0 1 0,1-1 0,-1 1 1,0-1-1,1 1 0,-1-1 0,1 0 1,0 0-1,0 0 0,-1 0 0,1 0 1,0 0-1,0-1 0,2 2 0,-1-2 0,0 0 1,0 1-1,0-1 0,1 0 0,-1-1 0,0 1 1,0-1-1,0 1 0,0-1 0,0 0 1,5-2-1,3-3 0,0 0 0,0 0 0,-1-1 0,0-1 0,14-12 0,1-5-4,0-2 0,-2 0 1,-1-1-1,-1-2 0,19-36 0,-99 229 62,37-100 131,-15 68 1,30-98-77,1 0 0,2-1 0,1 1 0,2 39 0,3-51-60,2 1 1,7 30-1,-6-36-43,-1 0 0,-1 0 0,-1 1 0,0-1 0,-1 22 0,-1-37-11,0 0 1,0 1-1,0-1 1,0 0-1,0 1 1,0-1-1,-1 0 1,1 0-1,0 1 1,-1-1-1,1 0 0,-1 0 1,1 0-1,-1 1 1,0-1-1,1 0 1,-1 0-1,0 0 1,0 0-1,0 0 1,0 0-1,0-1 0,0 1 1,-1 1-1,0-2 2,1 0 0,-1 1 0,1-1 0,-1 0-1,1 0 1,-1 0 0,1 0 0,-1 0 0,1-1-1,-1 1 1,1 0 0,-1-1 0,1 1 0,-1-1-1,1 0 1,0 1 0,-2-2 0,-3-2 4,-1 0 0,1 0 0,0-1-1,1 1 1,-1-1 0,1-1 0,-5-6 0,5 5 0,1 0-1,0 0 1,1-1-1,-1 1 1,2-1 0,-1 0-1,1 0 1,0 0-1,0 0 1,1 0 0,0-1-1,1 1 1,0 0-1,0-1 1,1 1 0,1-11-1,1 9-12,-1-1 0,1 1 0,1-1-1,0 1 1,0 0 0,1 0 0,0 1 0,1 0 0,0-1-1,0 2 1,14-15 0,87-87-1694,-77 74 1361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45.769"/>
    </inkml:context>
    <inkml:brush xml:id="br0">
      <inkml:brushProperty name="width" value="0.05" units="cm"/>
      <inkml:brushProperty name="height" value="0.05" units="cm"/>
    </inkml:brush>
  </inkml:definitions>
  <inkml:trace contextRef="#ctx0" brushRef="#br0">428 0 14083,'1'0'174,"1"0"0,-1 0 1,1 1-1,-1-1 0,1 0 0,-1 0 1,1 1-1,-1-1 0,1 1 0,-1 0 1,0-1-1,1 1 0,-1 0 0,0 0 0,1-1 1,-1 1-1,0 0 0,0 1 0,0-1 1,0 0-1,0 0 0,0 0 0,0 0 1,1 3-1,-1 0 267,0 0 1,0 0 0,0 1 0,0-1-1,-1 0 1,0 1 0,0 7 0,-1-2-195,-1 1 0,0-1 0,0 0 1,-1 0-1,0 0 0,-1-1 0,0 1 0,-1-1 1,1 0-1,-9 11 0,-3 4 166,-2-2 0,-28 31 0,21-28-140,0-1 0,-1 0-1,-2-2 1,0-1 0,-1-2 0,-39 20 0,58-35-235,1 0 1,-1 0 0,-17 3 0,25-6-39,0-1 1,1 1-1,-1-1 1,0 0-1,0 0 1,1 0-1,-1 0 1,0 0-1,0 0 1,1 0-1,-1-1 1,0 1-1,0 0 1,1-1 0,-1 0-1,0 1 1,1-1-1,-1 0 1,1 0-1,-1 0 1,1 0-1,-1 0 1,1 0-1,0 0 1,0 0-1,-1-1 1,1 1-1,0 0 1,-1-3-1,0-2-5,0 0 0,0 0 0,1-1 0,0 1 0,0 0 0,0-1 0,1 1 0,0 0 0,0-1 0,1 1 0,0-1 0,2-8 0,1 0-8,0 0 0,1-1 1,13-26-1,-13 33 9,-1 1-1,1 0 0,0 0 0,1 0 1,0 1-1,0 0 0,1 0 0,0 1 1,0 0-1,0 0 0,9-5 0,-11 8 3,0 1 1,-1 0-1,2 0 0,-1 0 0,0 0 0,0 1 0,0 0 0,1 0 1,-1 0-1,1 1 0,-1 0 0,0 0 0,1 0 0,-1 1 0,1 0 1,-1 0-1,0 0 0,0 1 0,1-1 0,7 5 0,0 1 2,-1 0-1,0 1 1,-1 0-1,1 1 1,-1 0-1,-1 1 0,0 0 1,12 16-1,64 99 149,-78-112-112,7 10 37,-9-11-7,1 0-1,1-1 0,0 0 1,0 0-1,1-1 0,10 10 1,-18-19-66,1 0 0,-1-1 1,0 1-1,0 0 0,1 0 1,-1 0-1,1-1 0,-1 1 0,0-1 1,1 1-1,-1-1 0,1 1 1,-1-1-1,1 0 0,0 0 1,-1 0-1,1 0 0,-1 0 1,1 0-1,2 0 0,-1-2-229,1 1-1,-1-1 0,1 0 1,-1 0-1,0 0 1,5-4-1,0 0-162,0 0-30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27.300"/>
    </inkml:context>
    <inkml:brush xml:id="br0">
      <inkml:brushProperty name="width" value="0.05" units="cm"/>
      <inkml:brushProperty name="height" value="0.05" units="cm"/>
    </inkml:brush>
  </inkml:definitions>
  <inkml:trace contextRef="#ctx0" brushRef="#br0">5 23 16203,'-2'7'739,"2"-6"-481,-1 0 0,1 0 0,0 0 0,-1 0 0,1 0 0,0 0 0,0 0 0,0 0 0,0 0 0,0 1 0,0-1 0,0 0 0,0 0 0,1 2 0,0-2-114,0-1-1,0 1 0,0-1 1,0 1-1,0-1 0,0 1 0,0-1 1,0 0-1,0 1 0,1-1 1,-1 0-1,0 0 0,0 0 0,0 0 1,0 0-1,0 0 0,2-1 1,40-1 1194,0-2 0,58-14 0,17-2-822,-96 17-605,-12 2-268,1-1-1,0 1 1,0 0-1,0 1 1,-1 1-1,13 1 1,-29 1-73,-2-4 30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27.686"/>
    </inkml:context>
    <inkml:brush xml:id="br0">
      <inkml:brushProperty name="width" value="0.05" units="cm"/>
      <inkml:brushProperty name="height" value="0.05" units="cm"/>
    </inkml:brush>
  </inkml:definitions>
  <inkml:trace contextRef="#ctx0" brushRef="#br0">1 93 18884,'9'11'1992,"15"-10"-1103,9-1-305,14-8 944,5-2-192,5-6-375,-1 0-233,-2-1-352,-5 3-208,-12 5-512,-5 4-312,-11 4-785,-4 1 1153,-5-2-232,-3-4-232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28.090"/>
    </inkml:context>
    <inkml:brush xml:id="br0">
      <inkml:brushProperty name="width" value="0.05" units="cm"/>
      <inkml:brushProperty name="height" value="0.05" units="cm"/>
    </inkml:brush>
  </inkml:definitions>
  <inkml:trace contextRef="#ctx0" brushRef="#br0">0 0 18532,'37'0'2446,"52"8"1,-75-6-2317,-1 0-1,1 1 1,-1 1 0,0 1 0,0 0-1,24 13 1,-34-17-123,-1 1 1,1-1-1,-1 1 0,0 0 0,0 0 0,0 0 0,0 0 0,0 1 1,0-1-1,0 0 0,-1 1 0,1-1 0,-1 1 0,0 0 1,0-1-1,0 1 0,0 0 0,0 0 0,0 0 0,-1-1 1,1 1-1,-1 0 0,0 0 0,0 0 0,0 0 0,-1 0 1,1 0-1,0 0 0,-1 0 0,0-1 0,0 1 0,0 0 1,-1 2-1,-5 11 66,0-2 0,-1 1 0,-1-1 1,-16 20-1,21-29-51,-17 24 240,-73 104-493,78-108-218,2 0 0,1 0 1,-16 43-1,22-42 13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1.240"/>
    </inkml:context>
    <inkml:brush xml:id="br0">
      <inkml:brushProperty name="width" value="0.05" units="cm"/>
      <inkml:brushProperty name="height" value="0.05" units="cm"/>
    </inkml:brush>
  </inkml:definitions>
  <inkml:trace contextRef="#ctx0" brushRef="#br0">43 8 14403,'4'-3'1146,"6"-2"3177,-10 6-4206,1-1-1,-1 0 1,1 1 0,-1-1-1,1 1 1,-1-1-1,1 1 1,-1-1 0,0 1-1,1-1 1,-1 1 0,1-1-1,-1 1 1,0-1 0,0 1-1,1-1 1,-1 1-1,0 0 1,0 0 0,4 14 603,0 0 0,-1-1 0,-1 1 1,0 27-1,0-6-299,0-23-334,20 279 514,-22-288-466,0 5-361,1 1-1,-1-1 1,-1 0-1,0 0 1,-2 9-1,3-17 174,0 0 0,-1 0-1,1 1 1,-1-1 0,1 0 0,-1 0-1,1 0 1,-1 0 0,0 0-1,1 0 1,-1 0 0,0 0 0,0-1-1,0 1 1,0 0 0,1 0-1,-1-1 1,0 1 0,-2 0 0,2 0 50,-1-1 0,0 0 0,1 0 0,-1 0 0,1 0 0,-1 0 0,0 0 0,1-1 1,-1 1-1,1 0 0,-1-1 0,1 1 0,-1-1 0,1 1 0,-1-1 0,1 0 0,-1 0 0,-1-1 1,-22-18-405,-4-11-64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8:32.424"/>
    </inkml:context>
    <inkml:brush xml:id="br0">
      <inkml:brushProperty name="width" value="0.05" units="cm"/>
      <inkml:brushProperty name="height" value="0.05" units="cm"/>
    </inkml:brush>
  </inkml:definitions>
  <inkml:trace contextRef="#ctx0" brushRef="#br0">1 173 14035,'58'-25'376,"2"3"1,1 2-1,92-17 0,192-11-497,31 28 50,3 20 79,-161 1 55,751 30 349,271-7-258,-1036-35-161,529-16 227,-733 27-220,0 0 0,0 0 1,0 0-1,-1-1 0,1 1 0,0 0 0,0 0 0,0 0 1,0 0-1,0 0 0,0 0 0,0 0 0,0 0 0,0 0 1,0 0-1,0 0 0,0 0 0,0 0 0,1-1 0,-1 1 0,0 0 1,0 0-1,0 0 0,0 0 0,0 0 0,0 0 0,0 0 1,0 0-1,0 0 0,0 0 0,0 0 0,0 0 0,0 0 1,0 0-1,0 0 0,0 0 0,0 0 0,0 0 0,0 0 0,0-1 1,1 1-1,-16-11-18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1.719"/>
    </inkml:context>
    <inkml:brush xml:id="br0">
      <inkml:brushProperty name="width" value="0.05" units="cm"/>
      <inkml:brushProperty name="height" value="0.05" units="cm"/>
    </inkml:brush>
  </inkml:definitions>
  <inkml:trace contextRef="#ctx0" brushRef="#br0">4 222 12715,'-1'-7'487,"-1"1"1,2-1 0,-1 1-1,1 0 1,0-1 0,0 1 0,3-11-1,-2 13-227,0 0-1,1 0 1,-1 0 0,1 0-1,0 0 1,0 0-1,1 1 1,-1-1 0,1 1-1,0 0 1,-1 0-1,6-5 1,7-4 209,1 1 1,0 1-1,0 0 1,1 1-1,0 1 0,1 0 1,0 1-1,34-7 0,-26 8-285,1 1 0,0 1-1,0 2 1,0 1 0,45 3-1,-66-1-172,1 0-1,0 0 1,0 1-1,-1 0 1,1 0-1,-1 0 1,1 1-1,-1 0 1,0 1-1,0-1 1,7 7-1,-10-8 3,-1 0-1,1 0 0,-1 1 0,0-1 1,0 1-1,0 0 0,0 0 0,0-1 0,-1 1 1,0 0-1,1 0 0,-1 1 0,0-1 1,0 0-1,0 0 0,-1 1 0,1-1 1,-1 0-1,0 1 0,0-1 0,0 0 1,0 1-1,-1-1 0,1 0 0,-3 5 1,0 3 52,-1-1 0,-1 0 0,0 0 1,0 0-1,-1-1 0,0 0 1,-1 0-1,0 0 0,0-1 1,-1 0-1,-15 13 0,8-10-167,1 0 0,-2-1 0,0 0 0,0-2 0,-1 0 0,-22 8 0,26-13-6,8-3 39,7 0-173,13-2-37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2.137"/>
    </inkml:context>
    <inkml:brush xml:id="br0">
      <inkml:brushProperty name="width" value="0.05" units="cm"/>
      <inkml:brushProperty name="height" value="0.05" units="cm"/>
    </inkml:brush>
  </inkml:definitions>
  <inkml:trace contextRef="#ctx0" brushRef="#br0">19 0 20620,'-3'12'655,"0"-1"0,2 1 0,-1 0 0,1 23 0,0 7 142,-6 36 212,7 136 0,1-205-894,0-1 0,0 0 1,1 1-1,0-1 0,5 13 1,-6-20-109,-1 0 1,0 0-1,1 0 0,-1 0 1,1 0-1,-1 0 1,1 0-1,0 0 0,-1 0 1,1 0-1,0 0 1,0 0-1,0-1 0,-1 1 1,1 0-1,0 0 1,0-1-1,0 1 0,0-1 1,0 1-1,0-1 1,1 1-1,-1-1 0,0 0 1,0 1-1,0-1 1,0 0-1,0 0 0,0 0 1,1 0-1,-1 0 1,0 0-1,0 0 0,0 0 1,0-1-1,0 1 1,1 0-1,-1-1 0,0 1 1,0-1-1,0 1 1,0-1-1,0 1 1,0-1-1,0 0 0,-1 0 1,1 1-1,0-1 1,0 0-1,1-1 0,3-4-376,0 1 0,-1-1 0,1 0 0,-1 0 0,0 0 0,-1-1 0,1 1 0,-1-1 0,-1 0 0,1 0 0,-1 0 0,0 0 0,1-12 0,0 2-559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3.002"/>
    </inkml:context>
    <inkml:brush xml:id="br0">
      <inkml:brushProperty name="width" value="0.05" units="cm"/>
      <inkml:brushProperty name="height" value="0.05" units="cm"/>
    </inkml:brush>
  </inkml:definitions>
  <inkml:trace contextRef="#ctx0" brushRef="#br0">77 92 16668,'9'-1'1106,"-1"1"2317,-14 4-1188,-1-1-1997,1 1 0,0-1 0,0 1 0,1 0-1,-1 1 1,1 0 0,0-1 0,0 2 0,1-1 0,-9 12 0,11-14-154,-1 1-1,1 0 0,0-1 1,0 1-1,0 0 1,1 1-1,-1-1 0,1 0 1,0 0-1,0 0 1,1 1-1,-1-1 0,1 0 1,0 1-1,0-1 1,1 1-1,-1-1 0,2 7 1,-1-10-66,-1 1 0,1-1-1,-1 1 1,1-1 0,-1 0 0,1 1 0,0-1 0,0 0 0,0 0 0,0 1-1,0-1 1,0 0 0,0 0 0,0 0 0,0 0 0,1 0 0,-1-1-1,0 1 1,1 0 0,-1 0 0,1-1 0,-1 1 0,3 0 0,-1-1-7,-1 0 1,1 0 0,0 0 0,0 0 0,0-1-1,0 1 1,0-1 0,0 1 0,-1-1 0,1 0-1,4-2 1,2-2-9,0 0-1,0-1 0,-1 0 1,0 0-1,0-1 0,8-8 1,-9 9 3,-1-1 0,0 0 0,-1 0 1,0-1-1,0 1 0,0-1 0,-1 0 0,0 0 1,-1-1-1,0 1 0,3-13 0,-6 21-3,1-1-1,-1 1 1,0-1 0,0 1-1,0-1 1,0 1-1,0-1 1,0 0-1,0 1 1,0-1-1,0 1 1,0-1 0,-1 1-1,1-1 1,0 1-1,0-1 1,0 1-1,-1-1 1,1 1-1,0-1 1,0 1 0,-1-1-1,-8 4 58,-10 18 27,13-13-76,1 1 1,0 0-1,1 0 0,0 0 1,0 0-1,1 1 0,0-1 1,0 1-1,1 0 1,1 0-1,-1 0 0,2 18 1,-1-28-11,1 1 0,0 0 0,0-1 0,0 1 0,1 0 0,-1 0 0,0-1 0,0 1 0,0 0 0,0-1 0,1 1 0,-1 0 0,0-1 0,1 1 0,-1-1 0,0 1 0,1 0 0,-1-1 0,1 1 0,-1-1 0,1 1 0,-1-1 0,1 0 0,-1 1-1,1-1 1,-1 1 0,1-1 0,0 0 0,-1 1 0,1-1 0,0 0 0,-1 0 0,1 0 0,0 1 0,-1-1 0,1 0 0,0 0 0,0 0 0,-1 0 0,1 0 0,0 0 0,-1 0 0,1-1 0,0 1 0,-1 0 0,1 0 0,0 0 0,-1-1 0,1 1 0,0 0 0,-1-1 0,1 1 0,0-1 0,5-2 6,-1-1-1,0 1 1,0-1 0,7-7-1,13-14 32,37-53 0,-13 16-74,-46 58 22,0 1-1,0 0 1,1 0-1,-1 0 1,0 0-1,6-3 1,-8 6 10,-1 0 0,1 0-1,-1-1 1,1 1 0,-1 0 0,1 0 0,-1 0 0,1 0 0,0-1 0,-1 1 0,1 0 0,-1 0 0,1 0 0,-1 0 0,1 0 0,-1 1 0,1-1 0,-1 0 0,1 0 0,0 0-1,-1 0 1,1 1 0,0 0 0,-1-1-1,1 1 0,0 0 0,-1 0 1,1-1-1,-1 1 0,1 0 1,-1 0-1,0 0 0,1 0 0,-1 0 1,0-1-1,0 1 0,0 0 1,1 0-1,-1 0 0,0 2 0,0 29-25,-1 0 1,-7 45-1,4-43 139,0 65 1,4-95-96,0 0 1,1-1-1,-1 1 1,1 0-1,0-1 1,0 1 0,0 0-1,0-1 1,1 1-1,2 3 1,-3-5-13,0-1 0,0 1 0,1-1 0,-1 1 0,1-1 0,-1 0 0,1 0 0,0 0 0,-1 0 0,1 0 0,0 0 0,0 0 0,-1 0 0,1-1 0,0 1 0,0-1 0,0 1 0,0-1 0,0 0 0,3 0 0,-4 0-10,1 1 0,0-1 0,-1 0 0,1 0 0,0 1 0,-1-1 0,1 1 0,-1 0 0,1-1 0,-1 1 0,1 0-1,-1 0 1,1 0 0,-1 0 0,0 0 0,1 0 0,-1 0 0,0 0 0,0 1 0,1 0 0,0 1-7,-1 0 1,1 0-1,-1 0 1,0 0-1,0 1 1,0-1-1,0 0 1,-1 0 0,1 6-1,0 3-16,-2 0-1,1 0 0,-2 0 1,-4 21-1,4-24 33,-1 1-1,0-1 0,-1 0 0,0 0 0,-9 15 0,12-23 3,0 0 0,0 1 0,0-1-1,0 0 1,0 0 0,0 1-1,0-1 1,0 0 0,-1 0 0,1 0-1,0-1 1,-1 1 0,1 0-1,-1 0 1,1-1 0,-1 1 0,-2 0-1,2-1 2,1-1-1,-1 1 0,1 0 1,-1-1-1,1 1 0,-1-1 1,1 0-1,-1 1 0,1-1 1,-1 0-1,1 0 0,0 0 1,-1 0-1,1 0 0,0 0 1,0 0-1,0 0 0,0-1 1,0 1-1,0 0 0,0-1 1,0-1-1,-5-8-5,0 0-1,1-1 1,0 0 0,2 0-1,-1-1 1,1 1 0,1-1-1,0 0 1,1 1 0,0-1-1,1 0 1,0 0-1,1 0 1,1 1 0,0-1-1,7-21 1,-7 28-34,1-1 1,1 0-1,-1 1 0,1 0 1,0 0-1,0 0 0,1 0 1,0 1-1,7-7 0,5-2-204,33-21 0,-34 26 147,-1-2 0,0 0 1,16-16-1,-22 17 111,-1 1 1,0-1 0,0 0-1,-1-1 1,-1 1 0,0-1 0,0-1-1,-1 1 1,-1-1 0,0 0-1,0 0 1,-1 0 0,2-20-1,-5 30-9,0 1-1,1 0 1,-1-1-1,0 1 0,0 0 1,0-1-1,0 1 1,-1 0-1,1-1 1,0 1-1,-1 0 0,1 0 1,0-1-1,-1 1 1,1 0-1,-1 0 1,0 0-1,1-1 0,-1 1 1,-1-1-1,1 2 0,1 0-1,-1-1 1,0 1-1,0 0 0,0-1 1,0 1-1,1 0 1,-1 0-1,0 0 1,0 0-1,0 0 1,0 0-1,0 0 0,0 0 1,1 0-1,-1 0 1,0 1-1,0-1 1,0 0-1,0 1 0,1-1 1,-2 1-1,-3 1 25,1 1 0,-1 0 0,1 0 0,0 1 0,-1-1 0,1 1 0,-6 7 0,-23 40 165,30-46-171,1 0 1,0 0-1,0 0 0,0 0 0,0 0 0,1 0 0,0 1 0,-1 10 0,2-15-21,0 0-1,0 0 0,0 0 0,0 0 0,0-1 0,0 1 0,0 0 0,1 0 0,-1 0 0,0 0 0,0 0 0,1 0 1,-1 0-1,1-1 0,-1 1 0,1 0 0,-1 0 0,1-1 0,0 1 0,-1 0 0,1-1 0,0 1 0,-1 0 0,1-1 1,0 1-1,1 0 0,0-1 0,0 1 1,0-1 0,0 1 0,0-1-1,0 0 1,0 0 0,0 0 0,0 0-1,0 0 1,0 0 0,3-1 0,7-2 6,0-1 0,0 0 0,13-7 0,-20 9-4,3-2-2,3-1 7,0 0 0,1 0 0,22-5 0,-29 10-10,-1-1 0,1 1 0,-1 0-1,1 0 1,-1 0 0,1 1 0,-1 0 0,1 0 0,-1 0 0,0 0 0,0 0 0,1 1 0,-1 0 0,5 3 0,12 8-2,-11-7 0,0 0 1,0-1-1,0 0 0,1 0 1,13 3-1,-21-7 5,1-1-1,-1 1 0,1-1 1,-1 0-1,1 0 0,-1 0 1,1 0-1,-1-1 0,1 1 1,-1-1-1,1 0 1,-1 0-1,0 0 0,1-1 1,-1 1-1,0-1 0,0 1 1,0-1-1,0 0 0,0 0 1,3-4-1,-3 4 21,-1 0 1,0 0-1,0 0 0,0 0 1,0-1-1,0 1 0,-1-1 1,1 1-1,-1-1 0,1 1 0,-1-1 1,0 0-1,0 0 0,0 0 1,-1 1-1,1-1 0,-1 0 1,1 0-1,-1 0 0,0 0 0,0-6 1,-1 7 6,0 0 1,0-1-1,0 1 0,0 0 1,0 0-1,0 0 1,-1 0-1,1 0 1,-1 0-1,1 0 1,-1 0-1,0 1 0,0-1 1,0 1-1,0-1 1,0 1-1,0 0 1,0-1-1,0 1 0,0 0 1,-1 0-1,1 1 1,0-1-1,-1 0 1,1 1-1,-5-1 0,-13 2-15,18 1-428,11 2-253,50 3-1201,-32-3 1272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3.703"/>
    </inkml:context>
    <inkml:brush xml:id="br0">
      <inkml:brushProperty name="width" value="0.05" units="cm"/>
      <inkml:brushProperty name="height" value="0.05" units="cm"/>
    </inkml:brush>
  </inkml:definitions>
  <inkml:trace contextRef="#ctx0" brushRef="#br0">17 1 17700,'-4'7'551,"2"1"0,-1 0 0,1 0 1,0 0-1,1 0 0,-1 0 0,2 0 0,-1 0 1,2 14-1,-1 2 472,-1 22 524,8 63 0,-7-108-1513,0 1 1,1-1 0,-1 1 0,0 0 0,0-1 0,1 1 0,-1-1 0,1 1-1,-1-1 1,1 1 0,0-1 0,-1 0 0,1 1 0,0-1 0,0 0 0,0 1-1,0-1 1,0 0 0,0 0 0,1 0 0,-1 0 0,3 1 0,-2-1-8,-1-1 1,1 1 0,0-1-1,0 0 1,0 0 0,0 0-1,0 0 1,0-1-1,-1 1 1,1 0 0,0-1-1,0 1 1,0-1 0,-1 0-1,1 1 1,0-1 0,-1 0-1,1 0 1,3-2-1,38-30 209,-35 25-216,0 1-1,0 1 0,1 0 1,0 0-1,1 0 0,-1 1 1,1 1-1,0-1 1,12-2-1,-19 6-19,-1 1 0,1 0 0,-1 0 1,1 0-1,-1 0 0,1 0 0,-1 0 0,1 1 0,-1-1 1,0 1-1,1 0 0,-1-1 0,0 1 0,1 0 0,-1 1 0,0-1 1,0 0-1,0 1 0,0-1 0,0 1 0,0-1 0,-1 1 1,1 0-1,0 0 0,-1 0 0,1 0 0,-1 0 0,0 0 1,0 0-1,0 0 0,0 1 0,0-1 0,1 3 0,2 8 1,-1 1-1,0 0 1,0 0-1,0 20 1,-2-27 0,1 72-38,-2-79 23,0 0 0,0 0 0,0 0 0,0 0 0,0 0 0,0 1 0,0-1 0,0 0 0,0 0 0,0 0 0,0 0 0,0 0 0,0 1 0,0-1 0,0 0 0,0 0 0,0 0 0,0 0 0,0 0 0,0 1 0,0-1 0,0 0 0,0 0 0,1 0 0,-1 0 0,0 0 0,0 0 0,0 0 0,0 1 0,0-1 0,0 0 0,0 0 0,1 0 0,-1 0 0,0 0 0,0 0 0,0 0 0,0 0 0,0 0 0,1 0 0,-1 0 0,0 0 0,0 0 0,0 0 0,0 0 0,0 0 0,1 0 0,-1 0 0,0 0 0,0 0 0,0 0 0,0 0 0,0 0 0,1 0 0,9-10-925,15-21-1027,-20 23 1415,7-6-245,23-25 1,-5 12-204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4.146"/>
    </inkml:context>
    <inkml:brush xml:id="br0">
      <inkml:brushProperty name="width" value="0.05" units="cm"/>
      <inkml:brushProperty name="height" value="0.05" units="cm"/>
    </inkml:brush>
  </inkml:definitions>
  <inkml:trace contextRef="#ctx0" brushRef="#br0">148 25 18780,'-12'3'811,"0"0"-1,1 1 1,0 0 0,0 1 0,0 0-1,-14 9 1,21-11-668,0 0 0,0 0 0,0 0 0,1 0 0,-1 0 0,1 1 0,0 0 0,0 0 0,0 0 0,0 0 0,0 0 0,1 0 0,0 1 0,0-1 0,0 1 0,1 0 0,0-1 0,-2 7 0,3-10-129,0 0 0,0 0-1,0 0 1,0 0-1,0 1 1,0-1 0,0 0-1,0 0 1,0 0-1,1 0 1,-1 0-1,0 1 1,1-1 0,-1 0-1,1 0 1,-1 0-1,1 0 1,-1 0-1,1 0 1,0 0 0,-1 0-1,1-1 1,0 1-1,0 0 1,2 1 0,-1-1-2,0 0 1,0 0 0,0-1 0,1 1 0,-1 0 0,0-1 0,1 0 0,-1 0-1,1 1 1,-1-1 0,0-1 0,3 1 0,5-2 2,0 1 1,-1-2-1,1 1 1,-1-2-1,13-5 1,-3-1-1,0-1 0,0-2-1,-1 0 1,0-1 0,-2 0 0,1-1 0,-2-1-1,25-32 1,-40 48-13,0 0-1,0 0 0,0 0 0,0 0 0,0 0 1,0 0-1,0 0 0,0 0 0,0 0 0,0 0 1,0 0-1,0 0 0,0 0 0,0 0 1,0 0-1,0 0 0,0 0 0,0 0 0,0 0 1,0 0-1,0 0 0,0 1 0,0-1 0,0 0 1,0 0-1,0 0 0,1 0 0,-1 0 1,0 0-1,0 0 0,0 0 0,0 0 0,0 0 1,0 0-1,0 0 0,0 0 0,0 0 0,0 0 1,0 0-1,0 0 0,0-1 0,-2 12 23,-7 16 7,1-3-32,-21 68 189,27-83-235,0 1 0,0 0 0,1 0 0,1-1 0,-1 1 0,1 0 1,3 13-1,-3-22 14,0-1 1,0 1-1,0-1 0,0 1 1,0-1-1,0 1 1,0-1-1,0 1 1,0-1-1,0 1 1,0-1-1,1 0 1,-1 1-1,0-1 1,0 1-1,1-1 0,-1 1 1,0-1-1,1 0 1,-1 1-1,0-1 1,1 0-1,-1 1 1,1-1-1,-1 0 1,0 0-1,1 1 1,-1-1-1,1 0 0,-1 0 1,1 0-1,-1 0 1,1 0-1,-1 1 1,1-1-1,-1 0 1,0 0-1,1 0 1,-1 0-1,1 0 1,-1 0-1,1-1 0,-1 1 1,1 0-1,-1 0 1,1 0-1,-1 0 1,1 0-1,-1-1 1,1 1-1,23-19-475,-16 12 324,17-12-352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4.862"/>
    </inkml:context>
    <inkml:brush xml:id="br0">
      <inkml:brushProperty name="width" value="0.05" units="cm"/>
      <inkml:brushProperty name="height" value="0.05" units="cm"/>
    </inkml:brush>
  </inkml:definitions>
  <inkml:trace contextRef="#ctx0" brushRef="#br0">168 51 17532,'2'-3'443,"-1"0"1,1 0-1,-1 0 1,0 0 0,1 0-1,-1 0 1,0 0-1,-1-1 1,1 1-1,0-4 1,-1 6-344,0 1 1,0-1-1,0 1 0,-1-1 1,1 1-1,0-1 0,0 1 1,0-1-1,0 1 1,0-1-1,-1 1 0,1-1 1,0 1-1,-1-1 0,1 1 1,0-1-1,-1 1 1,1 0-1,0-1 0,-1 1 1,1 0-1,0-1 0,-1 1 1,1 0-1,-2-1 0,1 1 22,-1-1 0,1 1 0,0 0-1,-1 0 1,1 0 0,-1 0-1,1 0 1,-1 1 0,1-1-1,-1 0 1,1 1 0,0-1-1,-1 1 1,-1 0 0,-10 5 21,-1 1 0,1 1 1,1 0-1,0 0 0,0 1 1,0 1-1,1 0 0,1 1 0,0 0 1,-13 18-1,22-28-144,0 0 1,0 1-1,1-1 0,-1 0 0,1 0 0,-1 0 1,1 1-1,-1-1 0,1 0 0,0 0 1,-1 1-1,1-1 0,0 0 0,0 1 0,0-1 1,0 0-1,0 2 0,1-2-2,-1 0-1,0 0 1,1-1-1,-1 1 1,1 0-1,-1-1 1,1 1-1,0 0 1,-1-1-1,1 1 1,-1-1-1,1 1 1,0-1-1,0 1 1,-1-1 0,1 1-1,0-1 1,0 0-1,-1 0 1,3 1-1,4 0-32,1 0 0,0 0 0,0-1-1,15-1 1,-2 1-1,-10 1 11,0 0 1,0 1-1,0 1 0,0 0 1,-1 0-1,1 1 1,18 9-1,-26-11 31,0 0 0,1 0 0,-1 0 0,0 1 0,-1-1 0,1 1 0,0 0 0,-1 0 0,1 0 0,-1 0 0,3 6 0,-4-7 14,0 0 0,0 1 1,-1-1-1,1 0 0,-1 1 1,1-1-1,-1 1 0,0-1 1,0 1-1,0-1 0,0 1 1,-1-1-1,1 0 0,-1 1 0,1-1 1,-1 1-1,0-1 0,0 0 1,-2 4-1,0-1 43,-1-1 1,1 1-1,-1-1 1,1 0-1,-1-1 0,-1 1 1,1-1-1,0 1 1,-1-1-1,1 0 0,-1-1 1,0 1-1,0-1 1,0 0-1,-10 2 0,8-2-126,-1 0-1,1-1 0,0 1 1,-1-2-1,1 1 1,-1-1-1,1 0 0,-1-1 1,1 1-1,-1-1 0,-7-3 1,2-2-1316,13 5 1362,-1 1-1,1 0 1,0 0 0,0 0-1,0-1 1,0 1 0,-1 0-1,1 0 1,0-1 0,0 1 0,0 0-1,0 0 1,0-1 0,0 1-1,0 0 1,0 0 0,0-1-1,-1 1 1,1 0 0,0 0 0,0-1-1,0 1 1,1 0 0,-1-1-1,0 1 1,0 0 0,0 0-1,0-1 1,0 1 0,0 0 0,0 0-1,0-1 1,1 1 0,-1 0-1,0 0 1,0-1 0,0 1-1,0 0 1,1 0 0,-1 0 0,0-1-1,9-6-631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6.458"/>
    </inkml:context>
    <inkml:brush xml:id="br0">
      <inkml:brushProperty name="width" value="0.05" units="cm"/>
      <inkml:brushProperty name="height" value="0.05" units="cm"/>
    </inkml:brush>
  </inkml:definitions>
  <inkml:trace contextRef="#ctx0" brushRef="#br0">103 0 18180,'1'35'4661,"2"20"-3054,11 155 118,0 22-1108,-13-232-613,-1 1 1,0-1-1,0 0 0,0 0 1,0 0-1,0 0 1,0 0-1,0 1 0,0-1 1,0 0-1,0 0 1,1 0-1,-1 1 1,0-1-1,0 0 0,0 0 1,0 0-1,0 1 1,0-1-1,0 0 0,0 0 1,-1 0-1,1 0 1,0 1-1,0-1 1,0 0-1,0 0 0,0 0 1,0 0-1,0 1 1,0-1-1,0 0 0,0 0 1,-1 0-1,1 0 1,0 0-1,0 1 1,0-1-1,0 0 0,0 0 1,-1 0-1,1 0 1,0 0-1,0 0 0,0 0 1,-1 0-1,1 0 1,0 0-1,0 1 1,0-1-1,0 0 0,-1 0 1,1 0-1,0 0 1,0 0-1,0 0 0,-1-1 1,1 1-1,0 0 1,0 0-1,0 0 1,0 0-1,-1 0 0,1 0 1,0 0-1,0 0 1,0 0-1,-9-11 106,-110-226 104,117 229-19,9 9-40,20 16 14,-4-3-197,-5-8-134,-1-1 1,1 0 0,0-2 0,0 0-1,1 0 1,-1-2 0,0-1 0,1 0 0,30-4-1,0-2-180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6.878"/>
    </inkml:context>
    <inkml:brush xml:id="br0">
      <inkml:brushProperty name="width" value="0.05" units="cm"/>
      <inkml:brushProperty name="height" value="0.05" units="cm"/>
    </inkml:brush>
  </inkml:definitions>
  <inkml:trace contextRef="#ctx0" brushRef="#br0">124 61 18204,'-2'0'246,"-1"-1"0,1 0 0,-1 0 0,0 1 0,1 0 0,-1-1 1,0 1-1,1 0 0,-1 0 0,0 0 0,0 1 0,1-1 0,-1 1 0,0-1 0,1 1 0,-1 0 1,-3 2-1,2-1 43,0 1 0,0 0 1,0-1-1,1 1 0,-1 1 1,1-1-1,-1 1 0,1-1 1,-4 7-1,3-3-99,0 0 1,0 0-1,0 0 0,1 1 0,0-1 1,1 1-1,-1 0 0,2 0 0,-1 0 0,1 0 1,-1 11-1,2-16-176,0 1 1,0-1-1,1 0 0,-1 0 0,1 0 1,-1 0-1,1 0 0,0 0 1,0 0-1,1 0 0,-1-1 1,0 1-1,1 0 0,0-1 1,-1 1-1,1-1 0,0 1 0,0-1 1,1 0-1,-1 0 0,0 0 1,1 0-1,-1 0 0,1-1 1,0 1-1,-1-1 0,1 1 1,0-1-1,0 0 0,0 0 1,0 0-1,0-1 0,0 1 0,5-1 1,1 1 10,0-1 0,0-1-1,1 0 1,-1 0 0,0-1 0,0 0 0,0 0 0,0-1 0,-1-1 0,16-7 0,-11 4 47,0-2 1,0 1 0,0-2 0,-1 0-1,18-19 1,-25 23-33,0 0 0,1 0 1,-2-1-1,1 0 0,-1 0 0,0 0 0,-1 0 1,1-1-1,-2 1 0,1-1 0,-1 0 0,2-13 1,-3 18-55,-1 0 1,0 0-1,0 0 1,0 0-1,-1-1 1,1 1-1,-1 0 1,0 0-1,0 0 1,0 0-1,0 0 1,0 0-1,-1 1 1,1-1-1,-1 0 1,1 1-1,-1-1 1,-4-3-1,4 4-93,0 1 0,0-1 0,0 1 0,0 0-1,0 0 1,0 0 0,-1 0 0,1 0 0,0 0-1,0 0 1,-1 1 0,1 0 0,0-1 0,-1 1-1,1 0 1,-1 0 0,1 0 0,0 0 0,-1 1-1,1-1 1,0 0 0,-1 1 0,1 0 0,0 0-1,-4 1 1,3 0 21,1-1 0,-1 1-1,0 0 1,1 0 0,-1 0-1,1 1 1,-1-1 0,1 0-1,0 1 1,0 0 0,0-1-1,1 1 1,-1 0 0,-1 5-1,-4 20-785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7.261"/>
    </inkml:context>
    <inkml:brush xml:id="br0">
      <inkml:brushProperty name="width" value="0.05" units="cm"/>
      <inkml:brushProperty name="height" value="0.05" units="cm"/>
    </inkml:brush>
  </inkml:definitions>
  <inkml:trace contextRef="#ctx0" brushRef="#br0">9 37 16620,'2'-7'671,"9"-20"2245,-11 26-2887,0 1 1,0 0-1,0 0 0,0 0 1,0 0-1,0 0 0,0 0 1,0 0-1,0 0 1,0 0-1,1 0 0,-1 0 1,0 0-1,0-1 0,0 1 1,0 0-1,0 0 0,0 0 1,0 0-1,0 0 0,0 0 1,0 0-1,0 0 0,0 0 1,0 0-1,0 0 1,0 0-1,1 0 0,-1 0 1,0 0-1,0 0 0,0 0 1,0 0-1,0 0 0,0 0 1,0 0-1,0 0 0,0 0 1,0 0-1,0 0 0,1 0 1,-1 0-1,0 0 0,0 0 1,0 0-1,0 0 1,0 0-1,0 0 0,0 0 1,0 0-1,0 0 0,0 0 1,0 0-1,0 0 0,0 0 1,1 0-1,-1 1 0,0-1 1,0 0-1,0 0 0,0 0 1,0 0-1,0 0 1,1 9 1478,-2 15 319,-10 87 1039,4-55-2168,0 99-1,7-149-676,0-1-1,1 1 1,-1-1 0,1 1-1,0-1 1,1 1-1,-1-1 1,1 0-1,0 0 1,4 7-1,-5-11-16,1 1 0,-1 0 0,1-1 0,0 1 0,-1-1 0,1 0 0,0 0 0,0 1-1,0-1 1,0 0 0,0-1 0,0 1 0,0 0 0,0-1 0,0 1 0,0-1-1,0 1 1,1-1 0,-1 0 0,0 0 0,0 0 0,0 0 0,1 0 0,-1-1 0,0 1-1,0-1 1,0 1 0,2-2 0,13-4 1,0-1 0,-1 0 0,0-1 0,0-1 0,22-16 0,32-18-12,-62 39 1,1 0 1,0 0 0,0 1-1,0 0 1,1 0 0,10-1-1,-18 4 5,0 0-1,0-1 0,0 1 0,0 0 0,0 0 0,0 0 0,0 1 0,0-1 0,0 0 0,-1 1 1,1-1-1,0 1 0,0-1 0,0 1 0,-1 0 0,1 0 0,0 0 0,-1 0 0,1 0 0,-1 0 0,3 3 1,-3-2-2,1 0 0,-1 0 0,0 0 0,0 1 0,0-1 0,0 0 0,0 1 0,0-1 0,-1 1 1,0-1-1,1 1 0,-1-1 0,0 1 0,0 3 0,-1 3 13,0 0-1,-1 1 1,0-1-1,0 0 1,-1 0-1,0 0 1,-7 14-1,4-13 73,-1 0 0,0 0 1,-1 0-1,0-1 0,0 0 0,-1-1 0,0 0 1,0 0-1,-1-1 0,-14 9 0,18-13-50,0 1 0,0-1 0,0-1-1,0 1 1,0-1 0,-1 0 0,1-1 0,-1 1 0,0-1-1,1-1 1,-1 1 0,0-1 0,1 0 0,-1-1-1,1 1 1,-1-1 0,0-1 0,1 1 0,-1-1 0,-7-3-1,11 3-137,0 0-1,0 0 1,0 0-1,0 0 1,1 0-1,-1-1 1,1 1-1,0-1 1,-1 0-1,1 0 0,-2-4 1,3 5-38,0 1 0,0-1 0,0 0 0,0 1 0,1-1 0,-1 0 0,1 0 0,-1 1-1,1-1 1,0 0 0,0 0 0,0 0 0,0 0 0,0 0 0,0 1 0,0-1 0,1 0 0,-1 0 0,1 0 0,-1 0 0,1 1 0,1-4 0,6-2-686,3 5-129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7.665"/>
    </inkml:context>
    <inkml:brush xml:id="br0">
      <inkml:brushProperty name="width" value="0.05" units="cm"/>
      <inkml:brushProperty name="height" value="0.05" units="cm"/>
    </inkml:brush>
  </inkml:definitions>
  <inkml:trace contextRef="#ctx0" brushRef="#br0">102 227 19844,'8'-6'899,"1"0"-1,-1 0 1,0-1-1,0 0 1,-1-1-1,7-8 1,-6 7-630,-1-1 0,0 0 0,-1 0 0,0-1 0,0 0 0,-1 0 0,-1 0 0,6-20 0,-10 29-246,1 1 0,-1-1-1,0 0 1,1 0-1,-1 0 1,0 0 0,0 0-1,0 0 1,0 0 0,-1 0-1,1 0 1,0 0-1,-1 0 1,1 0 0,-1 0-1,0 1 1,0-1-1,0 0 1,0 0 0,0 1-1,0-1 1,0 0-1,0 1 1,-1 0 0,1-1-1,-3-2 1,1 3 0,1 0 1,-1 1 0,1-1-1,0 0 1,-1 1-1,1-1 1,-1 1-1,1 0 1,-1 0 0,1 0-1,-1 0 1,1 0-1,-1 1 1,1-1 0,-1 1-1,1-1 1,-1 1-1,1 0 1,0 0-1,-4 2 1,-4 3 25,0 1 0,0-1 1,1 2-1,0-1 0,0 1 0,1 1 1,0-1-1,0 1 0,1 1 0,0-1 0,-9 20 1,9-16-12,1 0 0,1 0 0,0 0 0,1 1 0,0 0 0,1 0 0,0 0 0,1 0 0,0 19 0,2-28-18,1 0 0,-1 1-1,1-1 1,0 0 0,0 0 0,0 0 0,1 0-1,-1 0 1,1-1 0,1 1 0,-1 0 0,6 6-1,-6-8-70,1 0 0,-1 0 0,1-1 0,0 1-1,0-1 1,0 0 0,0 0 0,0 0 0,1 0-1,-1-1 1,1 1 0,-1-1 0,1 0 0,-1 0-1,1 0 1,0 0 0,6 0 0,3 0-299,1-1 0,-1 0 0,1-1 0,18-3 0,-8-2-190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41.178"/>
    </inkml:context>
    <inkml:brush xml:id="br0">
      <inkml:brushProperty name="width" value="0.05" units="cm"/>
      <inkml:brushProperty name="height" value="0.05" units="cm"/>
    </inkml:brush>
  </inkml:definitions>
  <inkml:trace contextRef="#ctx0" brushRef="#br0">754 495 10618,'-268'114'1781,"10"25"-1140,235-125-666,0 2-1,0 1 0,2 1 1,0 0-1,1 2 1,-24 29-1,38-41 6,0 0 0,0 1 0,1 0-1,0 0 1,1 0 0,0 0 0,1 1 0,0 0 0,0 0-1,1 0 1,0 0 0,0 0 0,1 0 0,1 0-1,0 0 1,0 0 0,1 1 0,0-1 0,1 0 0,5 16-1,1-4 10,1-1 0,1 0 0,1 0 0,21 30 0,64 73 8,-70-92 3,197 222 7,-187-218-2,2-1 0,2-3 1,0-1-1,74 41 0,274 106 64,13-31 12,-390-143-79,132 42 11,1-6 0,273 38-1,-212-57-32,313-8 1,-425-18 15,-1-4 0,146-33 0,-109 9-19,151-61 0,315-170 51,-512 218-1,-2-3-1,-3-4 0,-1-3 1,129-124-1,-159 132-5,-2-1 0,-2-2 0,56-89 0,-86 118 0,-2-1 1,0 0-1,-1-1 1,-1-1-1,6-28 1,-12 36 9,0 0 0,-1 0 0,-1 0-1,0-1 1,-2 1 0,0 0 0,-1-1 0,-6-26 0,0 16 15,-2 1-1,0 0 1,-2 1-1,-1 0 1,-1 1-1,-2 0 1,0 1-1,-1 1 1,-29-29 0,3 8 5,-2 2 1,-2 2-1,-73-47 1,40 37-9,-1 5 1,-3 3-1,-1 4 1,-2 3-1,-164-41 1,55 33 19,-331-28-1,253 50-72,0 12 0,-1 12-1,-311 44 1,379-14-119,-213 63 1,198-30 25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8.411"/>
    </inkml:context>
    <inkml:brush xml:id="br0">
      <inkml:brushProperty name="width" value="0.05" units="cm"/>
      <inkml:brushProperty name="height" value="0.05" units="cm"/>
    </inkml:brush>
  </inkml:definitions>
  <inkml:trace contextRef="#ctx0" brushRef="#br0">1 13 17628,'0'-1'109,"0"0"1,0 1-1,0-1 0,0 1 1,0-1-1,0 1 1,1-1-1,-1 1 0,0-1 1,0 1-1,1-1 1,-1 1-1,0-1 0,1 1 1,-1-1-1,1 1 1,-1-1-1,1 1 0,-1 0 1,0-1-1,1 1 1,-1 0-1,1 0 0,0-1 1,-1 1-1,1 0 1,-1 0-1,1 0 0,-1-1 1,1 1-1,-1 0 1,2 0-1,-1 1 33,0 0 0,-1 0 0,1 0 0,0 0 0,-1 0-1,1 0 1,0 0 0,-1 0 0,0 1 0,1-1 0,-1 0 0,0 0 0,1 0 0,-1 2 0,6 54 1846,-6-53-1767,2 58 899,-3-41-912,1 0 0,2 1 0,0-1 0,6 25 1,-8-45-197,0 0-1,1 1 1,-1-1 0,0 0 0,1 0 0,-1 0 0,1 0 0,-1 0 0,1 0 0,0 0 0,-1 0 0,1 0 0,0 0 0,0 0 0,0 0-1,0 0 1,0-1 0,0 1 0,0 0 0,0-1 0,0 1 0,0 0 0,0-1 0,0 1 0,0-1 0,0 0 0,0 1 0,1-1 0,-1 0 0,0 0-1,0 0 1,0 0 0,1 0 0,-1 0 0,0 0 0,0 0 0,0 0 0,1-1 0,-1 1 0,0 0 0,0-1 0,0 1 0,0-1 0,0 1 0,0-1-1,0 0 1,2-1 0,6-4 48,1 0 0,-1-1 0,0 0 0,8-9-1,-10 9-12,38-37 170,28-24 54,-61 58-243,-1 1 0,2 0 1,-1 1-1,20-9 0,-30 16-25,0 0-1,0 0 1,1 1 0,-1-1 0,0 0 0,0 1 0,0-1 0,1 1 0,-1 0 0,0 0 0,1 0 0,-1 0 0,0 0 0,0 0 0,4 1 0,-5 0-2,0 0 1,1-1 0,-1 1-1,0 0 1,1 0-1,-1 0 1,0 0 0,0 0-1,0 0 1,0 0 0,0 1-1,0-1 1,0 0 0,0 0-1,0 1 1,-1-1-1,2 3 1,0 5 7,1 0 1,-1 1-1,-1 0 1,0-1-1,0 19 0,0 2 39,-1-29-46,0-1 0,0 1 0,0 0 1,0-1-1,0 1 0,0-1 0,0 1 1,0 0-1,1-1 0,-1 1 1,0-1-1,0 1 0,1-1 0,-1 1 1,0-1-1,1 1 0,-1-1 0,0 1 1,1-1-1,-1 1 0,1-1 0,-1 1 1,0-1-1,1 0 0,-1 1 0,1-1 1,0 0-1,0 1 0,0-1 1,0 0 0,0 0 1,0-1-1,0 1 0,0 0 0,0-1 0,0 1 0,0 0 0,0-1 0,0 1 1,0-1-1,0 1 0,0-1 0,0 0 0,1 0 0,6-8 20,0 1 1,11-15-1,-11 14-4,-8 9-19,42-43 59,-39 40-56,0 1 0,0-1 0,0 1 0,0 0 0,0 0-1,1 0 1,-1 0 0,1 0 0,-1 1 0,1 0 0,-1-1 0,1 1 0,4 0 0,-7 1-3,0 0 0,0 0 0,0 0 0,0 0 0,0 1-1,-1-1 1,1 0 0,0 1 0,0-1 0,0 0 0,0 1 0,0-1 0,-1 1 0,1-1 0,0 1 0,-1-1 0,1 1 0,0 0 0,-1-1 0,1 1 0,0 0 0,0 1 0,0 0-8,0 1-1,0-1 1,0 1 0,0-1 0,0 1 0,0 0 0,0 4 0,-1 3-108,1 0 1,-1 0 0,-2 12 0,-9 32-1742,9-50 1471,1 0 0,0 0 0,-1 0 0,0 0 0,0 0 0,0-1 0,0 1 0,0-1 0,-1 0 0,-5 6 0,-1-6-662,2-8-350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8.871"/>
    </inkml:context>
    <inkml:brush xml:id="br0">
      <inkml:brushProperty name="width" value="0.05" units="cm"/>
      <inkml:brushProperty name="height" value="0.05" units="cm"/>
    </inkml:brush>
  </inkml:definitions>
  <inkml:trace contextRef="#ctx0" brushRef="#br0">0 1 17508,'3'3'1792,"9"11"-1200,1-1-216,2 4 881,3 0-793,7-3-112,2-4-208,1-6-232</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39.324"/>
    </inkml:context>
    <inkml:brush xml:id="br0">
      <inkml:brushProperty name="width" value="0.05" units="cm"/>
      <inkml:brushProperty name="height" value="0.05" units="cm"/>
    </inkml:brush>
  </inkml:definitions>
  <inkml:trace contextRef="#ctx0" brushRef="#br0">179 221 18460,'-12'3'589,"1"0"0,-1 1 0,1 1 0,0 0 0,0 0 1,1 1-1,-1 1 0,1-1 0,1 2 0,-11 9 0,15-13-460,0 1 0,1 0 0,0 0 0,0 0 0,0 1 0,0-1 0,1 1 0,0 0 0,1 0 0,-1 0 0,1 0 0,0 0 0,0 1 0,1-1 0,0 0 0,0 1 0,1 0 0,-1-1 0,1 1 0,1 7 0,0-12-117,-1-1 1,0 1 0,0 0-1,1 0 1,-1-1 0,1 1 0,0 0-1,-1-1 1,1 1 0,0 0-1,0-1 1,0 1 0,0-1 0,0 0-1,0 1 1,0-1 0,1 0 0,-1 1-1,0-1 1,1 0 0,-1 0-1,1 0 1,0 0 0,-1-1 0,1 1-1,-1 0 1,1-1 0,0 1-1,0-1 1,-1 1 0,1-1 0,0 0-1,0 0 1,0 0 0,2 0-1,2-1 8,0 1-1,0-1 0,0-1 0,0 0 0,0 1 0,0-2 1,0 1-1,-1-1 0,9-4 0,6-7 45,-1-1 0,0 0-1,-2-1 1,1-1 0,24-31 0,-7 1 197,34-60 1,-25 28 40,-39 68-207,0-1-1,0 1 1,-1-1-1,4-21 0,-23 65 140,-8 23-101,-20 76 1,33-95-63,2 0 0,2 1 1,-2 51-1,7-81-57,1 0 0,1 0-1,-1 0 1,1 1 0,0-1 0,1 0 0,0 0 0,3 8 0,-4-14-11,0 1 1,-1-1 0,1 0 0,0 1 0,0-1-1,0 0 1,0 0 0,0 0 0,0 1 0,0-1 0,1 0-1,-1-1 1,0 1 0,0 0 0,1 0 0,-1-1-1,3 2 1,-2-2 0,0 0-1,0 1 0,0-1 1,0 0-1,0 0 0,0-1 1,1 1-1,-1 0 1,0-1-1,0 1 0,0-1 1,0 0-1,0 0 0,0 0 1,0 0-1,2-1 1,5-5-3,1 0 1,-1-1-1,0 0 1,0 0-1,-1-1 1,-1 0-1,1 0 1,-1-1 0,7-13-1,3-8-13,25-61-1,-35 74-13,8-29 0,-15 40 0,-5 13 5,-7 21-6,-2 11 7,1-8 29,2 1-1,1 0 1,1 0 0,-6 48 0,15-79-15,0 1 1,0 0 0,0-1 0,-1 1 0,1-1-1,0 1 1,0-1 0,0 1 0,0 0 0,0-1-1,1 1 1,-1-1 0,0 1 0,0-1 0,0 1-1,0-1 1,1 1 0,-1-1 0,0 1 0,0-1-1,1 1 1,-1-1 0,0 1 0,1-1 0,-1 1-1,0-1 1,1 0 0,0 1 0,0-1-15,-1 0-1,1 0 1,0 0 0,0 0-1,0 0 1,-1-1 0,1 1-1,0 0 1,0 0 0,-1-1-1,1 1 1,0 0 0,-1-1 0,1 1-1,0-1 1,0 0 0,27-27-1071,-4-3-160,29-48 1,-27 34 473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0.516"/>
    </inkml:context>
    <inkml:brush xml:id="br0">
      <inkml:brushProperty name="width" value="0.05" units="cm"/>
      <inkml:brushProperty name="height" value="0.05" units="cm"/>
    </inkml:brush>
  </inkml:definitions>
  <inkml:trace contextRef="#ctx0" brushRef="#br0">162 142 19924,'1'-2'1716,"-1"6"-556,-5 14-10,-11 29-71,-18 71 726,-35 212 0,61-270-1675,1 92 1,6-159-336,0 0 1,0 0 0,-1 0-1,-4-11 1,-3-13-96,7 22 304,1-1-1,1 0 1,0 0-1,0 1 1,1-1 0,0 0-1,0 0 1,1 1 0,0-1-1,1 1 1,0 0-1,1-1 1,6-11 0,8-10 156,1 1 0,31-38 0,-18 25-120,40-56-122,-5-4 1,64-132 0,-118 206 51,-11 21 53,-8 15 32,-6 16 91,-22 52 280,3 2 1,3 1-1,4 1 0,4 1 0,-19 154 0,38-167-280,2-26-508,-2-40-27,-2-5 61,-7-17-188,-8-27-248,18 47 741,-18-79-996,17 73 924,0 1-1,0-1 1,1 1-1,0-1 1,0 0 0,1 1-1,0-1 1,0 1-1,4-13 1,-4 18 84,-1 0 0,1 0 0,-1 0 0,1 0 0,0 0 0,0 0 0,-1 0-1,1 0 1,0 0 0,0 1 0,0-1 0,0 0 0,0 1 0,0-1 0,0 1 0,0-1 0,0 1 0,0-1 0,0 1 0,0 0 0,1-1 0,-1 1 0,0 0-1,0 0 1,0 0 0,0 0 0,1 0 0,-1 0 0,0 0 0,2 1 0,4 0 12,1 1 0,-1 1 0,13 5 0,-1-1 3,-14-6 17,0 0 0,0 0 0,0 0 0,0-1 0,1 0 0,-1 0 0,0 0 1,0 0-1,0-1 0,0 0 0,0 0 0,0-1 0,0 1 0,0-1 0,0 0 0,0-1 0,-1 1 0,1-1 0,-1 0 0,0 0 0,0 0 0,0 0 0,0-1 0,0 1 0,-1-1 0,0 0 0,5-7 0,-2 2 86,-1 0-1,0 0 1,0 0-1,-1-1 1,0 1-1,0-1 1,-1 0-1,-1 0 1,0 0-1,0-1 1,-1 1-1,0-20 1,-1 29-84,0 0-1,0-1 1,0 1 0,0 0-1,0 0 1,0-1-1,0 1 1,0 0 0,-1 0-1,1 0 1,-1 0 0,1-1-1,-1 1 1,1 0-1,-1 0 1,1 0 0,-1 0-1,0 0 1,0 0 0,1 0-1,-1 0 1,0 1-1,0-1 1,0 0 0,0 0-1,0 1 1,0-1 0,0 1-1,-3-2 1,3 2-3,-1 0 0,0 1 0,1-1 0,-1 0 0,1 1-1,-1-1 1,0 1 0,1-1 0,-1 1 0,1 0 0,-1 0 0,1-1 0,0 1 0,-1 0 0,1 0 0,0 1 0,-1-1 0,1 0 0,0 0 0,0 1 0,0-1 0,-1 2 0,-6 11 18,0 0 0,1 0 0,1 0 0,0 1 0,1 0 0,0 1 0,1-1 1,1 1-1,1-1 0,0 1 0,0 24 0,2-36-34,0 0-1,1-1 1,-1 1 0,1 0 0,-1 0-1,1-1 1,0 1 0,0 0-1,1-1 1,-1 1 0,4 4-1,-5-7-2,1 0 0,1 0 0,-1 1 0,0-1 0,0 0 0,0 0 0,1 0 1,-1-1-1,0 1 0,1 0 0,-1 0 0,1-1 0,-1 1 0,1-1 0,-1 1 0,1-1 0,-1 0 0,1 1 0,-1-1 0,1 0 0,-1 0 0,1 0 0,0 0 0,-1 0 0,1-1 0,-1 1 0,1 0 0,-1-1 0,3 0 0,5-3-3,0 0 0,0-1 0,0 1 0,0-2 0,11-8 0,-14 8-15,1 2-1,0-1 0,0 1 0,0 0 0,0 0 0,1 0 0,0 1 1,14-4-1,-20 7 13,-1 0 1,0 0-1,1 0 0,-1 0 1,0 1-1,0-1 1,1 0-1,-1 0 0,0 1 1,0-1-1,0 1 1,1-1-1,-1 1 1,0-1-1,0 1 0,0 0 1,0-1-1,0 1 1,0 0-1,0 0 1,0 0-1,0 0 0,-1 0 1,1 0-1,0 0 1,-1 0-1,1 0 1,0 0-1,-1 1 0,1-1 1,-1 0-1,0 0 1,1 0-1,-1 2 1,1-1 5,-1 0 0,1 0 1,0 0-1,0-1 1,0 1-1,0 0 1,0-1-1,0 1 0,3 2 1,-3-3 5,0-1 0,0 1 0,0-1 0,0 0 0,0 1 0,0-1 0,0 0 0,0 0 1,0 1-1,0-1 0,0 0 0,1 0 0,-1 0 0,0-1 0,0 1 0,0 0 0,0 0 0,0-1 0,0 1 0,0 0 0,0-1 1,0 1-1,2-2 0,6-3 37,0 0 1,0-1-1,-1-1 1,1 1-1,10-12 1,-12 10-11,1 1 1,1 0 0,-1 0 0,1 1 0,10-5 0,-18 10-37,0 0 0,0 1 0,0-1 0,0 1 0,0-1 0,0 1 0,1-1 0,-1 1 0,0 0 0,0 0 0,0-1 0,0 1 0,1 0 1,-1 0-1,0 0 0,0 0 0,0 1 0,0-1 0,1 0 0,-1 0 0,0 1 0,0-1 0,0 0 0,0 1 0,0 0 0,0-1 0,0 1 0,0-1 0,0 1 0,0 0 0,0 0 0,0 0 1,0-1-1,-1 1 0,2 2 0,1 3-21,0 0 1,-1 0 0,1 0 0,-1 1 0,1 11-1,-2-13 12,0 0-1,0 0 1,1 0-1,-1 0 1,1-1-1,5 10 1,-7-13 3,1 0 1,0-1 0,0 1 0,0 0-1,0 0 1,0-1 0,0 1-1,0-1 1,0 1 0,0-1 0,0 1-1,0-1 1,0 0 0,0 1-1,0-1 1,1 0 0,-1 0-1,0 0 1,0 0 0,0 0 0,0 0-1,0 0 1,1 0 0,-1 0-1,0-1 1,0 1 0,0 0 0,0-1-1,0 1 1,0-1 0,0 1-1,0-1 1,0 0 0,2 0 0,4-5-103,0 1 1,-1-1 0,11-10 0,-10 8-29,-3 5 94,16-16-735,22-27 1,-37 38 507,1 0 1,-1 0 0,0-1 0,0 0-1,-1 1 1,-1-1 0,5-14 0,-6 17 173,42-148-1427,-33 123 1399,1 0 0,29-51 1,-41 80 153,1 1 1,-1 0 0,1 0 0,-1 0 0,1 0 0,0 0 0,0 0 0,0 0 0,-1 0-1,1 0 1,0 0 0,0 0 0,0 0 0,0 1 0,0-1 0,2 0 0,-3 1-9,1 0 0,-1 1 0,1-1 0,-1 0 1,0 1-1,1-1 0,-1 0 0,0 1 1,0-1-1,1 1 0,-1-1 0,0 0 1,0 1-1,0-1 0,1 1 0,-1-1 0,0 1 1,0-1-1,0 1 0,0-1 0,0 1 1,0-1-1,0 1 0,0-1 0,0 1 1,0 0-1,-4 43 683,-5 13-325,3 1 0,2-1 0,3 1-1,2 0 1,13 79 0,-11-104-902,-3-33 512,0 1-1,0-1 0,0 0 1,0 0-1,0 0 1,0 1-1,0-1 1,0 0-1,-1 0 1,1 0-1,0 1 0,0-1 1,0 0-1,0 0 1,0 0-1,0 0 1,-1 1-1,1-1 1,0 0-1,0 0 1,0 0-1,-1 0 0,1 0 1,0 0-1,0 1 1,0-1-1,-1 0 1,1 0-1,0 0 1,0 0-1,0 0 1,-1 0-1,1 0 0,0 0 1,0 0-1,0 0 1,-1 0-1,1 0 1,0 0-1,0 0 1,-1 0-1,1 0 1,0 0-1,0-1 0,0 1 1,-1 0-1,1 0 1,0 0-1,0 0 1,0 0-1,0 0 1,-1-1-1,1 1 1,0 0-1,0 0 0,-12-9-234,-10-15 318,1-2 0,1 0 1,2-1-1,0-1 1,-15-33-1,31 57 52,0-1 0,0 1 0,0 0 0,1-1 0,0 1 0,-1-1 0,2 0 0,-2-8 0,2 11-83,0 1 0,1 0 1,-1-1-1,0 1 0,1 0 0,-1-1 0,1 1 0,-1 0 0,1-1 0,-1 1 0,1 0 1,0 0-1,0 0 0,0 0 0,0 0 0,0 0 0,0 0 0,0 0 0,0 0 1,0 0-1,0 0 0,0 0 0,0 1 0,1-1 0,-1 1 0,0-1 0,1 1 0,-1-1 1,0 1-1,1 0 0,-1 0 0,0-1 0,3 1 0,99-6-36,-18 1-763,-59 2 475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6.029"/>
    </inkml:context>
    <inkml:brush xml:id="br0">
      <inkml:brushProperty name="width" value="0.05" units="cm"/>
      <inkml:brushProperty name="height" value="0.05" units="cm"/>
    </inkml:brush>
  </inkml:definitions>
  <inkml:trace contextRef="#ctx0" brushRef="#br0">99 13 17420,'0'0'75,"0"-1"0,0 1 1,0-1-1,0 0 1,0 1-1,0-1 0,-1 1 1,1-1-1,0 1 1,0-1-1,-1 1 0,1-1 1,0 1-1,-1-1 1,1 1-1,0-1 0,-1 1 1,1-1-1,0 1 0,-1 0 1,1-1-1,-1 1 1,1 0-1,-1-1 0,1 1 1,-2 0-1,2 0-15,-1 0 0,1 1 0,-1-1 0,1 1 0,-1-1 0,1 1 0,-1-1 0,1 1 0,-1-1 0,1 1 0,-1-1 0,1 1 0,0-1 0,0 1 0,-1 0-1,1-1 1,-1 2 0,-8 37 1393,7 11-1032,1 0 0,3 0 0,2 0 0,2 0 0,2-1 0,3 0 0,23 68 0,-45-144-726,-2 2 0,0 0 1,-26-35-1,32 49 194,-2-3 7,-1 0-1,-22-24 1,41 46 185,1 0-1,0-1 1,0 0 0,1-1 0,0 0-1,0 0 1,0-1 0,1-1 0,0 0 0,0 0-1,0-1 1,0-1 0,14 1 0,26 0-926,-1-3 1,99-13 0,-107 7 299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6.481"/>
    </inkml:context>
    <inkml:brush xml:id="br0">
      <inkml:brushProperty name="width" value="0.05" units="cm"/>
      <inkml:brushProperty name="height" value="0.05" units="cm"/>
    </inkml:brush>
  </inkml:definitions>
  <inkml:trace contextRef="#ctx0" brushRef="#br0">149 56 17268,'-5'0'286,"-1"0"1,0 0-1,0 1 1,0-1-1,0 1 1,1 1-1,-1-1 1,0 1-1,1 0 1,-1 0-1,1 0 1,0 1-1,-1 0 1,1 0-1,1 1 1,-1-1 0,0 1-1,1 0 1,0 0-1,-4 5 1,4-4-207,0 0 0,1 0 1,-1 0-1,1 0 0,0 1 0,1-1 1,0 1-1,-1 0 0,2 0 1,-1-1-1,1 1 0,0 0 1,0 0-1,0 1 0,1-1 0,0 0 1,1 0-1,-1 0 0,2 8 1,-1-12-72,-1 0 0,1 0 0,-1 1 0,1-1 0,0 0 0,0 0 0,0 0 1,0 0-1,0 0 0,1 0 0,-1 0 0,1-1 0,-1 1 0,1 0 0,-1-1 0,1 1 1,0-1-1,0 1 0,0-1 0,0 0 0,2 1 0,-1-1 12,1 0-1,-1 0 1,1-1 0,-1 1 0,1-1-1,-1 0 1,1 0 0,-1 0-1,1-1 1,-1 1 0,0-1-1,6-1 1,2-2 54,-1 0 0,1 0 1,-1-1-1,0-1 0,0 0 0,0 0 0,12-11 1,-9 5 83,-1-1 1,0 0-1,18-26 1,-25 31-92,0 0 0,0 0 1,-1 0-1,-1 0 1,1-1-1,-1 1 1,-1-1-1,1 0 1,0-10-1,-3 17-75,0 0-1,1 1 0,-1-1 0,0 0 0,0 0 0,0 1 0,-1-1 0,1 0 0,0 0 1,-1 1-1,1-1 0,-1 0 0,1 1 0,-1-1 0,0 1 0,1-1 0,-1 1 0,0-1 0,0 1 1,0-1-1,-1 1 0,1 0 0,0 0 0,0-1 0,-3 0 0,3 1-74,-1 1 0,1 0-1,-1-1 1,0 1 0,1 0 0,-1 0-1,1 0 1,-1 0 0,0 0 0,1 0-1,-1 0 1,1 1 0,-1-1 0,1 1-1,-1-1 1,1 1 0,-1-1 0,1 1-1,-1 0 1,1 0 0,0 0 0,-1 0-1,1 0 1,0 0 0,0 0 0,0 0-1,-2 3 1,1-3 56,0 1 1,1 0-1,-1 0 0,0 0 0,1 0 1,0 0-1,-1 1 0,1-1 0,0 0 1,0 0-1,0 1 0,0-1 0,1 1 1,-1-1-1,1 1 0,-1 4 1,6 9-397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6.899"/>
    </inkml:context>
    <inkml:brush xml:id="br0">
      <inkml:brushProperty name="width" value="0.05" units="cm"/>
      <inkml:brushProperty name="height" value="0.05" units="cm"/>
    </inkml:brush>
  </inkml:definitions>
  <inkml:trace contextRef="#ctx0" brushRef="#br0">5 49 18668,'-3'95'3055,"1"47"-1041,4-107-1727,0 10 148,2 0 0,11 53 0,-15-97-408,0 1 0,1 0-1,-1-1 1,1 1 0,-1 0-1,1-1 1,-1 1 0,1-1-1,0 1 1,0-1 0,0 1-1,2 1 1,-3-3-20,0 0 1,1 0-1,-1 0 0,0 0 0,1 0 1,-1 0-1,0 0 0,1 0 0,-1 0 1,0 0-1,1-1 0,-1 1 0,0 0 1,0 0-1,1 0 0,-1 0 1,0-1-1,1 1 0,-1 0 0,0 0 1,0 0-1,1-1 0,-1 1 0,0 0 1,0-1-1,0 1 0,0 0 0,1 0 1,-1-1-1,0 1 0,0 0 0,0-1 1,0 1-1,0 0 0,0-1 1,13-47 242,-12 40-246,11-49 58,32-133 3,-35 162-64,0 1 0,2 0 0,1 1 0,25-41 0,-34 63-3,-1 0 0,1 0-1,0 1 1,0 0-1,0-1 1,0 1 0,1 0-1,-1 1 1,1-1 0,0 0-1,-1 1 1,1 0-1,6-2 1,-9 3-1,1 1 0,-1 0 0,1-1 1,0 1-1,-1 0 0,1 0 0,-1 0 0,1 0 0,0 0 0,-1 1 0,1-1 1,-1 0-1,1 1 0,-1-1 0,4 2 0,-3 0-1,0-1-1,0 1 1,0-1 0,0 1-1,0 0 1,0 0 0,0 0-1,-1 0 1,1 0-1,-1 1 1,1-1 0,0 3-1,0 1 14,0-1 0,0 1-1,0 0 1,-1-1 0,0 1-1,-1 0 1,1 0-1,-1-1 1,0 1 0,0 0-1,-1 0 1,0 0 0,0-1-1,0 1 1,-1 0 0,0-1-1,0 1 1,0-1 0,-1 0-1,1 1 1,-7 7 0,3-4 49,0 0 1,-1 0 0,-1 0-1,0-1 1,0 0 0,0-1 0,-1 1-1,0-2 1,0 1 0,-13 6-1,18-11-87,-1 0 0,1-1 0,0 1 0,-1-1-1,1 0 1,-5 1 0,8-2-19,0 0-1,1 0 1,-1 0 0,0 0-1,0 0 1,1 0 0,-1 0-1,0 0 1,1 0 0,-1 0-1,0 0 1,0-1 0,1 1-1,-1 0 1,0-1 0,1 1-1,-1 0 1,0-1 0,1 1-1,-1-1 1,1 1 0,-1 0-1,1-1 1,-1 0 0,1 1-1,-1-1 1,1 1 0,-1-1 0,1 0-1,0 1 1,-1-1 0,1 0-1,0 1 1,-1-1 0,1 0-1,0 1 1,0-1 0,0 0-1,0 0 1,0 1 0,0-1-1,0 0 1,0 0 0,0 0-1,1-3-47,-1 0 1,1 0-1,0 1 0,0-1 0,1 0 1,-1 1-1,1-1 0,0 1 0,0-1 0,4-4 1,15-19-636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7.303"/>
    </inkml:context>
    <inkml:brush xml:id="br0">
      <inkml:brushProperty name="width" value="0.05" units="cm"/>
      <inkml:brushProperty name="height" value="0.05" units="cm"/>
    </inkml:brush>
  </inkml:definitions>
  <inkml:trace contextRef="#ctx0" brushRef="#br0">88 1 18028,'2'6'1880,"-8"12"-1088,-2 8-287,-1 11 1135,-2 6-360,2 6-368,1 4-143,-1-2-217,1-2-72,2-5-136,-1-7-32,4-11-216,-2-5-144,5-13-648,5-5-505,2-7 993,-1-4-208,4-7-144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2:38.203"/>
    </inkml:context>
    <inkml:brush xml:id="br0">
      <inkml:brushProperty name="width" value="0.05" units="cm"/>
      <inkml:brushProperty name="height" value="0.05" units="cm"/>
    </inkml:brush>
  </inkml:definitions>
  <inkml:trace contextRef="#ctx0" brushRef="#br0">221 111 16299,'-3'-4'351,"0"1"-1,0 0 0,0 0 0,0 0 1,0 1-1,-1-1 0,1 1 0,-1 0 1,0 0-1,0 0 0,0 0 0,0 1 1,0-1-1,0 1 0,-8-1 0,8 2-190,0 0 1,1 0-1,-1 1 0,0 0 0,0-1 0,0 1 0,0 0 0,1 1 0,-1-1 0,0 1 1,1 0-1,-1 0 0,1 0 0,0 0 0,0 0 0,-1 1 0,-2 3 0,-3 2-99,1-1-1,1 2 1,-1-1-1,2 1 1,-1 0-1,1 0 1,0 1-1,1 0 1,0 0-1,1 0 1,0 0-1,0 1 1,-3 21-1,6-32-57,1 1-1,0 0 1,0 0 0,0 0-1,0-1 1,0 1-1,0 0 1,0 0 0,0-1-1,0 1 1,0 0-1,0 0 1,1 0 0,-1-1-1,0 1 1,1 0-1,-1-1 1,0 1 0,1 0-1,-1-1 1,1 1 0,-1 0-1,1-1 1,-1 1-1,1-1 1,-1 1 0,1-1-1,0 2 1,1-2 1,-1 0 1,0 0-1,1 0 1,-1 0 0,0 0-1,1 0 1,-1 0-1,0 0 1,1 0-1,-1-1 1,0 1-1,1 0 1,-1-1-1,3 0 1,3-3 16,0 0 0,-1 0 0,1-1-1,10-9 1,1-4 4,-1 0-1,-1-2 1,-1 0 0,-1-1-1,-1 0 1,-1-1-1,0-1 1,10-31 0,-17 36-20,-6 15-2,-9 27 11,1 3-1,2 0-1,-4 32 0,10-48 5,-1 0 1,2 0-1,0 1 1,0-1-1,1 0 0,0 0 1,1 0-1,3 14 1,-4-24-13,-1 1 0,1 0 0,-1 0 0,1-1 0,-1 1 0,1-1 0,0 1 0,0 0-1,0-1 1,0 1 0,0-1 0,0 0 0,0 1 0,0-1 0,1 0 0,-1 0 0,0 0 0,1 0 0,-1 0 0,1 0 0,-1 0 0,1 0 0,0-1 0,-1 1 0,1 0 0,0-1 0,-1 1 0,1-1 0,0 0 0,0 0 0,-1 0 0,1 0 0,0 0 0,0 0 0,-1 0 0,1 0 0,0-1 0,0 1 0,-1-1 0,1 1 0,0-1 0,-1 0 0,1 0 0,2-1 0,5-4 12,1 0 0,-2 0 0,1-1 0,-1 0 0,13-14 0,-7 5-119,0-1-1,-1 0 0,-1-1 0,-1 0 0,0 0 0,-1-2 0,10-29 1,-22 55-429,-13 36 287,14-37 255,1 0 0,-1 0 0,1 0 0,0 0 0,0-1 0,0 1 0,1 0 0,2 8 0,-3-13-5,0 1 1,1 0-1,-1 0 0,0 0 1,1 0-1,-1 0 0,1-1 1,0 1-1,-1 0 0,1 0 1,-1-1-1,1 1 0,0 0 1,0-1-1,-1 1 0,1-1 1,0 1-1,0-1 0,0 1 1,0-1-1,1 0 1,-1 1 0,1-1 0,0 0 0,-1 0 1,1 0-1,-1-1 0,1 1 0,-1 0 0,1-1 0,-1 1 0,1-1 0,-1 1 1,1-1-1,-1 0 0,1 1 0,1-2 0,7-5 22,1 0-1,-1-1 0,0 0 1,-1-1-1,0 0 1,12-15-1,-4 1-5,24-44-1,-41 67-21,0 0 0,0 0 0,0 0 0,0 0 0,0 0 0,0 0 0,0 0 0,0 0 0,0 0 0,0 0 0,0 0 0,0 0 0,0 0 0,0 0 0,0 0 0,0 1 0,0-1 0,0 0 0,0 0 0,0 0 0,0 0 0,0 0 0,0 0 0,1 0 0,-1 0 1,0 0-1,0 0 0,0 0 0,0 0 0,0 0 0,0 0 0,0 0 0,0 0 0,0 0 0,0 0 0,0 0 0,0 0 0,0 0 0,0 0 0,0 0 0,0 0 0,0 0 0,0 0 0,1 0 0,-1 0 0,0 0 0,0 0 0,0 0 0,0 0 0,0 0 0,0 0 0,0 0 0,0 0 0,0 0 0,0 0 0,0 0 0,0 0 0,0 0 0,1 10 33,-2 11 0,0-3 10,0 32-1,2-45-34,-1 1 0,1-1 0,0 1 0,0-1-1,1 0 1,-1 1 0,1-1 0,0 0 0,1 0-1,3 5 1,-5-9-6,0 1-1,-1-1 1,1 0-1,0 0 1,1 0-1,-1 0 1,0 0-1,0 0 1,0 0-1,1 0 1,-1 0-1,0-1 0,1 1 1,-1 0-1,1-1 1,-1 1-1,1-1 1,-1 0-1,1 1 1,-1-1-1,1 0 1,-1 0-1,3 0 1,2-1 2,-1 0 0,1-1 0,-1 1 0,1-1 0,5-3 1,-7 3-5,0 0 1,-1 0-1,1 1 1,0 0-1,0 0 1,0 0-1,1 0 1,7 0-1,-11 1-1,1 1 0,-1 0 0,1-1 0,-1 1 0,1 0 0,-1-1 0,1 1 1,-1 0-1,0 0 0,1 0 0,-1 1 0,0-1 0,0 0 0,0 0 0,0 1 0,0-1 0,0 0 0,0 1 0,0-1 0,-1 1 0,1-1 0,0 1 0,-1-1 0,1 1 0,-1 2 0,3 6 2,-1 0 0,1 18 0,-3-25-1,4 46 258,-3 0 0,-1 0 0,-3 0 0,-1 0 0,-18 75 0,22-123-246,-1 0 1,1-1 0,0 1-1,0 0 1,0-1-1,0 1 1,-1 0-1,1-1 1,0 1 0,-1-1-1,1 1 1,0 0-1,-1-1 1,1 1 0,-1-1-1,1 1 1,-1-1-1,1 1 1,-2 0-1,2-2-4,0 1-1,-1 0 1,1 0-1,0 0 0,-1 0 1,1 0-1,0 0 1,-1 0-1,1-1 0,0 1 1,-1 0-1,1 0 1,0-1-1,-1 1 1,1 0-1,0 0 0,0-1 1,-1 1-1,1 0 1,0-1-1,0 1 0,0 0 1,-1-1-1,1 1 1,-11-31 167,10 27-187,-7-24 19,1 0 1,2-1 0,1 0-1,1 0 1,2-48 0,2 73-64,-1 0 0,1 1-1,-1-1 1,1 1 0,0-1 0,1 1 0,-1-1 0,1 1 0,-1 0 0,1-1 0,0 1-1,0 0 1,0 0 0,1 0 0,3-3 0,2-1-104,1 0-1,-1 1 1,1 0-1,11-6 1,9-4-149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1.596"/>
    </inkml:context>
    <inkml:brush xml:id="br0">
      <inkml:brushProperty name="width" value="0.05" units="cm"/>
      <inkml:brushProperty name="height" value="0.05" units="cm"/>
    </inkml:brush>
  </inkml:definitions>
  <inkml:trace contextRef="#ctx0" brushRef="#br0">22 3 15979,'0'0'71,"0"-1"1,0 1-1,0 0 0,0 0 0,1 0 0,-1 0 0,0 0 0,0-1 0,0 1 0,0 0 0,1 0 0,-1 0 0,0 0 0,0 0 0,0 0 0,1 0 0,-1 0 0,0 0 0,0 0 0,0 0 0,1 0 0,-1 0 1,0 0-1,0 0 0,0 0 0,1 0 0,-1 0 0,0 0 0,0 0 0,0 0 0,0 0 0,1 0 0,-1 0 0,0 0 0,0 0 0,0 0 0,1 1 0,1 8 1801,-5 22 413,1-21-1548,-23 194 2884,25-203-3614,0 0 1,0-1 0,0 1-1,0 0 1,0 0 0,0 0-1,0 0 1,0-1 0,0 1-1,1 0 1,-1 0 0,0 0-1,0-1 1,1 1 0,-1 0-1,1 1 1,0-2-5,-1 0-1,0 0 1,0 1 0,1-1 0,-1 0-1,1 0 1,-1 0 0,0 0 0,1 0-1,-1 0 1,0 0 0,1 1 0,-1-1-1,1 0 1,-1 0 0,0 0 0,1 0-1,-1-1 1,0 1 0,1 0 0,-1 0-1,1 0 1,-1 0 0,1 0 0,25-18 39,-19 13-31,6-5-5,1 0-1,1 2 1,-1 0-1,2 0 1,-1 1 0,1 1-1,0 1 1,17-4 0,-26 8-8,-1 0 0,0 0 0,1 0 0,-1 1 0,1 0 0,-1 1 0,0-1 0,1 1 0,-1 0 0,0 1 1,1 0-1,-1 0 0,0 0 0,0 1 0,0-1 0,-1 1 0,1 1 0,-1-1 0,0 1 0,0 0 0,0 0 0,0 1 0,-1-1 0,5 7 1,-6-8 18,0 1 0,0 0 0,-1 1 1,1-1-1,-1 0 0,0 1 1,0 0-1,-1-1 0,1 1 1,-1 0-1,0 0 0,-1-1 0,1 1 1,-1 0-1,0 0 0,0 0 1,0 0-1,-1 0 0,0 0 1,0 0-1,-2 8 0,1-9 35,0 0-1,0 0 1,0-1 0,0 1-1,-1 0 1,1-1-1,-1 0 1,0 1 0,0-1-1,0 0 1,-1 0 0,1-1-1,-1 1 1,1-1-1,-1 0 1,0 0 0,0 0-1,0 0 1,0-1-1,0 1 1,0-1 0,0 0-1,-1 0 1,-6 0 0,-5-1-17,-1-1 1,1-1 0,0 0 0,0-1 0,0-1 0,1 0-1,-1-2 1,1 1 0,0-2 0,0 0 0,1 0 0,0-2-1,1 0 1,-15-11 0,27 18-128,-1 1 0,1 0-1,-1 0 1,1 0 0,0-1 0,-1 1-1,1-1 1,0 1 0,0-1 0,0 0-1,0 1 1,0-1 0,1 0 0,-1 1-1,0-4 1,1 4 39,0 1 1,0 0-1,0-1 0,0 1 0,0-1 1,0 1-1,0 0 0,1-1 1,-1 1-1,0-1 0,0 1 0,0 0 1,1-1-1,-1 1 0,0 0 0,1-1 1,-1 1-1,0 0 0,1 0 1,-1-1-1,0 1 0,1 0 0,-1 0 1,1-1-1,19-2-504,12 3-68,13-1-115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1.658"/>
    </inkml:context>
    <inkml:brush xml:id="br0">
      <inkml:brushProperty name="width" value="0.05" units="cm"/>
      <inkml:brushProperty name="height" value="0.05" units="cm"/>
    </inkml:brush>
  </inkml:definitions>
  <inkml:trace contextRef="#ctx0" brushRef="#br0">2492 79 8906,'-187'-4'655,"-340"-52"0,474 48-560,0 2 1,-96 2 0,114 6-30,1 1 1,1 2-1,-1 2 0,1 0 1,-49 20-1,27-4-9,1 3 0,-83 53 0,-92 84-59,109-76 16,-44 28 132,-229 172 1009,379-276-1061,0 1 0,1 1 0,0 0 0,-18 24 0,27-30-70,-1 1 1,1-1-1,0 1 0,1 0 0,0 0 0,0 0 0,1 1 0,0-1 0,0 1 0,1-1 0,-1 16 0,3 0-23,1 0 1,1 0-1,1 0 1,1-1-1,1 1 0,0-1 1,2 0-1,1-1 0,1 0 1,15 23-1,-2-7-73,2 0 0,2-2 1,1-1-1,50 47 0,-21-30-77,2-4-1,2-2 1,112 65-1,219 83-24,-289-151 194,2-5-1,1-4 1,2-5-1,0-4 1,115 10 0,-90-23 34,-1-6 0,1-6 0,250-31 1,354-126 81,-21-74-122,-466 136-94,-5-11 0,236-140 0,-360 174-231,211-168-1,-272 188 134,-2-2 0,-2-2-1,-2-3 1,84-124-1,-127 166 147,0 0 0,-2-1 1,0 0-1,-1-1 0,-1 0 0,7-26 0,-13 37 38,1 0 0,-1 0 0,-1 0 1,1 0-1,-1 0 0,-1 0 0,1 0 0,-1 0 0,-1 0 1,0 0-1,0 0 0,0 1 0,-1-1 0,0 1 0,0-1 1,-1 1-1,0 0 0,0 0 0,-6-6 0,-4-2 51,-1 0 0,0 1-1,-1 1 1,-1 0 0,0 1-1,0 1 1,-1 1 0,-20-9-1,-9-1 107,0 2-1,-58-14 1,14 11-18,0 4 1,0 4-1,-135-1 0,-278 32 209,116 15-196,-254 14-282,-392-59-861,926 7 805,-233-8-910,-1 23 163,196 5 526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2.050"/>
    </inkml:context>
    <inkml:brush xml:id="br0">
      <inkml:brushProperty name="width" value="0.05" units="cm"/>
      <inkml:brushProperty name="height" value="0.05" units="cm"/>
    </inkml:brush>
  </inkml:definitions>
  <inkml:trace contextRef="#ctx0" brushRef="#br0">187 68 20972,'1'-1'132,"0"1"0,0-1 0,0 0-1,1 1 1,-1-1 0,0 0-1,0 0 1,0 0 0,0 0-1,-1 0 1,1 0 0,0 0 0,0 0-1,-1 0 1,1 0 0,0 0-1,-1 0 1,1 0 0,-1-1-1,1 1 1,-1 0 0,0 0-1,0-1 1,1 1 0,-1 0 0,0-1-1,0 1 1,0 0 0,0 0-1,-1-1 1,1 1 0,0 0-1,-1-1 1,1 1 0,0 0 0,-1 0-1,1 0 1,-1-1 0,0 1-1,1 0 1,-3-2 0,2 1-87,-1 1 1,1-1-1,-1 1 0,0-1 1,0 1-1,1-1 1,-1 1-1,0 0 0,0 0 1,-1 0-1,1 0 1,0 0-1,0 0 1,0 1-1,-1-1 0,1 1 1,0-1-1,0 1 1,-1 0-1,1 0 1,0 0-1,-1 0 0,1 1 1,-4 0-1,-3 2-37,0 1-1,1 0 0,0 1 0,0-1 1,0 2-1,0-1 0,1 1 1,0 0-1,0 1 0,1-1 1,-1 1-1,2 0 0,-1 1 1,1 0-1,0 0 0,0 0 0,1 0 1,0 1-1,1 0 0,0-1 1,0 1-1,1 0 0,0 1 1,-1 17-1,3-25-9,0 1-1,0 0 1,0 0-1,0-1 1,1 1 0,0 0-1,-1-1 1,1 1 0,0-1-1,0 1 1,0-1-1,0 1 1,1-1 0,-1 0-1,1 1 1,0-1-1,-1 0 1,1 0 0,0 0-1,0 0 1,0-1 0,0 1-1,1 0 1,-1-1-1,0 1 1,1-1 0,-1 0-1,1 0 1,-1 0-1,1 0 1,-1-1 0,1 1-1,0-1 1,0 1 0,-1-1-1,1 0 1,0 0-1,3 0 1,6-1-183,0 0 0,-1-1 1,1 0-1,0 0 0,0-2 0,-1 1 1,17-9-1,-8 2-193,-1-1 0,0-1 0,-1-1 0,0 0 0,-1-2 0,-1 0 0,0 0 0,-1-2 0,21-29 0,4-11-608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2.437"/>
    </inkml:context>
    <inkml:brush xml:id="br0">
      <inkml:brushProperty name="width" value="0.05" units="cm"/>
      <inkml:brushProperty name="height" value="0.05" units="cm"/>
    </inkml:brush>
  </inkml:definitions>
  <inkml:trace contextRef="#ctx0" brushRef="#br0">100 0 17164,'-4'50'3820,"-18"217"1719,20-221-5153,3 1 0,2 0 0,14 77 0,-14-119-428,-2-8 5,0-11-25,-10-24 103,-2 0 1,-1 1-1,-1 0 0,-31-58 1,43 93 4,0 0 0,0 0 1,0 0-1,0 0 0,0 0 1,1 0-1,-1 0 0,1 0 1,-1-3-1,1 5-32,0-1 0,0 1-1,1-1 1,-1 1 0,0-1 0,1 1-1,-1-1 1,0 1 0,1-1 0,-1 1-1,0-1 1,1 1 0,-1 0 0,1-1 0,-1 1-1,0 0 1,1-1 0,-1 1 0,1 0-1,-1 0 1,1 0 0,0-1 0,-1 1-1,1 0 1,-1 0 0,1 0 0,-1 0-1,1 0 1,-1 0 0,1 0 0,-1 0 0,1 0-1,0 0 1,-1 0 0,1 0 0,99-5-1044,-33 0 407,-35 3 254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3.599"/>
    </inkml:context>
    <inkml:brush xml:id="br0">
      <inkml:brushProperty name="width" value="0.05" units="cm"/>
      <inkml:brushProperty name="height" value="0.05" units="cm"/>
    </inkml:brush>
  </inkml:definitions>
  <inkml:trace contextRef="#ctx0" brushRef="#br0">1 29 14971,'0'26'8997,"6"23"-6491,-4-33-2453,0-1 0,2 0 1,0 0-1,0-1 0,8 16 1,-11-28-49,0 0 1,0 0-1,0 0 1,0 0 0,1 0-1,-1 0 1,0 0-1,1-1 1,0 1-1,-1-1 1,1 1 0,0-1-1,0 1 1,0-1-1,0 0 1,0 0-1,0 0 1,0 0 0,0 0-1,0 0 1,1-1-1,-1 1 1,0-1-1,0 0 1,1 1 0,-1-1-1,0 0 1,1 0-1,-1-1 1,0 1 0,0 0-1,1-1 1,-1 1-1,0-1 1,0 0-1,0 0 1,0 0 0,3-1-1,3-3 8,0 0-1,-1 0 0,1-1 1,-1 0-1,-1 0 1,1-1-1,-1 1 1,7-11-1,-1 0 51,0-1-1,-1 0 1,-1-1 0,14-37 0,-26 69-11,0 0 0,1-1 0,0 1 1,1 0-1,2 16 0,-2-20-35,1 0-1,1 0 1,-1 0-1,1 0 1,1-1-1,-1 1 0,1-1 1,1 1-1,0-1 1,8 13-1,-10-19 2,0 0 0,0 0 0,-1 0-1,1 0 1,0-1 0,0 1 0,1-1 0,-1 1-1,0-1 1,0 0 0,1 0 0,-1 0 0,1 0-1,-1 0 1,0 0 0,1-1 0,0 1 0,-1-1-1,1 0 1,-1 0 0,1 0 0,0 0 0,-1 0-1,1-1 1,-1 1 0,1-1 0,-1 1 0,1-1-1,-1 0 1,1 0 0,-1 0 0,0-1 0,0 1-1,4-2 1,2-3 52,0 0-1,0-1 0,-1 0 1,0 0-1,0 0 0,0-1 1,8-15-1,-4 7 38,-1 0 0,-1-1 0,-1 0 0,11-33 0,-19 49-103,1 0 0,-1 1 0,0-1 0,0 0 1,1 0-1,-1 1 0,0-1 0,0 0 0,0 0 0,0 0 1,0 1-1,0-1 0,0 0 0,0 0 0,0 0 0,0 1 1,-1-1-1,1 0 0,0 0 0,-1-1 0,0 2-1,1 0 0,-1 0-1,1 0 1,-1 0 0,1 0-1,-1 0 1,1 0 0,-1 0-1,1 0 1,0 0 0,-1 0-1,1 0 1,-1 0 0,1 1-1,-1-1 1,1 0 0,-1 0-1,1 0 1,-1 1 0,1-1 0,0 0-1,-1 1 1,0-1 0,-24 25 63,-18 27 190,62-58-86,-14 3-161,-1 1 1,1-1-1,0 1 1,0 1 0,0-1-1,0 1 1,0 0-1,0 0 1,0 0-1,8 0 1,-9 1-14,0 1-1,-1-1 1,1 1 0,0 0 0,-1 0-1,1 0 1,-1 1 0,1-1 0,-1 1 0,1 0-1,-1 0 1,0 0 0,0 0 0,0 0-1,3 3 1,-2-1-17,1 0 0,0-1 0,1 0 0,-1 0 0,1 0 0,-1 0 0,1-1 0,0 0 0,0-1 0,0 1 0,0-1 0,0 0 0,0 0 0,0-1 0,0 0 0,0 0 0,0 0 0,1-1 0,-1 0 0,0 0 0,9-3 0,-9 2 18,0 0 0,0 0 0,0-1 1,0 0-1,0 0 0,0 0 0,-1-1 1,1 1-1,-1-1 0,0-1 0,0 1 1,-1-1-1,1 0 0,-1 0 0,0 0 1,0 0-1,-1-1 0,0 0 1,0 1-1,3-10 0,-5 13 6,-1 1 0,1-1 1,-1 0-1,1 0 0,-1 0 0,0 0 0,0 0 0,0 0 1,0 0-1,-1 0 0,1 0 0,0 1 0,-1-1 0,1 0 1,-1 0-1,0 0 0,0 1 0,1-1 0,-1 0 1,0 1-1,0-1 0,-1 0 0,1 1 0,0 0 0,0-1 1,-1 1-1,1 0 0,-1-1 0,1 1 0,-1 0 0,0 0 1,1 0-1,-4 0 0,2-1 2,0 1-1,0 0 1,-1 0-1,1 0 1,-1 0-1,1 1 1,-1-1-1,1 1 1,-1 0-1,1 0 1,-1 0-1,1 0 1,-1 1-1,1 0 1,-1-1-1,1 1 1,-6 3-1,3-1-2,0 1 1,1 1-1,-1-1 0,1 1 0,0 0 0,0 0 0,0 1 0,1 0 0,0-1 0,0 1 0,1 1 0,-1-1 0,1 0 0,1 1 0,-4 12 0,2-7 11,1 1-1,0 0 0,1 0 1,0 0-1,1 0 1,1 0-1,2 23 0,-2-33-10,0 0 0,1 0 0,-1 0 0,1 0 0,0 0 0,0 0 0,0 0 0,0 0 0,1 0 0,-1 0 0,1-1 0,0 1-1,0 0 1,-1-1 0,2 0 0,-1 1 0,0-1 0,0 0 0,1 0 0,-1 0 0,1 0 0,0-1 0,0 1 0,-1-1 0,1 0-1,0 0 1,0 0 0,0 0 0,0 0 0,0 0 0,0-1 0,1 0 0,5 1 0,-1-2-7,1 1 0,-1-1-1,0-1 1,0 0 0,0 0 0,0 0 0,0-1 0,-1 0 0,1 0 0,-1-1-1,0 0 1,7-6 0,3-4-11,0 0-1,15-19 1,-18 18 14,0 2 0,0-1 1,18-10-1,-31 23 2,0 0-1,0 0 1,0 0-1,0 1 1,0-1-1,0 0 1,1 1-1,-1-1 1,0 1-1,1 0 1,-1-1-1,0 1 1,1 0-1,-1 0 1,0 0-1,1 0 1,-1 0-1,0 0 1,1 0-1,-1 0 1,0 0-1,1 1 1,-1-1-1,0 1 1,1-1-1,-1 1 1,2 0-1,0 2 1,1 0 0,-1 0 0,0 1 0,-1-1 0,1 1 0,-1-1 0,3 5 0,-3-4-2,1 0-1,-1-1 1,1 1 0,0-1-1,5 6 1,-8-9 2,1 1 0,0-1 0,0 1 0,0-1 0,0 0-1,0 1 1,0-1 0,0 0 0,0 0 0,0 0 0,0 0 0,0 0 0,0 0 0,0 0 0,-1 0 0,1 0-1,0 0 1,0 0 0,0-1 0,0 1 0,0 0 0,0-1 0,0 1 0,0-1 0,0 1 0,-1-1-1,1 1 1,0-1 0,1 0 0,23-25 1,-19 19 0,2-1 9,-1-1-30,1 0 0,1 1 1,0 0-1,0 1 0,13-9 1,-21 15 11,1 0-1,0 0 1,-1 1 0,1-1 0,0 0 0,0 1 0,-1-1 0,1 1 0,0-1-1,0 1 1,0 0 0,0 0 0,0 0 0,0 0 0,0 0 0,0 0-1,-1 1 1,1-1 0,0 0 0,0 1 0,0 0 0,-1-1 0,1 1-1,0 0 1,0 0 0,-1 0 0,1 0 0,-1 0 0,1 0 0,-1 1 0,1-1-1,-1 0 1,0 1 0,0-1 0,0 1 0,0 0 0,0-1 0,0 1-1,1 3 1,3 4-30,-2 0-1,1 1 0,3 15 0,7 19 60,-14-43-16,0 0 1,0-1-1,0 1 1,1-1-1,-1 1 1,0 0-1,0-1 1,1 1-1,-1-1 0,0 1 1,1-1-1,-1 1 1,0 0-1,1-1 1,-1 0-1,1 1 1,-1-1-1,1 1 1,-1-1-1,1 0 1,-1 1-1,1-1 1,-1 0-1,1 1 1,-1-1-1,1 0 1,0 0-1,-1 0 1,1 1-1,-1-1 1,1 0-1,0 0 1,-1 0-1,1 0 1,0 0-1,-1 0 1,1 0-1,-1 0 1,1-1-1,0 1 0,-1 0 1,1 0-1,-1 0 1,1-1-1,0 1 1,-1 0-1,1-1 1,-1 1-1,1-1 1,4-3 19,-1-1 0,-1 0 0,1 1 0,5-11 0,-7 12-160,-1 0 0,1 0 0,0 1 0,0-1 0,0 0 0,5-4 0,-7 8 60,1 0 0,-1-1 1,1 1-1,-1 0 0,1 0 0,-1-1 0,0 1 0,0 0 0,1 0 1,-1-1-1,0 1 0,0 0 0,0 0 0,0 0 0,0 0 0,0-1 1,0 1-1,0 0 0,0 0 0,0 0 0,-1 0 0,1 1-234,0 3-231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4.810"/>
    </inkml:context>
    <inkml:brush xml:id="br0">
      <inkml:brushProperty name="width" value="0.05" units="cm"/>
      <inkml:brushProperty name="height" value="0.05" units="cm"/>
    </inkml:brush>
  </inkml:definitions>
  <inkml:trace contextRef="#ctx0" brushRef="#br0">24 204 15563,'-4'7'779,"1"-1"0,-1 1 0,1 1 0,0-1 0,-3 14 0,6-20-667,0 1-1,0-1 1,0 0 0,0 1-1,0-1 1,0 1-1,0-1 1,0 0-1,0 1 1,1-1 0,-1 0-1,0 1 1,1-1-1,-1 0 1,1 1 0,0-1-1,-1 0 1,1 0-1,0 0 1,0 1 0,0-1-1,0 0 1,0 0-1,0 0 1,0 0 0,0-1-1,0 1 1,0 0-1,0 0 1,1-1 0,-1 1-1,0-1 1,1 1-1,-1-1 1,0 1 0,1-1-1,-1 0 1,3 0-1,2 1 51,1-1 1,-1 0-1,0 0 0,1-1 0,-1 1 1,0-2-1,0 1 0,0-1 0,0 0 0,0 0 1,0 0-1,0-1 0,0 0 0,9-7 0,-2 1-3,0 0 0,-1-2 0,0 1 0,18-22 0,-20 19-73,-1 1 0,0-1 0,-1 0 0,7-15 0,-13 23-64,0 1 0,0-1 0,0 0 0,-1 0 1,1 0-1,-1 0 0,0 0 0,-1 0 0,1 0 0,-1 0 0,0 0 0,-1 0 0,1 0 1,-1-1-1,-2-8 0,2 12-15,0 0-1,0 0 1,-1 0 0,1 0 0,0 0-1,-1 0 1,0 0 0,1 0 0,-1 1 0,0-1-1,0 1 1,0-1 0,0 1 0,0 0 0,0 0-1,0 0 1,0 0 0,0 0 0,-1 0-1,1 1 1,0-1 0,-1 1 0,1-1 0,0 1-1,-1 0 1,1 0 0,-1 0 0,1 0-1,0 1 1,-1-1 0,-3 2 0,-1-1-1,0 1 0,1 0 0,0 0 0,-1 1 0,1 0 0,0 0 0,0 0 1,1 0-1,-1 1 0,-6 6 0,6-4 1,1 0 1,-1 1 0,1 0-1,1 0 1,-1 0 0,1 0-1,0 1 1,1-1 0,0 1-1,0 0 1,0 0-1,1 1 1,-1 12 0,2-16-3,0 1-1,1 0 1,0-1 0,1 1 0,-1-1 0,1 1 0,0 0-1,0-1 1,1 1 0,0-1 0,0 0 0,0 0 0,0 1-1,1-1 1,0-1 0,0 1 0,0 0 0,1-1 0,-1 1 0,1-1-1,5 4 1,2 0-16,1-1-1,0 0 0,1 0 1,-1-1-1,1-1 0,0 0 1,1-1-1,-1-1 0,1 0 1,0 0-1,23 0 0,-34-2-65,1-1 0,0-1 0,-1 1-1,1 0 1,0-1 0,-1 0 0,1 0-1,-1 0 1,1 0 0,-1-1 0,0 1 0,1-1-1,-1 0 1,0 0 0,0 0 0,0 0-1,0 0 1,-1-1 0,1 1 0,-1-1 0,3-3-1,3-6-454,0 0-1,-1-1 0,0 0 1,5-15-1,7-12-658,-11 25 591,1 0-1,16-20 1,-21 30 516,-1 1-1,1 0 1,0 0-1,0 1 1,0-1-1,0 1 1,1 0-1,-1 0 1,1 0-1,0 1 1,0-1-1,5-1 1,-8 4 97,-1 0 1,1-1-1,0 1 1,-1 0-1,1 0 0,0 0 1,-1 0-1,1 0 1,0 0-1,-1 0 1,1 0-1,-1 1 1,1-1-1,0 1 0,-1-1 1,1 1-1,-1 0 1,1 0-1,-1-1 1,0 1-1,1 0 1,0 1-1,1 1 66,-1 0 1,0 0-1,0 0 0,0 0 0,0 0 1,0 0-1,-1 0 0,1 0 1,1 7-1,1 6 475,-1 1 0,0-1 1,0 24-1,-3-35-370,0 0-31,5 25 1002,-5-29-1124,0-1 0,0 1 0,0-1 0,0 1 0,1-1 0,-1 1 0,0-1 0,1 1 0,-1-1 0,0 1 0,1-1-1,-1 0 1,0 1 0,1-1 0,-1 0 0,1 1 0,-1-1 0,1 0 0,-1 0 0,1 1 0,-1-1 0,1 0 0,-1 0 0,1 0 0,-1 0 0,1 0 0,-1 1 0,1-1 0,-1 0 0,1 0 0,-1 0 0,1 0 0,-1-1 0,1 1 0,0 0 0,-1 0 0,1 0 0,-1 0 0,1-1-1,-1 1 1,1 0 0,-1 0 0,0-1 0,1 1 0,-1 0 0,1-1 0,-1 1 0,0 0 0,1-1 0,-1 1 0,1-1 0,10-9 291,-1 0 0,15-18 0,17-17 6,-36 39-319,1 1 0,-1 0 0,1 0 0,0 1 0,0-1-1,1 2 1,-1-1 0,1 1 0,10-3 0,-14 5-16,-1 1 0,1-1 0,-1 1-1,0 0 1,1 0 0,-1 0 0,1 1-1,-1-1 1,0 1 0,1 0 0,-1 0-1,0 0 1,0 0 0,0 1 0,1-1-1,-1 1 1,-1 0 0,1 0 0,0 0-1,0 0 1,-1 0 0,1 0 0,-1 1-1,0-1 1,2 4 0,3 4-2,-1 0 1,0 1-1,-1 0 1,0 0-1,-1 0 1,0 0-1,-1 1 1,0-1-1,-1 1 1,0 0-1,-1 0 1,0 17-1,-2-27-1280,-2-6 900,0-10 140,5-1-134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5.504"/>
    </inkml:context>
    <inkml:brush xml:id="br0">
      <inkml:brushProperty name="width" value="0.05" units="cm"/>
      <inkml:brushProperty name="height" value="0.05" units="cm"/>
    </inkml:brush>
  </inkml:definitions>
  <inkml:trace contextRef="#ctx0" brushRef="#br0">11 24 16219,'11'-21'3535,"-11"20"-3468,0 1-1,0 0 0,0 0 0,1 0 1,-1 0-1,0-1 0,0 1 0,0 0 0,0 0 1,0 0-1,1 0 0,-1 0 0,0 0 0,0 0 1,0 0-1,1-1 0,-1 1 0,0 0 1,0 0-1,0 0 0,1 0 0,-1 0 0,0 0 1,0 0-1,0 0 0,1 0 0,-1 0 0,0 0 1,0 0-1,0 0 0,1 1 0,-1-1 1,0 0-1,6 12 2165,-3 4-1432,-1 0-1,0 1 0,-1-1 1,-2 24-1,-10 67 287,8-86-799,-5 31 118,0 10 139,-2 72-1,13-115-545,-3-19-8,0 0 1,1 0 0,-1 0-1,0 1 1,0-1-1,0 0 1,0 0-1,1 0 1,-1 0-1,0 0 1,0 0-1,0 1 1,1-1-1,-1 0 1,0 0-1,0 0 1,1 0 0,-1 0-1,0 0 1,0 0-1,0 0 1,1 0-1,-1 0 1,0 0-1,0 0 1,1 0-1,-1 0 1,0 0-1,0 0 1,1 0-1,-1-1 1,0 1 0,0 0-1,0 0 1,1 0-1,-1 0 1,0 0-1,0-1 1,3-1-129,0-1 0,-1 0-1,1 0 1,-1 0 0,0 0 0,0-1 0,2-3 0,23-53-2090,22-71-1,-41 109 1832,7-26-481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5.949"/>
    </inkml:context>
    <inkml:brush xml:id="br0">
      <inkml:brushProperty name="width" value="0.05" units="cm"/>
      <inkml:brushProperty name="height" value="0.05" units="cm"/>
    </inkml:brush>
  </inkml:definitions>
  <inkml:trace contextRef="#ctx0" brushRef="#br0">235 1 16860,'1'1'208,"0"0"0,0 0 0,-1 0 0,1 0 0,0 0 0,0 1 0,-1-1 0,1 0 0,0 0 1,-1 1-1,0-1 0,1 0 0,-1 1 0,0-1 0,1 3 0,1 27 759,-2-19 34,26 184 3774,-6-69-5283,-29-137-5038,-14-11 3267,20 18 1554,-12-9-370,-1 0 0,0 1 0,-26-13-1,-56-21 2286,62 30 357,1 3 5494,53 19-4885,-1-1-1330,0-1 0,1-1-1,33 4 1,-34-6-871,1-2 1,-1 0-1,1 0 0,-1-2 0,0 0 0,0-1 0,22-7 0,-18 1-192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7.139"/>
    </inkml:context>
    <inkml:brush xml:id="br0">
      <inkml:brushProperty name="width" value="0.05" units="cm"/>
      <inkml:brushProperty name="height" value="0.05" units="cm"/>
    </inkml:brush>
  </inkml:definitions>
  <inkml:trace contextRef="#ctx0" brushRef="#br0">183 58 12739,'1'-1'320,"1"1"1,-1-1 0,0 0-1,1 0 1,-1 0 0,0 0-1,0 0 1,0 0 0,1 0-1,-1 0 1,0 0 0,0-1-1,-1 1 1,1 0 0,0-1 0,0 1-1,-1-1 1,1 1 0,0-3-1,-1 3-145,0 0-1,0 0 0,0 0 1,0 0-1,-1 0 1,1 0-1,0 0 0,-1 0 1,1 0-1,-1 0 1,1 0-1,-1 0 1,1 0-1,-1 0 0,0 0 1,1 0-1,-1 0 1,0 1-1,0-1 0,1 0 1,-1 1-1,0-1 1,0 0-1,0 1 0,0-1 1,0 1-1,0 0 1,0-1-1,0 1 0,0 0 1,-1-1-1,-4-1 33,0 1 0,0-1 0,1 1-1,-1 0 1,0 1 0,0-1 0,0 1-1,0 0 1,0 1 0,0-1 0,0 1 0,0 1-1,0-1 1,0 1 0,1 0 0,-11 5-1,10-5-183,1 1 0,1 1 0,-1-1 0,0 1 0,1-1 0,0 1 0,0 1 0,0-1 0,0 0 0,1 1 0,0 0 0,0 0 0,0 0 0,0 0 0,1 0 0,0 1 0,0-1 0,0 1 0,1-1 0,0 1 0,0 0 0,0 0 0,1-1 0,0 1 0,0 0 0,1 11 0,0-12-20,0-1 0,0 1 1,0 0-1,1-1 0,-1 1 1,1-1-1,0 1 0,1-1 0,-1 0 1,1 0-1,0 0 0,0 0 1,0 0-1,0 0 0,1-1 0,-1 0 1,1 0-1,0 0 0,0 0 1,6 3-1,-5-4-2,1 0 0,-1 0 0,0 0 0,0-1 1,1 0-1,-1 0 0,1-1 0,-1 0 0,0 1 0,1-2 0,-1 1 1,1-1-1,-1 1 0,0-2 0,1 1 0,-1 0 0,0-1 0,6-3 1,1-1-3,-1 0 0,0-1 0,0 0 0,-1-1 0,1 0 0,-2 0 1,1-1-1,15-20 0,-5 2-2,-1-2-1,18-34 1,-42 128 51,3-42-15,0-10 26,1 1 0,0-1 0,1 1 0,1-1 0,0 0 0,4 15 0,-5-27-50,0 0 0,0-1 1,0 1-1,0 0 1,0-1-1,1 1 1,-1 0-1,0-1 1,1 1-1,-1 0 0,0-1 1,1 1-1,-1-1 1,1 1-1,-1 0 1,1-1-1,-1 1 0,1-1 1,-1 0-1,1 1 1,-1-1-1,1 1 1,0-1-1,-1 0 1,1 1-1,0-1 0,-1 0 1,1 0-1,0 0 1,-1 1-1,1-1 1,0 0-1,0 0 0,-1 0 1,1 0-1,0 0 1,-1 0-1,1-1 1,0 1-1,0 0 1,-1 0-1,1 0 0,0-1 1,-1 1-1,1 0 1,0-1-1,-1 1 1,1 0-1,0-1 0,4-3 42,-1 1 0,0-1 0,0 0 0,0 0 0,4-5 0,11-16 95,29-33 55,-44 54-193,0 0-1,0 1 1,0-1 0,1 1-1,0 0 1,-1 0-1,1 0 1,0 1 0,0-1-1,9-2 1,-12 5-8,0 0-1,0 0 1,0 0 0,0 0-1,0 0 1,0 0 0,0 0-1,0 1 1,0-1 0,0 1-1,0-1 1,0 1 0,0 0-1,0 0 1,0 0 0,-1 0-1,1 0 1,0 0 0,-1 0-1,1 1 1,-1-1 0,1 1-1,-1-1 1,1 1 0,-1-1-1,2 4 1,3 6-6,0 0 0,0 0 0,6 17 0,-1-2 8,-11-24 0,0-1-1,1 0 1,-1 0 0,1 1-1,0-1 1,-1 0-1,1 0 1,0 0-1,0 0 1,0 0 0,0 0-1,0 0 1,0 0-1,0 0 1,0 0-1,0-1 1,0 1 0,0 0-1,0-1 1,1 1-1,-1-1 1,0 1 0,0-1-1,1 0 1,-1 1-1,0-1 1,1 0-1,-1 0 1,0 0 0,1 0-1,-1 0 1,0 0-1,1-1 1,-1 1-1,0 0 1,1 0 0,-1-1-1,0 1 1,0-1-1,0 0 1,1 1-1,-1-1 1,0 0 0,0 1-1,0-1 1,0 0-1,0 0 1,1-2 0,20-17 51,-15 13-25,0-1 0,1 2 0,0-1 0,0 1 0,15-8 0,-21 13-23,0 0 0,1 0-1,-1 0 1,1 1 0,-1-1-1,1 1 1,0-1 0,-1 1-1,1 0 1,-1 0 0,1 0-1,0 0 1,-1 0 0,1 1-1,-1-1 1,1 1 0,0 0 0,-1 0-1,0 0 1,1 0 0,-1 0-1,0 0 1,1 1 0,-1-1-1,0 1 1,4 3 0,0 2-26,0 0 0,0 0 1,0 1-1,-1 0 0,0 0 1,-1 0-1,0 0 0,0 1 1,-1-1-1,0 1 0,0 0 1,-1 0-1,2 17 0,-12-62-2539,7 15 2017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7.619"/>
    </inkml:context>
    <inkml:brush xml:id="br0">
      <inkml:brushProperty name="width" value="0.05" units="cm"/>
      <inkml:brushProperty name="height" value="0.05" units="cm"/>
    </inkml:brush>
  </inkml:definitions>
  <inkml:trace contextRef="#ctx0" brushRef="#br0">185 113 19788,'0'-1'135,"0"0"1,0 0-1,0 0 0,-1 0 0,1 0 0,0 0 0,0 0 0,-1 0 1,1-1-1,-1 1 0,1 0 0,-1 1 0,1-1 0,-1 0 0,1 0 1,-1 0-1,0 0 0,0 0 0,1 0 0,-1 1 0,0-1 0,0 0 1,0 1-1,0-1 0,0 1 0,0-1 0,-2 0 0,1 1 46,0 0-1,-1-1 1,1 1-1,-1 1 1,1-1-1,0 0 1,-1 1-1,1-1 1,0 1-1,-1-1 1,1 1-1,-3 2 1,-5 1 122,1 2 0,0-1 0,1 1 0,-1 0 0,-9 10 0,11-9-231,1 0 0,-1 1 0,1-1 0,0 1 0,1 1 0,0-1 0,1 1 0,-1-1 0,2 1 1,-1 1-1,1-1 0,0 0 0,1 1 0,1 0 0,-2 17 0,3-25-62,0 0 0,0 0 1,0 0-1,0-1 0,0 1 0,1 0 0,-1 0 0,1-1 0,-1 1 1,1 0-1,0-1 0,-1 1 0,1-1 0,0 1 0,0-1 0,0 1 0,0-1 1,2 2-1,-2-2-2,0 0 0,1-1 0,-1 1 0,0 0 0,1-1 1,-1 1-1,1-1 0,-1 0 0,0 1 0,1-1 0,-1 0 1,1 0-1,-1 0 0,1 0 0,-1 0 0,1 0 0,1-1 0,3 0 6,0-1-1,0 0 0,0-1 1,-1 1-1,1-1 0,-1 0 0,1-1 1,7-5-1,6-9-3,0 0-1,-1-1 1,-1 0 0,-1-2 0,15-23 0,58-118 19,-101 226 42,-4 36 67,15-87-125,0 0 0,1 0 0,0 0 0,1 0 0,5 23 0,-6-35-36,0 1-1,1 0 1,-1-1 0,1 1 0,-1 0 0,1-1 0,-1 1-1,1-1 1,0 1 0,0-1 0,0 1 0,0-1 0,0 0 0,0 1-1,0-1 1,0 0 0,1 0 0,-1 0 0,0 0 0,1 0 0,-1 0-1,1 0 1,-1 0 0,4 0 0,-3-1 10,0 0-1,0 0 1,0 0 0,0 0-1,0-1 1,0 1 0,-1-1-1,1 0 1,0 0 0,0 1-1,0-1 1,-1 0 0,1 0-1,-1-1 1,1 1 0,-1 0-1,1 0 1,-1-1 0,1 1-1,-1-1 1,1-1-1,15-18-191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48.194"/>
    </inkml:context>
    <inkml:brush xml:id="br0">
      <inkml:brushProperty name="width" value="0.05" units="cm"/>
      <inkml:brushProperty name="height" value="0.05" units="cm"/>
    </inkml:brush>
  </inkml:definitions>
  <inkml:trace contextRef="#ctx0" brushRef="#br0">350 136 16596,'1'-1'156,"-1"0"0,1 1 0,-1-1 0,1 1 0,-1-1 0,1 1 0,0-1 0,-1 1 0,1-1 0,0 1 0,0-1 0,-1 1 0,1 0 0,0-1 0,0 1 0,-1 0 0,1 0 0,0 0 0,0 0 0,0 0 0,-1 0 1,2 0-1,-1 0-7,0 0 0,-1 1 1,1-1-1,-1 1 0,1-1 1,0 1-1,-1-1 1,1 1-1,-1-1 0,1 1 1,-1-1-1,0 1 0,1 0 1,-1-1-1,0 1 1,1 0-1,-1-1 0,0 1 1,1 1-1,0 5 642,1 0-1,-1 1 1,0 13-1,-1-17-734,-5 196 2820,-1 2-2734,8-194-829,0-18-190,0-20-732,-4 15 775,-1 0-1,-1 0 1,0 1 0,-1-1 0,0 1-1,-1 0 1,-1 0 0,0 1 0,-1 0-1,0 0 1,-19-22 0,-5 0-391,-2 1-1,-54-43 1,32 36 1822,35 27 1345,1-2-1,-19-17 0,55 35 3043,26 1-2873,4-4-764,-1-1 0,52-10-1,90-26 0,-21 4-1773,-145 31 382,-16 3 17,0 0 0,0-1 0,0 0 0,-1 0 0,1 0 0,0 0 0,0-1 0,-1 0 0,0 0 0,1 0 0,6-5 1,0-4-274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1.160"/>
    </inkml:context>
    <inkml:brush xml:id="br0">
      <inkml:brushProperty name="width" value="0.05" units="cm"/>
      <inkml:brushProperty name="height" value="0.05" units="cm"/>
    </inkml:brush>
  </inkml:definitions>
  <inkml:trace contextRef="#ctx0" brushRef="#br0">0 19 17812,'2'-19'4035,"3"32"-670,4 30-962,4 103-1098,-4-37-4586,-9-109 3270,0 0 0,0 0 0,0 0 0,0 0 0,0 0 0,0 0 1,0 0-1,0 0 0,0 0 0,-1 0 0,1 0 0,0 0 0,0 0 0,0 0 0,0 0 1,0 0-1,0 0 0,0 0 0,0 0 0,0 0 0,0 0 0,0 0 0,0 0 0,0 0 1,-1 1-1,1-1 0,0 0 0,0 0 0,0 0 0,0 0 0,0 0 0,0 0 0,0 0 1,0 0-1,0 0 0,0 0 0,0 0 0,0 0 0,0 0 0,0 1 0,0-1 0,0 0 1,0 0-1,-3-7-308,-1-4-197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59.915"/>
    </inkml:context>
    <inkml:brush xml:id="br0">
      <inkml:brushProperty name="width" value="0.05" units="cm"/>
      <inkml:brushProperty name="height" value="0.05" units="cm"/>
    </inkml:brush>
  </inkml:definitions>
  <inkml:trace contextRef="#ctx0" brushRef="#br0">2131 146 12123,'-43'9'474,"-46"5"0,74-13-466,0 0-1,0-1 1,0-1 0,0 0 0,0-1 0,0-1 0,-15-4-1,-19-11-98,-60-30 0,77 31-48,-1 2 0,-1 1-1,-1 2 1,-70-15 0,73 24 120,-1 1 1,1 2-1,-1 1 1,0 2 0,1 1-1,0 1 1,0 2 0,1 1-1,-43 17 1,-28 18 322,-134 77 1,186-93-193,-24 13-33,2 3 0,2 4 0,2 2 0,-96 90 1,133-107-83,1 1 1,2 2-1,1 1 1,-24 42-1,35-48 1,1 0 0,2 1 0,0 0 0,2 1-1,2 0 1,-7 38 0,13-52-9,1 0 0,1 0 0,0 0 0,1 0 0,1 0 0,1 0 0,1 0 0,0 0 0,11 34 0,-6-34-12,0 0 1,1-1 0,0 0-1,2 0 1,0-1-1,1 0 1,0-1-1,1-1 1,16 14-1,16 11-57,1-2 0,63 37 0,110 52-63,-35-21 102,-89-47 22,256 144 6,-212-136 12,4-6 0,2-6-1,152 35 1,413 53 41,8-45 29,-431-70-39,1-14 0,515-41 0,512-136 18,-1165 136-35,220-73 0,-280 69-12,-3-3 0,0-5 0,131-81 0,-145 73-47,-2-2 0,-2-4 0,99-99 0,-140 123-12,-2-2-1,-1-1 1,39-67 0,-51 73 18,0 0 1,-2 0 0,-1-2 0,-1 1 0,-1-1-1,4-34 1,-9 40 14,-1 0 0,-2 1 0,0-1 0,-1 0 0,-1 0 0,-2 0 0,-11-41 0,6 37 0,-1 1-1,-1 0 1,-1 0 0,-1 2-1,-31-43 1,14 29-9,-2 2 0,-1 2 0,-2 0-1,-1 3 1,-1 1 0,-2 1 0,-56-30 0,6 12 2,-2 3 0,-1 5 0,-164-46-1,-304-43 202,463 109-139,-1294-174 362,-13 137-19,1155 56-355,-6 6-16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1.791"/>
    </inkml:context>
    <inkml:brush xml:id="br0">
      <inkml:brushProperty name="width" value="0.05" units="cm"/>
      <inkml:brushProperty name="height" value="0.05" units="cm"/>
    </inkml:brush>
  </inkml:definitions>
  <inkml:trace contextRef="#ctx0" brushRef="#br0">129 145 13667,'0'-12'668,"2"-55"1277,-2 62-1653,0 0 0,0-1 0,-1 1 1,0 0-1,0 0 0,-1 0 1,1 0-1,-1 0 0,0 1 1,-3-6-1,5 10-240,0-1 1,-1 1-1,1 0 1,0-1-1,0 1 1,-1 0-1,1-1 1,0 1-1,-1 0 0,1 0 1,0-1-1,-1 1 1,1 0-1,0 0 1,-1-1-1,1 1 1,-1 0-1,1 0 1,-1 0-1,1 0 1,0 0-1,-1 0 0,1 0 1,-1 0-1,1 0 1,-1 0-1,1 0 1,0 0-1,-1 0 1,1 0-1,-1 0 1,1 0-1,0 0 1,-1 0-1,1 1 0,-1-1 1,1 0-1,0 0 1,-1 1-1,1-1 1,0 0-1,-1 0 1,1 1-1,0-1 1,-1 0-1,1 1 1,0-1-1,0 0 0,-1 1 1,1-1-1,0 1 1,0-1-1,0 0 1,-1 2-1,-10 24 988,3 19-520,1 0 0,-1 68 0,7-84-448,-3 58 143,5-1-1,2 1 1,19 97 0,-20-171-156,5 17 158,-4-50 96,-4-16-203,-2 15-66,0 0 1,-1 1-1,-1-1 1,-2 1-1,1 0 1,-2 0-1,-1 1 1,0 0 0,-22-31-1,26 43 1,1 1 107,8 7 6,13 6-93,-6-4-124,-1-1 1,1 0-1,0 0 0,0-1 0,0 0 0,0-1 0,0 0 1,0-1-1,0 0 0,0-1 0,0 0 0,-1-1 0,1 0 1,-1-1-1,1 0 0,-1 0 0,17-11 0,-26 14-7,1 0 0,-1 0-1,0 0 1,0 1-1,0-1 1,0-1 0,0 1-1,0 0 1,-1 0-1,1 0 1,0 0 0,0 0-1,-1-1 1,1 1 0,-1 0-1,1-1 1,-1 1-1,1 0 1,-1-1 0,0 1-1,0-1 1,0 1-1,0 0 1,0-1 0,0 1-1,-1-3 1,-1-10-473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2.253"/>
    </inkml:context>
    <inkml:brush xml:id="br0">
      <inkml:brushProperty name="width" value="0.05" units="cm"/>
      <inkml:brushProperty name="height" value="0.05" units="cm"/>
    </inkml:brush>
  </inkml:definitions>
  <inkml:trace contextRef="#ctx0" brushRef="#br0">15 4 18332,'-4'4'1952,"-2"-2"-1256,1-2 1049,7 1-865,1-1-1152,0 2 512,-3-4-304,-3-8-168</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3.390"/>
    </inkml:context>
    <inkml:brush xml:id="br0">
      <inkml:brushProperty name="width" value="0.05" units="cm"/>
      <inkml:brushProperty name="height" value="0.05" units="cm"/>
    </inkml:brush>
  </inkml:definitions>
  <inkml:trace contextRef="#ctx0" brushRef="#br0">206 240 15835,'1'-8'419,"3"-13"2888,-4 21-3280,0 0 1,0 0-1,0 0 1,0 0-1,0 0 1,0 0-1,0 0 1,0 0-1,0 0 1,0 0-1,0 0 1,0 0-1,0 0 1,0 0-1,0 0 1,0 0-1,0-1 1,0 1-1,0 0 1,0 0-1,1 0 1,-1 0-1,0 0 1,0 0-1,0 0 1,0 0-1,0 0 1,0 0-1,0 0 1,0 0-1,0 0 1,0 0-1,0 0 1,0 0-1,0 0 1,0 0-1,0 0 1,0 0-1,0 0 1,1 0-1,-1 0 1,0 0-1,0 0 1,0 0-1,0 0 1,0 0-1,0 0 1,0 0-1,0 0 1,0 0-1,0 0 1,0 0-1,0 0 1,0 0-1,0 0 1,0 0-1,0 0 1,1 0-1,-1 0 1,0 0-1,0 0 1,0 0-1,0 1 1,0-1-1,0 0 1,0 0-1,0 0 1,0 0-1,0 0 1,3 13 1427,21 108 1535,21 152-2277,-44-267-825,-1 0 0,0 0 0,0 0 0,-1 8 0,1-13 69,0 0 0,-1-1 0,1 1 0,0-1 0,0 1 0,0 0 0,-1-1 1,1 1-1,0-1 0,-1 1 0,1 0 0,0-1 0,-1 1 0,1-1 0,-1 1 0,1-1 0,-1 0 0,1 1 1,-1-1-1,0 1 0,0-1-21,1 0 0,-1 0 0,0 0 0,0 0 1,0 0-1,0 0 0,1 0 0,-1 0 0,0 0 0,0-1 1,1 1-1,-1 0 0,0-1 0,0 1 0,1 0 1,-1-1-1,0 1 0,1-1 0,-1 1 0,-1-2 0,-17-16-982,0 0-1,2-1 0,0-2 0,1 1 1,-15-27-1,16 24 443,-11-14 96,2-2-1,-19-43 0,37 70 716,0-1 0,2 0 0,-1 0 0,2-1 1,0 1-1,0-1 0,1 0 0,1 0 0,0 0 0,1 1 0,2-18 0,-1 25 14,1-1 0,0 1 0,-1 0 0,2-1 0,-1 1 0,1 0-1,0 1 1,0-1 0,1 0 0,0 1 0,0 0 0,5-6 0,-2 5 80,0-1 1,0 1-1,1 0 0,0 1 1,0 0-1,1 0 0,14-6 1,-7 5-25,0 1 0,1 1 1,-1 0-1,1 1 0,0 1 0,0 0 0,0 1 1,0 1-1,18 2 0,-22 0-191,0 1 1,0 0-1,0 0 0,0 1 0,-1 1 0,0 0 0,22 13 1,-29-15-76,0 0 0,-1 1 1,1-1-1,-1 1 0,0 0 1,0 1-1,0-1 1,6 10-1,-9-11-7,1 0 0,-1 1 0,1-1 0,-1 1 1,0-1-1,0 1 0,0 0 0,-1-1 0,1 1 0,-1 0 0,0-1 0,0 1 0,0 0 1,-2 7-1,-1 0 23,-1-1 0,0 1-1,-1-1 1,0 0 0,0 0 0,-1 0 0,0-1 0,-1 0 0,0 0 0,-15 14 0,-7 5 128,-53 38 1,62-51-676,-40 21 1,60-36 456,0 0 1,0 0 0,0-1-1,0 1 1,0 0 0,0 0-1,0 0 1,0 0 0,0-1-1,0 1 1,0 0 0,0 0 0,0 0-1,0 0 1,0-1 0,0 1-1,0 0 1,0 0 0,0 0-1,0 0 1,0 0 0,0-1-1,0 1 1,0 0 0,0 0-1,0 0 1,-1 0 0,1 0 0,0 0-1,0-1 1,0 1 0,0 0-1,0 0 1,0 0 0,-1 0-1,1 0 1,0 0 0,0 0-1,0 0 1,0 0 0,-1 0-1,1 0 1,0 0 0,0 0-1,0 0 1,0 0 0,-1 0 0,1 0-1,0 0 1,0 0 0,0 0-1,0 0 1,0 0 0,-1 0-1,1 0 1,0 0 0,0 0-1,0 0 1,0 0 0,-1 0-1,1 0 1,0 1 0,6-13-397,8-5-472,6-8-287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3.852"/>
    </inkml:context>
    <inkml:brush xml:id="br0">
      <inkml:brushProperty name="width" value="0.05" units="cm"/>
      <inkml:brushProperty name="height" value="0.05" units="cm"/>
    </inkml:brush>
  </inkml:definitions>
  <inkml:trace contextRef="#ctx0" brushRef="#br0">0 1 18548,'2'4'282,"0"-1"1,0 1-1,-1 0 1,1 1-1,-1-1 1,0 0-1,0 0 1,0 0-1,-1 1 1,0-1-1,0 0 1,0 1-1,-1 5 1,1 9 608,-4 208 1966,-1-41-1914,5-174-872,1 32 151,-1-41-205,0-1 0,1 0 0,-1 1 1,1-1-1,-1 0 0,1 0 1,0 1-1,0-1 0,0 0 0,0 0 1,0 0-1,1 0 0,-1 0 1,3 2-1,-4-4-21,1 1 0,0-1 0,-1 0 0,1 0 0,0 0 0,-1 0 0,1 0 1,0 0-1,-1 0 0,1 0 0,0 0 0,0 0 0,-1 0 0,1 0 0,0 0 0,-1 0 0,1-1 0,0 1 0,-1 0 0,1-1 1,-1 1-1,1 0 0,0-1 0,-1 1 0,1-1 0,-1 1 0,1-1 0,-1 1 0,0-1 0,1 1 0,-1-1 0,1 0 0,-1 1 1,0-1-1,1 1 0,-1-2 0,15-24-379,-15 25 359,10-26-923,0-1-1,-2 1 1,5-35 0,-10 57 324,2 2-82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4.272"/>
    </inkml:context>
    <inkml:brush xml:id="br0">
      <inkml:brushProperty name="width" value="0.05" units="cm"/>
      <inkml:brushProperty name="height" value="0.05" units="cm"/>
    </inkml:brush>
  </inkml:definitions>
  <inkml:trace contextRef="#ctx0" brushRef="#br0">191 137 17484,'0'-1'113,"1"0"-1,-1 0 1,1 0 0,-1 0 0,0 0-1,1 0 1,-1 0 0,0 0 0,0 0 0,0 0-1,0 0 1,0 0 0,0-1 0,0 1-1,0 0 1,0 0 0,-1 0 0,1 0 0,0 0-1,-1 0 1,1 0 0,-1 0 0,1 0 0,-1 0-1,0-1 1,-1 1 31,1 0 0,0 0 0,-1 1-1,1-1 1,-1 0 0,1 1 0,-1-1-1,1 1 1,-1 0 0,0-1 0,1 1 0,-1 0-1,1 0 1,-1 0 0,-2 0 0,-2 1 235,-1-1 0,1 2 1,-1-1-1,1 1 0,0 0 0,0 0 1,-11 6-1,8-3-228,1 1 1,0 1-1,0 0 1,1 0-1,0 1 1,0-1-1,1 1 1,0 1-1,0-1 1,-4 11-1,7-14-138,0 0 0,1 0 0,0 0-1,0 0 1,1 0 0,-1 0-1,1 0 1,0 1 0,1-1 0,-1 0-1,1 1 1,0-1 0,0 1-1,1-1 1,-1 0 0,1 1 0,1-1-1,-1 0 1,1 0 0,4 9 0,-5-11-11,0-1 1,0 0 0,1 0 0,-1 0 0,1-1 0,0 1-1,-1 0 1,1 0 0,0-1 0,0 1 0,0-1-1,0 0 1,0 0 0,1 1 0,-1-1 0,0-1 0,0 1-1,1 0 1,-1-1 0,0 1 0,1-1 0,-1 1-1,1-1 1,-1 0 0,1 0 0,-1 0 0,1-1 0,-1 1-1,0 0 1,1-1 0,-1 0 0,0 1 0,1-1 0,2-2-1,4-1 7,-1 0 0,1-1-1,0-1 1,-1 1 0,0-1-1,-1-1 1,8-7 0,2-3 41,-2-2 0,0 0 0,-1-1 0,-1 0 0,0-1 0,-2-1 0,-1 0 0,0 0 0,-2-1 0,-1 0 0,7-32 0,-13 38 80,-1 16-126,-1 1-1,1 0 1,0 0 0,0 0 0,0 0-1,0 0 1,0 0 0,0 0-1,-1 0 1,1 0 0,0 0 0,0 0-1,0 0 1,0 0 0,0 0-1,-1 0 1,1 0 0,0 0 0,0 0-1,0 0 1,0 0 0,0 0-1,-1 0 1,1 0 0,0 0-1,0 0 1,0 0 0,0 0 0,0 0-1,0 0 1,-1 0 0,1 1-1,0-1 1,0 0 0,0 0 0,0 0-1,0 0 1,0 0 0,0 0-1,0 0 1,0 1 0,0-1 0,0 0-1,-1 0 1,1 0 0,0 0-1,0 0 1,0 1 0,0-1 0,-15 30 153,9-9-135,1 0-1,1 0 1,0 1-1,2 0 1,0-1-1,1 1 1,3 27-1,-1-46-21,-1-1-1,0 1 1,1-1-1,-1 1 1,1-1-1,0 0 1,-1 1-1,1-1 1,0 0-1,1 1 1,-1-1-1,0 0 1,1 0-1,-1 0 1,1 0-1,0 0 1,-1 0-1,4 2 1,-3-3-42,0-1 1,-1 1 0,1 0-1,0-1 1,-1 0 0,1 1 0,0-1-1,-1 0 1,1 0 0,0 0-1,0 0 1,-1 0 0,1 0 0,0 0-1,-1-1 1,1 1 0,0-1-1,-1 1 1,1-1 0,0 0 0,-1 1-1,1-1 1,-1 0 0,1 0-1,-1 0 1,0 0 0,2-2 0,9-8-274,0 0 1,-1-1 0,-1 0 0,0-1 0,-1-1 0,13-21-1,-4 4-341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4.919"/>
    </inkml:context>
    <inkml:brush xml:id="br0">
      <inkml:brushProperty name="width" value="0.05" units="cm"/>
      <inkml:brushProperty name="height" value="0.05" units="cm"/>
    </inkml:brush>
  </inkml:definitions>
  <inkml:trace contextRef="#ctx0" brushRef="#br0">0 18 15363,'2'30'2287,"-3"-25"-1889,1 0 1,0 1-1,1-1 0,-1 0 0,1 0 1,0 0-1,0 0 0,1 0 0,2 7 1,-3-11-354,0 0 1,-1-1 0,1 1 0,0 0-1,0-1 1,0 1 0,-1 0 0,1-1 0,0 1-1,0-1 1,0 1 0,0-1 0,0 1-1,0-1 1,0 0 0,0 0 0,0 1-1,0-1 1,0 0 0,0 0 0,1 0 0,-1 0-1,0 0 1,0 0 0,0-1 0,0 1-1,0 0 1,0-1 0,0 1 0,0 0-1,0-1 1,1 0 0,6-3-22,-1 0-1,1-1 1,8-6 0,2-2 55,-16 12-69,-1 1 0,1-1 0,-1 1 0,1-1 1,0 1-1,-1-1 0,1 1 0,0 0 0,-1 0 0,1 0 0,0 0 0,0 0 0,-1 0 1,1 0-1,0 0 0,-1 1 0,1-1 0,0 1 0,-1-1 0,1 1 0,-1 0 0,1-1 0,-1 1 1,1 0-1,-1 0 0,0 0 0,1 0 0,-1 0 0,0 1 0,0-1 0,0 0 0,1 1 1,-2-1-1,1 0 0,0 1 0,1 2 0,4 6 94,-1 1 1,-1 1-1,0-1 0,4 14 1,-4-11 6,46 171 2075,-49-179-2021,1 0 0,-1 1 0,0 0 0,0-1 0,-1 14 0,0-19-146,0 0-1,0 0 1,-1 0-1,1 1 1,0-1-1,-1 0 1,1 0-1,-1 0 1,1 0-1,-1 0 1,0 0-1,1 0 0,-1 0 1,0 0-1,0 0 1,0 0-1,0 0 1,1-1-1,-1 1 1,0 0-1,-1 0 1,1-1-1,0 1 1,0-1-1,0 1 1,0-1-1,0 0 1,0 1-1,-1-1 0,1 0 1,0 0-1,0 0 1,-1 0-1,1 0 1,0 0-1,0 0 1,0 0-1,-2-1 1,-7 0-3,0-1-1,0 0 1,1 0 0,0-1 0,-1-1 0,1 0 0,-11-6 0,15 8-24,1 0 0,0-1 0,0 1 1,0-1-1,0 0 0,1-1 1,-1 1-1,1 0 0,0-1 1,0 0-1,0 0 0,0 0 1,1 0-1,-1 0 0,1-1 0,-3-6 1,5 8 2,0 1-1,-1-1 1,1 1 0,0-1 0,0 1 0,1-1 0,-1 1-1,0 0 1,1-1 0,0 1 0,-1-1 0,1 1 0,0 0 0,0 0-1,0-1 1,1 1 0,-1 0 0,0 0 0,1 0 0,-1 0-1,1 1 1,0-1 0,2-2 0,5-3-9,0 0 0,0 1 0,19-10 1,-15 9 2,27-14 13,-1-1-3,56-38 0,-85 52 11,0 0 0,-1 0 0,0-1 0,0 0 0,-1 0 0,0-1 0,-1 0 0,0-1 0,0 0 0,5-13 0,-11 23 0,-1-1 0,1 1 0,-1-1 0,1 1 0,-1-1 0,1 1 0,-1-1 0,0 0 1,0 1-1,0-1 0,0 0 0,0 1 0,-1-3 0,1 4-7,0 0 0,0 0-1,0 0 1,0-1 0,0 1 0,0 0 0,0 0 0,0 0-1,0 0 1,0 0 0,0 0 0,-1 0 0,1 0-1,0-1 1,0 1 0,0 0 0,0 0 0,0 0 0,0 0-1,0 0 1,-1 0 0,1 0 0,0 0 0,0 0-1,0 0 1,0 0 0,0 0 0,0 0 0,-1 0 0,1 0-1,0 0 1,0 0 0,0 0 0,0 0 0,0 0-1,0 0 1,-1 0 0,1 0 0,0 0 0,0 0 0,0 0-1,0 1 1,0-1 0,0 0 0,-1 0 0,-7 11 107,3-3-66,1 1-1,1-1 1,-1 0-1,2 1 1,-1 0-1,1 0 1,0 0-1,0 11 1,1-18-38,1 1-1,0-1 1,0 0-1,1 1 1,-1-1-1,0 0 1,1 1-1,-1-1 1,1 0 0,0 1-1,0-1 1,0 0-1,0 0 1,0 0-1,1 0 1,-1 0-1,0 0 1,1 0 0,0 0-1,-1 0 1,1-1-1,0 1 1,0-1-1,0 1 1,0-1-1,0 0 1,0 0 0,0 0-1,0 0 1,1 0-1,-1 0 1,0-1-1,1 1 1,-1-1-1,0 0 1,4 1 0,92 3 50,-72-4-127,-1 1 0,1 1 0,48 10 0,-17 8-90,-76-51 840,-8-13-259,-49-81-118,94 136-6154,1 4 4808,2-4-311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5.476"/>
    </inkml:context>
    <inkml:brush xml:id="br0">
      <inkml:brushProperty name="width" value="0.05" units="cm"/>
      <inkml:brushProperty name="height" value="0.05" units="cm"/>
    </inkml:brush>
  </inkml:definitions>
  <inkml:trace contextRef="#ctx0" brushRef="#br0">119 0 17508,'1'1'119,"-1"-1"1,1 0-1,-1 0 1,1 1 0,0-1-1,-1 1 1,1-1-1,-1 1 1,0-1-1,1 1 1,-1-1-1,1 1 1,-1-1 0,0 1-1,1-1 1,-1 1-1,0 0 1,1-1-1,-1 1 1,0-1-1,0 1 1,0 0 0,0 0-1,6 23 209,-5-15 105,32 137 3457,61 246-527,-87-373-3275,-3-9-57,-8-17-207,-6-14-115,-1 1 0,-1 1-1,-1 0 1,0 1 0,-2 0 0,0 1-1,-1 0 1,0 2 0,-2 0 0,0 0-1,0 2 1,-38-20 0,18 20 1007,41 15-632,-1-1-1,0 0 1,0 1-1,0-1 1,1 0-1,-1 0 1,1-1 0,-1 1-1,1 0 1,-1-1-1,4 1 1,35 2 436,-27-2-335,34-1-945,0-2-1,86-14 0,-106 12 622,14-1-447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5.934"/>
    </inkml:context>
    <inkml:brush xml:id="br0">
      <inkml:brushProperty name="width" value="0.05" units="cm"/>
      <inkml:brushProperty name="height" value="0.05" units="cm"/>
    </inkml:brush>
  </inkml:definitions>
  <inkml:trace contextRef="#ctx0" brushRef="#br0">76 47 18708,'-11'18'1103,"-2"2"374,1 0-1,-13 29 1,22-42-1247,1 0-1,-1 0 1,1 1-1,1-1 1,-1 1 0,1-1-1,1 1 1,0 0 0,0-1-1,0 1 1,2 9-1,-2-15-188,1 1-1,-1-1 0,0 1 0,1-1 0,0 1 1,0-1-1,0 0 0,0 1 0,0-1 1,0 0-1,1 0 0,-1 0 0,1 0 0,-1 0 1,1 0-1,0 0 0,0 0 0,0-1 0,0 1 1,0-1-1,0 1 0,0-1 0,0 0 0,1 0 1,-1 0-1,0 0 0,1 0 0,-1 0 0,1-1 1,-1 1-1,1-1 0,-1 0 0,1 0 0,0 0 1,-1 0-1,1 0 0,2-1 0,4 0 45,-1-1 1,1-1-1,0 1 0,-1-1 0,1-1 0,-1 1 0,0-2 0,0 1 0,9-8 1,-3 2 70,0-2 1,-2 1 0,1-2-1,17-22 1,-26 29-107,1 0-1,-1-1 1,0 1-1,0-1 1,-1 0-1,0 0 1,0 0-1,-1 0 1,0 0-1,0-1 0,0 1 1,-1-1-1,0-8 1,-1 13-113,-1-1 1,1 1-1,-1-1 0,1 1 0,-1 0 1,0-1-1,-1 1 0,1 0 0,0 0 1,-1 0-1,0 0 0,0 0 1,0 0-1,0 0 0,0 1 0,0-1 1,-1 1-1,0 0 0,1-1 1,-1 1-1,0 0 0,0 0 0,0 1 1,0-1-1,0 1 0,0-1 0,0 1 1,-1 0-1,1 0 0,-6 0 1,1-1-316,-1 1 1,0 1-1,1-1 0,-1 1 1,0 1-1,0 0 1,1 0-1,-1 0 1,1 1-1,-1 0 1,-8 5-1,-8 6-866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6.539"/>
    </inkml:context>
    <inkml:brush xml:id="br0">
      <inkml:brushProperty name="width" value="0.05" units="cm"/>
      <inkml:brushProperty name="height" value="0.05" units="cm"/>
    </inkml:brush>
  </inkml:definitions>
  <inkml:trace contextRef="#ctx0" brushRef="#br0">0 1 18036,'1'0'83,"0"0"1,-1 0 0,1 0-1,0 0 1,-1 0-1,1 0 1,0 0 0,-1 0-1,1 0 1,0 0-1,-1 0 1,1 0 0,-1 1-1,1-1 1,0 0 0,-1 0-1,1 1 1,-1-1-1,1 0 1,0 1 0,-1-1-1,1 1 1,-1-1-1,1 1 1,-1-1 0,0 1-1,1-1 1,-1 1-1,1-1 1,-1 1 0,0-1-1,0 1 1,1 0-1,-1-1 1,0 1 0,0-1-1,0 1 1,1 0-1,-1-1 1,0 2 0,7 36 1199,-6-25-426,92 441 3765,-87-441-4420,-6-12-197,0-1 0,0 0 0,0 0 0,0 0-1,0 0 1,0 0 0,1 0 0,-1 0 0,0 0 0,0 0 0,0 0 0,0 0 0,0 0 0,0 0 0,0 0 0,1 0 0,-1 0 0,0 0 0,0 0 0,0 0 0,0 0 0,0 0 0,0 0 0,0 0 0,1 0 0,-1 0 0,0 0 0,0 0 0,0 0 0,0 0 0,0-1 0,0 1 0,0 0 0,0 0 0,0 0 0,0 0 0,1 0 0,-1 0 0,0 0 0,0 0 0,0 0 0,0-1 0,0 1 0,0 0 0,0 0 0,0 0 0,0 0 0,0 0 0,0 0 0,0 0 0,0-1 0,0 1 0,4-27 249,-4-4-134,8-144 200,-4 143-308,0-1 1,3 1-1,12-42 1,-17 70-13,-1-1 0,1 0 0,0 1 0,1-1 0,-1 1 0,1 0 0,-1 0 0,1 0 0,1 0 0,-1 0 0,1 0 0,5-4 0,-7 7-3,1-1 0,-1 1 0,1 0-1,-1 0 1,1 0 0,-1 0 0,1 1-1,0-1 1,-1 1 0,1 0 0,0-1 0,-1 1-1,1 0 1,0 1 0,0-1 0,-1 0-1,1 1 1,-1-1 0,1 1 0,0 0-1,-1 0 1,1 0 0,-1 0 0,4 3 0,1 0-14,0 1 0,0-1 0,-1 1 0,1 1 0,-1-1 0,0 1 0,-1 0 0,0 0 0,0 1 0,0 0 1,-1 0-1,0 0 0,0 0 0,0 0 0,-1 1 0,-1 0 0,1-1 0,1 12 0,-3-13 16,0 0 1,0 0-1,-1 0 0,0 0 1,-1 0-1,1 0 0,-1 0 0,0 0 1,0 0-1,-1 0 0,0 0 1,0 0-1,0-1 0,-1 1 0,0-1 1,0 0-1,0 0 0,-1 0 1,1 0-1,-1 0 0,0-1 0,-1 0 1,1 0-1,-1 0 0,-6 4 1,5-4-55,0-1 0,-1 0 1,0 0-1,1-1 1,-1 0-1,0 0 1,0 0-1,-1-1 0,1 0 1,0-1-1,0 1 1,-12-2-1,15 0-55,1 1 1,0-1-1,0 1 0,0-1 0,0 0 1,1 0-1,-1 0 0,0-1 0,0 1 1,0-1-1,1 1 0,-1-1 0,-3-3 1,4 3-12,1 0 0,0 0 0,-1 0 0,1 0 0,0 0 0,0-1-1,0 1 1,0 0 0,1 0 0,-1-1 0,0 1 0,1 0 0,0-1 0,-1 1 0,1-1 0,0 1 0,1-1 0,-1 1 0,1-4 0,7-18-664,10 3-222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7.034"/>
    </inkml:context>
    <inkml:brush xml:id="br0">
      <inkml:brushProperty name="width" value="0.05" units="cm"/>
      <inkml:brushProperty name="height" value="0.05" units="cm"/>
    </inkml:brush>
  </inkml:definitions>
  <inkml:trace contextRef="#ctx0" brushRef="#br0">0 13 18124,'2'-12'2511,"-2"28"-505,0-3-1630,2 127 2509,27 190 0,-28-318-2824,0-6-79,-1 0 1,1 0 0,0-1 0,0 1-1,1-1 1,-1 1 0,1-1 0,0 1 0,1-1-1,5 8 1,-8-12-29,0-1-1,1 0 1,-1 0-1,0 1 1,1-1-1,-1 0 1,1 0-1,-1 0 1,0 1 0,1-1-1,-1 0 1,1 0-1,-1 0 1,1 0-1,-1 0 1,0 0-1,1 0 1,-1 0-1,1 0 1,-1 0 0,1 0-1,-1 0 1,1-1-1,-1 1 1,0 0-1,1 0 1,-1 0-1,1 0 1,-1-1-1,0 1 1,1 0 0,-1-1-1,0 1 1,1 0-1,-1 0 1,0-1-1,1 1 1,-1 0-1,0-1 1,0 1-1,1-1 1,8-15-1202,5-28-134,-6 17 422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07.743"/>
    </inkml:context>
    <inkml:brush xml:id="br0">
      <inkml:brushProperty name="width" value="0.05" units="cm"/>
      <inkml:brushProperty name="height" value="0.05" units="cm"/>
    </inkml:brush>
  </inkml:definitions>
  <inkml:trace contextRef="#ctx0" brushRef="#br0">1593 75 10378,'-2'1'91,"0"0"0,0 1-1,0-1 1,0 0 0,0 0-1,-1-1 1,1 1 0,0 0 0,-1-1-1,1 1 1,0-1 0,-1 0-1,1 0 1,-1 0 0,1 0 0,0 0-1,-5-1 1,2-1-10,0 0-1,1 0 1,-1-1 0,1 0-1,0 0 1,0 0-1,-6-6 1,2 3-66,1 0 1,-1 1-1,-1-1 0,1 2 1,-1-1-1,0 1 0,0 0 1,0 1-1,-12-3 1,6 3-10,1 1 0,-1 1 0,0 0 0,0 0 1,-21 3-1,-8 5 50,0 2 1,-85 28-1,121-34-37,-144 45 229,-232 82 37,346-116-277,2 3-1,-1 1 1,2 2 0,-35 26-1,48-30 0,1 1-1,1 2 0,1 0 1,0 1-1,2 0 1,0 2-1,-14 24 1,4 4-79,2 0 1,2 2-1,2 0 1,-24 104-1,40-134 17,1 1 0,1-1 0,0 1 0,2-1 0,3 40 0,3-31-132,0 1 0,2-1 0,16 45-1,-10-36-63,18 52-536,67 138 0,-83-205 739,1 0 0,1-1 1,2-1-1,0-1 0,1 0 0,1-1 1,35 26-1,19 8-183,85 45-1,-86-59 228,1-3 0,2-3 0,2-4-1,0-3 1,2-3 0,1-4 0,1-4-1,0-3 1,93 2 0,732-15 708,-706-6-563,-139 3-115,620-22 773,0-50 31,-144-23-643,60-10-270,-371 72-226,397-83-505,-568 102 873,-1-3-1,-2-2 1,61-32-1,-79 33 36,-2-1-1,0-2 0,-1-1 0,-1-2 1,40-41-1,-63 56-40,1 1 1,-2-2-1,1 1 1,-2-1-1,1-1 1,-2 1-1,0-1 1,0 0 0,-1-1-1,-1 1 1,4-20-1,-6 21 0,-1 0 0,0 1-1,-1-1 1,0 0 0,-1 0 0,0 0-1,-1 1 1,0-1 0,-1 0 0,-1 1-1,1 0 1,-2 0 0,0 0 0,-6-10-1,-2 0 40,-1 1 0,0 1 0,-2 0-1,0 1 1,-1 1 0,-22-17-1,-124-83 288,110 81-306,-80-50-64,-4 6-1,-165-71 0,181 99-68,-1 5 0,-3 6 0,-1 5 0,-2 6-1,-1 5 1,-138-8 0,-256 17 16,56 3-80,338 6 80,-570-27-103,106 42 151,0 29-39,507-31 16,-154 13-357,-397 84 1,518-71 284,5 4-18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8.003"/>
    </inkml:context>
    <inkml:brush xml:id="br0">
      <inkml:brushProperty name="width" value="0.05" units="cm"/>
      <inkml:brushProperty name="height" value="0.05" units="cm"/>
    </inkml:brush>
  </inkml:definitions>
  <inkml:trace contextRef="#ctx0" brushRef="#br0">143 78 15883,'10'-10'3122,"-20"11"-650,-21 12 268,22-6-2549,0 0 1,0 0-1,1 1 0,0 0 1,1 1-1,0-1 0,0 1 1,1 1-1,0-1 0,0 1 1,1 1-1,0-1 0,1 0 1,1 1-1,-1 0 0,2 0 1,-1 0-1,2 0 0,-1 1 0,1-1 1,2 17-1,-1-26-179,0 1-1,1 0 0,-1-1 1,1 1-1,0-1 1,0 1-1,0-1 1,0 1-1,0-1 1,0 1-1,1-1 0,-1 0 1,1 0-1,2 2 1,-3-2-7,1-1 0,-1 0 0,1 0 0,-1-1 0,1 1 0,0 0 0,-1 0 0,1-1 0,0 1 0,-1-1 0,1 1 0,0-1 0,0 0 0,-1 0 0,1 0 0,3 0 0,0-1-2,0 0 0,-1 0 0,1 0 1,0-1-1,0 0 0,-1 0 0,1 0 0,-1 0 0,1-1 0,-1 0 0,0 0 0,0 0 0,4-5 0,7-9 2,0-1 0,-2 0 0,0-1 0,-1-1 0,-1 0 0,-1-1 0,-1 0 0,0 0 0,-2-1 0,7-33 0,-12 40 4,-6 34-10,1 0-3,-11 92-15,13-95 23,0 0 0,2-1 0,-1 1 0,7 29 0,-7-43-1,0-1-1,0 0 0,0 0 1,0 0-1,1 0 1,-1 0-1,0 0 1,1 0-1,-1 0 0,1 0 1,-1 0-1,1 0 1,-1 0-1,1 0 0,0 0 1,-1 0-1,1-1 1,0 1-1,0 0 1,0-1-1,0 1 0,0 0 1,0-1-1,1 2 1,-1-2-1,1-1 1,-1 1-1,0 0 1,0 0 0,0-1-1,0 1 1,0-1-1,0 1 1,0-1 0,1 1-1,-2-1 1,1 0-1,0 1 1,0-1-1,0 0 1,0 0 0,0 0-1,1-1 1,5-7 9,0-1 0,-1 0-1,7-13 1,-12 21-11,22-47 17,-3-1 1,16-59 0,-15 45-53,-27 119-14,-2-14 35,2-19 29,2 0 1,0-1-1,1 1 1,2 0-1,1 37 1,0-58-16,0-1 1,0 1 0,0 0 0,0-1 0,0 1-1,0 0 1,0-1 0,0 1 0,0 0 0,0-1 0,1 1-1,-1-1 1,0 1 0,0 0 0,1-1 0,-1 1-1,0-1 1,1 1 0,-1-1 0,1 1 0,-1-1 0,1 1-1,-1-1 1,1 1 0,-1-1 0,1 0 0,-1 1-1,1-1 1,-1 0 0,1 1 0,0-1 0,-1 0 0,1 0-1,-1 0 1,1 0 0,0 1 0,-1-1 0,1 0-1,0 0 1,-1 0 0,1 0 0,0 0 0,-1-1 0,1 1-1,0 0 1,-1 0 0,1 0 0,-1 0 0,1-1-1,0 1 1,-1 0 0,1-1 0,0 0 0,4-2 9,0-1 0,0 1 1,0-1-1,5-6 0,-9 9-11,18-21-14,-1-1 0,0 0 1,26-49-1,13-18-136,-65 148 61,6-51 83,1 0 1,1 1 0,-1-1 0,1 1 0,0-1 0,1 1 0,0-1 0,0 0-1,0 1 1,1-1 0,0 0 0,1 0 0,0 0 0,0 0 0,0 0 0,1-1 0,5 8-1,8 13-57,-2 0-1,20 48 0,-30-62 96,-1 1 0,0-1 0,-1 1-1,-1 0 1,0 0 0,-1 0 0,0 0-1,-2 19 1,0-27 2,0 15 145,-8 31-1,8-47-139,0-1 1,0 1-1,0-1 0,-1 0 0,0 1 1,0-1-1,0 0 0,0 0 0,-1-1 1,0 1-1,1 0 0,-1-1 0,-5 5 0,7-7-19,-1 0-1,1-1 0,0 1 0,0-1 1,0 1-1,-1 0 0,1-1 0,0 0 1,0 1-1,-1-1 0,1 0 0,0 0 1,-1 0-1,1 0 0,-1 0 0,1 0 1,0 0-1,-1 0 0,1 0 0,-2-1 1,0 0 10,0-1 0,0 1 0,0-1 0,0 0 0,0 1 1,0-1-1,1 0 0,-4-4 0,-3-4 52,0 0 0,0-1 0,-7-13 0,15 22-69,-10-13 43,2 0 1,0-1 0,1 0 0,0 0 0,1-1 0,1 0 0,1 0 0,-5-29 0,10 42-141,-1 1 0,2-1 1,-1 1-1,0 0 1,1-1-1,0 1 0,-1-1 1,1 1-1,1 0 1,-1 0-1,0-1 0,1 1 1,0 0-1,-1 0 1,1 1-1,0-1 0,5-4 1,2-2-571,1 0 1,0 1-1,17-10 1,6-6 245,-3-2-280,1-1-115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8.473"/>
    </inkml:context>
    <inkml:brush xml:id="br0">
      <inkml:brushProperty name="width" value="0.05" units="cm"/>
      <inkml:brushProperty name="height" value="0.05" units="cm"/>
    </inkml:brush>
  </inkml:definitions>
  <inkml:trace contextRef="#ctx0" brushRef="#br0">82 26 18564,'1'-2'350,"0"0"0,0 0 0,0 0-1,0 0 1,-1-1 0,1 1 0,-1 0 0,1-5 0,-1 7-315,0 0 1,0 0 0,0 0 0,-1 0-1,1 0 1,0 0 0,0 0 0,0 0-1,0-1 1,0 1 0,0 0 0,0 0-1,0 0 1,0 0 0,0 0 0,0 0-1,0 0 1,0 0 0,0 0 0,0 0-1,-1-1 1,1 1 0,0 0-1,0 0 1,0 0 0,0 0 0,0 0-1,0 0 1,0 0 0,0 0 0,-1 0-1,1 0 1,0 0 0,0 0 0,0 0-1,0 0 1,0 0 0,0 0 0,0 0-1,-1 0 1,1 0 0,0 0 0,0 0-1,0 0 1,0 0 0,0 0 0,0 0-1,0 1 1,0-1 0,-1 0 0,1 0-1,0 0 1,-11 11 1309,-1 5-617,0 1-1,-15 31 1,23-41-701,1-1 1,0 1-1,1 0 0,-1-1 0,2 1 1,-1 0-1,1 1 0,0-1 0,0 0 0,0 0 1,2 9-1,-1-14-38,1 0-1,-1-1 1,1 1 0,0 0 0,0 0-1,-1 0 1,1 0 0,1 0-1,-1-1 1,0 1 0,0-1 0,1 1-1,-1-1 1,0 1 0,1-1 0,0 0-1,-1 1 1,1-1 0,0 0-1,0 0 1,-1 0 0,1-1 0,0 1-1,0 0 1,0-1 0,0 1 0,0-1-1,0 0 1,0 1 0,4-1 0,6 0-96,0 0 0,0-1 0,23-4 0,-31 4 76,6 0-30,5-2-121,31-2-1,-43 5 173,0 0 1,0 0-1,0 0 1,0 0-1,0 1 1,0-1-1,0 1 1,0 0-1,0 0 0,0 0 1,0 0-1,-1 1 1,1-1-1,0 1 1,-1-1-1,4 4 1,-4-4 30,-1 1 1,0 0 0,0 0 0,-1-1-1,1 1 1,0 0 0,0 0 0,-1 0-1,1 0 1,-1 0 0,0 0 0,0 0-1,1 0 1,-1 0 0,-1 0-1,1 0 1,0 0 0,0 0 0,-1 0-1,1 0 1,-1 0 0,0 2 0,-2 2 91,1 0 0,-1 1 1,0-1-1,0-1 0,-6 9 1,-4 1-16,1 0 0,-2-1-1,0-1 1,0 0 0,-2-1 0,1 0 0,-1-2 0,-1 0-1,0 0 1,-24 8 0,40-17-172,0-1 57,1 0 0,0 0 0,-1 0-1,1 0 1,-1 0 0,1 0 0,-1 1-1,1-1 1,-1 0 0,1 0 0,0 0-1,-1 1 1,1-1 0,0 0 0,-1 0-1,1 1 1,0-1 0,-1 0 0,1 1-1,0-1 1,-1 1 0,1-1 0,0 0-1,0 1 1,-1-1 0,1 1 0,0-1-1,0 0 1,0 1 0,0-1 0,0 1-1,0-1 1,0 1 0,3 4-455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3:59.948"/>
    </inkml:context>
    <inkml:brush xml:id="br0">
      <inkml:brushProperty name="width" value="0.05" units="cm"/>
      <inkml:brushProperty name="height" value="0.05" units="cm"/>
    </inkml:brush>
  </inkml:definitions>
  <inkml:trace contextRef="#ctx0" brushRef="#br0">302 10 13075,'7'-3'553,"-6"2"-111,1 0 0,-1 0 0,0 1 0,1-1 0,-1 1 0,1-1 1,-1 1-1,1-1 0,-1 1 0,1 0 0,-1 0 0,3 0 0,-4 0-266,1 1 0,0 0 1,-1-1-1,1 1 0,0 0 0,-1-1 0,1 1 0,-1 0 0,1 0 0,-1 0 1,0-1-1,1 1 0,-1 0 0,0 0 0,0 0 0,1 0 0,-1 0 0,0 0 1,0 0-1,0-1 0,0 1 0,0 0 0,0 0 0,0 0 0,-1 1 0,0 14 417,0-1-1,-1 0 0,-1 0 0,0 0 0,-6 14 0,-33 72 767,29-73-1161,-2 0-1,0-1 0,-2 0 1,-1-1-1,-2-1 0,-32 33 1,46-53-181,1 0 0,-1-1 0,0 0 1,0 0-1,-1 0 0,-9 4 0,14-7-16,1-1 0,-1 1 0,0 0-1,1-1 1,-1 0 0,0 1 0,1-1-1,-1 0 1,0 0 0,1 0 0,-1 0 0,0 0-1,1 0 1,-1-1 0,0 1 0,1-1-1,-1 1 1,0-1 0,1 1 0,-1-1-1,1 0 1,-1 0 0,1 0 0,0 0 0,-1 0-1,1 0 1,0 0 0,0 0 0,-1 0-1,1-1 1,0 1 0,0 0 0,-1-3-1,-2-4-13,1 0 0,0-1 0,0 1 0,1-1 0,0 0 0,0 0-1,1 0 1,0 0 0,0-11 0,7-83-114,-3 76 62,11-46 0,-12 63 48,1 1 1,1-1-1,-1 1 1,1 0-1,1 0 1,0 0-1,0 1 1,7-9-1,-11 16 15,0-1 0,0 1 0,0 0 1,0 0-1,0 0 0,0 0 0,1 0 0,-1 0 0,0 0 1,1 1-1,-1-1 0,0 0 0,1 1 0,-1-1 0,1 1 0,-1-1 1,1 1-1,-1 0 0,1-1 0,-1 1 0,1 0 0,-1 0 0,1 0 1,-1 0-1,1 1 0,-1-1 0,1 0 0,-1 1 0,1-1 1,-1 1-1,1-1 0,-1 1 0,1 0 0,-1-1 0,0 1 0,0 0 1,1 0-1,-1 0 0,0 0 0,0 0 0,1 2 0,6 5-5,-1 0 0,-1 0-1,0 1 1,9 16-1,-13-22 7,30 57-60,-15-27 144,1-1 1,2 0-1,30 36 0,-44-60-50,1-1 0,0 0 0,0 0 0,1 0 0,0-1 0,0 0 0,0-1 0,1 0 0,0 0 0,0-1 0,0 0-1,1-1 1,-1 0 0,1 0 0,0-1 0,19 2 0,-26-3-26,2-1-196,0 1 0,1-1 1,-1 0-1,1 0 1,-1-1-1,0 0 0,1 0 1,-1 0-1,0 0 0,6-3 1,-7 1-179,-7 0-109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01.062"/>
    </inkml:context>
    <inkml:brush xml:id="br0">
      <inkml:brushProperty name="width" value="0.05" units="cm"/>
      <inkml:brushProperty name="height" value="0.05" units="cm"/>
    </inkml:brush>
  </inkml:definitions>
  <inkml:trace contextRef="#ctx0" brushRef="#br0">292 37 16788,'6'-10'1272,"9"-14"974,-11 21-703,-6 15 534,-10 20-1518,-1 0-1,-1-1 0,-2 0 0,-25 37 1,26-42-260,11-18-149,0 1-1,-1-1 0,0 0 0,0-1 1,-1 1-1,0-1 0,0 0 0,-14 12 1,20-19-139,-1 0 0,1 0 0,0 1 0,0-1 0,-1 0 0,1 0 1,0 0-1,0 0 0,-1 0 0,1 1 0,0-1 0,-1 0 0,1 0 0,0 0 1,0 0-1,-1 0 0,1 0 0,0 0 0,-1 0 0,1 0 0,0 0 0,0 0 1,-1 0-1,1 0 0,0 0 0,-1-1 0,1 1 0,0 0 0,0 0 0,-1 0 1,1 0-1,0 0 0,0-1 0,-1 1 0,1 0 0,0 0 0,0 0 0,-1-1 0,0-13 165,8-21-129,-7 33-38,48-163-169,-45 143 134,-3 19 18,0 0 1,1 0-1,-1 0 0,1 0 0,0 0 0,-1 0 0,1 0 1,0 0-1,1 0 0,1-3 0,0 6-6,-1 7 0,0 14-12,-1-13 15,7 89-9,-6-56 31,2-1 1,15 66-1,-13-90 15,-6-16-25,0 0-1,0 0 1,0 0 0,0 0-1,0 0 1,0 0-1,0 0 1,0 0-1,1 0 1,-1 0 0,0 0-1,0 0 1,0 0-1,0 0 1,0 0 0,0 0-1,0 0 1,0 0-1,0 0 1,0 0 0,1 0-1,-1 0 1,0 0-1,0 0 1,0 0-1,0 0 1,0 0 0,0 0-1,0 0 1,0 0-1,0 0 1,0 0 0,0 0-1,0 0 1,1 0-1,-1 0 1,0 0 0,0-1-1,0 1 1,0 0-1,0 0 1,0 0-1,0 0 1,0 0 0,0 0-1,0 0 1,0 0-1,0 0 1,0 0 0,0 0-1,0-1 1,0 1-1,0 0 1,0 0 0,0 0-1,0 0 1,0 0-1,0 0 1,0 0-1,0 0 1,0 0 0,0 0-1,0-1 1,0 1-1,0 0 1,0 0 0,0 0-1,-3-29 53,-2 15-41,-1-1-1,0 1 0,-1 1 1,0-1-1,-1 1 0,0 0 1,-2 1-1,-16-19 0,6 10-55,0 2 0,-2 1 0,-43-30-1,44 39-21,10 6 27,11 3 38,0 0 1,0 0-1,0 0 0,-1 0 1,1 0-1,0 0 0,0 0 1,0 0-1,0 0 1,0 0-1,0 0 0,0 0 1,-1 0-1,1 0 0,0 0 1,0 0-1,0 0 1,0 0-1,0 0 0,0 0 1,0 0-1,0 0 0,-1 0 1,1 0-1,0 0 1,0 0-1,0 0 0,0 0 1,0 0-1,0 0 0,0 1 1,0-1-1,0 0 1,0 0-1,0 0 0,-1 0 1,1 0-1,0 0 0,0 0 1,0 0-1,0 0 1,0 1-1,0-1 0,0 0 1,0 0-1,0 0 0,0 0 1,0 0-1,0 0 1,0 0-1,0 1 0,0-1 1,0 0-1,0 0 0,2 2 2,0 0-1,-1 0 0,1 0 1,0-1-1,0 1 0,0 0 1,0-1-1,0 1 0,0-1 0,1 0 1,-1 0-1,0 0 0,5 1 1,1 2 2,13 5 21,1-1-1,1 0 0,-1-2 0,38 6 0,96 1-428,-153-12 330,-3-2 51,1 1 0,0 0 0,-1 0 0,1 0 1,-1 0-1,1 0 0,-1 0 0,1 0 0,0 0 0,-1 0 0,1 0 0,-1 0 0,1 0 1,-1 1-1,1-1 0,-1 0 0,1 0 0,-1 0 0,1 1 0,-1-1 0,1 0 1,-1 1-1,1-1 0,-1 1 0,1-1 0,-1 0 0,0 1 0,1-1 0,-1 1 0,0-1 1,1 1-1,-1-1 0,0 1 0,0-1 0,1 1 0,-3 7-225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28.797"/>
    </inkml:context>
    <inkml:brush xml:id="br0">
      <inkml:brushProperty name="width" value="0.05" units="cm"/>
      <inkml:brushProperty name="height" value="0.05" units="cm"/>
    </inkml:brush>
  </inkml:definitions>
  <inkml:trace contextRef="#ctx0" brushRef="#br0">209 20 14163,'5'-17'2586,"-4"14"-965,-3 12 277,-11 33 398,-35 102 1532,40-125-3576,0-1 0,-2 0 0,0-1 1,0 0-1,-21 23 0,29-37-244,0 0 0,-1 0-1,1-1 1,-1 0 0,0 1 0,0-1 0,-4 3 0,6-5-16,1 0-1,0 0 0,-1 0 0,1 0 1,0 0-1,-1 0 0,1 0 1,0 1-1,-1-1 0,1 0 1,-1 0-1,1-1 0,0 1 0,-1 0 1,1 0-1,0 0 0,-1 0 1,1 0-1,0 0 0,-1 0 1,1 0-1,0-1 0,-1 1 1,1 0-1,0 0 0,-1-1 0,1 1 1,-1-1-1,1 0-42,-1 0-1,0 0 0,1-1 1,-1 1-1,1-1 1,-1 1-1,1 0 1,0-1-1,0 1 1,-1-1-1,1-2 1,1-16-814,0-1-1,1 1 1,5-20 0,3-30-1190,-7 49 1594,-2 14 561,0 0 1,0-1 0,-1 1 0,0 0 0,0 0 0,0-1-1,-1 1 1,0 0 0,-4-14 0,16 66 3299,-3-26-3243,2-1-1,0-1 0,0 1 0,2-2 0,0 0 0,1 0 0,1-1 1,0 0-1,1-2 0,0 1 0,26 16 0,-23-22-172,-12-8-137,-13-7-145,-226-187-4951,213 179 5475,20 15-216,0 0 1,0 0-1,0 0 1,0 0-1,0 0 1,0 0-1,0 1 0,0-1 1,0 0-1,0 0 1,-1 0-1,1 0 1,0 0-1,0 0 1,0 0-1,0 0 0,0 0 1,0 0-1,0 0 1,0 0-1,0 0 1,0 0-1,0 0 1,0 0-1,0 0 0,0 0 1,0 0-1,0 0 1,0 0-1,0 0 1,0 0-1,0 0 1,0 0-1,0 0 0,0 0 1,0 0-1,0 0 1,0 0-1,-1 0 1,1 0-1,0 0 1,0 0-1,0 0 0,0 0 1,0 0-1,0 0 1,0 0-1,0 0 1,0 0-1,9 10 432,-1-3-181,1 0 1,0-1-1,0 0 0,0 0 0,1-1 1,19 8-1,63 14 720,-18-6-600,-72-21-465,-1 1-1,1-1 0,-1 1 0,1-1 1,0 1-1,-1 0 0,1 0 1,-1 0-1,0 0 0,1 0 1,-1 0-1,0 0 0,1 0 0,0 2 1,-2-3 20,0 1 1,0-1-1,0 0 1,0 1-1,0-1 1,0 0-1,0 1 0,0-1 1,0 0-1,0 0 1,0 1-1,0-1 1,0 0-1,0 1 1,0-1-1,0 0 1,0 0-1,0 1 1,0-1-1,0 0 1,0 1-1,-1-1 1,1 0-1,0 0 0,0 1 1,0-1-1,-1 0 1,-14 8-833,-1-4 234,-6 0-179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29.245"/>
    </inkml:context>
    <inkml:brush xml:id="br0">
      <inkml:brushProperty name="width" value="0.05" units="cm"/>
      <inkml:brushProperty name="height" value="0.05" units="cm"/>
    </inkml:brush>
  </inkml:definitions>
  <inkml:trace contextRef="#ctx0" brushRef="#br0">5 31 15819,'-5'7'1745,"5"-4"-857,6 0-248,8-6 888,1 0-111,2-5-321,5 0-160,1 1-408,-2-1-264,0 3-728,-2 4-432,-2 1 720,-5 1-200,0 7-152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4.356"/>
    </inkml:context>
    <inkml:brush xml:id="br0">
      <inkml:brushProperty name="width" value="0.05" units="cm"/>
      <inkml:brushProperty name="height" value="0.05" units="cm"/>
    </inkml:brush>
  </inkml:definitions>
  <inkml:trace contextRef="#ctx0" brushRef="#br0">540 0 17876,'0'0'1616,"-1"2"-852,-162 281 5962,136-244-6141,-43 50 1,57-75-486,1-1 0,-2-1 0,0 0 0,0-1 0,-1 0 0,-28 14 0,37-22-84,1-1 1,-1 1-1,1-1 0,-1-1 1,0 1-1,1-1 1,-1 0-1,0 0 0,0-1 1,0 0-1,-10-1 0,13 1-12,0-1-1,0 0 1,-1 0-1,1 0 1,0 0-1,0 0 0,0-1 1,0 0-1,1 1 1,-1-1-1,0 0 1,1-1-1,-1 1 0,1 0 1,0-1-1,-1 1 1,1-1-1,0 0 1,1 1-1,-1-1 0,-2-6 1,1 2-5,0 0 0,1-1 1,0 1-1,0-1 0,1 0 0,-1 0 1,2 1-1,-1-1 0,1 0 1,0 0-1,1 0 0,0 0 0,0 0 1,3-7-1,-1 4-8,1 1-1,0 0 1,0 0 0,1 0 0,1 1-1,-1 0 1,2 0 0,-1 0-1,14-14 1,-12 16 1,0 0 0,0 0-1,0 1 1,1 0 0,0 0-1,0 1 1,0 0-1,1 1 1,0 0 0,11-4-1,-13 7 9,0-1-1,-1 1 1,1 0-1,0 0 1,-1 1-1,1 0 0,0 1 1,0 0-1,-1 0 1,1 0-1,0 1 1,-1 0-1,0 1 0,11 4 1,-7-1 14,-2 0 1,1 0-1,-1 1 1,0 0 0,15 15-1,35 48 183,-41-47 0,35 36 1,-51-58-208,0 1 1,0 0-1,0-1 1,0 1-1,0-1 1,0 0 0,0 0-1,0 0 1,0 0-1,0 0 1,1 0-1,-1 0 1,0-1-1,1 1 1,-1-1 0,3 1-1,-3-2-6,-1 1-1,0 0 1,0-1 0,0 0-1,1 1 1,-1-1-1,0 1 1,0-1 0,0 0-1,0 0 1,0 0-1,0 0 1,0 0-1,-1 0 1,1 0 0,0 0-1,0 0 1,-1 0-1,1 0 1,-1 0 0,1 0-1,-1-1 1,1 1-1,-1 0 1,0 0 0,1-1-1,-1 1 1,0 0-1,0 0 1,0-1 0,0-1-1,0-22-148,0-3-82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4.982"/>
    </inkml:context>
    <inkml:brush xml:id="br0">
      <inkml:brushProperty name="width" value="0.05" units="cm"/>
      <inkml:brushProperty name="height" value="0.05" units="cm"/>
    </inkml:brush>
  </inkml:definitions>
  <inkml:trace contextRef="#ctx0" brushRef="#br0">366 8 20300,'12'-7'2121,"-12"7"-2076,0 1 0,1-1 0,-1 1-1,0-1 1,1 1 0,-1 0 0,0-1 0,0 1 0,0 0 0,0-1 0,0 1 0,1 0 0,-1-1 0,0 1 0,0 0-1,-1-1 1,1 1 0,0 0 0,0-1 0,0 1 0,0 0 0,-1-1 0,1 1 0,-1 0 0,-14 56 1798,-43 105 0,-40 48-832,91-195-905,4-9-43,1 1 0,-1-1 0,0-1 0,-1 1 0,0 0 0,0-1 0,0 0 0,-6 6 0,10-11-58,0 0-1,0 0 0,0 0 1,-1 0-1,1 0 0,0 0 0,0-1 1,0 1-1,0 0 0,-1 0 1,1 0-1,0 0 0,0 0 1,0 0-1,0 0 0,0 0 1,0 0-1,-1-1 0,1 1 1,0 0-1,0 0 0,0 0 1,0 0-1,0 0 0,0-1 1,0 1-1,0 0 0,0 0 1,0 0-1,0 0 0,0 0 1,0-1-1,0 1 0,0 0 1,0 0-1,0 0 0,0 0 1,0-1-1,0 1 0,0 0 1,0 0-1,0 0 0,0 0 1,0-1-1,0 1 0,0 0 1,0 0-1,0 0 0,0 0 1,2-12 38,3-13-29,6-31-240,2 1 1,22-58-1,-35 114 221,0-1-1,0 0 1,0 0-1,0 0 1,0 0-1,0 0 1,0 0-1,0 0 1,0 0-1,1 1 0,-1-1 1,0 0-1,0 0 1,0 0-1,0 0 1,0 0-1,0 0 1,0 0-1,0 0 1,0 0-1,0 0 1,0 0-1,0 1 0,1-1 1,-1 0-1,0 0 1,0 0-1,0 0 1,0 0-1,0 0 1,0 0-1,0 0 1,0 0-1,1 0 0,-1 0 1,0 0-1,0 0 1,0 0-1,0 0 1,0 0-1,0 0 1,0 0-1,1 0 1,-1 0-1,0 0 1,0 0-1,0 0 0,0 0 1,0-1-1,0 1 1,0 0-1,0 0 1,0 0-1,1 0 1,2 21-88,-1 25 58,-1-16 32,1 0 1,8 34-1,-8-51 40,2 1 1,0-1 0,0 0 0,1 0 0,1 0 0,14 22-1,-17-31-7,0 0 0,0-1-1,1 1 1,0-1 0,5 4-1,5-2 101,-14-5-126,1 0 0,-1 0 0,1 0 0,-1-1 0,0 1 0,1 0 0,-1 0 0,0 0 1,1-1-1,-1 1 0,0 0 0,1-1 0,-1 1 0,0 0 0,0-1 0,1 1 0,-1 0 1,0-1-1,0 1 0,0-1 0,1 1 0,-1 0 0,0-1 0,0 1 0,0-1 1,0 1-1,0-1 0,0 1 0,0 0 0,0-1 0,0 0 0,0-2 7,0 0-1,-1 0 1,0 0-1,1 0 0,-1 0 1,0 0-1,0 0 1,0 1-1,-1-1 1,1 0-1,-1 1 1,-3-6-1,-29-30 57,24 26-47,-18-15-5,0 1 0,-2 1 0,-1 2-1,-1 0 1,-52-26 0,83 49-14,-2-2 1,0 0 0,0 0-1,0 1 1,0 0 0,-1-1 0,1 1 0,0 0 0,-1 1 0,1-1 0,-6 0 0,9 1-1,-1 0 0,1 0 0,0 0 0,0 0 1,0 0-1,0 0 0,-1 0 0,1 0 1,0 0-1,0 0 0,0 0 0,-1 0 1,1 0-1,0 0 0,0 0 0,0 0 1,-1 0-1,1 0 0,0 0 0,0 1 1,0-1-1,0 0 0,0 0 0,-1 0 0,1 0 1,0 0-1,0 0 0,0 1 0,0-1 1,0 0-1,0 0 0,-1 0 0,1 0 1,0 1-1,0-1 0,0 0 0,0 0 1,0 1-1,6 5 39,14 6 18,21 2-117,1-3-1,1-1 1,0-2 0,62 3-1,-52-6-299,-15 3 208,-13 2-42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5.783"/>
    </inkml:context>
    <inkml:brush xml:id="br0">
      <inkml:brushProperty name="width" value="0.05" units="cm"/>
      <inkml:brushProperty name="height" value="0.05" units="cm"/>
    </inkml:brush>
  </inkml:definitions>
  <inkml:trace contextRef="#ctx0" brushRef="#br0">21 0 22213,'-13'6'2104,"10"7"-1384,-1-4-312,5 0 849,4-1-329,2-5-400,-2-3-400,4 0-1128,0-5 960,-1 2-152,1 2-128,-1 1-160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6.230"/>
    </inkml:context>
    <inkml:brush xml:id="br0">
      <inkml:brushProperty name="width" value="0.05" units="cm"/>
      <inkml:brushProperty name="height" value="0.05" units="cm"/>
    </inkml:brush>
  </inkml:definitions>
  <inkml:trace contextRef="#ctx0" brushRef="#br0">5 14 20020,'-3'34'2113,"2"-14"-1281,1-8-344,0-7 848,3-5-375,3-13-793,5-3 256,4-10-360,2-4-136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38.061"/>
    </inkml:context>
    <inkml:brush xml:id="br0">
      <inkml:brushProperty name="width" value="0.05" units="cm"/>
      <inkml:brushProperty name="height" value="0.05" units="cm"/>
    </inkml:brush>
  </inkml:definitions>
  <inkml:trace contextRef="#ctx0" brushRef="#br0">1340 375 9290,'-81'18'513,"0"-5"0,-105 6-1,102-14-551,0 5 0,-90 22-1,115-16 62,2 2 0,1 3-1,0 2 1,-71 41-1,107-51-12,-1 2-1,2 0 1,0 2-1,0 0 1,2 1-1,0 1 1,1 0-1,1 1 1,-19 35-1,18-26-48,1 1 0,2 0 0,1 1 1,2 1-1,1 0 0,-9 58 0,15-66-44,2 0 0,1 0 0,1 0 0,1 0 0,9 42 0,0-19-141,33 84 0,-34-107 158,2-1-1,1 0 1,0 0 0,2-1-1,0-1 1,2-1 0,0 0-1,1-1 1,1-1 0,35 26-1,2-5-99,2-3 0,117 54 0,133 31-80,9-25 152,-185-61 87,0-6 1,2-6-1,1-5 1,226 0-1,323-68-254,-257 12-33,744-80-376,-169-2 803,124-60 782,-1016 154-664,143-55 1,-208 63-182,-1-1-1,0-3 1,-2-1 0,-1-3 0,69-54-1,-98 69-37,0 0 1,-1-1-1,0 0 0,0-1 0,-1 0 0,12-22 1,-19 29 6,0 0 1,0-1 0,-1 1 0,1-1 0,-2 0 0,1 0 0,-1 0 0,0 1 0,0-1 0,-1 0 0,0 0 0,0 0-1,0 0 1,-1 0 0,0 0 0,-1 0 0,-3-12 0,-2 3 66,-1 0 0,0 1 0,-1 0 0,-1 0 0,0 1 0,-1 0 0,-16-15 0,-97-82 266,94 86-314,-88-75-5,-85-69-192,-12 16 52,62 61-321,-282-122 0,345 178 226,-2 4 0,-1 4 0,-2 4 0,-173-20 0,-371 27 1936,2 52-796,238-10-813,-11-7-158,-479 35-799,755-40 655,-340 41-974,367-37 980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6.695"/>
    </inkml:context>
    <inkml:brush xml:id="br0">
      <inkml:brushProperty name="width" value="0.05" units="cm"/>
      <inkml:brushProperty name="height" value="0.05" units="cm"/>
    </inkml:brush>
  </inkml:definitions>
  <inkml:trace contextRef="#ctx0" brushRef="#br0">3 0 16764,'5'15'905,"-2"1"0,1-1 1,-2 1-1,0 0 0,-1-1 1,-2 23-1,2 4 135,3 484 2686,-10-463-3236,6-64-481,0 1-1,0 0 1,0 0 0,0 0 0,-1 0 0,1-1 0,0 1 0,0 0 0,0 0 0,0 0-1,0 0 1,0 0 0,0-1 0,-1 1 0,1 0 0,0 0 0,0 0 0,0 0-1,0 0 1,0 0 0,-1 0 0,1 0 0,0 0 0,0 0 0,0 0 0,0 0 0,-1 0-1,1 0 1,0 0 0,0 0 0,0 0 0,-1 0 0,1 0 0,0 0 0,0 0-1,0 0 1,0 0 0,-1 0 0,1 0 0,0 0 0,0 0 0,0 0 0,0 0 0,0 0-1,-1 0 1,1 1 0,0-1 0,0 0 0,0 0 0,0 0 0,0 0 0,0 0 0,-1 1-1,1-1 1,0 0 0,-3-14 86,0-1-1,1 0 1,1 1 0,0-1-1,2-22 1,0 10-36,12-219 145,-6 194-209,2 1 1,26-85 0,-32 126 1,1 0 0,0 1 1,0-1-1,1 1 0,0 1 1,1-1-1,0 1 0,12-14 0,-15 19-5,0 1 0,0-1 0,0 1 0,1-1 0,-1 1 0,1 0 0,-1 0 0,1 1 0,0-1 0,0 1 0,0 0 0,0 0 0,0 0 0,0 0 0,0 1 0,0-1 0,0 1 0,0 0 0,0 1 0,0-1-1,0 1 1,0-1 0,0 1 0,6 3 0,-7-4 0,-1 1 0,0-1 0,0 1 0,0 0-1,0 0 1,0 0 0,0 0 0,0 0 0,0 1-1,-1-1 1,1 1 0,0-1 0,-1 1 0,1-1-1,-1 1 1,0 0 0,1 0 0,-1 0 0,0 0 0,0 0-1,0 0 1,0 0 0,0 0 0,-1 0 0,1 3-1,-1-1 6,0-1 0,0 1-1,0-1 1,-1 1 0,0-1-1,0 1 1,0-1-1,0 1 1,0-1 0,-1 0-1,1 0 1,-1 1 0,0-1-1,0-1 1,-4 6 0,-7 7-6,0-1 1,-1 0-1,-1-1 1,0 0 0,-1-2-1,0 0 1,-1 0-1,0-2 1,-35 15 0,32-21-763,20-3 738,-1 0 1,1 0-1,0 0 0,0 0 0,0 0 0,-1-1 1,1 1-1,0 0 0,0 0 0,0 0 0,0 0 0,0 0 1,-1-1-1,1 1 0,0 0 0,0 0 0,0 0 1,0 0-1,0-1 0,0 1 0,0 0 0,0 0 0,0 0 1,-1-1-1,1 1 0,0 0 0,0 0 0,0 0 1,0-1-1,0 1 0,0 0 0,0 0 0,0 0 0,0-1 1,1 1-1,-1 0 0,0 0 0,0 0 0,0-1 1,0 1-1,0 0 0,2-3-154,0 0-1,0 0 1,0 0 0,1 0-1,-1 0 1,1 1-1,3-3 1,20-16-488,6-2-213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7.397"/>
    </inkml:context>
    <inkml:brush xml:id="br0">
      <inkml:brushProperty name="width" value="0.05" units="cm"/>
      <inkml:brushProperty name="height" value="0.05" units="cm"/>
    </inkml:brush>
  </inkml:definitions>
  <inkml:trace contextRef="#ctx0" brushRef="#br0">154 123 19468,'-5'0'307,"0"0"-1,-1 0 1,1 0 0,0 1-1,0 0 1,0 0-1,0 0 1,0 0 0,0 1-1,0 0 1,0 0-1,1 0 1,-1 1 0,1-1-1,-1 1 1,-6 7-1,5-5-77,0 0-1,0 0 0,1 1 1,-1 0-1,1 0 1,1 1-1,-1-1 0,1 1 1,1 0-1,-5 10 0,7-14-179,0 0 0,0 0-1,0 0 1,1 0-1,-1 1 1,1-1 0,0 0-1,-1 0 1,2 1-1,-1-1 1,0 0 0,1 0-1,-1 0 1,1 1-1,0-1 1,0 0-1,0 0 1,1 0 0,-1 0-1,4 5 1,-3-6-20,0 0 0,0 0-1,0 0 1,1 0 0,-1 0 0,0-1 0,1 1 0,-1-1 0,1 0 0,0 1 0,-1-1-1,1 0 1,0-1 0,0 1 0,0 0 0,0-1 0,0 0 0,-1 1 0,1-1 0,0 0 0,0-1-1,0 1 1,4-1 0,3-2 39,0 0 0,0 0-1,0-1 1,0 0 0,0-1 0,-1 0-1,0 0 1,0-1 0,0-1 0,-1 1-1,10-11 1,-12 12-18,-1 0-1,0-1 1,0 1 0,-1-1-1,0 0 1,0 0 0,0-1-1,-1 1 1,0-1 0,0 0-1,0 0 1,-1 0 0,0 0 0,-1 0-1,1 0 1,-1-1 0,0-7-1,-2 13-40,1 0 0,0-1 0,0 1 0,-1 0 0,0 0 0,1 0 0,-1 0-1,0 0 1,0 0 0,0 0 0,0 0 0,0 0 0,-1 0 0,1 0 0,0 0 0,-1 1 0,1-1-1,-1 1 1,0-1 0,0 1 0,1 0 0,-1-1 0,0 1 0,0 0 0,0 0 0,0 1 0,-1-1 0,1 0-1,0 1 1,0-1 0,0 1 0,-1-1 0,1 1 0,-3 0 0,0 0-105,0 0 0,0 0 0,0 1 1,0 0-1,0-1 0,0 2 0,0-1 0,0 0 1,1 1-1,-1 0 0,1 0 0,-1 1 0,1-1 0,-7 6 1,10-8 10,1 1 1,-1-1 0,0 1 0,1-1 0,-1 1 0,0 0 0,1-1 0,-1 1-1,0 0 1,1 0 0,-1-1 0,1 1 0,0 0 0,-1 0 0,1 0-1,0 0 1,-1-1 0,1 1 0,0 0 0,0 0 0,0 0 0,0 0 0,0 0-1,0 0 1,0 0 0,0 0 0,0 0 0,0-1 0,0 1 0,1 1-1,0-1-76,0 0-1,-1 0 0,1 0 0,0 0 1,0 0-1,0-1 0,0 1 0,1 0 1,-1-1-1,0 1 0,0-1 0,0 1 1,0-1-1,1 0 0,-1 1 0,0-1 1,0 0-1,1 0 0,-1 0 0,0 0 1,2 0-1,11-1-501,-1 0 0,0-1 0,1-1 0,-1 0 0,0-1 0,-1 0 0,1-1 0,12-7 0,-2 0-221,0-1 0,-1-1 1,23-20-1,-15 4 3803,-26 26 225,-18 19-408,-8 9 330,-35 53 0,57-77-3058,0 0 0,-1 1 0,1-1 0,0 0 0,0 0 0,0 0 0,0 1 0,0-1 0,0 0 0,0 0 0,0 0-1,0 1 1,0-1 0,0 0 0,0 0 0,0 0 0,0 1 0,0-1 0,1 0 0,-1 0 0,0 0 0,0 1 0,0-1 0,0 0 0,0 0 0,0 0 0,0 0 0,1 1-1,-1-1 1,0 0 0,0 0 0,0 0 0,0 0 0,0 0 0,1 0 0,-1 1 0,0-1 0,0 0 0,0 0 0,1 0 0,-1 0 0,0 0 0,0 0 0,0 0 0,1 0 0,-1 0-1,0 0 1,0 0 0,0 0 0,1 0 0,11 1-42,-11-1 45,2 0-25,31 0-303,50 6-1,-75-5 255,0 1 0,-1 0 1,1 0-1,-1 0 0,0 1 0,1 1 1,-1-1-1,0 2 0,-1-1 0,1 1 1,7 6-1,-13-10 66,-1 0-1,0 1 1,0-1 0,1 0-1,-1 0 1,0 1-1,0-1 1,-1 1 0,1-1-1,0 1 1,0-1 0,-1 1-1,1-1 1,-1 1 0,1 0-1,-1-1 1,0 1-1,1 0 1,-1 0 0,0 2-1,-1-2 30,1 1 0,-1-1 0,0 1 0,0-1 0,0 0 0,0 1 0,0-1 0,-1 0 0,1 0-1,0 0 1,-1 0 0,-2 3 0,-3 1 131,-1 1-1,1-2 1,-1 1 0,0-1-1,0 0 1,-11 5-1,8-5-8,1-1 0,-1 0 0,0 0-1,0-1 1,0-1 0,-1 0 0,1 0-1,0-1 1,-1-1 0,1 0 0,-1 0 0,-13-3-1,24 3-189,0 0 1,0 0-1,0-1 0,0 1 0,0 0 0,0 0 0,0-1 0,0 1 0,0 0 0,0-1 0,0 1 0,0-1 0,0 1 0,1-1 1,-1 0-1,0 1 0,0-1 0,1 0 0,-1 0 0,0 1 0,1-1 0,-1 0 0,0 0 0,1 0 0,-1 0 0,1 0 1,0 0-1,-1 0 0,1 0 0,0 0 0,0 0 0,-1 0 0,1 0 0,0 0 0,0 0 0,0 0 0,0 0 0,0-1 0,1 0-195,0-1-1,0 1 0,0 0 0,1 0 0,-1 0 0,0 0 0,1 0 0,0 0 0,-1 0 0,1 1 0,0-1 0,0 0 1,0 1-1,3-3 0,16-7-1047,0 1 0,36-13 1,-46 19 927,42-15-956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7.855"/>
    </inkml:context>
    <inkml:brush xml:id="br0">
      <inkml:brushProperty name="width" value="0.05" units="cm"/>
      <inkml:brushProperty name="height" value="0.05" units="cm"/>
    </inkml:brush>
  </inkml:definitions>
  <inkml:trace contextRef="#ctx0" brushRef="#br0">238 32 15275,'1'-1'247,"0"0"0,0 0 0,0-1 0,0 1 1,0 0-1,-1-1 0,1 1 0,0 0 0,-1-1 0,1 1 0,-1-1 0,0 1 0,1-1 0,-1 1 0,0-4 0,0 5-167,0-1 0,0 1-1,0-1 1,-1 1 0,1 0 0,0-1-1,0 1 1,-1 0 0,1 0 0,0-1-1,0 1 1,-1 0 0,1 0 0,0-1 0,-1 1-1,1 0 1,0 0 0,-1 0 0,1-1-1,-1 1 1,1 0 0,0 0 0,-1 0-1,0 0 1,-18 1 2076,-4 6-1478,0 2-1,1 0 0,0 1 1,0 1-1,1 1 0,1 1 1,-25 21-1,43-33-661,0 0 1,0 1-1,0-1 1,0 1-1,1-1 1,-1 1-1,1 0 0,-1 0 1,1 0-1,-1 0 1,1 0-1,-1 2 1,2-3-15,0-1 0,0 0 0,0 1 1,0-1-1,0 0 0,0 1 0,0-1 1,0 0-1,0 1 0,0-1 0,0 0 1,0 1-1,1-1 0,-1 0 0,0 1 1,0-1-1,0 0 0,1 1 0,-1-1 1,0 0-1,0 0 0,1 1 0,-1-1 1,0 0-1,0 0 0,1 0 0,-1 1 1,19 4-7,12-3-97,45-3 0,23 1-145,-89 1 198,1 0 0,-1 1 0,1 0 1,-1 1-1,0 0 0,18 8 0,-26-10 44,0 0 0,-1-1 0,1 1 0,0 0-1,-1 0 1,1 0 0,-1 1 0,0-1 0,1 0-1,-1 0 1,0 1 0,0-1 0,0 1 0,0-1-1,0 1 1,0 0 0,1 2 0,-2-3 14,0 1 1,1-1-1,-1 1 1,0-1-1,0 0 1,-1 1-1,1-1 1,0 1-1,0-1 1,-1 1-1,1-1 1,0 0 0,-1 1-1,0-1 1,1 0-1,-1 1 1,-1 1-1,-1 1 45,0 0 0,-1 0 0,1-1 0,-1 1 0,0-1-1,0 0 1,-1 0 0,1 0 0,-1 0 0,-8 3 0,0-1 73,0-1 0,0 0 0,-1-1 0,-15 2 0,22-4-198,1-1 0,0 0 0,-1 0 1,1 0-1,0 0 0,-1-1 0,1 0 1,0-1-1,0 1 0,0-1 0,-8-3 0,13 4-3,0 1-1,0-1 1,0 1-1,0-1 1,1 1-1,-1-1 0,0 0 1,0 1-1,0-1 1,0 0-1,1 0 0,-1 0 1,0 0-1,1 0 1,-1 0-1,1 0 1,-1 0-1,1 0 0,-1 0 1,1 0-1,0 0 1,-1 0-1,1 0 0,0 0 1,0 0-1,0 0 1,0-1-1,0 1 1,0 0-1,0 0 0,0 0 1,1-2-1,0 1-9,0-1-1,0 1 1,0 0-1,1 0 1,-1 0-1,0 0 1,1 0-1,0 0 1,-1 0 0,1 1-1,0-1 1,0 0-1,3-1 1,23-12-875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8.321"/>
    </inkml:context>
    <inkml:brush xml:id="br0">
      <inkml:brushProperty name="width" value="0.05" units="cm"/>
      <inkml:brushProperty name="height" value="0.05" units="cm"/>
    </inkml:brush>
  </inkml:definitions>
  <inkml:trace contextRef="#ctx0" brushRef="#br0">36 0 17092,'3'5'2800,"-3"7"-1455,-4 8-545,-2 6 2832,-1 5-2119,0 2-329,1-1-560,1 1-312,2-9-496,3-7-288,5-12-920,-1-9 0,4-11 959,3-5-319,1-6-232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8.803"/>
    </inkml:context>
    <inkml:brush xml:id="br0">
      <inkml:brushProperty name="width" value="0.05" units="cm"/>
      <inkml:brushProperty name="height" value="0.05" units="cm"/>
    </inkml:brush>
  </inkml:definitions>
  <inkml:trace contextRef="#ctx0" brushRef="#br0">47 27 17004,'5'-26'5406,"-4"31"-3645,0 41 1242,-28 156-592,2-5-1452,24-193-924,1 1 1,0 0-1,0-1 0,1 1 1,-1-1-1,1 1 1,0-1-1,2 7 0,-3-10-28,1 0-1,-1-1 0,1 1 1,-1 0-1,0-1 0,1 1 1,0 0-1,-1-1 0,1 1 1,-1-1-1,1 1 1,0-1-1,-1 1 0,1-1 1,0 1-1,-1-1 0,1 0 1,0 1-1,0-1 0,0 0 1,1 0-6,-1 0 0,1 0 1,0 0-1,-1 0 0,1 0 1,-1 0-1,1-1 1,-1 1-1,1-1 0,-1 1 1,1-1-1,-1 0 0,1 1 1,1-2-1,11-9-85,0 0 1,0 0-1,-1-2 0,18-21 1,2-2-113,-18 21 89,-11 9 47,1 1-1,0 0 1,0 0-1,1 0 1,-1 1-1,1 0 0,0 0 1,10-5-1,-15 9 56,-1 0-1,1-1 1,-1 1-1,1 0 1,0 0-1,-1 0 1,1-1-1,-1 1 0,1 0 1,0 0-1,-1 0 1,1 0-1,0 0 1,-1 0-1,1 0 1,0 1-1,-1-1 0,1 0 1,-1 0-1,1 0 1,0 1-1,-1-1 1,1 0-1,-1 0 1,1 1-1,-1-1 0,1 1 1,-1-1-1,1 0 1,-1 1-1,0-1 1,1 1-1,-1-1 1,1 1-1,-1-1 1,0 1-1,1 0 0,-1-1 1,0 1-1,0-1 1,0 1-1,1 0 1,-1-1-1,0 1 1,0-1-1,0 1 0,0 0 1,0-1-1,0 1 1,0 0-1,-1 0 1,1 5-7,0-1 0,-1 1 0,0-1 0,-2 9 0,-2 3 38,-1 0 1,-1-1-1,0 0 0,-12 18 0,15-27 17,0 0 0,0-1 0,-1 0 0,0 0 0,-1-1 0,1 1 0,-1-1 0,0 0 0,0 0 0,0-1 0,-1 0 0,-7 3 0,13-6-82,-1 0 1,0 0-1,0 0 1,1-1-1,-1 1 0,0-1 1,0 0-1,0 1 1,0-1-1,0 0 1,1 0-1,-1 0 1,0 0-1,0 0 0,0-1 1,0 1-1,0-1 1,1 1-1,-1-1 1,0 0-1,0 1 1,1-1-1,-1 0 1,0 0-1,1 0 0,-1 0 1,1-1-1,-1 1 1,1 0-1,0-1 1,0 1-1,-1 0 1,1-1-1,0 0 0,0 1 1,0-1-1,1 0 1,-1 1-1,0-3 1,-1 0-180,1 0 1,0 0-1,0-1 1,1 1-1,-1 0 1,1 0-1,0 0 1,0-1-1,0 1 1,1 0-1,-1 0 1,1 0-1,0-1 1,0 1-1,1 0 1,-1 0-1,3-3 1,9-11-829</inkml:trace>
  <inkml:trace contextRef="#ctx0" brushRef="#br0" timeOffset="1">437 16 22341,'-9'31'2168,"-8"15"-1352,0 6-319,-3 7 1063,4 1-328,0-3-424,2-4-248,5-12-256,3-5-127,6-10-282,0-11-175,5-6-448,-1-4-360,4-5-776,1-3 1408,0-6-329,5-1-223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9.250"/>
    </inkml:context>
    <inkml:brush xml:id="br0">
      <inkml:brushProperty name="width" value="0.05" units="cm"/>
      <inkml:brushProperty name="height" value="0.05" units="cm"/>
    </inkml:brush>
  </inkml:definitions>
  <inkml:trace contextRef="#ctx0" brushRef="#br0">1 132 20124,'4'2'249,"1"1"0,-1-1-1,1 0 1,0 0-1,0-1 1,0 1 0,0-1-1,0 0 1,0-1 0,0 1-1,0-1 1,0 0-1,0 0 1,0 0 0,0-1-1,0 0 1,0 0 0,0 0-1,0-1 1,0 1-1,0-1 1,4-3 0,1 1-136,-1-1 0,0 0 0,0-1 1,-1 0-1,0 0 0,0-1 0,0 0 1,-1 0-1,13-17 0,-19 23-81,1-1 0,-1 0-1,0 0 1,0 0 0,0 0 0,0 0-1,0-1 1,-1 1 0,1 0-1,-1 0 1,1-1 0,-1 1 0,0 0-1,0 0 1,0-1 0,0 1 0,-1-3-1,1 4-10,-1 0 0,1 0-1,-1 0 1,1 0 0,-1 0 0,0 0-1,0 0 1,1 0 0,-1 0-1,0 1 1,0-1 0,0 0-1,0 1 1,0-1 0,0 0-1,0 1 1,0-1 0,0 1 0,0 0-1,0-1 1,-1 1 0,1 0-1,0 0 1,0 0 0,0-1-1,0 1 1,0 0 0,-1 1-1,1-1 1,0 0 0,0 0 0,0 0-1,0 1 1,0-1 0,-2 1-1,-5 2 47,-1-1-1,1 2 1,0-1-1,0 1 1,0 0-1,0 1 0,1 0 1,-1 0-1,2 1 1,-1 0-1,-8 9 1,8-8 0,0 1 0,1 0 1,0 0-1,1 0 1,-1 1-1,2 0 0,-1 0 1,1 0-1,-5 19 0,8-26-48,0 1 0,1-1 0,-1 0 0,1 1 0,0-1 0,-1 1 0,1-1 0,0 0 0,0 1 0,1-1-1,-1 1 1,1-1 0,-1 0 0,1 1 0,-1-1 0,1 0 0,0 0 0,0 1 0,0-1 0,1 0 0,-1 0 0,0 0-1,1 0 1,0-1 0,-1 1 0,1 0 0,0-1 0,0 1 0,-1-1 0,1 1 0,1-1 0,-1 0 0,0 0-1,0 0 1,0 0 0,1 0 0,2 0 0,4 1-96,-1 0-1,1-1 1,0 0-1,-1 0 1,1-1 0,0 0-1,16-3 1,-19 2-70,0 0-1,0 0 1,0-1 0,0 0 0,0 0 0,-1-1-1,1 1 1,0-1 0,-1-1 0,0 1 0,9-8-1,-7-1-301,-7-1-159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39.695"/>
    </inkml:context>
    <inkml:brush xml:id="br0">
      <inkml:brushProperty name="width" value="0.05" units="cm"/>
      <inkml:brushProperty name="height" value="0.05" units="cm"/>
    </inkml:brush>
  </inkml:definitions>
  <inkml:trace contextRef="#ctx0" brushRef="#br0">0 2 23093,'0'-2'1952,"14"2"-1472,0 2-360,4 1 25,-2-1 423,-4 2-328,-1 1-280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57.940"/>
    </inkml:context>
    <inkml:brush xml:id="br0">
      <inkml:brushProperty name="width" value="0.05" units="cm"/>
      <inkml:brushProperty name="height" value="0.05" units="cm"/>
    </inkml:brush>
  </inkml:definitions>
  <inkml:trace contextRef="#ctx0" brushRef="#br0">84 146 19164,'1'-1'2044,"0"4"-657,0 12-24,0 20-368,0 24-115,-2 69-307,0-106-562,-2 1 1,0-1-1,-10 34 0,13-55-33,0 0 1,0 0-1,0 0 1,0 0-1,-1 0 1,1 0-1,0 0 1,-1 0-1,1 0 1,-1 0-1,1 0 1,-1 0-1,0 0 1,1 0-1,-1-1 1,0 1-1,1 0 1,-1 0-1,0-1 0,0 1 1,0-1-1,0 1 1,0 0-1,0-1 1,0 0-1,0 1 1,0-1-1,0 0 1,-1 1-1,1-2-46,-1 1 0,1-1 1,0 0-1,0 0 0,0 0 0,-1 0 0,1 0 0,0 0 0,0 0 0,0 0 0,1 0 1,-1 0-1,0-1 0,0 1 0,1 0 0,-1-1 0,1 1 0,-1-1 0,1 1 1,-1 0-1,1-1 0,0-2 0,-9-37-1223,2 0 1,-2-56-1,6-88-793,3 145 1940,1 3 360,1 29 120,0 7 19,4 13 364,24 106 1810,4 16-936,-28-115-1405,1-1-1,1 1 1,1-2-1,21 34 0,-27-46-130,1 0 0,0-1 0,0 0 0,0 1 0,1-1 0,-1-1 0,1 1 0,0-1 0,0 1 0,0-1 0,0-1 0,1 1 0,9 2 0,-12-4-7,1 0-1,-1-1 1,1 1 0,-1-1 0,1 0 0,-1 0-1,1 0 1,-1-1 0,1 1 0,-1-1-1,0 0 1,1 0 0,-1 0 0,0 0-1,1-1 1,-1 1 0,0-1 0,0 0-1,0 0 1,0 0 0,-1 0 0,1 0 0,-1-1-1,5-4 1,-2 0 59,0 0 0,-1-1 0,1 1 0,-1-1 0,-1 0 0,0 0-1,0 0 1,0-1 0,-1 1 0,2-13 0,0-13 293,0-44-1,-4 68-337,1-16 32,-1 1 1,-2-1 0,0 1 0,-2-1-1,0 1 1,-13-39 0,16 62-103,1 1-1,-1-1 1,1 0 0,-1 1-1,0-1 1,0 0 0,0 1-1,0-1 1,0 1 0,0-1-1,0 1 1,0-1 0,-1 1-1,1 0 1,-1 0-1,-2-2 1,4 3-6,-1 0 1,1 0-1,0 0 0,-1 0 1,1 0-1,-1 0 0,1 0 1,0 0-1,-1 0 0,1 0 0,-1 0 1,1 0-1,0 0 0,-1 1 1,1-1-1,0 0 0,-1 0 1,1 0-1,0 1 0,-1-1 0,1 0 1,0 0-1,0 1 0,-1-1 1,1 1-1,-8 17-462,5 0-114,0-1 0,1 0-1,1 1 1,1 24 0,3-11-97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58.377"/>
    </inkml:context>
    <inkml:brush xml:id="br0">
      <inkml:brushProperty name="width" value="0.05" units="cm"/>
      <inkml:brushProperty name="height" value="0.05" units="cm"/>
    </inkml:brush>
  </inkml:definitions>
  <inkml:trace contextRef="#ctx0" brushRef="#br0">131 86 17836,'-4'-11'718,"-1"1"1,0 0 0,-1 1-1,0-1 1,-8-8-1,13 16-648,0 1-1,0 0 0,0 0 0,0-1 0,0 1 0,-1 0 0,1 0 1,0 0-1,-1 0 0,1 0 0,0 1 0,-1-1 0,1 0 0,-1 0 1,1 1-1,-1-1 0,1 1 0,-1 0 0,0-1 0,1 1 0,-1 0 0,0 0 1,1 0-1,-1 0 0,1 0 0,-1 1 0,0-1 0,1 0 0,-1 1 1,1-1-1,-1 1 0,1-1 0,-1 1 0,1 0 0,-1 0 0,1 0 1,0-1-1,-1 1 0,1 1 0,0-1 0,0 0 0,0 0 0,0 0 1,-2 3-1,-1 2-30,1 0-1,0 0 1,0 0 0,0 0 0,1 0 0,0 1 0,0-1 0,1 1 0,-1 0-1,2 0 1,-1-1 0,1 1 0,0 0 0,0 0 0,0 0 0,1-1-1,1 1 1,2 9 0,-3-12-18,0 0-1,0 0 0,1-1 1,0 1-1,-1 0 1,2-1-1,-1 1 0,0-1 1,1 0-1,-1 0 1,1 1-1,0-2 0,6 6 1,-7-7 8,1 1 0,0-1 1,0 1-1,0-1 0,0 0 0,0 0 1,0-1-1,0 1 0,1-1 1,-1 1-1,0-1 0,0 0 0,0 0 1,0-1-1,1 1 0,-1 0 1,0-1-1,0 0 0,6-2 0,-2 0 36,0-1 1,0 0-1,-1 0 0,1-1 0,-1 0 0,0 0 0,0 0 0,0-1 0,-1 0 0,0 0 0,0 0 1,-1 0-1,1-1 0,-1 0 0,-1 0 0,1 0 0,-1 0 0,-1-1 0,1 0 0,2-12 0,-6 11 34,-4 10-60,-5 10-99,4-1-340,2 1 0,-1-1 0,1 1 0,1 0 0,0 0 0,1 0 0,0 0 0,0 0 0,1 0 0,1 1 0,0-1 0,2 18 0,3-19-450,6-8-176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58.840"/>
    </inkml:context>
    <inkml:brush xml:id="br0">
      <inkml:brushProperty name="width" value="0.05" units="cm"/>
      <inkml:brushProperty name="height" value="0.05" units="cm"/>
    </inkml:brush>
  </inkml:definitions>
  <inkml:trace contextRef="#ctx0" brushRef="#br0">197 29 14587,'0'-1'90,"0"0"1,1 1-1,-1-1 0,0 0 1,1 0-1,-1 0 0,0 1 1,0-1-1,0 0 0,0 0 1,0 0-1,0 1 0,0-1 1,0 0-1,0 0 0,0 0 1,0 1-1,-1-1 0,1 0 1,0 0-1,-1 0 0,1 1 0,0-1 1,-1 0-1,1 1 0,-1-1 1,1 0-1,-1 1 0,1-1 1,-1 1-1,1-1 0,-1 1 1,0-1-1,1 1 0,-1-1 1,0 1-1,0-1 0,1 1 1,-1 0-1,0 0 0,0-1 1,1 1-1,-1 0 0,0 0 0,0 0 1,0 0-1,0 0 0,1 0 1,-1 0-1,-1 0 0,-6 0 535,1 0 0,-1 0 0,0 1-1,1-1 1,-1 2 0,1-1 0,-15 6 0,14-4-485,0 0 1,1 0 0,-1 1 0,1 0 0,-1 1 0,1-1 0,1 2 0,-1-1 0,1 0 0,0 1 0,-11 13 0,17-18-137,-1 0 0,0 0 1,1 0-1,-1 0 0,0 0 1,1 0-1,-1 0 0,1 0 1,0 0-1,-1 0 0,1 0 1,0 0-1,0 0 0,0 0 1,-1 1-1,1-1 0,0 0 1,1 0-1,-1 0 0,0 0 1,0 0-1,0 1 0,1-1 0,-1 0 1,0 0-1,2 1 0,-1 0-2,0 0-1,1-1 1,0 0-1,-1 1 0,1-1 1,0 0-1,0 0 1,-1 0-1,1 0 1,0 0-1,0 0 0,0 0 1,3 0-1,7 2-23,1-1 1,-1 0-1,21 0 0,2-1-32,-8-1-17,-1 1 0,0 1-1,1 2 1,47 11-1,-71-14 67,0 0-1,0 1 0,0-1 0,0 1 0,-1-1 0,1 1 0,0 0 0,0 0 0,-1 0 0,0 0 0,1 0 0,2 4 1,-4-4 12,-1-1 1,1 0 0,-1 0 0,1 1 0,-1-1 0,1 0 0,-1 0 0,0 1 0,0-1 0,0 0 0,0 1-1,0-1 1,0 0 0,0 1 0,0-1 0,0 0 0,-1 1 0,1-1 0,0 0 0,-1 1 0,1-1-1,-1 0 1,0 0 0,1 0 0,-1 0 0,0 1 0,0-1 0,0 0 0,1 0 0,-1-1 0,-2 3-1,-10 8 200,0-1-1,0-1 1,-1 1-1,-1-2 0,1 0 1,-1-1-1,-1-1 1,1 0-1,-1-1 0,0 0 1,-18 2-1,33-7-198,-1 1 0,0-1 0,1 0 0,-1 0 0,0 0 1,1 0-1,-1 0 0,0 0 0,1 0 0,-1-1 0,1 1 0,-1-1 0,0 1 0,1-1 0,-1 1 0,1-1 0,-2-1 0,2 1-50,0 1-1,1-1 0,-1 0 0,1 0 0,-1 0 0,1 1 0,-1-1 0,1 0 0,0 0 0,-1 0 0,1 0 0,0 0 0,0 0 0,0 0 0,0 0 0,0 0 0,0 0 0,0 0 0,0 0 0,0 1 1,0-3-1,2-4-154,1 0 0,-1 0 0,1 0 0,0 1 0,1-1 0,4-6 0,19-29-295,6-9-159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10.288"/>
    </inkml:context>
    <inkml:brush xml:id="br0">
      <inkml:brushProperty name="width" value="0.05" units="cm"/>
      <inkml:brushProperty name="height" value="0.05" units="cm"/>
    </inkml:brush>
  </inkml:definitions>
  <inkml:trace contextRef="#ctx0" brushRef="#br0">1248 1 8418,'-72'3'1047,"-199"16"1030,233-13-1956,1 2 0,0 2 0,-55 21-1,-102 57-203,94-40 81,59-30 55,1 3 0,-58 38 0,84-48-26,0 0 0,1 0 0,1 1 0,0 1 0,0 0 0,1 0 0,1 1 0,0 1 0,-14 27 0,9-6-5,1 1 0,2 0-1,-11 57 1,-4 119-106,23-155 21,3 1 0,2-1 0,3 1 0,16 82 0,-15-116 16,1 0 0,2 0 1,0 0-1,2-1 0,0-1 0,2 0 1,1 0-1,0-1 0,2-1 0,0 0 1,2-1-1,27 27 0,168 116-201,-104-85 153,-77-54 63,234 158-310,-130-110 198,2-6 0,164 53 1,-245-99 140,264 88-14,6-24-34,-159-54 0,1-8-1,203 0 0,166-41 38,-4-29 165,-321 27-63,1349-226-850,-785 62-148,-10-43 801,-520 146 87,386-145 412,-577 203 45,88-54 1,-113 59-204,-2-1 0,0-1 0,-1-2 0,30-34 0,-53 53-214,0 0 0,0-1 0,-1 0 0,1 1-1,-1-1 1,-1-1 0,1 1 0,-1 0-1,1-1 1,-1 1 0,-1-1 0,1 1 0,-1-1-1,0 0 1,-1 0 0,1 0 0,-1 0 0,0 1-1,0-1 1,-1 0 0,0 0 0,0 0 0,0 1-1,-1-1 1,0 0 0,0 1 0,0 0 0,-1-1-1,0 1 1,0 0 0,0 0 0,0 0 0,-1 1-1,-8-9 1,-4-3 51,-1 1 0,-1 0-1,0 2 1,-1 0 0,-30-16-1,-108-42 233,148 67-288,-395-132 260,364 125-266,-556-142 65,586 151-71,-843-148 31,-12 62-15,-895 6 277,671 157-778,14 117-3348,912-156 3171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59.303"/>
    </inkml:context>
    <inkml:brush xml:id="br0">
      <inkml:brushProperty name="width" value="0.05" units="cm"/>
      <inkml:brushProperty name="height" value="0.05" units="cm"/>
    </inkml:brush>
  </inkml:definitions>
  <inkml:trace contextRef="#ctx0" brushRef="#br0">53 1 17428,'-39'161'7779,"39"-160"-7755,-5 33 1007,-3 55-1,8-82-957,0 1 0,0 0-1,1 0 1,0-1 0,0 1 0,1 0-1,-1-1 1,2 1 0,-1-1-1,1 0 1,1 0 0,-1 0-1,7 9 1,-9-14-64,1 0 1,0 0-1,0 0 0,0 0 1,0-1-1,0 1 0,1 0 1,-1-1-1,0 0 1,1 1-1,-1-1 0,1 0 1,-1 0-1,1 0 0,0-1 1,-1 1-1,1-1 0,0 1 1,0-1-1,-1 0 0,1 0 1,0 0-1,0-1 0,-1 1 1,1 0-1,2-2 0,7-2-6,-1 0 0,0-1-1,0 0 1,18-13-1,5-1-3,-34 19 0,1-1 0,0 1 0,0-1 0,0 1 0,-1 0 0,1-1 0,0 1 0,0 0 0,0 0 0,0 0 0,0 0 0,0 0 0,-1 0 0,1 0 0,0 0 0,0 0 0,0 0 0,0 0 0,0 1 0,0-1 0,-1 0 0,1 0 0,0 1 0,0-1 0,1 2 0,-1-1 3,0 0 1,0 0-1,0 1 0,0-1 0,0 1 0,0-1 0,0 1 1,0 0-1,-1-1 0,1 1 0,-1 0 0,1 2 0,1 8 32,0-1 0,-2 1 0,0 15-1,0-18-3,-1 77-85,1-86 43,0 0-1,0 0 0,0 0 1,0 0-1,0 0 1,0 1-1,0-1 0,0 0 1,0 0-1,0 0 0,1 0 1,-1 0-1,0 0 1,0 0-1,0 0 0,0 1 1,0-1-1,0 0 1,1 0-1,-1 0 0,0 0 1,0 0-1,0 0 1,0 0-1,0 0 0,1 0 1,-1 0-1,0 0 1,0 0-1,0 0 0,0 0 1,0 0-1,1 0 1,-1 0-1,0 0 0,0 0 1,0 0-1,0 0 1,0-1-1,1 1 0,-1 0 1,0 0-1,0 0 1,0 0-1,0 0 0,0 0 1,0 0-1,0 0 1,1-1-1,-1 1 0,0 0 1,0 0-1,0 0 1,0 0-1,0 0 0,0 0 1,0-1-1,0 1 1,0 0-1,8-9-102,2-9-118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4:59.732"/>
    </inkml:context>
    <inkml:brush xml:id="br0">
      <inkml:brushProperty name="width" value="0.05" units="cm"/>
      <inkml:brushProperty name="height" value="0.05" units="cm"/>
    </inkml:brush>
  </inkml:definitions>
  <inkml:trace contextRef="#ctx0" brushRef="#br0">57 146 14947,'10'2'821,"0"-2"1,0 1-1,0-1 0,0-1 1,0 1-1,0-2 0,0 1 0,0-2 1,0 1-1,16-7 0,-19 6-594,-1 0-1,1 0 1,0 0-1,-1-1 1,0 0 0,0 0-1,0-1 1,-1 1-1,1-1 1,-1-1-1,0 1 1,0-1-1,-1 0 1,0 0-1,5-8 1,-8 13-209,-1 0 0,1 0 1,-1 0-1,1-1 0,0 1 1,-1 0-1,0 0 0,1-1 1,-1 1-1,0 0 0,0 0 0,0-1 1,0 1-1,0 0 0,0-1 1,0 1-1,0 0 0,0-1 1,0 1-1,-1 0 0,1 0 0,-1-1 1,1 1-1,-1 0 0,1 0 1,-1 0-1,0 0 0,0 0 1,1 0-1,-1 0 0,0 0 0,0 0 1,0 0-1,0 0 0,0 0 1,0 1-1,0-1 0,0 0 1,0 1-1,-1-1 0,1 1 1,0-1-1,0 1 0,-1 0 0,1-1 1,0 1-1,-3 0 0,-3-1 26,1 0-1,-1 1 1,0 0-1,0 0 0,0 1 1,0 0-1,-12 3 0,8 0-16,-1 0-1,1 1 1,0 1-1,1 0 0,-1 0 1,1 1-1,0 0 1,1 1-1,0 0 0,0 1 1,1-1-1,-9 12 1,12-12-16,-1-1 0,2 0 0,-1 1 1,1 0-1,0 0 0,0 0 1,1 1-1,0-1 0,0 1 1,1 0-1,0 0 0,1 0 1,0 0-1,1 0 0,-1 0 1,2 0-1,0 9 0,0-14-42,0 0-1,0-1 0,0 1 1,1 0-1,-1-1 0,1 1 1,0-1-1,0 1 0,0-1 1,0 0-1,1 0 0,-1 0 1,1 0-1,0-1 0,0 1 1,0-1-1,0 1 0,0-1 1,0 0-1,1 0 0,-1 0 1,1-1-1,-1 1 0,1-1 1,0 0-1,0 0 0,-1 0 1,1-1-1,0 1 0,7-1 1,3 0-217,0 0 1,0-1-1,0-1 1,0 0-1,0-1 0,0-1 1,17-6-1,24-14-240,2-3-187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0.570"/>
    </inkml:context>
    <inkml:brush xml:id="br0">
      <inkml:brushProperty name="width" value="0.05" units="cm"/>
      <inkml:brushProperty name="height" value="0.05" units="cm"/>
    </inkml:brush>
  </inkml:definitions>
  <inkml:trace contextRef="#ctx0" brushRef="#br0">199 100 17468,'-6'-5'1274,"3"3"-810,1 0-1,-1 0 1,1 1-1,-1-1 1,0 0-1,0 1 1,-4-2 0,5 3-348,0-1 1,0 1 0,1 0 0,-1 0 0,0 1 0,0-1-1,1 0 1,-1 0 0,0 1 0,0-1 0,1 1-1,-1 0 1,1-1 0,-1 1 0,0 0 0,1 0-1,-3 1 1,-5 5 75,0 1-1,0 0 1,0 0-1,1 0 1,-11 16-1,-31 52 474,47-71-587,0 0 0,1 0 0,-1 1 0,1-1 0,0 1 0,1-1 0,-1 1 0,0 11 1,2-16-61,0 0 1,0 0-1,0 0 1,0 0-1,0 0 1,0 0 0,1-1-1,-1 1 1,0 0-1,0 0 1,1 0-1,-1 0 1,1 0 0,-1-1-1,1 1 1,-1 0-1,1 0 1,-1-1 0,1 1-1,0 0 1,-1-1-1,1 1 1,1 0-1,0 0 1,0 0-1,0-1 1,0 0-1,1 1 0,-1-1 1,0 0-1,0 0 1,0 0-1,0 0 0,0-1 1,0 1-1,0-1 1,0 1-1,0-1 1,3-1-1,12-4 14,-1-2 0,0 0-1,0-1 1,-1-1 0,0 0 0,19-17 0,3-6-11,35-42 0,20-35 23,-83 102 34,-7 12 42,-9 17 45,7-20-165,-110 237 1175,-27 74-160,133-301-1012,-20 53-60,21-59 40,0 1 1,0-1-1,0 0 1,-1 0-1,1 0 1,-1 0-1,0-1 1,-9 8-1,13-12 12,0 1 1,-1-1-1,1 1 0,0-1 1,-1 0-1,1 1 0,-1-1 0,1 0 1,-1 0-1,1 1 0,-1-1 0,1 0 1,-1 0-1,1 0 0,-1 1 1,1-1-1,-1 0 0,1 0 0,-1 0 1,1 0-1,-1 0 0,1 0 1,-1 0-1,1 0 0,-1 0 0,1 0 1,-1-1-1,1 1 0,-2 0 0,2-1-5,-1 0 0,1 0 0,-1 1 0,1-1 0,0 0 0,-1 0 0,1 0 0,0 0 0,0 1 0,0-1-1,0 0 1,0 0 0,0 0 0,0 0 0,0-1 0,7-36-216,6 6 70,0 1 0,3 0 0,0 1 1,23-30-1,91-108-328,-72 97 370,-42 50 94,-1 1 3,28-28 0,-43 48 16,0-1 0,1 1 0,-1-1 0,1 1-1,-1 0 1,0-1 0,1 1 0,-1-1 0,1 1 0,-1 0 0,1 0 0,-1-1 0,1 1 0,-1 0 0,1 0 0,-1 0 0,1 0 0,0-1 0,-1 1 0,1 0-1,-1 0 1,1 0 0,3 9-16,-7 20-6,3-26 20,-5 19-7,3-11 23,-1 1 0,2-1-1,-1 1 1,2-1 0,0 19-1,0-29-6,0 0-1,0 0 1,1 0-1,-1 0 1,0 0-1,0 0 1,1 0-1,-1 0 1,1 0-1,-1 0 0,0 0 1,1 0-1,0-1 1,-1 1-1,1 0 1,0 0-1,-1-1 1,1 1-1,0 0 1,0-1-1,-1 1 1,1 0-1,0-1 0,0 1 1,0-1-1,1 1 1,0-1 3,0 0 0,0 1 0,0-1 0,0 0 0,0-1 0,0 1 0,0 0 0,0 0 0,0-1 0,0 1 0,0-1 0,2-1 0,7-3 26,0-1 0,-1 0 0,14-11 0,-21 15-30,45-38 97,-1-1 0,62-73 1,-109 114-99,0 1 0,0-1 0,0 0 0,0 0 0,0 0 0,0 0 0,0 0 0,0 0 0,0 0 0,0 0 0,0 0 0,0 0 0,1 0-1,-1 0 1,0 0 0,0 0 0,0 0 0,0 0 0,0 0 0,0 0 0,0 0 0,0 0 0,0 0 0,0 0 0,0 0 0,0 0 0,0 0 0,0 0 0,1 0 0,-1 0 0,0 0 0,0 0 0,0 0 0,0 0 0,0 0 0,0 0 0,0 0 0,0 0 0,0 0 0,0 0 0,0 0 0,0 0 0,0 0 0,0 0 0,0 0 0,1 0 0,-6 13 133,-15 33 48,2-6-25,17-38-151,-3 6 35,1 1 0,0-1 0,1 1 1,-1-1-1,0 14 0,3-21-36,0 1-1,0-1 1,0 0-1,0 0 1,0 1 0,0-1-1,0 0 1,1 0-1,-1 0 1,1 1 0,-1-1-1,1 0 1,-1 0-1,1 0 1,-1 0 0,1 0-1,0 0 1,0 0-1,1 1 1,-1-1-1,1 0-1,0 0 1,-1 0 0,1-1 0,0 1-1,0-1 1,0 1 0,-1-1-1,1 0 1,0 0 0,0 0 0,0 0-1,0 0 1,0 0 0,-1 0-1,1 0 1,3-1 0,6-2 9,0 0 0,1-1-1,-1 0 1,-1-1 0,1 0 0,-1 0 0,13-10 0,65-54 29,-36 25-36,-51 44-10,-1-1 0,1 1 1,-1-1-1,1 1 0,-1-1 0,1 1 0,-1-1 0,1 1 0,-1 0 1,1-1-1,0 1 0,-1 0 0,1-1 0,0 1 0,-1 0 0,1 0 1,0 0-1,-1 0 0,1-1 0,0 1 0,-1 0 0,1 0 0,0 0 1,0 0-1,0 1 0,-1 0 0,1-1 1,-1 1-1,0 0 0,0 0 1,0 0-1,0-1 0,0 1 1,0 0-1,0 0 1,0 0-1,0 0 0,0-1 1,0 1-1,-1 0 0,1 0 1,0 0-1,-1 0 0,-20 45-10,19-42 8,-16 31-29,2-5-278,-15 40 0,31-69 277,0-1 0,0 0 0,0 0 1,0 0-1,0 1 0,-1-1 0,1 0 0,0 0 0,0 0 0,0 1 0,0-1 1,0 0-1,0 0 0,0 1 0,0-1 0,0 0 0,0 1 0,0-1 0,0 0 1,0 0-1,0 1 0,0-1 0,0 0 0,0 0 0,0 1 0,0-1 0,0 0 1,0 0-1,0 0 0,1 1 0,-1-1 0,0 0 0,0 0 0,0 1 0,0-1 1,1 0-1,-1 0 0,0 0 0,0 0 0,0 1 0,1-1 0,-1 0 0,0 0 1,0 0-1,1 0 0,-1 0 0,0 0 0,17-4-322,17-17-56,-7 2-88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1.018"/>
    </inkml:context>
    <inkml:brush xml:id="br0">
      <inkml:brushProperty name="width" value="0.05" units="cm"/>
      <inkml:brushProperty name="height" value="0.05" units="cm"/>
    </inkml:brush>
  </inkml:definitions>
  <inkml:trace contextRef="#ctx0" brushRef="#br0">5 44 21637,'-3'-11'2240,"2"0"-1400,1 1-344,0 3 1081,3 3-265,0 4-832,-2 0-456,4 1-2328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1.534"/>
    </inkml:context>
    <inkml:brush xml:id="br0">
      <inkml:brushProperty name="width" value="0.05" units="cm"/>
      <inkml:brushProperty name="height" value="0.05" units="cm"/>
    </inkml:brush>
  </inkml:definitions>
  <inkml:trace contextRef="#ctx0" brushRef="#br0">149 23 15027,'4'-3'879,"0"0"-1,1 0 1,-1 0-1,1 0 1,-1 1-1,8-3 1,-12 5-819,0 0 1,0 0 0,0 0 0,0 0 0,0 0 0,0 0 0,0 0 0,1 0 0,-1 0 0,0 0 0,0 0 0,0 0 0,0 0 0,0 0 0,0 0 0,0 0 0,0 0 0,0 0 0,0 0 0,1 0-1,-1 0 1,0 0 0,0 0 183,0 1-183,0-1 0,0 0 0,0 0 0,0 0 0,0 0 0,0 0 0,0 0 0,0 0 0,0 0 0,1 0 0,-1 0 0,0 1 0,0-1-1,0 0 1,0 0 0,0 0 0,0 0 0,0 0 0,0 0 0,0 0 0,0 0 0,0 1 0,-1-1 0,1 0 0,0 0 0,-2 9 1204,-4 8-387,-36 85 1143,-53 192 0,81-244-1789,9-33-181,-1 0-7,1 0 1,1 0-1,1 0 0,0 0 1,0 32-1,3-48-41,0 0-1,0 0 1,0 0-1,0 0 1,0 0-1,1 0 1,-1 0-1,0 1 1,0-1-1,1 0 1,-1 0-1,1 0 1,-1 0-1,1 0 1,0-1-1,-1 1 1,1 0-1,0 0 1,-1 0-1,1 0 1,0-1-1,0 1 1,0 0-1,0-1 0,0 1 1,0-1-1,0 1 1,1 0-1,1-1 3,-1 0-1,1 1 0,0-1 0,-1 0 0,1 0 0,0-1 0,-1 1 0,1-1 0,0 1 1,-1-1-1,4-1 0,7-3 4,0-1 1,-1-1 0,17-11-1,3-5-87,-1-1 0,39-41 0,49-64-848,-99 106 682,-3 11-449,-31 37 626,-27 40-1,28-46 193,0 0 1,1 2-1,1-1 0,-10 28 0,21-46-110,-1-1-1,1 1 1,-1 0-1,1 0 1,-1 0-1,1 0 1,0 0-1,0 0 1,0 0-1,0 0 1,1 0-1,-1 0 1,0 0-1,1 0 1,-1-1-1,1 1 1,0 0-1,0 0 1,-1 0-1,1-1 1,0 1-1,1 0 1,-1-1 0,0 1-1,0-1 1,1 1-1,-1-1 1,3 2-1,-2-2-191,0 0-1,0 1 1,1-1-1,-1 0 1,0 0 0,1 0-1,-1-1 1,1 1 0,-1-1-1,1 1 1,-1-1-1,1 0 1,4 0 0,-5 0 54,0-1 1,0 1-1,0-1 1,0 0-1,0 0 1,0 0-1,0 0 1,-1 0 0,1 0-1,0 0 1,-1 0-1,1-1 1,-1 1-1,1-1 1,-1 1 0,0-1-1,1 1 1,-1-1-1,0 0 1,0 0-1,0 1 1,-1-1-1,1 0 1,0-2 0,12-28-943</inkml:trace>
  <inkml:trace contextRef="#ctx0" brushRef="#br0" timeOffset="1">473 144 20164,'0'-13'2745,"0"5"-1633,-3 0 4321,9 10-5305,-4-1-424,3-1-1304,1-3 1376,6-4-248,3-3-200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1.994"/>
    </inkml:context>
    <inkml:brush xml:id="br0">
      <inkml:brushProperty name="width" value="0.05" units="cm"/>
      <inkml:brushProperty name="height" value="0.05" units="cm"/>
    </inkml:brush>
  </inkml:definitions>
  <inkml:trace contextRef="#ctx0" brushRef="#br0">120 0 17340,'-3'12'821,"0"0"1,-1-1 0,0 0 0,-1 0-1,-8 15 1,-6 13 1040,-28 92 2079,41-111-3531,1 1-1,1 0 0,1 0 0,-1 29 1,4-47-375,0 0 0,0-1 0,0 1 0,1-1 1,-1 1-1,1 0 0,-1-1 0,1 1 0,0-1 1,0 1-1,0-1 0,0 0 0,4 5 0,-4-6-35,0 1 0,1-1 0,-1 0 0,1 0 0,-1 1 0,1-1 0,-1-1 0,1 1 0,0 0 0,0 0 0,-1 0 0,1-1 0,0 1 0,0-1 0,2 1 0,6-1-117,0-1 0,0 1-1,0-1 1,0-1 0,-1 0 0,12-4 0,12-1-342,-30 6 395,0 1 0,1-1 0,-1 1 0,0 0 0,0 0 0,1 0 0,-1 1 0,0-1 0,0 1 0,0 0 0,0-1 0,0 1 0,0 1 0,6 2 0,-7-3 41,-1 1 0,1-1-1,0 1 1,-1-1 0,1 1 0,-1 0 0,0 0-1,1 0 1,-1 0 0,0 0 0,0 0 0,0 0-1,0 0 1,-1 0 0,1 0 0,-1 0 0,1 1-1,-1-1 1,0 0 0,0 0 0,0 1-1,0 2 1,-1 1 86,0 1 1,0-1-1,-1 0 0,0 0 0,0 0 0,-1 0 1,1-1-1,-1 1 0,-1-1 0,1 1 0,-1-1 0,0 0 1,0 0-1,0-1 0,0 1 0,-9 5 0,7-5 69,0 0 0,0-1 0,0 1-1,-1-1 1,0-1 0,0 1 0,0-1 0,0-1 0,-1 1-1,1-1 1,-1 0 0,1-1 0,-10 1 0,14-2-117,1 0 1,0 0-1,0 0 1,0 0-1,0 0 1,0-1-1,0 1 1,0-1-1,0 1 1,0-1-1,0 0 1,0 0-1,0 0 1,0 0-1,1 0 1,-1 0-1,0 0 1,-1-2-1,2 1-111,0 0 1,0 1-1,0-1 1,0 0-1,0 1 1,1-1-1,-1 0 0,1 0 1,-1 0-1,1 1 1,0-1-1,-1 0 0,1 0 1,0 0-1,0 0 1,1-2-1,0-4-290,1 0 0,0 1-1,0-1 1,1 1 0,0 0 0,1 0 0,-1 0-1,7-9 1,12-13-522,4-2-171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2.459"/>
    </inkml:context>
    <inkml:brush xml:id="br0">
      <inkml:brushProperty name="width" value="0.05" units="cm"/>
      <inkml:brushProperty name="height" value="0.05" units="cm"/>
    </inkml:brush>
  </inkml:definitions>
  <inkml:trace contextRef="#ctx0" brushRef="#br0">84 0 18724,'0'11'754,"-1"0"1,-1 0-1,1 0 1,-2 0-1,0-1 1,0 1-1,-1-1 1,-9 19-1,-3 10 1099,8-17-1258,0 0 0,2 1 0,0 0-1,-3 34 1,8-55-572,1 0 0,0 0 0,0 0 0,0 0 0,1 0-1,-1 0 1,0 0 0,1 0 0,-1-1 0,1 1 0,0 0 0,-1 0 0,1 0-1,0-1 1,2 4 0,-2-4-18,0-1 0,0 1 0,0 0 0,0-1 0,0 1 0,0-1 0,0 1 0,0-1 0,0 1-1,0-1 1,0 0 0,0 1 0,0-1 0,0 0 0,1 0 0,-1 0 0,0 0 0,0 0 0,0 0 0,0 0 0,1 0 0,-1-1 0,0 1 0,0 0-1,0-1 1,0 1 0,1-1 0,4-2 0,0 0 1,0-1-1,0 0 0,-1 1 0,0-2 0,0 1 0,0-1 0,0 1 0,6-9 1,35-54 17,-34 47-18,31-50-43,-42 84-30,-1 1 52,1-1 0,0 1 1,4 17-1,-4-29 17,0-1 0,0 0 0,0 0 0,1 1 0,-1-1 0,0 0 0,1 0 0,0-1 0,-1 1 0,1 0 0,0 0 0,0-1 0,0 1 0,0-1 0,0 0 1,0 1-1,4 0 0,-1 0-1,0-1 0,0 1 0,0-2 0,0 1 1,0 0-1,0-1 0,0 0 0,7-1 0,4-1-36,1-1 1,-1-1-1,0 0 0,20-9 0,17-10-131,-37 15 81,0 1 0,0 0-1,1 1 1,-1 1 0,1 1 0,29-4-1,-44 7 79,0 1 0,-1 0-1,1 0 1,-1 0 0,1 0-1,0 0 1,-1 1 0,1-1-1,-1 0 1,1 1 0,-1-1-1,1 1 1,-1 0 0,1-1-1,-1 1 1,0 0 0,1 0-1,-1 0 1,0 0 0,0 0-1,3 2 1,-3 0 15,0 0 0,1 0 0,-1 0 0,0 0 0,-1 0 0,1 0 0,0 0 0,0 4 0,-1-3 21,1 0-1,-1 0 0,1 0 0,0 0 1,1 0-1,1 4 0,-2-6-15,0-1 0,0 0 0,0 0 0,0 0 0,0 0 0,0 0 0,1 0 0,-1 0 0,0 0 0,0-1 0,1 1 0,-1 0 0,0-1 0,1 1 0,-1-1 0,1 1 0,-1-1 0,1 0 0,-1 0 0,1 0 0,-1 0 0,1 0 0,2 0 0,38-8 115,-35 6-115,37-10-33,53-12-360,-85 22 276,0 1 1,-1 0-1,1 0 0,0 1 0,0 1 1,14 1-1,-22-1 74,-1 0 1,1 1-1,0-1 1,0 1-1,-1 0 1,1 0 0,0 0-1,-1 0 1,0 0-1,0 1 1,0 0-1,0-1 1,0 1-1,0 0 1,-1 1-1,1-1 1,-1 0-1,0 1 1,0-1-1,3 8 1,-4-10 46,-1 0 0,1 0 0,0 0 0,0 0 1,0 0-1,0 0 0,1-1 0,-1 1 0,0 0 0,0 0 1,0-1-1,1 1 0,-1-1 0,0 1 0,1-1 1,-1 0-1,0 1 0,1-1 0,-1 0 0,0 0 0,1 0 1,-1 0-1,1 0 0,-1 0 0,0 0 0,1 0 0,-1-1 1,2 0-1,7-1-30,-1-1 1,18-8-1,-16 7-154,8-4-271,-9 4-588,1-1 0,0 2 0,18-5 1,-22 4-545,-7 4 1556,1-7-761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2.988"/>
    </inkml:context>
    <inkml:brush xml:id="br0">
      <inkml:brushProperty name="width" value="0.05" units="cm"/>
      <inkml:brushProperty name="height" value="0.05" units="cm"/>
    </inkml:brush>
  </inkml:definitions>
  <inkml:trace contextRef="#ctx0" brushRef="#br0">90 0 21020,'-10'13'583,"0"-1"-1,1 1 0,1 1 0,0-1 0,0 2 0,2-1 0,0 1 0,0 0 1,1 0-1,1 0 0,-2 18 0,5-29-505,0 0 1,0 1-1,1-1 0,0 1 0,0-1 1,0 1-1,1-1 0,-1 0 1,1 1-1,0-1 0,0 0 1,4 9-1,-4-12-89,1 1 1,-1 0-1,0 0 1,1-1-1,0 1 1,-1-1-1,1 1 0,0-1 1,0 0-1,0 0 1,0 0-1,0 0 1,0 0-1,0 0 1,0 0-1,0-1 0,0 1 1,0-1-1,0 1 1,1-1-1,-1 0 1,0 0-1,0 0 1,1 0-1,-1 0 1,0-1-1,4 0 0,8-3-178,-1 0-1,-1 0 1,1-1-1,-1-1 1,0 0-1,0-1 1,0 0-1,-1-1 0,13-11 1,-5 4-74,33-18 0,-51 32 289,1 0 0,0 0 0,-1 0 0,1 0 0,0 0 1,0 1-1,0-1 0,-1 0 0,1 1 0,0 0 0,0-1 0,0 1 1,0 0-1,0 0 0,0 0 0,0 1 0,0-1 0,0 0 1,0 1-1,2 0 0,0 1 88,-1 0 1,0 1-1,0-1 0,0 1 1,-1 0-1,1 0 0,-1 0 1,5 6-1,-6-7-93,1 0-1,0-1 1,0 1 0,0 0-1,1-1 1,-1 1 0,0-1-1,0 0 1,1 0 0,-1 1-1,1-2 1,-1 1 0,1 0 0,-1 0-1,1-1 1,-1 0 0,1 1-1,4-1 1,6 0-189,1-1 0,19-4 1,-13 3-85,-14 1 184,7-1-207,0 1 0,1 0 0,-1 1 0,25 3 0,-36-3 241,1 0-1,-1 1 1,0-1-1,1 1 1,-1 0-1,0 0 1,0 0-1,1 0 1,-1 0-1,0 0 1,0 1-1,0-1 1,0 1-1,-1-1 1,1 1-1,0 0 1,-1-1-1,1 1 1,-1 0-1,1 0 1,-1 0-1,0 0 1,0 1-1,0-1 1,0 0-1,0 0 1,-1 1-1,1-1 1,-1 0-1,1 1 1,-1-1-1,0 1 1,0 2-1,-5-9-53,3-14 37,1-9-83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3.437"/>
    </inkml:context>
    <inkml:brush xml:id="br0">
      <inkml:brushProperty name="width" value="0.05" units="cm"/>
      <inkml:brushProperty name="height" value="0.05" units="cm"/>
    </inkml:brush>
  </inkml:definitions>
  <inkml:trace contextRef="#ctx0" brushRef="#br0">48 15 21837,'-6'0'2256,"3"3"-1464,-5 0-456,5-5 1185,-2-2-2834,-1 2 1465,0-2-384,-4-4-440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4.536"/>
    </inkml:context>
    <inkml:brush xml:id="br0">
      <inkml:brushProperty name="width" value="0.05" units="cm"/>
      <inkml:brushProperty name="height" value="0.05" units="cm"/>
    </inkml:brush>
  </inkml:definitions>
  <inkml:trace contextRef="#ctx0" brushRef="#br0">2 83 11739,'0'-5'485,"-1"1"0,1 0 0,0 0 0,0 0 0,0 0 0,1 0 0,-1 0 0,1 0 0,0 0 1,0 0-1,1 0 0,-1 0 0,1 0 0,0 1 0,0-1 0,0 1 0,0-1 0,1 1 0,3-4 1,-6 7-422,0 0 0,0 0 0,0 0 1,0-1-1,0 1 0,0 0 0,1 0 0,-1 0 1,0 0-1,0 0 0,0 0 0,0 0 1,0 0-1,1 0 0,-1 0 0,0 0 1,0 0-1,0 0 0,0 0 0,1 0 0,-1 0 1,0 0-1,0 0 0,0 0 0,0 0 1,1 0-1,-1 0 0,0 0 0,0 0 0,0 0 1,0 1-1,0-1 0,0 0 0,1 0 1,-1 0-1,0 0 0,0 0 0,0 0 1,0 0-1,0 1 0,0-1 0,0 0 0,0 0 1,0 0-1,1 0 0,-1 0 0,0 1 1,0-1-1,3 13 1194,0 16-302,-5 137 1023,-1-44-1502,3-119-463,0 2 11,0 1 0,1 0 1,-1-1-1,3 10 0,-3-15-21,0 1 0,0 0 0,1 0 0,-1-1 0,0 1 0,0 0 0,1 0 0,-1-1 0,1 1 0,-1 0-1,0-1 1,1 1 0,-1-1 0,1 1 0,0-1 0,-1 1 0,1 0 0,-1-1 0,1 0 0,0 1 0,-1-1 0,1 1 0,0-1 0,-1 0 0,1 0 0,0 1 0,0-1 0,-1 0-1,1 0 1,0 0 0,0 0 0,0 0 0,-1 0 0,1 0 0,0 0 0,0 0 0,-1 0 0,1 0 0,0-1 0,0 1 0,-1 0 0,1 0 0,1-1 0,7-5 15,0 0 1,-1 0-1,0-1 1,0 0-1,-1 0 1,1-1-1,-2 0 1,9-12-1,4-3 8,17-21 19,48-53 23,-68 80-66,1 1-1,0 0 1,25-16 0,-41 31-4,1 0 0,0 0 0,-1 0 0,1 0 0,0 0 1,0 0-1,-1 0 0,1 1 0,0-1 0,0 1 0,0-1 0,0 1 0,0 0 1,0 0-1,4 0 0,-5 0 1,0 0 1,0 1 0,-1-1-1,1 1 1,0-1 0,0 1-1,0-1 1,-1 1 0,1-1-1,0 1 1,-1 0-1,1-1 1,0 1 0,-1 0-1,1 0 1,-1-1 0,0 1-1,1 0 1,-1 0-1,1 0 1,-1 0 0,0 0-1,1 1 1,0 5 8,-1 0 1,1 1-1,-1-1 0,0 1 1,-1-1-1,-1 10 0,-8 30 51,7-35-12,0 1-1,1 0 1,0 0-1,0 17 1,2-30-45,0 1 0,0-1 1,0 1-1,0-1 0,0 0 0,0 1 0,0-1 1,0 0-1,0 1 0,0-1 0,0 0 1,0 1-1,0-1 0,0 0 0,1 1 1,-1-1-1,0 0 0,0 1 0,0-1 1,0 0-1,0 0 0,1 1 0,-1-1 0,0 0 1,0 1-1,1-1 0,-1 0 0,0 0 1,0 0-1,1 1 0,-1-1 0,0 0 1,1 0-1,-1 0 0,0 0 0,1 0 1,-1 1-1,0-1 0,1 0 0,-1 0 0,0 0 1,1 0-1,-1 0 0,0 0 0,1 0 1,-1 0-1,0 0 0,1 0 0,-1 0 1,0-1-1,1 1 0,-1 0 0,0 0 1,1 0-1,-1 0 0,0 0 0,1-1 0,-1 1 1,0 0-1,0 0 0,1-1 0,19-17 98,7-16 9,25-42 0,-28 40-90,29-36 0,-52 71-23,0-1 0,1 1-1,-1-1 1,0 1 0,1 0-1,-1-1 1,1 1 0,-1 0-1,1 0 1,0 0 0,-1 0 0,1 0-1,3 0 1,-5 1 1,1 0 0,-1 0 0,1 0 0,-1 0 0,1 0 0,0 0 0,-1 0 0,1 0 0,-1 1 0,1-1 0,-1 0-1,1 0 1,-1 1 0,1-1 0,-1 0 0,1 1 0,-1-1 0,0 0 0,1 1 0,-1-1 0,1 1 0,-1-1 0,0 1 0,1-1 0,-1 1 0,0-1 0,0 1 0,1 0 0,1 5-12,0 1 1,-1-1-1,0 1 1,0 0 0,0 10-1,-1-15 14,1 37-32,5 48 10,-5-80 27,0 0 0,0 0 0,1 0 0,0 0-1,0-1 1,1 1 0,0-1 0,0 1-1,6 7 1,-8-12-1,0-1 0,1 1 0,-1-1 0,1 0 0,-1 1 0,1-1 0,0 0 0,-1 0 0,1 0 0,0 0 0,0 0 0,0 0-1,0-1 1,0 1 0,0 0 0,0-1 0,0 0 0,0 1 0,0-1 0,0 0 0,0 0 0,0 0 0,0-1 0,0 1 0,0 0 0,0-1 0,0 1 0,0-1 0,3-1-1,2-1 9,0-1-1,0 0 0,-1 0 0,0 0 0,1 0 0,8-10 0,1-2 3,-1-1-1,-1-1 1,0 0-1,-2-1 1,0 0-1,-1-1 1,-1 0-1,11-30 1,-15 25-26,-6 24 12,0 1-1,0-1 1,0 1-1,1 0 1,-1-1-1,0 1 1,0-1-1,0 1 1,0-1 0,0 1-1,0-1 1,0 1-1,0-1 1,0 1-1,0-1 1,0 1-1,-1 0 1,1-1 0,0 1-1,0-1 1,0 1-1,-1-1 1,1 1-1,0 0 1,0-1-1,-1 1 1,1-1 0,0 1-1,-1 0 1,1-1-1,0 1 1,-1 0-1,1 0 1,-1-1-1,1 1 1,0 0 0,-1 0-1,1 0 1,-1-1-1,1 1 1,-1 0-1,1 0 1,-1 0 0,1 0-1,0 0 1,-1 0-1,1 0 1,-1 0-1,-1 1 0,1-1-1,-1 1 0,1 0 1,0 0-1,-1-1 0,1 1 1,0 0-1,0 0 0,0 0 1,0 1-1,0-1 0,0 0 1,0 0-1,0 1 0,0-1 1,1 0-1,-2 3 0,-10 27-9,10-26 8,-2 6 7,1 1 0,0 0 1,1 0-1,0 0 0,0 20 0,2-28-54,0 0 1,0 0-1,0-1 1,1 1-1,-1 0 1,1 0-1,0 0 0,0-1 1,1 1-1,-1 0 1,1-1-1,-1 1 1,1-1-1,0 0 1,1 1-1,-1-1 0,0 0 1,1 0-1,0-1 1,-1 1-1,7 4 1,-7-6-115,0 0 1,0 0-1,0-1 1,0 1-1,0 0 1,0-1-1,0 1 1,0-1-1,0 1 1,1-1-1,-1 0 1,0 0-1,0 0 1,0-1-1,1 1 1,-1 0-1,0-1 1,0 1-1,3-2 1,-1 0-24,0 0 1,-1 0-1,1 0 0,-1 0 1,1-1-1,-1 1 1,0-1-1,0 0 1,4-5-1,10-14-976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2.969"/>
    </inkml:context>
    <inkml:brush xml:id="br0">
      <inkml:brushProperty name="width" value="0.05" units="cm"/>
      <inkml:brushProperty name="height" value="0.05" units="cm"/>
    </inkml:brush>
  </inkml:definitions>
  <inkml:trace contextRef="#ctx0" brushRef="#br0">4 212 18620,'-1'3'162,"0"0"1,1 0-1,-1 0 0,1 1 1,0-1-1,-1 0 1,1 0-1,1 0 0,-1 0 1,0 0-1,1 1 0,0-1 1,0 0-1,-1 0 1,2 0-1,-1 0 0,0-1 1,2 4-1,-1-4-69,0 0 1,0-1-1,1 1 0,-1-1 0,0 0 0,0 0 1,1 1-1,-1-1 0,1-1 0,-1 1 1,0 0-1,1-1 0,0 1 0,-1-1 0,1 0 1,-1 1-1,1-2 0,0 1 0,-1 0 1,1 0-1,-1-1 0,1 1 0,3-2 0,12-3 169,0 0 0,-1-2 0,1 0-1,-1-1 1,-1 0 0,17-12-1,-5 1 64,0-1-1,36-34 0,-61 51-297,42-44 309,-42 43-309,0 1 0,0-1-1,0 0 1,-1 0 0,0 0 0,0 0-1,0 0 1,0-1 0,-1 1 0,0-1-1,2-6 1,-3 11-19,0-1-1,0 0 0,0 0 1,0 0-1,0 0 0,0 0 1,-1 0-1,1 0 0,0 0 1,0 0-1,-1 0 1,1 0-1,0 0 0,-1 1 1,1-1-1,-1 0 0,1 0 1,-1 0-1,0 1 0,1-1 1,-1 0-1,0 1 1,1-1-1,-2 0 0,0 0 1,0 0-1,0 0 0,1 1 0,-1-1 0,0 0 1,0 1-1,0 0 0,0-1 0,0 1 1,0 0-1,-3 0 0,-2 1-3,0 0-1,0 0 1,0 0-1,1 1 1,-13 4-1,7 0-10,1 1 0,-1 0 0,1 1-1,1 0 1,0 0 0,0 1 0,0 0-1,1 1 1,-12 17 0,12-15-17,1 1-1,0 0 1,1 0 0,0 0 0,1 1-1,1 0 1,0 0 0,-3 18 0,7-26 2,0-1 1,1 0-1,-1 0 0,1 0 1,0 1-1,1-1 1,-1 0-1,1 0 1,0 0-1,1 1 1,1 5-1,-1-8-16,-1 0-1,1 0 0,0-1 1,0 1-1,0 0 1,0-1-1,0 1 0,0-1 1,1 1-1,-1-1 0,1 0 1,0 0-1,-1 0 0,1-1 1,0 1-1,0-1 1,0 1-1,6 0 0,-2 0-162,1 0 0,-1-1-1,1 0 1,0-1 0,0 1-1,-1-2 1,1 1 0,0-1 0,9-2-1,0-1-32,0-1 0,-1 0 0,18-9-1,14-9-338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38.077"/>
    </inkml:context>
    <inkml:brush xml:id="br0">
      <inkml:brushProperty name="width" value="0.05" units="cm"/>
      <inkml:brushProperty name="height" value="0.05" units="cm"/>
    </inkml:brush>
  </inkml:definitions>
  <inkml:trace contextRef="#ctx0" brushRef="#br0">1828 0 6689,'-217'88'2195,"54"-20"-1000,-354 186 145,289-133-1393,169-89-78,-82 56 0,111-66 86,2 1 1,0 1-1,2 2 1,-32 39-1,11-4 57,4 1 1,2 2-1,2 2 1,4 2-1,3 1 0,-36 111 1,60-154 6,2 0 0,1 0 1,1 1-1,1-1 0,2 1 0,0 0 1,4 29-1,0-35-41,0-1-1,2-1 1,0 1 0,1-1 0,1 1 0,1-2-1,0 1 1,2-1 0,21 31 0,-12-24-53,2-1 1,0-1 0,1-1-1,1-1 1,1-1 0,1-1 0,32 19-1,-10-12-65,0-2 1,2-2-1,71 22 0,432 114-281,-277-83 330,-100-29-44,1-9 1,3-7-1,0-8 1,1-8-1,1-7 1,-1-9-1,187-25 1,504-97-827,-475 65 597,33-13-482,483-147 0,-391 37 238,-446 149 510,-1-4 0,-3-3 0,-1-3 0,111-90 1,-152 108 106,14-11 128,-1-1 0,64-75 0,-96 99-105,0 0 0,-1-1 0,0 0-1,-1-1 1,-1 0 0,0 0 0,-1 0 0,-1-1-1,0 0 1,-1 0 0,-1-1 0,0 1-1,0-32 1,-4 28 79,-1 0 1,0 0-1,-2 0 0,0 1 0,-1-1 1,-1 1-1,-1 0 0,-1 1 1,0-1-1,-2 1 0,0 1 0,0 0 1,-17-19-1,5 10 157,-1 2 1,-1 1-1,-1 0 0,-1 2 1,0 1-1,-2 1 0,-38-19 1,-347-148 2005,261 123-1872,5 4-212,-3 5-1,-2 8 1,-276-48-1,-65 41-224,334 46-3,-180 17-1,-393 95 43,8 57-1110,269-56 178,227-58 528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4.989"/>
    </inkml:context>
    <inkml:brush xml:id="br0">
      <inkml:brushProperty name="width" value="0.05" units="cm"/>
      <inkml:brushProperty name="height" value="0.05" units="cm"/>
    </inkml:brush>
  </inkml:definitions>
  <inkml:trace contextRef="#ctx0" brushRef="#br0">15 16 22637,'-7'-8'1912,"2"4"-1408,2 0-272,6 4 561,5 2-713,4 0-865,2-1 753,9 8-320,1 0-160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5.505"/>
    </inkml:context>
    <inkml:brush xml:id="br0">
      <inkml:brushProperty name="width" value="0.05" units="cm"/>
      <inkml:brushProperty name="height" value="0.05" units="cm"/>
    </inkml:brush>
  </inkml:definitions>
  <inkml:trace contextRef="#ctx0" brushRef="#br0">165 47 21813,'-10'27'1293,"-1"0"-1,-1 0 1,-16 25 0,-12 24 719,30-53-1613,5-11-266,-1 1 1,-12 20 0,18-33-164,-1 1 0,1-1 0,0 1 0,-1-1 0,1 1-1,0-1 1,-1 1 0,1-1 0,-1 1 0,1-1 0,-1 0 0,1 1 0,-1-1 0,1 1 0,-1-1 0,1 0 0,-1 0 0,0 1 0,1-1 0,-2 0 0,-3-7-912,1-22-1007,4 27 1757,-3-37-2327,2 0 1,2 1 0,8-58 0,-9 95 2602,0 0 1,0 1-1,0-1 1,0 1-1,0-1 1,0 0-1,0 1 1,0-1-1,0 0 1,0 1-1,0-1 1,1 0-1,-1 1 1,0-1-1,1 1 1,-1-1-1,0 1 1,1-1-1,-1 0 1,1 1-1,-1-1 1,0 1 0,1 0-1,0-1 1,-1 1-1,1-1 1,-1 1-1,1 0 1,-1-1-1,1 1 1,0 0-1,-1 0 1,1 0-1,-1-1 1,1 1-1,0 0 1,-1 0-1,1 0 1,0 0-1,-1 0 1,1 0-1,0 0 1,-1 0-1,1 0 1,0 1-1,-1-1 1,1 0-1,0 0 1,-1 1-1,1-1 1,5 4 854,-1-1 0,0 1 0,0 0 0,7 8 0,2 1-406,-1-5-506,-1 1 0,2-2 0,-1 1 0,1-2 0,0 0 0,0 0 0,27 5 0,-11-7-249</inkml:trace>
  <inkml:trace contextRef="#ctx0" brushRef="#br0" timeOffset="1">439 73 17404,'-1'1'107,"0"0"-1,0 0 1,0 0 0,0 0 0,1 0 0,-1 1-1,0-1 1,1 0 0,-1 1 0,0-1 0,1 0 0,-1 1-1,1-1 1,0 1 0,0-1 0,-1 1 0,1-1 0,0 0-1,0 1 1,0-1 0,1 1 0,-1-1 0,0 1-1,0-1 1,1 1 0,-1-1 0,1 0 0,-1 1 0,1-1-1,0 0 1,-1 1 0,1-1 0,0 0 0,0 0 0,0 0-1,0 0 1,0 0 0,0 0 0,0 0 0,1 0-1,-1 0 1,0 0 0,0 0 0,1-1 0,1 2 0,3 1 69,0-1 1,0 1 0,0-1 0,0 0 0,1 0 0,-1-1 0,0 0 0,1 0 0,7 0-1,-4-2-109,0 0 0,0-1 0,0 0 0,0 0 0,0-1-1,0 0 1,16-9 0,-20 9-29,0 0 0,-1 0-1,1-1 1,-1 1 0,0-1-1,0-1 1,0 1 0,-1-1 0,0 1-1,0-1 1,0 0 0,0-1 0,4-7-1,-7 11-21,-1 1 0,1 0 0,0-1 1,-1 1-1,1-1 0,-1 1 0,0-1 0,1 1 0,-1-1 0,0 1 0,0-1 0,0 0 0,0 1 0,0-1 0,0 1 0,-1-1 0,1 1 0,-1-1 0,1 1 0,-1-1 0,1 1 0,-1-1 0,0-1 0,-1 2 6,1 0-1,-1-1 0,0 1 1,1 0-1,-1-1 0,0 1 1,0 0-1,0 0 0,0 1 1,0-1-1,0 0 0,0 1 1,0-1-1,-4 0 0,-2 0 41,0 1 0,0 0-1,-1 0 1,1 0-1,0 1 1,0 0-1,-13 4 1,10-1 27,1 1 1,-1 0-1,1 0 0,0 1 0,0 0 1,1 1-1,-1 0 0,1 0 1,1 1-1,-9 10 0,13-13-37,0-1-1,1 1 0,-1 0 0,1 0 1,0 0-1,0 1 0,1-1 1,0 1-1,0-1 0,0 1 1,0 0-1,1 0 0,0 0 1,0-1-1,1 1 0,0 0 1,0 0-1,0 0 0,0 0 0,1 0 1,2 8-1,-2-11-102,1 1 0,-1-1-1,1 1 1,0-1 0,0 0 0,0 0-1,0 0 1,1 0 0,-1 0 0,1 0 0,-1-1-1,1 1 1,0-1 0,0 0 0,0 0-1,0 0 1,1 0 0,-1-1 0,1 1-1,-1-1 1,1 0 0,-1 0 0,1 0 0,4 0-1,2 1-70,0-1 1,-1-1-1,1 0 0,0 0 0,0-1 0,-1 0 0,1-1 0,12-3 0,30-14-433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5.978"/>
    </inkml:context>
    <inkml:brush xml:id="br0">
      <inkml:brushProperty name="width" value="0.05" units="cm"/>
      <inkml:brushProperty name="height" value="0.05" units="cm"/>
    </inkml:brush>
  </inkml:definitions>
  <inkml:trace contextRef="#ctx0" brushRef="#br0">152 155 17892,'-3'-1'286,"-1"0"0,1 1 0,-1-1 0,1 1 1,-1 0-1,0 0 0,1 0 0,-1 0 0,1 1 0,-1-1 1,0 1-1,1 0 0,0 0 0,-7 3 0,4-1 33,1 0 0,-1 0 0,1 1 0,0 0 0,1 0 0,-1 0 0,1 0 0,-6 8 0,5-6-101,0 0-1,1 1 1,0 0-1,0 0 0,0 0 1,1 0-1,0 0 1,1 1-1,-1 0 1,1-1-1,1 1 0,0 0 1,-1 15-1,2-20-188,0-1 1,1 1-1,-1-1 0,0 0 0,1 1 0,0-1 0,-1 0 0,1 0 0,0 1 0,0-1 1,1 0-1,-1 0 0,0 0 0,1 0 0,-1 0 0,1 0 0,-1-1 0,1 1 0,0 0 1,0-1-1,0 1 0,0-1 0,0 0 0,0 0 0,0 0 0,0 0 0,1 0 0,-1 0 0,0 0 1,0-1-1,1 1 0,-1-1 0,1 0 0,2 0 0,4 1-13,1-2 0,-1 1 0,0-1 0,0-1 0,0 0 0,0 0 0,13-5 0,-3-1-21,-1-1 0,-1 0-1,1-1 1,-2-1 0,1 0-1,-2-2 1,1 0 0,24-28-1,-17 15-12,-1-2 0,-2 0 0,-1-1 0,18-39 0,-34 62 19,0 1 1,0-1 0,-1 0-1,0 1 1,0-1 0,1-11 0,-3 16-2,0 1 1,0 0-1,0 0 1,0 0-1,0 0 1,0 0-1,-1 0 1,1-1-1,0 1 1,0 0-1,0 0 1,0 0-1,0 0 1,0 0-1,0 0 1,0 0-1,-1 0 1,1 0 0,0 0-1,0 0 1,0 0-1,0-1 1,0 1-1,0 0 1,-1 0-1,1 0 1,0 0-1,0 0 1,0 0-1,0 0 1,0 0-1,-1 0 1,1 0-1,0 0 1,0 1-1,0-1 1,0 0-1,0 0 1,0 0-1,-1 0 1,1 0 0,0 0-1,0 0 1,0 0-1,0 0 1,0 0-1,0 0 1,0 1-1,0-1 1,-1 0-1,1 0 1,0 0-1,0 0 1,0 0-1,0 0 1,0 0-1,0 1 1,0-1-1,0 0 1,0 0-1,0 0 1,-9 10 16,-2 10-31,2 0 1,0 0-1,0 1 1,2 0-1,1 1 1,1 0 0,0 0-1,-1 25 1,5-39-96,1 0 1,0 1 0,0-1 0,2 11-1,-2-17 93,1 1-1,-1 0 1,1-1-1,0 1 1,0-1-1,0 1 0,0-1 1,1 1-1,-1-1 1,0 1-1,1-1 1,0 0-1,0 0 0,-1 0 1,1 0-1,5 3 1,24 8-203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6.453"/>
    </inkml:context>
    <inkml:brush xml:id="br0">
      <inkml:brushProperty name="width" value="0.05" units="cm"/>
      <inkml:brushProperty name="height" value="0.05" units="cm"/>
    </inkml:brush>
  </inkml:definitions>
  <inkml:trace contextRef="#ctx0" brushRef="#br0">238 21 17716,'1'0'94,"-1"0"0,1 0 0,-1-1 0,1 1 0,-1-1 0,1 1 0,-1 0 0,0-1 0,1 1 0,-1-1-1,0 1 1,1-1 0,-1 1 0,0-1 0,0 1 0,1-1 0,-1 1 0,0-1 0,0 1 0,0-1 0,0 0 0,0 1 0,0-1 0,0 1 0,0-1 0,0 1 0,0-1 0,0 0 0,0 1 0,0-1 0,0 1 0,-1-2 0,0 2 28,0-1 0,0 1 0,0-1 0,0 1 0,0 0 0,-1-1-1,1 1 1,0 0 0,0 0 0,0 0 0,0 0 0,-1 0 0,1 0 0,-2 0 0,-6 1 487,0 1-1,-1 0 1,-11 4-1,0 2-200,0 1 0,1 1 0,0 0 0,0 2 0,1 0 1,-18 16-1,35-27-403,0 1 0,1-1 0,-1 1 0,1 0 1,0-1-1,-1 1 0,1 0 0,0 0 0,0 0 0,0 0 1,-1 2-1,2-3-8,0-1-1,0 1 1,0-1 0,0 0 0,0 1-1,0-1 1,0 0 0,0 1 0,0-1 0,0 1-1,0-1 1,0 0 0,0 1 0,0-1-1,1 0 1,-1 1 0,0-1 0,0 0 0,0 1-1,1-1 1,-1 0 0,0 1 0,0-1 0,1 0-1,15 5-147,62-6-545,29 1-221,-95 1 795,0 0-1,1 1 1,-1 1 0,0 0 0,0 0 0,14 8 0,-21-9 110,-1 0 0,0 0 1,0 1-1,0 0 0,0 0 1,0 0-1,0 0 0,-1 1 1,0 0-1,5 5 0,-7-6 39,1-1 0,-1 0 0,0 1-1,0-1 1,0 1 0,0-1-1,0 1 1,0 0 0,-1-1-1,0 1 1,1 0 0,-1 0-1,0-1 1,0 1 0,0 0-1,-1 0 1,1-1 0,-1 1-1,1 0 1,-2 2 0,-1 2 86,-1 0 1,0 0-1,0-1 0,0 1 1,-1-1-1,0 0 0,0-1 1,0 1-1,-1-1 1,-9 7-1,7-6 27,-1 0-1,0 0 1,0-1 0,0 0-1,-1-1 1,0 0 0,-13 3-1,20-6-151,0 0 0,-1-1 0,1 1 0,-1-1 0,1 0 0,0 0 0,-1 0 0,1-1 0,-1 1 0,1-1 0,0 1 0,-1-1 0,-4-2 0,7 2-52,0 0 0,-1 0 1,1 0-1,0 0 1,0 0-1,-1 0 0,1 0 1,0 0-1,0-1 1,0 1-1,1 0 0,-1-1 1,0 1-1,0-1 1,1 1-1,-1-1 0,1 1 1,-1-1-1,1 1 1,0-1-1,-1 0 0,1 1 1,0-1-1,0 1 0,0-1 1,0 0-1,1 1 1,-1-1-1,0 1 0,1-3 1,3-8-117,0 0-1,1 0 1,0 0 0,0 1 0,13-18 0,-18 28 170,36-57-737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6.873"/>
    </inkml:context>
    <inkml:brush xml:id="br0">
      <inkml:brushProperty name="width" value="0.05" units="cm"/>
      <inkml:brushProperty name="height" value="0.05" units="cm"/>
    </inkml:brush>
  </inkml:definitions>
  <inkml:trace contextRef="#ctx0" brushRef="#br0">114 0 19972,'0'27'1138,"-2"0"1,0 0-1,-2-1 0,-1 1 0,-15 42 0,-8 53 1039,26-111-2031,0 1 0,1-1 0,1 1 0,0-1 0,0 1-1,3 11 1,-2-20-134,-1 0-1,1 0 0,0-1 0,0 1 1,0 0-1,1-1 0,-1 1 1,1-1-1,-1 1 0,1-1 0,0 0 1,0 1-1,0-1 0,0 0 1,0 0-1,1-1 0,-1 1 0,0 0 1,1-1-1,0 1 0,-1-1 0,1 0 1,0 0-1,-1 0 0,1 0 1,0-1-1,0 1 0,5 0 0,6 0-79,-1-1 0,1-1-1,0 0 1,0 0 0,20-6-1,-20 4-43,0 0 0,1 1 1,-1 1-1,27 1 0,-40 0 109,0 0 0,-1 0 0,1 0 0,-1 0 0,1 0 0,-1 0 0,1 0 0,0 0 0,-1 1 0,1-1 0,-1 0 0,1 0 0,-1 1-1,1-1 1,-1 0 0,1 1 0,-1-1 0,1 0 0,-1 1 0,0-1 0,1 1 0,-1-1 0,0 1 0,1-1 0,-1 1 0,0-1 0,1 1 0,-1-1 0,0 2 0,0-1 4,0 1 0,0-1-1,0 0 1,0 1 0,0-1 0,0 1 0,-1-1 0,1 0-1,-1 1 1,1-1 0,-1 0 0,0 2 0,-3 3 14,1 0 0,-1-1 0,-1 1 0,-5 5 0,8-9-9,-1 0 1,1 0-1,-1 0 1,0 0 0,0-1-1,-6 3 1,9-3-6,0-1 0,-1 0 0,1 0 0,-1 0 0,1 0 0,0 0 0,-1 0 0,1 0-1,-1 0 1,1 0 0,-1 0 0,1 0 0,-1 0 0,1 0 0,0 0 0,-1 0 0,1 0 0,-1 0 0,1 0 0,-1-1 0,1 1 0,0 0 0,-1-1 0,0 1-1,1-1 1,0 0-1,0 1 0,-1-1 1,1 0-1,0 1 1,0-1-1,0 0 1,0 0-1,0 1 1,0-1-1,0 0 1,0 0-1,0 1 1,0-1-1,0 0 0,1 1 1,-1-1-1,0 0 1,1 0-1,0-1 0,0 0 0,0 0 0,0 0 0,0 1 0,1-1 0,-1 0 0,1 1 0,-1-1 0,1 1 0,0-1 0,-1 1 0,1 0 0,0 0 0,0 0 0,0 0 0,0 0 0,0 0 0,3 0 0,42-10 0,-45 11 0,99-7-335,-75 6 120,-1 0 0,0-2 0,34-7 0,-58 10 151,0 0-1,0 0 1,0 0-1,0 0 1,0-1 0,0 1-1,0 0 1,-1-1-1,1 1 1,0 0-1,0-1 1,-1 1-1,1-1 1,0 1-1,0-1 1,-1 0-1,1 1 1,-1-1-1,1 0 1,0 1 0,-1-1-1,1 0 1,-1 0-1,0 0 1,1 1-1,0-3 1,-2 2-48,1 0 1,0 0-1,0-1 0,-1 1 1,1 0-1,-1 0 1,1 0-1,-1 0 0,0 0 1,1 0-1,-1 0 1,0 0-1,0 0 0,1 0 1,-1 0-1,-2-1 1,-6-6-646,-1 1-1,0 1 1,-11-7 0,21 13 730,-59-31-2810,-2 3 0,-101-32 0,-33 10 3470,184 48 26,1 0 0,0 1 0,-16 0-1,21 3 2928,9 0-2123,12 2-492,20-2-279,-1-1-1,1-1 0,0-2 1,39-8-1,-19 2-477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7.654"/>
    </inkml:context>
    <inkml:brush xml:id="br0">
      <inkml:brushProperty name="width" value="0.05" units="cm"/>
      <inkml:brushProperty name="height" value="0.05" units="cm"/>
    </inkml:brush>
  </inkml:definitions>
  <inkml:trace contextRef="#ctx0" brushRef="#br0">83 241 15363,'0'0'118,"0"0"-1,0-1 1,0 1-1,0-1 1,0 1-1,0 0 1,0-1-1,0 1 1,0-1-1,0 1 1,0 0-1,0-1 1,-1 1-1,1 0 1,0-1-1,0 1 1,0 0-1,0-1 1,-1 1-1,1 0 1,0-1-1,0 1 1,-1 0-1,1 0 1,0-1-1,0 1 1,-1 0-1,1 0 1,0-1-1,-1 1 1,-11 4 2249,-10 17-4,16-12-2100,1 0 0,0 0 0,0 1 0,1-1 0,0 1 0,1 0 0,-3 11 0,4-14-218,1 1 0,0-1 0,0 0 0,1 0 0,-1 1 0,2-1 0,-1 0 0,1 0 0,0 1 0,0-1 0,4 8 0,-5-13-41,1-1 0,0 1 0,-1 0 0,1-1 0,0 1 0,0-1 1,0 1-1,1-1 0,-1 0 0,0 1 0,0-1 0,1 0 0,-1 0 0,1 0 0,-1 0 0,1 0 0,-1 0 0,1 0 0,0 0 0,-1-1 0,1 1 0,0-1 0,-1 1 0,1-1 0,0 0 0,0 0 0,0 0 0,-1 1 0,1-2 0,0 1 0,0 0 0,0 0 0,-1-1 0,1 1 0,0-1 0,0 1 0,1-2 0,5-1 3,-1 0 1,1-1-1,-1 0 0,0 0 0,-1 0 0,1-1 0,7-7 0,-1-2 4,0 0 0,-1-1 0,-1 0 0,0-1 0,-1 0-1,0-1 1,-2 0 0,7-18 0,-12 22 43,-11 32-8,6-10-36,1-1-1,-1 1 0,1 0 0,1 0 0,0 0 0,2 15 1,-2-22-7,0 0 1,0 0 0,0 0 0,1 1-1,-1-1 1,1 0 0,0 0 0,0 0-1,-1 0 1,1-1 0,0 1 0,1 0 0,-1 0-1,0-1 1,0 1 0,1 0 0,-1-1-1,1 1 1,0-1 0,-1 0 0,1 1-1,0-1 1,0 0 0,-1 0 0,1 0-1,0-1 1,0 1 0,0 0 0,0-1-1,0 1 1,0-1 0,1 1 0,2-1-1,2-1 8,1 0 0,-1 0 0,0-1 0,0 0-1,1-1 1,-2 1 0,1-1 0,0-1-1,0 1 1,-1-1 0,0 0 0,0 0-1,0-1 1,0 0 0,-1 0 0,0-1 0,9-10-1,0-3 14,0 0-1,-2-1 0,0 0 1,13-30-1,-24 47-21,34-85 30,-32 78-32,0 0 0,-1 1 0,0-1 0,-1 0 1,0 0-1,0 0 0,-1-12 0,0 21 0,0 0 0,0 1 0,0-1 0,0 1 0,0-1 0,-1 0 0,1 1 1,0-1-1,0 0 0,0 1 0,-1-1 0,1 1 0,0-1 0,-1 0 0,1 1 0,0-1 0,-1 1 0,1-1 1,-1 1-1,0-1 0,1 1 0,-1 0 0,1 0 0,-1 0 0,1 0 1,0 0-1,-1 0 0,1 0 0,-1 0 0,1 0 1,0 0-1,-1 0 0,1 0 0,-1 1 0,1-1 0,0 0 1,-1 0-1,1 0 0,0 1 0,-1-1 0,1 0 0,0 1 1,-1-1-1,1 1 0,-3 2 3,0 0 0,0 1 0,1 0 0,-1 0 0,-2 5 0,-10 26 151,1 1 1,2 0-1,1 1 1,2 0-1,-7 61 1,15-88-90,1-1 0,0 1 0,0 0 1,1 0-1,0-1 0,0 1 0,5 11 1,-6-18-46,2 0-1,-1 0 1,0-1 0,0 1 0,1 0 0,-1-1 0,1 1 0,0-1 0,0 1 0,0-1-1,0 0 1,0 0 0,1 0 0,-1 0 0,0 0 0,1-1 0,0 1 0,-1-1 0,1 0-1,0 1 1,0-1 0,0 0 0,-1-1 0,1 1 0,0 0 0,0-1 0,5 0 0,-2 0-16,1 0 1,-1-1 0,0 0 0,1 0 0,-1 0-1,0-1 1,0 0 0,0-1 0,0 1-1,0-1 1,-1 0 0,1 0 0,-1-1 0,0 0-1,0 0 1,0 0 0,5-6 0,1-2-2,-1 1 0,-1-1 0,0-1-1,-1 0 1,0 0 0,6-15 0,-14 28-2,0 0 0,0-1-1,1 1 1,-1 0 0,0-1-1,0 1 1,1 0 0,-1 0-1,0-1 1,1 1-1,-1 0 1,1 0 0,-1-1-1,0 1 1,1 0 0,-1 0-1,1 0 1,-1 0 0,0 0-1,1 0 1,-1 0 0,1 0-1,-1 0 1,1 0 0,-1 0-1,0 0 1,1 0 0,-1 0-1,1 0 1,-1 0 0,0 1-1,1-1 1,-1 0-1,1 0 1,-1 0 0,0 1-1,1-1 1,-1 0 0,20 14 8,-12-8-4,-1-3-3,0-1 1,0 1-1,0-1 0,1 0 0,-1-1 0,0 0 1,1 0-1,-1 0 0,1-1 0,-1 0 0,1-1 1,-1 1-1,0-1 0,1-1 0,-1 0 0,0 0 0,0 0 1,0-1-1,0 0 0,0 0 0,-1 0 0,1-1 1,-1 0-1,7-7 0,-12 11-2,1-1 0,-1 0 0,0 0 0,0 0 0,-1 0 0,1 0 0,0-1 0,0 1 0,0 0 1,-1 0-1,1 0 0,-1-1 0,1 1 0,-1 0 0,1-1 0,-1 1 0,0 0 0,1-1 0,-1 1 0,0-1 0,0 1 0,0 0 0,0-1 0,-1-1 0,1 2 0,-1 0 0,1 0 0,-1 0 0,0 0 1,1 1-1,-1-1 0,0 0 0,0 0 0,0 1 0,0-1 0,1 0 0,-1 1 0,0-1 0,0 1 0,0-1 0,0 1 0,0-1 0,0 1 0,0 0 0,-1 0 0,1-1 0,0 1 0,0 0 0,0 0 0,0 0 0,0 0 0,0 0 1,0 0-1,0 1 0,-2-1 0,-2 1 4,-1 1 0,1-1 0,0 1 0,0 0 0,0 0 1,0 1-1,0-1 0,0 1 0,1 0 0,-1 1 0,1-1 1,0 1-1,0 0 0,0 0 0,-3 5 0,4-5-54,0-1 0,0 1 0,1 0-1,-1 0 1,1 0 0,0 0 0,1 0 0,-1 1 0,1-1-1,-1 1 1,1-1 0,1 1 0,-1-1 0,1 1 0,-1-1-1,1 1 1,1 0 0,0 6 0,-1-9 34,1-1-1,-1 0 1,1 0 0,-1 1 0,1-1 0,0 0 0,-1 0-1,1 1 1,0-1 0,0 0 0,0 0 0,0 0-1,0 0 1,0 0 0,0-1 0,0 1 0,1 0 0,-1 0-1,0-1 1,0 1 0,1-1 0,1 1 0,18 2-215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8.270"/>
    </inkml:context>
    <inkml:brush xml:id="br0">
      <inkml:brushProperty name="width" value="0.05" units="cm"/>
      <inkml:brushProperty name="height" value="0.05" units="cm"/>
    </inkml:brush>
  </inkml:definitions>
  <inkml:trace contextRef="#ctx0" brushRef="#br0">304 10 14291,'-4'-2'371,"0"1"0,0-1-1,0 1 1,0 0 0,0 0 0,0 1 0,0-1-1,-1 1 1,1 0 0,0 0 0,0 0 0,0 1-1,-1-1 1,1 1 0,0 0 0,-5 2 0,-10 3 1535,-37 18 0,48-20-1712,-69 35 1534,67-33-1474,-1 1-1,1 0 1,0 0-1,-16 17 1,24-19 92,9-5-245,9-4-63,1-4-64,-1 0 1,0-2-1,14-11 1,35-19-306,-59 37 270,0 0 0,1 0 0,0 0 1,0 1-1,0 0 0,0 1 0,0 0 1,8-1-1,-13 2 41,1 0-1,-1 0 1,0 1 0,1-1 0,-1 1 0,0-1 0,0 1 0,0 0-1,0 0 1,0 0 0,0 0 0,0 0 0,0 0 0,0 1 0,0-1-1,0 0 1,-1 1 0,1 0 0,-1-1 0,1 1 0,-1 0 0,0 0-1,1 0 1,-1 0 0,0 0 0,1 4 0,2 5 23,0 0-1,-1 0 1,3 24 0,-5-29 10,6 43 389,2 79 1,-9-106-152,-1-1 1,-1 1 0,-1-1 0,-1 1-1,0-1 1,-10 25 0,11-38-131,0 0 1,-1 0-1,-1 0 1,1 0-1,-1-1 0,0 0 1,-1 0-1,0 0 1,0-1-1,0 1 1,-1-2-1,-13 11 0,16-14-89,0 0-1,0 0 1,-1 0-1,1 0 0,0-1 1,-1 0-1,1 0 1,-1 0-1,1 0 0,-1-1 1,0 1-1,1-1 1,-1 0-1,1-1 1,-1 1-1,1-1 0,-1 0 1,1 0-1,-1 0 1,1-1-1,-1 1 0,1-1 1,0 0-1,0-1 1,-7-4-1,4 1-52,0 0-1,0 0 1,1-1-1,0 0 1,0 0 0,0 0-1,1-1 1,0 1-1,1-1 1,0-1 0,0 1-1,1 0 1,0-1-1,0 0 1,1 0 0,0 0-1,-1-12 1,2 12-194,1 0 1,0 0-1,0-1 0,0 1 1,1 0-1,1 0 1,-1 0-1,2 0 1,-1 0-1,1 1 0,0-1 1,1 1-1,0 0 1,0 0-1,1 0 1,0 0-1,8-8 1,5-2-680,1 1 0,0 1 1,41-25-1,-14 14-247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8.749"/>
    </inkml:context>
    <inkml:brush xml:id="br0">
      <inkml:brushProperty name="width" value="0.05" units="cm"/>
      <inkml:brushProperty name="height" value="0.05" units="cm"/>
    </inkml:brush>
  </inkml:definitions>
  <inkml:trace contextRef="#ctx0" brushRef="#br0">31 1 20396,'6'10'2409,"-4"7"-1545,-5 9-304,-5 5 1593,-2 6-1025,3 1-280,1-3-336,2-3-160,4-9-304,0-6-192,7-14-424,3-5-312,2-14-584,-3-7-297,0-11 1153,-1-3-344,-1 1-112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9.227"/>
    </inkml:context>
    <inkml:brush xml:id="br0">
      <inkml:brushProperty name="width" value="0.05" units="cm"/>
      <inkml:brushProperty name="height" value="0.05" units="cm"/>
    </inkml:brush>
  </inkml:definitions>
  <inkml:trace contextRef="#ctx0" brushRef="#br0">1 338 14563,'6'9'731,"0"0"-1,0-1 1,1 0-1,0 0 1,12 9 0,-14-13-503,0-1 1,0 0-1,0 0 1,0 0 0,0-1-1,1 0 1,0 0 0,-1 0-1,1-1 1,0 0-1,8 1 1,3-2-84,1 1-1,0-2 1,-1-1-1,1 0 1,-1-1 0,1-1-1,-1-1 1,0 0-1,-1-1 1,1-1-1,-1 0 1,-1-1 0,1-1-1,-1-1 1,-1 0-1,0-1 1,0 0 0,20-22-1,-29 26-23,-1 1 1,1-1-1,-1 0 0,5-14 1,-8 20-77,0-1 0,-1 0 1,1 0-1,-1 0 0,1 0 1,-1 0-1,0 0 1,0 0-1,0 0 0,0-4 1,-1 5-15,1 1 0,0-1 0,0 0 0,-1 0 1,1 0-1,-1 1 0,1-1 0,-1 0 0,1 0 0,-1 1 0,1-1 0,-1 0 1,0 1-1,1-1 0,-1 1 0,0-1 0,1 1 0,-1-1 0,0 1 1,0 0-1,1-1 0,-1 1 0,0 0 0,0-1 0,-1 1 0,-1 0 44,-1 0 0,0 0 0,1 0 0,-1 0 0,0 0 0,1 1 0,-1 0 0,1 0 0,-1 0 0,1 0 0,0 0 0,-1 1 0,1 0 0,0-1 0,0 1 0,0 1 0,-4 2 0,-7 6 138,1 1 0,-15 17 0,14-14-16,1 1 1,1 1-1,-17 30 0,24-38-124,0 0-1,1 1 0,0 0 0,1 0 0,0 0 0,1 0 0,0 0 0,0 0 1,0 13-1,2-20-56,0-1 1,1 1-1,-1 0 1,1 0-1,-1 0 1,1 0 0,0 0-1,0-1 1,0 1-1,0 0 1,1-1-1,-1 1 1,1-1-1,-1 1 1,1-1-1,0 0 1,0 1 0,0-1-1,0 0 1,0 0-1,1-1 1,-1 1-1,1 0 1,-1-1-1,1 0 1,-1 1 0,1-1-1,0 0 1,0 0-1,0-1 1,3 2-1,0-1-77,1 0 0,0 0 0,0-1 0,0 0 1,-1 0-1,1 0 0,0-1 0,0 0 0,0 0 0,-1-1 0,1 0 0,9-4 0,-11 4-139,1-1 1,-1 0-1,0 0 1,0-1-1,0 1 1,0-1-1,-1 0 1,0-1-1,0 1 1,0-1-1,0 1 1,0-1-1,-1 0 1,3-6-1,-3 4-200,0 0 0,-1 0 0,0-1 0,0 1 0,-1-1 0,0 1 0,0-1 0,-1 1 0,0-1 0,-2-14-1,-1 0-346,-2-1-1,0 2 1,-1-1-1,-2 1 1,0 0-1,-11-20 1,4 13 489,-1 1 1,-1 0-1,-35-41 1,45 60 524,-1 0 1,0 1-1,-1-1 0,-9-5 1,16 11-127,0 1 1,0-1-1,-1 1 1,1-1-1,-1 1 1,1 0-1,-1 0 1,1 0-1,-1 0 1,1 1-1,-1-1 1,0 1 0,1 0-1,-1-1 1,0 1-1,0 0 1,1 1-1,-1-1 1,0 0-1,-4 2 1,6-1-79,0-1 0,0 1 0,0-1 0,0 1 0,0 0 0,0-1 1,0 1-1,0 0 0,1 0 0,-1 0 0,0-1 0,0 1 0,1 0 1,-1 0-1,1 0 0,-1 0 0,1 0 0,-1 0 0,1 0 0,0 1 1,-1-1-1,1 0 0,0 0 0,0 0 0,0 0 0,0 0 0,0 0 1,0 0-1,0 1 0,0-1 0,1 0 0,-1 0 0,0 0 0,1 0 1,-1 0-1,0 0 0,1 0 0,-1 0 0,1 0 0,0 0 0,-1 0 1,2 1-1,1 2-144,0 0 1,0 0 0,0 0-1,1 0 1,0-1 0,-1 1-1,9 5 1,0-3-39,1-1 0,-1 1 0,19 3 0,-27-7 78,41 11-399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09.710"/>
    </inkml:context>
    <inkml:brush xml:id="br0">
      <inkml:brushProperty name="width" value="0.05" units="cm"/>
      <inkml:brushProperty name="height" value="0.05" units="cm"/>
    </inkml:brush>
  </inkml:definitions>
  <inkml:trace contextRef="#ctx0" brushRef="#br0">279 344 20532,'-29'-7'1972,"0"2"-1,-43-3 0,63 8-1820,0 0-1,0 0 0,-1 1 1,1 0-1,0 1 1,0 0-1,0 1 1,0-1-1,1 2 0,-1-1 1,-15 10-1,22-12-152,0 0 0,1 0 0,-1 1 0,0-1-1,0 0 1,1 1 0,-1-1 0,1 1 0,0 0 0,-1-1-1,1 1 1,0 0 0,0 0 0,0 0 0,0 0 0,-1 4-1,2-5-15,0 1 0,0 0 0,0-1-1,0 1 1,0-1 0,0 1-1,0 0 1,1-1 0,-1 1-1,1-1 1,-1 1 0,1-1 0,0 1-1,0-1 1,-1 0 0,1 1-1,2 1 1,3 2-84,-1 0 0,1 0 0,0 0-1,0-1 1,0 0 0,0 0 0,1-1 0,10 5 0,107 29-1615,-30-11 477,-89-24 1188,0 0-1,-1 0 1,1 0-1,0 1 1,-1-1-1,8 6 1,-12-7 63,1-1 0,0 1 1,-1-1-1,1 1 0,-1-1 1,1 1-1,-1 0 1,1-1-1,-1 1 0,0 0 1,1-1-1,-1 1 0,0 0 1,1 0-1,-1-1 0,0 1 1,0 0-1,0 0 1,0 0-1,0-1 0,0 1 1,0 0-1,0 0 0,0 0 1,0-1-1,0 1 0,0 0 1,0 0-1,-1 0 1,1-1-1,0 1 0,-1 0 1,1-1-1,0 1 0,-1 0 1,1-1-1,-1 1 0,1 0 1,-1-1-1,0 1 1,1-1-1,-1 1 0,1-1 1,-1 1-1,0-1 0,0 1 1,1-1-1,-2 1 1,-13 6 290,1 0 0,0-1 0,-1 0 0,0-1 0,-1-1 0,1-1 0,-23 3 0,10-1 121,12-2-239,2 0-203,1 0 0,-1-1 0,1 0 0,-1-1 1,0-1-1,-26-3 0,39 3-22,1 0 0,-1 0 0,1 0 1,-1 0-1,1 0 0,-1 0 0,1-1 1,-1 1-1,1 0 0,-1 0 0,1 0 1,-1-1-1,1 1 0,-1 0 0,1-1 0,0 1 1,-1 0-1,1-1 0,0 1 0,-1-1 1,1 1-1,0 0 0,0-1 0,-1 1 0,1-1 1,0 1-1,0-1 0,0 1 0,-1-1 1,1 0 2,1 0 0,-1 0 0,0 0 0,0 1 0,1-1 0,-1 0 0,1 0 0,-1 1 0,0-1 0,1 0 0,-1 1 0,1-1 0,0 0 0,-1 1 0,1-1 0,-1 1 0,1-1 0,0 1 0,1-1 0,16-9-632</inkml:trace>
  <inkml:trace contextRef="#ctx0" brushRef="#br0" timeOffset="1">686 1 19988,'0'21'2201,"-8"10"-1249,-3 3-392,4 8 1737,2 1-953,4 6-680,4-1-240,9-2-552,0-5-520,3-7 584,-4-2-120,-5-6-128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57.733"/>
    </inkml:context>
    <inkml:brush xml:id="br0">
      <inkml:brushProperty name="width" value="0.05" units="cm"/>
      <inkml:brushProperty name="height" value="0.05" units="cm"/>
    </inkml:brush>
  </inkml:definitions>
  <inkml:trace contextRef="#ctx0" brushRef="#br0">597 881 6641,'-252'203'2073,"104"-80"-1272,113-96-691,-53 47 56,79-65-175,0 0 1,1 0 0,0 1 0,1 0-1,0 1 1,-10 21 0,15-28-19,1 1 0,-1 0-1,1 0 1,0 0 0,0 0 0,1 0 0,0 0 0,-1 0 0,2 0 0,-1 0 0,1 0 0,-1 0 0,1 0 0,1 0-1,-1 0 1,1 0 0,0-1 0,0 1 0,0-1 0,0 1 0,6 6 0,5 6-83,0-1 0,1 0-1,29 24 1,-36-34 93,44 39-220,106 70 1,-118-91 106,1-2 1,1-2 0,75 27-1,459 126-190,-394-117 211,350 59 0,-147-71-209,1-16 0,484-29 0,-406-31 178,703-141 0,-982 131 154,-2-8 1,-2-8-1,284-133 0,-193 44 132,-194 103-88,47-29 171,-3-6 0,146-123 0,-235 175 11,-2-1 0,39-46 0,-62 65-92,0 0 0,-1 0 0,1 0 0,-2 0 0,0-1 0,0 0 0,0 0 0,-1-1 0,-1 1 0,0-1 0,0 0 0,-1 0 0,-1 0-1,1-14 1,-3 19-48,1 0-1,-2 1 0,1-1 1,0 0-1,-1 1 0,0-1 1,-1 1-1,1 0 0,-1 0 1,0 0-1,0 0 0,-1 0 1,1 0-1,-1 1 0,0 0 0,0 0 1,-7-5-1,-7-5 94,-1 1 0,0 1 1,-24-10-1,26 13-114,-61-32 155,-225-123 9,165 91-286,-2 6 1,-3 6-1,-204-56 0,135 52-390,-244-64-959,345 104 1126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10.164"/>
    </inkml:context>
    <inkml:brush xml:id="br0">
      <inkml:brushProperty name="width" value="0.05" units="cm"/>
      <inkml:brushProperty name="height" value="0.05" units="cm"/>
    </inkml:brush>
  </inkml:definitions>
  <inkml:trace contextRef="#ctx0" brushRef="#br0">0 49 16043,'5'29'2521,"-5"-9"-1185,3-12 2697,5-16-2793,-2-12-1064,-2-3 265,-2-4-425,-2-1-153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25.485"/>
    </inkml:context>
    <inkml:brush xml:id="br0">
      <inkml:brushProperty name="width" value="0.05" units="cm"/>
      <inkml:brushProperty name="height" value="0.05" units="cm"/>
    </inkml:brush>
  </inkml:definitions>
  <inkml:trace contextRef="#ctx0" brushRef="#br0">90 199 9794,'-88'-22'3652,"87"22"-3640,1 0 1,0 0 0,0-1 0,0 1 0,0 0 0,0 0 0,0 0-1,0 0 1,0 0 0,0 0 0,0-1 0,0 1 0,-1 0 0,1 0 0,0 0-1,0 0 1,0 0 0,0 0 0,0-1 0,0 1 0,0 0 0,0 0 0,0 0-1,0 0 1,0 0 0,0-1 0,1 1 0,-1 0 0,0 0 0,0 0-1,0 0 1,0 0 0,0 0 0,0-1 0,0 1 0,0 0 0,0 0 0,0 0-1,0 0 1,1 0 0,-1 0 0,0 0 0,0 0 0,0 0 0,0-1 0,0 1-1,0 0 1,1 0 0,-1 0 0,0 0 0,0 0 0,0 0 0,0 0-1,0 0 1,0 0 0,1 0 0,-1 0 0,0 0 0,0 0 0,0 0 0,0 0-1,1 0 1,9-4 61,32-1 0,1 1 1,0 3-1,67 5 0,-82-2-51,362 27 51,15 0 30,-1-29 31,395-98 103,-370 35 30,-322 48-148,94-10 162,-200 25-280,-1 0-1,1 1 0,0-1 0,-1 0 0,1 0 0,0 0 1,-1 0-1,1 0 0,0 0 0,-1-1 0,1 1 0,0 0 1,-1 0-1,1 0 0,-1-1 0,1 1 0,0 0 0,-1-1 1,1 1-1,-1 0 0,1-1 0,-1 1 0,1-1 0,-1 1 1,1-1-1,-1 1 0,1-1 0,0 0 0,-2 0 0,0 0-1,1 1 0,-1-1 0,0 1 1,0-1-1,1 0 0,-1 1 0,0 0 1,0-1-1,0 1 0,0-1 1,1 1-1,-1 0 0,0 0 0,0-1 1,0 1-1,0 0 0,0 0 1,0 0-1,0 0 0,-1 0 0,-113-5-174,-190 17 0,132-2 33,-363-6-71,-51 2 172,446 3 15,0 6 1,-155 37 0,219-32-85,-87 36 0,160-55 84,0 1 0,0 0 1,0 0-1,1 0 0,-8 5 0,11-6 20,-1-1 0,1 0 0,0 1 0,-1-1 0,1 0 0,0 1 0,-1-1 0,1 0 0,0 1 0,0-1 0,0 1 0,-1-1 0,1 1 1,0-1-1,0 0 0,0 1 0,0-1 0,0 1 0,0-1 0,0 1 0,0-1 0,0 1 0,0-1 0,0 1 0,0 0-1,1 0 1,0 0 0,-1-1-1,1 1 1,-1 0-1,1 0 1,0-1 0,0 1-1,-1 0 1,1-1-1,0 1 1,0-1-1,0 1 1,0-1 0,0 0-1,1 1 1,31 11-423,2-2 0,-1-1 1,1-1-1,55 3 0,-66-8 105,172 14-549,-83-13 310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32.907"/>
    </inkml:context>
    <inkml:brush xml:id="br0">
      <inkml:brushProperty name="width" value="0.05" units="cm"/>
      <inkml:brushProperty name="height" value="0.05" units="cm"/>
    </inkml:brush>
  </inkml:definitions>
  <inkml:trace contextRef="#ctx0" brushRef="#br0">65 224 9154,'8'-18'1204,"-1"-1"1,-1 1-1,4-21 0,-9 26 2894,-1 13-4044,-6 6 4454,-3 7-1042,6-6-4323,-57 223 2337,53-191-1372,1 0-1,2 0 1,2 79 0,2-111-100,1 1 1,0-1-1,0 0 0,1 0 1,0 0-1,0 0 0,0 0 1,1 0-1,7 11 0,-9-16-2,0-1 0,0 1-1,1 0 1,-1-1 0,1 1 0,0-1-1,-1 0 1,1 1 0,0-1 0,0 0-1,0 0 1,-1 0 0,1 0 0,0-1-1,4 2 1,-3-2 6,0 0 0,0 0 0,0 0 0,0 0 0,0 0 0,0-1 0,0 1 0,0-1 0,0 0 0,0 0 0,0 0 0,0 0 0,4-3 0,13-8 63,-1 0 0,0-2 1,-1 0-1,0-1 0,-1-1 0,16-20 0,83-113 366,21-58 36,-114 165-381,-1 0 0,-3-1-1,17-53 1,-36 96-95,0 0 0,0 0 0,0 0 0,0 0 0,0 0 0,0 0 0,0 0 1,0 0-1,0 0 0,0 0 0,0 0 0,0 0 0,-1 0 0,1-1 0,0 1 0,0 0 0,0 0 0,0 0 0,0 0 1,0 0-1,0 0 0,0 0 0,0 0 0,0 0 0,0 0 0,0 0 0,0 0 0,0 0 0,0 0 0,0-1 0,0 1 0,0 0 1,0 0-1,0 0 0,0 0 0,0 0 0,0 0 0,0 0 0,0 0 0,0 0 0,0 0 0,0 0 0,0 0 0,0 0 1,0 0-1,1-1 0,-8 10 11,-6 13-12,-28 65 5,4 2-1,-39 139 1,70-206 13,2 0 0,0 0 0,2 0 0,0 43 0,2-58-53,1-1-1,0 1 0,1-1 1,-1 1-1,1-1 0,0 1 1,1-1-1,6 12 0,-7-14-54,0-1-1,1 0 1,0 1-1,0-1 0,0 0 1,0-1-1,0 1 1,1-1-1,-1 1 0,1-1 1,-1 0-1,1 0 1,0 0-1,0-1 1,7 2-1,-4-1-80,1-2 0,0 1-1,0-1 1,0 0 0,0-1 0,0 0 0,0 0-1,-1-1 1,1 0 0,0 0 0,-1-1 0,0 0 0,9-4-1,28-12-608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34.161"/>
    </inkml:context>
    <inkml:brush xml:id="br0">
      <inkml:brushProperty name="width" value="0.05" units="cm"/>
      <inkml:brushProperty name="height" value="0.05" units="cm"/>
    </inkml:brush>
  </inkml:definitions>
  <inkml:trace contextRef="#ctx0" brushRef="#br0">40 98 5881,'4'-10'928,"3"-6"2030,15-26 1,-19 38-2114,-1 0 1,1 1-1,0-1 1,0 1-1,0 0 1,0 0-1,5-3 1,-8 6-794,0 0 1,0 0 0,0 0-1,1 0 1,-1 0 0,0 0-1,0 1 1,0-1 0,0 0-1,1 0 1,-1 0 0,0 0-1,0 0 1,0 0 0,0 0-1,1 0 1,-1 1 0,0-1-1,0 0 1,0 0 0,0 0-1,0 0 1,0 0 0,1 1-1,-1-1 1,0 0 0,0 0-1,0 0 1,0 1 0,0-1-1,0 0 1,0 0 0,0 0-1,0 0 1,0 1 0,0-1-1,0 0 1,0 0 0,0 0-1,0 1 1,0-1 0,0 0-1,0 0 1,0 1 0,0 10 560,-36 156 1718,15-79-1991,-25 142-81,45-216-496,1-14 224,0 0 0,0 0 1,0 0-1,0 0 0,0 0 0,0 0 1,0 0-1,0 0 0,0 0 1,0 0-1,0-1 0,0 1 1,0 0-1,0 0 0,0 0 0,0 0 1,0 0-1,0 0 0,0 0 1,1 0-1,-1 0 0,0 0 1,0 0-1,0 0 0,0 0 0,0 0 1,0 0-1,0 0 0,0 0 1,0 0-1,0 0 0,0 0 1,0 0-1,0 0 0,0 0 0,0 0 1,1 0-1,-1 0 0,0 0 1,0 0-1,0 0 0,0 0 1,0 0-1,0 0 0,0 0 0,0 1 1,0-1-1,0 0 0,0 0 1,0 0-1,0 0 0,0 0 1,0 0-1,0 0 0,0 0 1,0 0-1,0 0 0,0 0 0,0 0 1,0 0-1,0 0 0,0 0 1,0 0-1,0 0 0,0 1 1,0-1-1,0 0 0,0 0 0,12-20-1579,16-49 525,-8 21 345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34.624"/>
    </inkml:context>
    <inkml:brush xml:id="br0">
      <inkml:brushProperty name="width" value="0.05" units="cm"/>
      <inkml:brushProperty name="height" value="0.05" units="cm"/>
    </inkml:brush>
  </inkml:definitions>
  <inkml:trace contextRef="#ctx0" brushRef="#br0">299 1 16796,'0'2'134,"1"0"0,-1 0 0,0 0 1,0 0-1,0 0 0,0 0 0,-1 0 1,1 1-1,0-1 0,-1 0 0,0 0 1,1 0-1,-1-1 0,0 1 0,0 0 1,0 0-1,0 0 0,0-1 0,-2 3 1,-1 2 176,-22 44 435,2 1 0,3 0 0,2 2 0,2 0 0,-16 89 0,32-135-751,-1 3-224,0 0 0,1 0 0,0 0 0,1 19 0,2-24-1402,-1-7 775,0-11 9,-5 0 51</inkml:trace>
  <inkml:trace contextRef="#ctx0" brushRef="#br0" timeOffset="1">10 333 14715,'-6'-8'2177,"3"1"-985,3 1-464,3 4 1793,3-1-977,6 0-440,3 0-240,4 3-576,1 0-408,-2-2 160,-1-4-40,-3-9-88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1.070"/>
    </inkml:context>
    <inkml:brush xml:id="br0">
      <inkml:brushProperty name="width" value="0.05" units="cm"/>
      <inkml:brushProperty name="height" value="0.05" units="cm"/>
    </inkml:brush>
  </inkml:definitions>
  <inkml:trace contextRef="#ctx0" brushRef="#br0">35 221 12411,'-23'30'4517,"21"-28"-4132,1 0 1,0 0-1,0 0 0,0 0 1,0 0-1,0 0 1,0 0-1,1 0 0,-1 0 1,1 1-1,-1-1 1,1 0-1,0 0 0,0 3 1,0-4-322,0-1 1,0 1 0,1-1-1,-1 1 1,0-1 0,0 0-1,1 1 1,-1-1-1,0 1 1,1-1 0,-1 0-1,1 1 1,-1-1 0,0 0-1,1 1 1,-1-1-1,1 0 1,-1 0 0,1 0-1,-1 1 1,1-1-1,-1 0 1,1 0 0,-1 0-1,1 0 1,-1 0 0,1 0-1,-1 0 1,1 0-1,-1 0 1,1 0 0,-1 0-1,1 0 1,-1 0 0,1-1-1,-1 1 1,1 0-1,-1 0 1,1 0 0,-1-1-1,1 1 1,-1-1-1,23-11 600,-22 11-604,369-268 2302,-359 261-2325,-7 8 20,-9 17 35,1-6-89,-30 69 54,21-53-39,2 1 1,0 0-1,-8 40 1,18-67-43,1 0 0,0 1 0,0-1 1,0 1-1,-1 0 0,2-1 0,-1 1 0,0-1 1,0 1-1,1 2 0,-1-4-11,0 1 0,1-1-1,-1 1 1,0-1 0,0 0 0,1 1 0,-1-1-1,0 0 1,0 1 0,1-1 0,-1 0 0,0 1-1,1-1 1,-1 0 0,1 0 0,-1 1 0,0-1-1,1 0 1,-1 0 0,1 0 0,-1 0 0,1 1-1,-1-1 1,1 0 0,0 0-19,1-1 0,-1 1 0,1 0-1,-1-1 1,1 1 0,-1-1 0,0 1 0,1-1 0,-1 0-1,0 0 1,0 1 0,1-1 0,-1 0 0,0 0 0,0 0-1,0 0 1,0-1 0,0 1 0,0 0 0,1-2 0,8-12-378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2.308"/>
    </inkml:context>
    <inkml:brush xml:id="br0">
      <inkml:brushProperty name="width" value="0.05" units="cm"/>
      <inkml:brushProperty name="height" value="0.05" units="cm"/>
    </inkml:brush>
  </inkml:definitions>
  <inkml:trace contextRef="#ctx0" brushRef="#br0">331 76 10962,'9'-7'986,"-5"4"-394,0 1 1,-1 0-1,1-1 0,-1 0 1,0 0-1,0 0 0,0 0 1,0-1-1,-1 1 1,1-1-1,-1 1 0,0-1 1,0 0-1,0 0 0,-1 0 1,2-5-1,-3 8-526,0 1 0,0 0 0,0 0 1,0-1-1,0 1 0,0 0 0,0-1 0,0 1 0,0 0 0,0 0 0,0-1 1,0 1-1,0 0 0,0 0 0,0-1 0,-1 1 0,1 0 0,0 0 0,0-1 1,0 1-1,0 0 0,-1 0 0,1 0 0,0 0 0,0-1 0,-1 1 1,1 0-1,0 0 0,0 0 0,0 0 0,-1 0 0,1-1 0,0 1 0,0 0 1,-1 0-1,-14 0 913,-15 9-227,13-2-610,1 2 1,0 0 0,1 1 0,-1 0-1,2 2 1,0-1 0,-17 19 0,14-11-17,1 1-1,1 1 1,0 0 0,-19 40 0,15-20-13,3 0-1,1 1 0,2 1 1,2 0-1,-9 81 0,16-94-73,2 1-1,1-1 0,2 1 0,1-1 1,1 1-1,7 30 0,-6-48-83,0 0-1,0 0 0,1-1 1,1 0-1,0 0 0,15 22 1,-16-26-96,2-1-1,-1 0 1,1-1 0,-1 1-1,2-1 1,-1-1 0,1 1 0,0-1-1,0-1 1,17 8 0,-19-10 77,0 0 0,-1 0 0,1-1 0,0 0 0,1 0 0,-1 0 0,0-1 0,0 0 0,0 0 0,11-2 0,28-11-396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3.622"/>
    </inkml:context>
    <inkml:brush xml:id="br0">
      <inkml:brushProperty name="width" value="0.05" units="cm"/>
      <inkml:brushProperty name="height" value="0.05" units="cm"/>
    </inkml:brush>
  </inkml:definitions>
  <inkml:trace contextRef="#ctx0" brushRef="#br0">51 0 17644,'0'0'134,"1"0"1,0 1 0,-1-1-1,1 0 1,-1 0 0,1 0-1,0 0 1,-1 1 0,1-1-1,-1 0 1,1 0 0,-1 1-1,1-1 1,-1 1 0,1-1-1,-1 0 1,1 1 0,-1-1-1,1 1 1,-1-1 0,0 1-1,1-1 1,-1 1 0,0-1-1,1 1 1,-1 0 0,0-1-1,0 1 1,1-1 0,-1 2-1,2 23 1203,-1-18-766,-1 95 1310,-25 201 1,15-217-1741,10-86-171,0 0-1,0 0 1,0 0 0,0 0 0,-1 0-1,1 0 1,0 0 0,0 0 0,0 0 0,0 0-1,0 0 1,0 0 0,0 0 0,0 0-1,0 0 1,0 0 0,0 0 0,0 0-1,-1 0 1,1 0 0,0 0 0,0 0-1,0 0 1,0 0 0,0 0 0,0 0 0,0 0-1,0 0 1,0 0 0,0 0 0,0 0-1,0 0 1,0 0 0,0 0 0,-1 0-1,1 0 1,0 1 0,0-1 0,0 0-1,0 0 1,0 0 0,0 0 0,0 0 0,0 0-1,0 0 1,0 0 0,0 0 0,0 0-1,0 0 1,0 0 0,0 1 0,0-1-1,0 0 1,0 0 0,0 0 0,0 0-1,0 0 1,0 0 0,0 0 0,0 0 0,0 0-1,-4-10-556,-7-28 839,5 20-781,-3-13 43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4.088"/>
    </inkml:context>
    <inkml:brush xml:id="br0">
      <inkml:brushProperty name="width" value="0.05" units="cm"/>
      <inkml:brushProperty name="height" value="0.05" units="cm"/>
    </inkml:brush>
  </inkml:definitions>
  <inkml:trace contextRef="#ctx0" brushRef="#br0">1 123 19444,'3'-8'320,"1"0"0,0 1 0,0 0 0,1 0 0,-1 0 0,2 0 0,-1 1 0,1 0 0,0 0 0,0 0 0,1 1 0,0 0 0,0 0-1,0 0 1,0 1 0,1 1 0,-1-1 0,1 1 0,0 0 0,0 1 0,0 0 0,9-1 0,-3 1-240,-1 1-1,1 1 1,0 0 0,-1 1-1,1 1 1,0 0 0,-1 1-1,0 0 1,1 1 0,-1 0-1,-1 1 1,25 13 0,-27-12-71,0 0 0,0 0 1,-1 1-1,1 1 0,-1-1 1,-1 2-1,0-1 1,0 1-1,0 0 0,-1 0 1,-1 1-1,0 0 1,0 1-1,-1-1 0,6 16 1,-10-22-6,0 0 0,0 0 0,0 0 0,-1 0 1,0 0-1,0 0 0,0 0 0,0 0 0,0 0 1,-1 0-1,0 0 0,0 0 0,0 0 0,0 0 1,-1 0-1,1-1 0,-1 1 0,0-1 0,0 1 1,0-1-1,-1 1 0,1-1 0,-1 0 0,0 0 1,1-1-1,-2 1 0,1 0 0,0-1 0,-7 4 1,-6 3 35,-1 0 1,0-1 0,-1-1 0,1 0 0,-21 4-1,10-4 23,0-2 0,-1 0-1,-37 1 1,65-6-112,0 0 0,0 0 1,1 0-1,-1 0 0,0 0 0,0 0 0,0 0 0,1 0 1,-1 0-1,0 0 0,0-1 0,0 1 0,1 0 0,-1 0 1,0-1-1,1 1 0,-1 0 0,0-1 0,0 1 1,0-2-1,1 2 7,0-1 0,0 1 0,0-1 0,0 1 0,0-1 0,0 1 1,0-1-1,0 1 0,0-1 0,0 1 0,0-1 0,1 1 0,-1-1 0,0 1 1,0-1-1,0 1 0,1-1 0,-1 1 0,0 0 0,1-1 0,-1 1 1,0-1-1,1 1 0,32-27-1177,-27 23 1217,22-15-648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4.502"/>
    </inkml:context>
    <inkml:brush xml:id="br0">
      <inkml:brushProperty name="width" value="0.05" units="cm"/>
      <inkml:brushProperty name="height" value="0.05" units="cm"/>
    </inkml:brush>
  </inkml:definitions>
  <inkml:trace contextRef="#ctx0" brushRef="#br0">5 34 17700,'-1'0'68,"1"1"-1,0-1 1,-1 0 0,1 0 0,0 0-1,0 0 1,-1 1 0,1-1 0,0 0 0,0 0-1,0 1 1,-1-1 0,1 0 0,0 0-1,0 1 1,0-1 0,0 0 0,-1 0-1,1 1 1,0-1 0,0 0 0,0 1 0,0-1-1,0 0 1,0 1 0,0-1 0,0 0-1,0 1 1,0-1 0,0 0 0,0 0 0,0 1-1,0-1 1,0 0 0,1 1 0,-1-1-1,0 0 1,0 1 0,0-1 0,1 0-1,14 4 1470,26-8 212,-39 4-1581,315-39 2662,-316 39-2833,19-3-173,0 2 1,0 0-1,0 1 1,37 4 0,-57-4 101,0 0 1,-1 1 0,1-1 0,0 0 0,0 0 0,0 0 0,-1 0 0,1 0 0,0 0 0,0 0 0,0 1 0,0-1 0,0 0 0,-1 0 0,1 0 0,0 0 0,0 1 0,0-1 0,0 0 0,0 0 0,0 0 0,0 1-1,0-1 1,0 0 0,0 0 0,0 0 0,0 1 0,0-1 0,0 0 0,0 0 0,0 1 0,0-1 0,0 0 0,0 0 0,0 0 0,0 1 0,0-1 0,0 0 0,0 0 0,0 0 0,0 1 0,0-1 0,0 0-1,1 0 1,-1 0 0,0 0 0,0 1 0,0-1 0,0 0 0,1 0 0,-1 0 0,0 0 0,0 0 0,0 0 0,0 1 0,1-1 0,-1 0 0,0 0 0,0 0 0,1 0 0,-22 8-867,-7-3-206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12.652"/>
    </inkml:context>
    <inkml:brush xml:id="br0">
      <inkml:brushProperty name="width" value="0.05" units="cm"/>
      <inkml:brushProperty name="height" value="0.05" units="cm"/>
    </inkml:brush>
  </inkml:definitions>
  <inkml:trace contextRef="#ctx0" brushRef="#br0">1060 190 5449,'-171'109'1266,"-61"35"179,55-39-581,139-79-656,1 1 0,-48 47-1,-101 119-259,143-148-78,32-33 29,1 0 0,0 1 1,1 0-1,0 0 1,1 1-1,0 0 0,-7 21 1,13-30-35,0 0 0,0 1 0,1-1 1,-1 1-1,2 0 0,-1-1 0,0 1 0,1 0 0,0-1 1,1 1-1,-1 0 0,1-1 0,0 1 0,0-1 0,1 1 1,0-1-1,0 1 0,0-1 0,0 0 0,1 0 0,0 0 1,0 0-1,0-1 0,5 5 0,118 108-1536,-7-8 1544,-96-85 118,2-1-1,0-1 0,2-1 1,0-2-1,1 0 0,1-2 1,50 21-1,18-3-108,1-4 1,121 21-1,-38-11 11,-105-21 183,413 92 1607,389 72-211,-454-98-1047,5-29-283,96-21-128,-400-37 1,-1-5-1,148-26 0,509-154 152,-629 146-164,37-9-3,211-60-50,-341 89 53,-1-1 0,-1-4 0,-1-2 0,-1-2 0,-2-3 0,80-61 0,-59 29 38,-3-2 1,88-106-1,-145 155 1,0-1-1,-1 0 1,-1-1-1,0 0 1,-2-1-1,12-32 1,-19 44 25,0-1 1,-1 0-1,0 1 1,-1-1 0,0 0-1,0 0 1,-1 0-1,0-1 1,0 1-1,-1 0 1,0 0 0,-1 1-1,0-1 1,-1 0-1,0 0 1,0 1-1,0 0 1,-9-14 0,1 5 92,-1 1 1,-1 0 0,-1 0 0,0 2-1,-17-14 1,-86-61 396,67 52-439,32 24-91,-191-135 202,165 121-147,-1 2 1,-94-39-1,-219-44 258,173 57-255,79 20-68,-494-123 12,414 126-30,-289-6 0,-604 26-317,861 14 249,0 9-1,0 10 1,2 9 0,-393 117-1,313-49-13,-70 21-901,302-105 798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4.906"/>
    </inkml:context>
    <inkml:brush xml:id="br0">
      <inkml:brushProperty name="width" value="0.05" units="cm"/>
      <inkml:brushProperty name="height" value="0.05" units="cm"/>
    </inkml:brush>
  </inkml:definitions>
  <inkml:trace contextRef="#ctx0" brushRef="#br0">1 27 13771,'3'9'2408,"6"-2"-1151,8-3-361,7-3 2201,10-1-1521,4-1-160,10-4-368,0-1-207,1-2-337,-1 0-136,-5 2-336,-10 0-240,-8 2-672,-7 1-377,-16 3 977,-2 3-200,-15 1-184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5.324"/>
    </inkml:context>
    <inkml:brush xml:id="br0">
      <inkml:brushProperty name="width" value="0.05" units="cm"/>
      <inkml:brushProperty name="height" value="0.05" units="cm"/>
    </inkml:brush>
  </inkml:definitions>
  <inkml:trace contextRef="#ctx0" brushRef="#br0">0 41 17324,'9'-8'3362,"26"-5"-1093,-32 12-1735,19-4 718,0 0-1,27-2 1,-42 6-1102,1 1 1,0 0 0,0 0-1,0 0 1,0 1 0,0 1-1,0-1 1,0 1 0,13 5-1,-20-6-137,1 0 1,0 0-1,0 0 0,0 0 1,-1 1-1,1-1 0,0 0 1,-1 1-1,1-1 0,-1 1 1,0 0-1,1-1 0,-1 1 1,0 0-1,0 0 0,0 0 1,0 0-1,-1 0 0,1 0 1,0 0-1,-1 0 0,1 0 1,-1 0-1,0 0 0,0 0 1,0 0-1,0 0 0,0 0 1,0 1-1,-1-1 0,1 0 1,0 0-1,-1 0 0,0 0 1,0 0-1,-1 3 0,-3 5-5,0 0-1,0 0 1,-1-1-1,-1 0 0,-11 14 1,-1-4 51,0-1 1,-2-1 0,1-1 0,-2-1 0,-26 15-1,38-24 3,8-5-50,-13 10 165,14-5-55,9-1 0,20-1-397,-1-1-1,1-2 1,53-3 0,-62 0-88,1-1 0,0-1 0,-1-1 0,0-1 0,30-13 0,-1-3-285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5.885"/>
    </inkml:context>
    <inkml:brush xml:id="br0">
      <inkml:brushProperty name="width" value="0.05" units="cm"/>
      <inkml:brushProperty name="height" value="0.05" units="cm"/>
    </inkml:brush>
  </inkml:definitions>
  <inkml:trace contextRef="#ctx0" brushRef="#br0">31 332 17260,'-30'32'3859,"123"-145"3234,87-99-5971,-175 206-1100,17-16 62,-21 21-79,0 0 0,0 0 0,1 0-1,-1 0 1,0 0 0,1 1 0,-1-1-1,1 0 1,-1 1 0,1-1 0,-1 1-1,1-1 1,-1 1 0,4-1 0,-5 2-3,1-1 0,0 0 0,-1 1 0,1-1 0,-1 1 0,1-1 0,-1 1 0,1-1 0,-1 1 1,1 0-1,-1-1 0,1 1 0,-1-1 0,0 1 0,1 0 0,-1-1 0,0 1 0,0 0 0,0 0 0,1-1 0,-1 1 1,0 1-1,4 20 16,-4-18-16,7 47-44,-3-16-57,1-1 0,2 0 0,1 0 0,19 49 1,-26-82 48,-1 1 0,1-1 1,0 1-1,0-1 0,0 1 1,0-1-1,0 0 0,0 1 1,0-1-1,0 0 1,0 0-1,2 2 0,-2-3 36,0 0 0,0 0 0,0 1 0,0-1 0,0 0 0,0 0 0,0 0 0,0 0-1,0 0 1,0 0 0,0 0 0,0-1 0,0 1 0,-1 0 0,1 0 0,0-1 0,0 1 0,0-1 0,0 1-1,0 0 1,0-1 0,-1 0 0,1 1 0,1-2 0,17-15-266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6.815"/>
    </inkml:context>
    <inkml:brush xml:id="br0">
      <inkml:brushProperty name="width" value="0.05" units="cm"/>
      <inkml:brushProperty name="height" value="0.05" units="cm"/>
    </inkml:brush>
  </inkml:definitions>
  <inkml:trace contextRef="#ctx0" brushRef="#br0">321 60 15107,'35'-21'1951,"-25"13"-1002,1 2-1,1-1 1,20-8-1,-31 15-848,0-1-1,-1 1 1,1 0-1,-1 0 1,1-1-1,0 1 1,-1 0-1,1 0 1,0 0-1,-1 0 1,1 0-1,0 0 1,0 0-1,-1 0 1,1 0-1,0 0 1,-1 0-1,1 0 1,0 0-1,-1 1 1,1-1-1,-1 0 1,1 1-1,0-1 1,-1 0-1,1 1 1,-1-1-1,1 1 1,-1-1-1,1 0 1,0 2-1,0-1 25,-1 1 0,1-1 0,-1 1-1,0 0 1,1-1 0,-1 1 0,0-1 0,0 1-1,0 0 1,0-1 0,0 1 0,-1 3-1,-1 4 199,-1 1 1,0-1-1,-7 15 0,-3 2-96,-1-2 1,-1 0 0,-1-1-1,-2 0 1,0-1 0,-22 20 0,13-17-149,-1-2 0,-1-1 1,0-1-1,-43 22 1,71-42-78,-43 20 55,41-20-56,0 0 0,0 0 0,0 0 0,0-1 0,0 1 0,0-1 0,-1 0-1,1 0 1,0 0 0,0 0 0,0 0 0,-5-1 0,7 0-7,0 1-1,0-1 1,0 1 0,0-1 0,0 0-1,0 1 1,0-1 0,1 0 0,-1 0-1,0 0 1,0 1 0,1-1 0,-1 0-1,1 0 1,-1 0 0,0 0 0,1 0-1,0 0 1,-1 0 0,1 0 0,0 0-1,-1 0 1,1 0 0,0-1 0,0 1-1,0 0 1,0 0 0,0 0 0,0 0-1,0 0 1,1 0 0,-1 0 0,0 0-1,0-1 1,1 1 0,0-2 0,2-4-76,0-1 0,0 0 1,8-11-1,-4 7 2,1 1-1,0 0 1,1 0 0,0 1-1,0 0 1,1 0-1,0 1 1,1 1 0,0-1-1,12-5 1,-17 11 74,-1 0-1,1 0 1,0 1-1,0 0 1,0 0 0,0 0-1,0 1 1,0 0-1,0 0 1,0 1-1,0-1 1,1 1 0,-1 1-1,0-1 1,0 1-1,0 0 1,1 1 0,-1-1-1,-1 1 1,1 0-1,0 1 1,0 0 0,-1-1-1,8 6 1,6 8 104,0 0 1,0 2-1,-2 0 1,0 1 0,-1 0-1,20 33 1,-35-51-164,-1 0-1,1 0 1,0 0 0,-1 0 0,1 0 0,0-1 0,0 1 0,0 0 0,0-1 0,0 1 0,0 0-1,0-1 1,0 1 0,0-1 0,0 0 0,0 1 0,0-1 0,0 0 0,0 1 0,0-1 0,0 0-1,2 0 1,7-1-324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32:47.251"/>
    </inkml:context>
    <inkml:brush xml:id="br0">
      <inkml:brushProperty name="width" value="0.05" units="cm"/>
      <inkml:brushProperty name="height" value="0.05" units="cm"/>
    </inkml:brush>
  </inkml:definitions>
  <inkml:trace contextRef="#ctx0" brushRef="#br0">124 1 18484,'6'5'383,"0"0"-1,0 1 1,0 0-1,-1 0 1,0 1 0,0-1-1,-1 1 1,1 0 0,5 14-1,0-3 381,11 21-141,0 1 0,-3 1 0,-2 1 0,-1 0 0,15 70 0,-26-87-554,-1 0-1,0 0 1,-2 0 0,-1 0 0,-1 1-1,-2-1 1,0 0 0,-1 0 0,-2 0-1,0-1 1,-14 33 0,2-18-167,-1-1-1,-2-2 1,-29 39 0,-85 96 103,133-168 1,-34 39-133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5:31.587"/>
    </inkml:context>
    <inkml:brush xml:id="br0">
      <inkml:brushProperty name="width" value="0.05" units="cm"/>
      <inkml:brushProperty name="height" value="0.05" units="cm"/>
    </inkml:brush>
  </inkml:definitions>
  <inkml:trace contextRef="#ctx0" brushRef="#br0">0 66 13347,'126'-15'829,"81"-5"-983,475 20-1119,-287 12 2112,-195-4-60,-177-7-657,0 0 0,36 8-1,-58-9-118,0 0 0,1 0 0,-1 0 0,0 1-1,0-1 1,0 0 0,0 1 0,0-1-1,0 1 1,0 0 0,0-1 0,0 1-1,0 0 1,0-1 0,0 1 0,0 0 0,-1 0-1,1 0 1,1 1 0,-2-1-9,0-1 1,0 1-1,0 0 0,0-1 1,0 1-1,0 0 1,0 0-1,0-1 0,0 1 1,-1 0-1,1-1 1,0 1-1,0 0 0,-1-1 1,1 1-1,0-1 1,-1 1-1,1 0 0,-1-1 1,1 1-1,0-1 0,-2 2 1,-2 2-48,-1-1-1,0 1 1,0-1 0,0 0-1,-9 5 1,-34 11-200,0-1-1,-94 20 1,-105 2 477,156-30 0,-148-3 0,174-10-331,0-3 0,1-3 1,-68-18-1,111 22 225,0 0 0,-22-1 0,43 6-109,0 0 1,0 0-1,0 0 1,0 0-1,0 0 1,0 0-1,0 0 1,0 0 0,0 0-1,0 0 1,0 0-1,0 0 1,0 0-1,0 0 1,0 0-1,0 0 1,0 0-1,0 0 1,0 1 0,13 2 58,21 3-39,17-3-86,-1-1 1,1-3 0,70-11-1,151-36-861,-227 39 624,307-72-1122,-264 60 1134,39-8-214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33.777"/>
    </inkml:context>
    <inkml:brush xml:id="br0">
      <inkml:brushProperty name="width" value="0.05" units="cm"/>
      <inkml:brushProperty name="height" value="0.05" units="cm"/>
      <inkml:brushProperty name="color" value="#E71224"/>
    </inkml:brush>
  </inkml:definitions>
  <inkml:trace contextRef="#ctx0" brushRef="#br0">4855 420 12147,'-214'-104'1314,"160"81"-1450,-2 3 0,-60-13 0,-404-53-3702,360 64 3652,-7-3 686,-543-61 1096,-208 66-1679,791 25 64,1 6 0,1 6 0,0 5 0,-177 55-1,-44 48 350,242-81 68,-122 72 0,187-91-321,1 2 0,1 1 0,1 1 0,2 2-1,1 2 1,1 1 0,2 2 0,2 0 0,1 2 0,2 1 0,-29 61 0,45-80-45,1 0 0,1 1 1,1 0-1,1 0 0,1 1 1,1-1-1,1 1 0,0 24 0,4-10-16,1-1 0,1 0 0,2 0-1,14 42 1,-5-24-7,3-1 0,2 0-1,2-1 1,41 68 0,-43-88 33,1-1 0,2-1 0,1-1 1,1-1-1,1-1 0,1-1 0,53 37 1,2-11 32,3-3 0,2-5-1,1-3 1,96 29 0,-74-36-72,0-5-1,2-5 1,1-5-1,166 5 1,458-43-84,223-96 43,-11-62 6,-87-34-206,-769 183 173,173-80-1,-231 92 68,-1-2-1,-1-2 0,-1 0 1,-1-3-1,-1 0 1,-1-2-1,48-55 0,-67 68 17,-1 0-1,0-1 1,-1 0-1,-1-1 1,0 1-1,0-1 1,-2-1-1,0 1 1,-1-1-1,3-18 1,-5 15 23,-1-1 0,0 0 0,-1 1 0,-2-1 0,0 1 0,-1-1 0,-8-29 0,-1 13 25,-2 1 0,0 1-1,-3 0 1,-1 2-1,-1-1 1,-2 2-1,-1 1 1,-36-39-1,6 16-43,-3 2 0,-1 2 0,-3 3 0,-1 3-1,-109-59 1,62 48-110,-1 5 0,-205-62 0,129 62-7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36.956"/>
    </inkml:context>
    <inkml:brush xml:id="br0">
      <inkml:brushProperty name="width" value="0.05" units="cm"/>
      <inkml:brushProperty name="height" value="0.05" units="cm"/>
      <inkml:brushProperty name="color" value="#E71224"/>
    </inkml:brush>
  </inkml:definitions>
  <inkml:trace contextRef="#ctx0" brushRef="#br0">3331 214 9410,'-13'-13'261,"1"1"0,-1 0 0,-1 1 0,0 1 0,-1 0 0,0 1 0,0 0-1,-1 1 1,0 1 0,-24-7 0,-21-4 128,-94-15 0,136 29-206,-115-14 219,-175-1-1,251 17-387,-115-2 14,-300 31 0,274-3-27,-372 50-1,497-61 5,-1 4 0,2 2 0,0 4 0,-86 41 0,119-47 3,-147 71 85,157-71-45,1 0 1,0 2 0,-50 45-1,66-50-14,0 0 1,1 2-1,1-1 0,0 1 0,1 1 0,1 0 1,1 1-1,0-1 0,1 2 0,1-1 1,1 1-1,-3 20 0,-3 28 55,4 0-1,1 72 1,4-87-83,2-1 1,3 1-1,2-1 1,19 83-1,-20-115-3,2-1 0,0 0 0,1-1 0,1 0 0,0 0 0,2-1 0,0 0-1,0 0 1,2-1 0,0 0 0,0-1 0,1-1 0,1 0 0,0-1 0,1 0-1,17 9 1,11 3 39,1-2-1,1-2 0,91 27 1,151 13 94,-165-45-206,1-6 0,0-5 1,126-12-1,363-75-421,-436 44 421,259-91-1,152-110-24,-433 171 97,8-1 9,179-109 0,-320 166 3,-1-1 0,0 0 0,-1-2 0,-1 0-1,0-1 1,-1-1 0,-1-1 0,17-25 0,-26 33 12,-1 0 0,0 0 0,0-1 0,-1 0 0,-1 0 0,0 0 0,-1 0 0,0-1 0,-1 0 0,0 1 0,-1-1 0,0 0 0,-1 0 0,-1 0 0,0 0 0,-1 1 1,-5-20-1,4 20 9,-1 0 1,-1 0 0,0 1 0,0-1-1,-2 1 1,1 1 0,-1-1 0,-11-12-1,5 9 19,0 1 0,-1 0 0,-1 1-1,-30-20 1,5 10 14,0 2 0,-1 1 0,-84-24 0,20 14-32,-119-16-1,-118 1 26,103 23-65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01.781"/>
    </inkml:context>
    <inkml:brush xml:id="br0">
      <inkml:brushProperty name="width" value="0.05" units="cm"/>
      <inkml:brushProperty name="height" value="0.05" units="cm"/>
    </inkml:brush>
  </inkml:definitions>
  <inkml:trace contextRef="#ctx0" brushRef="#br0">92 167 13579,'-10'-1'616,"2"0"-255,1 1 0,0-1 1,-1 1-1,1 1 0,-1-1 1,1 1-1,-1 1 0,-12 3 0,19-2 1081,8-1-932,10-1-101,14-2-112,0 1 0,1 2 0,-1 1 0,58 13 1,-17 0-141,1-4 1,0-3-1,134-1 1,223-35 198,-177 6-94,210-13-56,356-16 73,426-17 333,-1206 63-562,-9 2-21,0-2 0,0-1 0,29-9 0,-69 15-53,0 0 0,-1-1 0,1-1 0,0 1 0,-17-5 0,6 2-58,-58-3-380,-105 4-1,-79 19-536,190-12 763,-627 57-1118,107-8 1284,-609-21 103,1104-36-10,-185 0 91,201 6-2,-114 18 0,182-19-94,3 0 0,0-1 0,0 1 1,1 1-1,-1 0 0,1 0 1,0 1-1,-17 9 0,27-13-16,-1 1-1,1-1 0,-1 0 0,0 1 0,1-1 1,-1 0-1,1 1 0,-1-1 0,1 1 1,0-1-1,-1 0 0,1 1 0,-1-1 0,1 1 1,0-1-1,-1 1 0,1 0 0,0-1 0,0 1 1,0-1-1,-1 1 0,1 0 0,0-1 0,0 1 1,0 0-1,0 0-1,1-1 1,-1 1 0,1-1-1,-1 1 1,0-1-1,1 1 1,-1-1 0,1 0-1,0 1 1,-1-1-1,1 0 1,-1 1-1,1-1 1,0 0 0,-1 0-1,1 1 1,-1-1-1,2 0 1,36 3-4,191-18 12,-95 3 65,363-13 26,195-16-420,-341 10 233,310-24 282,-2 28 473,-378 31-204,218-8 470,-488 3-925,21 0-40,0-1-1,0-2 1,-1-2-1,38-11 1,-64 13-124,-12 1 105,-16 1 28,-87 9-575,-21 0-2431,99-8 2467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08.646"/>
    </inkml:context>
    <inkml:brush xml:id="br0">
      <inkml:brushProperty name="width" value="0.05" units="cm"/>
      <inkml:brushProperty name="height" value="0.05" units="cm"/>
    </inkml:brush>
  </inkml:definitions>
  <inkml:trace contextRef="#ctx0" brushRef="#br0">0 246 12347,'17'12'850,"-5"-4"-499,1 1-1,0-2 1,25 12-1,21 1-108,1-3-1,1-2 1,0-2-1,1-4 1,0-2-1,0-2 1,94-7 0,-12-11-53,163-36 0,20-3 50,-260 45-189,-1 3 0,133 10-1,74 37 138,93 7 704,-290-48-249,-1-4 0,148-22 1,-101 0 244,121-41 0,-241 64-880,345-98 522,-253 77-500,167-18-1,-24 16 59,-174 14 18,105-31 1,-133 33-79,-28 8-161,-23 7-344,3-3 441,1-1-1,-1 0 0,0 0 0,-20 0 0,12-3-111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38.282"/>
    </inkml:context>
    <inkml:brush xml:id="br0">
      <inkml:brushProperty name="width" value="0.05" units="cm"/>
      <inkml:brushProperty name="height" value="0.05" units="cm"/>
    </inkml:brush>
  </inkml:definitions>
  <inkml:trace contextRef="#ctx0" brushRef="#br0">1008 460 6657,'-147'63'1522,"-23"11"-232,136-57-1182,0 2 0,-57 43 0,84-57-109,-81 64 102,-138 141-1,199-179-42,1 1 0,2 1 1,-23 40-1,34-49-9,1 1-1,1 1 1,1 0 0,1 0 0,-8 41-1,11-30-35,2 0 0,1 0 0,1 1 0,3-1 1,1 0-1,1 0 0,3 0 0,0 0 0,3-1 0,21 58 0,-20-69-22,1-1 1,1-1 0,1 0-1,2 0 1,0-2-1,31 35 1,-31-40-2,1-1 0,1-1 0,0-1 1,1 0-1,0-1 0,1-1 0,1-1 0,36 14 0,-19-12-13,0-2-1,1-2 0,0-1 0,65 3 1,-28-9-30,109-11 0,-80-4 29,0-4-1,101-33 1,196-80 123,-213 67 6,-36 11 83,-2-5 1,192-107-1,-268 122-134,-1-3 0,-3-3 0,-1-3 0,-3-3 0,-3-3 0,64-74 0,-90 85-21,-1-2 0,-2-1 0,-3-1 0,27-61-1,-28 44-12,-3-2-1,34-138 0,-54 178-20,-1-1-1,-1-1 1,-2 1-1,-2-1 0,-1-35 1,-1 55 5,-1 0 0,0 0 0,0 0 0,-1 0 0,0 1 0,-1-1 0,-1 1 1,0 0-1,0 0 0,-1 1 0,0-1 0,-1 1 0,0 1 0,-1-1 0,0 1 0,-15-13 0,8 11 14,0 1-1,-1 0 1,0 1 0,0 1-1,-1 1 1,0 0-1,-1 1 1,-27-6-1,2 4 23,-1 1-1,-63 0 1,9 7-28,1 4 0,-158 27 0,-188 73-192,293-59 132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13.514"/>
    </inkml:context>
    <inkml:brush xml:id="br0">
      <inkml:brushProperty name="width" value="0.05" units="cm"/>
      <inkml:brushProperty name="height" value="0.05" units="cm"/>
    </inkml:brush>
  </inkml:definitions>
  <inkml:trace contextRef="#ctx0" brushRef="#br0">0 256 13075,'13'-1'455,"-1"-1"1,22 2-1,20-2-441,321-52-214,-190 23 79,290-31 618,597-1 1,-878 61-211,299-5-378,-1-24 1659,-510 39-420,-18 6-1312,-5-3 15,0-1-1,-50 6 1,13-8-4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3:04.822"/>
    </inkml:context>
    <inkml:brush xml:id="br0">
      <inkml:brushProperty name="width" value="0.05" units="cm"/>
      <inkml:brushProperty name="height" value="0.05" units="cm"/>
    </inkml:brush>
  </inkml:definitions>
  <inkml:trace contextRef="#ctx0" brushRef="#br0">35 357 13283,'-15'10'666,"-4"5"1083,18-15-1734,1 0 0,0 1 0,0-1 1,0 0-1,0 0 0,0 0 0,0 0 0,0 0 1,0 0-1,0 0 0,0 0 0,0 1 1,0-1-1,0 0 0,0 0 0,0 0 0,1 0 1,-1 0-1,0 0 0,0 0 0,0 0 0,0 0 1,0 1-1,0-1 0,0 0 0,0 0 0,0 0 1,0 0-1,0 0 0,0 0 0,0 0 0,1 0 1,-1 0-1,0 0 0,0 0 0,0 0 1,0 0-1,0 0 0,0 0 0,0 0 0,0 0 1,0 0-1,1 0 0,-1 0 0,0 0 0,0 0 1,0 0-1,0 0 0,0 0 0,0 0 0,0 0 1,0 0-1,1 0 0,-1 0 0,0 0 1,18-2 644,69-9 338,0 4-1,134 6 1,-105 2-725,75-4 148,280-39 0,-82-25 36,218-29 410,365 30 294,-407 36-397,-438 23-454,51-3 875,-178 10-1172,0 0 1,0 0 0,1 0 0,-1 0 0,0 0 0,1 0 0,-1 0-1,0 0 1,0 0 0,1 0 0,-1 0 0,0 0 0,0 0 0,1 0 0,-1 0-1,0 0 1,1 0 0,-1 0 0,0-1 0,0 1 0,1 0 0,-1 0-1,0 0 1,0 0 0,0-1 0,1 1 0,-1 0 0,0 0 0,0 0-1,0-1 1,1 1 0,-1 0 0,0 0 0,0-1 0,0 1 0,0 0-1,0 0 1,0-1 0,0 1 0,0 0 0,0-1 0,0 1 0,0 0 0,0 0-1,0-1 1,0 1 0,0 0 0,0-1 0,0 1 0,0 0 0,0 0-1,0-1 1,0 1 0,0 0 0,0 0 0,-1-1 0,1 1 0,0 0-1,0 0 1,0-1 0,0 1 0,-1 0 0,1 0 0,0 0 0,-1-1 0,-18-16-933,10 9-206,8 2 685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3:06.029"/>
    </inkml:context>
    <inkml:brush xml:id="br0">
      <inkml:brushProperty name="width" value="0.05" units="cm"/>
      <inkml:brushProperty name="height" value="0.05" units="cm"/>
    </inkml:brush>
  </inkml:definitions>
  <inkml:trace contextRef="#ctx0" brushRef="#br0">23 181 14611,'-18'-3'1057,"18"3"-1040,-1 0-1,1 0 1,0 0-1,0 0 1,0 0-1,-1 0 1,1 0-1,0 1 0,0-1 1,0 0-1,-1 0 1,1 0-1,0 0 1,0 0-1,0 1 1,-1-1-1,1 0 1,0 0-1,0 0 0,0 1 1,0-1-1,0 0 1,0 0-1,-1 0 1,1 1-1,0-1 1,0 0-1,0 0 1,0 1-1,0-1 1,0 0-1,0 0 0,0 0 1,0 1-1,0-1 1,1 2 14,0 0 0,-1 0 0,1-1 0,0 1 0,0 0 0,0-1 0,0 1 0,0-1 0,1 1 0,-1-1 0,0 1 0,1-1 0,-1 0 0,3 2 0,8 4 15,-1-1 1,1 0-1,0 0 0,0-1 0,1-1 0,-1 0 0,1-1 0,16 2 1,107 7 264,-129-12-296,551-15 1440,-343 4-991,242-6 234,262-13-445,727-73-149,-1244 85-99,512-43 240,-539 49 127,242 16-1,-393-2-292,-15-2-35,0 0 1,0 0-1,0 1 1,-1 1-1,1 0 1,0 0-1,-1 0 1,0 1-1,1 0 1,8 5-1,-17-8-40,0 1 1,1-1-1,-1 0 0,0 0 0,0 0 0,1 1 0,-1-1 0,0 0 0,1 0 0,-1 1 0,0-1 1,0 0-1,0 1 0,1-1 0,-1 0 0,0 1 0,0-1 0,0 0 0,0 1 0,1-1 1,-1 0-1,0 1 0,0-1 0,0 0 0,0 1 0,0-1 0,0 1 0,0-1 0,0 0 0,0 1 1,0-1-1,0 0 0,-1 1 0,1-1 0,0 0 0,0 1 0,0-1 0,0 0 0,-1 1 0,1-1 1,0 0-1,0 1 0,0-1 0,-1 0 0,1 1 0,0-1 0,-1 0 0,1 0 0,0 0 0,0 1 1,-1-1-1,1 0 0,0 0 0,-1 0 0,1 0 0,0 0 0,-1 1 0,1-1 0,-1 0 1,-28 9-121,27-8 80,-91 16-596,52-11 521,-8 4-79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4:40.375"/>
    </inkml:context>
    <inkml:brush xml:id="br0">
      <inkml:brushProperty name="width" value="0.05" units="cm"/>
      <inkml:brushProperty name="height" value="0.05" units="cm"/>
    </inkml:brush>
  </inkml:definitions>
  <inkml:trace contextRef="#ctx0" brushRef="#br0">49 362 11907,'-1'0'-10,"-42"5"3061,38-6-101,29-5-1408,319-48 1084,-273 45-2367,340-26 786,-190 20-739,236-14-14,-13 2 51,-3-25-201,173-45 506,-603 94-223,-15 0-302,-22 1-463,20 1 111,2 0 195,1 0-1,-1 0 1,0 0 0,0-1-1,1 0 1,-1 0 0,-7-6-1,-13-7-173</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50.062"/>
    </inkml:context>
    <inkml:brush xml:id="br0">
      <inkml:brushProperty name="width" value="0.05" units="cm"/>
      <inkml:brushProperty name="height" value="0.05" units="cm"/>
      <inkml:brushProperty name="color" value="#66CC00"/>
    </inkml:brush>
  </inkml:definitions>
  <inkml:trace contextRef="#ctx0" brushRef="#br0">3899 477 6425,'0'-2'188,"1"1"0,-1 0-1,1-1 1,-1 1 0,1-1-1,-1 1 1,0-1 0,0 1-1,0-1 1,1 1 0,-2-1-1,1 1 1,0 0 0,0-1 0,0 1-1,-1-1 1,1 1 0,-1-1-1,1 1 1,-1-1 0,1 1-1,-1 0 1,0 0 0,0-1-1,0 1 1,1 0 0,-1 0-1,0 0 1,-2-1 0,-2-2 380,-1 0-1,0 0 1,0 1 0,0 0 0,-10-3 0,-16-9-77,13 1 39,0-1-1,-20-19 1,23 18-119,-1 1 0,-35-23 0,-13 4 98,-2 3 0,-96-31 0,149 57-466,-73-23 36,-1 4-1,-1 3 1,-112-10 0,-276 7-88,214 20 68,-334 13 106,536-2-164,1 2 0,0 2 0,1 4 0,0 2-1,1 2 1,1 3 0,1 2 0,1 3 0,-60 39-1,-126 101 1,143-97 5,46-33-1,-89 84 0,111-89-3,1 0 0,1 2 0,-38 63-1,24-25-3,3 2 0,4 2 0,-49 152 0,80-213 7,1 0 0,0 1 0,0 0 0,2-1-1,0 1 1,2 25 0,2-19 3,1 1-1,0-2 1,2 1 0,9 22-1,5 11 1,2-1 0,3-1 0,38 59 0,-49-89-9,1-2 1,2 1-1,0-2 0,1-1 0,1 0 1,0-1-1,2-1 0,0-1 0,32 19 0,-14-15-4,1-3 0,61 20 0,88 15-4,19 5 27,-28 8 6,57 19 31,-187-70-44,2-1-1,93 9 0,-60-18-5,146-10 0,83-30 8,-283 32-13,486-71 35,-8-38 12,-92-19-5,-284 82-21,135-73 1,-232 104-17,-1-1 0,-1-2 0,0-1 0,-2-2 0,-1-1 0,41-45 0,-58 54 0,1-1 0,-2 0 0,-1-1 0,0-1 0,-1 0 0,-1 0 0,-1-1 0,-1 0 0,-1 0 0,-1-1 0,0 0 0,-2 0 0,2-26 0,-5 24 3,-1-1-1,-1 1 0,-1 0 1,-1-1-1,-1 1 1,-1 0-1,-12-32 0,5 26 2,-1 0-1,-1 1 1,-2 1-1,-37-52 1,8 26 3,-2 2 0,-2 3 0,-2 2 0,-91-65 0,15 17-5,-148-105 44,-14 25 4,240 152-40,-2 2-1,0 2 1,0 3 0,-2 1 0,0 4-1,-82-9 1,35 13 400,-1 5-1,-160 16 1,180-6-187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04.808"/>
    </inkml:context>
    <inkml:brush xml:id="br0">
      <inkml:brushProperty name="width" value="0.05" units="cm"/>
      <inkml:brushProperty name="height" value="0.05" units="cm"/>
      <inkml:brushProperty name="color" value="#F6630D"/>
    </inkml:brush>
  </inkml:definitions>
  <inkml:trace contextRef="#ctx0" brushRef="#br0">4764 769 12891,'0'-2'312,"1"0"0,0 0 0,-1 0 0,1-1 0,-1 1 0,1 0 0,-1 0 0,0-1 0,0 1 0,0 0 0,0 0 0,-1-1-1,1 1 1,-1 0 0,0-4 0,0 3-146,-1 0 0,1 0-1,0 0 1,-1 0 0,1 1-1,-1-1 1,0 0 0,0 1-1,0 0 1,0-1 0,0 1-1,-1 0 1,1 0 0,-1 0-1,1 0 1,-1 1 0,0-1-1,-2 0 1,-14-3 175,1 1 1,0 1-1,-28-1 1,-17-3 52,14-3 107,-90-32 0,-44-31-48,-269-152 54,386 188-501,-1 3 0,-2 3 0,-1 3 0,-101-26 1,-409-54-24,430 94 13,-289 9-1,-326 81 21,691-65-13,1 4-1,1 2 0,1 4 0,0 2 1,2 4-1,-123 66 0,95-38-5,-119 73-17,165-94 15,2 1 0,-50 48 0,78-61 4,2 0 1,0 1-1,2 1 1,0 0-1,2 2 1,0 0 0,2 0-1,1 1 1,1 1-1,-12 49 1,9-15-9,3 0 0,2 1 0,0 125 1,9-124 10,4 1 1,3-1 0,2 0 0,3 0 0,3-1 0,2-1-1,43 98 1,-41-121 24,2-1-1,47 63 1,65 61 44,-93-115-55,-19-22-7,120 135 55,-104-122-22,82 66-1,-93-87-8,1 0-1,0-2 1,1-1 0,1-1-1,0-1 1,1-2 0,49 11-1,19-3 150,105 5-1,-123-16-114,131 12-7,0-9 1,309-25-1,-509 14-59,671-69 20,10-50-13,-535 78-7,-2-7 1,-2-6 0,-2-7 0,174-100 0,-208 96 13,202-150-1,-280 184-9,-1-1-1,-2-2 1,-2-1-1,-1-2 1,-2-1-1,-1-1 0,-3-2 1,31-60-1,-33 45-6,-2 0 1,-3-2-1,17-78 0,-27 88 4,-3 0 0,-1-1 1,-3 1-1,-5-79 0,1 111 3,-1 1 0,-1 0 0,-1-1 0,0 1 0,-1 0 0,0 1 0,-2-1 0,-10-19-1,5 16 2,0 2 0,-2-1 0,0 1 0,0 1 0,-33-27 0,-344-269 24,340 275-43,-1 3 0,-2 2 0,-2 3 0,0 1 0,-2 4 0,0 2 0,-2 2 0,0 3 0,-87-12 0,41 17-379,-123 2 0,-112 22 19,126 5 147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44.851"/>
    </inkml:context>
    <inkml:brush xml:id="br0">
      <inkml:brushProperty name="width" value="0.05" units="cm"/>
      <inkml:brushProperty name="height" value="0.05" units="cm"/>
    </inkml:brush>
  </inkml:definitions>
  <inkml:trace contextRef="#ctx0" brushRef="#br0">423 5 17420,'5'-5'1917,"-12"10"-1056,-17 13 162,-1 15 292,-39 64 1,42-60-489,-40 50-1,45-66-436,-38 34-1,49-50-340,-1 0 0,1 0-1,-1 0 1,0-1 0,0 0 0,0 0-1,0-1 1,-1 0 0,1 0 0,-15 2-1,20-4-37,0-1 0,0 0 0,0 0 0,-1 0-1,1 0 1,0 0 0,0 0 0,0 0 0,0-1-1,0 1 1,-1-1 0,1 0 0,0 1 0,0-1-1,0 0 1,1 0 0,-1 0 0,0 0 0,-3-3-1,3 1-2,0 1-1,1 0 1,-1 0-1,1-1 1,-1 1-1,1-1 1,0 0-1,0 1 1,0-1-1,1 0 1,-1 1-1,0-1 1,1-4-1,-1-2-8,1-1 0,1 1 0,0-1 0,0 1 0,1 0-1,0-1 1,0 1 0,4-9 0,2 0-29,0 1-1,1 1 0,22-32 1,-24 39 7,0 0 0,1 0 0,0 1 0,1 0 0,0 1 0,0 0 1,17-10-1,-24 15 18,0 1 0,1 0 0,-1-1 0,1 1 0,0 0 0,-1 1 0,1-1 0,0 0 0,-1 1 1,1-1-1,0 1 0,0 0 0,-1 0 0,1 0 0,0 0 0,0 1 0,-1-1 0,4 2 0,-3-1 1,-1 0 1,0 1-1,1-1 0,-1 1 1,0-1-1,0 1 0,0 0 0,0 0 1,0 0-1,0 0 0,0 1 0,-1-1 1,1 0-1,1 5 0,2 5 12,-1 0 0,0 0 0,-1 1 0,0-1 0,-1 1 0,1 16 0,-2 9 97,4 33 246,-4-66-292,0 1-1,0-1 0,0 1 1,1-1-1,0 0 1,0 1-1,1-1 1,-1 0-1,6 7 1,-6-9-90,1-1 0,0 0 0,0 1 0,0-1 0,0 0 0,0 0 0,0-1 0,0 1 0,1-1 0,-1 0 0,0 0 0,1 0 0,-1 0 0,1 0 0,-1-1 0,1 1 0,7-1 0,13 3-765,-16 1 492,-3 4-102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0:36.192"/>
    </inkml:context>
    <inkml:brush xml:id="br0">
      <inkml:brushProperty name="width" value="0.05" units="cm"/>
      <inkml:brushProperty name="height" value="0.05" units="cm"/>
      <inkml:brushProperty name="color" value="#5B2D90"/>
    </inkml:brush>
  </inkml:definitions>
  <inkml:trace contextRef="#ctx0" brushRef="#br0">101 1 19796,'-15'22'968,"-7"-3"-1288,-2 2-72,5-8-688,2-6 784,13-23-32,4-14-96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06.186"/>
    </inkml:context>
    <inkml:brush xml:id="br0">
      <inkml:brushProperty name="width" value="0.05" units="cm"/>
      <inkml:brushProperty name="height" value="0.05" units="cm"/>
      <inkml:brushProperty name="color" value="#5B2D90"/>
    </inkml:brush>
  </inkml:definitions>
  <inkml:trace contextRef="#ctx0" brushRef="#br0">430 1 11258,'-34'77'1446,"21"-52"-1001,2 1 1,-9 27-1,9-11-341,3 0 0,1 0 0,-2 57 0,7 134-21,4-115-20,-59 700 118,50-765-146,-15 148 133,19-146-44,5 88 0,-1-129-93,0-1 0,1 1-1,1-1 1,0 0 0,1 0 0,7 15 0,-9-24-22,0 0 1,0 0 0,1 0 0,-1 0 0,1 0-1,0 0 1,0 0 0,1-1 0,-1 0 0,1 0-1,0 0 1,-1 0 0,1 0 0,1-1 0,-1 1-1,0-1 1,0 0 0,1-1 0,-1 1 0,6 0-1,-1 0 2,0-2 0,1 1 1,-1-1-1,0 0 0,1-1 0,-1 0 0,17-4 0,68-26 27,-46 14-26,-3 2-5,1 2 0,0 3 0,0 1 0,1 2 1,87-1-1,-80 10-3,44 1-11,-1-4 0,115-15-1,243-94 0,-71 12 23,-258 77-33,1 5 0,0 6 0,0 5 0,155 15-1,-280-10 19,483 33-243,3-32-152,-67-33 158,251-8 340,-74 59 207,-1 0-201,-161-29-94,266 3 7,-235 29-17,358 5 9,-341-35-8,421 5 1,-402 9-3,-3-45 3,-429 29 7,554-99 89,-596 102-57,-2-1 0,1-1 0,-1-2 0,32-17-1,-43 19 15,0-1 0,0-1 1,-1-1-1,0 0 0,-1-1 0,-1 0 0,19-24 0,3-16 291,-1-2 0,50-112 1,-84 166-351,33-74-97,-4-1 1,28-118-1,8-165-209,-64 353 302,8-98 1,-8 91 18,-1-1-1,-1 1 1,0 0 0,-1-1-1,-5-19 1,4 26 4,0 1 0,0 0 0,-1 0 0,1 0-1,-1 0 1,-1 1 0,1-1 0,-1 1 0,0 0 0,0 0 0,-8-5 0,7 5-1,0 0 0,0 0 0,1-1 0,0 1 0,0-1 0,0-1 0,0 1 1,-3-9-1,6 11-19,0 0 1,0 0-1,0 0 1,-1 0-1,0 0 1,1 1-1,-1-1 1,-1 1-1,1-1 1,0 1-1,-1 0 1,-3-2-1,2 2 1,-1 1 0,1-1-1,-1 1 1,1 1 0,-1-1-1,1 1 1,-1 0 0,0 0-1,-6 0 1,-289 3-149,229 1 72,-660 54-507,165-8 575,-1834-39 204,422-48 160,1064 34-349,-916 8 108,-59 68-91,956 39 16,787-78-152,-147 53 1,280-82 109,-6 4 28,-1-2-1,1-1 1,-32 5-1,49-10-28,0 0 0,-1 1 0,1-1 0,0 0 0,-1-1 0,1 1 0,-6-2 0,8 2 1,1-1 0,-1 1 0,0-1 0,0 0 0,0 1 0,1-1-1,-1 0 1,0 1 0,1-1 0,-1 0 0,0 0 0,1 1 0,-1-1 0,1 0 0,-1 0 0,1 0 0,-1-1 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03.105"/>
    </inkml:context>
    <inkml:brush xml:id="br0">
      <inkml:brushProperty name="width" value="0.05" units="cm"/>
      <inkml:brushProperty name="height" value="0.05" units="cm"/>
    </inkml:brush>
  </inkml:definitions>
  <inkml:trace contextRef="#ctx0" brushRef="#br0">0 59 16860,'3'-6'296,"2"-2"-288,4-10 8,8-8-56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7.118"/>
    </inkml:context>
    <inkml:brush xml:id="br0">
      <inkml:brushProperty name="width" value="0.05" units="cm"/>
      <inkml:brushProperty name="height" value="0.05" units="cm"/>
    </inkml:brush>
  </inkml:definitions>
  <inkml:trace contextRef="#ctx0" brushRef="#br0">1 3383 10242,'130'-72'1349,"139"-82"-189,298-219 131,1022-656-1091,-1168 778-285,5-2 6,355-203-8,69-45 120,-763 447 84,-3-3 0,118-105 0,-192 148 468,-10 14-580,0 0 0,0 0 1,0-1-1,0 1 1,0 0-1,0 0 0,0-1 1,0 1-1,0 0 0,0 0 1,0-1-1,0 1 1,0 0-1,0 0 0,-1-1 1,1 1-1,0 0 0,0 0 1,0 0-1,0-1 1,0 1-1,-1 0 0,1 0 1,0 0-1,0 0 0,0-1 1,-1 1-1,1 0 1,0 0-1,0 0 0,0 0 1,-1 0-1,1 0 0,0 0 1,0 0-1,-1 0 0,1 0 1,0 0-1,0 0 1,-1 0-1,1 0 0,0 0 1,0 0-1,-1 0 0,1 0 1,0 0-1,0 0 1,-1 0-1,1 0 0,0 0 1,0 0-1,-1 0 0,1 0 1,0 1-1,0-1 1,-1 0-1,-15 4 172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04.221"/>
    </inkml:context>
    <inkml:brush xml:id="br0">
      <inkml:brushProperty name="width" value="0.05" units="cm"/>
      <inkml:brushProperty name="height" value="0.05" units="cm"/>
    </inkml:brush>
  </inkml:definitions>
  <inkml:trace contextRef="#ctx0" brushRef="#br0">0 1 17988,'0'12'1624,"9"2"-1024,8-2-208,9-12 585,13-1-121,11-4-272,4 1-72,4-3-208,-2 0-96,-3 4-120,-8 1-88,-12 1-344,-7 2-232,-17 1 1640,-6-1-1080,-12-2 16,-7-1-8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04.679"/>
    </inkml:context>
    <inkml:brush xml:id="br0">
      <inkml:brushProperty name="width" value="0.05" units="cm"/>
      <inkml:brushProperty name="height" value="0.05" units="cm"/>
    </inkml:brush>
  </inkml:definitions>
  <inkml:trace contextRef="#ctx0" brushRef="#br0">2 14 15531,'-2'20'2057,"2"-3"-1201,11-8-248,10-3 1112,17-5-583,7-1-161,11-4-288,3-7-328,6 3-832,0-1-432,-9-2 760,-1 1-208,-10-4-144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05.066"/>
    </inkml:context>
    <inkml:brush xml:id="br0">
      <inkml:brushProperty name="width" value="0.05" units="cm"/>
      <inkml:brushProperty name="height" value="0.05" units="cm"/>
    </inkml:brush>
  </inkml:definitions>
  <inkml:trace contextRef="#ctx0" brushRef="#br0">123 6 17556,'4'-1'168,"-1"0"0,1 0 1,-1 0-1,1 1 0,0-1 1,-1 1-1,1 0 0,0 0 1,-1 0-1,1 0 0,0 1 0,-1 0 1,1-1-1,0 1 0,-1 1 1,1-1-1,-1 0 0,0 1 1,1 0-1,-1-1 0,0 2 1,4 2-1,3 2-6,0 1 1,-1 0-1,0 1 0,0 0 0,10 13 1,-13-13-138,1 0-1,-1 0 1,-1 1 0,0-1 0,0 1 0,-1 0 0,0 1 0,-1-1-1,0 1 1,0 0 0,-2-1 0,1 1 0,-1 0 0,-1 0-1,1 0 1,-2 0 0,0 0 0,0 0 0,-1 0 0,0 0 0,-1-1-1,-1 1 1,1-1 0,-1 0 0,-1 0 0,-11 18 0,2-8-67,0-1 1,-1-1 0,-1 0-1,-22 18 1,-78 56-994,67-55 763,24-17-17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0.559"/>
    </inkml:context>
    <inkml:brush xml:id="br0">
      <inkml:brushProperty name="width" value="0.05" units="cm"/>
      <inkml:brushProperty name="height" value="0.05" units="cm"/>
    </inkml:brush>
  </inkml:definitions>
  <inkml:trace contextRef="#ctx0" brushRef="#br0">297 41 17596,'0'-2'151,"-1"0"0,1 0 0,0 0 0,-1 0 0,0 0 0,1 0 0,-1 1 0,0-1 0,0 0 1,0 0-1,0 1 0,-1-1 0,1 1 0,0-1 0,-1 1 0,1-1 0,-1 1 0,1 0 0,-1 0 0,1 0 0,-1 0 1,0 0-1,0 0 0,1 0 0,-1 1 0,0-1 0,0 0 0,0 1 0,0 0 0,0-1 0,0 1 0,0 0 0,0 0 0,-3 1 1,-3-1 87,0 1 0,0 0 0,0 0 0,0 1 1,1 0-1,-1 0 0,-11 5 0,1 3-41,-1 0-1,1 0 0,-30 26 1,41-31-170,1 0 1,0 1 0,0 0 0,1 0 0,0 0 0,0 1-1,0 0 1,1 0 0,0 0 0,0 0 0,1 1 0,-5 13 0,8-18-24,-1-1 1,1 1 0,0-1 0,0 1-1,0 0 1,1-1 0,-1 1 0,0 0-1,1-1 1,0 1 0,0-1 0,0 1 0,0-1-1,0 1 1,0-1 0,0 0 0,1 0-1,-1 0 1,1 1 0,0-1 0,0-1-1,-1 1 1,1 0 0,0 0 0,1-1 0,-1 1-1,0-1 1,4 2 0,7 4 0,0-1 1,0-1-1,28 8 1,-29-10-7,23 7-13,-9-4-37,0 2-1,-1 1 1,49 24-1,-71-31 41,1 0 0,-1 0 0,0 1-1,0-1 1,0 1 0,0 0 0,0 0 0,-1 0-1,1 0 1,-1 0 0,0 1 0,0-1 0,0 1-1,0-1 1,-1 1 0,1 0 0,0 4 0,-1-5 10,-1 1 1,0-1 0,1 0 0,-1 1 0,-1-1 0,1 0-1,0 1 1,-1-1 0,0 0 0,0 0 0,0 1 0,0-1-1,0 0 1,-1 0 0,1 0 0,-1 0 0,0-1 0,0 1-1,0 0 1,0-1 0,-3 3 0,-3 3 79,-1-1 1,0 0-1,0-1 1,-1 0-1,0 0 1,0-1-1,0-1 1,-1 1-1,-17 3 1,15-4 52,0-1 0,0-1 0,0 0 0,-1-1 0,1 0 0,-1-1 1,-23-3-1,32 2-128,1 1 1,0-1 0,0-1 0,0 1-1,0-1 1,0 1 0,1-1 0,-1 0 0,0 0-1,1-1 1,-1 1 0,-5-6 0,8 6-76,-1 0 1,1 0-1,0 0 1,0 0-1,-1 0 1,1 0-1,0 0 1,1-1-1,-1 1 1,0 0-1,1-1 1,-1 1 0,1 0-1,0-1 1,0 1-1,0-1 1,0 1-1,0 0 1,0-1-1,1 1 1,-1-1-1,1 1 1,0 0-1,1-3 1,2-4-48,0 0 0,1 0 0,0 1 0,1-1 1,0 2-1,0-1 0,9-8 0,30-27-526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1.321"/>
    </inkml:context>
    <inkml:brush xml:id="br0">
      <inkml:brushProperty name="width" value="0.05" units="cm"/>
      <inkml:brushProperty name="height" value="0.05" units="cm"/>
    </inkml:brush>
  </inkml:definitions>
  <inkml:trace contextRef="#ctx0" brushRef="#br0">64 444 19092,'9'-3'511,"-1"-1"0,1 0-1,0 0 1,-1-1 0,0 0-1,0 0 1,8-8 0,15-9 947,-5 7-768,22-17-116,-48 32-570,1 0 0,-1 0 0,0 0-1,1 0 1,-1 0 0,0-1 0,1 1 0,-1 0 0,0 0-1,1-1 1,-1 1 0,0 0 0,0 0 0,0-1-1,1 1 1,-1 0 0,0-1 0,0 1 0,0 0-1,1-1 1,-1 1 0,0 0 0,0-1 0,0 1 0,0 0-1,0-1 1,0 1 0,0-1 0,0 1 0,0 0-1,0-1 1,0 1 0,0 0 0,0-1 0,0 1-1,0 0 1,0-1 0,-1 1 0,1-1 0,-16-3 118,-24 6 51,30 0-128,-1 1-1,1 1 0,0 0 1,0 1-1,1-1 0,-1 2 1,1-1-1,0 2 0,0-1 1,1 1-1,0 0 0,-14 17 1,15-17-2,1 0 0,1 0 0,0 1 0,0 0 0,0 0 0,1 1 0,0-1 0,1 1 0,0-1 0,0 1 0,1 0 0,0 0 0,0 1 0,1-1 0,0 13 0,1-19-24,1 0 0,-1 0 0,1 1 0,-1-1 0,1 0 0,0 0 1,0 0-1,1 0 0,-1 0 0,0 0 0,1 0 0,0-1 0,0 1 1,0 0-1,0-1 0,0 1 0,4 2 0,-2-2-4,0 0 0,1-1 0,-1 1 0,1-1 0,0 0 0,-1 0 0,1 0 0,0-1 0,0 0 0,6 1-1,4 0-29,0-2-1,0 1 1,-1-2-1,1 0 1,0-1-1,27-7 1,-27 6-60,-1-2 0,0 0-1,0-1 1,15-7 0,-23 9 1,-1 1 1,0-1-1,1 0 0,-1-1 0,-1 1 0,1-1 0,0 0 0,-1 0 0,0 0 0,-1-1 0,1 1 0,2-8 0,79-187-1935,-12 24 963,-57 140 944,32-63 337,-43 93-20,-3 11-40,-1 10 33,-19 93 251,-3 40-313,18-93-48,5 66 0,0-95-27,2 1 0,0-1 1,2 0-1,13 39 0,-9-43 12,-10-22-77,1 1-1,-1 0 0,0-1 1,0 1-1,0-1 1,1 1-1,-1-1 1,0 1-1,1-1 0,-1 1 1,0-1-1,1 1 1,-1-1-1,1 1 1,-1-1-1,0 1 0,1-1 1,-1 0-1,1 1 1,0-1-1,-1 0 0,1 0 1,-1 1-1,1-1 1,-1 0-1,1 0 1,0 0-1,-1 0 0,1 1 1,0-2-1,0 0-1,-1 0 1,1 0 0,-1 0-1,0 0 1,1 0 0,-1-1 0,0 1-1,0 0 1,0 0 0,1 0-1,-1 0 1,0 0 0,-1 0 0,1 0-1,0-1 1,0 1 0,0 0-1,-1-2 1,-7-23-1,8 25-3,-12-31-76,-2 0 0,-26-43 1,-43-56-162,66 107 226,15 20 24,-12-20 152,14 23-154,0 1-1,0-1 0,0 0 0,0 1 1,-1-1-1,1 1 0,0-1 0,0 0 1,0 1-1,0-1 0,0 1 0,1-1 1,-1 0-1,0 1 0,0-1 0,0 1 1,0-1-1,1 1 0,-1-1 0,0 0 1,0 1-1,1-1 0,-1 1 0,1-1 1,-1 1-1,0 0 0,1-1 0,-1 1 0,1-1 1,-1 1-1,1 0 0,-1-1 0,1 1 1,-1 0-1,1 0 0,-1-1 0,1 1 1,0 0-1,15-4 108,-1 2 1,1 0 0,-1 0-1,1 1 1,0 1-1,23 3 1,2-1-1,39-2 689,-64-1-689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2.423"/>
    </inkml:context>
    <inkml:brush xml:id="br0">
      <inkml:brushProperty name="width" value="0.05" units="cm"/>
      <inkml:brushProperty name="height" value="0.05" units="cm"/>
    </inkml:brush>
  </inkml:definitions>
  <inkml:trace contextRef="#ctx0" brushRef="#br0">80 91 12035,'11'-15'1520,"-6"9"-827,0 0-1,0 0 0,-1-1 0,0 1 1,0-1-1,-1 0 0,1 0 0,3-15 1,-7 22-652,0 0 0,0 0 0,0 0 0,0 1 0,0-1 0,0 0 0,-1 0 0,1 0 0,0 0 0,0 0 0,0 1 0,0-1 0,0 0 0,0 0 0,0 0 0,-1 0 0,1 0 0,0 0 0,0 0 0,0 0 0,0 0 1,-1 0-1,1 1 0,0-1 0,0 0 0,0 0 0,0 0 0,-1 0 0,1 0 0,0 0 0,0 0 0,0 0 0,0 0 0,0 0 0,-1 0 0,1 0 0,0-1 0,0 1 0,0 0 0,0 0 0,-1 0 0,1 0 0,0 0 0,0 0 1,0 0-1,0 0 0,0 0 0,0-1 0,-1 1 0,1 0 0,0 0 0,0 0 0,0 0 0,0 0 0,0 0 0,0-1 0,0 1 0,0 0 0,0 0 0,0 0 0,0 0 0,0-1 0,0 1 0,-1 0 0,1 0 0,0 0 0,1-1 1,-13 13 689,0 4-456,0 1 1,2 0 0,0 0-1,1 1 1,0 1 0,-11 37-1,12-26-114,1 1 0,1 0-1,-3 55 1,9-78-112,0 0-1,0 0 1,1 0 0,0 0-1,0 0 1,1-1-1,0 1 1,0 0 0,1-1-1,0 0 1,7 14-1,-8-18-31,0 0-1,1-1 1,-1 1-1,0-1 0,1 0 1,-1 0-1,1 0 0,0 0 1,0 0-1,0 0 0,0-1 1,0 1-1,0-1 1,0 0-1,0 0 0,0 0 1,1 0-1,-1-1 0,0 1 1,1-1-1,-1 0 0,0 0 1,1 0-1,-1 0 1,0-1-1,1 1 0,-1-1 1,0 0-1,0 0 0,0 0 1,4-2-1,6-3 27,1 0 0,-1-1-1,-1-1 1,1 0 0,-1-1-1,20-18 1,-4-1 87,35-43 0,-46 49-56,0-1 0,-1-1 0,-2 0 0,0-1 0,20-54 0,-33 76-55,-1 0-1,1 0 1,0 0-1,-1 0 1,0 0 0,1 0-1,-1 0 1,-1-3 0,1 5-17,0 1 0,0 0 0,0 0-1,0 0 1,0 0 0,0 0 0,0 0 0,0-1 0,0 1 0,0 0 0,0 0 0,0 0 0,0 0 0,0 0 0,0 0 0,0 0 0,0-1 0,0 1 0,0 0 0,0 0 0,0 0 0,-1 0 0,1 0 0,0 0 0,0 0 0,0 0 0,0 0 0,0 0 0,0-1 0,0 1 0,-1 0 0,1 0 0,0 0 0,0 0 0,0 0-1,0 0 1,0 0 0,0 0 0,-1 0 0,1 0 0,0 0 0,0 0 0,0 0 0,0 0 0,0 0 0,0 0 0,-1 0 0,1 0 0,0 1 0,0-1 0,0 0 0,-10 13 55,3 5-60,0-1 1,1 1-1,1 1 1,0-1-1,2 1 1,0-1-1,1 1 1,1 29-1,1-42-86,1-1-1,-1 0 1,1 1 0,0-1-1,1 1 1,-1-1-1,1 0 1,0 0 0,0 0-1,6 9 1,-7-12 46,0 0 0,1-1 0,-1 1 0,1 0 0,-1-1 0,1 1 0,0-1 0,-1 0 0,1 1 0,0-1 0,0 0 0,0 0 0,0 0 0,0 0 0,0-1 0,0 1 0,0 0 0,1-1-1,-1 1 1,0-1 0,0 0 0,0 0 0,1 0 0,-1 0 0,0 0 0,0-1 0,0 1 0,0-1 0,3 0 0,17-9-396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4.282"/>
    </inkml:context>
    <inkml:brush xml:id="br0">
      <inkml:brushProperty name="width" value="0.05" units="cm"/>
      <inkml:brushProperty name="height" value="0.05" units="cm"/>
    </inkml:brush>
  </inkml:definitions>
  <inkml:trace contextRef="#ctx0" brushRef="#br0">61 20 13995,'9'-7'1143,"7"-5"1016,-10 14-692,-4 10 459,-4 10-1137,-1 1 1,0-1 0,-2 0-1,-8 22 1,0 4-245,-7 22 73,10-37-375,2 0 0,-7 48 0,15-80-252,-1-1 0,1 1 0,0-1 0,0 1 0,0-1 0,0 1 0,0-1 0,0 1 0,0-1 0,0 1 0,0-1 0,0 1 0,0-1 0,0 1 0,0-1 0,0 1 0,0-1 0,1 0 0,-1 1 0,0-1 0,0 1 0,1-1 0,-1 1 0,0-1 0,0 0 0,1 1 0,-1-1 0,1 1 0,-1-1 0,0 0 0,1 1 0,0-1-40,0 0 1,0-1-1,0 1 1,0 0-1,0 0 0,0-1 1,0 1-1,-1 0 1,1-1-1,0 1 0,0-1 1,0 1-1,-1-1 1,1 0-1,0 0 0,28-32-1765,-8 3-25,-2-2 0,19-44 0,24-73-1657,-33 74 3656,-27 71 75,-2 3-148,0 0 0,0 0 0,0 1-1,1-1 1,-1 0 0,0 0 0,1 0 0,-1 0 0,1 1 0,-1-1 0,1 0 0,-1 0 0,1 1 0,-1-1 0,1 1 0,0-1 0,0 0 0,0 1-25,-1 0 1,0 0-1,1 0 1,-1 1-1,0-1 1,0 0-1,1 0 1,-1 1-1,0-1 1,0 0-1,0 0 1,1 1-1,-1-1 1,0 0-1,0 1 1,0-1-1,0 0 1,1 1-1,-1-1 1,0 0-1,0 1 1,0-1-1,0 0 1,0 1-1,0-1 1,0 0-1,0 1 1,0-1-1,0 1 1,0-1-1,0 0 1,-1 1-1,1-1 1,0 0-1,0 1 1,0-1-1,-4 22 874,3-17-591,-24 161 3098,22-132-3727,2 1 0,6 62 0,-5-97 256,-1 0 0,1 0 1,0 0-1,0 0 0,0 0 1,-1 0-1,1 0 0,0-1 1,0 1-1,0 0 0,-1 0 1,1 0-1,0 0 0,0 0 0,0 0 1,-1 0-1,1 0 0,0 0 1,0 0-1,-1 0 0,1 0 1,0 0-1,0 0 0,0 0 1,-1 1-1,1-1 0,0 0 0,0 0 1,0 0-1,-1 0 0,1 0 1,0 0-1,0 1 0,0-1 1,0 0-1,-1 0 0,1 0 1,0 0-1,0 1 0,0-1 0,0 0 1,0 0-1,0 0 0,0 1 1,0-1-1,-1 0 0,1 0 1,0 0-1,0 1 0,0-1 1,0 0-1,0 0 0,0 1 0,0-1 1,0 0-1,0 0 0,0 0 1,1 1-1,-1-1 0,0 0 1,0 0-1,0 1 0,0-1 0,-10-7-592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4.729"/>
    </inkml:context>
    <inkml:brush xml:id="br0">
      <inkml:brushProperty name="width" value="0.05" units="cm"/>
      <inkml:brushProperty name="height" value="0.05" units="cm"/>
    </inkml:brush>
  </inkml:definitions>
  <inkml:trace contextRef="#ctx0" brushRef="#br0">0 53 16548,'6'0'1936,"7"0"-1248,10 1-272,3-1 920,3-6-479,4 4-385,0-4-2433,-1 0 1961,-6-9-328,-8-3-232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5.129"/>
    </inkml:context>
    <inkml:brush xml:id="br0">
      <inkml:brushProperty name="width" value="0.05" units="cm"/>
      <inkml:brushProperty name="height" value="0.05" units="cm"/>
    </inkml:brush>
  </inkml:definitions>
  <inkml:trace contextRef="#ctx0" brushRef="#br0">11 330 15267,'-10'10'2874,"15"-10"-126,24-14-435,0-4-1612,0-1 0,-2-1 0,40-38 0,-27 19-337,49-64 0,-60 62-317,-14 19-28,-11 17-9,-4 6 2,-48 172 18,42-142-139,1 0-1,2 0 0,1 54 1,2-82 37,0-1 0,0 0 0,0 1 0,0-1 1,1 1-1,0-1 0,-1 0 0,1 1 0,0-1 0,0 0 1,2 3-1,-2-4 52,0 0 0,0 0 1,0 0-1,0 0 0,0 0 1,1 0-1,-1 0 0,0 0 1,1-1-1,-1 1 0,1-1 1,-1 1-1,0-1 0,1 1 0,-1-1 1,1 0-1,1 0 0,21 3-276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7.481"/>
    </inkml:context>
    <inkml:brush xml:id="br0">
      <inkml:brushProperty name="width" value="0.05" units="cm"/>
      <inkml:brushProperty name="height" value="0.05" units="cm"/>
    </inkml:brush>
  </inkml:definitions>
  <inkml:trace contextRef="#ctx0" brushRef="#br0">48 47 14779,'-9'0'1039,"1"-1"0,-1 1 0,-12 1 0,25-1 1930,46-1 104,-32-1-2757,221-25 2302,0 10-3659,-222 17-450,-21 2 223,-29 2 83,-4 1 272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7.700"/>
    </inkml:context>
    <inkml:brush xml:id="br0">
      <inkml:brushProperty name="width" value="0.05" units="cm"/>
      <inkml:brushProperty name="height" value="0.05" units="cm"/>
    </inkml:brush>
  </inkml:definitions>
  <inkml:trace contextRef="#ctx0" brushRef="#br0">691 121 10906,'81'-120'3332,"-102"162"-2411,-316 433-911,29-53 115,287-390-49,2 1-1,-21 47 1,35-69-54,1 0 1,0 0-1,1 1 1,0-1-1,1 1 0,0 0 1,1 0-1,0 0 1,1 0-1,0 0 1,4 18-1,-3-24-16,1 1 0,0-1 1,0 0-1,1-1 0,0 1 0,0 0 0,0-1 0,1 1 0,0-1 1,0 0-1,0 0 0,1-1 0,-1 1 0,1-1 0,0 0 0,1 0 1,-1-1-1,0 0 0,1 0 0,0 0 0,7 2 0,6 2 2,0-1-1,0-1 1,1-1-1,0 0 1,32 0-1,3-3-51,1-2 1,-1-2-1,1-4 0,91-21 0,213-83-661,-2-24 343,-357 134 360,189-73-245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7.894"/>
    </inkml:context>
    <inkml:brush xml:id="br0">
      <inkml:brushProperty name="width" value="0.05" units="cm"/>
      <inkml:brushProperty name="height" value="0.05" units="cm"/>
    </inkml:brush>
  </inkml:definitions>
  <inkml:trace contextRef="#ctx0" brushRef="#br0">0 55 16724,'2'18'1912,"15"-7"-904,7-5-320,15-3 929,5-2-193,13-1-328,2-3-192,2-4-383,-2-1-297,-4-3-921,-6-3-1719,-3-2 2104,-10-1-328,-8 0-232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8.637"/>
    </inkml:context>
    <inkml:brush xml:id="br0">
      <inkml:brushProperty name="width" value="0.05" units="cm"/>
      <inkml:brushProperty name="height" value="0.05" units="cm"/>
    </inkml:brush>
  </inkml:definitions>
  <inkml:trace contextRef="#ctx0" brushRef="#br0">34 27 12547,'3'-12'1196,"1"-2"1699,-5 25 159,-12 50-498,-9 56-867,20-101-1526,0 0 0,2 1-1,0-1 1,4 33 0,-4-47-140,0 1 0,1-1 0,-1 1 0,1-1 0,0 0 0,-1 1 0,1-1 0,0 0 0,0 1 0,1-1 0,-1 0 0,0 0 0,1 0 0,-1 0 0,1 0 0,0 0 0,0 0 0,-1-1 0,1 1 0,0-1 0,0 1 0,1-1 0,-1 0 0,0 0 0,0 0 0,1 0 0,-1 0 0,4 1 0,-1-2 16,0 0 1,0 0-1,0-1 1,0 1-1,0-1 1,0 0-1,0 0 1,-1-1-1,1 1 1,0-1-1,-1 0 1,1-1-1,4-3 1,12-7 154,-1-1 1,-1-1-1,-1-1 0,25-28 1,-12 9 238,36-55 0,-63 85-383,0-1 1,-1 1-1,0-1 1,0 1-1,0-1 1,0 0-1,-1 0 1,0 0-1,1-9 1,-3 15-49,0 0 0,0 0 0,0 0 0,0 0 0,0-1 0,0 1 0,0 0 0,-1 0 0,1 0 0,0 0 0,0 0 0,0 0 0,0 0 0,0 0-1,0 0 1,-1 0 0,1 0 0,0 0 0,0 0 0,0 0 0,0 0 0,0 0 0,0 0 0,-1 0 0,1 0 0,0 0 0,0 0 0,0 0 0,0 0 0,0 0 0,-1 0 0,1 0 0,0 0 0,0 0 0,0 1 0,0-1 0,0 0 0,0 0 0,0 0 0,0 0 0,-1 0-1,1 0 1,0 0 0,0 1 0,0-1 0,0 0 0,0 0 0,0 0 0,0 0 0,0 0 0,0 0 0,0 1 0,-8 7 19,2 0-14,1 0 0,0 0 0,0 1 0,1-1 0,0 1-1,0 0 1,1 0 0,0 1 0,1-1 0,0 1 0,0-1-1,1 1 1,0 17 0,1-21-52,1 0 0,0 0 1,0 0-1,0 0 0,1 0 0,0-1 1,0 1-1,0-1 0,1 1 0,0-1 1,0 0-1,0 0 0,1 0 0,-1 0 0,1 0 1,0-1-1,1 0 0,-1 0 0,1 0 1,0 0-1,0-1 0,0 0 0,8 4 1,-3-3-158,1 0 1,-1-1 0,1 0 0,0-1 0,0 0 0,0-1 0,0 0 0,22-1 0,8-3-325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19.844"/>
    </inkml:context>
    <inkml:brush xml:id="br0">
      <inkml:brushProperty name="width" value="0.05" units="cm"/>
      <inkml:brushProperty name="height" value="0.05" units="cm"/>
    </inkml:brush>
  </inkml:definitions>
  <inkml:trace contextRef="#ctx0" brushRef="#br0">17 29 16251,'7'-10'1733,"0"0"1347,-7 23-784,-12 54 219,13-71-2347,-1 3-136,0-1-1,0 0 0,1 1 1,-1-1-1,1 1 1,-1-1-1,1 0 1,-1 1-1,1-1 1,0 1-1,0 0 1,0-1-1,0 1 1,2-3-1,1 2-78,-3 2 47,-1 0 1,1 0 0,-1 0 0,0-1 0,1 1 0,-1 0 0,1 0 0,-1-1-1,0 1 1,1 0 0,-1-1 0,0 1 0,1 0 0,-1-1 0,0 1 0,1 0 0,-1-1-1,0 1 1,0-1 0,0 1 0,1-1 0,-1 1 0,0-1 0,0 1 0,0 0 0,0-1-1,0 0 1,1-30 402,-2 15-86,1 15-131,0 3-99,-14 209 282,-1 0-177,16-201-210,1-10-617,-4-18-1515,-8-21 1032,6 10 342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20.277"/>
    </inkml:context>
    <inkml:brush xml:id="br0">
      <inkml:brushProperty name="width" value="0.05" units="cm"/>
      <inkml:brushProperty name="height" value="0.05" units="cm"/>
    </inkml:brush>
  </inkml:definitions>
  <inkml:trace contextRef="#ctx0" brushRef="#br0">6 55 15003,'-6'-9'1841,"6"5"-841,0-1-304,10 2 1176,3 3-343,9-2-217,4-1-168,6 0-352,6 0-127,4 0-209,-1 0-120,-3-1-352,-4-1-208,-8 2-793,-5 0 1025,-10 1-184,-10 2-128,1 0-136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20.697"/>
    </inkml:context>
    <inkml:brush xml:id="br0">
      <inkml:brushProperty name="width" value="0.05" units="cm"/>
      <inkml:brushProperty name="height" value="0.05" units="cm"/>
    </inkml:brush>
  </inkml:definitions>
  <inkml:trace contextRef="#ctx0" brushRef="#br0">10 308 16820,'-9'16'2131,"9"-16"-2090,-1 0 1,1 0 0,0 1 0,0-1-1,0 0 1,0 0 0,0 0 0,0 0 0,0 0-1,0 0 1,0 1 0,0-1 0,0 0 0,0 0-1,0 0 1,0 0 0,1 0 0,-1 0-1,0 1 1,0-1 0,0 0 0,0 0 0,0 0-1,0 0 1,0 0 0,0 0 0,0 0 0,0 1-1,0-1 1,1 0 0,-1 0 0,0 0-1,0 0 1,0 0 0,0 0 0,0 0 0,0 0-1,1 0 1,-1 0 0,0 0 0,0 0-1,0 0 1,0 0 0,0 0 0,0 0 0,1 0-1,-1 0 1,0 0 0,0 0 0,0 0 0,0 0-1,0 0 1,1 0 0,2-1 301,0 0 1,1-1-1,-1 0 1,0 1-1,0-1 1,0 0-1,4-4 0,70-60 956,-3-4 0,68-84-1,-127 137-1247,-9 14-77,-5 11 10,-6 21-6,3-22 14,-2 11 37,-24 134-220,26-132 191,0 0 1,2 0-1,0 0 0,1 0 0,6 33 1,0-29 96,-7-23-97,0-1-1,0 0 1,0 1 0,0-1 0,0 0-1,1 0 1,-1 1 0,0-1 0,0 0-1,0 0 1,0 1 0,0-1 0,1 0-1,-1 0 1,0 0 0,0 1 0,0-1-1,1 0 1,-1 0 0,0 0 0,0 0 0,0 1-1,1-1 1,-1 0 0,0 0 0,0 0-1,1 0 1,-1 0 0,0 0 0,1 0-1,-1 0 1,0 0 0,0 0 0,1 0-1,-1 0 1,0 0 0,1 0 0,6-9-15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21.556"/>
    </inkml:context>
    <inkml:brush xml:id="br0">
      <inkml:brushProperty name="width" value="0.05" units="cm"/>
      <inkml:brushProperty name="height" value="0.05" units="cm"/>
    </inkml:brush>
  </inkml:definitions>
  <inkml:trace contextRef="#ctx0" brushRef="#br0">82 80 20036,'-81'9'1401,"142"-18"-873,31-3 544,7 0-120,-10-2-192,-9 3-344,-11 2-176,-7 1-448,-16 4-360,-20 2-648,-23 2 1008,-6-4-200,-20 1-136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21.990"/>
    </inkml:context>
    <inkml:brush xml:id="br0">
      <inkml:brushProperty name="width" value="0.05" units="cm"/>
      <inkml:brushProperty name="height" value="0.05" units="cm"/>
    </inkml:brush>
  </inkml:definitions>
  <inkml:trace contextRef="#ctx0" brushRef="#br0">1 61 16131,'26'2'2249,"4"-1"-1297,19-7-320,3-1 1281,12-4-785,4 0-80,1 0-496,-5 2-456,-9 0-2920,-12 9 2640,-22 11-416,-5-4-233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23.186"/>
    </inkml:context>
    <inkml:brush xml:id="br0">
      <inkml:brushProperty name="width" value="0.05" units="cm"/>
      <inkml:brushProperty name="height" value="0.05" units="cm"/>
    </inkml:brush>
  </inkml:definitions>
  <inkml:trace contextRef="#ctx0" brushRef="#br0">73 25 12819,'-4'-3'330,"0"0"0,-1 1 0,1-1 0,-1 1 0,0 0-1,0 0 1,0 0 0,0 1 0,0-1 0,0 1 0,-7 0 0,12 1-267,0 0-1,-1 0 1,1 0-1,0 0 1,-1 0-1,1 0 0,0 0 1,-1 0-1,1 0 1,0 0-1,-1 0 1,1 0-1,0 1 1,0-1-1,-1 0 1,1 0-1,0 0 0,-1 0 1,1 1-1,0-1 1,0 0-1,-1 0 1,1 1-1,0-1 1,0 0-1,0 0 1,-1 1-1,1-1 0,0 0 1,0 1-1,0-1 1,0 0-1,0 1 1,0-1-1,0 0 1,0 1-1,-1-1 1,1 0-1,0 1 0,0-1 1,0 0-1,1 1 1,-1-1-1,0 0 1,0 1-1,0-1 1,0 0-1,0 1 1,0-1-1,0 0 0,1 0 1,-1 1-1,0-1 1,0 0-1,0 1 1,1-1-1,-1 0 1,0 1-1,13 16 1032,-6-10-865,1 0 1,0 0 0,0-1-1,1 0 1,0-1-1,0 0 1,0 0 0,1-1-1,15 6 1,14 2 46,42 6 0,-74-16-240,137 20-263,-94-17-192,0 3 1,75 21-1,-118-27 346,0 1 0,-1-1 0,0 1 0,1 1 0,-1-1 0,0 1 0,6 5 0,-10-7 44,0 0 0,0 0 0,0 0 0,0 0 1,-1 1-1,1-1 0,-1 0 0,1 1 1,-1-1-1,0 1 0,0 0 0,0-1 1,-1 1-1,1 0 0,0-1 0,-1 1 0,0 0 1,0 0-1,0-1 0,0 1 0,-1 5 1,-1 2 15,0-1 1,-1 0 0,0 0 0,0 0-1,-1 0 1,0 0 0,-8 11 0,-44 56 161,47-66-119,-86 100 764,-143 126 0,131-135-439,95-89-331,1-1 13,1-1-1,-2-1 1,-17 13 0,-5-7-16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46.504"/>
    </inkml:context>
    <inkml:brush xml:id="br0">
      <inkml:brushProperty name="width" value="0.05" units="cm"/>
      <inkml:brushProperty name="height" value="0.05" units="cm"/>
    </inkml:brush>
  </inkml:definitions>
  <inkml:trace contextRef="#ctx0" brushRef="#br0">16 0 19260,'9'3'560,"-6"2"-512,-17-2 16,0 2-120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49.026"/>
    </inkml:context>
    <inkml:brush xml:id="br0">
      <inkml:brushProperty name="width" value="0.05" units="cm"/>
      <inkml:brushProperty name="height" value="0.05" units="cm"/>
    </inkml:brush>
  </inkml:definitions>
  <inkml:trace contextRef="#ctx0" brushRef="#br0">435 2 16211,'0'-1'99,"1"1"0,0 0 0,-1 0-1,1 0 1,0-1 0,-1 1 0,1 0-1,0 0 1,0 0 0,-1 0-1,1 0 1,0 0 0,-1 1 0,1-1-1,0 0 1,0 0 0,-1 0-1,2 1 1,-2-1-52,0 1 1,0-1-1,1 0 0,-1 1 0,0-1 0,0 1 1,0-1-1,1 0 0,-1 1 0,0-1 1,0 0-1,0 1 0,0-1 0,0 1 0,0-1 1,0 1-1,0-1 0,0 0 0,0 1 1,0-1-1,0 1 0,0-1 0,-1 1 0,-15 29 1188,11-21-778,-14 24 35,-2 0 0,-2-2-1,-1 0 1,-1-2 0,-1-1-1,-1-1 1,-2-1 0,-54 38-1,72-57-397,-1-1-1,1 0 1,-1-1-1,0 0 1,-17 4-1,26-8-77,0-1 0,0 1 0,1-1 0,-1 0 0,0 0 0,0 0 0,0 0 0,0 0 0,0-1 0,0 1-1,0-1 1,-5-2 0,7 2-13,-1 0 0,1 0 0,-1 0 0,1 0 0,-1-1 0,1 1 0,0 0 0,0-1 0,-1 1 0,1-1 0,0 0 0,0 1 0,1-1 0,-1 0 0,0 1 0,0-1 0,1 0 0,-1 0 0,1 0 0,0 0 0,-1-3 0,1-3-6,0-1-1,1 1 1,0 0 0,0-1 0,0 1-1,1 0 1,1 0 0,-1 0 0,1 1 0,1-1-1,-1 1 1,7-10 0,-3 5-8,1 1 0,0 0 1,0 0-1,1 1 0,1 0 0,18-15 1,-20 19 7,0 1-1,1 0 1,-1 0 0,1 0 0,0 1 0,0 1 0,1-1 0,-1 2 0,1-1 0,17-1 0,-20 3 3,-1 1 1,1 0-1,0 0 0,-1 1 1,1 0-1,-1 0 0,1 1 1,-1 0-1,1 0 0,-1 0 1,0 1-1,0 0 0,0 0 1,0 0-1,-1 1 0,10 7 1,-7-3 11,0 1 0,0 0 1,-1 0-1,0 1 0,0-1 1,8 17-1,26 70 286,-30-65-57,23 41 0,-25-60-1089,-2-27 409,-6 14 445,6-23-276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8.687"/>
    </inkml:context>
    <inkml:brush xml:id="br0">
      <inkml:brushProperty name="width" value="0.05" units="cm"/>
      <inkml:brushProperty name="height" value="0.05" units="cm"/>
    </inkml:brush>
  </inkml:definitions>
  <inkml:trace contextRef="#ctx0" brushRef="#br0">322 0 12627,'-10'45'524,"-1"-1"1,-18 45-1,0 1-193,-58 313 634,33 8-132,-4 20-50,42-349-637,7-39-38,2 0 0,1 0 0,1 72 0,5-111-98,0 0 0,1 0-1,-1 0 1,1-1 0,0 1-1,0 0 1,1-1-1,-1 1 1,1-1 0,0 1-1,0-1 1,0 1 0,0-1-1,0 0 1,6 5 0,-6-6-6,0-1 1,0 0 0,0 1 0,0-1 0,0 0 0,0 0 0,1 0-1,-1 0 1,0-1 0,1 1 0,-1-1 0,0 1 0,1-1 0,-1 0-1,1 0 1,-1 0 0,1 0 0,-1 0 0,0-1 0,1 1 0,-1-1 0,1 1-1,-1-1 1,0 0 0,0 0 0,3-2 0,3-1-108,0-1-1,0-1 1,-1 0 0,1 0-1,6-7 1,5-5 20,3-1-74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49.439"/>
    </inkml:context>
    <inkml:brush xml:id="br0">
      <inkml:brushProperty name="width" value="0.05" units="cm"/>
      <inkml:brushProperty name="height" value="0.05" units="cm"/>
    </inkml:brush>
  </inkml:definitions>
  <inkml:trace contextRef="#ctx0" brushRef="#br0">181 21 18740,'32'-21'2287,"-59"61"361,16-23-2233,-19 30 305,2 0 0,-43 103-1,61-124-554,1 1 0,2 0-1,1 0 1,0 1 0,2-1 0,2 1-1,0 50 1,3-71-186,-1 1 0,1 0 0,1 0-1,-1-1 1,2 1 0,-1-1 0,5 11-1,-6-15-72,1-1 0,0 1 0,0 0 0,-1-1 0,1 1-1,1-1 1,-1 0 0,0 0 0,1 0 0,-1 0 0,1 0 0,-1 0-1,1 0 1,0-1 0,0 1 0,0-1 0,0 0 0,0 0-1,0 0 1,4 0 0,0 0 11,-1-1 1,0 0-1,0 0 0,0-1 1,0 1-1,0-1 0,0-1 1,0 1-1,0-1 0,0 0 1,6-3-1,37-22-564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49.866"/>
    </inkml:context>
    <inkml:brush xml:id="br0">
      <inkml:brushProperty name="width" value="0.05" units="cm"/>
      <inkml:brushProperty name="height" value="0.05" units="cm"/>
    </inkml:brush>
  </inkml:definitions>
  <inkml:trace contextRef="#ctx0" brushRef="#br0">19 313 16187,'-3'5'353,"0"-1"0,1 0 0,0 1 0,0-1 0,0 1 0,0 0 0,0 5 0,2-10-322,0-1-1,0 1 1,0 0 0,0 0 0,0 0 0,1 0-1,-1 0 1,0 0 0,0 0 0,0 0 0,1 0 0,-1 0-1,0-1 1,0 1 0,0 0 0,1 0 0,-1 0-1,0 0 1,0 0 0,0 0 0,1 1 0,-1-1-1,0 0 1,0 0 0,0 0 0,1 0 0,-1 0 0,0 0-1,0 0 1,0 0 0,0 0 0,1 0 0,-1 1-1,0-1 1,0 0 0,0 0 0,0 0 0,0 0 0,1 0-1,-1 1 1,0-1 0,0 0 0,0 0 0,0 0-1,0 1 1,0-1 0,0 0 0,0 0 0,0 0 0,0 1-1,0-1 1,0 0 0,0 0 0,0 0 0,0 1-1,0-1 1,0 0 0,0 0 0,0 0 0,0 1-1,0-1 1,0 0 0,0 0 0,0 0 0,0 0 0,-1 1-1,1-1 1,0 0 0,16-13 1540,-12 10-1475,161-167 2502,-10 11-1980,-136 144-403,-18 15-211,-1 0 1,0 0-1,0-1 0,0 1 0,0 0 0,0 0 0,0 0 0,0 0 0,1 0 0,-1 0 0,0 0 0,0 0 0,0 0 1,0 0-1,0 0 0,1 0 0,-1 0 0,0 0 0,0 0 0,0 0 0,0 0 0,0 0 0,0 0 0,0 0 0,1 0 1,-1 1-1,0-1 0,0 0 0,0 0 0,0 0 0,0 0 0,0 0 0,0 0 0,1 0 0,-1 0 0,0 0 0,0 0 1,0 1-1,0-1 0,0 0 0,0 0 0,0 0 0,0 0 0,0 0 0,-2 14 108,-40 88 95,30-76-144,0 0-1,2 1 0,1 1 1,2-1-1,-9 54 0,16-76-108,0 0 0,0 0-1,0 0 1,1 0 0,1 8-1,-2-13-24,0 1-1,1-1 0,-1 1 0,0 0 0,0-1 0,0 1 0,0-1 0,0 1 0,1 0 0,-1-1 1,0 1-1,1-1 0,-1 1 0,0-1 0,1 1 0,-1-1 0,1 1 0,-1-1 0,0 0 0,1 1 0,-1-1 1,1 0-1,-1 1 0,1-1 0,0 0 0,-1 1 0,1-1 0,-1 0 0,1 0 0,-1 0 0,1 0 0,0 0 1,-1 1-1,1-1 0,0 0 0,-1 0 0,1 0 0,-1-1 0,1 1 0,0 0 0,-1 0 0,1 0 0,-1 0 1,1-1-1,-1 1 0,1 0 0,0 0 0,-1-1 0,1 1 0,-1 0 0,1-1 0,-1 1 0,0-1 0,2 0 1,20-26-1175,-11 10 697,14-14-596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0.349"/>
    </inkml:context>
    <inkml:brush xml:id="br0">
      <inkml:brushProperty name="width" value="0.05" units="cm"/>
      <inkml:brushProperty name="height" value="0.05" units="cm"/>
    </inkml:brush>
  </inkml:definitions>
  <inkml:trace contextRef="#ctx0" brushRef="#br0">202 2 15467,'3'-2'2225,"-6"12"-1033,-4 3-464,-7 10 2297,-1 5-1649,1 7-512,-2 5-152,7 4-327,3 1-137,3-4-152,2 2-24,1-8-160,1-4-160,1-10-505,-1-7-327,-4-14 872,-3-6-192,-3-13-144</inkml:trace>
  <inkml:trace contextRef="#ctx0" brushRef="#br0" timeOffset="1">0 189 17124,'8'0'1888,"9"0"-1024,1 1-296,8-1 825,5 0-241,1 0-336,3-3-400,-3-1-1072,-1-3 1816,-10 0-1160,-1 1-80,-8 0-16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0.757"/>
    </inkml:context>
    <inkml:brush xml:id="br0">
      <inkml:brushProperty name="width" value="0.05" units="cm"/>
      <inkml:brushProperty name="height" value="0.05" units="cm"/>
    </inkml:brush>
  </inkml:definitions>
  <inkml:trace contextRef="#ctx0" brushRef="#br0">77 207 17580,'12'12'2088,"-6"4"-1344,-8 4-328,-2 7 1121,-4 5-633,-1 2-136,-2-2-368,-1-1-152,1-7-424,4-2-280,-2-18-1416,4-5 1632,-4-19-216,1-2-193</inkml:trace>
  <inkml:trace contextRef="#ctx0" brushRef="#br0" timeOffset="1">89 4 19124,'4'-3'1937,"-2"4"-1289,1-1-264,0 2 968,2-1-1104,-5 1 88,9 1-200,-5-2-232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1.186"/>
    </inkml:context>
    <inkml:brush xml:id="br0">
      <inkml:brushProperty name="width" value="0.05" units="cm"/>
      <inkml:brushProperty name="height" value="0.05" units="cm"/>
    </inkml:brush>
  </inkml:definitions>
  <inkml:trace contextRef="#ctx0" brushRef="#br0">236 1 19108,'9'41'901,"-3"1"0,-2 1 1,-1-1-1,-2 1 0,-2-1 0,-7 44 0,3-52-773,-1 0 0,-2 0 0,-1-1 0,-20 49-1,22-63-169,-2-2-1,0 0 0,-1 0 0,0 0 1,-2-1-1,0-1 0,0 0 1,-2-1-1,-20 18 0,29-28 11,3-2 21,0 0 0,1 0 0,-1-1 0,-1 1-1,1-1 1,0 1 0,0-1 0,0 0 0,-1 0-1,1 0 1,-1 0 0,1 0 0,-1-1 0,1 1-1,-1-1 1,1 0 0,-5 1 0,-6-7-171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1.658"/>
    </inkml:context>
    <inkml:brush xml:id="br0">
      <inkml:brushProperty name="width" value="0.05" units="cm"/>
      <inkml:brushProperty name="height" value="0.05" units="cm"/>
    </inkml:brush>
  </inkml:definitions>
  <inkml:trace contextRef="#ctx0" brushRef="#br0">4 1 16075,'-3'1'2169,"3"5"-1217,7-1-208,7-2 1209,12 0-521,6 0-160,13-1-376,7-2-143,1 0-345,1 0-240,-4-2-656,-5 1-369,-13-3 689,-12 0-152,-22 4-128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2.055"/>
    </inkml:context>
    <inkml:brush xml:id="br0">
      <inkml:brushProperty name="width" value="0.05" units="cm"/>
      <inkml:brushProperty name="height" value="0.05" units="cm"/>
    </inkml:brush>
  </inkml:definitions>
  <inkml:trace contextRef="#ctx0" brushRef="#br0">0 10 17716,'16'14'2024,"17"-5"-1056,9-6-375,14-1 927,7-2-208,4-5-464,2-1-552,-4-3-56,-3 1-96,-16-1-216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2.677"/>
    </inkml:context>
    <inkml:brush xml:id="br0">
      <inkml:brushProperty name="width" value="0.05" units="cm"/>
      <inkml:brushProperty name="height" value="0.05" units="cm"/>
    </inkml:brush>
  </inkml:definitions>
  <inkml:trace contextRef="#ctx0" brushRef="#br0">21 461 14947,'-1'1'179,"0"-1"-1,0 1 0,1-1 1,-1 0-1,0 1 1,0-1-1,0 0 0,0 1 1,0-1-1,0 0 1,0 0-1,0 0 0,1 0 1,-1 0-1,0 0 1,0 0-1,0 0 1,0 0-1,-2-1 0,3 0-77,0 1-1,0-1 0,0 1 1,-1-1-1,1 1 0,0-1 0,0 1 1,0-1-1,0 1 0,0-1 1,0 1-1,0-1 0,0 0 1,1 1-1,-1-1 0,0 1 0,0-1 1,0 1-1,0-1 0,1 1 1,-1 0-1,0-1 0,1 1 0,-1-1 1,0 1-1,1-1 0,-1 1 1,0 0-1,1-1 0,-1 1 1,1 0-1,-1-1 0,1 1 0,-1 0 1,1-1-1,152-160 3833,-90 84-3633,70-115 0,-123 175-218,-15 26-14,-15 25-2,8-5-44,1 1 1,1 0-1,-9 49 0,-5 96-522,24-167 436,-23 112-2183,18-101 1723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3.122"/>
    </inkml:context>
    <inkml:brush xml:id="br0">
      <inkml:brushProperty name="width" value="0.05" units="cm"/>
      <inkml:brushProperty name="height" value="0.05" units="cm"/>
    </inkml:brush>
  </inkml:definitions>
  <inkml:trace contextRef="#ctx0" brushRef="#br0">0 56 15195,'3'8'2065,"3"-4"-1105,10-1-200,5-1 992,14-2-255,3-2-121,16-4-312,4 0-192,2-5-287,1 2-185,-7-3-384,-4 3-232,-13 1-593,-8 2-367,-14 3 912,-13 3-224,1 0-176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3.578"/>
    </inkml:context>
    <inkml:brush xml:id="br0">
      <inkml:brushProperty name="width" value="0.05" units="cm"/>
      <inkml:brushProperty name="height" value="0.05" units="cm"/>
    </inkml:brush>
  </inkml:definitions>
  <inkml:trace contextRef="#ctx0" brushRef="#br0">50 14 16211,'-6'5'2307,"17"-5"-977,20-5 651,-27 4-1759,12-3 493,-1 1 0,1 1 1,0 0-1,29 1 0,-42 0-687,0 2-1,0-1 1,0 0 0,-1 1-1,1-1 1,0 1 0,0 0 0,-1 0-1,1 0 1,0 0 0,-1 0-1,1 0 1,-1 1 0,0 0 0,1-1-1,-1 1 1,0 0 0,0 0-1,0 0 1,0 0 0,-1 0-1,1 1 1,0-1 0,-1 0 0,0 1-1,1-1 1,-1 1 0,0 0-1,0-1 1,-1 1 0,1 0 0,0 0-1,-1-1 1,0 1 0,0 4-1,0 8-22,-1 0 0,-1 0 0,-1-1 0,0 1 0,0 0 0,-2-1 0,0 0 0,0 0 0,-14 22 0,-5 6 10,-49 64-1,65-95 5,-1 0 1,0 0-1,0-1 1,-1 0-1,-1 0 1,1-1-1,-2-1 0,-21 14 1,23-19 81,18-8-46,18-9-14,-18 12-61,0 0 0,0 0 0,0 1 0,0 0 0,0 0 1,0 1-1,0-1 0,1 2 0,-1 0 0,0 0 0,0 0 0,0 1 0,0 0 0,0 0 0,-1 1 0,1 0 0,11 7 0,-16-9-97,1 1-1,0-1 1,0 1-1,0-1 0,0-1 1,0 1-1,0 0 1,0-1-1,0 0 1,0 0-1,0 0 0,0 0 1,0-1-1,0 0 1,0 0-1,-1 0 1,1 0-1,0 0 0,0-1 1,-1 1-1,1-1 1,0 0-1,-1-1 0,0 1 1,0 0-1,0-1 1,0 0-1,0 0 1,4-5-1,16-21-434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9.338"/>
    </inkml:context>
    <inkml:brush xml:id="br0">
      <inkml:brushProperty name="width" value="0.05" units="cm"/>
      <inkml:brushProperty name="height" value="0.05" units="cm"/>
    </inkml:brush>
  </inkml:definitions>
  <inkml:trace contextRef="#ctx0" brushRef="#br0">1 113 12691,'4'2'169,"0"-1"0,0 0 0,0 0 0,0 0 0,1-1 0,-1 1 0,5-1 0,9 1 48,70 9 650,143-2 0,87-24-312,164-24-347,130-9-169,661 16 18,-601 81 21,-7 49-592,-654-94 457,-8-3 44,-1 1-1,1-1 1,0 1 0,-1-1 0,1 0-1,0 0 1,-1 0 0,1 0 0,0 0-1,0 0 1,3-2 0,1-3-137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4.060"/>
    </inkml:context>
    <inkml:brush xml:id="br0">
      <inkml:brushProperty name="width" value="0.05" units="cm"/>
      <inkml:brushProperty name="height" value="0.05" units="cm"/>
    </inkml:brush>
  </inkml:definitions>
  <inkml:trace contextRef="#ctx0" brushRef="#br0">309 0 17876,'-7'5'2635,"-10"10"-1934,0 0-1,1 0 0,0 2 1,-20 27-1,-47 82-353,62-91-258,2 0 1,2 1-1,1 0 1,-10 41-1,21-63-76,1 0 0,1 1 0,1 0 0,0-1 0,1 1-1,0 0 1,1 0 0,1 0 0,0-1 0,1 1 0,1 0-1,0-1 1,1 1 0,6 13 0,-7-22-41,0 0 0,0 0 0,0 0 0,1-1 0,-1 0 0,1 1 0,1-2 0,-1 1 0,1 0 0,0-1 0,0 0 0,0 0 0,0 0 0,1-1 0,0 1 0,-1-1 0,1-1 0,0 1 0,13 2 0,28-3-119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4.478"/>
    </inkml:context>
    <inkml:brush xml:id="br0">
      <inkml:brushProperty name="width" value="0.05" units="cm"/>
      <inkml:brushProperty name="height" value="0.05" units="cm"/>
    </inkml:brush>
  </inkml:definitions>
  <inkml:trace contextRef="#ctx0" brushRef="#br0">1 430 17420,'0'0'59,"0"0"0,0 0-1,0 1 1,0-1 0,0 0 0,0 0 0,0 0 0,0 0 0,0 1 0,0-1 0,0 0 0,-1 0 0,1 0 0,0 1-1,0-1 1,0 0 0,0 0 0,1 0 0,-1 0 0,0 1 0,0-1 0,0 0 0,0 0 0,0 0 0,0 1-1,0-1 1,0 0 0,0 0 0,0 0 0,0 0 0,1 0 0,-1 1 0,0-1 0,0 0 0,0 0 0,0 0 0,0 0-1,1 0 1,-1 0 0,0 1 0,0-1 0,0 0 0,0 0 0,1 0 0,-1 0 0,0 0 0,0 0 0,0 0 0,1 0-1,14-4 1015,22-14-370,-33 16-309,47-28 544,-1-2-1,53-46 0,80-86-572,-80 55-338,-103 109-27,0 0 0,0 0-1,0 0 1,0 1 0,0-1 0,0 0 0,0 0 0,0 0 0,0 0-1,0 0 1,0 0 0,0 0 0,0 0 0,0 0 0,1 0 0,-1 0 0,0 1-1,0-1 1,0 0 0,0 0 0,0 0 0,0 0 0,0 0 0,0 0-1,0 0 1,0 0 0,0 0 0,1 0 0,-1 0 0,0 0 0,0 0 0,0 0-1,0 0 1,0 0 0,0 0 0,0 0 0,0 0 0,0 0 0,1 0-1,-1 0 1,0 0 0,0 0 0,0 0 0,0 0 0,0 0 0,0 0-1,0 0 1,0 0 0,0 0 0,0 0 0,1 0 0,-1-1 0,0 1 0,0 0-1,0 0 1,0 0 0,0 0 0,0 0 0,0 0 0,0 0 0,0 0-1,-4 14 5,-10 21 18,-35 68 108,18-41 174,-27 79 0,56-133-273,0-4-23,0 1 0,1-1 0,-1 0 0,1 1 1,0 0-1,0-1 0,1 1 0,0 0 0,-1-1 1,2 1-1,0 9 0,-1-14-36,0 0 0,1 1 0,-1-1-1,0 1 1,1-1 0,-1 0 0,0 1 0,1-1-1,-1 0 1,0 1 0,1-1 0,-1 0 0,1 0 0,-1 1-1,1-1 1,-1 0 0,1 0 0,-1 0 0,0 0 0,1 1-1,-1-1 1,1 0 0,-1 0 0,1 0 0,-1 0 0,1 0-1,-1 0 1,1 0 0,-1-1 0,1 1 0,-1 0-1,1 0 1,-1 0 0,1 0 0,-1-1 0,1 1 0,-1 0-1,0 0 1,1-1 0,-1 1 0,0 0 0,1-1 0,0 1-1,21-18-458,-18 14 407,13-11-339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4.927"/>
    </inkml:context>
    <inkml:brush xml:id="br0">
      <inkml:brushProperty name="width" value="0.05" units="cm"/>
      <inkml:brushProperty name="height" value="0.05" units="cm"/>
    </inkml:brush>
  </inkml:definitions>
  <inkml:trace contextRef="#ctx0" brushRef="#br0">266 1 17396,'9'9'1864,"-12"12"-1040,-11 1-280,-4 10 929,-4 5-241,1 6-304,-2-1-184,3 1-272,5-3-119,4-8-137,6-1-88,5-8-336,-1-5-377,1-9-519,0-7 912,-6-2-144,-5-8-176</inkml:trace>
  <inkml:trace contextRef="#ctx0" brushRef="#br0" timeOffset="1">1 247 18788,'17'0'2144,"3"0"-1391,7 0-353,5 0 1120,10-1-664,1-1-416,-1-1 777,3 2-961,-2 1-72,-2 0-32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5.392"/>
    </inkml:context>
    <inkml:brush xml:id="br0">
      <inkml:brushProperty name="width" value="0.05" units="cm"/>
      <inkml:brushProperty name="height" value="0.05" units="cm"/>
    </inkml:brush>
  </inkml:definitions>
  <inkml:trace contextRef="#ctx0" brushRef="#br0">477 0 17684,'-1'5'226,"0"-1"0,-1 0 0,0 1 0,0-1 0,0 0 0,0 0 0,-1 0 1,1 0-1,-1-1 0,0 1 0,0-1 0,-7 6 0,1 1 302,-25 26-18,-1 0-1,-2-3 1,-1-1-1,-2-1 0,0-3 1,-46 24-1,76-47-398,1-1 0,-1 0 1,1 0-1,-1-1 0,-12 2 0,20-4-86,0-1 0,-1 0-1,1 0 1,-1 0 0,1 0 0,0 0 0,-1 0 0,1-1-1,-1 1 1,1-1 0,-5-1 0,6 1-23,0 0 0,0 0 0,0 0 0,-1 1 0,1-1 0,0-1 0,0 1-1,0 0 1,0 0 0,1 0 0,-1 0 0,0-1 0,0 1 0,1 0 0,-1-1 0,1 1 0,-1-1 0,1 1 0,-1-1 0,1-2 0,-1-2-43,1 0 0,-1 0 1,2 0-1,-1 0 0,0 0 0,1 1 1,0-1-1,1 0 0,-1 0 1,1 0-1,0 1 0,0-1 0,4-5 1,-4 8 23,0 0-1,0 0 1,0 0 0,0 0 0,1 1 0,-1-1-1,1 1 1,-1 0 0,1-1 0,0 1 0,0 0-1,0 1 1,0-1 0,0 0 0,1 1 0,-1 0-1,0 0 1,1 0 0,-1 0 0,1 0 0,-1 1-1,1 0 1,4 0 0,15 2 99,-1 2 0,0 1-1,-1 0 1,36 15 0,-10-4 126,-22-9-263,62 24 598,-76-27-1217,0 2 1,-1 0-1,11 8 0,-12-8 226,1-3-161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6:55.801"/>
    </inkml:context>
    <inkml:brush xml:id="br0">
      <inkml:brushProperty name="width" value="0.05" units="cm"/>
      <inkml:brushProperty name="height" value="0.05" units="cm"/>
    </inkml:brush>
  </inkml:definitions>
  <inkml:trace contextRef="#ctx0" brushRef="#br0">233 1 18892,'23'30'1888,"5"10"-1175,2 0-281,1 9 856,-2 2-264,-14 5-368,-10 2-200,-14 10-232,-13 4-136,-16 7-360,-11 7-288,-11-2 200,-4 3 232,-9-2-96,-5-4-120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06.934"/>
    </inkml:context>
    <inkml:brush xml:id="br0">
      <inkml:brushProperty name="width" value="0.05" units="cm"/>
      <inkml:brushProperty name="height" value="0.05" units="cm"/>
    </inkml:brush>
  </inkml:definitions>
  <inkml:trace contextRef="#ctx0" brushRef="#br0">0 1 13995,'2'0'108,"-1"0"0,1-1 0,0 1 0,-1 0 0,1 0 0,0 0 0,-1 0 0,1 0-1,0 1 1,-1-1 0,1 0 0,0 1 0,-1-1 0,1 1 0,-1 0 0,1-1 0,-1 1 0,1 0 0,2 2 0,-3-1-35,0 1-1,1-1 1,-1 1 0,0-1-1,0 1 1,0-1 0,-1 1-1,1-1 1,0 1 0,-1 0 0,0 0-1,0-1 1,0 4 0,-5 365 2952,-3-193-2266,6-111-466,0 82 180,8-120-689,-6-28 212,0-1 0,1 1-1,-1 0 1,0 0 0,1-1 0,-1 1-1,1 0 1,-1-1 0,1 1 0,-1 0-1,1-1 1,-1 1 0,1-1 0,0 1-1,-1-1 1,1 1 0,0-1 0,-1 0-1,1 1 1,0-1 0,0 0 0,0 1-1,-1-1 1,1 0 0,0 0 0,0 0-1,0 0 1,-1 0 0,1 0 0,0 0-1,0 0 1,1 0 0,17-7-133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07.336"/>
    </inkml:context>
    <inkml:brush xml:id="br0">
      <inkml:brushProperty name="width" value="0.05" units="cm"/>
      <inkml:brushProperty name="height" value="0.05" units="cm"/>
    </inkml:brush>
  </inkml:definitions>
  <inkml:trace contextRef="#ctx0" brushRef="#br0">39 7 22005,'-8'0'1424,"2"3"-1248,-3 2-56,2 5-312,-1-1-520,9-5 680,7-12-72,7-21-184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07.793"/>
    </inkml:context>
    <inkml:brush xml:id="br0">
      <inkml:brushProperty name="width" value="0.05" units="cm"/>
      <inkml:brushProperty name="height" value="0.05" units="cm"/>
    </inkml:brush>
  </inkml:definitions>
  <inkml:trace contextRef="#ctx0" brushRef="#br0">245 38 19124,'2'-3'180,"1"0"0,-1 0 0,1 0 0,0 0 0,0 1 0,0-1 0,0 1 0,0 0 0,1 0 0,-1 0 0,0 1 0,1-1 0,0 1 0,-1 0 0,1 0 0,0 0 0,0 0 0,-1 1 0,8-1 0,-8 1-117,1 0 0,-1 0 0,0 0 0,1 1 0,-1 0 0,0-1-1,1 1 1,-1 0 0,0 0 0,0 1 0,0-1 0,0 1 0,0 0 0,0-1-1,0 1 1,-1 0 0,1 1 0,-1-1 0,1 0 0,-1 1 0,0-1-1,0 1 1,2 3 0,-2 0-42,1 0 0,-1 0 1,-1 0-1,1 0 0,-1 0 0,0 0 0,0 0 0,-1 1 0,0-1 1,0 0-1,0 1 0,-1-1 0,0 0 0,-3 11 0,-1-1-16,0 1-1,-2-2 1,1 1 0,-14 21-1,-7 4 19,-2-1 1,-1-2-1,-2-1 0,-2-1 0,-1-2 0,-2-1 0,-56 37 1,88-67-9,1 0 1,-1 1 0,1-1-1,0 1 1,0 0 0,-4 4-1,8-8-13,0 0 0,0 0 0,0 1 0,0-1 0,0 0 0,0 0-1,0 0 1,0 1 0,0-1 0,0 0 0,0 0 0,0 1-1,0-1 1,0 0 0,0 0 0,0 0 0,0 1 0,0-1 0,0 0-1,0 0 1,0 0 0,1 1 0,-1-1 0,0 0 0,0 0-1,0 0 1,0 0 0,0 1 0,1-1 0,-1 0 0,0 0 0,0 0-1,0 0 1,0 0 0,1 1 0,-1-1 0,0 0 0,0 0 0,0 0-1,1 0 1,-1 0 0,0 0 0,0 0 0,0 0 0,1 0 0,25 2 68,107-12-16,88-1-507,-185 12 353</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1.858"/>
    </inkml:context>
    <inkml:brush xml:id="br0">
      <inkml:brushProperty name="width" value="0.05" units="cm"/>
      <inkml:brushProperty name="height" value="0.05" units="cm"/>
    </inkml:brush>
  </inkml:definitions>
  <inkml:trace contextRef="#ctx0" brushRef="#br0">465 0 13715,'1'1'249,"0"1"0,0-1 0,0 0 0,-1 0 0,1 1 0,-1-1 0,1 0 1,-1 1-1,1-1 0,-1 1 0,0-1 0,1 1 0,-1-1 0,0 0 0,0 1 0,0-1 0,0 1 0,-1-1 0,1 1 1,0-1-1,0 1 0,-1-1 0,0 2 0,-11 34 2013,12-37-2234,-1 1 81,1 1-1,-1-1 0,1 1 0,-1-1 0,1 1 1,-1-1-1,0 0 0,0 0 0,0 1 0,0-1 1,0 0-1,0 0 0,0 0 0,0 0 0,0 0 1,0 0-1,-3 1 0,4-2-80,0 0-1,-1 0 1,1 0-1,0 0 1,-1 0 0,1 0-1,0 0 1,0 0-1,-1 0 1,1 0 0,0-1-1,-1 1 1,1 0-1,0 0 1,0 0 0,-1 0-1,1-1 1,0 1-1,0 0 1,-1 0 0,1-1-1,0 1 1,0 0-1,0 0 1,0-1 0,-1 1-1,1-1 1,-4-16 253,3 10-138,0-13 96,1 19-239,0 1 1,0 0 0,0-1 0,1 1 0,-1-1 0,0 1 0,0-1 0,0 1 0,0-1 0,1 1 0,-1-1 0,0 1 0,1 0-1,-1-1 1,0 1 0,1 0 0,-1-1 0,0 1 0,1 0 0,-1-1 0,1 1 0,-1 0 0,0 0 0,1-1 0,-1 1-1,1 0 1,-1 0 0,1 0 0,-1 0 0,1 0 0,-1 0 0,1 0 0,-1 0 0,1 0 0,-1 1-1,0 1 1,0 0-1,0-1 1,-1 1 0,1 0-1,0-1 1,-1 1-1,0-1 1,1 1-1,-1-1 1,0 1-1,-1 1 1,0 2-2,-16 35 35,-1 0-1,-3 0 0,-1-2 1,-1-1-1,-3-1 0,-45 49 1,59-73-18,0 0 0,0 0 0,-2-2 0,-15 10 0,27-17-12,-1-1 0,0 1 0,0-1 0,-1-1 0,1 1 1,0 0-1,-1-1 0,1 0 0,0 0 0,-1 0 0,0-1 0,1 0 1,-1 1-1,1-1 0,-1-1 0,1 1 0,-1-1 0,1 0 0,-1 0 0,-7-3 1,9 2-10,-1 0 0,2-1 1,-1 1-1,0-1 1,1 1-1,-1-1 1,1 0-1,0 0 1,-1 0-1,2 0 1,-1-1-1,0 1 1,1 0-1,-1-1 1,1 1-1,0-1 1,0 1-1,0-1 1,1 0-1,-1-6 1,0-7-52,1 1 0,0 0 0,4-22 0,-1 22-14,-1 1 0,2-1 0,7-21 0,-9 33 53,-1-1 0,1 1-1,0 0 1,0 0-1,0 0 1,1 0 0,0 1-1,-1-1 1,1 1 0,0-1-1,1 1 1,-1 0-1,0 0 1,1 1 0,0-1-1,6-3 1,-7 5 12,-1 1 0,1-1 0,-1 1 0,1 0 0,-1-1 0,1 1 0,0 0 0,-1 1 0,1-1 0,-1 0 0,1 1 0,-1-1 0,1 1 0,-1 0 0,1 0 0,-1 0 0,0 0 0,4 2 0,5 4 0,-1 0 0,16 15 0,-13-11 2,175 135 190,-97-77-816,-91-69 571,1 1 0,0-1 0,-1 1 0,1-1 0,0 1 0,-1 0 0,1-1 0,-1 1 0,1 0 0,-1-1 0,1 1 0,-1 0 0,1 0 0,-1-1 0,0 1 0,1 0 0,-1 0 0,0 0 0,0-1 0,0 1 0,1 0 0,-1 0 0,0 1 0,0 0-350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5.730"/>
    </inkml:context>
    <inkml:brush xml:id="br0">
      <inkml:brushProperty name="width" value="0.05" units="cm"/>
      <inkml:brushProperty name="height" value="0.05" units="cm"/>
    </inkml:brush>
  </inkml:definitions>
  <inkml:trace contextRef="#ctx0" brushRef="#br0">0 1 15659,'8'4'2121,"1"2"-1249,10 1-232,10 0 1329,10 4-777,3 1-128,11 0-320,1 1-160,0-1-248,-4 0-144,-10-1-656,-8-2-416,-12-3 728,-5-3-112,-13-3-152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8:59.779"/>
    </inkml:context>
    <inkml:brush xml:id="br0">
      <inkml:brushProperty name="width" value="0.05" units="cm"/>
      <inkml:brushProperty name="height" value="0.05" units="cm"/>
    </inkml:brush>
  </inkml:definitions>
  <inkml:trace contextRef="#ctx0" brushRef="#br0">0 180 13019,'10'-11'298,"0"0"0,0 0 1,1 1-1,0 1 0,1-1 1,0 2-1,0 0 0,1 0 0,0 1 1,0 1-1,1 0 0,0 1 1,16-4-1,24-5-303,1 3 0,61-4-1,-92 12 93,14-2-99,89-7-23,-108 11 13,-1 1 0,1 1 0,-1 1 0,30 6 0,-46-8 20,0 0 0,0 1 0,0-1 1,0 1-1,0 0 0,0 0 0,0 0 0,0 0 0,0 0 0,0 0 1,0 1-1,-1-1 0,1 1 0,0-1 0,-1 1 0,1-1 0,-1 1 1,0 0-1,2 2 0,-3-2 8,1 0 0,-1 0 0,1 0 0,-1 0 0,0 1 0,1-1 0,-1 0 0,-1 0 0,1 0 0,0 0-1,0 1 1,-1-1 0,1 0 0,-1 0 0,-1 4 0,-4 6 58,-1-1 0,0 1 0,-1-1 0,-17 20 0,22-28-47,-230 237 1269,103-113-891,57-53-1192,65-68 610,5-13-58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6.172"/>
    </inkml:context>
    <inkml:brush xml:id="br0">
      <inkml:brushProperty name="width" value="0.05" units="cm"/>
      <inkml:brushProperty name="height" value="0.05" units="cm"/>
    </inkml:brush>
  </inkml:definitions>
  <inkml:trace contextRef="#ctx0" brushRef="#br0">0 27 15155,'11'27'1721,"14"-12"-825,7-8-328,12-7 832,5 0-240,6-2-175,-1-3-321,-2-2-976,-5-4-1505,-7-4 1617,-9-4-256,-8 3-264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6.637"/>
    </inkml:context>
    <inkml:brush xml:id="br0">
      <inkml:brushProperty name="width" value="0.05" units="cm"/>
      <inkml:brushProperty name="height" value="0.05" units="cm"/>
    </inkml:brush>
  </inkml:definitions>
  <inkml:trace contextRef="#ctx0" brushRef="#br0">1 402 16756,'0'1'46,"1"19"1716,6-15-849,7-10-272,10-12 237,0-2 1,-2 0 0,27-29-1,-7 6-290,70-70 210,60-54-457,-176 173-339,0-1 0,0 0 0,1 1 0,0 0 0,-4 11 0,2-5-5,-44 125-11,43-116 14,1 0 1,1 1 0,0-1 0,1 32-1,3-51-32,0-1-1,0 1 1,0-1-1,1 1 0,-1 0 1,1-1-1,-1 1 1,3 4-1,-2-6-18,-1 0 0,1-1-1,-1 1 1,1 0 0,-1-1 0,1 1-1,-1 0 1,1-1 0,0 1-1,-1-1 1,1 1 0,0-1 0,0 1-1,-1-1 1,1 0 0,0 1 0,0-1-1,0 0 1,0 1 0,2-1-34,1 0 0,-1 0 0,0-1 1,0 1-1,1-1 0,-1 0 0,0 0 1,0 0-1,0 0 0,0 0 0,0-1 1,4-2-1,23-14-351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7.087"/>
    </inkml:context>
    <inkml:brush xml:id="br0">
      <inkml:brushProperty name="width" value="0.05" units="cm"/>
      <inkml:brushProperty name="height" value="0.05" units="cm"/>
    </inkml:brush>
  </inkml:definitions>
  <inkml:trace contextRef="#ctx0" brushRef="#br0">348 0 15939,'-9'6'1945,"-2"8"-1249,-4 7-232,2 7 1328,1 9-999,-2 2-105,4 4-256,2 3-104,5-1-160,3-6-40,1-3-96,4-6-200,-3-11-624,2-6 1960,-4-19-1152,-12-14 0</inkml:trace>
  <inkml:trace contextRef="#ctx0" brushRef="#br0" timeOffset="1">0 210 16195,'5'12'1577,"12"-3"-921,6 0-256,12-3 664,6-1-152,10-5-688,-2-3-472,3-8 320,-2-1-72,2-3-232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7.521"/>
    </inkml:context>
    <inkml:brush xml:id="br0">
      <inkml:brushProperty name="width" value="0.05" units="cm"/>
      <inkml:brushProperty name="height" value="0.05" units="cm"/>
    </inkml:brush>
  </inkml:definitions>
  <inkml:trace contextRef="#ctx0" brushRef="#br0">504 1 16379,'-108'114'4781,"57"-57"-3527,-110 94 1,152-144-1184,-1 0 0,0 0 0,-1-1 0,-20 10 0,28-15-79,1 0 0,-1 0-1,1 0 1,-1 0 0,1-1 0,-1 1-1,0-1 1,1 0 0,-1 0-1,0 0 1,1 0 0,-1 0-1,0 0 1,1-1 0,-1 1 0,0-1-1,1 0 1,-1 1 0,1-1-1,-1-1 1,1 1 0,0 0 0,-1 0-1,1-1 1,0 0 0,0 1-1,0-1 1,-2-2 0,-1-3-105,0-1 0,1 1 0,0-1 0,0 0 0,1 1 0,0-2 0,1 1 1,0 0-1,0 0 0,0-1 0,1 1 0,0-11 0,0 8-24,1 0-1,1 0 1,0 0 0,0 0 0,1 0-1,1 0 1,-1 0 0,2 1-1,4-11 1,-7 19 140,-1 0-1,1 0 1,0 1-1,0-1 1,1 0 0,-1 1-1,0-1 1,1 1-1,-1-1 1,1 1-1,-1-1 1,1 1 0,-1 0-1,1 0 1,0 0-1,0 0 1,0 0-1,0 0 1,3 0 0,-2 0 26,-1 1 0,1 0 0,0 0 0,0 0 0,0 0 0,0 1 0,0-1 0,0 1 0,0-1 0,0 1 0,0 0 0,3 2 0,7 5 163,1 0 0,-1 0 1,0 1-1,14 14 0,-15-12-62,188 180 1015,-179-169-1385,-17-18 199,-3-2 31,1 0 0,0-1 0,-1 1 0,1 0 1,0 0-1,0-1 0,0 1 0,0-1 0,0 0 1,0 0-1,0 1 0,1-1 0,-1 0 0,0-1 1,1 1-1,-1 0 0,5 0 0,10-6-135</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21.468"/>
    </inkml:context>
    <inkml:brush xml:id="br0">
      <inkml:brushProperty name="width" value="0.05" units="cm"/>
      <inkml:brushProperty name="height" value="0.05" units="cm"/>
    </inkml:brush>
  </inkml:definitions>
  <inkml:trace contextRef="#ctx0" brushRef="#br0">14 268 15491,'-2'-4'186,"0"0"0,1 0 0,-1 0 0,1 0 0,0 0 0,0 0 0,0 0 0,1-1-1,0 1 1,-1 0 0,2 0 0,-1-1 0,0 1 0,1 0 0,0 0 0,0-1 0,0 1 0,0 0-1,1 0 1,-1 0 0,1 1 0,0-1 0,0 0 0,6-6 0,0-2 163,2 1-1,0 0 1,0 1 0,1 0-1,0 1 1,13-9-1,-6 6-19,1 0 0,0 1 0,1 2 0,30-12 0,-42 18-265,1 0 0,-1 1-1,1 0 1,0 1 0,0-1 0,0 2 0,0-1-1,0 1 1,0 0 0,0 1 0,0 0 0,0 1 0,13 4-1,-18-5-51,0 1 0,0 1 0,0-1 1,-1 0-1,1 1 0,-1 0 0,0 0 0,1 0 0,-1 0 0,-1 0 0,1 1 0,0-1 0,-1 1 0,0 0 0,0 0 0,0 0 0,0 0 0,0 0 0,-1 0 0,0 0 0,0 0 0,0 1 0,0-1 0,-1 0 0,0 1 0,0 5 1,0 4-8,-1-1 1,0 0 0,-1 0-1,-1 1 1,0-1 0,-1-1-1,-8 21 1,0-9 2,-1 0 0,-1-1-1,-1-1 1,0 0 0,-2-1-1,-1-1 1,-22 21 0,-3-4 82,-2-1 1,-63 39 0,102-71-78,-3 2 21,1-1-1,0 1 1,0 0 0,-11 11-1,19-16-26,-1 0-1,0 0 0,0-1 1,1 1-1,-1 0 1,0 0-1,1 1 1,-1-1-1,1 0 0,-1 0 1,1 0-1,0 0 1,0 0-1,-1 0 1,1 0-1,0 1 0,0-1 1,0 0-1,0 2 1,1-2 0,-1 0 0,1 1 0,0-1 0,0 0 0,0 0 1,-1 0-1,1 0 0,0 0 0,1 0 0,-1 0 0,0 0 0,0 0 0,0 0 1,0-1-1,1 1 0,-1 0 0,0-1 0,1 1 0,-1-1 0,2 1 1,26 6-4,0-1 0,0-2 1,0 0-1,38-1 0,-40-2-105,142 0-759,-156-2 825,37 1-171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2.288"/>
    </inkml:context>
    <inkml:brush xml:id="br0">
      <inkml:brushProperty name="width" value="0.05" units="cm"/>
      <inkml:brushProperty name="height" value="0.05" units="cm"/>
    </inkml:brush>
  </inkml:definitions>
  <inkml:trace contextRef="#ctx0" brushRef="#br0">28 1 17020,'11'6'1800,"-11"8"-952,0 4-304,-6 11 913,-4 3-249,3 8-312,-1 1-176,5 4-264,-2-2-120,5-10-152,2-4-104,4-7-176,0-4-216,0-7-528,0-3-344,-6-10 456,-9-4 56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2.723"/>
    </inkml:context>
    <inkml:brush xml:id="br0">
      <inkml:brushProperty name="width" value="0.05" units="cm"/>
      <inkml:brushProperty name="height" value="0.05" units="cm"/>
    </inkml:brush>
  </inkml:definitions>
  <inkml:trace contextRef="#ctx0" brushRef="#br0">1 6 16852,'3'3'2000,"5"2"-1304,11 1-208,6 2 985,9-4-537,1 2-160,8-1-400,1-5-336,0-2 1176,-2-5-1056,2-10-32,-7 0 40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3.280"/>
    </inkml:context>
    <inkml:brush xml:id="br0">
      <inkml:brushProperty name="width" value="0.05" units="cm"/>
      <inkml:brushProperty name="height" value="0.05" units="cm"/>
    </inkml:brush>
  </inkml:definitions>
  <inkml:trace contextRef="#ctx0" brushRef="#br0">420 3 16315,'1'-1'116,"0"1"0,0-1 0,0 1-1,0 0 1,0 0 0,0-1-1,0 1 1,0 0 0,0 0-1,0 0 1,1 0 0,-1 0-1,0 0 1,0 0 0,0 1 0,0-1-1,0 0 1,0 1 0,0-1-1,0 0 1,-1 1 0,1-1-1,0 1 1,0 0 0,0-1-1,0 1 1,0 0 0,-1-1-1,2 2 1,-1 1 35,-1-1 0,0 1 1,0-1-1,1 0 0,-1 1 0,-1-1 0,1 1 0,0-1 0,-1 0 1,1 1-1,-1-1 0,0 0 0,-1 4 0,-10 24 232,-2 0-1,-1-1 1,-2 0-1,0-1 1,-2-1 0,-1-1-1,-46 47 1,51-58-282,0-1 0,0-1 0,-28 17 1,39-26-78,-1-1 1,0 0-1,-1-1 1,1 1-1,0-1 1,-1 0-1,1 0 1,-1-1 0,0 0-1,1 0 1,-1 0-1,0-1 1,0 1-1,0-1 1,1-1-1,-1 1 1,-7-2-1,10 1-12,-1-1-1,1 1 0,0-1 1,0 0-1,0 1 0,0-1 1,0-1-1,0 1 0,0 0 1,1-1-1,-1 1 0,1-1 1,0 0-1,-4-5 0,3 2-1,-1-1 0,1 1-1,1-1 1,-1 0-1,1 0 1,-2-14 0,2 7-11,0 0 1,2 0 0,0 0-1,0 0 1,1 0 0,1 0 0,4-15-1,-6 25-2,1 0 0,0 0-1,1 0 1,-1 0 0,1 1 0,0-1-1,-1 0 1,2 1 0,-1 0-1,0-1 1,1 1 0,-1 0 0,1 0-1,0 0 1,0 1 0,0-1-1,0 1 1,1 0 0,-1 0 0,1 0-1,-1 0 1,1 0 0,0 1-1,-1-1 1,1 1 0,0 0 0,0 0-1,0 1 1,0-1 0,0 1-1,0 0 1,0 0 0,0 0 0,0 1-1,0-1 1,0 1 0,0 0-1,5 2 1,8 2-1,0 1 0,0 1 0,-1 1-1,0 0 1,25 17 0,68 60 95,-105-82-119,9 7-71,0 1 0,-1 0 0,0 1-1,-1 1 1,0-1 0,15 25 0,-26-35 1,1-1 0,0 1 0,-1 0 0,1-1 1,-1 1-1,1 0 0,-1 0 0,0 0 0,0 0 0,0-1 0,0 1 0,0 0 0,0 0 0,0 0 1,-1 0-1,0 2 0,-3 1-357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4.857"/>
    </inkml:context>
    <inkml:brush xml:id="br0">
      <inkml:brushProperty name="width" value="0.05" units="cm"/>
      <inkml:brushProperty name="height" value="0.05" units="cm"/>
    </inkml:brush>
  </inkml:definitions>
  <inkml:trace contextRef="#ctx0" brushRef="#br0">39 1 17116,'0'0'105,"0"0"1,1 1-1,-1-1 1,0 0 0,0 1-1,0-1 1,1 0-1,-1 1 1,0-1 0,0 0-1,0 1 1,0-1-1,1 1 1,-1-1 0,0 0-1,0 1 1,0-1-1,0 0 1,0 1 0,0-1-1,0 1 1,0-1-1,0 0 1,0 1 0,-1-1-1,1 1 1,0-1-1,0 0 1,0 1 0,0-1-1,-1 1 1,-2 20 810,-8 24-135,1 0 1,3 1-1,-1 54 0,7-93-738,2 0 1,-1 0-1,1 1 1,0-1 0,0 0-1,1 0 1,3 10-1,-4-15-24,0 0 1,0 0-1,0 0 0,0 0 1,1 0-1,-1 0 0,1 0 1,-1 0-1,1-1 0,-1 1 0,1 0 1,0-1-1,0 0 0,0 1 1,0-1-1,0 0 0,0 0 1,0 0-1,1 0 0,-1-1 1,0 1-1,0 0 0,1-1 1,-1 0-1,0 1 0,5-1 0,-3 0-71,1 0 0,-1-1-1,1 1 1,-1-1-1,1 0 1,-1 0 0,1 0-1,-1-1 1,0 1-1,0-1 1,0 0-1,0-1 1,0 1 0,0-1-1,0 1 1,-1-1-1,0 0 1,1 0 0,-1-1-1,0 1 1,0-1-1,-1 1 1,4-7-1,-1 1-194,-1-1 1,0 0-1,-1 0 0,0-1 0,0 1 0,-1 0 0,0-1 0,-1 0 0,0-10 0,-1-29-539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15.274"/>
    </inkml:context>
    <inkml:brush xml:id="br0">
      <inkml:brushProperty name="width" value="0.05" units="cm"/>
      <inkml:brushProperty name="height" value="0.05" units="cm"/>
    </inkml:brush>
  </inkml:definitions>
  <inkml:trace contextRef="#ctx0" brushRef="#br0">21 1 18452,'-11'0'2192,"6"7"-1447,2 0-313,2-1 1040,1-2-568,6 4-424,0-8-200,6 5-48,0-4-232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0.459"/>
    </inkml:context>
    <inkml:brush xml:id="br0">
      <inkml:brushProperty name="width" value="0.05" units="cm"/>
      <inkml:brushProperty name="height" value="0.05" units="cm"/>
    </inkml:brush>
  </inkml:definitions>
  <inkml:trace contextRef="#ctx0" brushRef="#br0">0 595 13435,'35'-32'2098,"40"-44"-1,46-63-1842,-90 102 39,33-40-166,-32 36-80,2 1 0,1 2 1,58-49-1,-86 82-43,-5 3-2,1 0 1,-1 0-1,1 0 0,-1 0 0,1 0 1,0 1-1,0-1 0,0 1 1,0 0-1,0-1 0,0 1 0,0 1 1,0-1-1,1 0 0,2 1 0,-4 0 0,-1 0-1,0 1 0,0-1 0,0 1 0,0-1 1,-1 1-1,1-1 0,0 1 0,0 0 1,0-1-1,0 1 0,-1 0 0,1 0 1,0 0-1,0-1 0,-1 1 0,1 0 1,-1 0-1,1 0 0,-1 0 0,1 0 1,-1 0-1,0 0 0,1 0 0,-1 0 0,0 1 1,0-1-1,0 0 0,0 0 0,0 1 1,0 42 34,-1-33-25,0 14 30,-2 18-51,2 0 0,9 73 0,-7-105-38,1 0 0,0-1 0,1 1-1,0 0 1,1-1 0,0 1-1,1-1 1,0 0 0,0 0-1,1-1 1,0 0 0,1 0-1,0 0 1,0-1 0,16 13 0,-19-17 28,1-1 0,-1 0 0,1 0 1,0-1-1,-1 0 0,1 0 1,7 3-1,-5-4-22,0 0 0,0-1 0,0 0 0,14-1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22.455"/>
    </inkml:context>
    <inkml:brush xml:id="br0">
      <inkml:brushProperty name="width" value="0.05" units="cm"/>
      <inkml:brushProperty name="height" value="0.05" units="cm"/>
    </inkml:brush>
  </inkml:definitions>
  <inkml:trace contextRef="#ctx0" brushRef="#br0">121 208 12811,'1'-8'402,"0"0"0,1 0 0,0 0 0,0 0 0,1 0 1,-1 0-1,2 0 0,-1 1 0,1-1 0,0 1 0,1 0 1,0 0-1,0 1 0,0 0 0,1-1 0,0 2 0,0-1 0,8-5 1,-4 3-42,1 0 0,-1 1 0,1 1 0,0 0 0,1 0 0,0 1 0,0 0 0,0 1 0,0 1 0,0 0 0,16-2 0,-25 5-304,1 0 1,0 0-1,0 0 0,0 0 0,-1 1 1,1-1-1,0 1 0,0 0 1,-1 0-1,6 3 0,-7-3-43,-1 0 1,1 0-1,-1 0 0,0 0 1,1 0-1,-1 0 0,0 0 1,0 1-1,0-1 0,0 1 1,0-1-1,0 0 0,0 1 1,0 0-1,-1-1 0,1 1 1,0-1-1,-1 1 0,0 0 1,1-1-1,-1 1 0,0 0 1,0 0-1,0-1 0,0 4 1,-1 4-3,0 0 0,-1 0 1,0-1-1,-1 1 0,0-1 0,-7 15 1,-30 48-11,25-46 3,-146 215 31,79-125-10,46-66-5,21-28 1,0-1-1,-16 31 1,31-50-21,-1 0-1,1 0 1,-1-1 0,1 1-1,0 0 1,-1 0 0,1 0-1,0 0 1,0 0 0,0 0-1,0 0 1,0 0-1,0 0 1,0 0 0,0 0-1,0 0 1,0 0 0,1 0-1,-1 0 1,0 0-1,1 0 1,-1-1 0,0 1-1,1 0 1,-1 0 0,1 0-1,1 1 1,0 0 0,0 0 0,0 0 1,1-1-1,-1 1 0,1-1 0,-1 1 0,1-1 1,0 0-1,4 1 0,5 1 10,0 0 0,0-1 1,21 1-1,109-8-841,-114 2 666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42.639"/>
    </inkml:context>
    <inkml:brush xml:id="br0">
      <inkml:brushProperty name="width" value="0.05" units="cm"/>
      <inkml:brushProperty name="height" value="0.05" units="cm"/>
    </inkml:brush>
  </inkml:definitions>
  <inkml:trace contextRef="#ctx0" brushRef="#br0">0 64 14675,'11'-3'1384,"4"13"-815,-4 2-209,9 2 536,3-2-128,11-3-224,7-3-64,14-7-312,15-9-456,18-20 280,8-8-56,7-7-80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43.164"/>
    </inkml:context>
    <inkml:brush xml:id="br0">
      <inkml:brushProperty name="width" value="0.05" units="cm"/>
      <inkml:brushProperty name="height" value="0.05" units="cm"/>
    </inkml:brush>
  </inkml:definitions>
  <inkml:trace contextRef="#ctx0" brushRef="#br0">3 1 15691,'-3'14'1481,"12"-2"-833,8-8-232,14 1 856,7-2-488,9-1-216,7 1 17,4 0-321,-4-3-448,-4-6 216,-7-4-40,-15-3-136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7:58.095"/>
    </inkml:context>
    <inkml:brush xml:id="br0">
      <inkml:brushProperty name="width" value="0.05" units="cm"/>
      <inkml:brushProperty name="height" value="0.05" units="cm"/>
    </inkml:brush>
  </inkml:definitions>
  <inkml:trace contextRef="#ctx0" brushRef="#br0">126 1017 11522,'-10'4'462,"1"0"0,-1 1 0,1 0 0,1 1 0,-1 0 0,1 0 0,0 1-1,0 0 1,1 1 0,0-1 0,1 1 0,-1 1 0,1-1 0,-7 16 0,31-41 566,110-153-25,26-31-659,312-327-1007,-326 377 322,-89 87 107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00.035"/>
    </inkml:context>
    <inkml:brush xml:id="br0">
      <inkml:brushProperty name="width" value="0.05" units="cm"/>
      <inkml:brushProperty name="height" value="0.05" units="cm"/>
    </inkml:brush>
  </inkml:definitions>
  <inkml:trace contextRef="#ctx0" brushRef="#br0">748 73 13059,'4'-11'476,"-1"0"1,0 1-1,3-19 1,-8 17 51,-6 16 114,-11 22 399,16-22-959,-188 320 2577,125-203-2273,-192 371 318,207-380-1487,5 2-1,-48 181 0,78-220 331,7-19-138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08.932"/>
    </inkml:context>
    <inkml:brush xml:id="br0">
      <inkml:brushProperty name="width" value="0.05" units="cm"/>
      <inkml:brushProperty name="height" value="0.05" units="cm"/>
    </inkml:brush>
  </inkml:definitions>
  <inkml:trace contextRef="#ctx0" brushRef="#br0">592 10 17828,'0'-1'127,"0"1"1,1-1 0,-1 0-1,0 1 1,1-1-1,-1 1 1,1-1 0,-1 1-1,1-1 1,0 1-1,-1-1 1,1 1 0,-1 0-1,1-1 1,0 1-1,-1 0 1,1-1 0,0 1-1,0 0 1,-1 0-1,1 0 1,0-1 0,1 1-1,-6 16 1588,-17 27-303,21-42-1395,-25 43 232,-3 0-1,0-2 0,-3-1 0,-2-2 0,-1-1 1,-2-2-1,-1-1 0,-2-2 0,-56 37 0,81-60-216,-1-2 1,0 0-1,-29 12 0,39-19-27,0 1 0,0-1 1,0 0-1,0-1 0,0 1 1,0-1-1,-8 0 0,10 0-5,1-1 1,-1 1-1,1-1 0,-1 0 0,1 1 0,0-1 0,0 0 0,-1 0 1,1-1-1,0 1 0,0 0 0,0-1 0,0 1 0,0-1 0,0 0 1,-1-2-1,0 0-14,0 0 1,1-1 0,0 1 0,0-1-1,0 0 1,1 1 0,-1-1 0,1 0-1,0 0 1,1 0 0,-1 0-1,1 0 1,0 0 0,0 0 0,0 0-1,3-9 1,0-3-61,1 0 0,0 1-1,12-26 1,-10 28 20,0 1-1,1 0 1,0 1-1,1 0 1,1 0 0,0 0-1,0 1 1,1 1-1,16-14 1,-21 20 46,1 0 0,-1 0 0,1 0 0,0 1 0,0 0 0,0 0 0,0 1-1,1 0 1,-1 0 0,1 0 0,-1 1 0,1 0 0,-1 0 0,1 1 0,0-1 0,0 2 0,-1-1 0,1 1 0,0 0 0,-1 0 0,1 0 0,10 5-1,-6-1 46,0 0-1,-1 1 0,1 0 0,-1 1 0,0 0 0,9 9 0,50 54 350,2 1-432,-69-68-104,1-1 0,0 0 0,-1 1 0,1-1 1,0 0-1,1 0 0,-1-1 0,0 1 0,1-1 0,-1 1 1,0-1-1,1 0 0,0 0 0,-1-1 0,1 1 1,-1-1-1,1 0 0,0 0 0,-1 0 0,7-1 1,7-5-498</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09.352"/>
    </inkml:context>
    <inkml:brush xml:id="br0">
      <inkml:brushProperty name="width" value="0.05" units="cm"/>
      <inkml:brushProperty name="height" value="0.05" units="cm"/>
    </inkml:brush>
  </inkml:definitions>
  <inkml:trace contextRef="#ctx0" brushRef="#br0">194 15 18572,'0'-1'120,"0"1"1,0-1-1,0 1 0,0-1 0,0 1 1,0-1-1,0 1 0,0-1 0,0 1 1,0-1-1,0 1 0,0-1 0,0 1 1,-1-1-1,1 1 0,0-1 1,0 1-1,0-1 0,-1 1 0,1-1 1,0 1-1,-1 0 0,1-1 0,0 1 1,-1 0-1,1-1 0,0 1 0,-1 0 1,1-1-1,-1 1 0,0-1 1,0 2 8,0-1 1,0 0-1,0 0 1,0 0-1,0 1 1,0-1-1,0 0 1,1 1-1,-1-1 1,0 1-1,0-1 1,0 1-1,0 0 1,-1 1-1,-26 30 1180,4 4-827,2 1 0,-32 75 0,45-89-430,1 0 1,1 0 0,1 1 0,1 0 0,2 1-1,-2 38 1,5-54-115,0 1 0,1-1 1,0 0-1,1 1 0,0-1 0,1 0 0,-1 0 0,2-1 0,6 16 0,-7-20-8,0 0 1,-1 0-1,1 0 0,1 0 0,-1 0 0,1 0 0,-1-1 0,1 0 0,0 0 1,0 0-1,0 0 0,1-1 0,-1 1 0,0-1 0,1 0 0,0 0 0,0-1 1,-1 1-1,8 0 0,22-1-300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09.944"/>
    </inkml:context>
    <inkml:brush xml:id="br0">
      <inkml:brushProperty name="width" value="0.05" units="cm"/>
      <inkml:brushProperty name="height" value="0.05" units="cm"/>
    </inkml:brush>
  </inkml:definitions>
  <inkml:trace contextRef="#ctx0" brushRef="#br0">0 342 19220,'24'-9'685,"0"-2"1,0 0-1,-1-1 0,-1-2 0,0 0 0,23-21 1,111-112 784,-120 111-1284,11-13 67,-47 49-251,0 0 0,0 0 1,0 0-1,0-1 1,0 1-1,0 0 0,0 0 1,1 0-1,-1 0 1,0 0-1,0-1 1,0 1-1,0 0 0,0 0 1,0 0-1,0 0 1,0 0-1,1 0 0,-1 0 1,0 0-1,0-1 1,0 1-1,0 0 1,0 0-1,0 0 0,1 0 1,-1 0-1,0 0 1,0 0-1,0 0 0,0 0 1,1 0-1,-1 0 1,0 0-1,0 0 1,0 0-1,0 0 0,1 0 1,-1 0-1,0 0 1,0 0-1,0 0 0,0 0 1,0 0-1,1 0 1,-1 0-1,0 1 1,0-1-1,0 0 0,0 0 1,0 0-1,0 0 1,1 0-1,-1 0 0,0 0 1,0 1-1,0-1 1,0 0-1,0 0 1,-1 10 73,-11 30 70,-17 39 0,18-51-138,0 0 0,2 1 0,-10 59 0,18-87-47,1-1 0,0 1 1,0 0-1,0 0 0,-1 0 0,1 0 1,0-1-1,0 1 0,0 0 0,1 0 1,-1 0-1,0 0 0,0-1 0,0 1 0,0 0 1,1 0-1,-1 0 0,0-1 0,1 1 1,-1 0-1,1 0 0,-1-1 0,1 1 1,-1 0-1,1-1 0,-1 1 0,1-1 1,0 1-1,1 0 1,-1-1 0,0 0 0,1 0 0,-1 0 0,0-1 0,0 1 0,1 0 0,-1 0 0,0-1 0,0 1 0,1-1 0,-1 1 0,0-1 0,0 1 0,0-1 0,0 0 0,2-1 0,13-13-316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0.405"/>
    </inkml:context>
    <inkml:brush xml:id="br0">
      <inkml:brushProperty name="width" value="0.05" units="cm"/>
      <inkml:brushProperty name="height" value="0.05" units="cm"/>
    </inkml:brush>
  </inkml:definitions>
  <inkml:trace contextRef="#ctx0" brushRef="#br0">209 0 16908,'-9'28'2032,"-3"5"-1144,1 3-368,2 2 1729,3 2-1313,1 2-280,5-2-128,0-3-312,3-3-112,2-8-64,-1-3-80,-1-8-480,0-4-360,-6-14 472,-3-7 64</inkml:trace>
  <inkml:trace contextRef="#ctx0" brushRef="#br0" timeOffset="0.99">7 260 18604,'-6'3'1968,"7"0"-1119,9 0-313,8-3 960,6 2-232,13-2-512,3-2-327,4-1-938,4-3-599,-4 0 952,-4-5-240,-6-10-152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0.922"/>
    </inkml:context>
    <inkml:brush xml:id="br0">
      <inkml:brushProperty name="width" value="0.05" units="cm"/>
      <inkml:brushProperty name="height" value="0.05" units="cm"/>
    </inkml:brush>
  </inkml:definitions>
  <inkml:trace contextRef="#ctx0" brushRef="#br0">9 24 19996,'6'-4'295,"0"1"0,0 0-1,0 1 1,0-1-1,1 1 1,-1 0 0,1 1-1,-1 0 1,1 0 0,0 0-1,-1 1 1,1 0 0,0 0-1,-1 1 1,1-1 0,0 2-1,11 2 1,-11-2-208,0 0 0,0 1 0,0 0 0,0 0 0,0 0 0,-1 1 0,1 0 0,-1 0 0,0 0 0,0 1 0,-1 0 0,1 1 0,-1-1 0,0 1 0,7 10 0,-10-12-76,0 0-1,-1 1 1,1-1 0,-1 0-1,1 0 1,-1 1-1,-1-1 1,1 1-1,-1-1 1,1 1-1,-1-1 1,-1 1 0,0 4-1,0-1 2,-1-1-1,0 1 1,0-1-1,-1 0 1,0 1 0,-8 12-1,-3 0 49,-1 0-1,0-1 1,-32 30-1,-4-4 153,31-28-31,0 0-1,-19 25 1,38-41-166,0-1 1,1 1 0,-1 0 0,0 0-1,1 0 1,-1-1 0,1 1 0,-1 0-1,1 0 1,-1 0 0,1 0 0,0 0-1,-1 0 1,1 0 0,0 0-1,0 0 1,0 0 0,0 0 0,0 0-1,0 0 1,0 0 0,0 1 0,0-1-8,1 0 0,0 0 0,-1-1 0,1 1 0,-1-1 0,1 1 0,0 0 0,0-1 0,-1 0 0,1 1 0,0-1 0,0 1 0,0-1 0,-1 0 0,1 1 0,0-1 0,0 0 0,0 0 0,1 0 0,8 1-45,-1-1 0,0 0 0,15-3 0,-19 3-21,44-8-1252,-1-3 0,72-24 0,-77 19 512</inkml:trace>
  <inkml:trace contextRef="#ctx0" brushRef="#br0" timeOffset="1">672 262 19492,'-9'26'2001,"-5"4"-1249,-3-1-288,5 0 928,1-2-304,2-5-463,7-2-337,2-8-825,3-6-527,4-9 888,-4-6-208,0-14-152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3.433"/>
    </inkml:context>
    <inkml:brush xml:id="br0">
      <inkml:brushProperty name="width" value="0.05" units="cm"/>
      <inkml:brushProperty name="height" value="0.05" units="cm"/>
    </inkml:brush>
  </inkml:definitions>
  <inkml:trace contextRef="#ctx0" brushRef="#br0">252 28 17516,'0'-2'127,"0"1"1,0 0 0,0 0-1,-1 0 1,1 0 0,0 0 0,-1 0-1,1-1 1,-1 1 0,1 0-1,-1 0 1,0 0 0,1 0-1,-1 1 1,0-1 0,0 0-1,1 0 1,-1 0 0,0 0-1,0 1 1,0-1 0,-1 0 0,-1 0 56,1 0 1,0 1 0,0-1 0,-1 0 0,1 1 0,0 0-1,-1 0 1,1 0 0,0 0 0,-4 0 0,-4 2 303,0 0 0,0 0 0,1 1-1,-12 5 1,6-2-289,1 0 0,-1 2 0,1-1 0,1 2 0,-1 0 0,1 1 0,1 0 0,-16 17 0,27-26-197,0 0-1,0 0 0,0 0 0,0 0 0,0 0 0,1 0 0,-1 1 0,0-1 1,1 0-1,-1 0 0,1 1 0,-1-1 0,1 0 0,0 1 0,0-1 1,-1 1-1,1 1 0,0-3-7,1 1-1,-1 0 1,0-1 0,1 1 0,-1 0 0,1-1 0,-1 1-1,0 0 1,1-1 0,-1 1 0,1-1 0,-1 1-1,1-1 1,0 0 0,-1 1 0,1-1 0,0 1-1,-1-1 1,1 0 0,0 0 0,-1 1 0,1-1 0,0 0-1,7 2-92,-1-1-1,0-1 1,1 1-1,13-2 1,-20 1 87,102-9-1190,-72 4 712,1 2 0,-1 1 0,1 2-1,44 5 1,-74-5 461,1 1 0,-1-1 1,1 1-1,-1 0 0,1 0 0,-1 0 0,1 0 0,-1 0 0,0 0 0,1 1 1,1 1-1,-3-2 35,-1-1 1,1 1 0,-1 0-1,1 0 1,-1-1 0,1 1-1,-1 0 1,0 0 0,0-1-1,1 1 1,-1 0 0,0 0-1,0 0 1,0-1 0,0 1-1,0 0 1,0 0 0,0 0-1,0 0 1,0-1 0,0 1-1,0 0 1,0 0 0,-1 0-1,1-1 1,0 1 0,-1 0-1,1 0 1,0-1 0,-1 1-1,1 0 1,-1-1-1,1 1 1,-1 0 0,0-1-1,1 1 1,-2 0 0,-6 7 208,-1 0 1,0 0 0,-1-1 0,0-1-1,0 0 1,-19 9 0,9-6 335,-2 0 0,-35 8 0,-1-8 270,52-8-838,1-1 0,-1 0 0,1 0-1,0 0 1,-1-1 0,1 0 0,-1 0 0,-7-3 0,13 4-31,-1 0 1,0-1 0,1 1-1,-1 0 1,0 0-1,1-1 1,-1 1-1,0-1 1,1 1 0,-1 0-1,1-1 1,-1 1-1,1-1 1,-1 1-1,1-1 1,-1 0 0,1 1-1,-1-1 1,1 1-1,0-1 1,0 0-1,-1 1 1,1-1 0,0 0-1,0 1 1,-1-1-1,1 0 1,0 0-1,0 1 1,0-1 0,0 0-1,0 0 1,0 1-1,0-1 1,1 0-1,-1 1 1,0-1 0,0 0-1,0 1 1,1-1-1,-1 0 1,0 1-1,1-1 1,-1 0 0,1 1-1,-1-1 1,0 1-1,1-1 1,-1 1-1,1-1 1,0 1 0,-1-1-1,1 1 1,-1-1-1,1 1 1,0 0-1,-1-1 1,1 1 0,0 0-1,-1 0 1,2-1-1,14-4-705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1.725"/>
    </inkml:context>
    <inkml:brush xml:id="br0">
      <inkml:brushProperty name="width" value="0.05" units="cm"/>
      <inkml:brushProperty name="height" value="0.05" units="cm"/>
    </inkml:brush>
  </inkml:definitions>
  <inkml:trace contextRef="#ctx0" brushRef="#br0">40 21 16604,'6'-20'2117,"-6"20"-2094,0 0 0,0 1 0,0-1 0,0 0 0,0 0 0,0 0-1,0 0 1,0 0 0,0 0 0,0 0 0,1 0 0,-1 0 0,0 0-1,0 0 1,0 0 0,0 0 0,0 0 0,0 0 0,0 0-1,0 0 1,0 0 0,0 0 0,0 0 0,1 0 0,-1 0 0,0 1-1,0-1 1,0-1 0,0 1 0,0 0 0,0 0 0,0 0-1,0 0 1,0 0 0,0 0 0,1 0 0,-1 0 0,0 0 0,0 0-1,0 0 1,0 0 0,0 0 0,0 0 0,0 0 0,0 0 0,0 0-1,0 0 1,0 0 0,0 0 0,0 0 0,0 0 0,0-1-1,0 1 1,1 0 0,-1 0 0,0 0 0,0 0 0,0 0 0,0 0-1,0 0 1,0 0 0,0 0 0,0 0 0,0-1 0,0 1 0,3 39 1128,1 118-767,-7 1 1,-33 221-1,34-363-327,1-10 4,1-1 0,-1 1-1,0-1 1,-1 1-1,1-1 1,-3 6 0,4-11-54,0 1-1,0-1 1,0 0 0,0 0 0,0 0 0,0 0 0,0 0 0,0 0 0,0 0 0,0 0 0,0 0-1,0 0 1,0 1 0,0-1 0,0 0 0,0 0 0,0 0 0,0 0 0,0 0 0,-1 0 0,1 0 0,0 0-1,0 0 1,0 0 0,0 0 0,0 1 0,0-1 0,0 0 0,0 0 0,0 0 0,0 0 0,0 0 0,0 0-1,0 0 1,0 0 0,0 0 0,-1 0 0,1 0 0,0 0 0,0 0 0,0 0 0,0 0 0,0 0 0,0 0-1,0 0 1,0 0 0,0 0 0,0 0 0,-1 0 0,1 0 0,0 0 0,0 0 0,0 0 0,0 0 0,0 0-1,0 0 1,0 0 0,0 0 0,0 0 0,0 0 0,0 0 0,-1 0 0,1 0 0,0 0 0,0-1 0,-1-8 246,2-19 24,14-64-110,4 0-1,35-101 0,-43 159-213,27-80-132,-32 100 138,0-1 1,1 2-1,1-1 1,0 1-1,14-17 1,-21 28 37,1 0 0,0 0 1,-1 1-1,1-1 0,0 1 1,0-1-1,0 1 0,0 0 0,0 0 1,1 0-1,-1 0 0,0 0 1,0 0-1,1 1 0,-1-1 0,1 1 1,-1-1-1,0 1 0,1 0 1,-1 0-1,1 0 0,-1 0 0,0 1 1,1-1-1,-1 1 0,1-1 1,-1 1-1,0 0 0,0 0 1,1 0-1,-1 0 0,0 0 0,0 0 1,3 3-1,5 4-7,-1-1 1,0 1-1,0 1 1,-1 0-1,11 14 1,-14-17 14,-1 0 0,0 0 0,0 0 0,-1 1 0,0-1 1,0 1-1,0 0 0,-1 0 0,0 0 0,-1 0 0,1 0 0,-1 0 1,-1 0-1,1 1 0,-1-1 0,0 0 0,-1 0 0,0 1 0,0-1 1,-1 0-1,1 0 0,-2 0 0,1 0 0,-1 0 0,0-1 0,0 1 1,-1-1-1,0 0 0,0 0 0,0 0 0,-1-1 0,0 1 0,-8 7 0,-3 1 66,0-1 0,0 0 0,-36 19-1,43-27-316,0-1-1,-1 1 1,1-2 0,-1 1-1,0-1 1,0-1-1,0 0 1,-1 0-1,-16 0 1,26-2 200,0 0 1,-1 0-1,1 0 1,-1-1-1,1 1 1,0 0-1,-1-1 1,1 1-1,0-1 1,0 1-1,-3-2 1,4 1 32,0 1 1,-1 0 0,1-1 0,0 1-1,0-1 1,-1 1 0,1 0-1,0-1 1,0 1 0,0-1 0,-1 1-1,1 0 1,0-1 0,0 1 0,0-1-1,0 1 1,0-1 0,0 1-1,0 0 1,0-1 0,0 1 0,0-1-1,0 1 1,0-1 0,1 1 0,-1-1-1,0 1 1,0 0 0,0-1-1,1 1 1,-1 0 0,0-1 0,0 1-1,1-1 1,-1 1 0,0 0 0,1 0-1,-1-1 1,0 1 0,1 0-1,0-1 1,31-20-659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1.356"/>
    </inkml:context>
    <inkml:brush xml:id="br0">
      <inkml:brushProperty name="width" value="0.05" units="cm"/>
      <inkml:brushProperty name="height" value="0.05" units="cm"/>
    </inkml:brush>
  </inkml:definitions>
  <inkml:trace contextRef="#ctx0" brushRef="#br0">1 37 19516,'0'0'2465,"0"5"-1577,0-1-416,4 1 2121,4-4-2201,3 2-744,-1-1 456,3-2-208,6 0-217</inkml:trace>
  <inkml:trace contextRef="#ctx0" brushRef="#br0" timeOffset="1">374 0 21597,'2'9'2008,"4"11"-1312,3 2-248,2 13 729,-1 5-105,0 13-320,-4 7-192,-6 7-264,-5 5-88,-10 2-80,-7 1-32,-10-2-176,-8-4-152,-9-6-488,-9-6-456,-8-13 960,-4-7-192,3-10-161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2.303"/>
    </inkml:context>
    <inkml:brush xml:id="br0">
      <inkml:brushProperty name="width" value="0.05" units="cm"/>
      <inkml:brushProperty name="height" value="0.05" units="cm"/>
    </inkml:brush>
  </inkml:definitions>
  <inkml:trace contextRef="#ctx0" brushRef="#br0">1 100 20652,'23'11'1857,"15"-2"-1241,8-3-248,11-10 600,13-10-72,5-1-311,2 0-281,-7-2-488,-7-2-329,-20 6-767,-17-1 1056,-22 5-200,-7 4-176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2.670"/>
    </inkml:context>
    <inkml:brush xml:id="br0">
      <inkml:brushProperty name="width" value="0.05" units="cm"/>
      <inkml:brushProperty name="height" value="0.05" units="cm"/>
    </inkml:brush>
  </inkml:definitions>
  <inkml:trace contextRef="#ctx0" brushRef="#br0">0 57 16155,'8'8'2025,"16"1"-985,7-6-392,18-3 1433,6-6-737,9 0-496,-1-5-488,3-3 905,0 1-1009,-10 0-104,-4-1-8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13.070"/>
    </inkml:context>
    <inkml:brush xml:id="br0">
      <inkml:brushProperty name="width" value="0.05" units="cm"/>
      <inkml:brushProperty name="height" value="0.05" units="cm"/>
    </inkml:brush>
  </inkml:definitions>
  <inkml:trace contextRef="#ctx0" brushRef="#br0">5 389 18156,'-1'1'161,"1"0"0,-1 0 0,1 0 0,-1-1 0,1 1 0,0 0 0,-1 0 0,1 0 1,0 0-1,0 0 0,0 0 0,0 0 0,0 0 0,0 0 0,0 0 0,0 0 0,0 1 0,1-2-78,-1 1-1,0-1 1,1 0-1,-1 0 0,1 0 1,-1 0-1,0 0 1,1 0-1,-1 0 1,1 0-1,-1 0 1,1 0-1,-1 0 1,0 0-1,1 0 1,-1 0-1,1-1 1,-1 1-1,0 0 0,1 0 1,-1 0-1,1-1 1,-1 1-1,0 0 1,1-1-1,31-23 1964,14-20-1049,63-76 0,28-59-993,-129 168-13,7-12-8,-10 19-3,-7 12-13,-12 44 51,1 1 0,-7 76 0,7 111-381,13-233 218,-1 1 45,1 0 1,0-1-1,1 1 0,0 0 1,0 0-1,0-1 1,1 1-1,5 12 1,7-3-198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29.498"/>
    </inkml:context>
    <inkml:brush xml:id="br0">
      <inkml:brushProperty name="width" value="0.05" units="cm"/>
      <inkml:brushProperty name="height" value="0.05" units="cm"/>
    </inkml:brush>
  </inkml:definitions>
  <inkml:trace contextRef="#ctx0" brushRef="#br0">0 1 16404,'0'1'1920,"9"2"-1192,5-3-256,6 0 712,11 0-271,2-1-97,9-1-256,2 2-136,0 0-352,1 0-184,-7 3-416,-4 0-200,-11 3-353,-7 1 449,-16-3 248,-6 1-264,-15 1-48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29.959"/>
    </inkml:context>
    <inkml:brush xml:id="br0">
      <inkml:brushProperty name="width" value="0.05" units="cm"/>
      <inkml:brushProperty name="height" value="0.05" units="cm"/>
    </inkml:brush>
  </inkml:definitions>
  <inkml:trace contextRef="#ctx0" brushRef="#br0">42 254 13395,'-22'12'2024,"7"-1"-1072,10-3-311,5-1 1679,19-2-1112,8-1-159,18-4-281,5 0-152,11-1-288,2-1-200,3-2-536,-2 1-288,-10-3 1824,-7 0-1200,-15-1-8,-4 3-64</inkml:trace>
  <inkml:trace contextRef="#ctx0" brushRef="#br0" timeOffset="1">539 23 15763,'5'-3'292,"-1"1"-1,1-1 0,0 1 0,-1 0 0,1 1 1,0-1-1,1 1 0,-1 0 0,5-1 0,48-1 925,-57 3-1208,10 0 107,0 0 0,1 1 0,-1 0 0,0 1 0,0 0 0,0 1 0,0 0 0,0 1 1,-1 0-1,11 6 0,-17-8-106,0 0 1,-1 1-1,1 0 0,0-1 1,-1 1-1,0 0 1,0 1-1,0-1 0,0 0 1,0 1-1,0 0 1,-1-1-1,0 1 1,0 0-1,0 1 0,0-1 1,-1 0-1,1 0 1,-1 1-1,0-1 1,-1 0-1,1 1 0,-1-1 1,0 1-1,0-1 1,0 1-1,-1 6 1,-2 1 18,0 1 1,-1-1 0,0 0-1,-1-1 1,0 1 0,0-1 0,-2 0-1,-11 17 1,4-11 25,0 0-1,-1 0 1,-1-2 0,-18 15-1,32-28-72,0 1 4,-1-1 0,0 0 0,0 1 0,0-1 0,0 0 1,0 0-1,0 0 0,0-1 0,-1 1 0,1-1 0,-1 0 1,1 0-1,-1 0 0,0 0 0,1-1 0,-6 1 0,-3-6-31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0.894"/>
    </inkml:context>
    <inkml:brush xml:id="br0">
      <inkml:brushProperty name="width" value="0.05" units="cm"/>
      <inkml:brushProperty name="height" value="0.05" units="cm"/>
    </inkml:brush>
  </inkml:definitions>
  <inkml:trace contextRef="#ctx0" brushRef="#br0">501 0 15907,'0'5'211,"-1"-1"0,0 1 0,1-1 0,-1 0 0,-1 0 0,1 1 0,-1-1 0,0 0-1,-4 7 1,-25 34 471,18-28-153,-9 11 47,0 0 0,-2-2 0,-1-1 0,0-1 0,-2-1 0,-1-2 0,-1 0 0,-42 22 0,61-38-403,-1 0 1,1-1-1,-1 0 1,0-1-1,0 0 1,-18 2-1,27-4-160,-1-1 0,0 0 0,1 0 0,-1 0 0,0 0-1,1 0 1,-1-1 0,0 1 0,1-1 0,-1 0 0,1 1-1,-1-1 1,1 0 0,-1-1 0,1 1 0,0 0 0,0-1-1,-1 1 1,1-1 0,0 0 0,0 0 0,1 0-1,-1 0 1,0 0 0,1 0 0,-1 0 0,1 0 0,-1-1-1,1 1 1,0-1 0,0 1 0,0-1 0,0-2 0,0-3-54,-1 0 0,2 1 0,-1-1 0,1 0 0,0 0 0,1 0 0,0 1 0,0-1 0,0 0 0,5-13 0,-4 15 8,0 0 1,1 0-1,0 0 0,-1 1 1,2-1-1,-1 1 1,1 0-1,-1-1 1,2 2-1,-1-1 0,0 0 1,1 1-1,8-6 1,-10 8 25,0 1 1,0 0 0,0 0-1,0 0 1,1 0 0,-1 0 0,0 1-1,0-1 1,0 1 0,1 0-1,-1 0 1,0 0 0,0 1-1,1-1 1,-1 1 0,0 0-1,0 0 1,0 0 0,0 0-1,0 0 1,0 1 0,0-1 0,0 1-1,-1 0 1,5 3 0,7 6 13,-2 0 1,1 1 0,16 21-1,-25-28-5,29 34 2,-14-15-64,1 0 1,2-1 0,45 38-1,-64-59 41,0 0 0,0 0 0,0-1-1,0 1 1,0 0 0,0-1-1,0 0 1,5 1 0,1-2-112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5.075"/>
    </inkml:context>
    <inkml:brush xml:id="br0">
      <inkml:brushProperty name="width" value="0.05" units="cm"/>
      <inkml:brushProperty name="height" value="0.05" units="cm"/>
    </inkml:brush>
  </inkml:definitions>
  <inkml:trace contextRef="#ctx0" brushRef="#br0">256 27 13331,'38'-27'2546,"-38"28"-2500,0-1 0,0 0 1,0 0-1,0 0 0,0 0 1,0 0-1,0 0 0,0 0 1,0 0-1,0 0 0,0 0 1,0 0-1,0 1 0,0-1 1,0 0-1,0 0 0,0 0 1,0 0-1,0 0 0,0 0 1,0 0-1,0 0 0,0 0 1,0 0-1,0 0 0,0 1 1,0-1-1,1 0 0,-1 0 1,0 0-1,0 0 0,0 0 1,0 0-1,0 0 0,0 0 1,0 0-1,0 0 0,0 0 1,0 0-1,0 0 0,0 0 1,1 0-1,-1 0 0,0 0 1,0 0-1,0 0 0,0 0 1,0 0-1,0 0 0,0 0 1,0 0-1,-7 14 1101,-15 17-236,-230 338 3192,241-354-3794,11-15-304,-1 0 0,1 0 0,0 0 0,0 0 0,0 0 0,0 0 0,0 0 0,0 0 0,0 0 0,0 0-1,0 0 1,-1 0 0,1 0 0,0 0 0,0 0 0,0 0 0,0 0 0,0-1 0,0 1 0,0 0 0,0 0 0,0 0 0,0 0 0,-1 0 0,1 0 0,0 0 0,0 0-1,0 0 1,0 0 0,0 0 0,0 0 0,0 0 0,0-1 0,0 1 0,0 0 0,0 0 0,0 0 0,0 0 0,0 0 0,0 0 0,0 0 0,0 0 0,0-1-1,0 1 1,0 0 0,0 0 0,0 0 0,0 0 0,0 0 0,0 0 0,0 0 0,0 0 0,0 0 0,0 0 0,0-1 0,0 1 0,0 0 0,0 0 0,1 0 0,-1 0-1,0 0 1,0 0 0,0 0 0,0 0 0,0 0 0,0 0 0,11-32 256,-10 28-302,97-295-1546,-106 344 1581,-2 59 1,9-81 27,2-1 1,0 1-1,1-1 1,9 38-1,-11-60-22,9 28 43,-9-27-40,1 0 0,-1 0 0,0 0 0,0-1 0,1 1 1,-1 0-1,0 0 0,1-1 0,-1 1 0,1 0 0,-1-1 0,1 1 0,-1 0 0,1-1 0,0 1 0,-1-1 0,1 1 0,0-1 0,-1 1 0,1-1 0,0 0 0,-1 1 0,1-1 0,0 0 0,0 1 0,0-1 0,-1 0 0,1 0 0,0 0 0,1 0 0,-1 0 2,0-1-1,0 0 0,0 1 0,-1-1 0,1 0 0,-1 0 0,1 1 0,0-1 1,-1 0-1,1 0 0,-1 0 0,0 0 0,1 0 0,-1 0 0,0 0 0,1 0 0,-1 0 1,0 0-1,0 0 0,0 0 0,0 0 0,0 0 0,0 0 0,0 0 0,0 0 0,-1 0 1,1 0-1,0 0 0,-1-1 0,-10-30 46,1 15-37,-1 1 0,0 0 0,-1 1-1,-18-16 1,-24-33 299,54 64-304,0 0 0,-1-1 1,1 1-1,0 0 0,-1-1 1,1 1-1,0 0 0,-1-1 1,1 1-1,0-1 0,0 1 0,0 0 1,-1-1-1,1 1 0,0-1 1,0 1-1,0-1 0,0 1 0,0-1 1,0 1-1,0-1 0,0 1 1,0-1-1,0 1 0,0-1 0,0 1 1,0-1-1,0 0 0,13 1 144,20 14-24,49 31-235,-59-31-123,0 0-1,0-2 1,1-1-1,1-1 1,36 10-1,-3-14-54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5.530"/>
    </inkml:context>
    <inkml:brush xml:id="br0">
      <inkml:brushProperty name="width" value="0.05" units="cm"/>
      <inkml:brushProperty name="height" value="0.05" units="cm"/>
    </inkml:brush>
  </inkml:definitions>
  <inkml:trace contextRef="#ctx0" brushRef="#br0">16 1 17812,'-15'15'1672,"19"-6"-1072,10-3-232,15-1 689,11-4-121,13-2-304,9-1-168,7-2-208,4-1-80,-6-4-192,-5 1-168,-15 4-512,-9 1-288,-21 3 768,-14 0-160,-21 4-153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5.922"/>
    </inkml:context>
    <inkml:brush xml:id="br0">
      <inkml:brushProperty name="width" value="0.05" units="cm"/>
      <inkml:brushProperty name="height" value="0.05" units="cm"/>
    </inkml:brush>
  </inkml:definitions>
  <inkml:trace contextRef="#ctx0" brushRef="#br0">11 0 15235,'-11'14'1889,"24"0"-873,7-8-328,18-2 1152,6-2-391,17-2-305,4-2-184,1 1-360,2-2-144,-12 1-456,-3-1-368,-13 0-2184,-9 3 2288,-21 0-320,-7 3-217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2.528"/>
    </inkml:context>
    <inkml:brush xml:id="br0">
      <inkml:brushProperty name="width" value="0.05" units="cm"/>
      <inkml:brushProperty name="height" value="0.05" units="cm"/>
    </inkml:brush>
  </inkml:definitions>
  <inkml:trace contextRef="#ctx0" brushRef="#br0">441 1 16980,'0'0'33,"0"0"0,0 0 1,0 0-1,1 0 0,-1 0 1,0 0-1,0 0 0,0 0 1,0 0-1,1 0 0,-1 0 1,0 0-1,0-1 1,0 1-1,1 0 0,-1 0 1,0 1-1,0-1 0,0 0 1,1 0-1,-1 0 0,0 0 1,0 0-1,0 0 0,1 0 1,-1 0-1,0 0 0,0 0 1,0 0-1,0 1 1,1-1-1,-1 0 0,0 0 1,0 0-1,0 0 0,0 0 1,0 1-1,0-1 0,1 0 1,-1 0-1,-4 11 519,-17 17-283,16-22-101,-87 118 675,4 4 0,-101 200 0,173-295-1085,-17 45 0,198-600-7825,-162 512 8028,-1 5 62,-1 1 1,1-1 0,0 0-1,0 1 1,0 0 0,4-6-1,-6 10 5,0-1 0,1 1 0,-1 0-1,0 0 1,1 0 0,-1 0 0,0-1 0,1 1-1,-1 0 1,0 0 0,1 0 0,-1 0 0,1 0 0,-1 0-1,0 0 1,1 0 0,-1 0 0,0 0 0,1 0-1,-1 0 1,0 0 0,1 0 0,-1 1 0,0-1-1,1 0 1,-1 0 0,0 0 0,1 0 0,-1 1-1,0-1 1,1 0 0,-1 0 0,0 1 0,0-1-1,0 0 1,1 0 0,-1 1 0,0-1 0,0 0 0,0 1-1,1-1 1,-1 0 0,0 1 0,0-1 0,14 23 860,-8-13-513,11 9-89,0 0-1,1-1 0,1 0 0,1-2 1,1-1-1,0 0 0,1-1 0,30 14 1,-4-7-154,-1-5-119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6.630"/>
    </inkml:context>
    <inkml:brush xml:id="br0">
      <inkml:brushProperty name="width" value="0.05" units="cm"/>
      <inkml:brushProperty name="height" value="0.05" units="cm"/>
    </inkml:brush>
  </inkml:definitions>
  <inkml:trace contextRef="#ctx0" brushRef="#br0">35 439 12211,'-5'4'541,"3"-3"-319,-1 0 0,1 1 0,0-1 1,0 1-1,0-1 0,0 1 0,0 0 0,0 0 1,0 0-1,0 0 0,1 0 0,-1 1 0,1-1 1,-2 4-1,3-6-162,0 0 0,0 0 1,0 1-1,0-1 0,0 0 0,0 0 1,0 0-1,0 1 0,1-1 0,-1 0 1,0 0-1,0 0 0,0 1 1,0-1-1,0 0 0,0 0 0,1 0 1,-1 1-1,0-1 0,0 0 0,0 0 1,0 0-1,1 0 0,-1 0 1,0 0-1,0 1 0,0-1 0,1 0 1,-1 0-1,0 0 0,0 0 0,1 0 1,-1 0-1,0 0 0,0 0 1,0 0-1,1 0 0,-1 0 0,0 0 1,0 0-1,1 0 0,-1 0 0,0-1 1,13-2 894,12-11-364,-1-1-1,-1-1 1,-1-1-1,0-1 1,24-27 0,-4 2-329,-1-1 0,-3-1 0,-2-3 0,-2-1 0,37-71 0,-103 274-146,28-129-121,1 0-1,0 46 1,4-59 47,0 0 1,1-1-1,0 1 0,0-1 1,1 1-1,1-1 1,0 0-1,8 14 0,-9-14 220,-9-9-168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7.056"/>
    </inkml:context>
    <inkml:brush xml:id="br0">
      <inkml:brushProperty name="width" value="0.05" units="cm"/>
      <inkml:brushProperty name="height" value="0.05" units="cm"/>
    </inkml:brush>
  </inkml:definitions>
  <inkml:trace contextRef="#ctx0" brushRef="#br0">5 238 16195,'-1'3'198,"0"-1"-1,0 1 0,1 0 0,-1 0 0,1 0 0,-1 0 0,1 0 1,0 4-1,0-5-148,1-1 0,-1 0-1,0 0 1,1 0 0,-1 0 0,1 1 0,-1-1 0,1 0 0,-1 0 0,1 0 0,0 0 0,0-1 0,-1 1 0,1 0 0,0 0 0,0 0 0,0 0-1,0-1 1,0 1 0,0-1 0,0 1 0,0 0 0,0-1 0,0 0 0,1 1 0,0-1 0,13 3 311,-1-1 0,0-1 0,0-1 0,1 0 0,-1 0 0,0-2 0,0 0 0,17-4 0,-8 2-89,344-73 2002,-98 18-1711,557-56-919,-794 111 262,4 0-81,107-16-1768,-139 18 1033,-10 1 510,-16 1 114,17 0 142,-27 0-356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7.947"/>
    </inkml:context>
    <inkml:brush xml:id="br0">
      <inkml:brushProperty name="width" value="0.05" units="cm"/>
      <inkml:brushProperty name="height" value="0.05" units="cm"/>
    </inkml:brush>
  </inkml:definitions>
  <inkml:trace contextRef="#ctx0" brushRef="#br0">18 397 15539,'-7'12'1109,"-4"9"700,11-21-1788,0 0 1,1 0 0,-1 0-1,0 0 1,0 0-1,0 0 1,0 0-1,0 0 1,0 0 0,0 0-1,0 0 1,0 0-1,0 0 1,0 0 0,0 0-1,0 0 1,0 0-1,0 0 1,0 0-1,0 0 1,1 0 0,-1 0-1,0 0 1,0 1-1,0-1 1,0 0 0,0 0-1,0 0 1,0 0-1,0 0 1,0 0-1,0 0 1,0 0 0,0 0-1,0 0 1,0 0-1,0 0 1,0 0 0,0 0-1,0 0 1,0 0-1,0 0 1,0 0-1,0 0 1,0 0 0,0 1-1,0-1 1,0 0-1,0 0 1,0 0 0,0 0-1,0 0 1,0 0-1,0 0 1,0 0-1,0 0 1,0 0 0,0 0-1,11-10 1695,225-219 2256,-161 159-3654,-49 45-257,73-63 60,-81 78-111,-18 10-10,0 0 1,1 0-1,-1 0 0,0 0 0,0 0 1,1 1-1,-1-1 0,0 0 0,0 0 1,0 0-1,1 0 0,-1 0 0,0 0 1,0 1-1,0-1 0,1 0 0,-1 0 0,0 0 1,0 0-1,0 1 0,0-1 0,1 0 1,-1 0-1,0 0 0,0 1 0,0-1 1,0 0-1,0 0 0,0 1 0,0-1 1,0 0-1,0 0 0,0 0 0,0 1 1,0-1-1,0 0 0,0 0 0,0 1 0,0-1 1,-10 36 3,9-32-6,-20 53-7,-7 19 12,2 1-1,-17 94 1,41-159-37,1-7-56,0-1 1,0 1-1,0 0 0,1 0 1,0 0-1,0-1 1,1 7-1,-1-11 73,0 0 0,0 0 0,0 0 0,0 0 0,0 1 0,0-1 0,0 0 0,0 0 0,0 0 0,0 0 1,0 1-1,0-1 0,0 0 0,0 0 0,0 0 0,0 0 0,0 1 0,0-1 0,0 0 0,0 0 0,0 0 0,0 0 0,1 0 0,-1 1 0,0-1 0,0 0 0,0 0 0,0 0 0,0 0 0,0 0 0,1 0 0,-1 0 0,0 0 0,0 1 1,0-1-1,0 0 0,1 0 0,-1 0 0,0 0 0,0 0 0,0 0 0,0 0 0,1 0 0,-1 0 0,0 0 0,0 0 0,0 0 0,1 0 0,-1 0 0,0 0 0,0-1 0,8-9-269,4-19 0,3-6-115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8.419"/>
    </inkml:context>
    <inkml:brush xml:id="br0">
      <inkml:brushProperty name="width" value="0.05" units="cm"/>
      <inkml:brushProperty name="height" value="0.05" units="cm"/>
    </inkml:brush>
  </inkml:definitions>
  <inkml:trace contextRef="#ctx0" brushRef="#br0">102 0 20548,'-6'9'2001,"-5"11"-1497,-4 9-256,-2 10 832,2 10-488,-1 4-128,6 2-280,2-1-120,5-4-136,3-4-64,5-15-136,2-7-104,-1-17-488,2-7-320,-6-20 872,-2-6-208,-4-11-64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8.841"/>
    </inkml:context>
    <inkml:brush xml:id="br0">
      <inkml:brushProperty name="width" value="0.05" units="cm"/>
      <inkml:brushProperty name="height" value="0.05" units="cm"/>
    </inkml:brush>
  </inkml:definitions>
  <inkml:trace contextRef="#ctx0" brushRef="#br0">0 23 16692,'0'9'2088,"15"1"-1024,7-6-384,10-2 1305,6-2-593,7-3-328,2-2-215,-4-1-673,-2 0-441,-9-3-1351,-6 1 1440,-19 2-248,-7 1-192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9.273"/>
    </inkml:context>
    <inkml:brush xml:id="br0">
      <inkml:brushProperty name="width" value="0.05" units="cm"/>
      <inkml:brushProperty name="height" value="0.05" units="cm"/>
    </inkml:brush>
  </inkml:definitions>
  <inkml:trace contextRef="#ctx0" brushRef="#br0">0 72 18508,'18'-10'596,"1"0"1,0 1-1,0 1 0,1 0 1,-1 2-1,2 0 1,-1 2-1,0 0 0,1 1 1,37 0-1,-53 3-526,1 1-1,-1-1 1,1 1-1,-1 1 1,1-1-1,-1 1 1,0 0-1,0 0 1,0 0-1,0 1 1,0 0-1,6 4 1,-9-5-60,0 0 0,1 1-1,-1-1 1,0 1 0,0-1 0,-1 1 0,1-1 0,0 1 0,-1 0 0,0 0 0,0 0 0,0 0 0,0 0-1,0 0 1,0 0 0,-1 0 0,1 0 0,-1 1 0,0-1 0,0 0 0,0 0 0,-1 0 0,0 4 0,-2 4 21,0 0 0,-1 0 0,0 0 1,-1-1-1,0 1 0,0-1 1,-2-1-1,1 1 0,-1-1 0,0 0 1,-13 12-1,-12 9 246,-55 42 0,-18 5 178,104-76-453,0 0 0,1-1 0,-1 1 0,0-1 1,0 1-1,1 0 0,-1 0 0,1 0 0,-1-1 0,0 1 0,1 0 0,-1 0 1,1 0-1,0 0 0,-1 0 0,1 0 0,-1 1 0,1-1-1,1-1-1,-1 1 0,0 0 1,0-1-1,0 1 1,0-1-1,1 1 0,-1-1 1,0 1-1,1-1 1,-1 1-1,0-1 0,1 0 1,-1 1-1,0-1 1,1 1-1,-1-1 0,1 0 1,-1 1-1,1-1 1,-1 0-1,1 1 0,5 1-1,-1 0 0,0-1 0,1 1 0,10 1 0,-11-2 4,130 18-326,-110-18-272,0 0 1,0-1 0,36-5 0,-29-3 142,-4-5-158</inkml:trace>
  <inkml:trace contextRef="#ctx0" brushRef="#br0" timeOffset="1">766 196 19468,'6'5'2321,"-6"7"-1497,-5 5-352,2 4 1336,-8 7-799,-2 1-217,-1 3-488,5-3-256,-3-4-664,1-4-313,5-13 1594,1-8-849,5-13-73,0-5-135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39.678"/>
    </inkml:context>
    <inkml:brush xml:id="br0">
      <inkml:brushProperty name="width" value="0.05" units="cm"/>
      <inkml:brushProperty name="height" value="0.05" units="cm"/>
    </inkml:brush>
  </inkml:definitions>
  <inkml:trace contextRef="#ctx0" brushRef="#br0">54 9 19764,'-4'-3'2465,"2"1"-1329,-4-1 2225,0 3-1953,3 5-704,0-2-384,0 3-1168,-5-2 840,-3 6-224,4-3-120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3.675"/>
    </inkml:context>
    <inkml:brush xml:id="br0">
      <inkml:brushProperty name="width" value="0.05" units="cm"/>
      <inkml:brushProperty name="height" value="0.05" units="cm"/>
    </inkml:brush>
  </inkml:definitions>
  <inkml:trace contextRef="#ctx0" brushRef="#br0">0 2029 14259,'1'-2'68,"-1"1"-1,1-1 1,0 0-1,0 1 1,0-1 0,0 1-1,0-1 1,1 1-1,-1 0 1,0-1 0,1 1-1,-1 0 1,0 0-1,1 0 1,0 0-1,-1 0 1,1 0 0,-1 1-1,3-2 1,8-4 83,293-185 1491,-92 56-1043,1012-680-387,-814 513-746,203-136-206,-449 340 975,-132 83-46,-33 15-184,1-1 1,-1 1-1,0 0 0,0 0 0,1 0 0,-1 0 1,0-1-1,0 1 0,1 0 0,-1 0 1,0 0-1,0 0 0,1 0 0,-1 0 1,0 0-1,1 0 0,-1 0 0,0 0 0,1 0 1,-1 0-1,0 0 0,1 0 0,-1 0 1,0 0-1,0 0 0,1 0 0,-1 0 1,0 1-1,1-1 0,-1 0 0,0 0 0,1 0 1,-8 9-6,-19 10-120,-52 21 112,38-23-14</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4.158"/>
    </inkml:context>
    <inkml:brush xml:id="br0">
      <inkml:brushProperty name="width" value="0.05" units="cm"/>
      <inkml:brushProperty name="height" value="0.05" units="cm"/>
    </inkml:brush>
  </inkml:definitions>
  <inkml:trace contextRef="#ctx0" brushRef="#br0">307 35 15867,'14'-8'785,"-8"4"-598,1 1 0,-1-1-1,0 1 1,1 1-1,0-1 1,-1 1 0,1 0-1,11-2 1,-17 5-142,1-1 1,-1 1-1,0-1 1,0 1-1,0-1 1,0 1-1,0-1 1,0 1-1,0 0 0,0 0 1,0 0-1,0 0 1,0-1-1,0 1 1,0 0-1,-1 0 1,1 1-1,0-1 1,-1 0-1,1 0 1,-1 0-1,1 0 0,-1 1 1,1-1-1,-1 0 1,0 0-1,0 1 1,0-1-1,0 0 1,0 0-1,0 1 1,0-1-1,0 0 0,0 2 1,-2 10 75,0 0-1,-1 1 1,0-2 0,-1 1 0,0 0-1,-1-1 1,-9 17 0,-54 86 74,58-99-158,-238 319 1207,241-327-1187,-2 4 33,5-7-23,0 0 1,0 0-1,0 0 1,0 1-1,1 0 1,0-1-1,-4 11 1,7-15-57,0 0 1,0 0 0,0 0-1,0 0 1,0 0 0,0 0 0,0 0-1,0 0 1,0 0 0,0 0 0,1-1-1,-1 1 1,0 0 0,1 0-1,-1 0 1,0 0 0,1 0 0,-1-1-1,1 1 1,-1 0 0,1 0-1,0-1 1,-1 1 0,1 0 0,0-1-1,0 1 1,-1-1 0,1 1 0,0-1-1,0 1 1,0-1 0,-1 0-1,1 1 1,0-1 0,0 0 0,0 1-1,0-1 1,0 0 0,0 0-1,0 0 1,1 0 0,8 1 29,1 0 0,-1-1 0,11-1 0,-13 1-12,310-32 216,-5-25-1390,-273 49 1029,14-2-56,70-23 0,-31-9-152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5.393"/>
    </inkml:context>
    <inkml:brush xml:id="br0">
      <inkml:brushProperty name="width" value="0.05" units="cm"/>
      <inkml:brushProperty name="height" value="0.05" units="cm"/>
    </inkml:brush>
  </inkml:definitions>
  <inkml:trace contextRef="#ctx0" brushRef="#br0">72 147 15899,'1'0'83,"-1"0"-1,0-1 0,1 1 1,-1 0-1,0 0 0,0-1 1,1 1-1,-1 0 1,1 0-1,-1 0 0,0 0 1,1-1-1,-1 1 0,0 0 1,1 0-1,-1 0 0,1 0 1,-1 0-1,0 0 0,1 0 1,-1 0-1,1 0 0,-1 0 1,0 0-1,1 0 0,-1 0 1,1 1-1,-1-1 0,0 0 1,1 0-1,-1 0 1,0 1-1,1-1 0,-1 0 1,0 0-1,1 1 0,-1-1 1,0 0-1,0 0 0,1 1 1,-1-1-1,0 0 0,0 1 1,0-1-1,1 0 0,-1 1 1,0-1-1,0 1 0,0-1 1,0 0-1,0 1 0,0-1 1,0 1-1,0-1 0,0 0 1,0 1-1,0-1 1,0 0-1,0 1 0,0 0 1,0 35 1397,-1-27-1055,-24 272 2533,2-30-3823,23-354-3907,-20-148-1,2 57 4435,18 187 1347,2 6-172,5 13 429,10 32 388,-14-37-1251,15 42 1024,35 64 0,-46-100-1302,1 0-1,0 0 1,1 0-1,0-1 1,1-1-1,1 0 1,0 0-1,0-1 1,19 13 0,-27-20-75,1-1 0,0 0 0,-1 0 0,1-1 0,0 1 0,0-1 0,0 0 1,0 0-1,0 0 0,0 0 0,0-1 0,0 0 0,0 0 0,0 0 0,1 0 0,5-1 1,-6-1 7,1 1 0,-1-1 0,0 0 0,0 0 0,0 0 1,0-1-1,0 0 0,0 1 0,-1-1 0,1-1 0,-1 1 0,0 0 1,0-1-1,5-7 0,5-10 220,0 0-1,-2-1 1,0-1 0,-2 0 0,13-47-1,-13 34 20,-2 1-1,-2-1 0,1-55 0,-6 80-224,0 0 0,-1-1 0,0 1 0,-1 0 0,-3-14 0,4 23-76,1 0 0,-1 0 0,0 0-1,1 0 1,-1 0 0,0 0 0,0 0 0,0 0 0,0 0 0,-1 1 0,1-1 0,0 0 0,-1 1 0,1-1 0,-1 1 0,0-1 0,1 1 0,-1 0 0,0 0-1,0 0 1,0 0 0,0 0 0,0 0 0,0 0 0,0 1 0,0-1 0,0 1 0,0-1 0,0 1 0,0 0 0,0 0 0,-1 0 0,-3 0 0,5 1-81,-1-1 0,0 0 1,1 1-1,-1-1 1,1 1-1,-1 0 0,1-1 1,-1 1-1,1 0 0,0 0 1,-1 0-1,1 0 1,0 0-1,0 0 0,0 0 1,0 1-1,0-1 1,0 0-1,0 1 0,0-1 1,0 1-1,0-1 1,1 1-1,-1-1 0,1 1 1,-1 1-1,0 0-21,1-1 0,0 1 0,-1-1 0,1 1-1,0-1 1,1 1 0,-1 0 0,0-1 0,1 1 0,-1-1 0,1 1-1,0-1 1,0 0 0,0 1 0,0-1 0,2 3 0,14 16-728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3.587"/>
    </inkml:context>
    <inkml:brush xml:id="br0">
      <inkml:brushProperty name="width" value="0.05" units="cm"/>
      <inkml:brushProperty name="height" value="0.05" units="cm"/>
    </inkml:brush>
  </inkml:definitions>
  <inkml:trace contextRef="#ctx0" brushRef="#br0">46 1369 13091,'-11'11'656,"4"-5"-275,1 1 0,0 0-1,-8 13 1,14-20-348,-1 1 1,1-1-1,0 0 0,0 1 0,0-1 1,0 0-1,0 1 0,0-1 1,0 0-1,0 1 0,0-1 0,0 0 1,0 1-1,0-1 0,0 0 1,0 1-1,0-1 0,0 0 0,1 1 1,-1-1-1,0 0 0,0 0 1,0 1-1,0-1 0,1 0 0,-1 1 1,0-1-1,0 0 0,1 0 1,-1 0-1,0 1 0,0-1 0,1 0 1,-1 0-1,0 0 0,1 0 1,-1 1-1,0-1 0,1 0 0,-1 0 1,0 0-1,1 0 0,-1 0 1,0 0-1,1 0 0,-1 0 0,0 0 1,1 0-1,-1 0 0,0 0 1,1 0-1,19-1 680,-5-2-413,0-1-1,0-1 0,0-1 1,16-8-1,59-36 331,-51 27-379,45-24 146,307-185 403,-126 54-620,98-62-88,-122 80-84,270-159-16,-270 199-1305,-242 120 1298,1 0 1,0 0-1,0 0 0,0 0 0,-1 0 0,1 0 0,0 0 0,0 0 0,0 0 1,-1 0-1,1 0 0,0 0 0,0 0 0,0 0 0,-1 0 0,1 0 0,0 0 0,0-1 1,0 1-1,0 0 0,-1 0 0,1 0 0,0 0 0,0 0 0,0-1 0,0 1 1,0 0-1,0 0 0,0 0 0,-1-1 0,1 1 0,0 0 0,0 0 0,0 0 0,0-1 1,0 1-1,0 0 0,0 0 0,0 0 0,0-1 0,0 1 0,0 0 0,0 0 1,0 0-1,0-1 0,0 1 0,0 0 0,1 0 0,-1 0 0,0-1 0,0 1 0,0 0 1,0 0-1,0 0 0,0 0 0,0-1 0,1 1 0,-1 0 0,0 0 0,0 0 1,0 0-1,0 0 0,1-1 0,-1 1 0,0 0 0,0 0 0,0 0 0,1 0 0,-26-8-353,-8-4-113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5.840"/>
    </inkml:context>
    <inkml:brush xml:id="br0">
      <inkml:brushProperty name="width" value="0.05" units="cm"/>
      <inkml:brushProperty name="height" value="0.05" units="cm"/>
    </inkml:brush>
  </inkml:definitions>
  <inkml:trace contextRef="#ctx0" brushRef="#br0">85 8 18484,'0'0'63,"-1"-1"0,1 1 0,0-1 0,0 1 0,-1 0 0,1-1 0,0 1 0,-1-1-1,1 1 1,0 0 0,-1-1 0,1 1 0,0 0 0,-1-1 0,1 1 0,-1 0 0,1 0 0,0-1 0,-1 1 0,1 0 0,-1 0 0,1 0 0,-1 0 0,1 0 0,-1 0 0,1-1 0,-1 1 0,1 0-1,-1 0 1,1 0 0,-1 1 0,1-1 0,-1 0 0,1 0 0,-1 0 0,1 0 0,-1 0 0,1 1 0,-1-1 0,1 0 0,0 0 0,-1 1 0,1-1 0,-1 0 0,1 1 0,0-1 0,-1 0 0,1 1-1,-1 0 1,-18 21 1180,12-11-933,1 1-1,0 0 0,1 1 0,1-1 1,0 1-1,-4 21 0,6-26-269,1 1 0,0-1-1,0 0 1,1 0-1,0 1 1,1-1 0,0 0-1,0 0 1,0 0 0,1 0-1,6 14 1,-8-20-24,1-1 1,0 1 0,-1 0 0,1-1-1,0 0 1,0 1 0,0-1-1,0 0 1,1 1 0,-1-1 0,0 0-1,0 0 1,1 0 0,-1 0-1,1 0 1,-1 0 0,1 0-1,-1-1 1,1 1 0,0-1 0,2 2-1,-1-2 10,-1 0-1,1-1 1,-1 1-1,1 0 0,-1-1 1,1 1-1,-1-1 1,1 0-1,-1 0 1,0 0-1,1 0 0,-1 0 1,3-2-1,4-4 69,-1 1 0,1-2-1,-1 1 1,0-1 0,11-15-1,-8 6 42,0 1-1,-1-2 0,0 0 1,-1 0-1,-2 0 0,10-32 1,-16 48-129,-1-1 0,1 1 0,-1 0 0,1 0 0,-1 0 0,0 0 0,0 0 0,0 0 0,0 0 0,0-3 0,-1 5-5,1-1-1,0 1 1,0 0 0,0 0 0,-1 0-1,1 0 1,0 0 0,0-1 0,0 1 0,-1 0-1,1 0 1,0 0 0,0 0 0,-1 0-1,1 0 1,0 0 0,0 0 0,-1 0 0,1 0-1,0 0 1,0 0 0,-1 0 0,1 0 0,0 0-1,0 0 1,-1 0 0,1 0 0,0 0-1,0 1 1,0-1 0,-1 0 0,1 0 0,0 0-1,0 0 1,0 0 0,-1 1 0,1-1 0,0 0-1,0 0 1,0 0 0,0 1 0,-1-1-1,1 0 1,0 0 0,-3 4-30,-1 0 0,1 0 0,0 0-1,1 0 1,-1 0 0,-3 10 0,2-6-229,1 0 1,1 0-1,-1 1 1,1 0-1,1-1 1,-1 1-1,2 0 1,-1-1-1,1 1 1,0 0 0,1 0-1,2 12 1,-2-20 182,-1 0 0,1 0 0,-1 0 0,1 0 0,-1 0 0,1 0 0,0 0 0,-1 0 0,1 0 0,0 0 1,0 0-1,0 0 0,-1-1 0,1 1 0,0 0 0,0 0 0,0-1 0,0 1 0,1-1 0,-1 1 0,0-1 1,0 1-1,0-1 0,0 0 0,3 1 0,-1-1-37,0 0-1,0 0 1,0-1-1,0 1 1,0-1 0,0 0-1,0 1 1,0-1 0,5-3-1,23-15-886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6.255"/>
    </inkml:context>
    <inkml:brush xml:id="br0">
      <inkml:brushProperty name="width" value="0.05" units="cm"/>
      <inkml:brushProperty name="height" value="0.05" units="cm"/>
    </inkml:brush>
  </inkml:definitions>
  <inkml:trace contextRef="#ctx0" brushRef="#br0">123 24 16107,'1'-1'132,"-1"0"0,1-1 0,-1 1 0,1 0-1,-1 0 1,1 0 0,-1 0 0,0-1-1,0 1 1,0 0 0,0 0 0,0 0-1,0-1 1,0 1 0,0 0 0,0 0 0,-1-2-1,1 3-67,-1 0-1,1 0 0,-1 0 0,1-1 1,-1 1-1,1 0 0,-1 0 1,1 0-1,-1 0 0,1 0 0,-1 0 1,1 0-1,-1 1 0,1-1 1,-1 0-1,1 0 0,-1 0 0,1 0 1,-1 1-1,1-1 0,0 0 0,-1 0 1,1 1-1,-1-1 0,1 0 1,-1 1-1,-35 31 2087,29-25-1836,-7 7 227,1 1 1,0 0 0,-14 22 0,27-37-531,0 1 0,-1-1-1,1 0 1,0 1 0,0-1 0,-1 0 0,1 1 0,0-1 0,0 1 0,0-1 0,0 0 0,0 1 0,0-1 0,0 1 0,0-1 0,0 1 0,0-1 0,0 0 0,0 1 0,0-1 0,0 1-1,0-1 1,0 0 0,0 1 0,0-1 0,1 1 0,-1-1 0,0 0 0,0 1 0,1-1 0,-1 0 0,0 1 0,17 5 108,32-6-256,-36-1 71,19 0-112,3-1-100,38 5 0,-64-3 207,0 1 0,0 1-1,0 0 1,0 0 0,-1 1 0,1 0 0,-1 0 0,0 1 0,13 7-1,-19-10 85,0 1 0,0-1 0,0 1 0,0 0 0,0 0 0,0-1 0,0 1 0,-1 0 0,1 1 0,-1-1 0,1 0 0,-1 0 0,0 1 0,0-1 0,0 1 0,0-1 0,-1 1 0,1-1 0,0 1 0,-1-1 0,0 1 0,0 0 0,0-1 0,0 1 0,0-1 0,0 1 0,-1 0 0,1-1-1,-1 1 1,1-1 0,-1 1 0,0-1 0,0 1 0,0-1 0,-1 0 0,1 0 0,-4 5 0,0 0 117,-1 1 0,0-1 0,-1 0 1,0-1-1,0 0 0,0 0 0,-1 0 0,1-1 0,-15 7 0,11-7 35,-1 0 0,0-1-1,-1-1 1,-17 4 0,26-6-243,0 0 0,0-1 1,0 1-1,0-1 0,0 0 0,0 0 1,0-1-1,0 1 0,0-1 0,0 0 0,0 0 1,0 0-1,1 0 0,-1 0 0,0-1 1,1 0-1,-7-4 0,9 4 44,-1 1-1,1 0 1,0-1 0,0 1 0,1-1-1,-1 0 1,0 1 0,0-1 0,1 0-1,-1 1 1,1-1 0,0 0 0,-1 0-1,1 0 1,0 1 0,0-1 0,0 0-1,0 0 1,0 0 0,1 1 0,0-4-1,11-17-514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6.688"/>
    </inkml:context>
    <inkml:brush xml:id="br0">
      <inkml:brushProperty name="width" value="0.05" units="cm"/>
      <inkml:brushProperty name="height" value="0.05" units="cm"/>
    </inkml:brush>
  </inkml:definitions>
  <inkml:trace contextRef="#ctx0" brushRef="#br0">25 28 16404,'-3'-20'1312,"0"12"-495,0 12 336,-4 50 1731,-1 107 0,8-155-2790,-1 26 336,1 50 567,1-72-837,0 0 0,1 0 1,0 0-1,0 0 0,7 16 1,-8-24-135,0 0 0,0 0 0,0 0 0,0 0 0,0 0 0,1 0 0,-1 0 0,1-1 0,-1 1 0,1-1-1,0 1 1,-1-1 0,1 0 0,0 1 0,0-1 0,0 0 0,0 0 0,0 0 0,3 0 0,-1 0-2,0 0 0,1-1-1,-1 1 1,1-1-1,-1 0 1,1 0 0,-1-1-1,1 0 1,4 0 0,9-5-11,-1 0 0,1 0 0,25-15 0,-41 20-13,28-16-38,-22 12 11,0-1 0,1 2-1,-1 0 1,1 0 0,0 0 0,0 1-1,0 0 1,13-1 0,-22 3 22,1 1 0,-1 0 0,1 1 1,0-1-1,-1 0 0,1 0 0,-1 0 0,1 0 0,0 0 0,-1 1 0,1-1 1,-1 0-1,1 0 0,-1 1 0,1-1 0,-1 0 0,1 1 0,-1-1 0,1 1 0,-1-1 1,1 1-1,-1-1 0,0 1 0,1-1 0,-1 1 0,1 0 0,3 21-65,-11 30 32,5-42 33,-2 18 8,-6 43-465,12-60-930,-2-17 1048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7.465"/>
    </inkml:context>
    <inkml:brush xml:id="br0">
      <inkml:brushProperty name="width" value="0.05" units="cm"/>
      <inkml:brushProperty name="height" value="0.05" units="cm"/>
    </inkml:brush>
  </inkml:definitions>
  <inkml:trace contextRef="#ctx0" brushRef="#br0">0 57 14603,'1'0'151,"-1"-1"1,0 1-1,1-1 1,-1 1-1,1 0 0,-1-1 1,1 1-1,-1 0 0,1-1 1,-1 1-1,1 0 0,-1 0 1,1-1-1,-1 1 0,1 0 1,-1 0-1,1 0 1,0 0-1,-1 0 0,1 0 1,-1 0-1,1 0 0,-1 0 1,1 0-1,0 0 0,-1 0 1,1 0-1,-1 0 0,1 0 1,0 1-1,19 3 1545,-7 1-839,-2-1 3290,-20-13-2125,9 8-2013,-1 1 1,0 0 0,1 0-1,-1-1 1,1 1 0,-1 0-1,0 0 1,1 0 0,-1 0-1,1 0 1,-1 0 0,0 0 0,1 0-1,-1 0 1,1 0 0,-1 0-1,0 0 1,1 0 0,-1 1-1,1-1 1,-1 0 0,1 0-1,-1 1 1,1-1 0,-1 0-1,1 1 1,-1-1 0,1 1-1,-1-1 1,1 0 0,-1 1 0,1-1-1,0 1 1,-1-1 0,1 1-1,0-1 1,-1 1 0,1 0-1,0-1 1,0 1 0,0-1-1,-1 1 1,1 0 0,0-1-1,0 2 1,0-2 3,0 1 28,0-1 0,0 0 0,0 0 0,0 0 0,0 1 0,0-1 0,0 0 0,1 0 0,-1 0 0,0 1 0,0-1 0,0 0 0,0 0 0,0 0-1,0 0 1,1 1 0,-1-1 0,0 0 0,0 0 0,0 0 0,1 0 0,-1 0 0,0 0 0,0 0 0,0 0 0,1 1 0,-1-1 0,0 0 0,0 0 0,0 0 0,1 0-1,-1 0 1,15-3 88,0-1-1,0 0 0,20-9 1,-1 0-67,-7 6-122,-19 5-145,-1 1-1,1-1 1,-1-1 0,0 0-1,0 0 1,10-5 0,-17 8 195,0-1-1,1 1 1,-1 0 0,0 0-1,0 0 1,0 0 0,0 0 0,0 0-1,0 0 1,1 0 0,-1 0 0,0-1-1,0 1 1,0 0 0,0 0 0,0 0-1,0 0 1,0 0 0,0-1-1,0 1 1,0 0 0,1 0 0,-1 0-1,0 0 1,0 0 0,0-1 0,0 1-1,0 0 1,0 0 0,0 0-1,0 0 1,0-1 0,0 1 0,-1 0-1,1 0 1,0 0 0,0 0 0,0 0-1,0-1 1,0 1 0,0 0 0,0 0-1,0 0 1,0 0 0,0 0-1,0-1 1,-1 1 0,1 0 0,0 0-1,0 0 1,0 0 0,0 0 0,0 0-1,-1 0 1,1 0 0,0 0-1,0 0 1,0 0 0,0-1 0,-10 1-401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7.917"/>
    </inkml:context>
    <inkml:brush xml:id="br0">
      <inkml:brushProperty name="width" value="0.05" units="cm"/>
      <inkml:brushProperty name="height" value="0.05" units="cm"/>
    </inkml:brush>
  </inkml:definitions>
  <inkml:trace contextRef="#ctx0" brushRef="#br0">151 48 14667,'2'-2'607,"1"-1"116,0 0-1,-1-1 1,0 1-1,1-1 1,-1 0-1,0 0 1,-1 0-1,1 1 1,1-8-1,-3 11-669,0 0-1,0 0 0,0 0 0,0 0 0,-1-1 0,1 1 1,0 0-1,0 0 0,0 0 0,0 0 0,0 0 1,0 0-1,-1-1 0,1 1 0,0 0 0,0 0 0,0 0 1,0 0-1,0 0 0,-1 0 0,1 0 0,0 0 0,0 0 1,0 0-1,0 0 0,-1 0 0,1 0 0,0 0 0,0 0 1,0 0-1,0 0 0,-1 0 0,1 0 0,0 0 0,0 0 1,0 0-1,0 0 0,0 0 0,-1 1 0,1-1 0,0 0 1,0 0-1,0 0 0,0 0 0,0 0 0,0 0 0,-1 1 1,-7 4 595,-10 11-448,2 1 0,0 0 1,1 1-1,0 1 0,2 0 0,0 1 0,1 0 1,1 1-1,-13 38 0,22-54-180,1-1 0,-1 1 1,2 0-1,-1 0 0,0-1 1,1 1-1,0 0 0,0 5 0,0-9-14,1 1 0,-1-1 0,0 0 0,1 1 0,-1-1 1,1 0-1,-1 1 0,1-1 0,0 0 0,-1 0 0,1 1 0,0-1 0,0 0 0,0 0 0,0 0 0,0 0 0,0 0 0,0 0 0,0-1 0,0 1 0,1 0 0,-1 0 0,0-1 0,0 1 0,1-1 0,-1 1 0,0-1 0,1 0 0,-1 1 0,3-1 0,2 0-9,-1 0-1,1 0 0,0-1 0,0 0 0,-1 0 0,1 0 1,-1-1-1,1 0 0,-1 0 0,1 0 0,-1-1 1,0 0-1,0 0 0,0 0 0,-1 0 0,8-7 1,1-2-341,0-1 1,-1 0 0,0-1 0,11-16 0,-16 19-67,0-1 0,0-1 0,-1 1 0,0-1 1,4-18-1,-2 4-417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8.702"/>
    </inkml:context>
    <inkml:brush xml:id="br0">
      <inkml:brushProperty name="width" value="0.05" units="cm"/>
      <inkml:brushProperty name="height" value="0.05" units="cm"/>
    </inkml:brush>
  </inkml:definitions>
  <inkml:trace contextRef="#ctx0" brushRef="#br0">226 99 13411,'12'-7'1263,"-9"6"-1017,0 0-1,-1 0 1,1-1-1,-1 1 0,1-1 1,-1 0-1,0 0 1,1 0-1,-1 0 1,0 0-1,3-5 43,-5 7-246,0 0 1,0 0-1,0 0 0,0 0 1,0 0-1,0 0 0,0 0 1,0 0-1,0 0 0,0 0 0,0 0 1,0 0-1,0 0 0,0 0 1,0-1-1,0 1 0,0 0 1,0 0-1,0 0 0,0 0 1,0 0-1,0 0 0,0 0 1,0 0-1,0 0 0,0 0 0,0 0 1,0 0-1,0-1 297,0 1-297,0 0 0,0 0 1,0 0-1,-1 0 0,1 0 0,0 0 1,0 0-1,0 0 0,0 0 1,0 0-1,0 0 0,0 0 1,0 0-1,0 0 0,0 0 1,0 0-1,0 0 0,0 0 1,0 0-1,-1 0 0,1 0 0,0 0 1,0 0-1,0 0 0,0 0 1,0 0-1,0 0 0,0 0 1,-8 3 1093,-10 9-141,0 4-481,2 2 0,0 0 0,0 0 0,2 2 0,0 0 0,-13 27 0,2 2 257,-29 86 0,42-104-503,2 1 1,-7 42-1,17-73-263,0 0-1,-1-1 0,1 1 0,0 0 1,0 0-1,0 0 0,0 0 0,0 0 0,0 0 1,0 0-1,0 0 0,0 0 0,0 0 1,0 0-1,1 0 0,-1 0 0,0 0 0,1-1 1,-1 1-1,1 0 0,0 1 0,0-2-6,-1 0 0,1 0 0,0 0 0,-1 0 0,1 0 0,0 0 0,-1 0 0,1 0 0,0 0 0,-1 0 0,1-1 0,0 1 0,-1 0 0,1-1 0,-1 1 0,1 0 0,0-1 0,-1 1 0,1-1 0,-1 1 0,1-1 0,-1 0 0,7-5-56,0-1-1,-1-1 1,6-8 0,56-91-902,62-131-1,-124 226 839,-5 14 30,-10 24 21,-70 140 133,35-80 274,5 3 1,-37 119-1,73-198-295,1-6-25,1 0 0,0 0-1,0-1 1,0 1 0,1 0 0,-1 0-1,1 0 1,0 0 0,1 7 0,-1-11-17,0 1 1,0-1 0,0 0 0,1 1 0,-1-1-1,0 1 1,0-1 0,0 0 0,0 1 0,1-1-1,-1 0 1,0 1 0,1-1 0,-1 0 0,0 1-1,0-1 1,1 0 0,-1 0 0,0 1 0,1-1-1,-1 0 1,1 0 0,-1 0 0,0 0 0,1 1-1,-1-1 1,1 0 0,-1 0 0,0 0 0,1 0-1,-1 0 1,1 0 0,-1 0 0,1 0 0,-1 0-1,0 0 1,1 0 0,-1 0 0,1-1 0,-1 1-1,0 0 1,1 0 0,-1 0 0,0 0 0,1-1-1,-1 1 1,0 0 0,1 0 0,-1-1 0,0 1-1,1 0 1,-1-1 0,20-18-72,38-56-61,52-91 0,-39 56 68,-9 18 96,118-180 143,-187 284-185,-36 58-37,39-62 46,-1 0 0,2 0 1,-1 1-1,1 0 0,1-1 1,-1 1-1,0 14 0,2-22 3,1 0-1,0-1 1,0 1-1,0 0 1,0-1 0,0 1-1,0 0 1,0 0-1,0-1 1,1 1 0,-1 0-1,0-1 1,0 1-1,0 0 1,1-1-1,-1 1 1,0-1 0,1 1-1,-1 0 1,1-1-1,-1 1 1,1-1 0,-1 1-1,1-1 1,-1 1-1,1-1 1,-1 1-1,2-1 1,-1 1 1,0-1-1,1 0 1,-1 0-1,0 0 1,1 0-1,-1 0 1,0 0 0,1 0-1,-1-1 1,0 1-1,0 0 1,1-1-1,-1 1 1,1-1 0,5-2 6,-1-1-1,1 0 1,-1 0 0,8-7 0,16-18 52,-2-1-1,-1-1 1,-2-1-1,-1-2 1,26-46 0,-61 102 70,2 0 0,1 1 0,0 0 1,2 0-1,0 1 0,-3 40 1,9-62-122,0-1 0,0 1 0,0-1 0,0 0 0,0 1 0,0-1 0,0 1 0,1-1 0,-1 0 0,0 1 0,1-1 0,-1 0 0,1 1 0,0-1 0,-1 0 0,1 0 1,0 1-1,0-1 0,-1 0 0,1 0 0,0 0 0,0 0 0,0 0 0,1 0 0,-1 0 0,0-1 0,0 1 0,0 0 0,1-1 0,-1 1 0,0-1 0,1 1 0,1 0 0,-1-1-107,1 0-1,-1 0 0,0 0 0,1-1 0,-1 1 1,0-1-1,1 1 0,-1-1 0,0 0 0,0 0 1,0 0-1,1 0 0,-1 0 0,0 0 0,0-1 1,-1 1-1,1-1 0,0 1 0,2-4 0,-2 3 5,0 0 0,-1 0 0,1 0 0,-1-1 0,0 1 0,0 0 0,0-1 0,2-5 0,0-8-447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9.136"/>
    </inkml:context>
    <inkml:brush xml:id="br0">
      <inkml:brushProperty name="width" value="0.05" units="cm"/>
      <inkml:brushProperty name="height" value="0.05" units="cm"/>
    </inkml:brush>
  </inkml:definitions>
  <inkml:trace contextRef="#ctx0" brushRef="#br0">89 13 12987,'19'-11'6401,"-7"9"-4745,-9 6-687,-5 8-393,-4 5 2160,-5 4-1591,-1 4-281,-2 2-624,1 1-232,-3-5-576,4-5-432,3-12 800,-5-4-169,0-7-159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49.571"/>
    </inkml:context>
    <inkml:brush xml:id="br0">
      <inkml:brushProperty name="width" value="0.05" units="cm"/>
      <inkml:brushProperty name="height" value="0.05" units="cm"/>
    </inkml:brush>
  </inkml:definitions>
  <inkml:trace contextRef="#ctx0" brushRef="#br0">120 2 16267,'3'-1'2676,"-4"8"-1871,-2 11-265,-44 153 4242,23-93-4228,-18 106 0,41-178-547,-1 4 12,1 0-1,0 0 1,1-1 0,0 13 0,0-21-15,0 0 1,0 1-1,1-1 0,-1 0 0,0 1 1,0-1-1,1 0 0,-1 0 1,0 0-1,1 1 0,-1-1 0,1 0 1,0 0-1,-1 0 0,1 0 1,0 0-1,0 0 0,0 0 1,-1 0-1,1 0 0,0 0 0,0-1 1,0 1-1,0 0 0,1-1 1,-1 1-1,0-1 0,0 1 0,0-1 1,0 1-1,1-1 0,-1 0 1,0 1-1,0-1 0,1 0 1,-1 0-1,0 0 0,1 0 0,-1 0 1,2-1-1,3 0 12,1-1 0,-1 0-1,0-1 1,1 1 0,-1-1 0,0-1-1,-1 1 1,1-1 0,-1 0 0,7-5 0,9-10 39,19-23 1,-32 34-40,3-5 9,10-8 19,-2-1 0,0-1 0,19-32 1,-44 65 18,-6 11 78,-11 25 1,20-39-95,0 0-1,0 0 0,1 0 0,0 0 0,1 1 0,0-1 0,0 1 1,0-1-1,1 10 0,1-15-43,-1 0 0,0-1 1,1 1-1,-1-1 0,1 1 0,-1-1 1,1 1-1,0-1 0,0 0 0,-1 1 1,1-1-1,0 0 0,0 0 1,0 1-1,1-1 0,-1 0 0,0 0 1,0 0-1,1 0 0,-1-1 0,0 1 1,1 0-1,-1 0 0,1-1 0,-1 1 1,1-1-1,-1 1 0,1-1 0,-1 0 1,1 0-1,0 1 0,-1-1 0,1 0 1,-1-1-1,1 1 0,0 0 0,2-1 1,2 0-270,1 0 0,0 0 0,-1-1 0,1 0 0,-1 0 1,1-1-1,8-5 0,-3 0-57,-1 0 0,12-12 1,-5 0-332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0.020"/>
    </inkml:context>
    <inkml:brush xml:id="br0">
      <inkml:brushProperty name="width" value="0.05" units="cm"/>
      <inkml:brushProperty name="height" value="0.05" units="cm"/>
    </inkml:brush>
  </inkml:definitions>
  <inkml:trace contextRef="#ctx0" brushRef="#br0">706 213 19236,'-5'8'1624,"1"1"-1167,-4 2-201,5 1 128,-3-3-536,-2-6 272,-7-4-128,-5-11-248</inkml:trace>
  <inkml:trace contextRef="#ctx0" brushRef="#br0" timeOffset="1">3 17 20812,'-3'2'1713,"5"-4"-1481,4-1-368,14 0-64,6-1 656,12 1-440,2 0-264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0.471"/>
    </inkml:context>
    <inkml:brush xml:id="br0">
      <inkml:brushProperty name="width" value="0.05" units="cm"/>
      <inkml:brushProperty name="height" value="0.05" units="cm"/>
    </inkml:brush>
  </inkml:definitions>
  <inkml:trace contextRef="#ctx0" brushRef="#br0">167 0 17676,'1'2'108,"0"-1"1,0 0 0,1 1-1,-1-1 1,-1 1 0,1-1-1,0 1 1,0 0 0,0-1-1,-1 1 1,1 0 0,-1-1-1,1 1 1,-1 0 0,0 0 0,0-1-1,0 1 1,0 0 0,0 0-1,0 0 1,0-1 0,-1 1-1,0 3 1,-2 7 152,0-1 1,-8 18 0,3-8 408,-25 70 1223,13-42-980,3 2 0,-20 97 0,36-142-847,1-1 0,-1 1 0,1 0 1,0-1-1,0 1 0,3 10 0,-3-15-59,0 1-1,1-1 1,-1 0-1,1 0 1,-1 0-1,1 1 1,0-1-1,-1 0 1,1 0 0,0 0-1,0 0 1,0 0-1,0 0 1,0-1-1,0 1 1,0 0-1,0 0 1,0-1-1,0 1 1,0 0-1,0-1 1,0 1 0,1-1-1,-1 0 1,0 1-1,0-1 1,1 0-1,-1 0 1,0 0-1,1 0 1,-1 0-1,0 0 1,0 0 0,2 0-1,6-2-44,0 0 0,-1-1 0,15-6 0,27-8-292,-47 17 298,-1-1 0,1 1 0,-1 0 0,0 0 0,1 0 0,-1 0 1,1 0-1,-1 0 0,1 0 0,-1 1 0,1-1 0,-1 1 0,0 0 0,1 0 1,-1 0-1,3 2 0,-3-2 4,0 1-1,0 0 1,0 0-1,-1 1 1,1-1 0,-1 0-1,1 0 1,-1 1 0,0-1-1,0 1 1,0-1 0,0 1-1,0-1 1,-1 1-1,1 0 1,-1-1 0,0 1-1,0 0 1,0 0 0,0 3-1,-1 1 22,1 1-1,-1 0 1,-1-1 0,1 1-1,-6 13 1,3-13 96,1-2 0,-2 1 1,1 0-1,-1-1 0,0 0 1,0 0-1,0 0 0,-1 0 1,0-1-1,0 0 0,-1 0 1,1-1-1,-1 0 0,-13 6 1,16-8-86,0 0 1,0-1 0,0 1 0,0-1 0,0 0 0,-1 0-1,1 0 1,0-1 0,-1 1 0,1-1 0,0 0 0,-1 0 0,1-1-1,0 1 1,0-1 0,-1 0 0,1 0 0,0-1 0,0 1-1,0-1 1,0 0 0,0 0 0,0 0 0,1 0 0,-1-1 0,1 1-1,0-1 1,-5-4 0,6 5-34,1 0 1,-1-1-1,0 1 0,1 0 0,0-1 1,-1 1-1,1-1 0,0 1 0,0-1 1,0 1-1,1-1 0,-1 0 0,0 1 1,1-1-1,0 0 0,0 0 0,0 0 1,0 1-1,0-1 0,0 0 1,1 0-1,-1 1 0,1-1 0,0 0 1,0 1-1,0-1 0,0 1 0,2-3 1,10-10-381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4.405"/>
    </inkml:context>
    <inkml:brush xml:id="br0">
      <inkml:brushProperty name="width" value="0.05" units="cm"/>
      <inkml:brushProperty name="height" value="0.05" units="cm"/>
    </inkml:brush>
  </inkml:definitions>
  <inkml:trace contextRef="#ctx0" brushRef="#br0">9 10 13235,'-9'-9'2638,"24"16"-1642,24 16-509,109 73-282,-4 8 0,203 189 1,-90-32-188,111 97 12,-327-326-27,86 50 0,52 12 4,-147-79-4,-8-3 8,-1 1 1,0 0-1,36 29 1,-52-36-4,-1 0 1,0 0-1,0 1 0,0 0 1,0 0-1,-1 0 0,-1 1 0,1-1 1,-1 1-1,0 0 0,-1 1 1,0-1-1,0 0 0,2 17 1,7-45-390,-2-8 327,4-5-34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0.994"/>
    </inkml:context>
    <inkml:brush xml:id="br0">
      <inkml:brushProperty name="width" value="0.05" units="cm"/>
      <inkml:brushProperty name="height" value="0.05" units="cm"/>
    </inkml:brush>
  </inkml:definitions>
  <inkml:trace contextRef="#ctx0" brushRef="#br0">120 1 19780,'0'2'228,"1"1"-1,-1-1 1,0 0 0,0 1-1,0-1 1,0 1-1,0-1 1,-1 1 0,1-1-1,-1 0 1,1 1-1,-1-1 1,-2 5 0,-18 32 759,12-23 66,-9 16 70,-24 49 355,37-70-1382,1 0 0,0 0 1,1 0-1,0 0 1,-2 17-1,5-28-95,0 0 0,0 0 0,0 0 0,0 0-1,0 0 1,0 1 0,0-1 0,0 0 0,0 0 0,0 0 0,0 0-1,0 0 1,0 1 0,0-1 0,0 0 0,0 0 0,0 0 0,0 0 0,0 0-1,0 0 1,0 1 0,0-1 0,0 0 0,0 0 0,0 0 0,0 0 0,0 0-1,0 0 1,0 0 0,0 1 0,0-1 0,1 0 0,-1 0 0,0 0 0,0 0-1,0 0 1,0 0 0,0 0 0,0 0 0,0 0 0,1 0 0,-1 0-1,0 0 1,0 1 0,0-1 0,0 0 0,0 0 0,0 0 0,1 0 0,-1 0-1,0 0 1,0 0 0,0 0 0,0 0 0,0 0 0,1-1 0,-1 1 0,0 0-1,0 0 1,0 0 0,0 0 0,0 0 0,0 0 0,0 0 0,1 0 0,-1 0-1,7-7 22,0-5-25,0 0 0,-1-1 0,-1 0 1,0-1-1,0 1 0,1-15 0,1 3-14,23-74-93,-18 142 154,-11-40-41,-1-1 0,1 0 0,0 1 0,0-1 0,0 1 0,1-1 1,-1 0-1,1 0 0,-1 0 0,1 0 0,0 0 0,-1 0 0,1 0 0,0 0 0,0-1 0,0 1 0,1-1 0,-1 1 0,0-1 0,5 2 0,-3-2 1,0 0 0,0-1 1,1 0-1,-1 1 0,0-1 1,0-1-1,0 1 0,0 0 1,0-1-1,0 0 0,0 0 1,5-2-1,3-2 4,1-1 0,-1 0 0,0-1 0,-1 0 0,1 0 0,-1-2 0,11-10 0,-12 8-17,1-1-1,11-17 0,-31 41-57,1 1 0,-13 26 0,18-33 67,1 0-1,0 1 0,0 0 1,0-1-1,1 1 1,0 0-1,0 0 1,1-1-1,0 12 0,0-16 4,1 0 0,-1 0-1,1 0 1,-1 0 0,1-1-1,0 1 1,0 0 0,-1-1-1,1 1 1,0-1 0,1 1 0,-1-1-1,0 1 1,0-1 0,1 0-1,-1 1 1,0-1 0,1 0-1,-1 0 1,1 0 0,0 0-1,-1 0 1,1-1 0,0 1-1,0 0 1,-1-1 0,1 1-1,0-1 1,0 0 0,0 0-1,0 1 1,-1-1 0,5-1 0,2 1 3,1 0 1,0-1-1,-1 0 1,1-1 0,-1 0-1,9-3 1,14-7-65,48-26 1,10-6-272,-86 43 314,0 1 0,-1-1 0,1 0 0,0 1 0,0 0 0,0 0 0,-1 0 0,1 0 0,0 0 1,0 0-1,0 1 0,-1 0 0,1-1 0,0 1 0,-1 0 0,1 0 0,-1 0 0,1 1 0,-1-1 0,5 4 1,-4-3 15,1 0 0,-1 0 0,1-1 0,-1 1 0,1-1 0,0 1 0,-1-1 0,1-1 0,0 1 0,0 0 0,4-1 1,19-2-25,0-2 1,36-8 0,-32 4-336,38-2 0,-38 9-398,-1 1 0,48 7 0,-41-3-337,-35-4 1071,0 1 0,0-1 0,-1 0-1,1 1 1,0-1 0,0 0 0,0 0 0,0 0 0,0-1-1,0 1 1,0 0 0,0-1 0,0 1 0,-1-1 0,1 0-1,0 1 1,0-1 0,-1 0 0,1 0 0,0 0 0,-1-1 0,1 1-1,-1 0 1,1 0 0,1-3 0,7-14-174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1.448"/>
    </inkml:context>
    <inkml:brush xml:id="br0">
      <inkml:brushProperty name="width" value="0.05" units="cm"/>
      <inkml:brushProperty name="height" value="0.05" units="cm"/>
    </inkml:brush>
  </inkml:definitions>
  <inkml:trace contextRef="#ctx0" brushRef="#br0">2 9 22429,'-2'0'1976,"4"3"-1424,2-3-328,7-4 345,1-2 47,-7 4-272,-1 2-264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4.753"/>
    </inkml:context>
    <inkml:brush xml:id="br0">
      <inkml:brushProperty name="width" value="0.05" units="cm"/>
      <inkml:brushProperty name="height" value="0.05" units="cm"/>
    </inkml:brush>
  </inkml:definitions>
  <inkml:trace contextRef="#ctx0" brushRef="#br0">26 1 15859,'-2'2'392,"1"1"0,-1 0 1,1 0-1,0 0 0,0 0 0,0 0 0,0 0 0,1 0 0,-1 0 0,1 0 0,0 6 0,-2 5 698,-4 34 85,0 90 0,6-133-1163,0-1 1,0 1 0,1 0-1,0-1 1,0 1-1,0-1 1,0 1-1,1-1 1,-1 0 0,1 0-1,4 7 1,-5-10-7,0 0 0,0 0 0,0 0 0,0 0 0,0 0 0,0 0 0,0-1 0,0 1 0,0 0 0,1-1 0,-1 1 0,0-1 0,0 1 0,0-1 0,1 0 0,-1 1 0,2-1 0,0 0 7,-1 0 0,1 0 1,-1-1-1,0 1 0,1-1 1,-1 0-1,1 1 0,-1-1 1,0 0-1,0 0 0,0-1 1,3-1-1,6-5 99,0 0 0,-1-1 1,0 0-1,14-17 0,33-47 557,-37 45-381,1-2 58,-15 20-167,0 1 1,2 0-1,-1 0 1,1 0-1,14-12 1,-22 21-162,1-1 0,-1 1 1,1-1-1,-1 1 0,1 0 1,-1-1-1,1 1 1,-1 0-1,1-1 0,-1 1 1,1 0-1,0 0 1,-1 0-1,1 0 0,0-1 1,-1 1-1,1 0 1,-1 0-1,1 0 0,0 0 1,-1 1-1,1-1 1,0 0-1,-1 0 0,1 0 1,-1 0-1,2 1 1,-1 0-1,0-1 0,-1 1 1,1 0-1,0 0 1,0 0-1,0 0 1,-1 0-1,1 0 1,0 0-1,-1 0 0,1 1 1,-1-1-1,1 2 1,1 6 21,0 1 1,2 20-1,-3-19-13,0-5-21,7 30 9,-8-35-13,0 0 0,0-1 0,1 1 0,-1 0 0,0 0 0,1-1 0,-1 1 0,0 0 0,1-1 1,-1 1-1,1 0 0,-1-1 0,1 1 0,0-1 0,-1 1 0,1-1 0,0 1 0,-1-1 0,1 1 0,0-1 0,-1 0 1,1 1-1,0-1 0,0 0 0,-1 0 0,1 0 0,0 1 0,0-1 0,0 0 0,-1 0 0,1 0 0,0 0 0,0 0 1,0-1-1,-1 1 0,1 0 0,0 0 0,0 0 0,1-1 0,6-4 42,0-1 1,0 0-1,0 0 1,0 0-1,-1-1 0,0 0 1,8-12-1,14-13 107,-20 24-93,-1 0 1,2 1 0,18-13 0,-26 19-49,0-1-1,1 1 1,-1 0-1,1 0 1,-1 0 0,1 0-1,-1 1 1,1-1-1,-1 1 1,1-1-1,-1 1 1,1 0 0,0 0-1,-1 0 1,1 0-1,0 1 1,-1-1-1,1 1 1,-1-1-1,1 1 1,-1 0 0,1 0-1,-1 0 1,3 2-1,0 1-3,1 1-1,-1 0 0,0 0 0,-1 1 1,1-1-1,-1 1 0,0 0 1,-1 0-1,0 1 0,0-1 1,0 1-1,3 11 0,3 11-61,6 47 0,-15-75 53,14 83-2046,-18-102 1484,0 0-1,-1 1 1,-8-20-1,-8-13-158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5.218"/>
    </inkml:context>
    <inkml:brush xml:id="br0">
      <inkml:brushProperty name="width" value="0.05" units="cm"/>
      <inkml:brushProperty name="height" value="0.05" units="cm"/>
    </inkml:brush>
  </inkml:definitions>
  <inkml:trace contextRef="#ctx0" brushRef="#br0">36 7 19828,'-8'1'2601,"1"4"-1641,1-5-416,3-3 1689,1 0-1313,2-3-736,0 7 24,-4 7-168,-1 3-240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5.948"/>
    </inkml:context>
    <inkml:brush xml:id="br0">
      <inkml:brushProperty name="width" value="0.05" units="cm"/>
      <inkml:brushProperty name="height" value="0.05" units="cm"/>
    </inkml:brush>
  </inkml:definitions>
  <inkml:trace contextRef="#ctx0" brushRef="#br0">1 114 17748,'3'-10'1063,"-2"7"-814,0 0 0,0 0-1,0 0 1,0 0 0,0 1-1,1-1 1,-1 0 0,1 1-1,2-4 1,-3 9 136,0 0-1,0 0 1,0 0 0,0 0-1,-1 1 1,1-1 0,-1 0-1,0 5 1,0 26 358,-1-22-651,1 0 1,1-1 0,0 1-1,0 0 1,1 0 0,0 0 0,5 12-1,-6-23-75,-1 1 0,1-1-1,0 0 1,-1 1 0,1-1 0,0 0-1,0 0 1,0 0 0,0 0 0,0 0-1,0 0 1,1 0 0,-1 0-1,0 0 1,0 0 0,1 0 0,-1-1-1,0 1 1,1-1 0,-1 1 0,1-1-1,-1 1 1,1-1 0,-1 0 0,1 0-1,-1 0 1,1 0 0,-1 0-1,1 0 1,-1 0 0,1 0 0,-1-1-1,1 1 1,-1 0 0,1-1 0,-1 1-1,0-1 1,1 0 0,-1 1-1,3-3 1,5-2 80,0-1-1,-1 0 0,0 0 1,11-11-1,-19 17-95,43-49 397,-37 40-334,1 0 0,0 0 0,0 1 0,1 0 0,0 1 0,0 0 0,1 0 0,12-7 0,-21 14-62,1 0-1,-1 0 0,1-1 0,0 1 1,-1 0-1,1 0 0,-1 0 0,1 0 1,0 0-1,-1 0 0,1 0 0,-1 0 1,1 0-1,0 0 0,-1 0 0,1 1 0,-1-1 1,1 0-1,0 0 0,-1 1 0,1-1 1,-1 0-1,1 0 0,-1 1 0,1-1 1,-1 1-1,1-1 0,-1 1 0,1-1 1,-1 0-1,0 1 0,1-1 0,-1 1 1,0 0-1,1-1 0,-1 1 0,0-1 1,0 1-1,0-1 0,1 1 0,-1 0 0,0 0 1,5 34-13,-4-25 11,2 9-4,-3-8 7,1-1 0,1 1 0,0-1-1,1 0 1,0 1 0,0-1 0,8 14 0,-11-23 4,1 0 1,0 0-1,-1-1 1,1 1-1,0 0 1,0 0-1,0-1 1,-1 1 0,1-1-1,0 1 1,0-1-1,0 1 1,0-1-1,0 1 1,0-1-1,0 0 1,0 0-1,0 1 1,0-1-1,0 0 1,0 0-1,1 0 1,-1 0 0,0 0-1,0 0 1,0-1-1,0 1 1,0 0-1,0-1 1,0 1-1,0 0 1,0-1-1,0 1 1,0-1-1,-1 1 1,1-1-1,2-1 1,2-1 42,-1-1 0,1 0 0,-1-1-1,1 1 1,3-6 0,5-8 93,-1-1-1,-1 0 1,0 0-1,-1-1 1,-2-1-1,0 0 1,6-25-1,-15 53-145,0 0-1,0 0 1,0-1-1,1 1 0,0 0 1,1 0-1,-1 0 0,3 9 1,-3-14 4,0 0 0,1-1 0,-1 1-1,1 0 1,-1-1 0,1 1 0,0-1 0,-1 1 0,1 0 0,0-1 0,0 0 0,0 1 0,0-1 0,0 0 0,0 1 0,1-1 0,-1 0 0,0 0 0,0 0 0,1 0-1,-1 0 1,1 0 0,-1 0 0,1-1 0,0 1 0,-1-1 0,1 1 0,-1-1 0,1 1 0,0-1 0,0 0 0,-1 0 0,1 0 0,0 0 0,-1 0 0,1 0 0,0 0 0,2-1-1,5-2 20,-1 0 0,0-1 0,0 0 0,0 0 0,-1-1 0,1 0 0,-1 0 0,0 0 0,6-8 0,4-3 50,-1-1-1,17-24 1,-27 31-41,-5 8-24,0-1 0,1 1 0,-1 0 0,1-1 0,-1 1 0,1 0 0,0 0 0,0 0 0,-1 0-1,2 1 1,-1-1 0,0 0 0,2-1 0,-3 4-5,-1-1-1,1 0 1,-1 0 0,0 0-1,1 1 1,-1-1 0,0 0-1,1 0 1,-1 1 0,0-1-1,1 0 1,-1 1-1,0-1 1,0 0 0,1 1-1,-1-1 1,0 0 0,0 1-1,0-1 1,1 1 0,-1-1-1,0 0 1,0 1-1,0-1 1,0 1 0,0-1-1,0 1 1,0-1 0,0 1-1,0-1 1,0 0-1,0 1 1,0 21-3,-1-17 2,-2 32-11,0 28-2,3-60 5,0 0-1,1 0 0,-1 0 1,1-1-1,0 1 0,1 0 1,-1 0-1,1-1 0,0 1 1,3 4-1,-5-8-6,1 0 0,-1 0 0,1-1 0,-1 1 0,1 0-1,-1 0 1,1-1 0,-1 1 0,1-1 0,0 1 0,-1-1 0,1 1 0,0-1-1,0 1 1,-1-1 0,1 1 0,0-1 0,0 0 0,0 1 0,-1-1 0,1 0-1,0 0 1,0 0 0,0 0 0,0 0 0,1 0 0,0 0-65,-1-1 1,1 1-1,-1-1 0,0 0 1,1 0-1,-1 0 0,0 0 1,1 1-1,-1-2 0,0 1 1,0 0-1,0 0 0,2-2 1,0-2-345,0 0 1,0 0-1,0 0 1,0-1-1,-1 1 1,4-12 0,-5 8 120,0-1 0,0 0 1,-1 0-1,-2-19 1,-5-13-616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6.420"/>
    </inkml:context>
    <inkml:brush xml:id="br0">
      <inkml:brushProperty name="width" value="0.05" units="cm"/>
      <inkml:brushProperty name="height" value="0.05" units="cm"/>
    </inkml:brush>
  </inkml:definitions>
  <inkml:trace contextRef="#ctx0" brushRef="#br0">61 74 16828,'-5'-14'2544,"2"0"-1360,-2-1-455,2 3 1439,-3 1-704,1 5-175,-2 4-641,-1 4-480,5 7-1208,-3 0 968,1 0-209,1 2-135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6.919"/>
    </inkml:context>
    <inkml:brush xml:id="br0">
      <inkml:brushProperty name="width" value="0.05" units="cm"/>
      <inkml:brushProperty name="height" value="0.05" units="cm"/>
    </inkml:brush>
  </inkml:definitions>
  <inkml:trace contextRef="#ctx0" brushRef="#br0">268 4 19332,'1'0'121,"0"-1"0,0 1 0,0-1 0,0 1 0,1-1 1,-1 1-1,0 0 0,0 0 0,1 0 0,-1 0 0,0 0 0,0 0 0,0 0 0,1 0 0,-1 0 0,0 0 0,0 1 0,1-1 0,-1 0 0,0 1 0,0-1 1,0 1-1,0 0 0,2 0 0,-2 1 0,0-1 0,-1 1 0,1 0 1,0 0-1,0-1 0,-1 1 0,1 0 1,-1 0-1,1 0 0,-1 0 0,0 0 1,0 0-1,0 0 0,0-1 0,-1 5 1,0 11 322,-2 0 0,0-1 0,-1 1 0,0-1 0,-11 23 0,-40 74 130,47-97-624,-1-1 0,0 0 0,-1-1 0,0 0 1,-1-1-1,-1 0 0,0 0 0,-21 15 0,32-27-59,-1 1-1,1-1 0,-1 0 0,1-1 0,-1 1 1,0 0-1,1 0 0,-1-1 0,0 1 0,0 0 1,1-1-1,-1 0 0,0 1 0,0-1 0,0 0 0,1 0 1,-1 0-1,0 0 0,0-1 0,0 1 0,1 0 1,-1-1-1,0 1 0,0-1 0,1 0 0,-1 1 1,0-1-1,1 0 0,-1 0 0,1 0 0,-1 0 0,1 0 1,0-1-1,-1 1 0,1 0 0,0-1 0,0 1 1,0 0-1,0-1 0,0 0 0,0 1 0,-1-3 0,-3-7-1040,0 0-1,1-1 0,0 0 0,-4-22 0,8 31 961,-4-17-444,0 0 0,2-1 0,0 1 0,2-1-1,1-22 1,-1 42 713,0-1 0,1 1 0,-1-1 0,0 1 0,0-1 0,1 1 0,-1-1 0,1 1 0,-1 0 0,1-1 0,0 1-1,-1-1 1,1 1 0,0 0 0,0 0 0,0 0 0,0-1 0,0 1 0,0 0 0,1-1 0,0 2 72,-1 0 0,0-1-1,0 1 1,1 0 0,-1 0 0,0-1 0,0 1 0,1 0 0,-1 0 0,0 1 0,0-1 0,1 0-1,-1 0 1,0 1 0,0-1 0,0 0 0,1 1 0,1 0 0,6 5 720,-1-1 0,1 1 0,-1 1 0,12 11 1,-14-12-860,14 13 890,90 75 1265,-96-83-2034,0-1-1,1-1 0,1 0 1,0-1-1,0-1 0,18 6 0,-5-6-112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7.382"/>
    </inkml:context>
    <inkml:brush xml:id="br0">
      <inkml:brushProperty name="width" value="0.05" units="cm"/>
      <inkml:brushProperty name="height" value="0.05" units="cm"/>
    </inkml:brush>
  </inkml:definitions>
  <inkml:trace contextRef="#ctx0" brushRef="#br0">95 230 15483,'-3'5'508,"0"0"-1,0 1 0,0-1 1,0 1-1,1-1 1,-2 7-1,4-11-408,0 0 0,-1-1 0,1 1 0,0 0 0,0 0-1,0-1 1,0 1 0,0 0 0,0-1 0,0 1 0,1 0 0,-1 0 0,0-1 0,0 1 0,0 0 0,1-1 0,-1 1 0,0 0 0,1-1-1,-1 1 1,1-1 0,0 2 0,0-1 30,0-1-1,1 1 0,-1-1 1,0 1-1,0-1 0,1 0 1,-1 1-1,0-1 1,1 0-1,-1 0 0,0 0 1,1 0-1,-1 0 1,0 0-1,1 0 0,-1-1 1,2 0-1,4 0 143,0-2 1,0 1-1,0-1 1,-1 0-1,1 0 0,-1-1 1,0 0-1,0 0 0,0-1 1,7-6-1,-1-1 34,-1 0 0,0 0 0,14-21 0,-19 22-201,1 0 0,-1 0 1,-1-1-1,0 0 0,0 0 0,3-17 1,-7 26-93,-1-1 1,1 0 0,-1 0 0,0 0 0,0 0 0,0 0-1,0 0 1,-1 0 0,0 1 0,1-1 0,-3-4 0,2 6-11,0 0 1,0 0-1,0 0 1,0 0-1,-1 0 1,1 0 0,-1 0-1,0 1 1,1-1-1,-1 1 1,0-1-1,0 1 1,0 0-1,0-1 1,0 1 0,0 0-1,0 0 1,0 1-1,-1-1 1,-1 0-1,-1 0-2,-1 0 0,1 1 0,0 0 0,-1 0 0,1 1 0,0-1 0,0 1 0,-1 0 0,1 0 0,0 1 0,0 0 0,0 0 0,0 0 0,1 0-1,-1 1 1,0-1 0,1 1 0,-5 4 0,-5 4-4,0 1 1,1 0-1,1 1 0,-12 15 0,16-18 8,0 1 0,1 0-1,0 0 1,1 1 0,1 0-1,0 0 1,0 0 0,-3 15-1,7-23-8,0 1-1,0-1 0,0 1 1,1-1-1,0 1 0,0-1 1,0 1-1,0-1 0,1 1 1,-1-1-1,1 1 0,1-1 1,-1 1-1,0-1 0,1 0 1,0 0-1,0 0 0,0 0 1,1 0-1,-1 0 0,1-1 1,0 1-1,0-1 0,0 0 1,0 1-1,6 3 0,-1-3-135,-1 0-1,1 0 1,0 0-1,1-1 1,-1-1-1,0 1 1,1-1-1,0-1 1,-1 1-1,1-2 1,0 1-1,15-2 0,-5 0-111,-1-2-1,1 0 0,-1-1 1,35-12-1,1-8-360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7.753"/>
    </inkml:context>
    <inkml:brush xml:id="br0">
      <inkml:brushProperty name="width" value="0.05" units="cm"/>
      <inkml:brushProperty name="height" value="0.05" units="cm"/>
    </inkml:brush>
  </inkml:definitions>
  <inkml:trace contextRef="#ctx0" brushRef="#br0">134 146 21012,'-3'-1'161,"-1"1"0,0 0 0,1 0-1,-1 0 1,1 0 0,-1 0 0,1 1-1,-1-1 1,1 1 0,-1 0 0,1 0-1,-1 1 1,1-1 0,0 1 0,-4 2-1,2-1 23,1 1 0,-1 0 0,1 0-1,0 0 1,0 0 0,0 1-1,1-1 1,-6 10 0,4-5-51,0 0-1,1 1 1,0-1 0,1 1 0,0 0 0,1 0 0,0 1 0,0-1-1,1 0 1,0 12 0,1-18-117,0 0 1,0 1-1,1-1 1,0 0-1,0 0 1,0 0-1,0 0 0,0 0 1,1 0-1,-1-1 1,1 1-1,0 0 1,1-1-1,-1 1 0,1-1 1,-1 0-1,1 0 1,0 0-1,0 0 0,0 0 1,4 2-1,-3-3-1,0 0-1,1 0 0,-1-1 1,0 1-1,1-1 1,-1 0-1,1 0 0,-1-1 1,1 1-1,-1-1 0,1 0 1,0 0-1,-1-1 1,1 1-1,-1-1 0,1 0 1,-1 0-1,9-4 0,2-2 34,0 0 0,0-1 0,-1-1 0,0-1-1,-1 1 1,0-2 0,0 0 0,-1-1-1,14-18 1,-4 3 67,-2 0 0,-1-2 0,24-48-1,-35 61-69,0-1-1,-1 1 1,-1-1 0,-1-1-1,4-18 1,-11 22-14,-6 13-12,-12 14-4,14-4-12,0 0 0,0 0 0,1 0 0,0 1 0,0-1 0,1 1 0,0 1 0,-3 15 0,2-2-129,0 1 1,-1 39-1,6-53-27,0 0 0,0-1 1,1 1-1,1-1 0,2 11 1,-4-18 129,1-1 1,-1 0-1,1 1 1,0-1-1,0 0 1,0 0-1,0 0 0,0 0 1,0 0-1,0 0 1,1 0-1,-1 0 1,1 0-1,-1 0 1,1-1-1,0 1 1,0-1-1,-1 1 1,1-1-1,0 0 1,0 0-1,1 0 1,-1 0-1,0 0 0,0 0 1,0 0-1,1-1 1,2 1-1,-2-1-22,-1 0 0,1-1-1,-1 1 1,1-1 0,-1 0-1,1 0 1,3-2 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8.233"/>
    </inkml:context>
    <inkml:brush xml:id="br0">
      <inkml:brushProperty name="width" value="0.05" units="cm"/>
      <inkml:brushProperty name="height" value="0.05" units="cm"/>
    </inkml:brush>
  </inkml:definitions>
  <inkml:trace contextRef="#ctx0" brushRef="#br0">317 70 19164,'1'-1'130,"0"-1"0,0 1 1,0 0-1,0 0 0,0 0 0,-1-1 0,1 1 1,0-1-1,-1 1 0,1 0 0,-1-1 0,1 1 0,-1-1 1,0 1-1,0-1 0,1 1 0,-1-1 0,0 0 0,-1 1 1,1-1-1,0 1 0,0-1 0,0 1 0,-1-2 1,-1 1 6,1 0 0,0 0 0,0 0 0,-1 1 0,1-1 0,0 1 0,-1-1 0,0 1 1,1-1-1,-1 1 0,0 0 0,0 0 0,0 0 0,0 0 0,0 0 0,0 0 1,-3 0-1,-4-1 103,1 0 1,-1 1 0,-1 0-1,1 0 1,0 1-1,0 0 1,0 1 0,0 0-1,0 0 1,0 1-1,0 0 1,0 1 0,-8 3-1,1 1-190,0 0 0,0 1 0,1 1 0,0 0 0,-24 20 0,34-25-49,1-2-1,1 1 0,0 0 0,-1 0 0,1 0 0,0 0 0,1 0 0,-1 1 0,0-1 0,1 1 1,0 0-1,-2 4 0,4-7-1,0-1 0,0 1 0,0-1 0,0 0 0,0 1-1,0-1 1,0 0 0,0 1 0,0-1 0,0 0 0,0 1 0,0-1 0,1 0 0,-1 1 0,0-1 0,0 0 0,0 1 0,1-1 0,-1 0 0,0 1 0,0-1 0,1 0 0,-1 0 0,0 0-1,0 1 1,1-1 0,-1 0 0,0 0 0,1 0 0,-1 1 0,0-1 0,1 0 0,-1 0 0,0 0 0,1 0 0,-1 0 0,1 0 0,-1 0 0,0 0 0,1 0 0,21 0-53,-17 0 35,15-1-28,23 0-179,56 5 1,-86-3 155,0 2 0,0-1 1,0 1-1,0 1 0,-1 0 0,0 1 1,0 0-1,20 13 0,-29-17 58,-1 1 0,1 0 0,-1-1 0,1 1 0,-1 0-1,0 0 1,0 1 0,0-1 0,0 0 0,-1 1 0,1-1 0,0 1-1,-1 0 1,0-1 0,0 1 0,0 0 0,0 0 0,0 0 0,0-1 0,-1 1-1,1 0 1,-1 0 0,0 0 0,0 0 0,0 0 0,0 0 0,-1 0-1,1 0 1,-1 0 0,0 0 0,0 0 0,0 0 0,0-1 0,0 1 0,0 0-1,-1-1 1,1 1 0,-1-1 0,0 1 0,-4 3 0,-5 6 10,0-1 0,-1 0 1,-1-1-1,0-1 1,0 0-1,-1 0 0,0-1 1,0-1-1,-1 0 0,0-1 1,0-1-1,-31 7 0,43-11-26,-1-1 1,1 1-1,0-1 0,-1 0 0,1 1 0,0-2 0,-1 1 0,1 0 0,0-1 0,-1 1 1,1-1-1,0 0 0,0 0 0,0 0 0,-1-1 0,-2-1 0,5 2-40,0-1-1,-1 1 1,1-1-1,0 0 0,0 1 1,-1-1-1,1 0 1,1 0-1,-1 0 1,0 0-1,0 0 1,1 0-1,-1 0 1,1 0-1,0 0 1,0 0-1,-1-1 1,1 1-1,0 0 1,1 0-1,-1 0 1,0 0-1,1 0 0,-1 0 1,1 0-1,1-3 1,3-11-116,1 1 1,0 0-1,2 0 1,12-20-1,19-20-429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6.252"/>
    </inkml:context>
    <inkml:brush xml:id="br0">
      <inkml:brushProperty name="width" value="0.05" units="cm"/>
      <inkml:brushProperty name="height" value="0.05" units="cm"/>
    </inkml:brush>
  </inkml:definitions>
  <inkml:trace contextRef="#ctx0" brushRef="#br0">290 0 14427,'-5'8'3768,"-19"22"-2278,7-9-851,-109 155 770,100-134-1324,2 1 1,-25 64-1,43-94-57,4-8-1,0-1 0,0 1 1,0 0-1,1 0 0,0 0 0,-2 10 0,4-15 13,0 1 0,-1-1-1,1 0 1,0 0 0,-1 0-1,1 1 1,0-1 0,0 0-1,-1 0 1,1 0 0,0 0-1,0 0 1,-1 0 0,1-1-1,0 1 1,0 0 0,-1 0-1,1 0 1,0-1 0,-1 1-1,1 0 1,0-1 0,0 0-1,12-2 316,-12 3-401,0 0 0,0 0 1,0-1-1,0 1 0,1 0 0,-1-1 0,0 1 0,0-1 0,0 1 0,0-1 0,0 1 0,0-1 0,0 0 0,0 0 0,-1 1 0,1-1 1,0 0-1,0 0 0,0 0 0,-1 0 0,1 0 0,-1 0 0,1 0 0,-1 0 0,1 0 0,-1 0 0,1 0 0,-1-2 0,5-32-2728,-5 19 1994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8.634"/>
    </inkml:context>
    <inkml:brush xml:id="br0">
      <inkml:brushProperty name="width" value="0.05" units="cm"/>
      <inkml:brushProperty name="height" value="0.05" units="cm"/>
    </inkml:brush>
  </inkml:definitions>
  <inkml:trace contextRef="#ctx0" brushRef="#br0">94 1 17980,'-23'63'2129,"7"-21"-731,1 1 0,2 1 0,-13 83 0,26-124-1363,0 0-1,-1-1 0,1 1 1,0 0-1,0-1 0,1 1 1,-1 0-1,0-1 0,1 1 1,0 0-1,0-1 0,-1 1 1,1-1-1,1 1 0,-1-1 1,0 0-1,1 0 0,-1 1 0,3 1 1,-2-2-26,1 0 1,-1-1-1,1 1 0,0-1 1,0 1-1,0-1 0,0 0 1,0 0-1,0-1 0,0 1 1,0 0-1,0-1 1,0 0-1,0 0 0,0 0 1,4 0-1,21-1 1,-13-1-24,0 2 0,0 0 1,-1 1-1,25 4 0,-35-4 6,1 1 0,0-1 0,-1 1 0,1 0 0,-1 0 0,1 1 0,-1-1 0,0 1 0,0 0 0,0 0-1,0 1 1,-1-1 0,1 1 0,-1 0 0,0 0 0,0 0 0,4 8 0,-2-1 52,0-1 0,-1 1 1,-1 0-1,0 0 0,0 0 0,-1 1 0,0-1 1,-1 1-1,-1-1 0,0 1 0,0-1 0,-1 1 1,-4 19-1,14-85 1463,-6 39-1338,7-25 210,17-45-1,-23 74-363,0 1 0,1-1-1,1 1 1,0 0 0,0 0-1,1 0 1,0 1 0,1 0 0,8-8-1,-12 14-50,0 0-1,1 0 0,-1 0 1,1 1-1,-1-1 0,1 1 1,0 0-1,0 1 1,0-1-1,7-1 0,2 2-447,1-1 1,18 2-1,14-2-2157,-38 0 2080,-9 2 548,0 0 0,0 0-1,-1 0 1,1 0 0,0 0-1,0 0 1,0 0-1,0 0 1,0 0 0,0-1-1,0 1 1,0 0 0,-1 0-1,1 0 1,0 0-1,0 0 1,0 0 0,0 0-1,0 0 1,0 0 0,0 0-1,0 0 1,0 0-1,0-1 1,0 1 0,0 0-1,0 0 1,0 0 0,0 0-1,0 0 1,0 0 0,0 0-1,0 0 1,0-1-1,0 1 1,0 0 0,0 0-1,0 0 1,0 0 0,0 0-1,0 0 1,0 0-1,0 0 1,0-1 0,0 1-1,0 0 1,0 0 0,0 0-1,0 0 1,0 0-1,0 0 1,0 0 0,0 0-1,0 0 1,0 0 0,1-1-1,-1 1 1,0 0-1,0 0 1,0 0 0,0 0-1,0 0 1,0 0 0,0 0-1,0 0 1,0 0-1,1 0 1,-1 0 0,-18-5-802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9.130"/>
    </inkml:context>
    <inkml:brush xml:id="br0">
      <inkml:brushProperty name="width" value="0.05" units="cm"/>
      <inkml:brushProperty name="height" value="0.05" units="cm"/>
    </inkml:brush>
  </inkml:definitions>
  <inkml:trace contextRef="#ctx0" brushRef="#br0">1 39 17836,'17'0'1712,"18"-5"-1128,8 2-200,9-5 433,3 2-569,2 0 136,-4 0-64,-5 1-248</inkml:trace>
  <inkml:trace contextRef="#ctx0" brushRef="#br0" timeOffset="1">1117 66 28126,'0'-1'11,"1"-1"-1,-1 1 1,0 0-1,1-1 0,-1 1 1,0 0-1,0-1 1,0 1-1,0 0 1,0-1-1,0 1 1,-1-1-1,1 1 1,0 0-1,-1-1 1,1 1-1,-1 0 1,1 0-1,-1-1 1,0 1-1,0-2 1,0 3-6,0-1 1,0 1-1,0-1 0,0 1 0,-1-1 1,1 1-1,0 0 0,0 0 0,0-1 1,0 1-1,0 0 0,0 0 1,0 0-1,0 0 0,-1 0 0,1 1 1,0-1-1,0 0 0,0 0 1,-1 1-1,-6 2 3,1 0 0,0 0 0,0 1 0,1-1 0,-1 2 1,-6 5-1,2-1-10,0 1 0,1 0 0,1 1 0,0 0-1,-11 17 1,15-20 1,0 0 0,1 0 0,0 1 0,0 0 0,1-1 0,0 1 0,1 1 0,0-1 0,-1 12 0,3-20-28,-1 1 0,1 0 0,0 0 0,0 0 0,0 0 0,0 0 0,1 0 0,-1 0 0,0 0 0,1-1 0,-1 1 0,1 0 1,0 0-1,0 0 0,0-1 0,0 1 0,0 0 0,0-1 0,0 1 0,0-1 0,0 1 0,1-1 0,-1 0 0,1 0 0,-1 1 0,1-1 0,-1 0 0,1 0 0,0 0 0,-1-1 0,1 1 0,0 0 0,0-1 0,0 1 0,0-1 0,-1 1 0,1-1 0,0 0 0,0 0 0,0 0 0,0 0 0,3-1 0,4 0-61,0 0 0,-1-1 0,1 0 0,0-1-1,7-3 1,16-8-243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8:59.812"/>
    </inkml:context>
    <inkml:brush xml:id="br0">
      <inkml:brushProperty name="width" value="0.05" units="cm"/>
      <inkml:brushProperty name="height" value="0.05" units="cm"/>
    </inkml:brush>
  </inkml:definitions>
  <inkml:trace contextRef="#ctx0" brushRef="#br0">1 1 17124,'0'0'98,"1"0"-1,-1 0 1,1 1 0,-1-1 0,0 0 0,1 0 0,-1 1-1,0-1 1,1 1 0,-1-1 0,0 0 0,0 1 0,1-1 0,-1 1-1,0-1 1,0 0 0,0 1 0,1-1 0,-1 1 0,0-1 0,0 1-1,0-1 1,0 1 0,0-1 0,0 1 0,0-1 0,0 1 0,1 21 231,-1-13 132,5 189 4012,13 168-1830,-18-365-2635,3 21 252,-3-22-240,0 1-1,0 0 0,1 0 0,-1-1 0,0 1 1,0 0-1,0-1 0,1 1 0,-1 0 0,0-1 0,1 1 1,-1-1-1,0 1 0,1 0 0,-1-1 0,1 1 1,-1-1-1,1 1 0,-1-1 0,1 1 0,-1-1 1,1 0-1,0 1 0,0-1 0,-1 0-4,1 0-1,-1 0 0,1-1 1,-1 1-1,1 0 1,-1-1-1,0 1 0,1 0 1,-1-1-1,0 1 1,0 0-1,1-1 0,-1 1 1,0-1-1,0 1 1,1-1-1,-1 1 1,0 0-1,0-1 0,0 1 1,0-1-1,0 1 1,0-1-1,0 1 0,0-2 1,2-18 147,-1 12-76,1-10-33,-1 0 0,-1 0-1,0 0 1,-1 0 0,-1-1 0,-1 2 0,-5-20 0,9 41-70,1 0 1,0-1-1,-1 1 1,1 0-1,1-1 1,-1 0-1,5 6 1,-3-6 13,1 0-1,0 0 1,-1 0 0,1-1 0,0 0 0,0 0 0,0 0 0,0 0 0,0-1 0,1 0 0,-1 0 0,0-1 0,1 1 0,6-1 0,5-1 0,0 0 1,-1-1-1,21-4 1,-24 3 6,0-1 1,0 0 0,0-1-1,0 0 1,-1-1 0,0 0 0,0-1-1,-1 0 1,0-1 0,0 0-1,0-1 1,-1 0 0,-1-1 0,11-12-1,-19 19 0,1 1 0,-1-1-1,1 0 1,-1 0 0,0 1 0,0-1-1,0 0 1,0 0 0,-1 0 0,1 0-1,-1 0 1,0 0 0,0 0-1,0 0 1,0-4 0,-1 6-3,1 0 1,0 0-1,0 0 1,-1 1-1,1-1 1,0 0 0,-1 0-1,1 0 1,-1 0-1,1 1 1,-1-1-1,0 0 1,1 1-1,-1-1 1,0 0-1,1 1 1,-1-1-1,0 1 1,0-1-1,0 0 1,-1 1 0,1-1-1,-1 1 1,1 0-1,-1 0 1,1-1-1,-1 1 1,1 0 0,-1 0-1,1 1 1,-1-1-1,1 0 1,-1 1 0,1-1-1,-1 0 1,1 1-1,-2 0 1,-6 4 2,0-1 0,1 1 1,0 1-1,0 0 0,0 0 0,0 0 0,1 1 1,0 0-1,-10 14 0,7-7-4,0 1 0,1 0 0,0 0-1,-10 26 1,17-36-46,0 0 1,1 0-1,-1 0 0,1 0 0,0 0 0,1 0 0,-1 0 0,1 0 0,0 5 1,0-8 3,1 0 0,-1-1 0,1 1 0,-1-1 0,1 1 0,-1 0 1,1-1-1,0 1 0,0-1 0,0 0 0,0 1 0,0-1 0,0 0 1,0 1-1,0-1 0,0 0 0,1 0 0,-1 0 0,0 0 0,1 0 1,-1 0-1,1-1 0,-1 1 0,1 0 0,-1-1 0,1 1 0,-1-1 1,1 0-1,0 1 0,2-1 0,45 3-443,-25-4 70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1.261"/>
    </inkml:context>
    <inkml:brush xml:id="br0">
      <inkml:brushProperty name="width" value="0.05" units="cm"/>
      <inkml:brushProperty name="height" value="0.05" units="cm"/>
    </inkml:brush>
  </inkml:definitions>
  <inkml:trace contextRef="#ctx0" brushRef="#br0">117 51 15019,'1'-1'306,"-1"-1"1,1 0-1,-1 1 0,1-1 0,-1 0 1,0 1-1,0-1 0,1 0 0,-1 0 1,0 1-1,-1-1 0,1 0 0,0 0 1,0 1-1,-1-1 0,1 0 0,-1 0 1,0-1-1,0 3-199,1-1 0,0 1-1,-1 0 1,1-1 0,0 1 0,-1 0 0,1-1 0,-1 1-1,1 0 1,-1 0 0,1-1 0,-1 1 0,1 0 0,0 0 0,-1 0-1,1 0 1,-1 0 0,1 0 0,-1 0 0,1 0 0,-1 0 0,1 0-1,-2 0 1,0 0 43,0 1 0,1-1 0,-1 1-1,0 0 1,0 0 0,1 0 0,-1 0-1,0 0 1,-1 2 0,-5 2-42,1 1 0,1 0 0,-1 1 0,1 0 0,0 0 0,0 0 0,1 1 0,0-1-1,1 1 1,-1 0 0,2 1 0,-1-1 0,1 1 0,0 0 0,1-1 0,-2 14 0,3-21-101,1 0 0,0-1 1,0 1-1,0-1 0,0 1 0,0 0 1,0-1-1,0 1 0,0 0 0,0-1 0,0 1 1,0-1-1,0 1 0,1 0 0,-1-1 0,0 1 1,0-1-1,1 1 0,-1 0 0,0-1 0,1 1 1,-1-1-1,1 1 0,-1-1 0,0 1 0,1-1 1,-1 0-1,1 1 0,-1-1 0,1 0 1,0 1-1,-1-1 0,1 0 0,-1 1 0,1-1 1,-1 0-1,1 0 0,0 0 0,-1 0 0,1 0 1,0 0-1,-1 0 0,1 0 0,-1 0 0,1 0 1,0 0-1,-1 0 0,1 0 0,1-1 0,2 0 50,0 0-1,1 0 0,-1-1 0,0 0 0,7-4 1,13-11 230,-1-1 0,-1-2 0,-1 0 1,-1-1-1,0-1 0,18-29 1,-35 55-56,-3 10-125,-1 33-152,-1-12-127,2-32 87,0 1 0,0-1 0,0 1 0,1-1-1,-1 1 1,1-1 0,-1 0 0,1 1 0,0-1 0,1 0-1,-1 0 1,0 1 0,1-1 0,0 0 0,0-1-1,0 1 1,3 3 0,-3-4 33,1 0-1,0 0 1,0-1 0,0 0-1,0 1 1,0-1 0,0 0 0,0 0-1,1-1 1,-1 1 0,0-1-1,0 0 1,1 1 0,-1-1-1,0-1 1,0 1 0,1 0-1,5-3 1,26-4-429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2.358"/>
    </inkml:context>
    <inkml:brush xml:id="br0">
      <inkml:brushProperty name="width" value="0.05" units="cm"/>
      <inkml:brushProperty name="height" value="0.05" units="cm"/>
    </inkml:brush>
  </inkml:definitions>
  <inkml:trace contextRef="#ctx0" brushRef="#br0">212 39 21036,'-2'-3'201,"1"0"-1,-1 1 0,0-1 0,-1 0 0,1 1 0,0 0 1,-1-1-1,1 1 0,-1 0 0,0 0 0,0 1 0,0-1 1,0 1-1,0-1 0,0 1 0,0 0 0,0 0 0,-7-1 1,6 2-25,0 0 0,-1 0 1,1 1-1,0-1 1,0 1-1,0 0 0,0 0 1,-1 0-1,1 1 1,1 0-1,-1 0 0,0 0 1,-4 2-1,0 2-77,0 0 1,0 1-1,1-1 0,0 2 0,0-1 0,0 1 1,1 0-1,0 0 0,1 0 0,0 1 0,-7 16 0,10-21-107,0 1 0,1-1 0,0 0 0,0 1 0,0-1 0,1 1 0,0 6 0,0-10 3,0 0 1,0 0 0,0 0-1,0 0 1,1 0 0,-1 0-1,0 0 1,1 0 0,-1 0-1,1 0 1,-1-1 0,1 1-1,-1 0 1,1 0-1,0 0 1,0-1 0,-1 1-1,1 0 1,0-1 0,0 1-1,0 0 1,-1-1 0,1 1-1,0-1 1,0 1 0,0-1-1,0 0 1,0 1 0,0-1-1,0 0 1,0 0 0,0 0-1,0 0 1,0 0 0,0 0-1,2 0 1,4-1-12,-1 0 0,1 0 1,0-1-1,-1 1 0,0-1 0,1-1 0,-1 0 1,9-4-1,-7 2 4,0 1 1,1 1-1,15-5 1,-23 8 11,0-1-1,0 1 1,0 0-1,0 0 1,0 0-1,0 0 1,0 0 0,0 0-1,0 0 1,0 1-1,0-1 1,0 0-1,0 0 1,0 1-1,0-1 1,0 1 0,0-1-1,0 1 1,-1-1-1,1 1 1,0-1-1,0 1 1,-1 0 0,1-1-1,0 1 1,-1 0-1,1 0 1,0 0-1,-1-1 1,1 1-1,-1 0 1,0 0 0,1 0-1,-1 0 1,0 0-1,1 2 1,0 3-4,1 1 0,-2-1-1,1 1 1,-1 9 0,0-12 2,-1 23-7,-1 0 0,-11 50 1,-21 50 107,33-126-97,0 4 5,-6 20 71,0 0 0,-2 0 0,-1-1-1,-19 34 1,29-57-74,0-1 0,-1 1 0,1-1 0,0 0 0,0 1 0,0-1 0,-1 1 0,1-1 0,0 0-1,-1 1 1,1-1 0,0 0 0,-1 0 0,1 1 0,0-1 0,-1 0 0,1 0 0,0 1 0,-1-1 0,1 0 0,-1 0 0,1 0 0,-1 0 0,1 0-1,0 0 1,-1 1 0,0-1 0,-4-10 29,3-17-60,5-2-84,2 1-1,0 0 1,15-42-1,35-78-391,-43 119 347,1 1 0,1 0-1,2 1 1,30-41 0,-45 66 150,0 1 0,0 0 0,0-1-1,1 1 1,-1 0 0,0 0 0,0 0-1,1 0 1,-1 0 0,1 0-1,-1 0 1,1 0 0,-1 0 0,1 1-1,0-1 1,-1 1 0,1-1 0,0 1-1,-1-1 1,1 1 0,0 0-1,0 0 1,-1 0 0,1 0 0,0 0-1,0 1 1,-1-1 0,1 0 0,0 1-1,-1-1 1,1 1 0,3 1-1,18 4-18,-17-5 24,0-1 0,0-1-1,1 1 1,-1-1 0,0 0 0,0 0-1,0 0 1,-1-1 0,1 0-1,6-3 1,58-32 274,-56 29-86,-13 7-156,0 0 1,0 0-1,0 1 1,0-1-1,0 0 1,1 1-1,-1-1 1,0 1-1,0-1 1,0 1-1,1 0 1,-1-1-1,0 1 1,1 0-1,-1 0 1,0 0-1,1 0 1,-1 0-1,3 1 1,-3 0-15,1 1-1,0 0 1,-1-1 0,1 1-1,-1 0 1,0 0 0,1 1-1,-1-1 1,0 0 0,1 4-1,0-3-35,-1 0 1,1-1-1,1 1 0,-1 0 0,0-1 0,1 1 0,-1-1 1,1 0-1,-1 0 0,1 0 0,0 0 0,0 0 0,0-1 1,0 1-1,0-1 0,1 0 0,4 1 0,-4-1 6,0 0 0,-1 0 0,1 1 0,-1-1-1,0 1 1,1 0 0,-1 0 0,0 0 0,0 0 0,0 0-1,0 1 1,-1-1 0,1 1 0,-1 0 0,1 0 0,2 4 0,0 4 4,0 1 0,-1 0 0,0 0 1,-1 0-1,0 1 0,-1-1 1,1 20-1,-2-2 33,-1 1 1,-5 29 0,-7 21 150,10-71-122,-1 1 1,0-1 0,0 0 0,-1 0-1,-7 13 1,10-22-41,1 1 1,-1-1-1,0 0 0,0 1 1,0-1-1,0 0 0,-1 0 1,1 1-1,0-1 0,0 0 1,-1 0-1,1 0 0,0 0 1,-1-1-1,1 1 0,-3 1 1,2-2-5,1 0 0,0 0-1,0 0 1,0 0 0,0 0 0,0 0 0,0 0 0,0-1 0,0 1 0,0 0 0,0-1 0,0 1 0,0 0 0,0-1 0,0 1 0,1-1 0,-1 0 0,0 1 0,-1-2 0,-2-2-10,1 0-1,0 0 1,0 0 0,0 0 0,1 0-1,-1-1 1,1 1 0,-3-10 0,0-1-141,1 0 0,1 0 0,0-1 0,1 1 0,1-1-1,0 1 1,3-26 0,-2 34-70,1 0-1,0 0 0,0 0 0,1 1 0,0-1 0,1 0 0,-1 1 0,1-1 0,0 1 1,1 0-1,-1 0 0,1 0 0,1 0 0,-1 1 0,1-1 0,0 1 0,0 1 0,11-10 1,-3 8-79,-1-1 0,1 2 1,14-5-1,-27 10 283,40-15-676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2.791"/>
    </inkml:context>
    <inkml:brush xml:id="br0">
      <inkml:brushProperty name="width" value="0.05" units="cm"/>
      <inkml:brushProperty name="height" value="0.05" units="cm"/>
    </inkml:brush>
  </inkml:definitions>
  <inkml:trace contextRef="#ctx0" brushRef="#br0">165 0 21061,'-17'10'973,"0"0"0,1 2 1,0 0-1,1 0 0,1 2 1,-21 23-1,29-31-848,-14 16 110,19-21-235,0 0 0,0 0 0,1 0 0,-1 0 0,0 0 0,1 0 0,-1 0 0,1 0 1,-1 0-1,1 0 0,0 0 0,-1 1 0,1-1 0,0 0 0,0 0 0,0 0 0,0 0 0,0 2 0,0-3-10,1 1 0,-1-1 0,0 1 0,1-1 0,-1 1 0,1-1 0,-1 0 0,1 1 0,-1-1 0,1 0-1,-1 0 1,1 1 0,0-1 0,-1 0 0,1 0 0,-1 0 0,1 0 0,0 1 0,-1-1 0,1 0 0,-1 0 0,1 0-1,0 0 1,-1-1 0,1 1 0,0 0 0,-1 0 0,2-1 0,21-5-203,-20 5 154,15-5-156,0 1 0,0 1 0,1 1-1,-1 0 1,21 0 0,-34 3 175,0 1-1,0-1 1,0 1-1,0 0 1,-1 0-1,1 0 1,0 0 0,-1 1-1,1 0 1,8 5-1,-10-5 34,-1 0 0,1 0 0,-1 0 0,0 1-1,1-1 1,-1 1 0,0 0 0,0 0-1,-1-1 1,1 1 0,-1 0 0,1 1 0,-1-1-1,0 0 1,0 0 0,0 0 0,0 7 0,-1-4 66,0-1 1,0 1 0,0 0 0,-1 0 0,0 0 0,-1 0 0,1-1 0,-1 1 0,0 0 0,0-1-1,-1 0 1,0 1 0,1-1 0,-2 0 0,1 0 0,-1-1 0,0 1 0,0-1 0,-6 6 0,5-5-54,-1 0 0,0 0 0,0 0 0,0-1 0,-1 0 0,1 0 0,-1-1 0,0 0 0,0 0 0,0 0 0,-1-1 0,1 0 0,0-1 0,-14 2 0,20-3-83,0 0 0,-1 0 0,1 0 0,-1 0 0,1 0 1,0 0-1,-1-1 0,1 1 0,0 0 0,-1-1 0,1 1 0,0-1 1,0 1-1,-1-1 0,1 0 0,0 0 0,0 1 0,0-1 0,-2-2 1,2 1 25,0 0 1,0 0 0,0 0 0,1 0 0,-1 0 0,1 0 0,-1 0 0,1 0 0,0 0 0,-1 0-1,1-1 1,1-3 0,1-26-586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3.595"/>
    </inkml:context>
    <inkml:brush xml:id="br0">
      <inkml:brushProperty name="width" value="0.05" units="cm"/>
      <inkml:brushProperty name="height" value="0.05" units="cm"/>
    </inkml:brush>
  </inkml:definitions>
  <inkml:trace contextRef="#ctx0" brushRef="#br0">54 0 17948,'-17'34'8303,"-3"26"-5987,16-45-2261,0 1 0,1 0 1,0-1-1,2 1 1,0 0-1,1 21 0,0-33-58,1 0 0,-1 0-1,1 0 1,0-1 0,0 1 0,1 0-1,-1 0 1,1-1 0,0 1-1,0-1 1,0 0 0,0 0 0,1 1-1,-1-1 1,1-1 0,0 1-1,0 0 1,0-1 0,0 1 0,0-1-1,0 0 1,1 0 0,-1 0 0,1-1-1,3 2 1,-2-2-56,-1 0 1,0 0-1,1-1 0,-1 1 1,1-1-1,-1 0 1,1-1-1,-1 1 0,1-1 1,-1 0-1,0 0 0,1 0 1,-1-1-1,0 1 1,0-1-1,0 0 0,0 0 1,0 0-1,0-1 0,-1 0 1,5-4-1,-3 3 10,-1 0 1,0-1-1,0 1 0,0-1 0,-1 0 0,1-1 1,-1 1-1,-1 0 0,5-12 0,4-18-380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4.033"/>
    </inkml:context>
    <inkml:brush xml:id="br0">
      <inkml:brushProperty name="width" value="0.05" units="cm"/>
      <inkml:brushProperty name="height" value="0.05" units="cm"/>
    </inkml:brush>
  </inkml:definitions>
  <inkml:trace contextRef="#ctx0" brushRef="#br0">16 4 20964,'-10'-3'2297,"5"6"-1601,5-5-336,3 2 1369,8 5-1361,-1-2-664,3 0 328,0-1-200,1-4-153</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4.467"/>
    </inkml:context>
    <inkml:brush xml:id="br0">
      <inkml:brushProperty name="width" value="0.05" units="cm"/>
      <inkml:brushProperty name="height" value="0.05" units="cm"/>
    </inkml:brush>
  </inkml:definitions>
  <inkml:trace contextRef="#ctx0" brushRef="#br0">0 66 15971,'0'-1'2089,"9"-1"-897,10-1-336,11-2 1321,6 1-313,14-2-368,4 0-255,7-1-401,5 1-160,-11 0-352,-2 0-216,-13 2-424,-9-1-360,-16 2-840,-27 1-2129,-13 2 2545,-8 6-281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4.858"/>
    </inkml:context>
    <inkml:brush xml:id="br0">
      <inkml:brushProperty name="width" value="0.05" units="cm"/>
      <inkml:brushProperty name="height" value="0.05" units="cm"/>
    </inkml:brush>
  </inkml:definitions>
  <inkml:trace contextRef="#ctx0" brushRef="#br0">0 100 17684,'28'3'2304,"5"-4"-1384,7-10-415,6 0 1359,0-2-1064,1 0-528,-4-4 40,-11-1-160,-9 0-248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6.830"/>
    </inkml:context>
    <inkml:brush xml:id="br0">
      <inkml:brushProperty name="width" value="0.05" units="cm"/>
      <inkml:brushProperty name="height" value="0.05" units="cm"/>
    </inkml:brush>
  </inkml:definitions>
  <inkml:trace contextRef="#ctx0" brushRef="#br0">510 36 15859,'1'-1'242,"-1"-1"0,1 1 0,-1-1 0,0 1 0,1-1-1,-1 1 1,0-1 0,0 0 0,0 1 0,0-1 0,0 1-1,-1-3 1,1 3-126,-1 0 0,1 1 0,0-1 0,-1 1 0,1-1-1,0 0 1,-1 1 0,1-1 0,-1 1 0,1-1 0,-1 1 0,1-1-1,-1 1 1,0-1 0,1 1 0,-1 0 0,1-1 0,-1 1 0,-1-1 0,-2 0 53,0 1-1,0-1 1,0 1 0,-1 0 0,1 0 0,0 0 0,0 1 0,-5 0 0,-24 5-9,-40 11 1,60-13-138,1 0 1,0 1-1,0 0 0,0 1 0,1 1 1,-15 9-1,24-14-24,1-1 0,-1 0-1,0 1 1,0-1 0,0 1 0,1 0-1,-1-1 1,1 1 0,-1 0 0,1 0 0,0 0-1,0 0 1,0 0 0,0 0 0,0 0-1,0 1 1,1-1 0,-1 0 0,1 1 0,-1-1-1,1 0 1,0 1 0,0-1 0,0 0-1,0 1 1,0-1 0,1 0 0,-1 0 0,1 1-1,-1-1 1,1 0 0,0 0 0,0 1-1,0-1 1,0 0 0,0 0 0,3 3 0,5 5-11,0 1 0,1-1 0,0 0 1,1-1-1,14 9 0,-4-1 2,-7-6 7,0 1 0,0 0 0,-1 1 0,-1 1-1,17 24 1,-26-33 4,0 1 0,0-1 1,0 0-1,-1 1 0,0 0 0,0-1 0,-1 1 0,1 0 0,-1 0 0,-1 0 0,1 0 1,-1 0-1,0 0 0,0 0 0,-1 0 0,0 0 0,0 0 0,0 0 0,-1 0 0,0 0 1,-2 6-1,-1-3 55,0 0 0,-1 0 0,0-1 0,-1 1 1,1-1-1,-1-1 0,-1 1 0,0-1 0,0 0 1,0-1-1,-1 0 0,0 0 0,0-1 0,0 0 1,-1-1-1,1 0 0,-14 4 0,-1-1 153,0-1-1,-1-1 1,1-1-1,-1-1 1,0-1-1,-30-2 1,44 0-147,1-1-1,0 0 1,0-1 0,-1 0 0,-17-6 0,20 3-156,13 3-202,14 4-473,18 9-1072,48 19 0,-50-16 1016</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5.741"/>
    </inkml:context>
    <inkml:brush xml:id="br0">
      <inkml:brushProperty name="width" value="0.05" units="cm"/>
      <inkml:brushProperty name="height" value="0.05" units="cm"/>
    </inkml:brush>
  </inkml:definitions>
  <inkml:trace contextRef="#ctx0" brushRef="#br0">175 9 12243,'10'-8'9129,"-12"22"-5877,-3 0-3775,-28 49 2009,23-46-918,1 1 0,-11 27 0,19-44-558,1 0-1,0 0 1,-1 1-1,1-1 1,0 0-1,-1 0 1,1 1-1,0-1 1,0 0 0,0 0-1,0 1 1,0-1-1,0 0 1,1 0-1,-1 1 1,0-1-1,1 0 1,-1 0-1,0 0 1,1 1 0,0-1-1,-1 0 1,1 0-1,0 0 1,-1 0-1,1 0 1,0 0-1,0 0 1,0 0-1,0-1 1,0 1-1,0 0 1,0 0 0,0-1-1,0 1 1,0-1-1,0 1 1,1-1-1,-1 1 1,0-1-1,0 0 1,1 0-1,-1 1 1,0-1-1,2 0 1,10 1 89,-1 0 0,1-1 0,23-3 0,-14 1-54,0 1-54,6-1-74,45 4 0,-66-1 69,0 0 0,0 0 0,0 0 0,0 1 1,0 0-1,0 1 0,0-1 0,-1 1 0,0 1 1,1-1-1,8 7 0,-13-8 6,0 0 0,0 0 1,0 0-1,0 0 0,0 0 0,-1 0 1,1 1-1,0-1 0,-1 1 0,0-1 0,0 1 1,0-1-1,0 1 0,0 0 0,0-1 1,-1 1-1,1 0 0,-1 0 0,0-1 0,1 1 1,-1 0-1,-1 0 0,1 0 0,0 0 1,-1-1-1,1 1 0,-1 0 0,0-1 0,0 1 1,0 0-1,-2 2 0,-1 2 10,0 0 0,-1 0-1,0-1 1,0 0 0,0 0-1,-1 0 1,0-1 0,0 1-1,-12 7 1,3-5 46,0 0 1,0-1-1,0-1 0,-1 0 1,0-1-1,0-1 1,0 0-1,-1-2 0,1 1 1,-30-1-1,35-3-101,0 1 0,0-2 0,1 1 0,-1-1 0,1-1 0,0 0 1,-19-8-1,22 8-96,1-1 0,1 1 0,-1-1-1,0 0 1,1-1 0,0 1 0,0-1 0,0 0 0,0 0 0,1-1 0,0 1 0,0-1 0,-3-6 0,-3-21-280,6-1-157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6.184"/>
    </inkml:context>
    <inkml:brush xml:id="br0">
      <inkml:brushProperty name="width" value="0.05" units="cm"/>
      <inkml:brushProperty name="height" value="0.05" units="cm"/>
    </inkml:brush>
  </inkml:definitions>
  <inkml:trace contextRef="#ctx0" brushRef="#br0">0 80 18692,'23'-6'2024,"6"0"-1191,2-3-329,7 2 1024,2 1-432,0 0-872,1 2-672,2-6 520,1 0-208,4-6-208</inkml:trace>
  <inkml:trace contextRef="#ctx0" brushRef="#br0" timeOffset="1">1004 63 19788,'-21'34'1961,"-10"-4"-1233,-2 3-288,-7 2 984,-1 5-432,1-1-367,4 1-193,9-5-320,2-4-144,10-5-248,1-1-201,8-9-431,2-3-312,1-18 280,4-9 288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6.664"/>
    </inkml:context>
    <inkml:brush xml:id="br0">
      <inkml:brushProperty name="width" value="0.05" units="cm"/>
      <inkml:brushProperty name="height" value="0.05" units="cm"/>
    </inkml:brush>
  </inkml:definitions>
  <inkml:trace contextRef="#ctx0" brushRef="#br0">184 9 20516,'-5'-2'144,"1"1"-1,-1-1 0,0 1 0,0 0 0,0 0 1,0 1-1,0 0 0,0 0 0,-1 0 0,1 0 1,0 1-1,0-1 0,0 1 0,0 1 0,1-1 1,-1 1-1,0 0 0,0 0 0,1 0 0,-1 0 1,1 1-1,0 0 0,0 0 0,0 0 0,0 1 0,0-1 1,1 1-1,0 0 0,-1 0 0,1 0 0,-4 9 1,1-5-23,1 1 1,1 1 0,0-1-1,0 1 1,1-1-1,0 1 1,1 0 0,0 0-1,0 0 1,1 1 0,0 12-1,1-18-89,0-1 0,1 1 1,-1-1-1,1 1 0,0-1 0,0 1 0,1-1 0,-1 0 0,1 1 0,0-1 0,0 0 0,0 0 0,1-1 0,-1 1 0,1 0 1,0-1-1,0 1 0,0-1 0,0 0 0,1 0 0,-1 0 0,1-1 0,0 1 0,0-1 0,0 0 0,0 0 0,6 2 1,-2-2 3,0 0 0,0-1 0,1 0 0,-1 0 0,0-1 0,1 0 1,-1 0-1,1-1 0,-1 0 0,0-1 0,0 1 0,1-2 0,14-5 1,-14 4-16,0 0 1,0-1 0,0 0 0,0 0 0,-1-1 0,0 0-1,0-1 1,0 0 0,-1 0 0,0 0 0,7-11 0,-12 16-36,0-1-1,0 0 1,-1 0 0,1 0 0,-1 0 0,1 0 0,-1 0 0,0 0 0,0 0 0,-1 0-1,1-1 1,-1 1 0,1 0 0,-1 0 0,0-1 0,0 1 0,0 0 0,-1-1 0,1 1-1,-1 0 1,0 0 0,0-1 0,0 1 0,0 0 0,-1 0 0,1 0 0,-1 0-1,1 1 1,-1-1 0,0 0 0,0 1 0,-1-1 0,1 1 0,0-1 0,-1 1 0,1 0-1,-1 0 1,0 1 0,0-1 0,0 0 0,0 1 0,0 0 0,0-1 0,0 1 0,0 1-1,0-1 1,-5 0 0,2 0-148,-1 0 0,1 1-1,0 0 1,-1 0-1,1 0 1,0 1 0,-1 0-1,1 0 1,0 1 0,0 0-1,0 0 1,-7 3 0,9-3 53,0 1 0,-1-1 1,1 1-1,0 0 1,1 0-1,-1 0 0,0 0 1,1 1-1,0-1 1,0 1-1,0 0 0,0 0 1,0 0-1,1 0 1,0 1-1,-3 5 0,-4 26-636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07.067"/>
    </inkml:context>
    <inkml:brush xml:id="br0">
      <inkml:brushProperty name="width" value="0.05" units="cm"/>
      <inkml:brushProperty name="height" value="0.05" units="cm"/>
    </inkml:brush>
  </inkml:definitions>
  <inkml:trace contextRef="#ctx0" brushRef="#br0">156 25 17708,'-21'13'1460,"0"1"1,-24 21 0,37-28-1085,1 0 1,0 0 0,0 1-1,1 0 1,0 0 0,1 0 0,-1 1-1,-5 14 1,10-21-317,0 0 1,0 0-1,1 0 0,-1 0 0,1 0 1,-1 0-1,1 0 0,0 0 1,0 0-1,0 1 0,0-1 0,0 0 1,0 0-1,1 0 0,-1 0 0,1 0 1,-1 0-1,1 0 0,1 2 0,-1-2-36,0-1-1,0 1 0,0-1 0,1 0 0,-1 0 0,1 0 0,-1 1 0,1-1 0,-1-1 0,1 1 0,0 0 0,-1 0 0,1-1 0,0 1 0,0-1 0,-1 1 0,1-1 0,0 0 0,0 1 0,0-1 0,-1 0 0,4-1 0,4 0 0,-1 0 0,1-1 1,-1 0-1,0 0 0,0-1 0,0 0 0,0 0 0,-1-1 0,1 0 0,-1 0 1,0-1-1,11-9 0,-12 10-9,-1-1 1,-1 1 0,1-1-1,0 0 1,-1 0 0,0 0-1,-1-1 1,1 0 0,-1 1-1,0-1 1,0 0-1,-1-1 1,1 1 0,-2 0-1,1-1 1,1-11 0,-3 15-22,0 0 0,0-1 1,-1 1-1,0 0 1,1 0-1,-1 0 0,0 1 1,0-1-1,-1 0 1,1 0-1,-1 0 0,1 1 1,-1-1-1,0 1 1,0-1-1,0 1 1,0 0-1,0 0 0,0 0 1,-1 0-1,1 0 1,-1 0-1,0 1 0,1-1 1,-1 1-1,0 0 1,-5-2-1,2 1-137,-1 0-1,1 0 1,-1 1-1,1 0 1,-1 0 0,1 0-1,-1 1 1,0 0-1,1 1 1,-1-1 0,1 1-1,-8 2 1,0 4-214,8 1-110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2.949"/>
    </inkml:context>
    <inkml:brush xml:id="br0">
      <inkml:brushProperty name="width" value="0.05" units="cm"/>
      <inkml:brushProperty name="height" value="0.05" units="cm"/>
    </inkml:brush>
  </inkml:definitions>
  <inkml:trace contextRef="#ctx0" brushRef="#br0">153 296 15251,'7'-15'588,"10"-21"1022,18-55-1,-31 81-1208,-2-1-1,1 1 1,-1-1-1,-1 0 1,0 1 0,-1-1-1,0 0 1,0 0 0,-1 0-1,-3-14 1,4 24-347,0 0 1,-1 0-1,1 0 1,0-1-1,0 1 1,-1 0-1,1 0 1,-1 0-1,1 0 0,-1 0 1,1 0-1,-1 0 1,0 0-1,1 1 1,-1-1-1,0 0 0,0 0 1,1 0-1,-1 1 1,0-1-1,-1 0 1,1 1-21,0 0 1,0 0 0,1 0 0,-1 0-1,0 0 1,0 1 0,1-1 0,-1 0 0,0 0-1,0 1 1,1-1 0,-1 0 0,0 1-1,1-1 1,-1 1 0,1-1 0,-1 1-1,0-1 1,1 1 0,-1-1 0,1 1 0,-1 0-1,-4 6 72,1-1-1,0 1 0,0 0 0,-4 13 0,-9 27-14,3 2-1,2 0 0,-10 86 0,5 152 425,16-209-60,17 145-1,-15-217-421,6 35 124,-6-40-145,-1 1 0,0-1-1,1 1 1,-1 0 0,1-1-1,-1 1 1,1-1 0,0 0-1,0 1 1,0-1 0,0 0-1,0 1 1,0-1 0,0 0-1,0 0 1,0 0 0,0 0-1,1 0 1,0 1 0,-1-2-9,-1 0 0,1 0-1,-1 0 1,0 0 0,1 0 0,-1 0 0,0 0 0,1 0 0,-1 0 0,0 0 0,1 0 0,-1-1 0,0 1 0,0 0 0,1 0-1,-1 0 1,0 0 0,1-1 0,-1 1 0,0 0 0,0 0 0,1-1 0,-1 1 0,0 0 0,0 0 0,0-1 0,1 1 0,-1 0-1,0-1 1,0 1 0,0 0 0,0-1 0,0 1 0,0 0 0,1-1 0,1-15 26,-2 14-21,2-25-30,-1 1-1,-2-1 0,-1 0 0,-9-47 0,-35-103-319,41 160 306,-2-9-46,-1 0 1,-1 0-1,-1 1 1,-1 1-1,-19-29 1,39 59 25,0 1 0,1-1 0,-1-1 0,1 0 0,11 4 0,-6-4-229,0-1 1,1 0 0,-1-1-1,1-1 1,0 0 0,0-1-1,0-1 1,18-2 0,16-3-270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3.416"/>
    </inkml:context>
    <inkml:brush xml:id="br0">
      <inkml:brushProperty name="width" value="0.05" units="cm"/>
      <inkml:brushProperty name="height" value="0.05" units="cm"/>
    </inkml:brush>
  </inkml:definitions>
  <inkml:trace contextRef="#ctx0" brushRef="#br0">167 43 18868,'-7'0'458,"0"1"-1,0 0 1,0 0-1,1 1 1,-1 0-1,0 1 1,1-1-1,0 1 1,-1 0-1,-9 7 1,2 0 30,0 0 0,0 1 0,-12 14 1,25-24-450,-1 1 1,1-1-1,-1 1 1,1 0-1,0-1 1,-1 1-1,1 0 1,0 0-1,0 0 1,0 0-1,1 0 1,-2 3 0,2-4-29,0 0 0,0 0 0,0 0 0,1-1 0,-1 1 0,0 0 1,0 0-1,1 0 0,-1-1 0,0 1 0,1 0 0,-1-1 0,1 1 1,-1 0-1,1-1 0,-1 1 0,1 0 0,-1-1 0,1 1 0,0-1 1,-1 1-1,1-1 0,0 1 0,-1-1 0,1 0 0,0 1 1,0-1-1,0 0 0,-1 1 0,1-1 0,0 0 0,0 0 0,0 0 1,1 0-1,14 3 73,0-1 1,1-1-1,-1-1 1,23-1-1,67-13 62,-76 10-133,-8 1-11,-9 2-9,0-1-1,0-1 1,13-4-1,-26 7 10,1 0 0,0 0 0,-1 0 0,1 0 0,-1-1 1,1 1-1,-1 0 0,1-1 0,-1 1 0,1 0 0,-1-1 0,1 1 0,-1 0 0,0-1 0,1 1 0,-1-1 0,1 1 0,-1-1 0,0 1 0,0-1 0,1 1 0,-1-1 1,0 1-1,0-1 0,1 1 0,-1-1 0,0 0 0,0 1 0,0-1 0,0 1 0,0-1 0,0 0 0,0 1 0,0-1 0,0 1 0,0-1 0,-1 1 0,1-1 1,0 0-1,0 1 0,0-1 0,-1 1 0,1-1 0,0 1 0,-1-1 0,1 0 0,-23-25 368,14 18-198,6 4-74,-1 0 0,1 0 0,0 0 1,0-1-1,0 1 0,1-1 0,-1 1 0,1-1 0,0 0 1,1 0-1,-1 0 0,1 0 0,0 0 0,-1-8 0,2 12-90,0 1-1,0-1 1,1 1-1,-1 0 1,0-1 0,0 1-1,0-1 1,0 1-1,1 0 1,-1-1-1,0 1 1,0 0-1,1-1 1,-1 1-1,0 0 1,0-1-1,1 1 1,-1 0 0,0 0-1,1-1 1,-1 1-1,0 0 1,1 0-1,-1 0 1,1-1-1,-1 1 1,0 0-1,1 0 1,-1 0 0,1 0-1,-1 0 1,1 0-1,-1 0 1,0 0-1,1 0 1,-1 0-1,1 0 1,-1 0-1,1 0 1,-1 0-1,0 0 1,1 1 0,-1-1-1,1 0 1,-1 0-1,0 0 1,1 1-1,22 11-38,-22-11 26,21 10-664,0-1 0,0-1 0,1 0 0,0-2 1,1 0-1,-1-2 0,1-1 0,0-1 0,34 1 1,-14-4-523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3.857"/>
    </inkml:context>
    <inkml:brush xml:id="br0">
      <inkml:brushProperty name="width" value="0.05" units="cm"/>
      <inkml:brushProperty name="height" value="0.05" units="cm"/>
    </inkml:brush>
  </inkml:definitions>
  <inkml:trace contextRef="#ctx0" brushRef="#br0">154 120 15139,'-2'-3'6676,"2"3"-6548,5-9 3358,17-17-2195,-6 6-745,-14 17-530,0 0 1,0-1-1,0 1 1,-1 0-1,1-1 0,-1 1 1,0-1-1,0 0 1,1-6-1,-2 9-16,0 0 0,0 0 0,0 1 0,-1-1 1,1 0-1,0 0 0,0 1 0,0-1 0,0 0 0,-1 0 0,1 0 0,0 1 0,-1-1 0,1 0 0,-1 1 0,1-1 0,-1 0 0,1 1 1,-2-2-1,1 1 0,0 1 0,0-1 1,0 1-1,-1-1 0,1 1 1,0 0-1,0-1 1,-1 1-1,1 0 0,0 0 1,-1 0-1,1 0 0,0 0 1,-1 0-1,1 0 0,-2 1 1,-4 1-3,1 0 0,-1 0 1,1 0-1,0 1 0,0 0 1,0 0-1,0 1 0,1 0 0,-8 6 1,-4 4-10,-21 25 0,28-28 17,1 0 0,-15 24 0,22-32-16,0 0 0,0-1 0,1 1 0,-1 0 0,1 0 0,0 0 0,0 0 0,0 0 0,1 0 0,-1 0 0,1 1 0,-1-1 0,1 0 0,0 0 0,0 1 0,0-1-1,1 0 1,-1 0 0,3 6 0,-2-7-26,0-1-1,0 1 0,1-1 0,-1 1 1,0-1-1,1 0 0,-1 0 0,1 0 1,0 0-1,-1 0 0,1 0 0,0 0 1,-1 0-1,1-1 0,0 1 0,0-1 1,0 1-1,0-1 0,-1 0 0,1 0 1,0 0-1,0 0 0,0 0 0,0 0 1,0 0-1,2-1 0,8-1 103,-1 0-1,22-7 1,-27 7-116,39-13-133,8-4-79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4.311"/>
    </inkml:context>
    <inkml:brush xml:id="br0">
      <inkml:brushProperty name="width" value="0.05" units="cm"/>
      <inkml:brushProperty name="height" value="0.05" units="cm"/>
    </inkml:brush>
  </inkml:definitions>
  <inkml:trace contextRef="#ctx0" brushRef="#br0">286 1 18212,'-144'93'5307,"124"-78"-4694,2 1-1,-1 0 1,2 1 0,-30 38 0,45-53-588,0 1-38,0-1 0,0 0 0,1 1 0,-1-1 1,1 1-1,-1 0 0,1 0 0,0-1 0,0 1 1,0 0-1,0 0 0,0 0 0,0 4 0,7-13-1840,0-5 604,8-32-1329,-2 1 1,8-66-1,-20 111 3073,0 1 1,0-1 0,0 1-1,1-1 1,-1 0-1,1 1 1,-1-1 0,1 0-1,0 1 1,0-1-1,4 5 1,-1 0 19,0 0-1,1-1 0,0 0 1,10 11-1,-8-11-606,0 0 1,0 0-1,1-1 0,0 0 1,0-1-1,0 1 0,1-2 1,-1 1-1,1-1 0,14 4 1,5-3-279,4-5-151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4.793"/>
    </inkml:context>
    <inkml:brush xml:id="br0">
      <inkml:brushProperty name="width" value="0.05" units="cm"/>
      <inkml:brushProperty name="height" value="0.05" units="cm"/>
    </inkml:brush>
  </inkml:definitions>
  <inkml:trace contextRef="#ctx0" brushRef="#br0">115 0 15587,'-6'1'338,"0"0"0,1 0 0,-1 1-1,0 0 1,1 0 0,0 0 0,-1 0 0,1 1-1,0 0 1,0 0 0,0 0 0,1 1-1,-1 0 1,1 0 0,0 0 0,0 0 0,0 1-1,1-1 1,-1 1 0,1 0 0,0 0-1,1 0 1,-1 0 0,-2 8 0,5-12-281,0 0 0,-1 0-1,1 1 1,0-1 0,0 0 0,0 1 0,0-1 0,0 0 0,0 1 0,0-1-1,0 0 1,0 1 0,1-1 0,-1 0 0,0 1 0,1-1 0,-1 0-1,1 0 1,0 1 0,-1-1 0,1 0 0,0 0 0,0 0 0,0 0 0,1 1-1,0 0-4,1 0 0,0 0 0,0-1-1,0 0 1,0 1 0,0-1 0,0 0 0,0 0-1,0 0 1,5 0 0,7 0-22,1 0 1,-1 0-1,21-3 1,-18-1-70,0-1 1,0 0 0,0-1-1,34-14 1,-1-1-237,-62 48 451,11-27-159,-1 0 0,1 0 0,-1 0 1,1 0-1,0 0 0,-1 0 0,1 0 0,0 0 1,0 1-1,0-1 0,0 0 0,0 0 0,0 0 1,0 0-1,0 1 0,0-1 0,0 0 0,1 0 1,-1 0-1,0 0 0,2 2 0,-2-3-6,1 1-1,0 0 0,0-1 1,0 1-1,0-1 1,0 1-1,0-1 0,0 1 1,0-1-1,0 1 1,0-1-1,0 0 1,0 0-1,0 0 0,0 0 1,0 1-1,0-1 1,2-1-1,5 0-53,0 0 1,1-1-1,-1 0 0,13-5 1,69-29-1623,-107 61-1565,20-23 2855,6-2-121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5.274"/>
    </inkml:context>
    <inkml:brush xml:id="br0">
      <inkml:brushProperty name="width" value="0.05" units="cm"/>
      <inkml:brushProperty name="height" value="0.05" units="cm"/>
    </inkml:brush>
  </inkml:definitions>
  <inkml:trace contextRef="#ctx0" brushRef="#br0">110 334 15259,'-5'3'476,"0"1"-1,0-1 1,0 1-1,1 0 1,0 0 0,-1 1-1,2-1 1,-1 1-1,0 0 1,1 0-1,0 0 1,-4 9-1,-1 5 374,1-1-1,-8 30 0,7-5-597,2 1 0,1 0 0,2 0 0,3 0 0,5 53 0,1-47-238,-6-50-11,0 0 0,0 0 0,0 1 0,0-1 0,0 0 0,0 0 0,0 0 0,0 1 0,0-1 0,0 0-1,0 0 1,0 0 0,0 1 0,0-1 0,0 0 0,0 0 0,0 0 0,1 0 0,-1 1 0,0-1 0,0 0 0,0 0-1,0 0 1,0 0 0,0 0 0,1 1 0,-1-1 0,0 0 0,0 0 0,0 0 0,0 0 0,1 0 0,-1 0-1,0 0 1,0 0 0,0 0 0,1 0 0,-1 1 0,0-1 0,0 0 0,0 0 0,1 0 0,5-9 74,6-21 38,-10 25-97,36-106 222,16-41-46,-40 120-189,1 0-1,29-46 1,-16 43-40,-27 33 32,0 1 0,0 0 0,1 0 0,-1 0 0,0-1 0,1 1 0,-1 1 0,1-1 0,-1 0 0,1 0 0,-1 1 0,1-1 0,-1 0 0,1 1 1,0 0-1,-1-1 0,1 1 0,0 0 0,0 0 0,-1 0 0,1 0 0,0 0 0,2 1 0,-4-1 1,1 0 1,0 1-1,0-1 1,-1 0-1,1 1 0,0-1 1,-1 1-1,1-1 1,0 1-1,-1-1 0,1 1 1,-1-1-1,1 1 1,-1-1-1,1 1 1,-1 0-1,0-1 0,1 1 1,-1 0-1,0 0 1,1-1-1,-1 1 0,0 0 1,0 0-1,0-1 1,0 1-1,1 0 0,-1 0 1,0 0-1,-1-1 1,1 1-1,0 0 1,0 0-1,0 0 0,0-1 1,0 1-1,-1 0 1,1 0-1,0-1 0,-1 1 1,1 0-1,-1 0 1,-1 3-8,-1 0 0,1-1 0,-1 1 0,1-1 1,-1 1-1,-5 3 0,-3 2 24,-1-1 1,0 0-1,-1-1 1,0 0 0,0-1-1,0-1 1,-1 0-1,1-1 1,-22 4-1,35-8-19,-1 1 0,1-1-1,-1 0 1,1 0 0,-1 0 0,1 0-1,-1 0 1,1 0 0,-1 0 0,1 0-1,-1 0 1,1 0 0,-1 0 0,1 0-1,-1 0 1,1 0 0,-1 0 0,1-1-1,-1 1 1,1 0 0,-1 0 0,0-1-1,4-8-673,18-14-1006,-18 20 1515,47-47-922,-15 14 332</inkml:trace>
  <inkml:trace contextRef="#ctx0" brushRef="#br0" timeOffset="1">464 0 17780,'-10'32'2064,"-5"10"-984,-2 4-383,-3 4 1191,2 2-528,1-4-255,3-2-153,7-13-472,2-4-216,7-10-480,4-6-336,6-5-921,2-6 1233,4-4-248,2-2-160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7.815"/>
    </inkml:context>
    <inkml:brush xml:id="br0">
      <inkml:brushProperty name="width" value="0.05" units="cm"/>
      <inkml:brushProperty name="height" value="0.05" units="cm"/>
    </inkml:brush>
  </inkml:definitions>
  <inkml:trace contextRef="#ctx0" brushRef="#br0">87 20 14347,'6'-7'510,"7"-5"2018,-10 15-1221,-4 12-403,-8 61-84,4 1 0,7 121-1,-1-182-854,0-4-141,0 0-1,-1 1 1,-1-1-1,-3 24 1,4-34 153,-1 0 0,1 0 1,-1 0-1,1 0 0,-1 0 1,0 0-1,0 0 0,0 0 1,0-1-1,0 1 0,0 0 0,-1-1 1,1 1-1,0-1 0,-1 1 1,1-1-1,-1 0 0,0 1 0,1-1 1,-1 0-1,0 0 0,0 0 1,0 0-1,0-1 0,0 1 0,0-1 1,0 1-1,0-1 0,0 1 1,0-1-1,0 0 0,0 0 1,0 0-1,0 0 0,0 0 0,-3-1 1,-30-9-336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49:15.707"/>
    </inkml:context>
    <inkml:brush xml:id="br0">
      <inkml:brushProperty name="width" value="0.05" units="cm"/>
      <inkml:brushProperty name="height" value="0.05" units="cm"/>
    </inkml:brush>
  </inkml:definitions>
  <inkml:trace contextRef="#ctx0" brushRef="#br0">31 69 16708,'0'1'124,"0"-1"0,0 1 0,0 0 0,0 0 0,1-1 0,-1 1 0,0 0 0,0-1 0,0 1 0,1 0 0,-1-1 0,0 1 0,1 0 0,-1-1 0,0 1 0,1 0 0,-1-1 0,1 1 0,-1-1 0,1 1 0,-1-1 0,1 1 0,0-1 0,-1 1 0,2-1 0,0 1 77,0 0 1,-1-1-1,1 1 1,0-1 0,0 0-1,0 0 1,0 0-1,0 0 1,3 0-1,4-1 320,-1-1-1,0 0 1,13-5-1,-14 4-307,0 0 0,-1 0 0,0-1 0,9-5 0,-14 8-187,0 0 1,1 0 0,-1 0 0,0 1 0,0-1-1,0 0 1,0 0 0,0-1 0,0 1 0,0 0-1,0 0 1,-1 0 0,1-1 0,0 1 0,-1 0-1,1-1 1,-1 1 0,1 0 0,-1-1 0,0 1-1,0-1 1,1 1 0,-1-1 0,0 1 0,0-1-1,0 1 1,-1-1 0,1-2 0,-1 3-6,1 0-1,-1 1 1,1-1-1,-1 0 1,0 0 0,1 0-1,-1 0 1,0 1 0,0-1-1,1 0 1,-1 1 0,0-1-1,0 1 1,0-1-1,0 1 1,0-1 0,0 1-1,0-1 1,0 1 0,-2-1-1,0 1 28,0 0 1,-1 0-1,1-1 0,0 2 0,0-1 0,-7 1 1,2 1 57,-1 1 1,1-1 0,0 1-1,-11 6 1,14-6-58,1 0 1,-1 0-1,0 1 0,1 0 1,0 0-1,0 0 0,0 0 0,0 0 1,1 1-1,-1 0 0,1 0 1,0 0-1,1 0 0,-1 0 0,1 0 1,0 1-1,1-1 0,-3 12 1,4-13-89,-1-1 0,1 0 0,0 1 0,0-1 1,1 1-1,-1-1 0,1 0 0,-1 1 0,1-1 1,0 0-1,0 1 0,1-1 0,-1 0 0,1 0 1,0 0-1,-1 0 0,1 0 0,0-1 0,1 1 1,-1-1-1,0 1 0,1-1 0,0 0 0,-1 0 1,1 0-1,0 0 0,0 0 0,0-1 0,0 1 0,0-1 1,0 0-1,7 2 0,0-1-88,0 0 0,0-1 0,0 0 0,17 0 0,14-1-247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15.872"/>
    </inkml:context>
    <inkml:brush xml:id="br0">
      <inkml:brushProperty name="width" value="0.05" units="cm"/>
      <inkml:brushProperty name="height" value="0.05" units="cm"/>
    </inkml:brush>
  </inkml:definitions>
  <inkml:trace contextRef="#ctx0" brushRef="#br0">1 132 12715,'42'-6'8106,"56"-2"-6460,-55 6-877,174-15 28,656-29-290,-624 49-492,57-1 37,-244-6 38,118-25 1,-53 7 88,-119 21-163,0 0 1,0 1-1,1 0 1,-1 0 0,0 1-1,0 0 1,0 1 0,0 0-1,0 0 1,7 4-1,4-2 110,0 0 0,0-1 0,0-1 0,0 0 1,25-2-1,-143 6-3633,82-4 2833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27.025"/>
    </inkml:context>
    <inkml:brush xml:id="br0">
      <inkml:brushProperty name="width" value="0.05" units="cm"/>
      <inkml:brushProperty name="height" value="0.05" units="cm"/>
    </inkml:brush>
  </inkml:definitions>
  <inkml:trace contextRef="#ctx0" brushRef="#br0">0 152 12659,'25'9'682,"0"-1"0,0-1 0,1-2 0,0 0 0,0-2 1,0 0-1,40-3 0,4-3-54,85-16 0,68-24-68,-40 6-252,38 0-52,1 10-1,242 2 0,417 28 1617,-774-2-1196,174 25 1,-260-27-540,-19-2-299,-13 0-347,0 1 213,-1 0-1,0 1 0,-16 1 1,6 0 75,-24-2-224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30.298"/>
    </inkml:context>
    <inkml:brush xml:id="br0">
      <inkml:brushProperty name="width" value="0.05" units="cm"/>
      <inkml:brushProperty name="height" value="0.05" units="cm"/>
    </inkml:brush>
  </inkml:definitions>
  <inkml:trace contextRef="#ctx0" brushRef="#br0">78 129 11674,'-77'-12'5840,"124"2"-3236,185 3-1502,-139 8-931,597 0 57,-304-18-215,-4-30 16,-360 44-25,214-26 32,-171 24-13,105 5 0,-143 4-15,51 12-1,5 1 44,-144-14-2278,40-3 1797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56.709"/>
    </inkml:context>
    <inkml:brush xml:id="br0">
      <inkml:brushProperty name="width" value="0.05" units="cm"/>
      <inkml:brushProperty name="height" value="0.05" units="cm"/>
    </inkml:brush>
  </inkml:definitions>
  <inkml:trace contextRef="#ctx0" brushRef="#br0">515 34 10946,'5'-29'4701,"-5"29"-4624,0-1 1,0 1-1,0 0 1,0 0-1,0 0 1,0-1 0,0 1-1,0 0 1,0 0-1,0 0 1,1 0-1,-1-1 1,0 1-1,0 0 1,0 0-1,0 0 1,1 0-1,-1-1 1,0 1-1,0 0 1,0 0-1,0 0 1,1 0-1,-1 0 1,0 0-1,0 0 1,0 0-1,1 0 1,-1 0-1,0 0 1,0 0-1,1 0 1,-1 0-1,0 0 1,0 0-1,1 0 1,8 14 1607,-7-5-1406,1 0 0,-2 0-1,1 0 1,-1 0 0,0 1-1,-1-1 1,-1 15-1,-12 67 456,10-77-599,-2 15-50,-2 0 0,-1 0 1,-1-1-1,-1 0 0,-1-1 0,-2 0 0,-18 29 0,22-43-68,0 1-1,-2-2 1,1 1 0,-1-2-1,-1 1 1,0-2 0,-1 1-1,0-2 1,0 0 0,-1 0-1,0-1 1,0-1 0,-1 0-1,-27 7 1,23-8 11,0-2 0,0 0 0,-1-2 0,1 0 0,-1-1 0,1-1 0,-25-2 0,42 2-20,0-1 0,1 1 0,-1 0 0,0-1 0,0 1 0,0-1 0,0 1 0,1-1-1,-1 0 1,0 0 0,1 0 0,-1 0 0,0 0 0,1 0 0,0 0 0,-1 0 0,1-1 0,0 1 0,-1-1 0,1 1-1,0-1 1,0 1 0,0-1 0,0 0 0,0 1 0,1-1 0,-1 0 0,0 0 0,1 1 0,0-1 0,-1 0-1,1 0 1,0 0 0,0 0 0,0 0 0,0 0 0,0 1 0,0-1 0,1 0 0,-1 0 0,1 0 0,0-2-1,1-4 5,1 1-1,0 0 1,0 0-1,0 0 1,1 1-1,0-1 1,1 1-1,-1 0 1,10-9-1,7-2-10,0 0 0,2 2 0,38-21 0,3-1-12,-64 37 11,60-35-10,-54 32 5,1 0 0,-1 1 0,1 0 1,-1 0-1,1 0 0,0 1 0,-1 0 1,9 0-1,-13 1 5,0 0 0,0 1 0,-1-1 0,1 1 0,0-1 0,0 1-1,0 0 1,0 0 0,-1 0 0,1 0 0,0 0 0,-1 0 0,1 0 0,-1 0 0,1 1 0,-1-1 0,2 3 0,24 34 93,-3-3 186,-14-26-119,1-1 1,-1 0-1,2-1 1,13 7 0,-17-10-86,-1 0 0,1 0 0,-1 1 0,1 0 1,-2 0-1,1 0 0,0 1 0,-1 0 1,0 1-1,0-1 0,7 13 0,-8-4-61,-4-10-1220,0-13-1570,-3-9 1063,2 8 650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03.396"/>
    </inkml:context>
    <inkml:brush xml:id="br0">
      <inkml:brushProperty name="width" value="0.05" units="cm"/>
      <inkml:brushProperty name="height" value="0.05" units="cm"/>
    </inkml:brush>
  </inkml:definitions>
  <inkml:trace contextRef="#ctx0" brushRef="#br0">24 141 12355,'-1'0'83,"-17"1"1506,14 0-613,12 2 445,55 9 825,74 4 1,-66-12-2021,1-4 1,88-10 0,90-4-197,-4 1 2,-155 4 10,653-83 606,-675 84-543,0 3 1,0 2 0,0 4-1,109 15 1,-147-14-65,1-1-1,0-2 1,0-1-1,34-7 1,16-1 84,308-10 34,-353 19-151,-25 1-8,-1 1 0,22 4 0,19 1 112,-9-16-370,-50 18-1852,-6 0 708,7-5 901,5-2-84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14.956"/>
    </inkml:context>
    <inkml:brush xml:id="br0">
      <inkml:brushProperty name="width" value="0.05" units="cm"/>
      <inkml:brushProperty name="height" value="0.05" units="cm"/>
    </inkml:brush>
  </inkml:definitions>
  <inkml:trace contextRef="#ctx0" brushRef="#br0">0 231 12811,'37'5'1020,"-28"-5"-971,0 1-1,-1 1 1,1-1 0,0 2-1,9 2 1,14 9 111,52 13 0,-68-23-120,0-1 0,1-1 1,0 0-1,-1-1 0,26-2 0,19-8 72,-1-3-1,1-2 0,58-23 0,-54 16-34,40-11 314,186-31-1,-194 50-96,432-40 1782,-300 36-1279,-28 1-635,-144 14-86,88 9 0,-22 4 138,203-10-1,69-7 166,65-4 45,-220-4-236,255 20 1,218 7 150,-304-12-323,248 30 19,-333-12 178,-230-14-79,259 9 181,-3-27-156,-427 2-1495,64 8 1030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39.904"/>
    </inkml:context>
    <inkml:brush xml:id="br0">
      <inkml:brushProperty name="width" value="0.05" units="cm"/>
      <inkml:brushProperty name="height" value="0.05" units="cm"/>
    </inkml:brush>
  </inkml:definitions>
  <inkml:trace contextRef="#ctx0" brushRef="#br0">26 258 12235,'-15'-30'2999,"14"31"-2829,0-1-1,0 1 1,0 0 0,1 0 0,-1 0-1,0 0 1,1-1 0,-1 1 0,1 0 0,-1 0-1,1 0 1,-1 0 0,1 0 0,0 0-1,-1 1 1,1-1 0,0 0 0,0 0-1,0 0 1,0 0 0,0 0 0,0 0-1,0 1 1,1 1-95,0-1 0,0 0 0,0 0-1,0 0 1,1-1 0,-1 1 0,1 0 0,-1 0-1,1-1 1,0 1 0,-1-1 0,1 1 0,0-1-1,0 0 1,0 0 0,0 0 0,0 0 0,0 0-1,0 0 1,1 0 0,-1-1 0,0 1 0,0-1-1,4 0 1,5 2 50,1-2-1,-1 1 1,18-3 0,107-18 333,26-1-44,-93 17-257,170-16-35,320-28 16,-316 34 133,-172 11-93,0 4 0,99 13-1,-124-10-126,0-2-1,84-8 0,91-25-30,-31 3 1,-23 3 9,-93 11-4,105-4 0,-164 18-25,1 1 0,0 1 0,21 5 0,-19-3 1,-1-1-1,21 1 1,88-3-4,94 5-35,-117-3-41,177-17-1,-87 1 27,-139 13 34,72 10 0,-2 0-3,218 15-67,-284-21-25,99-6 1,57-19 87,23-1 25,-136 17-22,-2-2-1,157 11-1,-151 1-31,0-3 0,188-23 0,-186 3 83,-67 10 9,2 2 0,55-2 1,-35 9-43,-1 3 1,108 20-1,-111-15-6,0-3-1,1-3 0,63-5 1,-34 1-1,-74 1-61,0 1-95,1-1 0,0-1 0,-1 0 0,27-7 0,-40 8 76,0-1-1,0 1 1,0-1-1,0 0 1,0 1-1,0-1 1,0 0-1,0 0 1,0 0-1,-1 0 1,1 0-1,0-1 1,3-7-297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58.564"/>
    </inkml:context>
    <inkml:brush xml:id="br0">
      <inkml:brushProperty name="width" value="0.05" units="cm"/>
      <inkml:brushProperty name="height" value="0.05" units="cm"/>
    </inkml:brush>
  </inkml:definitions>
  <inkml:trace contextRef="#ctx0" brushRef="#br0">170 848 12323,'-4'2'190,"0"1"1,0-1-1,0 1 1,1-1-1,-1 1 1,1 0-1,0 0 1,0 1 0,0-1-1,0 1 1,1-1-1,-1 1 1,1 0-1,0 0 1,-2 6-1,-4 9 234,2 0-1,-5 22 0,6-23-194,-14 61 373,-16 152 0,16 84-665,14-201 133,3-84-68,-6 213 18,9-172-7,14 100 0,-14-163-11,0 1 0,1-1 0,0 0 0,1 0 0,0 0 0,5 11 0,-6-16 0,-1-1 0,1 1 0,0 0 1,0-1-1,0 0 0,1 1 0,-1-1 1,0 0-1,1 0 0,-1 0 0,1-1 0,0 1 1,0 0-1,-1-1 0,1 0 0,0 0 0,0 0 1,0 0-1,1 0 0,3 0 0,220 18 38,81 12 15,-217-15-55,373 60 5,5-41-3,-60-38-5,358 12-1,98 22 5,24-3 23,-365 4-11,2-44-11,-249-11-1,529-33 6,316-12 1,-918 49-8,1276-98 8,-848 79 0,-4-25 0,-226 13-12,487 4 0,-165 37 15,-262 2-6,128-45 5,-437 33 4,56 1 19,-106 11 3,162-31-1,-183 19-23,561-137 56,-513 115-55,-110 34-10,-1-2-1,0 0 0,-1-1 1,26-18-1,-40 24 0,0 0 0,0 1 0,0-1 0,-1-1 0,1 1 0,-1-1 0,0 1 0,-1-1 0,1 0 0,-1 0 0,0 0 0,0 0 0,0 0 0,-1 0 0,1-1 0,-1 1-1,0-10 1,0-7 3,-2 0-1,0 0 1,-5-25 0,1 5-15,-46-308-173,39 280 178,-11-103-10,-20-100-32,40 263 46,1 0 1,-2 0-1,1 0 1,-1 0 0,-1 1-1,0 0 1,0 0 0,-12-14-1,12 17 1,0 1 0,0 0 0,-1 0 0,0 0 1,0 1-1,-1 0 0,1 0 0,-1 0 0,1 1 0,-1 0 0,0 1 0,-13-4 0,-166-29 4,29 7 0,-73-23-6,-255-53 4,-4 25-41,-340 14 19,-4 35-8,207 9 19,-1260-10-228,1077 58 160,1 33 76,627-46-4,-749 32 6,-2-39-15,829-8 13,-1014 3-21,0 41-64,578-7 55,-586 41 24,507-7 3,5 28-1,323-50 10,227-39 18,27-5 14,1 2-1,-67 20 1,100-26-59,0 1 0,0 0-1,0 0 1,1 1 0,-1-1 0,0 0-1,1 0 1,-1 1 0,1-1-1,0 1 1,-2 1 0,-11 11-103,6-9 44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31.588"/>
    </inkml:context>
    <inkml:brush xml:id="br0">
      <inkml:brushProperty name="width" value="0.05" units="cm"/>
      <inkml:brushProperty name="height" value="0.05" units="cm"/>
    </inkml:brush>
  </inkml:definitions>
  <inkml:trace contextRef="#ctx0" brushRef="#br0">1 452 13139,'1'2'89,"0"-1"0,0 1 0,0 0 0,1-1 0,-1 0 0,1 1 0,-1-1 1,1 0-1,-1 0 0,1 1 0,0-1 0,0 0 0,-1-1 0,1 1 0,0 0 0,0-1 0,0 1 0,0-1 1,0 1-1,0-1 0,0 0 0,0 0 0,4 0 0,10 0 92,-1-1 1,18-2-1,-11 0 196,546-90 3910,-170 20-3233,-261 53-970,333-52 172,90-41 244,-150 34-187,-326 69-94,1 4 1,161 8-1,-213 2 28,0 2-1,0 1 0,62 22 1,-93-29-217,1 1-1,-1 0 1,0-1-1,1 0 1,-1 0 0,0 1-1,1-1 1,-1-1 0,3 1-1,-4 0-33,-1 0-1,1 0 1,-1 0-1,0 0 1,1-1-1,-1 1 1,1 0 0,-1 0-1,1 0 1,-1 0-1,0-1 1,1 1-1,-1 0 1,1-1-1,-1 1 1,0 0-1,1-1 1,-1 1-1,0 0 1,0-1 0,1 1-1,-1 0 1,0-1-1,0 1 1,1-1-1,-1 1 1,0-1-1,0 1 1,0 0-1,0-1 1,0 1-1,0-1 1,0 1 0,0-1-1,0 1 1,0-1-1,0 1 1,0-1-1,0 1 1,0-1-1,0 1 1,0 0-1,0-1 1,-1 1-1,1-1 1,0 1 0,0-1-1,-1 1 1,1-1-1,-2 0-96,0-1 0,1 1-1,-1 0 1,0 0 0,0 0-1,0 0 1,0 0 0,0 0 0,0 0-1,0 1 1,0-1 0,0 1-1,0-1 1,0 1 0,0 0 0,-1 0-1,1 0 1,0 0 0,-4 1-1,-9 1-340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8.298"/>
    </inkml:context>
    <inkml:brush xml:id="br0">
      <inkml:brushProperty name="width" value="0.05" units="cm"/>
      <inkml:brushProperty name="height" value="0.05" units="cm"/>
    </inkml:brush>
  </inkml:definitions>
  <inkml:trace contextRef="#ctx0" brushRef="#br0">1 66 13587,'28'-12'627,"1"0"0,0 3 0,1 0-1,0 2 1,0 1 0,61-4 0,-73 9-504,0 1 0,1 1-1,-1 0 1,0 2 0,0 0 0,0 1-1,0 0 1,-1 2 0,0 0 0,0 1-1,0 1 1,-1 0 0,15 11 0,-23-14-90,0 1 1,-1 1 0,0-1-1,0 1 1,-1 0 0,0 1-1,0-1 1,5 10 0,-9-13 4,0 0 1,-1-1-1,1 1 0,-1 0 1,1 0-1,-1 0 1,0 0-1,-1 0 0,1 1 1,-1-1-1,0 0 1,0 0-1,0 0 0,0 0 1,-1 1-1,0-1 1,0 0-1,0 0 0,0 0 1,-4 7-1,-2 1 121,0 0-1,-2 0 1,1-1-1,-1 0 1,-1-1-1,0 0 0,-1 0 1,-22 15-1,-3-1 262,-62 30 0,60-35-402,-1-2 0,-46 14 1,80-29-110,0-1 1,0 0 0,0 0 0,0-1 0,0 1 0,-9-2-1,13 1 83,0 0-1,0 0 0,0 0 1,0 0-1,0 0 0,1-1 1,-1 1-1,0 0 0,0-1 1,0 1-1,1-1 0,-1 1 1,0-1-1,1 1 0,-1-1 1,0 1-1,1-1 0,-1 0 1,0 1-1,1-1 0,-1 0 1,1 0-1,0 1 0,-1-1 1,1 0-1,-1 0 0,1 0 1,0 0-1,0 1 0,0-1 0,-1 0 1,1 0-1,0 0 0,0 0 1,0 0-1,0 0 0,0 1 1,0-1-1,1 0 0,-1 0 1,0 0-1,0 0 0,1 0 1,-1 1-1,0-1 0,2-1 1,16-32-288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35.694"/>
    </inkml:context>
    <inkml:brush xml:id="br0">
      <inkml:brushProperty name="width" value="0.05" units="cm"/>
      <inkml:brushProperty name="height" value="0.05" units="cm"/>
    </inkml:brush>
  </inkml:definitions>
  <inkml:trace contextRef="#ctx0" brushRef="#br0">17 133 14891,'-15'-13'1806,"15"13"-1753,0-1 0,0 1 0,0 0 0,-1-1-1,1 1 1,0 0 0,0-1 0,0 1 0,0-1 0,0 1-1,0 0 1,0-1 0,0 1 0,0-1 0,0 1 0,0 0-1,0-1 1,0 1 0,0-1 0,0 1 0,0 0 0,1-1-1,-1 1 1,0 0 0,0-1 0,2-1 136,1 0-1,-1 0 1,0 1 0,1-1-1,-1 0 1,0 1 0,1 0-1,0 0 1,4-2 0,22-6 249,-1 0 1,1 2-1,1 2 1,-1 0-1,1 2 1,37 1-1,182 18-104,-201-12-197,514 22-53,72-14-53,-618-11-32,53 3 3,109-9 0,-158 3 0,0-1 0,0 0 0,0-2-1,-1 0 1,0-2 0,0 0 0,0-1-1,-1 0 1,0-2 0,18-12 0,-26 14-6,-5 4-1,0 0 0,0 1 0,0 0 0,11-6-1,-16 12-68,-6 6-149,-11 10-599,-29 26-659,33-32 1015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47.329"/>
    </inkml:context>
    <inkml:brush xml:id="br0">
      <inkml:brushProperty name="width" value="0.05" units="cm"/>
      <inkml:brushProperty name="height" value="0.05" units="cm"/>
    </inkml:brush>
  </inkml:definitions>
  <inkml:trace contextRef="#ctx0" brushRef="#br0">49 322 15307,'-13'3'1130,"8"-2"-779,0 0-1,0 1 1,1-1-1,-1 1 1,-7 4-1,36-3 2865,319 4 204,1-31-3006,101-51-240,-84 12-122,4 23-134,256 26-681,-586 16 465,-26-1-27,-24-1 96,-334-18-1024,-197-3 327,388 22 833,-228 30 1,238-5 85,-157 47 0,-135 76 101,422-141-60,12-5 3,0 0-1,0-1 0,-1 1 0,1-1 0,-1-1 0,1 1 0,-1-1 0,-9 1 0,16-2-31,0 0 0,0 0 0,-1-1-1,1 1 1,0 0 0,0 0-1,0 0 1,0 0 0,-1 0 0,1 0-1,0 0 1,0-1 0,0 1 0,0 0-1,0 0 1,0 0 0,-1 0-1,1 0 1,0-1 0,0 1 0,0 0-1,0 0 1,0 0 0,0-1 0,0 1-1,0 0 1,0 0 0,0 0-1,0-1 1,0 1 0,0 0 0,0 0-1,0 0 1,0 0 0,0-1 0,0 1-1,0 0 1,0 0 0,0 0-1,0-1 1,0 1 0,1 0 0,-1 0-1,0 0 1,0 0 0,0 0 0,0-1-1,1 1 1,7-11 104,6 0-24,1-1 1,1 2-1,0 0 0,0 1 1,0 0-1,28-9 0,112-28 249,-54 25-86,135-12 0,108 11-46,-94 8-432,1014-144-1603,-1230 151 1744,-35 7 86,0 0-1,0 0 1,0 0-1,0 0 1,0-1 0,0 1-1,0 0 1,0 0-1,0 0 1,0 0 0,0 0-1,0 0 1,-1 0-1,1 0 1,0 0 0,0 0-1,0 0 1,0 0-1,0 0 1,0 0 0,0-1-1,0 1 1,0 0-1,0 0 1,0 0 0,1 0-1,-1 0 1,0 0-1,0 0 1,0 0 0,0 0-1,0 0 1,0 0-1,0 0 1,0 0 0,0 0-1,0 0 1,0 0-1,0-1 1,0 1 0,0 0-1,0 0 1,0 0-1,0 0 1,0 0-1,0 0 1,0 0 0,1 0-1,-1 0 1,-20-1-252,-363 27-1903,293-17 1964,-1151 151-389,1093-143 362,86-13 69</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52.278"/>
    </inkml:context>
    <inkml:brush xml:id="br0">
      <inkml:brushProperty name="width" value="0.05" units="cm"/>
      <inkml:brushProperty name="height" value="0.05" units="cm"/>
    </inkml:brush>
  </inkml:definitions>
  <inkml:trace contextRef="#ctx0" brushRef="#br0">30 36 13403,'-25'-3'3055,"20"2"-952,17 3-549,11 2-911,0 2 0,0 1-1,30 13 1,26 8-119,-15-12-421,0-4-1,0-2 1,92 2-1,199-16-141,-110-2-9,-128 4-11,187-26-1,-188 11 46,-45 9 8,-1-4 0,86-25 0,-142 32 5,-1 1 1,1 1-1,0 0 0,23-1 0,-31 4-4,0 0-1,0 0 1,-1 1-1,1 0 1,0 0 0,0 0-1,0 1 1,-1 0-1,1 0 1,0 1 0,-1-1-1,0 1 1,7 5-1,-12-8 4,1 0 0,-1 0 0,1 0-1,-1 0 1,1 0 0,-1 0 0,1 0-1,-1 0 1,1 0 0,-1 0 0,1 0-1,-1 0 1,1 0 0,-1 0 0,1 0-1,-1 0 1,1 0 0,-1-1 0,1 1 0,-1 0-1,0 0 1,1-1 0,-1 1 0,1 0-1,-1-1 1,0 1 0,1 0 0,-1-1-1,0 1 1,1-1 0,-1 1 0,0-1-1,0 1 1,1 0 0,-1-1 0,0 0-1,13-23 18,-9 15 11,-5 11-133,-1 1 0,0-1 0,0 0 0,0 0 0,0 1 0,0-1 0,0-1 0,0 1 0,-1 0 0,1-1 0,-1 1 0,1-1 0,-1 1 0,0-1 0,0 0 0,1 0 0,-1-1 0,0 1 0,0-1 0,0 1 0,-4-1 0,-4 1-273,3 3-118</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3:51.901"/>
    </inkml:context>
    <inkml:brush xml:id="br0">
      <inkml:brushProperty name="width" value="0.05" units="cm"/>
      <inkml:brushProperty name="height" value="0.05" units="cm"/>
    </inkml:brush>
  </inkml:definitions>
  <inkml:trace contextRef="#ctx0" brushRef="#br0">126 363 11082,'-125'-20'5784,"125"19"-5744,0 1-1,-1 0 0,1-1 0,0 1 1,0-1-1,0 1 0,0 0 1,0-1-1,1 1 0,-1 0 0,0-1 1,0 1-1,0 0 0,0-1 1,0 1-1,0 0 0,1 0 0,-1-1 1,0 1-1,0 0 0,0-1 0,1 1 1,-1 0-1,0 0 0,0-1 1,1 1-1,-1 0 0,0 0 0,0 0 1,1 0-1,-1-1 0,1 1 1,11-7 179,0 0 0,1 1 1,0 1-1,0 0 1,1 1-1,13-3 0,1-1-27,94-23 201,219-29 1,133 19-474,-211 22 118,246-20-112,420-41-551,-921 79 620,43-5-73,79-1 0,-116 10 49,-18 3 6,-21 3-9,-196 20-45,96-16 57,-500 103-67,393-67 67,-407 33 1,242-68 18,1-32 25,385 17-23,-65-10 23,67 9-16,-1 0 0,1-1 0,0 0 0,-1 0 0,-11-7 0,20 10-7,1 0-1,0 0 1,0 0-1,0 0 1,-1-1-1,1 1 1,0 0 0,0 0-1,0 0 1,-1 0-1,1 0 1,0 0-1,0 0 1,0-1-1,0 1 1,-1 0-1,1 0 1,0 0 0,0-1-1,0 1 1,0 0-1,0 0 1,0 0-1,-1-1 1,1 1-1,0 0 1,0 0-1,0 0 1,0-1 0,0 1-1,0 0 1,0 0-1,0 0 1,0-1-1,0 1 1,0 0-1,0-1 1,9-3 12,22 0-5,-28 3-8,194-8 5,-61 4-10,987-101 4,-381 27-17,-139 54 3,-590 25 12,-2 0-3,1 1 1,-1 0-1,1 0 1,12 4 0,-24-5 4,0 0 1,1 0 0,-1 0-1,0 0 1,0 0 0,0 0 0,1 0-1,-1 0 1,0 0 0,0 0 0,1 0-1,-1 0 1,0 0 0,0 0-1,0 1 1,1-1 0,-1 0 0,0 0-1,0 0 1,0 0 0,0 0 0,1 0-1,-1 0 1,0 1 0,0-1-1,0 0 1,0 0 0,1 0 0,-1 0-1,0 1 1,0-1 0,0 0 0,0 0-1,0 0 1,0 1 0,0-1-1,0 0 1,0 0 0,0 0 0,0 1-1,-10 2-7,-25 0-5,-186-1-39,-186 12-709,-155 88-2292,528-95 3005,-110 25-648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46.821"/>
    </inkml:context>
    <inkml:brush xml:id="br0">
      <inkml:brushProperty name="width" value="0.05" units="cm"/>
      <inkml:brushProperty name="height" value="0.05" units="cm"/>
    </inkml:brush>
  </inkml:definitions>
  <inkml:trace contextRef="#ctx0" brushRef="#br0">85 1 10498,'-7'0'397,"0"0"0,0 0 0,0 1 0,0-1 0,0 1 0,0 1 0,0 0 0,1 0 0,-11 4 0,16-6-370,1 0 0,0 0-1,0 0 1,-1 0 0,1 1-1,0-1 1,0 0 0,0 0-1,-1 0 1,1 0 0,0 0-1,0 0 1,0 1 0,-1-1-1,1 0 1,0 0 0,0 0-1,0 1 1,0-1-1,0 0 1,-1 0 0,1 0-1,0 1 1,0-1 0,0 0-1,0 0 1,0 1 0,0-1-1,0 0 1,0 0 0,0 1-1,0-1 1,0 0 0,0 0-1,0 1 1,0-1 0,0 0-1,0 0 1,0 0 0,0 1-1,0-1 1,0 0-1,1 0 1,-1 1 0,0-1-1,0 0 1,0 0 0,0 0-1,0 1 1,1-1 0,-1 0-1,0 0 1,0 0 0,0 0-1,1 0 1,-1 1 0,0-1-1,0 0 1,0 0 0,1 0-1,-1 0 1,0 0 0,0 0-1,1 0 1,-1 0-1,0 0 1,0 0 0,1 0-1,17 5 976,0-1-427,0 1 0,-1 1 0,1 0 0,-1 2 0,21 11 0,-22-10-518,0-1 0,0 0 0,1-2 0,0 0 0,35 7 0,-11-10-46,1-2 1,0-2 0,72-11 0,-19 1-3,53 4 6,-79 6-10,114-18 0,-170 16 0,1 1 0,-1 0 1,1 0-1,0 1 0,0 1 0,0 1 0,-1 0 1,1 0-1,0 2 0,-1-1 0,21 8 1,-25-6 16,1 0 1,0-1 0,0-1-1,0 1 1,0-2 0,0 1-1,1-1 1,-1-1 0,1 0-1,-1 0 1,0-1 0,0-1-1,1 1 1,-1-2 0,13-4-1,4-3 104,26-6 194,-49 15-277,0 0-1,1 1 1,-1 0 0,1 0 0,-1 0 0,0 0-1,1 1 1,-1-1 0,0 1 0,7 2-1,-5-1 0,1-1 0,-1 0-1,0 0 1,1-1-1,-1 0 1,1 0-1,-1-1 1,0 0 0,1 0-1,-1 0 1,8-3-1,-6 2-8,1 0 0,-1 0 0,0 1-1,1 1 1,-1-1 0,12 2 0,-9-1-22,0 1 0,0-1 1,0-1-1,0 0 0,0 0 0,0-1 1,0-1-1,-1 0 0,12-5 1,6 0 27,-17 6-25,0 0 1,0 1-1,0 0 0,0 1 1,1 0-1,-1 1 1,19 3-1,-17-2 7,0 0 0,0-1 0,0-1 0,-1 0 0,22-3 0,-21 4 168,-11 5-614,-2-6 425,-1 1 1,1 0 0,-1-1 0,1 1 0,-1-1 0,1 1-1,-1 0 1,1-1 0,-1 0 0,0 1 0,1-1-1,-1 1 1,0-1 0,0 0 0,1 1 0,-1-1 0,0 0-1,0 0 1,1 0 0,-1 0 0,0 1 0,0-1 0,1 0-1,-1 0 1,0-1 0,0 1 0,-1 0 0,-36-4 75,11 2-139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43.135"/>
    </inkml:context>
    <inkml:brush xml:id="br0">
      <inkml:brushProperty name="width" value="0.05" units="cm"/>
      <inkml:brushProperty name="height" value="0.05" units="cm"/>
      <inkml:brushProperty name="color" value="#66CC00"/>
    </inkml:brush>
  </inkml:definitions>
  <inkml:trace contextRef="#ctx0" brushRef="#br0">2788 490 9402,'-4'-10'585,"0"-1"1,0 1-1,-1 0 1,0 0-1,-1 0 0,-7-9 1,9 14-395,-1 0 0,0 0 1,0 0-1,0 0 0,-1 1 0,0 0 0,0 0 1,0 1-1,0-1 0,-13-3 0,-33-10 543,-54-9 0,54 14-336,-63-22 1,-25-24-42,64 25-75,-122-35-1,-326-20 704,445 78-892,27 3-71,0 3 1,-72 3-1,101 2-19,1 2 0,-1 0-1,1 2 1,0 0 0,1 2 0,-1 0-1,1 1 1,-22 12 0,-93 70 17,23-13-16,88-61-3,-49 27 13,-82 65 0,141-95-12,0 2-1,1 0 1,1 0 0,0 1-1,2 1 1,-1 0 0,2 1-1,-12 26 1,-5 21 39,-19 73 1,31-93-19,-19 80 28,5 2-1,-19 195 0,33-211-43,-8 96 195,15-84 31,-2 151 72,12-238-282,2 0 0,1-1 0,10 36 0,36 104 48,-29-105-53,0-10 67,3-1 0,53 95-1,-9-22 28,-54-101-108,2 0 1,0-1 0,27 34-1,-35-54-1,0 1-1,0-2 0,1 1 1,0-1-1,1-1 0,0 1 1,0-2-1,1 0 0,0 0 1,1-1-1,15 5 0,200 47 85,-135-38-58,-44-12-24,0-2-1,1-2 0,58-3 0,76 6-3,120 51 16,-275-52-14,0-1-1,0-2 1,0-1 0,1-1 0,-1-1-1,35-5 1,-25-2-4,-1 0 0,0-3 0,-1-1 1,41-18-1,-26 6 3,1 4 1,1 1 0,0 3-1,1 2 1,76-8 0,-102 19-3,0-1 1,0-2-1,32-9 1,-50 11-1,-1-1 1,0-1-1,0 1 1,0-1-1,0-1 1,-1 0-1,0 0 1,0-1-1,-1 0 1,0-1-1,11-13 1,10-19 6,-2 0 1,36-74-1,-19 33 4,-17 34 6,-2 7 0,-2-2-1,-2-1 1,-1-1-1,15-53 1,-16 17-23,14-133 0,-17-86 5,-17 258 7,-1-1 1,-10-47-1,-23-82-20,-8-46-15,30 79 12,-4-26 10,12 131 7,-1 1-1,-21-60 0,21 78-2,0 1 0,-1 0 0,0 0 0,-1 0 0,-1 1 0,0 0 0,-1 1 0,-10-10 0,-13-9-116,-49-34 0,-2-1-226,35 22 536,-47-57 0,48 47-241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00.446"/>
    </inkml:context>
    <inkml:brush xml:id="br0">
      <inkml:brushProperty name="width" value="0.05" units="cm"/>
      <inkml:brushProperty name="height" value="0.05" units="cm"/>
      <inkml:brushProperty name="color" value="#F6630D"/>
    </inkml:brush>
  </inkml:definitions>
  <inkml:trace contextRef="#ctx0" brushRef="#br0">2644 225 9642,'-20'-12'1810,"-31"-25"-1,40 28-1357,-1 0 0,0 0 0,0 1 0,-1 1 0,0 0 0,-27-9 0,-17 2 600,-60-6 0,49 9-549,-299-23 616,126 18-924,1 1 45,193 15-202,-1 3 0,1 2 0,-49 11 0,30-2-22,-100 10 1,104-20-6,-95 19-1,136-18-8,1 1 1,0 0-1,0 2 0,1 0 0,0 1 1,0 1-1,1 1 0,-25 18 0,15-3-2,1 0 0,1 2 0,-36 51 0,59-75 0,-14 14 1,0 0-1,-1-1 1,-1-1-1,0-1 0,-29 18 1,29-21-1,0 0 1,1 2 0,1 0 0,0 1-1,1 0 1,1 1 0,-15 21-1,23-24 0,1-1-1,0 0 1,0 1-1,2 0 1,-1 1-1,2-1 1,0 1-1,1-1 1,0 1-1,1 0 1,0 0-1,1 0 1,3 20-1,3 16-2,4-1 1,19 65-1,-21-85 2,91 272 48,-4-10 12,-16-57 60,-64-201-107,1 0 1,1-2-1,2 0 0,41 52 0,17 6 95,5-4 0,127 104 0,-194-176-88,2 0-1,-1-1 0,2-1 0,0-1 1,0 0-1,0-1 0,1-1 1,1-1-1,-1-1 0,22 4 1,134 14 106,36 7-50,-83-10 11,-68-12 14,75 21 0,-98-21-108,0 0-1,1-3 1,0-1-1,0-2 1,0-1-1,0-2 1,0-2-1,0-1 1,66-15-1,-51 6 9,0-1-1,55-23 1,161-54-2,-255 86 3,0-1 1,0-1-1,-1 0 0,0 0 0,0-1 0,-1-1 0,0-1 0,0 1 0,-1-2 0,0 1 0,0-2 1,-1 1-1,-1-2 0,0 1 0,0-1 0,10-19 0,145-272 283,-63 75-11,-49 105-66,-27 68-123,1-2 69,29-91 1,-50 130-143,-1 1 0,0-1-1,-1 0 1,-1 0 0,-1-1 0,0 1 0,-2 0-1,0 0 1,-6-34 0,-44-112-11,8 31-8,18 32-4,14 51 10,-2 1 1,-23-55-1,30 91 1,-1 0 0,-1 0 0,0 1 0,0 0-1,-1 1 1,-17-17 0,-70-54 2,29 27 0,-53-60 14,-38-32-115,150 140-89,-1 1 0,0 0 1,0 1-1,0 0 0,0 1 0,-1 0 0,0 0 1,-13-3-1,8 1-104,1 0-104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0.458"/>
    </inkml:context>
    <inkml:brush xml:id="br0">
      <inkml:brushProperty name="width" value="0.05" units="cm"/>
      <inkml:brushProperty name="height" value="0.05" units="cm"/>
    </inkml:brush>
  </inkml:definitions>
  <inkml:trace contextRef="#ctx0" brushRef="#br0">21 507 14731,'-16'25'2124,"15"-24"-1984,0 1 0,1-1 0,-1 1 0,1-1 0,-1 1 0,1-1 0,0 1 0,-1-1 1,1 1-1,0-1 0,0 1 0,0-1 0,0 1 0,0-1 0,1 1 0,-1 2 0,1-4-72,-1 1 1,0-1-1,1 0 0,-1 1 0,0-1 0,1 1 1,-1-1-1,0 0 0,1 0 0,-1 1 0,0-1 0,1 0 1,-1 1-1,1-1 0,-1 0 0,1 0 0,-1 0 1,1 0-1,-1 0 0,0 1 0,1-1 0,-1 0 1,1 0-1,-1 0 0,1 0 0,-1 0 0,1 0 1,-1 0-1,1-1 0,-1 1 0,1 0 0,-1 0 1,1 0-1,-1 0 0,1-1 0,-1 1 0,1-1 1,18-11 1195,2-8-602,-1-1 1,-1-1 0,18-27 0,46-78 129,-52 76-511,20-32-41,54-81 22,-104 163-259,-1 0 0,1 0 0,-1 0 0,1 1 0,-1-1 0,1 0 0,0 0 0,0 0 0,-1 1 0,1-1-1,0 0 1,0 1 0,0-1 0,0 1 0,0-1 0,0 1 0,0-1 0,0 1 0,1-1 0,-2 2-1,1-1 0,-1 0 0,1 1 0,-1-1 0,0 1 0,1-1 0,-1 1 0,0-1 0,1 1 0,-1-1 0,0 1 0,0-1 0,1 1-1,-1-1 1,0 1 0,0-1 0,0 1 0,0-1 0,0 1 0,0 0 0,0-1 0,0 1 0,0-1 0,0 2 0,-5 51 60,4-45-55,-26 137 154,14-85-23,3-1 0,2 1 0,1 76 1,10-114-1491,-8-39-1361,-3-1 1958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2.356"/>
    </inkml:context>
    <inkml:brush xml:id="br0">
      <inkml:brushProperty name="width" value="0.05" units="cm"/>
      <inkml:brushProperty name="height" value="0.05" units="cm"/>
    </inkml:brush>
  </inkml:definitions>
  <inkml:trace contextRef="#ctx0" brushRef="#br0">69 51 8106,'1'-4'827,"21"-26"17518,-15 21-17445,-7 8-861,0 2-36,1-1-1,-1 0 1,0 0-1,0 0 1,0 0 0,0 1-1,0-1 1,0 0-1,0 0 1,0 0-1,0 0 1,1 0 0,-1 0-1,0 0 1,0 1-1,0-1 1,0 0-1,0 0 1,1 0 0,-1 0-1,0 0 1,0 0-1,0 0 1,0 0-1,1 0 1,-1 0 0,0 0-1,0 0 1,0 0-1,0 0 1,1 0-1,-1 0 1,0 0 0,0 0-1,0 0 1,0 0-1,1 0 1,-1 0-1,0 0 1,0 0 0,0 0-1,0 0 1,0 0-1,1-1 1,-1 1-1,0 0 1,0 0 0,0 0-1,0 0 1,0 0-1,0 0 1,0-1-1,1 1 1,-1 0 0,0 0-1,0 0 1,0 0-1,0-1 1,0 1-1,0 0 1,0 1 0,-1 6 83,-1-21-120,2 14 26,-4 24-32,-17 87 25,-19 126 23,40-237 136,0-3-406,0 0-1,0 1 0,0-1 0,0 0 0,-1 0 0,1 0 0,-1 1 0,0-1 0,0 0 0,0 1 0,0-1 0,0 0 0,-1 1 0,1-1 0,-1 1 0,1 0 0,-1 0 1,0-1-1,-2-1 0,-5 0-534,0-1-197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2.839"/>
    </inkml:context>
    <inkml:brush xml:id="br0">
      <inkml:brushProperty name="width" value="0.05" units="cm"/>
      <inkml:brushProperty name="height" value="0.05" units="cm"/>
    </inkml:brush>
  </inkml:definitions>
  <inkml:trace contextRef="#ctx0" brushRef="#br0">2 215 13475,'-1'-5'2128,"1"-1"-1119,1 2-321,5-4 1960,5 2-1391,1-2-153,5 2-296,3 0-184,0 3-224,1 0-152,1 3-464,-2 1-328,-1 4 1576,0-2-1064,-2-2 16,0 2-48</inkml:trace>
  <inkml:trace contextRef="#ctx0" brushRef="#br0" timeOffset="1">529 1 16724,'13'1'1752,"-3"11"-1120,-6 2-256,1 12 872,-4 2-287,-1 4-321,-1 1-192,-2 0-264,-2-4-64,-1-9-144,1-2-152,-2-12-696,1-6 776,1-5-112,4-5-104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8.759"/>
    </inkml:context>
    <inkml:brush xml:id="br0">
      <inkml:brushProperty name="width" value="0.05" units="cm"/>
      <inkml:brushProperty name="height" value="0.05" units="cm"/>
    </inkml:brush>
  </inkml:definitions>
  <inkml:trace contextRef="#ctx0" brushRef="#br0">19 0 14651,'-8'5'1608,"2"-5"-879,1-3-289,7 1 816,4 2-392,12 5-176,10 3-112,15 8-544,7 0-368,16 2-480,1-3 688,11-11-144,1-4-88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3.294"/>
    </inkml:context>
    <inkml:brush xml:id="br0">
      <inkml:brushProperty name="width" value="0.05" units="cm"/>
      <inkml:brushProperty name="height" value="0.05" units="cm"/>
    </inkml:brush>
  </inkml:definitions>
  <inkml:trace contextRef="#ctx0" brushRef="#br0">16 1 22525,'-5'6'2304,"2"2"-1696,0-4-287,0 1 999,2-1-848,1-2-1696,0-5 1112,1-5-280,5-2-161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3.746"/>
    </inkml:context>
    <inkml:brush xml:id="br0">
      <inkml:brushProperty name="width" value="0.05" units="cm"/>
      <inkml:brushProperty name="height" value="0.05" units="cm"/>
    </inkml:brush>
  </inkml:definitions>
  <inkml:trace contextRef="#ctx0" brushRef="#br0">147 0 16564,'3'1'190,"-1"-1"1,0 1 0,1-1 0,-1 1 0,0 0 0,1 0 0,-1 0 0,0 0 0,0 0-1,0 1 1,0-1 0,0 0 0,0 1 0,-1 0 0,1-1 0,0 1 0,-1 0-1,3 4 1,3 3 376,-1 1 0,7 16 0,-3-3-292,-2 1-1,0-1 0,-2 2 0,0-1 1,-2 0-1,0 1 0,-2 0 1,-1 0-1,-1 0 0,-1 0 0,-7 37 1,2-28-235,-1 0 0,-2 0 1,-2 0-1,0-1 0,-3-1 1,-1 0-1,-30 48 0,45-80-41,-13 21 38,-24 27 0,34-44-13,-1 0 0,1 0 0,-1 0 0,0 0 0,-1-1 0,1 0 0,0 0 0,-1 0 0,0 0 0,0-1 0,0 0 0,0 0 0,-6 2 0,-8-3-52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4.166"/>
    </inkml:context>
    <inkml:brush xml:id="br0">
      <inkml:brushProperty name="width" value="0.05" units="cm"/>
      <inkml:brushProperty name="height" value="0.05" units="cm"/>
    </inkml:brush>
  </inkml:definitions>
  <inkml:trace contextRef="#ctx0" brushRef="#br0">276 28 14075,'0'-1'144,"1"0"0,-1 1 0,1-1 1,-1 0-1,1 0 0,-1 0 0,0 1 0,1-1 0,-1 0 0,0 0 0,0 0 1,0 0-1,0 0 0,0 0 0,1 0 0,-2 0 0,1 0 0,0 0 0,0 1 0,0-1 1,0 0-1,-1 0 0,1 0 0,0 0 0,-1 0 0,1 0 0,0 1 0,-1-1 1,1 0-1,-2 0 0,1 0-15,0 1 0,0 0 0,-1 0-1,1 0 1,0 0 0,0 0 0,0 1 0,-1-1 0,1 0 0,0 0 0,0 1 0,0-1 0,0 1 0,-1-1-1,1 1 1,0-1 0,0 1 0,0 0 0,0 0 0,0-1 0,0 1 0,1 0 0,-2 2 0,-8 6 255,1 1-1,0 1 1,1 0 0,-14 23 0,-22 54 229,25-49-367,-11 24 75,-24 72 0,44-104-254,1 1 1,1 0-1,2 1 0,-3 49 0,9-70-77,0-1 0,1 0 0,0 1 0,1-1 0,0 0 0,1 0 0,0 0 0,0-1-1,2 1 1,-1-1 0,1 0 0,1 0 0,-1 0 0,12 13 0,-11-16 23,-1-1 1,1 0-1,0-1 1,1 1-1,-1-1 1,1 0-1,0-1 1,0 0-1,1 0 1,-1-1-1,1 1 1,0-1-1,0-1 1,0 0-1,0 0 1,0-1-1,0 0 1,0 0-1,1 0 1,10-2-1,33-8-13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7.884"/>
    </inkml:context>
    <inkml:brush xml:id="br0">
      <inkml:brushProperty name="width" value="0.05" units="cm"/>
      <inkml:brushProperty name="height" value="0.05" units="cm"/>
    </inkml:brush>
  </inkml:definitions>
  <inkml:trace contextRef="#ctx0" brushRef="#br0">344 48 9802,'14'-17'2162,"-11"13"-1058,0 0-1,1 1 1,-1-1-1,1 1 0,0-1 1,8-4-1,-12 8-1039,0 0 0,0 0 0,1 0-1,-1 0 1,0 0 0,0 0 0,1 1 0,-1-1-1,0 0 1,0 0 0,0 0 0,1 0-1,-1 1 1,0-1 0,0 0 0,0 0 0,0 0-1,1 1 1,-1-1 0,0 0 0,0 0 0,0 1-1,0-1 1,0 0 0,0 0 0,0 1 0,0-1-1,0 0 1,0 0 0,0 1 0,0-1-1,0 0 1,0 1 0,0-1 0,0 0 0,0 0-1,0 1 1,0-1 0,0 0 0,0 0 0,0 1-1,0-1 1,0 0 0,-1 0 0,1 0 0,0 1-1,-3 16 569,-8 20-306,-2 1 0,-1-2 0,-2 0 0,-2-1 0,-1-1 0,-1 0 0,-33 39 0,38-53-240,-1-2 1,-28 26 0,38-39-73,0 0 0,0-1 0,0 1 0,-1-1 0,0-1 1,1 1-1,-2-1 0,1 0 0,0-1 0,0 1 0,-1-1 0,-8 1 1,14-3-17,0 0 1,0 0-1,0 0 1,0 0-1,0 0 1,0 0-1,0 0 1,0-1-1,0 1 1,0-1-1,0 1 1,0-1-1,0 0 1,0 0 0,1 0-1,-1 0 1,0 0-1,1 0 1,-1 0-1,1 0 1,-1-1-1,1 1 1,-1-1-1,1 1 1,0-1-1,0 0 1,0 1-1,0-1 1,0 0-1,0 0 1,0 1 0,1-1-1,-1 0 1,1 0-1,-1 0 1,1 0-1,0 0 1,-1 0-1,1 0 1,0 0-1,1-2 1,-1-7-16,1 0 0,0 0 0,1 1-1,0-1 1,1 1 0,5-16 0,0 7 0,1-1-1,1 2 0,1-1 1,0 1-1,1 1 0,1 0 1,0 1-1,28-26 1,-38 40 14,0-1 1,0 0 0,1 1 0,-1 0-1,0 0 1,1 0 0,0 0 0,-1 0-1,1 1 1,0 0 0,0 0-1,0 0 1,6-1 0,-7 2 1,-1 0 0,1 1 0,-1-1 0,1 1 0,-1-1 0,0 1 0,1 0 0,-1 0 0,0 0 0,1 0 0,-1 1 0,0-1 0,0 0 0,0 1 0,0-1 0,0 1 0,-1 0 0,1 0 0,0 0 0,-1 0 0,1 0 0,1 3 0,9 18 50,0-1 1,-1 2 0,9 32-1,-10-28 73,1-1 1,14 27-1,-19-43-285,1-1-1,0 0 1,0 0-1,1-1 1,0 0-1,1-1 1,17 14-1,-21-18-135</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39.824"/>
    </inkml:context>
    <inkml:brush xml:id="br0">
      <inkml:brushProperty name="width" value="0.05" units="cm"/>
      <inkml:brushProperty name="height" value="0.05" units="cm"/>
    </inkml:brush>
  </inkml:definitions>
  <inkml:trace contextRef="#ctx0" brushRef="#br0">113 21 16436,'3'-3'462,"12"-13"2418,-9 15-1058,-5 11 39,-6 13-1152,0-1 0,-2 0 1,-1 0-1,-1 0 0,-20 36 0,-9 21-86,31-61-474,-16 40 300,22-52-391,-1 0 0,1-1 0,0 1 0,0 0 0,1 0 0,0 0-1,0 0 1,1 8 0,-1-13-48,0 0 0,1 0-1,-1 0 1,0 0-1,1 0 1,-1 0 0,0 0-1,1 0 1,-1 0-1,1 0 1,0 0 0,-1 0-1,1 0 1,0 0-1,0-1 1,-1 1 0,1 0-1,0 0 1,0-1-1,0 1 1,0-1 0,0 1-1,0-1 1,1 1-1,0 0 1,1-1-1,-1 1 0,1-1 0,-1 0 0,1 0 0,-1 0 0,0 0 0,1 0 0,-1-1 0,4 0 0,6-3-83,-1 0 0,0 0 0,15-9 0,-25 12 53,18-8-720,-1-2 0,0 0-1,0-2 1,28-24 0,-34 24-21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40.292"/>
    </inkml:context>
    <inkml:brush xml:id="br0">
      <inkml:brushProperty name="width" value="0.05" units="cm"/>
      <inkml:brushProperty name="height" value="0.05" units="cm"/>
    </inkml:brush>
  </inkml:definitions>
  <inkml:trace contextRef="#ctx0" brushRef="#br0">32 0 17844,'-15'0'2280,"1"2"-1424,11-1 1601,17 1-1041,4-2-127,7 0-369,5 0-176,1 0-192,1 0-32,2 0-144,-4 0-152,-2 0-512,-5 1-528,0 2 688,-5 2-112,5 1-120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42.729"/>
    </inkml:context>
    <inkml:brush xml:id="br0">
      <inkml:brushProperty name="width" value="0.05" units="cm"/>
      <inkml:brushProperty name="height" value="0.05" units="cm"/>
    </inkml:brush>
  </inkml:definitions>
  <inkml:trace contextRef="#ctx0" brushRef="#br0">46 33 16275,'26'-5'4946,"45"-7"-3521,-33 9-1119,0 2-1,0 2 0,0 2 1,67 12-1,-89-12-273,-24-6 15,-27-7 30,-26 1 116,0 2 0,-1 3 0,-63 3 0,121 1-157,1 0-1,-1 0 0,0 0 0,0 1 0,0 0 1,1-1-1,-1 1 0,0 0 0,0 1 0,1-1 1,-1 1-1,1 0 0,0-1 0,-6 5 0,9-6-27,-1 1 0,1-1 0,0 0 0,0 0 0,-1 1-1,1-1 1,0 0 0,0 1 0,-1-1 0,1 0 0,0 1-1,0-1 1,0 0 0,0 1 0,-1-1 0,1 1 0,0-1-1,0 0 1,0 1 0,0-1 0,0 1 0,0-1 0,0 0-1,0 1 1,0-1 0,0 1 0,0-1 0,0 0 0,1 1-1,-1-1 1,0 1 0,12 7 137,19-1-44,5-5-80,0-1 1,0-3 0,70-11 0,-24 3-15,-43 4-9,-28 3-18,1 1 1,-1 1-1,1 0 0,0 0 1,18 3-1,-86 5-129,46-6 135,-126 6-10,112-7-252,0-1-1,0-1 0,-37-8 1,59 9 50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13.408"/>
    </inkml:context>
    <inkml:brush xml:id="br0">
      <inkml:brushProperty name="width" value="0.05" units="cm"/>
      <inkml:brushProperty name="height" value="0.05" units="cm"/>
    </inkml:brush>
  </inkml:definitions>
  <inkml:trace contextRef="#ctx0" brushRef="#br0">265 106 11891,'4'-7'852,"0"0"0,-1-1 0,0 0 0,-1 1 0,3-12 0,-5 17-727,0 0 1,1 1 0,-1-1-1,0 0 1,0 1 0,0-1-1,0 1 1,-1-1 0,1 0 0,0 1-1,-1-1 1,1 1 0,-1-1-1,1 1 1,-1-1 0,0 1-1,0-1 1,0 1 0,0 0-1,0 0 1,0-1 0,0 1 0,0 0-1,0 0 1,0 0 0,-1 0-1,1 0 1,0 0 0,-1 0-1,1 1 1,-1-1 0,1 0 0,-1 1-1,-2-1 1,-3-1 15,-1 1 0,0 0 0,0 1 0,0 0 0,0 0 0,0 1-1,0-1 1,0 2 0,0-1 0,1 1 0,-1 1 0,1-1 0,-1 1 0,1 0 0,-11 7 0,7-4-105,0 1 0,0 1 0,1-1-1,-1 2 1,2-1 0,-1 1 0,2 1 0,-16 19 0,22-25-28,0 0 0,-1-1 1,1 1-1,1 1 0,-1-1 0,0 0 1,1 0-1,0 0 0,-1 5 0,2-8-3,0 0 0,0 0-1,0 0 1,0 0 0,1 0-1,-1 0 1,0 0 0,0 0 0,0 0-1,1-1 1,-1 1 0,1 0-1,-1 0 1,0 0 0,1-1-1,-1 1 1,1 0 0,1 1-1,-1-1 3,0 0-1,1-1 1,-1 1-1,0 0 1,1-1-1,-1 1 1,1-1-1,-1 1 0,1-1 1,-1 0-1,1 0 1,-1 0-1,1 1 1,-1-1-1,3-1 1,3 0 14,1 0 0,-1 0 0,0-1 0,0 0 0,1-1 1,-1 0-1,-1 0 0,1 0 0,0-1 0,-1 0 1,0 0-1,0-1 0,8-6 0,0-3 32,0 0 1,-1-1-1,21-30 0,-22 24 13,-10 13-1,-7 14 96,-6 16-53,1 0-1,0 0 1,2 0-1,-9 41 1,16-59-97,-3 14 45,2 1-1,0-1 0,1 1 0,0 0 0,4 31 1,0 31-174,-4-75-83,0 0 1,0 1-1,-1-1 1,0 0-1,0 0 1,0 0-1,-4 7 1,-6 14-2244,14-28 1812,10-9-111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13.904"/>
    </inkml:context>
    <inkml:brush xml:id="br0">
      <inkml:brushProperty name="width" value="0.05" units="cm"/>
      <inkml:brushProperty name="height" value="0.05" units="cm"/>
    </inkml:brush>
  </inkml:definitions>
  <inkml:trace contextRef="#ctx0" brushRef="#br0">98 0 15283,'-5'10'560,"-51"110"5514,49-100-5399,1 0 0,0 0 0,1 1 0,-2 27 0,3 46 261,2-43-4368,7-63 2895,2-3-141</inkml:trace>
  <inkml:trace contextRef="#ctx0" brushRef="#br0" timeOffset="1">200 334 16235,'-3'17'2201,"-3"4"-1297,-2 1-416,5 4 1233,-4 1-665,2-1-296,2-1-968,3-4-584,0-9 656,6-5-208,-1-14-112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15.776"/>
    </inkml:context>
    <inkml:brush xml:id="br0">
      <inkml:brushProperty name="width" value="0.05" units="cm"/>
      <inkml:brushProperty name="height" value="0.05" units="cm"/>
    </inkml:brush>
  </inkml:definitions>
  <inkml:trace contextRef="#ctx0" brushRef="#br0">293 9 13987,'13'-8'3850,"-19"21"-1378,1-5-2362,-26 43 897,-3-1 0,-60 67 0,-28 39-289,109-139-1380,15-29-784,16-30-165,-4 12 994,3-2-201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9.222"/>
    </inkml:context>
    <inkml:brush xml:id="br0">
      <inkml:brushProperty name="width" value="0.05" units="cm"/>
      <inkml:brushProperty name="height" value="0.05" units="cm"/>
    </inkml:brush>
  </inkml:definitions>
  <inkml:trace contextRef="#ctx0" brushRef="#br0">1 0 12179,'41'11'880,"0"3"-672,-2-2-48,-3 6 280,0-1 16,-1 0-40,-3-6-32,5-4-88,4-4-120,2-4 1345,-2-7-1265,2-7 40,0 1 0</inkml:trace>
  <inkml:trace contextRef="#ctx0" brushRef="#br0" timeOffset="1">752 155 13507,'8'9'1304,"-4"-8"-808,1-1-216,-2 0 344,2 0 1,-8-10-313,-3 3-256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16.190"/>
    </inkml:context>
    <inkml:brush xml:id="br0">
      <inkml:brushProperty name="width" value="0.05" units="cm"/>
      <inkml:brushProperty name="height" value="0.05" units="cm"/>
    </inkml:brush>
  </inkml:definitions>
  <inkml:trace contextRef="#ctx0" brushRef="#br0">220 167 12843,'0'-2'170,"0"1"1,0-1-1,0 1 1,0-1-1,0 1 1,0-1-1,-1 1 1,1-1 0,0 1-1,-1 0 1,1-1-1,-1 1 1,1 0-1,-1-1 1,0 1-1,1 0 1,-1-1-1,0 1 1,0 0-1,0 0 1,0 0-1,-2-1 1,2 1-64,-1 1 1,1 0-1,-1-1 0,0 1 0,1 0 1,-1 0-1,0 0 0,1 0 1,-1 0-1,0 1 0,1-1 1,-1 0-1,1 1 0,-1-1 0,1 1 1,-1 0-1,1-1 0,-1 1 1,1 0-1,-1 0 0,0 1 0,-6 4 96,0 0 0,0 1 0,1 0 0,0 0-1,0 0 1,1 1 0,0 0 0,0 0 0,1 1 0,0 0-1,1 0 1,-6 16 0,9-24-178,1 0 1,-1 0-1,1 0 0,-1 0 1,1 1-1,0-1 0,-1 0 1,1 0-1,0 0 0,0 0 0,0 1 1,0-1-1,0 0 0,0 0 1,1 0-1,-1 1 0,0-1 1,1 0-1,-1 0 0,0 0 1,1 0-1,-1 0 0,1 0 1,0 0-1,-1 0 0,1 0 1,0 0-1,0 0 0,-1 0 1,1 0-1,0-1 0,0 1 0,0 0 1,2 0-1,-2 0 6,1-1 0,0 0 0,0 0-1,0 0 1,-1 0 0,1 0 0,0 0 0,0 0-1,-1 0 1,1-1 0,0 1 0,-1-1 0,1 0 0,0 1-1,-1-1 1,1 0 0,-1 0 0,1 0 0,-1 0-1,1 0 1,-1 0 0,0 0 0,2-2 0,4-5 35,-1 1 1,0-1-1,-1 0 0,1 0 1,-2-1-1,1 0 1,-1 0-1,-1 0 1,1 0-1,-1 0 1,-1-1-1,2-11 1,-3 14-51,0-1 0,0 1 1,-1-1-1,0 1 1,-1-1-1,1 1 0,-1-1 1,-1 1-1,1-1 1,-1 1-1,-1 0 0,1 0 1,-1 0-1,-1 0 1,1 0-1,-7-7 1,9 12-17,0 0 0,-1 0 0,1 0 0,-1 0 1,1 1-1,-1-1 0,0 0 0,0 1 1,0 0-1,0-1 0,0 1 0,0 0 1,0 0-1,0 0 0,-1 0 0,1 1 0,0-1 1,0 1-1,-1-1 0,1 1 0,0 0 1,-1 0-1,1 0 0,-1 0 0,1 0 1,0 0-1,-1 1 0,1-1 0,0 1 0,0 0 1,-1-1-1,1 1 0,0 0 0,0 0 1,0 1-1,-2 0 0,-3 3-36,1 0 0,0 1 0,0-1 0,0 1 0,1 0 1,0 0-1,0 1 0,0 0 0,-4 9 0,4-6-180,1 0 1,0 0-1,1 0 1,0 0-1,0 1 0,-1 10 1,4-16 127,-1-1 1,1 0-1,0 0 1,0 0-1,0 0 0,0 0 1,1 0-1,-1 0 1,1 0-1,0 0 1,1 0-1,-1 0 1,1 0-1,-1 0 0,1-1 1,0 1-1,1-1 1,4 7-1,19 10-563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16.639"/>
    </inkml:context>
    <inkml:brush xml:id="br0">
      <inkml:brushProperty name="width" value="0.05" units="cm"/>
      <inkml:brushProperty name="height" value="0.05" units="cm"/>
    </inkml:brush>
  </inkml:definitions>
  <inkml:trace contextRef="#ctx0" brushRef="#br0">145 1 12571,'-5'11'719,"-1"1"-1,0-1 1,0-1 0,-1 1 0,-1-1 0,-12 12 0,-7 12 725,18-23-1025,1 0 0,0 1 0,1 0 0,0 0 0,1 1 1,-7 20-1,13-33-390,0 1 0,0 0 1,-1 0-1,1-1 0,0 1 1,0 0-1,0-1 0,0 1 0,0 0 1,0 0-1,0-1 0,0 1 1,0 0-1,0 0 0,0-1 1,1 1-1,-1 0 0,0 0 1,0-1-1,1 1 0,-1 0 0,0-1 1,1 1-1,-1-1 0,1 1 1,-1 0-1,2 0 0,-1-1-1,0 1 0,0-1 0,0 0-1,0 1 1,1-1 0,-1 0 0,0 0-1,0 0 1,0 0 0,1 0 0,-1 0-1,0-1 1,0 1 0,0 0 0,2-1-1,4-2 53,0 1 0,0-2-1,-1 1 1,9-6 0,-1-1 71,1-2 1,16-17 0,-25 24-118,-1-1-1,0 0 1,0-1 0,0 1 0,-1-1 0,0 0-1,5-13 1,-8 19-49,-1-1 1,1 1-1,-1 0 0,0-1 0,0 1 0,1-1 1,-1 1-1,0-1 0,0 1 0,-1 0 0,1-1 1,0 1-1,0-1 0,-1 1 0,1-1 0,-1 1 1,1 0-1,-1-1 0,1 1 0,-1 0 0,0 0 1,0-1-1,0 1 0,1 0 0,-1 0 0,0 0 0,0 0 1,-1 0-1,1 0 0,0 0 0,0 1 0,0-1 1,-1 0-1,1 0 0,0 1 0,-1-1 0,1 1 1,0 0-1,-1-1 0,1 1 0,-1 0 0,-2 0 1,1-1-184,0 0 1,0 1-1,0 0 1,-1 0-1,1 0 1,0 0-1,0 0 1,0 1-1,0-1 1,0 1-1,0 0 1,0 0-1,0 0 1,0 0-1,0 0 1,0 1-1,1 0 1,-6 3-1,7 0-610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2.444"/>
    </inkml:context>
    <inkml:brush xml:id="br0">
      <inkml:brushProperty name="width" value="0.05" units="cm"/>
      <inkml:brushProperty name="height" value="0.05" units="cm"/>
    </inkml:brush>
  </inkml:definitions>
  <inkml:trace contextRef="#ctx0" brushRef="#br0">33 233 15571,'-26'11'1753,"20"-4"-1121,12-4-120,18-10 984,28-10-648,9-6-87,21-6-145,6-2-72,6-1-192,-2 2-200,-8 2-576,-11 7-320,-21 2 488,-15 5 88,-26 11-160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2.878"/>
    </inkml:context>
    <inkml:brush xml:id="br0">
      <inkml:brushProperty name="width" value="0.05" units="cm"/>
      <inkml:brushProperty name="height" value="0.05" units="cm"/>
    </inkml:brush>
  </inkml:definitions>
  <inkml:trace contextRef="#ctx0" brushRef="#br0">3 613 16900,'-3'29'1744,"14"-20"-968,20-9-288,21-13 681,12-12-137,17-7-208,8-6-184,9-5-592,3 2-320,-6-1-744,-11 2-1529,-14 8 2089,-7 5-344,-16 4-352</inkml:trace>
  <inkml:trace contextRef="#ctx0" brushRef="#br0" timeOffset="1">980 1 17812,'12'3'1600,"6"-1"-1088,2-4-232,6 4 552,2 2-159,-2 8-201,-5 8-128,-5 9-232,-9 5-64,-11 9-56,-10 4-56,-11 5-96,-1 2-120,-3-4-512,-3-5 680,3-18-137,8-10-63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0.381"/>
    </inkml:context>
    <inkml:brush xml:id="br0">
      <inkml:brushProperty name="width" value="0.05" units="cm"/>
      <inkml:brushProperty name="height" value="0.05" units="cm"/>
    </inkml:brush>
  </inkml:definitions>
  <inkml:trace contextRef="#ctx0" brushRef="#br0">6 2 14555,'0'-1'976,"-1"7"-848,-4 5-88,5 1-144,0 0 176,6-1-64,5-2-48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4"/>
    </inkml:context>
    <inkml:brush xml:id="br0">
      <inkml:brushProperty name="width" value="0.05" units="cm"/>
      <inkml:brushProperty name="height" value="0.05" units="cm"/>
    </inkml:brush>
  </inkml:definitions>
  <inkml:trace contextRef="#ctx0" brushRef="#br0">569 23 15891,'10'-7'1686,"-8"5"-1373,0 0 0,-1 1 0,1-1-1,0 1 1,0 0 0,0 0 0,0 0 0,0 0-1,1 0 1,2-1 0,-5 2-233,0 0 0,1 1 0,-1-1 0,0 0 0,0 0 0,1 1 0,-1-1-1,0 0 1,0 0 0,1 1 0,-1-1 0,0 0 0,0 1 0,0-1 0,0 0 0,1 1 0,-1-1 0,0 1 0,0-1 0,0 0 0,0 1 0,0-1 0,0 0 0,0 1 0,0-1 0,0 0 0,0 1 0,0-1 0,0 1-1,0-1 1,-1 0 0,1 1 0,0-1 0,0 0 0,0 1 0,-5 15 868,-7 13-799,-1 0 0,-2-1 0,0-1 0,-2 0 0,-1-1 0,-1-1 0,-2-1 0,0-1 0,-1-1 0,-1 0 0,-1-2 0,-1-1 0,-1-1 0,0-1 0,-2-1 0,-36 16 0,55-29-134,-1 1 1,1-1-1,0-1 1,-1 1 0,0-2-1,1 1 1,-1-1-1,-19-1 1,25-1-22,-1 1 1,1-1-1,-1 0 0,1-1 0,0 1 1,0-1-1,-1 1 0,1-1 1,0-1-1,1 1 0,-1 0 0,0-1 1,1 0-1,-1 0 0,1 0 1,0 0-1,0 0 0,0-1 0,1 0 1,-1 1-1,-3-7 0,2 1-37,0 0 0,1 0 0,0 0 0,0 0 0,1-1 0,0 1 0,1-1 0,0 1 0,0-1 0,1 0 0,1 1 0,-1-1-1,2 1 1,-1-1 0,1 1 0,0-1 0,1 1 0,0 0 0,1 0 0,9-16 0,-11 22 31,0 0-1,0 1 1,1-1-1,-1 1 1,1-1-1,-1 1 1,1 0-1,0 0 1,0 0 0,0 1-1,0-1 1,0 1-1,0 0 1,5-2-1,-1 2 1,-1-1-1,1 2 1,-1-1-1,1 1 1,0 0 0,12 1-1,3 3 5,0 1 0,0 1-1,26 11 1,-22-6 40,0 2-1,-1 0 0,-1 1 0,0 2 1,-1 0-1,-1 2 0,0 0 0,-2 1 1,0 1-1,27 37 0,-41-49-226,20 21-746,-25-29 918,0 1 0,-1 0 0,1-1 0,0 1 0,0-1 0,0 1 0,0-1 0,-1 1 0,1-1 0,0 0 1,0 1-1,0-1 0,0 0 0,0 0 0,0 0 0,0 0 0,0 1 0,0-2 0,0 1 0,0 0 0,0 0 0,0 0 0,0 0 0,0 0 0,0-1 0,0 1 0,0-1 0,0 1 0,-1 0 0,1-1 0,1 0 0,14-15-409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5.138"/>
    </inkml:context>
    <inkml:brush xml:id="br0">
      <inkml:brushProperty name="width" value="0.05" units="cm"/>
      <inkml:brushProperty name="height" value="0.05" units="cm"/>
    </inkml:brush>
  </inkml:definitions>
  <inkml:trace contextRef="#ctx0" brushRef="#br0">214 10 10498,'7'-9'2646,"-12"9"617,3 1-3016,1 0 0,-1 0-1,1 0 1,0 0 0,-1 0 0,1 0 0,0 0 0,0 0 0,0 1 0,0-1-1,0 0 1,-2 4 792,1-7 9,-2-2 59,4 4-1090,0 0-1,-1 0 1,1 0 0,0 0 0,0 0-1,0-1 1,0 1 0,0 0-1,0 0 1,0 0 0,0 0 0,0 0-1,0 0 1,0 0 0,0 0-1,-1 0 1,1 0 0,0 0 0,0 0-1,0 0 1,0 0 0,0 0 0,0 1-1,0-1 1,0 0 0,0 0-1,0 0 1,0 0 0,0 0 0,0 0-1,-1 0 1,1 0 0,0 0-1,0 0 1,0 0 0,0 0 0,0 0-1,0 0 1,0 0 0,0 0 0,0 0-1,0 0 1,0 1 0,0-1-1,0 0 1,0 0 0,0 0 0,0 0-1,0 0 1,0 0 0,0 0-1,0 0 1,0 0 0,0 0 0,0 0-1,0 1 1,0-1 0,0 0-1,0 0 1,0 0 0,0 0 0,0 0-1,0 0 1,-1 18 256,-2 0-1,0 0 0,-2 0 1,1 0-1,-9 18 1,7-17-133,4-15-110,-29 79 352,27-75-340,0 0 0,0 0-1,-1 0 1,0-1 0,0 0 0,0 0 0,-13 11 0,18-17-54,-1-1 1,1 1-1,-1-1 0,1 1 1,-1-1-1,1 1 0,-1-1 1,0 0-1,1 1 0,-1-1 1,0 0-1,1 1 1,-1-1-1,0 0 0,0 0 1,1 0-1,-1 0 0,0 0 1,0 0-1,1 0 0,-1 0 1,0 0-1,1 0 0,-1 0 1,0 0-1,0-1 1,0 0-46,0 1 0,0-1 1,0 0-1,0 0 1,0 0-1,0 0 1,0 0-1,0 0 1,1 0-1,-1 0 0,0 0 1,1-1-1,-1-1 1,-2-5-410,1 0 0,0-1 0,-1-12 0,2 19 339,-2-45-2296,2-53-1,-1 7 2700,7 123 386,2 0 0,0 0 0,2 0 0,1-1-1,2-1 1,0 0 0,31 49 0,-40-72-612,0-1-1,0 0 0,0 1 0,0-1 0,1-1 1,-1 1-1,1 0 0,8 5 0,-38-35-109,-9-7-223,10 10-81,-44-49 0,58 53 492,11 19-120,0 0-1,0-1 1,-1 1 0,1 0-1,0-1 1,0 1 0,0 0 0,0-1-1,0 1 1,0 0 0,0-1-1,0 1 1,0 0 0,0-1 0,1 1-1,-1 0 1,0-1 0,0 1-1,0 0 1,0-1 0,0 1-1,0 0 1,1-1 0,-1 1 0,0 0-1,0 0 1,1-1 0,-1 1-1,0 0 1,0 0 0,1 0 0,-1-1-1,0 1 1,1 0 0,-1 0-1,0 0 1,0 0 0,1 0-1,-1-1 1,0 1 0,1 0 0,-1 0-1,0 0 1,1 0 0,-1 0-1,0 0 1,1 0 0,-1 0 0,0 0-1,1 0 1,-1 0 0,1 1-1,34 1-32,0 1 0,-1 2-1,1 2 1,-1 0 0,56 23-1,-79-27-90,-1 1-1,0 1 1,0 0-1,11 7 1,2 6-283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5.589"/>
    </inkml:context>
    <inkml:brush xml:id="br0">
      <inkml:brushProperty name="width" value="0.05" units="cm"/>
      <inkml:brushProperty name="height" value="0.05" units="cm"/>
    </inkml:brush>
  </inkml:definitions>
  <inkml:trace contextRef="#ctx0" brushRef="#br0">0 1 20804,'3'7'1833,"9"-3"-1305,7-1-208,10-2 664,1-1-264,7-3-488,0 2-360,-3-4-696,-5 2-408,-9 1 944,-5 1-264,-12 2-200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5.970"/>
    </inkml:context>
    <inkml:brush xml:id="br0">
      <inkml:brushProperty name="width" value="0.05" units="cm"/>
      <inkml:brushProperty name="height" value="0.05" units="cm"/>
    </inkml:brush>
  </inkml:definitions>
  <inkml:trace contextRef="#ctx0" brushRef="#br0">0 11 16628,'17'8'1848,"9"-5"-1080,5-3-296,7 0 864,2-3-359,1-1-777,0 1-512,-4-3 376,-6 3-200,-10 0-192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6.852"/>
    </inkml:context>
    <inkml:brush xml:id="br0">
      <inkml:brushProperty name="width" value="0.05" units="cm"/>
      <inkml:brushProperty name="height" value="0.05" units="cm"/>
    </inkml:brush>
  </inkml:definitions>
  <inkml:trace contextRef="#ctx0" brushRef="#br0">4 467 16452,'-1'6'815,"-2"16"1311,8-18-1086,6-11 204,29-29 512,53-63 0,-45 47-1401,58-66-19,67-69-161,-175 193-167,-1-1 0,1 1 0,1-1 1,-1 1-1,-1 9 0,1-5-2,-4 26-285,1 1 0,2-1 0,2 1 0,1-1 0,2 1 0,1-1 0,10 46 0,-12-83-87,-1-7-117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4.801"/>
    </inkml:context>
    <inkml:brush xml:id="br0">
      <inkml:brushProperty name="width" value="0.05" units="cm"/>
      <inkml:brushProperty name="height" value="0.05" units="cm"/>
    </inkml:brush>
  </inkml:definitions>
  <inkml:trace contextRef="#ctx0" brushRef="#br0">343 26 15915,'0'-1'103,"0"0"-1,0 0 0,0 1 0,0-1 0,0 0 1,0 0-1,0 0 0,0 0 0,0 0 0,0 1 0,0-1 1,-1 0-1,1 0 0,0 0 0,-1 0 0,1 1 1,0-1-1,-1 0 0,1 1 0,-1-1 0,1 0 0,-1 1 1,0-1-1,0-1 0,-1 2 6,1-1 0,-1 0 0,0 1 0,1-1 0,-1 1 0,1-1 0,-1 1 0,0 0 0,1 0 0,-1-1 0,0 1 0,-1 1 0,-7 0 366,1 0 1,0 1-1,-16 5 0,-5 4-103,1 1-1,1 2 1,0 0 0,1 2-1,0 1 1,-46 40-1,72-56-359,-1 0 0,1 0-1,0 0 1,-1 0 0,1 0 0,0 1-1,0-1 1,0 0 0,0 1 0,0-1-1,0 1 1,1-1 0,-1 1 0,0-1-1,1 1 1,-1 0 0,0 2 0,2-3-7,-1 0 1,0 0 0,0-1-1,1 1 1,-1 0 0,1 0-1,-1-1 1,1 1-1,-1 0 1,1-1 0,-1 1-1,1-1 1,-1 1 0,1-1-1,0 1 1,-1-1 0,1 1-1,0-1 1,0 0 0,-1 1-1,1-1 1,0 0 0,0 1-1,-1-1 1,2 0 0,8 2-23,0-1 0,1 1 1,-1-2-1,13 0 1,-19 0-14,83-4-358,-54 1 173,1 1-1,0 2 0,0 1 1,60 11-1,-91-12 210,0 1 1,0 0-1,0 0 1,0 0-1,-1 0 1,1 1-1,0-1 0,0 1 1,-1 0-1,1 0 1,-1 0-1,0 0 1,1 0-1,-1 0 0,2 4 1,-3-6 20,-1 1 0,1 0-1,-1 0 1,0 0 0,1 0 0,-1 0 0,0 0 0,0 0 0,0 0 0,1 0 0,-1 0-1,0 0 1,0 0 0,-1-1 0,1 1 0,0 0 0,0 0 0,0 0 0,-1 0-1,1 1 1,-1 0 24,-1 0 0,1 0 0,0 0 0,-1-1 0,1 1 0,-1 0-1,1-1 1,-1 1 0,0-1 0,0 0 0,1 0 0,-4 2 0,-11 6 319,-1-1 0,-1-1 1,0 0-1,0-2 0,0 1 1,-20 1-1,13-3 135,-1-1 1,0-1-1,-48-3 0,72 1-526,-1 0-47,1 0-1,-1 0 1,1 0 0,0-1 0,-1 1 0,1-1 0,-1 1 0,1-1 0,0 0 0,0 0-1,-1 0 1,1 0 0,0 0 0,-3-2 0,6 2-9,0 1 0,0-1 1,-1 1-1,1-1 0,0 1 0,0 0 0,0-1 0,0 1 1,0 0-1,0 0 0,-1 0 0,1 0 0,0 0 1,0 0-1,0 0 0,0 0 0,1 0 0,0 0-39,22 1-431,9 1-188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09.628"/>
    </inkml:context>
    <inkml:brush xml:id="br0">
      <inkml:brushProperty name="width" value="0.05" units="cm"/>
      <inkml:brushProperty name="height" value="0.05" units="cm"/>
    </inkml:brush>
  </inkml:definitions>
  <inkml:trace contextRef="#ctx0" brushRef="#br0">68 1 15275,'-13'27'1257,"3"-1"-937,-3 0-152,13 2 528,2-1-464,10 4-432,2 4-240,1 2-889,-1 1 1089,-5 5-216,-1 0-184</inkml:trace>
  <inkml:trace contextRef="#ctx0" brushRef="#br0" timeOffset="1">25 706 13891,'-8'25'1472,"2"-7"-832,0-1-223,3-5 583,1 1-72,2-4-248,3-2-120,4 0-352,2-3-288,3-1-360,2-1-224,-2-2 504,-4-3-120,-8-3-112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7.281"/>
    </inkml:context>
    <inkml:brush xml:id="br0">
      <inkml:brushProperty name="width" value="0.05" units="cm"/>
      <inkml:brushProperty name="height" value="0.05" units="cm"/>
    </inkml:brush>
  </inkml:definitions>
  <inkml:trace contextRef="#ctx0" brushRef="#br0">4 24 16323,'-4'2'2148,"11"1"-1210,15 1 147,139-1 3541,81-13-3297,-73 2-1052,-42 5-333,157-10-3837,-268 12 3239,-12 1-176</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7.808"/>
    </inkml:context>
    <inkml:brush xml:id="br0">
      <inkml:brushProperty name="width" value="0.05" units="cm"/>
      <inkml:brushProperty name="height" value="0.05" units="cm"/>
    </inkml:brush>
  </inkml:definitions>
  <inkml:trace contextRef="#ctx0" brushRef="#br0">1 325 15683,'22'-24'8006,"35"-40"-6583,-24 23-1184,-2-1 0,-2-2 0,26-53 0,-46 84-199,-7 20 17,-6 24 8,-6 21-24,-3 9 100,4 0 0,-3 78 0,12-137-194,0 0 1,0 0 0,0 0-1,0 0 1,0 0 0,1 0-1,-1 0 1,1 0 0,-1 0-1,1 0 1,0 0 0,2 2-1,-3-3 6,1 0 0,0-1 0,-1 1 0,1-1 0,0 1-1,0-1 1,-1 1 0,1-1 0,0 0 0,0 1-1,0-1 1,0 0 0,0 0 0,-1 0 0,1 0 0,0 1-1,0-1 1,0 0 0,0 0 0,0-1 0,0 1 0,0 0-1,0 0 1,-1 0 0,1-1 0,0 1 0,0 0-1,1-1 1,11-5-345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8.379"/>
    </inkml:context>
    <inkml:brush xml:id="br0">
      <inkml:brushProperty name="width" value="0.05" units="cm"/>
      <inkml:brushProperty name="height" value="0.05" units="cm"/>
    </inkml:brush>
  </inkml:definitions>
  <inkml:trace contextRef="#ctx0" brushRef="#br0">0 0 18164,'1'0'166,"0"0"0,0 1 0,0-1 1,0 0-1,0 0 0,0 1 0,0-1 0,0 0 1,0 1-1,0-1 0,-1 1 0,1-1 0,0 1 1,0 0-1,-1-1 0,1 1 0,0 0 0,-1 0 1,1-1-1,0 1 0,-1 0 0,1 0 0,-1 0 1,1 0-1,-1-1 0,0 1 0,1 0 0,-1 0 1,0 0-1,0 0 0,0 2 0,2 37 1820,-2-26-1503,-4 91 828,1-64-1545,3 41 1,1-70-1445,-8-32-2108,-3 7 2891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1:48.827"/>
    </inkml:context>
    <inkml:brush xml:id="br0">
      <inkml:brushProperty name="width" value="0.05" units="cm"/>
      <inkml:brushProperty name="height" value="0.05" units="cm"/>
    </inkml:brush>
  </inkml:definitions>
  <inkml:trace contextRef="#ctx0" brushRef="#br0">1 40 18292,'1'7'1872,"12"-3"-1032,4-1-311,9 0 831,4-1-216,8-2-400,1-3-336,1-5-920,-2 2-104,0-5 464,-4-1-184,-7-6-160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1.509"/>
    </inkml:context>
    <inkml:brush xml:id="br0">
      <inkml:brushProperty name="width" value="0.05" units="cm"/>
      <inkml:brushProperty name="height" value="0.05" units="cm"/>
    </inkml:brush>
  </inkml:definitions>
  <inkml:trace contextRef="#ctx0" brushRef="#br0">145 127 15867,'5'-12'819,"1"-1"0,-2 0 0,0 0 1,0 0-1,-2 0 0,3-17 0,-5 29-748,0 0 0,0 1 1,0-1-1,0 0 0,0 1 0,1-1 1,-1 0-1,-1 0 0,1 1 1,0-1-1,0 0 0,0 1 0,0-1 1,0 0-1,-1 0 0,1 1 1,0-1-1,-1 0 0,1 1 1,0-1-1,-1 1 0,1-1 0,-1 0 1,1 1-1,-1-1 0,1 1 1,-1-1-1,0 1 0,0 0-10,0 0-1,0 0 1,0 0 0,0 0-1,0 0 1,0 0-1,0 0 1,0 1 0,0-1-1,0 0 1,0 1-1,0-1 1,0 1 0,1-1-1,-1 1 1,-2 1-1,-3 3 127,0 1-1,0-1 1,-9 12-1,0 5-95,0 1-1,2 1 1,0 0-1,2 1 1,1 0-1,1 1 1,1 0 0,1 0-1,-6 46 1,12-63-76,0-1 1,1 1 0,0 0 0,0 0 0,1-1-1,2 10 1,-2-16-8,-1 0-1,1 1 1,-1-1-1,1 0 1,0 0-1,0-1 1,0 1-1,0 0 1,1 0-1,-1 0 1,0-1-1,1 1 1,-1-1-1,1 1 1,-1-1-1,1 1 1,0-1 0,0 0-1,0 0 1,-1 0-1,1 0 1,0 0-1,0 0 1,0-1-1,0 1 1,1-1-1,-1 1 1,0-1-1,2 0 1,4 0 23,0 0 0,-1-1 1,1-1-1,0 1 0,-1-1 0,0 0 1,1-1-1,-1 0 0,0 0 1,0 0-1,-1-1 0,1 0 0,-1 0 1,1-1-1,-1 0 0,-1 0 0,1 0 1,9-13-1,-6 8 39,-1-1 1,0 0-1,0-1 0,-1 0 1,-1 0-1,0-1 0,0 0 1,-2 0-1,7-24 0,-10 31-36,-1 0-1,1-1 1,-1 1-1,0 0 0,-1-1 1,1 1-1,-1 0 1,0-1-1,-4-9 0,4 14-35,1 0-1,-1 0 1,0 0 0,0 0-1,0 1 1,0-1-1,0 0 1,0 0-1,-1 1 1,1-1-1,0 1 1,-1-1 0,1 1-1,-1 0 1,0 0-1,0-1 1,1 1-1,-1 0 1,0 1-1,0-1 1,0 0 0,0 0-1,0 1 1,0-1-1,0 1 1,0 0-1,0-1 1,0 1-1,0 0 1,0 0 0,0 0-1,-4 1 1,2 1-159,1-1 1,-1 1 0,1-1 0,0 1 0,-1 0-1,1 0 1,0 0 0,0 1 0,0-1-1,0 1 1,1 0 0,-1 0 0,1 0-1,0 0 1,0 0 0,0 0 0,0 1-1,0-1 1,1 0 0,-1 1 0,1 0 0,0-1-1,0 1 1,0 0 0,1 0 0,-1-1-1,1 1 1,0 0 0,0 0 0,0 0-1,1-1 1,0 6 0,7 7-832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1.922"/>
    </inkml:context>
    <inkml:brush xml:id="br0">
      <inkml:brushProperty name="width" value="0.05" units="cm"/>
      <inkml:brushProperty name="height" value="0.05" units="cm"/>
    </inkml:brush>
  </inkml:definitions>
  <inkml:trace contextRef="#ctx0" brushRef="#br0">2 1 13739,'3'21'1712,"-1"5"-920,-2 0-351,0 3 1191,0 2-576,-3-5-680,1-2-392,1-7-1088,1-6 992,0-9-704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2.343"/>
    </inkml:context>
    <inkml:brush xml:id="br0">
      <inkml:brushProperty name="width" value="0.05" units="cm"/>
      <inkml:brushProperty name="height" value="0.05" units="cm"/>
    </inkml:brush>
  </inkml:definitions>
  <inkml:trace contextRef="#ctx0" brushRef="#br0">3 284 16155,'0'1'95,"-1"-1"1,1 0-1,0 1 0,0-1 0,0 0 0,-1 1 0,1-1 0,0 1 0,0-1 0,0 0 0,0 1 0,0-1 0,0 1 0,0-1 0,0 0 0,0 1 0,0-1 0,0 1 0,0-1 0,0 0 0,0 1 0,0-1 0,0 0 0,0 1 0,1-1 0,-1 1 1,0-1-1,0 0 0,0 1 0,1-1 0,10-4 1623,13-17-279,-3 0-858,-1-1 0,-1-2 0,24-37 0,35-81 319,-76 153-563,-4 18-317,2-19 4,-26 350-1053,26-359 1007,-1 0 1,1 0 0,0 1 0,0-1 0,0 0 0,0 0 0,1 1-1,-1-1 1,0 0 0,0 0 0,1 0 0,-1 1 0,1-1 0,-1 0-1,1 0 1,-1 0 0,1 0 0,0 0 0,-1 0 0,3 1 0,5 4-261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3.744"/>
    </inkml:context>
    <inkml:brush xml:id="br0">
      <inkml:brushProperty name="width" value="0.05" units="cm"/>
      <inkml:brushProperty name="height" value="0.05" units="cm"/>
    </inkml:brush>
  </inkml:definitions>
  <inkml:trace contextRef="#ctx0" brushRef="#br0">11 16 15283,'-11'6'6082,"20"-6"-4362,14-1-360,3-1-168,11 1-415,3-2-161,6 0-248,0-1-128,-2 3-240,-4-1-176,-11 1-592,-6 1-329,-8-2 873,-4 1-192,-9 1-184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4.189"/>
    </inkml:context>
    <inkml:brush xml:id="br0">
      <inkml:brushProperty name="width" value="0.05" units="cm"/>
      <inkml:brushProperty name="height" value="0.05" units="cm"/>
    </inkml:brush>
  </inkml:definitions>
  <inkml:trace contextRef="#ctx0" brushRef="#br0">1 34 18556,'18'5'1872,"11"-5"-1135,9 0-305,11-5 784,5-1-192,1 0-352,-1 0-320,-8-2-984,-5 2 1664,-7 5-1032,-8 1-16,-10 1-16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4.861"/>
    </inkml:context>
    <inkml:brush xml:id="br0">
      <inkml:brushProperty name="width" value="0.05" units="cm"/>
      <inkml:brushProperty name="height" value="0.05" units="cm"/>
    </inkml:brush>
  </inkml:definitions>
  <inkml:trace contextRef="#ctx0" brushRef="#br0">1 389 14867,'5'-4'4936,"13"-8"-3072,10-8-910,-1-2-1,-1 0 0,35-40 0,59-85 414,-53 48-615,-66 98-749,-10 22-13,1-1 0,1 1 0,1 1 0,-5 33 1,10-46 1,-7 39-773,1 1 1,2 67 0,6-100 1022,-1-16-247,0 0-1,0 1 0,0-1 1,0 0-1,0 0 0,1 1 1,-1-1-1,0 0 0,0 0 1,0 0-1,0 0 1,0 1-1,0-1 0,1 0 1,-1 0-1,0 0 0,0 0 1,0 1-1,0-1 0,1 0 1,-1 0-1,0 0 0,0 0 1,0 0-1,1 0 0,-1 0 1,0 0-1,0 0 1,0 1-1,1-1 0,-1 0 1,0 0-1,0 0 0,0 0 1,1 0-1,-1 0 0,0-1 1,0 1-1,1 0 0,-1 0 1,0 0-1,0 0 0,0 0 1,1 0-1,-1 0 0,0 0 1,0 0-1,0 0 1,1-1-1,-1 1 0,0 0 1,0 0-1,0 0 0,0 0 1,0-1-1,1 1 0,-1 0 1,8-10-301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39:10.764"/>
    </inkml:context>
    <inkml:brush xml:id="br0">
      <inkml:brushProperty name="width" value="0.05" units="cm"/>
      <inkml:brushProperty name="height" value="0.05" units="cm"/>
    </inkml:brush>
  </inkml:definitions>
  <inkml:trace contextRef="#ctx0" brushRef="#br0">733 99 11787,'-8'-9'207,"-1"1"0,0 0 0,0 0 0,-1 1 0,0 1 0,0-1 0,-1 1 0,1 1 0,-1 0 0,-1 1 0,1 0 0,-18-4 0,3 3-31,1 1 0,-1 1 0,1 1 0,-47 3 0,54 0-133,0 2-1,1 0 1,-1 0-1,0 2 1,1 0-1,0 1 1,1 1-1,-1 1 1,1 0 0,0 1-1,1 1 1,0 0-1,-18 17 1,18-13-36,1 0 1,1 1 0,0 1-1,1 0 1,1 1-1,0 0 1,1 1-1,1 0 1,1 0 0,0 1-1,-8 33 1,10-24-19,1 1 0,1 0-1,2-1 1,1 2 0,1-1 0,1 0 0,2-1 0,0 1 0,3 0 0,12 44 0,-11-54-9,0-1 1,2 1-1,0-1 1,0-1 0,2 0-1,25 32 1,-26-38 4,1 0 0,0 0-1,1-1 1,0-1 0,1 0 0,0 0 0,0-1 0,1-1-1,26 10 1,-21-10 22,1-2-1,0 0 1,0-2-1,0 0 1,0-1-1,1-1 1,32-2-1,-25-2 72,0-1-1,-1-1 1,0-2 0,0 0-1,30-14 1,-24 7 74,-2-2 1,0-1-1,0-1 1,-2-2-1,-1 0 0,0-2 1,-1-2-1,-2 0 1,28-34-1,-42 44-57,-1 0-1,0 0 1,-1-1-1,-1 0 1,0-1-1,-1 1 1,-1-1-1,0-1 1,3-17-1,-8 26-75,1 0 0,-2 0-1,1-1 1,-1 1-1,0-1 1,0 1-1,-1 0 1,-1-1-1,1 1 1,-1 0 0,0 0-1,-1 0 1,0 0-1,0 0 1,-1 1-1,0 0 1,0-1-1,-1 1 1,0 1 0,-7-9-1,-1 3-96,-1 0 0,0 1 1,0 1-1,-1 0 0,0 1 0,-1 1 0,0 0 0,-1 1 1,1 0-1,-30-6 0,-3 2-245,0 2 0,-79-4-1,33 11-33,4 5-117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5.325"/>
    </inkml:context>
    <inkml:brush xml:id="br0">
      <inkml:brushProperty name="width" value="0.05" units="cm"/>
      <inkml:brushProperty name="height" value="0.05" units="cm"/>
    </inkml:brush>
  </inkml:definitions>
  <inkml:trace contextRef="#ctx0" brushRef="#br0">155 1 18892,'-8'2'218,"0"1"-1,0 0 1,0 0 0,0 1-1,0 0 1,1 0 0,0 1-1,0-1 1,0 2 0,1-1-1,-1 1 1,1 0 0,1 0 0,-1 1-1,1 0 1,-5 8 0,6-8-163,-1 0 1,1 0 0,1 1 0,0-1 0,0 1-1,0 0 1,1 0 0,0 0 0,0 0-1,1 0 1,0 1 0,1-1 0,0 0 0,0 1-1,1-1 1,2 12 0,-2-17-9,0 1 1,1 0-1,-1-1 0,1 1 1,0-1-1,0 0 0,0 1 1,0-1-1,0 0 0,1 0 1,0 0-1,-1-1 0,1 1 1,0-1-1,0 1 0,1-1 1,-1 0-1,0 0 0,1-1 1,-1 1-1,1 0 0,-1-1 1,1 0-1,0 0 0,0 0 1,0-1-1,5 1 0,-2 0 63,0-1 0,0 0 1,1-1-1,-1 0 0,0 0 0,0 0 0,0-1 0,0 0 1,0 0-1,0-1 0,0 0 0,-1 0 0,12-7 0,-10 3 24,0 0 0,-1 0 0,0-1 0,0 0-1,0 0 1,-1-1 0,0 1 0,-1-1 0,0-1 0,6-15-1,-9 19-90,0 1-1,0-1 1,-1 0-1,0 0 1,0 0-1,0 1 0,-1-1 1,0 0-1,-1-7 1,1 10-32,-1-1-1,0 1 1,0-1 0,0 1 0,-1-1 0,1 1 0,-1 0 0,1-1 0,-1 1 0,0 0 0,0 0 0,-1 0 0,1 1 0,-1-1-1,-4-4 1,4 6-109,1-1-1,-1 0 1,0 1-1,0-1 1,0 1-1,0 0 1,0 0-1,0 0 0,0 0 1,0 0-1,0 1 1,0-1-1,-1 1 1,1 0-1,0 0 1,0 0-1,0 1 0,-1-1 1,1 1-1,0 0 1,0 0-1,0 0 1,-6 2-1,3 0-327,0 0 0,1 1 0,-1-1 0,1 1 0,0 0 0,0 0 0,0 1-1,0 0 1,1 0 0,-8 10 0,7-4-757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5.699"/>
    </inkml:context>
    <inkml:brush xml:id="br0">
      <inkml:brushProperty name="width" value="0.05" units="cm"/>
      <inkml:brushProperty name="height" value="0.05" units="cm"/>
    </inkml:brush>
  </inkml:definitions>
  <inkml:trace contextRef="#ctx0" brushRef="#br0">14 48 14819,'-13'3'1961,"17"1"-833,15-2-368,24-5 1737,15-2-985,21-1-448,9-3-144,11 0-272,1 0-159,-9 1-345,-8 3-208,-17 2-409,-14 3-215,-23 3-392,-9 2-264,-16 0 896,-2-1-296,0 2-113</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6.290"/>
    </inkml:context>
    <inkml:brush xml:id="br0">
      <inkml:brushProperty name="width" value="0.05" units="cm"/>
      <inkml:brushProperty name="height" value="0.05" units="cm"/>
    </inkml:brush>
  </inkml:definitions>
  <inkml:trace contextRef="#ctx0" brushRef="#br0">0 399 16900,'6'-3'4558,"28"-21"-1928,31-33-926,86-97-1,-113 113-1524,58-69-64,-96 110-116,1-1 1,0 0 0,0 0 0,0 0 0,0 0 0,0 1 0,-1-1-1,1 0 1,0 1 0,0-1 0,1 1 0,-1-1 0,2 0 0,-3 1-1,0 0 1,0 0-1,1 1 0,-1-1 1,0 0-1,0 0 1,1 0-1,-1 0 1,0 1-1,0-1 1,0 0-1,1 0 1,-1 0-1,0 1 0,0-1 1,0 0-1,0 0 1,1 1-1,-1-1 1,0 0-1,0 0 1,0 1-1,0-1 0,0 0 1,0 1-1,0-1 1,0 0-1,0 0 1,0 1-1,0-1 1,0 0-1,0 0 1,0 1-1,-8 38-38,6-32 37,-21 85-38,3-20 39,-13 98 1,33-170-1,-1 6 9,1 1 0,-1-1 0,1 0 0,1 9 0,-1-14-14,0 0 0,1-1 0,-1 1 0,0 0 0,0 0 0,0-1 0,0 1 0,1 0 0,-1 0 0,0-1 0,1 1 0,-1 0 0,1-1 0,-1 1 0,1 0 0,-1-1-1,1 1 1,-1-1 0,1 1 0,-1-1 0,1 1 0,0-1 0,-1 1 0,1-1 0,0 1 0,-1-1 0,1 0 0,0 0 0,0 1 0,-1-1 0,1 0 0,0 0 0,0 0 0,0 0 0,-1 0 0,1 0 0,0 0-1,0 0 1,0 0 0,-1 0 0,1 0 0,0-1 0,0 1 0,7-4-180,0 1 1,-1-2-1,0 1 0,1-1 0,-2 0 1,1 0-1,-1-1 0,0 0 0,0 0 0,0-1 1,-1 1-1,7-12 0,9-18-317</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6.726"/>
    </inkml:context>
    <inkml:brush xml:id="br0">
      <inkml:brushProperty name="width" value="0.05" units="cm"/>
      <inkml:brushProperty name="height" value="0.05" units="cm"/>
    </inkml:brush>
  </inkml:definitions>
  <inkml:trace contextRef="#ctx0" brushRef="#br0">10 137 15523,'-3'20'1319,"1"-13"-907,1 1 0,0-1 1,0 1-1,0 0 0,1-1 0,0 1 0,1 0 0,-1-1 0,4 12 0,-4-18-304,1 0 0,-1 0-1,1 0 1,-1 0 0,1 0-1,0 0 1,0 0 0,-1 0-1,1 0 1,0-1 0,0 1-1,0 0 1,0 0 0,0-1-1,0 1 1,0 0 0,0-1 0,0 1-1,0-1 1,2 1 0,0-1 46,0 1 1,0-1-1,0 0 1,0 1-1,0-2 0,0 1 1,0 0-1,3-1 1,5-2 184,-1 0 1,1 0-1,16-9 0,0-4-151,0 0 1,-2-2-1,1-1 0,-2-1 0,-1-2 0,-1 0 0,0-1 1,-2-1-1,24-36 0,-59 89-501,1 0 0,1 0 0,2 2 0,-13 48 1,23-75 119,0 1 0,1-1 0,-1 0 0,0 0 1,1 1-1,0-1 0,0 1 0,1-1 1,-1 0-1,1 1 0,0-1 0,0 0 0,0 0 1,1 0-1,-1 0 0,1 0 0,3 5 1,10 9-719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7.291"/>
    </inkml:context>
    <inkml:brush xml:id="br0">
      <inkml:brushProperty name="width" value="0.05" units="cm"/>
      <inkml:brushProperty name="height" value="0.05" units="cm"/>
    </inkml:brush>
  </inkml:definitions>
  <inkml:trace contextRef="#ctx0" brushRef="#br0">1 200 18364,'15'-15'1115,"1"1"0,1 0 0,0 1 0,33-17 0,1-3-135,-34 21-747,-2 1-130,0 0 0,1 1 0,0 1 1,0 0-1,25-8 0,-41 17-101,1 0 0,0-1-1,0 1 1,-1 0 0,1 0 0,0 0 0,0-1 0,0 1 0,0 0 0,-1 0-1,1 1 1,0-1 0,0 0 0,0 0 0,0 0 0,-1 0 0,1 1-1,0-1 1,0 0 0,-1 1 0,1-1 0,0 1 0,0-1 0,-1 0 0,1 1-1,-1 0 1,1-1 0,0 1 0,-1-1 0,1 1 0,-1 0 0,1-1-1,-1 1 1,0 0 0,1 0 0,-1-1 0,0 1 0,1 0 0,-1 0 0,0 0-1,0 0 1,2 6 8,-2 0-1,1-1 0,-1 1 1,0 10-1,-1 0 3,1-10-5,1 1-1,0-1 1,0 1 0,0-1-1,1 0 1,0 0 0,5 13-1,-6-17-4,1-1 0,0 0 1,-1 0-1,1 0 0,0 0 0,0 0 0,0 0 0,0 0 1,0-1-1,0 1 0,1-1 0,-1 1 0,0-1 0,1 0 0,-1 0 1,1 0-1,0 0 0,-1-1 0,1 1 0,-1-1 0,1 1 0,0-1 1,0 0-1,4 0 0,-1-1-84,0 0-1,0 0 1,0 0 0,0-1 0,0 0-1,0 0 1,-1 0 0,1-1 0,0 0-1,-1 0 1,0 0 0,0-1 0,0 1 0,0-1-1,-1-1 1,1 1 0,-1-1 0,0 1-1,0-1 1,5-10 0,-7 3-1096,-2 12 1161,0-1 0,0 1 0,0 0 0,0 0 0,0 0 0,0 0 0,0-1 0,0 1 0,0 0 0,0 0 0,0 0 0,0 0 0,0-1 0,0 1 1,0 0-1,0 0 0,-1 0 0,1 0 0,0 0 0,0-1 0,0 1 0,0 0 0,0 0 0,-1 0 0,1 0 0,0 0 0,0 0 0,0 0 0,0 0 1,-1 0-1,1 0 0,0-1 0,0 1 0,0 0 0,0 0 0,-1 0 0,1 0 0,0 0 0,0 0 0,0 0 0,0 0 0,-1 1 0,1-1 0,0 0 0,0 0 1,0 0-1,0 0 0,-1 0 0,1 0 0,0 0 0,0 0 0,0 0 0,0 0 0,-1 1 0,-6 5-716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2:07.738"/>
    </inkml:context>
    <inkml:brush xml:id="br0">
      <inkml:brushProperty name="width" value="0.05" units="cm"/>
      <inkml:brushProperty name="height" value="0.05" units="cm"/>
    </inkml:brush>
  </inkml:definitions>
  <inkml:trace contextRef="#ctx0" brushRef="#br0">1 212 15899,'7'-4'2594,"12"-15"-1354,24-28 356,80-77 740,-121 122-2299,0 1-1,0-1 1,0 0 0,0 1-1,0-1 1,1 1-1,-1 0 1,1-1 0,-1 1-1,1 1 1,2-2-1,-4 2-25,-1 0-1,0 0 0,1 0 0,-1 0 0,1 0 0,-1 0 0,0 0 1,1 0-1,-1 0 0,1 1 0,-1-1 0,0 0 0,1 0 0,-1 0 1,0 1-1,1-1 0,-1 0 0,0 0 0,1 1 0,-1-1 0,0 0 1,1 1-1,-1-1 0,0 0 0,1 1 0,1 19 177,-11 53-11,5-52-216,1 1-1,1 0 0,1 28 0,1-46 37,0-1 0,0 0 0,1 0 0,0 0 1,0 1-1,0-1 0,0 0 0,0 0 0,0 0 0,1-1 0,-1 1 1,1 0-1,0 0 0,2 2 0,-2-3 3,0-1 1,0 1-1,0-1 1,0 0-1,0 1 1,0-1-1,0 0 1,0 0-1,0-1 1,1 1-1,-1 0 0,0-1 1,0 1-1,1-1 1,-1 0-1,0 1 1,1-1-1,-1-1 1,1 1-1,1 0 1,3-2-35,-1 0 1,0 0-1,0 0 1,0 0 0,0-1-1,0 0 1,0-1 0,-1 1-1,0-1 1,0 0-1,0 0 1,0-1 0,0 1-1,-1-1 1,0 0 0,6-10-1,-4 7-129,0-1 0,-1-1 0,0 1 0,-1-1 0,0 1 0,-1-1 0,0-1 0,0 1 0,1-17 0,-3-3-297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0.368"/>
    </inkml:context>
    <inkml:brush xml:id="br0">
      <inkml:brushProperty name="width" value="0.05" units="cm"/>
      <inkml:brushProperty name="height" value="0.05" units="cm"/>
    </inkml:brush>
  </inkml:definitions>
  <inkml:trace contextRef="#ctx0" brushRef="#br0">1 178 13171,'1'0'265,"0"0"1,0 0-1,1 0 1,-1 0-1,0 0 0,0 0 1,0-1-1,1 1 1,-1 0-1,0-1 0,0 1 1,0-1-1,0 1 1,2-2-1,-3 2 79,1-1-1,-1 0 1,1 1-1,-1-1 0,1 0 1,-1 0-1,1 0 1,-1 1-1,0-1 1,1 0-1,-1 0 1,0 0-1,0 0 1,0 0-1,0 1 0,0-1 1,0-2-1,21-11 2598,47-92-2114,-69 109-824,-1 4 24,6-12 82,-18 68 728,-24 45-480,23-69-236,2 0 0,-17 83 0,29-121-117,1 1 0,0 0 0,-1-1 0,1 1 0,0-1 0,0 1 0,0 0 0,0-1 0,1 1 0,-1-1 0,0 1 0,1-1-1,-1 1 1,1 0 0,-1-1 0,1 0 0,0 1 0,0-1 0,0 1 0,1 1 0,-1-3-1,0 1 0,1 0-1,-1-1 1,0 1 0,0-1 0,1 0-1,-1 1 1,1-1 0,-1 0 0,0 0 0,1 0-1,-1 0 1,1 0 0,-1 0 0,0 0-1,1 0 1,-1-1 0,0 1 0,1 0-1,-1-1 1,0 1 0,1-1 0,1-1 0,11-5 9,0 0 0,0-2 0,0 1 0,21-20 0,44-47 16,118-148-19,-168 186-6,14-12-1200,-44 48 879,-1 1-1,0-1 0,0 1 0,0 0 1,0-1-1,0 1 0,0 0 0,0 0 1,0 0-1,-3 1 0,-11 3-469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0.833"/>
    </inkml:context>
    <inkml:brush xml:id="br0">
      <inkml:brushProperty name="width" value="0.05" units="cm"/>
      <inkml:brushProperty name="height" value="0.05" units="cm"/>
    </inkml:brush>
  </inkml:definitions>
  <inkml:trace contextRef="#ctx0" brushRef="#br0">6 62 14891,'-1'2'225,"0"1"1,0-1-1,1 0 0,-1 1 0,1-1 1,-1 1-1,1-1 0,0 1 0,0-1 1,0 1-1,0-1 0,0 0 0,1 1 1,-1-1-1,1 1 0,1 2 0,-1-3-65,0 0-1,0-1 1,1 0-1,-1 1 1,1-1-1,-1 0 1,1 0-1,-1 0 1,1 0-1,-1 0 1,1 0-1,0 0 1,0-1-1,0 1 1,-1-1-1,1 1 1,0-1-1,0 1 1,0-1-1,0 0 1,0 0-1,2 0 1,5 0-52,0-1-1,0 0 1,0 0 0,0 0-1,0-1 1,0-1 0,0 1 0,8-5-1,9-6-312,30-18 0,-42 22 201,0 1 1,0 0-1,1 1 1,0 0-1,0 1 1,1 1-1,31-6 1,-45 10 31,0 1 1,0 0-1,1 0 1,-1 0 0,0 0-1,1 0 1,-1 1-1,0-1 1,1 1 0,-1-1-1,0 1 1,0 0-1,0 0 1,1 0 0,2 2-1,-4-2-7,0 0-1,0 0 0,0 0 1,-1 1-1,1-1 1,-1 0-1,1 0 0,-1 0 1,1 1-1,-1-1 1,1 0-1,-1 0 0,0 1 1,0-1-1,0 0 1,0 1-1,0-1 0,0 0 1,0 1-1,0-1 1,0 0-1,-1 1 0,1-1 1,0 0-1,-1 0 1,1 1-1,-1-1 0,0 0 1,-1 2-1,-22 32 327,19-29-254,1 0-1,-1 0 1,-6 12 0,11-17-88,0-1 1,0 0-1,0 0 1,0 0 0,0 1-1,0-1 1,0 0-1,0 0 1,0 0 0,0 1-1,0-1 1,0 0-1,0 0 1,0 1 0,0-1-1,0 0 1,0 0-1,0 0 1,0 1 0,0-1-1,0 0 1,0 0-1,0 1 1,0-1 0,0 0-1,0 0 1,1 0-1,-1 0 1,0 1 0,0-1-1,0 0 1,0 0-1,1 0 1,-1 0 0,0 1-1,0-1 1,1 0-1,10 2 103,13-5-20,11-7-116,0-2 1,32-16-1,-32 13-168,59-17 0,-94 32 193,1-1 0,-1 1 1,1 0-1,0 0 0,-1-1 0,1 1 0,-1 0 0,1 0 1,-1 0-1,1 0 0,-1-1 0,1 1 0,0 0 1,-1 0-1,1 0 0,-1 0 0,1 1 0,-1-1 1,1 0-1,0 0 0,-1 0 0,1 0 0,-1 1 1,1-1-1,-1 0 0,1 0 0,-1 1 0,1-1 0,-1 0 1,1 1-1,-1-1 0,1 0 0,-1 1 0,0-1 1,1 1-1,-1-1 0,0 1 0,1-1 0,-1 1 1,0-1-1,0 1 0,1-1 0,-1 1 0,0 0 1,0-1-1,0 1 0,0-1 0,0 1 0,0-1 1,0 1-1,0 0 0,0-1 0,0 1 0,0-1 0,0 1 1,0 0-1,-2 6 39,0 0 1,0-1-1,-1 1 1,-3 5-1,1 0 34,3-8-38,1 1 0,0-1 1,0 1-1,0-1 0,0 1 0,1 0 0,-1-1 0,1 1 1,1 6-1,-1-11-45,0 1 0,0 0 0,1 0 0,-1-1-1,0 1 1,0 0 0,1-1 0,-1 1 0,0 0 0,1-1 0,-1 1 0,1 0 0,-1-1 0,1 1 0,-1-1 0,1 1 0,-1-1 0,1 1-1,0-1 1,-1 1 0,1-1 0,0 0 0,0 1 0,1-1-46,0 0 1,-1 1-1,1-1 1,0-1-1,-1 1 0,1 0 1,0 0-1,-1-1 1,1 1-1,-1-1 0,1 1 1,0-1-1,-1 0 1,1 1-1,1-3 0,15-7-197,0-2-101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1.578"/>
    </inkml:context>
    <inkml:brush xml:id="br0">
      <inkml:brushProperty name="width" value="0.05" units="cm"/>
      <inkml:brushProperty name="height" value="0.05" units="cm"/>
    </inkml:brush>
  </inkml:definitions>
  <inkml:trace contextRef="#ctx0" brushRef="#br0">194 6 16812,'0'0'57,"0"-1"1,0 1 0,0 0-1,0 0 1,0-1-1,-1 1 1,1 0 0,0 0-1,0-1 1,0 1 0,0 0-1,0 0 1,0 0 0,-1-1-1,1 1 1,0 0 0,0 0-1,0 0 1,-1-1 0,1 1-1,0 0 1,0 0-1,-1 0 1,1 0 0,0 0-1,0 0 1,-1 0 0,1-1-1,0 1 1,0 0 0,-1 0-1,1 0 1,0 0 0,-1 0-1,-14 1 802,-16 8 606,21-5-1175,0 1 0,0 0 0,1 1 0,-1 0 0,1 0 0,0 1 0,1 0 0,0 1 0,0-1 0,1 2 0,-1-1 0,2 1 0,-1 0 0,-9 19 0,15-26-257,1-1 1,-1 1 0,0 0-1,1-1 1,-1 1 0,1 0-1,-1-1 1,1 1-1,0 0 1,0-1 0,0 1-1,0 0 1,0 0 0,0-1-1,0 1 1,1 0 0,-1 0-1,0-1 1,2 3-1,-1-2-16,0-1 0,0 0 0,0 0 0,0 0-1,0 0 1,1 0 0,-1 0 0,0 0 0,0 0-1,1-1 1,-1 1 0,1-1 0,-1 1 0,1-1-1,-1 1 1,1-1 0,-1 0 0,1 1-1,-1-1 1,1 0 0,-1 0 0,3 0 0,5-1 7,0 0-1,1-1 1,-1 1 0,0-2 0,-1 1 0,1-1 0,0-1 0,-1 1 0,1-2-1,14-9 1,-12 7-14,-1-1 0,1-1 0,-1 1 0,-1-2 0,1 0 0,14-21 0,-12 4-23,-11 27 13,-1 0-1,0-1 0,0 1 1,0-1-1,0 1 0,0-1 0,0 1 1,0-1-1,0 1 0,0-1 1,0 1-1,0-1 0,0 1 0,-1 0 1,1-1-1,0 1 0,0-1 1,0 1-1,-1-1 0,1 1 0,-1-1 1,1 1-1,-1-1 1,0 1-1,1 0 0,-1 0 1,0-1-1,1 1 1,-1 0-1,0 0 1,1 0-1,-1 0 0,0 0 1,0 0-1,1 0 1,-1 0-1,0 0 1,1 1-1,-1-1 0,0 0 1,1 0-1,-2 1 1,-2 0 3,0 1-1,0 0 1,0 0 0,1 1 0,-1-1 0,0 1 0,1 0-1,0 0 1,-1 0 0,1 0 0,1 0 0,-1 1 0,0-1 0,1 1-1,-1 0 1,1 0 0,0 0 0,1 0 0,-1 0 0,-1 6-1,2-8 2,1 1 0,-1-1-1,1 1 1,0 0 0,0-1-1,0 1 1,0 0 0,0-1-1,0 1 1,1-1 0,-1 1-1,1 0 1,0-1-1,-1 1 1,1-1 0,1 0-1,-1 1 1,0-1 0,0 0-1,1 0 1,-1 0 0,1 0-1,0 0 1,0 0-1,0 0 1,0 0 0,0-1-1,0 1 1,0-1 0,0 1-1,1-1 1,-1 0 0,0 0-1,1 0 1,4 1-1,5 1-8,0-1 0,0 0-1,1 0 1,-1-2-1,0 1 1,1-2-1,-1 0 1,0 0-1,1-1 1,-1 0 0,21-8-1,-20 6-18,0-1-1,-1 0 1,0-1-1,0 0 1,0-1-1,-1 0 1,0-1-1,0 0 1,-1-1-1,15-16 1,-24 23 16,0 1 1,1-1 0,-1 1 0,0-1-1,0 0 1,0 1 0,0-1 0,0 0-1,-1 0 1,1 0 0,-1 0 0,1 0-1,-1 0 1,1 0 0,-1 0-1,0-3 1,0 4 6,0 1 0,-1-1-1,1 1 1,0 0-1,0-1 1,0 1 0,0 0-1,-1-1 1,1 1 0,0 0-1,0-1 1,0 1 0,-1 0-1,1 0 1,0-1 0,-1 1-1,1 0 1,0 0 0,-1-1-1,1 1 1,0 0-1,-1 0 1,1 0 0,0 0-1,-1 0 1,1 0 0,0-1-1,-1 1 1,-1 0 2,0 1-1,1-1 1,-1 0 0,1 0-1,-1 1 1,1-1 0,0 1-1,-1-1 1,1 1 0,-1 0-1,-1 1 1,-1 0 12,0 1 0,0 0 0,0 1 1,1-1-1,-1 1 0,1-1 0,0 1 0,0 0 0,0 0 1,1 0-1,-1 1 0,1-1 0,0 1 0,0-1 0,1 1 0,-1 0 1,1-1-1,-1 11 0,1-12-4,1 0 1,0 0-1,0 1 1,0-1-1,0 0 1,1 0-1,-1 1 1,1-1-1,0 0 1,0 0-1,0 0 1,0 0-1,1 0 1,-1 0-1,1 0 1,0 0-1,-1 0 1,1-1-1,1 1 1,-1-1-1,0 0 1,1 1-1,-1-1 1,1 0-1,-1 0 1,1-1-1,0 1 1,6 2-1,0-1-4,1 0-1,-1-1 1,1 0-1,0-1 1,0 0-1,-1 0 1,1-1-1,0-1 1,0 1-1,0-2 1,15-3-1,-7 1 2,0-2-1,-1 0 1,0 0-1,0-2 1,20-12-1,-32 17 5,-1 0 1,1 0-1,-1 0 0,0-1 0,1 0 0,-2 1 1,1-2-1,5-5 0,-8 8 14,0 0 0,0 0 0,0 0-1,-1 0 1,1 0 0,0 0 0,-1 0 0,1 0 0,-1 0-1,0 0 1,0 0 0,0 0 0,0 0 0,0-1 0,0 1 0,0 0-1,-1 0 1,1 0 0,-1 0 0,0 0 0,1 0 0,-1 0-1,-2-3 1,2 3 11,1 1 1,-1-1-1,0 0 0,1 0 0,-1 1 0,1-1 1,0 0-1,-1 0 0,1 0 0,0 0 0,0-2 0,-1-16 265,2 17-807,6 5-423,-6-1 827,0-1 0,-1 0 1,1 1-1,0-1 0,0 0 1,0 1-1,0-1 1,0 0-1,0 0 0,0 0 1,0 0-1,0 0 0,0 0 1,0 0-1,0 0 0,0 0 1,0-1-1,0 1 0,2-1 1,-1-3-548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2.301"/>
    </inkml:context>
    <inkml:brush xml:id="br0">
      <inkml:brushProperty name="width" value="0.05" units="cm"/>
      <inkml:brushProperty name="height" value="0.05" units="cm"/>
    </inkml:brush>
  </inkml:definitions>
  <inkml:trace contextRef="#ctx0" brushRef="#br0">0 157 15891,'4'3'999,"-1"-1"-1,1 0 1,-1 1-1,0 0 1,0 0-1,-1 0 0,5 5 1,32 42-299,-13-16-99,-21-28-578,0 0 0,1 0 1,0 0-1,0 0 0,1-1 0,0 0 0,-1 0 0,2-1 0,-1 0 1,0 0-1,1-1 0,15 5 0,-18-7-2,0 0 0,1 0 0,-1-1 0,1 0 1,-1 0-1,1 0 0,-1-1 0,1 1 0,-1-1 0,1-1 0,-1 1 0,0-1 0,0 0 0,0 0 1,0-1-1,0 1 0,0-1 0,-1 0 0,1 0 0,5-6 0,-2 2 81,-1-1 0,0 0 0,0 0-1,-1 0 1,0-1 0,-1 0 0,0 0-1,0 0 1,-1-1 0,0 0 0,-1 0 0,5-19-1,-6 20-25,-1 0-1,0 0 0,0 0 1,-1 1-1,0-1 0,-1 0 1,0 0-1,0 0 0,-1 1 1,0-1-1,0 0 0,-1 1 1,0 0-1,-1 0 0,-6-12 1,8 18-67,1-1 1,-1 1 0,0 0 0,1 0-1,-1 0 1,0 1 0,0-1 0,-3-1-1,5 2-19,-1 1 0,1 0-1,0 0 1,0 0 0,-1 0-1,1 0 1,0 0 0,-1-1-1,1 1 1,0 0 0,-1 0-1,1 0 1,0 0 0,0 0-1,-1 0 1,1 0 0,0 0-1,-1 0 1,1 0 0,0 1-1,0-1 1,-1 0 0,1 0-1,0 0 1,-1 0 0,1 0-1,-1 1 1,-1 12-911,2-10 795,1 0 0,-1 0 0,1 0 0,0 0 0,0 0 0,0-1 0,1 1 0,-1 0 0,0-1 0,1 1 0,0-1 0,0 0-1,-1 1 1,1-1 0,4 3 0,11 5-478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3.583"/>
    </inkml:context>
    <inkml:brush xml:id="br0">
      <inkml:brushProperty name="width" value="0.05" units="cm"/>
      <inkml:brushProperty name="height" value="0.05" units="cm"/>
    </inkml:brush>
  </inkml:definitions>
  <inkml:trace contextRef="#ctx0" brushRef="#br0">2848 232 12275,'-69'-16'788,"-34"-7"-339,-122-13-1,-336 25-1056,102 6-169,-851-116-2279,1190 102 2635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4.542"/>
    </inkml:context>
    <inkml:brush xml:id="br0">
      <inkml:brushProperty name="width" value="0.05" units="cm"/>
      <inkml:brushProperty name="height" value="0.05" units="cm"/>
    </inkml:brush>
  </inkml:definitions>
  <inkml:trace contextRef="#ctx0" brushRef="#br0">8 1 19180,'0'0'66,"1"0"-1,-1 0 1,1 0-1,-1-1 1,0 1 0,1 0-1,-1 0 1,1 0-1,-1 0 1,1 0-1,-1 0 1,1 0 0,-1 0-1,1 0 1,-1 1-1,0-1 1,1 0-1,-1 0 1,1 0 0,-1 0-1,1 1 1,-1-1-1,0 0 1,1 0-1,-1 1 1,0-1-1,1 0 1,-1 1 0,0-1-1,1 0 1,-1 1-1,1 0 1,5 19 831,-5 33-95,-1-45-343,-2 75 831,2 153 318,3-196-1964,1 1-1,2-2 1,21 73 0,-24-98-569,-3-13 900,0-1 0,0 0 0,0 0 0,0 0 0,0 0 0,0 0 0,0 0 0,0 0 0,0 0 0,0 0 0,0 0 0,0 0 0,0 0 0,0 1 0,0-1 0,0 0 0,0 0 0,0 0 0,0 0 0,-1 0 0,1 0 0,0 0 0,0 0 0,0 0 0,0 0 0,0 0 0,0 0 0,0 0 0,0 0 0,0 0 0,0 0 0,0 0 0,-1 0 0,1 0 0,0 0 0,0 0 0,0 0 0,0 0 0,0 0 0,0 0 0,0 0 0,0 0 0,0 0 0,0 0 0,0 0 0,-1 0 0,1 0 0,0 0 0,0-1 0,0 1 0,0 0 0,0 0 0,0 0 0,0 0 1,0 0-1,0 0 0,0 0 0,0 0 0,0 0 0,0 0 0,0 0 0,0 0 0,0-1 0,-17-21-1303,-5-11 632,-6-15-79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4.988"/>
    </inkml:context>
    <inkml:brush xml:id="br0">
      <inkml:brushProperty name="width" value="0.05" units="cm"/>
      <inkml:brushProperty name="height" value="0.05" units="cm"/>
    </inkml:brush>
  </inkml:definitions>
  <inkml:trace contextRef="#ctx0" brushRef="#br0">5 181 16291,'-4'-12'1833,"11"6"-857,9 1-312,17-1 865,10-5-113,17-3-304,9 1-168,6-7-344,3 0-223,-6 3-474,-2 0-295,-16 6-784,-7 2 1688,-16 5-712,-8-2-112,-10-4-80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5.452"/>
    </inkml:context>
    <inkml:brush xml:id="br0">
      <inkml:brushProperty name="width" value="0.05" units="cm"/>
      <inkml:brushProperty name="height" value="0.05" units="cm"/>
    </inkml:brush>
  </inkml:definitions>
  <inkml:trace contextRef="#ctx0" brushRef="#br0">50 1 17492,'-40'230'6241,"34"-181"-5382,2-1 0,5 87 0,0-124-818,1 1 1,-1 0 0,2-1-1,0 0 1,0 1 0,7 12-1,-10-22-41,1 0 0,0 0 0,0 1 0,1-1-1,-1 0 1,0 0 0,1 0 0,-1-1 0,1 1-1,-1 0 1,1 0 0,0-1 0,0 1-1,0-1 1,0 0 0,0 1 0,0-1 0,0 0-1,0 0 1,1 0 0,-1-1 0,0 1 0,1 0-1,-1-1 1,0 0 0,1 1 0,-1-1 0,0 0-1,1 0 1,-1-1 0,1 1 0,-1 0-1,0-1 1,1 1 0,-1-1 0,3-1 0,3-2-13,0 0 0,0 0 1,0-1-1,-1 0 1,0-1-1,0 1 0,10-12 1,44-55-68,-22 24 30,-33 41 32,0 0 1,0 1-1,1 0 1,13-9-1,-20 15 17,0 0 1,1 0 0,-1-1-1,0 1 1,0 0-1,1 0 1,-1 0-1,0 0 1,1-1-1,-1 1 1,0 0-1,1 0 1,-1 0 0,0 0-1,1 0 1,-1 0-1,0 0 1,1 0-1,-1 0 1,0 0-1,1 0 1,-1 0-1,0 0 1,1 0 0,-1 0-1,0 0 1,1 1-1,-1-1 1,0 0-1,0 0 1,1 0-1,-1 0 1,0 1-1,1-1 1,-1 0 0,0 0-1,0 1 1,1-1-1,-1 0 1,0 0-1,0 1 1,0-1-1,0 0 1,1 1-1,-1-1 1,0 0 0,0 1-1,0-1 1,0 0-1,0 1 1,0-1-1,0 0 1,0 1-1,0-1 1,0 0-1,0 1 1,0-1 0,0 0-1,0 1 1,-3 23 10,2-22-8,-13 54 89,8-34-28,1-1-1,1 1 1,0 0 0,2 0-1,0 24 1,2-44-107,0 0 1,0 0-1,1 0 1,-1 0-1,1 0 1,-1 0-1,1 0 0,0 0 1,0 0-1,0-1 1,0 1-1,2 2 0,-3-4 12,0 1-1,0-1 0,1 0 0,-1 0 0,0 0 0,0 1 1,1-1-1,-1 0 0,0 0 0,1 0 0,-1 1 0,0-1 1,1 0-1,-1 0 0,0 0 0,1 0 0,-1 0 0,1 0 1,-1 0-1,0 0 0,1 0 0,-1 0 0,0 0 0,1 0 1,0 0-1,0-1 2,0 1 0,-1-1 1,1 1-1,0-1 0,0 0 1,0 0-1,-1 1 0,1-1 1,0 0-1,-1 0 0,1 0 1,-1 1-1,1-1 0,0-1 1,6-19-313,0-6-116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5.995"/>
    </inkml:context>
    <inkml:brush xml:id="br0">
      <inkml:brushProperty name="width" value="0.05" units="cm"/>
      <inkml:brushProperty name="height" value="0.05" units="cm"/>
    </inkml:brush>
  </inkml:definitions>
  <inkml:trace contextRef="#ctx0" brushRef="#br0">47 171 19964,'-8'15'386,"1"0"1,1 1-1,0-1 0,1 1 0,1 0 1,1 1-1,0-1 0,1 1 0,1-1 0,0 1 1,1 0-1,1-1 0,0 1 0,5 18 1,-4-30-374,-1 0 1,1 1 0,0-1-1,1 0 1,-1 0 0,7 8-1,-8-12-12,-1 0 0,1 0 0,0-1 0,-1 1 0,1 0 0,0-1 0,0 1 0,-1 0 0,1-1 0,0 1 0,0-1 0,0 0-1,-1 1 1,1-1 0,0 0 0,0 1 0,0-1 0,2 0 0,-2 0-1,0 0 1,0-1-1,0 1 1,0 0-1,-1-1 0,1 1 1,0-1-1,0 1 1,0-1-1,0 0 0,-1 1 1,1-1-1,0 0 1,-1 0-1,1 1 0,-1-1 1,1 0-1,-1 0 1,1 0-1,-1 0 0,1 0 1,0-1-1,3-9 7,-1-1 1,1 1-1,-2-1 0,0 0 1,0 1-1,0-24 0,-6-71 42,3 102-48,2 1 2,-1 0-1,-1 0 1,1 1-1,0-1 1,-1 0-1,1 0 1,-1 0-1,0 0 1,0 1-1,0-1 1,0 0-1,-3-3 1,4 6-2,0 0 0,0 1 0,0-1 0,-1 0 0,1 1 0,0-1 0,0 0 0,0 1 0,0-1 0,0 0 0,0 1 0,0-1 0,0 0 0,0 1 1,0-1-1,0 0 0,0 1 0,0-1 0,0 0 0,0 1 0,0-1 0,0 0 0,0 1 0,0-1 0,0 0 0,0 1 0,1-1 0,-1 0 0,0 0 0,0 1 1,0-1-1,1 1 0,5 12 18,-4-9-14,1-1-1,0 0 1,0 0 0,0-1-1,0 1 1,0-1 0,0 1-1,1-1 1,-1 0-1,1 0 1,0-1 0,-1 1-1,1-1 1,0 0-1,0 0 1,0 0 0,7 1-1,7-1 10,-1 0 0,31-2 1,-16-2-20,0 0 1,-1-3 0,0 0 0,0-2 0,0-2 0,-1 0 0,-1-2-1,50-28 1,-74 38-3,-1-1 1,1 0-1,-1 0 0,0 0 0,0-1 0,0 1 1,0-1-1,-1 0 0,5-6 0,-8 10 6,0 0 0,1-1 0,-1 1 0,0 0 0,0-1 0,0 1 0,0 0 0,0-1 0,0 1 0,0 0 0,0-1 0,0 1 0,0 0 0,0-1 0,0 1 0,0 0 1,0-1-1,0 1 0,0 0 0,0-1 0,0 1 0,0 0 0,0-1 0,0 1 0,-1 0 0,1-1 0,0 1 0,0 0 0,0 0 0,-1-1 0,1 1 0,0 0 0,-1-1 0,-12-2-21,-15 6 3,13 2 38,0 0 0,0 1 0,1 1 0,0 0 0,0 1 0,0 0 0,1 1 0,0 1 1,1 0-1,0 1 0,-11 13 0,21-22-11,0-1 0,1 1 0,-1 0 1,1 0-1,0 0 0,-1 1 0,1-1 0,0 0 0,0 0 0,0 1 1,1-1-1,-1 0 0,0 1 0,1-1 0,0 1 0,-1-1 0,1 1 1,0 3-1,1-5-2,0 1 0,-1 0 0,1 0 0,0-1 0,0 1 0,0 0 0,0-1 1,0 1-1,1-1 0,-1 1 0,0-1 0,1 0 0,-1 0 0,1 1 0,0-1 0,-1 0 1,1 0-1,0-1 0,-1 1 0,1 0 0,0 0 0,0-1 0,3 1 0,9 3-3,1-2 0,0 0 0,-1 0 0,1-1 0,0-1 0,0-1-1,23-3 1,-20 1-39,0-1 0,1-1-1,-1 0 1,-1-1 0,29-14 0,-34 13 12,-1 0 1,0-1 0,0 0 0,-1-1 0,0 0 0,0 0-1,-1-1 1,0-1 0,-1 1 0,0-2 0,0 1 0,-2-1 0,1 0-1,-1 0 1,-1 0 0,0-1 0,-1 0 0,4-24 0,-7 33 25,-1 1 1,0-1 0,0 0-1,0 0 1,0 0 0,0 1-1,-1-1 1,0 0 0,0 1-1,-1-5 1,2 7 0,-1 0-1,1 1 1,-1-1 0,1 0-1,-1 0 1,1 1 0,-1-1-1,1 0 1,-1 1 0,1-1-1,-1 1 1,0-1 0,1 1-1,-1-1 1,0 1 0,0-1-1,1 1 1,-1 0 0,-1-1-1,1 1 3,-1 0 0,1 0 0,0 0 0,-1 0 0,1 0 0,0 0 0,-1 1 0,1-1 0,0 0 0,0 1 0,-1-1 0,1 1-1,0-1 1,0 1 0,0 0 0,-2 1 0,-4 4 29,0 0-1,0 1 0,0 0 1,1 0-1,0 0 1,1 1-1,-1-1 0,2 2 1,-1-1-1,1 0 1,-4 11-1,4-7 12,0-1 0,1 1 0,0 1 0,0-1 0,2 0 0,-1 1 0,2-1 0,0 14 0,1-21-32,0 0 0,0 0 0,0 0 1,1 0-1,0 0 0,0 0 0,0 0 1,1 0-1,-1-1 0,1 1 0,0-1 0,1 0 1,-1 0-1,1 0 0,-1 0 0,1-1 1,0 1-1,1-1 0,-1 0 0,0-1 0,1 1 1,6 2-1,-2-1-232,-1 0-1,1-1 1,-1-1 0,1 1 0,0-2-1,0 1 1,0-1 0,0 0 0,1-1 0,-1 0-1,0 0 1,9-2 0,-15 1 112,-1 1-1,0-1 1,0 0 0,1 1 0,-1-1 0,0 0-1,0 0 1,0 0 0,4-3 0,-2-2-632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7.540"/>
    </inkml:context>
    <inkml:brush xml:id="br0">
      <inkml:brushProperty name="width" value="0.05" units="cm"/>
      <inkml:brushProperty name="height" value="0.05" units="cm"/>
    </inkml:brush>
  </inkml:definitions>
  <inkml:trace contextRef="#ctx0" brushRef="#br0">49 300 17820,'0'2'153,"1"0"-1,0 1 1,-1-1 0,1 0-1,0 1 1,0-1 0,0 0 0,1 0-1,-1 0 1,0 0 0,1 0-1,-1 0 1,1 0 0,0 0 0,0-1-1,0 1 1,0-1 0,0 1-1,0-1 1,0 0 0,0 0 0,0 0-1,0 0 1,1 0 0,-1 0-1,0 0 1,1-1 0,-1 0 0,1 1-1,-1-1 1,1 0 0,2 0-1,4 0 19,1 0 0,-1-1 0,-1 0 0,1 0 0,0-1 0,0 0 0,15-7 0,-9 2-16,0 0 1,-1-1 0,0-1 0,-1-1 0,1 0 0,-2-1 0,22-23 0,-28 28-94,-1 0 0,0 0 0,0-1 0,0 0 1,-1 0-1,0-1 0,0 1 0,-1-1 1,0 1-1,0-1 0,-1 0 0,0 0 1,0-1-1,-1 1 0,0 0 0,-1-1 0,0-10 1,0 15-38,-1 0 0,0-1-1,0 1 1,0 0 0,0 0 0,-1 0 0,0 1 0,1-1 0,-2 0 0,1 1 0,0-1 0,-1 1 0,1 0 0,-1-1 0,0 1 0,0 1 0,0-1 0,0 0-1,-1 1 1,1-1 0,-1 1 0,0 0 0,1 0 0,-1 1 0,-5-2 0,3 1-15,0 1 0,0 0 1,0 0-1,0 1 0,0-1 0,0 1 0,0 1 1,0-1-1,0 1 0,0 0 0,0 1 1,0-1-1,1 1 0,-1 0 0,0 1 0,1-1 1,-6 5-1,-4 2-7,2 1 1,-1 1-1,2 0 1,-1 1-1,1 1 1,1 0 0,1 0-1,0 1 1,0 0-1,-12 26 1,12-18-2,0 1 0,1 1 0,1 0 0,2 0 0,0 0 0,-4 41 0,10-59-5,-1 1-1,1 0 1,0 0-1,0 0 1,1 0 0,0 0-1,0 0 1,1 0-1,0-1 1,4 11-1,-5-15-27,0 0-1,1 1 1,0-1-1,0 0 0,-1 0 1,1 0-1,0 0 1,1 0-1,-1 0 0,0 0 1,1-1-1,-1 1 0,1-1 1,-1 0-1,1 0 1,-1 0-1,1 0 0,0 0 1,0 0-1,-1-1 1,1 1-1,0-1 0,0 0 1,0 0-1,-1 0 1,1 0-1,4-1 0,5-1-44,0-1-1,0 0 0,0 0 1,-1-1-1,0-1 1,1 1-1,-2-2 0,1 0 1,12-8-1,8-9-35,45-43 1,-10 2-259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8.565"/>
    </inkml:context>
    <inkml:brush xml:id="br0">
      <inkml:brushProperty name="width" value="0.05" units="cm"/>
      <inkml:brushProperty name="height" value="0.05" units="cm"/>
    </inkml:brush>
  </inkml:definitions>
  <inkml:trace contextRef="#ctx0" brushRef="#br0">251 119 15347,'50'-76'4684,"-92"126"-963,-2 23-2648,3 1 0,-33 88 0,69-152-998,4-8-54,0 1 0,-1 0 0,1-1 0,0 1 0,1-1 0,-1 1 1,0 0-1,1 0 0,-1-1 0,1 1 0,0 0 0,0 3 1,0-6-21,0 0 1,0 0 0,0 1 0,0-1 0,0 0-1,0 0 1,0 1 0,1-1 0,-1 0 0,0 0 0,0 0-1,0 1 1,0-1 0,0 0 0,0 0 0,0 0-1,1 0 1,-1 1 0,0-1 0,0 0 0,0 0 0,0 0-1,1 0 1,-1 1 0,0-1 0,0 0 0,0 0-1,1 0 1,-1 0 0,0 0 0,0 0 0,0 0 0,1 0-1,-1 0 1,0 0 0,0 0 0,1 0 0,-1 0-1,0 0 1,0 0 0,1 0 0,-1 0 0,0 0 0,0 0-1,0 0 1,1 0 0,-1 0 0,0 0 0,0 0-1,0-1 1,1 1 0,-1 0 0,0 0 0,0 0 0,0 0-1,1-1 1,11-11 10,-11 11-9,118-155-251,-68 85 143,-20 27 38,-9 13-48,45-49-1,-55 71 95,-12 18 19,-13 20 12,-112 218 200,20 13 35,66-135-182,-82 235-31,114-343-44,8-21-27,12-29-23,100-190-207,10 5 0,176-238-1,-295 451 265,9-13-49,28-31-1,-41 49 53,0-1 1,0 1 0,0 0 0,0 0 0,0-1 0,1 1-1,-1 0 1,0 0 0,0 0 0,0-1 0,0 1 0,1 0-1,-1 0 1,0 0 0,0-1 0,0 1 0,1 0 0,-1 0-1,0 0 1,0 0 0,1 0 0,-1 0 0,0-1 0,0 1-1,1 0 1,-1 0 0,0 0 0,1 0 0,-1 0 0,0 0-1,0 0 1,1 0 0,-1 0 0,0 0 0,1 0-1,-1 0 1,0 1 0,0-1 0,1 0 0,-1 0 0,0 0-1,-1 12-30,-41 86-11,30-74 77,1 1 0,1 1 0,-14 51 1,24-74-30,-1-1 1,1 1-1,-1-1 1,1 1-1,0-1 1,0 1-1,0-1 0,0 1 1,0-1-1,1 1 1,-1-1-1,1 1 1,0-1-1,-1 1 1,1-1-1,0 0 1,1 1-1,2 3 1,-4-5-3,1 0 0,0-1 0,0 1 1,0 0-1,0-1 0,0 1 0,0-1 0,0 1 1,0-1-1,0 0 0,0 1 0,0-1 0,1 0 1,-1 0-1,0 0 0,0 1 0,1-2 0,1 1 2,0 0 0,1-1 0,-1 1-1,0-1 1,-1 0 0,1 0-1,0 0 1,4-3 0,8-5 5,0-1 1,0 0 0,-1-1-1,15-15 1,51-58 22,-61 63-25,111-136 47,-113 135-47,0 4 13,-15 18-12,-4 6-1,-17 35 13,11-25-15,-1 2 6,3-6-2,1 1 1,-1-1-1,2 1 0,0 0 1,0 0-1,-2 21 0,6-33-9,0 0 0,0-1 0,0 1 0,0 0 0,0-1 0,0 1 0,0-1 0,0 1 0,0 0 0,0-1 0,0 1 0,0 0 0,1-1 0,-1 1 0,0-1 0,1 1 0,-1 0 0,0-1 0,1 1 0,-1-1 0,0 1 0,1-1 0,-1 1 0,1-1 0,-1 0 0,1 1 0,-1-1 0,1 1 0,-1-1 0,2 1 0,0-1 1,-1 0-1,1 0 1,-1 0-1,1 0 1,-1 0-1,1 0 1,-1-1-1,1 1 1,0 0-1,-1-1 1,1 1-1,1-2 1,6-2 2,0-1 0,-1 0 0,10-8 0,75-64 28,-45 36-21,54-35 1,-80 63-20,-22 14 7,-1-1 1,1 0 0,0 0-1,0 1 1,0-1 0,0 0-1,0 0 1,0 1-1,-1-1 1,1 0 0,0 0-1,0 1 1,0-1 0,0 0-1,0 1 1,0-1-1,0 0 1,0 0 0,0 1-1,0-1 1,0 0 0,0 0-1,0 1 1,1-1-1,-1 0 1,0 0 0,0 1-1,0-1 1,0 0 0,0 0-1,0 1 1,1-1 0,-1 0-1,0 0 1,0 1-1,0-1 1,1 0 0,-1 0-1,0 0 1,0 0 0,1 0-1,-1 1 1,0-1-1,0 0 1,1 0 0,-1 0-1,0 0 1,0 0 0,1 0-1,-1 0 1,0 0-1,1 0 1,-1 0 0,0 0-1,0 0 1,1 0 0,-1 0-1,0 0 1,0 0-1,1 0 1,-1 0 0,0 0-1,1-1 1,-1 1 0,0 0-1,0 0 1,1 0 0,-10 20-13,-27 38-2,18-30-11,1 0 1,-21 50-1,38-76-49,-1-1-1,0 1 1,1 0 0,0 0-1,-1 0 1,1-1-1,0 1 1,0 0-1,0 0 1,0 0-1,0 2 1,0-4 51,0 0 1,0 0-1,0 0 1,0 0-1,0 0 1,1 0-1,-1 1 1,0-1-1,0 0 0,0 0 1,0 0-1,0 0 1,0 0-1,0 0 1,0 0-1,0 0 1,0 1-1,0-1 0,1 0 1,-1 0-1,0 0 1,0 0-1,0 0 1,0 0-1,0 0 1,0 0-1,0 0 0,1 0 1,-1 0-1,0 0 1,0 0-1,0 0 1,0 0-1,0 0 1,0 0-1,1 0 0,-1 0 1,0 0-1,0 0 1,0 0-1,0 0 1,0 0-1,0 0 1,1 0-1,7-11-404,1-7 18,-1-4-114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8.966"/>
    </inkml:context>
    <inkml:brush xml:id="br0">
      <inkml:brushProperty name="width" value="0.05" units="cm"/>
      <inkml:brushProperty name="height" value="0.05" units="cm"/>
    </inkml:brush>
  </inkml:definitions>
  <inkml:trace contextRef="#ctx0" brushRef="#br0">21 25 18060,'9'-4'2144,"-2"2"-1263,-3-4 1527,0 6-1296,-4 3-976,-3-1 448,-8-5-504,-1-2-120,-6-4-88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9.429"/>
    </inkml:context>
    <inkml:brush xml:id="br0">
      <inkml:brushProperty name="width" value="0.05" units="cm"/>
      <inkml:brushProperty name="height" value="0.05" units="cm"/>
    </inkml:brush>
  </inkml:definitions>
  <inkml:trace contextRef="#ctx0" brushRef="#br0">230 22 16820,'9'-21'3245,"-12"35"-631,-14 42-386,-76 181-470,-14 43-1345,105-274-406,-13 51 54,15-53-57,-1 0 0,1 1-1,0-1 1,0 0 0,0 0 0,1 0-1,-1 0 1,1 0 0,0 0 0,0 0-1,3 6 1,-4-9-3,1 0 0,0 1 0,0-1 1,0 0-1,0 1 0,0-1 0,1 0 0,-1 0 0,0 0 0,1 0 0,-1 0 1,0 0-1,1-1 0,-1 1 0,1 0 0,-1-1 0,1 1 0,-1-1 0,1 1 0,0-1 1,-1 0-1,1 0 0,0 1 0,-1-1 0,1 0 0,0-1 0,-1 1 0,1 0 0,-1 0 1,1-1-1,0 1 0,-1-1 0,1 1 0,1-2 0,6-1 2,-1-1 0,0 0 0,1-1 0,12-9-1,7-8-17,-1-1 0,39-43-1,38-59-153,-86 103 122,-9 12-56,-10 15 53,-17 27 38,8-14 9,1 1 5,1 0 0,-6 22-1,12-36 4,1 0-1,0 0 1,0 1-1,0-1 0,1 0 1,-1 0-1,1 1 0,1-1 1,-1 0-1,1 1 0,-1-1 1,2 0-1,2 8 0,-4-11-19,1 0 0,0 0 0,0 0 0,0-1 0,0 1-1,1 0 1,-1-1 0,0 1 0,1-1 0,-1 1 0,1-1 0,-1 0-1,1 0 1,0 1 0,0-1 0,-1 0 0,1-1 0,0 1-1,0 0 1,0-1 0,0 1 0,0-1 0,0 1 0,0-1-1,0 0 1,0 0 0,0 0 0,0 0 0,0 0 0,3-1 0,-1 1-81,-1-1 0,0 0 0,1-1 0,-1 1 0,0-1 0,0 1 0,0-1 0,0 0 0,0 0 0,0 0 0,-1 0 1,1-1-1,-1 1 0,1-1 0,-1 1 0,4-7 0,5-16-240,-3-3-127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19.913"/>
    </inkml:context>
    <inkml:brush xml:id="br0">
      <inkml:brushProperty name="width" value="0.05" units="cm"/>
      <inkml:brushProperty name="height" value="0.05" units="cm"/>
    </inkml:brush>
  </inkml:definitions>
  <inkml:trace contextRef="#ctx0" brushRef="#br0">16 167 18596,'-5'0'2352,"-1"-2"-1487,3-2-401,1-2 1536,7 3-1344,1-3-568,0-4 112,3-2-200,5-3-208</inkml:trace>
  <inkml:trace contextRef="#ctx0" brushRef="#br0" timeOffset="1">233 0 14699,'-25'39'1649,"1"0"0,3 2 0,1 0 1,2 1-1,1 1 0,-13 60 0,28-96-1548,-1 4 46,0 0-1,1-1 0,1 1 0,-1 21 1,2-30-152,0 0-1,0 0 1,0 0 0,0 0 0,1 0-1,-1 0 1,1 0 0,0 0 0,-1 0-1,1 0 1,0 0 0,0-1 0,0 1 0,1 0-1,-1 0 1,0-1 0,0 1 0,1-1-1,-1 1 1,1-1 0,0 0 0,-1 0-1,1 0 1,0 1 0,0-2 0,0 1 0,-1 0-1,1 0 1,0 0 0,0-1 0,4 1-1,8 1-177,0-2-1,0 0 1,0 0-1,17-3 1,-15 1-15,1 0 0,-1 2 0,18 1-1,-29-1 158,-1 1-1,1 0 0,-1 0 1,1 0-1,-1 1 0,0-1 1,0 1-1,0 0 1,0 0-1,0 1 0,0-1 1,0 1-1,-1 0 0,1 0 1,4 5-1,-7-7 45,0 1-1,1 0 1,-1-1-1,0 1 1,0 0 0,0 0-1,0 0 1,0-1-1,0 1 1,-1 0 0,1 0-1,-1 0 1,1 0-1,-1 1 1,0-1 0,0 0-1,0 0 1,0 0-1,0 3 1,-1-2 22,0 1 0,-1-1 0,1 0 0,0 0 0,-1 0 0,0 0 0,1 0 0,-1 0 0,0 0 0,-5 4-1,-2 2 95,-1-1-1,0 0 1,0-1-1,-1 0 1,-14 7-1,12-7 41,0-1-1,-1-1 1,0 0-1,-23 4 1,31-7-140,0-1 1,0-1 0,-1 1 0,1-1 0,0 0-1,-1 0 1,1-1 0,0 0 0,0 0 0,-1 0-1,1-1 1,-11-4 0,15 5-78,0-1 0,-1 1-1,1 0 1,1-1 0,-1 0 0,0 1 0,0-1 0,1 0-1,-1 0 1,1 0 0,-1 0 0,1 0 0,0 0-1,0 0 1,0 0 0,0 0 0,0-1 0,0 1 0,0 0-1,1-1 1,0 1 0,-1-1 0,1 1 0,0-1-1,0 1 1,0 0 0,0-1 0,1 1 0,-1-1 0,1 1-1,-1 0 1,2-4 0,1 0-5,-1 0 0,0 0 0,1 0 0,0 1 0,1-1 0,-1 1 0,1 0 0,0 0 0,0 0 0,1 1-1,9-9 1,24-9-426</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0.599"/>
    </inkml:context>
    <inkml:brush xml:id="br0">
      <inkml:brushProperty name="width" value="0.05" units="cm"/>
      <inkml:brushProperty name="height" value="0.05" units="cm"/>
    </inkml:brush>
  </inkml:definitions>
  <inkml:trace contextRef="#ctx0" brushRef="#br0">96 54 19092,'-1'8'544,"1"0"0,-1 0 1,-1 0-1,0 0 0,0 0 0,-6 13 1,-25 45 1798,11-24-709,15-28-1286,4-9-290,1-1 0,0 1-1,0-1 1,0 1-1,0 0 1,1 0 0,-1 0-1,0 6 1,2-10-69,0-1 0,0 0-1,0 0 1,0 1 0,0-1 0,0 0 0,0 0 0,0 1-1,0-1 1,1 0 0,-1 0 0,0 1 0,0-1 0,0 0-1,0 0 1,0 1 0,0-1 0,0 0 0,1 0 0,-1 0-1,0 1 1,0-1 0,0 0 0,0 0 0,1 0 0,-1 0 0,0 1-1,0-1 1,1 0 0,-1 0 0,0 0 0,0 0 0,0 0-1,1 0 1,-1 0 0,0 0 0,0 0 0,1 0 0,-1 0-1,0 0 1,0 0 0,1 0 0,-1 0 0,0 0 0,0 0-1,1 0 1,-1 0 0,0 0 0,0 0 0,1 0 0,-1 0-1,0 0 1,0-1 0,0 1 0,1 0 0,-1 0 0,0 0-1,13-9-671,-8 2 218,0 1-1,-1-1 1,0 0 0,0 0-1,0 0 1,3-10 0,15-50-2719,-20 60 2818,4-15-927,-1 0 1,3-27-1,-8 49 1312,0 0 0,0 0 0,0 0-1,0 0 1,0-1 0,0 1 0,0 0 0,0 0 0,0 0 0,0 0-1,0 0 1,0 0 0,0 0 0,0 0 0,0-1 0,0 1-1,0 0 1,0 0 0,0 0 0,0 0 0,0 0 0,0 0 0,0 0-1,0 0 1,0 0 0,0-1 0,0 1 0,0 0 0,0 0-1,0 0 1,0 0 0,0 0 0,0 0 0,0 0 0,-1 0 0,1 0-1,0 0 1,0 0 0,0 0 0,0-1 0,0 1 0,0 0-1,0 0 1,0 0 0,0 0 0,-1 0 0,1 0 0,0 0 0,0 0-1,0 0 1,0 0 0,0 0 0,0 0 0,0 0 0,0 0-1,0 0 1,-1 0 0,1 0 0,0 0 0,0 0 0,0 0 0,0 0-1,0 0 1,0 1 0,0-1 0,0 0 0,-9 8 1071,-6 12 967,13-16-1653,0-1 0,0 0-1,1 0 1,-1 1 0,1-1 0,0 1-1,0-1 1,-1 6 0,2-8-341,0-1 0,0 1 1,1 0-1,-1 0 0,0 0 0,0 0 1,1-1-1,-1 1 0,0 0 1,1 0-1,-1 0 0,0-1 1,1 1-1,-1 0 0,1 0 0,0-1 1,-1 1-1,1-1 0,0 1 1,-1 0-1,1-1 0,0 1 1,-1-1-1,1 0 0,0 1 0,0-1 1,0 0-1,-1 1 0,1-1 1,0 0-1,0 0 0,0 0 1,0 1-1,0-1 0,-1 0 0,1 0 1,0-1-1,0 1 0,1 0 1,35-1 141,-1-1 0,0-1 0,37-10 0,-63 11-199,0 0-1,-1-1 1,1 0 0,-1-1-1,1 0 1,15-10 0,-22 12-5,-1 0 0,1 0 1,0 0-1,-1 0 0,1 0 0,-1 0 1,0-1-1,0 1 0,0-1 1,0 0-1,0 1 0,0-1 0,-1 0 1,0 0-1,1 0 0,-1 0 1,0 0-1,0-1 0,-1 1 0,1 0 1,-1 0-1,1-1 0,-1 1 1,-1-6-1,-6-8-1,7 17 0,0 0 1,0-1-1,0 1 1,0 0-1,0 0 1,0 0-1,-1 0 1,1-1-1,0 1 1,0 0-1,0 0 1,0 0-1,0 0 1,0 0-1,-1-1 1,1 1-1,0 0 1,0 0-1,0 0 0,0 0 1,-1 0-1,1 0 1,0 0-1,0 0 1,0 0-1,0 0 1,-1 0-1,1 0 1,0 0-1,0 0 1,0 0-1,-1 0 1,1 0-1,0 0 1,0 0-1,0 0 1,0 0-1,-1 0 1,1 0-1,0 0 1,0 0-1,0 0 1,0 0-1,-1 0 1,1 0-1,0 1 1,0-1-1,0 0 1,0 0-1,0 0 1,-1 0-1,1 0 0,0 1 1,0-1-1,0 0 1,0 0-1,0 0 1,0 0-1,0 1 1,0-1-1,0 0 1,0 0-1,0 1 1,-1-1 2,0 1 0,0 0 0,0 0 1,1 0-1,-1 0 0,1 0 0,-1 0 1,0 0-1,1 0 0,0 0 0,-1 0 0,1 0 1,-1 2-1,0 24 119,-6 31 0,4-40-75,0-1 1,2 1-1,0 0 0,1-1 1,3 24-1,-3-40-41,0 1 0,0-1-1,0 0 1,1 0 0,-1 0 0,0 1-1,1-1 1,-1 0 0,1 0 0,-1 0 0,1 0-1,0 0 1,-1 0 0,1 0 0,0 0 0,0 0-1,0 0 1,1 1 0,-1-2-43,-1 0-1,1 0 1,-1 0-1,1 1 1,0-1 0,-1 0-1,1 0 1,0 0-1,-1 0 1,1-1 0,0 1-1,-1 0 1,1 0-1,0 0 1,-1 0 0,1-1-1,-1 1 1,1 0-1,-1-1 1,1 1 0,0 0-1,-1-1 1,1 1 0,0-1-1,2-2-151,0-1-1,0 1 1,0-1-1,0 0 1,0 0-1,-1 0 1,4-8-1,6-19-199,5-13-118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4.313"/>
    </inkml:context>
    <inkml:brush xml:id="br0">
      <inkml:brushProperty name="width" value="0.05" units="cm"/>
      <inkml:brushProperty name="height" value="0.05" units="cm"/>
    </inkml:brush>
  </inkml:definitions>
  <inkml:trace contextRef="#ctx0" brushRef="#br0">728 0 9370,'-203'146'1085,"175"-122"-995,0 2 1,2 1-1,1 0 1,-36 52 0,23-16-222,-54 118 0,-12 75-292,95-230 393,-18 44 14,4 1 0,3 1 0,-12 84 0,26-116 58,3 0 0,1 1 1,1 0-1,3-1 0,1 1 1,2-1-1,15 57 1,-4-46-21,2 1 1,2-2-1,2-1 1,3-1-1,1 0 1,3-3 0,1 0-1,3-2 1,1-1-1,2-1 1,2-3-1,72 58 1,-45-47-85,1-4 1,3-2-1,1-4 1,124 50-1,-41-35 94,3-7 0,1-6 1,198 23-1,491 11 887,-195-65-288,1-64-211,-417 15-399,-1-9 0,-3-11 0,-3-10 0,-3-10 0,-4-10 0,292-161 0,-418 196-80,-3-5 1,-2-3-1,-4-4 1,153-151 0,-212 187 69,-1-1 1,-2-1 0,-1-1 0,-2 0 0,-1-2 0,-2-1 0,-1 0-1,12-42 1,-20 51 18,-2-1 0,-1 0-1,-1 0 1,-1-1 0,-2 1-1,-1-1 1,-1 1-1,-1-1 1,-2 1 0,-1-1-1,-1 1 1,-9-29 0,2 23-12,-1 1 0,-1 1 1,-2 0-1,-1 1 0,-2 0 1,0 2-1,-2 0 0,-2 1 1,0 2-1,-2 0 0,-1 1 1,0 2-1,-2 1 0,-1 1 1,-38-21-1,7 9-177,-1 3 0,-2 2-1,-114-33 1,-207-24-916,241 61 741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1.041"/>
    </inkml:context>
    <inkml:brush xml:id="br0">
      <inkml:brushProperty name="width" value="0.05" units="cm"/>
      <inkml:brushProperty name="height" value="0.05" units="cm"/>
    </inkml:brush>
  </inkml:definitions>
  <inkml:trace contextRef="#ctx0" brushRef="#br0">11 1 18812,'-6'12'2104,"2"3"-1447,4 4-289,0-3 1072,4 4-952,2-1-488,4-6 120,0 0-64,7-7-200,3-3-104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1.460"/>
    </inkml:context>
    <inkml:brush xml:id="br0">
      <inkml:brushProperty name="width" value="0.05" units="cm"/>
      <inkml:brushProperty name="height" value="0.05" units="cm"/>
    </inkml:brush>
  </inkml:definitions>
  <inkml:trace contextRef="#ctx0" brushRef="#br0">157 1 18620,'-45'60'2668,"-25"40"278,64-89-2609,0 0 1,1 0 0,0 1-1,1 0 1,0 0 0,0 0-1,-1 17 1,4-27-312,1 0 0,-1 0 0,1 0 0,0 0 0,0 0 0,0 0 0,0 0 0,0 0 0,1 0 0,-1 0 0,1 0 0,-1 0 0,1 0 0,-1 0 0,1 0 0,0-1 0,0 1 0,0 0 0,0 0 0,0-1 0,1 1 0,-1-1 0,0 1 0,1-1 0,-1 0 0,1 1 0,0-1 0,-1 0 0,1 0 0,0 0 0,0 0 0,-1 0 0,1-1 0,0 1 0,0 0 0,0-1 0,0 0 0,4 1 0,1 0-35,0-1 0,0 0-1,0-1 1,0 0-1,0 0 1,0 0 0,0-1-1,-1 0 1,1 0-1,7-4 1,-2 0-57,0-1-1,-1 0 1,0-1 0,-1 0 0,1-1 0,-1 0-1,9-12 1,-2 1-160,-1-1 1,22-37-1,-27 32 29,-11 21 125,-8 16 100,2 2 11,0 0 0,0 0 0,1 0 0,1 1 0,-5 27 0,8-34-116,0 1 0,0-1 0,0 1 0,1 0 0,1 0 0,-1-1 1,1 1-1,0 0 0,1-1 0,0 1 0,0-1 0,6 13 0,-6-17 54,0 0 0,-1 0 1,1-1-1,0 1 0,0-1 0,1 1 0,3 2 0,27 13-229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1.892"/>
    </inkml:context>
    <inkml:brush xml:id="br0">
      <inkml:brushProperty name="width" value="0.05" units="cm"/>
      <inkml:brushProperty name="height" value="0.05" units="cm"/>
    </inkml:brush>
  </inkml:definitions>
  <inkml:trace contextRef="#ctx0" brushRef="#br0">42 1 19708,'6'12'1641,"-7"13"-1177,-5 4-200,-4 12 512,1 2-152,2 4-288,-1-2-344,3-7-888,4-6-256,1-15 896,3-9-217,1-11-175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2.347"/>
    </inkml:context>
    <inkml:brush xml:id="br0">
      <inkml:brushProperty name="width" value="0.05" units="cm"/>
      <inkml:brushProperty name="height" value="0.05" units="cm"/>
    </inkml:brush>
  </inkml:definitions>
  <inkml:trace contextRef="#ctx0" brushRef="#br0">84 20 19268,'10'-14'1373,"-4"8"-669,-6 6-687,0 0 0,1 0 0,-1 1 0,0-1 0,0 0 0,0 0 0,0 0 0,1 0 0,-1 0 0,0 0 0,0 0 0,0 1 0,0-1 0,0 0 0,0 0 0,1 0 0,-1 0 0,0 0 0,0 1 0,0-1 0,0 0 0,0 0 0,0 0 0,0 0 0,0 1 0,0-1 0,0 0 0,0 0 0,0 0-1,0 1 1,0-1 0,0 0 0,0 0 0,0 0 0,0 1 0,0-1 0,0 0 0,0 0 0,-2 18 449,0-1 0,-2 0 0,1 1 0,-10 21 0,-1 11-179,4-13-190,2 0-1,2 1 1,-4 72 0,10-107-96,0 0 0,0 0 0,1 0 1,-1 0-1,0 0 0,1 0 0,0 0 0,0 0 1,0 0-1,0 0 0,0-1 0,0 1 0,1 0 1,0-1-1,-1 1 0,1-1 0,0 1 0,0-1 1,0 0-1,0 0 0,1 0 0,-1 0 1,5 2-1,-2-2-16,1 0 0,-1 0 0,1-1 0,0 1 0,-1-1 0,1-1 0,0 1 0,0-1 0,0 0 0,-1-1 0,8 0 0,6-2-43,-6 1-19,0 1 0,0 0-1,0 1 1,20 2 0,-30-2 61,-1 0 1,1 1 0,0-1 0,-1 1 0,1 0 0,-1 0-1,1 0 1,-1 0 0,1 0 0,-1 1 0,0-1-1,0 1 1,0 0 0,0-1 0,0 1 0,0 0 0,0 0-1,0 0 1,-1 0 0,1 1 0,-1-1 0,0 0-1,1 1 1,-1-1 0,0 1 0,0-1 0,1 6-1,-2-4 23,1 0 0,0 1-1,-1-1 1,0 0 0,0 1-1,0-1 1,-1 1 0,1-1-1,-1 0 1,0 1 0,-1-1-1,1 0 1,0 0-1,-1 0 1,-3 6 0,1-4 52,-1 0-1,1-1 1,-1 1 0,0-1 0,0 0-1,0-1 1,-1 1 0,1-1 0,-7 4 0,1-2 83,0 0 1,-1-1 0,1 0 0,-1-1 0,0 0 0,0-1 0,-1 0 0,1-1 0,0 0-1,-21-1 1,25-1-135,1-1-1,-1 0 0,1-1 1,0 0-1,-12-4 1,17 5-64,0 0 1,0 0-1,0 0 0,1 0 1,-1 0-1,0 0 1,0-1-1,1 1 1,-1-1-1,-2-2 0,4 3 14,-1 0-1,1 0 1,-1 0-1,1 0 0,0 0 1,-1 0-1,1 0 0,0 0 1,0 0-1,0 0 1,0 0-1,0 0 0,0 0 1,0-1-1,0 1 1,0 0-1,0 0 0,0 0 1,1 0-1,-1 0 1,0 0-1,2-1 0,11-18-331,10-5-124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2.728"/>
    </inkml:context>
    <inkml:brush xml:id="br0">
      <inkml:brushProperty name="width" value="0.05" units="cm"/>
      <inkml:brushProperty name="height" value="0.05" units="cm"/>
    </inkml:brush>
  </inkml:definitions>
  <inkml:trace contextRef="#ctx0" brushRef="#br0">66 1 20180,'-5'22'1110,"-1"1"0,-14 36 0,11-36-592,0 1 1,-4 28-1,12-45-416,0 1 1,0-1-1,0 0 0,1 1 0,1-1 1,-1 1-1,1-1 0,0 0 0,1 1 1,-1-1-1,6 11 0,-6-16-82,0 1 0,0 0 0,1-1 0,-1 1 0,1-1 0,0 1 0,0-1 0,0 0-1,0 1 1,0-1 0,0 0 0,1-1 0,-1 1 0,0 0 0,1-1 0,0 1 0,-1-1 0,6 2 0,-3-2-10,0 0 0,0 0 1,0-1-1,0 1 1,0-1-1,1 0 1,-1-1-1,0 1 1,0-1-1,6-2 0,1 0-11,0-1 0,-1-1 0,0 0-1,0 0 1,0-1 0,0-1-1,-1 0 1,15-12 0,-14 8-3,-1 0 0,0-1 0,0 0 0,-2-1 0,9-14 0,-12 18-6,-1 0 0,0 0 0,0 0 1,-1 0-1,0-1 0,-1 0 0,0 1 0,1-17 1,-2 25 6,-1 1 1,0-1-1,0 0 1,0 0 0,0 1-1,0-1 1,0 0-1,0 0 1,0 1-1,0-1 1,0 0 0,0 1-1,-1-1 1,1 0-1,0 1 1,0-1-1,-1 0 1,1 1 0,0-1-1,-1 0 1,1 1-1,-1-1 1,0 0-1,0 1 2,1 0-1,-1 0 1,0 0-1,1 0 0,-1 0 1,1 1-1,-1-1 1,0 0-1,1 1 0,-1-1 1,1 0-1,-1 1 1,1-1-1,-1 0 0,1 1 1,-1-1-1,1 1 1,-1-1-1,1 1 0,-1 0 1,-20 32-29,15-20-35,1 0-1,1 0 1,0 1-1,1-1 1,0 1-1,1 0 0,1 0 1,0 0-1,1 0 1,0 0-1,1 0 1,3 17-1,-3-28 0,0 0-1,0 0 0,0 0 1,0 0-1,0 0 0,0 0 1,1 0-1,0-1 1,-1 1-1,1 0 0,0-1 1,0 1-1,1-1 0,-1 0 1,0 0-1,1 0 1,-1 0-1,1 0 0,0 0 1,-1-1-1,1 1 0,0-1 1,5 2-1,19-4-377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3.551"/>
    </inkml:context>
    <inkml:brush xml:id="br0">
      <inkml:brushProperty name="width" value="0.05" units="cm"/>
      <inkml:brushProperty name="height" value="0.05" units="cm"/>
    </inkml:brush>
  </inkml:definitions>
  <inkml:trace contextRef="#ctx0" brushRef="#br0">28 20 17876,'0'-2'256,"1"1"1,0-1 0,0 0-1,0 0 1,0 1-1,0-1 1,0 0-1,1 1 1,2-3 0,-4 4-235,0 0 1,0 0-1,0 0 1,0-1 0,0 1-1,0 0 1,0 0-1,1 0 1,-1 0 0,0 0-1,0 0 1,0 0-1,0 0 1,0 0 0,0 0-1,1 0 1,-1 0-1,0 0 1,0 0 0,0 0-1,0 0 1,0 0-1,0 0 1,1 0-1,-1 0 1,0 1 0,0-1-1,0 0 1,0 0-1,0 0 1,0 0 0,0 0-1,0 0 1,1 0-1,-1 0 1,0 0 0,0 0-1,0 1 1,0-1-1,0 0 1,0 0 0,0 0-1,0 0 1,0 0-1,0 0 1,0 1 0,1 14 998,-1-12-961,-24 291 2887,22 0-4825,4-233-157,-3-57 1449,-1-5 322,-4-10-22,5 9 183,-11-25-545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3.952"/>
    </inkml:context>
    <inkml:brush xml:id="br0">
      <inkml:brushProperty name="width" value="0.05" units="cm"/>
      <inkml:brushProperty name="height" value="0.05" units="cm"/>
    </inkml:brush>
  </inkml:definitions>
  <inkml:trace contextRef="#ctx0" brushRef="#br0">0 3 16019,'0'-3'1745,"13"5"-889,3 1-288,15 1 976,7-1-271,13 0-329,5 1-120,3-3-840,-3-1-608,2-3 648,-2 1-136,-11-2-240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4.417"/>
    </inkml:context>
    <inkml:brush xml:id="br0">
      <inkml:brushProperty name="width" value="0.05" units="cm"/>
      <inkml:brushProperty name="height" value="0.05" units="cm"/>
    </inkml:brush>
  </inkml:definitions>
  <inkml:trace contextRef="#ctx0" brushRef="#br0">272 47 18444,'2'-8'920,"-1"-17"998,-1 24-1859,0 0 1,-1 0-1,1 1 1,0-1-1,-1 0 0,1 1 1,0-1-1,-1 1 0,1-1 1,-1 0-1,1 1 1,-1-1-1,1 1 0,-1-1 1,0 1-1,1-1 1,-1 1-1,0 0 0,1-1 1,-1 1-1,0 0 0,1-1 1,-1 1-1,0 0 1,0 0-1,1 0 0,-1 0 1,0 0-1,0 0 0,1 0 1,-2 0-1,-2 0 87,-1 1-1,1 0 1,-1 0-1,1 0 1,0 0 0,0 1-1,0-1 1,0 1-1,0 0 1,0 0-1,0 1 1,-5 4-1,-4 3-60,1 0-1,-13 15 0,23-23-83,-3 4 2,-1 0 0,1 0 0,0 0 1,-6 12-1,10-17-6,0 1 0,1 0 0,-1 0 0,0 0 0,1 1 0,-1-1 0,1 0 0,0 0 0,-1 0 0,1 0 1,0 0-1,0 1 0,0-1 0,1 0 0,-1 0 0,1 0 0,-1 0 0,1 0 0,0 0 0,-1 0 0,1 0 0,2 3 0,7 7-44,0 0 0,1 0 0,1-1-1,-1 0 1,2-1 0,21 14 0,-4-2-51,-22-16 70,40 34-120,-44-36 134,0 0 1,-1 0 0,1 0-1,-1 0 1,0 1 0,0 0 0,0-1-1,3 11 1,-5-13 12,-1-1 1,1 1-1,-1 0 1,1 0-1,-1 0 1,0 0-1,0-1 0,0 1 1,0 0-1,0 0 1,-1 0-1,1 0 1,-1-1-1,1 1 1,-1 0-1,1 0 1,-1-1-1,0 1 0,0 0 1,-1 2-1,-1-1 7,0 0 1,0 0-1,0-1 0,0 1 0,0-1 0,0 1 0,-1-1 0,1 0 0,-5 2 0,-6 2 29,-1-1 0,1 0 0,-29 5 0,27-7-24,0 0-1,1-1 0,-1-1 1,0-1-1,0 0 1,0 0-1,0-2 0,-27-6 1,41 8-31,0-1 0,0 1 0,0-1 0,0 0 0,0 0 0,0 0 1,1 0-1,-1 0 0,0-1 0,0 1 0,1 0 0,-1-1 0,1 1 0,0-1 1,-1 0-1,1 1 0,0-1 0,0 0 0,0 0 0,0 0 0,0 1 1,0-1-1,1 0 0,-1 0 0,1-1 0,-1 1 0,1 0 0,0 0 0,0 0 1,0 0-1,0-3 0,1-2 54,0 1-1,1-1 1,0 0 0,0 1 0,0-1-1,1 1 1,0 0 0,6-10 0,29-34-113,12-8-52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5.313"/>
    </inkml:context>
    <inkml:brush xml:id="br0">
      <inkml:brushProperty name="width" value="0.05" units="cm"/>
      <inkml:brushProperty name="height" value="0.05" units="cm"/>
    </inkml:brush>
  </inkml:definitions>
  <inkml:trace contextRef="#ctx0" brushRef="#br0">77 237 19412,'0'10'390,"-1"1"-1,0-1 1,-1 0-1,0 0 1,0 0-1,-1 0 1,-6 13-1,-3 13 533,-2 16 175,-9 59 0,20-87-985,0 1 0,2 0 0,1-1-1,5 44 1,-5-64-89,1 1-1,0-1 1,0 0-1,1 0 1,-1 0 0,4 6-1,-4-9-15,-1-1-1,0 1 0,1-1 0,-1 1 1,0-1-1,1 1 0,-1-1 1,1 0-1,-1 1 0,1-1 0,-1 1 1,1-1-1,-1 0 0,1 0 1,-1 1-1,1-1 0,-1 0 1,1 0-1,0 0 0,0 1 0,0-1 2,0-1-1,0 1 1,0 0-1,0-1 0,0 1 1,-1 0-1,1-1 1,0 1-1,0-1 1,-1 1-1,1-1 0,0 0 1,-1 1-1,1-1 1,-1 1-1,1-1 0,0 0 1,-1 0-1,1-1 1,5-7 52,-1-1 1,0-1-1,0 1 0,-1-1 1,4-17-1,9-59 121,-17 85-180,1-1 1,1-8 3,0-1 0,-1 0 0,0 1 1,-2-18-1,-1 23-5,-1 10-4,0 9-7,3-9 8,0-1-1,0 1 0,0 0 1,0 0-1,1 0 1,-1 0-1,1-1 1,0 1-1,0 0 1,1-1-1,-1 1 0,1-1 1,0 1-1,0-1 1,0 0-1,0 1 1,0-1-1,3 2 0,-1-1-1,0-1 0,0 0 0,1 0-1,-1-1 1,1 1 0,-1-1 0,1 0-1,0 0 1,0-1 0,0 1-1,-1-1 1,7 0 0,2 1-4,0-2 1,0 1-1,0-2 1,-1 0-1,1 0 0,0-1 1,-1-1-1,1 0 1,-1-1-1,13-5 0,-12 2 7,0 0-1,0 0 0,22-19 0,-30 23 5,0-2 0,0 1 0,-1 0 0,0-1 0,0 0 0,0 0 0,0 0 0,-1-1 1,0 1-1,0-1 0,4-10 0,-7 15-2,0 1 1,0-1-1,1 1 1,-1 0-1,0-1 1,0 1-1,0-1 1,0 1-1,0-1 1,0 1-1,0-1 1,0 1-1,0-1 1,0 1-1,0-1 1,0 1-1,0-1 1,0 1-1,0 0 1,0-1-1,-1 1 1,1-1 0,0 1-1,-1-1 1,-8 4 7,-11 16-5,13-7-1,1 0 0,0 0 0,1 0 0,1 0 0,-4 14 1,6-21 0,1-1 1,0 0-1,0 1 0,1-1 1,-1 1-1,1-1 1,0 1-1,0-1 1,1 1-1,-1-1 1,1 1-1,0-1 1,0 1-1,0-1 1,1 0-1,0 0 1,0 0-1,3 6 0,-3-8 1,-1 0 0,1-1 0,1 1-1,-1 0 1,0-1 0,0 1 0,1-1-1,-1 0 1,0 0 0,1 0 0,-1 0-1,1 0 1,0 0 0,-1-1 0,1 1-1,0-1 1,-1 0 0,1 0-1,0 0 1,-1 0 0,1 0 0,0-1-1,-1 1 1,1-1 0,0 1 0,-1-1-1,4-1 1,4-3 6,1 1-1,-1-1 0,0-1 1,0 1-1,10-9 1,3-4 2,-2 0 1,0-2-1,-2 0 1,0-1-1,30-45 0,-27 31-6,-1-1-1,-2-1 1,20-54-1,-35 82-5,15-48 0,-18 52-1,0 0 0,0-1 0,0 1 0,0-1 0,-1 1 1,0-1-1,0 1 0,-1-6 0,0 10 0,1 0 1,0 1 0,0-1-1,-1 1 1,1-1 0,0 1-1,-1-1 1,1 1 0,-1-1-1,1 1 1,0-1-1,-1 1 1,1 0 0,-1-1-1,1 1 1,-1-1 0,0 1-1,1 0 1,-1 0-1,1-1 1,-1 1 0,0 0-1,1 0 1,-1 0 0,1 0-1,-1 0 1,0 0-1,1 0 1,-1 0 0,0 0-1,1 0 1,-1 0 0,1 0-1,-1 0 1,0 0 0,1 1-1,-1-1 1,1 0-1,-1 0 1,0 1 0,1-1-1,-1 0 1,1 1 0,-1-1-1,1 1 1,-1 0 0,-6 5-3,0 0 0,1 1 0,0 0 0,0 0 0,1 0 1,0 1-1,-8 14 0,-26 64-5,27-56 5,1 0 1,-6 33-1,15-54 0,0-1 0,0 1 0,1 1 0,1-1 0,-1 0 0,1 0-1,1 0 1,0 0 0,0 0 0,1 0 0,0 0 0,4 9 0,-5-15 0,0 0 1,1 0-1,0-1 1,0 1 0,0 0-1,0-1 1,0 1-1,0-1 1,1 0-1,-1 0 1,1 0-1,-1 0 1,1 0 0,0-1-1,3 3 1,0-2-1,-1 0 1,1-1-1,0 1 1,-1-1-1,1 0 1,0-1-1,0 1 1,6-1-1,4-2 0,0 1 0,0-2 0,0 0 0,-1-1 0,22-9 0,-13 3 5,0-1-1,-1-1 1,0-2 0,-1 0 0,0-1 0,-1-1 0,-1-2-1,35-37 1,-27 21 12,-2 0 0,-1-1 0,-2-2 0,32-68 0,-53 102-13,26-65 10,-26 63-11,-1-1 1,1 1-1,-1-1 1,0 1 0,0-1-1,-1 0 1,0 1-1,0-1 1,0 0-1,-1-5 1,1 10-1,0 1 0,0 0 0,-1-1 0,1 1 0,0 0 0,0-1-1,0 1 1,0 0 0,0-1 0,-1 1 0,1 0 0,0-1 0,0 1 0,-1 0 0,1 0 0,0-1 0,0 1 0,-1 0 0,1 0 0,0 0 0,-1-1 0,1 1 0,0 0 0,-1 0 0,1 0 0,0 0 0,-1 0-1,1-1 1,0 1 0,-1 0 0,1 0 0,0 0 0,-1 0 0,1 0 0,-1 0 0,1 0 0,0 0 0,-1 0 0,1 1 0,0-1 0,-1 0 0,1 0 0,0 0 0,-1 0 0,1 0 0,0 1 0,-1-1-1,1 0 1,-18 14-5,-3 11-3,0 2 0,2 0 0,1 1 1,1 1-1,-14 33 0,21-41 12,1 0 0,1 0 1,2 1-1,-8 41 0,12-54-9,2 0 0,-1 0 0,1 0 0,1 0 0,0 0 0,2 13 0,-1-17-12,-1 0 0,1 0 0,0 0 0,0 0 0,1 0 0,-1-1 0,1 1 0,0-1 0,0 1 0,1-1 0,-1 0 0,5 3 0,-2-2 65,1-1-1,0 0 0,-1-1 1,1 0-1,1 0 0,-1 0 1,0-1-1,1 0 1,-1 0-1,1-1 0,14 1 1,14 0 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5.869"/>
    </inkml:context>
    <inkml:brush xml:id="br0">
      <inkml:brushProperty name="width" value="0.05" units="cm"/>
      <inkml:brushProperty name="height" value="0.05" units="cm"/>
    </inkml:brush>
  </inkml:definitions>
  <inkml:trace contextRef="#ctx0" brushRef="#br0">5 0 17212,'10'25'1816,"-8"16"-1136,-4 5-296,-2 5 1177,-1 1-705,1-3-856,2-3-560,4-14 552,1-15-192,9-22-136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02.245"/>
    </inkml:context>
    <inkml:brush xml:id="br0">
      <inkml:brushProperty name="width" value="0.05" units="cm"/>
      <inkml:brushProperty name="height" value="0.05" units="cm"/>
    </inkml:brush>
  </inkml:definitions>
  <inkml:trace contextRef="#ctx0" brushRef="#br0">1951 1 7834,'-117'6'363,"-243"22"-2115,288-17 1800,1 3 0,1 4 0,0 2-1,-103 46 1,49-8 1576,-173 109-1,252-138-1298,1 1 0,-44 42-1,61-47-217,2 1-1,1 1 0,1 1 0,-21 34 0,2 7-73,4 1-1,2 2 1,4 2 0,3 0 0,3 2-1,-30 154 1,49-189-34,1 1-1,3 0 1,1 0 0,3 0-1,1-1 1,2 1-1,10 46 1,-9-67-7,0-1 0,2 0-1,0-1 1,1 0 0,1 0 0,1 0 0,0-1-1,2-1 1,0 0 0,0 0 0,2-1-1,0-1 1,1 0 0,1-1 0,0-1 0,21 14-1,-2-7-19,1-1 0,1-2-1,1-2 1,0-1 0,0-2-1,44 7 1,5-3-28,155 6 0,85-16 31,96 4 42,-170 12-7,184 8-102,-149-33 13,407-58 0,76-53 69,-310 42 48,156-28-34,1149-324-384,-1390 300 207,-12-29-33,-335 138 212,0-1 0,-1-1 0,0-1 0,-2-2-1,0 0 1,29-32 0,-47 42 18,1 0-1,-1 0 0,-1-1 0,0 0 1,-1-1-1,0 1 0,0-1 0,3-14 1,-6 17 2,-1 0 1,-1 0 0,1-1-1,-2 1 1,1 0 0,-1-1-1,0 1 1,-1 0 0,0-1-1,-1 1 1,0 0 0,-5-13-1,0 2-28,-2 1-1,0 1 0,-1 0 0,-1 0 0,-26-31 1,6 13-411,-54-47 1,35 41-240,-3 3 0,0 2-1,-3 3 1,-1 2 0,-106-43 0,47 30-43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6.610"/>
    </inkml:context>
    <inkml:brush xml:id="br0">
      <inkml:brushProperty name="width" value="0.05" units="cm"/>
      <inkml:brushProperty name="height" value="0.05" units="cm"/>
    </inkml:brush>
  </inkml:definitions>
  <inkml:trace contextRef="#ctx0" brushRef="#br0">1 74 14451,'5'-7'454,"1"1"0,0-1 1,1 2-1,-1-1 0,1 1 0,0 0 0,1 0 0,-1 1 1,14-6-1,-14 7-174,-1 1 0,0 0 1,1 0-1,-1 0 0,1 1 1,-1 0-1,1 0 0,0 1 0,0 0 1,-1 0-1,1 1 0,0 0 1,7 1-1,-13-1-250,1-1 0,0 1 1,0 0-1,-1-1 0,1 1 0,0 0 1,-1 0-1,1 0 0,-1 0 0,1 0 1,-1 1-1,0-1 0,0 0 1,1 1-1,-1-1 0,0 1 0,0-1 1,0 1-1,0-1 0,0 1 0,-1 0 1,1 0-1,-1-1 0,1 1 0,-1 0 1,1 0-1,-1 0 0,0-1 0,0 1 1,0 0-1,0 0 0,0 0 0,0 0 1,0-1-1,-1 1 0,1 0 0,-2 3 1,-2 7 13,0 1 1,-1-1 0,-1-1 0,-8 15-1,10-20-11,-22 37 112,15-27-46,1 0 0,1 1 1,1 0-1,0 0 0,-5 19 0,12-35-84,1 1 1,0-1 0,-1 0-1,1 0 1,0 0 0,0 1 0,0-1-1,0 0 1,0 0 0,0 0-1,0 1 1,0-1 0,1 0-1,-1 0 1,0 0 0,1 0-1,-1 1 1,1-1 0,-1 0-1,1 0 1,0 0 0,-1 0 0,2 1-1,-1-1 4,1 0-1,-1 0 0,1-1 1,-1 1-1,1 0 1,-1-1-1,1 1 0,0 0 1,-1-1-1,1 0 0,0 1 1,-1-1-1,1 0 1,2 0-1,5-1 38,0 1-1,-1-2 1,1 1-1,-1-1 1,13-5-1,12-8 17,0-1 0,-1-1-1,-1-2 1,-1-1 0,0-2-1,-2 0 1,40-41 0,-55 44-47,-12 16 4,-7 11-10,-2 5 2,0-1 0,1 1 0,1 1 0,-8 21 0,12-30-8,0 0 0,1 0-1,0 0 1,0 0 0,0 1 0,0-1-1,1 0 1,0 0 0,0 1-1,0-1 1,1 0 0,0 0 0,0 0-1,0 1 1,1-1 0,2 6-1,-3-9 3,1 1-1,0-1 1,0 0-1,0 0 1,0 0-1,0-1 1,0 1-1,0 0 1,0-1-1,1 0 1,-1 1-1,0-1 1,1 0-1,0 0 0,-1 0 1,1-1-1,-1 1 1,1 0-1,0-1 1,0 0-1,-1 0 1,1 0-1,0 0 1,-1 0-1,1 0 1,4-2-1,2 1 22,-1-1 1,1-1-1,-1 1 0,1-1 0,-1-1 0,13-7 1,-9 4 6,-1-1 0,-1 0 0,0-1 0,0 0 1,13-16-1,-18 20-33,0-1 1,-1 0-1,0-1 1,0 1-1,0-1 1,-1 0-1,0 0 1,-1 0-1,1 0 1,-1 0-1,1-9 1,-4 1 4,-7 20-13,6-2-5,1 0 0,-1 0 1,0 1-1,1-1 0,-1 0 0,0 5 0,1-5 1,1 0 0,0-1 0,0 1 0,0 0 0,0-1 0,0 1 0,1-1 0,-1 1 0,1-1 0,0 1 0,-1-1 0,1 1 0,0-1 0,1 1 0,-1-1 0,0 0 0,1 0 0,-1 0 0,1 0 0,-1 0 0,1 0 0,0 0 0,0 0 0,0 0 0,0-1 0,0 1 0,1-1 0,-1 0 0,0 0 0,1 0 0,-1 0 0,1 0 0,4 1 0,5 1-1,0 0 0,0-1 0,0-1 1,1 0-1,22-1 0,-13-2 3,1-1-1,-1 0 1,1-2 0,-1-1 0,21-8-1,-28 9-4,0-1-1,0-1 0,-1-1 0,-1 0 0,1-1 1,-1 0-1,22-21 0,-32 27 0,1-1-1,-1 0 1,0-1-1,-1 1 1,1 0-1,-1-1 1,3-8-1,-4 12 5,-1 0 0,1 0 0,-1 0-1,0 0 1,1 0 0,-1 0 0,0 0 0,0 0-1,0 0 1,0 0 0,0 0 0,0 0-1,0 0 1,0-1 0,0 1 0,0 0 0,-1 0-1,1 0 1,0 0 0,-1 0 0,1 0-1,-1 0 1,1 0 0,-1 1 0,1-1 0,-1 0-1,0 0 1,1 0 0,-1 1 0,0-1-1,0 0 1,0 0 0,0 1 0,1-1 0,-1 1-1,0-1 1,0 1 0,0-1 0,0 1 0,-2-1-1,-2 1-1,0-1-1,0 1 1,0 0-1,0 1 1,0-1-1,1 1 0,-1 0 1,0 0-1,0 0 1,1 1-1,-1-1 1,-4 4-1,-4 1 6,1 0 0,0 1 0,-13 10 1,18-11 9,0 0-1,1 0 1,-1 0 0,1 1 0,1 0 0,-1 0 0,1 0 0,1 1 0,-5 9 0,7-15-38,1 1 1,0-1-1,0 0 1,1 1-1,-1-1 1,0 1-1,1 0 1,0-1-1,-1 1 1,1-1-1,0 1 1,0-1-1,1 1 1,-1 0 0,0-1-1,1 1 1,-1-1-1,1 1 1,0-1-1,0 1 1,0-1-1,0 0 1,1 1-1,-1-1 1,1 0-1,-1 0 1,1 0-1,0 0 1,-1 0-1,1-1 1,0 1-1,0 0 1,0-1-1,1 1 1,3 1-1,4 1-32,-1 0 0,1-1-1,0 0 1,-1 0-1,1-1 1,14 1-1,29 1-194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7.181"/>
    </inkml:context>
    <inkml:brush xml:id="br0">
      <inkml:brushProperty name="width" value="0.05" units="cm"/>
      <inkml:brushProperty name="height" value="0.05" units="cm"/>
    </inkml:brush>
  </inkml:definitions>
  <inkml:trace contextRef="#ctx0" brushRef="#br0">216 211 14691,'0'-1'156,"0"-1"0,0 1 0,-1 0-1,1 0 1,-1-1 0,1 1 0,-1 0 0,0 0-1,1 0 1,-1 0 0,0 0 0,0 0 0,0 0-1,0 0 1,0 0 0,0 0 0,0 0 0,0 0-1,0 1 1,0-1 0,0 0 0,0 1 0,-1-1-1,1 1 1,0 0 0,0-1 0,-1 1 0,1 0-1,0 0 1,-1 0 0,1-1 0,0 1 0,-1 1-1,1-1 1,0 0 0,-2 1 0,-4-1 254,0 2 0,1-1 0,-1 1 1,1 0-1,-12 5 0,7-1-144,1 0 1,-1 1-1,1 0 0,1 1 1,-17 15-1,21-17-199,-1 0 0,1 0 0,0 0 0,1 1-1,-1 0 1,1 0 0,1 0 0,-1 1 0,-3 11 0,7-17-53,-1 0 0,0 0 1,1-1-1,0 1 0,-1 0 0,1 0 0,0 0 1,0 0-1,0 0 0,1 0 0,-1 0 0,0 0 0,1 0 1,-1 0-1,1 0 0,-1 0 0,1-1 0,0 1 1,0 0-1,0 0 0,0-1 0,0 1 0,0-1 0,1 1 1,-1-1-1,0 1 0,1-1 0,-1 0 0,1 1 1,-1-1-1,1 0 0,0 0 0,0 0 0,-1-1 1,1 1-1,0 0 0,0-1 0,0 1 0,0-1 0,0 1 1,0-1-1,2 0 0,5 1 24,0 0 0,1-1 0,-1 0 0,1-1 0,-1 0 0,1 0 0,12-4 0,2-4 12,0 0 1,-1-1-1,-1-1 1,0-1-1,0-1 1,-1-1-1,-1-1 1,34-32-1,-25 18 19,-2-1-1,-1-1 1,-1-2-1,35-59 1,-46 65-1,-12 17-14,-3 10-53,1 0 1,-1 0-1,1 0 1,0 0-1,-1 0 0,1 0 1,0 0-1,-1 0 1,1 1-1,0-1 0,0 0 1,-1 0-1,1 0 1,0 0-1,-1 0 0,1 1 1,0-1-1,0 0 1,-1 0-1,1 0 0,0 1 1,0-1-1,-1 0 1,1 1-1,0-1 0,0 0 1,0 0-1,0 1 1,-1 0-1,-15 22 13,1 1 1,1 1-1,1 0 0,2 1 0,-17 52 0,26-71 29,-2 5-213,1 0 1,0 0-1,-1 18 0,3-28 129,1 0-1,0 0 1,0 0-1,0 0 0,0 0 1,0 0-1,0 0 1,1 0-1,-1 0 1,1 0-1,-1 0 0,1 0 1,0 0-1,0 0 1,0 0-1,0 0 0,0 0 1,0-1-1,0 1 1,1 0-1,-1-1 1,1 1-1,-1-1 0,1 1 1,-1-1-1,1 0 1,3 2-1,10 0-297</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8.325"/>
    </inkml:context>
    <inkml:brush xml:id="br0">
      <inkml:brushProperty name="width" value="0.05" units="cm"/>
      <inkml:brushProperty name="height" value="0.05" units="cm"/>
    </inkml:brush>
  </inkml:definitions>
  <inkml:trace contextRef="#ctx0" brushRef="#br0">227 24 20028,'-3'-2'169,"-1"-1"0,1 1 0,0-1 0,-1 1 0,1 0 0,-1 0 0,0 1 0,0-1 0,1 1 1,-1 0-1,0 0 0,0 0 0,0 1 0,0-1 0,-8 1 0,6 1-36,0-1 0,0 2 1,0-1-1,0 0 1,0 1-1,0 0 0,0 1 1,1-1-1,-11 8 0,9-5-60,-1 0 0,1 0-1,1 1 1,-1 0-1,1 1 1,0 0-1,0 0 1,1 0-1,0 0 1,0 1 0,1 0-1,0 0 1,0 0-1,-4 14 1,8-21-53,-1 1 0,1-1 0,-1 1 0,1-1 0,0 1 0,0-1 0,0 1 0,0 0 0,0-1 0,0 1 0,0-1 0,0 1 0,0-1 0,1 1 0,-1-1 0,1 1 0,-1-1 0,1 1 0,0-1 0,-1 1 0,1-1 0,0 0 0,0 0 0,0 1 0,0-1 0,0 0 0,0 0 0,0 0 0,1 0 0,-1 0 0,0 0 0,1 0 0,-1 0 0,0-1 0,1 1 0,-1-1 0,1 1 0,2 0 0,1 0 24,0-1 1,0 1-1,0-1 0,0 0 0,-1 0 0,1-1 1,0 0-1,0 1 0,0-2 0,-1 1 0,8-3 1,-2-1 35,-1 0 0,0 0 0,0 0 1,0-2-1,-1 1 0,0-1 1,0 0-1,0 0 0,-1-1 0,0 0 1,-1-1-1,0 1 0,0-1 0,-1 0 1,7-18-1,-11 17 91,-7 9-44,-10 13-24,16-11-102,-7 7 0,0 1 0,1 1-1,0-1 1,0 1 0,-7 19 0,12-28-2,1-1 0,0 0 0,0 0 0,0 0 0,0 0 1,0 0-1,0 1 0,0-1 0,0 0 0,0 0 0,0 0 0,0 0 1,0 0-1,0 1 0,0-1 0,0 0 0,0 0 0,0 0 1,0 0-1,0 0 0,0 1 0,0-1 0,0 0 0,0 0 0,0 0 1,1 0-1,-1 0 0,0 0 0,0 1 0,0-1 0,0 0 0,0 0 1,0 0-1,0 0 0,0 0 0,1 0 0,-1 0 0,0 0 1,0 0-1,0 0 0,0 0 0,0 0 0,1 1 0,-1-1 0,0 0 1,0 0-1,0 0 0,0 0 0,0 0 0,1 0 0,-1 0 1,0 0-1,12-4-46,11-9-40,-22 13 83,17-12-60,16-9-95,39-18 1,-63 34 136,1 0 1,-1 2-1,1-1 1,0 1-1,0 1 1,1 0-1,-1 0 1,18 1-1,-27 1 22,0 0 0,0 0 0,-1 0 0,1 0 0,0 0 0,0 0 0,-1 1 0,1-1 0,0 1 0,-1-1 0,1 1 0,0 0 0,-1 0-1,1 0 1,-1 0 0,1 0 0,-1 0 0,1 0 0,-1 0 0,0 0 0,0 1 0,3 2 0,-3-1 5,0 0 0,0 0 0,-1 0 0,1 0 0,-1 0-1,1 1 1,-1-1 0,0 0 0,0 0 0,0 0 0,-1 0 0,0 4 0,1-7-4,0 1 1,1-1-1,-1 1 1,0-1 0,1 1-1,-1-1 1,0 0-1,1 1 1,-1-1-1,0 1 1,1-1-1,-1 0 1,1 0-1,-1 1 1,0-1-1,1 0 1,-1 0-1,1 1 1,-1-1-1,1 0 1,-1 0 0,1 0-1,-1 0 1,1 0-1,-1 0 1,1 0-1,-1 0 1,1 0-1,-1 0 1,1 0-1,0 0 1,22-1-17,-21 1 8,30-5-113,-25 3 51,0 1-1,0 0 0,0 0 0,0 1 1,0 0-1,0 0 0,0 0 0,9 2 1,-15-1 55,-1-1 1,1 0-1,-1 0 1,1 1-1,-1-1 1,0 0 0,1 0-1,-1 1 1,0-1-1,1 0 1,-1 1-1,0-1 1,1 1-1,-1-1 1,0 0 0,0 1-1,1-1 1,-1 1-1,0-1 1,0 1-1,0-1 1,0 0-1,1 1 1,-1-1 0,0 1-1,0-1 1,0 1-1,0-1 1,0 1-1,0-1 1,0 1-1,0-1 1,-1 1-1,1-1 1,0 1 0,0-1-1,0 1 1,0-1-1,-1 0 1,1 1-1,0-1 1,-1 1-1,1-1 1,-1 1 0,-15 20-843,15-19 675,-18 15-1993,19-17 2111,0 1-1,-1-1 1,1 1-1,0-1 1,-1 1-1,1-1 0,-1 1 1,1-1-1,-1 0 1,1 1-1,-1-1 1,1 0-1,-1 1 1,1-1-1,-1 0 1,1 0-1,-1 0 1,0 0-1,1 1 1,-1-1-1,1 0 1,-1 0-1,0 0 0,1 0 1,-1 0-1,1 0 1,-1 0-1,1-1 1,-1 1-1,0 0 1,1 0-1,-1 0 1,1 0-1,-1-1 1,0 1-1,2-8-867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8.761"/>
    </inkml:context>
    <inkml:brush xml:id="br0">
      <inkml:brushProperty name="width" value="0.05" units="cm"/>
      <inkml:brushProperty name="height" value="0.05" units="cm"/>
    </inkml:brush>
  </inkml:definitions>
  <inkml:trace contextRef="#ctx0" brushRef="#br0">48 8 14963,'0'-1'2545,"-4"-5"2784,1 7-3753,-2 5-183,-1 2-481,0 0-208,0 1-312,0 3-184,1 2-448,1 0-520,2 0 664,2-5-144,3-8-64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29.178"/>
    </inkml:context>
    <inkml:brush xml:id="br0">
      <inkml:brushProperty name="width" value="0.05" units="cm"/>
      <inkml:brushProperty name="height" value="0.05" units="cm"/>
    </inkml:brush>
  </inkml:definitions>
  <inkml:trace contextRef="#ctx0" brushRef="#br0">306 0 21189,'-55'78'2654,"32"-48"-1955,2 1 0,-24 44 0,35-51-437,0 0-1,1 1 1,1 0 0,2 1-1,-7 47 1,10-26-215,1 0 0,6 64 0,-3-102 13,0 3-788,-3-19-623,-17-61-1040,11 42 1675</inkml:trace>
  <inkml:trace contextRef="#ctx0" brushRef="#br0" timeOffset="1">1 469 16972,'6'-2'2576,"3"1"-1360,8-4-447,5 2 2199,8 0-1527,4 1-289,3 2-488,1-3-328,2 2-912,-5-2-2241,-8 3 2473,-4-2-368,6-1-264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4.720"/>
    </inkml:context>
    <inkml:brush xml:id="br0">
      <inkml:brushProperty name="width" value="0.05" units="cm"/>
      <inkml:brushProperty name="height" value="0.05" units="cm"/>
    </inkml:brush>
  </inkml:definitions>
  <inkml:trace contextRef="#ctx0" brushRef="#br0">48 27 13227,'0'0'120,"1"-1"1,-1 1-1,0-1 0,0 1 1,0 0-1,0-1 1,0 1-1,0 0 1,0-1-1,0 1 0,0-1 1,-1 1-1,1 0 1,0-1-1,0 1 1,0-1-1,0 1 0,0 0 1,-1-1-1,1 1 1,0 0-1,0 0 0,-1-1 1,1 1-1,0 0 1,-1-1-1,-7 6 2102,-5 16 145,7-1-1925,1-1 0,1 1 0,0 0-1,2 0 1,0 0 0,1 0 0,2 0 0,-1 0 0,9 40-1,-8-55-420,0 0 0,1-1-1,-1 1 1,1 0-1,1-1 1,-1 1 0,1-1-1,-1 0 1,1 0-1,0 0 1,1 0 0,6 6-1,-8-8-14,1 0-1,0 0 1,0 0 0,1-1-1,-1 1 1,0-1 0,0 0-1,1 1 1,-1-2 0,1 1-1,-1 0 1,1-1-1,-1 1 1,1-1 0,0 0-1,-1 0 1,1-1 0,6-1-1,2-1-2,1-1-1,-1-1 1,0 0-1,0 0 1,0-1-1,0-1 1,-1 0-1,0-1 1,-1 0-1,11-11 1,-3 2-4,-1 0 0,-1-2 1,-1 0-1,21-34 0,-34 49 1,16-29-7,-18 32 6,1 0 1,-1 0 0,1 0-1,-1 0 1,1-1-1,-1 1 1,0 0 0,1 0-1,-1 0 1,0 0 0,0 0-1,0 0 1,0-1-1,0 1 1,0 0 0,0 0-1,0 0 1,-1 0 0,1-1-1,0 1 1,-1 0-1,1 0 1,-1 0 0,1 0-1,-2-2 1,1 3 1,1 0 0,-1-1 0,0 1 1,1 0-1,-1 0 0,0 0 0,0 0 0,1-1 1,-1 1-1,0 0 0,1 0 0,-1 0 1,0 0-1,0 1 0,1-1 0,-1 0 0,0 0 1,1 0-1,-1 1 0,0-1 0,1 0 0,-1 1 1,0-1-1,1 0 0,-1 1 0,1-1 0,-1 1 1,1-1-1,-1 1 0,1-1 0,-1 1 0,1-1 1,-1 1-1,1 0 0,0-1 0,-1 2 0,-14 23 51,13-19-37,0 0 0,0 1 0,0-1 1,1 1-1,0-1 0,0 1 0,0-1 0,1 1 1,0-1-1,2 10 0,-2-12 0,1-1 1,0 1-1,0-1 0,0 1 0,0-1 1,1 0-1,-1 1 0,1-1 1,0 0-1,0 0 0,0 0 0,0-1 1,1 1-1,-1 0 0,1-1 1,-1 1-1,1-1 0,0 0 0,0 0 1,6 3-1,-2-3 17,0 0 1,-1 0-1,1 0 1,1-1-1,-1 0 1,0 0-1,0-1 1,0 0-1,0 0 0,0-1 1,1 0-1,-1 0 1,0-1-1,0 1 1,-1-2-1,1 1 0,0-1 1,-1 0-1,1 0 1,5-5-1,2 0 31,-1 0-1,0-2 0,-1 0 1,0 0-1,-1-1 1,0 0-1,-1-1 1,12-16-1,-15 17-12,0 0 1,-1-1-1,6-15 1,-10 24-37,-1 0 0,0-1 0,0 1 1,0 0-1,0-1 0,-1 1 1,1-1-1,-1 1 0,0-1 0,0 1 1,0-1-1,-1 1 0,1-1 1,-1 1-1,0-1 0,1 1 0,-3-5 1,2 7-14,-1 0 0,1-1 0,0 1 0,0 0 0,-1 0 0,1 0 0,-1 0 0,1 0 0,-1 0 0,1 0 0,-1 1 0,1-1 0,-1 1 0,0-1 0,1 1 0,-1-1 1,0 1-1,1 0 0,-1 0 0,0 0 0,0 0 0,1 0 0,-4 1 0,3-1-108,1 0 1,-1 0-1,1 0 1,-1 0-1,1 1 1,-1-1-1,0 1 1,1-1-1,-1 1 1,1 0-1,0-1 1,-1 1-1,1 0 1,-1 0-1,1 0 0,0 0 1,0 0-1,0 0 1,0 1-1,0-1 1,0 0-1,0 1 1,0-1-1,-1 2 1,2-2 103,0-1 0,0 0 0,0 0 1,0 1-1,0-1 0,0 0 0,0 0 0,0 1 1,1-1-1,-1 0 0,0 0 0,0 1 0,0-1 1,0 0-1,0 0 0,0 0 0,1 1 0,-1-1 1,0 0-1,0 0 0,0 0 0,1 0 0,-1 1 1,0-1-1,0 0 0,1 0 0,-1 0 0,0 0 1,0 0-1,0 0 0,1 0 0,-1 0 0,0 0 1,0 0-1,1 0 0,-1 0 0,0 0 0,0 0 0,1 0 1,13 0-455,-13 0 418,19-2-463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5.166"/>
    </inkml:context>
    <inkml:brush xml:id="br0">
      <inkml:brushProperty name="width" value="0.05" units="cm"/>
      <inkml:brushProperty name="height" value="0.05" units="cm"/>
    </inkml:brush>
  </inkml:definitions>
  <inkml:trace contextRef="#ctx0" brushRef="#br0">98 0 17868,'-25'51'2263,"-26"61"1563,46-99-3464,1-1 0,0 1-1,2-1 1,-1 1 0,1 0 0,1 0-1,0 15 1,1-26-336,0 0-1,0 0 1,1 0 0,-1 0-1,0 0 1,1 0-1,-1 0 1,1 0 0,0 0-1,-1 0 1,1 0-1,0 0 1,0 0 0,0 0-1,1 0 1,-1-1-1,0 1 1,1-1 0,-1 1-1,1-1 1,0 1 0,-1-1-1,1 0 1,0 0-1,0 1 1,-1-1 0,1-1-1,0 1 1,0 0-1,0 0 1,0-1 0,1 1-1,-1-1 1,0 0-1,0 0 1,0 1 0,0-1-1,3-1 1,4 1-44,0-2 0,1 1-1,-1-1 1,0 0 0,0-1 0,0 0 0,12-6 0,29-20-173,-34 19 36,29-14 0,-44 24 148,0 0-1,-1-1 0,1 1 0,0 0 1,-1-1-1,1 1 0,0 0 1,-1 0-1,1 0 0,0 0 0,0 0 1,-1 0-1,1 0 0,0 0 0,-1 0 1,1 0-1,0 0 0,0 0 0,-1 0 1,1 0-1,0 1 0,-1-1 0,1 0 1,0 1-1,0 0 0,0-1 6,-1 1 0,1 0 0,-1 0 0,1 0 0,-1 0 0,1 0 0,-1 0 0,0 0 1,0 0-1,0 0 0,1 0 0,-1 0 0,0 0 0,0 0 0,0 0 0,-1 1 0,0 8 35,-1 0 0,0-1 0,-5 12 1,4-12-14,-2 8 40,3-11-24,0 1 0,0-1 0,0 1 0,1 0 0,0 0 0,0-1 0,1 1 0,0 13 0,0-19-48,1-1 1,-1 1-1,0-1 0,0 1 0,0-1 0,1 1 1,-1-1-1,0 1 0,1-1 0,-1 0 0,0 1 0,1-1 1,-1 1-1,1-1 0,-1 0 0,0 1 0,1-1 1,-1 0-1,1 0 0,-1 1 0,1-1 0,-1 0 1,1 0-1,-1 0 0,1 0 0,0 0 0,-1 1 0,1-1 1,-1 0-1,1 0 0,-1 0 0,1 0 0,-1-1 1,1 1-1,-1 0 0,1 0 0,-1 0 0,1 0 1,-1-1-1,1 1 0,-1 0 0,1 0 0,-1-1 0,1 1 1,-1 0-1,1-1 0,22-17-1289,11-23 493,-15 21 290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5.605"/>
    </inkml:context>
    <inkml:brush xml:id="br0">
      <inkml:brushProperty name="width" value="0.05" units="cm"/>
      <inkml:brushProperty name="height" value="0.05" units="cm"/>
    </inkml:brush>
  </inkml:definitions>
  <inkml:trace contextRef="#ctx0" brushRef="#br0">51 226 18236,'-10'28'1234,"0"0"0,2 0 0,1 1 0,2 0 0,-3 43 0,8-48-724,0-23-499,-1 0 0,1 0-1,0 0 1,1 0 0,-1 0 0,0 0-1,0 0 1,0 0 0,1 0 0,-1-1-1,0 1 1,1 0 0,-1 0 0,0 0-1,1 0 1,0-1 0,-1 1 0,1 0 0,-1 0-1,1-1 1,0 1 0,0 0 0,0-1-85,-1-1 0,1 1 1,-1-1-1,1 0 1,-1 1-1,1-1 1,-1 0-1,0 1 0,1-1 1,-1 0-1,0 1 1,1-1-1,-1 0 1,0 0-1,0 0 0,0 1 1,0-1-1,0 0 1,0 0-1,0 1 0,0-1 1,0-1-1,0-21 174,-6-22-573,5 19 18</inkml:trace>
  <inkml:trace contextRef="#ctx0" brushRef="#br0" timeOffset="1">8 1 17580,'-6'3'2192,"5"2"-1120,1-1-399,0 2 1559,0 3-800,4 5-495,-1-5-337,3 1-1024,-3-3-641,4 1 937,0 0-240,5 2-168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6.037"/>
    </inkml:context>
    <inkml:brush xml:id="br0">
      <inkml:brushProperty name="width" value="0.05" units="cm"/>
      <inkml:brushProperty name="height" value="0.05" units="cm"/>
    </inkml:brush>
  </inkml:definitions>
  <inkml:trace contextRef="#ctx0" brushRef="#br0">152 366 19620,'-12'4'714,"-1"0"0,1 2 0,-1 0 0,2 0 0,-1 1 0,-13 11 0,20-15-555,1 0 0,0 1 0,0-1 0,0 1 0,1 0 0,-1 1 0,1-1 0,0 0 0,0 1 0,0 0 0,1 0 0,0 0 0,0 0 0,0 0 0,0 0 0,1 0 1,-1 11-1,2-13-130,0 0 1,0-1-1,0 1 1,1 0-1,-1-1 1,1 1-1,0 0 1,0-1 0,0 1-1,0-1 1,0 0-1,1 1 1,-1-1-1,1 0 1,0 0-1,-1 0 1,1 0 0,0 0-1,0 0 1,0 0-1,0-1 1,1 1-1,-1-1 1,0 1-1,1-1 1,-1 0-1,1 0 1,-1 0 0,1 0-1,4 0 1,2 1 4,1 0-1,-1 0 1,1-2 0,-1 1 0,1-1 0,-1 0 0,16-3-1,-6-1-22,-1-1 0,0-1-1,0-1 1,-1 0-1,0-1 1,0-1 0,0 0-1,-1-2 1,-1 0-1,0 0 1,-1-1 0,0-1-1,0-1 1,-1 0-1,11-17 1,-10 13-14,-1-1 1,-1 0-1,-1-1 0,-1 0 1,-1-1-1,0 0 0,-2 0 1,0-1-1,-2 0 0,0 0 1,-1-1-1,0-29 0,-3 46-5,-2 0 0,1 0-1,-1 0 1,0-1 0,0 1-1,0 0 1,-1 0 0,0 1 0,-5-12-1,5 15 5,1 0-1,0 0 0,-1 0 1,1 0-1,-1 0 0,1 1 1,-1-1-1,0 0 0,0 1 1,0-1-1,0 1 0,0 0 1,0 0-1,0 0 0,0 0 1,0 0-1,-1 0 0,1 0 1,0 1-1,-1-1 0,1 1 1,-1 0-1,1-1 0,0 1 1,-1 0-1,1 0 0,-4 1 1,-1 1-9,-1 0 1,1 1 0,0 0-1,-1 0 1,1 0 0,1 1-1,-1 0 1,0 0-1,1 1 1,0 0 0,-9 10-1,4-5-3,1 1 0,1 0-1,0 1 1,1 0-1,-11 19 1,17-28 10,1 1 0,-1-1 0,0 1 0,1 0 0,0 0 0,0 0 0,0 0-1,1 0 1,-1 0 0,1 0 0,0 0 0,0 0 0,0 0 0,1 0 0,-1 0 0,1 0 0,2 5 0,-1-5-20,0 1 0,1-1 0,-1 1 0,1-1 1,0 0-1,0 0 0,1 0 0,-1 0 0,1-1 1,0 0-1,0 1 0,0-1 0,7 3 0,34 20-244,-28-18 112,-1 2 1,0 0 0,25 21 0,-36-27 133,-1 1 0,1-1 0,-1 1 0,-1 0 0,1 0-1,-1 1 1,0-1 0,0 1 0,0 0 0,-1 0 0,0-1 0,0 2 0,0-1 0,-1 0 0,1 9 0,-4 35-3518,2-47 2975,3-1-170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7.466"/>
    </inkml:context>
    <inkml:brush xml:id="br0">
      <inkml:brushProperty name="width" value="0.05" units="cm"/>
      <inkml:brushProperty name="height" value="0.05" units="cm"/>
    </inkml:brush>
  </inkml:definitions>
  <inkml:trace contextRef="#ctx0" brushRef="#br0">313 168 15211,'0'-1'128,"1"1"0,-1-1 0,0 0 1,1 1-1,-1-1 0,1 0 0,-1 0 0,0 1 0,0-1 0,0 0 0,1 0 0,-1 0 0,0 0 0,0 1 0,0-1 0,0 0 0,0 0 0,0 0 1,0 1-1,-1-1 0,1 0 0,0 0 0,0 0 0,-1 1 0,1-1 0,0 0 0,-1 0 0,1 1 0,-2-2 0,1 0 86,-1 1-1,0-1 1,0 1 0,0 0-1,0 0 1,0 0-1,0 0 1,0 0 0,-1 0-1,-3 0 1,-4-1 360,-1 0 1,1 1-1,-20 0 1,18 2-425,1 1-1,0 0 1,0 1-1,0 0 1,0 0 0,1 1-1,-1 1 1,1 0-1,0 0 1,-12 10 0,13-10-119,1 2-1,0-1 1,0 1 0,1 0 0,0 1 0,0-1 0,1 1 0,0 1 0,0-1 0,1 1 0,-7 15-1,11-21-23,0 0-1,0-1 1,0 1-1,1 0 0,-1 0 1,1 0-1,-1-1 0,1 1 1,0 0-1,0 0 0,0 0 1,1 0-1,-1 0 1,2 4-1,-1-5-2,0-1-1,0 0 1,-1 1-1,1-1 1,0 0 0,1 0-1,-1 0 1,0 1-1,0-1 1,0-1-1,1 1 1,-1 0 0,1 0-1,-1 0 1,0-1-1,1 1 1,-1-1 0,1 1-1,-1-1 1,1 1-1,0-1 1,-1 0 0,1 0-1,-1 0 1,1 0-1,0 0 1,2 0 0,8-2 5,-1 0 1,1 0-1,-1-1 1,0-1-1,0 0 1,0 0-1,0-1 1,14-9-1,77-55 28,-101 69-37,37-29 6,30-21 50,-67 49-52,0 0 1,0 0-1,1 0 1,-1 1-1,0-1 1,0 0-1,1 1 1,-1-1-1,0 1 1,1-1-1,-1 1 1,1 0 0,-1-1-1,1 1 1,-1 0-1,0 0 1,1 0-1,-1 0 1,1 0-1,2 1 1,-3 0 0,0 0 1,0 0-1,0 0 1,0 0-1,0 0 0,-1 0 1,1 0-1,0 0 1,0 1-1,-1-1 1,1 0-1,-1 0 0,1 1 1,-1-1-1,0 0 1,1 1-1,-1-1 1,0 1-1,0-1 0,0 0 1,0 3-1,2 102 206,-2-105-211,0 0-1,1 0 1,-1 0-1,0 1 1,0-1-1,1 0 1,-1 0-1,0 0 1,1 1-1,-1-1 1,1 0-1,0 0 1,-1 0-1,1 0 1,0 0-1,0 0 1,-1 0-1,1-1 1,0 1-1,0 0 1,0 0-1,0-1 1,0 1-1,0 0 1,0-1-1,1 1 1,-1-1-1,0 1 1,0-1-1,0 0 1,0 1-1,1-1 1,-1 0-1,0 0 1,0 0-1,1 0 1,-1 0-1,0 0 1,0 0-1,1-1 1,-1 1-1,0 0 1,0-1-1,2 0 1,8-2-50,-1-1 0,-1-1 0,1 1 1,10-8-1,-12 8-12,18-12-104,-18 10 96,0 1 0,1 0 0,-1 0 0,1 1 0,1 0 0,-1 0-1,0 1 1,16-3 0,-24 6 72,-1 0-1,1 0 0,-1 0 0,1 0 0,0 0 0,-1 0 0,1 0 0,-1 0 0,1 0 0,0 1 1,-1-1-1,1 0 0,-1 0 0,1 0 0,-1 1 0,1-1 0,-1 0 0,1 1 0,-1-1 1,1 0-1,-1 1 0,1-1 0,-1 1 0,1-1 0,-1 1 0,0-1 0,1 1 0,-1-1 0,0 1 1,1 0-1,1 20 203,0-1 95,-2-20-290,0 1 0,1-1 0,-1 0 0,0 1-1,1-1 1,-1 1 0,1-1 0,-1 0 0,1 0 0,-1 1 0,1-1-1,-1 0 1,1 0 0,-1 1 0,1-1 0,-1 0 0,1 0 0,-1 0-1,1 0 1,-1 0 0,1 0 0,-1 0 0,1 0 0,-1 0 0,1 0-1,-1 0 1,1 0 0,0 0 0,-1 0 0,1 0 0,-1-1 0,1 1-1,0-1 1,6-2-1,0 0 0,-1 0 1,1-1-1,10-8 0,-14 9-48,1 0 0,0 0 1,0 0-1,0 0 0,1 1 1,-1 0-1,1 0 0,-1 0 1,1 0-1,0 1 0,0 0 1,-1 0-1,9-1 0,-11 3 17,-1-1 0,1 1 0,-1 0 0,0-1 0,1 1 0,-1 0-1,0 0 1,0 0 0,1 0 0,-1 0 0,0 0 0,0 0 0,0 0-1,0 1 1,-1-1 0,1 0 0,0 1 0,1 2 0,13 15-36,-12-18 74,1 1 0,-1-1 0,1 1 1,0-1-1,0 0 0,0 0 0,0-1 0,-1 1 1,1-1-1,0 0 0,8 0 0,45-9 117,-27 0-94,1-2 0,-1 0 0,-1-2 0,0-2 0,-1 0 1,-1-2-1,46-35 0,-64 44-34,0 1 0,-1-2 1,8-9-1,-13 15 3,-1 1-1,-1-1 1,1 0-1,0 1 1,-1-1-1,1 0 0,-1 0 1,0-1-1,0 1 1,0 0-1,0 0 1,0 0-1,-1-1 1,0-5-1,0 7-2,0 1 0,0 0 0,-1 0 0,1 0 0,0 0 0,-1 0 1,1 0-1,-1 0 0,0 0 0,1 0 0,-1 0 0,0 0 0,1 1 0,-1-1 0,0 0 0,0 0 0,0 1 0,0-1 0,0 0 0,0 1 0,0-1 0,0 1 0,0-1 0,0 1 0,0 0 0,0-1 0,0 1 0,0 0 0,0 0 0,0 0 0,0 0 1,-3 0-1,-1 0 15,-1 0 1,1 0 0,-1 1 0,0 0-1,-7 2 1,3 0 32,1 1 0,-1 0 0,1 1-1,0 0 1,1 0 0,-1 1 0,1 0 0,-13 13-1,16-14-8,0 0 0,0 0-1,0 1 1,1 0-1,0 0 1,0 0 0,0 0-1,1 1 1,0-1 0,0 1-1,1 0 1,0 0 0,-2 8-1,4-12-57,0 0 0,0 0 1,0 0-1,0 0 0,1 0 0,-1 0 0,1 0 0,-1 0 0,1 0 1,0 0-1,0 0 0,1 0 0,-1-1 0,0 1 0,1-1 0,0 1 0,0-1 1,-1 1-1,2-1 0,-1 0 0,0 0 0,0 0 0,0 0 0,1 0 1,4 2-1,0 0-53,0-1 0,0 1 0,1-2 1,-1 1-1,1-1 0,0 0 0,0 0 1,13 0-1,20-1-213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02.664"/>
    </inkml:context>
    <inkml:brush xml:id="br0">
      <inkml:brushProperty name="width" value="0.05" units="cm"/>
      <inkml:brushProperty name="height" value="0.05" units="cm"/>
    </inkml:brush>
  </inkml:definitions>
  <inkml:trace contextRef="#ctx0" brushRef="#br0">4508 1 7258,'-723'22'1987,"1"26"-362,637-42-1474,-1223 108 953,989-74-1338,-412 107-1,592-111-168,-195 49-21,187-51 205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8.035"/>
    </inkml:context>
    <inkml:brush xml:id="br0">
      <inkml:brushProperty name="width" value="0.05" units="cm"/>
      <inkml:brushProperty name="height" value="0.05" units="cm"/>
    </inkml:brush>
  </inkml:definitions>
  <inkml:trace contextRef="#ctx0" brushRef="#br0">11 0 16267,'-6'154'7159,"5"-68"-5209,0-66-1615,-1-1-65,2-1 0,0 1 0,1 0 0,1-1 0,4 20 0,-5-35-231,-1 0 0,1-1 0,0 1 0,1 0 1,-1 0-1,0 0 0,1-1 0,0 1 0,-1 0 0,1-1 0,2 3 0,-2-4-24,-1 0-1,0 0 1,0-1 0,1 1-1,-1 0 1,0-1 0,1 1-1,-1-1 1,1 1-1,-1-1 1,1 0 0,-1 1-1,1-1 1,-1 0 0,1 0-1,-1 0 1,1 0 0,-1 0-1,1 0 1,-1-1-1,1 1 1,-1-1 0,1 1-1,-1-1 1,2 0 0,6-3 15,0-1 0,-1 0 0,0 0 0,0-1 0,0 0 0,8-8 0,41-47 56,-33 35-57,1-3-10,-15 17-14,0 1 0,1 0 0,0 0 0,14-9 0,-24 19-5,-1 1 0,1-1 0,0 0 0,0 1 0,0-1-1,0 1 1,0-1 0,0 1 0,0 0 0,1-1 0,-1 1 0,0 0 0,0 0-1,0-1 1,0 1 0,0 0 0,2 1 0,-2-1 0,0 0 0,-1 0-1,1 1 1,-1-1 0,1 1-1,-1-1 1,1 0 0,-1 1 0,1-1-1,-1 1 1,1-1 0,-1 1 0,1-1-1,-1 1 1,0 0 0,1-1 0,-1 1-1,0 0 1,0-1 0,1 1 0,-1 0-1,1 4-1,0 1-1,-1-1 1,0 0-1,0 0 1,0 0-1,-1 6 1,-11 57-108,7-40-704,-3 28 1,8-55 773,0-1-1,0 0 0,0 0 0,0 1 0,0-1 0,0 0 1,0 0-1,0 1 0,0-1 0,0 0 0,0 0 0,0 1 1,0-1-1,0 0 0,0 0 0,0 0 0,0 1 0,0-1 1,0 0-1,0 0 0,1 1 0,-1-1 0,0 0 0,0 0 1,0 0-1,0 1 0,1-1 0,-1 0 0,0 0 0,0 0 1,0 0-1,1 1 0,-1-1 0,0 0 0,8-4-438,7-12 92,4-9-333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8.484"/>
    </inkml:context>
    <inkml:brush xml:id="br0">
      <inkml:brushProperty name="width" value="0.05" units="cm"/>
      <inkml:brushProperty name="height" value="0.05" units="cm"/>
    </inkml:brush>
  </inkml:definitions>
  <inkml:trace contextRef="#ctx0" brushRef="#br0">216 1 16468,'-22'13'874,"1"1"0,1 1 1,0 1-1,1 0 1,1 2-1,1 0 1,0 1-1,2 1 1,-16 23-1,29-39-700,-1 1-1,1 0 1,0 0-1,0 0 1,-1 8-1,2-12-145,1 0 0,0 0 0,0 0 0,-1 1 0,1-1 0,0 0 0,0 0 0,1 0-1,-1 0 1,0 0 0,0 0 0,0 0 0,1 0 0,-1 0 0,0 0 0,1 0 0,-1 0 0,1 0-1,-1 0 1,1 0 0,0 0 0,-1 0 0,1-1 0,0 1 0,-1 0 0,1 0 0,0-1 0,0 1-1,0-1 1,0 1 0,0 0 0,0-1 0,0 0 0,2 1 0,0 0-16,1 0 0,0-1 0,-1 0 0,1 0 0,0 0 0,-1 0 0,1-1 0,-1 0 0,1 1-1,-1-1 1,1 0 0,-1-1 0,1 1 0,-1-1 0,0 1 0,6-5 0,1 0-43,1-2 1,-1 0-1,14-14 0,-17 15 4,1-1-1,-2 0 1,1-1 0,-1 0 0,0 0-1,-1 0 1,0-1 0,0 1 0,-1-1-1,0 0 1,-1-1 0,0 1 0,1-13-1,-4 12-9,-4 17-9,-5 17-83,7-14-49,0 1 0,0 0 0,1 0-1,0 11 1,1-19 176,0 1 0,0-1-1,0 1 1,0-1 0,1 1 0,-1-1-1,1 0 1,-1 1 0,1-1 0,0 0 0,0 1-1,0-1 1,0 0 0,0 0 0,1 0-1,-1 0 1,0 0 0,1 0 0,0 0 0,-1 0-1,4 2 1,-4-4-9,0 0 0,0 1 0,0-1 0,-1 0 0,1 0 0,0 0 0,0 1 0,0-1 0,0 0 0,0 0 0,-1 0-1,1-1 1,0 1 0,0 0 0,0 0 0,1-1 0,17-8-228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8.874"/>
    </inkml:context>
    <inkml:brush xml:id="br0">
      <inkml:brushProperty name="width" value="0.05" units="cm"/>
      <inkml:brushProperty name="height" value="0.05" units="cm"/>
    </inkml:brush>
  </inkml:definitions>
  <inkml:trace contextRef="#ctx0" brushRef="#br0">199 0 17108,'-26'57'3901,"17"-40"-2991,0 0-1,-9 32 1,-45 228 2878,5-20-2316,49-233-1348,5-19-69,2-15-20,3-9-94,0-1 0,2 1 0,1 0 0,7-26 0,30-73-610,-41 118 667,19-48-359,1 1 0,2 1 1,3 1-1,1 2 0,2 0 0,38-43 0,-58 77 301,1 0 1,1 1-1,-1 0 0,1 1 0,1 0 0,-1 0 1,14-6-1,-20 11 63,1 0 0,-1 1 0,1 0 1,0-1-1,0 1 0,-1 1 0,1-1 1,0 1-1,7 0 0,-9 0 11,0 1 1,0-1-1,0 1 0,0 0 1,0 0-1,0 0 0,-1 0 1,1 1-1,0-1 0,-1 1 1,1-1-1,-1 1 0,0 0 1,1 0-1,-1 0 0,3 4 0,-3-3 5,0 0 0,-1 0-1,1 0 1,-1 0-1,1 1 1,-1-1 0,0 0-1,0 1 1,-1-1 0,1 1-1,-1-1 1,0 1-1,0-1 1,0 1 0,0-1-1,0 1 1,-1-1-1,1 1 1,-1-1 0,0 0-1,0 1 1,-1-1-1,1 0 1,-1 0 0,-2 5-1,-2 2 66,0 0-1,-1 0 1,0-1-1,0 0 1,-1 0-1,-12 10 1,12-13-12,1 0 0,-1-1 0,0-1 0,0 1 1,-1-1-1,1 0 0,-1-1 0,-16 4 0,21-6-90,1 0 0,-1-1 0,0 0-1,0 0 1,1 0 0,-1 0 0,0 0-1,1-1 1,-1 1 0,0-1 0,-3-1-1,5 0-58,0 1 0,-1 0-1,1 0 1,0-1 0,0 1 0,0-1-1,0 1 1,1-1 0,-1 0 0,0 0-1,1 0 1,-1 0 0,1 0-1,0 0 1,-1 0 0,1 0 0,0-1-1,0-1 1,-1-1 12,1 1 0,1-1 0,-1 0 0,0 0 0,1 1 0,0-1 1,0 0-1,1 1 0,-1-1 0,1 0 0,0 1 0,3-9 0,16-25-530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9.279"/>
    </inkml:context>
    <inkml:brush xml:id="br0">
      <inkml:brushProperty name="width" value="0.05" units="cm"/>
      <inkml:brushProperty name="height" value="0.05" units="cm"/>
    </inkml:brush>
  </inkml:definitions>
  <inkml:trace contextRef="#ctx0" brushRef="#br0">188 26 15691,'-3'17'810,"0"0"-1,-1-1 0,-1 1 0,0-1 0,-1 0 1,-14 26-1,4-6 905,-69 187 2358,74-189-3864,3 0 0,0 1-1,3 0 1,-3 62 0,8-96-208,0-1 0,0 1 0,0-1 0,-1 0 0,1 1 0,0-1 0,0 1 0,0-1 0,1 0 0,-1 1 1,0-1-1,0 0 0,0 1 0,0-1 0,0 1 0,0-1 0,0 0 0,1 1 0,-1-1 0,0 0 0,0 1 0,1-1 0,-1 0 0,0 0 1,0 1-1,1-1 0,-1 0 0,1 0 0,0 0 0,-1-1 1,1 1-1,-1 0 0,1-1 1,0 1-1,-1-1 0,1 1 1,-1-1-1,1 1 0,-1-1 1,0 0-1,1 1 0,-1-1 1,1 1-1,-1-1 0,1-1 1,14-29-22,13-42 0,3-4-56,10-12-107,3 3-1,77-112 1,-119 196 180,43-57-109,-40 54 100,0 0 0,-1 1 0,2 0 0,-1 0 0,0 0 0,1 0 0,0 1 0,11-6 0,-15 9 11,-1-1 1,0 1-1,1-1 0,-1 1 0,0 0 0,1-1 0,-1 1 1,1 0-1,-1 0 0,0 0 0,1 0 0,-1 0 0,1 0 1,-1 0-1,0 1 0,1-1 0,-1 1 0,0-1 1,1 1-1,-1-1 0,0 1 0,1 0 0,-1-1 0,1 2 1,0 0-2,-1-1 1,0 1-1,1 0 0,-1 0 1,0 0-1,0 0 1,0 0-1,0 0 1,0 1-1,-1-1 1,1 0-1,-1 0 1,1 4-1,0 1-4,-1 0 0,0 0 0,0 1 1,-1-1-1,0 0 0,0 0 0,0 0 0,-5 11 0,1-9 14,0 0 0,0 0-1,-1-1 1,0 1-1,-1-1 1,0-1 0,0 1-1,-1-1 1,0 0-1,0-1 1,0 0 0,-1 0-1,0-1 1,0 0-1,-1-1 1,1 0 0,-1 0-1,0-1 1,-20 4-1,28-7-12,0 1-1,-1-1 0,1 0 0,0 0 0,0 0 0,-1 0 1,1 0-1,0-1 0,0 1 0,-1-1 0,1 1 0,0-1 0,0 0 1,0 0-1,0 0 0,0 0 0,0 0 0,0 0 0,0-1 1,1 1-1,-1 0 0,-2-4 0,2 3 21,1 0 0,0 0 0,1 0 0,-1 0 0,0 0 0,1-1-1,-1 1 1,1 0 0,-1 0 0,1-1 0,0 1 0,0 0 0,0 0 0,0-1 0,1 1 0,-1 0 0,1 0 0,-1-1-1,1 1 1,0 0 0,0 0 0,1-3 0,11-17-35</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39.730"/>
    </inkml:context>
    <inkml:brush xml:id="br0">
      <inkml:brushProperty name="width" value="0.05" units="cm"/>
      <inkml:brushProperty name="height" value="0.05" units="cm"/>
    </inkml:brush>
  </inkml:definitions>
  <inkml:trace contextRef="#ctx0" brushRef="#br0">53 118 20396,'6'2'562,"0"0"0,1-1 0,0 1 0,-1-1 0,1-1 0,0 0 0,-1 1 0,1-2 0,0 1 0,11-3 0,-13 1-503,-1 1 0,0 0 1,0-1-1,0 0 0,0 0 0,0 0 1,0 0-1,-1-1 0,1 1 0,-1-1 1,1 0-1,-1 0 0,0 0 0,0-1 1,-1 1-1,1-1 0,3-5 1,-5 7-57,0-1 0,0 1 0,0 0 0,0-1 0,0 1 0,0-1 0,-1 1 0,1-1 1,-1 1-1,0-1 0,1 0 0,-1 1 0,-1-3 0,1 3-2,0 1-1,-1-1 1,1 1-1,-1-1 1,1 1-1,-1-1 1,0 1-1,0 0 1,1-1-1,-1 1 1,0 0-1,0 0 0,0-1 1,-1 1-1,1 0 1,-2-1-1,0 0 1,0 1-1,0-1 0,0 1 0,0 0 1,-1 0-1,1 1 0,0-1 0,0 0 0,-1 1 1,1 0-1,0 0 0,0 0 0,-1 0 0,1 1 1,0-1-1,0 1 0,-1 0 0,1 0 0,-4 1 1,-2 3-1,0-1 0,1 1 0,-1 0 0,1 1 0,0 0 0,1 1 0,0-1 0,0 1 0,0 1 1,-7 9-1,10-12-1,0 1 1,0-1-1,1 1 1,0 0-1,0 0 1,0 0-1,1 1 1,-1-1-1,2 1 1,-1-1-1,1 1 1,0-1-1,0 1 1,1 0-1,0 11 1,0-15-1,1-1 1,-1 0-1,1 0 1,-1 0-1,1 0 1,0 0-1,0 0 1,0-1-1,0 1 0,0 0 1,0 0-1,1-1 1,-1 1-1,0 0 1,1-1-1,-1 0 1,1 1-1,3 1 0,-2-1-8,0-1-1,1 1 0,-1-1 1,1 0-1,-1 0 0,1 0 0,-1-1 1,1 1-1,-1-1 0,5 0 0,5-1-36,-1 0 0,1-1 0,-1 0 0,1-1 0,12-5 1,23-11-137,0-2 0,49-31 0,20-9-75,-111 58 260,-2 1 14,0 0-1,0 0 1,0 0-1,1 1 1,-1 0-1,1-1 1,-1 2-1,6-2 1,-10 2-11,0 0 1,1 0 0,-1 0 0,0 0-1,0 0 1,1 0 0,-1 1 0,0-1 0,1 0-1,-1 0 1,0 0 0,1 0 0,-1 0-1,0 0 1,0 0 0,1 1 0,-1-1-1,0 0 1,0 0 0,1 0 0,-1 1-1,0-1 1,0 0 0,0 0 0,0 1-1,1-1 1,-1 0 0,0 0 0,0 1-1,0-1 1,0 0 0,0 1 0,0-1-1,0 0 1,1 1 0,-4 16 227,-16 20 201,16-29-308,-3 3 23,1-2-20,0 0 1,1-1 0,0 2-1,1-1 1,0 0-1,0 1 1,1-1 0,-2 15-1,4-23-120,0 0 1,0 0-1,0 0 0,0 0 0,0 0 1,1 0-1,-1 0 0,0 0 0,0 0 1,1 0-1,-1 0 0,1 0 0,-1 0 1,1 0-1,-1 0 0,1 0 0,-1-1 1,1 1-1,0 0 0,-1 0 0,1-1 1,0 1-1,1 0 0,0 0-57,-1 0 0,1-1 0,0 1 1,-1-1-1,1 1 0,0-1 0,0 0 0,0 0 0,0 0 0,-1 0 0,1 0 0,2 0 0,4-2-351,0 1-1,0-1 1,0-1-1,14-5 1,52-29-719,-33 16 365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3:40.128"/>
    </inkml:context>
    <inkml:brush xml:id="br0">
      <inkml:brushProperty name="width" value="0.05" units="cm"/>
      <inkml:brushProperty name="height" value="0.05" units="cm"/>
    </inkml:brush>
  </inkml:definitions>
  <inkml:trace contextRef="#ctx0" brushRef="#br0">369 0 22421,'-53'24'2006,"27"-14"-1140,1 1 0,0 2 0,-42 28 0,66-41-871,1 1 0,0-1 0,-1 0 0,1 0 0,0 0-1,0 0 1,-1 1 0,1-1 0,0 0 0,0 0 0,0 0 0,-1 1-1,1-1 1,0 0 0,0 0 0,0 1 0,0-1 0,-1 0 0,1 0-1,0 1 1,0-1 0,0 0 0,0 1 0,0-1 0,0 0 0,0 0-1,0 1 1,0-1 0,0 0 0,0 1 0,0-1 0,0 0 0,0 1-1,0-1 1,0 1 0,13 4-465,30 0-725,-26-4 765,-7 0 172,14 2-534,38 11-1,-56-13 759,-1 1-1,1 0 0,0 0 1,-1 1-1,0 0 1,1 0-1,-1 0 0,0 0 1,-1 1-1,1 0 1,-1 0-1,5 5 0,-8-8 79,0 1 0,0 0 0,0-1 0,0 1 0,0 0 0,0-1-1,-1 1 1,1 0 0,0 0 0,-1 0 0,0-1 0,1 1 0,-1 0 0,0 0-1,0 0 1,0 0 0,0 0 0,-1 0 0,1-1 0,0 1 0,-1 0 0,1 0-1,-1 0 1,0-1 0,1 1 0,-1 0 0,0 0 0,0-1 0,0 1 0,0-1-1,-1 1 1,1-1 0,0 0 0,-1 1 0,-2 1 0,-5 5 258,-1-1 0,1-1 0,-1 1 0,-15 6 0,25-13-302,-25 12 492,-1-1-1,0-1 0,-47 12 0,58-19-493,0 0-1,0-1 1,0-1 0,0 0-1,-1-1 1,1-1-1,0 0 1,-23-6-1,11 0-206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08.018"/>
    </inkml:context>
    <inkml:brush xml:id="br0">
      <inkml:brushProperty name="width" value="0.05" units="cm"/>
      <inkml:brushProperty name="height" value="0.05" units="cm"/>
    </inkml:brush>
  </inkml:definitions>
  <inkml:trace contextRef="#ctx0" brushRef="#br0">0 66 15867,'25'-2'4337,"21"-8"-2097,4 0-1084,7 1-302,19-5-466,1 4 1,128-1 0,-199 12-497,26 1-721,-31-2 696,1 1 1,-1-1-1,1 0 1,-1 1-1,1-1 0,-1 1 1,1 0-1,-1-1 1,0 1-1,1 0 0,-1 0 1,0 0-1,0 0 1,0 0-1,1 0 0,0 2 1,-2-2 81,0 0 0,0-1 1,0 1-1,0 0 0,0 0 1,0-1-1,0 1 0,0 0 1,0 0-1,0-1 0,0 1 1,-1 0-1,1-1 0,0 1 1,-1 0-1,1-1 0,0 1 1,-1-1-1,1 1 0,-1 0 1,1-1-1,-1 1 0,1-1 1,-1 1-1,0-1 0,1 1 0,-2 0 1,-16 9-860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08.449"/>
    </inkml:context>
    <inkml:brush xml:id="br0">
      <inkml:brushProperty name="width" value="0.05" units="cm"/>
      <inkml:brushProperty name="height" value="0.05" units="cm"/>
    </inkml:brush>
  </inkml:definitions>
  <inkml:trace contextRef="#ctx0" brushRef="#br0">0 43 16852,'0'13'1880,"17"-4"-968,6-2-320,21-5 801,8-2-153,11-5-296,3 1-288,3-4-848,-5-3-544,-7-4 648,-4 0-192,-15-1-152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08.823"/>
    </inkml:context>
    <inkml:brush xml:id="br0">
      <inkml:brushProperty name="width" value="0.05" units="cm"/>
      <inkml:brushProperty name="height" value="0.05" units="cm"/>
    </inkml:brush>
  </inkml:definitions>
  <inkml:trace contextRef="#ctx0" brushRef="#br0">1 21 15355,'18'-5'1176,"0"0"0,0 2 0,31-3 0,-15 5-266,0 1-1,55 7 1,-72-4-788,-1 0 1,1 1-1,-1 0 1,0 1 0,-1 1-1,1 1 1,-1 0 0,27 18-1,-37-22-125,1 1 0,-2 0 0,1 0-1,0 0 1,-1 1 0,0-1 0,0 1-1,0 0 1,-1 0 0,0 1 0,0-1-1,0 1 1,-1 0 0,1-1 0,-1 1-1,-1 0 1,1 0 0,-1 0 0,0 1-1,0-1 1,-1 0 0,0 0 0,0 0 0,0 1-1,-1-1 1,-2 11 0,-2-2-13,-1 0 1,0 0-1,0-1 0,-2 1 1,0-2-1,0 1 1,-1-1-1,-1 0 0,-16 16 1,-15 13-36,-54 41 1,88-78 43,-177 128-1463,169-124 1197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0.088"/>
    </inkml:context>
    <inkml:brush xml:id="br0">
      <inkml:brushProperty name="width" value="0.05" units="cm"/>
      <inkml:brushProperty name="height" value="0.05" units="cm"/>
    </inkml:brush>
  </inkml:definitions>
  <inkml:trace contextRef="#ctx0" brushRef="#br0">59 21 18156,'0'0'87,"-1"0"1,0 0-1,0 0 1,1 0 0,-1 0-1,0 0 1,0 0-1,1 0 1,-1 0-1,0 0 1,1 0-1,-1 1 1,0-1-1,0 0 1,1 1-1,-1-1 1,0 0 0,1 1-1,-1-1 1,1 1-1,-1-1 1,1 1-1,-1-1 1,1 1-1,-1-1 1,1 1-1,-1 0 1,1-1-1,-1 1 1,1 0 0,0-1-1,-1 2 1,-11 30 681,9-24-184,-3 11-7,1-1 0,1 1-1,-3 25 1,6-33-439,0 1 1,1-1-1,0 1 1,1-1 0,1 1-1,4 19 1,-6-29-124,1 1 1,0-1-1,0 1 1,0-1-1,0 1 1,0-1-1,0 1 0,1-1 1,-1 0-1,1 0 1,-1 0-1,1 0 1,0 0-1,0 0 1,0 0-1,0-1 1,0 1-1,0-1 0,1 0 1,-1 1-1,0-1 1,1 0-1,-1 0 1,1 0-1,-1-1 1,1 1-1,-1-1 1,1 1-1,0-1 0,-1 0 1,1 0-1,0 0 1,-1 0-1,1 0 1,0-1-1,-1 1 1,1-1-1,4-2 1,4 0 10,0-2 0,-1 0 0,0 0 0,0-1 0,0 0 0,-1 0 1,16-14-1,-8 4 15,-1-1 0,0-1-1,-1 0 1,0-1 0,-2-1 0,0 0 0,-2-1 0,13-28 0,-21 37-21,-4 9 21,-10 21 40,6-2-56,0-1-1,1 2 0,0-1 0,1 0 0,1 1 1,1-1-1,0 1 0,1 0 0,3 20 0,-2-30-10,0 0 0,0-1 0,0 1 0,1 0 0,0-1 0,1 0 0,0 1 0,0-1 0,0 0 0,0 0 0,1 0 0,0-1 0,0 1-1,1-1 1,-1 0 0,1 0 0,0-1 0,1 0 0,-1 1 0,1-2 0,0 1 0,0-1 0,0 0 0,0 0 0,8 3 0,-5-4 26,-1 0 1,1-1 0,0 0-1,-1 0 1,1-1 0,0 0-1,-1-1 1,1 1 0,0-2-1,-1 1 1,1-1 0,-1 0-1,0-1 1,1 0 0,-1-1 0,0 1-1,-1-2 1,15-9 0,-17 10-2,1 0 0,-1 0 1,0-1-1,0 0 1,-1 0-1,0 0 1,0-1-1,0 1 1,0-1-1,-1 0 0,0 0 1,0 0-1,-1-1 1,0 1-1,0-1 1,0 1-1,-1-1 1,0 1-1,0-1 0,0 0 1,-1 0-1,0 0 1,-1 1-1,-2-14 1,3 18-35,0 0 1,-1 0 0,0 0-1,1 0 1,-1 1 0,0-1-1,0 0 1,0 1-1,0-1 1,0 0 0,0 1-1,0 0 1,-1-1 0,1 1-1,-3-2 1,3 2-6,1 1 0,-1 0 0,0-1 1,0 1-1,0 0 0,1 0 0,-1 0 0,0-1 0,0 1 1,0 0-1,0 0 0,1 0 0,-1 0 0,0 1 0,0-1 1,0 0-1,0 0 0,1 0 0,-1 1 0,0-1 0,0 0 1,1 1-1,-1-1 0,0 1 0,0-1 0,1 1 0,-1-1 1,0 1-1,1-1 0,-1 1 0,1 0 0,-1-1 0,1 1 1,-1 0-1,1-1 0,0 1 0,-1 1 0,-1 0-1,0 1 0,1 0 0,0 0 0,-1 0 0,1 0 0,0-1 0,1 1 0,-1 1 0,0-1 0,1 0-1,-1 0 1,1 0 0,0 0 0,0 0 0,1 0 0,-1 0 0,0 0 0,1 1 0,0-1 0,0 0 0,0-1 0,0 1-1,0 0 1,3 4 0,-2-3 0,1-1 0,-1 1-1,1-1 1,0 0 0,0 0-1,0 0 1,0 0 0,1-1-1,-1 1 1,1-1 0,0 0-1,-1 0 1,1 0 0,0 0-1,0-1 1,0 1 0,7 0-1,3 0-1,1-2 0,-1 1-1,0-2 1,1 0 0,-1-1-1,0 0 1,0-1 0,0-1-1,-1 0 1,1-1 0,-1 0-1,0-1 1,13-8 0,4-3-6,-1-2 0,-1-1 1,-1-1-1,31-30 1,-39 32-5,-2 1 1,0-2 0,-2-1 0,19-30 0,-50 80 8,-61 118 47,69-128-39,1 0 1,0 0 0,1 0 0,1 1-1,1 0 1,-2 32 0,6-49-27,0-1-1,0 1 1,0-1 0,0 1-1,1-1 1,-1 1-1,1-1 1,-1 1 0,1-1-1,0 1 1,0-1 0,0 1-1,1-1 1,-1 0 0,0 0-1,1 0 1,-1 0-1,1 0 1,0 0 0,0 0-1,0 0 1,0-1 0,0 1-1,0-1 1,0 1 0,0-1-1,1 0 1,2 1 0,2 1-60,0-1 0,0-1 0,1 1 0,-1-1 0,1-1 1,-1 1-1,1-1 0,13-2 0,34-9-151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6.070"/>
    </inkml:context>
    <inkml:brush xml:id="br0">
      <inkml:brushProperty name="width" value="0.05" units="cm"/>
      <inkml:brushProperty name="height" value="0.05" units="cm"/>
    </inkml:brush>
  </inkml:definitions>
  <inkml:trace contextRef="#ctx0" brushRef="#br0">1295 168 9954,'-71'-8'1200,"0"-1"-920,-5-2-184,-1-1 1249,-1-2-1305,-2-3-168,1-3-48,-4 2-88,0 0-401,-2 2 25,-6 3-120,-6 3-112,-9 9 512,-1 1-160,-3 11-24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0.844"/>
    </inkml:context>
    <inkml:brush xml:id="br0">
      <inkml:brushProperty name="width" value="0.05" units="cm"/>
      <inkml:brushProperty name="height" value="0.05" units="cm"/>
    </inkml:brush>
  </inkml:definitions>
  <inkml:trace contextRef="#ctx0" brushRef="#br0">22 1 17604,'-2'2'288,"0"0"0,0 1 0,0-1 0,0 1 0,0-1 0,1 1 0,0 0 0,-1-1 0,1 1 0,0 0 0,0 0 0,1 0 0,-1 0 0,0 0 0,1 0 0,0 0 0,0 1 0,0-1 0,0 4 0,1 3 33,0-1-1,1 0 0,-1 0 1,2 0-1,3 11 1,-4-16-281,-1 0 1,1-1-1,0 1 1,0-1 0,0 1-1,0-1 1,1 0-1,-1 0 1,1 0-1,0 0 1,0-1 0,0 1-1,0-1 1,0 1-1,1-1 1,-1 0-1,6 1 1,-4-1-19,0 0 1,1-1-1,-1 0 1,0 0-1,1-1 1,-1 0 0,1 0-1,0 0 1,-1 0-1,1-1 1,6-2-1,2-1 3,1 0-1,0-2 1,-1 0-1,0 0 1,0-2 0,-1 0-1,0 0 1,12-11-1,3-7 35,-2 2 3,-20 20 12,-7 9 47,-8 15-26,0 0 0,1 1 0,-5 21 0,11-36-63,1 1 0,-1-1 0,1 1 1,0 0-1,1-1 0,0 1 0,0 0 0,0 0 0,1-1 0,0 1 0,0 0 1,1-1-1,0 1 0,3 6 0,-4-10-10,1 0 0,0 0 1,-1-1-1,1 1 0,1-1 0,-1 1 1,0-1-1,1 0 0,-1 0 0,1 0 0,-1 0 1,1 0-1,0-1 0,0 1 0,0-1 1,0 0-1,3 1 0,0 0 9,-1-1-1,1-1 1,0 1-1,-1-1 1,1 0-1,-1 0 1,1-1-1,0 0 1,6-1-1,1-2 26,1 0 1,-2-1-1,1-1 0,-1 0 0,1 0 0,-2-1 1,17-13-1,-15 9 4,0 0 0,-1-1 0,20-26 0,-26 30-50,-1 0 0,0 0 1,0-1-1,-1 1 0,0-1 0,0 0 0,-1 0 1,3-13-1,-7 10-15,-7 17-23,-7 18-120,11-13-152,1-1 1,0 1-1,0 0 1,1 0-1,0 0 1,0 11-1,2-19 134,0-1 0,0 1 0,0 0 0,0 0 0,0 0 0,1-1 0,-1 1 0,1 0 0,-1 0 0,1-1 0,0 1 0,-1 0-1,1-1 1,0 1 0,0-1 0,0 1 0,2 1 0,-1-2-21,-1 0 0,1 0 0,0 0 0,-1-1 0,1 1 0,0 0 0,0-1 1,0 1-1,0-1 0,0 0 0,0 0 0,-1 0 0,1 0 0,0 0 0,0 0 0,0 0 0,0 0 0,0-1 0,0 1 0,2-2 0,29-12-1158,5-11-190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1.296"/>
    </inkml:context>
    <inkml:brush xml:id="br0">
      <inkml:brushProperty name="width" value="0.05" units="cm"/>
      <inkml:brushProperty name="height" value="0.05" units="cm"/>
    </inkml:brush>
  </inkml:definitions>
  <inkml:trace contextRef="#ctx0" brushRef="#br0">316 0 18780,'-161'73'4928,"142"-63"-4445,0 2 0,1 0-1,0 1 1,1 1 0,-29 29-1,44-41-455,1 0 0,-1-1 0,1 1-1,-1 0 1,1 0 0,0 0-1,0 0 1,0 0 0,0 0 0,0 0-1,0 1 1,1-1 0,-1 0 0,1 0-1,-1 1 1,1-1 0,0 0-1,0 3 1,0-3-27,1 0 0,0 0 0,-1-1 0,1 1 0,0 0 0,0-1-1,0 1 1,0-1 0,1 1 0,-1-1 0,0 0 0,1 1 0,-1-1 0,1 0 0,-1 0 0,1 0-1,-1 0 1,1 0 0,0 0 0,-1 0 0,1-1 0,3 2 0,29 8-282,60 10 0,11 2-211,-91-18 414,-1 1-1,1 0 0,-1 1 0,-1 0 1,17 10-1,-28-15 79,-1-1 0,1 1 0,0-1 1,0 1-1,0-1 0,0 1 0,0 0 1,-1 0-1,1-1 0,0 1 0,0 0 0,-1 0 1,1 0-1,-1 0 0,1 0 0,-1-1 1,1 1-1,-1 0 0,0 0 0,1 0 0,-1 0 1,0 1-1,0-1 0,1 0 0,-1 0 1,0 2-1,-1-2 10,0 1 0,0-1 0,1 0 0,-1 1 1,0-1-1,0 0 0,0 1 0,0-1 0,-1 0 0,1 0 0,0 0 1,0 0-1,-1 0 0,1 0 0,-2 1 0,-8 3 92,0 0-1,0-1 0,-19 6 1,16-6-69,0-1 1,0 0-1,-1-1 1,1 0-1,-1-1 1,1-1-1,-28-2 1,41 2-80,0 0 1,0 0 0,0 0 0,0 0 0,0-1 0,0 1-1,0 0 1,1 0 0,-1-1 0,0 1 0,0-1-1,0 1 1,1-1 0,-1 1 0,0-1 0,0 1-1,1-1 1,-1 1 0,1-1 0,-1 0 0,0 0 0,1 1-1,-1-1 1,1 0 0,0 0 0,-1 1 0,1-1-1,-1 0 1,1 0 0,0 0 0,0 0 0,0 0-1,-1 1 1,1-1 0,0 0 0,0 0 0,0 0 0,0 0-1,1-1 1,0-1-31,0 0 1,0 1-1,0-1 0,1 1 0,-1-1 1,1 1-1,0-1 0,0 1 0,0 0 1,0 0-1,3-3 0,23-16-559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1.720"/>
    </inkml:context>
    <inkml:brush xml:id="br0">
      <inkml:brushProperty name="width" value="0.05" units="cm"/>
      <inkml:brushProperty name="height" value="0.05" units="cm"/>
    </inkml:brush>
  </inkml:definitions>
  <inkml:trace contextRef="#ctx0" brushRef="#br0">0 217 17236,'18'0'1006,"0"-1"0,0-1 0,0 0 0,23-6 0,-31 4-624,1 1-1,-1-1 1,1-1-1,-2 0 1,1 0-1,0-1 1,-1-1 0,10-8-1,-9 7-236,-2-1-1,1 1 1,-1-2-1,9-13 1,-14 20-136,-2 1 0,1-1 0,0 0 0,-1 0 0,1 0 0,-1 0 0,0-1 1,0 1-1,0 0 0,0 0 0,-1-1 0,1 1 0,-1 0 0,0-1 0,0 1 0,0 0 0,0-1 0,-1 1 1,1 0-1,-3-6 0,3 8-5,-1-1 1,0 1-1,0 0 1,0-1-1,0 1 1,0 0-1,0 0 1,-1 0-1,1 0 1,0 0-1,0 0 1,-1 0-1,1 1 1,-1-1-1,1 0 1,-1 1 0,1-1-1,-1 1 1,1 0-1,-1-1 1,1 1-1,-1 0 1,0 0-1,1 0 1,-1 0-1,1 0 1,-1 0-1,0 0 1,1 1-1,-1-1 1,1 1-1,-1-1 1,-1 2-1,-6 1 31,1 0 1,-1 1-1,1 0 0,-13 8 0,8-3 29,0 1 1,1 0-1,0 1 0,1 0 1,-17 21-1,21-23-17,1 0 0,0 0 1,1 0-1,0 1 0,1-1 0,-1 1 0,2 1 0,-1-1 0,-1 13 1,4-20-43,1 0 1,-1 0 0,1 0-1,0 0 1,0 0 0,0 0-1,0 0 1,1 0 0,-1 0 0,1 0-1,0 0 1,0 0 0,0-1-1,0 1 1,0 0 0,0 0-1,1-1 1,0 1 0,-1-1-1,1 1 1,0-1 0,0 0-1,0 0 1,0 0 0,1 0 0,-1 0-1,1 0 1,-1-1 0,1 1-1,-1-1 1,1 1 0,0-1-1,4 1 1,7 2-175,1-1 0,-1 0 0,0-1-1,0-1 1,24-1 0,-5 0-7,-1-2 0,61-10 0,-1-12-157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2.862"/>
    </inkml:context>
    <inkml:brush xml:id="br0">
      <inkml:brushProperty name="width" value="0.05" units="cm"/>
      <inkml:brushProperty name="height" value="0.05" units="cm"/>
    </inkml:brush>
  </inkml:definitions>
  <inkml:trace contextRef="#ctx0" brushRef="#br0">5 264 17692,'-1'4'209,"0"1"1,0-1 0,0 0 0,1 0-1,0 1 1,-1-1 0,2 0 0,-1 0-1,0 1 1,1-1 0,0 0-1,0 0 1,2 7 0,-2-9-89,1 1-1,-1 0 1,1-1 0,0 1 0,0-1-1,0 0 1,0 0 0,0 1 0,0-1-1,0-1 1,1 1 0,-1 0 0,1 0-1,0-1 1,-1 0 0,1 1 0,0-1-1,0 0 1,0 0 0,4 0 0,-1 0 20,0-1 1,0 1 0,0-1 0,0 0 0,0-1 0,0 0 0,0 0 0,0 0-1,0-1 1,-1 1 0,1-2 0,0 1 0,9-5 0,3-4 140,-1 0 0,28-23 0,-22 16-10,-2-2 0,38-44 0,-49 52-214,-2 0 0,0 0-1,0-1 1,-1 0 0,-1 0-1,0-1 1,8-25 0,-13 35-48,0 0 0,-1-1 1,1 1-1,-1 0 0,0-1 1,0 1-1,-1-6 0,1 9-8,0 0 0,0 0 0,-1 0-1,1-1 1,0 1 0,-1 0 0,1 0 0,-1 0 0,0 0-1,1 0 1,-1 0 0,0 0 0,0 0 0,0 0 0,1 0 0,-1 0-1,0 0 1,0 0 0,0 1 0,0-1 0,-1 0 0,1 1-1,0-1 1,0 1 0,0-1 0,0 1 0,-1 0 0,1-1-1,-2 1 1,-2 0 2,1 0 0,0 0 0,0 1-1,0 0 1,0-1 0,-1 1 0,1 1 0,0-1-1,0 1 1,1-1 0,-1 1 0,0 0 0,1 0-1,-1 1 1,1-1 0,-1 1 0,1 0 0,-3 3-1,-4 5 26,0 0-1,1 0 1,0 1-1,-8 14 1,6-6 0,0 0 1,1 1-1,2 0 1,0 1-1,1 0 1,1 0-1,1 0 0,1 1 1,1 0-1,0-1 1,2 1-1,3 27 1,-2-44-122,1-1 0,0 1 0,0 0 0,1-1 0,0 1-1,0-1 1,0 0 0,1 1 0,0-1 0,0 0 0,6 8 0,-7-11 18,1 0 0,-1 1 0,0-1 0,1 0 0,-1-1 0,1 1 0,0 0 0,0-1 0,0 0 0,-1 0 0,1 1-1,0-2 1,0 1 0,1 0 0,-1-1 0,0 1 0,0-1 0,0 0 0,0 0 0,0 0 0,0 0 0,1-1 0,2 0 0,0 0-16,-1-1 0,1 0 0,0 0 1,-1 0-1,10-6 0,29-25-653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3.328"/>
    </inkml:context>
    <inkml:brush xml:id="br0">
      <inkml:brushProperty name="width" value="0.05" units="cm"/>
      <inkml:brushProperty name="height" value="0.05" units="cm"/>
    </inkml:brush>
  </inkml:definitions>
  <inkml:trace contextRef="#ctx0" brushRef="#br0">1 33 18412,'2'-3'294,"1"1"-1,0-1 1,-1 1 0,1 0 0,0 0-1,1 0 1,-1 0 0,0 0 0,0 1-1,1-1 1,-1 1 0,1 0-1,-1 0 1,8 0 0,4-2 547,0 2 0,17 0 0,-26 1-686,-1 0 0,1 1 0,-1-1 0,1 1 0,-1 0-1,0 1 1,1-1 0,-1 1 0,0 0 0,9 5 0,-11-5-127,0 0 0,-1 0 1,1 0-1,-1 0 1,0 1-1,0-1 1,0 1-1,0-1 1,0 1-1,0 0 0,-1 0 1,1-1-1,-1 1 1,0 0-1,0 0 1,0 1-1,0-1 1,-1 0-1,1 0 0,-1 4 1,0 11-6,-2-1 0,0 0 1,-1 0-1,0 0 0,-1-1 0,-1 1 1,-10 19-1,6-12 39,2 1 0,-7 27 0,13-47-44,1 0 0,-1 0-1,1-1 1,0 1 0,0 0 0,0 0-1,0-1 1,1 1 0,1 6 0,-1-10-10,0 1 0,0-1 0,-1 0 0,1 1 0,0-1 0,0 0 0,0 0 0,0 0 0,0 0 0,1 0 0,-1 0 1,0 0-1,0 0 0,1 0 0,-1-1 0,0 1 0,1 0 0,-1-1 0,1 1 0,-1-1 0,1 0 0,-1 1 0,1-1 0,-1 0 0,1 0 1,-1 0-1,1 0 0,-1 0 0,1 0 0,-1-1 0,1 1 0,2-1 0,11-3 21,1 0 1,-1-1-1,0-1 0,-1 0 0,1-1 0,-1 0 1,0-1-1,21-17 0,-3-1 3,0-1 1,31-37-1,-53 53-31,0-1 0,0 0 0,10-18 1,-18 27-2,0 0-1,0-1 1,0 1 0,-1 0 0,0-1 0,0 1 0,0-1 0,0 1 0,0-1 0,-1 0 0,1 1 0,-1-1-1,0 0 1,0 1 0,0-1 0,-1 0 0,1 1 0,-1-1 0,-1-4 0,1 6-1,-1 0-1,1 1 1,0-1 0,0 0-1,-1 1 1,1 0 0,-1-1 0,1 1-1,-1 0 1,1-1 0,-1 1-1,0 0 1,0 0 0,0 0 0,1 1-1,-1-1 1,0 0 0,0 1-1,0-1 1,0 1 0,0 0-1,0 0 1,0-1 0,0 1 0,-1 0-1,1 1 1,0-1 0,-2 1-1,-2 0-46,0 0-1,1 0 1,-1 1-1,1 0 1,-1 0-1,1 0 1,0 0-1,0 1 1,-5 3-1,9-5-35,-1 0-1,1 1 0,0-1 1,-1 0-1,1 0 1,0 1-1,0-1 1,0 0-1,0 1 1,0-1-1,0 1 1,0 0-1,1-1 1,-1 1-1,0 0 1,1-1-1,0 1 1,-1 0-1,1-1 1,0 1-1,0 2 1,0-3 16,0 1 1,1-1-1,-1 0 1,1 1-1,-1-1 1,1 0 0,-1 1-1,1-1 1,0 0-1,0 0 1,-1 0 0,1 0-1,0 0 1,0 0-1,0 0 1,0 0 0,1 0-1,-1 0 1,0 0-1,0-1 1,0 1 0,1 0-1,-1-1 1,0 1-1,1-1 1,1 1 0,30 4-595,14-5-202</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4.086"/>
    </inkml:context>
    <inkml:brush xml:id="br0">
      <inkml:brushProperty name="width" value="0.05" units="cm"/>
      <inkml:brushProperty name="height" value="0.05" units="cm"/>
    </inkml:brush>
  </inkml:definitions>
  <inkml:trace contextRef="#ctx0" brushRef="#br0">145 375 19548,'-13'9'671,"0"1"0,0 0 1,1 1-1,1 0 0,0 1 0,1 0 0,0 0 0,-12 20 0,18-26-535,0 1-1,1 0 0,-1 0 0,1 0 0,1 0 1,-1 1-1,1-1 0,1 1 0,-1-1 1,1 1-1,1 0 0,-1 0 0,1-1 0,1 1 1,-1 0-1,1 0 0,1-1 0,-1 1 0,4 7 1,-4-11-122,1-1 1,-1 0 0,1 0-1,0 1 1,0-1-1,1-1 1,-1 1 0,0 0-1,1 0 1,0-1 0,-1 1-1,1-1 1,0 0-1,0 0 1,1 0 0,-1 0-1,0-1 1,0 1 0,1-1-1,-1 0 1,1 0-1,0 0 1,-1-1 0,1 1-1,-1-1 1,1 1 0,4-2-1,-2 1-11,0 0-1,0-1 1,0 0-1,0-1 1,0 1-1,0-1 1,-1 0-1,1 0 1,-1-1-1,1 0 1,-1 0-1,0 0 1,0 0-1,0-1 1,7-7-1,-6 4 6,-1-1-1,1 1 0,-1-1 1,-1 0-1,0-1 1,0 1-1,0-1 0,-1 0 1,0 0-1,-1 0 0,0 0 1,-1 0-1,1-1 1,-2 1-1,1 0 0,-2-1 1,1 1-1,-1-1 1,0 1-1,-1 0 0,-5-18 1,5 24-7,1 0 0,-1 1 1,0-1-1,0 0 0,0 0 1,0 1-1,0 0 0,0-1 1,-1 1-1,1 0 0,-1 0 1,-4-3-1,6 4-1,0 1-1,0-1 1,-1 0 0,1 1 0,0-1-1,0 1 1,-1 0 0,1-1 0,0 1 0,0 0-1,-1 0 1,1 0 0,0 0 0,-1 0-1,1 0 1,0 0 0,-1 0 0,1 0-1,0 1 1,-1-1 0,1 1 0,0-1-1,0 1 1,0-1 0,-1 1 0,1 0 0,0-1-1,0 1 1,0 0 0,0 0 0,0 0-1,-1 2 1,1-3-4,0 1-1,1 0 0,-1-1 0,0 1 1,1 0-1,-1-1 0,1 1 1,-1 0-1,1 0 0,-1 0 1,1 0-1,0 0 0,-1-1 1,1 1-1,0 0 0,0 0 1,0 0-1,0 0 0,0 0 1,0 0-1,0 0 0,0 0 1,0 0-1,0 0 0,0-1 1,1 1-1,-1 0 0,0 0 1,1 0-1,-1 0 0,0 0 1,1-1-1,-1 1 0,1 0 1,-1 0-1,1-1 0,0 1 1,-1 0-1,1-1 0,0 1 0,0 0 1,-1-1-1,1 1 0,0-1 1,0 1-1,0-1 0,1 1 1,3 1-46,-1-1-1,1 1 1,0-1 0,0 0 0,0 0 0,0 0 0,10 0 0,5-3-148,-1 0-1,1-1 1,-1-1 0,0-1 0,0-1 0,0 0 0,-1-2 0,0 0 0,0-1-1,31-21 1,-24 12 21,-1-1-1,0 0 0,-2-2 0,0-1 1,-2-1-1,25-34 0,-34 42 210,-1-1 0,0 0-1,-1-1 1,-1 0 0,-1 0-1,0-1 1,6-29 0,-12 44 10,0-1 0,-1 0 1,1 0-1,-1 1 0,0-1 0,-1 0 1,0-5-1,1 8-28,0 1-1,0-1 1,0 1-1,-1-1 1,1 1-1,0-1 1,0 0-1,-1 1 1,1-1-1,0 1 1,-1 0-1,1-1 1,-1 1 0,1-1-1,0 1 1,-1-1-1,1 1 1,-1 0-1,1-1 1,-1 1-1,1 0 1,-2-1-1,1 1 9,0 0 0,0 0-1,0 0 1,-1 0 0,1 1-1,0-1 1,0 0-1,0 0 1,0 1 0,0-1-1,-1 1 1,1-1 0,0 1-1,0-1 1,0 1 0,-1 1-1,-7 5 106,-1 1 0,1 0-1,1 0 1,0 1 0,0 0-1,1 1 1,-9 13 0,-3 10 228,-17 37-1,24-44-171,1 1-1,-12 47 0,21-65-148,0 0 0,0-1 0,1 1 0,0 0 1,1 0-1,0 0 0,1 0 0,-1 0 0,2 0 0,-1 0 0,1 0 0,6 16 0,-6-21-33,0 0 1,0 0 0,0-1-1,0 1 1,1-1 0,-1 1-1,1-1 1,0 0-1,0 0 1,0 0 0,0-1-1,1 1 1,-1-1 0,1 0-1,0 0 1,-1 0-1,1 0 1,0 0 0,0-1-1,0 0 1,0 0 0,0 0-1,1 0 1,-1-1-1,0 1 1,5-1 0,0-1-3,-1 0 1,0 0-1,0-1 1,0 0 0,0-1-1,0 0 1,0 0-1,-1 0 1,1-1 0,-1 0-1,0-1 1,10-8 0,-3 2 12,-2-1 0,1-1 1,-2 0-1,1-1 1,-2 0-1,0-1 1,-1 0-1,8-17 1,-14 20 38,-12 20 15,3 2-52,1 0-1,0 1 1,0-1 0,1 1 0,1 0-1,0 0 1,0 0 0,1 0-1,-1 18 1,3-25-13,0 0 1,0 1-1,1-1 0,-1 0 0,1 1 1,0-1-1,0 0 0,0 0 0,1 0 1,-1 0-1,1 0 0,3 5 0,-3-6-2,0-1 0,1 1 0,-1-1-1,0 0 1,1 0 0,-1 0 0,1 0-1,0 0 1,0-1 0,0 1-1,0-1 1,0 1 0,0-1 0,0 0-1,0-1 1,0 1 0,1 0 0,4-1-1,2 1-16,0-1 0,0-1 1,0 0-1,0-1 0,0 0 0,0 0 0,0-1 0,-1 0 0,1-1 0,-1 0 0,0 0 0,0-1 0,0 0 1,-1-1-1,11-8 0,-5 2-38,0-1 1,0 0 0,-1 0-1,-1-2 1,0 1-1,-1-2 1,12-21 0,-22 35 45,-1 1 1,1-1-1,0 0 1,-1 0-1,1 1 1,-1-1-1,1 0 1,-1 0-1,0 0 1,0-3-1,-3 3-21,-4 12 35,4-3-33,1 0 1,-1 0 0,1 1-1,0-1 1,1 1-1,-1-1 1,2 1 0,-1 13-1,1-18 3,0 1 0,0-1-1,1 0 1,-1 1 0,1-1 0,0 0-1,0 0 1,0 1 0,0-1-1,1 0 1,-1 0 0,1 0-1,0 0 1,0-1 0,0 1 0,0 0-1,0-1 1,1 0 0,-1 1-1,1-1 1,-1 0 0,7 3 0,29 9-165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4.766"/>
    </inkml:context>
    <inkml:brush xml:id="br0">
      <inkml:brushProperty name="width" value="0.05" units="cm"/>
      <inkml:brushProperty name="height" value="0.05" units="cm"/>
    </inkml:brush>
  </inkml:definitions>
  <inkml:trace contextRef="#ctx0" brushRef="#br0">81 0 18468,'-2'32'1516,"-1"0"0,-2-1 0,-13 46 1,0 0-387,4-1-247,-6 119 1,19-186-825,1-1 0,1 1 0,0 0-1,2 12 1,-2-19-47,-1-1 0,1 1 0,-1 0-1,1-1 1,0 1 0,0-1 0,-1 1-1,1-1 1,0 0 0,0 1 0,0-1 0,1 0-1,0 2 1,-1-3-6,0 1 1,0-1-1,0 1 0,0-1 0,0 0 1,0 0-1,0 1 0,0-1 1,0 0-1,0 0 0,0 0 0,0 0 1,0 0-1,0 0 0,0 0 0,0 0 1,0-1-1,0 1 0,-1 0 1,1-1-1,0 1 0,0 0 0,0-1 1,1 0-1,1-1 0,0 0 0,0 0 1,-1 0-1,1-1 0,-1 1 0,1-1 0,-1 1 1,0-1-1,0 0 0,0 0 0,3-6 0,14-38 1,-15 35-9,5-10-38,-2-1 1,0 1 0,-1-1-1,-2-1 1,4-41 0,-8 70 6,-1 1 33,1 0 0,0 0 0,0 0 0,1 0 0,-1 0 0,1 0 0,1 0 0,-1 0 0,1 0 0,0 0 0,0 0 0,1-1 0,0 0 0,0 1 1,5 5-1,-4-6 10,1-1 1,1 0 0,-1 0 0,1 0-1,-1-1 1,1 0 0,0 0 0,0 0-1,0-1 1,1 0 0,-1 0-1,1-1 1,-1 1 0,1-1 0,-1-1-1,1 1 1,0-1 0,-1-1 0,1 1-1,-1-1 1,8-2 0,1 1-2,0-2 0,0 0 0,-1-1 0,0 0 0,0-1 0,0-1 0,-1 0 0,14-10 0,-19 11-13,0 0 1,0 0-1,-1 0 0,0-1 0,0 0 0,0-1 1,-1 0-1,0 0 0,-1 0 0,7-13 1,-11 14-28,-3 7-10,-6 10-7,3-1 35,1 1-1,0 0 1,1-1 0,0 1 0,-3 18 0,5-22 3,0 0 1,1 0-1,-1 0 0,1 0 1,0 0-1,1 0 0,0 0 1,-1 0-1,2 0 0,-1 0 1,3 7-1,-3-12-40,-1 0 0,0 0 1,1 0-1,-1-1 0,1 1 1,-1 0-1,1 0 0,-1 0 0,1 0 1,0-1-1,-1 1 0,1 0 0,0 0 1,0-1-1,-1 1 0,1-1 0,0 1 1,0-1-1,0 1 0,0-1 0,0 1 1,0-1-1,0 0 0,0 1 0,0-1 1,0 0-1,0 0 0,0 0 1,0 0-1,0 0 0,0 0 0,0 0 1,0 0-1,0 0 0,0-1 0,0 1 1,0 0-1,0-1 0,0 1 0,0-1 1,-1 1-1,1-1 0,0 1 0,1-2 1,2 0-150,-1-1 0,0 0-1,0 0 1,0 0 0,0-1 0,-1 1 0,1-1 0,-1 1 0,2-5 0,8-26-506,-1-9-246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5.186"/>
    </inkml:context>
    <inkml:brush xml:id="br0">
      <inkml:brushProperty name="width" value="0.05" units="cm"/>
      <inkml:brushProperty name="height" value="0.05" units="cm"/>
    </inkml:brush>
  </inkml:definitions>
  <inkml:trace contextRef="#ctx0" brushRef="#br0">20 0 18756,'-9'9'1720,"3"14"-1160,1 3-343,5 0 511,2 5-712,9-5 184,4-5-176,6-1-296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5.666"/>
    </inkml:context>
    <inkml:brush xml:id="br0">
      <inkml:brushProperty name="width" value="0.05" units="cm"/>
      <inkml:brushProperty name="height" value="0.05" units="cm"/>
    </inkml:brush>
  </inkml:definitions>
  <inkml:trace contextRef="#ctx0" brushRef="#br0">80 0 18668,'-7'11'1174,"0"-1"0,-16 16 1,15-18-401,1 0 0,1 0 0,-11 17 0,17-25-738,-1 1 0,1-1-1,-1 1 1,1-1 0,0 1 0,-1-1 0,1 1 0,0 0 0,0-1 0,-1 1 0,1-1 0,0 1 0,0 0 0,0-1-1,0 1 1,0-1 0,-1 1 0,1 0 0,1-1 0,-1 1 0,0 0 0,0-1 0,0 1 0,0-1 0,0 1 0,0 0-1,1-1 1,-1 1 0,0-1 0,0 1 0,1-1 0,-1 1 0,1-1 0,-1 1 0,0-1 0,1 1 0,-1-1 0,1 1-1,-1-1 1,1 0 0,-1 1 0,1-1 0,-1 0 0,1 1 0,-1-1 0,1 0 0,0 0 0,-1 0 0,1 0 0,-1 1-1,1-1 1,0 0 0,0 0 0,5 0 42,0 0-1,0 0 0,0 0 0,9-3 1,18-4-181,0-1 1,33-14-1,-39 12-69,0 1-1,1 1 1,51-7-1,-77 15 183,1-1 0,-1 1-1,1 0 1,-1 0 0,1 0 0,-1 0-1,1 0 1,0 0 0,-1 1 0,1-1-1,-1 1 1,1 0 0,-1-1 0,0 1-1,1 0 1,-1 1 0,0-1 0,0 0 0,1 1-1,-1-1 1,0 1 0,-1 0 0,1-1-1,0 1 1,0 0 0,-1 0 0,3 4-1,-3-4-34,0-1-1,0 0 1,0 1-1,0-1 1,0 0-1,0 0 1,1 0-1,-1 0 1,0 0-1,1 0 1,-1 0-1,0 0 0,1-1 1,-1 1-1,1 0 1,-1-1-1,1 0 1,0 1-1,-1-1 1,1 0-1,-1 1 1,1-1-1,0 0 1,-1 0-1,1 0 1,0-1-1,-1 1 1,1 0-1,-1-1 0,1 1 1,0-1-1,1 0 1,6-3-400,1 0-1,-1-1 1,0 0 0,9-7-1,-7 5 431,16-9-652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6.085"/>
    </inkml:context>
    <inkml:brush xml:id="br0">
      <inkml:brushProperty name="width" value="0.05" units="cm"/>
      <inkml:brushProperty name="height" value="0.05" units="cm"/>
    </inkml:brush>
  </inkml:definitions>
  <inkml:trace contextRef="#ctx0" brushRef="#br0">124 12 15779,'0'0'46,"0"0"-1,0 0 0,0 0 0,0 0 1,0-1-1,1 1 0,-1 0 0,0 0 1,0 0-1,0 0 0,0 0 0,0 0 1,0-1-1,0 1 0,0 0 0,0 0 1,0 0-1,0 0 0,0 0 0,0 0 0,0-1 1,0 1-1,0 0 0,0 0 0,0 0 1,0 0-1,0 0 0,0 0 0,0 0 1,0-1-1,0 1 0,-1 0 0,1 0 1,0 0-1,0 0 0,0 0 0,0 0 1,0 0-1,0 0 0,0-1 0,0 1 1,0 0-1,-1 0 0,1 0 0,0 0 1,-9-4 674,-12 1 447,16 5-959,-1-1 0,1 1-1,0 0 1,-1 0 0,1 1 0,0-1-1,1 1 1,-1 0 0,0 0 0,1 1-1,-1-1 1,-5 7 0,8-8-160,0 0 1,0 1-1,0-1 1,1 0-1,-1 1 0,0-1 1,1 0-1,0 1 1,-1 0-1,1-1 1,0 1-1,0 0 0,1 0 1,-1 0-1,1-1 1,-1 1-1,1 0 0,0 0 1,0 0-1,0 0 1,0 0-1,1 0 1,-1-1-1,1 1 0,1 5 1,0-6-27,-1 0 0,0-1 0,0 1 0,1-1 0,-1 1 0,1-1 0,0 0 0,-1 0 0,1 1 0,0-1 0,0 0 0,-1 0 0,1-1 0,0 1 0,0 0 0,0-1 0,0 1 0,0-1 0,0 0 0,0 1 0,0-1 0,0 0 0,0 0 0,0 0 0,5-1 0,-1 0-27,1 0 1,0-1-1,0 1 0,0-1 1,-1 0-1,11-6 1,-5 2-55,-1-1 0,17-13 1,-25 17 31,1 0 0,-1 0 0,0 0 0,0 0 0,0-1 0,0 1 0,0-1 0,-1 0 0,0 1 0,0-1 0,3-7 0,-5 11 27,0 0 0,0 0 0,0 0-1,0 0 1,0 0 0,0 0 0,1 0 0,-1 0 0,0-1 0,0 1 0,0 0 0,0 0 0,0 0 0,0 0 0,0 0 0,0 0 0,0-1-1,0 1 1,0 0 0,0 0 0,0 0 0,0 0 0,0 0 0,0 0 0,0-1 0,0 1 0,0 0 0,0 0 0,0 0 0,0 0 0,0 0-1,0-1 1,0 1 0,-1 0 0,1 0 0,0 0 0,0 0 0,0 0 0,0 0 0,0 0 0,0 0 0,0-1 0,0 1 0,0 0 0,-1 0 0,1 0-1,0 0 1,0 0 0,0 0 0,0 0 0,-1 0 0,-6 5 104,-6 12 202,8-11-111,2 1-1,-1 0 0,1 0 1,0 0-1,-4 13 0,7-18-161,0-1-1,-1 0 1,1 1-1,0-1 1,0 0-1,0 1 1,0-1-1,0 1 0,0-1 1,0 0-1,1 1 1,-1-1-1,0 0 1,1 1-1,-1-1 1,1 0-1,-1 0 1,1 1-1,0-1 1,0 0-1,-1 0 1,1 0-1,0 0 0,0 0 1,0 0-1,0 0 1,0 0-1,0 0 1,1-1-1,-1 1 1,0 0-1,0-1 1,0 1-1,1-1 1,-1 1-1,0-1 1,1 1-1,-1-1 1,3 0-1,6 2 5,1-1 0,0-1 0,0 0 0,-1 0 0,1-1 0,20-4 0,66-22-388,-57 15 239,31-8 167,-71 21-46,0-1 0,0 0 0,0 0 0,-1 0 1,1 0-1,0 0 0,0 0 0,0 0 0,0 0 0,0 0 1,0 0-1,0 0 0,0 0 0,0 0 0,0 0 0,0 0 1,0 0-1,0 1 0,0-1 0,0 0 0,0 0 0,0 0 1,0 0-1,0 0 0,0 0 0,0 0 0,0 0 0,0 0 1,0 0-1,0 0 0,0 0 0,0 0 0,0 1 0,0-1 1,0 0-1,0 0 0,0 0 0,0 0 0,0 0 1,0 0-1,0 0 0,0 0 0,1 0 0,-1 0 0,0 0 1,0 0-1,0 0 0,0 0 0,0 0 0,0 0 0,0 0 1,0 0-1,0 0 0,0 0 0,0 0 0,0 0 0,0 0 1,0 0-1,1 0 0,-1 0 0,0 0 0,0 0 0,0 0 1,0 0-1,0 0 0,0 0 0,0 0 0,0 0 0,-6 8 349,-10 7 184,4-3-108,11-11-296,7-7-297,12-17-818,-16 19 528,1 0-1,-1 0 1,1 1 0,0-1 0,1 0-1,-1 1 1,0 0 0,1 0 0,0 0-1,0 0 1,0 1 0,0-1 0,0 1-1,8-3 1,-7 4 138,-1-1 0,0 1 0,0-1 0,0 0 0,0 0 1,5-3-1,3-4-288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6.488"/>
    </inkml:context>
    <inkml:brush xml:id="br0">
      <inkml:brushProperty name="width" value="0.05" units="cm"/>
      <inkml:brushProperty name="height" value="0.05" units="cm"/>
    </inkml:brush>
  </inkml:definitions>
  <inkml:trace contextRef="#ctx0" brushRef="#br0">0 1 6257,'0'26'200,"5"8"-488,4 4-16,5 9-360,7 4 504,1 1-128,-1 0-96</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6.537"/>
    </inkml:context>
    <inkml:brush xml:id="br0">
      <inkml:brushProperty name="width" value="0.05" units="cm"/>
      <inkml:brushProperty name="height" value="0.05" units="cm"/>
    </inkml:brush>
  </inkml:definitions>
  <inkml:trace contextRef="#ctx0" brushRef="#br0">13 1 17540,'0'0'367,"-1"1"1,0-1 0,1 0 0,-1 1-1,0-1 1,1 1 0,-1-1 0,0 1-1,1 0 1,-1-1 0,1 1 0,-1-1-1,1 1 1,-1 0 0,1 0 0,0-1-1,-1 1 1,1 0 0,0 0 0,0-1-1,-1 1 1,1 0 0,0 0 0,0 1-1,0-2-324,-1 1 0,1 0 0,0-1 0,0 1 0,0 0-1,0-1 1,0 1 0,0 0 0,0-1 0,0 1 0,0 0 0,0 0-1,0-1 1,0 1 0,1 0 0,-1-1 0,0 1 0,0-1 0,1 1-1,-1 0 1,0-1 0,1 1 0,-1-1 0,1 1 0,-1-1 0,0 1-1,1-1 1,0 1 0,-1-1 0,1 1 0,0 0 0,4 0-300,0-1 1,0 1-1,-1-1 1,1 0-1,0 0 1,7-1-1,18 0-911,-30 1 1170,1 0-1,-1 1 0,0-1 0,1 0 0,-1 1 0,0-1 0,1 1 0,-1-1 1,0 0-1,1 1 0,-1-1 0,0 1 0,0-1 0,1 1 0,-1-1 1,0 1-1,0-1 0,0 1 0,0-1 0,0 1 0,0-1 0,0 1 1,0-1-1,0 1 0,0-1 0,0 1 0,0-1 0,0 1 0,0-1 1,0 1-1,-1-1 0,1 1 0,0-1 0,-1 1 0,-6 22 397,6-21-349,-2 5 77,1 1-1,0-1 1,0 0 0,1 1-1,-1-1 1,1 11 0,1-17-115,0 0-1,0 0 1,0 1 0,0-1 0,1 0 0,-1 0 0,0 1 0,0-1 0,1 0-1,-1 0 1,1 0 0,-1 0 0,1 1 0,0-1 0,-1 0 0,1 0 0,0 0 0,0 0-1,-1 0 1,1-1 0,0 1 0,0 0 0,0 0 0,0 0 0,0-1 0,0 1-1,1-1 1,-1 1 0,0-1 0,0 1 0,0-1 0,1 0 0,-1 1 0,0-1 0,0 0-1,1 0 1,-1 0 0,0 0 0,0 0 0,1 0 0,-1 0 0,0-1 0,0 1-1,0 0 1,1-1 0,0 1 0,5-3 1,0 1 1,-1-1-1,1 0 0,-1 0 1,1 0-1,-1-1 0,0 0 1,0-1-1,-1 1 0,0-1 0,8-9 1,-5 6-8,0-1 1,-1 0 0,-1 0-1,0-1 1,0 0-1,7-17 1,-10 2-2,-5 19 9,-6 17 10,4-3 1,1 1 1,0 0-1,1-1 0,-1 1 1,-1 18-1,1 51 72,2-39-29,-3 17 207,-2-1-1,-16 67 0,13-86 53,-2 0 0,-1 0 0,-2-1 0,-21 40 0,31-69-249,2-2-16,0 1 1,0-1-1,-1 1 1,1-1-1,-1 0 1,0 0-1,0 0 1,-1-1-1,1 1 1,-1-1-1,0 0 1,0 0-1,-5 4 1,8-7-53,0 0 1,0 0-1,0 0 0,1 0 1,-1 0-1,0 0 1,0 0-1,0 0 1,1 0-1,-1 0 1,0-1-1,0 1 0,0 0 1,1 0-1,-1-1 1,0 1-1,1 0 1,-1-1-1,0 1 1,1-1-1,-1 1 1,0-1-1,1 1 0,-1-1 1,1 0-1,-1 1 1,1-1-1,-1 0 1,1 1-1,0-1 1,-1 0-1,1 0 1,0 1-1,-1-2 0,-8-31 131,6 16-116,1 1 0,1-1-1,0 0 1,1 1 0,1-1-1,0 0 1,2 0 0,0 1-1,0 0 1,9-22 0,-8 26-201,2 0 1,-1 0 0,2 1 0,-1 0 0,2 0-1,-1 0 1,1 1 0,1 1 0,0-1-1,0 1 1,1 1 0,0-1 0,1 2-1,11-7 1,-7 5-81,0 2 1,1 0-1,19-6 0,4 1-372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7.236"/>
    </inkml:context>
    <inkml:brush xml:id="br0">
      <inkml:brushProperty name="width" value="0.05" units="cm"/>
      <inkml:brushProperty name="height" value="0.05" units="cm"/>
    </inkml:brush>
  </inkml:definitions>
  <inkml:trace contextRef="#ctx0" brushRef="#br0">249 44 20788,'-1'-2'151,"0"-1"0,0 1 0,-1-1 0,1 1 0,-1-1-1,1 1 1,-1 0 0,0-1 0,0 1 0,0 0-1,0 0 1,0 1 0,-1-1 0,1 0 0,0 1 0,-1-1-1,1 1 1,-6-2 0,4 2 3,0 0 0,-1 1 1,1-1-1,0 1 0,0 0 0,0 0 1,-1 0-1,1 1 0,0 0 0,0 0 1,-7 2-1,2 0-37,-1 1 1,1 0-1,0 1 0,0 0 1,1 0-1,0 1 1,0 0-1,0 1 1,-13 14-1,20-20-117,0-1 0,0 1 1,1 0-1,-1 0 0,0 0 0,1 0 0,-1 0 0,0 0 0,1-1 1,0 1-1,-1 0 0,1 1 0,-1-1 0,1 0 0,0 0 1,0 0-1,0 0 0,0 0 0,0 0 0,0 0 0,0 0 1,0 2-1,1-2-3,0-1 0,-1 1 0,1-1 0,0 0 0,0 1 0,0-1 0,0 0 0,-1 0 0,1 0 0,0 0 0,0 0 0,0 1 0,0-1 0,0-1 0,-1 1 0,1 0 0,0 0 0,0 0 1,0 0-1,0-1 0,0 1 0,-1 0 0,1-1 0,0 1 0,0-1 0,-1 1 0,1-1 0,0 1 0,-1-1 0,2 0 0,40-27-202,-33 21 135,0 1 1,0-1-1,1 2 0,0-1 0,0 1 1,1 1-1,20-7 0,-29 11 58,-1 0 0,1 0-1,0 0 1,-1 0 0,1 0 0,0 0 0,-1 1-1,1-1 1,0 0 0,-1 1 0,1 0-1,-1-1 1,1 1 0,-1 0 0,1 0-1,-1 0 1,1 0 0,-1 0 0,0 0 0,0 0-1,1 0 1,-1 0 0,0 1 0,0-1-1,0 0 1,0 1 0,-1-1 0,1 1-1,0-1 1,0 1 0,0 2 0,2 5-17,-1-1 0,0 1 0,-1-1 0,2 17 0,0 22 173,-2 0 1,-2 0-1,-2 0 1,-2-1-1,-2 1 1,-25 85-1,28-121-33,-1 0 0,1 0 1,-2-1-1,1 0 0,-2 1 0,-10 13 1,15-22-73,0 1 0,0-1 0,0 0 0,-1 0 0,1 0 0,0 0 0,-1 0 0,1 0 0,-1-1 0,0 1 0,0-1 0,1 1 0,-1-1 0,0 0 0,0-1 0,0 1 0,0 0-1,0-1 1,0 1 0,-1-1 0,1 0 0,0 0 0,0-1 0,0 1 0,0 0 0,0-1 0,0 0 0,0 0 0,-5-2 0,2 0 1,1 0-1,-1-1 1,1 0-1,0 0 0,0 0 1,0-1-1,1 1 1,-1-1-1,1 0 1,0-1-1,1 1 0,-1-1 1,1 0-1,0 1 1,0-1-1,1-1 0,0 1 1,0 0-1,1 0 1,-1-1-1,0-6 1,1 3-52,0 0 1,1 0-1,0 0 1,0 1-1,1-1 1,1 0-1,-1 0 1,1 1-1,1-1 1,0 1 0,0 0-1,1 0 1,7-13-1,-4 12-167,0 2-1,0-1 0,1 1 1,0 0-1,0 0 1,1 1-1,0 0 1,0 1-1,1 0 0,14-7 1,1 2-224,1 1 1,-1 0 0,33-5-1,3 1-309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7.809"/>
    </inkml:context>
    <inkml:brush xml:id="br0">
      <inkml:brushProperty name="width" value="0.05" units="cm"/>
      <inkml:brushProperty name="height" value="0.05" units="cm"/>
    </inkml:brush>
  </inkml:definitions>
  <inkml:trace contextRef="#ctx0" brushRef="#br0">261 40 18692,'-5'-2'208,"0"0"0,0 0 1,-1 0-1,1 0 0,0 1 0,-1 0 0,1 0 1,-1 0-1,1 1 0,-1 0 0,1 0 0,-1 0 1,-8 2-1,6 0 50,0 0 1,0 1-1,0 0 0,1 0 1,-1 0-1,1 1 0,-1 1 1,-9 6-1,9-4-90,-1 0 0,1 0 0,1 1 0,-1 0 0,1 0 0,1 1 0,-1 0 0,1 0 0,1 0 0,0 1 0,0 0 0,1 0 0,0 0 0,-2 13 0,5-20-141,1 0 0,-1-1 0,1 1 0,0 0 0,0 0 0,0 0 0,0 0 0,0 0 0,1-1 0,0 1 0,-1 0 0,1 0 0,2 4 0,-2-6-16,0 1 0,1 0 0,-1-1 1,0 1-1,1-1 0,-1 1 0,1-1 0,0 0 0,0 1 0,-1-1 0,1 0 0,0 0 0,0-1 0,0 1 1,0 0-1,0-1 0,0 1 0,0-1 0,0 1 0,3-1 0,6 1-21,-1-1 0,1-1-1,-1 0 1,0 0 0,1-1 0,-1 0 0,0-1-1,0 0 1,0 0 0,-1-1 0,13-7-1,12-8-128,52-38 0,67-64-336,-152 120 475,-1 0 1,1 1-1,0-1 1,0 1 0,-1-1-1,1 1 1,0-1-1,0 1 1,0-1-1,0 1 1,0 0-1,0 0 1,0-1-1,0 1 1,0 0-1,0 0 1,1 0-1,-2 0 5,1 0 0,-1 1-1,0-1 1,1 0 0,-1 0 0,1 1-1,-1-1 1,0 0 0,1 1 0,-1-1-1,0 0 1,0 1 0,1-1 0,-1 0-1,0 1 1,0-1 0,0 1 0,1-1-1,-1 0 1,0 1 0,0-1 0,0 1-1,0-1 1,0 1 0,0 0 0,0 3 42,1 1 0,-2-1 1,1 1-1,-1-1 1,-1 9-1,-4 6 141,-4 24 198,9-40-342,1 0 0,0-1 0,-1 1-1,1 0 1,0-1 0,1 1 0,-1 0-1,0-1 1,1 1 0,-1-1 0,1 1 0,2 4-1,-2-6-25,-1 0 0,1 0 0,0 0 0,0 0 0,0-1 0,0 1 1,0 0-1,0 0 0,0-1 0,0 1 0,0-1 0,0 1 0,0-1 0,0 1 0,0-1 0,0 0 0,0 1 0,1-1 0,-1 0 0,0 0 0,0 0 0,0 0 0,1 0 0,-1 0 0,0 0 0,2-1 0,33-10 198,-33 10-204,90-40 87,-50 21-189,61-19 0,-98 37 65,1 0 0,-1 0 1,1 1-1,-1 1 0,11-1 0,-16 1 22,0 0-1,0 0 0,1 0 1,-1 0-1,0 0 0,0 0 0,0 1 1,0-1-1,0 0 0,1 1 1,-1-1-1,0 1 0,0-1 0,0 1 1,0 0-1,0-1 0,0 1 1,-1 0-1,1 0 0,0-1 0,0 1 1,0 0-1,-1 0 0,1 0 1,0 0-1,-1 0 0,1 0 0,-1 0 1,1 0-1,-1 0 0,0 1 1,1-1-1,-1 0 0,0 0 0,0 0 1,0 0-1,0 2 0,-2 17 25,-2 11 75,4-30-83,0 0-1,0 1 0,0-1 1,0 0-1,0 0 0,1 1 1,-1-1-1,0 0 0,0 0 1,1 0-1,-1 0 0,1 1 0,-1-1 1,1 0-1,0 0 0,-1 0 1,2 1-1,-1-1-1,0-1-1,0 1 1,0-1-1,0 0 1,0 1 0,0-1-1,0 0 1,0 0-1,0 0 1,1 0 0,-1 0-1,0 0 1,0 0-1,0 0 1,0 0 0,0 0-1,0-1 1,0 1-1,0 0 1,0-1 0,0 1-1,1-2 1,26-14 105,-21 12-76,77-58 71,-53 38-247,46-28 0,-72 49 103,1 0 0,-1 1-1,1-1 1,-1 1 0,1 0 0,7-1 0,-12 3 23,0 0 0,0 0 0,0 0 0,1-1 0,-1 1 0,0 0 0,0 0 1,0 1-1,1-1 0,-1 0 0,0 0 0,0 0 0,0 1 0,0-1 0,0 1 0,0-1 0,0 1 0,0-1 0,0 1 1,0 0-1,0-1 0,0 1 0,0 0 0,0 0 0,0 0 0,0-1 0,-1 1 0,1 0 0,0 0 0,-1 0 0,1 0 1,-1 0-1,1 1 0,-1-1 0,1 0 0,-1 2 0,1 7 11,0-1 0,0 1-1,-1 0 1,-1 0 0,0-1 0,0 1-1,-4 14 1,-2 1-704,-14 37 0,19-71 153,3-10 196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8.462"/>
    </inkml:context>
    <inkml:brush xml:id="br0">
      <inkml:brushProperty name="width" value="0.05" units="cm"/>
      <inkml:brushProperty name="height" value="0.05" units="cm"/>
    </inkml:brush>
  </inkml:definitions>
  <inkml:trace contextRef="#ctx0" brushRef="#br0">17 148 15723,'0'1'136,"-1"-1"-1,1 0 0,-1 0 0,1 1 1,-1-1-1,1 0 0,-1 0 0,1 1 1,-1-1-1,1 0 0,-1 0 0,0 0 1,1 0-1,-1 0 0,1 0 0,-1 0 1,1 0-1,-1 0 0,1 0 0,-1 0 0,0 0 1,1 0-1,-1 0 0,1-1 0,-1 1 1,0-1 11,1 1 1,0-1-1,-1 1 1,1-1-1,0 0 0,0 1 1,0-1-1,0 1 1,0-1-1,-1 0 1,1 1-1,0-1 1,0 1-1,0-1 1,0 0-1,1 1 0,-1-1 1,0 0-1,1-3 194,0 0 0,1 0 0,-1 0 0,1 1 0,-1-1 0,4-3 0,3-3-159,1 0-1,0 0 1,1 1 0,0 1 0,1-1 0,-1 2-1,2-1 1,-1 1 0,1 1 0,0 0 0,0 1-1,15-4 1,-25 8-177,1 0 0,-1 1 0,1-1 1,-1 1-1,1 0 0,-1-1 0,1 1 0,-1 0 0,1 1 0,0-1 0,-1 0 1,1 1-1,-1-1 0,5 3 0,-6-3-3,0 1-1,1 0 1,-1 0 0,0 1 0,0-1-1,0 0 1,0 0 0,0 1 0,0-1-1,0 0 1,0 1 0,0-1 0,-1 1-1,1-1 1,0 1 0,-1-1 0,1 1-1,-1-1 1,0 1 0,0 0 0,1-1-1,-1 1 1,-1 2 0,1 8 53,-2 1 0,0-1-1,0 1 1,-1-1 0,0 0 0,-10 21 0,-26 48-1257,60-128 530,-8 13 257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8.892"/>
    </inkml:context>
    <inkml:brush xml:id="br0">
      <inkml:brushProperty name="width" value="0.05" units="cm"/>
      <inkml:brushProperty name="height" value="0.05" units="cm"/>
    </inkml:brush>
  </inkml:definitions>
  <inkml:trace contextRef="#ctx0" brushRef="#br0">5 129 15507,'-1'2'182,"0"-1"0,1 0 0,-1 0 0,1 1-1,-1-1 1,1 1 0,0-1 0,-1 0 0,1 1 0,0-1-1,0 1 1,0-1 0,0 1 0,0-1 0,0 0 0,1 1-1,-1-1 1,0 1 0,1-1 0,-1 0 0,1 1-1,-1-1 1,1 0 0,0 1 0,0-1 0,-1 0 0,1 0-1,0 0 1,0 0 0,0 0 0,0 0 0,2 1 0,0 0 81,1-1 0,0 1 1,0-1-1,-1 0 0,1 0 1,0 0-1,0 0 0,0-1 1,0 0-1,0 0 1,4 0-1,9-1-48,-1-2 0,0 0 0,-1 0 0,1-2 0,0 0 0,-1-1 0,0 0 0,-1-1 1,1-1-1,-1 0 0,-1-1 0,0 0 0,0-1 0,17-18 0,-27 25-205,0 0 0,-1 0-1,1-1 1,-1 1 0,0 0 0,0-1 0,0 0-1,-1 1 1,1-1 0,0-4 0,-2 7-9,0 0 1,0 0-1,1 0 1,-1 0-1,-1 0 1,1 0-1,0 0 0,0-1 1,0 1-1,0 0 1,-1 0-1,1 0 1,-1 0-1,1 0 0,-1 1 1,1-1-1,-1 0 1,1 0-1,-1 0 1,0 0-1,1 0 0,-1 1 1,0-1-1,0 0 1,0 1-1,1-1 1,-1 0-1,0 1 0,0-1 1,0 1-1,0 0 1,0-1-1,0 1 1,0 0-1,0-1 1,0 1-1,0 0 0,-1 0 1,1 0-1,-1 0 1,-5 0-2,1 0 0,0 0 1,-1 1-1,1 0 0,0 0 0,-1 0 1,1 1-1,0 0 0,0 0 1,0 0-1,0 1 0,0 0 1,1 0-1,-1 1 0,1 0 0,-7 6 1,-5 4-3,1 1 0,1 1 0,-20 26 0,22-26 17,2 1 0,0 0 0,1 1 0,-12 31 0,19-41-10,0 0-1,0 0 1,1 0-1,0 1 1,1-1-1,0 0 0,0 1 1,0-1-1,1 1 1,1-1-1,0 1 0,0-1 1,4 15-1,-4-20-28,0 0 0,0 0-1,1 0 1,-1-1-1,1 1 1,0-1 0,0 1-1,0-1 1,0 0-1,0 0 1,0 1-1,0-2 1,1 1 0,-1 0-1,1 0 1,0-1-1,-1 1 1,1-1 0,0 0-1,0 0 1,5 1-1,-3-1 5,0 0 0,-1-1 0,1 1-1,0-1 1,0-1 0,0 1 0,0-1 0,0 1-1,-1-1 1,1-1 0,0 1 0,-1-1-1,7-3 1,34-24-173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19.620"/>
    </inkml:context>
    <inkml:brush xml:id="br0">
      <inkml:brushProperty name="width" value="0.05" units="cm"/>
      <inkml:brushProperty name="height" value="0.05" units="cm"/>
    </inkml:brush>
  </inkml:definitions>
  <inkml:trace contextRef="#ctx0" brushRef="#br0">105 119 18788,'0'1'95,"1"-1"-1,-1 0 1,1 1-1,-1-1 1,0 1-1,1-1 1,-1 0-1,0 1 1,1-1 0,-1 1-1,0-1 1,0 1-1,1-1 1,-1 1-1,0-1 1,0 1-1,0-1 1,0 1 0,1 0-1,-1-1 1,0 1-1,0-1 1,0 1-1,0-1 1,-1 1-1,1 0 1,-4 19 344,2-13-89,-30 114 2888,-35 168-921,65-282-2221,1 0 1,0 0-1,1 1 0,0-1 1,1 11-1,-1-18-91,0 0 0,0 0 0,0 0 0,0 0 0,0 1 0,0-1 0,0 0 0,0 0 0,0 0 0,0 0 0,1 0 0,-1 0 0,0 1 0,0-1 0,0 0 0,0 0 0,0 0 0,0 0 0,1 0 0,-1 0 0,0 0 0,0 0 0,0 0 0,0 1 0,0-1 0,1 0 0,-1 0 0,0 0 0,0 0 0,0 0 0,0 0 0,0 0 0,1 0 0,-1 0 0,0 0 0,0 0 0,0 0 0,0-1 0,1 1 0,-1 0 0,0 0 0,0 0 0,0 0 0,0 0 0,0 0 0,1 0 0,-1 0 0,0 0 0,0 0 0,0-1 0,0 1 0,0 0 0,0 0 0,0 0 0,1 0 0,-1 0 0,0 0 0,0-1 0,0 1 0,0 0 0,0 0 0,0-1 0,7-10 130,3-16 45,-1-1 1,9-55-1,-9 37-76,3-27-33,-7 43-67,12-48 0,-17 77-4,0 1-1,0-1 1,0 1-1,0-1 1,0 1 0,0-1-1,0 0 1,1 1 0,-1-1-1,0 1 1,0-1-1,1 1 1,-1-1 0,0 1-1,1 0 1,-1-1-1,0 1 1,1-1 0,-1 1-1,1 0 1,-1-1 0,0 1-1,1 0 1,-1-1-1,1 1 1,-1 0 0,1 0-1,-1-1 1,1 1-1,-1 0 1,1 0 0,0 0-1,-1 0 1,1 0 0,-1 0-1,1 0 1,-1 0-1,1 0 1,-1 0 0,1 0-1,-1 0 1,1 0-1,0 0 1,-1 0 0,1 1-1,-1-1 1,1 0 0,0 1-1,22 21-23,-16-14 15,-3-3 8,2-1 0,-1 1 0,0-1 0,1 0 0,0-1 0,0 0 0,0 1 0,0-2 0,0 1 0,1-1 0,-1 0 0,1 0-1,9 0 1,-5-1 2,-1 0 0,0-1 0,0-1 0,0 0-1,0 0 1,0-1 0,0 0 0,14-6 0,-9 2 2,0 0 0,-1-1 0,1-1 0,-2 0 0,1-1 0,-1-1 0,0 0 0,-1 0 0,0-1 0,-1-1 0,12-16 0,-17 20-6,-2 0-1,1 0 0,-1 0 0,-1-1 0,1 0 1,-1 1-1,-1-1 0,0 0 0,2-18 1,-3 24-3,-1 1 1,0-1-1,0 1 1,0-1-1,0 0 1,0 1-1,-1-1 1,1 1-1,-1 0 1,1-1 0,-1 1-1,0-1 1,0 1-1,0 0 1,0-1-1,-1 1 1,1 0-1,0 0 1,-1 0-1,0 0 1,1 0 0,-1 1-1,0-1 1,0 0-1,0 1 1,0-1-1,0 1 1,0 0-1,-1 0 1,1 0-1,0 0 1,-1 0 0,1 0-1,-1 0 1,1 1-1,-1 0 1,1-1-1,-1 1 1,1 0-1,-4 0 1,0 1-8,-1-1-1,1 1 1,-1 1 0,1-1 0,-1 1-1,1 0 1,0 1 0,0 0 0,0 0-1,0 0 1,0 0 0,1 1 0,0 0-1,-1 0 1,1 1 0,1-1-1,-1 1 1,1 0 0,0 0 0,-5 9-1,2-4 5,0 0 0,1 1 0,1-1-1,0 1 1,0 1 0,1-1 0,1 1 0,0-1-1,0 1 1,-1 17 0,4-26-9,0 0 0,0 0 0,0 1 0,1-1 1,-1 0-1,1 0 0,-1 0 0,1 0 0,0 0 0,0 0 1,0 0-1,1 0 0,-1-1 0,1 1 0,0 0 0,-1-1 1,1 1-1,0-1 0,1 1 0,-1-1 0,0 0 0,1 0 1,-1 0-1,1 0 0,4 2 0,4 1-139,0-1 0,1 0 0,0 0 1,0-1-1,15 2 0,4 1-212,-21-4 224,0 1-1,-1 0 1,1 0-1,-1 1 1,0 0-1,0 1 1,0 0-1,15 11 1,-20-12 76,0-1 0,-1 1 1,1 0-1,-1 1 0,0-1 0,0 0 1,-1 1-1,1 0 0,-1-1 1,0 1-1,0 0 0,-1 0 0,1 0 1,-1 0-1,0 1 0,-1-1 0,1 0 1,-1 8-1,-1-4-271,1-4-235,4-12 220,7-13 38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0.071"/>
    </inkml:context>
    <inkml:brush xml:id="br0">
      <inkml:brushProperty name="width" value="0.05" units="cm"/>
      <inkml:brushProperty name="height" value="0.05" units="cm"/>
    </inkml:brush>
  </inkml:definitions>
  <inkml:trace contextRef="#ctx0" brushRef="#br0">25 169 13659,'-3'4'534,"0"0"-1,0 0 1,1 0 0,-1 0-1,1 1 1,0 0 0,-3 7-1,5-11-401,-1 0 0,1 1 0,0-1 0,0 0-1,0 0 1,0 0 0,0 0 0,0 0-1,0 0 1,0 0 0,0 1 0,0-1 0,1 0-1,-1 0 1,0 0 0,1 0 0,-1 0 0,1 0-1,-1 0 1,1 0 0,0 0 0,-1 0-1,1-1 1,0 1 0,0 0 0,-1 0 0,1 0-1,0-1 1,0 1 0,0-1 0,0 1 0,0 0-1,0-1 1,0 0 0,0 1 0,0-1-1,0 0 1,0 1 0,0-1 0,2 0 0,5 1 112,-1-1 0,0 1 1,0-2-1,0 1 1,0-1-1,0 0 0,0 0 1,0-1-1,0 0 1,0 0-1,-1-1 0,12-6 1,1-1 3,0-1 0,32-26 1,-36 25-142,-1 0 1,18-21-1,-29 29-92,0 1 0,0-1 0,0 0 0,0 0 0,-1 0 1,1 0-1,-1-1 0,-1 1 0,1-1 0,0 1 0,-1-1 0,0 0 0,0 1 0,0-10 0,-1 12-11,0 1 0,0-1-1,0 1 1,0-1 0,-1 1 0,1-1 0,-1 1 0,1 0-1,-1-1 1,1 1 0,-1 0 0,0-1 0,0 1-1,0 0 1,0 0 0,1 0 0,-2 0 0,1-1 0,0 1-1,0 1 1,-2-3 0,0 2 2,0 0 0,1 0 0,-1 0 1,0 0-1,0 1 0,0-1 0,1 1 0,-1-1 0,0 1 0,-5 1 0,0-1 5,-1 1-1,1 1 0,0 0 0,0 0 0,0 1 0,0-1 0,-8 6 0,7-3-4,-1 1-1,2 0 1,-1 1-1,1 0 1,0 0 0,0 1-1,1 0 1,0 0 0,-9 16-1,12-19-23,1 1-1,-1 1 1,1-1-1,1 0 1,-1 1-1,1-1 1,0 1-1,1 0 0,0-1 1,0 1-1,0 0 1,1 0-1,0 0 1,0 0-1,1 0 1,1 8-1,-1-12-20,0 0 1,0-1-1,0 1 0,0 0 0,0 0 1,1-1-1,-1 1 0,1 0 0,0-1 0,0 1 1,0-1-1,0 0 0,0 0 0,0 0 0,1 0 1,-1 0-1,1 0 0,-1-1 0,1 1 0,0-1 1,0 0-1,-1 0 0,1 0 0,0 0 1,0 0-1,0 0 0,0-1 0,6 1 0,1-1 12,0 0-1,0-1 1,-1 0-1,1 0 0,0-1 1,0 0-1,14-6 1,30-12-317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0.986"/>
    </inkml:context>
    <inkml:brush xml:id="br0">
      <inkml:brushProperty name="width" value="0.05" units="cm"/>
      <inkml:brushProperty name="height" value="0.05" units="cm"/>
    </inkml:brush>
  </inkml:definitions>
  <inkml:trace contextRef="#ctx0" brushRef="#br0">266 0 15555,'-15'1'945,"-1"0"0,0 2 1,1-1-1,-1 2 0,-23 8 0,8 0 1343,-46 25 1,71-34-2037,1 0 1,0 0-1,0 0 1,0 1-1,-7 7 1,12-11-238,-1 0 0,1 0 1,0 1-1,0-1 1,-1 0-1,1 0 1,0 1-1,0-1 1,0 0-1,0 0 1,0 1-1,-1-1 0,1 0 1,0 1-1,0-1 1,0 0-1,0 0 1,0 1-1,0-1 1,0 0-1,0 1 1,0-1-1,0 0 0,0 1 1,0-1-1,0 0 1,0 1-1,0-1 1,1 0-1,-1 0 1,0 1-1,0-1 0,0 0 1,0 0-1,0 1 1,1-1-1,-1 0 1,0 0-1,1 1 1,1 0-6,0 0 0,0-1-1,0 1 1,0 0 0,0-1 0,1 0 0,-1 1 0,0-1 0,0 0 0,4-1 0,93-5-185,-68 3 30,0 1 1,56 3 0,-81 0 124,0 0 1,-1 0 0,1 0 0,-1 1 0,1 0 0,-1 0 0,0 0 0,0 1 0,0 0 0,0-1 0,0 2 0,0-1 0,6 7 0,-9-7 51,1-1 0,-1 1 1,1 1-1,-1-1 1,0 0-1,0 1 0,-1-1 1,1 1-1,-1-1 1,0 1-1,0 0 0,0-1 1,0 1-1,-1 0 1,1 0-1,-1 0 0,0-1 1,0 1-1,0 0 1,-2 4-1,17-32 634,-5 9-553,61-140 236,-49 188-497,-17-28 83,1-1 0,-1 0 0,1 0 0,0-1 0,0 0 0,0 0 0,1 0 0,-1-1 0,1 1 0,-1-2 0,1 1 0,0-1 0,0 0 0,-1 0 0,10-1 0,-1 0-272,1 0 1,0-1 0,-1-1 0,1-1-1,25-7 1,-39 10 265,53-21-1201,-51 20 1126,0-1 1,0 0-1,0-1 0,-1 1 1,1-1-1,0 0 1,-1 1-1,0-2 1,1 1-1,2-5 1,-3-1-559,-12 13 659,-14 15 499,19-14-330,1-1 0,0 1 0,0 0 1,1 0-1,-1 0 0,1 0 0,0 1 0,-2 8 1,4-13-98,-1 0 0,1 1 1,0-1-1,0 1 1,0-1-1,0 0 1,0 1-1,0-1 1,0 1-1,0-1 1,1 0-1,-1 1 0,0-1 1,1 0-1,-1 1 1,1-1-1,-1 0 1,1 0-1,0 0 1,0 1-1,0-1 0,-1 0 1,1 0-1,0 0 1,0 0-1,0 0 1,0 0-1,1-1 1,-1 1-1,0 0 0,0 0 1,0-1-1,1 1 1,-1-1-1,0 1 1,1-1-1,-1 0 1,0 1-1,1-1 1,2 0-1,3 0-8,1 0 0,0 0-1,0 0 1,0-1 0,-1-1 0,1 1-1,0-1 1,-1 0 0,0-1 0,1 0 0,-1 0-1,7-5 1,13-8-192,39-30 0,-65 46 171,31-26-226,-11 8-18,-16 15 100,-7 5-16,-8 11 286,1 0 0,0 0 0,0 1 0,2 0 0,0 1 0,0 0 0,1 0 0,1 0 0,1 1 0,0-1-1,1 1 1,0 0 0,1 0 0,1 22 0,3 20 53,2-1 0,19 94 0,-19-127-235,-2-11 71,2 3-53,-2-1 1,0 0 0,-1 0-1,-1 26 1,0-38 60,-1 0 0,1 0 0,0 0-1,-1-1 1,0 1 0,0 0 0,0 0 0,0 0 0,0-1-1,-1 1 1,1-1 0,-1 1 0,1-1 0,-1 1 0,0-1-1,0 0 1,0 0 0,0 0 0,-1 0 0,1 0 0,0 0-1,-1-1 1,1 1 0,-1-1 0,0 0 0,0 0 0,1 0-1,-1 0 1,-6 1 0,5-1 47,0 0 0,-1-1 0,1 1 0,-1-1 0,1 0 1,0 0-1,-1 0 0,1-1 0,-1 0 0,1 0 0,0 0 0,0 0 0,-1-1 0,1 1 0,0-1 0,0 0 0,1 0 1,-1-1-1,0 1 0,1-1 0,-1 0 0,1 0 0,0 0 0,0 0 0,0 0 0,0-1 0,1 1 0,-1-1 0,1 0 1,0 0-1,0 0 0,-1-5 0,-1 0-34,1 0 0,1-1 0,0 1 0,0-1 0,1 0 1,0 0-1,1 1 0,0-1 0,1 0 0,-1 0 0,2 1 0,0-1 0,5-16 1,-4 16-93,2 0 1,0 0 0,0 0-1,0 0 1,1 1 0,1 0 0,0 1-1,0-1 1,0 1 0,1 0-1,0 1 1,15-10 0,3 0-444,0 3 1,1 0-1,39-14 0,-12 4 101,4 0-115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2.280"/>
    </inkml:context>
    <inkml:brush xml:id="br0">
      <inkml:brushProperty name="width" value="0.05" units="cm"/>
      <inkml:brushProperty name="height" value="0.05" units="cm"/>
    </inkml:brush>
  </inkml:definitions>
  <inkml:trace contextRef="#ctx0" brushRef="#br0">1 95 18004,'7'0'2048,"15"0"-999,15-1-353,15-2 1024,9-2-240,11-1-415,4-3-193,4-4-432,-5 1-232,-14-2-560,-9 2-320,-23 1-769,-10 5-591,-24 3 1504,-12 3-392,-19 5-209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2.724"/>
    </inkml:context>
    <inkml:brush xml:id="br0">
      <inkml:brushProperty name="width" value="0.05" units="cm"/>
      <inkml:brushProperty name="height" value="0.05" units="cm"/>
    </inkml:brush>
  </inkml:definitions>
  <inkml:trace contextRef="#ctx0" brushRef="#br0">1 271 17460,'1'15'2320,"13"-4"-1344,23-6-335,10-2 1231,19-5-560,7-1-168,5-3-719,0-2-449,-4-1-1097,-5-3-1631,-20 0 2288,-8 1-441,-18 0-319</inkml:trace>
  <inkml:trace contextRef="#ctx0" brushRef="#br0" timeOffset="0.88">643 11 17668,'13'-8'2240,"7"5"-1360,13 3-343,6 0 1359,3 8-768,3 3-224,-1 5-432,-4 3-135,-17 8-201,-14 7-56,-21 9-56,-13 4-48,-10 5-176,-5 2-225,-4-4 842,1-4-457,11-23 8,6-12-40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0:27.881"/>
    </inkml:context>
    <inkml:brush xml:id="br0">
      <inkml:brushProperty name="width" value="0.05" units="cm"/>
      <inkml:brushProperty name="height" value="0.05" units="cm"/>
    </inkml:brush>
  </inkml:definitions>
  <inkml:trace contextRef="#ctx0" brushRef="#br0">1450 0 6161,'-420'131'630,"249"-63"-485,-171 96 1,264-125-85,-61 37 29,124-66-94,0 1 0,0 0 1,2 1-1,-1 1 0,2 0 1,-19 24-1,11-7-24,1 2-1,1 0 1,-15 42 0,-29 108 76,53-149 4,2-1 1,1 2 0,1-1 0,2 0-1,1 1 1,3 41 0,1-55-40,0-1 0,2 0 0,0 0 0,1 0 0,1-1 1,1 1-1,1-1 0,0-1 0,1 0 0,1 0 0,1 0 0,14 17 1,-5-13-104,0-1 1,1 0 0,1-2-1,1-1 1,0 0 0,1-2-1,39 19 1,-2-7-349,0-3 0,76 20 0,342 58-1317,-327-80 1584,0-7 0,200-6 0,307-46 125,-352 15 50,-99 9 7,1074-81-83,-276 28 420,-606 34-96,-309 19-146,-1-4 1,120-39-1,-135 30-24,-1-3 1,85-46-1,-126 57-59,-1-2-1,0-1 1,-2-2-1,-1-1 0,0-1 1,46-54-1,-67 70 30,-1-1 1,0-1-1,-1 1 0,0-1 1,0 0-1,-1 0 0,-1-1 0,0 0 1,0 0-1,3-21 0,-6 22 45,0 0 0,-1 0 0,-1 0 0,0 0-1,0 0 1,-1 0 0,0 0 0,-1 0 0,0 1-1,-1-1 1,0 1 0,-7-12 0,-5-5 205,-1 0 0,-1 2 0,-1 0 0,-2 1 0,0 1 0,-41-34 1,16 21 149,-1 1 1,-88-47-1,27 27-135,-3 6-1,-2 4 0,-188-47 0,-365-35-32,313 84-1083,-424 3 0,587 43 499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3.848"/>
    </inkml:context>
    <inkml:brush xml:id="br0">
      <inkml:brushProperty name="width" value="0.05" units="cm"/>
      <inkml:brushProperty name="height" value="0.05" units="cm"/>
    </inkml:brush>
  </inkml:definitions>
  <inkml:trace contextRef="#ctx0" brushRef="#br0">41 39 17340,'1'-1'226,"21"-19"1831,-12 16-956,-9 4-1049,-1 0 1,0 0-1,0 1 0,0-1 1,1 0-1,-1 1 0,0-1 1,0 0-1,0 1 0,0-1 0,0 0 1,1 1-1,-1-1 0,0 0 1,0 1-1,0-1 0,0 1 1,0-1-1,0 0 0,0 1 1,0-1-1,0 0 0,0 1 1,-1-1-1,1 0 0,0 1 1,0-1-1,0 0 0,0 1 1,-1 0-1,-4 15 910,-1 0 1,-10 19-1,-8 19-283,24-53-666,-6 14 87,1 1 0,1-1 0,1 1 0,-2 20 0,4-33-90,1 1 0,0-1 1,0 1-1,1-1 0,-1 1 0,1-1 1,0 1-1,0-1 0,0 0 0,0 1 1,3 3-1,-3-5-6,0-1 1,1 1-1,-1 0 1,1-1 0,-1 1-1,1-1 1,0 1-1,-1-1 1,1 0-1,0 1 1,0-1 0,0 0-1,0 0 1,0-1-1,0 1 1,1 0-1,-1-1 1,0 1-1,3-1 1,4 1 4,-1-1 1,0-1-1,0 1 0,0-1 1,0-1-1,0 1 0,-1-1 0,1-1 1,0 1-1,-1-1 0,1-1 1,-1 0-1,0 0 0,0 0 1,11-9-1,-4 1 9,0 0 1,-1-1-1,0-1 0,-1 0 0,19-27 1,-29 38-16,13-24 8,-14 26-9,-1 0-1,1 0 1,-1 0 0,1 0-1,-1 0 1,1 0-1,-1 0 1,0-1 0,1 1-1,-1 0 1,0 0 0,0 0-1,0-1 1,0 1-1,0 0 1,0 0 0,-1 0-1,1-1 1,0 0-1,-1 2 1,1 0 0,-1-1-1,1 1 1,0 0-1,-1 0 1,1 0 0,-1 0-1,1 0 1,-1 0 0,1 0-1,-1 0 1,1 0-1,0 0 1,-1 0 0,1 0-1,-1 0 1,1 0-1,-1 0 1,1 0 0,0 0-1,-1 1 1,1-1 0,-1 0-1,1 0 1,0 0-1,-1 1 1,1-1 0,0 0-1,-1 1 1,1-1-1,0 0 1,-1 1 0,1-1-1,0 0 1,0 1 0,-1-1-1,1 0 1,0 1-1,-12 16 36,8-10-24,1 0-1,0 0 1,1 0-1,0 0 1,0 1-1,0-1 0,0 10 1,2-15-3,0 0 0,0 0 0,0 0 1,0 0-1,0 0 0,0 0 0,0 0 1,1 0-1,-1 0 0,1 0 0,-1 0 1,1 0-1,0 0 0,0 0 0,0 0 0,0 0 1,0-1-1,0 1 0,0 0 0,1-1 1,-1 1-1,0-1 0,1 1 0,0-1 1,-1 0-1,1 0 0,0 0 0,-1 0 1,1 0-1,0 0 0,3 1 0,1-1 22,-1 0-1,1 0 1,0-1-1,0 0 1,0 0-1,0 0 1,0-1-1,0 0 1,0 0-1,-1-1 1,1 1-1,0-1 0,-1 0 1,1-1-1,-1 1 1,0-1-1,0 0 1,8-6-1,-8 5-15,0 0-1,0 0 1,-1 0-1,1-1 1,-1 0-1,0 0 1,0 0 0,0 0-1,-1-1 1,0 1-1,0-1 1,0 0-1,-1 0 1,0 0-1,0 0 1,0 0-1,0-7 1,-2 10-14,0 1 0,0-1 0,-1 0 0,1 1 0,-1-1 0,0 1 0,0-1 0,-1-2 1,-6-2-2,8 7-1,-1 0 0,1 0 0,-1 0 0,1 1 0,-1-1 0,1 0-1,-1 0 1,1 1 0,0-1 0,-1 0 0,1 1 0,-1-1 0,1 1-1,0-1 1,-1 0 0,1 1 0,0-1 0,0 1 0,-1-1 0,1 1-1,0-1 1,0 1 0,-1 0 0,1 0 1,-1 0-1,1 0 1,-1 0-1,1 1 1,0-1-1,-1 0 1,1 0-1,0 0 1,0 1-1,0-1 1,0 0-1,0 0 1,0 1-1,0-1 0,0 0 1,0 0-1,1 0 1,-1 1-1,0-1 1,1 0-1,-1 0 1,1 0-1,-1 0 1,1 0-1,1 2 1,0-1 1,0 0 0,0 0 0,0-1 0,1 1 0,-1 0 0,1-1 0,-1 0-1,1 1 1,-1-1 0,5 1 0,6 2 4,0-1 0,-1-1 0,25 1-1,0-2-1,-1-2 0,1-1-1,0-2 1,-1-2 0,0-1-1,60-21 1,-84 24-11,-1-1 0,1 0 1,-1-1-1,16-11 0,-23 14 6,-1 0 0,1 0 0,-1 0 0,1 0 0,-1 0 0,0-1 0,0 1 0,-1-1 0,1 0 0,-1 0 0,0 0 0,0 0 0,0 0 0,0 0 0,1-7 0,-3 11 0,0-1 0,0 1-1,1-1 1,-1 1-1,0-1 1,0 1-1,0-1 1,0 1 0,0-1-1,0 1 1,0-1-1,0 1 1,0-1-1,0 1 1,-1-1 0,1 1-1,0-1 1,0 1-1,0 0 1,-1-1 0,1 1-1,0-1 1,0 1-1,-1 0 1,1-1-1,0 1 1,-1-1 0,1 1-1,0 0 1,-2-1-1,1 1 0,0 0-1,0-1 1,0 1 0,0 0-1,0 0 1,0 0-1,0 0 1,0 1-1,0-1 1,0 0 0,0 0-1,0 1 1,-1 0-1,-3 1-4,0 0 0,0 0 0,1 1 0,-9 6 0,5-1 11,1 0 0,0 0 0,0 1 1,0 0-1,1 0 0,1 0 0,0 1 0,0 0 0,-4 13 0,7-19 1,1 0-1,0 0 0,0 0 1,1 1-1,-1-1 0,1 1 1,0-1-1,0 0 1,0 1-1,1-1 0,1 5 1,-1-6-9,0 0 1,0 0-1,0 0 1,1 0-1,0-1 1,-1 1-1,1-1 1,0 1-1,0-1 1,0 0-1,0 1 1,1-1-1,-1 0 1,1-1-1,-1 1 1,1 0-1,3 1 1,3 1-323,-1-1 1,1 0-1,0 0 0,0-1 1,0-1-1,0 1 1,0-1-1,11-1 0,76-5-1453,-88 4 1822,58-6-912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5.105"/>
    </inkml:context>
    <inkml:brush xml:id="br0">
      <inkml:brushProperty name="width" value="0.05" units="cm"/>
      <inkml:brushProperty name="height" value="0.05" units="cm"/>
    </inkml:brush>
  </inkml:definitions>
  <inkml:trace contextRef="#ctx0" brushRef="#br0">38 4 19468,'0'-1'59,"0"1"-1,0 0 1,0 0 0,0 0-1,0 0 1,0-1 0,0 1-1,0 0 1,0 0-1,0 0 1,-1 0 0,1-1-1,0 1 1,0 0 0,0 0-1,0 0 1,0 0 0,0 0-1,-1 0 1,1 0-1,0-1 1,0 1 0,0 0-1,0 0 1,-1 0 0,1 0-1,0 0 1,0 0-1,0 0 1,0 0 0,-1 0-1,1 0 1,0 0 0,0 0-1,0 0 1,-1 0 0,1 0-1,0 0 1,0 0-1,0 0 1,0 0 0,-1 0-1,1 0 1,0 1 0,0-1-1,0 0 1,0 0-1,-1 0 1,-4 12 1395,-2 22 28,6-32-1246,-2 19 331,-10 78 696,12-88-1202,1-1 1,0 1-1,0-1 0,1 1 0,1 0 0,5 19 0,-7-28-56,0-1 0,1 0 1,-1 1-1,0-1 0,1 1 0,0-1 0,-1 0 0,1 0 0,0 1 0,-1-1 0,1 0 0,0 0 1,0 0-1,0 0 0,0 0 0,0 0 0,0 0 0,1 0 0,-1-1 0,0 1 0,0 0 0,0-1 1,1 1-1,-1-1 0,0 1 0,1-1 0,-1 1 0,1-1 0,-1 0 0,0 0 0,1 0 1,-1 0-1,1 0 0,-1 0 0,0 0 0,1 0 0,-1 0 0,1-1 0,-1 1 0,0-1 0,1 1 1,-1-1-1,0 1 0,3-2 0,3-3 12,1 0 0,-1 0-1,0-1 1,-1 0 0,11-11 0,9-14 56,26-40 0,-15 19-47,-23 38-26,-13 13 0,-1 1 0,0 0-1,0 0 1,1 0 0,-1 0 0,0 0-1,0 0 1,1 0 0,-1 0 0,0 0-1,0-1 1,1 1 0,-1 0-1,0 0 1,0 0 0,1 1 0,-1-1-1,0 0 1,0 0 0,1 0 0,-1 0-1,0 0 1,1 0 0,-1 0 0,0 0-1,0 0 1,0 1 0,1-1 0,-1 0-1,0 0 1,0 0 0,0 0 0,1 1-1,0 2-2,0 0 0,0 0-1,0 0 1,0 0 0,-1 0-1,1 0 1,0 5 0,0 8-6,0-11 8,0 0 0,0 0 0,0 0 0,1-1 0,0 1 0,0 0 0,0-1 0,3 6 0,-3-8 2,-1-1-1,0 1 1,1-1 0,-1 0 0,1 1 0,0-1 0,-1 0 0,1 0 0,0 0 0,0 0 0,0 0 0,-1-1 0,1 1 0,0-1 0,0 1 0,0-1 0,0 0 0,0 1 0,0-1 0,0 0 0,0 0 0,4-1 0,9-1-11,-1-2 0,1 1 1,-1-2-1,0 0 0,0 0 0,14-9 0,-11 6-44,1 0 0,30-8 1,-46 15 46,-1 1 0,0 0 1,0-1-1,0 1 0,1 0 1,-1 0-1,0 0 0,0 0 0,0 0 1,1 0-1,-1 0 0,0 0 1,0 0-1,1 1 0,-1-1 1,0 0-1,0 1 0,0-1 1,0 1-1,0 0 0,0-1 0,0 1 1,0 0-1,0-1 0,2 3 1,-2-1-1,0-1 1,0 1-1,-1 0 1,1 0-1,-1 0 1,1-1-1,-1 1 1,0 0-1,1 0 1,-1 0-1,0 0 1,0 0-1,0 0 1,-1 0 0,1 0-1,-1 2 1,-23 92-2255,24-96 2230,0 0-1,0 0 1,0 1-1,0-1 1,-1 0-1,1 0 1,0 0-1,0 1 1,0-1-1,0 0 1,0 0-1,0 1 1,0-1-1,0 0 1,0 0-1,0 1 0,0-1 1,0 0-1,0 0 1,0 1-1,0-1 1,0 0-1,0 0 1,0 0-1,0 1 1,0-1-1,0 0 1,0 0-1,0 1 1,1-1-1,-1 0 1,0 0-1,0 0 1,0 1-1,0-1 1,0 0-1,1 0 1,-1 0-1,0 0 1,0 1-1,0-1 1,1 0-1,-1 0 1,0 0-1,11-8-691,-7 4 512,17-15-636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5.541"/>
    </inkml:context>
    <inkml:brush xml:id="br0">
      <inkml:brushProperty name="width" value="0.05" units="cm"/>
      <inkml:brushProperty name="height" value="0.05" units="cm"/>
    </inkml:brush>
  </inkml:definitions>
  <inkml:trace contextRef="#ctx0" brushRef="#br0">122 1 19844,'-7'2'362,"0"0"0,0 0 0,0 1 0,0 0 0,0 1 0,0-1 0,1 1-1,0 0 1,0 1 0,-7 6 0,10-8-255,-1 1 0,0-1-1,1 1 1,0 0 0,0 0 0,0 0 0,0 1-1,1-1 1,0 1 0,0 0 0,0-1-1,0 1 1,1 0 0,-1 0 0,0 8-1,2-12-96,0 0 0,0-1 0,0 1 0,0 0 0,0 0 0,0 0 0,0 0 0,0-1 0,0 1 0,0 0 0,1 0 0,-1 0 0,0 0 0,0-1 0,1 1 0,-1 0-1,0 0 1,1-1 0,-1 1 0,1 0 0,-1-1 0,1 1 0,0 0 0,-1-1 0,1 1 0,0-1 0,-1 1 0,2 0 0,-1-1-2,1 0 0,-1 0 1,1 0-1,-1 1 0,0-1 0,1-1 1,-1 1-1,1 0 0,-1 0 0,1-1 1,-1 1-1,1 0 0,-1-1 0,2-1 1,4-1 4,-2 0 0,1 0 0,0-1 0,-1 0 0,1 0 0,4-6 1,-5 5 3,-1-1 1,0 0 0,0 1 0,-1-1 0,4-9 0,-6 13-4,0-1 1,0 0-1,0 1 0,0-1 1,-1 1-1,1-1 0,-1 0 0,0 0 1,1 1-1,-1-1 0,-1 0 1,1 1-1,0-1 0,-1 0 1,1 1-1,-2-5 0,1 6-6,1 1 0,0-1 0,-1 1-1,1-1 1,-1 0 0,1 1 0,-1-1-1,0 1 1,1-1 0,-1 1 0,1 0-1,-1-1 1,0 1 0,1 0 0,-1-1 0,0 1-1,0 0 1,1 0 0,-1 0 0,0-1-1,0 1 1,1 0 0,-1 0 0,0 0-1,0 0 1,1 0 0,-1 0 0,0 1-1,0-1 1,1 0 0,-1 0 0,0 1 0,1-1-1,-1 0 1,0 0 0,1 1 0,-1-1-1,0 1 1,1-1 0,-1 1 0,1-1-1,-1 1 1,0 0-12,0-1 0,1 1-1,-1-1 1,0 1 0,1 0-1,-1-1 1,1 1 0,-1 0 0,1-1-1,-1 1 1,1 0 0,0 0-1,-1-1 1,1 1 0,0 0-1,0 0 1,-1 0 0,1-1 0,0 1-1,0 0 1,0 0 0,0 0-1,0 0 1,0 0 0,0-1 0,0 1-1,1 0 1,-1 0 0,0 0-1,0-1 1,1 1 0,-1 0 0,0 0-1,1-1 1,-1 1 0,1 0-1,-1 0 1,1-1 0,-1 1 0,1-1-1,0 1 1,0 0 0,1 1-117,0-1 1,0 0-1,1 1 0,-1-1 1,0 0-1,0 0 1,1-1-1,-1 1 1,1 0-1,-1-1 1,1 1-1,-1-1 0,1 0 1,-1 0-1,1 0 1,-1 0-1,3-1 1,6-1-344,0 0 0,17-6 0,-14 3 314,22-5-567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6.052"/>
    </inkml:context>
    <inkml:brush xml:id="br0">
      <inkml:brushProperty name="width" value="0.05" units="cm"/>
      <inkml:brushProperty name="height" value="0.05" units="cm"/>
    </inkml:brush>
  </inkml:definitions>
  <inkml:trace contextRef="#ctx0" brushRef="#br0">154 115 19156,'-17'8'995,"-3"0"-209,0 1-1,0 1 1,1 1-1,-26 19 0,44-29-696,0 0 0,0 0-1,0 0 1,0 0-1,0 0 1,0 0 0,0 0-1,0 0 1,1 0-1,-1 0 1,0 0-1,1 1 1,-1 1 0,1-3-57,0 1-1,0-1 1,0 0 0,0 1 0,0-1 0,0 0 0,0 1 0,0-1 0,0 1 0,0-1 0,0 0 0,1 1 0,-1-1 0,0 0-1,0 0 1,0 1 0,1-1 0,-1 0 0,0 0 0,1 1 0,-1-1 0,0 0 0,0 0 0,1 1 0,-1-1 0,0 0-1,1 0 1,-1 0 0,0 0 0,1 1 0,3-1 39,0 1 0,-1 0 0,1-1 0,0 0-1,-1 0 1,1 0 0,0 0 0,4-2 0,8-1-43,-1-1 0,1-1 1,-1 0-1,-1-1 0,1 0 1,-1-1-1,0-1 0,19-14 1,-23 15-24,-1-1 0,0 0 1,-1 0-1,0 0 0,0-1 1,-1-1-1,0 1 0,-1-1 1,0 0-1,0-1 0,-1 1 1,4-13-1,-7 7 3,-2 15-7,0 1-1,-1 0 0,1 0 1,0 0-1,0 0 1,0-1-1,0 1 1,0 0-1,-1 0 0,1 0 1,0 0-1,0-1 1,0 1-1,-1 0 0,1 0 1,0 0-1,0 0 1,0 0-1,-1 0 0,1 0 1,0 0-1,0 0 1,0 0-1,-1 0 1,1 0-1,0 0 0,0 0 1,-1 0-1,1 0 1,0 0-1,0 0 0,-1 0 1,1 0-1,0 0 1,-1 0-1,-1 2 8,-1-1 0,0 1 0,0-1 0,0 1 0,1 0 0,-1 0 0,-3 4 0,-6 7 69,0 1 1,1 0 0,1 0-1,-12 21 1,18-28-42,0 0-1,1 0 1,0 1-1,0-1 1,0 1-1,1 0 1,1-1 0,-1 1-1,1 0 1,0 0-1,1 0 1,0 9-1,0-15-25,1 1 0,0 0 0,0-1 0,0 1-1,0-1 1,0 1 0,0-1 0,1 1-1,-1-1 1,1 0 0,-1 0 0,1 1 0,0-1-1,0 0 1,0-1 0,0 1 0,0 0 0,1-1-1,-1 1 1,0-1 0,1 0 0,-1 1-1,1-1 1,-1 0 0,1-1 0,0 1 0,-1 0-1,4-1 1,4 2-36,1-1 0,-1 0-1,0-1 1,1 0 0,-1-1 0,12-2-1,3-3-60,0 0-1,-1-2 0,0 0 0,0-2 0,-1-1 1,-1-1-1,0 0 0,0-2 0,-1-1 0,-1 0 1,30-30-1,-28 17 149,-21 28-55,-1-1 0,1 1 0,-1-1 0,0 0 0,0 1 0,1-1 1,-1 1-1,0-1 0,0 0 0,0 1 0,1-1 0,-1 0 0,0 1 0,0-1 0,0 0 0,0 1 1,0-1-1,-1-1 0,1 2 2,0 0 1,-1-1-1,1 1 1,-1-1-1,1 1 1,-1 0 0,1 0-1,-1-1 1,1 1-1,-1 0 1,0 0-1,1-1 1,-1 1-1,1 0 1,-1 0-1,1 0 1,-1 0-1,0 0 1,1 0-1,-1 0 1,1 0-1,-1 0 1,0 0-1,1 1 1,-2-1 0,-5 2 34,0 0 0,-1 0 1,1 1-1,0 0 1,0 0-1,1 1 0,-1 0 1,1 0-1,-1 1 1,1-1-1,1 1 0,-1 0 1,1 1-1,0 0 1,0 0-1,0 0 1,1 0-1,0 0 0,-3 9 1,6-12-36,0-1 0,1 1 0,0 0 0,0 0 0,0 0 1,0 0-1,0 0 0,0 0 0,1 0 0,0 0 0,-1 0 1,1-1-1,0 1 0,0 0 0,1-1 0,-1 1 0,0 0 0,1-1 1,0 0-1,-1 1 0,1-1 0,0 0 0,0 0 0,0 0 0,1 0 1,3 3-1,6 3-117,0 0 1,0 0 0,26 10-1,-30-14-94,1-1 0,-1 0 0,1 0-1,0-1 1,-1 0 0,1 0 0,0-1 0,0-1-1,1 1 1,-1-1 0,0-1 0,17-3-1,9-6-392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6.817"/>
    </inkml:context>
    <inkml:brush xml:id="br0">
      <inkml:brushProperty name="width" value="0.05" units="cm"/>
      <inkml:brushProperty name="height" value="0.05" units="cm"/>
    </inkml:brush>
  </inkml:definitions>
  <inkml:trace contextRef="#ctx0" brushRef="#br0">90 107 15187,'1'-5'454,"3"-5"365,-1-1 1,0 0-1,-1 0 1,0 0 0,-1 0-1,1-19 1,-2 30-759,0 0 0,0 0 0,0-1 1,0 1-1,0 0 0,0 0 0,0-1 1,0 1-1,0 0 0,0 0 0,0 0 0,-1-1 1,1 1-1,0 0 0,0 0 0,0-1 0,0 1 1,0 0-1,0 0 0,0 0 0,-1-1 0,1 1 1,0 0-1,0 0 0,0 0 0,0 0 0,-1-1 1,1 1-1,0 0 0,0 0 0,-1 0 0,1 0 1,0 0-1,-7 5 1199,-5 18 28,-7 32-839,2 0 0,3 1 0,2 0 0,3 1 0,2 1 0,1 57 0,6-107-503,2 34-776,-2-40 784,0-1-1,0 1 1,1-1 0,-1 1-1,0 0 1,1-1 0,0 1-1,-1-1 1,1 1 0,0-1-1,0 0 1,0 1-1,0-1 1,0 0 0,0 0-1,0 1 1,0-1 0,0 0-1,1 0 1,1 1-1,8 1-391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7.433"/>
    </inkml:context>
    <inkml:brush xml:id="br0">
      <inkml:brushProperty name="width" value="0.05" units="cm"/>
      <inkml:brushProperty name="height" value="0.05" units="cm"/>
    </inkml:brush>
  </inkml:definitions>
  <inkml:trace contextRef="#ctx0" brushRef="#br0">167 58 16027,'0'-3'439,"1"-3"-8,-1 1 1,0 0-1,0-1 0,-1 1 1,0-6-1,1 10-335,-1 0 1,1 0-1,0 1 1,0-1-1,-1 0 1,1 0-1,0 0 1,-1 1-1,1-1 1,-1 0-1,1 1 1,-1-1-1,1 0 1,-1 1-1,0-1 1,1 1-1,-1-1 1,0 1-1,1-1 1,-1 1-1,0-1 1,0 1-1,1 0 1,-1-1-1,0 1 1,0 0-1,0 0 1,1-1-1,-1 1 1,0 0-1,0 0 1,0 0-1,0 0 1,0 0-1,1 0 1,-1 0-1,0 1 1,0-1-1,0 0 1,0 1-1,-5 1 153,1 0-1,0 0 0,0 1 1,1 0-1,-1 0 0,1 0 1,-1 0-1,1 1 0,0 0 1,-5 6-1,-3 4 64,-19 28 1,26-35-286,0 0 1,1 1-1,0 0 0,0 0 0,0 0 1,1 1-1,0-1 0,1 1 0,0-1 1,-1 13-1,3-20-23,0 0-1,0 1 1,0-1 0,0 0-1,1 0 1,-1 1 0,0-1-1,1 0 1,-1 0 0,1 0 0,-1 1-1,1-1 1,0 0 0,-1 0-1,1 0 1,0 0 0,0 0-1,0 0 1,0-1 0,0 1-1,0 0 1,0 0 0,0 0-1,0-1 1,0 1 0,0-1-1,0 1 1,0-1 0,1 1 0,-1-1-1,0 0 1,0 0 0,1 1-1,-1-1 1,0 0 0,0 0-1,1 0 1,-1 0 0,2-1-1,5 1 8,-1-1-1,0 0 1,0-1 0,1 0-1,9-4 1,2-2 2,-1-1 0,1-1 0,-2-1 0,0 0 0,19-17 0,-8 3 7,49-54 0,-77 79-21,0-1 0,1 0 0,-1 1 0,0-1 0,1 0 0,-1 1 0,1-1 0,-1 0-1,1 1 1,0-1 0,-1 1 0,1-1 0,-1 1 0,1-1 0,0 1 0,0 0 0,-1-1-1,1 1 1,0 0 0,1-1 0,-6 18-18,3-14 21,-5 16 102,-3 9-374,-5 29 1,13-49 156,-1-1 0,2 1 0,-1-1 0,1 1 0,0-1 0,1 1 0,0-1 0,0 0 0,3 11 0,-4-16 91,1 0 1,0 0 0,0 0-1,0 0 1,0 0 0,0 0-1,0 0 1,1 0 0,-1 0-1,4 2 1,-2-1-32,1-1 0,0 0 0,0 0 0,0 0-1,7 2 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7.971"/>
    </inkml:context>
    <inkml:brush xml:id="br0">
      <inkml:brushProperty name="width" value="0.05" units="cm"/>
      <inkml:brushProperty name="height" value="0.05" units="cm"/>
    </inkml:brush>
  </inkml:definitions>
  <inkml:trace contextRef="#ctx0" brushRef="#br0">0 575 17740,'0'1'98,"1"0"0,-1 0 0,0 1 0,1-1 0,-1 0 0,1 0 0,-1 0 0,1 0 0,0 0 0,-1 0 0,1 0 0,0 0 0,0 0 0,0 0 0,-1 0 0,1-1 1,0 1-1,0 0 0,0-1 0,0 1 0,1 0 0,-1-1 0,0 1 0,0-1 0,0 0 0,0 1 0,0-1 0,1 0 0,-1 0 0,0 0 0,0 0 0,1 0 0,-1 0 0,2 0 0,5-1 281,1 1 0,0-2 0,13-3 1,4-2 172,0-2 1,-1-1-1,-1-1 1,1-2-1,30-20 1,-8 1 67,64-58 0,-69 51-261,62-71 1,-88 89-268,0 0 1,-2-1 0,0 0 0,-1-1-1,19-48 1,-31 66-78,7-22 36,-8 26-49,1 0-1,-1 0 0,0 0 1,0 0-1,0 1 0,0-1 1,0 0-1,0 0 0,0 0 0,0 0 1,0 0-1,0 1 0,-1-1 1,1 0-1,0 0 0,-1 0 0,1 1 1,0-1-1,-1 0 0,1 0 1,-1 1-1,1-1 0,-1 0 1,1 1-1,-1-1 0,0 0 0,0 1-1,0 0 1,0-1-1,0 1 0,0 0 0,0 0 0,1 0 0,-1 0 0,0 0 0,0 0 0,0 0 0,0 0 0,0 0 0,0 0 0,1 1 0,-1-1 0,0 0 0,0 1 0,0-1 0,1 0 0,-1 1 0,0-1 0,0 1 0,1-1 0,-2 2 0,-18 17-6,17-15 5,-22 27-4,2 1 1,2 2-1,0 0 0,2 0 1,2 2-1,-15 46 1,22-56 8,-9 42 0,17-60-2,1 1 1,0-1 0,0 0 0,1 0 0,0 1-1,0-1 1,1 0 0,0 0 0,3 12 0,-3-17-34,0 0 1,1 0 0,-1 0-1,1 0 1,-1 0-1,1-1 1,0 1-1,0-1 1,0 1 0,0-1-1,1 0 1,-1 0-1,1 0 1,-1 0 0,1 0-1,0 0 1,0-1-1,0 1 1,0-1 0,0 0-1,0 0 1,0 0-1,0 0 1,4 0-1,-1 0-146,0-1 1,0 0-1,0 0 0,-1 0 0,1-1 0,0 1 0,0-2 0,-1 1 0,1 0 0,0-1 0,-1 0 0,8-4 0,3-5-382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8.404"/>
    </inkml:context>
    <inkml:brush xml:id="br0">
      <inkml:brushProperty name="width" value="0.05" units="cm"/>
      <inkml:brushProperty name="height" value="0.05" units="cm"/>
    </inkml:brush>
  </inkml:definitions>
  <inkml:trace contextRef="#ctx0" brushRef="#br0">57 157 18484,'0'1'105,"0"0"0,1 0 1,-1 1-1,1-1 0,-1 0 0,1 0 1,0 0-1,-1 0 0,1 0 0,0 0 1,0-1-1,0 1 0,-1 0 0,1 0 1,0 0-1,0-1 0,0 1 0,0-1 1,0 1-1,0 0 0,1-1 0,-1 0 1,0 1-1,0-1 0,0 0 0,0 0 1,0 1-1,1-1 0,-1 0 0,0 0 0,1 0 1,6 0 247,-1 1 0,1-1 1,13-2-1,-12 0-279,1 0 1,0-1-1,-1 0 1,0 0-1,1-1 1,-1 0-1,-1-1 1,1 0-1,-1 0 1,0-1-1,0 0 1,0 0-1,-1-1 1,0 0-1,0 0 1,-1-1-1,0 0 1,0 0-1,-1-1 1,5-9-1,-9 16-60,0 0-1,0 0 1,-1 0 0,1 0-1,-1 0 1,1 0-1,-1 0 1,0 0-1,0 0 1,0 0-1,0 0 1,0 0-1,0 0 1,0 0 0,-2-4-1,2 5-3,-1 0 1,1 0-1,-1 0 1,0 0-1,0 1 0,1-1 1,-1 0-1,0 0 1,0 0-1,0 1 0,0-1 1,0 0-1,0 1 0,0-1 1,0 1-1,0-1 1,0 1-1,0 0 0,0-1 1,-2 1-1,-2 0 14,0-1 0,1 1 0,-1 1 0,0-1 0,1 1 0,-1 0 0,0 0 0,1 0 0,-1 0 0,1 1 0,-8 4 0,-8 6 0,0 2 1,1 1-1,0 0 0,1 1 0,1 1 1,1 0-1,1 2 0,0 0 1,-17 28-1,28-40-19,0 1 1,0 0 0,0-1-1,1 1 1,-4 16-1,7-22-11,-1-1-1,1 1 0,-1 0 1,1 0-1,0 0 0,0 0 1,0 0-1,0 0 0,0 0 1,1 0-1,-1 0 0,1 0 1,-1-1-1,1 1 0,-1 0 1,1 0-1,0 0 0,0-1 1,0 1-1,0 0 0,0-1 1,0 1-1,1-1 0,-1 1 1,0-1-1,1 0 0,-1 1 1,1-1-1,0 0 0,-1 0 0,3 1 1,2 0-148,0-1 1,0 1-1,0-1 1,0 0-1,0 0 1,1 0-1,-1-1 0,0 0 1,0-1-1,1 1 1,-1-1-1,0 0 1,10-4-1,10-3-507,44-21 0,-56 23 583,36-16-630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9.534"/>
    </inkml:context>
    <inkml:brush xml:id="br0">
      <inkml:brushProperty name="width" value="0.05" units="cm"/>
      <inkml:brushProperty name="height" value="0.05" units="cm"/>
    </inkml:brush>
  </inkml:definitions>
  <inkml:trace contextRef="#ctx0" brushRef="#br0">211 1 15507,'-6'1'438,"0"1"0,-1 0-1,1 0 1,0 0-1,0 1 1,1-1 0,-1 2-1,0-1 1,1 1 0,0-1-1,-7 7 1,-5 7 1040,-26 32 1,20-21-419,17-22-799,0 0-27,1-1 0,0 1 0,1 0-1,-1 0 1,1 1 0,0-1 0,1 1 0,0 0-1,-3 8 1,6-15-222,0 1-1,0-1 0,0 1 1,0 0-1,0-1 1,0 1-1,0-1 1,0 1-1,0-1 1,0 1-1,0-1 0,0 1 1,1-1-1,-1 1 1,0-1-1,0 1 1,1-1-1,-1 1 0,0-1 1,1 0-1,-1 1 1,0-1-1,1 0 1,-1 1-1,1-1 1,-1 0-1,0 1 0,1-1 1,-1 0-1,1 0 1,-1 1-1,1-1 1,-1 0-1,1 0 0,-1 0 1,1 0-1,0 0 1,-1 0-1,1 0 1,-1 0-1,1 0 1,-1 0-1,1 0 0,-1 0 1,2 0-1,26-5 34,-12 0-88,0-1 0,0-1 0,-1-1 0,0 0 0,-1-1 0,0 0 0,0-1 0,-1-1 0,0 0 0,-1-1 0,0 0 0,19-27 0,-29 36 28,0 0-1,0 0 1,-1-1-1,1 1 1,-1-1 0,0 1-1,1-5 1,-2 8 14,1 0 0,-1-1 0,0 1 0,0 0 0,0 0 0,0-1 0,0 1 0,0 0 0,0-1 0,0 1 0,0 0 0,0 0 0,-1-1 1,1 1-1,0 0 0,0-1 0,0 1 0,0 0 0,0 0 0,0-1 0,-1 1 0,1 0 0,0 0 0,0-1 0,0 1 0,-1 0 0,1 0 0,0 0 0,0-1 1,0 1-1,-1 0 0,0 0 2,0 0 1,-1 0 0,1 0 0,0 0 0,0 0-1,0 1 1,0-1 0,0 0 0,0 1 0,0-1-1,0 1 1,0-1 0,0 1 0,-1 0 0,-9 7 31,1 0 1,0 1-1,0-1 1,1 2 0,0-1-1,1 2 1,0-1-1,1 1 1,0 0 0,0 0-1,1 1 1,1 0-1,0 0 1,-5 19 0,10-30-29,-1 0 1,1 1-1,0-1 1,0 1-1,-1-1 1,1 0-1,0 1 1,1-1-1,-1 1 1,0-1-1,0 0 1,0 1-1,1-1 1,-1 1-1,1-1 1,-1 0-1,1 1 1,0-1-1,-1 0 1,1 0-1,0 0 1,0 1-1,0-1 1,0 0-1,0 0 1,0 0-1,0-1 1,0 1-1,0 0 1,0 0-1,1 0 1,-1-1-1,0 1 1,1-1-1,-1 1 1,0-1-1,1 1 1,-1-1-1,0 0 1,1 0-1,-1 0 1,1 0-1,-1 0 1,3 0-1,7 0 7,-1 0 0,1-1 0,0-1 1,14-3-1,20-7-181,50-21 0,-64 20-32,0 2-1,1 1 0,63-10 0,-93 19 192,-1 1-1,1 0 1,0-1-1,-1 1 1,1 0-1,0 0 1,-1 0-1,1 0 0,0 1 1,-1-1-1,1 0 1,-1 1-1,1-1 1,-1 1-1,1-1 0,-1 1 1,1 0-1,-1-1 1,1 1-1,-1 0 1,2 2-1,-2-2 13,0 1-1,-1 0 0,0-1 1,1 1-1,-1 0 1,0-1-1,0 1 0,0 0 1,0-1-1,0 1 1,0 0-1,0-1 0,-1 1 1,1 0-1,-1-1 1,1 1-1,-1-1 1,0 1-1,-1 2 0,-3 6 37,-4 7 78,11-12-25,7-5 24,11-7-172,-1-1-1,24-12 0,-32 13-9,1 1 0,0 0 0,1 1 0,-1 0 0,1 1 0,0 1 0,0 0 0,19-2 0,-31 5 76,0 0 0,0 1 0,0-1 0,0 0 0,0 0 0,0 1 0,1-1 0,-1 1 0,0-1 0,0 1 0,-1-1 0,1 1 1,0-1-1,0 1 0,0 0 0,0 0 0,0-1 0,-1 1 0,1 0 0,0 0 0,-1 0 0,1 0 0,-1 0 0,1 0 0,-1 0 0,1 0 0,-1 0 0,1 0 0,-1 0 0,0 0 0,0 0 0,0 0 0,0 2 0,9 18 216,-6-19-200,0 1 0,0-1 0,-1 0 0,2 0 0,-1 0 0,0 0 0,0-1 0,0 1 0,1-1 0,-1 0 0,1 0 0,-1 0 0,1 0 0,6 0 0,6 1 40,31-2 1,-45 0-61,23-2-46,-1-1 0,-1-2 1,1 0-1,-1-1 0,0-1 0,0-1 0,0-1 0,-1-2 0,-1 0 1,32-22-1,-52 33 28,-1 0 0,1 0 0,0-1 1,-1 1-1,1 0 0,0 0 0,0 0 0,-1 0 1,1 0-1,0 0 0,-1 0 0,1 0 1,0 0-1,-1 0 0,1 0 0,0 1 0,-1-1 1,1 0-1,0 0 0,-1 1 0,1-1 0,0 0 1,-1 1-1,1-1 0,-1 1 0,1-1 1,-1 1-1,1-1 0,-1 1 0,1-1 0,-1 1 1,1-1-1,-1 1 0,0-1 0,1 2 0,0 0 16,0-1 0,0 0 0,0 0-1,1 1 1,-1-1 0,0 0 0,0 0 0,1 0-1,-1-1 1,1 1 0,-1 0 0,1 0-1,-1-1 1,4 2 0,2-2-48,0 0 0,-1 0 0,1-1 0,0 0 1,0 0-1,0 0 0,-1-1 0,1 0 0,8-4 0,7-4-598,26-17 0,-30 16 199,-17 11 444,-1 0 0,0 0 0,0 0-1,0-1 1,1 1 0,-1 0 0,0 0 0,0 0 0,1 0 0,-1 0 0,0 0 0,0-1 0,1 1-1,-1 0 1,0 0 0,1 0 0,-1 0 0,0 0 0,0 0 0,1 0 0,-1 0 0,0 0 0,1 0-1,-1 0 1,0 0 0,0 1 0,1-1 0,-1 0 0,0 0 0,1 0 0,-1 9 256,-13 22 540,8-20-482,0 7-155,2-1 0,0 1-1,1-1 1,0 1 0,3 33 0,-2 17-135,-2-16 18,-2 1 1,-2-1-1,-3 0 0,-24 75 0,31-120 34,1 1 1,-1 0-1,-1-1 0,1 1 0,-1-1 1,-1 0-1,1-1 0,-1 1 0,0-1 1,-9 9-1,14-15-58,-1 1-1,1-1 1,-1 0 0,1 1 0,-1-1 0,0 1-1,1-1 1,-1 0 0,0 0 0,1 1-1,-1-1 1,0 0 0,1 0 0,-1 0-1,0 0 1,0 0 0,1 0 0,-1 0 0,0 0-1,1 0 1,-1 0 0,0 0 0,0 0-1,1 0 1,-1-1 0,-1 1 0,1-1 10,0 0 0,0 0 1,0 0-1,0 0 0,0 0 1,0 0-1,1 0 0,-1-1 1,0 1-1,1 0 0,-1 0 1,0-3-1,-2-4 71,1 0 0,0 0-1,-1-12 1,3 20-99,-3-31 82,2-1-1,1 1 1,6-51 0,-4 64-85,2 0 0,-1 1 0,2-1 0,1 1 0,0 0 1,1 1-1,16-29 0,-20 41-10,0-1 1,0 2 0,0-1-1,1 0 1,0 1-1,-1-1 1,1 1 0,1 0-1,-1 0 1,0 1-1,1-1 1,6-2-1,3 1-362,-1 0 0,1 0 0,15 0 0,-15 2-280,-1-1 0,1 0 0,16-6 0,-12-1-28,-4-3-212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29.951"/>
    </inkml:context>
    <inkml:brush xml:id="br0">
      <inkml:brushProperty name="width" value="0.05" units="cm"/>
      <inkml:brushProperty name="height" value="0.05" units="cm"/>
    </inkml:brush>
  </inkml:definitions>
  <inkml:trace contextRef="#ctx0" brushRef="#br0">11 2 20044,'-4'-2'2017,"1"4"-1289,0 1-320,4-2 624,1-1 72,-1-1-984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00.878"/>
    </inkml:context>
    <inkml:brush xml:id="br0">
      <inkml:brushProperty name="width" value="0.05" units="cm"/>
      <inkml:brushProperty name="height" value="0.05" units="cm"/>
    </inkml:brush>
  </inkml:definitions>
  <inkml:trace contextRef="#ctx0" brushRef="#br0">2066 1 10490,'-388'123'1013,"-171"65"-571,465-148-497,3 5-1,-160 104 0,140-70 108,-162 151-1,228-187 21,2 2 0,-37 50 0,62-70-46,1 0 1,1 1-1,1 1 0,2 0 1,0 1-1,-9 32 0,18-44-21,0 0-1,1 0 1,0 1-1,2-1 1,0 1-1,1 0 1,0-1-1,1 1 1,1-1-1,1 1 1,5 18-1,-1-14-28,1 0-1,1 0 1,1-1 0,1 0-1,0 0 1,1-2-1,21 25 1,-4-10-42,2-1-1,1-1 1,36 26-1,108 64-91,-63-53 52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0.956"/>
    </inkml:context>
    <inkml:brush xml:id="br0">
      <inkml:brushProperty name="width" value="0.05" units="cm"/>
      <inkml:brushProperty name="height" value="0.05" units="cm"/>
    </inkml:brush>
  </inkml:definitions>
  <inkml:trace contextRef="#ctx0" brushRef="#br0">154 76 17804,'2'3'277,"-1"1"0,0 0 0,0 0 0,0-1-1,-1 1 1,1 0 0,-1 0 0,0 0 0,0 0 0,0 0 0,0 0 0,-2 6 0,-16 51 1305,8-31-531,-116 443 3110,121-460-3793,11-33-63,13-25-256,2 2 0,2 0-1,2 1 1,1 2-1,2 0 1,2 2-1,2 1 1,1 2-1,58-48 1,-73 67-71,2 2 1,0 0-1,0 1 1,1 0 0,1 2-1,0 1 1,1 1-1,36-10 1,-57 18 3,1 1 1,-1-1 0,1 1 0,-1 0-1,1 0 1,0 0 0,-1 0-1,1 0 1,4 2 0,-7-2 13,1 0 1,-1 0-1,0 0 0,1 1 1,-1-1-1,0 0 1,0 0-1,1 0 0,-1 0 1,0 1-1,0-1 1,0 0-1,1 0 0,-1 0 1,0 1-1,0-1 0,0 0 1,0 0-1,1 1 1,-1-1-1,0 0 0,0 0 1,0 1-1,0-1 0,0 0 1,0 1-1,0-1 1,0 0-1,0 0 0,0 1 1,0-1-1,-10 14-74,-3-4 43,0-1 0,0 0 1,-1-1-1,-24 11 0,-65 20 16,88-34 16,1 1-47,7-3-46,0 0 1,-1 0-1,0-1 1,1 0-1,-1 0 0,0-1 1,0 0-1,0-1 1,-13 0-1,21 0 66,-1 0 1,1 0-1,0 0 0,0 0 0,-1 0 0,1 0 1,0 0-1,0 0 0,0 0 0,-1 0 0,1 0 1,0 0-1,0 0 0,0 0 0,-1-1 0,1 1 1,0 0-1,0 0 0,0 0 0,-1 0 0,1 0 1,0-1-1,0 1 0,0 0 0,0 0 0,0 0 1,0-1-1,0 1 0,-1 0 0,1 0 0,0 0 1,0-1-1,0 1 0,0 0 0,0 0 0,0-1 1,0 1-1,0 0 0,0 0 0,0-1 0,0 1 1,0 0-1,0 0 0,0-1 0,10-11-1068,18-10-958,124-72-5716,6 8 4784,-132 72 3117,-20 10-95,3-1 490,-1 1-1,1 0 1,0 0-1,18-5 1,-25 9-392,-1-1 0,0 1 0,1 0 0,-1 0 0,0 0 0,1-1 0,-1 1 0,0 1 0,1-1 0,-1 0 0,0 0 1,1 0-1,-1 1 0,0-1 0,1 1 0,-1-1 0,0 1 0,0-1 0,1 1 0,-1 0 0,0 0 0,0-1 0,0 1 0,0 0 0,0 0 0,0 0 0,0 0 0,0 0 0,-1 0 0,1 1 0,0-1 1,-1 0-1,1 0 0,-1 0 0,1 1 0,-1-1 0,1 0 0,-1 1 0,0-1 0,0 0 0,0 1 0,1-1 0,-2 3 0,1 15 614,-2 0-1,0 0 0,-1 0 1,-1 0-1,0-1 1,-11 26-1,-1 7-34,11-33-502,2-10-110,1 0 0,0 0 0,0 0 0,1 0 0,0 1 0,0 11 0,1-19-94,0-1 0,0 1 1,0-1-1,0 0 0,0 1 1,0-1-1,0 1 0,0-1 0,0 0 1,0 1-1,1-1 0,-1 0 0,0 1 1,0-1-1,0 0 0,0 1 0,1-1 1,-1 0-1,0 1 0,1-1 0,-1 0 1,0 0-1,0 1 0,1-1 0,-1 0 1,0 0-1,1 1 0,-1-1 1,0 0-1,1 0 0,-1 0 0,1 0 1,13-5 77,10-16-7,-16 9-60,0 0-1,-1-1 0,-1 1 0,0-2 0,0 1 1,5-22-1,-5 12 4,-1-1 0,-1 0 0,0-26 0,-4 47-19,0-26-12,0 28 11,0 0 1,0 0-1,0 0 0,0 1 0,0-1 1,0 0-1,0 0 0,-1 0 1,1 0-1,0 0 0,-1 0 0,1 0 1,0 1-1,-1-1 0,1 0 1,-1 0-1,0 0 0,1 1 0,-1-1 1,0 0-1,1 1 0,-1-1 0,-1 0 1,1 1-1,1 0 0,-1 0 0,1 1 0,-1-1 0,1 0 0,-1 1 0,1-1 1,-1 0-1,1 1 0,0-1 0,-1 1 0,1-1 0,0 1 0,-1-1 0,1 1 0,0-1 1,-1 1-1,1-1 0,0 1 0,0-1 0,0 1 0,-1-1 0,1 1 0,0 0 0,0-1 1,0 1-1,0-1 0,0 1 0,0 0 0,0-1 0,0 1 0,1 0 0,-1 23-40,0-21 2,0 1 1,1-1-1,-1 1 0,1-1 0,0 0 1,0 1-1,1-1 0,-1 0 1,1 0-1,-1 0 0,1 0 0,0 0 1,0 0-1,0-1 0,4 4 1,-2-3-95,-1 0 0,1-1 0,0 0 0,0 0 0,0 0 0,0 0 1,0-1-1,0 0 0,0 1 0,1-1 0,7 0 0,5 0-565,0 0 1,1-2-1,-1 0 0,0-1 0,-1 0 1,1-2-1,17-5 0,-1-2-968,0-1 0,43-24 1,-74 36 1634,4-3 4,-1 0 1,1 1-1,-1-2 0,0 1 1,0-1-1,0 0 0,0 0 1,0 0-1,-1-1 0,5-5 1,-9 10 47,0 0 1,0 0-1,0 0 1,0 0-1,0 0 1,0 0 0,0 0-1,1-1 1,-1 1-1,0 0 1,0 0 0,0 0-1,0 0 1,0 0-1,0 0 1,0 0 0,0 0-1,0 0 1,0-1-1,0 1 1,0 0 0,0 0-1,0 0 1,0 0-1,0 0 1,0 0-1,0 0 1,0 0 0,0-1-1,0 1 1,0 0-1,0 0 1,0 0 0,0 0-1,0 0 1,0 0-1,0 0 1,0 0 0,0 0-1,0-1 1,0 1-1,0 0 1,0 0-1,-1 0 1,1 0 0,0 0-1,0 0 1,0 0-1,0 0 1,0 0 0,0 0-1,0 0 1,0 0-1,0 0 1,-1 0 0,1 0-1,-8 2 865,-12 8 390,6 0-519,0 0 0,2 0 1,-1 2-1,1-1 0,-11 15 0,16-18-457,1 1 1,0-1-1,0 1 1,1 1-1,0-1 0,1 1 1,0-1-1,1 1 1,-4 13-1,7-21-260,-1 0-1,1 0 0,0 0 1,0 0-1,-1 0 0,1 0 0,1 0 1,-1 0-1,0 0 0,0 0 1,1 0-1,-1 0 0,1 0 1,-1 0-1,1 0 0,0 0 1,0-1-1,0 1 0,0 0 1,0 0-1,0-1 0,1 1 1,-1-1-1,1 1 0,-1-1 1,1 0-1,-1 1 0,1-1 1,0 0-1,-1 0 0,1 0 0,0 0 1,0 0-1,0-1 0,0 1 1,0 0-1,0-1 0,0 0 1,0 1-1,0-1 0,3 0 1,4 0 0,-1 1 0,0-2 0,1 1 0,-1-1 0,1-1-1,-1 1 1,0-1 0,15-6 0,-15 4-24,0 0-1,0 0 1,0-1-1,-1 0 1,0 0-1,0 0 1,0-1-1,-1 0 1,0-1 0,0 1-1,-1-1 1,6-9-1,-9 12-54,1 0-1,-1-1 1,0 1-1,-1-1 1,1 1-1,-1-1 1,0 0-1,0 0 1,0 1-1,-1-1 1,1 0-1,-1 0 1,0 0 0,-1 0-1,1 0 1,-1 1-1,0-1 1,0 0-1,-1 0 1,1 1-1,-1-1 1,0 1-1,-4-6 1,3 5-154,0-1 1,-1 1-1,0 1 1,0-1-1,-1 0 1,1 1-1,-1 0 1,-9-7-1,11 9 54,-1 1-1,1-1 1,0 0 0,-1 1-1,1-1 1,-1 1 0,1 0 0,-1 1-1,1-1 1,-1 0 0,0 1-1,1 0 1,-1 0 0,0 0 0,1 0-1,-6 1 1,9-1 115,-1 1 1,0-1-1,1 0 1,-1 0-1,0 0 1,1 1-1,-1-1 1,1 0-1,-1 1 1,0-1-1,1 0 1,-1 1-1,1-1 1,-1 1-1,1-1 1,-1 1-1,1-1 0,-1 1 1,1-1-1,0 1 1,-1 0-1,1-1 1,0 1-1,0-1 1,-1 1-1,1 0 1,0-1-1,0 1 1,0 0-1,0-1 1,0 1-1,0 0 1,0 0-1,0-1 1,0 1-1,0 0 0,0-1 1,0 2-1,9 14-482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1.428"/>
    </inkml:context>
    <inkml:brush xml:id="br0">
      <inkml:brushProperty name="width" value="0.05" units="cm"/>
      <inkml:brushProperty name="height" value="0.05" units="cm"/>
    </inkml:brush>
  </inkml:definitions>
  <inkml:trace contextRef="#ctx0" brushRef="#br0">336 4 22133,'-5'-1'276,"0"0"1,-1 0-1,1 1 1,0 0-1,-1 0 1,1 0-1,0 1 1,-1-1-1,1 1 1,0 1-1,0-1 1,-8 4-1,-10 4 461,-28 17 0,43-22-445,-11 6-66,-1 2 0,1 0 0,1 2 0,1 0 1,0 0-1,0 2 0,-15 18 0,30-31-205,0 0-1,0 0 0,0 1 1,0-1-1,0 0 1,1 1-1,-1-1 0,1 1 1,-1 6-1,2-8-14,-1 0-1,1 0 1,0 0 0,0 0-1,1 0 1,-1 0 0,0 0 0,1 0-1,-1 0 1,1 0 0,0 0-1,-1 0 1,1 0 0,2 2-1,0-1-38,0 1-1,0 0 1,1-1-1,0 0 1,-1 0-1,1 0 1,1 0-1,-1-1 1,0 1-1,1-1 1,-1 0-1,1 0 1,6 1-1,7 2-357,1-2 0,-1 0-1,1-1 1,0-1 0,0 0-1,-1-2 1,1 0 0,0-1-1,-1-1 1,1 0 0,34-13 0,1-6-559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1.908"/>
    </inkml:context>
    <inkml:brush xml:id="br0">
      <inkml:brushProperty name="width" value="0.05" units="cm"/>
      <inkml:brushProperty name="height" value="0.05" units="cm"/>
    </inkml:brush>
  </inkml:definitions>
  <inkml:trace contextRef="#ctx0" brushRef="#br0">10 177 16147,'-1'2'204,"-1"1"-1,1 0 0,0-1 0,0 1 0,0 0 1,1-1-1,-1 1 0,1 0 0,-1 0 0,1-1 1,0 1-1,0 0 0,0 0 0,0 0 0,1-1 1,-1 1-1,1 0 0,0 0 0,0-1 0,0 1 1,0 0-1,0-1 0,0 1 0,1-1 0,-1 0 1,1 1-1,0-1 0,0 0 0,-1 0 0,2 0 0,-1 0 1,0 0-1,0-1 0,0 1 0,1-1 0,-1 1 1,1-1-1,-1 0 0,1 0 0,0 0 0,-1 0 1,1 0-1,3 0 0,10 2 114,0 0 0,1 0 0,0-2 0,-1 0 0,1-1-1,0 0 1,27-5 0,-19 0-275,-1 0-1,1-2 0,-1 0 1,32-15-1,-45 16-73,1 1 1,-2-2-1,1 0 1,16-14-1,-23 18 10,-1 0-1,0 0 1,0 0-1,0 0 1,0-1-1,-1 1 1,1-1-1,-1 0 1,0 0-1,0 0 1,0 0-1,-1 0 1,1 0-1,-1-1 1,0 1-1,1-7 1,-2 10 7,0-1 1,0 0 0,0 0 0,0 1-1,0-1 1,-1 0 0,1 1-1,-1-1 1,1 0 0,-1 1-1,1-1 1,-1 0 0,0 1-1,0-1 1,0 1 0,0-1-1,0 1 1,0 0 0,0-1-1,0 1 1,0 0 0,-3-2-1,1 1-2,0 1 0,0 0 0,0 0 0,0 0 0,0 0-1,0 0 1,0 1 0,0-1 0,0 1 0,-1 0 0,-4 0 0,-4 1-2,0 1 0,0 0 1,1 1-1,-1 0 1,-17 8-1,11-2 74,-1 1 1,1 0-1,1 1 0,0 1 1,1 1-1,0 1 0,0 0 1,2 1-1,0 0 0,1 1 1,-15 24-1,25-36-28,1 0-1,0 0 1,0 0 0,0 1-1,0-1 1,1 1 0,0 0-1,0-1 1,0 1 0,0 0-1,1 4 1,0-7-33,0 1 0,1-1 0,-1 0 0,1 0 0,-1 0 0,1 0-1,0 0 1,0 0 0,0 0 0,0 0 0,0 0 0,0 0 0,0-1 0,1 1 0,-1 0 0,1-1-1,-1 1 1,1-1 0,0 1 0,-1-1 0,1 0 0,0 0 0,0 0 0,0 0 0,3 1 0,4 1-216,0 0 1,1-1 0,-1 0 0,0 0 0,1-1 0,-1 0 0,1-1 0,14-1 0,-5-1 7,0-1 0,0-1 0,26-8 0,21-14-396</inkml:trace>
  <inkml:trace contextRef="#ctx0" brushRef="#br0" timeOffset="1">786 1 18468,'-8'-1'362,"0"1"-1,0 0 1,0 1-1,0 0 1,0 0 0,0 0-1,0 1 1,0 0-1,1 1 1,-1 0 0,1 0-1,0 0 1,-10 7 0,9-5-132,0 0 0,0 1 0,1 0 0,0 0 0,1 0 0,-1 1 0,1 0 0,0 0 0,1 1 0,0 0 0,-5 9 0,9-15-215,0 0 0,0 0 0,0 1-1,0-1 1,0 0 0,1 0 0,-1 0 0,1 1 0,-1-1 0,1 0 0,0 1-1,0-1 1,0 0 0,1 1 0,-1-1 0,0 0 0,1 1 0,-1-1 0,1 0-1,1 3 1,0-2-48,0-1 0,0 1 0,0-1 0,0 0 0,0 0 0,0 0 0,1-1 0,-1 1-1,1 0 1,-1-1 0,1 1 0,-1-1 0,7 2 0,6 1-298,1-1 0,0 0 0,-1-1 0,27 1 0,-41-3 314,21 0-241,1 1 0,-1 2 0,0 0 0,0 1 0,-1 1 0,25 10 0,-44-15 306,-1 1 0,1-1 0,-1 1 0,1-1 0,-1 1 0,0 0 0,1 0 0,-1 0 0,0 0 0,1 0 0,-1 0 0,0 0 0,0 0 0,0 1 0,0-1 0,0 0 0,0 1 0,0-1 0,-1 0 0,2 4 0,-2-4 15,0 0 0,0 1 0,0-1 0,-1 0 0,1 0-1,0 0 1,-1 1 0,1-1 0,-1 0 0,1 0 0,-1 0 0,0 0 0,1 0-1,-1 0 1,0 0 0,0 0 0,0 0 0,0 0 0,0 0 0,-1 1 0,-6 4 324,-1 0 1,0-1 0,0 0 0,-17 7 0,-11 2-290,0-1 1,0-2-1,-1-1 0,-52 5 1,79-15-301,7-3-100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2.342"/>
    </inkml:context>
    <inkml:brush xml:id="br0">
      <inkml:brushProperty name="width" value="0.05" units="cm"/>
      <inkml:brushProperty name="height" value="0.05" units="cm"/>
    </inkml:brush>
  </inkml:definitions>
  <inkml:trace contextRef="#ctx0" brushRef="#br0">266 52 18308,'-18'-45'3421,"18"45"-3349,-1-1 0,1 1 0,0 0 0,0-1 0,-1 1 0,1-1 0,0 1 1,-1 0-1,1-1 0,0 1 0,-1 0 0,1 0 0,0-1 0,-1 1 0,1 0 1,-1 0-1,1 0 0,0-1 0,-1 1 0,1 0 0,-1 0 0,1 0 0,-1 0 0,1 0 1,-1 0-1,1 0 0,0 0 0,-2 0 0,-15 6 739,-15 18-445,31-23-274,-8 6 13,-19 16 183,1 0 1,0 2-1,2 1 1,-28 38-1,51-62-248,0 1 0,0 0 0,1 0 0,-1 1 0,1-1-1,-1 0 1,1 0 0,0 1 0,0-1 0,1 1 0,-1 4-1,1-7-28,0 1 0,0-1 0,1 0 0,-1 0-1,1 0 1,-1 0 0,1 0 0,-1 0 0,1 0-1,-1 0 1,1 0 0,0 0 0,0 0 0,0 0-1,-1 0 1,1 0 0,0 0 0,0-1 0,0 1-1,0 0 1,0-1 0,0 1 0,0-1 0,1 1-1,-1-1 1,0 0 0,0 1 0,0-1 0,0 0 0,1 0-1,-1 0 1,0 0 0,0 0 0,2 0 0,18 0-45,-1-1 0,0 0 1,21-5-1,-14 2-75,31-1 0,-50 5 73,0 0 0,0 1-1,-1 0 1,1 0-1,0 0 1,0 1-1,-1 1 1,11 3-1,-17-5 31,1-1 0,-1 1-1,1-1 1,-1 1 0,0 0-1,1 0 1,-1-1 0,0 1-1,1 0 1,-1 0 0,0 1-1,0-1 1,0 0 0,0 0-1,0 0 1,0 1 0,0-1-1,-1 0 1,1 1 0,0-1-1,-1 1 1,1-1-1,-1 1 1,0-1 0,1 1-1,-1-1 1,0 1 0,0 2-1,0-2 6,-1 1 0,0-1 0,0 0-1,0 1 1,0-1 0,-1 0 0,1 0-1,0 0 1,-1 0 0,0 0-1,1 0 1,-1-1 0,0 1 0,0 0-1,0-1 1,0 0 0,0 1 0,-3 0-1,-14 8-35,0-1-1,0-1 0,-1-1 1,-29 7-1,7-5-545,-50 5 1,75-13 336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2.990"/>
    </inkml:context>
    <inkml:brush xml:id="br0">
      <inkml:brushProperty name="width" value="0.05" units="cm"/>
      <inkml:brushProperty name="height" value="0.05" units="cm"/>
    </inkml:brush>
  </inkml:definitions>
  <inkml:trace contextRef="#ctx0" brushRef="#br0">46 1 18396,'-12'40'2336,"-16"60"1359,26-91-3372,1 0 1,0 0 0,0 1-1,1-1 1,0 0-1,0 1 1,1-1 0,3 14-1,-3-21-290,0-1-1,-1 1 1,1 0-1,0-1 1,0 1-1,0 0 0,0-1 1,0 1-1,1-1 1,-1 0-1,0 1 1,1-1-1,-1 0 1,0 0-1,1 0 1,0 0-1,-1 0 1,1 0-1,0 0 1,-1-1-1,1 1 1,0 0-1,0-1 1,0 0-1,-1 1 0,1-1 1,0 0-1,0 0 1,0 0-1,2 0 1,5-1 11,0 0 0,0 0-1,-1-1 1,1 0 0,9-4 0,19-10 12,-1-1 0,0-2 1,-1-2-1,39-30 0,-19 13-25,-32 22-25,-17 11-2,0 0 1,0 1 0,1 0-1,-1 0 1,1 0-1,0 1 1,0 0 0,0 0-1,14-2 1,-21 4-3,1 1 0,-1 0 0,1 0 0,-1 0-1,1 0 1,-1 0 0,1 0 0,-1 0 0,1 0 0,-1 1 0,1-1 0,-1 0 0,1 0 0,-1 0 0,1 0 0,-1 1-1,1-1 1,-1 0 0,1 1 0,-1-1 0,0 0 0,1 1 0,-1-1 0,0 0 0,1 1 0,-1-1 0,0 1 0,1 0-1,1 17 44,-12 28 25,7-36-52,1-4-9,0 3 22,-1 0 0,1 0 1,0 0-1,1 1 0,0-1 0,0 1 0,2 11 1,-1-19-26,1-1 1,-1 0-1,0 0 1,1 1-1,-1-1 1,1 0-1,0 0 0,-1 0 1,1 0-1,0 0 1,0 0-1,0 0 1,-1 0-1,1 0 1,0-1-1,0 1 1,0 0-1,0 0 1,1-1-1,-1 1 1,0-1-1,0 1 1,0-1-1,0 1 1,1-1-1,-1 0 1,0 0-1,0 1 1,1-1-1,-1 0 1,0 0-1,0 0 1,1-1-1,-1 1 0,0 0 1,2-1-1,5 0 16,0-1-1,0 0 0,-1 0 0,11-6 0,38-17-3,-25 9-307,2 2 0,33-9 0,-38 21-398,-28 2 641,1 0 0,-1 0 0,0 0 0,1 0 0,-1 0 0,1 0 0,-1 0 0,1 0-1,-1 0 1,0 1 0,1-1 0,-1 0 0,0 0 0,1 0 0,-1 1 0,1-1 0,-1 0 0,0 1-1,0-1 1,1 0 0,-1 0 0,0 1 0,1-1 0,-1 1 0,0-1 0,0 0 0,0 1-1,1-1 1,-1 0 0,0 1 0,0-1 0,0 1 0,0-1 0,0 1 0,0-1 0,0 0 0,0 1-1,0-1 1,0 1 0,0-1 0,0 1 0,0-1 0,0 0 0,0 1 0,0-1 0,-1 1 0,1-1-1,0 0 1,0 1 0,0-1 0,-1 1 0,1-1 0,0 0 0,0 1 0,-1-1 0,0 1-1,1-1 12,0 1-1,-1-1 0,1 1 0,0-1 0,-1 1 0,1-1 1,-1 1-1,1-1 0,-1 0 0,1 1 0,-1-1 0,1 0 0,-1 1 1,1-1-1,-1 0 0,1 1 0,-1-1 0,0 0 0,1 0 1,-1 0-1,1 0 0,-1 0 0,0 0 0,1 1 0,-1-1 0,0-1 1,1 1-1,-1 0 0,1 0 0,-1 0 0,0 0 0,0-1 1,-9-5-555</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3.421"/>
    </inkml:context>
    <inkml:brush xml:id="br0">
      <inkml:brushProperty name="width" value="0.05" units="cm"/>
      <inkml:brushProperty name="height" value="0.05" units="cm"/>
    </inkml:brush>
  </inkml:definitions>
  <inkml:trace contextRef="#ctx0" brushRef="#br0">17 2 19260,'-7'-2'2049,"2"4"-1657,0 1-3001,7 4 4177,7 4-1600,3 0-432</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4.233"/>
    </inkml:context>
    <inkml:brush xml:id="br0">
      <inkml:brushProperty name="width" value="0.05" units="cm"/>
      <inkml:brushProperty name="height" value="0.05" units="cm"/>
    </inkml:brush>
  </inkml:definitions>
  <inkml:trace contextRef="#ctx0" brushRef="#br0">132 1 18012,'-30'115'4241,"-9"42"-1511,35-137-2552,-45 271 1329,53-396-1290,-17-179 0,13 271-176,6 15-8,11 23 13,-3-5-20,-6-12-10,1 1-1,0-2 1,0 1-1,1-1 1,0-1-1,0 0 1,0 0-1,1-1 1,0 0-1,0-1 0,1 0 1,-1-1-1,1 0 1,-1-1-1,1-1 1,0 1-1,0-2 1,0 0-1,17-1 1,-17 0 0,0-1 1,-1 0-1,1-1 1,-1 0-1,0 0 1,0-1-1,0-1 1,-1 0 0,1 0-1,-1-1 1,0 0-1,-1-1 1,1 0-1,-1-1 1,-1 0-1,1 0 1,-1-1 0,-1 0-1,13-19 1,-15 15-15,-12 14-8,-16 19-26,12-3 21,0-1 1,1 2 0,1 0 0,0 0-1,1 0 1,2 1 0,0 0-1,0 1 1,-2 23 0,7-40 12,1 1 0,0 0 0,0 0 0,0-1 0,0 1 0,1 0 0,-1 0 0,1-1 0,0 1 0,0 0 0,0-1 0,0 1 0,1-1 0,0 0 0,3 7 0,-3-8 0,0-1 1,0 1-1,0 0 1,0 0-1,0-1 0,1 1 1,-1-1-1,0 0 0,1 1 1,-1-1-1,1-1 1,0 1-1,-1 0 0,1 0 1,0-1-1,-1 0 0,1 1 1,0-1-1,-1 0 0,1 0 1,0-1-1,2 1 1,7-2 8,0-1-1,0 0 1,0-1 0,0 0 0,-1-1 0,20-10 0,62-45 36,-83 53-46,109-90 37,-70 54-64,-73 91 26,23-47 7,1 0 0,-1 1 0,1-1 0,0 0 1,-1 0-1,1 1 0,0-1 0,0 0 1,0 0-1,0 1 0,0-1 0,0 0 0,0 0 1,0 1-1,1-1 0,-1 0 0,0 0 0,1 1 1,-1-1-1,1 0 0,0 0 0,-1 0 0,1 0 1,0 1-1,1-1 4,-1 0 0,1 0 0,0 0 0,-1 0 0,1 0 0,0 0 0,-1-1 0,1 1 0,0-1 0,0 1 0,0-1 0,-1 0 0,1 0 0,3 0 0,7 0 17,-1-1 0,0-1 0,1 0 0,11-4 0,71-26-27,13-4-238,-105 36 227,0-1 0,0 1 1,-1-1-1,1 1 0,0 0 0,0 0 1,-1-1-1,1 1 0,0 0 0,0 1 0,-1-1 1,1 0-1,0 0 0,0 1 0,-1-1 0,4 2 1,-4-1 6,-1 0-1,1 0 1,0 1 0,0-1 0,-1 0 0,1 0 0,-1 1-1,1-1 1,-1 0 0,0 1 0,1-1 0,-1 0-1,0 1 1,0-1 0,0 1 0,0-1 0,0 0 0,0 1-1,-1-1 1,1 1 0,-1 1 0,0 7 14,-1 1 35,0 1-1,2 0 1,-1-1-1,3 24 1,-2-32-31,1 0-1,0 0 1,0 0 0,0 0 0,0 0-1,0 0 1,0 0 0,1 0-1,0 0 1,-1-1 0,1 1 0,0-1-1,0 1 1,1-1 0,-1 0-1,0 0 1,1 0 0,-1 0 0,1 0-1,0 0 1,0-1 0,-1 1-1,6 1 1,-1-1 2,0-1-1,0 1 0,0-1 1,0 0-1,1-1 1,-1 1-1,0-2 0,0 1 1,1-1-1,-1 0 1,0 0-1,0-1 0,14-5 1,5-4-53,0-1 0,29-17 1,-34 17-19,2-2-32,-15 9 13,0 0 0,-1 1 0,18-7 0,-25 11 69,0 0 1,0 0 0,0 0-1,0 0 1,0 0 0,0 0 0,0 0-1,1 0 1,-1 0 0,0 0-1,0 0 1,0 0 0,0 0-1,0 0 1,0 0 0,1 0-1,-1 0 1,0 0 0,0 0-1,0 0 1,0 0 0,0 0 0,0 0-1,0 0 1,1 0 0,-1 0-1,0 0 1,0 0 0,0 0-1,0 0 1,0 0 0,0 0-1,0 0 1,1 1 0,-1-1-1,0 0 1,0 0 0,0 0 0,0 0-1,0 0 1,0 0 0,0 0-1,0 0 1,0 1 0,0-1-1,0 0 1,0 0 0,0 0-1,0 0 1,0 0 0,-3 9-77,-9 10-14,1-5 69,-25 33-1221,34-45 1133,0 0 1,0-1-1,0 1 0,0 0 0,0 0 1,0-1-1,0 1 0,-1-1 0,1 0 0,0 0 1,-1 0-1,1 0 0,-1 0 0,0 0 1,1-1-1,-1 1 0,-3-1 0,-12-6-396,2-10-170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4.698"/>
    </inkml:context>
    <inkml:brush xml:id="br0">
      <inkml:brushProperty name="width" value="0.05" units="cm"/>
      <inkml:brushProperty name="height" value="0.05" units="cm"/>
    </inkml:brush>
  </inkml:definitions>
  <inkml:trace contextRef="#ctx0" brushRef="#br0">1 8 17284,'0'-7'2152,"1"7"-1416,4 3-344,3 1 1777,4 4-2561,2 1 704,-1 9-368,3 4-168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5:35.158"/>
    </inkml:context>
    <inkml:brush xml:id="br0">
      <inkml:brushProperty name="width" value="0.05" units="cm"/>
      <inkml:brushProperty name="height" value="0.05" units="cm"/>
    </inkml:brush>
  </inkml:definitions>
  <inkml:trace contextRef="#ctx0" brushRef="#br0">91 203 18356,'0'1'77,"0"-1"-1,0 0 1,0 0 0,0 0-1,0 1 1,0-1 0,0 0-1,0 0 1,0 0 0,0 0-1,0 1 1,0-1 0,0 0-1,0 0 1,0 0 0,0 1-1,0-1 1,0 0 0,0 0 0,1 0-1,-1 0 1,0 1 0,0-1-1,0 0 1,0 0 0,0 0-1,0 0 1,0 0 0,1 0-1,-1 1 1,0-1 0,0 0-1,0 0 1,0 0 0,1 0-1,-1 0 1,0 0 0,0 0-1,0 0 1,1 0 0,11 0 1349,13-8 693,84-35 1737,-93 35-3687,-1 0 1,0-1 0,0-1-1,23-18 1,-35 25-160,0 0-1,0 0 1,-1 0-1,1 0 1,-1-1 0,0 1-1,1-1 1,-1 1-1,-1-1 1,3-6 0,-3 9-14,-1-1 1,0 1 0,0 0-1,0-1 1,0 1 0,0-1-1,0 1 1,0 0 0,0-1-1,0 1 1,-1-1 0,1 1-1,0 0 1,-1-1 0,1 1-1,-1 0 1,0 0-1,1-1 1,-1 1 0,0 0-1,0 0 1,0 0 0,0 0-1,0 0 1,0 0 0,0 0-1,0 0 1,0 1 0,0-1-1,0 0 1,-1 0 0,1 1-1,-2-1 1,-5-2-19,0 0 1,0 1-1,0 1 1,1-1-1,-1 1 1,-1 1-1,1-1 0,0 1 1,0 1-1,0-1 1,0 2-1,-14 2 0,7 1-5,-1-1 0,1 2 0,0 0-1,0 1 1,-19 12 0,24-12 27,0-1 1,1 2-1,0 0 0,1 0 1,0 0-1,0 1 0,1 0 0,0 1 1,0 0-1,1 0 0,0 0 1,-5 15-1,8-18 3,1 0-1,0 0 1,0 0-1,1 0 1,0 0 0,0 0-1,0 1 1,1-1-1,0 0 1,1 0 0,-1 1-1,1-1 1,1 0-1,0 0 1,0 0 0,0 0-1,0 0 1,1-1-1,1 1 1,-1-1 0,6 8-1,-3-6-85,1 0 0,0-1 0,0 1 0,1-2 0,0 1 0,0-1 0,0 0 0,1 0 0,0-1 0,0-1 0,1 1 0,-1-1 0,1-1 0,19 5 0,-12-5-31,-1-1 1,1 0-1,0-1 1,0-1-1,-1-1 1,1 0-1,0-1 1,22-6-1,47-17-307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7.220"/>
    </inkml:context>
    <inkml:brush xml:id="br0">
      <inkml:brushProperty name="width" value="0.05" units="cm"/>
      <inkml:brushProperty name="height" value="0.05" units="cm"/>
    </inkml:brush>
  </inkml:definitions>
  <inkml:trace contextRef="#ctx0" brushRef="#br0">90 23 16259,'-2'30'586,"-1"0"-1,-2-1 0,-9 36 0,1-6 78,-7 41 457,5 0-1,-2 126 1,17-226-1099,0 0 0,0 0 0,0 0 0,0-1 0,0 1 0,1 0 0,-1 0 0,0 0 0,0 0-1,0 0 1,0 0 0,0 0 0,0 0 0,1 0 0,-1 0 0,0 0 0,0 0 0,0 0 0,0-1 0,1 1 0,-1 0 0,0 0-1,0 0 1,0 1 0,0-1 0,0 0 0,1 0 0,-1 0 0,0 0 0,0 0 0,0 0 0,0 0 0,0 0 0,1 0 0,-1 0 0,0 0-1,0 0 1,0 0 0,0 0 0,0 1 0,0-1 0,0 0 0,1 0 0,-1 0 0,0 0 0,0 0 0,0 0 0,0 1 0,0-1 0,0 0-1,0 0 1,5-11 214,-2 0 0,1 0 0,-1 0 0,-1-1 0,2-22 0,-1 13-55,6-36 183,0-3-125,4-94 0,-12 166-238,0 0 0,1 0 0,1 0 0,0 0 0,0-1 0,1 1 1,1-1-1,6 12 0,-8-17-1,1 0 1,-1 0-1,1-1 1,0 0-1,1 0 1,-1 0-1,1 0 1,7 5-1,-9-8 1,0 0 0,1 0 0,-1-1 0,0 1 0,1 0-1,0-1 1,-1 0 0,1 0 0,0 0 0,0-1 0,-1 1 0,1-1 0,0 0 0,0 0 0,6-1 0,0-1 4,0-1 0,0 0 1,-1 0-1,1-1 1,-1 0-1,0-1 0,-1 0 1,1 0-1,-1-1 0,0 0 1,0-1-1,-1 0 1,13-14-1,-4 2 30,-1 0 1,-1-1-1,-1-1 1,17-36-1,-16 26 42,16-50-1,-27 70-51,0 0 0,-1-1-1,0 1 1,0 0-1,-1-1 1,-1 1 0,0-1-1,-2-12 1,2 23-20,0 0 1,0-1-1,-1 1 1,1 0-1,-1-1 1,1 1-1,-1 0 1,1-1-1,-1 1 0,0 0 1,1 0-1,-1 0 1,-1-2-1,1 3-2,1 0 0,-1-1-1,1 1 1,-1 0 0,1-1-1,-1 1 1,1 0 0,-1 0-1,1 0 1,-1 0 0,1-1-1,-1 1 1,1 0 0,-1 0-1,1 0 1,-1 0 0,0 0 0,1 0-1,-1 0 1,1 0 0,-1 1-1,0-1 1,-2 1 0,1 1 0,0-1 0,-1 0 0,1 1 0,0 0-1,0-1 1,0 1 0,0 0 0,0 0 0,1 0 0,-3 3 0,-7 13 3,0 1-1,0 0 1,-12 33-1,-16 66 0,36-107-3,3-10-1,-24 85 0,22-74 1,0-1 0,1 1 1,0 0-1,1-1 0,1 17 1,-1-26-2,0 0 0,0-1 0,0 1 1,1 0-1,-1 0 0,0-1 0,1 1 0,0 0 1,-1-1-1,1 1 0,0-1 0,0 1 1,0-1-1,0 1 0,0-1 0,0 1 0,0-1 1,0 0-1,1 0 0,-1 0 0,0 1 0,1-1 1,-1 0-1,1-1 0,-1 1 0,1 0 0,-1 0 1,1-1-1,0 1 0,0-1 0,-1 1 1,1-1-1,0 0 0,-1 0 0,1 0 0,0 0 1,0 0-1,-1 0 0,1 0 0,2-1 0,7-1 0,1-1 0,-1-1 0,0 0-1,21-10 1,-13 5 1,-16 8-1,10-4-2,-1 0 1,1 1-1,0 0 1,14-2-1,-25 6 1,0-1-1,1 1 1,-1-1-1,0 1 1,0 0 0,1 0-1,-1 0 1,0 1 0,1-1-1,-1 0 1,0 1-1,0-1 1,0 1 0,0 0-1,1 0 1,-1 0 0,0 0-1,0 0 1,0 0-1,-1 0 1,1 1 0,0-1-1,0 1 1,-1 0-1,1-1 1,-1 1 0,1 0-1,-1 0 1,0 0 0,0 0-1,0 0 1,1 3-1,1 7-161,-2 0-1,0 0 0,0 0 0,-1 0 1,0 1-1,-1-1 0,-1 0 0,0 0 0,-6 18 1,13-48-1951,5-9 1414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0.540"/>
    </inkml:context>
    <inkml:brush xml:id="br0">
      <inkml:brushProperty name="width" value="0.05" units="cm"/>
      <inkml:brushProperty name="height" value="0.05" units="cm"/>
    </inkml:brush>
  </inkml:definitions>
  <inkml:trace contextRef="#ctx0" brushRef="#br0">1 87 14643,'6'-3'8490,"-3"-14"-5165,-1 4-2969,0-9 301,-3 20-363,0 16-300,1 23 12,2-1-1,2 0 1,1 0-1,14 53 1,-13-63-2,34 120 71,-42-177 160,-47-159-38,13 65-361,38 132 123,0 1 1,1-2-1,0 1 1,6 11-1,-3-10 36,0 0-1,1-1 1,0 0 0,0 0-1,1-1 1,0 0-1,0 0 1,0-1-1,1 0 1,-1-1 0,19 7-1,-15-7 3,0 0 1,0-1-1,1-1 0,-1 0 0,1-1 1,-1 0-1,1-1 0,-1 0 0,14-3 1,-16 2 3,0-1 0,-1 0 0,1-1 1,-1 0-1,0 0 0,0-1 1,0 0-1,-1-1 0,1 0 0,-1 0 1,13-11-1,-16 10 3,1 1 0,-1-1 0,0 0 0,-1-1-1,1 1 1,-1-1 0,-1 0 0,1 0 0,-1 0 0,0 0 0,-1-1 0,0 1 0,0-1 0,0 1 0,0-16 0,-2 20-2,1 0 1,-1 0-1,0-1 0,-1 1 1,1 0-1,0 0 1,-1 0-1,0 0 1,0 0-1,0 0 1,0 0-1,0 0 0,-1 0 1,1 0-1,-1 1 1,1-1-1,-4-2 1,4 3-4,-1 1 1,1 0 0,-1 0 0,1 1 0,-1-1 0,1 0 0,-1 0 0,0 1-1,1-1 1,-1 1 0,0 0 0,0-1 0,1 1 0,-1 0 0,0 0 0,0 0-1,1 0 1,-1 0 0,0 1 0,0-1 0,1 0 0,-1 1 0,0-1 0,1 1-1,-1 0 1,1-1 0,-1 1 0,0 0 0,1 0 0,0 0 0,-2 2 0,-7 4-3,0 0 0,1 1 0,0 1 0,0-1 0,1 2 0,0-1 0,1 1 0,0 0 1,1 0-1,-6 13 0,8-15 5,0 0 0,1 0 0,0 1 1,0-1-1,1 1 0,0 0 0,1 0 1,0 0-1,0 0 0,1 0 0,0 0 0,1 0 1,0-1-1,3 14 0,-3-17-43,0-1-1,1 1 1,0-1-1,0 0 1,0 0-1,0 1 1,1-1-1,0-1 1,0 1-1,0 0 1,0-1-1,0 1 1,1-1-1,0 0 1,-1 0 0,1-1-1,0 1 1,0-1-1,1 0 1,-1 0-1,0 0 1,1 0-1,-1-1 1,1 0-1,0 0 1,-1 0-1,1 0 1,7-1 0,-2 0-172,0 0 0,1-1 1,-1 0-1,0-1 1,1 0-1,-1-1 0,0 0 1,-1 0-1,1-1 1,0-1-1,-1 1 0,11-9 1,-2 0-185,-1-1 0,29-30 0,-10 3-423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01.296"/>
    </inkml:context>
    <inkml:brush xml:id="br0">
      <inkml:brushProperty name="width" value="0.05" units="cm"/>
      <inkml:brushProperty name="height" value="0.05" units="cm"/>
    </inkml:brush>
  </inkml:definitions>
  <inkml:trace contextRef="#ctx0" brushRef="#br0">0 486 5545,'256'-14'736,"-2"-2"-440,3-3-96,5-1 265,-5-9-73,2-2-72,-1-13-104,0-8-224,14-19 24,-7-8-16,-8-32-40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7.635"/>
    </inkml:context>
    <inkml:brush xml:id="br0">
      <inkml:brushProperty name="width" value="0.05" units="cm"/>
      <inkml:brushProperty name="height" value="0.05" units="cm"/>
    </inkml:brush>
  </inkml:definitions>
  <inkml:trace contextRef="#ctx0" brushRef="#br0">298 1 27030,'-14'5'39,"0"0"0,0 1 1,0 1-1,1 0 0,0 1 0,0 0 1,-12 12-1,-4 5 68,-41 45 0,70-69-106,-15 14 56,1 2-1,-15 24 1,26-38-46,1 1 0,0 0 1,0-1-1,0 1 0,0 0 0,0 0 0,1 1 1,0-1-1,0 0 0,0 0 0,0 1 1,1-1-1,0 0 0,0 1 0,0-1 0,0 1 1,1-1-1,1 6 0,-1-7-6,0 0 1,1-1-1,-1 1 1,1-1-1,0 1 1,0-1-1,0 0 1,0 0-1,0 0 1,1 0-1,-1 0 1,1 0-1,-1-1 0,1 1 1,-1-1-1,1 1 1,0-1-1,0 0 1,0 0-1,0-1 1,4 2-1,7 0-128,1 0 1,-1-1-1,17-1 0,-25 0 14,132-10-1582,-100 9 1261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8.892"/>
    </inkml:context>
    <inkml:brush xml:id="br0">
      <inkml:brushProperty name="width" value="0.05" units="cm"/>
      <inkml:brushProperty name="height" value="0.05" units="cm"/>
    </inkml:brush>
  </inkml:definitions>
  <inkml:trace contextRef="#ctx0" brushRef="#br0">255 48 15603,'1'-2'193,"0"1"-1,0-1 0,0 0 1,0 0-1,0 0 0,-1 1 1,1-1-1,-1 0 0,1 0 1,-1 0-1,0 0 0,0 0 1,0 0-1,0 0 0,-1-4 1,1 5-98,-1 0 1,1 0 0,-1 0-1,1 1 1,-1-1 0,0 0-1,0 0 1,1 0 0,-1 1-1,0-1 1,0 0 0,0 1-1,0-1 1,0 1 0,0-1-1,0 1 1,0 0-1,0-1 1,0 1 0,0 0-1,0-1 1,0 1 0,0 0-1,0 0 1,0 0 0,0 0-1,0 0 1,0 0 0,0 1-1,-2-1 1,-9 2 193,0 0 1,1 1-1,-1 0 0,1 1 1,-1 0-1,1 1 0,-17 10 1,7-2 50,1 0 0,-33 30 0,48-40-291,1 1 0,0 1 0,0-1 0,-4 7 0,7-10-45,1-1 0,-1 1-1,1-1 1,0 1 0,-1 0 0,1-1-1,0 1 1,-1 0 0,1-1 0,0 1-1,0 0 1,0-1 0,0 1 0,-1 0-1,1-1 1,0 1 0,0 0 0,0 0 0,0-1-1,1 1 1,-1 0 0,0-1 0,0 1-1,0 0 1,1-1 0,-1 1 0,0 0-1,0-1 1,1 1 0,-1-1 0,1 1 0,-1 0-1,1-1 1,-1 1 0,0-1 0,1 1-1,0-1 1,-1 1 0,1-1 0,-1 0-1,1 1 1,0-1 0,-1 0 0,1 1 0,0-1-1,-1 0 1,2 0 0,11 3-22,0 0 1,0-1 0,1-1 0,-1 0-1,24-3 1,32 3-154,-58 1 130,0 0 0,1 0 0,-1 1 0,-1 1-1,1-1 1,0 2 0,-1 0 0,15 8 0,-22-11 34,-1 0 0,1 0 0,0 0 0,0 0 0,-1 1 0,0-1 0,1 1 0,-1 0 0,0-1 0,0 1 0,0 0 0,-1 0 0,1 0 0,-1 0 0,0 0 0,1 1 0,-2-1 0,1 0 1,0 1-1,0-1 0,-1 0 0,0 1 0,0-1 0,0 1 0,0-1 0,0 1 0,-1-1 0,0 0 0,1 1 0,-1-1 0,0 0 0,-2 4 0,-1 0 36,1-1 0,-1 1 0,-1-1 0,1 0 0,-1-1 0,0 1 0,0-1 0,-1 0 0,1 0 0,-1-1 0,0 0 0,-13 7 1,-2 0 143,-1-1 1,-37 12 0,48-19-129,6-1-41,0 0-1,0 0 1,0-1 0,-1 0 0,1 0-1,0 0 1,-1 0 0,1-1 0,-9-1-1,14 1-27,0 0-1,-1 0 0,1 0 0,0 0 0,0 0 1,0 0-1,-1 0 0,1 0 0,0-1 0,0 1 1,0 0-1,-1 0 0,1 0 0,0 0 0,0 0 1,0-1-1,0 1 0,-1 0 0,1 0 0,0 0 1,0-1-1,0 1 0,0 0 0,0 0 0,0-1 1,0 1-1,0 0 0,0 0 0,0-1 0,0 1 1,0 0-1,0 0 0,0 0 0,0-1 0,4-11-535,12-15 101,-13 23 434,25-38-348,6-10-106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9.336"/>
    </inkml:context>
    <inkml:brush xml:id="br0">
      <inkml:brushProperty name="width" value="0.05" units="cm"/>
      <inkml:brushProperty name="height" value="0.05" units="cm"/>
    </inkml:brush>
  </inkml:definitions>
  <inkml:trace contextRef="#ctx0" brushRef="#br0">86 1 15979,'0'0'40,"0"0"-1,0 0 0,0 0 0,0 0 0,0 0 0,0 0 0,1 0 0,-1 0 1,0 0-1,0 0 0,0 0 0,0 0 0,0 0 0,0 0 0,1 0 1,-1 0-1,0 0 0,0 0 0,0 0 0,0 0 0,0 0 0,0 0 0,0 0 1,0 0-1,1 0 0,-1 1 0,0-1 0,0 0 0,0 0 0,0 0 0,0 0 1,0 0-1,0 0 0,0 0 0,0 0 0,0 0 0,1 1 0,-1-1 1,0 0-1,0 0 0,0 0 0,0 0 0,0 0 0,0 0 0,0 0 0,0 1 1,0-1-1,0 0 0,0 0 0,0 0 0,0 0 0,0 0 0,0 0 1,0 0-1,0 1 0,0-1 0,0 0 0,-1 0 0,1 0 0,0 0 0,0 0 1,0 0-1,-5 15 960,-11 16 525,6-15-1118,1 0-1,1 1 1,0 0-1,1 0 1,1 1-1,0 0 0,2 0 1,0 1-1,-2 21 1,6-37-386,0-1 1,0 0 0,1 1 0,-1-1 0,0 0-1,1 0 1,0 1 0,-1-1 0,1 0-1,0 0 1,0 0 0,0 0 0,0 0-1,1 0 1,-1 0 0,1 0 0,-1 0-1,1-1 1,-1 1 0,1-1 0,0 1 0,0-1-1,0 1 1,0-1 0,0 0 0,0 0-1,0 0 1,0 0 0,0-1 0,1 1-1,3 0 1,8 2 24,0-1 0,1 0-1,-1-2 1,17 0 0,-4 0 6,-9 0-33,0 2 1,0 0 0,1 0-1,29 10 1,-44-11-19,1 1 1,-1-1 0,0 1-1,0 0 1,0 0 0,0 0-1,-1 0 1,1 1-1,-1-1 1,1 1 0,-1 0-1,0 0 1,0 0 0,0 1-1,0-1 1,-1 1-1,1 0 1,-1-1 0,0 1-1,0 0 1,0 0-1,-1 1 1,0-1 0,1 0-1,-1 6 1,0-4 27,-1 1 0,0-1 0,0 1 0,-1-1 0,1 1 0,-1-1 0,-1 1 0,0-1 0,0 0 0,0 0 0,0 1 0,-1-2 0,0 1 0,0 0 0,-1 0 0,0-1 0,0 0 0,0 0 0,0 0 0,-7 5 0,10-9-5,1 0 0,-1-1 0,0 1 0,1-1 0,-1 1 0,0-1 0,0 0 0,1 1-1,-1-1 1,0 0 0,0 1 0,0-1 0,0 0 0,1 0 0,-1 0 0,0 0 0,-2 0 0,3 0-3,0 0 0,-1 0 0,1 0-1,-1-1 1,1 1 0,-1 0 0,1 0 0,0-1 0,-1 1 0,1 0 0,0-1 0,-1 1-1,1 0 1,0-1 0,-1 1 0,1-1 0,0 1 0,0 0 0,0-1 0,-1 1 0,1-1-1,0 0 1,-1-2 40,1 1 0,0-1 0,0 1 0,-1-1 0,2 0 0,-1 1 0,0-1 0,0 1 0,1-1 0,0-3 0,3-3 21,0 1 1,1-1 0,-1 1-1,2 0 1,-1 0 0,1 0 0,0 1-1,1 0 1,0 0 0,0 1-1,0-1 1,1 1 0,0 1-1,0 0 1,0 0 0,15-6 0,-13 7-250,-1 0 0,0 1 0,1 0 0,0 0 0,0 1 1,0 1-1,0-1 0,0 2 0,0-1 0,0 1 1,0 1-1,0 0 0,0 0 0,0 1 0,17 6 0,-69-32-2772,6 1 1969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9.742"/>
    </inkml:context>
    <inkml:brush xml:id="br0">
      <inkml:brushProperty name="width" value="0.05" units="cm"/>
      <inkml:brushProperty name="height" value="0.05" units="cm"/>
    </inkml:brush>
  </inkml:definitions>
  <inkml:trace contextRef="#ctx0" brushRef="#br0">0 0 15835,'6'0'2017,"11"0"-929,5 3-448,7 2 1345,4 0-569,7 1-856,-2 0-672,2-2 272,0 3-112,1-3-312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30.142"/>
    </inkml:context>
    <inkml:brush xml:id="br0">
      <inkml:brushProperty name="width" value="0.05" units="cm"/>
      <inkml:brushProperty name="height" value="0.05" units="cm"/>
    </inkml:brush>
  </inkml:definitions>
  <inkml:trace contextRef="#ctx0" brushRef="#br0">159 0 17860,'-64'48'4622,"52"-35"-4183,1 0 0,0 0-1,-14 25 1,20-29-343,0 0 1,0 0-1,1 1 0,1-1 1,-1 1-1,1 0 1,-1 14-1,3-23-84,1 0 0,0 0 1,-1 0-1,1 0 0,0 0 0,0 0 0,0-1 0,0 1 1,0 0-1,0 0 0,0 0 0,0 0 0,0 0 1,1 0-1,-1 0 0,0 0 0,1 0 0,-1-1 1,0 1-1,1 0 0,-1 0 0,1 0 0,-1-1 0,1 1 1,0 0-1,-1 0 0,1-1 0,0 1 0,-1-1 1,1 1-1,0-1 0,0 1 0,0-1 0,-1 1 0,1-1 1,0 1-1,0-1 0,0 0 0,0 0 0,0 1 1,0-1-1,0 0 0,-1 0 0,1 0 0,0 0 1,0 0-1,0 0 0,0 0 0,0-1 0,1 1 0,4-2 41,0 1 0,0-1-1,-1 0 1,1-1-1,0 0 1,9-6 0,13-10 127,-1-2 0,41-41 0,38-55 110,-131 166-208,21-43-82,-46 94 41,46-91-46,1 0 0,0 1 1,0-1-1,1 1 0,0 0 0,0 0 0,1-1 0,1 20 0,0-28-52,0 0-1,0 1 1,0-1-1,0 0 1,1 1-1,-1-1 1,0 0-1,1 1 1,-1-1-1,1 0 1,-1 0 0,1 1-1,0-1 1,-1 0-1,1 0 1,0 0-1,0 0 1,0 0-1,0 0 1,0 0-1,0 0 1,0 0-1,0-1 1,1 1 0,-1 0-1,0-1 1,0 1-1,0-1 1,1 1-1,-1-1 1,0 0-1,1 1 1,-1-1-1,0 0 1,1 0-1,-1 0 1,1 0 0,2 0-1,2-1-169,-1-1 0,1 1 0,0-1 0,0 0 0,-1 0-1,1-1 1,-1 1 0,5-4 0,37-29-461,1-6-218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30.945"/>
    </inkml:context>
    <inkml:brush xml:id="br0">
      <inkml:brushProperty name="width" value="0.05" units="cm"/>
      <inkml:brushProperty name="height" value="0.05" units="cm"/>
    </inkml:brush>
  </inkml:definitions>
  <inkml:trace contextRef="#ctx0" brushRef="#br0">149 22 14819,'3'-4'977,"9"-11"268,-9 13-102,-4 8 1021,-36 83 949,-21 63-1797,37-83-498,-23 140 1,42-198-728,1-7-49,0 0 1,1 0 0,-1-1 0,1 1-1,0 0 1,0 0 0,0 0 0,0 0-1,1 0 1,-1 0 0,1-1 0,0 1-1,3 6 1,-4-10-33,0 1 0,1-1 0,-1 1 0,0-1 0,1 0 0,-1 1 0,0-1 0,1 0 0,-1 1 0,0-1 0,1 0 0,-1 1 0,1-1 0,-1 0 0,1 0 0,-1 1 0,1-1-1,-1 0 1,1 0 0,-1 0 0,1 0 0,-1 0 0,1 0 0,-1 0 0,1 0 0,-1 0 0,1 0 0,-1 0 0,1 0 0,0 0 0,15-12 150,9-22-7,-11 7-119,-1-1 1,-1 0-1,-2-1 1,0 0-1,-2 0 0,7-53 1,-14 74-35,0 4-1,-1 1 1,0-1-1,1 1 0,-1-1 1,0 1-1,-1-1 1,1 1-1,-1-1 0,1 1 1,-2-4-1,2 7 1,0 0 0,0 0 0,0 0 0,0-1 0,0 1 0,0 0 0,0 0 0,0 0 0,0 0 0,0 0 0,0 0 0,0-1 0,0 1 0,-1 0 0,1 0 0,0 0 0,0 0 0,0 0 0,0 0 0,0 0 0,0-1 0,0 1 0,0 0 0,0 0 0,0 0 0,-1 0 0,1 0 0,0 0 0,0 0 0,0 0 0,0 0 0,0 0 0,0 0 0,0 0-1,-1 0 1,1 0 0,0 0 0,0 0 0,0 0 0,0 0 0,0 0 0,0 0 0,-1 0 0,1 0 0,0 0 0,0 0 0,0 0 0,0 0 0,0 0 0,0 0 0,-1 0 0,1 0 0,0 0 0,0 0 0,0 0 0,-4 10 1,-1 16 5,4-19-6,1-1 1,0 1 0,0-1 0,1 1 0,0-1 0,0 0-1,1 1 1,2 8 0,-2-12 0,-1 1-1,1-1 1,0 1 0,0-1-1,0 0 1,1 1-1,-1-1 1,1-1 0,-1 1-1,1 0 1,0-1 0,0 1-1,0-1 1,1 0-1,5 3 1,1-1 0,0-1 0,0 0 1,1 0-1,-1-2 0,1 1 0,-1-1 0,1-1 1,0 1-1,-1-2 0,1 0 0,-1 0 1,1-1-1,-1 0 0,13-5 0,-1 1 3,0-2-1,-1-1 0,-1-1 1,1-1-1,29-21 1,1-8-1,-48 36-1,1 1-1,-1-1 0,1 0 1,-1 0-1,-1 0 0,1-1 1,0 1-1,-1-1 1,0 1-1,2-8 0,-4 12 1,1-1-1,-1 0 0,0 1 0,0-1 1,1 0-1,-1 1 0,0-1 1,0 0-1,0 1 0,0-1 1,0 0-1,0 1 0,0-1 0,0 0 1,0 0-1,-1 1 0,1-1 1,0 0-1,0 1 0,0-1 0,-1 1 1,1-1-1,0 0 0,-1 1 1,1-1-1,-1 1 0,1-1 1,0 1-1,-2-2 0,1 2 3,0 0 1,0 0-1,0-1 1,-1 1-1,1 0 1,0 0-1,0 0 0,0 0 1,-1 0-1,1 0 1,0 1-1,0-1 0,0 0 1,-1 1-1,0 0 1,-7 2 29,0 1 0,1 1 1,-10 6-1,-2 3 52,0 1 1,2 0-1,0 2 0,0 0 0,2 1 0,0 1 1,1 0-1,-19 34 0,32-49-72,0 0-1,0 0 0,0 0 0,1 0 1,0 0-1,-1 0 0,1 0 1,1 1-1,-1 6 0,1-10-27,0 0 0,0 1 1,0-1-1,0 0 0,1 0 0,-1 0 0,0 0 0,1 0 0,-1 0 1,1 0-1,-1 0 0,1 0 0,0 0 0,-1 0 0,1 0 0,0 0 1,0-1-1,-1 1 0,1 0 0,0-1 0,0 1 0,0 0 0,0-1 1,0 1-1,0-1 0,0 1 0,0-1 0,0 0 0,0 1 0,0-1 1,0 0-1,1 0 0,-1 0 0,0 1 0,0-1 0,0-1 0,0 1 1,0 0-1,2 0 0,5-1-271,-1-1 0,1 1 1,-1-1-1,1-1 0,-1 1 0,1-1 1,-1 0-1,0-1 0,-1 0 1,14-9-1,-1-2-500,-1 0 1,22-24 0,-11 6-163,-5 4-105</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31.535"/>
    </inkml:context>
    <inkml:brush xml:id="br0">
      <inkml:brushProperty name="width" value="0.05" units="cm"/>
      <inkml:brushProperty name="height" value="0.05" units="cm"/>
    </inkml:brush>
  </inkml:definitions>
  <inkml:trace contextRef="#ctx0" brushRef="#br0">97 46 15131,'3'162'7432,"1"76"-5668,-6-170-559,-15 100-1,15-155-975,-1 1 0,0-1 0,-1 0 0,-1-1 0,-9 21 0,14-32-209,-1 0 1,1 0-1,0 0 1,-1 0-1,1 0 1,-1-1-1,0 1 1,1 0-1,-1 0 0,0 0 1,1-1-1,-1 1 1,0 0-1,0-1 1,1 1-1,-1-1 1,0 1-1,0-1 0,0 1 1,0-1-1,0 0 1,0 1-1,-2-1 1,3 0-8,-1 0-1,0-1 1,0 1 0,0-1 0,0 1 0,0-1 0,0 1 0,1-1 0,-1 1-1,0-1 1,1 0 0,-1 1 0,0-1 0,1 0 0,-1 0 0,1 0 0,-1 1-1,1-1 1,-1-1 0,-2-6 12,0 1 0,0 0 0,1-1 0,-2-11 1,1 3-53,1 0 0,1 0 0,1-1 0,1 1 0,0 0 0,0-1 0,2 1 0,0 0 0,1 0 0,1 1 0,0-1 0,8-14 0,-4 12-33,1 0 1,1 1-1,0 0 1,1 1-1,1 0 1,1 1-1,0 1 1,1 0-1,22-16 1,53-32-78,-55 40 122,0-2 0,-2-2 1,0-1-1,30-34 0,-58 56 27,-1-1-1,0 1 0,0-1 0,0 0 1,-1-1-1,0 1 0,0 0 0,2-11 1,-4 16-6,-1-1 0,0 1 0,1-1 0,-1 1 0,0-1 0,0 0 0,0 1 0,0-1 0,0 1 0,0-1 1,0 0-1,-1 1 0,1-1 0,-1 1 0,1-1 0,-1 1 0,1-1 0,-1 1 0,0-1 0,0 1 0,0 0 0,0-1 1,0 1-1,0 0 0,0 0 0,0 0 0,0 0 0,0 0 0,-1 0 0,1 0 0,0 0 0,-1 0 0,1 1 0,-1-1 1,1 0-1,-1 1 0,1-1 0,-1 1 0,1 0 0,-4-1 0,-1 1 20,0-1-1,0 1 1,-1 0 0,1 1-1,0 0 1,0 0-1,0 0 1,0 0 0,0 1-1,0 0 1,0 1 0,0-1-1,-10 7 1,12-7-7,0 1 0,0 0 1,0-1-1,0 1 0,1 1 0,-1-1 0,1 0 1,0 1-1,0 0 0,0 0 0,0 0 1,1 0-1,-1 0 0,1 0 0,0 1 0,0-1 1,1 1-1,-2 6 0,3-10-17,-1 0-1,1-1 1,0 1 0,0 0-1,0-1 1,0 1 0,0 0-1,0 0 1,0-1 0,0 1-1,0 0 1,0 0 0,0-1-1,1 1 1,-1 0-1,0-1 1,0 1 0,1 0-1,-1-1 1,1 1 0,-1 0-1,0-1 1,1 1 0,-1-1-1,1 1 1,-1-1 0,1 1-1,-1-1 1,1 1-1,0-1 1,-1 0 0,1 1-1,0-1 1,-1 0 0,1 1-1,0-1 1,-1 0 0,1 0-1,0 0 1,-1 1 0,1-1-1,0 0 1,0 0-1,-1 0 1,1 0 0,0 0-1,0-1 1,-1 1 0,1 0-1,0 0 1,0-1 0,2 1-210,0-1 1,0 0-1,0 0 1,-1-1-1,1 1 1,-1 0-1,1-1 1,-1 1-1,1-1 1,-1 0-1,4-4 1,-6 5 178,-1 1 1,1-1-1,0 0 1,-1 0-1,1 1 1,0-1-1,-1 0 1,1 0-1,-1 1 1,1-1-1,-1 0 1,0 1 0,1-1-1,-1 1 1,0-1-1,1 1 1,-1-1-1,0 1 1,1 0-1,-1-1 1,0 1-1,-1-1 1,-9-2-442</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32.156"/>
    </inkml:context>
    <inkml:brush xml:id="br0">
      <inkml:brushProperty name="width" value="0.05" units="cm"/>
      <inkml:brushProperty name="height" value="0.05" units="cm"/>
    </inkml:brush>
  </inkml:definitions>
  <inkml:trace contextRef="#ctx0" brushRef="#br0">75 77 4585,'9'-9'1693,"-1"-1"-1,12-19 1,-11 7 3256,-9 22-4853,0 0 0,0 0 0,0-1 0,0 1 0,0 0 0,0 0 0,0 0 0,1 0 0,-1-1-1,0 1 1,0 0 0,0 0 0,0 0 0,0-1 0,0 1 0,0 0 0,0 0 0,0 0 0,0-1-1,0 1 1,-1 0 0,1 0 0,0 0 0,0 0 0,0-1 0,0 1 0,0 0 0,0 0 0,0 0-1,0 0 1,-1-1 0,1 1 0,0 0 0,0 0 0,0 0 0,0 0 0,0 0 0,-1 0 0,1-1 0,0 1-1,0 0 1,0 0 0,0 0 0,-1 0 0,1 0 0,0 0 0,-11 5 2496,-9 13-479,9-5-1337,0 1-1,0 0 1,-13 26 0,19-32-676,1 1 0,0 0 1,1 0-1,0 0 1,0 0-1,1 1 0,0-1 1,-1 12-1,3-20-92,0 0-1,0 1 0,0-1 0,0 0 0,0 0 1,0 0-1,0 0 0,0 0 0,0 0 1,1 1-1,-1-1 0,0 0 0,1 0 0,-1 0 1,1 0-1,-1 0 0,1 0 0,0 0 1,-1 0-1,1-1 0,0 1 0,0 0 0,-1 0 1,1 0-1,2 0 0,-1 0-1,-1-1-1,1 1 1,0-1-1,0 0 1,0 1-1,-1-1 1,1 0-1,0 0 1,0-1-1,0 1 1,-1 0-1,1 0 0,0-1 1,2 0-1,6-3 3,-1 0 0,0 0 0,0-1 0,15-10 0,15-16-3,34-35 1,11-10-25,-84 76 18,0-1 0,1 1-1,-1-1 1,1 1 0,-1-1 0,1 1 0,-1 0 0,1-1 0,0 1 0,-1 0 0,1-1 0,-1 1 0,1 0 0,0 0 0,-1-1 0,1 1 0,0 0 0,-1 0-1,1 0 1,0 0 0,-1 0 0,2 0 0,-1 1 1,-1-1 0,0 1 0,1-1-1,-1 1 1,0-1 0,0 1 0,0-1-1,1 1 1,-1-1 0,0 1 0,0 0 0,0-1-1,0 1 1,0-1 0,0 1 0,0-1-1,0 1 1,0 0 0,-1-1 0,1 2-1,-14 39 46,12-34-23,-8 20 55,1 0 0,1 1-1,2-1 1,0 2 0,2-1 0,1 1-1,2-1 1,1 1 0,1 0 0,1-1 0,1 1-1,2-1 1,11 39 0,-11-52-74,-1 0 0,-1 1 1,0-1-1,-1 0 0,0 31 0,-2-36 0,-1-1-1,-1 0 0,0 1 0,0-1 0,0 0 0,-1 0 1,-1 0-1,1-1 0,-1 1 0,-1-1 0,-6 9 0,-28 33 55,36-47-36,0 1-1,0-1 1,-1 1 0,0-1 0,0 0 0,1-1-1,-2 1 1,1-1 0,0 0 0,-8 4 0,11-6-14,0 0 1,0 0 0,0 0 0,1 1-1,-1-1 1,0 0 0,0 0 0,0 0-1,0 0 1,1-1 0,-1 1 0,0 0-1,0 0 1,0 0 0,0-1 0,1 1-1,-1 0 1,0-1 0,0 1-1,1-1 1,-1 1 0,0-1 0,1 1-1,-2-2 1,1 1 4,0 0-1,0-1 0,1 1 0,-1-1 1,0 1-1,1-1 0,-1 1 0,1-1 1,0 0-1,-1 1 0,1-1 1,0-1-1,0-5 28,0 0 1,1 0-1,0 1 1,3-13-1,3-4-13,2 1 0,0 0 0,1 0 0,1 1 0,26-37 1,84-95-1503,-65 87 255,-28 29 755,-2 1-107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2.807"/>
    </inkml:context>
    <inkml:brush xml:id="br0">
      <inkml:brushProperty name="width" value="0.05" units="cm"/>
      <inkml:brushProperty name="height" value="0.05" units="cm"/>
    </inkml:brush>
  </inkml:definitions>
  <inkml:trace contextRef="#ctx0" brushRef="#br0">15 54 14907,'0'-10'4295,"0"9"-4185,0 1 0,0-1 1,0 1-1,0-1 0,0 1 1,0-1-1,0 1 0,0-1 1,0 1-1,0-1 0,0 1 1,0-1-1,0 1 0,0-1 1,0 1-1,1-1 0,-1 1 1,0 0-1,0-1 0,1 1 1,-1-1-1,0 1 0,0-1 1,1 1-1,-1 0 0,1-1 1,-1 1-22,1-1 0,-1 1 0,1 0 0,-1-1 0,0 1 0,1-1 0,-1 1 1,0-1-1,1 1 0,-1-1 0,0 1 0,0 0 0,1-1 0,-1 0 0,0 1 0,0-1 0,0 1 1,0-1-1,0 1 0,0-1 0,0 1 0,0-1 0,0 1 0,0-1 0,0 1 0,0-1 0,0 0 1,0 1-1,0-1 0,-1 1 0,1-1 0,0 1 0,0-1 0,-1 1 0,1 0 0,0-1 0,-1 1 0,1-1 1,-5-10 1032,0 35-2161,4-24 942,0 1 0,1-1 0,-1 0 0,1 1-1,-1-1 1,1 0 0,0 1 0,-1-1 0,1 1 0,-1-1 0,1 1 0,0-1 0,-1 1 0,1-1 0,0 1 0,-1-1 0,1 1 0,0 0-1,-2 5-431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3.248"/>
    </inkml:context>
    <inkml:brush xml:id="br0">
      <inkml:brushProperty name="width" value="0.05" units="cm"/>
      <inkml:brushProperty name="height" value="0.05" units="cm"/>
    </inkml:brush>
  </inkml:definitions>
  <inkml:trace contextRef="#ctx0" brushRef="#br0">31 17 14539,'4'-17'1870,"-4"17"-1823,1 0 0,-1 0-1,0 0 1,0 0 0,0 0 0,0 0-1,1 0 1,-1 0 0,0 0 0,0 0-1,0 0 1,0 0 0,1 0 0,-1 0-1,0 0 1,0 0 0,0 0-1,0 0 1,1 0 0,-1 0 0,0 1-1,0-1 1,0 0 0,0 0 0,0 0-1,1 0 1,-1 0 0,0 0 0,0 0-1,0 1 1,0-1 0,0 0 0,0 0-1,0 0 1,0 0 0,1 0 0,-1 1-1,0-1 1,0 0 0,0 0-1,0 0 1,0 1 0,8 29 2362,-7 4-1925,-1 1 0,-2-1 0,-1 1 0,-2-1 0,-2 0 0,0 0 0,-17 41 0,23-69-903,0-4-56,1-6 169,0-3-53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29.865"/>
    </inkml:context>
    <inkml:brush xml:id="br0">
      <inkml:brushProperty name="width" value="0.05" units="cm"/>
      <inkml:brushProperty name="height" value="0.05" units="cm"/>
    </inkml:brush>
  </inkml:definitions>
  <inkml:trace contextRef="#ctx0" brushRef="#br0">2061 160 10610,'-21'-1'222,"-175"-12"817,170 9-1014,1-1 1,0-2-1,0 0 1,1-1-1,-40-21 1,38 15-108,0 2 0,0 0 0,-2 2 0,1 1 0,-1 1 0,0 1 0,0 2 0,-1 1 0,0 1 0,-55 1 0,45 6 74,-1 2 0,1 1-1,1 2 1,-51 18 0,-146 70 403,106-41-309,99-43-79,-172 80 29,180-81-26,1 1-1,1 1 1,0 1 0,1 1 0,1 1-1,-32 38 1,20-15 12,2 2 0,2 1 0,-21 50 0,-48 143-71,82-197-17,1 1 0,2 0 0,2 0 0,1 1 0,2 0 0,1 66 0,5-86-104,1 0 0,1 0-1,0 0 1,2-1 0,0 0 0,1 1-1,2-2 1,0 1 0,0-1 0,2-1 0,1 1-1,0-2 1,1 1 0,24 26 0,-14-23-223,1-1 1,1-1-1,0-1 1,1-1-1,1-1 1,0-1 0,40 15-1,10 0-331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4.058"/>
    </inkml:context>
    <inkml:brush xml:id="br0">
      <inkml:brushProperty name="width" value="0.05" units="cm"/>
      <inkml:brushProperty name="height" value="0.05" units="cm"/>
    </inkml:brush>
  </inkml:definitions>
  <inkml:trace contextRef="#ctx0" brushRef="#br0">42 38 15419,'4'-14'1229,"-1"10"-420,-2 9 421,-6 142 3522,-11 76-3651,11-164-689,2-31-303,-18 194 498,46-385-520,11-57-71,-36 218-19,0-1-1,1 1 1,-1 0 0,1 0 0,0 0-1,0-1 1,0 1 0,0 0 0,2-3-1,-3 5 3,0 0 0,0 0 0,0 0-1,1 0 1,-1 0 0,0-1 0,0 1-1,0 0 1,0 0 0,1 0 0,-1 0-1,0 0 1,0 0 0,0 0 0,0 0-1,1 0 1,-1 0 0,0 0 0,0 0-1,0 0 1,1 0 0,-1 0 0,0 0-1,0 1 1,0-1 0,0 0 0,1 0-1,-1 0 1,0 0 0,0 0 0,0 0-1,0 0 1,0 0 0,1 1 0,-1-1-1,0 0 1,8 14-43,-5-6 21,0 0 0,1-1 1,0 1-1,1 0 0,6 8 0,-9-14 16,1 1 1,-1-1-1,0 0 0,1 0 0,0 0 1,-1 0-1,1-1 0,0 1 0,0-1 1,0 0-1,0 1 0,0-1 0,0 0 1,0-1-1,0 1 0,0-1 0,0 1 1,4-1-1,2-1 1,0 1 1,0-2 0,0 1-1,0-1 1,0-1 0,0 1-1,-1-2 1,1 1 0,-1-1-1,0 0 1,0-1-1,11-8 1,-1-1 13,-1 0 0,-1-1-1,0-1 1,14-19 0,-18 19 9,0 0 0,-1-1 0,15-31 0,-21 39-5,-1 0-1,-1-1 1,0 0-1,0 1 0,-1-1 1,0 0-1,-1-1 1,0 1-1,-1-12 1,0 20-10,0 0 1,1 0-1,-2 1 1,1-1-1,0 0 0,0 0 1,-1 0-1,1 1 1,-1-1-1,1 0 1,-1 0-1,0 1 1,1-1-1,-1 1 0,0-1 1,0 1-1,0-1 1,-1 1-1,1-1 1,0 1-1,0 0 0,-1 0 1,1 0-1,-1-1 1,1 1-1,-1 1 1,1-1-1,-1 0 1,0 0-1,1 1 0,-1-1 1,0 1-1,0-1 1,1 1-1,-1 0 1,0-1-1,0 1 1,0 0-1,0 0 0,1 1 1,-1-1-1,0 0 1,0 0-1,1 1 1,-1-1-1,-3 2 0,-3 1 3,0 1-1,0 0 0,0 0 0,0 1 0,1 0 0,-1 0 0,1 1 0,1 0 1,-1 0-1,-7 10 0,-7 9 31,-25 41-1,46-66-33,-10 14 14,1 0 0,0 0 0,1 1 0,1 0 0,0 0 0,1 1 0,-7 26 1,13-39-13,-1-1 0,1 0 0,0 0 1,-1 0-1,1 1 0,0-1 1,0 0-1,1 0 0,-1 0 1,0 1-1,1-1 0,0 0 0,-1 0 1,1 0-1,0 0 0,0 0 1,0 0-1,0 0 0,0 0 1,0 0-1,1 0 0,-1-1 0,1 1 1,-1-1-1,1 1 0,0-1 1,0 1-1,-1-1 0,1 0 1,0 0-1,0 0 0,0 0 0,0 0 1,0 0-1,0-1 0,1 1 1,-1-1-1,0 1 0,4-1 1,12 2 7,-1-2 0,0 0 0,32-5 1,-29 3-1,0 0-1,-1 1 1,35 3 0,-49-1-8,-1 0 0,1 0 0,0 0-1,-1 0 1,1 1 0,-1 0 0,1-1-1,-1 2 1,0-1 0,0 0 0,0 1-1,0 0 1,-1 0 0,1 0 0,-1 1 0,1-1-1,-1 1 1,0-1 0,4 9 0,-1 0 17,-1 0-1,-1 0 1,0 0 0,0 1 0,-1-1 0,-1 1 0,0 0 0,0 22 0,-2-8 44,-1 1 1,-2 0-1,-5 27 1,4-39-4,3-15-144,1-4-61,2-27-833,3-3 317,1 0 0,12-40 0,-3 23 53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4.461"/>
    </inkml:context>
    <inkml:brush xml:id="br0">
      <inkml:brushProperty name="width" value="0.05" units="cm"/>
      <inkml:brushProperty name="height" value="0.05" units="cm"/>
    </inkml:brush>
  </inkml:definitions>
  <inkml:trace contextRef="#ctx0" brushRef="#br0">88 109 17572,'17'-3'721,"100"-22"2339,-100 20-2680,1 0 0,-1-2 0,-1 0 0,24-13 0,-39 19-361,0 1 0,1-1-1,-1 0 1,0 0 0,0 0 0,0 0 0,1 0 0,-1-1-1,0 1 1,1-2 0,-2 2-8,0 1 1,1-1-1,-1 1 0,0-1 0,0 1 1,0 0-1,0-1 0,0 1 0,0-1 1,0 1-1,0-1 0,0 1 0,0-1 1,0 1-1,0 0 0,0-1 0,0 1 1,0-1-1,0 1 0,-1-1 0,1 1 1,0 0-1,0-1 0,-1 0 0,0 0 18,-1 0-1,0 0 0,1 0 1,-1 0-1,0 0 0,1 0 1,-1 0-1,0 0 0,0 1 1,0-1-1,1 1 0,-1-1 1,0 1-1,0 0 0,-4 0 1,-5 0 79,0 1 0,-1 0 0,1 0 1,0 1-1,0 1 0,0 0 0,0 1 1,0 0-1,1 0 0,-1 1 0,-9 7 1,3-2 67,2 1 1,-1 1-1,2 0 0,-1 0 1,-22 28-1,29-30-86,0 1-1,1 0 0,1 0 0,0 0 1,1 0-1,-6 15 0,10-22-74,0 0 0,0 0 0,0 0 0,1 0 0,-1 0 0,1 1 0,0-1 0,0 0 0,0 0 0,2 5 0,-2-6-23,1-1-1,0 0 0,0 0 1,0 0-1,0 0 1,0 0-1,0 0 0,1 0 1,-1-1-1,1 1 1,-1 0-1,1-1 1,0 1-1,-1-1 0,1 1 1,0-1-1,0 0 1,0 0-1,0 0 0,2 1 1,4 1-73,0-1-1,0 0 1,0 0 0,1-1 0,-1 0 0,0-1 0,1 0 0,-1 0-1,0 0 1,1-1 0,9-3 0,9-2 107,-1-1 1,31-13-1,15-10-275,0-3-92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4.941"/>
    </inkml:context>
    <inkml:brush xml:id="br0">
      <inkml:brushProperty name="width" value="0.05" units="cm"/>
      <inkml:brushProperty name="height" value="0.05" units="cm"/>
    </inkml:brush>
  </inkml:definitions>
  <inkml:trace contextRef="#ctx0" brushRef="#br0">156 46 16764,'0'-1'116,"0"1"1,0-1-1,0 0 1,0 0-1,0 0 1,0 0 0,0 1-1,0-1 1,-1 0-1,1 0 1,0 0 0,0 1-1,-1-1 1,1 0-1,0 0 1,-1 1-1,1-1 1,-1 0 0,1 1-1,-1-1 1,1 0-1,-2 0 1,1 1-38,0-1 0,1 1 0,-1 0 0,0 0 0,0 0 0,1 0 0,-1 0 0,0 0 1,0 0-1,0 0 0,1 0 0,-1 0 0,0 1 0,0-1 0,1 0 0,-1 0 0,0 1 0,1-1 0,-2 1 0,-2 2 181,-1-1-1,1 2 1,0-1-1,0 0 0,0 1 1,-4 4-1,-4 9-14,-1 0 0,2 1 1,1 1-1,0 0 0,1 0 0,1 1 0,1 0 0,1 0 0,-5 26 0,10-41-211,0 1 0,1-1-1,0 0 1,-1 0 0,2 0 0,-1 0-1,0 0 1,1 0 0,2 7-1,-2-10-24,-1-1 1,1 0-1,-1 0 0,1 0 0,0 1 0,0-1 1,-1 0-1,1 0 0,0 0 0,0 0 0,0 0 0,0-1 1,0 1-1,1 0 0,-1 0 0,0-1 0,0 1 1,0-1-1,1 1 0,-1-1 0,0 1 0,0-1 0,1 0 1,-1 0-1,0 1 0,1-1 0,-1 0 0,1 0 1,-1 0-1,0-1 0,1 1 0,-1 0 0,0 0 0,1-1 1,-1 1-1,0-1 0,0 1 0,0-1 0,2 0 1,5-3 19,1 0 1,-2-1 0,1 0-1,0 0 1,-1-1 0,0 0 0,0 0-1,10-12 1,-1-1 89,27-42 0,-36 48-75,0 0 1,-1 0-1,0-1 0,-1 1 1,4-16-1,-8 25-30,0 0 0,0 0 0,0-1 0,0 1 0,-1 0 0,0-1-1,0 1 1,0 0 0,0-1 0,-1 1 0,1 0 0,-1 0 0,0-1 0,0 1 0,-1 0 0,0 0 0,1 0-1,-1 0 1,0 1 0,-1-1 0,-2-4 0,2 6-10,1 0 0,0 1 0,0-1 0,-1 1-1,1 0 1,-1-1 0,1 1 0,-1 0 0,1 1 0,-1-1-1,0 0 1,1 1 0,-1-1 0,0 1 0,0 0 0,1 0 0,-1 0-1,0 0 1,0 1 0,1-1 0,-1 1 0,0-1 0,1 1-1,-1 0 1,0 0 0,1 0 0,-1 1 0,1-1 0,0 0-1,-4 3 1,4-2-6,-1 0 1,1 0-1,-1 0 0,1 0 0,0 0 0,-1 0 0,1 0 0,0 1 0,0 0 0,1-1 0,-1 1 1,1 0-1,-1-1 0,1 1 0,0 0 0,0 0 0,0 0 0,0 0 0,1 0 0,-1 1 1,1-1-1,0 0 0,0 0 0,0 0 0,0 0 0,1 5 0,0-6-19,-1 0 0,1 0 0,0-1 0,-1 1 0,1 0 0,0-1-1,0 1 1,0-1 0,1 1 0,-1-1 0,0 1 0,0-1 0,1 0 0,-1 0 0,1 0 0,-1 0-1,1 0 1,0 0 0,2 1 0,-1-1-69,1 0-1,0 0 1,0 0 0,0 0-1,0-1 1,0 0 0,0 1-1,7-2 1,2-1-93,1 0 0,-1-2 0,0 1 0,15-7 0,6-5-143,34-19 0,-13 3-178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5.552"/>
    </inkml:context>
    <inkml:brush xml:id="br0">
      <inkml:brushProperty name="width" value="0.05" units="cm"/>
      <inkml:brushProperty name="height" value="0.05" units="cm"/>
    </inkml:brush>
  </inkml:definitions>
  <inkml:trace contextRef="#ctx0" brushRef="#br0">156 0 17076,'-11'56'5390,"-74"306"-575,47-223-4377,35-124-410,-3 3 7,2 0-1,1 1 0,-3 25 1,6-44-35,0 0 0,0 0 1,0 0-1,0 0 1,1 0-1,-1 0 1,0 0-1,0-1 0,0 1 1,0 0-1,0 0 1,0 0-1,0 0 1,0 0-1,0 0 0,0 0 1,1 0-1,-1 0 1,0 0-1,0 0 1,0-1-1,0 1 0,0 0 1,0 0-1,0 0 1,1 0-1,-1 0 0,0 0 1,0 0-1,0 0 1,0 0-1,0 0 1,0 0-1,0 0 0,1 0 1,-1 0-1,0 0 1,0 0-1,0 1 1,0-1-1,0 0 0,0 0 1,0 0-1,1 0 1,-1 0-1,0 0 1,0 0-1,0 0 0,0 0 1,0 0-1,0 0 1,0 0-1,0 1 1,0-1-1,0 0 0,0 0 1,1 0-1,-1 0 1,0 0-1,0 0 0,0 0 1,0 1-1,0-1 1,8-11 14,5-17 1,-2-1-1,0 0 1,7-32-1,12-93-38,-28 141 17,0 7-3,-1-1 0,0 1-1,0-1 1,-1 1 0,0-1 0,0 0 0,-1 1 0,-1-10 0,-2 27-62,1 8 55,3-15 13,-1 0 1,1 1-1,1-1 0,-1 0 0,1 1 0,-1-1 0,1 0 0,1 0 0,-1 0 1,0 0-1,1 0 0,0 0 0,0 0 0,0-1 0,0 1 0,5 5 0,-4-6 1,0-1 0,0 0 0,0 0-1,1 0 1,-1 0 0,0-1 0,1 1-1,-1-1 1,1 0 0,-1 0 0,1 0-1,-1 0 1,1-1 0,0 1 0,-1-1-1,1 0 1,0 0 0,0-1 0,-1 1-1,5-2 1,8-1-2,-1-1 0,0 0 0,0-1 1,0-1-1,-1-1 0,0 0 0,0 0 0,0-2 0,-1 1 0,-1-2 0,17-14 0,-17 12-9,0 0 1,-1-1-1,0 0 0,-1 0 1,-1-1-1,0 0 0,-1-1 1,-1 0-1,0 0 0,8-25 1,-14 35 3,0 0 0,0 1 1,-1-1-1,1 0 0,-1 1 1,0-1-1,0 0 0,-1 1 1,-1-8-1,2 11 6,0-1 1,-1 1-1,1 0 1,0 0-1,-1 0 0,0 0 1,1-1-1,-1 1 1,0 0-1,1 0 1,-1 0-1,0 0 1,0 1-1,0-1 0,0 0 1,0 0-1,0 0 1,0 1-1,0-1 1,0 0-1,0 1 0,-1-1 1,1 1-1,0 0 1,0-1-1,-1 1 1,1 0-1,0 0 0,0 0 1,-1 0-1,1 0 1,0 0-1,0 0 1,-1 0-1,1 0 0,0 0 1,0 1-1,-1-1 1,0 1-1,-4 1-1,0 1 0,0 0 0,0 0 0,0 0 0,1 1-1,0-1 1,0 1 0,0 0 0,-6 7 0,-41 48 12,45-50-6,-6 6 13,2 1-1,0 0 1,-10 18-1,18-29-8,1 0 1,0 0-1,0 0 0,0 0 1,1 1-1,0-1 0,0 0 1,0 1-1,1-1 0,-1 0 1,1 1-1,1-1 0,-1 1 1,1-1-1,2 10 0,5 13 20,-6-19-22,0 1 1,1-1 0,0 1-1,1-1 1,-1 0 0,2-1-1,8 14 1,-12-21-4,0 0 1,0 0-1,-1-1 0,1 1 1,0-1-1,0 1 0,0 0 1,0-1-1,1 0 0,-1 1 1,0-1-1,0 0 0,0 1 1,0-1-1,0 0 0,0 0 1,1 0-1,-1 0 0,0 0 1,0 0-1,0 0 0,0-1 1,0 1-1,0 0 0,0-1 1,1 1-1,-1-1 0,2 0 1,32-22 37,-23 15-22,-3 2-7,2-2-1,1 0 1,0 2-1,0-1 1,24-8-1,-36 14-9,1 1 1,-1 0-1,1 0 0,0-1 1,-1 1-1,1 0 0,-1 0 1,1 0-1,-1 0 0,1 0 1,0 0-1,-1 0 0,1 0 1,-1 0-1,1 0 0,0 0 1,-1 0-1,1 0 0,-1 0 1,1 1-1,-1-1 0,1 0 1,0 0-1,-1 1 0,1-1 1,-1 0-1,1 1 0,-1-1 1,0 0-1,1 1 0,-1-1 1,1 1-1,-1-1 0,0 1 1,1-1-1,-1 1 0,0-1 1,0 1-1,1-1 0,-1 1 1,0-1-1,0 1 0,0 0 1,1-1-1,-1 1 0,0-1 1,0 1-1,0 0 0,0-1 1,0 1-1,0-1 0,-1 1 1,1-1-1,0 1 1,0 0-1,-1 0 0,-12 38-4,12-35 4,-6 13 15,0 0 1,1 1 0,1 0 0,1 0-1,-2 23 1,6-37 85,0 18-1224,0-22 1080,0 0 1,0 1-1,0-1 0,0 0 0,0 0 1,0 0-1,1 1 0,-1-1 1,0 0-1,0 0 0,0 0 1,0 1-1,1-1 0,-1 0 1,0 0-1,0 0 0,0 0 1,1 0-1,-1 1 0,0-1 1,0 0-1,1 0 0,-1 0 1,0 0-1,0 0 0,1 0 1,-1 0-1,0 0 0,1 0 1,13-7-1487,25-29 119,-13 8 517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6.035"/>
    </inkml:context>
    <inkml:brush xml:id="br0">
      <inkml:brushProperty name="width" value="0.05" units="cm"/>
      <inkml:brushProperty name="height" value="0.05" units="cm"/>
    </inkml:brush>
  </inkml:definitions>
  <inkml:trace contextRef="#ctx0" brushRef="#br0">40 100 12635,'0'1'179,"-1"0"0,1-1 0,0 1 1,0 0-1,0 0 0,0-1 0,0 1 1,1 0-1,-1 0 0,0-1 0,0 1 0,0 0 1,1 0-1,-1-1 0,0 1 0,1 0 1,-1-1-1,0 1 0,1 0 0,-1-1 1,1 1-1,-1-1 0,1 1 0,0-1 1,-1 1-1,1-1 0,-1 1 0,1-1 0,0 1 1,0-1-1,-1 0 0,2 1 0,0-1 47,1 0 0,-1 0 0,0 0 0,0 0-1,0-1 1,1 1 0,-1-1 0,0 0-1,0 1 1,0-1 0,3-2 0,6-3 376,0 0 0,-1-1 0,13-11 1,1-11 613,-23 28-1182,-1 1-1,1-1 1,-1 1 0,1-1-1,-1 0 1,0 0 0,0 1-1,1-1 1,-1 0 0,0 1-1,0-1 1,0 0 0,0 0-1,0 1 1,0-1 0,0 0-1,0 0 1,0 0 0,0 0-13,-1 1 1,1-1 0,-1 1 0,1-1-1,-1 1 1,0 0 0,1 0-1,-1-1 1,1 1 0,-1 0-1,0 0 1,1-1 0,-1 1 0,0 0-1,1 0 1,-1 0 0,0 0-1,1 0 1,-1 0 0,0 0-1,1 0 1,-1 0 0,1 1-1,-1-1 1,0 0 0,0 1 0,-6 1 33,0 0 0,0 1 0,0-1 1,0 2-1,1-1 0,-1 1 0,1 0 1,0 0-1,0 1 0,0 0 0,-7 8 1,5-5-29,1 1 1,0-1 0,1 1-1,-1 1 1,2-1-1,-1 1 1,-3 10 0,8-18-23,0 1 0,0-1 0,0 0 0,1 0 1,-1 0-1,0 1 0,1-1 0,0 0 0,0 1 1,0-1-1,0 0 0,0 0 0,0 1 0,0-1 0,1 0 1,-1 1-1,1-1 0,0 0 0,1 3 0,-1-3-1,1 0 0,0-1 0,0 1 0,-1-1 0,1 1 0,0-1 0,0 0-1,1 0 1,-1 0 0,0 0 0,0 0 0,0 0 0,1-1 0,-1 1 0,0-1 0,1 1-1,-1-1 1,0 0 0,5 0 0,21-1 16,1-1 0,0-2 0,54-13-1,39-6-4,-114 22-15,6-1-1,0 1 0,0 0 0,0 1 0,0 0 0,0 1 0,0 1 0,15 3-1,-28-5 1,1 1 0,-1-1-1,0 1 1,1 0 0,-1-1-1,0 1 1,1 0 0,-1 0-1,0-1 1,0 1 0,0 0-1,0 0 1,2 2-1,-3-2 3,0-1 0,1 1 0,-1-1 0,0 1 0,0-1 0,0 1 0,0-1 0,1 1 0,-1 0 0,0-1 0,0 1-1,0-1 1,0 1 0,0-1 0,0 1 0,0-1 0,-1 1 0,1 0 0,0-1 0,0 1 0,0-1 0,0 1-1,-1-1 1,1 1 0,-2 1 12,1-1 0,0 0 0,0 0 0,-1 0 0,1 1 0,0-1 0,-1 0 1,1-1-1,-1 1 0,1 0 0,-1 0 0,0-1 0,1 1 0,-1-1 0,0 1 0,0-1 0,1 0 0,-1 0 0,0 0 0,-2 0 0,2 0 12,0 0-1,0 0 1,0 0-1,0-1 1,0 1 0,0-1-1,0 1 1,0-1 0,0 0-1,0 0 1,1 1 0,-1-1-1,0-1 1,0 1 0,1 0-1,-1 0 1,1-1 0,-1 1-1,1-1 1,0 1 0,-2-3-1,1 0 22,0 0-1,1 0 1,-1 0 0,1 0-1,0 0 1,0 0-1,0 0 1,0-1-1,1-6 1,0-7 61,2 0-1,0 0 1,7-30-1,-7 42-109,-1 1 12,0-1-1,0 1 1,1 0 0,0 1 0,3-7 0,-5 10-15,1 0 0,0 0 0,-1 0 0,1 0-1,0 0 1,0 0 0,0 0 0,0 0 0,0 1 0,0-1 0,0 0 0,0 0 0,0 1-1,0-1 1,0 1 0,1-1 0,-1 1 0,0 0 0,0-1 0,1 1 0,-1 0 0,0 0-1,0 0 1,1 0 0,-1 0 0,0 0 0,2 0 0,121 22-3807,-71-16 3186,1-2-225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6.703"/>
    </inkml:context>
    <inkml:brush xml:id="br0">
      <inkml:brushProperty name="width" value="0.05" units="cm"/>
      <inkml:brushProperty name="height" value="0.05" units="cm"/>
    </inkml:brush>
  </inkml:definitions>
  <inkml:trace contextRef="#ctx0" brushRef="#br0">211 33 15979,'0'-1'105,"1"0"-1,-1 1 1,1-1-1,-1 0 0,1 0 1,-1 0-1,0 0 0,0 0 1,1 1-1,-1-1 1,0 0-1,0 0 0,0 0 1,0 0-1,0 0 0,0 0 1,0 0-1,-1 0 1,1 0-1,0 1 0,0-1 1,-1 0-1,1 0 1,0 0-1,-1 0 0,1 0 1,-1 1-1,1-1 0,-1 0 1,1 1-1,-1-1 1,0 0-1,1 1 0,-2-2 1,0 2 58,0-1 0,0 1 0,1-1 0,-1 1 0,0 0 0,0-1 1,0 1-1,0 0 0,0 0 0,1 1 0,-1-1 0,0 0 0,0 1 0,0-1 0,0 1 1,1-1-1,-3 2 0,-5 3 193,0 0 0,1 0 0,-1 0 1,1 1-1,1 1 0,-1-1 0,1 1 1,0 1-1,-10 13 0,5-4-142,1 0-1,1 1 1,-14 31 0,4 7-54,19-51-151,0-1 0,0 0 0,0 0 0,1 0 0,0 0-1,0 0 1,0 1 0,0-1 0,1 0 0,0 0 0,2 8-1,-3-11-5,1 0 0,-1 0 0,1 0 0,-1 0-1,1 0 1,-1 0 0,1 0 0,0 0-1,-1 0 1,1-1 0,0 1 0,0 0-1,0 0 1,0-1 0,0 1 0,0 0 0,0-1-1,0 1 1,0-1 0,0 0 0,0 1-1,0-1 1,0 0 0,2 1 0,0-1 2,0 0 0,0 0 0,-1-1 0,1 1 0,0-1 1,0 1-1,-1-1 0,1 0 0,5-2 0,3-3 14,-1-1-1,0 1 1,18-15-1,-1-3 20,-1-1-1,-1-1 1,-1-1-1,-1-1 1,-1-1-1,32-57 1,-48 72-32,-11 23-5,-11 25-7,-31 77 40,41-93-7,0 0-1,1 1 1,1 0-1,-1 24 1,4-40-27,1 1-1,0-1 1,0 1 0,0 0 0,1-1-1,-1 1 1,1 0 0,0-1 0,0 1-1,0-1 1,1 0 0,-1 1 0,3 3-1,-2-5-39,-1 0-1,1-1 1,-1 1-1,1-1 1,-1 0-1,1 0 1,0 1-1,0-1 1,0 0-1,-1 0 1,1-1-1,0 1 1,0 0-1,0 0 1,0-1-1,0 0 0,0 1 1,1-1-1,-1 0 1,0 0-1,0 0 1,0 0-1,4-1 1,4-1-28,0 0 0,-1-1 0,1 0 0,-1-1 0,0 0 0,9-5 0,24-18-232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7.713"/>
    </inkml:context>
    <inkml:brush xml:id="br0">
      <inkml:brushProperty name="width" value="0.05" units="cm"/>
      <inkml:brushProperty name="height" value="0.05" units="cm"/>
    </inkml:brush>
  </inkml:definitions>
  <inkml:trace contextRef="#ctx0" brushRef="#br0">298 58 16404,'64'-58'10060,"-73"73"-7887,8-13-2150,0 0 1,0 0-1,0 0 1,0 0-1,-1 0 1,1 0-1,0-1 1,-1 1-1,1 0 1,-1-1 0,0 1-1,1-1 1,-1 0-1,0 1 1,0-1-1,-2 1 1,-25 8 340,-57 12 0,60-17-251,1 1-1,-1 2 1,-31 13 0,56-20-111,-12 5 27,1 1 0,-15 10 0,24-15-30,1 0 0,-1 0 0,1 0 0,0 0 0,-1 1 0,1 0 0,-2 2 0,4-4-3,0 0 1,-1-1-1,1 1 1,-1 0-1,1 0 1,0 0-1,0 0 1,-1-1 0,1 1-1,0 0 1,0 0-1,0 0 1,0 0-1,0 0 1,0 0-1,0-1 1,0 1 0,1 0-1,-1 0 1,0 0-1,0 0 1,1 0-1,-1-1 1,1 2-1,1 0-7,-1 0-1,1 0 0,0-1 1,0 1-1,-1-1 0,1 1 0,0-1 1,0 0-1,1 1 0,-1-1 1,0-1-1,0 1 0,0 0 0,1 0 1,1 0-1,42 5-147,-30-5 83,60 5-200,-48-5 161,-1 1 0,1 1 1,-1 2-1,49 14 0,-70-17 102,-1 1-1,1 0 0,-1 0 1,0 0-1,0 0 1,0 1-1,0 0 0,0 0 1,6 7-1,-10-9 21,0-1 0,1 1 0,-1 0 1,0 0-1,0-1 0,0 1 0,0 0 0,-1 0 0,1 0 0,-1 0 0,1 0 1,-1 0-1,1 0 0,-1 0 0,0 0 0,0 0 0,0 0 0,0 0 0,0 1 1,-1-1-1,1 0 0,-1 0 0,1 0 0,-1 0 0,0-1 0,0 1 1,1 0-1,-1 0 0,-1 0 0,1 0 0,-2 2 0,-2 1 44,-1 1-1,0-1 0,0 0 1,0 0-1,-1 0 0,0-1 1,0 0-1,0 0 1,0-1-1,0 0 0,-1 0 1,-10 2-1,-13 2 208,-54 6-1,71-11-201,2-1-25,-1 1-64,1 0 1,-1-1-1,1-1 0,-1 0 0,-18-3 0,31 3-8,-1 0-1,0 0 1,0 0-1,1 0 0,-1 0 1,0 0-1,1-1 0,-1 1 1,1 0-1,-1 0 1,0-1-1,1 1 0,-1 0 1,1-1-1,-1 1 0,0 0 1,1-1-1,-1 1 1,1-1-1,-1 1 0,1-1 1,0 1-1,-1-1 0,1 0 1,0 1-1,-1-1 0,1 1 1,0-1-1,-1 0 1,1 1-1,0-1 0,0 0 1,0 1-1,0-1 0,0 0 1,0 1-1,0-1 1,0 0-1,0 1 0,0-1 1,0 0-1,0 1 0,0-1 1,1 0-1,-1 1 1,0-1-1,0 0 0,1 1 1,-1-1-1,0 1 0,1-1 1,-1 1-1,1-1 1,-1 1-1,1-1 0,0 0 1,4-5-312,1-1-1,-1 1 1,12-8 0,-13 11 426,35-28-766,13-5-211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8.167"/>
    </inkml:context>
    <inkml:brush xml:id="br0">
      <inkml:brushProperty name="width" value="0.05" units="cm"/>
      <inkml:brushProperty name="height" value="0.05" units="cm"/>
    </inkml:brush>
  </inkml:definitions>
  <inkml:trace contextRef="#ctx0" brushRef="#br0">168 33 18876,'18'-30'2900,"-17"28"-2223,-2 3 15,-12 15 806,-24 41-76,2 1 0,-44 103 0,75-153-1350,0 1 1,1-1-1,0 1 1,0 0-1,-1 15 1,4-23-65,0 0 0,0 0 1,0 0-1,0 0 0,0 0 1,0 0-1,1 0 0,-1 0 1,0 0-1,1 0 0,-1-1 1,1 1-1,-1 0 0,1 0 0,-1 0 1,1 0-1,0-1 0,-1 1 1,1 0-1,0-1 0,0 1 1,0 0-1,-1-1 0,1 1 1,0-1-1,0 1 0,0-1 1,0 0-1,0 1 0,0-1 1,0 0-1,0 0 0,0 1 1,0-1-1,0 0 0,0 0 1,0 0-1,0 0 0,0 0 1,0-1-1,1 1 0,7-1 19,0 0 1,-1-1-1,15-4 0,-18 4-12,25-7 25,-6 1-30,31-6 0,-49 12-18,0 2 0,-1-1 0,1 0 1,0 1-1,0 0 0,0 1 0,0-1 0,0 1 0,0 0 0,10 4 0,-14-4 1,0 0 0,0 1 0,1-1 0,-1 1 0,-1-1 0,1 1 0,0 0 0,0 0 0,-1 0 0,1 0 0,-1 0 0,1 0 0,-1 0 0,0 0 0,0 1 0,0-1 0,0 0 0,0 1 0,-1-1 0,1 1 0,-1-1 0,1 1 0,-1-1 0,0 1 0,0-1 0,0 1 0,-1-1 0,1 1 0,0-1 0,-2 5 0,1-1 23,-1 1 0,0-1 1,0 0-1,0 1 0,-1-1 0,0 0 0,0 0 0,0-1 0,-1 1 0,-7 8 0,24-46 432,-8 23-442,1 0-1,0 0 0,1 0 0,-1 1 1,2 0-1,-1 0 0,1 0 0,0 1 1,1 1-1,-1-1 0,1 1 0,1 1 1,-1 0-1,1 0 0,0 1 0,0 0 0,0 0 1,1 1-1,-1 1 0,1 0 0,-1 0 1,1 1-1,0 0 0,0 1 0,0 0 1,11 3-1,-15-2-165,29 3-1023,-35-3 1120,-1-1-1,1 0 0,-1 0 0,1 0 0,-1-1 0,0 1 0,1 0 0,-1 0 1,1 0-1,-1 0 0,1 0 0,-1 0 0,0-1 0,1 1 0,-1 0 1,0 0-1,1 0 0,-1-1 0,0 1 0,1 0 0,-1-1 0,0 1 0,1 0 1,-1-1-1,0 0-73,0 0 0,0 0 0,0 1 1,0-1-1,0 0 0,-1 0 0,1 1 1,0-1-1,0 0 0,-1 0 0,1 1 0,-1-1 1,1 0-1,0 1 0,-1-1 0,1 1 1,-1-1-1,0 1 0,0-2 0,-4-2-145,-1-1 0,1 0 0,-1 1 0,0 0 0,0 1 0,-12-6 1,-30-9-838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8.595"/>
    </inkml:context>
    <inkml:brush xml:id="br0">
      <inkml:brushProperty name="width" value="0.05" units="cm"/>
      <inkml:brushProperty name="height" value="0.05" units="cm"/>
    </inkml:brush>
  </inkml:definitions>
  <inkml:trace contextRef="#ctx0" brushRef="#br0">0 1 16788,'19'0'1656,"8"0"-1104,7 0-336,7 0 240,8 1-984,11 6 712,4 2-240,5 4-384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9.075"/>
    </inkml:context>
    <inkml:brush xml:id="br0">
      <inkml:brushProperty name="width" value="0.05" units="cm"/>
      <inkml:brushProperty name="height" value="0.05" units="cm"/>
    </inkml:brush>
  </inkml:definitions>
  <inkml:trace contextRef="#ctx0" brushRef="#br0">113 421 20436,'-37'38'2669,"-9"10"-932,43-44-1485,-1 1 0,0 0 0,1 0-1,0 0 1,1 1 0,-1-1 0,1 1 0,-2 7-1,3-13-234,1 0-1,0 1 1,0-1-1,0 1 1,0-1-1,-1 0 0,1 1 1,0-1-1,0 1 1,0-1-1,0 1 1,0-1-1,0 1 0,0-1 1,0 1-1,1-1 1,-1 0-1,0 1 1,0-1-1,0 1 1,0-1-1,1 1 0,-1-1 1,0 0-1,0 1 1,1-1-1,-1 0 1,0 1-1,0-1 0,1 0 1,-1 1-1,1-1 1,0 1-1,0-1-3,0 0 1,0 0-1,0 0 0,1 0 0,-1 0 1,0 0-1,0 0 0,0 0 0,1 0 1,-1-1-1,0 1 0,2-1 0,31-16 37,-6-4-30,0-1 1,-2-1-1,-1-2 0,0 0 1,26-38-1,-60 77-65,0 1 0,1 0-1,0 0 1,1 0 0,1 1-1,-6 23 1,11-38 17,1 1-1,-1 0 1,1-1 0,0 1-1,0-1 1,-1 1 0,1 0-1,0-1 1,1 1 0,-1 0-1,0-1 1,0 1 0,1-1-1,-1 1 1,1-1 0,-1 1 0,2 2-1,-1-3-18,0-1 0,0 1-1,-1 0 1,1-1 0,0 1 0,0-1-1,0 1 1,0-1 0,0 0 0,-1 1-1,1-1 1,0 0 0,0 0 0,0 1-1,0-1 1,0 0 0,0 0 0,0 0-1,0 0 1,0 0 0,2-1 0,3 0-233,0-1 0,0 0 0,0 0 1,0-1-1,0 0 0,0 0 0,6-4 0,9-8-615,-2-1-1,0 0 0,-1-1 0,0-1 0,-1-1 0,17-26 0,76-133-3373,-100 159 4038,-1 4 210,46-87-729,-30 43 3763,-105 264 3248,52-145-5008,3 2 0,-18 75-1,41-130-1067,0 0 0,1 1 0,-1 13-1,2-20-175,0-1 0,0 1 0,0 0 0,0-1-1,0 1 1,0 0 0,0-1 0,0 1-1,0 0 1,0-1 0,1 1 0,-1 0 0,0-1-1,0 1 1,1-1 0,-1 1 0,0 0 0,1-1-1,-1 1 1,0-1 0,1 1 0,-1-1-1,1 1 1,-1-1 0,1 1 0,-1-1 0,1 0-1,-1 1 1,1-1 0,0 0 0,-1 1 0,1-1-1,-1 0 1,1 0 0,0 0 0,-1 1 0,1-1-1,0 0 1,-1 0 0,1 0 0,0 0-1,-1 0 1,1 0 0,0 0 0,-1 0 0,1-1-1,0 1 1,-1 0 0,1 0 0,0 0 0,-1-1-1,1 1 1,-1 0 0,1-1 0,-1 1 0,2-1-1,2-2-1,1 0 0,0 0-1,-1-1 1,0 1 0,0-1-1,0 0 1,0 0 0,0 0 0,-1-1-1,4-5 1,28-54 27,-24 41-24,16-35-37,-27 58 27,0 0 0,0 0 0,1 0-1,-1 0 1,0-1 0,0 1 0,0 0 0,0 0 0,1 0 0,-1 0-1,0 0 1,0 0 0,0 0 0,0 0 0,1 0 0,-1 0 0,0 0-1,0 0 1,0 0 0,0 0 0,1 0 0,-1 0 0,0 0-1,0 0 1,0 0 0,1 0 0,-1 0 0,0 0 0,0 0 0,0 0-1,0 0 1,1 0 0,-1 0 0,0 1 0,0-1 0,0 0 0,0 0-1,0 0 1,0 0 0,1 0 0,-1 1 0,0-1 0,0 0 0,0 0-1,0 0 1,0 0 0,0 0 0,0 1 0,0-1 0,0 0-1,0 0 1,7 13-1,-6-10 2,3 2 10,0 1-1,1-1 1,0 0-1,-1 0 1,2 0 0,-1 0-1,0-1 1,1 0-1,0 0 1,0-1 0,0 1-1,1-1 1,-1 0 0,1-1-1,-1 0 1,1 0-1,0 0 1,0-1 0,0 0-1,0-1 1,10 1-1,-9-1 6,1 0 1,-1 0-1,1-1 0,-1 0 0,0 0 0,0-1 0,1 0 1,-1 0-1,0-1 0,-1 0 0,1-1 0,-1 0 0,1 0 1,-1 0-1,0-1 0,0 0 0,9-10 0,-14 14-12,-1-1 0,0 0-1,1 1 1,-1-1 0,0 0 0,0 0-1,0 1 1,0-1 0,-1 0-1,1 0 1,0 0 0,-1 0 0,1 0-1,-1 0 1,0 0 0,0 0 0,0 0-1,0-1 1,0 1 0,0 0-1,-1-3 1,0 4-2,1 0 0,-1 0-1,0-1 1,0 1 0,0 0-1,0 0 1,0 0 0,0 0-1,0 0 1,0 0 0,0 0 0,0 0-1,-1 0 1,1 1 0,0-1-1,-1 0 1,1 1 0,-1-1-1,1 1 1,0-1 0,-1 1 0,1 0-1,-1 0 1,1 0 0,-1 0-1,1 0 1,-1 0 0,1 0-1,-1 0 1,-1 1 0,-3 0 1,-1 0 1,1 1-1,-1 0 1,1 1-1,0-1 1,0 1 0,0 0-1,0 1 1,0-1-1,1 1 1,0 0-1,-9 9 1,7-7 11,1 0 0,1 1 1,0 0-1,0 0 0,0 0 0,0 0 1,1 1-1,1 0 0,-5 12 1,7-18-19,0 0 0,1-1 0,-1 1 0,1 0 1,0 0-1,-1 0 0,1 0 0,0 0 1,0 0-1,0 0 0,0 0 0,1 0 1,-1 0-1,1 0 0,-1 0 0,1 0 0,-1-1 1,1 1-1,2 3 0,-2-3-63,1-1 0,-1 0 1,1 1-1,0-1 0,-1 0 0,1 0 0,0 0 1,-1 0-1,1 0 0,0-1 0,0 1 0,0 0 0,0-1 1,0 1-1,0-1 0,2 0 0,5 0-175,0 0 0,0 0-1,0-1 1,0 0 0,0-1-1,-1 0 1,13-4 0,23-14-297,6-3-191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2:30.304"/>
    </inkml:context>
    <inkml:brush xml:id="br0">
      <inkml:brushProperty name="width" value="0.05" units="cm"/>
      <inkml:brushProperty name="height" value="0.05" units="cm"/>
    </inkml:brush>
  </inkml:definitions>
  <inkml:trace contextRef="#ctx0" brushRef="#br0">957 1812 4361,'138'-43'669,"199"-91"0,-249 90-205,-1-3 0,-3-4 0,88-71 0,-117 78 59,-2-2 1,71-79-1,-99 95-358,-1-2 0,-2 0 0,-1-1 0,-1-1 0,-2-1 0,14-38 0,-17 31-349,-2 0 0,-1-1 1,-3 0-1,6-69 1,-13 83-84,-1 0 0,-2 0 1,-1 0-1,-1 1 0,-1-1 1,-2 1-1,-1-1 0,-10-26 0,11 40 94,-1 1 0,0-1 0,-1 2 0,-1-1 0,0 1 0,0 0 0,-2 0 0,-22-20 0,16 18 62,-1 2-1,-1 0 1,0 1 0,0 0 0,-37-14-1,7 8 134,-2 3 0,1 2 0,-2 2 0,-92-8 0,22 12 248,0 4 0,-157 18 0,-238 66 1193,-13 59-363,409-102-989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00.453"/>
    </inkml:context>
    <inkml:brush xml:id="br0">
      <inkml:brushProperty name="width" value="0.05" units="cm"/>
      <inkml:brushProperty name="height" value="0.05" units="cm"/>
    </inkml:brush>
  </inkml:definitions>
  <inkml:trace contextRef="#ctx0" brushRef="#br0">155 1 19436,'-17'11'1028,"1"1"1,0 1-1,1 1 0,0 0 0,-22 28 0,36-41-984,1-1 0,-1 1 0,1 0 0,-1 0 0,0-1 0,1 1 0,-1 0 0,1 0 0,0 0 0,-1 0-1,1 0 1,0-1 0,-1 1 0,1 0 0,0 0 0,0 0 0,0 0 0,0 0 0,0 0 0,0 0 0,0 0 0,0 0-1,0 0 1,1 0 0,-1 0 0,0 0 0,1 1 0,0-1-26,1 0 1,-1-1-1,0 1 0,0 0 0,0-1 1,1 1-1,-1-1 0,0 1 0,0-1 1,1 0-1,-1 0 0,1 1 1,-1-1-1,0 0 0,1 0 0,1-1 1,7 1-73,1-2 0,-1 1 1,18-6-1,-6-1-73,0-1 0,-1-1 0,0-1 0,0 0 0,-1-2 0,31-25 0,-51 38 125,0 0 1,0 0 0,0 0 0,0-1 0,0 1-1,0 0 1,0 0 0,0 0 0,0 0 0,1-1 0,-1 1-1,0 0 1,0 0 0,0 0 0,0 0 0,0 0 0,0 0-1,1 0 1,-1-1 0,0 1 0,0 0 0,0 0-1,0 0 1,1 0 0,-1 0 0,0 0 0,0 0 0,0 0-1,0 0 1,1 0 0,-1 0 0,0 0 0,0 0-1,0 0 1,1 0 0,-1 0 0,0 0 0,0 0 0,0 0-1,0 0 1,1 0 0,-1 0 0,0 1 0,0-1-1,0 0 1,0 0 0,0 0 0,1 0 0,-4 12 21,-11 21 149,12-29-127,-14 29 293,2 2-1,2-1 1,1 2 0,2-1 0,-7 55-1,8 2-135,4-41-191,-11 58 0,12-94 6,0-1 0,-1 0 1,-1 0-1,-1 0 0,0-1 0,0 0 1,-1 0-1,-15 19 0,18-27 31,0 0 1,-1 0-1,0-1 0,0 1 0,-1-1 0,1-1 1,-10 7-1,13-10-29,1 1 1,0 0 0,-1 0 0,1-1-1,-1 1 1,1-1 0,-1 1 0,1-1-1,-1 0 1,1 1 0,-1-1 0,1 0-1,-1 0 1,0 0 0,1 0 0,-1-1-1,1 1 1,-1 0 0,1-1 0,-1 1-1,1 0 1,-1-1 0,1 0 0,0 1-1,-1-1 1,1 0 0,0 0 0,-1 0-1,1 0 1,0 0 0,0 0 0,0 0-1,0 0 1,0 0 0,0-1 0,0 1-1,0 0 1,-1-3 0,0-3 18,-1 0 1,1-1-1,0 1 0,1 0 1,0-1-1,0 1 1,1-1-1,-1 1 0,2-1 1,-1 1-1,1-1 0,2-9 1,3-7-24,0 1 1,15-35-1,-14 41-89,0-1 0,1 1 0,1 1 0,1 0 0,0 0 0,1 1 0,1 0 0,0 1-1,1 0 1,22-18 0,-3 2-436,-30 28 476,0 0 0,-1 0 1,0 0-1,1 0 0,-1-1 0,0 1 1,0 0-1,0-1 0,0 1 1,-1-1-1,1 1 0,-1-1 0,1 1 1,-1-4-1,0 6 35,0 0 0,0 0 1,0 0-1,0-1 0,0 1 0,0 0 1,0 0-1,0-1 0,0 1 0,0 0 1,0 0-1,0 0 0,0-1 0,0 1 1,0 0-1,0 0 0,0 0 0,0-1 1,0 1-1,0 0 0,-1 0 0,1 0 0,0-1 1,0 1-1,0 0 0,0 0 0,0 0 1,-1 0-1,1-1 0,0 1 0,0 0 1,0 0-1,-1 0 0,1 0 0,0 0 1,-7 4-19,-4 10 54,8-10 78,0 1 0,0-1 0,-1 0 0,1 0 0,-6 5 0,9-10-67,0 0 1,0 0-1,0 0 0,0 0 1,1 0-1,-1 0 0,0 0 1,1 0-1,-1 0 0,1 0 1,-1 0-1,1 0 0,1-1 1,41-21 365,-36 20-366,0 0 0,-1 0-1,1-1 1,-1 0 0,0 0 0,0-1-1,0 0 1,0 0 0,8-9-1,-8 6-58,2 1-1,-1 1 1,1 0 0,0 0-1,0 0 1,0 1-1,1 0 1,9-4-1,12-8-48,-17-4 78,-6 8-6,5-3-67,1 1-1,0 1 1,17-13-1,24-27-103,-53 53 155,-7 7 1,-17 23 2,20-24 11,-1-1 0,1 1 0,-1 0-1,1 1 1,1-1 0,-1 0-1,1 1 1,0-1 0,0 1 0,1 0-1,-2 9 1,3-14-5,0 0 1,1 0-1,-1 0 1,1 0-1,-1 0 0,1 0 1,0 0-1,-1-1 0,1 1 1,0 0-1,-1 0 1,1-1-1,0 1 0,0 0 1,0-1-1,0 1 1,0 0-1,0-1 0,0 0 1,0 1-1,0-1 0,0 1 1,0-1-1,0 0 1,0 0-1,0 0 0,0 0 1,0 0-1,0 0 1,0 0-1,0 0 0,0 0 1,2-1-1,39-6 27,-42 7-28,34-12-34,0-1-1,-1-2 1,0-1 0,36-25 0,-36 21-95,-33 20 125,0 0 0,0 0 0,0 0 1,0 0-1,0 0 0,0 0 0,0 0 0,0 0 0,0 1 0,0-1 0,0 0 0,0 0 0,0 0 0,0 0 0,0 0 0,0 0 0,0 0 0,0 0 0,1 0 0,-1 0 0,0 1 1,0-1-1,0 0 0,0 0 0,0 0 0,0 0 0,0 0 0,0 0 0,0 0 0,0 0 0,0 0 0,0 0 0,0 0 0,0 0 0,0 0 0,1 0 0,-1 0 0,0 0 0,0 0 1,0 0-1,0 0 0,0 0 0,0 0 0,0 0 0,0 0 0,0 0 0,0 0 0,1 0 0,-1 0 0,0 0 0,0 0 0,0 0 0,0 0 0,0 0 0,0 0 0,0 0 0,0 0 0,0 0 1,0 0-1,0 0 0,0 0 0,1 0 0,-1 0 0,0 0 0,0 0 0,0 0 0,0-1 0,-4 12-66,-9 12 29,-7 9 47,1 2 1,-14 38-1,25-53 40,2 0 0,1 1 0,0 0 0,1 0 0,-2 36 0,7-11 79,8 72 0,1 1-51,-9-108-70,-1 0 1,-1 0-1,0 0 0,0 0 1,-1 0-1,0 0 1,-1 0-1,-7 16 0,9-22 9,-1 0-1,0-1 1,-1 1-1,1-1 1,0 1-1,-1-1 1,0 0 0,0 0-1,0-1 1,0 1-1,0 0 1,-1-1-1,1 0 1,-1 0-1,1 0 1,-1 0-1,0 0 1,0-1-1,0 0 1,0 0-1,0 0 1,0 0-1,0-1 1,-5 1-1,5-1 16,0 0 0,0 0 0,0 0-1,0 0 1,0-1 0,0 0 0,0 0-1,0 0 1,1 0 0,-1-1 0,0 1 0,0-1-1,1 0 1,-1 0 0,1 0 0,0-1-1,-5-4 1,4 3 5,0-1 1,0 0-1,1 0 1,-1 0-1,1-1 0,1 1 1,-1-1-1,1 1 1,0-1-1,-2-10 0,1-1 12,1 1 0,0 0 0,2-1 0,0 0 0,0 1 0,2-1 0,6-31-1,-3 30-123,0-1-1,1 1 0,1 1 0,1-1 0,1 1 1,0 0-1,1 1 0,0 0 0,2 1 0,0 0 1,0 1-1,2 0 0,0 1 0,0 0 0,1 1 1,0 1-1,1 0 0,1 2 0,-1-1 0,2 2 1,22-8-1,89-14-2207,-93 23 1614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01.379"/>
    </inkml:context>
    <inkml:brush xml:id="br0">
      <inkml:brushProperty name="width" value="0.05" units="cm"/>
      <inkml:brushProperty name="height" value="0.05" units="cm"/>
    </inkml:brush>
  </inkml:definitions>
  <inkml:trace contextRef="#ctx0" brushRef="#br0">530 11 16500,'3'-2'675,"14"-6"1449,-17 8-2065,0 0 0,1 0 0,-1 0 0,0 0 0,1 0 0,-1 0 0,1 0 0,-1 0 0,0 0 0,1 0 0,-1 0 0,0 0 0,1 0 0,-1 0 0,0 0 0,1 1 0,-1-1 0,0 0 1,1 0-1,-1 0 0,0 1 0,0-1 0,1 0 0,-1 0 0,0 1 0,0-1 0,1 0 0,-1 1 0,0-1 0,0 0 0,0 0 0,0 1 0,1-1 0,-1 1 0,0-1 0,0 0 0,0 1 0,0-1 0,0 0 0,0 1 0,0-1 0,0 0 1,0 1-1,0-1 0,0 0 0,0 1 0,0 0 0,-1 4 273,0 1 0,0 0 1,0-1-1,0 1 0,-1-1 1,0 1-1,0-1 0,-1 0 0,-4 8 1,-34 47 966,36-53-1127,-31 39 628,-2-1 0,-73 67 1,79-85-516,0-2 0,-1 0 1,-2-3-1,-60 31 1,88-50-248,1 0 1,0-1 0,0 0 0,-1 0 0,-10 1 0,16-3-37,0 1 0,0-1 1,-1 0-1,1 0 0,0 0 1,0 0-1,0 0 0,0 0 1,0-1-1,0 1 0,0 0 1,0 0-1,0-1 0,0 1 1,0-1-1,0 1 0,0-1 0,0 1 1,0-1-1,0 0 0,0 1 1,0-1-1,1 0 0,-1 0 1,0 1-1,0-1 0,1 0 1,-1 0-1,1 0 0,-1 0 1,1 0-1,-1 0 0,1 0 0,-1 0 1,1 0-1,0 0 0,0 0 1,0 0-1,-1-1 0,1 0 1,1-7-55,-1 0 0,1 0 0,0 1 0,1-1 0,0 0 0,1 1 0,-1-1 0,6-10 0,36-66-523,-37 73 485,-2 3 22,1-2-47,0 0-1,1 0 1,0 1 0,0 0-1,12-11 1,-17 19 105,0 0 1,0 0-1,0 1 1,0-1-1,0 1 0,0 0 1,0-1-1,1 1 0,-1 0 1,1 0-1,-1 1 0,1-1 1,-1 0-1,1 1 0,-1 0 1,1-1-1,-1 1 0,1 0 1,-1 0-1,1 1 0,0-1 1,-1 0-1,1 1 0,-1 0 1,1-1-1,-1 1 0,0 0 1,1 0-1,-1 0 0,0 1 1,5 2-1,40 32 336,-1 1 0,48 52 1,39 31 199,-131-118-616,14 11-648,-15-13 695,-1 0-1,1 1 1,-1-1-1,0 0 1,1 1-1,-1-1 1,1 0-1,-1 0 1,1 1-1,-1-1 1,1 0-1,-1 0 1,1 0-1,-1 0 1,1 0-1,-1 0 1,1 0-1,-1 0 1,1 0-1,-1 0 1,1 0-1,-1 0 1,1 0-1,-1 0 1,1 0-1,-1 0 1,1-1-1,0 1 1,0-7-456</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08.962"/>
    </inkml:context>
    <inkml:brush xml:id="br0">
      <inkml:brushProperty name="width" value="0.05" units="cm"/>
      <inkml:brushProperty name="height" value="0.05" units="cm"/>
    </inkml:brush>
  </inkml:definitions>
  <inkml:trace contextRef="#ctx0" brushRef="#br0">109 12 14235,'0'-1'125,"0"0"-1,1 1 1,-1-1-1,0 1 1,0-1 0,0 1-1,1-1 1,-1 1 0,0-1-1,1 1 1,-1-1-1,1 1 1,-1-1 0,0 1-1,1-1 1,-1 1-1,1 0 1,-1-1 0,1 1-1,-1 0 1,1-1-1,-1 1 1,2 0 0,-2 0-1,1 0 0,-1 0 1,1 0-1,-1 0 0,1 1 1,-1-1-1,1 0 1,-1 0-1,1 1 0,-1-1 1,0 0-1,1 1 0,-1-1 1,1 0-1,-1 1 0,0-1 1,1 0-1,-1 1 0,0-1 1,1 2-1,0 0 235,1 1-1,-1 0 1,1 0 0,-1 0-1,0 0 1,-1 1 0,2 5-1,-2 0-51,-1 0-1,1 0 1,-2 0-1,1 0 1,-1 0-1,-1 0 1,-3 9-1,-29 61 571,15-38-492,6-13-166,2 0 0,1 1-1,2 0 1,-12 59 0,21-86-203,-1 1 0,1-1 1,0 1-1,0-1 0,0 0 1,0 1-1,1-1 0,-1 1 0,1-1 1,-1 1-1,1-1 0,1 3 1,-1-4-10,0 0 1,0 0 0,-1 0 0,1 0-1,0-1 1,0 1 0,0 0-1,0-1 1,0 1 0,0 0 0,0-1-1,0 0 1,0 1 0,0-1 0,0 1-1,0-1 1,1 0 0,-1 0 0,0 0-1,0 0 1,0 0 0,0 0 0,0 0-1,1 0 1,-1 0 0,0 0-1,0 0 1,2-1 0,8-2 33,0-1 1,0 0-1,-1 0 1,1-1-1,12-8 1,49-36-6,-42 28-209,-24 17 190,33-26-1308,-36 28 1115,-1 0 0,1-1 0,-1 1 0,0-1 1,0 0-1,0 1 0,0-1 0,0 0 0,0 0 0,-1 0 0,2-5 0,-3-5-429,-5 1-222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09.394"/>
    </inkml:context>
    <inkml:brush xml:id="br0">
      <inkml:brushProperty name="width" value="0.05" units="cm"/>
      <inkml:brushProperty name="height" value="0.05" units="cm"/>
    </inkml:brush>
  </inkml:definitions>
  <inkml:trace contextRef="#ctx0" brushRef="#br0">10 20 16484,'-1'1'128,"1"-1"1,-1 0-1,1 1 1,-1-1-1,0 1 1,1-1-1,-1 1 1,1-1-1,-1 1 1,1-1 0,0 1-1,-1-1 1,1 1-1,-1-1 1,1 1-1,0 0 1,-1-1-1,1 1 1,0 0-1,0-1 1,0 1 0,0 0-1,-1-1 1,1 1-1,0 0 1,0 0-1,0-1 1,0 1-1,1 1 1,0-1 39,-1 0 1,1 0-1,0 0 1,0 0 0,0-1-1,0 1 1,0 0-1,0 0 1,0-1-1,0 1 1,0-1-1,1 1 1,-1-1-1,2 1 1,7 2 456,0-1 0,-1 0 0,13 0 0,1-2-121,-1 0 1,1-2-1,0 0 1,33-9-1,-36 6-967,1-1 0,29-14-1,-42 14-26,-7-1 53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16.800"/>
    </inkml:context>
    <inkml:brush xml:id="br0">
      <inkml:brushProperty name="width" value="0.05" units="cm"/>
      <inkml:brushProperty name="height" value="0.05" units="cm"/>
    </inkml:brush>
  </inkml:definitions>
  <inkml:trace contextRef="#ctx0" brushRef="#br0">404 97 13411,'1'-1'162,"41"-36"2595,-40 35-2389,1-1 0,-1 1-1,0-1 1,0 0 0,-1 1 0,1-1-1,0 0 1,-1 0 0,0 0-1,0 0 1,0-1 0,0 1 0,0 0-1,0-6 1,-1 9-291,0 0-1,0-1 1,0 1-1,0 0 1,0-1-1,0 1 1,-1-1 0,1 1-1,0 0 1,0-1-1,0 1 1,-1 0-1,1-1 1,0 1 0,0 0-1,-1-1 1,1 1-1,0 0 1,0 0-1,-1-1 1,1 1 0,0 0-1,-1 0 1,1-1-1,0 1 1,-1 0-1,1 0 1,-1 0 0,1 0-1,-1 0 1,-17-1 1083,-16 8-177,-5 7-671,0 3 0,2 1 0,0 2 0,1 1 0,-54 43 0,87-62-301,-22 17 93,-25 24 1,44-38-84,1 1 0,-1 0 0,1 1 0,1-1 0,-1 1 0,1 0 0,0 0 0,0 0 0,-4 14 0,7-20-20,1 1 0,-1 0 1,1 0-1,0 0 0,0 0 1,0 0-1,0 0 0,0-1 0,0 1 1,0 0-1,0 0 0,1 0 1,-1 0-1,1 0 0,0-1 0,-1 1 1,1 0-1,0 0 0,0-1 1,0 1-1,0-1 0,0 1 0,0-1 1,1 1-1,-1-1 0,0 0 1,1 1-1,-1-1 0,1 0 0,-1 0 1,1 0-1,0 0 0,3 1 1,3 1-74,0 0 0,0-1 1,1 0-1,-1 0 1,1-1-1,12 1 0,7-2-958,1-1 1,0 0-1,51-12 0,81-30-2515,-101 23 2062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17.446"/>
    </inkml:context>
    <inkml:brush xml:id="br0">
      <inkml:brushProperty name="width" value="0.05" units="cm"/>
      <inkml:brushProperty name="height" value="0.05" units="cm"/>
    </inkml:brush>
  </inkml:definitions>
  <inkml:trace contextRef="#ctx0" brushRef="#br0">134 7 17524,'-1'-1'118,"0"1"1,-1-1-1,1 0 0,-1 0 1,1 1-1,-1-1 1,1 1-1,-1 0 0,0-1 1,1 1-1,-1 0 1,1 0-1,-1 0 1,0 0-1,1 0 0,-1 0 1,1 1-1,-1-1 1,0 0-1,1 1 0,-1-1 1,1 1-1,-1 0 1,1-1-1,-1 1 1,1 0-1,0 0 0,-1 0 1,0 1-1,-5 4 289,1-1 0,0 1 0,0 0-1,-7 9 1,6-5-21,-1 1-1,2-1 1,-10 21-1,14-26-275,-1 1 0,1 0 0,1 0 0,-1 0 0,1 0 0,0 0 0,1 0 0,-1 0 0,1 11 0,1-16-86,-1 0 1,0 0-1,0 0 0,0 0 0,1 0 0,-1 0 1,0 0-1,1 0 0,-1 0 0,1 0 0,-1 0 1,1 0-1,0 0 0,-1 0 0,1-1 0,0 1 1,-1 0-1,1-1 0,0 1 0,0 0 0,0-1 1,0 1-1,0-1 0,0 1 0,1 0 0,1 0 16,0-1 0,0 1 0,0-1 0,0 0-1,0 0 1,0 0 0,0 0 0,0 0 0,3-1-1,7-2 58,-1 0 0,0-1 0,18-9 0,82-46 217,3-1-178,-110 57-124,1 0-1,0 1 1,0 0 0,0 0 0,0 0 0,12-1 0,-17 3-8,0 0 1,0 0-1,0 0 0,0 0 0,0 1 0,0-1 0,0 0 1,-1 0-1,1 1 0,0-1 0,0 0 0,0 1 0,-1-1 1,1 1-1,0-1 0,0 1 0,-1-1 0,1 1 0,0-1 1,-1 1-1,2 1 0,-1 0 3,-1-1 1,1 1-1,-1 0 1,1 0-1,-1 0 0,1 0 1,-1 0-1,0-1 1,0 1-1,0 0 1,0 0-1,0 0 0,-1 0 1,0 3-1,-22 74 245,23-78-247,-1 0-1,1 0 1,0 1-1,0-1 1,-1 0-1,1 0 0,0 0 1,0 1-1,0-1 1,0 0-1,0 0 1,0 1-1,0-1 1,1 0-1,-1 0 0,0 0 1,1 2-1,0-2 0,-1-1-1,1 1 0,-1-1 1,1 1-1,0-1 0,-1 1 1,1-1-1,0 1 0,-1-1 1,1 0-1,0 1 0,-1-1 1,1 0-1,0 0 0,-1 0 1,1 1-1,0-1 0,0 0 1,-1 0-1,3 0 0,2-1 9,1 1-1,-1-1 0,0-1 1,1 1-1,-1-1 0,7-3 1,124-66 35,-95 48-64,73-32 1,-111 54 12,0 0-1,0 0 1,0 0-1,0 0 0,0 0 1,1 1-1,-1-1 1,0 1-1,1 0 0,-1 0 1,0 0-1,0 0 0,6 2 1,-8-2 2,0 1 0,-1-1 0,1 0 1,0 1-1,0-1 0,-1 1 0,1-1 1,-1 1-1,1 0 0,0-1 0,-1 1 0,1 0 1,-1-1-1,1 1 0,-1 0 0,1 0 0,-1-1 1,0 1-1,1 0 0,-1 1 0,0 1 2,1-1 0,-1 1 0,0-1 0,0 1 0,0-1 0,-1 1 0,1-1 0,-1 1 0,1-1 0,-2 3 0,-9 20 12,8-19 0,1 0-1,-1-1 0,1 1 1,-2 10-1,3-15-9,1-1 0,0 0 1,0 1-1,0-1 0,0 1 0,0-1 0,0 0 0,0 1 1,0-1-1,0 1 0,0-1 0,0 0 0,0 1 1,1-1-1,-1 1 0,0-1 0,0 0 0,0 1 0,0-1 1,1 0-1,-1 1 0,0-1 0,0 0 0,1 1 1,-1-1-1,0 0 0,0 0 0,1 1 0,-1-1 0,0 0 1,1 0-1,-1 0 0,0 1 0,1-1 0,0 0 0,17-1 43,21-13-13,-37 13-31,44-19-13,-22 8-66,0 2 0,1 0 0,50-12 0,-72 21 61,0 1-1,0 0 1,-1-1 0,1 1-1,0 0 1,0 0 0,0 1-1,-1-1 1,1 1 0,0-1-1,0 1 1,-1 0 0,1 0-1,-1 0 1,4 1 0,-5 0 5,1-1 1,-1 0-1,0 0 0,1 1 1,-1-1-1,0 1 1,0-1-1,0 1 0,0 0 1,0-1-1,0 1 1,0 0-1,-1-1 0,1 1 1,-1 0-1,1 0 1,-1 0-1,0 0 0,0 0 1,0-1-1,0 1 1,0 3-1,0 3-15,-1-6 18,1 1 0,0 0 0,0-1 0,0 1 0,0 0 0,1-1 0,0 5 0,6-1-82,9-11-91,19-19-724,-28 19 135,1-1-1,-1 1 1,14-7-1,-20 12 712,-1 0-1,0 0 0,0 0 0,0-1 1,0 1-1,1 0 0,-1 0 0,0 0 0,0 0 1,0 0-1,1 0 0,-1 0 0,0 0 1,0-1-1,1 1 0,-1 0 0,0 0 1,0 0-1,1 0 0,-1 0 0,0 0 1,0 0-1,1 0 0,-1 0 0,0 0 1,0 1-1,0-1 0,1 0 0,-1 0 1,0 0-1,0 0 0,1 0 0,-1 0 1,0 0-1,0 0 0,0 1 0,0-1 1,1 0-1,-1 0 0,0 0 0,0 1 0,0-1 1,0 0-1,0 0 0,1 0 0,-1 1 1,0-1-1,0 0 0,0 0 0,0 0 1,0 1-1,0-1 0,0 0 0,0 0 1,0 1-1,0-1 0,0 0 0,0 0 1,0 1-1,0-1 0,-6 21-1697,2-8 906,3 4-39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17.942"/>
    </inkml:context>
    <inkml:brush xml:id="br0">
      <inkml:brushProperty name="width" value="0.05" units="cm"/>
      <inkml:brushProperty name="height" value="0.05" units="cm"/>
    </inkml:brush>
  </inkml:definitions>
  <inkml:trace contextRef="#ctx0" brushRef="#br0">210 0 16972,'-1'7'426,"1"0"1,-1-1 0,0 1-1,0-1 1,-1 1-1,0-1 1,0 0 0,-1 1-1,1-1 1,-1 0 0,-6 8-1,-4 11 1147,-71 176 3038,64-143-4207,3 1 0,3 0 0,-10 84-1,14-70-368,14-94-85,2 0 0,0-1 0,12-24-1,35-64-369,-21 50-105,63-91 0,-79 130 386,0 0-1,2 1 0,0 1 0,1 1 1,1 1-1,0 0 0,30-17 0,-46 32 130,0-1 0,0 2-1,-1-1 1,1 0-1,0 1 1,0 0-1,1 0 1,-1 0-1,0 0 1,0 1-1,0 0 1,1 0-1,-1 0 1,0 0-1,0 1 1,0-1-1,1 1 1,3 2-1,-6-3 9,0 1 0,-1 0-1,1 0 1,0 0 0,-1 0 0,0 0-1,1 0 1,-1 0 0,1 1 0,-1-1-1,0 1 1,0-1 0,0 1-1,0-1 1,0 1 0,0-1 0,1 3-1,-2-1 4,1 0-1,0 0 0,-1 0 0,0 0 0,0 0 0,1 0 0,-2 0 0,1 0 0,0 0 0,-1 0 0,1 0 1,-1 0-1,-2 4 0,-1 5 51,-2-1 1,1 0 0,-2 0-1,1 0 1,-1-1-1,-1 0 1,0 0 0,-1-1-1,-16 15 1,15-15 43,-1-1 0,0 0 1,0 0-1,-1-1 1,0-1-1,0 0 0,0-1 1,-1 0-1,-13 3 0,23-7-114,1 0-1,-1-1 0,0 1 0,0-1 1,1 0-1,-1 0 0,0 0 0,0 0 0,1-1 1,-1 1-1,0 0 0,1-1 0,-1 0 1,0 0-1,-4-2 0,7 3-62,-1-1 0,0 0 0,0 1 0,1-1-1,-1 0 1,1 1 0,-1-1 0,1 0 0,-1 0 0,1 0 0,-1 1 0,1-1-1,-1 0 1,1 0 0,0 0 0,0 0 0,-1 0 0,1-1 0,0-1-184,0 1 1,0-1-1,1 1 1,-1 0-1,1-1 1,-1 1-1,1 0 1,0 0-1,0-1 1,1-2-1,2-1-37,0 0-1,0 0 0,0 0 1,1 0-1,0 1 0,9-9 1,17-9-1098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18.932"/>
    </inkml:context>
    <inkml:brush xml:id="br0">
      <inkml:brushProperty name="width" value="0.05" units="cm"/>
      <inkml:brushProperty name="height" value="0.05" units="cm"/>
    </inkml:brush>
  </inkml:definitions>
  <inkml:trace contextRef="#ctx0" brushRef="#br0">140 17 16251,'12'-11'2140,"-8"5"-616,-10 7 727,0 3-1767,0 0 0,0 0 0,0 1 0,0 0 0,1 0 0,0 0 0,0 1 0,0 0 0,-6 10 0,-4 3 88,9-11-392,-36 47 876,39-49-945,-1 0 0,1 0 0,0 0 0,1 0 0,-1 0 0,1 1 0,0-1 0,-1 8 0,3-14-104,0 1-1,0 0 1,0-1-1,-1 1 1,1 0-1,0 0 1,0-1-1,0 1 1,0 0-1,0 0 1,0-1-1,0 1 1,1 0-1,-1-1 1,0 1-1,0 0 1,0-1-1,1 1 1,-1 0-1,0-1 1,1 1-1,-1 0 1,1-1-1,-1 1 1,1-1-1,-1 1 1,1-1 0,-1 1-1,1-1 1,-1 1-1,1-1 1,0 1-1,-1-1 1,1 0-1,-1 1 1,1-1-1,0 0 1,0 0-1,-1 0 1,1 1-1,0-1 1,-1 0-1,1 0 1,0 0-1,0 0 1,-1 0-1,1 0 1,0 0-1,0-1 1,-1 1-1,1 0 1,0 0-1,-1 0 1,1-1-1,0 1 1,-1 0 0,1-1-1,0 0 1,4-1 2,1 0 0,-1-1 0,0 0 0,-1 0 0,1 0 0,5-5 0,-1 0-2,-1-1-1,0 0 1,-1-1 0,0 0-1,0 0 1,-1-1 0,0 0-1,-1 0 1,0 0 0,5-18-1,-10 29-6,0 0 0,0 0 0,0-1 0,0 1 0,0 0 0,-1 0 0,1-1 0,0 1 0,0 0 0,0 0-1,0-1 1,0 1 0,0 0 0,0 0 0,0-1 0,-1 1 0,1 0 0,0 0 0,0 0 0,0-1-1,0 1 1,-1 0 0,1 0 0,0 0 0,0 0 0,0 0 0,-1-1 0,1 1 0,0 0 0,0 0 0,-1 0-1,1 0 1,0 0 0,0 0 0,-1 0 0,1 0 0,0 0 0,-1 0 0,1 0 0,0 0 0,0 0-1,-1 0 1,1 0 0,0 0 0,0 0 0,-1 0 0,1 0 0,0 0 0,0 0 0,-1 1 0,1-1-1,-20 6 8,12-3-9,4-2 14,1 0 0,-1 0-1,1 0 1,0 1 0,0-1-1,0 1 1,0 0 0,0 0-1,0 0 1,0 0-1,0 1 1,1-1 0,-1 1-1,1-1 1,0 1 0,0 0-1,0 0 1,0 0-1,0 0 1,1 0 0,-2 4-1,-4 10 102,0 0-1,-6 29 1,12-44-104,1 0-1,-1-1-1,1 1 1,-1 0-1,1-1 1,0 1-1,0-1 1,0 1-1,0 0 0,0-1 1,0 1-1,0 0 1,1-1-1,-1 1 1,0-1-1,1 1 1,0-1-1,-1 1 1,1-1-1,0 1 1,-1-1-1,3 3 0,-1-2 2,0-1-1,0 0 0,-1 1 0,1-1 1,0 0-1,0 0 0,0 0 0,1 0 0,-1 0 1,0-1-1,0 1 0,0 0 0,1-1 1,1 0-1,1 1 0,0-1 1,0 0 0,0 0-1,0 0 1,0-1 0,0 0-1,-1 0 1,1 0 0,0 0-1,-1-1 1,1 0 0,0 0-1,-1 0 1,6-4 0,0-4-6,0 0 0,0-1 0,12-18 1,-16 20-3,0 1 1,1 0-1,0 0 1,0 0-1,1 1 1,0 0-1,0 0 1,12-7-1,-8 9-7,0 0-1,0 0 1,0 1-1,1 1 1,0 0-1,0 1 0,0 0 1,0 1-1,0 0 1,0 1-1,19 2 1,-30-2 5,0 0 1,0 0 0,-1 1-1,1-1 1,0 0 0,-1 1-1,1-1 1,-1 1 0,1-1-1,0 1 1,-1 0 0,1 0-1,-1 0 1,1 0 0,-1 0-1,0 0 1,0 0 0,1 0-1,-1 0 1,0 0 0,0 1-1,0-1 1,0 1 0,0-1-1,0 1 1,-1-1 0,1 1-1,0-1 1,-1 1 0,1 0-1,-1-1 1,0 1 0,1 0-1,-1-1 1,0 1 0,0 0-1,0-1 1,0 1 0,0 0-1,-1 1 1,-1 8 3,-1-1 0,-1 1 1,0-1-1,0 0 0,-7 12 0,2-4 26,-3 5 21,8-18 1,1 1-1,1-1 1,-1 1-1,-2 7 1,20-29 352,-5-4-351,0 0 1,-2-1 0,0 0-1,-2 0 1,0-1-1,5-42 1,-10 64-70,-1 0 0,0 0 0,0-1 1,0 1-1,1 0 0,-1 0 0,0 0 0,0 0 0,0 0 0,1-1 1,-1 1-1,0 0 0,1 0 0,-1 0 0,0 0 0,0 0 1,1 0-1,-1 0 0,0 0 0,0 0 0,1 0 0,-1 0 1,0 0-1,0 0 0,1 0 0,-1 0 0,0 0 0,0 0 0,1 1 1,-1-1-1,0 0 0,0 0 0,1 0 0,-1 0 0,0 0 1,0 1-1,1-1 0,-1 0 0,0 0 0,0 1 0,17 9-1089,-8-4 46,-2-3 756,0-1-1,-1 0 0,1 0 0,0-1 0,0 0 0,1 0 1,-1 0-1,7-1 0,9 0-468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19.575"/>
    </inkml:context>
    <inkml:brush xml:id="br0">
      <inkml:brushProperty name="width" value="0.05" units="cm"/>
      <inkml:brushProperty name="height" value="0.05" units="cm"/>
    </inkml:brush>
  </inkml:definitions>
  <inkml:trace contextRef="#ctx0" brushRef="#br0">151 227 17596,'10'-14'3051,"-10"10"-1303,-9 8-11,-7 9-1313,1 2 0,0-1 0,1 2 0,1 0 0,0 1-1,1 0 1,1 0 0,-15 32 0,23-43-334,1 0-1,-1-1 0,1 1 0,0 1 1,1-1-1,-3 13 0,4-19-72,0 1 0,0 0 0,0 0 0,0 0 0,0 0 0,1 0 0,-1 0 0,0 0 0,0 0 0,1 0 0,-1 0 0,0 0 0,1 0 0,-1-1 0,1 1 0,-1 0 0,1 0 0,0 0 0,-1-1 0,1 1 0,1 0 0,-1 0-2,1 0 0,0-1-1,-1 1 1,1-1-1,0 1 1,-1-1-1,1 0 1,0 0 0,0 0-1,-1 0 1,1 0-1,0 0 1,0 0 0,-1 0-1,1-1 1,2 0-1,12-4 9,-1 0-1,0-1 1,0-1-1,-1 0 1,0-1-1,0-1 0,-1 0 1,24-21-1,5-11-29,40-47-1,-74 79 5,16-17-34,-2-1 0,0-1-1,-2-1 1,31-60 0,-41 59-7,-12 21 27,2 9 17,-1 0 0,1 0 0,-1 0 0,1 0-1,-1 0 1,1 0 0,-1 0 0,1 0 0,-1 0 0,1 0-1,-1 0 1,1 1 0,-1-1 0,1 0 0,-1 0 0,1 0 0,-1 1-1,1-1 1,0 0 0,-1 0 0,1 1 0,-1 0 0,-8 5 12,0 2 1,1-1 0,0 1 0,1 1 0,-1-1 0,1 1-1,-10 18 1,3-1 60,-20 50 0,31-70-64,-12 40 57,14-44-62,1 1 1,-1-1-1,1 1 0,0-1 0,-1 1 0,1 0 0,0-1 0,0 1 0,1-1 0,-1 1 0,1-1 1,-1 1-1,1-1 0,0 1 0,1 2 0,6-1 3,-3-2-19,-8 5 1,-3 3 26,0 1-1,0-1 1,1 1 0,-6 19-1,12-29 21,0 0-32,1 1 0,-1-1 1,0 1-1,0-1 0,0 1 0,0-1 1,0 1-1,0-1 0,0 1 1,-1 0-1,1 0 0,0 2 1,-1 18-19,-1-24-136,0 0 0,0 0 0,0 1 0,-1-1 0,1 1 0,-1-1 0,1 1 0,-1 0 0,-2-2 0,-3-3-33,-5-6-129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0.566"/>
    </inkml:context>
    <inkml:brush xml:id="br0">
      <inkml:brushProperty name="width" value="0.05" units="cm"/>
      <inkml:brushProperty name="height" value="0.05" units="cm"/>
    </inkml:brush>
  </inkml:definitions>
  <inkml:trace contextRef="#ctx0" brushRef="#br0">1 328 11747,'0'9'1433,"0"0"1,0 1 0,1-1 0,1 0 0,0 1 0,4 11 0,-6-19-1291,1 1 1,1-1 0,-1 0-1,0 1 1,0-1-1,1 0 1,-1 0-1,1 0 1,0 0-1,0 0 1,-1-1-1,1 1 1,0 0-1,1-1 1,-1 1-1,0-1 1,0 0 0,1 0-1,-1 0 1,0 0-1,1 0 1,-1 0-1,1-1 1,-1 1-1,1-1 1,-1 0-1,6 0 1,1 0-8,1-2 0,-1 1-1,1-1 1,-1-1 0,0 1 0,0-2 0,0 1 0,0-1 0,0-1 0,-1 1-1,12-10 1,1-2-23,0 0 1,-2-1-1,18-21 0,-22 21-76,0 0 1,-2-1-1,0-1 0,15-28 0,-24 39-32,0-1 0,0 1 0,-1-1 0,0 1 0,-1-1 0,0 0 0,0 0-1,-1 0 1,0 0 0,-1-1 0,0 1 0,0 0 0,-3-16 0,2 22-4,1 1 1,-1-1-1,0 0 0,0 0 1,0 1-1,-1-1 1,1 0-1,0 1 1,-1-1-1,0 1 0,1 0 1,-1 0-1,0-1 1,0 1-1,-1 0 1,1 1-1,0-1 0,0 0 1,-1 1-1,1-1 1,-1 1-1,0 0 1,1 0-1,-1 0 1,0 0-1,0 0 0,0 0 1,-3 1-1,1-1 1,0 1 0,-1 1 0,1-1 1,0 1-1,0 0 0,0 0 0,-1 0 0,1 1 0,0-1 0,0 1 0,1 1 0,-1-1 0,0 1 0,1 0 0,-5 3 0,-3 4 10,1 0-1,0 1 1,1 1-1,0-1 1,1 1-1,0 1 1,-13 26-1,13-21 31,1 1 0,0 1 0,2-1 0,0 1-1,-4 27 1,9-42-23,0 0 0,1 0-1,-1 1 1,1-1 0,1 0-1,-1 0 1,1 0 0,-1 1-1,1-1 1,1 0 0,-1 0 0,1 0-1,4 9 1,-4-11-53,1 0 1,-1 0 0,1 0-1,-1-1 1,1 1-1,0-1 1,0 1-1,0-1 1,0 0 0,0 0-1,1 0 1,-1-1-1,0 1 1,1-1-1,-1 0 1,1 0 0,0 0-1,-1 0 1,8 0-1,2-1-304,-1 1 0,0-2 0,1 1 0,-1-2-1,1 0 1,-1 0 0,0-1 0,0 0 0,17-9-1,17-8-441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3:57.874"/>
    </inkml:context>
    <inkml:brush xml:id="br0">
      <inkml:brushProperty name="width" value="0.05" units="cm"/>
      <inkml:brushProperty name="height" value="0.05" units="cm"/>
    </inkml:brush>
  </inkml:definitions>
  <inkml:trace contextRef="#ctx0" brushRef="#br0">271 620 5225,'-18'-17'851,"-21"-18"450,37 34-1139,0-1-1,0 1 1,-1-1 0,1 1-1,0 0 1,-1 0 0,1 0-1,-1 0 1,1 0 0,-1 1-1,0-1 1,1 1-1,-1 0 1,0-1 0,-3 2-1,5-1-97,-1 1 0,0-1 0,0 1 0,1 0-1,-1-1 1,0 1 0,1 0 0,-1 0-1,1 1 1,-1-1 0,1 0 0,-1 0-1,1 1 1,0-1 0,0 0 0,0 1 0,-2 2-1,-14 33 349,15-33-362,-18 52 281,-25 113-1,8 66-155,23-72-136,6 1 0,16 185 0,65 328-36,31 186-149,-52 8-210,-57-94 101,-25-1 149,9-270 101,15 357 120,75-4 129,3-378-93,36 273 1,-70-402-96,16 120 19,28-3 0,-63-385-67,51 136 0,-57-186-7,3 0 0,0-2 1,3 0-1,0-1 0,2 0 0,40 43 0,-35-47-4,1-2-1,1 0 0,1-2 1,2-2-1,0 0 1,1-2-1,1-2 0,0-1 1,1-1-1,39 11 0,8-6-22,0-3 0,2-3 0,158 4 1,258-30-99,-358 4 98,1259 32-63,-627 49 342,-735-70-238,299 35 151,459 28 44,-682-64-213,1-6 1,-1-5-1,-1-5 0,218-55 0,-62-17-62,-193 58-2,105-56 1,-147 65 33,0-2-1,-2-1 1,0-1 0,48-47 0,-60 49 17,-1-1-1,-1 0 1,-1-2 0,-1 1 0,-1-2-1,-1 0 1,12-31 0,-5-3-10,-2-1 0,18-106 1,2-128-88,2-733-77,-80-3 306,23 726-164,5 62-45,-40-740-276,-33 2 473,44 687 45,-139-518 0,101 548-126,-54-198 9,21-5-27,-44-545-13,74-7-597,71 840 193,-35-201 0,34 322 387,-2 1 1,-3 0-1,-2 0 0,-2 2 0,-3 1 0,-2 0 0,-51-78 1,58 107 93,-1 0-1,-2 1 1,0 2 0,-1 0 0,-1 1 0,-1 1 0,0 1 0,-2 1 0,0 2 0,-1 0 0,-48-18 0,24 15 41,0 3-1,-1 2 1,-1 2 0,0 2 0,-99-3-1,-804 29 292,634-4-364,-378 6 18,-159 5-8,555-6-413,2 12 0,-445 103-1,596-95 163</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1.012"/>
    </inkml:context>
    <inkml:brush xml:id="br0">
      <inkml:brushProperty name="width" value="0.05" units="cm"/>
      <inkml:brushProperty name="height" value="0.05" units="cm"/>
    </inkml:brush>
  </inkml:definitions>
  <inkml:trace contextRef="#ctx0" brushRef="#br0">267 113 15411,'-1'-1'144,"-1"0"0,1 0 0,0 0 0,-1 0 0,1 0 0,-1 0 0,1 1 0,-1-1 0,1 0 0,-1 1 0,1-1 0,-1 1-1,0 0 1,1-1 0,-1 1 0,0 0 0,1 0 0,-1 0 0,0 0 0,1 0 0,-1 0 0,0 1 0,1-1 0,-1 0 0,1 1 0,-4 1 0,-2 1 339,0 0 0,1 0 0,-1 1 0,-11 9 0,1 1-104,0 2 0,0 0 0,2 0 0,0 2 0,1 0 0,0 0 0,2 2 1,0-1-1,2 2 0,-15 36 0,23-52-343,0 0 1,1 0 0,0 0-1,0 0 1,0 0-1,1 0 1,-1 0-1,1 0 1,0 1-1,1-1 1,-1 0-1,3 6 1,-3-9-22,1-1-1,0 1 1,-1 0 0,1-1-1,0 1 1,0-1 0,0 0-1,0 1 1,0-1 0,1 0 0,-1 1-1,0-1 1,1 0 0,-1 0-1,3 1 1,-2-1 0,1 0 1,0 0-1,0 0 0,0 0 0,0-1 1,0 1-1,-1-1 0,1 0 1,0 0-1,0 0 0,5 0 0,4-3 2,0 1 0,-1-1 0,0-1 0,1 0 0,-1-1 0,-1 0 0,1 0 0,-1-1 0,11-8 0,6-7-8,49-46 0,-51 42-14,-1-2-1,-1 0 0,-1-1 0,-2-2 0,-1 0 0,-1-1 1,23-56-1,-31 55-16,-11 33 22,1-1 0,0 0-1,0 0 1,-1 1 0,1-1-1,0 0 1,0 1-1,-1-1 1,1 0 0,0 0-1,-1 0 1,1 1 0,0-1-1,-1 0 1,1 0 0,-1 0-1,1 0 1,0 0-1,-1 0 1,1 0 0,-1 0-1,1 0 1,0 0 0,-1 0-1,1 0 1,0 0 0,-1 0-1,1 0 1,-1 0-1,1 0 1,0 0 0,-1 0-1,1-1 1,0 1 0,-1 0-1,1 0 1,0 0-1,-1-1 1,1 1 0,0 0-1,-1 0 1,1-1 0,0 1-1,0 0 1,-1-1 0,1 1-1,0 0 1,0-1-1,0 1 1,0 0 0,-1-1-1,1 1 1,0-1 0,0 1-1,0 0 1,0-1-1,0 1 1,0-1 0,0 1-1,0 0 1,0-1 0,0 1-1,0 0 1,0-1 0,0 1-1,0-1 1,1 1-1,-1-1 1,-8 9-3,0 0 0,0 1 1,1 0-1,0 0 0,-11 20 0,-26 57 20,44-85-17,-10 20-13,1 0-1,1 0 1,0 1 0,2 0-1,1 0 1,0 1 0,-1 26-1,6-46-55,0 0-1,0 0 1,0 0-1,0 0 1,0-1-1,1 1 1,-1 0-1,1 0 1,0 0-1,0 0 1,0-1-1,0 1 1,0 0-1,1-1 1,-1 1-1,1-1 1,0 0-1,-1 1 1,1-1-1,0 0 0,1 0 1,-1 0-1,0 0 1,0 0-1,1-1 1,-1 1-1,1-1 1,-1 0-1,1 1 1,4 0-1,8 2-374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2.002"/>
    </inkml:context>
    <inkml:brush xml:id="br0">
      <inkml:brushProperty name="width" value="0.05" units="cm"/>
      <inkml:brushProperty name="height" value="0.05" units="cm"/>
    </inkml:brush>
  </inkml:definitions>
  <inkml:trace contextRef="#ctx0" brushRef="#br0">203 1 17812,'1'0'143,"0"1"1,-1 0-1,1-1 1,-1 1-1,1-1 1,-1 1 0,1 0-1,-1 0 1,1-1-1,-1 1 1,0 0-1,1 0 1,-1-1-1,0 1 1,0 0-1,0 0 1,0 0-1,0 0 1,0-1-1,0 1 1,0 2 0,-4 19 61,2-14 189,-1 7 104,-41 218 3523,34-167-3397,-1 104 1,11-161-573,0 23 102,0-31-144,0 0 1,0 1-1,1-1 0,-1 0 1,0 0-1,0 0 0,0 1 0,1-1 1,-1 0-1,1 0 0,-1 0 0,1 0 1,-1 0-1,1 0 0,0 0 1,-1 0-1,1 0 0,0 0 0,2 1 1,-3-2-13,1-1 0,-1 1 0,0-1 0,1 1 0,-1 0 1,1-1-1,-1 1 0,1-1 0,-1 1 0,0-1 1,0 1-1,1-1 0,-1 0 0,0 1 0,0-1 0,1 1 1,-1-1-1,0 1 0,0-1 0,0 0 0,0 1 1,0-1-1,0 0 0,0 1 0,0-1 0,0 1 0,0-1 1,0 0-1,-1 0 0,0-10-93,-1-1-1,0 1 1,0-1-1,-1 1 1,-8-19 0,-29-53-531,30 63 478,-69-126-807,77 135 1158,10 13 20,23 21 203,-13-9-212,-4-5-278,1 0 1,0 0-1,1-2 1,-1 0-1,2-1 1,-1 0-1,0-2 0,1 0 1,0 0-1,0-2 1,0 0-1,1-1 1,-1-1-1,0 0 0,0-2 1,0 0-1,23-5 1,9-8-367</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2.440"/>
    </inkml:context>
    <inkml:brush xml:id="br0">
      <inkml:brushProperty name="width" value="0.05" units="cm"/>
      <inkml:brushProperty name="height" value="0.05" units="cm"/>
    </inkml:brush>
  </inkml:definitions>
  <inkml:trace contextRef="#ctx0" brushRef="#br0">5 0 27662,'-3'14'72,"1"9"32,2 0-24,5-5-16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24.051"/>
    </inkml:context>
    <inkml:brush xml:id="br0">
      <inkml:brushProperty name="width" value="0.05" units="cm"/>
      <inkml:brushProperty name="height" value="0.05" units="cm"/>
    </inkml:brush>
  </inkml:definitions>
  <inkml:trace contextRef="#ctx0" brushRef="#br0">325 168 15051,'0'-1'156,"1"0"-1,0 1 0,-1-1 1,1 0-1,0 0 0,-1 0 1,0 0-1,1 0 0,-1 0 1,1 0-1,-1 1 0,0-1 1,0 0-1,1 0 0,-1 0 1,0 0-1,0-1 0,0 1 1,0 0-1,-1-1 0,1 1-10,-1 0-1,1 0 1,0 1-1,-1-1 1,0 0-1,1 1 0,-1-1 1,1 1-1,-1-1 1,0 1-1,1-1 1,-1 1-1,0-1 1,0 1-1,1-1 1,-1 1-1,0 0 1,0 0-1,-1-1 1,-2 0 120,1 1 0,-1-1 0,0 1 0,0-1 0,0 1 1,0 1-1,0-1 0,0 0 0,-4 2 0,-4 2-23,0 1-1,0 0 0,1 0 0,-1 1 1,-11 9-1,-51 42 543,62-48-671,-6 6 126,-26 28 0,39-38-201,0 1 0,0 0 0,1 0 0,0 0 0,0 1 0,0-1 0,1 1 1,0 0-1,-2 7 0,4-12-34,1-1 0,0 1 1,0-1-1,0 1 0,0-1 1,0 1-1,0-1 0,0 0 0,0 1 1,0-1-1,1 1 0,-1-1 1,1 0-1,-1 1 0,1-1 0,-1 0 1,1 1-1,0-1 0,0 0 1,-1 0-1,1 0 0,0 0 0,0 1 1,0-1-1,0-1 0,1 1 1,-1 0-1,0 0 0,0 0 0,0 0 1,1-1-1,-1 1 0,0-1 1,1 1-1,1 0 0,5 1 5,-1-1 0,0 1 0,1-1 0,-1 0 0,11-1 0,10-2 66,1 0 1,-1-3 0,-1 0-1,1-1 1,-1-2-1,0-1 1,-1-1 0,0-1-1,0-1 1,-1-2-1,-1 0 1,44-35 0,-61 43-54,0-1 1,0 0 0,-1 0 0,1 0-1,-2-1 1,1 0 0,5-11 0,-9 16-16,-1-1-1,1 1 1,-1-1 0,0 1 0,0-1 0,0 1-1,-1-1 1,1 1 0,-1-1 0,0 0 0,0 1-1,0-1 1,0 1 0,-1-1 0,0 0 0,1 1 0,-1-1-1,0 1 1,-1-1 0,1 1 0,-1 0 0,-2-5-1,-3 0 4,1 0 0,-1 0-1,-1 1 1,1 0 0,-1 0-1,-1 1 1,1 0-1,-1 0 1,0 1 0,0 0-1,-12-4 1,2 2-4,0 0 0,-1 1 1,1 1-1,-37-4 0,53 8-4,0 1 0,1 0-1,-1 0 1,0 0 0,0 0-1,1 0 1,-1 0 0,0 1 0,0-1-1,1 1 1,-1 0 0,0 0-1,1 0 1,-1 0 0,1 0 0,-1 1-1,-2 1 1,3-1-1,1 0 0,-1 0 0,1 1-1,-1-1 1,1 0 0,0 1 0,0-1 0,0 1 0,0-1 0,0 1 0,0-1 0,1 1-1,-1 0 1,1-1 0,0 1 0,0 0 0,0 3 0,0 10 43,0 1-598,0 1 0,5 31 0,-5-49 546,0 1-1,0-1 1,0 1 0,0-1-1,0 1 1,0-1-1,0 1 1,0-1-1,0 0 1,0 1 0,0-1-1,1 1 1,-1-1-1,0 1 1,0-1 0,0 0-1,1 1 1,-1-1-1,0 0 1,0 1 0,1-1-1,-1 0 1,0 1-1,1-1 1,-1 0 0,0 1-1,1-1 1,-1 0-1,0 0 1,1 0 0,-1 1-1,1-1 1,-1 0-1,1 0 1,-1 0-1,0 0 1,1 0 0,-1 0-1,1 0 1,-1 0-1,1 0 1,-1 0 0,0 0-1,1 0 1,0 0-1,12-11-297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4.500"/>
    </inkml:context>
    <inkml:brush xml:id="br0">
      <inkml:brushProperty name="width" value="0.05" units="cm"/>
      <inkml:brushProperty name="height" value="0.05" units="cm"/>
    </inkml:brush>
  </inkml:definitions>
  <inkml:trace contextRef="#ctx0" brushRef="#br0">117 17 18860,'3'-4'1251,"7"-8"22,-10 12-1225,0 0 0,0 0-1,0 0 1,0 0 0,0 1 0,0-1 0,0 0-1,0 0 1,0 0 0,0 0 0,0 0 0,0 0 0,0 1-1,0-1 1,0 0 0,0 0 0,0 0 0,0 0-1,0 0 1,0 0 0,0 1 0,0-1 0,1 0-1,-1 0 1,0 0 0,0 0 0,0 0 0,0 0 0,0 0-1,0 0 1,0 0 0,0 1 0,0-1 0,1 0-1,-1 0 1,0 0 0,0 0 0,0 0 0,0 0 0,0 0-1,0 0 1,1 0 0,-1 0 0,0 0 0,0 0-1,0 0 1,0 0 0,0 0 0,0 0 0,1 0-1,-1 0 1,0 0 0,0 0 0,0 0 0,0 0 0,0 0-1,1-1 1,-6 27 826,-1 0 0,-1-1 0,-13 30 0,0 3-490,6-15-196,-29 103 222,37-121-347,1 0-1,2 0 1,-2 47 0,5-69-60,0 0-1,0 0 1,0 0 0,0 0-1,1 0 1,-1 0 0,1-1-1,0 1 1,-1 0 0,1 0-1,1-1 1,-1 1-1,0-1 1,1 1 0,-1-1-1,1 1 1,0-1 0,-1 0-1,1 0 1,0 0-1,1 0 1,-1 0 0,0 0-1,0-1 1,1 1 0,-1-1-1,1 1 1,0-1 0,-1 0-1,1 0 1,0 0-1,-1-1 1,1 1 0,0 0-1,0-1 1,0 0 0,4 0-1,5 0-227,0 0 0,-1-1 1,1-1-1,0 0 0,0-1 0,-1 0 0,16-6 0,-6 0-190,0-1-1,36-23 0,-13 2-191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4.951"/>
    </inkml:context>
    <inkml:brush xml:id="br0">
      <inkml:brushProperty name="width" value="0.05" units="cm"/>
      <inkml:brushProperty name="height" value="0.05" units="cm"/>
    </inkml:brush>
  </inkml:definitions>
  <inkml:trace contextRef="#ctx0" brushRef="#br0">45 67 19588,'0'3'171,"-1"0"-1,1 0 0,1 0 1,-1 0-1,0 0 1,1 0-1,0 0 1,0 0-1,-1 0 1,2 0-1,-1-1 0,0 1 1,1 0-1,-1-1 1,1 1-1,-1-1 1,1 0-1,0 1 0,0-1 1,1 0-1,-1 0 1,0 0-1,0-1 1,1 1-1,0 0 1,-1-1-1,1 0 0,0 1 1,-1-1-1,1 0 1,0 0-1,0-1 1,0 1-1,4 0 0,2 0-107,0-1-1,1 0 0,-1-1 1,1 1-1,-1-2 0,0 1 0,0-1 1,0-1-1,0 0 0,0 0 1,0-1-1,-1 0 0,1 0 0,-1-1 1,0 0-1,-1 0 0,1-1 0,-1 0 1,9-9-1,-15 14-39,0-1 0,1 1 0,-1 0 0,0-1 0,0 1 0,0-1 0,0 1-1,0-1 1,0 1 0,-1-1 0,1 0 0,0 1 0,-1-1 0,0 0 0,1 0 0,-1 1 0,0-1 0,0 0 0,0 0 0,0 0 0,0 1-1,0-1 1,0 0 0,0 0 0,-1 1 0,1-1 0,-1 0 0,0 1 0,0-3 0,-1 2 7,0 0 0,1 0 0,-1 0 0,0 1 0,0-1 0,-1 1 0,1-1 0,0 1 0,0 0 0,-1-1 0,1 1 1,-1 0-1,1 1 0,-1-1 0,1 0 0,-1 1 0,1 0 0,-1-1 0,0 1 0,-2 0 0,-4 1 11,-1 0 1,1 0-1,0 0 1,-1 2-1,1-1 0,0 1 1,0 0-1,1 1 0,-1 0 1,1 0-1,0 1 1,0 0-1,0 1 0,0-1 1,-10 13-1,7-8-11,1 0-1,1 2 1,0-1-1,0 1 1,1 0-1,1 1 1,0 0-1,0 0 1,-6 21 0,11-28-58,0-1 0,1 1 0,0 0 0,0 0 0,0-1 0,1 1 1,0 0-1,0 0 0,0 0 0,1-1 0,0 1 0,0 0 0,0-1 0,3 7 1,-2-9-76,-1 0 1,1 0 0,0 0 0,1 0-1,-1 0 1,0-1 0,1 1 0,-1-1-1,1 1 1,0-1 0,0 0 0,0 0-1,0 0 1,0-1 0,1 1 0,-1-1 0,0 0-1,1 0 1,-1 0 0,1 0 0,-1 0-1,1-1 1,-1 1 0,6-1 0,5 0-96,1 0 0,0-1-1,-1-1 1,1-1 0,21-5 0,31-14-622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5.417"/>
    </inkml:context>
    <inkml:brush xml:id="br0">
      <inkml:brushProperty name="width" value="0.05" units="cm"/>
      <inkml:brushProperty name="height" value="0.05" units="cm"/>
    </inkml:brush>
  </inkml:definitions>
  <inkml:trace contextRef="#ctx0" brushRef="#br0">210 11 19260,'-2'-1'203,"-1"0"1,1-1-1,-1 1 0,1 0 1,-1 0-1,1 0 0,-1 0 0,0 1 1,1-1-1,-1 1 0,0 0 1,0 0-1,1 0 0,-1 0 1,0 0-1,0 0 0,-3 1 0,2 1 19,0-1 0,0 1 0,0 0 0,0 0-1,0 0 1,0 1 0,0-1 0,1 1 0,-6 6 0,-2 3 117,1 0 1,0 1 0,1 0 0,-14 27-1,-12 35 336,32-66-592,0 0 0,0 0-1,1 0 1,0 0 0,1 0-1,-1 16 1,2-24-72,0 0-1,0 1 1,0-1 0,0 0 0,0 0-1,0 1 1,1-1 0,-1 0 0,0 1-1,1-1 1,-1 0 0,1 0 0,0 0-1,-1 0 1,1 0 0,0 1 0,-1-1-1,1 0 1,0 0 0,0-1 0,0 1-1,0 0 1,1 1 0,0-1-4,0-1 0,-1 1 0,1-1 1,0 0-1,0 1 0,0-1 0,-1 0 0,1 0 1,0 0-1,0 0 0,0-1 0,-1 1 0,1 0 1,3-2-1,7-2 0,-1-1 1,1 0-1,19-13 0,-25 14-1,39-24-4,-18 10-11,2 1 0,40-18 0,-65 34 2,0-1 0,0 1 0,1-1-1,-1 1 1,1 1 0,-1-1 0,1 1 0,-1-1 0,8 2 0,-10-1 4,-1 0 0,1 1 0,0-1 0,-1 1 0,1-1 0,-1 1 1,1 0-1,-1-1 0,0 1 0,1 0 0,-1 0 0,0 0 0,0 0 0,1 0 1,-1 1-1,0-1 0,0 0 0,0 0 0,0 1 0,0-1 0,-1 1 1,1-1-1,0 1 0,-1-1 0,1 1 0,-1-1 0,1 1 0,-1-1 1,0 3-1,1 4 2,-1 1-1,0 0 1,-1 0 0,0 0 0,0 0 0,-1-1 0,0 1 0,-1-1 0,-5 14 0,3-9 60,1 1 0,-4 21 0,8-36-54,0 1-1,0 0 0,1 0 0,-1 0 1,0 0-1,0-1 0,0 1 0,0 0 0,1 0 1,-1 0-1,0 0 0,0 0 0,0 0 1,1 0-1,-1 0 0,0-1 0,0 1 0,0 0 1,1 0-1,-1 0 0,0 0 0,0 0 1,1 0-1,-1 0 0,0 0 0,0 0 0,0 0 1,1 0-1,-1 1 0,0-1 0,0 0 1,0 0-1,1 0 0,-1 0 0,0 0 0,0 0 1,0 0-1,1 0 0,-1 1 0,0-1 1,0 0-1,0 0 0,0 0 0,0 0 0,1 1 1,-1-1-1,0 0 0,0 0 0,0 0 1,0 1-1,0-1 0,0 0 0,0 0 0,0 0 1,0 1-1,0-1 0,0 0 0,0 0 1,0 1-1,0-1 0,0 0 0,0 0 0,0 0 1,0 1-1,14-14 115,2-9-28,-2-1 0,0-1 0,-1 0 0,-1-1 0,-1 0 0,13-48 0,-19 57-68,-2-1-1,3-23 0,-6 43-37,0 0 1,0 0-1,0-1 0,1 1 1,-1 0-1,1 0 0,-1-1 1,1 1-1,0 0 0,0-1 1,0 1-1,0-1 0,1 1 0,-1-1 1,1 0-1,-1 1 0,1-1 1,0 0-1,0 0 0,0 0 1,0 0-1,0-1 0,1 1 1,-1-1-1,0 1 0,1-1 1,4 2-1,-1 0-86,0-1 0,0 0-1,0-1 1,0 1 0,1-1 0,-1 0-1,0-1 1,1 1 0,-1-1 0,1-1 0,12-1-1,19-9-160,0-8-89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7.120"/>
    </inkml:context>
    <inkml:brush xml:id="br0">
      <inkml:brushProperty name="width" value="0.05" units="cm"/>
      <inkml:brushProperty name="height" value="0.05" units="cm"/>
    </inkml:brush>
  </inkml:definitions>
  <inkml:trace contextRef="#ctx0" brushRef="#br0">103 6 16363,'9'-6'3123,"-11"17"-1412,-16 30-527,11-28-788,-5 14 10,-6 12-151,1 1 0,-17 65 0,33-101-248,0 0 0,0 0 0,1 0 0,-1-1 0,2 9 0,-1-12-5,0 1 0,0-1 0,0 1 0,0-1 0,0 1 0,1-1-1,-1 1 1,0-1 0,0 0 0,0 1 0,1-1 0,-1 1 0,0-1 0,1 0 0,-1 1 0,0-1 0,1 0 0,-1 1 0,1-1 0,-1 0-1,0 0 1,1 1 0,-1-1 0,1 0 0,-1 0 0,1 0 0,-1 0 0,1 1 0,-1-1 0,1 0 0,-1 0 0,1 0 0,-1 0 0,1 0 0,-1 0-1,1 0 1,-1 0 0,1-1 0,-1 1 0,1 0 0,-1 0 0,0 0 0,1 0 0,-1-1 0,1 1 0,-1 0 0,1 0 0,-1-1 0,1 0-1,17-9 43,0-2-1,-1 0 1,-1-1-1,0 0 1,22-25-1,-12 13 25,5-5 19,-10 8 17,2 1 0,0 1 1,34-22-1,-55 40-86,1 1 1,0 0 0,-1-1 0,1 1 0,0 0 0,-1 0-1,4 0 1,-5 1-11,-1 0 1,1 0-1,0 0 0,-1 0 0,1 0 0,-1 0 0,1 0 1,0 0-1,-1 0 0,1 1 0,-1-1 0,1 0 0,-1 0 0,1 1 1,-1-1-1,1 0 0,-1 1 0,1-1 0,-1 1 0,1-1 1,-1 0-1,1 1 0,-1-1 0,0 1 0,1-1 0,-1 1 1,0-1-1,1 1 0,-1-1 0,0 1 0,0 0 0,0-1 0,0 1 1,1-1-1,-1 1 0,0 0 0,0-1 0,0 1 0,0-1 1,0 1-1,0 0 0,-1 0 0,1 15 146,-1 1-1,-3 16 0,1-19-31,1 0 0,1 0 0,2 26 0,-1-39-114,0 0 0,0 0 0,0 0 0,0-1-1,0 1 1,0 0 0,0 0 0,1 0 0,-1 0 0,0-1-1,1 1 1,-1 0 0,1 0 0,-1-1 0,1 1 0,-1 0-1,1-1 1,-1 1 0,1-1 0,0 1 0,-1 0 0,1-1-1,0 1 1,0-1 0,-1 0 0,1 1 0,0-1 0,0 0-1,-1 1 1,1-1 0,0 0 0,0 0 0,0 0 0,0 1-1,0-1 1,-1 0 0,1 0 0,0 0 0,0-1 0,0 1-1,0 0 1,0 0 0,-1 0 0,1-1 0,0 1 0,0 0-1,0-1 1,-1 1 0,2-1 0,5-3 25,0 1 0,0-1 0,-1 0 0,9-7-1,7-8 60,-1-2-1,33-40 1,-4 5 38,-49 54-128,0 1 1,0-1 0,1 1 0,-1 0 0,1 0-1,-1 0 1,1-1 0,0 1 0,-1 1 0,1-1 0,0 0-1,2 0 1,-4 1-1,0 0-1,1 0 0,-1 0 1,1 0-1,-1 0 1,0 0-1,1 0 0,-1 0 1,1 0-1,-1 0 0,0 1 1,1-1-1,-1 0 1,0 0-1,1 0 0,-1 1 1,0-1-1,1 0 1,-1 0-1,0 1 0,0-1 1,1 0-1,-1 1 0,0-1 1,0 0-1,0 1 1,1-1-1,-1 1 0,0-1 1,0 0-1,0 1 1,0-1-1,0 1 0,1 5 10,0 1 0,-1-1-1,0 0 1,0 1 0,-2 7-1,2-13-9,-7 55 38,3-32-3,2 0 1,-1 30 0,3-53-48,0 0-1,0-1 1,0 1 0,0 0 0,0-1-1,0 1 1,0 0 0,0-1 0,1 1-1,-1-1 1,0 1 0,0 0 0,0-1 0,1 1-1,-1-1 1,0 1 0,1-1 0,-1 1-1,0-1 1,2 1 0,6-5-737,7-19-815,7-37 557,-11 24 330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7.583"/>
    </inkml:context>
    <inkml:brush xml:id="br0">
      <inkml:brushProperty name="width" value="0.05" units="cm"/>
      <inkml:brushProperty name="height" value="0.05" units="cm"/>
    </inkml:brush>
  </inkml:definitions>
  <inkml:trace contextRef="#ctx0" brushRef="#br0">18 6 20596,'-6'-5'2633,"-1"5"-1697,2 0 2713,7 2-3833,1 2 296,3 4-200,0 4-248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8.001"/>
    </inkml:context>
    <inkml:brush xml:id="br0">
      <inkml:brushProperty name="width" value="0.05" units="cm"/>
      <inkml:brushProperty name="height" value="0.05" units="cm"/>
    </inkml:brush>
  </inkml:definitions>
  <inkml:trace contextRef="#ctx0" brushRef="#br0">11 6 21861,'1'1'158,"-1"0"0,1 1 0,0-1-1,-1 0 1,0 0 0,1 1 0,-1-1 0,0 0 0,1 1 0,-1-1 0,0 0 0,0 1 0,0-1 0,0 0 0,0 0 0,-1 1 0,1 0 0,-8 32 830,3-14-72,5-14-816,-1-1-1,1 0 0,-1 0 1,1 0-1,1 0 1,-1 0-1,1 0 0,2 10 1,-2-13-93,0 0 0,0 0 1,0-1-1,0 1 1,0-1-1,0 1 0,0-1 1,1 1-1,-1-1 0,1 0 1,-1 1-1,1-1 1,-1 0-1,1 0 0,-1 0 1,1 0-1,0-1 0,0 1 1,0 0-1,-1-1 1,1 1-1,0-1 0,0 1 1,0-1-1,0 0 1,3 0-1,8-1-4,0 0 1,0-1-1,1 0 1,-1-1-1,-1 0 1,1-1-1,0-1 0,-1 0 1,16-9-1,-13 6-20,1 1 0,0 1-1,0 0 1,28-5 0,-42 11 11,0-1-1,0 1 1,0 0 0,0 0-1,0 0 1,0 0 0,0 0 0,0 0-1,-1 1 1,1-1 0,0 1 0,0-1-1,0 1 1,0 0 0,-1-1-1,1 1 1,0 0 0,2 2 0,-1 0-11,-1 0 0,1 0 0,-1 0 0,0 0 0,0 1 0,0-1 0,1 5 0,13 19-150,-15-26 150,0 0 0,0 0-1,0 0 1,0 0-1,0 0 1,0 0 0,0 0-1,1-1 1,-1 1-1,0-1 1,1 1-1,-1-1 1,0 1 0,1-1-1,-1 0 1,0 1-1,1-1 1,-1 0-1,1 0 1,-1 0 0,0 0-1,1 0 1,-1 0-1,1-1 1,-1 1 0,0 0-1,1-1 1,-1 1-1,0-1 1,0 0-1,2 0 1,5-3-174,-1-1 1,0 0-1,13-10 0,-12 9 14,21-18-493,-11 8-7,1 0-1,1 2 0,0 0 0,44-21 1,-60 34 578,-1-1 1,0 1-1,1 0 1,-1 1-1,1-1 1,-1 0-1,1 1 1,0 0-1,6 0 1,-8 1 87,-1-1 1,0 0 0,1 1 0,-1-1-1,0 1 1,1-1 0,-1 1 0,0 0-1,0-1 1,0 1 0,1 0 0,-1 0-1,0 0 1,0 0 0,0 0-1,0 0 1,-1 0 0,1 0 0,0 0-1,0 1 1,-1-1 0,1 0 0,0 0-1,-1 1 1,1-1 0,-1 0 0,1 3-1,0 6 195,0 0 0,0 1 0,-1-1 0,-1 0 0,-1 15 0,0-17-16,1 1 1,1 0-1,0-1 1,0 1-1,0-1 1,1 1-1,0-1 1,1 1-1,4 14 1,-3-16-80,1-1 0,-1 1 0,2-1 0,-1 1 0,0-1 0,1 0 0,0-1 0,10 9 0,4 1-4,30 18-1,-31-22-122,-1 1-1,22 19 0,-34-26 43,0 0 0,-1 0 0,1 0 0,-1 1 0,0-1 1,-1 1-1,1 0 0,-1 1 0,0-1 0,-1 0 0,3 9 0,-4-11 25,0 1 0,-1-1 1,1 0-1,-1 1 0,0-1 1,0 0-1,0 1 0,-1-1 1,0 0-1,0 1 0,0-1 1,0 0-1,-3 7 0,1-5 67,-1 0 0,0 0 0,0 0-1,0 0 1,0 0 0,-1-1-1,-10 9 1,7-7 76,-1 0-1,0-1 1,-1 0-1,1 0 1,-1-1-1,0-1 1,-1 1-1,1-2 1,-1 1 0,-17 2-1,22-5-100,0-1-1,0 0 1,0 0 0,1 0-1,-1-1 1,0 0-1,0 0 1,0 0 0,1-1-1,-1 0 1,0 0-1,1 0 1,0-1 0,-1 1-1,1-1 1,0-1 0,1 1-1,-1-1 1,1 0-1,-6-5 1,7 5-50,0 0 0,0 0 1,0-1-1,0 1 0,1-1 0,-1 1 1,1-1-1,1 0 0,-1 0 0,1 0 1,0 0-1,0 0 0,0 0 0,0 0 0,1 0 1,0 0-1,0 0 0,1 0 0,-1 0 1,1 0-1,0 0 0,0 0 0,4-9 1,-1 5-23,1 0 0,0 0 0,0 0 0,1 0 0,0 1 1,1 0-1,0 0 0,0 1 0,0 0 0,15-10 0,10-5-507,54-28-1,4-3-125,-49 23 329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6:37.473"/>
    </inkml:context>
    <inkml:brush xml:id="br0">
      <inkml:brushProperty name="width" value="0.05" units="cm"/>
      <inkml:brushProperty name="height" value="0.05" units="cm"/>
      <inkml:brushProperty name="color" value="#E71224"/>
    </inkml:brush>
  </inkml:definitions>
  <inkml:trace contextRef="#ctx0" brushRef="#br0">4150 285 12571,'-76'13'973,"-8"2"-219,-130 5 1,-545-33-1880,307-9 772,0 34 7,258 8 489,-234 56-1,285-40-35,1 6 0,-169 75 0,247-87-47,0 2-1,2 3 1,-68 52 0,85-53-30,2 2-1,2 2 1,2 2 0,-55 71 0,38-35 113,-57 107 0,84-128 0,2 1-1,-38 118 1,59-150-121,0 1 1,2 0-1,1 1 1,1-1 0,1 0-1,1 1 1,1-1 0,5 28-1,0-20-13,2-1 1,1 1-1,1-2 0,2 1 0,26 47 1,-11-32-20,2-3 1,1 0 0,3-2-1,2-1 1,1-2-1,2-1 1,72 54 0,-56-53-48,2-2 0,2-3 1,85 37-1,-57-36-105,169 45 0,102-11-196,0-27 30,985 45-62,-961-84 475,716-85 0,-382-31-47,-4-36-8,-149-21-15,-431 120-17,-3-6 0,144-86-1,-223 112-1,-2-2 0,-1-2 0,-1-3-1,-2-1 1,59-67 0,-75 72 0,-1-1-1,-2-1 1,-1-1 0,-2-1-1,-2-1 1,-1-1 0,-2 0 0,13-50-1,-18 46 9,-2-1-1,-2 0 1,-2 0-1,-2-1 1,-2 0-1,-2 1 1,-2-1-1,-1 1 1,-20-81-1,13 87 6,-1 0-1,-2 1 1,-2 0-1,-1 1 1,-2 1-1,-2 1 1,0 1-1,-2 1 1,-2 0 0,-1 2-1,-40-36 1,23 30 3,-2 2 1,-2 2-1,0 2 1,-2 2-1,-1 2 1,-64-22-1,-2 6-8,-214-45-1,-313-13-63,-10 43-63,643 56 121,-1065-55-247,-14 70 50,634 12 151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39.793"/>
    </inkml:context>
    <inkml:brush xml:id="br0">
      <inkml:brushProperty name="width" value="0.05" units="cm"/>
      <inkml:brushProperty name="height" value="0.05" units="cm"/>
    </inkml:brush>
  </inkml:definitions>
  <inkml:trace contextRef="#ctx0" brushRef="#br0">39 0 18556,'-4'200'6348,"-27"261"-4748,28-414-993,18-85 365,33-157-338,-28 105-592,4 2-1,35-87 0,-57 170-50,0 0 0,0 0 1,1 0-1,-1 1 0,1-1 1,0 1-1,1 0 0,-1 0 0,1 0 1,4-4-1,-6 7 1,-1 0 1,0 1-1,0-1 1,0 1-1,1-1 1,-1 1-1,0-1 1,1 1-1,-1 0 1,0-1-1,1 1 1,-1 0-1,1 0 1,-1 0-1,0 0 1,3 0-1,-2 1-8,0 0 0,0 0-1,0 0 1,1 0 0,-1 0 0,0 0-1,-1 0 1,1 1 0,0-1 0,0 1 0,0-1-1,2 4 1,-1-2-14,0 0 0,-1 0 0,1 1 0,-1 0 0,1-1 0,-1 1 0,0 0 0,-1 0 0,1 0 0,-1 0 0,1 0 0,-1 0 0,0 1 0,-1-1 0,1 0 0,-1 1 0,0 5 0,-1-4 16,0-1-1,0 1 1,-1-1-1,1 0 1,-1 1-1,-1-1 1,1 0-1,-1 0 1,1-1 0,-2 1-1,1-1 1,-4 6-1,-2-1 42,0 0 0,-1-1 0,1 0 1,-2 0-1,1-1 0,-1 0 0,0-1 0,0 0 0,-1-1 0,1 0 0,-16 3 0,25-7-58,0 0-1,0-1 0,-1 0 0,1 1 0,0-1 1,0 0-1,0 0 0,0 0 0,-1 0 1,1-1-1,0 1 0,-4-2 0,5 2-38,0-1-1,0 1 0,0-1 0,1 1 1,-1-1-1,0 0 0,1 1 1,-1-1-1,0 0 0,1 1 1,-1-1-1,1 0 0,-1 0 0,1 1 1,-1-1-1,1 0 0,0 0 1,-1 0-1,1 0 0,0 0 0,-1-1 1,1-1-65,0-1 0,1 1 0,-1 0 0,1 0 0,-1-1 1,1 1-1,0 0 0,0 0 0,0 0 0,1 0 0,-1 0 1,1 0-1,0 0 0,-1 0 0,4-3 0,14-14-713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0.263"/>
    </inkml:context>
    <inkml:brush xml:id="br0">
      <inkml:brushProperty name="width" value="0.05" units="cm"/>
      <inkml:brushProperty name="height" value="0.05" units="cm"/>
    </inkml:brush>
  </inkml:definitions>
  <inkml:trace contextRef="#ctx0" brushRef="#br0">65 0 18084,'-5'10'864,"0"0"0,1 0 0,0 0-1,1 0 1,0 1 0,-1 13 0,-1-5 41,4-10-658,-24 112 1878,23-101-1963,0 0-1,1 1 1,3 40-1,-2-61-159,0 1 1,0 0-1,0 0 0,0-1 1,0 1-1,0 0 0,0 0 1,0 0-1,0-1 0,0 1 1,1 0-1,-1 0 0,0-1 1,0 1-1,1 0 0,-1 0 1,1-1-1,-1 1 0,1-1 1,-1 1-1,1 0 0,-1-1 1,1 1-1,-1-1 0,1 1 1,0-1-1,-1 1 0,1-1 1,0 0-1,0 1 0,-1-1 1,1 0-1,0 1 0,1-1 1,-1 0-1,0-1 0,0 1 0,0-1 1,0 0-1,0 1 0,0-1 0,0 0 0,0 1 1,0-1-1,0 0 0,0 0 0,-1 0 1,1 0-1,0 0 0,0 0 0,-1 0 1,1 0-1,-1 0 0,1 0 0,-1-1 0,1-1 1,3-16 16,0 1 1,-2-1-1,0 0 0,-1 0 1,-3-35-1,1 9 6,2-50-22,-1 99-116,1-1 1,0 1 0,0-1 0,0 0 0,0 1-1,0-1 1,1 0 0,0 0 0,-1 0-1,1 0 1,0 0 0,1 0 0,-1-1-1,0 1 1,1-1 0,0 1 0,-1-1 0,1 0-1,0 0 1,0 0 0,0-1 0,0 1-1,0-1 1,1 1 0,-1-1 0,7 1-1,2 1-79,0-2 0,0 0-1,1 0 1,-1-1 0,0-1-1,18-2 1,17-4-563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0.719"/>
    </inkml:context>
    <inkml:brush xml:id="br0">
      <inkml:brushProperty name="width" value="0.05" units="cm"/>
      <inkml:brushProperty name="height" value="0.05" units="cm"/>
    </inkml:brush>
  </inkml:definitions>
  <inkml:trace contextRef="#ctx0" brushRef="#br0">254 21 16900,'-2'-2'252,"-1"0"0,0 0 0,1 0 1,-1 0-1,0 1 0,0-1 0,0 1 0,0 0 1,0 0-1,0 0 0,0 0 0,0 0 1,0 1-1,0-1 0,-1 1 0,1 0 1,0 0-1,0 0 0,-1 0 0,-3 2 0,-3-1 337,0 1-1,-1 0 0,1 1 0,-18 8 0,19-7-333,-1 1 0,1 1 0,0 0 0,1 0 0,0 1 0,0 0-1,0 0 1,1 0 0,-11 14 0,16-17-226,-1 0-1,0-1 1,1 1-1,0 0 1,0 0-1,0 0 1,0 1-1,1-1 1,0 0-1,0 1 1,0-1-1,0 1 1,1-1 0,-1 1-1,1-1 1,0 1-1,1-1 1,-1 1-1,1-1 1,0 1-1,0-1 1,0 0-1,1 1 1,2 6-1,-1-7-23,0 0-1,0 0 1,0 0-1,1 0 1,-1-1-1,1 0 1,0 1-1,0-1 1,0 0-1,0-1 0,1 1 1,-1-1-1,1 0 1,-1 0-1,1 0 1,0-1-1,0 0 1,0 1-1,0-2 1,0 1-1,0-1 0,0 1 1,0-1-1,7-1 1,0 0-2,0-1 1,1 0 0,-1 0-1,0-2 1,0 1 0,-1-1-1,1-1 1,20-11-1,-22 9 6,0 0 0,0 0-1,-1-1 1,0 0-1,-1 0 1,0-1-1,12-16 1,-17 21-20,-1 1 0,1-1 0,-1 0 0,0 0 1,-1 1-1,1-1 0,0-1 0,-1 1 0,0 0 0,0 0 1,0 0-1,-1 0 0,1-1 0,-1 1 0,0 0 0,0-1 0,-1 1 1,1 0-1,-1 0 0,0-1 0,0 1 0,0 0 0,-1 0 1,-2-6-1,1 7-107,1 0 0,0 0 1,-1 1-1,0-1 0,0 1 0,0 0 1,0-1-1,0 1 0,0 0 1,0 1-1,-1-1 0,1 1 0,0-1 1,-1 1-1,0 0 0,1 0 1,-7 0-1,5 0-60,1 0 1,-1 1-1,1 0 1,0 0-1,-1 0 1,1 1-1,0-1 1,-1 1 0,1 0-1,0 0 1,0 1-1,-1-1 1,1 1-1,-7 4 1,2 3-514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1.171"/>
    </inkml:context>
    <inkml:brush xml:id="br0">
      <inkml:brushProperty name="width" value="0.05" units="cm"/>
      <inkml:brushProperty name="height" value="0.05" units="cm"/>
    </inkml:brush>
  </inkml:definitions>
  <inkml:trace contextRef="#ctx0" brushRef="#br0">287 23 18412,'1'0'126,"0"-1"-1,0 0 1,-1 1 0,1-1-1,0 0 1,-1 1 0,1-1-1,0 0 1,-1 0 0,1 1 0,-1-1-1,1 0 1,-1 0 0,1 0-1,-1 0 1,0 0 0,1-1-1,-1 1-64,-1 1 0,1-1-1,0 1 1,0 0-1,0-1 1,-1 1 0,1 0-1,0-1 1,0 1-1,-1 0 1,1-1-1,0 1 1,-1 0 0,1 0-1,0-1 1,-1 1-1,1 0 1,-1 0 0,1 0-1,0-1 1,-1 1-1,1 0 1,-1 0 0,1 0-1,0 0 1,-1 0-1,0 0 1,-3 0 252,-1-1 0,1 1 0,-1 1 0,1-1-1,0 1 1,-9 1 0,-3 4-68,0 0 0,1 1 0,0 1 1,0 0-1,0 1 0,1 0 0,1 1 0,-1 1 0,-10 12 0,14-14-176,1 0-1,1 0 1,0 1 0,1 1-1,-1-1 1,2 1 0,0 1-1,0-1 1,1 1 0,0 0-1,1 0 1,-4 20 0,8-30-63,-1 0 1,1 1 0,-1-1 0,1 0-1,0 1 1,0-1 0,0 0 0,0 1-1,1-1 1,-1 0 0,1 1 0,-1-1-1,1 0 1,0 1 0,0-1 0,0 0-1,0 0 1,0 0 0,0 0 0,1 0-1,-1 0 1,1 0 0,-1 0 0,1-1-1,0 1 1,0-1 0,0 1 0,0-1-1,0 0 1,0 1 0,0-1 0,0 0-1,0 0 1,0-1 0,1 1 0,-1 0-1,0-1 1,5 1 0,5 0-141,0 0 0,1-1 0,-1-1 1,0 0-1,0 0 0,14-4 0,12-5-270,-1-2 0,-1-1 0,40-21 0,-70 31 357,62-28-484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1.636"/>
    </inkml:context>
    <inkml:brush xml:id="br0">
      <inkml:brushProperty name="width" value="0.05" units="cm"/>
      <inkml:brushProperty name="height" value="0.05" units="cm"/>
    </inkml:brush>
  </inkml:definitions>
  <inkml:trace contextRef="#ctx0" brushRef="#br0">1 101 13971,'0'1'316,"1"1"1,-1 0-1,1 0 1,0-1-1,-1 1 1,1 0-1,0-1 1,0 1-1,0-1 0,0 1 1,0-1-1,0 0 1,1 1-1,-1-1 1,0 0-1,1 0 1,-1 0-1,1 0 1,-1 0-1,1 0 0,2 0 1,36 17 2272,-38-18-2517,8 3 60,0-1-1,0 0 1,0-1-1,0 0 1,1 0-1,-1-1 1,0-1-1,1 0 1,-1 0-1,0-1 1,0 0-1,0-1 1,0 0-1,0 0 1,-1-1-1,1 0 1,-1-1-1,0 0 1,0-1-1,-1 0 1,0 0 0,15-14-1,-21 18-127,0-1 0,-1 1 0,1 0 0,0-1 0,-1 0 0,1 1 0,-1-1 0,0 0 0,0 1 0,0-1 0,0 0 0,0 0 0,-1 0 0,1 0 0,-1-6 0,0 8-2,0-1-1,-1 0 0,1 1 1,-1-1-1,1 0 1,-1 1-1,0-1 1,0 1-1,1-1 0,-1 1 1,0-1-1,0 1 1,-1 0-1,1-1 0,0 1 1,0 0-1,-1 0 1,1 0-1,0 0 1,-1 0-1,1 0 0,-1 0 1,1 1-1,-1-1 1,0 1-1,1-1 1,-1 1-1,-3-1 0,-4-1 13,0 1-1,0 1 1,-1-1-1,1 1 1,-1 1-1,1 0 1,0 0-1,-1 1 1,1 0-1,0 1 1,0 0-1,1 0 1,-1 1-1,-13 7 1,12-5 42,0 0-1,1 0 1,0 1 0,0 0 0,0 1 0,1 0-1,0 0 1,1 1 0,0 0 0,0 0 0,-9 18 0,13-22-25,1 0 1,0 0-1,1 0 1,-1 0-1,1 1 1,0-1-1,0 1 1,1-1-1,0 1 0,0-1 1,0 1-1,2 10 1,-1-12-85,0 0 0,0-1 1,1 1-1,-1 0 0,1-1 0,0 1 0,0-1 1,0 1-1,0-1 0,1 0 0,-1 0 1,1 0-1,0 0 0,0 0 0,0-1 0,0 1 1,1-1-1,5 3 0,-2-1-265,1-1 0,0 0-1,0 0 1,1-1 0,-1 0 0,0-1-1,1 1 1,13-1 0,-7-1-58,1-1 0,0-1 0,28-6 0,13-8-686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2.025"/>
    </inkml:context>
    <inkml:brush xml:id="br0">
      <inkml:brushProperty name="width" value="0.05" units="cm"/>
      <inkml:brushProperty name="height" value="0.05" units="cm"/>
    </inkml:brush>
  </inkml:definitions>
  <inkml:trace contextRef="#ctx0" brushRef="#br0">281 10 13939,'-2'-1'238,"0"0"0,0-1 1,0 1-1,0 1 0,-1-1 0,1 0 1,0 0-1,0 1 0,0-1 0,-1 1 0,1 0 1,0 0-1,-1 0 0,1 0 0,0 0 1,-4 1-1,-39 10 2132,41-10-1966,-12 5 20,1 0-1,0 1 1,0 1-1,0 0 1,1 1-1,0 0 1,0 1 0,2 1-1,-15 14 1,25-24-403,1 1 0,0-1 0,0 0 0,0 1 1,0-1-1,0 0 0,0 1 0,0-1 0,0 1 0,1 0 1,-1-1-1,1 1 0,-1 0 0,1-1 0,-1 1 0,1 0 1,0 1-1,0-2-24,1 0 0,-1 0 1,1 0-1,-1 0 1,1 0-1,-1 0 0,1 0 1,0 0-1,-1 0 1,1 0-1,0-1 0,0 1 1,-1 0-1,1-1 1,0 1-1,0-1 0,0 1 1,0-1-1,0 1 1,0-1-1,0 1 0,0-1 1,0 0-1,0 0 1,0 1-1,0-1 0,2 0 1,17 2-390,0-1 1,0-1 0,0-1 0,25-3-1,-29 1 40,0 2-1,0 0 1,1 0 0,-1 2-1,0 0 1,0 0-1,19 6 1,-34-7 352,-1 0 0,1 0 0,0 0-1,0 1 1,0-1 0,0 0 0,0 1 0,0-1 0,0 1 0,-1-1-1,1 1 1,0-1 0,0 1 0,-1-1 0,1 1 0,0 0 0,-1-1-1,1 1 1,-1 0 0,1 0 0,-1 0 0,1-1 0,-1 1-1,1 0 1,-1 0 0,1 1 0,-2-1 35,1 1-1,0-1 1,0 1-1,-1-1 1,1 0-1,0 1 1,-1-1 0,0 0-1,1 0 1,-1 1-1,0-1 1,1 0-1,-1 0 1,0 0-1,-2 2 1,-4 4 281,-1 0 0,0 0 0,-15 9-1,-7 3 1013,-55 26-1,72-39-1112,1-1-1,-1-1 1,1 0 0,-1-1 0,0 0 0,0-1 0,-26 1-1,38-3-266,-1 0 0,1 0 0,-1 0-1,1 0 1,0 0 0,-1 0 0,1-1-1,-1 1 1,1-1 0,-1 1 0,1-1-1,0 1 1,-1-1 0,1 0 0,0 0-1,-1 1 1,1-1 0,0 0 0,0 0-1,0 0 1,0-1 0,0 1 0,0 0 0,0 0-1,-1-2 1,2 1 10,0 0 0,-1 1 0,1-1 0,0 0-1,0 1 1,0-1 0,0 0 0,0 1 0,0-1 0,1 0 0,-1 1 0,1-1-1,-1 0 1,1 1 0,-1-1 0,1 1 0,0-1 0,0 1 0,0-1 0,-1 1-1,2 0 1,0-2 0,19-17-582</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2.470"/>
    </inkml:context>
    <inkml:brush xml:id="br0">
      <inkml:brushProperty name="width" value="0.05" units="cm"/>
      <inkml:brushProperty name="height" value="0.05" units="cm"/>
    </inkml:brush>
  </inkml:definitions>
  <inkml:trace contextRef="#ctx0" brushRef="#br0">391 27 15347,'0'-1'174,"-1"-1"0,1 1 0,-1-1-1,0 1 1,1 0 0,-1-1 0,0 1-1,0 0 1,0-1 0,0 1 0,0 0-1,0 0 1,0 0 0,-1 0 0,1 0-1,0 0 1,-1 0 0,1 1 0,0-1 0,-1 0-1,1 1 1,-1-1 0,1 1 0,-1-1-1,1 1 1,-1 0 0,1 0 0,-1 0-1,0 0 1,1 0 0,-1 0 0,1 0-1,-1 0 1,1 0 0,-1 1 0,1-1-1,-4 2 1,-5 2 504,0 1 0,0 0 0,1 0-1,-14 11 1,7-6-389,0 0 136,0 1 0,1 1-1,-25 25 1,39-37-425,1 1 0,-1-1-1,0 1 1,1-1 0,-1 1 0,1-1-1,-1 1 1,1-1 0,0 1 0,-1 0-1,1-1 1,-1 1 0,1 0-1,0 0 1,0-1 0,-1 1 0,1 0-1,0 0 1,0-1 0,0 1 0,0 0-1,0 0 1,0-1 0,0 1 0,0 0-1,0 0 1,0-1 0,0 1 0,1 0-1,-1 0 1,0-1 0,0 1-1,1 0 1,-1-1 0,1 1 0,-1 0-1,0-1 1,1 1 0,-1 0 0,1-1-1,0 1 1,-1-1 0,1 1 0,-1-1-1,1 0 1,0 1 0,-1-1 0,1 1-1,0-1 1,-1 0 0,1 0-1,1 1 1,6 1-66,0 1-1,0-1 0,-1-1 1,10 1-1,-10-1 9,68 6-435,-48-6 286,0 2 0,29 7 0,-54-10 205,0 0-1,-1 1 1,1-1 0,0 1-1,0 0 1,-1-1 0,1 1-1,0 0 1,-1 0 0,1 0-1,-1 0 1,1 0 0,-1 1-1,0-1 1,2 2-1,-2-2 15,-1 0 0,0 0 0,1 0 0,-1 0 0,0-1 0,0 1 0,0 0 0,0 0 0,1 0 0,-1 0 0,0 0 0,0 0 0,-1 0 0,1 0 0,0 0 0,0 0 0,0-1-1,-1 1 1,1 0 0,0 0 0,-1 1 0,-2 3 57,0-1-1,-1 0 1,1 0-1,-1 0 1,1 0-1,-1-1 1,0 1-1,-7 3 1,-25 16 203,0-1 0,-1-3 0,-1-1 0,0-1 0,-69 18 0,101-33-310,0 0 0,0 0-1,0-1 1,0 0 0,0 0 0,0-1-1,0 0 1,0 0 0,-1 0 0,1-1-1,0 0 1,0 0 0,0 0 0,-9-4 0,-2-9-153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6.712"/>
    </inkml:context>
    <inkml:brush xml:id="br0">
      <inkml:brushProperty name="width" value="0.05" units="cm"/>
      <inkml:brushProperty name="height" value="0.05" units="cm"/>
    </inkml:brush>
  </inkml:definitions>
  <inkml:trace contextRef="#ctx0" brushRef="#br0">247 149 10690,'6'-8'947,"-1"1"-1,-1-1 1,1 0-1,-1-1 1,-1 1-1,0-1 1,4-15-1,-6 21-624,0 0 0,-1 0 0,0 0 0,0 0 0,0 0 0,0 0 0,0 0 0,-1 0 0,1 0 0,-1 0 0,1 0 0,-3-3 0,3 5-182,-1-1 0,-1 0 0,1 1 0,0-1 1,0 1-1,-1-1 0,1 1 0,0-1 0,-1 1 1,1 0-1,-1 0 0,0 0 0,1 0 1,-1 0-1,0 0 0,0 0 0,0 1 0,0-1 1,0 1-1,-2-1 0,-3 0 38,0 1 0,0-1-1,0 1 1,0 1 0,0 0-1,0 0 1,0 0 0,0 1-1,1-1 1,-1 2 0,0-1 0,1 1-1,0 0 1,-1 0 0,1 1-1,1 0 1,-8 6 0,0 0-99,1 1-1,0 0 1,0 1 0,1 0 0,1 1-1,-12 19 1,18-25-89,0 0-1,0 0 0,1 0 1,0 1-1,0 0 1,1 0-1,-3 15 1,5-22-4,0 1 0,0 0 0,-1 0 1,1 0-1,1 0 0,-1-1 1,0 1-1,0 0 0,1 0 1,-1 0-1,1-1 0,-1 1 0,1 0 1,0-1-1,0 1 0,-1 0 1,1-1-1,0 1 0,1-1 1,-1 0-1,0 1 0,0-1 0,1 0 1,-1 1-1,0-1 0,1 0 1,-1 0-1,1 0 0,0-1 1,-1 1-1,1 0 0,0 0 0,-1-1 1,1 1-1,0-1 0,0 0 1,0 1-1,-1-1 0,1 0 1,0 0-1,2 0 0,4 0-60,1-1-1,-1 0 1,0 0 0,0 0-1,0-1 1,0 0-1,0-1 1,0 0 0,0 0-1,13-8 1,4-5-218,41-32 1,-12 7 2,-53 40 284,-1 0 0,1 1 0,0-1 0,-1 1-1,1-1 1,0 1 0,0-1 0,0 1 0,-1 0-1,1-1 1,0 1 0,0 0 0,0 0 0,0 0-1,0 0 1,0-1 0,0 1 0,0 0-1,-1 1 1,1-1 0,0 0 0,1 0 0,-1 1 4,-1-1-1,1 1 1,-1-1 0,1 1 0,-1 0 0,1-1-1,-1 1 1,1 0 0,-1-1 0,0 1 0,1 0 0,-1-1-1,0 1 1,0 0 0,0 0 0,1 0 0,-1-1 0,0 1-1,0 0 1,0 1 0,0 7 15,-1 1 0,0 0 0,-3 13-1,2-12-10,-39 204 424,26-155 18,-34 90 0,44-136-339,-1-1-1,-1 1 0,0-1 0,-1 0 1,-10 12-1,16-22-77,-1 1-1,0-1 1,1 0 0,-2 0 0,1-1 0,0 1-1,0-1 1,-1 1 0,0-1 0,1 0 0,-1 0-1,0-1 1,0 1 0,0-1 0,0 0 0,0 0-1,0 0 1,0 0 0,0-1 0,-1 0 0,1 0-1,-6 0 1,8 0-22,1-1 0,0 1 0,-1 0 0,1-1 0,0 1-1,0-1 1,-1 1 0,1-1 0,0 1 0,0-1 0,0 0-1,0 0 1,0 0 0,0 1 0,0-1 0,0 0 0,0 0 0,0 0-1,0-1 1,1 1 0,-1 0 0,0 0 0,1 0 0,-1 0 0,1-1-1,0 1 1,-1 0 0,1-1 0,0 1 0,-1 0 0,1-1-1,0 1 1,0 0 0,0-1 0,0 1 0,1 0 0,-1 0 0,1-3-1,1-5 5,0 1 0,0 0 0,1 0 0,6-13 0,23-37-22,3 2 0,2 0 1,47-53-1,-68 89 11,7-10-12,26-33-58,2 2 0,101-95 0,-122 134-106,-27 22 60,-4 6 71,-4 5 6,-10 13 25,0 0 0,-16 38 0,26-49 14,0 1-1,1-1 1,0 0-1,1 1 1,1 0-1,0 0 0,0 14 1,21-57-806,-9 12 620,1-2-82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7.145"/>
    </inkml:context>
    <inkml:brush xml:id="br0">
      <inkml:brushProperty name="width" value="0.05" units="cm"/>
      <inkml:brushProperty name="height" value="0.05" units="cm"/>
    </inkml:brush>
  </inkml:definitions>
  <inkml:trace contextRef="#ctx0" brushRef="#br0">40 54 17076,'-11'-22'2672,"5"7"-1440,0 4-527,0 5 2367,3 6-1759,-2 2-217,4 8-592,1-1-400,0 2-976,-2 0 840,4 1-104,2-3-144,5 4-96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7.888"/>
    </inkml:context>
    <inkml:brush xml:id="br0">
      <inkml:brushProperty name="width" value="0.05" units="cm"/>
      <inkml:brushProperty name="height" value="0.05" units="cm"/>
    </inkml:brush>
  </inkml:definitions>
  <inkml:trace contextRef="#ctx0" brushRef="#br0">1 127 16323,'1'-2'257,"0"-1"-1,1 1 0,-1 0 0,1-1 0,0 1 0,0 0 0,0 0 1,0 0-1,0 0 0,0 1 0,0-1 0,1 0 0,-1 1 0,0 0 1,1-1-1,3 0 0,42-15 2563,-39 15-2474,-1 0 0,1 1-1,0 0 1,-1 0 0,1 0 0,0 1-1,9 2 1,-16-2-319,0 0 1,0 1-1,0-1 0,0 1 0,0-1 0,0 1 0,-1 0 0,1 0 1,0 0-1,0 0 0,-1 0 0,1 0 0,-1 0 0,1 1 1,-1-1-1,1 1 0,-1-1 0,0 1 0,0-1 0,0 1 1,0 0-1,0-1 0,0 1 0,0 0 0,0 0 0,-1 0 1,1 0-1,-1 0 0,1 0 0,-1 0 0,0 0 0,0 0 1,0 0-1,0 0 0,0-1 0,-1 4 0,-1 7-30,0 0 0,-1 0 0,0 0 0,-1 0 0,0 0 0,-7 11 0,6-12 2,0 0-1,0 0 0,2 1 1,-1-1-1,1 1 0,-1 15 0,4-26 5,0-1-1,0 1 0,-1-1 0,1 1 1,0-1-1,0 1 0,0-1 0,0 1 1,1-1-1,-1 1 0,0-1 0,0 1 1,0-1-1,0 1 0,0-1 0,1 1 1,-1-1-1,0 0 0,0 1 0,1-1 1,-1 1-1,0-1 0,1 0 0,-1 1 1,0-1-1,1 0 0,-1 1 0,0-1 1,1 0-1,-1 1 0,1-1 0,-1 0 0,1 0 1,-1 0-1,0 1 0,1-1 0,-1 0 1,1 0-1,-1 0 0,1 0 0,-1 0 1,1 0-1,-1 0 0,1 0 0,-1 0 1,1 0-1,-1 0 0,1 0 0,-1-1 1,1 1-1,-1 0 0,1 0 0,-1 0 1,1-1-1,-1 1 0,1-1 0,27-15 40,-12 4-15,-1-1 0,0 0 0,-1-1 0,0-1-1,-1 0 1,-1-1 0,0-1 0,15-28 0,-25 39-16,0 1 0,-1 0 0,0 0 0,0-1 1,0 1-1,-1-1 0,1-9 0,-1 14-9,0 0 0,0 1-1,0-1 1,0 0-1,0 0 1,0 0 0,0 0-1,-1 0 1,1 0 0,0 0-1,0 1 1,-1-1-1,1 0 1,0 0 0,-1 0-1,1 1 1,-1-1-1,1 0 1,-1 0 0,1 1-1,-1-1 1,1 0-1,-1 1 1,0-1 0,1 1-1,-1-1 1,0 1-1,0-1 1,0 1 0,1-1-1,-1 1 1,0 0-1,0 0 1,0-1 0,0 1-1,1 0 1,-1 0 0,0 0-1,0 0 1,0 0-1,0 0 1,0 0 0,0 0-1,0 0 1,1 0-1,-1 1 1,0-1 0,0 0-1,0 1 1,0-1-1,1 0 1,-1 1 0,-1 0-1,1 0-2,-1 0 0,1 0-1,0 0 1,-1 0 0,1 0 0,0 0-1,0 0 1,0 0 0,0 1-1,0-1 1,0 0 0,0 1 0,0-1-1,1 1 1,-1-1 0,1 1-1,-1-1 1,1 1 0,-1 0 0,1-1-1,0 1 1,0-1 0,0 1 0,0 0-1,0-1 1,0 1 0,0 0-1,1 2 1,-1-1 0,1 0 0,0-1 0,-1 1 0,1-1 0,0 1 0,0-1 0,1 1 0,-1-1 1,0 0-1,1 0 0,0 0 0,-1 1 0,1-1 0,0-1 0,0 1 0,0 0 0,4 2 0,1-1-5,0 0 0,1-1 0,-1 1 0,1-2-1,-1 1 1,1-1 0,0 0 0,0-1 0,0 0 0,13-1 0,4-2-86,50-13 0,-49 9 27,0-1-1,0-1 1,-1-1 0,-1-2 0,1 0-1,-2-1 1,0-2 0,24-19 0,-44 31 69,0 1 0,-1-1 1,1-1-1,0 1 1,-1 0-1,0-1 0,2-3 1,-4 7-2,1 0 0,-1-1 0,0 1 0,0 0 0,0 0 0,0-1-1,0 1 1,1 0 0,-1-1 0,0 1 0,0 0 0,0 0 0,0-1 0,0 1 0,0 0 0,0-1 0,0 1 0,0 0 0,0-1 0,0 1 0,0 0 0,-1 0 0,1-1 0,0 1 0,0 0 0,0-1 0,0 1-1,0 0 1,-1 0 0,1-1 0,0 1 0,0 0 0,0 0 0,-1-1 0,0 1 3,-1 0 0,1 0 0,0 0 0,0 0 0,-1 0 0,1 0 0,0 0 0,-1 1 0,1-1 0,0 0 0,0 1 0,-1-1 0,-1 2 0,-18 8 22,1 0 1,0 2-1,1 1 0,0 0 0,1 1 1,-18 18-1,28-24-20,-1 0 1,2 1-1,-13 16 1,19-22-7,-1-1 0,0 1 1,1 0-1,-1 0 1,1-1-1,0 1 0,0 0 1,0 0-1,0 0 0,0 1 1,1-1-1,0 0 1,-1 0-1,1 0 0,0 0 1,0 0-1,1 1 0,0 4 1,1-6-3,-1 0 0,0 0 1,0-1-1,1 1 0,-1 0 0,1-1 1,-1 1-1,1-1 0,0 0 1,-1 1-1,1-1 0,0 0 0,0 0 1,0 0-1,0 0 0,0-1 1,0 1-1,0-1 0,0 1 0,0-1 1,1 1-1,-1-1 0,0 0 1,0 0-1,3-1 0,6 1-27,0 0 1,-1-1-1,20-5 0,-6-1-51,-1-1-1,45-23 0,-1 0-113,-65 30 185,1 0 0,-1 1 0,0-1 0,1 0-1,-1 1 1,1 0 0,0-1 0,2 1 0,-5 0 10,1 0 1,0 0 0,-1 1-1,1-1 1,0 0 0,0 0-1,-1 0 1,1 1 0,-1-1-1,1 0 1,0 1 0,-1-1-1,1 0 1,-1 1 0,1-1-1,0 1 1,-1-1 0,0 1-1,2 0 1,-1 2 15,-1-1 1,1 1 0,0-1-1,-1 1 1,1 0-1,-1-1 1,0 1 0,0 0-1,0-1 1,0 1 0,0 0-1,-2 4 1,2-6-6,-1 0-1,1 0 1,0 0 0,0 0 0,0 1 0,-1-1-1,1 0 1,0 0 0,0 0 0,0 0-1,1 0 1,-1 0 0,0 0 0,0 0 0,1 0-1,-1 0 1,0 0 0,1 0 0,-1 0 0,1 0-1,-1 0 1,1 0 0,0 0 0,-1 0 0,1 0-1,1 1 1,0-2-1,0 1 0,0-1 0,0 0 0,0 1 0,0-1 0,-1 0 0,1 0 0,0-1 0,0 1 0,0 0 0,0-1 0,0 1 0,0-1 0,3-1 0,64-24-121,-51 17-32,1 2 0,-1 0-1,1 1 1,1 1 0,-1 1 0,39-4 0,-57 8 137,1 0 1,0 0-1,0 0 1,-1 0-1,1 0 1,0 0-1,-1 1 1,1-1-1,0 1 1,-1-1-1,1 1 1,-1-1-1,1 1 1,-1 0 0,1 0-1,-1 0 1,1 0-1,-1 0 1,0 0-1,0 0 1,1 0-1,-1 1 1,0-1-1,0 0 1,0 1-1,0-1 1,-1 1-1,1-1 1,0 1-1,-1-1 1,1 1 0,0-1-1,-1 1 1,0 0-1,1-1 1,-1 1-1,0 0 1,0-1-1,0 1 1,-1 3-1,1-1-3,-1 1 0,1-1 0,-2 0 0,1 1 0,0-1-1,-1 0 1,1 0 0,-1 0 0,-1 0 0,1 0 0,0 0 0,-1-1-1,0 1 1,-5 5 0,7-8 0,0 0 0,-1-1 0,1 1 0,0 0 0,0-1 0,-1 1 0,1-1 0,0 1 0,0-1 0,-1 0 0,1 1-1,-1-1 1,1 0 0,0 0 0,-1 0 0,-1 0 0,-10-4-120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9:27.482"/>
    </inkml:context>
    <inkml:brush xml:id="br0">
      <inkml:brushProperty name="width" value="0.05" units="cm"/>
      <inkml:brushProperty name="height" value="0.05" units="cm"/>
    </inkml:brush>
  </inkml:definitions>
  <inkml:trace contextRef="#ctx0" brushRef="#br0">41 6 12643,'-16'5'796,"15"-4"-739,0-1 1,0 1-1,-1-1 0,1 0 0,0 0 1,0 0-1,0 0 0,0 0 1,-1 0-1,1 0 0,0 0 0,0 0 1,0 0-1,0 0 0,-1-1 0,1 1 1,0-1-1,0 1 0,-2-1 0,6-1-58,0 1 0,0 0 0,0 0 0,1 1 0,-1-1-1,0 1 1,0-1 0,5 1 0,-4 0-10,28-2-34,1 1 0,0 2 0,39 6 0,-15-2 50,145 20 154,10 1 66,283-14 21,-58-4-25,-172 9 48,277 9 168,317-37-376,1-30-46,734-18-223,-162 90 168,-491-3 48,240 4 13,-520-12-17,-143-5 14,1610 23 121,-989-60-127,-579 8-8,429-18 79,518-6 652,-593 51 234,-867-13-717,-29-1-8,-16 1-81,-7 0 32,-71 2-905,29 2 484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8.879"/>
    </inkml:context>
    <inkml:brush xml:id="br0">
      <inkml:brushProperty name="width" value="0.05" units="cm"/>
      <inkml:brushProperty name="height" value="0.05" units="cm"/>
    </inkml:brush>
  </inkml:definitions>
  <inkml:trace contextRef="#ctx0" brushRef="#br0">164 1 18916,'-1'2'1730,"-49"139"2388,26-76-3144,-17 71-1,40-132-949,0 0 0,0 0 1,0 0-1,1 0 0,-1 0 0,1-1 1,0 1-1,1 0 0,-1 0 0,2 7 0,-2-10-17,1 0 0,-1-1-1,1 1 1,-1 0-1,1 0 1,-1-1 0,1 1-1,-1 0 1,1-1-1,0 1 1,-1 0 0,1-1-1,0 1 1,0-1-1,0 1 1,-1-1 0,3 1-1,-1 0 1,0-1 0,0 1-1,1-1 1,-1 0 0,0 0-1,1 0 1,-1 0 0,0 0-1,4-1 1,14-3 10,32-13-1,17-3-24,-62 18 1,-1 1 0,1 1 0,-1-1 0,1 1 0,-1 0 0,1 0 0,0 1-1,9 2 1,-13-2 1,0 0-1,0 0 0,0 1 0,0-1 0,0 1 0,0 0 0,0 0 0,-1 0 0,1 0 1,-1 0-1,1 1 0,-1-1 0,0 1 0,0 0 0,0-1 0,0 1 0,-1 0 1,1 0-1,-1 0 0,0 0 0,1 0 0,-1 1 0,-1-1 0,1 0 0,0 0 0,-1 1 1,0 5-1,1-2 20,-1 0 1,0-1-1,-1 1 1,0 0 0,0-1-1,0 1 1,-1-1-1,0 1 1,0-1 0,-1 0-1,0 0 1,-6 11-1,5-12 43,1-1-1,-1 1 1,0-1-1,0 0 1,0-1-1,-1 1 1,1-1-1,-1 1 1,0-2-1,0 1 1,0 0-1,0-1 1,0 0-1,-7 2 1,4-3 77,0 1 0,0-1 1,0-1-1,0 1 0,0-2 1,0 1-1,0-1 0,0 0 0,-10-3 1,3 0-315,0-1 0,1-1 1,-1 0-1,1-1 0,0 0 1,1-1-1,0-1 1,0 0-1,-21-21 0,51 48-2446,5-8 1816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49.654"/>
    </inkml:context>
    <inkml:brush xml:id="br0">
      <inkml:brushProperty name="width" value="0.05" units="cm"/>
      <inkml:brushProperty name="height" value="0.05" units="cm"/>
    </inkml:brush>
  </inkml:definitions>
  <inkml:trace contextRef="#ctx0" brushRef="#br0">205 58 14411,'1'-1'127,"-1"1"-1,0-1 1,1 1-1,-1 0 1,0-1-1,1 1 0,-1-1 1,0 1-1,0-1 1,1 1-1,-1-1 1,0 1-1,0-1 1,0 1-1,0-1 1,1 1-1,-1-1 1,0 1-1,0-1 1,0 0-1,0 1 1,0-1-1,0 1 1,-1-1-1,1 1 1,0-1-1,0 1 1,0-1-1,0 1 1,-1-1-1,1 1 1,0-1-1,0 1 1,-1-1-1,1 1 1,0 0-1,-1-1 1,1 1-1,-1-1 1,1 1-1,0 0 1,-1-1-1,1 1 0,-1 0 1,1 0-1,-1-1 1,1 1-1,-1 0 1,1 0-1,-2-1 1,-1 0 318,0 0 0,-1-1 0,1 1 0,0 0 0,-1 1 0,-6-2 0,3 3-282,-1-1 1,1 1-1,0 1 0,-1-1 0,1 1 0,0 1 0,0-1 1,1 1-1,-1 1 0,0-1 0,1 1 0,0 0 1,0 0-1,-6 6 0,7-6-143,-1 1 0,1-1 0,1 1 0,-1 1-1,1-1 1,-1 1 0,2-1 0,-1 1 0,1 0 0,0 0 0,0 1 0,0-1-1,1 1 1,0-1 0,-1 9 0,3-13-13,-1 0 1,1-1-1,1 1 0,-1-1 1,0 1-1,0 0 0,0-1 1,1 1-1,-1-1 0,1 1 1,-1-1-1,1 1 0,0-1 1,0 1-1,-1-1 1,1 0-1,0 1 0,0-1 1,0 0-1,1 0 0,-1 0 1,0 1-1,0-1 0,1-1 1,-1 1-1,0 0 0,1 0 1,-1 0-1,1-1 0,-1 1 1,1-1-1,-1 1 0,1-1 1,-1 1-1,1-1 0,0 0 1,-1 0-1,1 0 0,2 0 1,3 0 18,0 0-1,1-1 1,-1 1 0,0-1 0,0-1 0,0 1-1,14-6 1,-4-1 89,-1 0 1,0-1-1,24-17 0,-33 21-37,0 0 0,-1-1 0,0 0 0,0 0 0,0 0 1,-1-1-1,1 0 0,-2 0 0,9-15 0,-12 19-45,0 1 1,0 0 0,0-1-1,-1 1 1,1-1-1,0 1 1,-1 0 0,0-1-1,1 1 1,-1-1-1,0 1 1,-1-1 0,1 1-1,0-1 1,-1 1-1,1-1 1,-1 1-1,0-1 1,0 1 0,0 0-1,-1-3 1,0 3-37,1 1 0,-1-1 0,1 1 1,-1 0-1,0 0 0,0-1 0,0 1 0,1 1 0,-1-1 1,0 0-1,0 0 0,0 1 0,0-1 0,0 1 0,-1-1 1,1 1-1,0 0 0,0 0 0,0 0 0,0 0 0,0 0 1,0 1-1,0-1 0,0 1 0,-2 0 0,0 0-207,1-1 0,0 1 1,0 0-1,0 0 0,0 1 0,0-1 0,0 1 0,0-1 0,1 1 1,-1 0-1,1 0 0,-1 0 0,1 0 0,-1 1 0,1-1 0,0 1 0,0-1 1,-1 4-1,3-6 167,-1 0-1,1 1 1,0-1 0,0 0 0,0 0 0,0 1 0,0-1 0,0 0 0,0 0 0,-1 1-1,1-1 1,0 0 0,0 0 0,0 1 0,0-1 0,0 0 0,0 0 0,0 1-1,0-1 1,1 0 0,-1 0 0,0 1 0,0-1 0,0 0 0,0 0 0,0 1-1,0-1 1,0 0 0,0 0 0,1 1 0,-1-1 0,0 0 0,0 0 0,0 0 0,1 0-1,-1 1 1,0-1 0,0 0 0,0 0 0,1 0 0,-1 0 0,0 0 0,0 1-1,1-1 1,-1 0 0,0 0 0,0 0 0,1 0 0,-1 0 0,0 0 0,1 0-1,-1 0 1,0 0 0,19 0-888,11-5-136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0.233"/>
    </inkml:context>
    <inkml:brush xml:id="br0">
      <inkml:brushProperty name="width" value="0.05" units="cm"/>
      <inkml:brushProperty name="height" value="0.05" units="cm"/>
    </inkml:brush>
  </inkml:definitions>
  <inkml:trace contextRef="#ctx0" brushRef="#br0">187 0 17300,'-4'19'623,"-1"-1"1,-1 0 0,-1 0 0,0 0-1,-1-1 1,-16 25 0,-4 10 1022,7-11-514,2 0 0,2 0 0,-22 87 1,39-127-1126,0 0 1,-1 0 0,1 0 0,0 0 0,0 0-1,0 0 1,0 0 0,0 0 0,0 1-1,0-1 1,0 0 0,0 0 0,0 0 0,1 0-1,-1 0 1,0 0 0,1 0 0,-1 0 0,1-1-1,-1 1 1,2 2 0,-1-3-11,-1 0 0,1 0 0,-1 0 0,1 0 0,0 0 0,-1 0-1,1 0 1,-1 0 0,1 0 0,0-1 0,-1 1 0,1 0 0,-1 0 0,1 0 0,-1-1 0,1 1 0,-1 0 0,1-1 0,-1 1 0,1-1 0,-1 1 0,0 0 0,1-1 0,-1 1 0,1-1-1,-1 1 1,0-1 0,0 1 0,1-1 0,-1 1 0,0-1 0,0 0 0,1 1 0,-1-1 0,0 0 0,9-21-176,-1 0 1,0-1-1,-2 0 0,6-39 0,-12 63 167,-1 5-37,0-1-1,0 1 1,1 0-1,0-1 1,0 1 0,2 8-1,-2-12 50,1 0 0,-1-1 0,1 1 0,0-1 0,-1 1 0,1-1 0,0 1-1,0-1 1,0 0 0,0 1 0,0-1 0,0 0 0,0 0 0,1 0 0,-1 0 0,0 0 0,1 0-1,-1 0 1,1 0 0,-1-1 0,1 1 0,-1 0 0,1-1 0,-1 1 0,1-1 0,-1 0 0,1 1-1,0-1 1,-1 0 0,1 0 0,1 0 0,7-1 10,0 0 1,0 0-1,0-1 0,0 0 1,0-1-1,-1 0 0,1 0 1,-1-1-1,0-1 1,0 1-1,14-11 0,-2 0 29,-1-1-1,0 0 1,24-28 0,15-27 69,-52 61-92,0 0 1,-1 0-1,-1 0 1,0-1-1,7-18 0,-12 29-15,0-1 0,0 1 0,1 0-1,-1-1 1,0 1 0,0-1-1,0 1 1,0 0 0,0-1-1,0 1 1,0-1 0,0 1-1,0 0 1,0-1 0,0 1-1,0-1 1,0 1 0,0 0-1,0-1 1,0 1 0,0-1-1,-1 1 1,1 0 0,0-1 0,0 1-1,0 0 1,-1-1 0,-9 4 9,-15 17-2,-8 13 74,3 1 1,0 2 0,3 0 0,-31 52-1,57-85-69,-17 33 118,18-35-126,-1 0 0,1-1 0,0 1 0,-1 0 1,1 0-1,0 0 0,0 0 0,0 0 0,0 0 0,0 0 0,0 0 0,0 0 0,0-1 0,0 1 1,0 0-1,0 0 0,0 0 0,1 0 0,-1 0 0,0 0 0,1 0 0,-1-1 0,1 1 0,-1 0 1,1 0-1,-1-1 0,1 1 0,-1 0 0,1-1 0,0 1 0,-1 0 0,1-1 0,0 1 0,0-1 1,-1 1-1,1-1 0,0 1 0,1-1 0,4 2-10,0-1 1,0-1-1,0 1 1,1-1-1,-1 0 1,0 0-1,0-1 0,10-2 1,54-16-209,-32 7 60,-20 7 65,57-12-270,-69 16 300,1 0 1,-1 1-1,1 0 0,-1 0 0,1 0 1,-1 0-1,1 1 0,11 3 1,-16-3 47,-1 0 1,1-1 0,-1 1-1,0 0 1,1 0 0,-1 0 0,0 0-1,1 0 1,-1 0 0,0 0-1,0 0 1,0 0 0,0 1-1,0-1 1,0 0 0,-1 1 0,1-1-1,0 1 1,-1-1 0,1 1-1,-1-1 1,1 1 0,-1-1 0,0 1-1,0-1 1,1 1 0,-1 0-1,0-1 1,-1 1 0,1-1-1,0 1 1,0-1 0,-1 1 0,1 0-1,-1-1 1,1 1 0,-2 2-1,-2 6-88,-1 0-1,0 0 1,0 0-1,-8 9 1,10-14-83,-4 9-77,10-13 106</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1.707"/>
    </inkml:context>
    <inkml:brush xml:id="br0">
      <inkml:brushProperty name="width" value="0.05" units="cm"/>
      <inkml:brushProperty name="height" value="0.05" units="cm"/>
    </inkml:brush>
  </inkml:definitions>
  <inkml:trace contextRef="#ctx0" brushRef="#br0">157 47 18604,'-5'17'2682,"-14"67"-91,3-13-1295,-1-4-770,-8 30-106,-39 99 0,57-183-241,4-12 140,6-25 25,16-33-290,2 1 0,3 1 0,2 1 0,3 1 0,2 1 0,63-81 0,-92 130-56,15-17-16,23-24 1,-36 39 17,0 1 0,1 0 1,0 0-1,0 1 1,0-1-1,1 1 0,-1 0 1,1 1-1,0-1 1,11-2-1,-16 4 1,0 1-1,0 0 1,0 0 0,0 0 0,0 0-1,0-1 1,0 1 0,0 1 0,0-1-1,0 0 1,0 0 0,0 0-1,0 0 1,0 1 0,0-1 0,0 0-1,0 1 1,0-1 0,-1 1 0,1-1-1,0 1 1,0 0 0,0-1-1,1 2 1,-1 0 0,-1-1-1,1 1 0,0-1 1,-1 1-1,1 0 0,-1-1 1,1 1-1,-1 0 0,0-1 1,1 1-1,-1 0 1,0-1-1,-1 4 0,1 1 0,-1 0 0,0 0 0,-1 0 0,1 0 0,-1 0 0,-5 11 0,0-7 38,0 0 0,0-1 1,-1 0-1,0 0 1,-1 0-1,0-1 0,0-1 1,-1 1-1,0-2 0,-12 8 1,7-6 54,-1 0 1,0-1-1,-1-1 1,0 0-1,0-2 0,-22 5 1,4-8-175,35-1 47,-1 0 0,0-1 0,1 1 1,-1 0-1,0 0 0,1 0 0,-1 0 1,1-1-1,-1 1 0,0 0 0,1 0 1,-1-1-1,1 1 0,-1-1 0,1 1 0,-1 0 1,1-1-1,-1 1 0,0-1 0,1 0-34,0 0 1,0 1-1,0-1 0,0 0 0,0 1 0,0-1 0,1 1 0,-1-1 0,0 0 0,0 1 0,0-1 1,0 0-1,1 1 0,-1-1 0,0 1 0,1-1 0,-1 1 0,0-1 0,1 1 0,-1-1 1,1 1-1,-1-1 0,1 1 0,0-1 0,46-39-1052,-9 14 354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2.141"/>
    </inkml:context>
    <inkml:brush xml:id="br0">
      <inkml:brushProperty name="width" value="0.05" units="cm"/>
      <inkml:brushProperty name="height" value="0.05" units="cm"/>
    </inkml:brush>
  </inkml:definitions>
  <inkml:trace contextRef="#ctx0" brushRef="#br0">278 0 21837,'0'1'168,"0"1"-1,0-1 1,-1 0 0,1 0 0,-1 0 0,1 1 0,-1-1 0,0 0 0,1 0 0,-1 0 0,0 0 0,0 0-1,0 0 1,-1 1 0,-4 5 112,-41 54 1541,-67 95 417,92-123-2061,2 1 0,-29 68 0,47-98-175,1 0 0,-1 0 0,1 1 0,0-1 0,0 1 0,0-1 0,1 1 0,0 6 0,0-9-8,0-1 0,0 0 0,1 0 0,-1 1 1,0-1-1,1 0 0,0 0 0,-1 0 0,1 0 0,-1 0 1,1 1-1,0-1 0,0 0 0,0-1 0,0 1 1,-1 0-1,1 0 0,0 0 0,1 0 0,-1-1 0,0 1 1,0-1-1,0 1 0,0-1 0,0 1 0,1-1 1,-1 1-1,0-1 0,0 0 0,1 0 0,-1 0 0,0 0 1,2 0-1,3 0-215,0 0 0,0 0 1,0-1-1,0 1 0,0-2 0,-1 1 1,1-1-1,0 1 0,-1-2 0,0 1 1,1 0-1,-1-1 0,0 0 0,0-1 1,0 1-1,-1-1 0,1 0 0,-1 0 1,0 0-1,0 0 0,0-1 1,4-7-1,-3 0-590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3.152"/>
    </inkml:context>
    <inkml:brush xml:id="br0">
      <inkml:brushProperty name="width" value="0.05" units="cm"/>
      <inkml:brushProperty name="height" value="0.05" units="cm"/>
    </inkml:brush>
  </inkml:definitions>
  <inkml:trace contextRef="#ctx0" brushRef="#br0">246 144 19172,'0'-1'159,"1"0"1,0 0-1,-1 0 0,1-1 1,-1 1-1,0 0 0,1-1 1,-1 1-1,0 0 0,0-1 1,0 1-1,0-1 0,0 1 1,-1-2-1,1 2-90,0 1 1,0-1-1,-1 0 1,1 1-1,0 0 1,-1-1-1,1 1 1,0-1-1,-1 1 1,1-1-1,-1 1 1,1 0-1,-1-1 0,1 1 1,-1 0-1,1-1 1,-1 1-1,1 0 1,-1 0-1,1 0 1,-1-1-1,0 1 1,0 0-1,-2 0 131,0 0 0,-1 0-1,1 0 1,0 1 0,0-1 0,0 1 0,-1 0 0,1 0-1,0 0 1,0 0 0,-3 2 0,-12 7 202,0 0-1,1 1 1,0 1 0,1 1-1,-15 14 1,22-18-332,1 0 1,0 0-1,0 0 1,1 1-1,0 1 0,1-1 1,0 1-1,1 0 0,-8 21 1,13-30-61,-1-1 0,1 1 0,0-1 0,-1 1 0,1-1 0,0 1 0,0-1 0,0 1 0,0 0 0,0-1 1,0 1-1,1-1 0,-1 1 0,0-1 0,1 1 0,0 1 0,0-2-5,0 0 0,0 0 1,-1 0-1,1-1 0,0 1 0,0 0 0,0-1 1,0 1-1,0-1 0,0 1 0,0-1 0,0 1 1,0-1-1,0 0 0,1 0 0,-1 1 1,0-1-1,0 0 0,0 0 0,0 0 0,0 0 1,0 0-1,1 0 0,1-1 0,5-1-6,0 0-1,0-1 1,0 1-1,-1-2 1,1 1-1,-1-1 1,1 0-1,-1-1 1,0 1 0,-1-2-1,8-5 1,9-11-37,32-38 1,-33 33-160,31-46 1,-70 102 92,1 0 0,2 1 1,1 0-1,-11 39 0,23-68 79,1 1 1,0-1-1,-1 1 1,1 0-1,0-1 1,-1 1-1,1-1 0,0 1 1,0 0-1,0-1 1,1 1-1,-1-1 0,0 1 1,0 0-1,1-1 1,-1 1-1,2 1 1,-1-2-10,-1-1 1,1 1 0,-1-1 0,1 1-1,0-1 1,-1 0 0,1 1 0,0-1-1,0 0 1,-1 0 0,1 1 0,0-1 0,-1 0-1,1 0 1,0 0 0,0 0 0,0 0-1,-1 0 1,1 0 0,0 0 0,0 0-1,-1-1 1,1 1 0,0 0 0,0-1-1,7-2-257,-1 0-1,1-1 0,-1 0 0,0 0 0,7-6 0,12-12-1010,0-1 0,42-49 0,-45 46 420,0 0 0,42-32 0,-65 58 888,0 0 0,0 0 0,0-1 0,0 1 1,0 0-1,0 0 0,0 0 0,1 0 0,-1 0 0,0-1 0,0 1 0,0 0 0,0 0 1,0 0-1,0 0 0,1 0 0,-1 0 0,0 0 0,0 0 0,0-1 0,0 1 0,1 0 1,-1 0-1,0 0 0,0 0 0,0 0 0,0 0 0,1 0 0,-1 0 0,0 0 0,0 0 1,0 0-1,0 0 0,1 0 0,-1 0 0,0 0 0,0 0 0,0 1 0,0-1 0,1 0 1,-1 0-1,0 0 0,0 0 0,0 0 0,0 0 0,0 0 0,0 0 0,1 1 0,-3 8 423,-7 11 637,-20 35 1,21-42-596,0-1 1,1 1 0,1 1-1,0-1 1,1 1 0,-7 28 0,12-42-451,0 1 0,0-1 0,0 1 1,0-1-1,0 1 0,0-1 0,0 1 1,0-1-1,0 1 0,0-1 0,0 1 1,0-1-1,0 1 0,0-1 0,0 1 1,1-1-1,-1 0 0,0 1 0,0-1 1,1 1-1,-1-1 0,0 1 0,0-1 1,1 0-1,-1 1 0,1-1 0,-1 0 1,0 1-1,1-1 0,-1 0 0,1 1 1,-1-1-1,0 0 0,1 0 0,-1 0 0,1 1 1,-1-1-1,1 0 0,-1 0 0,1 0 1,-1 0-1,1 0 0,-1 0 0,1 0 1,-1 0-1,1 0 0,-1 0 0,2 0 1,22-8 311,-22 7-314,20-10-15,0-1-1,-1-2 0,27-21 1,9-6-369,-55 40 328,0-1 0,0 1 0,0 0 0,0-1 0,0 1 0,1 1 0,-1-1 0,0 0 0,1 0 0,-1 1 0,4-1 0,-5 1 26,-1 0 0,0 0 0,1 0 0,-1 0 0,1 0 0,-1 1 1,0-1-1,1 0 0,-1 0 0,0 0 0,1 1 0,-1-1 0,0 0 0,0 0 0,1 1 1,-1-1-1,0 0 0,0 0 0,1 1 0,-1-1 0,0 0 0,0 1 0,0-1 0,0 0 1,1 1-1,-1 0 0,-1 18-184,-7 7 287,-1-1-1,-2-1 1,0 1-1,-16 22 1,-1 7 383,-28 68 732,-27 50 46,81-167-1242,-1 0 1,-1-1 0,1 1-1,0-1 1,-1 0 0,0 0-1,0 0 1,0-1 0,-1 1-1,1-1 1,-1 0-1,-5 3 1,8-5-9,0-1 1,1 1-1,-1-1 0,0 1 1,0-1-1,0 0 0,1 1 0,-1-1 1,0 0-1,0 0 0,0-1 0,1 1 1,-1 0-1,0 0 0,0-1 1,-2 0-1,2-1 0,0 1 1,0 0-1,0-1 1,0 1-1,0-1 1,0 0 0,0 0-1,0 0 1,0 0-1,1 0 1,-1 0-1,1 0 1,0 0-1,-2-4 1,0-1-19,1 0 0,-1 0 0,2 0 0,-1 0 0,1 0 0,0 0 0,0 0 0,0-1 0,1 1 0,1 0 0,-1 0 0,1-1 0,0 1 0,1 0 0,0 0 0,0 0 0,0 0 0,1 0 0,0 1 0,0-1 0,5-6 0,0 1-81,0 0 0,1 0-1,1 0 1,0 1 0,0 1 0,1 0-1,1 0 1,-1 1 0,20-11-1,138-62-1220,-10 5 355,-137 64 919,0 0 0,0-2 0,-2-1 0,34-32 1,-49 43 111,1 0 1,-1-1-1,0 1 1,-1-1-1,0 0 1,1-1-1,-2 1 1,1-1 0,-1 0-1,0 0 1,0 0-1,2-14 1,-4 20-54,-1 1 0,0-1 0,0 1 0,0-1 1,0 0-1,0 1 0,0-1 0,0 1 0,0-1 0,0 0 1,0 1-1,0-1 0,-1 1 0,1-1 0,0 1 0,0-1 1,0 0-1,-1 1 0,1-1 0,0 1 0,-1-1 0,1 1 0,0-1 1,-1 1-1,1 0 0,-1-1 0,1 1 0,-1-1 0,1 1 1,-1 0-1,1-1 0,-1 1 0,1 0 0,-1 0 0,1 0 1,-1-1-1,1 1 0,-1 0 0,0 0 0,1 0 0,-1 0 1,1 0-1,-1 0 0,0 0 0,0 0 0,-2 1 37,0-1 0,0 1-1,0 0 1,0 0 0,0 0-1,-5 3 1,-2 2 22,0 1 1,0 0-1,1 1 0,1 0 1,-1 0-1,1 1 0,-10 13 1,13-15-54,0 0 0,0 0 0,1 0 1,0 1-1,1-1 0,-1 1 0,1 0 1,1 0-1,-1 1 0,2-1 0,-2 9 1,3-16-19,0 0 0,0 0 0,0 0 0,0 0 1,0 0-1,0 0 0,0 0 0,0 0 1,0 0-1,1 0 0,-1 0 0,0 0 1,1 0-1,-1 0 0,1-1 0,-1 1 1,1 0-1,0 0 0,-1 0 0,1-1 1,0 1-1,-1 0 0,1-1 0,0 1 1,0-1-1,-1 1 0,1-1 0,0 1 1,0-1-1,0 1 0,0-1 0,0 0 1,0 0-1,0 1 0,0-1 0,0 0 0,0 0 1,-1 0-1,1 0 0,2 0 0,5-1 13,-1 0-1,1 0 0,-1 0 0,10-4 0,-11 3-14,40-12 21,76-19-13,-109 30-17,0 1 0,0 1 0,0 0 0,0 1 0,0 0 0,0 1 0,17 3 0,-26-3 6,0 0 0,0 1 0,0 0 0,0-1 0,-1 1 0,1 1 0,-1-1 0,1 0 0,-1 1 0,0 0 0,0 0 0,0 0 0,3 3 0,-5-5 12,0 1 1,0-1-1,0 0 0,0 1 0,-1-1 1,1 0-1,0 1 0,-1-1 0,1 1 1,-1-1-1,0 1 0,1-1 0,-1 1 1,0 0-1,0-1 0,0 1 0,0-1 1,0 1-1,0-1 0,-1 1 0,1-1 0,0 1 1,-1-1-1,1 1 0,-1-1 0,0 1 1,1-1-1,-1 1 0,0-1 0,0 0 1,0 0-1,0 1 0,0-1 0,0 0 1,0 0-1,0 0 0,-3 2 0,3-3 2,1 0 0,0 1 0,0-1-1,-1 0 1,1 0 0,-1 1 0,1-1 0,0 0-1,-1 0 1,1 1 0,-1-1 0,1 0-1,0 0 1,-1 0 0,1 0 0,-1 0-1,1 0 1,-1 0 0,1 0 0,0 0 0,-1 0-1,1 0 1,-1 0 0,1 0 0,-1 0-1,1 0 1,-1 0 0,1 0 0,0 0 0,-1-1-1,1 1 1,-1 0 0,1 0 0,0-1-1,-1 1 1,1 0 0,0 0 0,-1-1-1,1 1 1,0 0 0,0-1 0,-1 1 0,1-1-1,0 1 1,0 0 0,-1-1 0,1 1-1,0-1 1,0 1 0,0 0 0,0-1 0,0 1-1,0-1 1,0 1 0,0-1 0,0 1-1,0 0 1,0-1 0,0 1 0,0-2 0,-1-35 381,2 29-331,0-27 35,2-1 0,1 1 0,16-59 0,-20 91-152,1 1 1,0 0 0,0 0-1,0 0 1,1 0-1,-1 0 1,0 0 0,1 0-1,-1 1 1,1-1 0,0 0-1,0 1 1,-1-1-1,1 1 1,0 0 0,0-1-1,0 1 1,0 0-1,1 0 1,-1 0 0,4 0-1,5-2-112,0 1-1,0 1 0,18-1 1,8-1-52,6-5-157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3.861"/>
    </inkml:context>
    <inkml:brush xml:id="br0">
      <inkml:brushProperty name="width" value="0.05" units="cm"/>
      <inkml:brushProperty name="height" value="0.05" units="cm"/>
    </inkml:brush>
  </inkml:definitions>
  <inkml:trace contextRef="#ctx0" brushRef="#br0">205 66 16660,'7'-9'907,"-1"1"-41,0 1 0,-1-1 0,8-17 0,-13 25-817,0 0 1,1 0-1,-1 0 0,0 0 1,0-1-1,0 1 0,0 0 0,1 0 1,-1 0-1,0 0 0,0-1 0,0 1 1,0 0-1,0 0 0,0 0 0,0-1 1,0 1-1,0 0 0,0 0 1,0 0-1,0-1 0,0 1 0,0 0 1,0 0-1,0 0 0,0-1 0,0 1 1,0 0-1,0 0 0,0 0 0,0-1 1,0 1-1,0 0 0,0 0 1,0 0-1,0-1 0,-1 1 0,1 0 1,0 0-1,0 0 0,0 0 0,0 0 1,0-1-1,-1 1 0,1 0 0,0 0 1,0 0-1,0 0 0,-1 0 1,1 0-1,0 0 0,0 0 0,0 0 1,-1-1-1,1 1 0,0 0 0,0 0 1,0 0-1,-1 0 0,1 0 1,0 0-1,0 0 0,0 0 0,-1 1 1,-13 5 1367,11-4-1355,-35 20 497,1 1-1,1 3 1,-63 57-1,99-83-558,-1 0-1,1 0 1,0 0-1,0 0 1,-1 1-1,1-1 1,0 0-1,0 0 1,0 0 0,-1 0-1,1 1 1,0-1-1,0 0 1,0 0-1,0 0 1,0 1-1,0-1 1,-1 0-1,1 0 1,0 1-1,0-1 1,0 0-1,0 0 1,0 1-1,0-1 1,0 0-1,0 0 1,0 1-1,0-1 1,0 0 0,0 0-1,0 1 1,0-1-1,0 0 1,0 0-1,0 1 1,1-1-1,-1 0 1,0 1-1,13 2-46,26-5-70,-29 1 84,1 1-2,-1-1 1,1 2-1,0 0 0,-1 0 0,1 1 0,-1 0 1,0 1-1,11 4 0,-18-6 29,0 0 0,1 1 1,-1-1-1,0 1 0,-1 0 0,1 0 0,0 0 0,-1 1 1,1-1-1,-1 0 0,1 1 0,-1 0 0,0 0 0,0-1 1,0 1-1,-1 0 0,1 0 0,-1 1 0,0-1 0,1 0 1,-1 0-1,-1 1 0,1-1 0,0 0 0,-1 1 0,0-1 1,0 1-1,0-1 0,0 5 0,-1-4 28,0 0 0,0 0 0,0 0 1,-1 0-1,1-1 0,-1 1 0,0 0 0,0-1 0,0 1 0,0-1 0,-1 0 0,1 1 0,-1-1 0,0 0 1,0-1-1,0 1 0,0 0 0,0-1 0,-1 0 0,1 0 0,-1 0 0,0 0 0,-7 2 0,2-1 29,0 0-1,0 0 1,-1-1-1,1-1 1,0 1-1,-1-2 1,1 1-1,-1-1 1,-13-2-1,19 1-151,0 1 0,1-1 1,-1-1-1,0 1 0,0 0 0,-6-5 0,8 5 57,1 0-1,-1 1 0,1-1 0,0-1 0,-1 1 1,1 0-1,0 0 0,0 0 0,0-1 1,0 1-1,0 0 0,0-1 0,0 1 1,1-1-1,-1 1 0,0-1 0,1 1 0,-1-3 1,0-6-328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5.026"/>
    </inkml:context>
    <inkml:brush xml:id="br0">
      <inkml:brushProperty name="width" value="0.05" units="cm"/>
      <inkml:brushProperty name="height" value="0.05" units="cm"/>
    </inkml:brush>
  </inkml:definitions>
  <inkml:trace contextRef="#ctx0" brushRef="#br0">137 95 19028,'-2'18'565,"0"-1"1,0 0-1,-2 1 0,-8 24 1,0 0 203,-88 352 1963,98-377-2352,2-17-370,0 0-1,0 0 1,0 0-1,0 0 1,0 0 0,0 0-1,0 0 1,0 0-1,0 0 1,0 1-1,0-1 1,0 0 0,0 0-1,0 0 1,0 0-1,0 0 1,0 0 0,0 0-1,0 0 1,0 0-1,0 0 1,0 0-1,0 1 1,0-1 0,0 0-1,0 0 1,0 0-1,0 0 1,0 0-1,0 0 1,1 0 0,-1 0-1,0 0 1,0 0-1,0 0 1,0 0 0,0 0-1,0 0 1,0 0-1,0 0 1,0 0-1,0 0 1,0 0 0,1 0-1,-1 0 1,0 0-1,0 0 1,0 0-1,0 0 1,0 0 0,0 0-1,0 0 1,0 0-1,0 0 1,0 0-1,1 0 1,-1 0 0,0 0-1,0 0 1,0 0-1,0 0 1,0 0 0,0 0-1,17-25 633,81-189 267,-33 66-783,-44 102-118,62-119-4,-80 158-5,1 1 0,0-1-1,0 1 1,1 0 0,0 0 0,0 1 0,9-9-1,-13 13 1,1 1 0,-1-1 0,0 0-1,0 1 1,0-1 0,1 1 0,-1-1-1,0 1 1,1-1 0,-1 1 0,0 0-1,1 0 1,-1-1 0,0 1 0,1 0-1,-1 1 1,0-1 0,3 0 0,-2 1-2,0 0 0,-1 0 0,1 0 0,0 0 0,-1 0 0,1 0 0,-1 1 0,1-1 0,-1 1 1,1-1-1,-1 1 0,0-1 0,0 1 0,0 0 0,0-1 0,1 4 0,1 1-3,-1 0 0,0 0 0,0 1 0,-1-1 0,0 1 0,0-1 0,0 1 0,-1-1 0,0 1 0,0 0 0,0-1 0,-1 1 0,0-1 0,-1 1 0,1-1-1,-1 0 1,-1 1 0,1-1 0,-1 0 0,-4 8 0,-3 2 3,0 0-1,-2 0 1,1-1-1,-2 0 1,-25 24-1,23-26 15,-2 0 1,-31 20-1,39-28-25,1 0 0,-1-1 0,0 0-1,0-1 1,0 0 0,0 0 0,-1-1 0,-11 1 0,19-2-17,0-1 1,0 0-1,0 0 1,0 0-1,0 0 1,0 0-1,0 0 1,0-1-1,0 1 1,0 0-1,0-1 1,1 0-1,-1 1 1,0-1-1,0 0 1,0 0-1,-2-3 1,3 3-43,0 0 1,0 0-1,1 0 0,-1 0 1,1 0-1,-1-1 0,1 1 1,-1 0-1,1 0 0,0-1 1,-1 1-1,1 0 0,0-1 1,0 1-1,0 0 1,0 0-1,0-1 0,0 1 1,1 0-1,-1-2 0,2-4-167,1 0 0,0 0 0,0 0 0,0 0 0,1 1 0,0-1 0,7-9-1,22-20-447,8-3-177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5.471"/>
    </inkml:context>
    <inkml:brush xml:id="br0">
      <inkml:brushProperty name="width" value="0.05" units="cm"/>
      <inkml:brushProperty name="height" value="0.05" units="cm"/>
    </inkml:brush>
  </inkml:definitions>
  <inkml:trace contextRef="#ctx0" brushRef="#br0">216 23 18364,'18'-13'1405,"-3"4"1340,-26 27-164,-29 36-1320,-61 85-381,82-110-806,2 0 0,2 1 0,-14 33 1,28-58-70,-13 36 124,14-39-139,-1 0-1,1 0 1,0 0 0,-1 0-1,1 1 1,0-1-1,0 0 1,0 0 0,1 0-1,-1 0 1,0 0 0,1 0-1,-1 0 1,1 0 0,0 0-1,-1-1 1,2 3 0,-1-3-29,0 0 1,-1-1-1,1 1 1,-1-1-1,1 1 1,-1-1-1,1 1 1,0-1-1,0 1 1,-1-1-1,1 0 1,0 1-1,-1-1 1,1 0-1,0 1 1,0-1 0,0 0-1,-1 0 1,1 0-1,0 0 1,0 0-1,0 0 1,1 0-1,0-1-92,0 1 0,0-1 0,0 0 0,1 0 0,-2 0-1,1 0 1,0 0 0,3-3 0,2-1-196,-1-1-1,0 0 1,9-13 0,6-11-312,-4-5-209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6:56.089"/>
    </inkml:context>
    <inkml:brush xml:id="br0">
      <inkml:brushProperty name="width" value="0.05" units="cm"/>
      <inkml:brushProperty name="height" value="0.05" units="cm"/>
    </inkml:brush>
  </inkml:definitions>
  <inkml:trace contextRef="#ctx0" brushRef="#br0">199 16 18892,'9'-7'1603,"-9"4"1,-2 3-1422,1 0 0,-1 0 1,1 0-1,0 0 0,-1 0 1,1 1-1,0-1 0,-1 1 1,1-1-1,0 1 0,-3 1 1,-9 6 288,1 0 0,-1 1 0,2 0 1,-1 1-1,1 0 0,-18 23 1,15-16-347,2 1 1,0 0 0,1 0 0,-11 26 0,19-37-91,0 0 0,0 1 0,1 0 0,0-1 0,1 1 0,-1 12 0,1-18-29,1-1-1,0 1 1,0-1-1,0 1 1,0-1 0,0 1-1,1-1 1,-1 0 0,0 1-1,1-1 1,-1 1 0,1-1-1,-1 0 1,1 1 0,0-1-1,-1 0 1,1 0 0,0 1-1,0-1 1,0 0-1,0 0 1,0 0 0,0 0-1,0 0 1,1-1 0,-1 1-1,0 0 1,0 0 0,1-1-1,-1 1 1,0-1 0,1 1-1,-1-1 1,1 1 0,-1-1-1,0 0 1,1 0-1,-1 0 1,1 0 0,2 0-1,4-1 4,-1 0 0,1-1 0,0 0 0,0 0 0,-1-1 0,1 1 0,-1-2 0,0 1 0,0-1 0,12-9 0,7-7 7,29-28-1,-50 44-13,31-29-47,-2-3-1,51-65 0,-123 149-290,31-38 319,0 1 0,1 0 1,1 1-1,-1-1 0,2 1 0,0 0 0,-5 25 0,9-37 17,-1 1 0,1 0 0,0-1 0,0 1 0,0-1 0,0 1 0,0-1 0,0 1 0,0-1 0,0 1 0,1 0 0,-1-1 0,0 1 0,0-1 0,0 1 0,1-1 0,-1 1 0,0-1 0,0 1 0,1-1 0,-1 0 0,0 1 0,1-1 0,-1 1 0,1-1 0,-1 0 0,1 1-1,-1-1 1,0 0 0,2 1 0,-1-1 1,1 0-1,-1 0 1,0 0-1,0 0 0,1 0 1,-1 0-1,0 0 0,1-1 1,-1 1-1,0 0 1,0-1-1,3 0 0,32-23 7,-7-3-107,47-54 0,-12 12-559,-47 57 217,-17 12 430,0 0 1,0 0-1,0 0 0,1 0 0,-1 0 0,0 0 0,0 0 0,0 1 0,1-1 0,-1 0 0,0 0 0,0 0 0,0 0 0,1 0 0,-1 1 0,0-1 1,0 0-1,0 0 0,0 0 0,0 1 0,0-1 0,1 0 0,-1 0 0,0 0 0,0 1 0,0-1 0,0 0 0,0 0 0,0 0 0,0 1 0,0-1 0,0 0 1,0 0-1,0 1 0,0-1 0,0 0 0,0 0 0,0 1 0,0-1 0,0 0 0,-10 36-495,9-33 526,-8 21-116,5-13 119,0 0 1,0 0-1,1 0 1,0 1-1,1-1 1,0 13-1,2-24-16,-1 1-1,1 0 1,0 0-1,0-1 1,1 1-1,-1 0 1,0 0-1,0-1 0,0 1 1,0 0-1,1-1 1,-1 1-1,0 0 1,1-1-1,-1 1 1,0 0-1,1-1 1,-1 1-1,1-1 1,-1 1-1,1-1 1,-1 1-1,1-1 1,-1 1-1,1-1 1,0 1-1,-1-1 1,1 0-1,0 1 0,-1-1 1,1 0-1,0 0 1,-1 1-1,1-1 1,0 0-1,0 0 1,-1 0-1,1 0 1,0 0-1,0 0 1,-1 0-1,1 0 1,0 0-1,-1 0 1,1-1-1,0 1 1,0 0-1,0-1 0,5-1-2,0 0 0,0 0-1,0-1 1,8-5 0,69-54-387,-26 18-179,-45 39 239,-10 11 184,-11 20 132,7-21 12,-29 80 722,3 1 1,5 2 0,3 0 0,-12 136 0,26-169-676,-15 58 1,16-93-28,-1 0 0,-1 0 0,-1 0 0,0-1 0,-1 0 0,-13 18-1,19-32 2,-1-1 0,1 1 0,-1-1 0,0 0 0,-7 6 0,11-10-17,-1 1 0,0 0 0,0 0 0,0-1-1,0 1 1,0-1 0,0 1 0,0-1 0,0 1 0,0-1 0,0 0-1,0 1 1,-1-1 0,1 0 0,0 0 0,0 0 0,0 0-1,0 0 1,0 0 0,0 0 0,-1 0 0,1 0 0,0-1 0,0 1-1,0 0 1,0-1 0,0 1 0,0-1 0,0 1 0,0-1-1,0 1 1,0-1 0,0 0 0,0 1 0,1-1 0,-2-1 0,-1-2 11,0 0 1,1 0 0,0-1-1,0 1 1,0-1 0,0 1-1,1-1 1,0 0 0,-1 0-1,2 1 1,-1-1 0,0-5-1,2-63 66,-1 71-84,3-30-234,1 0-1,1 1 1,2-1 0,1 1-1,1 0 1,2 1 0,1 0 0,2 1-1,0 0 1,2 1 0,1 1-1,2 0 1,0 2 0,2 0-1,42-39 1,-10 19-366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9:37.862"/>
    </inkml:context>
    <inkml:brush xml:id="br0">
      <inkml:brushProperty name="width" value="0.05" units="cm"/>
      <inkml:brushProperty name="height" value="0.05" units="cm"/>
    </inkml:brush>
  </inkml:definitions>
  <inkml:trace contextRef="#ctx0" brushRef="#br0">4926 109 7554,'-511'-69'2870,"-3"40"-1546,396 29-985,-989-11 1141,422 12-1578,5 66 575,594-51-373,1 4 0,1 3 1,0 4-1,-111 53 0,189-77-101,-235 116 195,169-80-59,-84 62 0,130-80-129,1 0 0,2 2 0,0 0 0,1 2 0,2 0 0,0 2 0,2 0 0,1 1 0,-23 51 1,27-49-17,1 0 0,2 0 0,1 1 0,2 0 0,1 0 0,1 1 0,2 0 0,1 0 0,4 62 0,3-65-4,0 0 0,2 0 0,2-1 0,0 0 0,15 30 0,78 129-51,-86-160 54,2-1 0,1 0 0,1-1 0,1-1 0,1-1 0,1-1 0,1-1 0,1-1 0,0-1 0,38 20-1,2-6-3,2-3-1,1-3 0,101 25 1,222 32 19,-270-60 2,542 91 20,-505-100 27,1-6 1,247-19 0,318-72 95,-267 25-130,622-25-13,-304 99-36,30-12 34,-473-7-34,117-7 4,-423 8 27,0-2-1,0-1 0,35-11 1,-51 12-5,0-1 1,0 0-1,-1 0 1,0-1-1,1-1 1,-2 1-1,1-2 1,-1 1 0,0-1-1,0 0 1,8-10-1,-1-2-3,0-2 0,-1 0 0,17-36 0,24-72 9,-39 85 12,3 2 1,46-79 0,-3 40 5,-40 57-6,-2-2 0,20-34 0,-37 53-8,0 1 0,0-1 0,-1 0 0,0 0 1,-1 0-1,1 0 0,-1-1 0,-1 1 0,1 0 0,-1 0 0,0-1 0,-1 1 0,0 0 0,0 0 0,-4-12 0,-3-8 23,-2 0-1,-21-42 1,20 46-29,-38-78 7,-56-130 21,88 188-19,-1 1 0,-46-78-1,55 107-13,-1-1 0,0 2 0,-1-1 0,0 2 0,-1-1 0,0 2-1,-1-1 1,0 2 0,0 0 0,-1 0 0,0 1 0,-17-6 0,-10 0 0,0 1 1,0 2-1,-47-6 1,-133-7 2,134 17 3,-235-29-19,-89-8-19,-2 29 101,241 24 94,-189 33-1,-164 67-510,500-103 289,0-1 0,-39 3 0,10-10-74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7.101"/>
    </inkml:context>
    <inkml:brush xml:id="br0">
      <inkml:brushProperty name="width" value="0.05" units="cm"/>
      <inkml:brushProperty name="height" value="0.05" units="cm"/>
    </inkml:brush>
  </inkml:definitions>
  <inkml:trace contextRef="#ctx0" brushRef="#br0">37 1 18404,'0'0'51,"0"0"0,0 1 0,0-1 0,0 0 1,0 1-1,0-1 0,0 0 0,0 0 0,0 1 0,0-1 0,0 0 0,0 0 0,0 1 1,1-1-1,-1 0 0,0 0 0,0 1 0,0-1 0,0 0 0,0 0 0,1 0 1,-1 1-1,0-1 0,0 0 0,0 0 0,1 0 0,-1 0 0,0 1 0,0-1 0,1 0 1,-1 0-1,0 0 0,0 0 0,1 0 0,-1 0 0,0 0 0,0 0 0,1 0 1,-1 0-1,0 0 0,1 0 0,-1 0 0,0 0 0,0 0 0,1 0 0,-1 0 0,0 0 1,0 0-1,1 0 0,-1 0 0,0 0 0,0-1 0,1 1 0,-1 0 0,0 0 1,0 0-1,0 0 0,1-1 0,-1 1 0,0 0 0,0 0 0,0 0 0,0-1 0,1 1 1,-1 0-1,0 0 0,0-1 0,0 1 0,0-1 0,-1 28 874,0-21-434,-9 180 2771,16 93-3151,-5-269-236,-1-5-68,1 0-1,0 0 0,0 0 0,0 0 0,3 9 0,-2-12-1371,-2-10 605,-3-12-4,-25-47-520,5 23 650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7.626"/>
    </inkml:context>
    <inkml:brush xml:id="br0">
      <inkml:brushProperty name="width" value="0.05" units="cm"/>
      <inkml:brushProperty name="height" value="0.05" units="cm"/>
    </inkml:brush>
  </inkml:definitions>
  <inkml:trace contextRef="#ctx0" brushRef="#br0">1 115 15883,'0'-3'155,"0"0"-1,0 0 1,1 0-1,0 0 0,0 0 1,-1 0-1,2 0 0,-1 0 1,0 1-1,1-1 0,-1 0 1,1 1-1,0-1 1,-1 1-1,1 0 0,0-1 1,1 1-1,-1 0 0,0 0 1,1 1-1,-1-1 1,1 0-1,0 1 0,-1-1 1,5 0-1,7-4 440,1 1-1,0 0 1,27-4 0,-26 6-208,24-5-33,0 1 0,1 3-1,-1 1 1,1 2 0,44 5 0,-79-4-338,0 1 1,0 0 0,0 0-1,0 1 1,0 0-1,0 0 1,0 0 0,-1 1-1,1 0 1,-1 0 0,8 6-1,-11-7-8,0 0 0,0 0-1,0 0 1,0 1 0,0-1-1,-1 1 1,1-1 0,-1 1-1,0-1 1,0 1 0,0 0 0,0 0-1,0 0 1,0-1 0,-1 1-1,0 0 1,1 0 0,-1 0-1,0 0 1,0 0 0,-1 0-1,1 0 1,-1 0 0,1 0-1,-2 3 1,-3 6 44,0 0-1,0-1 1,-1 0 0,0 0-1,-1-1 1,0 0 0,-1 0-1,0 0 1,0-1 0,-1 0-1,-1-1 1,1 0 0,-1-1 0,-1 1-1,1-2 1,-21 10 0,25-14-31,0 0 1,1-1 0,-1 1 0,0-1 0,0-1 0,0 1-1,0-1 1,-8-1 0,12 1-6,1 0 0,0 0 1,-1 0-1,1-1 0,-1 1 0,1-1 1,0 1-1,-1-1 0,1 1 0,0-1 1,0 0-1,0 0 0,0 1 0,-1-1 1,1 0-1,0 0 0,-1-2 0,2 2-3,-1 0-1,1-1 1,-1 1 0,1 0-1,0-1 1,-1 1-1,1 0 1,0-1-1,0 1 1,0-1 0,0 1-1,0 0 1,0-1-1,1 1 1,-1 0-1,0-1 1,1 1-1,-1 0 1,1-1 0,-1 1-1,2-2 1,9-16 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8.093"/>
    </inkml:context>
    <inkml:brush xml:id="br0">
      <inkml:brushProperty name="width" value="0.05" units="cm"/>
      <inkml:brushProperty name="height" value="0.05" units="cm"/>
    </inkml:brush>
  </inkml:definitions>
  <inkml:trace contextRef="#ctx0" brushRef="#br0">137 2 19020,'-1'-1'59,"1"1"1,0 0-1,0 0 0,0 0 0,-1 0 1,1 0-1,0 0 0,0-1 0,0 1 1,-1 0-1,1 0 0,0 0 0,0 0 1,-1 0-1,1 0 0,0 0 0,0 0 1,0 0-1,-1 0 0,1 0 0,0 0 1,0 0-1,-1 0 0,1 0 0,0 0 1,0 0-1,0 1 0,-1-1 0,1 0 1,0 0-1,0 0 0,0 0 1,-1 0-1,1 0 0,0 1 0,0-1 1,0 0-1,0 0 0,-1 1 0,-10 12 872,-6 18 370,-1 8-899,2 1-1,1 1 0,2 0 0,2 1 0,2 0 0,2 0 0,2 1 0,0 58 0,5-93-366,0 0 0,1 0 0,0 0 0,4 13 0,-5-20-38,0-1 1,1 1-1,-1 0 0,0 0 1,0 0-1,1 0 0,-1 0 1,0 0-1,1-1 0,-1 1 1,1 0-1,-1 0 0,1-1 1,-1 1-1,1 0 0,-1-1 1,1 1-1,0 0 0,0-1 1,-1 1-1,1-1 0,0 1 1,0-1-1,-1 0 0,1 1 1,0-1-1,0 0 0,0 1 1,0-1-1,0 0 0,0 0 1,-1 0-1,1 0 0,0 0 1,0 0-1,0 0 0,0 0 1,0 0-1,0 0 0,0 0 1,-1-1-1,1 1 0,0 0 1,0-1-1,0 1 0,0-1 1,-1 1-1,1-1 0,0 1 1,0-1-1,-1 1 1,2-2-1,6-6-198,-1-1 1,0 0-1,0 0 1,0-1-1,-2 0 1,1 0-1,-1 0 1,5-15-1,-1 4-420,18-53-2245,-15 37 1504,-6 23 442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8.775"/>
    </inkml:context>
    <inkml:brush xml:id="br0">
      <inkml:brushProperty name="width" value="0.05" units="cm"/>
      <inkml:brushProperty name="height" value="0.05" units="cm"/>
    </inkml:brush>
  </inkml:definitions>
  <inkml:trace contextRef="#ctx0" brushRef="#br0">130 1 17100,'-1'1'183,"1"0"0,-1 1 0,1-1 1,-1 0-1,1 0 0,-1 0 1,0 0-1,1 0 0,-1 0 0,0 0 1,0 0-1,0 0 0,0 0 0,0 0 1,0 0-1,-2 1 0,-3 3 294,-8 11 655,1 0-1,0 0 1,-15 29-1,21-34-909,1 0 0,1 1 0,0 0 0,1 1 0,0-1 0,-4 24 0,8-35-209,-1 0 0,1 1 0,0-1 0,0 0 0,-1 0 0,1 0 0,0 1 0,0-1 0,0 0 0,1 0 0,-1 0 0,0 1 0,0-1 0,1 0 0,-1 0 0,1 0 0,-1 0 0,1 0 0,-1 1 0,1-1 0,0 0 0,-1 0 0,1-1 0,0 1 0,0 0 0,1 1 0,-1-2-9,1 1 0,-1-1 1,1 0-1,0 1 0,-1-1 0,1 0 1,-1 0-1,1 0 0,0 0 0,-1-1 0,1 1 1,-1 0-1,1-1 0,0 1 0,-1-1 0,3-1 1,7-3-43,-1-1 0,0 0 0,0 0-1,9-9 1,6-6-150,-2-1 0,0-1-1,24-32 1,-55 67 168,0 1 0,2 1-1,-10 25 1,4-10 25,8-20-2,-1 1 0,2 0-1,0 1 1,0-1 0,1 1 0,0-1 0,1 1-1,-1 12 1,2-22-2,0 0-1,0 0 1,0 0-1,0 0 0,0 0 1,1 0-1,-1 0 1,0 0-1,0 0 1,1 0-1,-1 0 0,0 0 1,1 0-1,-1 0 1,1 0-1,0 0 1,-1 0-1,1-1 0,0 1 1,-1 0-1,1 0 1,0-1-1,0 1 1,0 0-1,0-1 0,-1 1 1,1-1-1,0 1 1,0-1-1,0 1 1,0-1-1,0 0 0,0 1 1,0-1-1,1 0 1,-1 0-1,0 0 1,0 0-1,0 0 0,0 0 1,0 0-1,0 0 1,0-1-1,0 1 1,0 0-1,0 0 0,2-2 1,4 0-25,0-1 1,-1 0 0,1 0-1,-1-1 1,12-8-1,8-10-295,-1-2 1,0-1-1,-2-1 0,-1 0 1,36-58-1,-47 72-15,-11 12 327,0 0 0,1 0-1,-1 0 1,0 0 0,0 0-1,0 1 1,1-1 0,-1 0-1,0 0 1,0 0 0,0 0-1,0 0 1,1 0 0,-1 0-1,0 1 1,0-1 0,0 0 0,0 0-1,0 0 1,0 0 0,0 1-1,1-1 1,-1 0 0,0 0-1,0 0 1,0 1 0,0-1-1,0 0 1,0 0 0,0 0-1,0 1 1,0-1 0,0 0-1,0 0 1,0 0 0,0 1-1,0-1 1,-4 31-63,-12 54 593,15-77-414,0 1 0,1-1 0,0 1 0,0 0 0,1-1 0,0 1 0,4 14 0,-4-22-93,-1 0-1,0 0 1,1 0-1,-1-1 0,1 1 1,-1 0-1,1 0 1,-1 0-1,1-1 1,0 1-1,-1 0 0,1-1 1,0 1-1,-1 0 1,1-1-1,0 1 1,0-1-1,0 1 0,-1-1 1,1 0-1,0 1 1,0-1-1,0 0 1,0 0-1,0 1 0,0-1 1,0 0-1,0 0 1,0 0-1,0 0 0,0 0 1,0 0-1,-1-1 1,1 1-1,0 0 1,0 0-1,0-1 0,0 1 1,0 0-1,0-1 1,0 1-1,-1-1 1,2 0-1,5-3 7,-1 0 1,-1 0-1,1 0 1,8-9-1,4-7-192,0-1-1,15-24 1,15-17-459,-48 61 605,1 1 1,-1-1-1,1 0 1,-1 0-1,1 1 1,0-1-1,-1 0 0,1 1 1,0-1-1,-1 1 1,1-1-1,0 1 1,0-1-1,0 1 0,-1-1 1,1 1-1,0 0 1,0 0-1,0-1 1,1 1-1,-1 0 14,-1 1 1,1-1-1,-1 1 1,0-1-1,1 0 1,-1 1-1,0-1 0,1 1 1,-1-1-1,0 1 1,0-1-1,1 1 1,-1-1-1,0 1 1,0 0-1,0-1 0,0 1 1,0-1-1,0 1 1,0-1-1,0 1 1,0 0-1,0 0 0,-6 47-25,5-41 45,-8 49 438,3 0-1,2 0 0,2 0 1,8 78-1,-4-115-348,6 86 205,-8-93-285,0-1 1,-1 1-1,-1-1 1,0 0-1,0 1 1,-1-1-1,-4 10 1,6-18-13,0-1 0,0 0 1,0 0-1,0 0 0,0 0 1,-1 0-1,1 0 0,-1 0 1,0-1-1,1 1 0,-3 2 1,3-4-1,0 1 0,0-1 0,0 1 0,0-1 0,0 0 1,0 1-1,0-1 0,0 0 0,0 1 0,0-1 0,0 0 0,0 0 1,0 0-1,0 0 0,0 0 0,-1 0 0,1 0 0,-1-1 1,-1 0 0,1 0 1,0-1 0,-1 1 0,1-1 0,0 1 0,0-1 0,0 0 0,0 0 0,0 0 0,1 0 0,-1 0 0,1 0 0,-1 0-1,1 0 1,0-1 0,-1 1 0,1-1 0,-1-3 0,-2-8-41,0-1-1,1 0 0,1 0 1,0 0-1,1-1 1,0 1-1,4-29 1,0 14-81,2 0 0,2 1 0,9-30 0,-5 28-7,1 1 0,2-1 0,1 2 0,2 0 0,34-46 0,-7 22 5,85-81 0,-119 123 88,-19 20 33,-20 20 47,26-25-38,0 1-1,0-1 1,0 1-1,1 0 0,-1 0 1,1 0-1,1 0 0,-1 0 1,1 0-1,-2 8 0,3-11-6,0 0 0,0 1-1,0-1 1,1 0 0,-1 0-1,0 1 1,1-1 0,0 0-1,-1 0 1,1 0-1,0 1 1,0-1 0,0 0-1,1 0 1,-1-1 0,0 1-1,1 0 1,-1 0-1,1-1 1,0 1 0,-1-1-1,1 1 1,0-1 0,0 0-1,0 1 1,3 0-1,4 2 7,0 0 0,1-1 0,-1 0 0,1 0-1,0-1 1,0-1 0,-1 0 0,1 0-1,0 0 1,18-3 0,9-2 14,55-13 1,-71 12-15,0 0 37,0 0 0,0-2 0,25-12 0,-46 19-42,0 0 0,0 0 0,1 0 0,-1 0-1,0 0 1,0-1 0,0 1 0,0 0 0,1 0 0,-1 0-1,0 0 1,0-1 0,0 1 0,0 0 0,0 0 0,0 0-1,1-1 1,-1 1 0,0 0 0,0 0 0,0 0 0,0-1-1,0 1 1,0 0 0,0 0 0,0-1 0,0 1 0,0 0-1,0 0 1,0-1 0,0 1 0,0 0 0,0 0 0,0 0-1,-1-1 1,1 1 0,0 0 0,0 0 0,0 0 0,0-1 0,0 1-1,0 0 1,-1 0 0,1 0 0,0-1 0,0 1 0,0 0-1,-1 0 1,1 0 0,0 0 0,0 0 0,0 0 0,-1 0-1,1-1 1,-11-5 303,-3-1 85,0-1 1,-14-11 0,22 15-280,1 0 0,0 0 1,0-1-1,0 0 0,1 1 0,-1-2 1,-5-9-1,9 15-123,1-1 0,-1 1 1,1-1-1,0 1 0,-1-1 0,1 0 0,0 1 1,0-1-1,0 1 0,-1-1 0,1 0 1,0 1-1,0-1 0,0 0 0,0 1 0,0-1 1,0 0-1,0 1 0,0-1 0,0 0 1,0 1-1,1-1 0,-1 0 0,0 1 0,0-1 1,1 0-1,-1 1 0,0-1 0,1 1 1,-1-1-1,0 1 0,1-1 0,-1 1 0,1-1 1,-1 1-1,1-1 0,-1 1 0,1-1 0,-1 1 1,1 0-1,0-1 0,-1 1 0,1 0 1,-1 0-1,1-1 0,0 1 0,0 0 0,6-1-409,-1 0-1,0 0 0,0 0 0,9 1 0,-5 0-431,59 0-602,-34-1 566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9.534"/>
    </inkml:context>
    <inkml:brush xml:id="br0">
      <inkml:brushProperty name="width" value="0.05" units="cm"/>
      <inkml:brushProperty name="height" value="0.05" units="cm"/>
    </inkml:brush>
  </inkml:definitions>
  <inkml:trace contextRef="#ctx0" brushRef="#br0">1 3 18580,'0'-1'51,"0"1"0,1 0-1,-1 0 1,0 0 0,0-1 0,1 1-1,-1 0 1,0 0 0,1 0 0,-1 0 0,0 0-1,1 0 1,-1 0 0,0 0 0,1 0-1,-1 0 1,0 0 0,1 0 0,-1 0-1,0 0 1,1 0 0,-1 0 0,0 0 0,0 0-1,1 0 1,-1 0 0,0 1 0,1-1-1,-1 0 1,0 0 0,0 0 0,1 0 0,-1 1-1,0-1 1,0 0 0,1 0 0,-1 1-1,0-1 1,0 0 0,0 0 0,1 1 0,-1-1-1,0 0 1,0 1 0,0-1 0,0 0-1,0 1 1,0-1 0,0 0 0,0 1 0,0-1-1,0 0 1,0 1 0,0-1 0,0 0-1,0 1 1,2 25 791,-2-23-525,-14 454 3658,16-425-3817,-2-32-156,0 0 0,0 0 1,0 0-1,-1 0 0,1 0 1,0 0-1,0 1 0,0-1 1,0 0-1,0 0 0,0 0 0,0 0 1,1 0-1,-1 0 0,0 1 1,0-1-1,0 0 0,0 0 1,0 0-1,0 0 0,0 0 0,0 0 1,0 0-1,0 0 0,0 1 1,0-1-1,0 0 0,0 0 1,1 0-1,-1 0 0,0 0 1,0 0-1,0 0 0,0 0 0,0 0 1,0 0-1,0 0 0,1 0 1,-1 0-1,0 0 0,0 0 1,0 0-1,0 0 0,0 0 0,0 0 1,0 0-1,1 0 0,-1 0 1,0 0-1,0 0 0,0 0 1,0 0-1,0 0 0,8-15 100,28-116 69,12-36-107,-40 147-70,0 0-1,1 0 1,1 1 0,1 1 0,25-33 0,-32 46-7,1 0 1,0 0 0,0 0-1,0 1 1,0 0 0,1 0-1,-1 1 1,1-1 0,0 1-1,0 1 1,0-1-1,1 1 1,-1 0 0,1 0-1,-1 1 1,1 0 0,0 0-1,-1 0 1,1 1 0,0 0-1,-1 0 1,1 1 0,0 0-1,-1 0 1,13 4-1,-17-4 8,0-1-1,-1 1 0,1 0 1,0-1-1,-1 1 0,1 0 1,-1 0-1,1 0 1,-1 0-1,0 0 0,1 0 1,-1 1-1,0-1 0,0 0 1,0 1-1,0-1 0,0 1 1,0-1-1,0 1 0,0-1 1,0 1-1,-1-1 0,1 1 1,0 2-1,-1-1 6,-1 0 0,1-1 0,0 1-1,-1 0 1,0-1 0,1 1 0,-1 0 0,0-1 0,-1 1-1,1-1 1,0 0 0,-1 1 0,1-1 0,-3 3 0,-6 6 47,0 0 1,0-1 0,-1 0-1,-21 13 1,24-17-19,-1 0 0,1-1 0,-1 0 0,0 0 0,-1-1 0,1-1 0,-1 1 0,0-2 0,0 1 0,0-1 0,-12 0 0,21-1-75,0-1-1,0 0 1,0 0 0,0 0-1,0 0 1,0-1 0,0 1-1,0 0 1,0 0-1,0 0 1,1-1 0,-1 1-1,0 0 1,0-1 0,0 1-1,0-1 1,1 1-1,-1-1 1,0 1 0,0-1-1,1 0 1,-1 1 0,0-1-1,1 0 1,-1 0 0,1 1-1,-1-2 1,1 0-29,-1 1 1,1-1-1,0 1 0,0-1 1,0 1-1,1-1 1,-1 1-1,0-1 0,0 1 1,1-1-1,-1 1 1,1-1-1,0 1 0,-1 0 1,2-2-1,2-4-115,0 1-1,0 0 1,1-1 0,0 2-1,8-9 1,20-10-578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49.965"/>
    </inkml:context>
    <inkml:brush xml:id="br0">
      <inkml:brushProperty name="width" value="0.05" units="cm"/>
      <inkml:brushProperty name="height" value="0.05" units="cm"/>
    </inkml:brush>
  </inkml:definitions>
  <inkml:trace contextRef="#ctx0" brushRef="#br0">131 1 18988,'-3'24'2233,"-8"10"-1417,-8 10-272,-2 5 1280,0 10-752,-1-1-159,5-5-385,5-5-120,8-15-184,4-7-88,7-15-248,7-6-168,4-13-560,2-6-369,2-9 953,-1-1-208,-1-2-144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0.573"/>
    </inkml:context>
    <inkml:brush xml:id="br0">
      <inkml:brushProperty name="width" value="0.05" units="cm"/>
      <inkml:brushProperty name="height" value="0.05" units="cm"/>
    </inkml:brush>
  </inkml:definitions>
  <inkml:trace contextRef="#ctx0" brushRef="#br0">55 67 16492,'3'-1'666,"0"0"1,0 0 0,0 0 0,0-1 0,0 1 0,6-5 2416,-13 10-1280,-4 5-1223,5-5-439,-8 8 234,0 0 0,1 2 0,1-1 0,-15 27 0,24-40-367,0 0 1,0 1-1,0-1 0,-1 0 0,1 1 0,0-1 0,0 1 0,0-1 0,0 0 0,0 1 0,0-1 1,0 1-1,0-1 0,0 0 0,0 1 0,0-1 0,0 1 0,0-1 0,0 0 0,0 1 0,0-1 0,0 1 1,0-1-1,1 0 0,-1 1 0,0-1 0,0 0 0,0 1 0,1-1 0,-1 0 0,0 1 0,0-1 1,1 0-1,-1 1 0,16 0 102,18-11-114,-14 1-69,0-1 1,-1 0 0,0-2-1,0 0 1,-1-1 0,-1-1-1,27-27 1,-36 29-3,-9 7-8,0 5 80,0 1 0,0-1 0,0 0 0,-1 0-1,1 1 1,0-1 0,0 1 0,0-1 0,0 1-1,0-1 1,0 1 0,0-1 0,0 1 0,0 0-1,0 0 1,-1 1 0,-6 6 10,0 0 0,1 0 1,0 1-1,0 0 0,1 1 0,0-1 0,1 1 1,0 0-1,0 1 0,1-1 0,-4 17 1,8-26-5,-1 1 0,1-1 0,0 1 1,0 0-1,0-1 0,0 1 0,0 0 0,0-1 1,0 1-1,0 0 0,0-1 0,1 1 1,-1 0-1,1-1 0,-1 1 0,2 2 1,-1-4-2,0 1 0,-1 0 0,1-1 0,0 1 0,0 0 0,0-1 0,-1 1 0,1-1 0,0 0 1,0 1-1,0-1 0,0 0 0,0 1 0,0-1 0,0 0 0,0 0 0,0 0 0,0 0 0,0 0 0,1 0 1,4-1-17,0 0 0,-1 0 0,1-1 0,-1 0 0,1 0 0,-1 0 0,9-6 1,11-8-313,0-2 1,0-1 0,28-30 0,6-4-879,-58 51 1151,0 1 0,0 0-1,1 0 1,-1 0 0,0 0 0,1 0-1,-1 0 1,1 0 0,-1 0 0,1 1-1,0-1 1,-1 0 0,1 1 0,0 0-1,2-1 1,1 8-263,-6 12 388,-1-9 18,0-3 56,1 0 0,0-1 0,0 1 0,1-1 0,0 13 0,0-19-126,1 1-1,-1 0 1,0-1 0,0 1-1,0 0 1,1-1-1,-1 1 1,0 0-1,0-1 1,1 1 0,-1-1-1,1 1 1,-1-1-1,0 1 1,1-1 0,-1 1-1,1-1 1,-1 1-1,1-1 1,0 1-1,-1-1 1,1 0 0,-1 1-1,2-1 1,0 0 2,-1 0 0,1 0 0,0 0 0,-1 0 0,1 0 0,0 0 0,-1-1 0,1 1 0,0 0 0,-1-1 0,1 0 0,-1 1 0,1-1 0,2-2 0,10-6-52,0 0 1,0-1 0,16-17 0,-16 14-177,1 0 1,19-11-1,-34 24 189,1-1 1,-1 1-1,1 0 1,-1-1-1,1 1 1,-1 0-1,1-1 1,0 1-1,-1 0 0,1 0 1,-1-1-1,1 1 1,0 0-1,-1 0 1,1 0-1,-1 0 1,1 0-1,0 0 0,-1 0 1,1 0-1,0 0 1,-1 0-1,2 1 1,-2-1 7,0 1 0,1-1 0,-1 1 0,0-1 0,0 1 0,1-1 0,-1 1 0,0-1 0,0 1 0,0-1 0,0 1 0,0-1 1,0 1-1,0 0 0,0-1 0,0 1 0,0-1 0,0 1 0,0-1 0,0 2 0,-11 35-1,8-31 36,-5 17 162,1-1 1,1 1 0,1 1 0,1-1 0,1 1 0,1-1-1,1 1 1,1 0 0,3 27 0,8 16 33,6 66-112,-16-116-107,-1 1 1,-1 0 0,0-1-1,-1 1 1,-6 23-1,7-36 25,-1-1 0,1 1-1,-1-1 1,-1 1-1,1-1 1,0 0 0,-1 0-1,0 0 1,0 0-1,0 0 1,-1-1 0,-6 7-1,8-9-8,1 0-1,0 0 1,0-1-1,-1 1 1,1-1-1,-1 1 1,1-1-1,0 1 1,-1-1-1,1 1 1,-1-1-1,1 0 1,-1 0-1,1 0 1,-1 0-1,1 0 1,-1 0-1,-1-1 1,1 0 1,0 0 0,0 0 0,0 0 0,0 0 0,0 0 0,1-1 0,-1 1 0,0-1 0,1 1 0,-1-1 0,1 0 0,-1 1 0,1-1 0,0 0 0,0 0 0,-1-2 0,-4-8 32,2 0-1,-1-1 0,2 1 1,-1-1-1,2 1 0,0-1 1,0 0-1,1 0 1,1-22-1,2 6-154,1 0 0,1 1 1,11-39-1,-11 55-139,-1 0 1,2 0-1,-1 0 0,2 1 1,-1 0-1,2 0 1,-1 1-1,1-1 0,1 1 1,0 1-1,0 0 0,1 0 1,0 0-1,1 1 0,19-13 1,5 1-510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1.094"/>
    </inkml:context>
    <inkml:brush xml:id="br0">
      <inkml:brushProperty name="width" value="0.05" units="cm"/>
      <inkml:brushProperty name="height" value="0.05" units="cm"/>
    </inkml:brush>
  </inkml:definitions>
  <inkml:trace contextRef="#ctx0" brushRef="#br0">196 0 20868,'-17'3'613,"0"1"0,1 0 0,-1 1 0,1 1 0,0 0 0,1 1 0,0 1 0,0 0 0,0 1 0,-17 15 0,31-24-608,1 0-1,0 0 0,0 0 0,-1 0 1,1 1-1,0-1 0,0 0 1,-1 0-1,1 0 0,0 1 1,0-1-1,0 0 0,-1 0 1,1 0-1,0 1 0,0-1 1,0 0-1,0 1 0,0-1 1,-1 0-1,1 0 0,0 1 0,0-1 1,0 0-1,0 1 0,0-1 1,0 0-1,0 0 0,0 1 1,0-1-1,0 0 0,0 1 1,0-1-1,0 0 0,0 0 1,1 1-1,-1-1 0,0 0 0,0 1 1,14 3-89,33-3-374,-35-2 342,11 1-123,59 3-489,-75-3 659,1 1 0,-1 1-1,0 0 1,0 0-1,0 0 1,0 1 0,0 0-1,11 6 1,-17-9 76,0 1 0,0 0 0,0-1 0,0 1 0,0 0 0,0 0 0,-1 0 0,1 0 0,0-1 0,0 1 0,-1 0 0,1 0 0,0 0 0,-1 1 0,1-1 0,-1 0 0,1 0 0,-1 0 0,0 0 0,1 0 0,-1 1 0,0-1 0,0 0 0,0 0 0,0 0 0,0 1 0,0-1 0,0 0 0,-1 0 0,1 0 0,0 1 0,0-1 0,-1 0 0,1 0 0,-1 0 0,1 0 0,-1 0 0,0 0 0,1 0 0,-1 0 1,0 0-1,-1 1 0,-3 4 97,-1 0 1,1-1-1,-1 0 0,-14 9 1,6-5 7,0 0 0,-1-1 0,-30 12 0,40-18-149,0-1 0,-1 1 0,0-1 1,1 0-1,-1 0 0,0 0 0,0-1 0,1 0 0,-1 0 1,0-1-1,0 1 0,1-1 0,-1-1 0,0 1 0,-5-3 1,-11-7-184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1.729"/>
    </inkml:context>
    <inkml:brush xml:id="br0">
      <inkml:brushProperty name="width" value="0.05" units="cm"/>
      <inkml:brushProperty name="height" value="0.05" units="cm"/>
    </inkml:brush>
  </inkml:definitions>
  <inkml:trace contextRef="#ctx0" brushRef="#br0">283 26 18100,'0'-1'89,"1"1"0,-1-1 0,0 0 1,1 1-1,-1-1 0,0 1 0,1-1 0,-1 0 0,0 1 1,0-1-1,0 1 0,0-1 0,1 0 0,-1 1 1,0-1-1,0 0 0,0 1 0,0-1 0,-1 0 0,1 1 1,0-1-1,0 0 0,0 1 0,0-1 0,-1 0 1,1 1-1,-1-2 0,0 2 12,1-1 0,-1 0 0,0 1 1,0-1-1,0 1 0,0-1 0,0 1 0,0-1 1,-1 1-1,1 0 0,0-1 0,0 1 0,0 0 0,-2 0 1,-4 0 308,1 0 1,-1 0 0,1 1-1,-13 2 1,-11 8-53,1 1 0,0 1 1,0 1-1,2 1 0,-32 24 1,40-23-320,19-16-38,0 1-1,0-1 0,0 0 1,0 0-1,0 0 0,0 1 1,0-1-1,0 0 0,0 0 1,0 0-1,0 1 1,0-1-1,0 0 0,0 0 1,0 0-1,1 0 0,-1 1 1,0-1-1,0 0 0,0 0 1,0 0-1,0 0 0,0 1 1,0-1-1,1 0 1,-1 0-1,0 0 0,0 0 1,0 0-1,0 0 0,1 1 1,-1-1-1,0 0 0,0 0 1,0 0-1,0 0 0,1 0 1,-1 0-1,0 0 1,0 0-1,0 0 0,1 0 1,-1 0-1,0 0 0,0 0 1,0 0-1,1 0 0,-1 0 1,0 0-1,45-6-25,-27 3-10,6 0-30,1 1-1,0 1 1,36 4 0,-52-3 46,-1 1 1,0 1-1,0-1 1,1 1 0,-1 1-1,0 0 1,-1 0-1,1 0 1,-1 1 0,1 0-1,-1 0 1,0 1-1,-1 0 1,8 7 0,-12-10 31,0 0 0,0 0 0,-1 0 0,1 0 0,-1 0 0,0 0 0,0 0 0,1 1 1,-1-1-1,-1 0 0,1 1 0,0-1 0,-1 1 0,1-1 0,-1 1 0,1-1 0,-1 1 1,0-1-1,0 1 0,-1-1 0,1 1 0,0-1 0,-1 1 0,1-1 0,-1 0 0,0 1 0,0-1 1,0 0-1,0 1 0,0-1 0,-1 0 0,1 0 0,-1 0 0,1 0 0,-1 0 0,0 0 1,-3 2-1,-3 3 71,0 0 0,0-1 0,-1 0 1,0 0-1,-1-1 0,1 0 1,-19 6-1,17-7-19,-1-1 0,0 0 0,0-1 0,-18 2 1,27-4-120,0 0 1,0 1-1,0-1 1,0 0 0,0-1-1,0 1 1,0-1-1,0 1 1,0-1-1,0 0 1,0 0 0,0 0-1,1 0 1,-1 0-1,0-1 1,1 0 0,-1 1-1,1-1 1,-1 0-1,1 0 1,0 0-1,0 0 1,-3-4 0,4 4-35,0 0 0,1 0 0,-1-1 0,0 1 0,1 0 0,-1-1 1,1 1-1,0 0 0,0-1 0,0 1 0,0 0 0,0-1 0,1 1 0,-1 0 1,2-5-1,0 1-25,0 0 0,1 0 0,0 0 1,5-9-1,16-16-530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2.314"/>
    </inkml:context>
    <inkml:brush xml:id="br0">
      <inkml:brushProperty name="width" value="0.05" units="cm"/>
      <inkml:brushProperty name="height" value="0.05" units="cm"/>
    </inkml:brush>
  </inkml:definitions>
  <inkml:trace contextRef="#ctx0" brushRef="#br0">140 0 17940,'-1'23'930,"-1"-1"0,-1 0 0,-9 37 1,-26 64 1264,10-35-804,13-41-880,3-10-113,2 1 0,-8 55 0,17-90-374,1 0 0,0-1-1,0 1 1,0-1 0,0 1 0,1-1-1,-1 1 1,1 0 0,-1-1-1,1 1 1,1 2 0,-2-5-21,0 0 0,1 1 0,-1-1 0,0 0 0,0 0 0,0 1 0,1-1 0,-1 0 0,0 0 0,0 0 0,1 1 0,-1-1 0,0 0 0,0 0 0,1 0 0,-1 0 0,0 0 0,1 0 0,-1 0 0,0 1 0,0-1 0,1 0 0,-1 0-1,0 0 1,1 0 0,-1 0 0,0 0 0,1 0 0,-1 0 0,0-1 0,1 1 0,-1 0 0,1-1-5,1 1-1,-1-1 0,0 0 1,0 0-1,0 0 0,1 0 1,-1 0-1,0 0 0,0-1 1,-1 1-1,2-2 0,5-9-49,0 0 1,-1 0-1,-1-1 0,0 0 1,5-23-1,10-69-254,-11 21 99,-10 110 298,0-4 21,4 36-1,-2-52-93,-1-1 0,1 0 0,0-1 0,1 1 0,-1 0 0,1 0 0,0 0 0,0-1 0,1 1 0,-1-1 0,1 0 0,6 8 0,-7-10-10,1 0 0,0 0 0,0 0 0,0-1 0,0 1 0,0-1 0,0 1 0,0-1 0,1 0 0,-1 0 0,0-1 0,1 1 0,-1-1 0,1 0 0,-1 1 0,0-1 0,1-1 0,-1 1-1,1 0 1,-1-1 0,0 0 0,6-1 0,3-2-8,1-1-1,-1 0 1,0-1-1,16-10 0,-9 4-44,-1 0-1,-1-1 0,0-1 0,-1-1 1,-1 0-1,0-1 0,-1 0 0,22-35 0,-36 51 45,0 0 0,0 0 0,0 0 0,0 0 0,0 0 0,0 0-1,-1 0 1,1 0 0,0 0 0,0 0 0,0 0 0,0 0 0,0 0-1,0 0 1,0 0 0,0-1 0,0 1 0,0 0 0,0 0 0,0 0-1,0 0 1,0 0 0,0 0 0,0 0 0,0 0 0,0 0 0,-1 0 0,1 0-1,0 0 1,0 0 0,0 0 0,0-1 0,0 1 0,0 0 0,0 0-1,0 0 1,0 0 0,0 0 0,0 0 0,0 0 0,0 0 0,0 0-1,0 0 1,0 0 0,1 0 0,-1 0 0,0-1 0,0 1 0,0 0-1,0 0 1,0 0 0,0 0 0,0 0 0,0 0 0,0 0 0,0 0-1,0 0 1,0 0 0,0 0 0,0 0 0,0 0 0,0 0 0,1 0 0,-9 5-12,-10 12 28,10-6 2,-12 14 194,2 0 1,-22 43 0,40-67-202,-1 0 1,1 0 0,0 0-1,-1 0 1,1 0-1,0 0 1,0 0 0,0 0-1,0 1 1,0-1-1,0 0 1,0 0 0,0 0-1,0 0 1,1 0-1,-1 0 1,0 0-1,1 0 1,-1 0 0,1 0-1,-1 0 1,1 0-1,-1 0 1,1 0 0,0 0-1,-1 0 1,1-1-1,0 1 1,0 0 0,0 0-1,0-1 1,-1 1-1,1-1 1,2 2-1,5 2-172,0 0-1,0-1 0,14 5 1,-4-2-777,-17-6 910,-1 1 0,1-1 0,0 1 0,0-1 0,0 0-1,0 0 1,0 1 0,0-1 0,0 0 0,0 0 0,0 0 0,0 0 0,1 0 0,-1 0 0,0 0 0,0 0 0,0-1 0,0 1 0,0 0-1,0-1 1,0 1 0,-1 0 0,1-1 0,0 1 0,0-1 0,0 0 0,0 1 0,0-1 0,1-1 0,8-5-301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23.766"/>
    </inkml:context>
    <inkml:brush xml:id="br0">
      <inkml:brushProperty name="width" value="0.05" units="cm"/>
      <inkml:brushProperty name="height" value="0.05" units="cm"/>
    </inkml:brush>
  </inkml:definitions>
  <inkml:trace contextRef="#ctx0" brushRef="#br0">3 245 12411,'-1'-1'49,"1"0"1,0 0 0,-1 0-1,1 0 1,0-1 0,0 1-1,0 0 1,0 0 0,0 0-1,0 0 1,0 0 0,0 0 0,0-1-1,0 1 1,1 0 0,-1 0-1,0 0 1,1 0 0,-1 0-1,1 0 1,-1 0 0,1 0-1,0 0 1,-1 0 0,1 0-1,0 1 1,1-2 0,22-26 168,-19 24-192,0 1-1,0-1 0,0 1 0,0 0 0,1 0 0,-1 1 1,1-1-1,0 1 0,-1 1 0,1-1 0,0 1 1,11-1-1,8 0 116,48 4 0,-18 0-68,49-9 57,145-27 0,17-3 328,271 12 394,-326 18-774,998 1-32,-1135 8-36,463 7 33,-1-29 17,-17-11 359,0 39 345,-336 4-416,394 22 542,-3-36-1081,-514-1 133,177-6 315,-230 4-401,-6-2-7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2.766"/>
    </inkml:context>
    <inkml:brush xml:id="br0">
      <inkml:brushProperty name="width" value="0.05" units="cm"/>
      <inkml:brushProperty name="height" value="0.05" units="cm"/>
    </inkml:brush>
  </inkml:definitions>
  <inkml:trace contextRef="#ctx0" brushRef="#br0">147 1 17204,'-70'268'7716,"42"-177"-6865,-15 97 0,41-178-795,0 1 0,1-1 0,0 0 1,1 1-1,2 18 0,-2-29-66,0 1 0,0 0 0,0 0 0,0-1 0,0 1 0,1 0 0,-1-1 0,0 1 0,0-1 0,1 1 0,-1 0 0,1-1 0,-1 1 0,0-1 0,1 1 0,-1-1 0,1 1 0,-1-1 0,1 1 0,-1-1 0,1 0 0,0 1 0,-1-1 0,1 0 0,-1 1 0,1-1 0,0 0 0,-1 0 0,1 1 0,0-1 0,-1 0 0,1 0 0,0 0 0,0 0 0,-1 0 0,1 0 0,0 0 0,-1 0 0,1 0 0,0-1 0,-1 1 0,1 0 0,0 0 0,-1 0 0,1-1 0,0 1 0,0-1 0,3-1-109,0-1 0,0 1 0,-1-1 0,1 0 0,4-4 1,8-11-478,-1-1 1,-1 0 0,22-38 0,26-68-1313,-46 90 1390,9-20-147,-14 28 651,2 1-1,26-44 1,-39 70 37,1 0 1,-1-1-1,0 1 1,0 0-1,0 0 1,0 0-1,0-1 0,0 1 1,0 0-1,0 0 1,0 0-1,0-1 1,1 1-1,-1 0 0,0 0 1,0 0-1,0 0 1,0-1-1,0 1 1,1 0-1,-1 0 0,0 0 1,0 0-1,0 0 1,1 0-1,-1 0 1,0 0-1,0-1 0,0 1 1,1 0-1,-1 0 1,0 0-1,0 0 1,0 0-1,1 0 0,-1 0 1,0 0-1,0 0 1,1 0-1,-1 1 1,0 9 550,-6 16 87,-23 65 1161,18-59-1404,1-1 1,1 2 0,1-1-1,-4 55 1,14-58-806,-2-29 370,0 1-1,1 0 1,-1-1-1,0 1 1,0-1-1,0 1 1,0-1-1,0 1 1,1-1 0,-1 1-1,0 0 1,0-1-1,1 0 1,-1 1-1,1-1 1,-1 1-1,0-1 1,1 1-1,-1-1 1,1 0-1,-1 1 1,1-1-1,-1 0 1,1 1-1,-1-1 1,1 0-1,-1 0 1,1 0 0,-1 1-1,1-1 1,-1 0-1,1 0 1,0 0-1,-1 0 1,1 0-1,-1 0 1,1 0-1,-1 0 1,1 0-1,0 0 1,0-1-1,4-2-250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3.213"/>
    </inkml:context>
    <inkml:brush xml:id="br0">
      <inkml:brushProperty name="width" value="0.05" units="cm"/>
      <inkml:brushProperty name="height" value="0.05" units="cm"/>
    </inkml:brush>
  </inkml:definitions>
  <inkml:trace contextRef="#ctx0" brushRef="#br0">13 36 19988,'-6'-2'2305,"5"-2"-1265,-4-5-392,6 1 1273,4 2-497,4 3-640,-1 0-416,4 4-1368,0 1 1000,-7-2-256,1 0-184</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3.862"/>
    </inkml:context>
    <inkml:brush xml:id="br0">
      <inkml:brushProperty name="width" value="0.05" units="cm"/>
      <inkml:brushProperty name="height" value="0.05" units="cm"/>
    </inkml:brush>
  </inkml:definitions>
  <inkml:trace contextRef="#ctx0" brushRef="#br0">454 7 17692,'18'-6'1700,"-18"6"-1648,0 0 0,1 0 0,-1 0 0,0 0 0,0 0 0,1 0 0,-1 0 0,0 0 0,0 0 0,1 0 0,-1 0 0,0 0 0,0 0 0,0 1 0,1-1 0,-1 0 0,0 0 0,0 0 0,1 0 0,-1 0 0,0 1 0,0-1 0,0 0 0,0 0 0,1 0 0,-1 1 0,0-1 0,0 0 0,0 0 0,0 0 0,0 1 0,0-1 0,0 0 0,1 1 1,-2 2 187,1 0 1,-1 0 0,1 0 0,-1 0 0,0-1 0,0 1-1,0 0 1,0 0 0,-4 4 0,-11 20 67,-1-1-1,-1-1 1,-1-1-1,-1 0 1,-1-2-1,-1 0 1,-1-2-1,-1 0 1,-1-2-1,-1 0 1,-47 23-1,63-36-279,0 0-1,0-1 1,-1-1-1,1 0 0,-1 0 1,0-1-1,1 0 1,-13 0-1,21-2-39,-1 0 0,1 0-1,-1-1 1,1 1 0,-1-1-1,1 1 1,-1-1 0,1 0 0,-1 0-1,1 0 1,0 0 0,-1 0-1,1-1 1,0 1 0,-4-4-1,4 3-16,1 0-1,-1-1 1,1 1-1,-1 0 1,1-1-1,0 0 1,0 1-1,0-1 1,1 0-1,-1 1 0,0-1 1,1 0-1,0 0 1,0 1-1,0-1 1,0 0-1,1-5 1,-1 3-7,1 0 0,-1 0 1,1 0-1,1 0 0,-1 0 0,1 0 1,0 0-1,0 1 0,0-1 0,0 1 1,1-1-1,0 1 0,0 0 1,0 0-1,1 0 0,-1 1 0,1-1 1,0 1-1,0 0 0,0 0 0,0 0 1,0 0-1,1 1 0,-1 0 1,1 0-1,7-2 0,-2 1 45,1 1 0,-1 0 0,1 0 0,-1 1 0,1 1 0,-1 0 0,1 0 0,-1 1-1,0 1 1,1 0 0,19 6 0,-7-1 130,0 2-1,0 1 1,-1 1 0,28 18-1,-41-23-83,0 0 0,-1 1 0,1 0-1,-2 0 1,1 1 0,-1 0 0,0 0 0,-1 0 0,0 1-1,0 0 1,-1 1 0,7 15 0,-9-12 131,7 15-1303,-10-28 1084,0 1 0,1-1 1,-1 1-1,1-1 0,-1 1 1,1-1-1,-1 1 0,1-1 1,-1 1-1,1-1 0,-1 0 0,1 1 1,0-1-1,-1 0 0,1 1 1,0-1-1,-1 0 0,1 0 0,0 0 1,-1 1-1,1-1 0,0 0 1,-1 0-1,1 0 0,0 0 1,-1 0-1,1 0 0,0-1 0,-1 1 1,1 0-1,0 0 0,-1 0 1,1-1-1,0 1 0,0-1 0,13-8-383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4.560"/>
    </inkml:context>
    <inkml:brush xml:id="br0">
      <inkml:brushProperty name="width" value="0.05" units="cm"/>
      <inkml:brushProperty name="height" value="0.05" units="cm"/>
    </inkml:brush>
  </inkml:definitions>
  <inkml:trace contextRef="#ctx0" brushRef="#br0">90 9 16628,'1'-1'220,"1"0"0,-1 0 0,1 0 0,-1 0 0,1 0 0,-1 1 0,1-1 0,-1 1 0,1-1 1,0 1-1,-1-1 0,1 1 0,0 0 0,-1 0 0,1 0 0,0 0 0,1 1 0,-2-1-92,0 1 0,0 0 0,0-1 0,-1 1 1,1 0-1,0 0 0,-1 0 0,1 0 0,0 0 0,-1 0 0,1 0 0,-1 0 0,0 0 0,1 0 0,-1 0 0,0 0 0,0 0 0,0 0 0,1 0 0,-1 0 0,0 0 0,0 0 0,0 0 0,-1 0 0,1 0 0,0 0 0,-1 2 0,-3 15 309,0 1-1,-1-2 0,-2 1 1,1-1-1,-16 28 0,0 0-177,21-43-250,-38 99 251,34-88-197,2 1 0,-1-1 1,2 1-1,0 0 0,0 23 0,1-35-52,1-1 0,0 1-1,1 0 1,-1-1-1,0 1 1,0 0 0,1-1-1,-1 1 1,1-1 0,-1 1-1,1-1 1,0 1 0,0-1-1,0 1 1,-1-1 0,1 0-1,0 1 1,1-1 0,-1 0-1,0 0 1,0 0 0,0 0-1,1 0 1,-1 0-1,1 0 1,-1 0 0,1 0-1,-1-1 1,1 1 0,-1-1-1,1 1 1,-1-1 0,1 1-1,0-1 1,-1 0 0,1 0-1,0 0 1,-1 0 0,1 0-1,2-1 1,6 0 23,-1-1 1,0 0 0,0 0-1,1-1 1,15-7-1,74-40-255,-88 43-38,-1 1-1,0-1 0,0-1 0,-1 1 1,0-2-1,0 1 0,7-11 0,-15 18 186,1-1 0,-1 1 0,0-1 0,0 1 0,0-1 0,0 1 0,0-1 1,-1 0-1,1 0 0,0 1 0,-1-1 0,1 0 0,-1 0 0,0 0 0,0 0 0,0 0 0,1 1 0,-2-1 0,1 0 0,0 0 0,0 0 0,-1 0 0,1 0 0,-1 1 0,1-1 0,-1 0 0,0 0 0,1 1 0,-1-1 0,0 0 0,0 1 0,-1-1 0,1 1 1,0 0-1,0-1 0,-3-1 0,-24-14-797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4.962"/>
    </inkml:context>
    <inkml:brush xml:id="br0">
      <inkml:brushProperty name="width" value="0.05" units="cm"/>
      <inkml:brushProperty name="height" value="0.05" units="cm"/>
    </inkml:brush>
  </inkml:definitions>
  <inkml:trace contextRef="#ctx0" brushRef="#br0">0 18 17036,'5'6'2280,"5"-1"-1296,15-4-240,9-1 1289,8-1-689,7-3-152,2 0-335,3-2-289,-7 0-1008,-9-2 592,-18 8-224,-11 2-80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6.759"/>
    </inkml:context>
    <inkml:brush xml:id="br0">
      <inkml:brushProperty name="width" value="0.05" units="cm"/>
      <inkml:brushProperty name="height" value="0.05" units="cm"/>
    </inkml:brush>
  </inkml:definitions>
  <inkml:trace contextRef="#ctx0" brushRef="#br0">234 59 14195,'0'-2'212,"1"-1"0,-1 1 1,0 0-1,1 0 0,-1 0 0,0 0 0,0-1 1,-1 1-1,1 0 0,0 0 0,-1 0 0,1-1 0,-1 1 1,0 0-1,1 0 0,-1 0 0,0 0 0,-2-2 1,2 3-62,0 0 1,-1-1-1,1 1 1,-1 0 0,1 0-1,-1 1 1,1-1-1,-1 0 1,0 0 0,1 1-1,-1-1 1,0 1-1,0 0 1,1-1 0,-1 1-1,0 0 1,0 0-1,1 0 1,-1 0 0,0 0-1,0 0 1,0 1-1,1-1 1,-3 1 0,-4 2 64,0 0 0,1 0 0,0 0 0,-1 1 0,1 0 1,1 1-1,-1-1 0,1 1 0,-1 1 0,1-1 0,-8 10 0,1 1-58,0 1-1,0 0 1,-12 24-1,25-40-154,-4 4 27,0 2 0,1-1 0,0 0 0,0 1 0,1-1 0,-1 1 0,2 0 0,-1 0 0,1 0 0,-1 7 0,2-13-25,0-1-1,0 1 1,0-1-1,1 1 1,-1-1-1,0 1 1,0-1-1,0 1 1,1-1-1,-1 1 0,0-1 1,1 0-1,-1 1 1,0-1-1,1 1 1,-1-1-1,1 0 1,-1 1-1,1-1 1,-1 0-1,0 0 0,1 1 1,-1-1-1,1 0 1,-1 0-1,1 0 1,-1 0-1,1 1 1,0-1-1,-1 0 1,1 0-1,-1 0 0,1 0 1,-1 0-1,1 0 1,-1 0-1,1-1 1,-1 1-1,1 0 1,-1 0-1,1 0 1,-1 0-1,1-1 0,-1 1 1,1-1-1,23-11 69,0-6-41,-2-1-1,-1-1 1,0-1 0,-1 0 0,26-40 0,7-6 126,-52 67-153,-1 0 0,0-1-1,0 1 1,0 0 0,0-1 0,1 1-1,-1 0 1,0-1 0,0 1 0,1 0-1,-1 0 1,0-1 0,1 1 0,-1 0-1,0 0 1,1-1 0,-1 1 0,0 0-1,1 0 1,-1 0 0,0 0-1,1-1 1,-1 1 0,1 0 0,-1 0-1,0 0 1,1 0 0,-1 0 0,1 0-1,-1 0 1,1 0 0,1 13 78,-8 23 35,6-36-116,-8 29 73,-10 52 48,17-74-109,0 1 0,1-1 0,0 0 0,0 1 0,0-1-1,1 0 1,0 1 0,3 11 0,-3-18-10,0 1 0,0 0 0,0-1 0,0 1 0,0-1 0,1 1 0,-1-1 0,0 1 0,1-1 0,-1 0 0,1 0 0,-1 0 0,1 0 0,0 0 0,-1 0 0,1 0 0,0 0 1,0-1-1,0 1 0,-1 0 0,1-1 0,0 0 0,0 0 0,0 1 0,0-1 0,0 0 0,0 0 0,0-1 0,3 0 0,5 0 7,-1-1 0,0 0 1,0 0-1,17-8 0,2-4 15,0-1 1,30-23-1,-37 23-23,1 1 0,0 1 0,1 1 0,28-10-1,-50 22-1,-1-1-1,1 1 0,0-1 0,0 1 0,0 0 1,0-1-1,0 1 0,-1 0 0,1 0 1,0-1-1,0 1 0,0 0 0,0 0 0,0 0 1,0 0-1,0 0 0,0 0 0,0 1 0,-1-1 1,1 0-1,0 0 0,0 1 0,0-1 0,0 0 1,0 1-1,-1-1 0,1 1 0,0-1 0,0 1 1,-1 0-1,1-1 0,0 1 0,-1 0 1,1-1-1,-1 1 0,1 0 0,-1 0 0,1-1 1,-1 1-1,1 0 0,-1 0 0,0 0 0,1 0 1,-1-1-1,0 1 0,0 0 0,0 0 0,0 0 1,0 0-1,0 0 0,0 0 0,0 0 0,0 1 1,-1 9 19,-1-1 0,0 1 1,-6 20-1,2-8 77,6-23-90,0 1 1,-1-1-1,1 1 1,0-1-1,0 1 1,0 0 0,0-1-1,0 1 1,0-1-1,0 1 1,0-1-1,0 1 1,0 0-1,0-1 1,1 1-1,-1-1 1,0 1-1,0-1 1,0 1-1,1-1 1,-1 1 0,0-1-1,1 1 1,-1-1-1,0 1 1,1-1-1,-1 0 1,1 1-1,0 0 1,0-1 0,0 0 1,0 0-1,0 0 0,0 0 0,0 0 0,0 0 0,0-1 0,0 1 0,0 0 0,0 0 1,0-1-1,0 1 0,0-1 0,1 0 0,39-28 113,-32 23-87,6-5 10,21-15 38,38-22 1,-64 43-80,0 0 1,0 0 0,0 1-1,1 0 1,0 0-1,0 1 1,0 1 0,0 0-1,15-1 1,-24 3-4,0 0 0,1 0-1,-1 1 1,1-1 0,-1 0 0,1 1 0,-1-1 0,0 1-1,1 0 1,-1 0 0,0 0 0,0 0 0,0 0-1,0 0 1,0 1 0,0-1 0,0 1 0,0 0 0,0-1-1,1 3 1,-1-1 0,0 1 0,0-1 0,0 0 0,-1 1 0,0 0 0,1-1 0,-1 1 0,-1 0 0,1-1 0,0 1 0,-1 7-1,0 1 19,-1 1 0,0-1 0,-1 1 0,-1-1-1,0 1 1,-8 19 0,11-32-33,0 1 0,0-1 1,0 1-1,0-1 0,-1 0 0,1 1 0,0-1 1,0 0-1,-1 1 0,1-1 0,0 0 0,-1 1 1,1-1-1,0 0 0,-1 0 0,1 1 0,0-1 1,-1 0-1,1 0 0,0 0 0,-1 0 1,1 1-1,-1-1 0,1 0 0,0 0 0,-1 0 1,1 0-1,-1 0 0,1 0 0,-1 0 0,1 0 1,0 0-1,-1 0 0,1 0 0,-1 0 0,1-1 1,-1 1-1,1 0 0,0 0 0,-1 0 0,0-1 1,-5 0-52,-4 1-95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7.690"/>
    </inkml:context>
    <inkml:brush xml:id="br0">
      <inkml:brushProperty name="width" value="0.05" units="cm"/>
      <inkml:brushProperty name="height" value="0.05" units="cm"/>
    </inkml:brush>
  </inkml:definitions>
  <inkml:trace contextRef="#ctx0" brushRef="#br0">168 414 13411,'11'-9'641,"-1"-1"0,0 0 1,-1 0-1,0-1 0,0-1 0,-2 1 1,1-1-1,-1-1 0,-1 1 1,0-1-1,-1 0 0,5-19 0,-10 30-531,0 0-1,1 1 0,-1-1 1,0 0-1,0 0 1,0 0-1,0 1 0,0-1 1,0 0-1,-1 0 0,1 0 1,0 1-1,-1-1 1,0 0-1,1 1 0,-1-1 1,0 0-1,0 1 0,0-1 1,0 1-1,-2-3 1,1 3-49,1 0 1,-1 0 0,1 0-1,-1 1 1,0-1 0,1 1 0,-1-1-1,0 1 1,1 0 0,-1-1-1,0 1 1,0 0 0,1 0 0,-1 0-1,0 1 1,0-1 0,1 0-1,-1 1 1,0-1 0,0 1 0,1-1-1,-1 1 1,-1 1 0,-11 4 75,0 1 0,1 1 0,0 1 0,1 0 0,0 0 0,-11 12 0,5-4-52,1 1 0,-28 39-1,40-50-69,-22 37 42,25-41-52,1 0-1,0-1 1,0 1 0,0 0-1,0 0 1,0 0-1,1 0 1,-1 0-1,1-1 1,0 1-1,0 0 1,0 0-1,0 0 1,1 4-1,-1-6-2,1 0-1,-1-1 1,0 1-1,1 0 1,-1 0-1,1 0 1,0 0-1,-1 0 1,1-1-1,0 1 1,-1 0-1,1 0 1,0-1-1,0 1 1,-1-1-1,1 1 1,0-1-1,0 1 1,0-1-1,0 1 1,0-1-1,0 0 1,0 1-1,0-1 1,0 0-1,0 0 1,0 0-1,0 0 1,0 0-1,0 0 1,0 0-1,0 0 1,0 0-1,0-1 1,0 1-1,1-1 1,5 0 4,0-2 1,0 1-1,0-1 1,6-4-1,9-5 3,-1-1-1,-1-1 1,0-1-1,-1-1 0,24-27 1,79-100 22,-91 102-17,-2-1-1,42-80 1,-89 166 2,-21 72 1,30-82-15,1 0-1,1 1 1,-3 65 0,10-90-3,0 0-1,1 0 1,0-1-1,1 1 1,0 0-1,0-1 0,8 17 1,-9-22-44,1-1 1,0 1 0,0-1-1,0 1 1,1-1-1,-1 0 1,1 0-1,0 0 1,0 0-1,0-1 1,0 1-1,0-1 1,1 1-1,-1-1 1,1 0-1,-1-1 1,1 1-1,0-1 1,0 1-1,-1-1 1,6 1-1,2-1-18,0 0-1,0-1 0,0 0 1,1 0-1,-1-1 0,12-3 1,27-8-191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7:58.387"/>
    </inkml:context>
    <inkml:brush xml:id="br0">
      <inkml:brushProperty name="width" value="0.05" units="cm"/>
      <inkml:brushProperty name="height" value="0.05" units="cm"/>
    </inkml:brush>
  </inkml:definitions>
  <inkml:trace contextRef="#ctx0" brushRef="#br0">6 46 14571,'-1'0'117,"1"0"1,0 1-1,-1-1 1,1 0-1,0 1 0,-1-1 1,1 0-1,0 1 1,0-1-1,-1 1 0,1-1 1,0 1-1,0-1 0,0 0 1,-1 1-1,1-1 1,0 1-1,0-1 0,0 1 1,0-1-1,0 1 1,0-1-1,0 1 0,0-1 1,0 1-1,0-1 0,0 1 1,1-1-1,-1 1 1,0-1-1,0 0 0,0 1 1,0-1-1,1 1 0,-1-1 1,0 1-1,1-1 1,-1 0-1,0 1 0,1-1 1,-1 0-1,0 1 1,1-1-1,-1 0 0,0 0 1,1 1-1,-1-1 0,1 0 1,-1 0-1,1 0 1,0 1-1,25 12 2484,-16-10-2342,1 0 0,0-1 1,0-1-1,0 0 0,0 0 0,0-1 1,0 0-1,-1-1 0,1-1 1,0 1-1,0-2 0,-1 1 0,13-6 1,8-3-150,-1-2 1,-1-1 0,29-19 0,-58 33-111,0 0 0,0 0 0,0 0 0,0-1 0,0 1 0,0 0 0,0 0 0,0 0 0,1 0 0,-1 0 0,0 0 1,0 0-1,0 0 0,0 0 0,0 0 0,0-1 0,0 1 0,0 0 0,1 0 0,-1 0 0,0 0 0,0 0 0,0 0 1,0 0-1,0 0 0,0 0 0,1 0 0,-1 0 0,0 0 0,0 0 0,0 0 0,0 0 0,0 0 0,0 0 0,1 0 1,-1 0-1,0 0 0,0 0 0,0 0 0,0 0 0,0 1 0,0-1 0,1 0 0,-1 0 0,0 0 0,0 0 0,0 0 1,0 0-1,0 0 0,0 0 0,0 0 0,0 1 0,0-1 0,0 0 0,0 0 0,1 0 0,-4 8 4,-22 52-4,-21 60-14,22-32 34,-22 171-1,45-257-18,1-1 1,0-1 0,0 1-1,0-1 1,0 0 0,0 1 0,0-1-1,-1 1 1,1-1 0,0 1 0,0-1-1,-1 1 1,1-1 0,0 0 0,-1 1-1,1-1 1,0 0 0,-1 1 0,1-1 0,0 0-1,-1 1 1,1-1 0,-1 0 0,1 0-1,-1 1 1,1-1 0,-1 0 0,1 0-1,0 0 1,-1 0 0,1 0 0,-1 0-1,1 0 1,-1 0 0,1 0 0,-1 0-1,1 0 1,-1 0 0,1 0 0,-1 0-1,1 0 1,-1 0 0,1 0 0,-1-1-1,1 1 1,-1 0 0,1 0 0,0-1-1,-1 1 1,1 0 0,-1-1 0,1 1-1,-28-20 71,22 15-45,-6-3-6,-1 0 0,-1 1 0,1 0 0,-1 1 1,0 1-1,0 0 0,-1 0 0,-19-2 0,22 6-552,16 2-1078,-2 0 1419,1-1 0,0 1 0,-1-1 0,1 0 0,0 0 1,-1 0-1,6-1 0,17-10-429,8-6-205</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07.677"/>
    </inkml:context>
    <inkml:brush xml:id="br0">
      <inkml:brushProperty name="width" value="0.05" units="cm"/>
      <inkml:brushProperty name="height" value="0.05" units="cm"/>
    </inkml:brush>
  </inkml:definitions>
  <inkml:trace contextRef="#ctx0" brushRef="#br0">161 9 13179,'1'-1'171,"0"0"0,-1 1 0,1-1 0,0 0 0,-1 1 0,1-1 0,0 1 0,0-1 0,0 1 0,-1-1 0,1 1 0,0 0 0,0-1 0,0 1 0,0 0 0,0-1 0,0 1 1,0 0-1,0 0 0,0 0 0,0 0 0,0 0 0,0 0 0,1 1 0,-1 0-27,-1 0 1,1 0-1,-1 1 0,0-1 1,1 0-1,-1 1 1,0-1-1,0 0 0,0 1 1,0-1-1,0 0 1,0 1-1,0-1 0,-1 0 1,1 1-1,0-1 0,-1 0 1,1 1-1,-1-1 1,0 1-1,-148 449 4788,142-430-4852,1-8-26,2-1-1,0 1 0,0 1 0,1-1 1,1 0-1,0 1 0,0 18 1,2-32-51,0 1 1,0-1 0,0 1 0,0-1 0,0 1 0,0-1 0,0 1 0,0-1-1,0 1 1,1-1 0,-1 1 0,0-1 0,0 0 0,0 1 0,1-1 0,-1 1 0,0-1-1,1 0 1,-1 1 0,0-1 0,1 0 0,-1 1 0,0-1 0,1 0 0,-1 1-1,0-1 1,1 0 0,-1 0 0,1 1 0,-1-1 0,1 0 0,1 0 1,-1 0 0,0 0 0,1 0 0,-1 0 0,0-1 0,0 1 0,1 0 0,-1-1 0,0 1 0,0-1 0,3-1 0,32-25 59,14-22 13,57-74 1,-3 4-47,-100 114-28,22-19 9,-25 24-12,-1 0 1,1-1-1,-1 1 1,1 0 0,-1 0-1,1-1 1,-1 1 0,1 0-1,0 0 1,-1 0-1,1 0 1,-1-1 0,1 1-1,-1 0 1,1 0-1,0 0 1,-1 1 0,1-1-1,-1 0 1,1 0 0,0 0-1,-1 0 1,1 0-1,-1 1 1,1-1 0,-1 0-1,1 0 1,-1 1-1,1-1 1,-1 1 0,1-1-1,-1 0 1,1 1 0,-1-1-1,0 1 1,1-1-1,-1 1 1,0-1 0,1 1-1,-1-1 1,0 1-1,0-1 1,1 1 0,-1-1-1,0 2 1,2 4 3,0 0-1,-1 0 1,0 0-1,0 1 1,-1-1-1,0 0 1,0 0-1,-1 8 1,-10 53 26,6-41-16,-23 102-567,26-125-267,2-5 617,3-9 85,9-15-198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08.242"/>
    </inkml:context>
    <inkml:brush xml:id="br0">
      <inkml:brushProperty name="width" value="0.05" units="cm"/>
      <inkml:brushProperty name="height" value="0.05" units="cm"/>
    </inkml:brush>
  </inkml:definitions>
  <inkml:trace contextRef="#ctx0" brushRef="#br0">44 364 18388,'-10'23'1164,"0"1"1,-5 25-1,12-41-1021,1 1-1,1-1 0,0 1 0,0 0 1,1 0-1,0 0 0,0 0 0,1 0 0,2 10 1,-3-16-124,1-1-1,0 0 1,-1 1 0,1-1 0,0 0 0,0 1 0,0-1 0,1 0 0,-1 0 0,0 0-1,1 0 1,0 0 0,-1-1 0,1 1 0,3 3 0,-3-4-3,0-1 1,0 1 0,0 0-1,-1 0 1,1-1-1,0 1 1,0-1-1,0 0 1,0 0 0,0 1-1,0-1 1,0 0-1,0-1 1,0 1-1,4-1 1,-1-1 22,1 0-1,0 0 1,-1-1 0,1 0 0,-1 0-1,0 0 1,0 0 0,0-1 0,0 0-1,-1 0 1,7-7 0,-4 1 40,0 1 1,0-2 0,-1 1-1,0-1 1,-1 0 0,0 0-1,0 0 1,3-15 0,-6 16-25,0 0 0,0 0 0,0 0 0,-2-1 0,1 1 0,-1 0 0,-1 0 0,0 0 1,0-1-1,-4-11 0,5 20-40,-1-1 0,0 0-1,-1 0 1,1 1 0,0-1 0,-1 1 0,1-1 0,-1 1-1,0 0 1,0 0 0,-3-4 0,4 6-13,0-1 1,1 1-1,-1-1 0,0 1 0,0 0 1,0-1-1,0 1 0,1 0 1,-1-1-1,0 1 0,0 0 0,0 0 1,0 0-1,0 0 0,0 0 0,1 0 1,-1 0-1,0 0 0,0 0 1,0 0-1,0 1 0,0-1 0,0 0 1,1 0-1,-1 1 0,0-1 1,0 1-1,0-1 0,1 1 0,-1-1 1,0 1-1,1-1 0,-1 1 1,0 0-1,1-1 0,-1 1 0,1 0 1,-1 0-1,0 0 0,-1 3 1,0-1 1,0 1-1,0-1 0,0 1 0,1 0 0,0 0 1,-1-1-1,2 1 0,-1 0 0,0 0 0,1 0 0,-1 0 1,1 1-1,0-1 0,1 0 0,-1 0 0,2 5 1,-2-7-4,1 1 0,0-1 0,-1 0 1,1 1-1,0-1 0,0 0 0,1 0 1,-1 0-1,0 0 0,1 0 0,-1 0 1,1 0-1,-1-1 0,1 1 0,0-1 1,0 1-1,0-1 0,0 1 0,0-1 1,0 0-1,0 0 0,0 0 0,1 0 1,-1-1-1,0 1 0,1 0 0,-1-1 1,0 0-1,1 1 0,-1-1 0,4 0 1,5-1 3,0-1 1,0 0 0,0 0 0,0-1 0,0-1 0,0 0 0,-1 0 0,10-6 0,14-9 4,32-24 0,-30 18 8,0-2 0,-2-1-1,-2-1 1,0-2 0,51-67-1,-79 92-15,19-30 4,-22 34-3,1 1 0,-2-1 0,1 0 0,0 0-1,0 0 1,-1 0 0,1 0 0,-1 0 0,1 0 0,-1 0 0,0 0-1,0 0 1,0 0 0,0 0 0,0 0 0,-1-3 0,1 5-2,0-1 0,0 1 0,-1 0 0,1-1 1,0 1-1,0 0 0,-1 0 0,1-1 0,0 1 1,0 0-1,-1 0 0,1-1 0,0 1 0,-1 0 1,1 0-1,0 0 0,-1 0 0,1 0 0,-1-1 1,1 1-1,0 0 0,-1 0 0,1 0 0,0 0 1,-1 0-1,1 0 0,-1 0 0,1 0 0,0 0 1,-1 0-1,1 1 0,-1-1 0,-14 6 11,2 2 22,0 1-1,1 1 1,1 0 0,-1 0-1,2 1 1,-13 16 0,-52 80 293,59-83-209,2 0 0,0 2 0,-13 38 1,24-57-99,0 1 0,1-1 1,0 1-1,0-1 0,1 1 1,0 0-1,0-1 1,1 1-1,0 0 0,1 0 1,-1 0-1,1-1 0,1 1 1,0 0-1,0-1 1,0 0-1,6 12 0,-6-14-124,1-1 0,0 0 0,0 0 1,0-1-1,0 1 0,1-1 0,0 1 0,-1-1 0,1 0 0,0-1 0,1 1 0,-1-1 0,0 1 0,1-1 0,-1 0 1,1-1-1,-1 1 0,1-1 0,0 0 0,0 0 0,8 0 0,-6-1-131,0 0 0,0-1-1,0 0 1,0 0 0,0 0 0,0-1-1,0 0 1,0-1 0,-1 1 0,1-1-1,-1-1 1,1 1 0,-1-1 0,8-6-1,18-20-794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30.151"/>
    </inkml:context>
    <inkml:brush xml:id="br0">
      <inkml:brushProperty name="width" value="0.05" units="cm"/>
      <inkml:brushProperty name="height" value="0.05" units="cm"/>
    </inkml:brush>
  </inkml:definitions>
  <inkml:trace contextRef="#ctx0" brushRef="#br0">6896 470 12899,'-26'-2'302,"0"-1"0,1-1 1,-1-1-1,-34-12 0,-42-9-204,15 16-47,-122 0 0,55 4-26,-754-105-296,796 92 240,-1136-169 53,504 124 128,517 59-85,-292 32 0,136 37-65,5 26-1,165-34 132,3 10 1,-214 99 0,354-132-75,2 3 0,1 3 0,3 4 0,1 1 0,2 4 0,-80 82 1,100-90 94,2 3-1,2 1 1,-56 89 0,81-113-118,1 1 0,2 1-1,0-1 1,1 2 0,-4 23-1,8-29-34,2-1 0,0 1 0,1 0 0,0-1-1,2 1 1,0 0 0,1-1 0,4 18-1,-3-22 1,0 1 0,1-1-1,1 0 1,0 0-1,1 0 1,0-1-1,1 0 1,0 0 0,12 14-1,-7-12-3,1-1 1,0 0-1,0-1 0,1-1 1,0 0-1,20 10 0,16 3-10,1-2-1,1-2 1,79 17 0,-68-19 11,157 48 10,89 24 4,-211-68-3,1-4 0,159 6-1,203-23 28,-196-4-24,219 10 21,91 0-19,-1-30-23,397-91-199,-536 58 139,-45-9 63,-319 48 10,-1-3 1,-1-3-1,91-45 0,-63 20 19,98-68-1,-161 93-14,-1-1 0,-1-2 0,-1-1-1,-1-1 1,-2-1 0,26-38 0,-44 52-5,-1 0 1,0-1 0,-2 1 0,0-1-1,0-1 1,-2 0 0,0 0-1,-1 0 1,-1 0 0,-1 0-1,0-28 1,-2 11 7,-2 1 1,-1-1-1,-2 1 0,-1 0 0,-14-41 1,15 58 26,-1-1 0,-1 1 0,-1 0 0,0 1 1,-1-1-1,-1 2 0,-1-1 0,0 2 0,0-1 0,-2 2 1,0-1-1,0 2 0,-1 0 0,-1 0 0,0 1 0,-29-15 1,15 12-93,0 2 0,0 1 0,-2 1 0,1 1 0,-1 2 0,0 1 0,0 2 0,-1 1 0,1 1 0,-1 2 1,0 1-1,-48 8 0,-14 7-102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08.686"/>
    </inkml:context>
    <inkml:brush xml:id="br0">
      <inkml:brushProperty name="width" value="0.05" units="cm"/>
      <inkml:brushProperty name="height" value="0.05" units="cm"/>
    </inkml:brush>
  </inkml:definitions>
  <inkml:trace contextRef="#ctx0" brushRef="#br0">245 155 14739,'-20'10'717,"1"1"0,0 0 0,1 1 0,0 1 0,1 1 0,1 1 0,0 0-1,0 1 1,2 0 0,0 1 0,1 1 0,1 0 0,-10 21 0,20-35-648,0 0-1,1-1 1,0 1 0,0 0 0,0 0-1,0 0 1,0 0 0,1 7-1,0-10-54,0 0-1,0 0 1,0 0-1,0 0 1,0 0-1,1 0 1,-1-1-1,0 1 0,1 0 1,-1 0-1,1 0 1,-1 0-1,1 0 1,-1-1-1,1 1 1,-1 0-1,1 0 1,0-1-1,-1 1 0,1 0 1,0-1-1,0 1 1,-1-1-1,1 1 1,0-1-1,0 0 1,0 1-1,0-1 0,0 0 1,0 1-1,0-1 1,0 0-1,0 0 1,-1 0-1,1 0 1,0 0-1,2 0 1,2 0 11,0-1 1,1 0 0,-1 0-1,0 0 1,0 0 0,0-1 0,0 0-1,0 0 1,7-5 0,42-30 37,-41 27-43,35-27 5,-3-3 0,-1-2 0,-2-1 0,-3-2 0,-1-2 1,42-69-1,-77 108-26,-8 9 3,-3 8 18,-1 0 1,2 1-1,-1-1 0,1 1 1,1 1-1,-9 17 0,6-12 31,-12 23 171,-25 60 0,40-82-147,0 0 1,1 0-1,1 0 0,1 1 0,0-1 0,0 28 0,3-40-106,0-1 0,0 0 0,1 0 0,0 0 0,-1 1 0,1-1 0,1 0 0,-1 0 0,0 0 0,1 0 0,0-1 0,0 1 0,0 0 0,1-1 0,-1 1 0,1-1 0,0 0 0,0 0 0,0 0 0,0 0 0,0-1 0,6 5 0,-5-6-34,-1 1-1,1-1 0,-1 0 0,1 0 0,0 0 1,-1-1-1,1 1 0,0-1 0,-1 0 0,1 0 1,0 0-1,0 0 0,-1-1 0,1 1 0,0-1 1,-1 0-1,1 0 0,-1-1 0,1 1 0,-1-1 1,1 1-1,-1-1 0,0 0 0,0 0 0,4-4 1,24-23-453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0.934"/>
    </inkml:context>
    <inkml:brush xml:id="br0">
      <inkml:brushProperty name="width" value="0.05" units="cm"/>
      <inkml:brushProperty name="height" value="0.05" units="cm"/>
    </inkml:brush>
  </inkml:definitions>
  <inkml:trace contextRef="#ctx0" brushRef="#br0">152 70 12515,'4'-14'1896,"-4"12"-1352,0-1 1,1 1-1,-1 0 1,1 0-1,0-1 1,-1 1 0,1 0-1,0 0 1,3-4-1,-10 15 238,0 0-1,0 0 0,1 0 0,1 1 1,-6 15-1,-6 11-266,-4 3-292,2 2 0,2 0 1,2 1-1,1 1 0,2 0 0,-7 65 1,17-97-209,1-1 1,0 1 0,0 0 0,4 16 0,-4-25-13,0 0 0,1 0 0,-1 0 1,1 0-1,-1 0 0,1 0 0,0 0 1,-1-1-1,1 1 0,0 0 0,0-1 1,0 1-1,1 0 0,-1-1 1,0 1-1,0-1 0,1 0 0,-1 1 1,1-1-1,0 0 0,-1 0 0,1 0 1,0 0-1,-1 0 0,1 0 0,0-1 1,0 1-1,0 0 0,0-1 1,0 0-1,0 1 0,2-1 0,1-1 8,0 0 0,0 0 0,0 0-1,0 0 1,0-1 0,0 0-1,0 0 1,0-1 0,-1 1-1,6-4 1,44-37 77,-45 36-72,56-51 87,-3-3 0,-3-3 0,-2-2 1,60-92-1,-108 145-88,-1 0 1,0 0-1,-1-1 1,0-1-1,-1 1 0,4-16 1,-9 29-14,-1 0-1,0 1 1,0-1-1,1 1 1,-1-1 0,0 1-1,0-1 1,0 0-1,0 1 1,0-1 0,0 1-1,0-1 1,0 0-1,0 1 1,0-1 0,0 1-1,0-1 1,0 0-1,0 1 1,0-1 0,-1 1-1,1-1 1,-1 0 0,-9 7 27,-15 26 0,24-30-29,-106 162 102,92-137-40,1 2 0,1 0 0,2 0 0,-9 37 0,18-56-20,0 0-1,1 0 1,0 1-1,0-1 1,1 0-1,1 0 1,0 1-1,0-1 0,1 0 1,4 14-1,-5-20-95,1 0-1,-1 0 1,1-1 0,-1 1-1,1-1 1,0 1-1,1-1 1,-1 0-1,1 0 1,-1 0-1,1 0 1,0 0-1,0 0 1,0-1 0,0 1-1,1-1 1,-1 0-1,0 0 1,1-1-1,0 1 1,-1 0-1,1-1 1,0 0-1,0 0 1,0 0 0,0-1-1,0 1 1,0-1-1,4 0 1,-4 0-3,0-1 0,0 0 0,0 1 0,0-1 0,0-1 0,0 1-1,0 0 1,0-1 0,-1 0 0,1 0 0,-1 0 0,5-4 0,20-15-413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44.440"/>
    </inkml:context>
    <inkml:brush xml:id="br0">
      <inkml:brushProperty name="width" value="0.05" units="cm"/>
      <inkml:brushProperty name="height" value="0.05" units="cm"/>
    </inkml:brush>
  </inkml:definitions>
  <inkml:trace contextRef="#ctx0" brushRef="#br0">0 28 17124,'5'-11'746,"3"-5"1782,-6 19-1204,-2 11-281,-1 27 205,-1 144 1667,4-156-2737,1 0 0,1-1 1,2 1-1,13 39 0,-2-24-83,8 29-230,-37-84-1052,-27-41 895,13 22-66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44.843"/>
    </inkml:context>
    <inkml:brush xml:id="br0">
      <inkml:brushProperty name="width" value="0.05" units="cm"/>
      <inkml:brushProperty name="height" value="0.05" units="cm"/>
    </inkml:brush>
  </inkml:definitions>
  <inkml:trace contextRef="#ctx0" brushRef="#br0">3 11 17020,'-3'0'1792,"9"5"-960,7-3-288,14-2 881,10-2-113,10-3-248,4 2-112,1 0-360,2 0-79,-5 2-265,-5 1-176,-9 1-753,-10 2-495,-8 0 952,-4 5-176,3-3-184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45.293"/>
    </inkml:context>
    <inkml:brush xml:id="br0">
      <inkml:brushProperty name="width" value="0.05" units="cm"/>
      <inkml:brushProperty name="height" value="0.05" units="cm"/>
    </inkml:brush>
  </inkml:definitions>
  <inkml:trace contextRef="#ctx0" brushRef="#br0">600 1 17492,'1'0'91,"0"0"0,0 1 0,-1-1 1,1 1-1,0-1 0,-1 1 0,1 0 1,0-1-1,-1 1 0,1 0 0,0-1 1,-1 1-1,1 0 0,-1 0 0,0 0 1,1-1-1,-1 1 0,0 0 0,1 0 1,-1 0-1,0 0 0,0 0 0,0 0 1,0-1-1,0 1 0,0 0 0,0 0 1,0 0-1,0 0 0,0 0 0,0 0 1,-1 1-1,-6 35 771,6-32-521,-15 54 1081,-3 0 0,-37 79 0,41-106-1113,-2-1 0,-1-1 0,-1-1 0,-2-1 0,-41 46 0,44-58-179,0 0 0,0 0 0,-2-2 0,-28 16 0,37-23-96,0-2 0,-1 1-1,0-2 1,0 1 0,0-2 0,0 0 0,-1 0 0,0-1-1,-22 1 1,30-3-36,1 0 0,0-1 0,-1 1 0,1-1-1,0 0 1,-1 0 0,1 0 0,0-1 0,0 1 0,0-1-1,0 0 1,0 0 0,1-1 0,-1 1 0,-6-6 0,8 5-8,0 0 1,-1 0 0,1 0-1,0 0 1,1 0 0,-1 0-1,1-1 1,-1 1 0,1 0-1,0-1 1,0 1 0,0-1-1,1 1 1,-1-1-1,1 0 1,0 1 0,0-1-1,0 0 1,1-4 0,2-6-21,0 1 1,1 0-1,0 0 1,1 0 0,1 1-1,0 0 1,0 0-1,1 0 1,1 1-1,11-14 1,-4 8-3,0 0 1,2 1-1,0 1 0,0 0 1,28-16-1,-39 26 30,1 1-1,-1 1 1,1-1-1,0 1 1,1 0-1,-1 1 1,0 0-1,15-3 1,-18 5 7,0 0 0,1 0 1,-1 1-1,0-1 0,0 1 0,-1 0 1,1 0-1,0 0 0,0 0 0,0 1 1,-1-1-1,1 1 0,0 0 0,-1 0 1,0 1-1,1-1 0,-1 1 0,5 5 1,6 8 133,0 1 0,-1 1 0,20 35-1,-23-35-34,1-1 0,0 0-1,1 0 1,1-2 0,15 16-1,-19-23-130,-7-5-151,0 0 1,1-1-1,0 0 1,-1 1-1,1-1 1,0 0-1,0 0 1,0-1-1,1 1 0,-1-1 1,4 2-1,-2-2-256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45.727"/>
    </inkml:context>
    <inkml:brush xml:id="br0">
      <inkml:brushProperty name="width" value="0.05" units="cm"/>
      <inkml:brushProperty name="height" value="0.05" units="cm"/>
    </inkml:brush>
  </inkml:definitions>
  <inkml:trace contextRef="#ctx0" brushRef="#br0">109 15 20116,'8'-4'1048,"-6"3"-841,1-1 1,0 1-1,-1 0 1,1 0-1,0 0 1,0 0-1,0 0 1,0 1-1,0-1 1,0 1-1,0 0 1,4 0-1,-7 0-99,1 1-1,-1 0 0,0 0 1,0 0-1,1-1 1,-1 1-1,0 0 0,0 0 1,0 0-1,0-1 1,0 1-1,0 0 1,0 0-1,-1 0 0,1 0 1,0-1-1,0 1 1,-1 0-1,1 0 0,0-1 1,-1 1-1,0 1 1,-9 20 605,9-21-651,-22 44 514,-54 115 251,67-136-742,2-1 0,1 1 0,1 1 0,1-1 0,-3 29 0,8-49-58,0-1 0,-1 1 1,1 0-1,1 0 0,-1 0 1,1 0-1,-1-1 0,1 1 1,0 0-1,0 0 0,1-1 1,-1 1-1,1-1 0,0 1 1,-1-1-1,6 6 0,-5-7-4,0 0 1,1 0-1,-1 0 0,1-1 0,0 1 0,0-1 1,0 1-1,-1-1 0,1 0 0,0 0 1,1 0-1,-1 0 0,0-1 0,0 1 0,0-1 1,0 0-1,0 0 0,1 0 0,-1-1 1,5 0-1,8-2-55,0 0 0,-1-2 0,0 1 0,0-2 0,21-10 0,-26 11-421,-1 0 0,0-1 0,0 0 1,-1 0-1,1-1 0,-1 0 0,-1 0 1,1-1-1,6-10 0,-13 17 359,0 0 0,0-1-1,-1 1 1,1 0 0,-1-1-1,1 1 1,-1-1 0,1 1 0,-1 0-1,0-1 1,0 1 0,1-1 0,-1 1-1,0-1 1,0 1 0,-1-1 0,1 1-1,-1-3 1,-6-9-978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46.118"/>
    </inkml:context>
    <inkml:brush xml:id="br0">
      <inkml:brushProperty name="width" value="0.05" units="cm"/>
      <inkml:brushProperty name="height" value="0.05" units="cm"/>
    </inkml:brush>
  </inkml:definitions>
  <inkml:trace contextRef="#ctx0" brushRef="#br0">0 70 19764,'14'3'2025,"10"-5"-1145,4-4-344,10-3 1024,4 0-343,3-1-361,1 1-208,-3 2-552,-6 0-328,-9 3-1064,-7 1 1160,-4 0-225,-2 0-127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48.906"/>
    </inkml:context>
    <inkml:brush xml:id="br0">
      <inkml:brushProperty name="width" value="0.05" units="cm"/>
      <inkml:brushProperty name="height" value="0.05" units="cm"/>
    </inkml:brush>
  </inkml:definitions>
  <inkml:trace contextRef="#ctx0" brushRef="#br0">130 157 9274,'5'-15'1547,"-1"-1"-1,-1 1 1,0 0-1,-1-1 1,0 1 0,-2-32-1,0 46-1417,1 0 0,-1 0-1,0 1 1,0-1 0,0 0-1,-1 0 1,1 1 0,0-1-1,0 0 1,0 0 0,-1 0-1,1 1 1,0-1 0,-1 0-1,1 1 1,0-1 0,-1 0-1,1 1 1,-1-1 0,1 0-1,-1 1 1,1-1 0,-2 0-1,1 1-44,1 0-1,-1 0 1,0 0-1,0 0 0,1 0 1,-1 0-1,0 1 1,1-1-1,-1 0 1,0 0-1,1 1 0,-1-1 1,1 0-1,-1 1 1,0-1-1,1 1 0,-1-1 1,1 0-1,-1 1 1,0 0-1,-4 4 185,1 1 1,0-1-1,-8 12 1,-2 11-82,1 0 0,2 0 1,0 2-1,-11 48 1,11-21-53,-6 89 1,16-131-122,-1 63 35,2-69-47,1 0 1,0 0 0,1 0-1,0 0 1,0-1 0,6 15-1,-7-21 0,-1-1 1,1 1-1,0 0 0,0 0 1,0-1-1,1 1 0,-1-1 1,0 1-1,0-1 0,1 1 1,-1-1-1,1 0 0,-1 0 1,1 0-1,0 0 0,0 0 1,-1 0-1,1 0 0,0 0 1,0-1-1,0 1 0,0-1 1,-1 1-1,1-1 0,0 0 1,0 0-1,0 0 0,0 0 1,0 0-1,0 0 0,0 0 1,0-1-1,0 1 0,0-1 1,3-1-1,3-1 9,-1 0 1,1-1-1,0 0 0,-1-1 1,0 0-1,0 0 1,7-7-1,11-13 16,-1 0 0,-2-1 1,-1-2-1,22-36 0,61-127 54,-81 140-1,26-84-1,-68 165 32,-5 24-56,2 2 1,3 0 0,-15 78-1,30-118-7,1 0 0,0 0 0,2 1 0,0-1 0,0 1 0,2-1 0,0 1 0,0-1 0,9 32 0,-9-44-42,1-1-1,-1 1 1,1-1-1,0 1 1,0-1-1,0 0 1,1 0-1,-1 0 1,1 0-1,-1 0 1,1 0-1,0-1 1,0 0-1,0 1 1,0-1-1,1 0 1,-1 0-1,1-1 1,-1 1-1,1-1 1,-1 0-1,8 2 1,-2-2-83,0 0 0,0 0 0,0-1 0,-1 0 0,1-1 1,0 0-1,0-1 0,16-4 0,-5-1-99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0.633"/>
    </inkml:context>
    <inkml:brush xml:id="br0">
      <inkml:brushProperty name="width" value="0.05" units="cm"/>
      <inkml:brushProperty name="height" value="0.05" units="cm"/>
    </inkml:brush>
  </inkml:definitions>
  <inkml:trace contextRef="#ctx0" brushRef="#br0">4 1 5857,'0'0'504,"0"1"-968,0 1 712,-2 2-184,1 1-144</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1.080"/>
    </inkml:context>
    <inkml:brush xml:id="br0">
      <inkml:brushProperty name="width" value="0.05" units="cm"/>
      <inkml:brushProperty name="height" value="0.05" units="cm"/>
    </inkml:brush>
  </inkml:definitions>
  <inkml:trace contextRef="#ctx0" brushRef="#br0">105 23 13179,'1'-1'133,"11"-18"3389,-7 16-1058,-5 15-43,-11 31-904,-3-1 1,-30 70-1,-5 11-1053,45-106-814,9-24-1521,12-24-265,-6 7 1424,5-6-158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37.428"/>
    </inkml:context>
    <inkml:brush xml:id="br0">
      <inkml:brushProperty name="width" value="0.05" units="cm"/>
      <inkml:brushProperty name="height" value="0.05" units="cm"/>
    </inkml:brush>
  </inkml:definitions>
  <inkml:trace contextRef="#ctx0" brushRef="#br0">2 222 14307,'-2'1'910,"8"1"-679,9 1-201,51 1-53,105-8-1,-94 0 12,190 0 208,288 34-1,-303-11-181,1-12 0,338-32 1,755-56 30,-727 40-34,-101 5-5,144 46 2,12 0 2,-407-29 34,268-4 879,-405 37-501,-1-2-403,-119-12 90,0 0-1,-1 0 1,1-1 0,-1-1 0,15-4-1,-20 5-100,-1 0-1,0 0 1,0 0 0,0 0-1,0-1 1,0 0-1,0 1 1,0-1-1,0 0 1,-1-1 0,1 1-1,-1 0 1,0-1-1,0 1 1,0-1-1,0 0 1,0 0 0,3-5-1,-4 4 5,0-1-1,-1 0 0,1 1 1,-1-1-1,1 0 0,-1 0 1,-1-7-1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1.516"/>
    </inkml:context>
    <inkml:brush xml:id="br0">
      <inkml:brushProperty name="width" value="0.05" units="cm"/>
      <inkml:brushProperty name="height" value="0.05" units="cm"/>
    </inkml:brush>
  </inkml:definitions>
  <inkml:trace contextRef="#ctx0" brushRef="#br0">228 11 16556,'1'0'135,"-1"-1"0,1 0 0,0 0 0,0 0 1,-1 0-1,1 1 0,0-1 0,0 0 1,0 1-1,0-1 0,0 1 0,0-1 1,0 1-1,0 0 0,0-1 0,0 1 1,0 0-1,0-1 0,0 1 0,2 0 1,-3 0-35,1 1 0,-1-1 1,1 1-1,-1-1 1,1 1-1,-1-1 1,0 1-1,1 0 1,-1-1-1,0 1 1,1-1-1,-1 1 1,0 0-1,0-1 1,1 1-1,-1 0 1,0-1-1,0 1 1,0 0-1,0-1 1,0 1-1,0 0 0,0 0 1,-1 10 792,1 0 1,-6 20-1,6-28-849,-39 154 1860,21-93-1908,-15 103 1,31-158-1498,-2-9 408,-4-15-107,3 6 949,-8-12-571</inkml:trace>
  <inkml:trace contextRef="#ctx0" brushRef="#br0" timeOffset="1">0 227 17652,'11'-1'1912,"7"1"-1000,2 4-319,8-1 975,2 2-248,7-4-384,-3-1-320,1-1-776,-4-7 312,-1-2-128,-4-7-96,-7-9-112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3.284"/>
    </inkml:context>
    <inkml:brush xml:id="br0">
      <inkml:brushProperty name="width" value="0.05" units="cm"/>
      <inkml:brushProperty name="height" value="0.05" units="cm"/>
    </inkml:brush>
  </inkml:definitions>
  <inkml:trace contextRef="#ctx0" brushRef="#br0">243 15 13123,'6'-14'2832,"-12"17"343,-16 21-474,-28 47-944,-44 84-1,82-131-1560,0 1 0,2 0 0,0 0 0,2 1 0,1 0 0,1 0 0,-5 52 0,11-64-142,0 0 0,1 0 0,0-1-1,2 1 1,-1 0 0,2-1 0,-1 1-1,2-1 1,0 0 0,0-1 0,9 14-1,-10-18-158,1 0 0,1-1 0,-1 0 0,1 0 0,1 0 0,-1 0 0,1-1 0,0 0-1,0-1 1,1 0 0,0 0 0,0 0 0,0-1 0,0 0 0,1-1 0,-1 0 0,16 3-1,-9-3-92,-1-2 0,1 0 0,15-1 0,5-3-318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5.159"/>
    </inkml:context>
    <inkml:brush xml:id="br0">
      <inkml:brushProperty name="width" value="0.05" units="cm"/>
      <inkml:brushProperty name="height" value="0.05" units="cm"/>
    </inkml:brush>
  </inkml:definitions>
  <inkml:trace contextRef="#ctx0" brushRef="#br0">421 22 12483,'41'-21'4037,"-40"21"-3972,-1 0 0,0 0 0,0 0 1,0 0-1,1 0 0,-1 0 1,0 0-1,0 0 0,0 0 0,1 0 1,-1 0-1,0 0 0,0 0 1,0 0-1,0 0 0,1 0 0,-1 0 1,0 0-1,0 0 0,0 0 1,1 1-1,-1-1 0,0 0 1,0 0-1,0 0 0,0 0 0,0 0 1,1 0-1,-1 1 0,0-1 1,0 0-1,0 0 0,0 0 0,0 0 1,0 0-1,0 1 0,0-1 1,1 0-1,-1 0 0,0 0 0,0 1 1,0-1-1,0 0 0,0 0 1,0 0-1,0 1 0,0-1 0,0 0 1,0 0-1,0 0 0,0 0 1,-1 1-1,1-1 0,0 0 1,0 0-1,0 0 0,0 1 0,-3 11 1142,-5 3-524,0 0 1,0 0-1,-2-1 0,-17 22 1,-50 48 169,73-80-786,-33 35 252,-3 5 70,-3-3 0,-61 48 1,100-86-364,-1 0 1,0 0 0,0 0 0,0 0 0,0-1 0,0 0 0,-11 3 0,14-5-25,1 1 0,0-1 0,-1 0 1,1 0-1,-1 0 0,1 0 0,-1-1 1,1 1-1,0 0 0,-1-1 1,1 1-1,0 0 0,-1-1 0,1 0 1,0 1-1,-1-1 0,1 0 1,0 0-1,0 1 0,0-1 0,0 0 1,0 0-1,0 0 0,0-1 0,0 1 1,0 0-1,0 0 0,1 0 1,-1-1-1,1 1 0,-1 0 0,0 0 1,1-1-1,-1-2 0,-2-11-65,0-1 0,1 0 0,1 0 0,1 0 0,0 1 0,1-1 0,0 0 0,2 0-1,0 1 1,0-1 0,2 1 0,10-27 0,-14 39 47,1 0 0,-1 0 1,1 0-1,-1 0 0,1 1 0,0-1 0,0 1 1,0-1-1,0 1 0,1-1 0,-1 1 0,1 0 0,-1 0 1,1 0-1,4-2 0,-5 4 15,0-1-1,0 1 1,-1 0-1,1 0 1,0 0 0,0 0-1,0 0 1,0 0-1,0 0 1,0 0 0,0 1-1,-1-1 1,1 1-1,0 0 1,0-1 0,-1 1-1,1 0 1,0 0 0,-1 0-1,1 0 1,-1 0-1,1 0 1,-1 1 0,1-1-1,-1 0 1,0 1-1,1 1 1,18 20 105,20 35 1,-28-39 47,1-1 1,1 0 0,1-1 0,17 17-1,-23-26-253,1 0 1,0-1-1,0 0 0,1-1 0,-1 0 0,1-1 0,20 8 0,-31-13 27,0 0 0,1 0 0,-1 0 0,0 0-1,1 0 1,-1 1 0,1-1 0,-1 0 0,0 0-1,1 0 1,-1 0 0,0 0 0,1 0 0,-1 0-1,0 0 1,1-1 0,-1 1 0,1 0 0,-1 0-1,0 0 1,1 0 0,-1 0 0,0-1 0,0 1-1,1 0 1,-1 0 0,0 0 0,1-1 0,-1 1-1,0 0 1,0 0 0,1-1 0,-1 1 0,0 0-1,0-1 1,1 0 0,-1-15-853,-2-3-32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5.963"/>
    </inkml:context>
    <inkml:brush xml:id="br0">
      <inkml:brushProperty name="width" value="0.05" units="cm"/>
      <inkml:brushProperty name="height" value="0.05" units="cm"/>
    </inkml:brush>
  </inkml:definitions>
  <inkml:trace contextRef="#ctx0" brushRef="#br0">117 15 14675,'2'-2'644,"0"0"-1,0 0 1,1 1 0,-1-1-1,0 1 1,1 0-1,4-2 1,-6 2-535,-1 1 1,0 0-1,1 0 0,-1 0 1,0 0-1,0 0 1,1 0-1,-1 0 0,0 0 1,0 0-1,1 0 0,-1 0 1,0 0-1,1 1 0,-1-1 1,0 0-1,0 0 1,1 0-1,-1 0 0,0 0 1,0 0-1,0 1 0,1-1 1,-1 0-1,0 0 0,0 0 1,0 1-1,1-1 1,-1 0-1,0 1 0,0 16 2045,-9 20-1269,-3 1-1,-27 62 1,6-19-582,22-54-211,2-6 11,1 1 1,1 0-1,1 1 0,1-1 1,-3 30-1,7-50-95,1 0 1,0 0-1,0-1 1,0 1-1,0 0 0,1-1 1,-1 1-1,0 0 1,1 0-1,-1-1 0,1 1 1,-1-1-1,1 1 1,0 0-1,0-1 1,0 0-1,0 1 0,0-1 1,0 1-1,0-1 1,0 0-1,1 0 0,-1 0 1,0 0-1,1 0 1,-1 0-1,1 0 1,-1 0-1,1 0 0,-1-1 1,1 1-1,0-1 1,-1 1-1,1-1 0,0 1 1,0-1-1,-1 0 1,1 0-1,0 0 1,-1 0-1,1 0 0,0 0 1,2-1-1,5-1-29,1 1 0,0-2-1,0 1 1,-1-1 0,1-1 0,10-5-1,-6 2-352,0 0 1,19-15-1,-29 19 197,-1 1 1,0-1-1,0 1 1,0-1-1,0 0 1,0 0-1,-1-1 1,1 1-1,-1 0 0,0-1 1,0 1-1,0-1 1,0 0-1,-1 0 1,2-4-1,-7-10-499,-7-1-187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6.409"/>
    </inkml:context>
    <inkml:brush xml:id="br0">
      <inkml:brushProperty name="width" value="0.05" units="cm"/>
      <inkml:brushProperty name="height" value="0.05" units="cm"/>
    </inkml:brush>
  </inkml:definitions>
  <inkml:trace contextRef="#ctx0" brushRef="#br0">1 24 18028,'2'10'2216,"14"-7"-1095,4-1-425,6-4 1448,2 2-551,6-4-473,-1-1-288,-1 2-664,-3 0-448,-6 1-2945,-6-1 2953,-5-3-456,-4-4-280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6.828"/>
    </inkml:context>
    <inkml:brush xml:id="br0">
      <inkml:brushProperty name="width" value="0.05" units="cm"/>
      <inkml:brushProperty name="height" value="0.05" units="cm"/>
    </inkml:brush>
  </inkml:definitions>
  <inkml:trace contextRef="#ctx0" brushRef="#br0">242 1 20324,'24'52'3197,"-11"-27"-2593,-1 1 1,-1 0 0,-2 0 0,0 1 0,-2 1 0,5 39 0,-10-28-556,-1-1-1,-2 1 1,-2-1-1,-2 1 1,-12 48 0,5-41-218,-2 0 0,-2 0 0,-42 79 0,47-104-141,-2 0 0,0-1 1,-1-1-1,-1 0 0,-1-1 0,0-1 0,-2 0 0,-37 27 1,10-16-333</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59.433"/>
    </inkml:context>
    <inkml:brush xml:id="br0">
      <inkml:brushProperty name="width" value="0.05" units="cm"/>
      <inkml:brushProperty name="height" value="0.05" units="cm"/>
    </inkml:brush>
  </inkml:definitions>
  <inkml:trace contextRef="#ctx0" brushRef="#br0">3 29 17444,'-1'1'64,"1"-1"0,0 0 0,0 0 0,0 1 0,-1-1 0,1 0 0,0 1 0,0-1 0,0 0 0,0 1 0,0-1 0,0 0 0,0 1 0,0-1 0,0 0 0,0 1 0,0-1 0,0 1 0,0-1 0,0 0 0,0 1 0,0-1 0,0 0 0,0 1 0,1-1 0,-1 0 0,0 0 0,0 1 0,0-1 0,0 0 0,1 1 0,-1-1 1,0 0-1,0 0 0,1 1 0,-1-1 0,0 0 0,0 0 0,1 0 0,-1 1 0,0-1 0,1 0 0,-1 0 0,0 0 0,1 0 0,-1 0 0,0 0 0,1 0 0,-1 0 0,0 0 0,1 0 0,-1 0 0,1 0 0,-1 0 0,0 0 0,1 0 0,0 0 0,24 1 1005,-24-1-962,192-18 3292,32 0-2673,-211 18-712,13-2 2,1 2 0,-1 1 0,1 1 0,28 7 0,-96-11 12,-17-5-19,0 2 0,-105 5-1,138 1-8,0 2 0,0 1 0,0 1 0,1 1 0,0 1 0,0 1 0,1 1 0,-1 1 0,-27 17 0,47-25 0,0 0 1,0 1 0,0-1 0,0 1 0,0-1 0,-3 6-1,5-7 1,1-1-1,0 0 0,0 1 1,0-1-1,-1 0 1,1 1-1,0-1 0,0 1 1,0-1-1,0 0 1,-1 1-1,1-1 0,0 1 1,0-1-1,0 0 0,0 1 1,0-1-1,0 1 1,0-1-1,1 1 0,-1-1 1,0 0-1,0 1 0,0 0 1,1-1-1,0 1 1,-1-1-1,1 1 1,0-1-1,-1 1 1,1-1-1,0 1 1,0-1-1,-1 0 1,1 0-1,0 1 1,0-1-1,0 0 1,0 0-1,-1 0 1,1 0-1,2 0 1,31-2 26,1-1 1,-1-1 0,0-2-1,51-16 1,-15 4 20,235-47-98,-549 95-188,42-6 184,169-15-1508,41-12 1255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25.906"/>
    </inkml:context>
    <inkml:brush xml:id="br0">
      <inkml:brushProperty name="width" value="0.05" units="cm"/>
      <inkml:brushProperty name="height" value="0.05" units="cm"/>
    </inkml:brush>
  </inkml:definitions>
  <inkml:trace contextRef="#ctx0" brushRef="#br0">810 15 14203,'17'-15'2635,"-26"25"-315,-12 10-1420,-132 150 1537,-34 35-1259,35-76-405,127-111-605,0-2 1,0-1-1,-2 0 1,-46 17-1,64-29-120,1 0 0,-1 0 0,0-1 0,0 0 0,0-1 0,1 0 0,-2 0 0,-10-2 0,18 1-40,1 0 0,-1 0 0,0 0-1,1-1 1,-1 1 0,1-1 0,-1 0 0,1 1-1,-1-1 1,1 0 0,-1 0 0,1 0 0,-1 0-1,1 0 1,0 0 0,0 0 0,-1 0-1,1-1 1,-2-2 0,2 2-7,0-1 0,0 0 0,0 0 1,0 1-1,0-1 0,1 0 0,-1 0 0,1 0 0,0 0 0,0-5 0,1-4-31,0 0-1,1 0 0,1 0 1,6-18-1,-1 7-48,1 0-1,2 1 1,0 0 0,15-21 0,-17 30 17,0 0 1,0 1-1,1 1 1,1-1-1,0 2 1,1-1-1,18-12 1,-28 22 52,1-1 1,-1 0 0,1 1 0,-1 0 0,1-1-1,-1 1 1,1 0 0,0 1 0,-1-1 0,1 0 0,0 1-1,0-1 1,0 1 0,-1 0 0,1 0 0,0 0-1,0 0 1,0 1 0,-1-1 0,1 1 0,0-1-1,0 1 1,-1 0 0,1 0 0,-1 1 0,1-1-1,-1 0 1,1 1 0,-1-1 0,0 1 0,3 3-1,4 4 3,-1 1-1,-1 0 1,1 1-1,-2 0 0,10 20 1,6 10-20,-15-31 29,0-1 0,1 0 1,0 0-1,1 0 1,0-1-1,0 0 0,1-1 1,-1 0-1,2-1 1,11 6-1,12 4 41,68 20 0,-29-12-92,-50-15-338,72 23-1203,-71-25 1189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28.222"/>
    </inkml:context>
    <inkml:brush xml:id="br0">
      <inkml:brushProperty name="width" value="0.05" units="cm"/>
      <inkml:brushProperty name="height" value="0.05" units="cm"/>
    </inkml:brush>
  </inkml:definitions>
  <inkml:trace contextRef="#ctx0" brushRef="#br0">214 43 12275,'34'-42'9047,"-34"48"-7899,-4 9-340,-12 17-309,-1-1 0,-2-1 0,-25 31 0,-8 12-237,49-67-237,-18 25 191,-25 52 1,42-74-160,0 0-1,0 1 0,1-1 1,0 1-1,1-1 1,0 1-1,0 0 0,1 0 1,1 0-1,0 0 1,1 11-1,-1-18-35,0 0 0,1 0 0,0 0 0,0 0 0,0 0 0,0-1 0,0 1 0,1 0 0,-1 0 0,1-1 0,0 1 0,-1-1 0,1 0 0,0 1 0,1-1 0,-1 0 0,4 2 0,-3-1 3,1-1 0,1 0 1,-1 0-1,0-1 0,0 1 0,1-1 0,-1 0 0,0 0 0,1 0 0,7 0 0,1-1-13,0-1-1,0 0 1,-1-1 0,1-1-1,-1 1 1,1-2 0,16-6-1,-21 6-151,-1 1-1,1-1 0,-1 0 1,0-1-1,0 1 0,0-1 1,-1-1-1,8-7 0,-12 11 22,0-1 0,0 1 0,0-1 0,-1 1-1,1-1 1,-1 0 0,1 0 0,-1 0 0,0 0-1,0 0 1,0 0 0,-1 0 0,1 0 0,-1-1 0,1 1-1,-1 0 1,0 0 0,0 0 0,-1-1 0,1 1-1,-1 0 1,1 0 0,-1 0 0,-2-5 0,-8-13-683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28.607"/>
    </inkml:context>
    <inkml:brush xml:id="br0">
      <inkml:brushProperty name="width" value="0.05" units="cm"/>
      <inkml:brushProperty name="height" value="0.05" units="cm"/>
    </inkml:brush>
  </inkml:definitions>
  <inkml:trace contextRef="#ctx0" brushRef="#br0">1 1 18556,'0'4'1744,"6"1"-1040,6-1-223,14-1 823,6 2-168,6 0-384,4-1-200,5-1-136,1 0-151,-7-1-522,-4 1-407,-10-1 560,-2-2-120,-5 0-72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0.974"/>
    </inkml:context>
    <inkml:brush xml:id="br0">
      <inkml:brushProperty name="width" value="0.05" units="cm"/>
      <inkml:brushProperty name="height" value="0.05" units="cm"/>
    </inkml:brush>
  </inkml:definitions>
  <inkml:trace contextRef="#ctx0" brushRef="#br0">195 1 18620,'-5'1'301,"0"0"0,0 0 0,0 1 0,0 0 0,0 0 0,0 0 0,1 0 0,-1 1 0,-4 4 0,-38 31 919,41-33-800,-5 5 9,1 0 0,0 1 0,0 0 1,-13 22-1,19-28-365,1 0 0,1 1 1,-1-1-1,1 1 1,-1 0-1,2 0 1,-1 0-1,1 0 0,-1 0 1,2 0-1,-1 0 1,1 0-1,0 10 1,0-14-56,1 0 0,-1 0 0,0 0 0,1 0 0,-1 0 0,1 0 0,0-1 0,0 1 0,-1 0 0,1 0 0,0-1 0,1 1 0,-1-1 0,0 1 0,0-1 0,1 1 0,-1-1 1,0 0-1,1 1 0,0-1 0,2 2 0,-1-2-2,0 0 1,0 0-1,1-1 1,-1 1-1,0-1 0,0 0 1,0 1-1,0-1 1,1-1-1,-1 1 1,0 0-1,4-2 1,4-1 12,0 0 0,1-1 0,-2-1 0,1 0 1,0 0-1,10-8 0,-2-1 25,-1-1 0,0 0 1,25-30-1,38-57 147,-79 97-179,-5 7-11,-8 11-2,0 5 2,2 0-1,0 1 1,-11 31 0,18-44-1,0 1 0,0-1 1,1 1-1,-1 0 1,2 0-1,-1-1 1,1 1-1,0 0 1,0 0-1,1 0 0,0-1 1,0 1-1,0 0 1,5 11-1,-5-16-18,0 0 0,0 1 1,1-1-1,-1 0 0,1 0 0,0 0 0,-1 0 0,1 0 1,0 0-1,0 0 0,0-1 0,1 1 0,-1-1 0,0 1 1,0-1-1,1 0 0,-1 0 0,5 1 0,-3-1-36,1 0 1,-1-1-1,0 1 0,1-1 1,-1 0-1,1-1 0,-1 1 0,0-1 1,1 0-1,5-2 0,3-2 16,1 0 0,-1-1 0,0-1 0,-1 0-1,22-17 1,5-12-161,-3-13-63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0:57.483"/>
    </inkml:context>
    <inkml:brush xml:id="br0">
      <inkml:brushProperty name="width" value="0.05" units="cm"/>
      <inkml:brushProperty name="height" value="0.05" units="cm"/>
    </inkml:brush>
  </inkml:definitions>
  <inkml:trace contextRef="#ctx0" brushRef="#br0">0 159 10714,'93'9'920,"0"-4"-1,114-9 1,186-33-766,-246 21-133,972-53-290,144 83 651,-176 0-112,-602-11 116,981-7 623,-1390 3-1026,488-16 292,-1-24-361,-552 40 11,-7 1 47,-1 0 0,1-1 0,-1 1 1,1-1-1,-1 0 0,0 0 0,5-2 1,-6 1-16,-7 1-10,-21-2-77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29.078"/>
    </inkml:context>
    <inkml:brush xml:id="br0">
      <inkml:brushProperty name="width" value="0.05" units="cm"/>
      <inkml:brushProperty name="height" value="0.05" units="cm"/>
    </inkml:brush>
  </inkml:definitions>
  <inkml:trace contextRef="#ctx0" brushRef="#br0">281 0 20100,'1'16'1873,"-7"4"-1289,-2 3-248,-1 9 712,-5 3-168,4 3-376,-3 3-176,3-2-239,2-3-65,0-3-57,5-4-87,-3-8-296,3-4-248,-8-12-616,1-5 1016,-9-10-176,-1-8-176</inkml:trace>
  <inkml:trace contextRef="#ctx0" brushRef="#br0" timeOffset="1">0 202 17700,'22'13'1968,"13"-6"-1096,6-2-319,10-5 823,4 0-184,3-6-360,-1-2-472,-7-3-1184,-5-1 840,-9 1-208,-8 1-168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0:29.518"/>
    </inkml:context>
    <inkml:brush xml:id="br0">
      <inkml:brushProperty name="width" value="0.05" units="cm"/>
      <inkml:brushProperty name="height" value="0.05" units="cm"/>
    </inkml:brush>
  </inkml:definitions>
  <inkml:trace contextRef="#ctx0" brushRef="#br0">2 290 17116,'-2'24'2628,"2"-24"-2579,1 0 0,-1 0 0,0 0 0,0 1 0,0-1 0,0 0 0,0 0 0,0 0 0,0 0-1,0 0 1,1 1 0,-1-1 0,0 0 0,0 0 0,0 0 0,0 0 0,0 0 0,1 0 0,-1 0 0,0 0 0,0 0 0,0 0 0,0 0 0,1 1 0,-1-1 0,0 0 0,0 0 0,0 0 0,1 0 0,-1 0 0,0 0 0,0-1 0,0 1 0,0 0 0,1 0 0,-1 0 0,0 0 0,0 0 0,0 0-1,0 0 1,1 0 0,-1 0 0,0 0 0,0 0 0,0-1 0,0 1 0,0 0 0,0 0 0,1 0 0,-1 0 0,0-1 0,27-32 2444,159-205-224,-179 229-2264,-1 3-15,0-1 0,0 1 1,10-7-1,-16 13 8,0 0 0,0 0 1,0 0-1,0-1 0,0 1 1,0 0-1,0 0 0,0 0 0,0 0 1,1 0-1,-1 0 0,0 0 1,0 0-1,0 0 0,0-1 0,0 1 1,0 0-1,1 0 0,-1 0 1,0 0-1,0 0 0,0 0 0,0 0 1,0 0-1,1 0 0,-1 0 1,0 0-1,0 0 0,0 0 0,0 0 1,0 0-1,1 0 0,-1 0 1,0 0-1,0 0 0,0 0 0,0 1 1,0-1-1,1 0 0,-1 0 1,0 0-1,0 0 0,0 0 0,0 0 1,0 0-1,0 0 0,0 1 1,0-1-1,1 0 0,-1 0 1,0 0-1,-1 12-49,-9 23 0,7-27 31,-19 64-500,4 1 0,2 0 1,4 2-1,-5 129 0,17-185 61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4.669"/>
    </inkml:context>
    <inkml:brush xml:id="br0">
      <inkml:brushProperty name="width" value="0.05" units="cm"/>
      <inkml:brushProperty name="height" value="0.05" units="cm"/>
    </inkml:brush>
  </inkml:definitions>
  <inkml:trace contextRef="#ctx0" brushRef="#br0">20 42 16203,'2'2'270,"-1"0"0,1 1 0,0-1-1,-1 1 1,0-1 0,0 1-1,1-1 1,-2 1 0,1 0-1,0-1 1,0 6 0,3 35 396,-4-31-221,-1 79 2932,-17 137-1,-2-10-1387,20-213-1934,0 28 200,0-32-248,0-1 0,0 1 0,0 0 0,0-1 0,0 1 0,0 0 0,0-1 0,0 1 0,0 0 0,1-1 0,-1 1 0,0-1 1,0 1-1,0 0 0,1-1 0,-1 1 0,0-1 0,1 1 0,-1-1 0,0 1 0,1-1 0,-1 1 0,1-1 0,-1 1 0,1-1 0,-1 1 0,1-1 1,-1 0-1,1 1 0,0-1 0,-1 0 0,1 0 0,-1 1 0,1-1 0,0 0 0,0-1-5,0 1 1,0-1-1,0 0 1,0 1-1,0-1 1,0 0-1,0 0 0,0 0 1,0 0-1,-1 0 1,1 0-1,0 0 0,-1 0 1,1 0-1,-1 0 1,1 0-1,-1 0 1,1 0-1,-1-1 0,0 1 1,0 0-1,1 0 1,-1-1-1,0 1 0,0-2 1,1-2 2,6-57-96,-2-1 0,-3 0 0,-6-77-1,2 107 26,3 9-20,-1 24 83,0-1 0,0 1 0,0 0-1,0 0 1,0-1 0,0 1 0,0 0 0,0 0 0,0-1 0,0 1 0,0 0 0,0 0 0,0-1 0,0 1-1,1 0 1,-1 0 0,0-1 0,0 1 0,0 0 0,0 0 0,0 0 0,1-1 0,-1 1 0,0 0 0,0 0-1,0 0 1,1 0 0,-1 0 0,0-1 0,0 1 0,1 0 0,-1 0 0,2 1-12,0 1 1,-1-1-1,1 1 1,0-1 0,-1 1-1,1 0 1,-1-1-1,0 1 1,0 0-1,2 2 1,11 16 11,-9-14 1,1 0 1,-1 0 0,1-1 0,0 0-1,0 0 1,0-1 0,1 0 0,-1 0 0,1 0-1,0-1 1,0 0 0,1 0 0,-1-1-1,0 0 1,1 0 0,0 0 0,-1-1 0,1-1-1,0 1 1,-1-1 0,12-1 0,-1-2 16,-1-1 0,-1 0 0,1-1 0,-1 0 0,0-1 0,0-1 0,0-1 0,24-16 0,-13 6 19,-1-1 1,0-2-1,-1 0 1,-1-2-1,-2 0 1,0-2-1,-1 0 1,-2-2-1,20-34 1,-35 55-28,-2 3-2,0 0-1,0-1 1,0 1 0,-1-1-1,1 1 1,-1-1 0,1 1-1,-1-1 1,-1 0-1,1 0 1,0 1 0,-1-1-1,0-8 1,0 12-4,0-1 0,-1 0-1,1 0 1,0 1 0,-1-1 0,1 0-1,-1 0 1,1 1 0,-1-1 0,1 1 0,-1-1-1,1 0 1,-1 1 0,0-1 0,1 1 0,-1 0-1,0-1 1,1 1 0,-1-1 0,0 1-1,0 0 1,1 0 0,-1-1 0,0 1 0,0 0-1,0 0 1,1 0 0,-1 0 0,0 0-1,0 0 1,0 0 0,0 0 0,1 0 0,-1 0-1,0 1 1,0-1 0,0 0 0,1 0-1,-1 1 1,0-1 0,1 1 0,-2 0 0,-5 1 0,1 1 0,0 1 0,0-1 1,-7 6-1,-3 4 12,0 2 1,1 0-1,0 0 0,1 2 0,1 0 1,-12 21-1,3-2 72,2 0-1,-19 50 1,33-71-47,0 0 1,1 1 0,1 0 0,1 0-1,0 0 1,-2 30 0,5-40-25,1 0 0,-1 1 0,1-1 0,0 0 0,1 0 0,-1 0 0,1 0 0,0 0-1,1 0 1,-1 0 0,1-1 0,0 1 0,1-1 0,0 0 0,-1 0 0,1 0 0,1 0 0,-1-1 0,1 1 0,7 4 0,-2-3-11,-1 0 1,1-1 0,1-1-1,-1 1 1,1-2-1,-1 1 1,1-2-1,0 1 1,0-1-1,0-1 1,0 0 0,1-1-1,-1 0 1,18-2-1,-13 0-1,0-1 0,-1 0 1,0-1-1,1-1 0,-1 0 0,-1-1 0,1-1 0,-1 0 0,24-17 1,-25 13-2,1 0 1,-2-1 0,0-1 0,0 0 0,-1-1-1,16-25 1,-22 29 0,1 0-1,-1 0 0,-1 0 1,1 0-1,-2-1 1,0 1-1,0-1 0,-1 0 1,0 0-1,-1 0 0,1-17 1,-2 26-2,0 0 0,0 0 0,-1 0 0,1 0 0,0 0 0,-1 0 0,1 0 0,-1 0 0,0 0 0,0 0 0,1 0 0,-1 0 0,0 0 0,-1 1 0,1-1 0,0 0 0,0 1 0,-1-1 0,1 1 0,-1-1 0,1 1 0,-1 0 0,0 0 0,-3-2 0,3 2-1,-1 0 1,1 1-1,-1 0 0,0-1 1,1 1-1,-1 0 0,0 0 0,0 0 1,1 1-1,-1-1 0,0 1 1,1-1-1,-1 1 0,1 0 0,-1 0 1,1 0-1,-1 1 0,-3 1 1,-3 3 3,1 1 1,0 0 0,0 0-1,0 0 1,1 1 0,1 0 0,-1 1-1,1-1 1,0 1 0,1 0 0,0 1-1,1-1 1,0 1 0,0 0 0,1 0-1,0 0 1,1 1 0,-2 11-1,3-14-21,1 0 1,-1 1-1,2-1 0,-1 0 0,1 1 0,0-1 0,1 0 0,0 0 0,0 0 0,5 12 0,-4-15-50,0 1 0,0-1 0,0 0 0,1 0 0,-1 0-1,1 0 1,1-1 0,-1 0 0,1 0 0,-1 0 0,1 0 0,0 0 0,1-1 0,-1 0-1,8 3 1,-9-4 35,1 0-1,-1-1 1,1 1 0,0-1-1,-1 0 1,1 0-1,0 0 1,0-1-1,0 0 1,0 0 0,0 0-1,0 0 1,0-1-1,-1 0 1,7-1 0,33-21-281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09.902"/>
    </inkml:context>
    <inkml:brush xml:id="br0">
      <inkml:brushProperty name="width" value="0.05" units="cm"/>
      <inkml:brushProperty name="height" value="0.05" units="cm"/>
    </inkml:brush>
  </inkml:definitions>
  <inkml:trace contextRef="#ctx0" brushRef="#br0">35 30 12715,'2'-4'944,"-2"2"-603,1 1 0,0-1 0,-1 0 0,1 0 0,0 0 0,0 1 0,0-1 0,0 0-1,1 1 1,-1-1 0,0 1 0,1-1 0,-1 1 0,3-2 0,-3 5-73,-1 0 1,1 1-1,-1-1 0,0 0 0,0 0 0,0 0 0,0 0 1,0 0-1,0 1 0,0-1 0,-1 0 0,1 0 0,-2 3 0,1 0 149,-22 104 1627,13-70-1657,2 0 0,-4 50 1,12-88-378,2 26 236,-2-27-238,0 1-1,0 0 1,1-1-1,-1 1 1,0-1 0,0 1-1,1-1 1,-1 1-1,0-1 1,1 0 0,-1 1-1,0-1 1,1 1-1,-1-1 1,1 0 0,-1 1-1,1-1 1,-1 0-1,1 1 1,-1-1-1,1 0 1,-1 0 0,1 0-1,-1 1 1,1-1-1,-1 0 1,1 0 0,-1 0-1,1 0 1,0 0-1,-1 0 1,1 0 0,-1 0-1,1 0 1,-1 0-1,1 0 1,-1 0 0,1-1-1,-1 1 1,1 0-1,-1 0 1,1-1 0,-1 1-1,1 0 1,-1-1-1,1 1 1,17-11 55,-2-1 1,0 0-1,0-1 0,23-26 0,-6 7-20,1 0-13,-8 7-6,1 0 0,1 2-1,47-31 1,-74 53-21,0 0 0,0 1 0,0-1 0,0 0-1,0 1 1,1-1 0,-1 1 0,0-1 0,0 1 0,1 0 0,-1-1-1,0 1 1,0 0 0,1 0 0,-1 0 0,0 0 0,1 0 0,-1 0-1,2 0 1,-3 1 0,1-1 0,-1 1-1,0 0 1,1-1 0,-1 1 0,0-1-1,1 1 1,-1-1 0,0 1-1,0 0 1,0-1 0,1 1-1,-1 0 1,0-1 0,0 1 0,0 0-1,0-1 1,0 1 0,0 0-1,0-1 1,-1 1 0,1 0-1,0-1 1,0 1 0,-1 0 0,-1 8 15,-1-1 0,-1 0 0,1-1 0,-7 11 0,-26 35 63,21-33-25,1 0 0,-20 42 0,34-62-55,0 0 1,0 1 0,-1-1-1,1 0 1,0 0-1,0 0 1,0 1-1,0-1 1,0 0 0,0 0-1,-1 1 1,1-1-1,0 0 1,0 0-1,0 1 1,0-1 0,0 0-1,0 0 1,0 1-1,0-1 1,0 0-1,0 0 1,1 1-1,-1-1 1,0 0 0,0 1-1,0-1 1,0 0-1,0 0 1,0 0-1,0 1 1,1-1 0,-1 0-1,0 0 1,0 0-1,0 1 1,1-1-1,11-2 29,16-12-14,66-50-40,-66 43-14,0 1-1,2 2 1,0 1 0,49-21-1,-78 38 38,0-1 0,0 1 0,0 0 0,0-1 0,0 1 0,0 0 0,0-1 0,0 1 0,0 0 0,0 0 0,0 0 0,0 0 0,1 0 0,-1 0 0,0 0 0,0 1 0,0-1 0,0 0 0,0 1 0,0-1 0,0 0-1,0 1 1,0-1 0,0 1 0,1 0 0,-2 0 2,1 1 0,0-1 0,-1 0 0,1 0 0,0 1 0,-1-1 0,0 1 0,1-1 0,-1 0 0,0 1 0,0-1 0,0 0 0,0 1 0,0-1 0,0 1 0,0 1 0,-2 7 29,0 1 0,-1-1 0,-6 17 0,-37 106 718,42-119-584,-3 11-633,7-25 454,0 0-1,0 0 1,0 0-1,0 0 1,0 0-1,0 0 1,0 0-1,0 0 1,0 0-1,0 0 0,0 0 1,0 0-1,0 0 1,0 0-1,0 0 1,0 0-1,0 0 1,0 0-1,2-17-148,4-9-39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10.735"/>
    </inkml:context>
    <inkml:brush xml:id="br0">
      <inkml:brushProperty name="width" value="0.05" units="cm"/>
      <inkml:brushProperty name="height" value="0.05" units="cm"/>
    </inkml:brush>
  </inkml:definitions>
  <inkml:trace contextRef="#ctx0" brushRef="#br0">16 34 14115,'8'-8'1569,"-1"2"2006,-7 14-936,-10 20-660,-7 30-93,16-54-1785,0 1 0,1-1 1,-1 1-1,1-1 0,0 1 0,0-1 0,0 1 1,1-1-1,0 1 0,1 5 0,-1-9-85,-1 0 1,0 0-1,1 0 0,-1 0 0,1 0 0,0 0 0,-1 0 0,1 0 0,0-1 0,-1 1 0,1 0 0,0 0 1,0-1-1,0 1 0,0 0 0,0-1 0,0 1 0,0-1 0,0 1 0,0-1 0,0 0 0,1 1 0,1-1 3,0 1 0,0-1 0,0 0 0,-1 0-1,1-1 1,0 1 0,0 0 0,4-2 0,5-2 5,-1-1 0,0 1 0,12-9 1,105-74 29,-44 28-72,-63 48-3,-20 11 20,-1 0 0,0 0 0,0 0 1,0 0-1,1 0 0,-1 0 0,0 0 1,0 0-1,1 0 0,-1 0 0,0 0 1,0 0-1,1 0 0,-1 0 0,0 0 1,0 0-1,0 0 0,1 0 0,-1 0 1,0 0-1,0 0 0,0 1 0,1-1 0,-1 0 1,0 0-1,0 0 0,0 0 0,1 0 1,-1 1-1,0-1 0,0 0 0,0 0 1,0 0-1,0 1 0,0-1 0,1 0 1,-1 0-1,0 0 0,0 1 0,0-1 1,-1 4-4,1 0 0,-1 0 0,0 0 0,0 0 0,0 0 0,-1 0 0,-2 6 0,-37 83 36,-56 143 446,76-178-182,2 2 0,-11 67 0,25-67-132,4-45-135,0 0-1,-1 0 1,-6 21-1,8-34-26,0-1 0,-1 1 0,1-1 0,-1 1 0,1-1 0,-1 1 0,0-1 0,0 1 0,0-1 0,0 0 1,0 0-1,0 1 0,0-1 0,0 0 0,-2 2 0,2-3-1,1 0 0,-1 0 1,0 0-1,1 1 0,-1-1 0,0 0 1,0 0-1,1 0 0,-1 0 0,0 0 1,1 0-1,-1 0 0,0 0 1,1-1-1,-1 1 0,0 0 0,0 0 1,1 0-1,-1-1 0,1 1 0,-1 0 1,0-1-1,1 1 0,-1-1 0,-2-2 4,0 1-1,1-1 1,-1 0-1,1 0 0,0 0 1,0 0-1,0 0 1,0-1-1,0 1 0,1 0 1,-2-5-1,-1-7-1,1 0 0,1 0 0,0-1 0,0 1 0,2 0-1,0-1 1,1 1 0,1-1 0,0 1 0,1 0 0,0 0 0,9-24 0,-4 19-98,0 1 0,1-1 1,1 2-1,1 0 1,0 0-1,2 1 1,0 0-1,26-25 1,-7 13-1087,1 2 0,2 1 0,41-23 0,-25 20 209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11.444"/>
    </inkml:context>
    <inkml:brush xml:id="br0">
      <inkml:brushProperty name="width" value="0.05" units="cm"/>
      <inkml:brushProperty name="height" value="0.05" units="cm"/>
    </inkml:brush>
  </inkml:definitions>
  <inkml:trace contextRef="#ctx0" brushRef="#br0">1 1 17204,'2'0'203,"0"1"0,1 0 0,-1 0 0,0 0 0,0 0 0,0 1 0,0-1 0,0 1 0,0-1 0,0 1 0,-1 0 1,1-1-1,0 1 0,-1 0 0,1 0 0,0 3 0,0-1 98,0 0 0,0 0 0,-1 1 0,1-1 0,-1 1 0,0 0 0,0 8 0,-1 5 388,0 0 1,-1 0-1,-6 25 1,6-36-526,-3 15 215,-9 81 861,12-100-1213,1-1 0,0 1 0,0 0 0,1 0 0,-1 0 1,1-1-1,-1 1 0,1 0 0,1 2 0,-2-4-21,1 0-1,-1-1 1,1 1 0,-1 0-1,1-1 1,-1 1-1,1-1 1,0 1 0,-1-1-1,1 1 1,0-1-1,0 1 1,-1-1 0,1 0-1,0 1 1,0-1-1,-1 0 1,1 0 0,0 1-1,0-1 1,0 0-1,0 0 1,-1 0 0,1 0-1,0 0 1,0 0-1,0 0 1,0-1 0,-1 1-1,1 0 1,0 0-1,0-1 1,0 1 0,-1 0-1,1-1 1,1 0-1,7-3 9,0-1 0,0 0 0,0-1 0,0 0 0,13-12 0,38-42 24,-52 52-29,27-31 20,-24 25-21,0 1-1,1 1 1,1 0-1,17-14 1,-29 26-8,-1-1 0,0 1 0,0 0 0,1 0 0,-1-1 0,0 1 1,1 0-1,-1 0 0,1-1 0,-1 1 0,0 0 0,1 0 0,-1 0 1,1 0-1,-1 0 0,0 0 0,1-1 0,-1 1 0,1 0 0,-1 0 0,1 0 1,-1 1-1,0-1 0,1 0 0,-1 0 0,1 0 0,-1 0 0,1 0 0,-1 0 1,0 0-1,1 1 0,-1-1 0,0 0 0,1 0 0,-1 1 0,0-1 0,1 0 1,-1 1-1,0-1 0,1 0 0,-1 0 0,0 1 0,0-1 0,1 1 1,-1-1-1,0 0 0,0 1 0,0-1 0,0 1 0,1-1 0,-1 0 0,0 1 1,0-1-1,0 1 0,0-1 0,0 1 0,0-1 0,0 0 0,0 1 0,0-1 1,-1 1-1,-2 32 5,3-29-5,-6 27 1,3-17 2,0-1 1,1 1-1,1 0 0,0 16 0,1-30-2,0 1 0,0-1 0,0 1-1,0-1 1,0 1 0,1-1-1,-1 1 1,0-1 0,0 1 0,0-1-1,0 1 1,1-1 0,-1 1-1,0-1 1,0 0 0,1 1 0,-1-1-1,0 1 1,1-1 0,-1 0-1,1 1 1,-1-1 0,0 0 0,1 1-1,-1-1 1,1 0 0,-1 0-1,1 1 1,-1-1 0,1 0 0,-1 0-1,1 0 1,-1 0 0,1 0-1,-1 0 1,1 0 0,-1 0 0,1 0-1,-1 0 1,1 0 0,-1 0-1,1 0 1,0 0 0,21-10 15,54-47 33,3-3-23,-70 54-29,1 1-1,-1 0 1,1 0-1,0 1 1,0 0-1,0 1 1,11-2-1,-19 5 3,-1-1 0,0 1-1,1 0 1,-1 0 0,1-1 0,-1 1 0,1 0-1,-1 0 1,0 1 0,1-1 0,-1 0 0,0 0-1,1 1 1,-1-1 0,1 1 0,-1-1 0,0 1-1,0-1 1,1 1 0,-1 0 0,0 0 0,0 0-1,0-1 1,0 1 0,1 2 0,-1-1 0,0 0 0,0 0 0,0 0 0,0 0 0,0 1 0,-1-1 0,1 0 0,-1 0 0,0 1 0,0-1 0,0 1 0,0-1 0,0 4 1,-2 7-10,-1 0 0,0 1 1,-9 22-1,-18 30-1099,28-66-301,-1-7 1043,1-9 127,7-9-352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12.094"/>
    </inkml:context>
    <inkml:brush xml:id="br0">
      <inkml:brushProperty name="width" value="0.05" units="cm"/>
      <inkml:brushProperty name="height" value="0.05" units="cm"/>
    </inkml:brush>
  </inkml:definitions>
  <inkml:trace contextRef="#ctx0" brushRef="#br0">178 32 17012,'-14'0'799,"0"1"1,0 0 0,1 1-1,-1 0 1,0 1 0,-14 5-1,24-7-654,0 1-1,0-1 0,1 1 1,-1 0-1,1 0 1,-1 0-1,1 0 1,0 1-1,0-1 0,0 1 1,0 0-1,1 0 1,-1 0-1,1 0 1,-1 0-1,1 1 0,0-1 1,0 1-1,1-1 1,-1 1-1,1 0 1,0-1-1,0 1 0,0 0 1,-1 7-1,2-9-123,0 0 1,0 0-1,0 0 0,0 1 0,0-1 0,0 0 0,1 0 1,-1 0-1,1 0 0,-1 0 0,1 1 0,0-1 0,0 0 0,0-1 1,0 1-1,0 0 0,0 0 0,1 0 0,-1-1 0,1 1 1,-1-1-1,1 1 0,0-1 0,-1 1 0,1-1 0,0 0 0,0 0 1,0 0-1,0 0 0,0 0 0,0 0 0,0-1 0,0 1 1,0-1-1,0 1 0,0-1 0,4 0 0,0 1-10,1-1-1,-1 0 1,0-1-1,0 0 1,1 0-1,-1 0 1,0 0-1,0-1 1,0 0-1,0 0 1,-1-1-1,7-3 1,-2-1-4,0 0 1,-1-1 0,1 0-1,-2-1 1,9-9 0,-13 13 3,0 0 1,0 0 0,-1-1-1,1 1 1,-1-1-1,0 0 1,-1 0 0,0 0-1,0-1 1,0 1-1,1-7 1,-3 12-8,0 1 1,1-1-1,-1 1 0,0-1 1,0 1-1,0-1 0,0 1 1,0-1-1,0 1 0,0-1 1,0 0-1,0 1 1,0-1-1,0 1 0,0-1 1,0 1-1,0-1 0,-1 1 1,1-1-1,0 1 0,0-1 1,-1 1-1,1 0 0,0-1 1,0 1-1,-1-1 1,1 1-1,-1 0 0,1-1 1,0 1-1,-1 0 0,1-1 1,-1 1-1,1 0 0,-1-1 1,1 1-1,0 0 0,-1 0 1,1 0-1,-1 0 1,0-1-1,1 1 0,-1 0 1,1 0-1,-1 0 0,1 0 1,-1 0-1,1 0 0,-1 0 1,1 0-1,-1 0 0,1 1 1,-1-1-1,1 0 1,-1 0-1,1 0 0,-1 1 1,-1 0 7,1-1 1,-1 1 0,1 0 0,-1 0 0,1 0 0,-1 0 0,1 0-1,0 0 1,-1 0 0,1 0 0,0 1 0,0-1 0,0 0 0,0 1-1,0-1 1,0 1 0,0 1 0,1-3-11,0 1 0,0-1 0,0 1 0,0-1 0,0 1 0,0-1 0,0 1 0,0-1-1,0 1 1,0-1 0,1 1 0,-1-1 0,0 0 0,0 1 0,0-1 0,1 1 0,-1-1 0,0 0 0,1 1 0,-1-1 0,0 0 0,1 1 0,-1-1 0,0 0 0,1 0 0,-1 1-1,1-1 1,-1 0 0,0 0 0,1 1 0,-1-1 0,1 0 0,-1 0 0,1 0 0,-1 0 0,1 0 0,-1 0 0,0 0 0,1 0 0,-1 0 0,1 0 0,24 0 19,94-19 1,-83 12-16,0 1 1,49-1-1,-80 7-6,0 0-1,0 0 1,0 1 0,0 0 0,0 0-1,-1 0 1,1 0 0,8 4-1,-11-4 2,-1 0 0,1 0 0,-1 0 0,1 0-1,-1 0 1,1 0 0,-1 1 0,0-1-1,0 0 1,0 1 0,0-1 0,0 1 0,0-1-1,0 1 1,0 0 0,-1-1 0,1 1 0,0 0-1,-1 0 1,0-1 0,1 1 0,-1 0 0,0 0-1,0-1 1,0 1 0,0 3 0,-1 1 24,0 1 1,-1-1 0,0 1-1,0-1 1,-1 0 0,1 0-1,-5 6 1,4-5 75,0 0 0,0 0 0,0 0 0,-3 13 0,23-27 272,61-52-34,-61 43-351,1 1 0,1 1 0,1 1 0,0 1-1,39-18 1,-57 29 5,0 1 0,1-1 0,-1 0 0,0 1 1,1-1-1,-1 1 0,1 0 0,-1 0 0,0 0 0,1 0 0,3 0 0,-5 1 4,-1-1 0,1 0 0,0 1 0,0-1 1,-1 1-1,1-1 0,0 1 0,-1-1 0,1 1 0,-1-1 1,1 1-1,-1 0 0,1-1 0,-1 1 0,1 0 0,-1 0 1,1-1-1,-1 1 0,0 0 0,0 0 0,1-1 0,-1 1 0,0 0 1,0 0-1,0 0 0,0 0 0,0-1 0,0 1 0,0 0 1,0 0-1,0 0 0,0 0 0,-1 1 0,-1 10 1,-2 0 0,1 0 0,-2 0 0,0-1 0,0 1 0,-8 11 0,-8 20-376,23-48-936,10-20 752,2 5 154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12.581"/>
    </inkml:context>
    <inkml:brush xml:id="br0">
      <inkml:brushProperty name="width" value="0.05" units="cm"/>
      <inkml:brushProperty name="height" value="0.05" units="cm"/>
    </inkml:brush>
  </inkml:definitions>
  <inkml:trace contextRef="#ctx0" brushRef="#br0">3 111 17788,'0'0'113,"0"1"0,0-1 0,0 1 0,0-1 0,0 1 0,1-1 0,-1 1 0,0-1 0,0 0 0,1 1 0,-1-1 0,0 1 0,1-1 0,-1 0 0,0 1 0,1-1 0,-1 0 0,1 1 0,-1-1 0,1 0 0,-1 0 0,0 1 0,1-1 0,-1 0 0,1 0 0,-1 0 0,1 0 0,-1 1 0,1-1 1,-1 0-1,1 0 0,0 0 0,-1 0 0,1 0 0,-1 0 0,1 0 0,-1-1 0,1 1 0,27-5 1429,-23 3-1055,21-4-136,-1-2-1,0 0 1,0-2-1,-1 0 1,0-2-1,23-15 1,-45 25-348,0 1-1,0-1 1,0 1 0,0-1-1,0 0 1,-1 0 0,1 0-1,-1 0 1,1 0 0,1-3-1,-3 5-1,0 0-1,0-1 1,0 1-1,0 0 1,0 0-1,0-1 1,0 1-1,0 0 1,0 0 0,0-1-1,0 1 1,0 0-1,0 0 1,0-1-1,0 1 1,0 0-1,0 0 1,0-1-1,0 1 1,0 0-1,0 0 1,-1-1 0,1 1-1,0 0 1,0 0-1,0 0 1,0 0-1,-1-1 1,1 1-1,0 0 1,0 0-1,0 0 1,-1 0-1,1-1 1,-18 0 38,6 4 13,1-1 0,-1 2 0,1-1 1,0 2-1,0-1 0,0 1 0,0 1 1,-15 11-1,10-6 107,1 1-1,1 1 1,0 0-1,-20 24 1,29-31-77,0 1 1,1 0-1,0 0 1,0 1-1,0-1 1,1 1-1,-3 9 1,6-15-75,-1-1 0,1 1 1,-1-1-1,1 1 0,0 0 0,0-1 0,-1 1 0,1-1 1,0 1-1,0-1 0,1 1 0,-1 0 0,0-1 1,0 1-1,1-1 0,-1 1 0,1-1 0,-1 1 0,1-1 1,0 0-1,0 1 0,-1-1 0,1 0 0,0 1 0,0-1 1,0 0-1,0 0 0,1 0 0,-1 0 0,0 0 1,0 0-1,1 0 0,-1 0 0,0-1 0,1 1 0,-1 0 1,1-1-1,-1 1 0,1-1 0,-1 1 0,1-1 0,-1 0 1,3 0-1,7 1-222,-1-1 1,1 0-1,-1-1 1,0-1-1,1 1 1,-1-1-1,0-1 1,0 0-1,15-7 1,11-6-677,38-24 0,-63 34 979,98-62-1268,-62 35 420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8:13.075"/>
    </inkml:context>
    <inkml:brush xml:id="br0">
      <inkml:brushProperty name="width" value="0.05" units="cm"/>
      <inkml:brushProperty name="height" value="0.05" units="cm"/>
    </inkml:brush>
  </inkml:definitions>
  <inkml:trace contextRef="#ctx0" brushRef="#br0">207 0 18356,'-22'21'1905,"9"-11"-1164,2 0-1,0 1 1,0 0-1,1 1 0,-17 24 1,27-35-680,-1 0 1,1 0-1,-1 0 1,0 0-1,1 0 1,0 0-1,-1 0 0,1 0 1,0 0-1,-1 0 1,1 0-1,0 0 1,0 0-1,0 0 0,0 0 1,0 0-1,0 0 1,0 1-1,0-1 1,1 0-1,-1 0 0,0 0 1,1 0-1,0 2 1,0-2-26,0 0 0,0 0 0,0 0 0,1-1 0,-1 1-1,0 0 1,1 0 0,-1-1 0,0 1 0,1-1 0,-1 1 0,1-1 0,-1 0 0,1 1 0,2-1 0,6 0-38,0 0-1,0 0 0,21-4 0,-6-2-155,0 0-1,0-2 0,-1 0 0,0-2 0,0-1 0,-1-1 0,35-24 0,-53 33 132,-3 2 29,0 0 0,-1-1-1,1 1 1,0-1 0,0 1 0,-1-1-1,1 1 1,-1-1 0,1 0 0,1-3-1,-5 2 224,-4 6-69,-9 6 66,2 1-81,1 0-1,1 1 0,0 0 0,0 1 1,1 0-1,1 1 0,0 0 0,1 1 1,0-1-1,1 1 0,-11 30 1,11-18-93,0 0 0,2 1 1,1 0-1,1-1 0,1 2 1,2 31-1,1-26-25,1 2-37,-2 1 1,-7 59 0,5-83 39,0 0 0,-1-1 0,-1 0 0,1 0 0,-2 0 1,0 0-1,0-1 0,-1 0 0,0 0 0,-1 0 0,0-1 1,-10 12-1,1-6 150,0 0 1,-22 15-1,33-26-103,0-1 1,0 1-1,-1-1 0,1 0 0,0-1 0,-1 1 0,0-1 0,0 0 1,0-1-1,0 0 0,0 1 0,-11-1 0,16-1-56,-1 0 0,1 0 0,-1-1 0,1 1 0,0 0 0,0-1 0,-1 1 0,1-1 1,0 0-1,0 1 0,-1-1 0,1 0 0,0 0 0,0 0 0,0 0 0,0 0 0,0 0 0,0 0 0,1 0 0,-1 0 0,0 0 0,0 0 0,1 0 0,-1-1 0,1 1 0,-1 0 1,1-1-1,-1 1 0,1 0 0,0-1 0,0 1 0,-1 0 0,1-1 0,0 1 0,0 0 0,1-1 0,-1-1 0,1-6 19,0 0 0,1 0-1,-1 1 1,6-13 0,0-2-67,2 1 0,0 1 0,2-1 0,0 2 0,1-1 0,2 2 1,0 0-1,0 0 0,2 1 0,0 1 0,1 1 0,1 0 0,0 1 0,1 1 0,1 1 0,37-18 0,130-42-2037,-11 6 592,-111 35 812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5.506"/>
    </inkml:context>
    <inkml:brush xml:id="br0">
      <inkml:brushProperty name="width" value="0.05" units="cm"/>
      <inkml:brushProperty name="height" value="0.05" units="cm"/>
    </inkml:brush>
  </inkml:definitions>
  <inkml:trace contextRef="#ctx0" brushRef="#br0">16 532 16187,'-4'5'1094,"-8"9"80,12-14-1127,1 0-1,-1 0 1,0-1-1,0 1 1,0 0-1,0 0 1,0 0-1,0 0 1,1 0-1,-1 0 1,0 0-1,0 0 0,0 0 1,0 0-1,0 0 1,1 1-1,-1-1 1,0 0-1,0 0 1,0 0-1,0 0 1,0 0-1,0 0 0,1 0 1,-1 0-1,0 0 1,0 0-1,0 0 1,0 0-1,0 1 1,0-1-1,0 0 1,0 0-1,0 0 1,0 0-1,1 0 0,-1 0 1,0 0-1,0 1 1,0-1-1,0 0 1,0 0-1,0 0 1,0 0-1,0 0 1,0 1-1,0-1 1,0 0-1,0 0 0,0 0 1,0 0-1,0 0 1,0 0-1,0 1 1,-1-1-1,1 0 1,0 0-1,0 0 1,53-17 2037,74-34 1,49-37-1195,-65 31-447,79-34-96,154-79-1849,-337 166 1356,5-2-495,0-1 1,0 0 0,19-16 0,-30 22 557,0 1 1,-1-1-1,1 1 0,0-1 1,-1 0-1,1 1 0,0-1 1,-1 0-1,1 1 0,-1-1 1,1 0-1,-1 0 0,1 1 1,-1-1-1,0 0 0,1 0 1,-1 0-1,0 1 0,0-1 1,0 0-1,0 0 0,1 0 1,-1 0-1,0 0 0,0 0 1,-1 0-1,1 0 0,-1 0 6,0 0 0,0 0 0,0 0-1,0 0 1,0 0 0,0 1 0,0-1-1,0 1 1,0-1 0,0 0 0,0 1-1,-1 0 1,1-1 0,0 1 0,0 0-1,-1 0 1,1-1 0,0 1 0,-3 0-1,-34 0-1135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0.482"/>
    </inkml:context>
    <inkml:brush xml:id="br0">
      <inkml:brushProperty name="width" value="0.05" units="cm"/>
      <inkml:brushProperty name="height" value="0.05" units="cm"/>
    </inkml:brush>
  </inkml:definitions>
  <inkml:trace contextRef="#ctx0" brushRef="#br0">317 0 13595,'-1'6'178,"0"0"0,0 0 1,0 0-1,-1 0 0,0 0 0,0-1 1,-3 8-1,1-5-88,1-1 0,0 1 0,-2 13 0,-5 58-16,2 85 0,2-29-14,-79 604 57,13-156-113,43 5 21,33-1 2,-4-583-27,-13 794-1,-30-3 229,18-210 137,26-393-265,27 198 0,-11-147-701,-14-259-145,-3-12 486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5.941"/>
    </inkml:context>
    <inkml:brush xml:id="br0">
      <inkml:brushProperty name="width" value="0.05" units="cm"/>
      <inkml:brushProperty name="height" value="0.05" units="cm"/>
    </inkml:brush>
  </inkml:definitions>
  <inkml:trace contextRef="#ctx0" brushRef="#br0">378 0 13667,'10'31'5899,"-10"-22"-5584,0 0 0,-1 0 0,0 0 0,-1-1 0,1 1 1,-7 16-1,-24 50 311,29-67-535,-26 50 364,-3-1 1,-47 64-1,-90 95 1186,166-211-1599,-2-1 31,2 1 0,-1 0 0,0 0 0,-4 11 1,7-16-65,1 1 1,-1 0-1,1 0 1,0 0-1,0 0 1,-1 0-1,1-1 1,0 1-1,0 0 1,0 0-1,0 0 1,0 0-1,0 0 1,0 0-1,0 0 1,0 0-1,1 0 1,-1-1-1,0 1 1,1 0-1,-1 0 1,0 0-1,1 0 1,-1-1 0,1 1-1,-1 0 1,1 0-1,0-1 1,-1 1-1,1-1 1,0 1-1,-1 0 1,1-1-1,0 1 1,0-1-1,-1 1 1,1-1-1,0 0 1,1 1-1,7 2 40,0 0-1,-1-1 1,1 0-1,0-1 1,0 0-1,15 0 1,59-6 183,-56 3-162,201-25-337,-195 20 168,-1-1 0,-1-1 0,1-2 0,57-28 0,-61 22-4,26-20 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6.732"/>
    </inkml:context>
    <inkml:brush xml:id="br0">
      <inkml:brushProperty name="width" value="0.05" units="cm"/>
      <inkml:brushProperty name="height" value="0.05" units="cm"/>
    </inkml:brush>
  </inkml:definitions>
  <inkml:trace contextRef="#ctx0" brushRef="#br0">375 47 17908,'1'1'122,"1"-1"1,-1 1-1,0 0 1,0 0-1,0 0 1,0 0-1,0 0 1,0 0-1,0 0 0,0 0 1,0 0-1,0 0 1,0 1-1,-1-1 1,1 0-1,-1 0 1,1 1-1,-1-1 1,1 1-1,-1-1 1,1 2-1,2 35 624,-3-36-651,-13 314 3989,3-141-4255,9-166-27,0 20-209,1-28 317,-1 0 0,1 0 0,0 0 1,0 0-1,0 0 0,-1 0 1,1 0-1,0 0 0,-1 0 0,1 0 1,-1 0-1,1 0 0,-1-1 0,0 1 1,1 0-1,-1 0 0,0 0 0,1-1 1,-1 1-1,-1 0 0,1-1-51,-1 1 0,1-1-1,0 0 1,0 0 0,0 0-1,0-1 1,-1 1 0,1 0-1,0 0 1,0-1 0,0 1-1,0-1 1,0 1 0,0-1-1,0 1 1,0-1 0,0 1-1,-2-3 1,-21-17-1218,17 14 812,-27-26-878,1-1 1,-33-45 0,-46-82 1538,102 145 292,2 1 1,-1-1-1,2 0 0,0-1 0,1 0 0,-6-24 0,11 36-223,1-1 0,-1 0 0,0 1 0,1-1 0,0 0 0,0 0 0,1 1 0,-1-1 0,1 0 0,0 1 0,0-1 0,1 1 0,-1-1 0,1 1 0,0-1 0,0 1 0,0 0 0,1 0 0,-1 0 0,1 0 0,0 1 0,0-1 0,1 1 0,-1-1 0,1 1 0,0 0 0,6-3 0,7-4 238,2 0 0,-1 2 0,1 0 0,1 1 0,-1 1 0,31-6 0,-15 7-29,1 1 0,69 0 0,-88 5-329,0 0 1,-1 1-1,1 1 1,0 1-1,-1 0 1,0 1 0,30 13-1,-37-13-54,-1-1 0,0 1-1,0 0 1,-1 1 0,0 0 0,0 0-1,0 1 1,-1-1 0,1 1-1,-2 1 1,1-1 0,-1 1 0,0 0-1,-1 0 1,7 18 0,-7-12 31,-1 0 1,0 0-1,-1 0 1,0 1-1,-2-1 1,1 0 0,-2 1-1,0-1 1,-1 1-1,0-1 1,-1 0-1,0 0 1,-2 0-1,1-1 1,-2 1-1,0-1 1,0 0-1,-12 17 1,8-15 102,1-1 0,-2 0 0,0-1 0,-1 0 0,0-1 0,0-1 0,-2 0 0,1 0 0,-1-1 0,-1-1 0,0 0 0,0-1 0,0-1 0,-1 0 0,-19 4 0,29-9-123,-1-1 0,1 0 0,-1 0 0,1-1 0,-1 0 0,0 0 0,1 0 0,-1-1-1,-11-3 1,16 4-77,1-1 0,-1 1-1,0-1 1,1 0-1,-1 1 1,1-1-1,-1 0 1,1 0-1,0 0 1,-1 0-1,1-1 1,0 1-1,-1 0 1,1 0-1,0-1 1,0 1-1,0-1 1,0 1 0,1-1-1,-1 1 1,0-1-1,1 0 1,-1 1-1,1-1 1,-1 0-1,1 1 1,0-1-1,0 0 1,0 0-1,0 1 1,0-1-1,0 0 1,0 0 0,0 1-1,1-1 1,-1 0-1,1 1 1,-1-1-1,1 0 1,1-2-1,1-2-92,0 1 0,0-1-1,0 1 1,0 0-1,1 0 1,0 0 0,0 0-1,0 1 1,1-1 0,8-5-1,0 0-161,1 1-1,27-13 1,1 2-471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7.228"/>
    </inkml:context>
    <inkml:brush xml:id="br0">
      <inkml:brushProperty name="width" value="0.05" units="cm"/>
      <inkml:brushProperty name="height" value="0.05" units="cm"/>
    </inkml:brush>
  </inkml:definitions>
  <inkml:trace contextRef="#ctx0" brushRef="#br0">1 4 17804,'29'-4'2200,"-8"8"-1135,-4 3-377,-8 16 1248,-3 5-288,-4 7-511,-2 0-265,-2 3-440,2-2-96,0-6-200,2-2-232,3-18-352,1-3-520,3-12 816,-3-3-168,2-12-88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7.705"/>
    </inkml:context>
    <inkml:brush xml:id="br0">
      <inkml:brushProperty name="width" value="0.05" units="cm"/>
      <inkml:brushProperty name="height" value="0.05" units="cm"/>
    </inkml:brush>
  </inkml:definitions>
  <inkml:trace contextRef="#ctx0" brushRef="#br0">146 51 16155,'29'-50'4080,"-38"81"-294,4-9-3226,-60 272 2334,56-224-2398,2-1 0,3 94-1,5-143-394,1 0-1,8 34 0,-9-47-88,1 1-1,1-1 1,-1 0-1,1 0 0,1 0 1,-1-1-1,1 1 1,0-1-1,1 0 1,4 6-1,-24-38-104,0 7-20,1 0 0,0-1 1,2-1-1,-19-41 1,26 49 58,0 0 0,1 0 0,0 0 0,1-1 0,1 0 0,0 1 1,1-1-1,0 0 0,2-27 0,0 36 44,0 0-1,0-1 1,1 1-1,0 0 1,0 0 0,0 0-1,0 0 1,1 1 0,-1-1-1,1 1 1,1-1-1,-1 1 1,0 0 0,1 0-1,0 1 1,7-6 0,3-1 4,1 1 1,0 1 0,29-12-1,-4 2 3,-12 5 13,-1-2 0,0-1 1,-2-1-1,33-28 0,-46 34-4,0-1-1,0 0 0,-1-1 0,-1 0 0,0-1 1,-1 0-1,-1 0 0,0-1 0,10-26 1,-17 37-1,0-1 1,0 1 0,0-1-1,-1 1 1,1-7 0,-1 11-5,0-1 1,0 1-1,0-1 1,0 1-1,0-1 1,0 1-1,0-1 1,0 1-1,-1-1 1,1 1-1,0-1 1,0 1-1,0-1 1,-1 1-1,1 0 1,0-1-1,0 1 1,-1-1-1,1 1 1,0 0-1,-1-1 1,1 1-1,-1 0 1,0 0 0,1 0 0,-1 0 0,0 0 0,1 0 0,-1 0 0,1 1 0,-1-1 0,0 0 0,1 0 0,-1 1 0,1-1 0,-1 1 0,1-1 0,-1 0 0,1 1 0,-1-1 0,1 1 0,-1-1 0,1 1 0,0-1 0,-1 2 0,-4 4 20,0 1 0,0 0 0,1 0 0,0 0-1,1 0 1,-1 1 0,-2 10 0,-14 62 165,15-54-117,-7 32 137,2 0 0,3 0 0,2 1 0,3 0 0,3 0 0,8 64 0,-5-105-131,10 34 0,-11-41-120,-3-9-911,-5-9 242,-7-16-394,-13-50-7,12 27 400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8.604"/>
    </inkml:context>
    <inkml:brush xml:id="br0">
      <inkml:brushProperty name="width" value="0.05" units="cm"/>
      <inkml:brushProperty name="height" value="0.05" units="cm"/>
    </inkml:brush>
  </inkml:definitions>
  <inkml:trace contextRef="#ctx0" brushRef="#br0">1 232 14387,'11'6'598,"0"0"1,0-1-1,1-1 0,-1 0 1,1 0-1,0-1 1,0-1-1,1 0 0,-1-1 1,0 0-1,1-1 0,21-2 1,-24 1-388,1-2 0,-1 1 0,0-1 0,0-1 0,0 0 0,0 0 0,0-1 0,-1 0 0,0-1 1,0 0-1,0 0 0,-1-1 0,0 0 0,14-16 0,-14 14-54,-1-1 1,1 0-1,-2 0 0,1-1 0,-2 0 1,1 0-1,-2 0 0,1-1 0,-1 0 1,-1 1-1,3-22 0,-6 31-138,1 1 0,-1-1 0,0 1-1,0 0 1,0-1 0,-1 1 0,1-1 0,0 1-1,0-1 1,-1 1 0,1-1 0,-1 1 0,1 0-1,-1-1 1,0 1 0,-1-2 0,1 2-10,1 1 1,-1-1-1,0 1 1,1-1 0,-1 1-1,0 0 1,1-1-1,-1 1 1,0 0-1,0 0 1,1 0-1,-1-1 1,0 1-1,0 0 1,0 0-1,1 0 1,-1 0-1,0 0 1,0 1-1,0-1 1,1 0 0,-2 0-1,-2 2 14,-1 0 0,1 0-1,0 0 1,0 1 0,0-1 0,0 1 0,1 0-1,-1 0 1,-3 4 0,-8 10 54,0 1 0,2 1 1,0 0-1,1 1 0,1 0 0,1 1 0,1 0 1,1 1-1,-10 37 0,17-54-51,0 0-1,1 0 1,-1 0 0,1 0-1,0 0 1,0 0 0,2 6-1,-2-10-15,0 1-1,1 0 1,-1-1-1,1 0 1,-1 1-1,1-1 0,0 1 1,0-1-1,0 0 1,-1 1-1,1-1 1,0 0-1,1 0 0,-1 0 1,0 0-1,0 0 1,0 0-1,1 0 1,-1 0-1,0-1 1,1 1-1,-1 0 0,1-1 1,-1 1-1,1-1 1,-1 1-1,3-1 1,2 1 4,1-1 0,-1 0 0,0 0 0,0-1 1,1 0-1,-1 0 0,0 0 0,0-1 0,8-3 1,57-27 40,-35 14-35,-16 9-13,4-2 2,28-9-1,-46 18-9,0 0 0,0 0 0,1 1 0,-1 0 0,0 0-1,1 1 1,-1 0 0,0 0 0,0 0 0,8 2 0,-11-1 2,0 0 0,-1 0 0,1 0 0,-1 0 0,0 1-1,1-1 1,-1 1 0,0-1 0,0 1 0,0 0 0,0 0 0,0 0 0,0 0 0,0 0 0,-1 0 0,1 1-1,-1-1 1,0 0 0,0 1 0,0-1 0,0 1 0,0-1 0,0 1 0,0 0 0,0 3 0,1 8 60,-1 0 0,-1 0 0,-1 25 0,0-12 155,1-26-205,0-1-1,-1 0 1,1 0-1,0 1 0,0-1 1,0 0-1,0 1 1,0-1-1,0 0 1,0 0-1,0 1 1,0-1-1,0 0 1,0 1-1,0-1 1,0 0-1,0 1 1,0-1-1,0 0 1,0 0-1,0 1 1,0-1-1,1 0 1,-1 1-1,0-1 1,0 0-1,0 0 1,0 0-1,1 1 0,-1-1 1,0 0-1,0 0 1,0 1-1,1-1 1,-1 0-1,0 0 1,0 0-1,1 0 1,-1 0-1,0 1 1,0-1-1,1 0 1,9-12 248,6-26 2,-10 19-216,-2-1-1,0 0 1,-1 0-1,-1-1 1,-1 1-1,-3-39 1,2 58-44,0-1 0,-1 1-1,1-1 1,0 1 0,-1-1 0,1 1-1,-1-1 1,0 1 0,1 0 0,-1-1-1,0 1 1,0 0 0,0 0 0,0-1-1,0 1 1,0 0 0,-2-1 0,3 2-1,-1-1-1,0 1 1,1 0 0,-1 0 0,0 0 0,1 0 0,-1 0 0,0 0-1,0 0 1,1 0 0,-1 0 0,0 0 0,1 0 0,-1 0 0,0 1-1,1-1 1,-1 0 0,0 0 0,1 1 0,-1-1 0,0 1-1,1-1 1,-1 0 0,1 1 0,-1-1 0,1 1 0,-1-1 0,1 1-1,-1-1 1,1 1 0,-1 0 0,1-1 0,0 1 0,-1 0-1,1-1 1,0 1 0,-1 1 0,-1 2 1,0 2-1,-1-1 1,2 0 0,-1 0-1,1 1 1,-1-1 0,2 1-1,-1-1 1,0 11 0,1-15-1,0 1 1,0 0 0,0-1-1,0 1 1,1 0 0,-1-1-1,0 1 1,1 0 0,-1-1-1,1 1 1,0-1 0,-1 1-1,1-1 1,0 1 0,0-1-1,0 1 1,0-1 0,0 0-1,0 0 1,1 1 0,-1-1-1,0 0 1,1 0 0,-1 0-1,0 0 1,1-1 0,-1 1-1,1 0 1,0 0 0,-1-1-1,1 1 1,-1-1 0,1 0-1,0 1 1,2-1 0,9 0 2,1 0 0,0-1 0,-1-1 0,1 0 0,18-6 0,68-26-62,-57 19-6,-33 11 46,9-2-25,0-1-1,27-16 1,-43 22 37,1-1 0,-1 0 0,0 0 1,0 0-1,0-1 0,0 1 0,0-1 1,0 0-1,-1 0 0,1 0 0,-1 0 0,0 0 1,0 0-1,0-1 0,0 1 0,-1-1 1,1 1-1,-1-1 0,2-7 0,-3 10 8,1 0-1,-1 0 0,0 0 0,0 0 1,0 0-1,0 0 0,0-1 0,0 1 1,0 0-1,0 0 0,0 0 0,0 0 1,-1 0-1,1 0 0,0 0 0,-1 0 1,1 0-1,-1 0 0,1 0 0,-1 0 1,1 0-1,-1 0 0,0 0 0,0 1 1,1-1-1,-1 0 0,0 0 0,0 1 1,0-1-1,0 0 0,0 1 0,0-1 1,0 1-1,0-1 0,0 1 0,0 0 1,0-1-1,0 1 0,-1 0 0,-1 0 1,0 0 0,0 1 0,0-1 0,0 1 0,0-1 0,0 1 0,0 0 0,0 1-1,1-1 1,-1 0 0,0 1 0,1-1 0,-4 4 0,-4 3 12,2 0 1,-1 0 0,1 1-1,0 0 1,-12 19-1,16-21-5,0-1 0,0 1 0,1 0 0,0 0 0,1 0 0,0 0 0,0 1 0,0-1 0,1 1 0,-1 11 0,2-18-6,0 1 0,0 0 0,0 0 0,1-1 0,-1 1 0,0 0 0,1 0 0,-1-1 0,1 1 0,-1-1 0,1 1 0,0 0 0,0-1 1,0 1-1,0-1 0,0 0 0,0 1 0,0-1 0,0 0 0,0 1 0,1-1 0,-1 0 0,1 0 0,-1 0 0,1 0 0,-1-1 0,1 1 0,-1 0 0,1-1 0,0 1 0,-1 0 0,1-1 0,3 1 0,2-1-3,1 1 0,-1-1 0,0 0 0,1-1 0,-1 0 0,0 0 1,9-3-1,17-7-77,0-1 0,62-32 0,1-2-115,-90 44 174,0-1 0,0 1 0,1 1 1,-1-1-1,0 1 0,11-1 0,-15 2 18,0 0 0,-1 0 0,1 1 1,0-1-1,-1 0 0,1 1 0,0-1 0,-1 0 0,1 1 0,-1 0 0,1-1 0,0 1 1,-1 0-1,0 0 0,1 0 0,-1 0 0,0 0 0,1 0 0,-1 1 0,0-1 1,0 0-1,0 0 0,0 1 0,0-1 0,0 1 0,0-1 0,-1 1 0,2 2 1,-1 2 24,0 0 1,0 0 0,0 0 0,-1 0-1,0 6 1,2 26 149,-2-36-157,0 0-1,0-1 1,1 1-1,-1 0 1,1-1-1,-1 1 1,1 0-1,0-1 1,0 1-1,0 0 1,0-1-1,0 0 1,0 1-1,0-1 1,2 2-1,-1-2-4,-1 0-1,0 0 1,1-1-1,-1 1 0,1-1 1,-1 1-1,1-1 1,-1 0-1,1 0 0,-1 0 1,1 1-1,-1-1 1,1 0-1,-1-1 1,1 1-1,-1 0 0,1 0 1,-1-1-1,1 1 1,1-1-1,31-15 94,-31 14-92,75-49 89,-60 38-121,0 0-1,1 1 1,0 1-1,1 1 1,0 1 0,34-11-1,-52 19 16,0 1-1,0-1 0,-1 1 0,1-1 0,0 1 0,0 0 0,0 0 1,0 0-1,0 0 0,0 0 0,0 0 0,0 0 0,-1 1 0,1-1 1,0 1-1,0 0 0,0-1 0,0 1 0,-1 0 0,1 0 0,0 0 1,-1 0-1,1 0 0,-1 0 0,1 1 0,-1-1 0,0 0 0,1 1 1,0 1-1,1 3-16,-1 0 1,0 0 0,0 0-1,0 0 1,-1 0 0,0 0-1,1 8 1,-1-2-36,-1-11 13,0 0 0,0-1 0,0 1 0,0 0 1,0 0-1,0-1 0,1 1 0,-1 0 0,0 0 0,0-1 0,1 1 0,-1 0 0,0-1 0,1 1 0,-1 0 0,0-1 0,1 1 0,-1-1 0,1 1 0,-1 0 0,1-1 0,0 1 0,-1-1 0,2 1 0,-2-1-36,1 0 0,0 0 0,-1 0 0,1-1 0,0 1 0,0 0 0,-1 0 0,1-1 0,-1 1 0,1 0 0,0-1 0,-1 1 0,1-1 0,-1 1 0,1-1 0,-1 1 0,1-1 0,-1 1 0,2-2 0,20-34-1490,-22 36 1595,16-32-732,4-4-215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9.054"/>
    </inkml:context>
    <inkml:brush xml:id="br0">
      <inkml:brushProperty name="width" value="0.05" units="cm"/>
      <inkml:brushProperty name="height" value="0.05" units="cm"/>
    </inkml:brush>
  </inkml:definitions>
  <inkml:trace contextRef="#ctx0" brushRef="#br0">201 0 21405,'-18'3'2371,"-34"10"1,45-10-2095,1-1 1,-1 2 0,0-1 0,1 1 0,0 0-1,0 0 1,-10 10 0,8-7-191,1 1 1,1 0-1,-1 1 0,1-1 1,1 1-1,0 1 0,0-1 1,1 1-1,-5 13 0,8-19-126,-1 0 0,1 0 0,0 0-1,0 0 1,1 0 0,-1 0 0,1 1 0,0-1-1,0 0 1,0 0 0,1 0 0,-1 1-1,1-1 1,0 0 0,0 0 0,1 0-1,-1 0 1,1 0 0,0 0 0,0-1 0,0 1-1,1-1 1,-1 1 0,1-1 0,5 6-1,-4-6-194,1-1-1,0 1 0,-1 0 0,1-1 1,0 0-1,0 0 0,1-1 0,-1 0 0,0 1 1,0-2-1,1 1 0,-1-1 0,1 1 1,9-2-1,0-1-127,0 0 1,-1 0-1,1-2 1,16-5-1,19-12-615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09.487"/>
    </inkml:context>
    <inkml:brush xml:id="br0">
      <inkml:brushProperty name="width" value="0.05" units="cm"/>
      <inkml:brushProperty name="height" value="0.05" units="cm"/>
    </inkml:brush>
  </inkml:definitions>
  <inkml:trace contextRef="#ctx0" brushRef="#br0">3025 364 20708,'-2'4'718,"0"0"0,0 0 0,0 1 0,1-1 0,-1 1 0,-1 8 0,3-12-667,0 0 0,1 1 0,-1-1 0,0 0 0,0 0 1,0 0-1,1 0 0,-1 0 0,0 0 0,1 0 1,-1 0-1,1 0 0,-1 0 0,1 0 0,0 0 0,-1 0 1,1 0-1,0-1 0,0 1 0,-1 0 0,1 0 1,0-1-1,0 1 0,0-1 0,0 1 0,0-1 0,0 1 1,0-1-1,0 1 0,0-1 0,0 0 0,0 0 1,1 1-1,-1-1 0,0 0 0,1 0 0,5 0-25,0 0-1,0 0 0,0 0 0,0-1 1,-1 0-1,1 0 0,0-1 1,-1 0-1,1 0 0,-1 0 0,1-1 1,5-4-1,4-1-26,-1-2 0,0 0-1,18-16 1,-28 21 5,-1 1 1,0 0-1,0-1 0,6-9 0,-9 13-1,-1 1 1,1-1-1,-1 1 0,1-1 1,-1 0-1,1 1 0,-1-1 0,1 0 1,-1 0-1,0 1 0,0-1 1,1 0-1,-1 0 0,0 0 1,0 1-1,0-1 0,0 0 1,0 0-1,0 0 0,0 0 0,0 1 1,0-1-1,0 0 0,0 0 1,-1 0-1,1 1 0,0-1 1,-1 0-1,1 0 0,0 1 0,-1-1 1,1 0-1,-1 1 0,1-1 1,-1 0-1,1 1 0,-1-1 1,0 1-1,1-1 0,-1 1 0,0-1 1,1 1-1,-1-1 0,-1 1 1,-2-1 24,0 0 0,-1 0-1,1 1 1,0-1 0,0 1 0,-1 0 0,1 1 0,0-1 0,0 1 0,-1 0 0,1 0 0,0 0 0,-7 3 0,-3 2 112,0 1 0,-21 13 0,23-12-8,1 0 0,-1 1 0,1 0 0,1 1 0,0 1 0,-12 15 0,19-21-76,0-1 0,0 1 1,1 0-1,-1 0 0,1 0 0,0 0 0,0 0 0,-1 11 1,3-13-29,-1 0 1,1 0-1,0 0 1,0 0-1,1 0 1,-1 0-1,1 0 1,-1 0-1,1 0 1,0 0-1,0 0 1,0-1-1,1 1 1,-1 0 0,1 0-1,3 4 1,-2-4-64,1 0 0,-1 1 1,1-1-1,0-1 1,0 1-1,0 0 0,0-1 1,0 0-1,0 0 0,1 0 1,-1-1-1,1 1 1,-1-1-1,1 0 0,0 0 1,-1-1-1,1 1 1,0-1-1,9-1 0,-4 0-166,1 0 0,0-1 0,-1 0 0,1 0 0,-1-2 0,0 1 0,17-9 0,12-13-236,-10-7-138</inkml:trace>
  <inkml:trace contextRef="#ctx0" brushRef="#br0" timeOffset="1">0 31 23877,'20'-15'1768,"-12"7"-1663,-2 1-498,-9 10 898,-8 3-137,1 3-368</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0.107"/>
    </inkml:context>
    <inkml:brush xml:id="br0">
      <inkml:brushProperty name="width" value="0.05" units="cm"/>
      <inkml:brushProperty name="height" value="0.05" units="cm"/>
    </inkml:brush>
  </inkml:definitions>
  <inkml:trace contextRef="#ctx0" brushRef="#br0">80 172 18484,'-1'0'33,"1"0"-1,-1 0 1,1 0 0,-1 0 0,1 0 0,-1 0-1,1 0 1,-1 0 0,1 0 0,-1 1-1,1-1 1,-1 0 0,1 0 0,-1 1-1,1-1 1,-1 0 0,1 1 0,0-1 0,-1 0-1,1 1 1,0-1 0,-1 1 0,1-1-1,0 0 1,-1 1 0,1-1 0,0 1-1,0-1 1,0 1 0,-1-1 0,1 1-1,0-1 1,0 1 0,0-1 0,0 1 0,0-1-1,0 1 1,0-1 0,0 1 0,0-1-1,0 1 1,0 0 0,0-1 0,0 1-1,1 0 1,0 0 12,-1-1-1,1 1 0,0 0 1,0 0-1,0-1 0,0 1 1,0-1-1,0 1 0,0 0 1,0-1-1,0 0 1,0 1-1,0-1 0,0 0 1,0 1-1,0-1 0,1 0 1,-1 0-1,0 0 0,0 0 1,1 0-1,25-3 807,-1-1-1,0-2 1,0 0 0,26-10-1,-38 11-773,-1-1-1,0 0 1,0-1 0,0 0-1,-1-1 1,0 0-1,0-1 1,20-20 0,-30 27-69,0-1 0,0 1 1,-1-1-1,1 1 0,0-1 1,-1 0-1,1 0 0,-1 0 1,0 0-1,1-4 0,-2 6-3,0 0-1,0 0 1,0-1-1,0 1 0,0 0 1,0 0-1,0-1 1,0 1-1,-1 0 0,1 0 1,-1 0-1,1-1 1,-1 1-1,1 0 0,-1 0 1,1 0-1,-1 0 1,0 0-1,0 0 0,1 0 1,-1 0-1,0 0 1,0 0-1,0 1 1,0-1-1,0 0 0,0 1 1,0-1-1,-3 0 1,-2-2 21,0 1 0,0 0 1,-1 0-1,1 1 1,-1 0-1,0 0 0,1 1 1,-1 0-1,1 0 1,-1 0-1,0 1 0,1 0 1,-1 0-1,1 1 1,-1 0-1,-9 4 0,1 0 57,0 1 0,1 0 0,0 1 0,1 1 0,-23 18 0,20-13 12,1 1-1,1 0 1,0 1-1,1 0 0,1 1 1,-11 21-1,16-25-31,0 1-1,1-1 1,0 1-1,2 1 1,-1-1-1,2 1 1,0 0-1,1 0 1,-1 17-1,3-27-56,0-1 0,0 1-1,0 0 1,1 0 0,-1 0 0,1 0-1,1 0 1,-1-1 0,1 1 0,0-1-1,3 8 1,-3-9-31,0-1 0,0 0 0,0 0 0,0 0 0,0 0-1,1 0 1,-1-1 0,0 1 0,1-1 0,-1 0 0,1 1 0,0-1-1,-1 0 1,1 0 0,0-1 0,0 1 0,-1-1 0,1 1 0,0-1-1,4 0 1,6 0-199,-1-1 1,1-1-1,-1 0 0,1 0 0,-1-1 0,0-1 0,0 0 0,-1-1 0,22-11 0,10-9-301,45-35 0,-70 47 407,65-45-681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1.097"/>
    </inkml:context>
    <inkml:brush xml:id="br0">
      <inkml:brushProperty name="width" value="0.05" units="cm"/>
      <inkml:brushProperty name="height" value="0.05" units="cm"/>
    </inkml:brush>
  </inkml:definitions>
  <inkml:trace contextRef="#ctx0" brushRef="#br0">325 113 16988,'-2'3'283,"0"-1"0,0 0-1,0-1 1,0 1 0,0 0 0,0 0 0,0-1 0,-1 0 0,1 1 0,-1-1 0,1 0 0,-1 0 0,1 0 0,-1 0 0,1-1 0,-1 1 0,0-1-1,-3 1 1,-13-14 2429,20 12-2639,-1-1 1,1 1-1,0 0 1,0 0 0,0 0-1,-1 0 1,1 0-1,0 0 1,0 0 0,0 0-1,1 0 1,-1 1-1,0-1 1,0 0-1,0 1 1,3-2 0,1-1 118,-6 3 397,-3 1-516,1 1-1,-1 0 1,1 0-1,-1 0 1,1 0-1,0 0 1,0 1-1,0 0 1,0-1-1,0 1 1,1 0-1,-4 4 1,-28 45 263,28-42-268,-8 12 57,1 1 1,1 0-1,1 1 1,1 0-1,1 1 0,-6 28 1,14-52-117,1 1 1,0-1-1,0 0 0,-1 0 1,1 0-1,0 0 1,0 0-1,0 1 1,0-1-1,0 0 1,0 0-1,1 0 1,-1 0-1,0 0 1,1 1-1,-1-1 1,1 0-1,-1 0 1,1 0-1,0 1 1,0-2-3,0 1 0,1-1 0,-1 0 0,0 0 0,0 0 0,0 0 0,0 0 0,0 0 0,1 0 0,-1 0 0,0 0 0,0-1 0,0 1 0,0 0 0,0-1 0,0 1 0,0-1 0,0 1 0,0-1 1,0 0-1,0 1 0,0-1 0,1-1 0,27-20-32,0-1 1,46-50-1,-33 31-53,-2 1-18,-15 15-49,1 2 0,38-29 0,-54 47 49,-10 10 16,-11 12 22,10-15 62,-86 117 653,4 3-1,-116 233 0,173-298-482,18-34-261,-2-1 0,0 0 0,-1-1 1,-20 28-1,31-48 79,-1 0 0,1 0-1,0 0 1,0 0 0,0 0 0,0 0 0,0 0 0,-1 0-1,1 0 1,0 0 0,0 0 0,0 0 0,0 0 0,0 0 0,-1 0-1,1 0 1,0 0 0,0 0 0,0 0 0,0 0 0,0 0-1,-1 0 1,1 0 0,0 0 0,0 0 0,0-1 0,0 1 0,0 0-1,0 0 1,-1 0 0,1 0 0,0 0 0,0 0 0,0 0-1,0 0 1,0-1 0,0 1 0,0 0 0,0 0 0,0 0 0,0 0-1,-1 0 1,1-1 0,0 1 0,0 0 0,0 0 0,0 0-1,0 0 1,0 0 0,0-1 0,0 1 0,0 0 0,0 0 0,0 0-1,1 0 1,-1 0 0,0-1 0,0 1 0,0 0 0,0 0-1,0 0 1,0 0 0,0 0 0,0 0 0,0-1 0,0 1 0,0 0-1,1 0 1,-1 0 0,2-7-110,0 1 1,0 0-1,1 0 1,0 0-1,4-6 0,-1 2-7,47-81-662,4 3 1,78-92-1,156-145 1,-265 298 777,-7 5 42,2 2 0,0 0 0,1 0 0,39-24 0,-44 36 56,-17 8-86,0 0 0,0 0 1,1-1-1,-1 1 0,0 0 0,0 0 0,0 0 0,0 0 1,0 0-1,1 0 0,-1 0 0,0 0 0,0 0 0,0 0 0,0 0 1,0 0-1,1 0 0,-1 0 0,0 0 0,0 0 0,0 0 0,0 0 1,0 0-1,1 0 0,-1 1 0,0-1 0,0 0 0,0 0 1,0 0-1,0 0 0,0 0 0,1 0 0,-1 0 0,0 0 0,0 1 1,0-1-1,0 0 0,0 0 0,0 0 0,0 0 0,0 0 1,0 0-1,0 1 0,0-1 0,0 3 22,-1-1 1,0 1-1,0-1 0,-1 1 1,1-1-1,-1 1 0,1-1 1,-4 4-1,-47 63 264,22-31 1,1 2 0,2 0 1,-33 66-1,59-102-253,-1 0 0,1-1 0,-1 1 0,1 0 0,0 0 1,1 0-1,-1 0 0,0 7 0,1-10-27,1 0-1,-1 0 1,0 0 0,0-1-1,1 1 1,-1 0-1,1 0 1,-1 0 0,0 0-1,1-1 1,0 1 0,-1 0-1,1-1 1,-1 1-1,1 0 1,0-1 0,-1 1-1,1-1 1,0 1 0,0-1-1,0 1 1,-1-1-1,1 1 1,0-1 0,0 0-1,0 0 1,0 1 0,0-1-1,-1 0 1,1 0-1,0 0 1,0 0 0,0 0-1,0 0 1,0 0 0,0 0-1,1-1 1,7 0 18,-1 0 1,1-1-1,-1 0 1,1-1-1,-1 0 0,0 0 1,0-1-1,-1 0 1,11-6-1,65-53 26,-65 49-35,54-46 9,62-69-1,-150 158-40,-46 82 53,55-96-70,0 1 0,1-1 1,1 1-1,-6 33 1,11-48-19,0 0 0,-1 0 0,1 0 0,0 0 0,0 0 0,0 0 0,0 0 0,0 0 0,0 0 0,0 0 0,0 0 1,1 0-1,-1 0 0,0 0 0,1 0 0,-1 0 0,0 0 0,1 0 0,-1-1 0,1 1 0,0 0 0,-1 0 1,1 0-1,-1-1 0,2 2 0,0-1-16,-1-1 0,0 0 0,0 0 0,0 0 0,1 0 0,-1 0 0,0 0 0,0 0 0,1 0 1,-1-1-1,0 1 0,0 0 0,0-1 0,0 1 0,0-1 0,1 1 0,0-2 0,9-4-240,-1-1 0,0-1 0,9-9 1,-16 14 314,32-27-729</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1.604"/>
    </inkml:context>
    <inkml:brush xml:id="br0">
      <inkml:brushProperty name="width" value="0.05" units="cm"/>
      <inkml:brushProperty name="height" value="0.05" units="cm"/>
    </inkml:brush>
  </inkml:definitions>
  <inkml:trace contextRef="#ctx0" brushRef="#br0">222 1 18340,'-46'14'4427,"27"-9"-3216,0 1-1,-28 13 1,40-16-1151,0 1 1,1 0 0,0 1-1,0-1 1,0 1 0,1 0-1,0 1 1,0-1-1,0 1 1,-6 9 0,8-10-40,0 0 0,0 0 0,1 0 0,0 1 0,0-1 0,0 1 0,1-1 1,-2 11-1,3-14-15,0 0 0,0-1-1,0 1 1,0 0 0,0-1 0,0 1 0,0-1 0,1 1 0,-1-1 0,1 1 0,-1-1 0,1 1 0,0-1 0,-1 1 0,1-1 0,0 1 0,0-1 0,0 0 0,0 0 0,0 1 0,0-1 0,0 0 0,1 0-1,-1 0 1,0 0 0,0 0 0,1-1 0,-1 1 0,1 0 0,-1 0 0,1-1 0,-1 1 0,1-1 0,-1 0 0,3 1 0,5 0-15,-1-1 0,0 0 0,1 0 0,-1-1 0,0 0 0,0-1 0,0 0 0,1 0 0,-2 0 0,1-1 0,0 0 0,-1-1 0,14-8 0,1-2-50,0-1 1,-1-1-1,20-20 1,-34 29 43,-2 4 3,-1-1 0,1 0 0,-1-1 0,0 1 0,0-1 0,0 0 0,-1 0 0,1 0 0,-1-1 0,3-7 0,-6 13 14,0 0-1,0 0 0,0 0 1,0 0-1,0-1 1,0 1-1,0 0 1,0 0-1,0 0 1,0-1-1,0 1 0,0 0 1,0 0-1,0 0 1,0 0-1,0-1 1,0 1-1,0 0 0,0 0 1,0 0-1,0 0 1,0-1-1,0 1 1,-1 0-1,1 0 1,0 0-1,0 0 0,0 0 1,0-1-1,0 1 1,0 0-1,-1 0 1,1 0-1,0 0 1,0 0-1,0 0 0,0 0 1,-1 0-1,1 0 1,0 0-1,0 0 1,0 0-1,0 0 1,-1-1-1,1 1 0,0 0 1,0 0-1,-1 1 1,-9 2 76,-1 4 15,1 1 0,-1 0-1,1 1 1,1 0 0,0 1-1,0 0 1,1 0-1,0 1 1,1 0 0,-8 17-1,13-25-58,1-1 1,0 1-1,0 0 0,0 0 0,1-1 0,-1 1 0,0 5 0,1-7-24,0 0 1,0-1-1,1 1 0,-1 0 1,0 0-1,0-1 0,0 1 1,1 0-1,-1 0 0,0-1 1,1 1-1,-1 0 0,1-1 1,-1 1-1,0-1 0,1 1 1,0 0-1,-1-1 0,1 1 1,-1-1-1,1 1 0,0-1 1,-1 0-1,1 1 0,0-1 1,-1 0-1,1 1 0,0-1 1,0 0-1,-1 0 0,1 1 1,0-1-1,0 0 0,-1 0 1,1 0-1,1 0 0,6 0 31,0-1 1,0 1-1,0-2 0,0 1 0,0-1 0,11-4 0,50-21-28,-41 15-38,7-3-24,-17 6-20,-1 2 0,1 0 0,1 1 1,36-7-1,-54 13 61,0 0 1,0 0-1,0-1 0,1 1 1,-1 0-1,0 0 1,0 0-1,0 0 0,0 0 1,1 1-1,-1-1 0,0 0 1,0 1-1,0-1 1,0 0-1,0 1 0,0-1 1,0 1-1,0 0 1,0-1-1,0 1 0,1 1 1,-1-1 3,-1 0 0,0 0 0,1 0 1,-1 0-1,0 0 0,0 0 0,0 0 1,0 0-1,0 0 0,0 0 0,0 1 0,0-1 1,0 0-1,-1 0 0,1 0 0,0 0 1,-1 0-1,1 0 0,-1 1 0,-3 5 6,-1 1 0,1-1 0,-1 0 0,-9 10-1,-10 6-371,9-16-298,15-7 648,0 0 0,0 0 0,-1 0 0,1 0 0,0 0-1,-1 0 1,1 0 0,0 0 0,-1 0 0,1 0 0,0 0 0,-1 0 0,1 0 0,0-1 0,0 1 0,-1 0-1,1 0 1,0 0 0,0 0 0,-1-1 0,1 1 0,0 0 0,0 0 0,-1-1 0,1 1 0,0 0 0,0 0 0,0-1-1,0 1 1,-1 0 0,1 0 0,0-1 0,0 1 0,0 0 0,0-1 0,0 1 0,0-1 0,0-7-288,5-3-116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0.886"/>
    </inkml:context>
    <inkml:brush xml:id="br0">
      <inkml:brushProperty name="width" value="0.05" units="cm"/>
      <inkml:brushProperty name="height" value="0.05" units="cm"/>
    </inkml:brush>
  </inkml:definitions>
  <inkml:trace contextRef="#ctx0" brushRef="#br0">6 149 14179,'-3'25'265,"1"0"0,1 0 0,2 0 0,0 0 0,1 1 0,7 24 0,-6-30-65,29 159 96,7-3-1,85 235 1,-120-400-302,38 99-74,-34-95 50,-1 0 1,2-1-1,0 0 0,20 24 0,-27-35 24,0-1 0,0 1 0,0-1 0,1 0 0,-1 0 1,1 0-1,-1 0 0,1 0 0,0-1 0,0 1 0,0-1 0,0 1 0,0-1 0,0 0 0,0-1 0,0 1 0,0 0 0,0-1 0,1 0 0,-1 1 0,6-2 0,-4 0-1,0-1 1,0 0-1,0 0 0,-1 0 1,1 0-1,-1-1 0,1 0 0,-1 0 1,0 0-1,0 0 0,0-1 0,0 0 1,-1 0-1,4-5 0,14-18-35,-1 0 0,31-61 0,23-71-139,-56 118 125,180-449-440,-78 185 339,-37 106 18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2.212"/>
    </inkml:context>
    <inkml:brush xml:id="br0">
      <inkml:brushProperty name="width" value="0.05" units="cm"/>
      <inkml:brushProperty name="height" value="0.05" units="cm"/>
    </inkml:brush>
  </inkml:definitions>
  <inkml:trace contextRef="#ctx0" brushRef="#br0">405 1 15571,'0'0'114,"0"1"-1,1-1 0,-1 1 0,0-1 0,0 1 1,1 0-1,-1-1 0,0 1 0,0 0 1,0-1-1,0 1 0,0 0 0,0-1 1,0 1-1,0-1 0,0 1 0,-1 0 0,1-1 1,0 1-1,0-1 0,0 1 0,-1 0 1,1-1-1,0 1 0,-1-1 0,1 1 0,0-1 1,-1 1-1,1-1 0,-1 1 0,1 0-63,-131 213 6845,23-39-4858,-41 106 20,146-274-2003,0 0 1,1 0 0,0 0 0,-1 7-1,3-13-48,-1-1-1,1 1 0,0-1 0,0 1 1,0-1-1,0 1 0,0 0 1,0-1-1,0 1 0,0-1 0,0 1 1,1-1-1,-1 1 0,0-1 1,0 1-1,0-1 0,1 1 0,-1-1 1,0 1-1,0-1 0,1 1 1,-1-1-1,1 1 0,0-1-1,0 0 0,0 1 1,0-1-1,0 0 0,0-1 0,0 1 0,-1 0 1,1 0-1,0 0 0,0 0 0,0-1 0,0 1 0,0-1 1,-1 1-1,1 0 0,0-1 0,0 1 0,0-1 1,-1 0-1,2 0 0,4-4 2,-1 0 0,1 0 0,-1-1 0,0 1 0,0-1 0,7-11 0,23-46 14,-25 45-13,14-39-15,-17 108-46,-7-49 53,1 0 1,0 0 0,0 0 0,-1-1-1,1 1 1,0 0 0,1-1 0,-1 1-1,0-1 1,0 1 0,1-1 0,-1 0-1,0 0 1,1 1 0,0-1 0,-1 0-1,4 1 1,-2 0 1,1-1-1,0 0 0,-1 0 0,1 0 0,0 0 1,0-1-1,0 0 0,4 1 0,6-2 1,-1 0-1,1-1 1,24-7 0,1-5-15,-1-1 0,-1-1 0,56-35 1,-4 3-96,-101 65 67,-2 0 49,-56 75 180,62-81-130,2-1-1,0 1 1,0 0 0,1 1 0,0 0 0,-5 23 0,9-33-43,1 0-1,-1-1 1,1 1-1,0 0 1,0-1-1,0 1 0,0 0 1,0 0-1,0-1 1,0 1-1,1 0 1,-1-1-1,0 1 1,1 0-1,-1-1 0,1 1 1,0 0-1,0-1 1,0 1-1,-1-1 1,1 0-1,1 1 1,0 1-1,0-2-2,0 0 0,0 0 0,1 0 0,-1 0 0,0 0 0,0 0 0,1 0 0,-1-1 0,0 1 0,1-1 0,-1 0 0,1 0 0,-1 0 0,4 0 0,6-2-76,-1 0-1,0 0 1,0-1-1,-1 0 1,20-9-1,-19 7-119,-1 0-1,0-1 1,0 0-1,-1 0 1,0-1 0,0 0-1,0-1 1,-1 0 0,0 0-1,-1-1 1,0 0-1,0 0 1,10-20 0,4-21-422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2.660"/>
    </inkml:context>
    <inkml:brush xml:id="br0">
      <inkml:brushProperty name="width" value="0.05" units="cm"/>
      <inkml:brushProperty name="height" value="0.05" units="cm"/>
    </inkml:brush>
  </inkml:definitions>
  <inkml:trace contextRef="#ctx0" brushRef="#br0">25 1 23229,'-15'18'2072,"8"-3"-1471,4 1-273,8-3 832,7-2-480,7-2-1344,2-3-368,5 2 792,2 0-225,-5-1-223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3.112"/>
    </inkml:context>
    <inkml:brush xml:id="br0">
      <inkml:brushProperty name="width" value="0.05" units="cm"/>
      <inkml:brushProperty name="height" value="0.05" units="cm"/>
    </inkml:brush>
  </inkml:definitions>
  <inkml:trace contextRef="#ctx0" brushRef="#br0">129 1 18196,'-47'61'4066,"31"-42"-2560,1 1 0,1 1 1,-18 33-1,31-52-1436,1-1-1,-1 0 0,0 1 1,1-1-1,-1 0 0,1 1 1,0-1-1,-1 0 0,1 1 1,0-1-1,0 1 0,0-1 1,0 0-1,0 1 0,0-1 0,1 1 1,-1 1-1,1-2-43,-1-1-1,1 1 1,-1 0-1,1-1 0,-1 1 1,1-1-1,0 1 1,-1-1-1,1 1 1,0-1-1,-1 1 1,1-1-1,0 0 1,-1 1-1,1-1 0,0 0 1,0 0-1,0 1 1,-1-1-1,1 0 1,1 0-1,6 0 1,-1-1 1,0 1-1,0-1 0,0-1 0,8-2 0,-13 4-22,47-13-61,-3 0-74,64-8-1,-94 19 108,1 1 0,-1 0 0,1 2 0,-1 0 0,1 0 0,-1 2 0,28 7 0,-18-1 32,-18-6 1,-1 0 0,0-1 0,1 0 1,0 0-1,-1 0 0,1-1 0,0 0 1,0-1-1,0 0 0,0 0 0,0 0 1,-1-1-1,16-4 0,27-13-54,-34 12-71,0 0 0,0 1 1,34-6-1,-48 11 102,-1 0 1,1 0-1,-1 0 0,1 0 0,-1 0 1,1 0-1,-1 0 0,1 0 0,-1 1 1,1-1-1,-1 0 0,1 1 1,-1-1-1,0 1 0,1 0 0,-1 0 1,0-1-1,1 1 0,-1 0 1,0 0-1,0 0 0,0 0 0,0 0 1,0 0-1,0 1 0,0-1 1,0 0-1,0 0 0,-1 1 0,1-1 1,-1 1-1,1-1 0,-1 0 1,1 1-1,-1-1 0,0 1 0,1-1 1,-1 1-1,0-1 0,0 2 1,0 0-17,0 0 1,0 0-1,-1-1 1,1 1-1,-1 0 1,1-1-1,-1 1 1,0 0-1,0-1 1,0 1-1,0-1 1,-1 1-1,1-1 1,-1 0-1,1 0 1,-1 1-1,0-1 1,0 0-1,0-1 1,0 1-1,-4 3 1,-4-2-31,2-7-36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3.795"/>
    </inkml:context>
    <inkml:brush xml:id="br0">
      <inkml:brushProperty name="width" value="0.05" units="cm"/>
      <inkml:brushProperty name="height" value="0.05" units="cm"/>
    </inkml:brush>
  </inkml:definitions>
  <inkml:trace contextRef="#ctx0" brushRef="#br0">419 89 19620,'3'-8'373,"-1"0"0,0 0 0,-1 0-1,0 0 1,0-9 0,0 16-326,-1-1 1,0 1-1,0 0 0,0 0 0,0 0 0,0 0 1,0-1-1,-1 1 0,1 0 0,0 0 1,-1 0-1,1 0 0,0 0 0,-1 0 1,1 0-1,-1 0 0,0 0 0,1 0 0,-1 0 1,0 0-1,0 0 0,1 0 0,-1 1 1,0-1-1,0 0 0,0 0 0,0 1 1,0-1-1,0 1 0,0-1 0,0 1 0,0-1 1,0 1-1,0 0 0,-1 0 0,1-1 1,0 1-1,0 0 0,0 0 0,0 0 1,0 0-1,-1 0 0,1 0 0,-2 1 0,0 0 79,-1 0-1,1 0 0,-1 1 0,1-1 0,0 1 1,0 0-1,-1 0 0,2 0 0,-1 0 0,0 0 1,0 1-1,1-1 0,-1 1 0,-3 4 0,-3 6 111,0 1-1,-7 14 0,15-26-195,-28 56 690,-41 118 0,0 71 226,13-1-176,42-165-530,-4 86 0,18-153-232,0 0 0,1 0-1,1 0 1,3 16-1,2-20 14,-6-10-30,1 0 0,-1 0 0,0 0 0,0 0 0,1 0 0,-1 0 0,0-1 0,1 1 0,-1 0 0,0 0 0,0 0 0,0 0 0,1-1 0,-1 1 0,0 0 0,0 0 0,0-1 0,1 1 0,-1 0-1,0 0 1,0-1 0,0 1 0,0 0 0,0-1 0,0 1 0,0 0 0,0-1 0,1 1 0,-1 0 0,0 0 0,0-1 0,-1 0 0,4-14 2,-2-1 0,0 0 0,0 0 0,-3-17 0,-10-68-107,11 98 100,-26-144-240,-2-20-192,29 166 434,-1 1 1,1-1 0,0 1 0,0-1-1,0 1 1,0-1 0,0 1-1,1 0 1,-1-1 0,0 1-1,0-1 1,0 1 0,0-1 0,0 1-1,1 0 1,-1-1 0,0 1-1,0-1 1,1 1 0,-1 0 0,0-1-1,0 1 1,1 0 0,-1-1-1,1 1 1,-1 0 0,0 0 0,1-1-1,-1 1 1,0 0 0,1 0-1,-1 0 1,1-1 0,-1 1-1,1 0 1,-1 0 0,1 0 0,-1 0-1,0 0 1,1 0 0,-1 0-1,1 0 1,-1 0 0,1 0 0,-1 0-1,1 0 1,-1 1 0,1-1-1,29 8 27,-21-4-26,19 3-288,1-1 0,-1-1 1,1-1-1,0-2 1,0-1-1,32-2 0,-43-1-439,1 0 0,0-1 0,-1-1 0,1 0 0,-1-2-1,0 0 1,-1-1 0,1 0 0,-1-2 0,22-14 0,-32 17 87,1 0 0,-1 0 0,0-1 0,10-12 0,-14 15 622,-1 1 0,1-1 1,-1 0-1,0 0 0,0-1 1,0 1-1,0 0 0,-1-1 1,1 1-1,-1-1 0,0-5 1,-1 10 84,0 0 1,0-1-1,1 1 0,-1 0 1,0 0-1,0-1 1,0 1-1,0 0 0,0 0 1,0 0-1,0-1 1,0 1-1,0 0 1,0 0-1,0-1 0,0 1 1,-1 0-1,1 0 1,0-1-1,0 1 0,0 0 1,0 0-1,0-1 1,0 1-1,0 0 0,-1 0 1,1 0-1,0 0 1,0-1-1,0 1 0,-1 0 1,1 0-1,0 0 1,0 0-1,-1-1 0,-7 6 1378,-7 13 656,7-8-1340,1 1-1,0 0 1,1 1-1,0 0 0,1 0 1,-7 22-1,12-33-739,0 0-1,0 0 1,0-1 0,0 1-1,0 0 1,0 0-1,0-1 1,1 1-1,-1 0 1,0 0 0,0 0-1,0-1 1,1 1-1,-1 0 1,0-1 0,1 1-1,-1 0 1,1-1-1,-1 1 1,1 0 0,-1-1-1,1 1 1,-1-1-1,1 1 1,0-1 0,-1 1-1,1-1 1,0 0-1,-1 1 1,1-1-1,0 0 1,0 1 0,-1-1-1,1 0 1,0 0-1,0 0 1,-1 0 0,1 0-1,0 0 1,0 0-1,0 0 1,-1 0 0,2 0-1,8 0 4,-1-1 0,20-3-1,-13 2 20,27-2-10,70 3 0,-97 2-23,0 1-1,0 0 0,-1 1 1,1 1-1,-1 0 0,0 1 1,28 13-1,-28-6 59,-9-4 69,-6-7-128,0-1 0,0 0 0,0 0 0,0 0 1,0 0-1,0 0 0,0 1 0,0-1 0,0 0 0,0 0 0,0 0 0,0 0 0,0 1 0,0-1 0,0 0 1,0 0-1,0 0 0,0 0 0,0 0 0,0 1 0,0-1 0,0 0 0,0 0 0,-1 0 0,1 0 0,0 0 0,0 0 1,0 1-1,0-1 0,0 0 0,0 0 0,-1 0 0,1 0 0,0 0 0,0 0 0,0 0 0,0 0 0,0 0 0,-1 0 1,1 0-1,0 0 0,0 0 0,0 0 0,-2 0 26,1 0 0,0 0 0,0 0 0,0 0 1,-1 0-1,1-1 0,0 1 0,0 0 0,0-1 0,0 1 0,0-1 0,0 0 1,0 1-1,0-1 0,0 0 0,0 0 0,0 1 0,0-1 0,0 0 0,0 0 1,1 0-1,-1 0 0,0 0 0,1 0 0,-2-2 0,-15-33 483,16 35-489,-8-24 132,1 0-1,2-1 1,0 1 0,2-1-1,-3-40 1,7 62-181,0 0 1,0 0-1,0 0 0,0 0 1,1 0-1,1-6 1,-2 9-3,1 0 1,-1 0-1,1 0 0,-1 0 1,1 0-1,0 0 1,-1 0-1,1 0 1,0 0-1,0 0 0,0 1 1,0-1-1,0 0 1,0 0-1,0 1 1,0-1-1,0 1 0,0-1 1,0 1-1,0-1 1,0 1-1,0 0 1,0-1-1,1 1 0,-1 0 1,2 0-1,9 0-300,-1 1 0,1 0 0,-1 0 0,1 2 0,15 4 0,16 3-46,17-2-130,4-8-138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5.519"/>
    </inkml:context>
    <inkml:brush xml:id="br0">
      <inkml:brushProperty name="width" value="0.05" units="cm"/>
      <inkml:brushProperty name="height" value="0.05" units="cm"/>
    </inkml:brush>
  </inkml:definitions>
  <inkml:trace contextRef="#ctx0" brushRef="#br0">2 18 18804,'0'-1'101,"1"0"0,-1 0 0,0 0 0,1 0 0,-1 0 0,1 0 0,-1 0 0,1 1 0,-1-1 0,1 0 0,-1 0 0,1 0 0,0 1 0,-1-1 0,1 0 0,0 1 0,0-1 0,0 1 0,0-1 0,-1 1 0,2-1 0,-1 1-23,0 0 0,-1 1-1,1-1 1,-1 1 0,1-1-1,-1 0 1,1 1 0,-1-1-1,1 1 1,-1-1 0,1 1-1,-1-1 1,0 1-1,1 0 1,-1-1 0,0 1-1,1-1 1,-1 1 0,0 0-1,0-1 1,1 1 0,-1 1-1,2 8 660,0 1 0,2 21 0,-4 66 872,-17 139 1,0-16-515,17-218-1079,2 38 288,-2-40-298,0-1 1,0 1-1,0-1 1,0 1-1,0-1 1,0 1-1,0-1 1,0 1-1,0-1 1,1 1-1,-1-1 1,0 1-1,0-1 1,1 1-1,-1-1 1,0 1-1,1-1 1,-1 0-1,0 1 1,1-1-1,-1 1 1,0-1-1,1 0 1,-1 0-1,1 1 1,-1-1-1,1 0 0,-1 1 1,1-1-1,-1 0 1,1 0-1,-1 0 1,1 0-1,-1 0 1,1 0-1,-1 0 1,1 1-1,-1-1 1,1-1-1,-1 1 1,1 0-1,0 0 1,-1 0-1,1 0 1,-1 0-1,1 0 1,-1-1-1,1 1 1,-1 0-1,0 0 1,1-1-1,-1 1 1,1 0-1,-1-1 1,1 1-1,-1 0 1,0-1-1,1 1 1,-1-1-1,9-7-1,-1 0 0,0-1-1,-1 0 1,0-1-1,10-16 1,4-6-213,-13 21 189,81-105-2500,-79 105 2096,0 0 0,1 1-1,0 1 1,0 0 0,1 0 0,0 1 0,26-12-1,-1 8-609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5.939"/>
    </inkml:context>
    <inkml:brush xml:id="br0">
      <inkml:brushProperty name="width" value="0.05" units="cm"/>
      <inkml:brushProperty name="height" value="0.05" units="cm"/>
    </inkml:brush>
  </inkml:definitions>
  <inkml:trace contextRef="#ctx0" brushRef="#br0">17 143 20228,'0'2'99,"1"-1"1,-1 1-1,1-1 0,-1 0 0,1 1 0,-1-1 0,1 0 0,0 1 0,0-1 0,0 0 0,0 0 1,0 1-1,0-1 0,0 0 0,0 0 0,0 0 0,0-1 0,1 1 0,-1 0 0,0 0 0,1-1 0,-1 1 1,0 0-1,1-1 0,-1 1 0,1-1 0,-1 0 0,1 0 0,-1 1 0,3-1 0,4 1 137,-1-1 0,1 1-1,-1-1 1,15-2 0,-13 0-132,0 0 0,0-1 0,0 0 0,0-1 0,-1 0 0,0 0 0,1 0 0,-2-1-1,9-7 1,-11 9-79,0-1-1,-1 0 0,1-1 0,-1 1 0,0-1 0,0 1 0,-1-1 0,0 0 1,0 0-1,0-1 0,0 1 0,-1-1 0,0 1 0,3-12 0,-5 16-12,1-1 1,-1 1-1,0-1 0,0 1 0,0-1 1,0 0-1,0 1 0,0-1 0,0 1 1,0-1-1,-1 1 0,1-1 0,-1 1 1,1-1-1,-1 1 0,1-1 0,-1 1 1,0 0-1,0-1 0,0 1 0,1 0 1,-2 0-1,1 0 0,-1-2 0,0 2 5,0 0 0,-1 0 0,1 0 0,0 0 0,-1 0 0,1 0 0,-1 1 0,1-1 0,0 1-1,-1 0 1,0 0 0,1 0 0,-5 0 0,-1 1 26,-1 0-1,1 1 1,0 0 0,-1 0-1,1 1 1,0 0 0,-14 8-1,12-4-4,0 0-1,1 1 0,0 0 0,0 1 0,1 0 0,0 0 0,1 1 1,0 0-1,-11 22 0,13-23-14,1-1 0,0 1 0,1 0 0,0 0 0,1 1 0,-1-1 0,2 1 0,-1-1 0,2 1 0,-1 0 0,1-1 0,1 1 0,1 11 0,-2-18-77,1-1 0,0 1 0,-1-1 1,1 1-1,0-1 0,0 0 0,0 1 0,1-1 1,-1 0-1,0 0 0,1 0 0,0 0 0,-1 0 1,1 0-1,0-1 0,0 1 0,0 0 0,0-1 1,0 0-1,0 1 0,1-1 0,-1 0 0,0 0 1,1 0-1,-1 0 0,0-1 0,1 1 0,-1-1 1,1 1-1,0-1 0,-1 0 0,1 0 0,3 0 1,5-2-107,0 1 1,0-1 0,0-1-1,0 0 1,0 0 0,15-8-1,33-18-476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6.749"/>
    </inkml:context>
    <inkml:brush xml:id="br0">
      <inkml:brushProperty name="width" value="0.05" units="cm"/>
      <inkml:brushProperty name="height" value="0.05" units="cm"/>
    </inkml:brush>
  </inkml:definitions>
  <inkml:trace contextRef="#ctx0" brushRef="#br0">225 43 17172,'-8'0'380,"-1"1"1,1 0 0,0 1 0,0 0 0,0 0 0,0 1-1,0 0 1,1 0 0,-1 1 0,1 0 0,0 0-1,0 1 1,0-1 0,1 2 0,-7 5 0,2 0 53,0 1 1,1 0 0,0 0-1,1 1 1,0 0-1,-13 28 1,19-34-320,1-1 0,-1 1 0,1 0 0,1 0 0,-1 0 0,1 0 0,-1 12 0,2-17-97,0 0 1,0 0-1,0 0 1,1 0-1,-1-1 1,0 1-1,1 0 1,-1 0-1,1 0 1,0-1-1,-1 1 1,1 0-1,0-1 1,0 1 0,0 0-1,0-1 1,0 1-1,1-1 1,-1 0-1,0 1 1,1-1-1,-1 0 1,1 0-1,-1 0 1,1 0-1,-1 0 1,1 0-1,0 0 1,0-1-1,-1 1 1,1-1-1,4 2 1,0-2-3,0 0 1,1 0-1,-1 0 1,1 0-1,-1-1 1,1 0-1,-1-1 0,0 1 1,0-1-1,0-1 1,0 1-1,6-4 1,11-6 4,34-25 0,-51 33-14,42-31 11,-29 19-15,1 2 1,1 0-1,33-16 1,-53 30-4,0-1 0,0 0 0,1 1 0,-1-1 1,0 1-1,1-1 0,-1 1 0,0 0 0,1-1 1,-1 1-1,1 0 0,-1 0 0,0 0 0,1 0 1,-1 0-1,1 1 0,-1-1 0,1 0 0,-1 1 0,0-1 1,1 1-1,-1-1 0,0 1 0,0-1 0,1 1 1,-1 0-1,2 1 0,-1 1 5,-1-1-1,1 1 1,-1-1 0,0 1-1,0-1 1,0 1 0,0 0-1,0-1 1,0 1 0,-1 0-1,0 0 1,1-1 0,-1 5-1,0 17 110,-3 28 0,-1 21 326,5-74-433,-1 1 0,0 0-1,0 0 1,0 0-1,0 0 1,0-1-1,1 1 1,-1 0-1,0 0 1,0 0-1,0 0 1,0 0 0,1 0-1,-1 0 1,0-1-1,0 1 1,0 0-1,1 0 1,-1 0-1,0 0 1,0 0-1,0 0 1,1 0-1,-1 0 1,0 0 0,0 0-1,0 0 1,1 0-1,-1 0 1,0 0-1,0 0 1,0 1-1,1-1 1,-1 0-1,0 0 1,0 0 0,0 0-1,1 0 1,-1 0-1,0 0 1,0 1-1,0-1 1,0 0-1,0 0 1,1 0-1,-1 0 1,0 1-1,0-1 1,0 0 0,0 0-1,0 0 1,0 1-1,0-1 1,0 0-1,0 0 1,0 0-1,0 1 1,0-1-1,0 0 1,0 0-1,0 1 1,10-16 129,-9 14-131,7-15 42,1 0-1,-2 0 1,0-1-1,-1 0 1,-1-1-1,0 1 0,-2-1 1,0 0-1,-1 0 1,0 0-1,-2-19 1,-9 15 53,2 14-16,7 8-80,-1 0 0,1 0 0,0 0 0,0 0 0,0 0 0,-1 0 0,1 0-1,0 0 1,0 0 0,-1 0 0,1 0 0,0 0 0,0 0 0,-1 0 0,1 0-1,0 1 1,0-1 0,0 0 0,-1 0 0,1 0 0,0 0 0,0 0 0,0 0-1,0 1 1,-1-1 0,1 0 0,0 0 0,0 0 0,0 0 0,0 1 0,0-1-1,-1 0 1,1 0 0,0 1 0,0-1 0,0 0 0,0 1 1,0-1 0,-1 0 0,1 1 0,0-1 0,0 1 0,0-1 0,0 0 0,0 1 0,0-1 0,0 1 0,0-1 0,0 1 0,0-1 0,0 0 0,0 1 0,0-1 0,0 1 0,0-1 0,0 1 0,0-1 0,0 0 0,1 1 0,-1-1 0,0 1 0,0-1 0,1 0 0,-1 1 0,0-1 0,1 1 0,13 6 58,20-1-17,-13-5-45,0-2 1,-1 0 0,1-1 0,33-8 0,81-29-210,-64 18 17,-50 14 123,-8 3 5,0 0 0,-1 1 0,1 0 0,0 1 0,1 0 0,-1 1 0,17 1 0,-29 0 56,0 0 1,0 0-1,1 0 0,-1 0 1,0 1-1,1-1 1,-1 0-1,0 1 0,0-1 1,1 1-1,-1-1 0,0 1 1,0 0-1,0-1 1,0 1-1,0 0 0,0 0 1,0 0-1,0 0 0,0 0 1,0 0-1,0 0 1,-1 0-1,1 0 0,0 0 1,-1 0-1,1 1 0,-1-1 1,1 0-1,-1 0 1,0 1-1,1-1 0,-1 0 1,0 1-1,0-1 0,0 0 1,0 0-1,0 1 0,0-1 1,0 0-1,-1 2 1,-1 7 41,-1-1-1,0 0 1,0 0 0,-8 14 0,5-9 40,-7 11 79,10-18-72,-1 0 1,1 0-1,0 0 1,1 0 0,-3 11-1,5-17-73,-1-1 0,1 0 0,0 1 1,0-1-1,0 0 0,0 1 0,0-1 0,0 0 0,0 1 0,0-1 0,0 0 0,0 1 0,0-1 1,0 0-1,0 1 0,0-1 0,0 0 0,0 1 0,0-1 0,1 0 0,-1 1 0,0-1 0,0 0 1,0 0-1,1 1 0,-1-1 0,0 0 0,0 0 0,0 1 0,1-1 0,-1 0 0,0 0 1,1 1-1,-1-1 0,0 0 0,0 0 0,1 0 0,14-4 172,14-15-64,95-85-407,-123 103 274,0 1 0,0-1 0,0 0 0,0 1 0,0-1 0,0 0 0,1 1 1,-1 0-1,0-1 0,0 1 0,0 0 0,0-1 0,1 1 0,1 0 1,-3 0 8,1 0 0,-1 0 0,1 1 0,-1-1 0,1 0 0,-1 0 0,1 1 0,-1-1 0,1 0 0,-1 0 0,1 1 0,-1-1 0,1 1 0,-1-1 0,0 0 0,1 1 0,-1-1 1,1 1-1,-1-1 0,0 1 0,1 0 0,0 4-5,1 0 0,-1 0 0,0 0 0,0 0 0,0 10 0,2 9 126,-2-21-98,0 0-1,0 0 1,0 0-1,0 0 0,1-1 1,0 1-1,-1 0 1,1-1-1,0 1 0,0-1 1,1 0-1,-1 0 1,0 0-1,1 0 0,-1 0 1,1 0-1,0-1 1,-1 1-1,1-1 0,0 0 1,0 0-1,0 0 0,0 0 1,0 0-1,0-1 1,0 1-1,0-1 0,0 0 1,0 0-1,1 0 1,5-1-1,5-1 10,0 0 0,0-1-1,-1-1 1,1 0 0,22-11 0,-7 1-54,-1-2 1,0 0-1,43-36 0,-71 52 28,0 0 1,0 0-1,0 0 0,0 0 0,0 0 0,0 0 0,0 0 0,0 0 0,0 0 1,0 0-1,0 0 0,0 0 0,0 0 0,1 0 0,-1 0 0,0 1 1,0-1-1,0 0 0,0 0 0,0 0 0,0 0 0,0 0 0,0 0 0,0 0 1,0 0-1,0 0 0,0 0 0,0 0 0,0 0 0,0 0 0,0 0 1,0 0-1,0 0 0,0 0 0,0 0 0,0 0 0,0 0 0,1 0 0,-1 0 1,0 0-1,0 0 0,0 0 0,0 0 0,0 0 0,0 0 0,0 0 1,0 0-1,0 0 0,0 0 0,0 0 0,0 0 0,-3 9 6,0-3 15,1 1 1,0-1 0,0 1 0,-1 8-1,3-14-19,0 0-1,-1 1 1,1-1-1,0 0 1,0 1-1,0-1 1,0 0-1,1 1 1,-1-1-1,0 0 0,0 0 1,1 1-1,-1-1 1,1 0-1,-1 0 1,1 1-1,0-1 1,-1 0-1,1 0 1,0 0-1,0 0 0,0 0 1,0 0-1,0 0 1,0 0-1,0-1 1,0 1-1,0 0 1,0 0-1,2 0 1,0 0-148,1 0 0,-1 0 0,1-1 1,0 1-1,-1-1 0,1 0 1,0 0-1,-1 0 0,1-1 1,0 1-1,-1-1 0,1 0 0,0 0 1,-1 0-1,1 0 0,-1-1 1,0 1-1,1-1 0,-1 0 1,0 0-1,0 0 0,0 0 0,0-1 1,2-2-1,2-2-315,0 0-1,-1 0 1,0 0-1,-1-1 1,1 0-1,-1 0 1,-1 0-1,5-13 1,4-17-934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7.156"/>
    </inkml:context>
    <inkml:brush xml:id="br0">
      <inkml:brushProperty name="width" value="0.05" units="cm"/>
      <inkml:brushProperty name="height" value="0.05" units="cm"/>
    </inkml:brush>
  </inkml:definitions>
  <inkml:trace contextRef="#ctx0" brushRef="#br0">27 7 18268,'-9'-7'2536,"-2"7"-1479,6 13-457,4 0 1656,2 6-951,5-2-465,4 1-1160,2-3-641,2-2 817,1-6-232,2-1-192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7.570"/>
    </inkml:context>
    <inkml:brush xml:id="br0">
      <inkml:brushProperty name="width" value="0.05" units="cm"/>
      <inkml:brushProperty name="height" value="0.05" units="cm"/>
    </inkml:brush>
  </inkml:definitions>
  <inkml:trace contextRef="#ctx0" brushRef="#br0">1 1 19236,'0'25'2293,"0"-16"-1253,0 1 0,0-1-1,4 17 1,-4-24-896,1-1 1,-1 1-1,1 0 0,-1-1 0,1 1 0,0-1 0,-1 1 0,1-1 0,0 1 0,0-1 0,0 1 0,0-1 0,0 0 0,1 1 0,-1-1 1,0 0-1,1 0 0,-1 0 0,1 0 0,-1 0 0,1 0 0,-1-1 0,1 1 0,-1 0 0,4 0 0,9 0-31,0-1 0,1 0 0,-1-1 0,0 0 0,1-1 0,-1-1 0,0-1 0,14-4 0,14-3-188,-13 4-112,0 1 1,52-3 0,-71 9 140,0 0-1,0 1 1,0 0 0,0 1 0,-1 0 0,1 0 0,0 1 0,-1 0-1,1 1 1,-1 0 0,0 0 0,8 7 0,-12-9 24,-1 1 0,0-1 0,1 0 1,0 0-1,-1 0 0,1-1 0,0 0 0,0 0 1,0 0-1,0 0 0,0-1 0,7 0 0,-4 0-76,0-1-1,0-1 0,0 0 1,0 0-1,0 0 0,14-7 1,1-4-374,0 0 1,-1-2 0,32-27 0,-49 38 327,7-6 104,-10 11 141,-6 5 87,4-4-168,-8 11 331,0 0 0,1 1 1,-7 19-1,12-28-289,1 0-1,0 1 0,0-1 0,0 0 0,1 0 0,0 1 1,0-1-1,0 0 0,0 1 0,1-1 0,0 0 0,0 0 1,3 8-1,18 47-259,22 99 0,-40-141 170,-1 0 0,-1 1 0,0-1 0,-2 1 0,0 0 0,-1-1 1,-1 1-1,0-1 0,-2 0 0,-6 21 0,8-32 74,-1-1-1,0 0 1,0-1 0,-1 1-1,1 0 1,-9 8 0,11-13-31,1 0-1,-1 0 1,0 0 0,0 0 0,0 0-1,1 0 1,-1-1 0,0 1 0,0 0-1,0-1 1,0 1 0,0-1 0,-1 1-1,1-1 1,0 1 0,0-1 0,0 0 0,0 0-1,0 1 1,0-1 0,-1 0 0,1 0-1,0 0 1,0 0 0,0 0 0,0-1-1,-1 1 1,1 0 0,0-1 0,0 1-1,0 0 1,0-1 0,0 1 0,0-1-1,0 0 1,0 1 0,0-1 0,0 0-1,0 1 1,0-1 0,0 0 0,1 0-1,-1 0 1,0 0 0,1 0 0,-1 0-1,0-1 1,-3-6 38,0 1 1,0-1-1,1-1 0,0 1 0,0 0 1,1-1-1,0 1 0,-1-13 1,-1-73 48,4 73-202,1-1-1,0 1 1,2 0 0,0 0 0,11-32 0,-12 45-35,2-1-1,-1 1 1,1 0 0,0 0-1,1 1 1,0-1 0,0 1-1,1 0 1,0 0 0,0 1-1,0 0 1,1 0 0,0 0-1,0 1 1,15-8 0,9-3-305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8.249"/>
    </inkml:context>
    <inkml:brush xml:id="br0">
      <inkml:brushProperty name="width" value="0.05" units="cm"/>
      <inkml:brushProperty name="height" value="0.05" units="cm"/>
    </inkml:brush>
  </inkml:definitions>
  <inkml:trace contextRef="#ctx0" brushRef="#br0">63 0 22061,'-2'47'1258,"-9"50"0,2-21-694,1 4-185,-25 323 2108,35-394-1820,3-14-460,4-13-63,171-338 506,-114 232-623,-56 105-24,1-2-12,0 1-1,1-1 0,18-20 0,-30 40 6,1 0-1,0 0 1,0 0-1,-1 0 1,1 0-1,0 0 0,0 0 1,0 0-1,0 0 1,0 1-1,0-1 1,0 0-1,1 1 1,-1-1-1,0 1 0,0-1 1,1 1-1,-1-1 1,0 1-1,0 0 1,1 0-1,-1 0 1,0 0-1,1 0 0,-1 0 1,0 0-1,1 0 1,-1 0-1,0 0 1,0 1-1,1-1 1,-1 1-1,0-1 0,0 1 1,1-1-1,-1 1 1,0 0-1,0-1 1,0 1-1,0 0 1,0 0-1,0 0 0,0 0 1,0 0-1,-1 0 1,1 0-1,1 2 1,1 2-21,1 0 1,-1 1 0,-1-1-1,1 1 1,-1 0 0,0 0 0,0 0-1,1 11 1,-2-9 14,-1 0 0,0 1 0,-1-1 1,0 1-1,0-1 0,-1 0 0,0 0 0,-1 1 0,1-2 0,-2 1 1,1 0-1,-1-1 0,0 1 0,-1-1 0,1 0 0,-1 0 1,-6 6-1,2-3-15,-1-1 0,0 0 0,0 0 0,0-1 0,-1 0 1,-1-1-1,1 0 0,-1-1 0,0 0 0,-15 5 0,23-10-52,0 0 0,-1 0-1,1 0 1,-1 0 0,0 0 0,1-1-1,-1 0 1,0 0 0,-6-1 0,10 0 2,-1 1 1,1 0 0,0-1-1,-1 1 1,1-1 0,0 0-1,-1 1 1,1-1 0,0 0-1,0 0 1,0 0 0,-1 0-1,1 0 1,0 0 0,0 0-1,1 0 1,-1 0 0,0 0-1,0 0 1,0-1 0,1 1-1,-1 0 1,1-1 0,-1 1-1,1 0 1,0-1 0,-1 1-1,1-1 1,0 1 0,0 0-1,0-1 1,0 1 0,0-1-1,0-1 1,2-5-94,-1 0 1,1 0-1,0 1 0,1-1 1,0 1-1,0-1 0,7-12 0,20-25-689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8.470"/>
    </inkml:context>
    <inkml:brush xml:id="br0">
      <inkml:brushProperty name="width" value="0.05" units="cm"/>
      <inkml:brushProperty name="height" value="0.05" units="cm"/>
    </inkml:brush>
  </inkml:definitions>
  <inkml:trace contextRef="#ctx0" brushRef="#br0">1 361 11482,'658'-79'1397,"3"52"-705,-16 28-313,14 1-153,999-115 160,-409 23-333,-749 47-314,-418 31 206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8.882"/>
    </inkml:context>
    <inkml:brush xml:id="br0">
      <inkml:brushProperty name="width" value="0.05" units="cm"/>
      <inkml:brushProperty name="height" value="0.05" units="cm"/>
    </inkml:brush>
  </inkml:definitions>
  <inkml:trace contextRef="#ctx0" brushRef="#br0">31 88 16059,'5'-1'397,"-1"1"-55,1 0 0,-1-1 0,0 2 0,0-1 0,0 0 0,5 2 0,-9-2-271,1 0 0,0 1-1,0-1 1,0 0-1,-1 1 1,1-1 0,0 1-1,-1-1 1,1 1 0,0-1-1,-1 1 1,1 0-1,-1-1 1,1 1 0,-1 0-1,1-1 1,-1 1-1,1 0 1,-1 0 0,0-1-1,1 1 1,-1 0 0,0 0-1,0 0 1,0 0-1,0-1 1,1 1 0,-1 0-1,0 0 1,0 0 0,-1 0-1,1-1 1,0 1-1,0 0 1,-1 1 0,-3 16 1081,-2 0 1,-11 26-1,1-2-521,5-13-342,4-10-95,0 0 0,-5 32 0,11-51-186,1 1 1,0-1-1,0 0 0,0 1 0,0-1 0,0 0 0,0 1 1,0-1-1,-1 1 0,1-1 0,0 0 0,0 1 1,1-1-1,-1 0 0,0 1 0,0-1 0,0 1 0,0-1 1,0 0-1,0 1 0,0-1 0,0 0 0,1 1 0,-1-1 1,0 0-1,0 1 0,1-1 0,-1 0 0,0 1 0,1-1 1,8-6 189,9-17 34,-10 8-96,0 0-1,-2-1 0,0 0 0,-1 0 0,0-1 0,-1 1 0,-1-1 1,-1 0-1,0 0 0,-2 0 0,0-21 0,-1 36-95,1 0 1,-1-1-1,1 1 0,-1 0 0,0-1 0,0 1 1,0 0-1,0 0 0,0 0 0,-1 0 1,1 0-1,-4-4 0,5 6-32,0 0 0,-1 0 1,1-1-1,0 1 0,0 0 0,-1 0 0,1 0 1,0 0-1,0-1 0,-1 1 0,1 0 0,0 0 1,-1 0-1,1 0 0,0 0 0,-1 0 0,1 0 1,0 0-1,-1 0 0,1 0 0,0 0 0,0 0 1,-1 0-1,1 0 0,0 0 0,-1 0 0,1 0 1,0 1-1,-1-1 0,1 0 0,0 0 0,-1 0 1,0 1-3,1 1 0,-1-1 0,0 0 0,1 0 0,-1 0 0,1 0 0,-1 0 0,1 1 0,-1-1 0,1 0 0,0 0 0,0 1 0,0 1 0,-1-1-2,1 0 1,0 1 0,-1-1 0,1 1 0,0-1 0,1 0 0,-1 1-1,0-1 1,1 0 0,-1 1 0,1-1 0,0 0 0,0 0 0,0 1-1,0-1 1,0 0 0,0 0 0,0 0 0,1 0 0,-1 0 0,3 1-1,-1 0-26,0-1 0,0 0-1,1 0 1,-1 0 0,1-1-1,-1 1 1,1-1 0,0 0-1,-1 0 1,1 0 0,7 1-1,7-1-307,-1-1-1,1-1 1,-1 0-1,30-7 1,6-1-1470,-1-4 0,0-1 0,-1-3-1,50-23 1,-98 38 1678,39-23-1093,-40 24 1262,0 0-1,0 0 1,-1 0-1,1-1 1,-1 1-1,1-1 0,-1 1 1,1-1-1,-1 1 1,0-1-1,0 0 1,0 0-1,0 0 0,0 1 1,0-1-1,-1 0 1,1 0-1,0-4 1,-1 5 7,0 1 0,0-1 0,0 1 0,0-1 0,-1 1 0,1-1 0,0 1 0,0-1 0,0 1 0,-1-1 1,1 1-1,0-1 0,-1 1 0,1-1 0,0 1 0,-1 0 0,1-1 0,0 1 0,-1 0 0,1-1 0,-1 1 1,1 0-1,-1-1 0,1 1 0,-1 0 0,1 0 0,-1 0 0,1-1 0,-1 1 0,1 0 0,-1 0 0,1 0 0,-1 0 1,1 0-1,-1 0 0,1 0 0,-1 0 0,1 0 0,-1 0 0,1 0 0,-2 1 0,-22 6 1317,12-1-906,-1 1 0,1 1 1,0 0-1,1 0 1,0 1-1,0 0 1,1 1-1,1 1 0,-16 20 1,17-21-320,1 0 0,1 1 0,0 0 0,0 1 1,1-1-1,1 1 0,0 0 0,0 0 0,1 0 0,1 1 1,-1 14-1,2-23-124,1-1 1,0 0 0,0 1-1,0-1 1,0 1 0,1-1-1,-1 1 1,1-1 0,0 0-1,0 1 1,0-1 0,1 0-1,-1 0 1,1 0-1,0 0 1,-1 0 0,2 0-1,-1-1 1,0 1 0,0 0-1,1-1 1,-1 0 0,1 0-1,0 0 1,-1 0 0,1 0-1,0 0 1,0-1 0,1 1-1,-1-1 1,0 0 0,6 2-1,-2-2-1,1 0 0,-1-1 1,0 1-1,1-2 0,-1 1 0,1-1 0,-1 0 0,1 0 0,-1-1 0,0 0 0,0 0 1,0-1-1,0 0 0,8-5 0,-2 1 11,-1-2-1,0 0 1,-1 0-1,1-1 1,-2 0 0,0-1-1,0 0 1,15-23-1,-21 28-27,0 0-1,0 0 1,-1-1-1,0 1 0,0-1 1,-1 0-1,0 0 0,0 1 1,-1-2-1,1 1 0,-2 0 1,1 0-1,-1 0 0,0 0 1,0 0-1,-1-1 0,0 1 1,0 0-1,-1 0 0,-2-8 1,2 12-34,0 0 0,0 0 0,0 0 0,-1 1 1,1-1-1,-1 1 0,1 0 0,-1-1 0,0 1 0,0 0 0,0 1 1,0-1-1,0 0 0,0 1 0,-1 0 0,1 0 0,0 0 1,-6-1-1,7 1-100,0 1 1,0-1-1,0 1 1,1 0-1,-1-1 0,0 1 1,0 0-1,0 0 1,0 1-1,0-1 1,0 0-1,1 0 1,-1 1-1,0-1 1,0 1-1,0 0 0,1-1 1,-1 1-1,0 0 1,1 0-1,-1 0 1,1 0-1,-1 1 1,1-1-1,-1 0 1,1 0-1,0 1 0,0-1 1,0 1-1,0-1 1,0 1-1,0 0 1,0-1-1,-1 5 1,2-6 81,0 0 0,0 0 1,-1 1-1,1-1 1,0 0-1,0 1 0,0-1 1,0 0-1,0 0 1,0 1-1,0-1 1,0 0-1,0 1 0,1-1 1,-1 0-1,0 0 1,0 1-1,0-1 0,0 0 1,0 0-1,0 1 1,1-1-1,-1 0 0,0 0 1,0 1-1,0-1 1,1 0-1,-1 0 1,0 0-1,0 1 0,0-1 1,1 0-1,-1 0 1,0 0-1,0 0 0,1 0 1,-1 0-1,0 1 1,1-1-1,-1 0 0,0 0 1,0 0-1,1 0 1,-1 0-1,0 0 1,1 0-1,-1 0 0,0 0 1,0 0-1,1 0 1,-1-1-1,1 1 0,15-4-873,3-4-178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9.315"/>
    </inkml:context>
    <inkml:brush xml:id="br0">
      <inkml:brushProperty name="width" value="0.05" units="cm"/>
      <inkml:brushProperty name="height" value="0.05" units="cm"/>
    </inkml:brush>
  </inkml:definitions>
  <inkml:trace contextRef="#ctx0" brushRef="#br0">395 14 21109,'1'0'54,"-1"0"0,0-1 0,0 1 0,0 0 0,0-1 0,1 1 0,-1 0 0,0-1 1,0 1-1,0 0 0,0-1 0,0 1 0,0 0 0,0-1 0,0 1 0,0 0 0,0-1 0,0 1 1,0 0-1,0-1 0,0 1 0,0-1 0,0 1 0,0 0 0,-1-1 0,1 1 0,0 0 1,0 0-1,0-1 0,0 1 0,-1 0 0,1-1 0,0 1 0,0 0 0,-1 0 0,1-1 1,0 1-1,-1 0 0,1 0 0,0 0 0,-1-1 0,1 1 0,0 0 0,-1 0 0,1 0 1,0 0-1,-1 0 0,1 0 0,0 0 0,-1 0 0,1 0 0,0 0 0,-1 0 0,1 0 1,-1 0-1,-27 0 763,11 4-348,0 0-1,1 1 1,0 1 0,0 0-1,1 1 1,-1 1 0,1 1-1,-26 19 1,20-11-214,0 0 1,2 2-1,0 0 1,1 1-1,-16 24 1,25-33-181,2 1 1,-1 0-1,2 1 1,0-1-1,0 1 1,-6 24-1,11-33-68,0 0 0,0 0 0,1 0 0,-1-1 0,1 1 0,0 0-1,0 0 1,0 0 0,1 0 0,-1 0 0,1-1 0,0 1 0,0 0 0,0 0-1,1-1 1,-1 1 0,1-1 0,0 1 0,0-1 0,0 0 0,1 1 0,-1-1-1,1-1 1,-1 1 0,1 0 0,0 0 0,0-1 0,6 4 0,0-1-123,0-1 0,0-1 0,1 1 1,-1-2-1,0 1 0,1-1 0,0-1 1,-1 0-1,1 0 0,0-1 0,17-1 1,0-2-670,-1-1 0,1-1 1,27-10-1,-30 7 211,1-2 0,39-20 0,-16 0-534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19.749"/>
    </inkml:context>
    <inkml:brush xml:id="br0">
      <inkml:brushProperty name="width" value="0.05" units="cm"/>
      <inkml:brushProperty name="height" value="0.05" units="cm"/>
    </inkml:brush>
  </inkml:definitions>
  <inkml:trace contextRef="#ctx0" brushRef="#br0">11 169 17604,'-2'5'684,"1"0"0,0 0 1,1 1-1,-1-1 1,1 0-1,0 0 0,0 1 1,1-1-1,-1 0 0,1 0 1,2 8-1,-2-11-581,0-1 0,0 1 1,0 0-1,0 0 0,0-1 1,0 1-1,0 0 0,1-1 0,-1 0 1,1 1-1,-1-1 0,1 0 0,-1 1 1,1-1-1,0 0 0,0 0 0,-1-1 1,1 1-1,0 0 0,0 0 0,0-1 1,0 1-1,0-1 0,0 0 0,0 0 1,0 0-1,0 0 0,0 0 1,0 0-1,0 0 0,0 0 0,2-1 1,8-2 32,-1 1 1,1-2 0,-1 0 0,0 0-1,0-1 1,16-10 0,-2 0-22,34-29 1,0-8-23,-53 45-85,-1 1 1,1-1-1,-1 1 0,-1-1 1,1-1-1,6-14 1,-10 20-8,0 1 0,-1 0 0,1 0 0,-1-1 0,1 1-1,-1-1 1,1 1 0,-1-1 0,0 1 0,0-1 0,0 1 0,1-1 0,-2 1 0,1-1 0,0 1 0,0 0 0,0-1 0,-1 1 0,1-1 0,0 1 0,-1-1 0,0 1-1,1 0 1,-1-1 0,0 1 0,0 0 0,1 0 0,-1 0 0,0-1 0,0 1 0,0 0 0,-1 0 0,1 0 0,0 0 0,0 1 0,0-1 0,-3-1 0,0 1 0,-1 0 0,1 0 0,0 0 0,-1 0 0,1 1 0,-1 0 1,1 0-1,0 0 0,-1 1 0,1-1 0,-1 1 0,-3 1 1,-7 3 0,0 1 1,1 0-1,0 0 1,0 2 0,1 0-1,0 0 1,0 1-1,0 1 1,2 0 0,-1 1-1,-10 12 1,10-9-5,1 0 0,1 0 0,0 1 0,0 0 0,2 1-1,0 0 1,1 0 0,0 0 0,-6 28 0,11-36-28,1 0 0,0-1 0,0 1 0,1 0 0,0 0 0,2 13 0,-2-19-20,0 0 0,1 0-1,-1 0 1,1 0-1,0 0 1,-1 0-1,1 0 1,0 0 0,0 0-1,1 0 1,-1 0-1,0 0 1,0-1-1,1 1 1,-1 0 0,1-1-1,0 1 1,-1-1-1,1 0 1,0 0 0,0 1-1,0-1 1,0 0-1,0-1 1,0 1-1,0 0 1,4 0 0,0 0-104,0 0 1,0-1-1,0 0 1,-1 0 0,1-1-1,0 1 1,0-1 0,0-1-1,6-1 1,6-4-142,27-13 0,16-13-379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20.229"/>
    </inkml:context>
    <inkml:brush xml:id="br0">
      <inkml:brushProperty name="width" value="0.05" units="cm"/>
      <inkml:brushProperty name="height" value="0.05" units="cm"/>
    </inkml:brush>
  </inkml:definitions>
  <inkml:trace contextRef="#ctx0" brushRef="#br0">305 21 22789,'0'-1'113,"0"1"-1,-1-1 1,1 0 0,0 0 0,-1 0-1,1 0 1,0 1 0,-1-1 0,1 0-1,-1 0 1,1 1 0,-1-1 0,0 0-1,1 1 1,-1-1 0,1 1 0,-1-1-1,0 1 1,0-1 0,1 1 0,-1-1-1,-1 0 1,-23-3 838,14 4-497,1 0 0,-20 5 0,14-2-232,-1 1 0,1 1 0,1 0 0,-1 1 0,1 1 1,0 0-1,1 1 0,-1 1 0,2 0 0,-1 1 0,-14 13 0,26-20-227,0-1 1,0 1-1,0-1 0,0 1 1,0-1-1,0 1 0,1 0 1,-1 0-1,1 0 0,0 0 1,0 0-1,-1 3 0,2-4-10,0-1-1,0 1 0,1-1 0,-1 0 0,0 1 0,0-1 1,1 1-1,-1-1 0,1 0 0,-1 1 0,1-1 1,-1 0-1,1 0 0,0 0 0,-1 1 0,1-1 1,0 0-1,0 0 0,0 0 0,0 0 0,0 0 1,0 0-1,0-1 0,1 1 0,-1 0 0,0-1 0,0 1 1,1 0-1,1 0 0,19 6-288,-1-1 0,1-1 1,0-1-1,44 3 0,1 0-191,-59-5 439,19 2-187,28 8 0,-49-10 235,0-1 0,0 1 1,0 1-1,-1-1 0,1 1 0,-1 0 0,0 0 1,1 1-1,-2 0 0,10 8 0,-13-11 29,0 0 0,0 0 0,0 0 0,-1 0-1,1 1 1,0-1 0,-1 0 0,1 1 0,-1-1 0,1 0-1,-1 1 1,1-1 0,-1 1 0,0-1 0,0 1 0,0-1-1,0 0 1,0 1 0,0-1 0,0 1 0,0-1 0,-1 1-1,1-1 1,0 1 0,-1-1 0,1 0 0,-1 1 0,0-1-1,1 0 1,-1 0 0,0 1 0,0-1 0,0 0 0,0 0 0,0 0-1,-2 1 1,-3 4 134,-1 0 1,-1-1-1,1 0 0,-14 7 1,20-11-141,-26 13 309,-1-1-1,0-1 0,0-1 1,-1-2-1,-56 11 1,82-19-414,0-1 1,0 1 0,0-1-1,0 0 1,0 0 0,0 0 0,0-1-1,0 1 1,0-1 0,0 1-1,-3-2 1,5 1 34,1 1 0,-1 0-1,1-1 1,-1 1 0,1 0 0,-1-1-1,1 1 1,0-1 0,-1 1 0,1-1-1,0 1 1,-1-1 0,1 1 0,0-1-1,-1 1 1,1-1 0,0 1-1,0-1 1,0 1 0,0-1 0,0 1-1,-1-2 1,2 1-6,-1-1 0,0 1 1,0-1-1,1 0 0,-1 1 0,1-1 0,-1 1 0,1-1 0,-1 1 1,1-1-1,1-1 0,19-21-531,6-2-208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1:20.616"/>
    </inkml:context>
    <inkml:brush xml:id="br0">
      <inkml:brushProperty name="width" value="0.05" units="cm"/>
      <inkml:brushProperty name="height" value="0.05" units="cm"/>
    </inkml:brush>
  </inkml:definitions>
  <inkml:trace contextRef="#ctx0" brushRef="#br0">313 50 12059,'0'-8'2869,"0"7"-2704,0 1-1,1-1 1,-1 1 0,0-1-1,0 1 1,0-1 0,0 1-1,-1-1 1,1 1-1,0-1 1,0 0 0,0 1-1,0-1 1,0 1 0,-1-1-1,1 1 1,0 0 0,0-1-1,-1 1 1,1-1 0,0 1-1,-1-1 1,1 1-1,-1 0 1,1-1 0,0 1-1,-1 0 1,1-1 0,-1 1-1,1 0 1,-1 0 0,1-1-1,-1 1 1,1 0-1,-2 0 1,-4-4 622,-1 0-1,0 1 1,0 0-1,0 0 1,-1 0 0,1 1-1,-14-2 1,13 4-616,-1-1-1,1 2 1,0-1 0,-1 1 0,1 0-1,0 1 1,0 0 0,0 0 0,0 1-1,0 0 1,-9 5 0,-1 1 38,-33 21 0,45-26-175,1 0-1,-1 1 0,1-1 0,0 1 0,0 0 1,1 0-1,-1 1 0,1-1 0,-4 8 1,8-12-31,-1 0 1,1 0-1,0 0 0,-1-1 1,1 1-1,0 0 1,-1 0-1,1 0 1,0 0-1,0 0 0,0 0 1,0 0-1,0-1 1,0 1-1,0 0 0,0 0 1,1 0-1,-1 0 1,0 0-1,0 0 1,1-1-1,-1 1 0,0 0 1,1 0-1,0 1 1,1-1-14,-1 1 1,1-1-1,-1 0 1,1 0-1,-1 0 1,1 0-1,0 0 1,0 0-1,-1 0 1,1-1-1,3 2 1,7 0-113,1 0 0,-1-1 1,15 0-1,-20 0 48,54-1-385,-32 0 213,0 0-1,0 2 1,0 1 0,37 9-1,-60-10 236,-1 0-1,0 0 1,1 0-1,-1 1 1,0-1-1,0 1 1,0 0-1,-1 1 1,1-1 0,7 9-1,-10-10 42,0 1 0,-1-1 0,1 0 0,-1 1 0,1-1-1,-1 1 1,0 0 0,0-1 0,0 1 0,0 0 0,-1 0 0,1-1 0,-1 1 0,0 0 0,1 0 0,-1 0-1,-1 0 1,1-1 0,0 1 0,-1 0 0,1 0 0,-1 0 0,0-1 0,-2 5 0,-1 2 140,-1 0 0,0 0 0,-1-1 0,0 1 0,0-1 0,-1-1 0,0 1 0,0-1 0,-1 0 0,-17 11 0,10-8 91,-2 0-1,0-1 1,0-1 0,0 0-1,-20 5 1,22-9-172,-1 0 0,1-1 0,0-1 0,-31 1 0,41-3-422,0 0-1,0 0 1,0-1 0,0 1 0,0-1-1,0 0 1,0-1 0,0 1 0,0-1-1,0 0 1,0 0 0,1-1 0,-1 1-1,1-1 1,0 0 0,0 0 0,0-1-1,-6-6 1,3 0-926</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22.835"/>
    </inkml:context>
    <inkml:brush xml:id="br0">
      <inkml:brushProperty name="width" value="0.05" units="cm"/>
      <inkml:brushProperty name="height" value="0.05" units="cm"/>
    </inkml:brush>
  </inkml:definitions>
  <inkml:trace contextRef="#ctx0" brushRef="#br0">202 328 14219,'-32'36'1387,"24"-24"-997,-1-2-1,-1 1 1,0-1 0,0-1-1,-21 15 1,27-24 451,6-5-608,7-9-138,25-25 236,68-62-1,49-24 195,-28 24-114,-104 80-345,-18 14-25,-15 10-15,-5 8-13,0 0-1,0 1 0,2 1 1,-28 25-1,8-7-2,-146 133 58,39-34 114,143-129-181,-24 19 79,20-18-23,12-14-3,28-29-30,2 1 1,76-63 0,100-53 21,-167 127-54,1 1 0,53-21 0,-87 44-11,-15 9-5,-22 11-12,20-12 35,-353 241 119,397-271-632,1 1-1,1 2 1,59-24-1,-73 36 126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2:24.351"/>
    </inkml:context>
    <inkml:brush xml:id="br0">
      <inkml:brushProperty name="width" value="0.05" units="cm"/>
      <inkml:brushProperty name="height" value="0.05" units="cm"/>
    </inkml:brush>
  </inkml:definitions>
  <inkml:trace contextRef="#ctx0" brushRef="#br0">323 53 11811,'32'-52'6238,"-245"351"-2560,121-176-2697,52-71-476,40-51-496,-1-1-1,1 0 1,0 1-1,0-1 1,0 0 0,-1 0-1,1 1 1,0-1-1,0 0 1,-1 0 0,1 1-1,0-1 1,0 0-1,-1 0 1,1 0 0,0 0-1,-1 1 1,1-1-1,0 0 1,-1 0 0,1 0-1,0 0 1,-1 0-1,1 0 1,0 0 0,-1 0-1,1 0 1,0 0 0,-1 0-1,0-9 122,9-16-38,7-7-65,1 1 0,1 1 0,40-52 0,78-72-64,-109 128 5,0 1 0,44-30 0,-52 46-6,-17 9 37,-1 0 1,0 0-1,0 0 0,0 0 0,0 0 0,0 0 1,1 0-1,-1 0 0,0 0 0,0 0 0,0 0 1,0 0-1,0 0 0,1 0 0,-1 0 0,0 0 1,0 0-1,0 0 0,0 0 0,0 0 0,0 0 1,1 0-1,-1 1 0,0-1 0,0 0 0,0 0 0,0 0 1,0 0-1,0 0 0,0 0 0,0 1 0,0-1 1,0 0-1,0 0 0,0 0 0,0 0 0,1 0 1,-1 1-1,0-1 0,0 0 0,0 0 0,0 0 1,0 0-1,0 0 0,-1 1 0,1-1 0,0 0 1,0 0-1,0 0 0,0 0 0,0 0 0,0 0 1,0 1-1,-2 3-8,1-1 0,-1 1 1,0-1-1,0 1 1,-1-1-1,-3 5 0,-110 113 2,79-87-812,2 2 1,-56 75-1,89-107 432,7-6-125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7.629"/>
    </inkml:context>
    <inkml:brush xml:id="br0">
      <inkml:brushProperty name="width" value="0.05" units="cm"/>
      <inkml:brushProperty name="height" value="0.05" units="cm"/>
    </inkml:brush>
  </inkml:definitions>
  <inkml:trace contextRef="#ctx0" brushRef="#br0">278 63 13107,'9'-8'1043,"19"-16"310,-27 23-1151,0 0 0,0 0 1,0 0-1,0 0 0,0 0 0,0-1 0,0 1 0,-1 0 1,1-1-1,0 1 0,-1-1 0,1 1 0,-1-1 0,1 1 1,-1-1-1,0 1 0,0-1 0,0-1 0,0 2-134,0 1-1,-1 0 0,1-1 1,-1 1-1,1 0 1,0 0-1,-1-1 0,1 1 1,-1 0-1,1 0 0,-1 0 1,1 0-1,0-1 1,-1 1-1,1 0 0,-1 0 1,1 0-1,-1 0 1,1 0-1,-1 0 0,1 0 1,-1 0-1,1 1 1,-1-1-1,1 0 0,0 0 1,-1 0-1,1 0 1,-1 1-1,1-1 0,-1 0 1,1 1-1,-18 6 668,7 0-444,0 0-1,0 1 0,0 0 0,1 0 0,0 2 1,1-1-1,0 1 0,-14 20 0,2 0 388,-31 65 0,30-48-197,2 1 0,2 1 0,-22 99 0,34-113-365,1-1-1,2 1 0,1 0 0,2-1 1,1 1-1,11 65 0,-9-83-282,2 1 0,0-1-1,13 30 1,-16-43 68,0 0-1,0 0 1,0 0 0,0 0 0,1 0-1,-1-1 1,1 0 0,0 1 0,0-1-1,0 0 1,0 0 0,1 0 0,-1-1 0,1 1-1,0-1 1,-1 0 0,1 0 0,0 0-1,0-1 1,1 1 0,3 0 0,-5-2 49,-1 0 0,0 0 0,1 0 0,-1 0 0,1 0 0,-1 0 0,1-1-1,-1 1 1,4-2 0,23-17-602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8.301"/>
    </inkml:context>
    <inkml:brush xml:id="br0">
      <inkml:brushProperty name="width" value="0.05" units="cm"/>
      <inkml:brushProperty name="height" value="0.05" units="cm"/>
    </inkml:brush>
  </inkml:definitions>
  <inkml:trace contextRef="#ctx0" brushRef="#br0">437 1 15851,'1'0'102,"0"0"-1,0 0 0,0 0 0,0-1 1,0 1-1,0 0 0,0 0 0,0 0 1,1 1-1,-1-1 0,0 0 0,0 0 1,0 1-1,0-1 0,0 0 0,0 1 1,0-1-1,0 1 0,0-1 1,0 1-1,-1 0 0,1-1 0,0 1 1,0 0-1,0 0 0,-1-1 0,1 1 1,0 0-1,-1 0 0,1 0 0,-1 0 1,1 0-1,-1 0 0,1 0 0,-1 0 1,0 0-1,1 0 0,-1 0 0,0 0 1,0 0-1,0 0 0,0 0 0,0 1 1,0-1-1,0 0 0,0 1 0,-2 7 382,1-1-1,-1 1 1,-1-1-1,-5 14 1,7-18-364,-13 28 299,0 0 0,-2-1 0,-1 0-1,-2-2 1,-1 0 0,-1-1 0,-1-2-1,-2 0 1,0-1 0,-2-1 0,-52 37-1,70-56-356,0 0-1,-1 0 0,0-1 0,0 0 0,0-1 0,0 0 1,0-1-1,-15 3 0,22-5-58,-1 1 1,1-1-1,0 0 1,-1 0-1,1-1 0,0 1 1,-1 0-1,1-1 1,0 1-1,-1-1 0,1 0 1,0 0-1,0 0 1,0 0-1,0 0 0,0 0 1,0 0-1,0-1 1,0 1-1,0-1 0,1 0 1,-1 1-1,1-1 1,-1 0-1,1 0 0,-1 0 1,1 0-1,0 0 0,0 0 1,0 0-1,0-1 1,1 1-1,-1 0 0,1 0 1,-1-1-1,1 1 1,0 0-1,-1-1 0,2-2 1,-2-4-29,1-1 1,1 0-1,0 0 0,0 1 1,1-1-1,0 0 0,1 1 1,0 0-1,0-1 0,1 1 1,9-15-1,-7 14 2,0 0-1,1 1 1,0 0-1,0 1 1,1-1-1,0 1 0,0 1 1,1-1-1,0 2 1,10-7-1,-16 11 27,0 1 0,-1-1 0,1 1 0,0 0-1,0 0 1,0 0 0,0 0 0,1 1 0,-1-1-1,0 1 1,0 0 0,0-1 0,0 1 0,1 1-1,-1-1 1,0 0 0,0 1 0,0 0-1,0 0 1,0 0 0,0 0 0,0 0 0,0 1-1,0-1 1,-1 1 0,1-1 0,0 1 0,3 4-1,4 4 69,0 1 0,0 1 0,-1-1-1,-1 1 1,8 15 0,6 8 225,-13-22-270,1 0 0,0-1 0,0 0-1,1 0 1,1-1 0,-1-1 0,2 0 0,26 17 0,-38-27-54,-1 0 0,0 0 0,0 1 0,1-1 0,-1 0 0,0 0 0,1 1 0,-1-1 0,1 0 0,-1 0 0,0 0 0,1 0 0,-1 0 0,0 1 0,1-1 0,-1 0 0,1 0 0,-1 0 0,0 0 0,1 0 0,-1 0 0,1 0 0,-1 0 0,0 0 0,1-1 0,-1 1 0,1 0 0,-1 0 0,0 0 0,1 0 0,-1 0 0,0-1-1,1 1 1,-1 0 0,0 0 0,1-1 0,-1 1 0,0 0 0,1-1 0,-1 1 0,0 0 0,0-1 0,0 1 0,1 0 0,-1-1 0,0 1 0,0 0 0,0-1 0,0 1 0,0-1 0,1 1 0,-1-1 0,0-8-440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8.737"/>
    </inkml:context>
    <inkml:brush xml:id="br0">
      <inkml:brushProperty name="width" value="0.05" units="cm"/>
      <inkml:brushProperty name="height" value="0.05" units="cm"/>
    </inkml:brush>
  </inkml:definitions>
  <inkml:trace contextRef="#ctx0" brushRef="#br0">184 1 17332,'2'0'241,"-1"-1"0,0 1-1,0 0 1,0 0 0,1 1 0,-1-1 0,0 0 0,0 0 0,0 1 0,0-1 0,1 0 0,-1 1 0,0-1 0,0 1-1,0 0 1,0-1 0,1 2 0,-1-1-87,-1 0-1,0 0 0,1 0 1,-1 0-1,0 0 0,0-1 1,0 1-1,0 0 1,0 0-1,0 0 0,0 0 1,0 0-1,0 0 1,0 0-1,-1 0 0,1 0 1,0 0-1,-1 0 0,1 0 1,0 0-1,-1-1 1,1 1-1,-1 0 0,0 1 1,-81 122 3601,69-102-3560,-55 103 528,60-109-635,2 1 0,-1 0 0,2 1 1,0-1-1,-3 32 0,7-46-74,1 0-1,0 1 1,0-1 0,0 0-1,1 0 1,-1 0 0,1 0-1,-1 0 1,1 0-1,2 4 1,-2-6-6,-1 1-1,1-1 1,0 1 0,0-1-1,0 0 1,0 0 0,1 1-1,-1-1 1,0 0 0,0 0-1,1 0 1,-1 0 0,0 0-1,1-1 1,1 2 0,1-1-2,0 0 1,0-1 0,1 1-1,-1-1 1,0 0 0,0 0-1,0 0 1,0 0 0,0-1-1,0 0 1,0 0-1,0 0 1,0 0 0,4-2-1,12-6-208,0 0 0,-1 0 0,34-25 0,-42 26-319,0 0-1,-1 0 1,-1-2-1,1 1 1,-1-1-1,-1 0 1,11-17 0,-17 24 382,0-1 1,-1 1 0,0 0 0,1 0 0,-1-1 0,0 1 0,-1-1 0,1 1 0,0-1 0,-1 1 0,0-1 0,0-5 0,-3-14-1040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9.246"/>
    </inkml:context>
    <inkml:brush xml:id="br0">
      <inkml:brushProperty name="width" value="0.05" units="cm"/>
      <inkml:brushProperty name="height" value="0.05" units="cm"/>
    </inkml:brush>
  </inkml:definitions>
  <inkml:trace contextRef="#ctx0" brushRef="#br0">1 51 12603,'125'22'895,"156"18"-643,204-41-12,1-40-172,-367 29-70,520-38-70,3 41-21,315 80 580,-7 52 204,-609-92-793,-261-30 58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9.197"/>
    </inkml:context>
    <inkml:brush xml:id="br0">
      <inkml:brushProperty name="width" value="0.05" units="cm"/>
      <inkml:brushProperty name="height" value="0.05" units="cm"/>
    </inkml:brush>
  </inkml:definitions>
  <inkml:trace contextRef="#ctx0" brushRef="#br0">7 0 16812,'-7'3'2208,"9"5"-992,3-3-367,10 2 1415,6 0-312,4-1-439,2-2-257,4 1-432,-4-2-176,0 0-504,-5-3-360,-2 0-1024,-6-2-192,-3-4 1072,-2-1-312,-3-3-249</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8:59:09.613"/>
    </inkml:context>
    <inkml:brush xml:id="br0">
      <inkml:brushProperty name="width" value="0.05" units="cm"/>
      <inkml:brushProperty name="height" value="0.05" units="cm"/>
    </inkml:brush>
  </inkml:definitions>
  <inkml:trace contextRef="#ctx0" brushRef="#br0">323 1 19900,'3'1'398,"0"0"-1,0 1 0,0-1 1,-1 1-1,1 0 0,-1 0 1,1 0-1,-1 0 0,0 1 1,1-1-1,2 5 0,-2-1 119,0 0-1,0 0 1,-1 0-1,4 12 1,-1 6-261,-1 0 0,-1 0 0,0 0 0,-2 0 0,-1 0 0,-1 1 0,-2-1 0,0 0 0,-1 0 0,-9 29 0,-11 21-264,-60 131 0,-57 61-2560,43-89-667,79-140 2141</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2.025"/>
    </inkml:context>
    <inkml:brush xml:id="br0">
      <inkml:brushProperty name="width" value="0.05" units="cm"/>
      <inkml:brushProperty name="height" value="0.05" units="cm"/>
    </inkml:brush>
  </inkml:definitions>
  <inkml:trace contextRef="#ctx0" brushRef="#br0">61 1 14003,'-7'9'472,"0"0"-1,1 0 1,1 1-1,0 0 1,0 0-1,1 1 1,0 0-1,1-1 1,0 1-1,1 0 1,-2 14-1,0 18 825,3 66-1,1-106-1241,2 32 106,2-1 1,1 0-1,2-1 1,1 1-1,2-1 0,1-1 1,2 0-1,1-1 0,1 0 1,1-1-1,2 0 0,1-2 1,2 0-1,0-2 0,2 0 1,38 33-1,-49-48-66,0-1 1,0-1-1,2 0 1,-1-1-1,1-1 0,17 8 1,-23-12-47,-1-1 0,1 1 0,0-2 0,0 1 1,0-1-1,0 0 0,1-1 0,-1 1 0,0-2 0,0 1 1,0-1-1,0-1 0,15-3 0,16-11 18,-1-2 1,0-1-1,-1-2 0,41-31 0,28-16-48,-48 35-13,1 3-1,2 2 1,71-22-1,-99 40 4,1 1 0,-1 2 0,2 1 0,-1 2 0,1 1 0,-1 1 0,64 7 0,-86-4-30,0 1 1,0 0 0,0 1-1,-1 1 1,0 0 0,1 0-1,-1 1 1,11 7 0,-33-15-2469,1 0 2067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2.491"/>
    </inkml:context>
    <inkml:brush xml:id="br0">
      <inkml:brushProperty name="width" value="0.05" units="cm"/>
      <inkml:brushProperty name="height" value="0.05" units="cm"/>
    </inkml:brush>
  </inkml:definitions>
  <inkml:trace contextRef="#ctx0" brushRef="#br0">0 255 16820,'1'-2'3197,"22"-18"-1308,18-6-161,90-39-1,51-6-1022,-139 55-617,0 1 0,0 3 0,2 2 1,58-7-1,-97 17-87,0-1 0,0 2 0,0-1 0,0 1 1,0 0-1,0 0 0,0 0 0,0 1 0,-1 0 0,1 0 0,6 4 0,-8-4 3,-1 0 0,1 1-1,-1 0 1,1-1-1,-1 2 1,0-1-1,0 0 1,-1 0 0,1 1-1,-1 0 1,1-1-1,-1 1 1,0 0 0,-1 0-1,3 8 1,0 0 33,0 1 0,0-1 0,1 0 0,10 16 0,-12-23-16,0-1 0,1 1 0,-1-1 1,1 0-1,0-1 0,0 1 1,1-1-1,-1 1 0,1-1 0,-1-1 1,1 1-1,0 0 0,8 2 0,1-1 38,1-1 0,-1 0 0,1 0 0,0-2 0,0 0 0,-1 0 0,20-3-1,4-1 147,62-16 0,-62 10-59,-1-2 0,47-21 0,-62 22-74,-1-1 0,1-1 0,-2 0-1,37-31 1,-55 41-65,19-19 36,-20 20-42,0 1 0,0-1 1,-1 0-1,1 0 0,0 0 0,-1 0 0,1 0 1,-1-1-1,1 1 0,-1 0 0,1 0 0,-1 0 0,0 0 1,0-1-1,1 1 0,-1 0 0,0 0 0,0 0 0,0-1 1,-1 0-1,1 1-10,-1 1-1,1-1 1,-1 1 0,1 0-1,-1-1 1,0 1 0,1 0-1,-1-1 1,1 1 0,-1 0-1,0 0 1,1 0 0,-1-1-1,0 1 1,1 0 0,-1 0-1,0 0 1,1 0 0,-1 0-1,0 0 1,1 1 0,-1-1 0,0 0-1,1 0 1,-1 0 0,0 0-1,1 1 1,-1-1 0,-1 1-1,-20 8-869,3 5-1087,-8 3-37,13-14 1115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4.273"/>
    </inkml:context>
    <inkml:brush xml:id="br0">
      <inkml:brushProperty name="width" value="0.05" units="cm"/>
      <inkml:brushProperty name="height" value="0.05" units="cm"/>
    </inkml:brush>
  </inkml:definitions>
  <inkml:trace contextRef="#ctx0" brushRef="#br0">530 163 10514,'2'-3'410,"-1"0"1,1 0-1,-1-1 0,0 1 0,0 0 1,-1-1-1,1 1 0,0-1 0,-1 1 1,0-1-1,0 1 0,0-1 0,0 1 1,-1-1-1,0 1 0,1-1 0,-1 1 0,0-1 1,0 1-1,-1 0 0,-1-4 0,0 3-94,0 1 0,1 0 0,-1 0-1,-1 0 1,1 0 0,0 1 0,-1-1-1,1 1 1,-1 0 0,0 0 0,1 0-1,-1 1 1,0-1 0,0 1 0,0 0-1,0 0 1,-6 0 0,-81-17 935,-65-8-414,150 25-810,1 1 0,-1 0-1,1 0 1,-1 0 0,1 1 0,-1-1-1,1 2 1,-1-1 0,1 0-1,-6 3 1,8-2-21,1-1 0,-1 1 0,0 0 0,1 0 0,-1 0 0,1 0 0,0 0 0,0 0 0,0 1 0,0-1 0,0 1 0,0-1 0,1 1 0,-1 0 0,1-1 0,0 1 0,0 0 0,0 0 0,-1 4 0,-9 49-3,-5 68 1,5-34-2,-11 56 1,-22 179 11,42-309-13,1 1-1,0 0 0,1 0 1,1-1-1,4 31 0,-4-42 3,0-1-1,1 0 1,-1 0-1,1 0 1,0 0 0,0 0-1,0 0 1,0 0-1,1-1 1,-1 1-1,1-1 1,0 1-1,0-1 1,0 0-1,1-1 1,-1 1 0,1 0-1,-1-1 1,1 0-1,0 0 1,0 0-1,0 0 1,0 0-1,0-1 1,1 0 0,-1 0-1,5 0 1,14 1 38,1-1-1,-1-1 1,1-1 0,-1-2 0,0 0 0,34-9 0,-24 4-453,1 3 0,37-3 0,-56 8 505,35-4-229,-35 0-138</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5.357"/>
    </inkml:context>
    <inkml:brush xml:id="br0">
      <inkml:brushProperty name="width" value="0.05" units="cm"/>
      <inkml:brushProperty name="height" value="0.05" units="cm"/>
    </inkml:brush>
  </inkml:definitions>
  <inkml:trace contextRef="#ctx0" brushRef="#br0">434 23 12411,'6'-4'491,"17"-13"3928,-23 17-4365,0 0-1,0 0 1,0 0-1,0 0 0,0-1 1,0 1-1,0 0 1,1 0-1,-1 0 0,0 0 1,0 0-1,0 0 1,0 0-1,0 0 0,0 0 1,1 0-1,-1 0 1,0 0-1,0 0 1,0 0-1,0 0 0,0 0 1,0 0-1,1 0 1,-1 0-1,0 0 0,0 0 1,0 0-1,0 0 1,0 0-1,0 0 0,0 0 1,1 0-1,-1 0 1,0 0-1,0 0 0,0 0 1,0 0-1,0 1 1,0-1-1,0 0 0,0 0 1,1 0-1,-1 0 1,0 0-1,0 0 1,0 1-1,-6 12 1795,-8 9-1108,-1-1 0,-1-1 1,-1 0-1,-22 21 0,-82 63 149,106-92-730,4-2-82,-8 6 49,0-1-1,-1 0 1,-1-1 0,0-1 0,-31 13 0,50-25-113,0 0 1,0 0 0,-1-1-1,1 1 1,0-1-1,-1 1 1,1-1 0,-1 0-1,1 0 1,0 0-1,-1 0 1,1 0 0,-1 0-1,1-1 1,0 0 0,-4 0-1,4 0-7,1 0 0,-1 0 0,1-1 0,0 1 0,0 0 0,0 0 0,0-1 0,0 1 0,0 0 0,0-1 0,0 1 0,0-1-1,1 1 1,-1-1 0,0 1 0,1-1 0,-1 0 0,1 1 0,0-1 0,0 0 0,0 1 0,0-1 0,0 0 0,0-1 0,0-7 3,1 0 0,0 0 0,1 0 1,0 0-1,0 0 0,1 1 0,1-1 0,7-16 1,-9 21-10,1 1 1,0-1-1,0 0 1,0 1 0,0 0-1,1 0 1,0 0-1,0 0 1,0 0 0,0 1-1,0 0 1,1 0-1,0 0 1,-1 0-1,1 1 1,0 0 0,10-3-1,-12 4-2,0 1 0,0 0-1,0 0 1,-1 1-1,1-1 1,0 1 0,0-1-1,-1 1 1,1 0 0,0 0-1,-1 0 1,1 0 0,-1 1-1,1-1 1,-1 1-1,0-1 1,1 1 0,-1 0-1,0 0 1,0 0 0,2 3-1,7 7-12,-1 1 0,13 20 0,-16-21 11,7 8 14,0-1 1,1 0-1,1-1 1,1-1-1,28 23 0,-34-32-89,0 0 0,1 0 0,1-1-1,-1-1 1,1 0 0,0 0-1,0-2 1,1 0 0,0 0 0,23 3-1,-16-6-118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8.335"/>
    </inkml:context>
    <inkml:brush xml:id="br0">
      <inkml:brushProperty name="width" value="0.05" units="cm"/>
      <inkml:brushProperty name="height" value="0.05" units="cm"/>
    </inkml:brush>
  </inkml:definitions>
  <inkml:trace contextRef="#ctx0" brushRef="#br0">84 77 11098,'9'-17'1698,"-7"10"-739,2 0 0,-1 0 0,1 0 0,0 1-1,0 0 1,9-10 0,-13 15-881,0 1 0,0 0 0,0 0 0,1 0 0,-1 0 0,0-1 0,0 1 0,0 0 0,0 0 0,1 0-1,-1 0 1,0-1 0,0 1 0,0 0 0,0 0 0,1 0 0,-1 0 0,0 0 0,0 0 0,1 0 0,-1 0 0,0 0 0,0 0 0,0 0 0,1 0 0,-1 0-1,0 0 1,0 0 0,1 0 0,-1 0 0,0 0 0,0 0 0,0 0 0,1 0 0,-1 0 0,0 0 0,0 0 0,0 0 0,1 0 0,-1 1 0,0-1 0,0 0-1,0 0 1,0 0 0,1 0 0,0 14 1548,-5 16-499,-12 20-433,-38 84 0,-3 7-315,56-138-336,0 0 0,0 0 1,0 1-1,0-1 0,1 1 1,-1-1-1,1 1 0,0 5 1,0-8-27,1 0-1,-1 0 1,1 0 0,-1 0 0,0 0 0,1 0 0,0-1-1,-1 1 1,1 0 0,0 0 0,-1-1 0,1 1-1,0 0 1,0-1 0,-1 1 0,1-1 0,0 1 0,0-1-1,0 1 1,0-1 0,0 1 0,0-1 0,0 0-1,0 0 1,0 1 0,0-1 0,0 0 0,0 0 0,0 0-1,0 0 1,0 0 0,0 0 0,0-1 0,1 1-1,23-3 32,-1-2-1,1 0 1,-1-1-1,0-2 0,25-11 1,8-2-1446,-45 16-928,-22 4 274,-5 1 1053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8.798"/>
    </inkml:context>
    <inkml:brush xml:id="br0">
      <inkml:brushProperty name="width" value="0.05" units="cm"/>
      <inkml:brushProperty name="height" value="0.05" units="cm"/>
    </inkml:brush>
  </inkml:definitions>
  <inkml:trace contextRef="#ctx0" brushRef="#br0">0 53 17028,'2'-5'2208,"6"2"-1248,4-3-256,5 3 1185,3-5-473,3 2-216,-1 1-367,4 2-177,1 2-336,-1-1-240,-4 1-736,3-1-521,-5 1 961,-5 1-208,-6-6-136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5:59.547"/>
    </inkml:context>
    <inkml:brush xml:id="br0">
      <inkml:brushProperty name="width" value="0.05" units="cm"/>
      <inkml:brushProperty name="height" value="0.05" units="cm"/>
    </inkml:brush>
  </inkml:definitions>
  <inkml:trace contextRef="#ctx0" brushRef="#br0">125 14 15747,'11'-14'2461,"-7"14"-642,-6 11-327,-49 120 2309,33-92-3345,3 1-1,-19 74 1,26-75-204,2 2 0,3-1-1,0 1 1,7 75 0,-2-96-316,1-1 0,0 1 0,2-1-1,0 0 1,1 0 0,1 0 0,0-1 0,2 0 0,0-1 0,1 1 0,1-2 0,13 16-1,-20-27-101,0 0 0,1-1-1,0 1 1,-1-1-1,2-1 1,-1 1-1,0-1 1,1 1-1,-1-1 1,10 3-1,7-1-397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1.379"/>
    </inkml:context>
    <inkml:brush xml:id="br0">
      <inkml:brushProperty name="width" value="0.05" units="cm"/>
      <inkml:brushProperty name="height" value="0.05" units="cm"/>
    </inkml:brush>
  </inkml:definitions>
  <inkml:trace contextRef="#ctx0" brushRef="#br0">34 285 14003,'-4'8'829,"-1"2"274,1 0-1,0 0 0,0 0 0,1 0 1,0 1-1,0-1 0,0 17 0,3-26-1048,-1-1-1,1 0 0,0 0 0,0 1 0,0-1 1,0 0-1,0 1 0,0-1 0,0 0 0,0 0 1,0 1-1,0-1 0,0 0 0,0 1 0,1-1 1,-1 0-1,0 0 0,0 1 0,0-1 0,0 0 0,0 0 1,1 1-1,-1-1 0,0 0 0,0 0 0,0 1 1,1-1-1,-1 0 0,0 0 0,0 0 0,1 0 1,-1 1-1,0-1 0,0 0 0,1 0 0,-1 0 1,0 0-1,0 0 0,1 0 0,-1 0 0,14-7 938,13-20-256,-26 27-669,131-163 1200,5-7-970,-135 168-294,1-1 1,0-1 0,0 1 1,0 0-1,1 0 0,-1 0 1,1 0-1,0 1 1,6-4-1,-10 6-2,1 0-1,-1 0 1,0 0 0,1 0-1,-1 0 1,1 0 0,-1 0 0,0 0-1,1 0 1,-1 0 0,1 0-1,-1 1 1,0-1 0,1 0 0,-1 0-1,0 0 1,1 1 0,-1-1-1,0 0 1,1 0 0,-1 1 0,0-1-1,0 0 1,1 1 0,-1-1-1,0 0 1,0 1 0,1-1 0,-1 0-1,0 1 1,0-1 0,0 1-1,0-1 1,0 0 0,0 1 0,0-1-1,0 1 1,0-1 0,0 1 0,0-1-1,0 0 1,0 1 0,0 23 5,0-21-8,-3 37 7,-3 0 0,-19 74 1,3-18 14,14-67-14,6-23-63,0 1 0,1 0 0,-1 0 0,1 0 0,1 0-1,-1 8 1,1-15 29,0 1 0,0-1 1,1 1-1,-1-1 0,0 0 0,0 1 0,0-1 0,1 1 0,-1-1 1,0 0-1,0 1 0,1-1 0,-1 0 0,0 1 0,1-1 0,-1 0 1,0 1-1,1-1 0,-1 0 0,0 0 0,1 1 0,-1-1 0,1 0 1,-1 0-1,1 0 0,-1 0 0,0 1 0,1-1 0,-1 0 0,1 0 1,-1 0-1,1 0 0,-1 0 0,1 0 0,-1 0 0,1 0 0,-1 0 1,1-1-1,-1 1 0,0 0 0,1 0 0,-1 0 0,1 0 0,-1-1 1,0 1-1,1 0 0,0-1 0,3 0-162,6-2-203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41:29.916"/>
    </inkml:context>
    <inkml:brush xml:id="br0">
      <inkml:brushProperty name="width" value="0.05" units="cm"/>
      <inkml:brushProperty name="height" value="0.05" units="cm"/>
    </inkml:brush>
  </inkml:definitions>
  <inkml:trace contextRef="#ctx0" brushRef="#br0">1 1 12739,'79'31'301,"1"-4"1,2-3 0,160 25 0,258-9-240,111-42 14,1-25-31,-233 8-20,928-12 26,-1 71-117,-774 3 34,-292-16 16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1.906"/>
    </inkml:context>
    <inkml:brush xml:id="br0">
      <inkml:brushProperty name="width" value="0.05" units="cm"/>
      <inkml:brushProperty name="height" value="0.05" units="cm"/>
    </inkml:brush>
  </inkml:definitions>
  <inkml:trace contextRef="#ctx0" brushRef="#br0">138 1 16027,'0'0'104,"1"0"0,-1 0 0,1 0-1,-1 0 1,0 0 0,1 0-1,-1 0 1,0 0 0,1 0 0,-1 0-1,1 0 1,-1 0 0,0 0 0,1 1-1,-1-1 1,0 0 0,1 0-1,-1 0 1,0 1 0,0-1 0,1 0-1,-1 1 1,0-1 0,0 0 0,1 0-1,-1 1 1,0-1 0,0 0-1,0 1 1,1-1 0,-1 0 0,0 1-1,0-1 1,0 1 0,0-1-1,0 0 1,0 1 0,0-1 0,0 0-1,0 1 1,0-1 0,0 1 0,0-1-1,0 0 1,0 1 0,-3 25 1665,2-19-1093,-20 147 2853,-8 65-3643,29-219 71,0 1 0,0-1-1,0 0 1,0 0 0,0 0 0,0 0 0,0 0-1,0 0 1,0 1 0,0-1 0,0 0 0,0 0-1,0 0 1,0 0 0,0 0 0,0 0 0,0 0-1,0 1 1,0-1 0,0 0 0,0 0 0,0 0-1,0 0 1,0 0 0,0 0 0,0 0 0,0 1-1,0-1 1,0 0 0,0 0 0,0 0 0,-1 0-1,1 0 1,0 0 0,0 0 0,0 0 0,0 0-1,0 0 1,0 1 0,0-1 0,0 0 0,-1 0-1,1 0 1,0 0 0,0 0 0,0 0 0,0 0-1,0 0 1,0 0 0,-1 0 0,1 0 0,0 0-1,0 0 1,0 0 0,0 0 0,0 0 0,-1 0-1,-5-9-1723,-5-16-845,-15-48-1558,2 6 2987,4-1 3812,19 68-2520,1-1 0,0 1 0,0-1-1,-1 1 1,1-1 0,0 1 0,0-1 0,0 1-1,0-1 1,0 1 0,0-1 0,0 1-1,0-1 1,0 0 0,0 1 0,0-1 0,0 1-1,0-1 1,0 1 0,1-1 0,-1 1 0,0-1-1,0 1 1,1-1 0,-1 1 0,0-1-1,1 1 1,-1 0 0,0-1 0,1 1 0,-1-1-1,0 1 1,1 0 0,-1-1 0,1 1-1,-1 0 1,1 0 0,-1-1 0,1 1 0,-1 0-1,1 0 1,-1 0 0,1-1 0,-1 1-1,1 0 1,0 0 0,-1 0 0,1 0 0,-1 0-1,2 0 1,34 9 2850,-20-4-2542,-7-3-147,21 4-261,41 3-1,-62-9-165,1 0-1,-1 0 1,0-1-1,1 0 1,-1 0-1,1-1 1,-1-1-1,15-5 1,2-6-274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2.358"/>
    </inkml:context>
    <inkml:brush xml:id="br0">
      <inkml:brushProperty name="width" value="0.05" units="cm"/>
      <inkml:brushProperty name="height" value="0.05" units="cm"/>
    </inkml:brush>
  </inkml:definitions>
  <inkml:trace contextRef="#ctx0" brushRef="#br0">42 221 19388,'-5'27'1889,"1"7"-1257,-2 4-264,0 4 888,0 0-280,1-2-448,0-2-200,4-8-416,-1-6-192,2-10-480,0-13-368,0-5 896,-1-15-224,2-13-160</inkml:trace>
  <inkml:trace contextRef="#ctx0" brushRef="#br0" timeOffset="1">15 5 21309,'0'-5'5953,"1"8"-4897,2 0-344,-1-3-712,2 5-400,-2 1-3369,4 2 2937,-3 3-304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2.926"/>
    </inkml:context>
    <inkml:brush xml:id="br0">
      <inkml:brushProperty name="width" value="0.05" units="cm"/>
      <inkml:brushProperty name="height" value="0.05" units="cm"/>
    </inkml:brush>
  </inkml:definitions>
  <inkml:trace contextRef="#ctx0" brushRef="#br0">129 15 17092,'2'-1'218,"0"-1"1,-1 1 0,1 0-1,0-1 1,0 1 0,0 0-1,0 0 1,0 0 0,0 0-1,0 1 1,0-1 0,0 0-1,0 1 1,0 0 0,0-1-1,0 1 1,1 0 0,-1 0-1,0 0 1,0 1 0,0-1-1,1 0 1,-1 1 0,0-1-1,0 1 1,0 0 0,0 0-1,0 0 1,0 0 0,0 0-1,3 2 1,2 3 16,0 0 0,0 1 1,-1 0-1,0 0 0,0 0 0,-1 1 0,0-1 0,0 1 0,-1 0 0,0 1 1,0-1-1,-1 1 0,4 15 0,-2-4-96,-1 0 1,-1 1-1,-1 0 0,-1-1 0,-1 24 1,-3-8-155,-1-1 1,-2 1 0,-1-1 0,-2 0-1,-2-1 1,0 0 0,-3-1-1,0-1 1,-3 0 0,0 0 0,-2-2-1,-1 0 1,-32 34 0,49-59-175,0-1 0,0-1 0,-1 1 0,0 0 1,0-1-1,0 0 0,0 0 0,0 0 1,-1-1-1,1 1 0,-1-1 0,1 0 0,-1 0 1,0 0-1,-5 0 0,0-4-456,8-11-173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3.623"/>
    </inkml:context>
    <inkml:brush xml:id="br0">
      <inkml:brushProperty name="width" value="0.05" units="cm"/>
      <inkml:brushProperty name="height" value="0.05" units="cm"/>
    </inkml:brush>
  </inkml:definitions>
  <inkml:trace contextRef="#ctx0" brushRef="#br0">291 8 14451,'0'-1'47,"3"0"623,-1 0-1,0 0 0,1 0 0,-1 1 1,1-1-1,-1 1 0,1-1 0,4 1 1,-6 0-547,-1 0 1,1 1 0,0-1 0,-1 0-1,1 1 1,-1-1 0,1 1 0,0-1 0,-1 1-1,1-1 1,-1 1 0,1 0 0,-1-1-1,0 1 1,1 0 0,-1-1 0,0 1-1,1 0 1,-1-1 0,0 1 0,0 0-1,1 0 1,-1-1 0,0 1 0,0 0-1,0 0 1,0-1 0,0 1 0,0 0-1,0 0 1,-1-1 0,1 1 0,0 0 0,-1 0-1,0 10 291,0 0 0,-2-1-1,1 1 1,-1-1 0,-9 19-1,-27 49 524,27-56-666,-49 80 546,54-93-749,0 1 0,0-1-1,-1-1 1,0 1 0,-1-1 0,0-1 0,-18 13-1,25-19-60,0 0 0,0 0-1,0 0 1,0 0-1,0 0 1,0-1 0,0 1-1,0-1 1,0 1-1,-1-1 1,1 0 0,0 0-1,0 0 1,0 0-1,-1 0 1,1 0-1,0-1 1,0 1 0,0-1-1,0 0 1,0 1-1,0-1 1,0 0 0,0 0-1,0 0 1,0-1-1,0 1 1,0 0 0,1-1-1,-1 1 1,1-1-1,-1 1 1,1-1 0,-1 0-1,1 0 1,-1-2-1,-3-4-2,0-1-1,1 0 1,0 0-1,1 0 1,0 0-1,-4-18 0,4 12-42,1-1 0,1 0 0,0 0 1,1 0-1,0 0 0,2 0 0,0 0 0,0 0 0,2 0 0,0 1 0,1 0 0,9-22 0,-12 33 21,-1 1 0,1 0 0,0 0 0,0 0 1,0 0-1,0 0 0,0 0 0,1 1 0,-1-1 0,1 1 1,0 0-1,0-1 0,0 1 0,0 1 0,0-1 1,5-2-1,-6 4 13,0-1 1,0 1-1,-1 0 1,1 0-1,0 0 0,0 0 1,0 0-1,0 0 1,-1 1-1,1-1 1,0 1-1,0-1 0,0 1 1,-1 0-1,1-1 1,-1 1-1,1 0 1,0 0-1,-1 0 1,1 1-1,-1-1 0,0 0 1,1 0-1,-1 1 1,0-1-1,0 1 1,0-1-1,0 1 0,0-1 1,0 1-1,0 0 1,0 2-1,9 19 64,-2 0 0,11 44 0,6 17 344,-22-74-316,1 0 1,1-1-1,0 0 1,0 0-1,1 0 1,7 9-1,-10-15-194,1 0 0,-1 1 0,1-2 0,0 1 0,0 0 0,0-1 0,0 0 0,0 0 0,8 3 0,-6-3-518,0 0-1,0 1 1,-1 0 0,7 5 0,-6-4-232</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4.075"/>
    </inkml:context>
    <inkml:brush xml:id="br0">
      <inkml:brushProperty name="width" value="0.05" units="cm"/>
      <inkml:brushProperty name="height" value="0.05" units="cm"/>
    </inkml:brush>
  </inkml:definitions>
  <inkml:trace contextRef="#ctx0" brushRef="#br0">105 1 21621,'1'0'208,"0"-1"1,-1 1-1,1 0 1,0 0-1,0 0 1,0 1-1,0-1 1,0 0-1,0 0 1,0 0 0,0 1-1,0-1 1,0 0-1,-1 1 1,1-1-1,0 1 1,0-1-1,1 2 1,-2-1-76,0 0 0,1 0 0,-1 0 0,0 0 0,0 0 0,0 0 0,0 0 0,0 0 0,0 0 0,0 1-1,0-1 1,0 0 0,0 0 0,-1 0 0,1 0 0,-1 2 0,-9 28 500,-2 0 0,-23 44 1,21-49-272,2 0 1,1 0 0,-14 52-1,24-75-326,1 0-1,-1 0 0,1 0 1,-1-1-1,1 1 0,0 0 1,0 0-1,0 0 0,1 0 1,-1 0-1,1 0 0,-1 0 1,1 0-1,0-1 1,0 1-1,0 0 0,3 3 1,-2-4-22,0 0-1,0 0 1,0 0 0,0-1 0,0 1 0,0-1 0,1 1 0,-1-1 0,1 0 0,-1 0 0,1 0 0,-1 0 0,1-1 0,-1 1 0,1 0 0,0-1 0,-1 0 0,5 0 0,10 1-198,1-2 0,0 0-1,-1-1 1,1-1 0,-1 0 0,1-2 0,-1 0-1,-1 0 1,20-10 0,-34 14 49,1 0 1,-1 0-1,0 0 0,1-1 0,-1 1 1,0-1-1,0 1 0,0-1 0,0 0 0,0 0 1,0 1-1,-1-1 0,1-1 0,-1 1 1,1 0-1,-1 0 0,2-5 0,-2-4-638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4.524"/>
    </inkml:context>
    <inkml:brush xml:id="br0">
      <inkml:brushProperty name="width" value="0.05" units="cm"/>
      <inkml:brushProperty name="height" value="0.05" units="cm"/>
    </inkml:brush>
  </inkml:definitions>
  <inkml:trace contextRef="#ctx0" brushRef="#br0">1 20 18116,'1'8'2744,"7"-2"-1463,6-3-417,9-1 2169,9 2-1265,1-2-256,10-1-512,-3-1-183,1-6-313,-4 0-216,-3 0-544,-10 0-384,-7 0-1169,-3 3 1513,-5-6-288,2 5-232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08.970"/>
    </inkml:context>
    <inkml:brush xml:id="br0">
      <inkml:brushProperty name="width" value="0.05" units="cm"/>
      <inkml:brushProperty name="height" value="0.05" units="cm"/>
    </inkml:brush>
  </inkml:definitions>
  <inkml:trace contextRef="#ctx0" brushRef="#br0">19 1 13051,'-3'5'326,"0"1"1,1-1 0,0 1-1,0 0 1,0 0 0,1-1-1,0 1 1,0 0-1,0 0 1,1 0 0,0 1-1,0-1 1,1 0-1,1 9 1,2 7 706,1 0 1,13 33-1,-12-39-519,1 0-1,0 0 1,1 0 0,0-1-1,12 15 1,-16-25-414,0 0 0,0 0 0,0-1 1,1 0-1,0 0 0,0 0 0,0 0 0,0-1 0,1 0 1,-1 0-1,1 0 0,0 0 0,0-1 0,0 0 0,0-1 1,0 1-1,8 0 0,0-2-21,0 0-1,0 0 1,0-1 0,0-1 0,0-1-1,-1 0 1,1 0 0,-1-1 0,19-9 0,14-9 96,55-36 0,-26 15-28,-45 26-93,0 2 0,1 1 0,61-19 0,-82 30-48,0 1-1,0 0 1,0 1 0,0 0 0,0 1 0,0-1 0,0 2-1,0 0 1,-1 0 0,1 1 0,0 0 0,0 0-1,-1 1 1,1 1 0,-1-1 0,0 2 0,15 8 0,-1 4 37,-1 2 0,-1 1 0,-1 0 1,20 26-1,-20-22 177,2-1 0,0 0 0,30 22 0,-51-44-214,-1 0 0,1-1 0,0 1 1,0-1-1,0 1 0,0-1 0,-1 1 0,1-1 0,0 0 1,0 1-1,0-1 0,0 0 0,0 1 0,0-1 1,0 0-1,2 0 0,-3 0-31,1 0-1,-1-1 1,0 1 0,1 0-1,-1 0 1,0-1 0,1 1 0,-1 0-1,0 0 1,0-1 0,1 1-1,-1 0 1,0-1 0,0 1-1,0 0 1,1-1 0,-1 1 0,0-1-1,0 1 1,0 0 0,0-1-1,0 1 1,0 0 0,1-1-1,-1 1 1,0-1 0,0 0-1,-1-2-381,1-1-1,0 0 0,-1 0 1,0 0-1,1 0 0,-2 0 1,0-3-1,-15-27-3474,16 33 3446,0 0 0,0-1 0,0 1 0,0 0 0,0 0 0,0-1 0,0 1 0,-1 0 0,1 0-1,0 0 1,-1 1 0,1-1 0,0 0 0,-1 0 0,1 1 0,-1-1 0,1 1 0,-1-1 0,-2 1 0,3 0 512,1-1-1,0 1 0,0 0 1,0 0-1,0 0 0,0 0 1,0 0-1,0 0 0,0-1 1,-1 1-1,1 0 1,0 0-1,0 0 0,0 0 1,0 0-1,0-1 0,0 1 1,0 0-1,0 0 0,0 0 1,0 0-1,0 0 0,0-1 1,0 1-1,0 0 0,0 0 1,0 0-1,0 0 1,0 0-1,0-1 0,0 1 1,1 0-1,-1 0 0,0 0 1,0 0-1,0 0 0,0 0 1,0-1-1,0 1 0,0 0 1,0 0-1,1 0 0,-1 0 1,0 0-1,0 0 1,0 0-1,0 0 0,0 0 1,0 0-1,1 0 0,-1-1 1,0 1-1,0 0 0,8-8 2107,13-9-453,0 0 0,0 2 0,28-16 1,-16 13-1412,0 2 1,2 2-1,57-18 1,-81 29-298,0 0-1,0 1 1,1 0 0,-1 0-1,1 1 1,17 1 0,-25 1-1,0-1 0,-1 1 0,1 0 0,0 0 1,-1 0-1,1 0 0,-1 1 0,0 0 0,0-1 0,1 1 0,-1 0 0,0 1 1,0-1-1,-1 0 0,1 1 0,0 0 0,-1-1 0,0 1 0,1 0 1,-1 0-1,0 1 0,-1-1 0,1 0 0,1 5 0,2 6 118,-1 0-1,3 22 1,-5-24-38,1 0 0,0 1 1,0-2-1,10 24 0,-11-32-79,0 0-1,0 0 1,0 0 0,0 0 0,0-1 0,1 1 0,-1-1-1,1 1 1,0-1 0,-1 0 0,1 0 0,0 0-1,0-1 1,0 1 0,1 0 0,-1-1 0,0 0-1,1 0 1,-1 0 0,0 0 0,1-1 0,3 1-1,9-1 71,0 0-1,0 0 1,0-2-1,0 0 1,27-7-1,78-31 273,-80 26-255,30-8 39,-42 14-104,0-2-1,51-23 1,-78 32-97,0 0 1,0 0 0,0 0 0,0 0-1,0 0 1,0-1 0,0 1 0,-1-1-1,1 1 1,-1-1 0,1 0-1,-1 0 1,1 1 0,-1-1 0,0 0-1,0 0 1,0-1 0,0 1 0,0 0-1,0-2 1,-1 2-114,0-1 0,0 1 0,-1 0 1,1 0-1,-1 0 0,1 0 0,-1 0 0,0 0 1,0 1-1,0-1 0,0 0 0,0 0 0,0 1 0,0-1 1,-1 0-1,1 1 0,-1-1 0,1 1 0,-1 0 0,1-1 1,-4-1-1,-5-4-651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0.066"/>
    </inkml:context>
    <inkml:brush xml:id="br0">
      <inkml:brushProperty name="width" value="0.05" units="cm"/>
      <inkml:brushProperty name="height" value="0.05" units="cm"/>
    </inkml:brush>
  </inkml:definitions>
  <inkml:trace contextRef="#ctx0" brushRef="#br0">53 78 15475,'7'-9'1214,"-1"0"0,9-20-1,-10 9 4364,-6 22-5320,0 0 1,0 0-1,-1 0 0,1 0 0,0 0 1,-1 0-1,1-1 0,-1 1 0,-1 2 0,-7 8 39,1 4-112,0 0 0,1 1 0,1 0 0,1 0 0,-8 36 0,11-41-127,1 1 1,1 0 0,0 1-1,1-1 1,0 0-1,1 0 1,0 0 0,1 0-1,5 15 1,-6-24-43,1 0-1,-1 1 1,1-1-1,0 0 1,0 0 0,1 0-1,-1-1 1,1 1 0,0 0-1,0-1 1,0 0-1,0 0 1,1 0 0,3 3-1,-5-5-8,1 0-1,-1 0 0,0 0 0,1 0 0,-1 0 1,0 0-1,1-1 0,-1 1 0,1-1 1,-1 0-1,1 0 0,-1 0 0,1 0 0,-1 0 1,1 0-1,-1-1 0,1 1 0,-1-1 0,0 0 1,1 0-1,-1 1 0,0-2 0,1 1 0,-1 0 1,0 0-1,0-1 0,3-1 0,8-9 8,-1 1-1,0-1 1,0-1-1,-2 0 1,1-1-1,13-25 1,44-95 49,-65 127-58,49-114 76,-71 173-21,-18 78 0,33-112-88,2-7-35,-1-1-1,1 1 0,1 0 0,0 0 1,0 0-1,1-1 0,2 16 1,-2-26 30,0 0-1,0 1 1,0-1 0,0 0 0,0 0 0,0 1 0,0-1 0,0 0 0,0 0 0,0 0 0,0 1 0,0-1 0,0 0 0,0 0 0,0 1 0,0-1 0,0 0-1,0 0 1,0 0 0,0 1 0,0-1 0,0 0 0,1 0 0,-1 0 0,0 1 0,0-1 0,0 0 0,0 0 0,0 0 0,1 0 0,-1 1 0,0-1 0,0 0-1,0 0 1,1 0 0,-1 0 0,0 0 0,0 0 0,0 0 0,1 0 0,-1 0 0,0 0 0,0 0 0,1 0 0,-1 0 0,0 0 0,0 0 0,0 0 0,1 0-1,-1 0 1,0 0 0,0 0 0,1 0 0,-1 0 0,0 0 0,0 0 0,0 0 0,1 0 0,-1-1 0,0 1 0,0 0 0,9-13-964,-3-1 293</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0.926"/>
    </inkml:context>
    <inkml:brush xml:id="br0">
      <inkml:brushProperty name="width" value="0.05" units="cm"/>
      <inkml:brushProperty name="height" value="0.05" units="cm"/>
    </inkml:brush>
  </inkml:definitions>
  <inkml:trace contextRef="#ctx0" brushRef="#br0">1 73 14907,'5'-5'956,"-2"2"-464,-1 0 1,1 0 0,0 0-1,0 0 1,1 0-1,-1 1 1,0 0 0,1 0-1,0 0 1,-1 0 0,1 0-1,0 1 1,5-2 0,-8 3-393,0 0 0,-1 0 1,1 0-1,0 0 1,-1 1-1,1-1 0,0 0 1,-1 1-1,1-1 0,-1 0 1,1 1-1,-1-1 1,1 1-1,-1-1 0,1 1 1,-1-1-1,1 1 1,-1-1-1,1 1 0,-1-1 1,0 1-1,1 0 1,-1-1-1,0 1 0,0-1 1,1 1-1,-1 0 1,0-1-1,0 1 0,0 0 1,0-1-1,0 2 1,2 25 701,-2-25-721,-3 39 228,-1-1 0,-3 0-1,-19 68 1,19-79-239,-18 65-224,41-133-2613,-3 10 1620,27-64-3325,64-110 0,-102 199 4465,1-2 154,0 0 1,1 0-1,0 0 0,0 1 0,0-1 0,1 1 0,-1 0 0,1 0 0,9-6 0,-13 11-82,-1 0 0,0-1 1,1 1-1,-1 0 0,1 0 1,-1 0-1,1-1 0,-1 1 0,0 0 1,1 0-1,-1 0 0,1 0 0,-1 0 1,1 0-1,-1 0 0,1 0 0,-1 0 1,0 0-1,1 0 0,-1 0 1,1 1-1,-1-1 0,1 0 0,-1 0 1,1 0-1,-1 1 0,0-1 0,1 0 1,-1 0-1,0 1 0,1-1 0,-1 0 1,0 1-1,1-1 0,-1 0 1,0 1-1,0-1 0,1 0 0,-1 1 1,0-1-1,0 1 0,0-1 0,1 1 1,-1-1-1,0 0 0,0 1 0,0-1 1,0 1-1,0-1 0,0 1 1,0-1-1,0 1 0,0-1 0,0 1 1,-1 0-1,0 31 1941,1-30-1938,-3 25 956,-4 38-36,2 0 1,5 68-1,0-127-1055,0 0 0,1 0 0,0 1 0,0-1 0,0 0 0,1 0 0,0 0 0,5 9 0,-2-9-875,-3-12-724,-4-14-850,-2 10 1792,0 0 0,0 0 0,-1 0-1,0 1 1,-1 0 0,0 0 0,-1 0-1,-12-13 1,13 16 993,0 1 0,0-1 0,0 1-1,-1 0 1,0 1 0,0-1 0,-8-3 0,3 0 5446,32 4-2571,15 0-1990,-19 3-1382,0-1 0,0 0 0,-1-1 0,1-1 0,-1 0 1,27-12-1,-21 3-170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1.614"/>
    </inkml:context>
    <inkml:brush xml:id="br0">
      <inkml:brushProperty name="width" value="0.05" units="cm"/>
      <inkml:brushProperty name="height" value="0.05" units="cm"/>
    </inkml:brush>
  </inkml:definitions>
  <inkml:trace contextRef="#ctx0" brushRef="#br0">123 20 17940,'1'0'141,"-1"-1"1,0 0-1,0 0 0,0 0 1,1 0-1,-1 1 0,0-1 1,0 0-1,0 0 0,0 0 1,0 0-1,-1 1 0,1-1 1,0 0-1,0 0 0,-1 0 1,1 1-1,0-1 1,-1 0-1,1 0 0,0 1 1,-1-2-1,0 2-39,0 0 0,1 0 0,-1 0-1,0 0 1,1 0 0,-1 0 0,1 0 0,-1 0 0,0 0 0,1 1 0,-1-1 0,1 0 0,-1 0-1,1 1 1,-1-1 0,1 0 0,-1 0 0,1 1 0,-1-1 0,1 1 0,-1-1 0,0 1 0,-4 4 334,1-1 1,-1 1 0,1 0 0,-6 9 0,-2 8-106,0 0 0,2 1 1,1 0-1,1 0 0,-8 33 1,12-37-218,1 0 1,0 1 0,2-1 0,0 0 0,1 1 0,1-1 0,5 27 0,-5-41-135,0 0 0,0 0 0,0 0 0,1 0 0,0-1 0,0 1 0,1-1 0,-1 1 1,1-1-1,0 0 0,0 0 0,0 0 0,0 0 0,1-1 0,0 1 0,0-1 0,0 0 0,0 0 0,5 3 0,-4-4-148,-1 0 0,2-1 1,-1 1-1,0-1 0,0 0 0,0 0 0,1-1 1,-1 1-1,0-1 0,1-1 0,-1 1 0,0-1 1,1 1-1,-1-2 0,0 1 0,0 0 0,0-1 0,6-3 1,5-3-189,-1 0 1,0-2 0,20-16 0,-33 25 318,43-33-907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13.286"/>
    </inkml:context>
    <inkml:brush xml:id="br0">
      <inkml:brushProperty name="width" value="0.05" units="cm"/>
      <inkml:brushProperty name="height" value="0.05" units="cm"/>
    </inkml:brush>
  </inkml:definitions>
  <inkml:trace contextRef="#ctx0" brushRef="#br0">363 0 10218,'-181'730'2076,"140"-543"-1930,-13 20-33,28-117-67,4 0-1,-14 124 0,34-197-42,1 1 0,1-1 0,1 0 0,0 1 0,2-1 0,4 18 0,-4-25-5,0 0 0,1 0 1,0 0-1,1-1 0,0 0 0,0 0 1,1 0-1,1-1 0,-1 1 1,1-2-1,10 10 0,3 0-37,0-1 0,0-1 0,2-1 0,0-1 0,0-1 0,1-1 0,28 9 0,-17-9-59,0-1 0,0-3 0,1 0 0,57 2 0,560-22-308,-516 5 399,255-15 25,259-12 4,399 17-118,-264 29 26,158 87 58,-772-77-7,237 30-7,205 23 38,1-25 65,-260-35-19,536 33 100,-450-19-103,3-37-234,-388 4 153,0-2 0,100-26 0,-47-8-29,-108 41 54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2.079"/>
    </inkml:context>
    <inkml:brush xml:id="br0">
      <inkml:brushProperty name="width" value="0.05" units="cm"/>
      <inkml:brushProperty name="height" value="0.05" units="cm"/>
    </inkml:brush>
  </inkml:definitions>
  <inkml:trace contextRef="#ctx0" brushRef="#br0">281 3 16524,'1'0'123,"0"0"1,0-1-1,0 1 1,0 0-1,0-1 1,0 1-1,0 0 1,0 0-1,-1 0 1,1 0-1,0 0 1,0 0-1,0 0 1,0 0-1,0 0 1,0 0-1,0 1 1,0-1-1,0 0 1,0 1-1,0-1 1,0 1-1,0-1 1,-1 1-1,1-1 1,0 1-1,0-1 1,-1 1-1,1 0 1,0 0-1,-1-1 1,1 1-1,0 0 1,-1 0-1,1 0 1,0 1-1,0 2 166,-1 0-1,1 0 1,-1 0-1,0 0 1,0 0 0,0-1-1,-1 1 1,-1 7-1,-2 8 77,-1 1 0,-1 0-1,-1-1 1,-1 0-1,0-1 1,-2 1-1,0-2 1,-1 1-1,0-2 1,-2 1-1,0-2 1,0 1 0,-19 14-1,30-28-365,-1 0-1,0 0 1,0 0 0,0 0-1,0 0 1,0 0-1,0-1 1,-1 0 0,1 1-1,0-1 1,-1-1-1,1 1 1,-1 0 0,1-1-1,-1 0 1,0 0-1,1 0 1,-1 0 0,1 0-1,-1-1 1,1 1-1,-1-1 1,1 0 0,0 0-1,-1-1 1,1 1-1,0-1 1,-5-2 0,4 1-102,-1-1 1,0 0-1,1 0 1,0 0 0,0-1-1,0 1 1,1-1-1,-1 0 1,1 0-1,0 0 1,1-1 0,-1 1-1,1-1 1,0 1-1,1-1 1,-2-7-1,1 5-92,1 0-1,0 0 0,1-1 0,0 1 0,0 0 1,1 0-1,2-14 0,-2 19 163,0 0 1,0 0-1,0 1 1,0-1-1,0 0 1,0 1-1,1 0 1,-1-1-1,1 1 1,0 0-1,-1-1 1,1 1-1,0 0 1,1 0-1,-1 1 1,0-1-1,0 0 1,1 1-1,-1-1 1,1 1-1,-1 0 0,1 0 1,0 0-1,-1 0 1,1 0-1,3 0 1,2 1 147,1-1 1,0 1-1,-1 0 1,1 1-1,-1 0 0,1 1 1,-1 0-1,1 0 1,-1 0-1,0 1 1,0 1-1,0-1 0,-1 1 1,1 1-1,-1-1 1,0 1-1,0 0 0,7 8 1,6 5 278,-1 2 0,-1 0-1,-1 1 1,21 34 0,-35-51-150,15 19-1455,-18-23 1155,0 0 1,0 1 0,1-1-1,-1 0 1,0 0-1,1 0 1,-1 1-1,1-1 1,-1 0-1,0 0 1,1 0-1,-1 0 1,0 0-1,1 1 1,-1-1-1,1 0 1,-1 0-1,0 0 1,1 0 0,-1 0-1,1 0 1,-1-1-1,1 1 1,0 0-7,-1-1 1,1 1-1,-1-1 1,1 1-1,-1-1 0,1 1 1,-1-1-1,1 0 1,-1 1-1,0-1 1,1 0-1,-1 1 1,0-1-1,1 0 1,-1 1-1,0-1 1,0-1-1,3-10-609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2.719"/>
    </inkml:context>
    <inkml:brush xml:id="br0">
      <inkml:brushProperty name="width" value="0.05" units="cm"/>
      <inkml:brushProperty name="height" value="0.05" units="cm"/>
    </inkml:brush>
  </inkml:definitions>
  <inkml:trace contextRef="#ctx0" brushRef="#br0">125 4 18356,'0'0'97,"0"0"0,0 0 0,0-1 0,0 1 0,2-2 1747,-2 2-1747,0 0 0,0 0 0,0 0 1,0 0-1,0 0 0,0 0 0,1 0 0,-1 0 0,0 0 0,0 0 0,0 0 0,0 0 0,0 0 0,0 0 0,1 0 0,-1 0 0,2 1 1747,-2-1-1747,-3 13 2249,-11 24-1546,12-33-393,-39 112 523,36-98-763,1-1-1,1 1 1,0 0-1,0 33 1,3-49-140,0 0 0,1 0 0,-1 0 0,0 0-1,0 0 1,1 0 0,-1 0 0,1 0 0,0 0 0,0 0 0,0 0 0,0 0 0,0 0 0,0-1 0,0 1 0,2 2 0,-2-4-21,0 1-1,0 0 1,1-1-1,-1 1 1,0 0-1,0-1 1,1 1-1,-1-1 1,0 0 0,1 0-1,-1 1 1,0-1-1,1 0 1,-1 0-1,0 0 1,1 0-1,-1 0 1,1-1 0,-1 1-1,0 0 1,1-1-1,-1 1 1,0-1-1,0 1 1,2-2-1,7-3-201,0 0 0,0-1 0,-1-1 0,0 0 0,0 0 0,10-11 0,-13 12-302,0 0-1,0-1 1,0 0-1,-1 0 1,0-1-1,-1 1 1,0-1-1,5-13 1,-8 19 319,-1 0 1,0 1-1,0-1 1,0 0 0,0 1-1,0-1 1,0 0-1,0 1 1,0-1-1,-1 0 1,1 1-1,-1-1 1,1 0-1,-1 1 1,0-1-1,0 1 1,1-1 0,-1 1-1,0 0 1,0-1-1,0 1 1,-1 0-1,1-1 1,0 1-1,0 0 1,-1 0-1,1 0 1,0 0-1,-1 1 1,1-1 0,-1 0-1,0 0 1,1 1-1,-3-1 1,-8-4-804,-1 1-1,1 1 1,-20-3 0,20 4-6,-79-17 1343,70 14 2150,16 3 788,9-1-1320,11 1-2,5 1-443,46-2 400,-43 1-2327,1 0 0,-1-2 0,0 0 0,34-12 0,-33 7-151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3.134"/>
    </inkml:context>
    <inkml:brush xml:id="br0">
      <inkml:brushProperty name="width" value="0.05" units="cm"/>
      <inkml:brushProperty name="height" value="0.05" units="cm"/>
    </inkml:brush>
  </inkml:definitions>
  <inkml:trace contextRef="#ctx0" brushRef="#br0">31 0 14203,'14'22'2289,"1"1"-1137,4 3-312,2 3 2249,1 1-1593,-1 4-152,-4 3-296,-3 3-159,-8 13-273,-3 4-96,-6 10-224,-8 5-128,-9 0-472,-3 0-304,-6-6 896,-5-7-384,2-10-56,2-7-96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4.668"/>
    </inkml:context>
    <inkml:brush xml:id="br0">
      <inkml:brushProperty name="width" value="0.05" units="cm"/>
      <inkml:brushProperty name="height" value="0.05" units="cm"/>
    </inkml:brush>
  </inkml:definitions>
  <inkml:trace contextRef="#ctx0" brushRef="#br0">1 2 18988,'0'0'130,"1"0"0,-1-1 0,1 1 1,0 0-1,-1 0 0,1 0 0,0 0 0,-1 0 0,1 0 0,0 0 0,-1 0 0,1 0 1,-1 0-1,1 0 0,0 0 0,-1 0 0,1 0 0,0 1 0,-1-1 0,1 0 0,-1 0 1,1 1-1,-1-1 0,1 1 0,0-1 0,-1 0 0,0 1 0,1-1 0,-1 1 1,1-1-1,-1 1 0,1-1 0,-1 1 0,0-1 0,0 1 0,1 0 0,-1-1 0,0 1 1,0-1-1,1 1 0,-1 0 0,0-1 0,0 1 0,0 0 0,6 37 1616,-6-31-1408,13 206 1569,10 82-2919,-37-327-2156,5 13 2763,-8-20-391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5.090"/>
    </inkml:context>
    <inkml:brush xml:id="br0">
      <inkml:brushProperty name="width" value="0.05" units="cm"/>
      <inkml:brushProperty name="height" value="0.05" units="cm"/>
    </inkml:brush>
  </inkml:definitions>
  <inkml:trace contextRef="#ctx0" brushRef="#br0">1 1 16436,'1'1'2320,"7"5"-1328,10 2-320,10 1 1569,13-1-833,11-2-240,5-3-423,-1 0-233,-4 0-512,-3-1-448,-6-1 448,-9 1-72,-33-2-177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6.158"/>
    </inkml:context>
    <inkml:brush xml:id="br0">
      <inkml:brushProperty name="width" value="0.05" units="cm"/>
      <inkml:brushProperty name="height" value="0.05" units="cm"/>
    </inkml:brush>
  </inkml:definitions>
  <inkml:trace contextRef="#ctx0" brushRef="#br0">14 443 9922,'-4'17'2859,"1"1"-1,0-1 1,0 19 0,3-36-2784,0 0-1,0 1 1,0-1 0,-1 0 0,1 0 0,0 0 0,0 0 0,0 0 0,0 1 0,1-1 0,-1 0 0,0 0 0,0 0 0,0 0 0,0 0 0,0 0 0,0 1 0,0-1 0,0 0-1,0 0 1,0 0 0,0 0 0,0 0 0,0 0 0,0 1 0,1-1 0,-1 0 0,0 0 0,0 0 0,0 0 0,0 0 0,0 0 0,0 0 0,0 0 0,1 0 0,-1 0 0,0 0-1,0 0 1,0 0 0,0 0 0,0 0 0,1 0 0,-1 0 0,0 0 0,0 0 0,0 0 0,0 0 0,0 0 0,1 0 0,-1 0 0,0 0 0,0 0 0,0 0 0,0 0 0,0 0-1,0 0 1,1 0 0,11-9 1470,11-17-1032,-22 25-301,53-66 554,58-95 1,31-81-707,-125 217-58,-18 26-2,0 0 0,0 0 0,0 0 0,0 0 0,0 0 0,0 0 0,0 0 0,0-1 0,0 1 0,0 0 0,0 0 0,0 0 0,1 0 0,-1 0 0,0 0 0,0 0 0,0 0 0,0 0 0,0 0-1,0 0 1,0 0 0,0 0 0,0 0 0,0 0 0,1 0 0,-1 0 0,0 0 0,0 0 0,0 0 0,0 0 0,0 0 0,0 0 0,0 0 0,0 0 0,0 1 0,0-1 0,0 0 0,1 0 0,-1 0 0,0 0 0,0 0 0,0 0 0,0 0 0,0 0 0,0 0 0,0 0 0,0 0 0,0 0 0,0 0 0,0 1 0,0-1 0,0 0 0,0 0 0,0 0 0,0 0 0,0 0 0,0 0 0,0 0 0,0 0 0,0 0 0,0 0 0,0 1 0,0-1 0,0 0 0,0 0 0,0 0 0,0 0 0,0 0 0,0 0 0,-4 19 6,-10 21-38,-31 117 263,41-137-132,1 1 0,1 0 0,0 0-1,2 0 1,3 38 0,16 44-395,-21-151-3848,2 23 3386,0 1-68</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6.809"/>
    </inkml:context>
    <inkml:brush xml:id="br0">
      <inkml:brushProperty name="width" value="0.05" units="cm"/>
      <inkml:brushProperty name="height" value="0.05" units="cm"/>
    </inkml:brush>
  </inkml:definitions>
  <inkml:trace contextRef="#ctx0" brushRef="#br0">49 15 12475,'-16'2'2247,"-6"2"-13,12 3 6271,26-4-6934,229-9 2473,-205 3-4360,-31 1-790,-10-3-928,-13-5 86,6 6 921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7.511"/>
    </inkml:context>
    <inkml:brush xml:id="br0">
      <inkml:brushProperty name="width" value="0.05" units="cm"/>
      <inkml:brushProperty name="height" value="0.05" units="cm"/>
    </inkml:brush>
  </inkml:definitions>
  <inkml:trace contextRef="#ctx0" brushRef="#br0">378 27 16460,'26'-26'4016,"-26"28"-3670,1 0 0,-1 0 0,1 0 0,-1 0 0,0 1 0,0-1 0,0 0 0,0 0 0,0 0 0,-1 0 0,0 5 0,-7 16 205,-1 1-1,0-2 1,-2 1 0,-21 33-1,2-12-8,-38 44 0,50-67-229,-35 32 1,48-48-275,0 0 0,-1-1 0,1 0 0,-1 0-1,0-1 1,-1 1 0,1-1 0,0-1 0,-1 1-1,0-1 1,1 0 0,-11 1 0,14-3-54,0 0 0,1 0 1,-1-1-1,0 1 0,1-1 0,-1 0 1,1 0-1,-1 0 0,1 0 1,-1 0-1,1-1 0,-1 1 0,1-1 1,0 1-1,0-1 0,0 0 0,0 0 1,0 0-1,0 0 0,1 0 0,-1 0 1,1 0-1,-1-1 0,1 1 0,0-1 1,0 1-1,0-1 0,-1-3 0,-2-5-150,1 0 0,0-1 0,1 1-1,0-1 1,0-14 0,1 19 50,1 0 1,1-1-1,-1 1 1,1 0-1,1 0 1,-1-1-1,1 1 1,0 0-1,5-9 0,-6 13 91,1 0 0,-1 1 0,1-1-1,0 0 1,0 0 0,0 1-1,0 0 1,1-1 0,-1 1 0,0 0-1,1 0 1,0 0 0,0 0-1,-1 1 1,1-1 0,0 1 0,0 0-1,0-1 1,0 1 0,1 1 0,-1-1-1,0 0 1,4 1 0,5-1 133,-1 1 1,1 1 0,0 0 0,0 1-1,-1 0 1,1 1 0,-1 0 0,0 1 0,0 0-1,0 1 1,0 0 0,-1 1 0,18 12-1,3 6 580,-1 2 0,48 52-1,-33-32-285,-44-44-429,0-1 0,0 0 0,0 0 0,0 0 0,0 0 0,1 0 0,-1 0 1,0 0-1,1-1 0,-1 1 0,1 0 0,-1-1 0,0 1 0,3-1 0,-3-5-1215,-10-9-502,-9-8 392,9 14 465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8.112"/>
    </inkml:context>
    <inkml:brush xml:id="br0">
      <inkml:brushProperty name="width" value="0.05" units="cm"/>
      <inkml:brushProperty name="height" value="0.05" units="cm"/>
    </inkml:brush>
  </inkml:definitions>
  <inkml:trace contextRef="#ctx0" brushRef="#br0">88 0 14979,'11'5'735,"-1"0"-1,0 0 1,-1 1-1,1 1 1,-1-1 0,0 2-1,-1-1 1,1 1-1,8 11 1,-9-8-317,-1 0 0,0 0 0,0 0 0,-1 1 0,-1 0 0,0 0 0,5 17 0,-6-8-235,0-1 0,-1 1 0,-1 0 0,-1-1 0,-1 1 0,-1 0 0,0 0 0,-2 0 0,0-1 0,-7 23 0,-3 0-154,-1 0-1,-21 40 1,26-63-424,-2 0 0,0-1 0,-1-1 0,-1 0 0,-1 0 0,-16 15 0,27-29 289,-1 0 1,0-1 0,0 1 0,-1-1 0,1 0-1,-1-1 1,1 1 0,-1-1 0,0 0-1,-7 2 1,-11-3-695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18.946"/>
    </inkml:context>
    <inkml:brush xml:id="br0">
      <inkml:brushProperty name="width" value="0.05" units="cm"/>
      <inkml:brushProperty name="height" value="0.05" units="cm"/>
    </inkml:brush>
  </inkml:definitions>
  <inkml:trace contextRef="#ctx0" brushRef="#br0">292 51 15827,'7'-12'1183,"-3"8"-702,-1-1 0,0 0 0,0 0 0,-1 0 0,4-9 0,-14 24 3638,-14 21-2891,9-11-926,-45 69 1062,-90 182 0,133-235-1326,2 0 0,1 1-1,-8 51 1,15-62-64,2 1 0,1-1-1,2 1 1,0 0-1,7 45 1,-5-61-36,-1 0 0,2-1 0,0 1 0,0-1 0,1 1 0,0-1 0,0 0 0,1 0 0,1-1-1,0 0 1,0 0 0,1 0 0,0-1 0,12 12 0,35 16-179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14.823"/>
    </inkml:context>
    <inkml:brush xml:id="br0">
      <inkml:brushProperty name="width" value="0.05" units="cm"/>
      <inkml:brushProperty name="height" value="0.05" units="cm"/>
    </inkml:brush>
  </inkml:definitions>
  <inkml:trace contextRef="#ctx0" brushRef="#br0">5311 303 3449,'-1035'-59'3845,"500"-19"-2696,109 14-1149,-2 25-23,226 33 640,0 9-1,0 9 0,1 8 0,-268 63 0,350-54-497,2 5 0,0 6 0,-190 93 0,179-63-57,-153 110-1,200-120-48,3 4-1,-122 129 0,179-170-11,1 2 0,1 0 0,1 1 0,1 1 0,2 1 0,1 0 0,-15 41 1,22-47-18,1 0-1,1 0 1,0 0 0,2 1 0,1-1 0,1 1 0,1 0 0,0-1 0,2 1 0,1 0 0,6 23 0,0-12-9,2-1 0,1 0 0,2 0 0,1-2 0,1 0 0,2 0 0,1-2 0,2 0 0,31 34 0,1-8-11,2-2 1,3-3-1,80 53 0,-75-60-71,3-4 0,120 54 0,157 33-303,205 11-73,16-43 299,-175-43-72,3-17 0,1-18 0,0-16 0,513-67 0,-25-89 247,-483 55 213,515-204 1,-779 248-91,-3-7 0,239-156 1,-313 179 55,0-4 1,-3-2-1,-2-2 0,89-110 1,-128 142-103,-1-1 0,0 0-1,-1-1 1,-2 0 0,0 0 0,0-1 0,-2-1-1,-1 1 1,0-1 0,-1 0 0,-2 0 0,0-1 0,-1 1-1,-1-1 1,-1 0 0,-1 1 0,-1-1 0,-1 1 0,-1 0-1,-10-33 1,2 22-33,-1 1 0,-2 0-1,-1 1 1,-1 1 0,-25-31-1,3 11 28,-86-84 0,87 99-37,-2 1-1,-85-52 1,-99-32-9,121 73-12,-2 4 1,-186-43 0,-227-10-10,158 53 30,-663 13 1,664 46-631,1 16 1,-610 139-1,655-97 246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1.564"/>
    </inkml:context>
    <inkml:brush xml:id="br0">
      <inkml:brushProperty name="width" value="0.05" units="cm"/>
      <inkml:brushProperty name="height" value="0.05" units="cm"/>
    </inkml:brush>
  </inkml:definitions>
  <inkml:trace contextRef="#ctx0" brushRef="#br0">9 479 13475,'-8'44'5789,"14"-47"-2870,4-10-2042,1 0-1,-1-1 0,13-25 0,1-1-196,228-330 1299,-249 365-1971,16-21 136,-19 26-143,0 1 1,0-1-1,0 0 1,0 0 0,0 0-1,0 0 1,0 0 0,0 0-1,0 0 1,0 0-1,0 0 1,0 0 0,0 0-1,0 0 1,0 0-1,1 0 1,-1 0 0,0 0-1,0 0 1,0 0 0,0 0-1,0 0 1,0 0-1,0 0 1,0 0 0,0 0-1,0 0 1,0 0-1,0 0 1,0 0 0,0 0-1,0 0 1,0 0 0,1 0-1,-1 0 1,0 0-1,0 0 1,0 0 0,0 0-1,0 0 1,0 0-1,0 0 1,0 0 0,0 0-1,0 0 1,-7 18 24,-5 9-85,1 2-1,1-1 0,1 2 0,2-1 1,1 1-1,2 0 0,0 0 0,2 0 1,2 0-1,4 49 0,-2-67-288,-1-6 95,0 0 1,0 0-1,0 0 1,-1 0-1,0 1 1,0-1-1,-1 0 1,1 0-1,-1 0 0,-4 11 1,-4-2-471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1.996"/>
    </inkml:context>
    <inkml:brush xml:id="br0">
      <inkml:brushProperty name="width" value="0.05" units="cm"/>
      <inkml:brushProperty name="height" value="0.05" units="cm"/>
    </inkml:brush>
  </inkml:definitions>
  <inkml:trace contextRef="#ctx0" brushRef="#br0">0 45 19700,'5'6'1881,"10"-6"-1113,6 0-232,15-5 888,5-1-200,9-1-343,4-2-217,-3-1-248,-2 4-128,-5 2-472,-6 1-336,-10 3-808,-8 0-33,-7 3 953,0 3-312,2 1-200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2.444"/>
    </inkml:context>
    <inkml:brush xml:id="br0">
      <inkml:brushProperty name="width" value="0.05" units="cm"/>
      <inkml:brushProperty name="height" value="0.05" units="cm"/>
    </inkml:brush>
  </inkml:definitions>
  <inkml:trace contextRef="#ctx0" brushRef="#br0">34 42 16852,'1'1'170,"-1"-1"0,1 0 0,-1 0 0,1 1 0,-1-1 0,1 0 0,-1 0 0,1 0 0,-1 0 0,1 0 0,-1 0 0,1 0 0,-1 0 0,1 0 0,-1 0 0,1 0 0,-1 0 0,1 0 0,-1-1 0,1 1 0,-1 0 0,1 0 1,-1 0-1,0-1 0,2 0 0,18-7 1033,-16 7-430,11-6-258,1 2 1,0 0-1,1 1 0,-1 0 0,1 2 1,0 0-1,32 0 0,-47 2-497,0 0 0,1 0 0,-1 1-1,0-1 1,0 1 0,0-1 0,1 1 0,-1 0-1,0 0 1,0 0 0,0 0 0,0 0 0,0 0-1,0 0 1,2 4 0,-3-4-10,1 1 0,-2-1-1,1 1 1,0-1 0,0 1 0,0-1-1,-1 1 1,1 0 0,-1-1 0,1 1 0,-1 0-1,0 0 1,0-1 0,0 1 0,0 0-1,0 2 1,-1 3 0,0 0-1,-1-1 1,0 1-1,0 0 1,-1 0-1,0-1 0,0 0 1,-6 10-1,-9 12 31,-2-1 0,-1 0-1,-1-2 1,-1 0 0,-1-2 0,-53 40-1,47-47 70,16-15-16,13-1-87,1 0-1,0-1 1,-1 1-1,1 0 1,0-1-1,0 1 1,-1 0-1,1-1 1,0 1-1,0 0 1,-1-1-1,1 1 1,0-1-1,0 1 1,0 0-1,0-1 0,0 1 1,0-1-1,0 1 1,0 0-1,0-1 1,0 1-1,0-1 1,0 1-1,0-1 1,0 1-1,0 0 1,0-1-1,0 1 1,0-1-1,1 1 1,0-3 7,0 0 0,0 0 0,1 1 0,0-1 0,-1 0 0,1 1 0,0 0 0,0-1 1,0 1-1,0 0 0,1 0 0,-1 0 0,1 0 0,-1 1 0,1-1 0,5-2 0,1 0-3,0 0 0,1 0 0,17-4 0,-16 6-4,1 0 0,-1 1 1,0 0-1,1 1 1,-1 0-1,1 1 0,20 4 1,-2 2-5,47 19 0,-61-20-7,-13-5-78,-1 0 0,1-1 0,-1 0 0,1 1 0,-1-1 0,1 0 0,0 0 0,-1 0 0,1-1 0,-1 1-1,1-1 1,0 1 0,-1-1 0,1 0 0,-1 0 0,0 0 0,1 0 0,-1 0 0,0-1 0,0 1 0,3-3 0,4-3-287,-1-1-1,0 0 1,11-14-1,1-5-258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3.048"/>
    </inkml:context>
    <inkml:brush xml:id="br0">
      <inkml:brushProperty name="width" value="0.05" units="cm"/>
      <inkml:brushProperty name="height" value="0.05" units="cm"/>
    </inkml:brush>
  </inkml:definitions>
  <inkml:trace contextRef="#ctx0" brushRef="#br0">158 1 18372,'-7'22'6264,"-14"30"-5375,8-20-212,-19 51 291,-27 104 1,52-156-797,0 1 0,2 0 0,2 0 0,1 1 0,1-1 1,6 58-1,-3-80-210,-1-1 1,2 1 0,-1 0 0,1-1 0,1 0 0,0 1 0,0-2-1,0 1 1,1 0 0,1-1 0,7 9 0,-10-13-42,1 0 0,0 0 1,1 0-1,-1-1 0,1 0 1,0 0-1,-1 0 0,1 0 1,1-1-1,-1 0 0,0 0 1,0 0-1,1-1 0,-1 1 1,1-1-1,-1-1 0,1 1 1,0-1-1,-1 0 0,11-1 1,26-8-332,3-5-156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3.651"/>
    </inkml:context>
    <inkml:brush xml:id="br0">
      <inkml:brushProperty name="width" value="0.05" units="cm"/>
      <inkml:brushProperty name="height" value="0.05" units="cm"/>
    </inkml:brush>
  </inkml:definitions>
  <inkml:trace contextRef="#ctx0" brushRef="#br0">5 441 16291,'0'1'626,"-4"22"2000,4-23-2551,0 0 1,0 1 0,0-1 0,0 0 0,-1 0 0,1 1 0,0-1 0,0 0 0,0 1 0,0-1 0,1 0 0,-1 1-1,0-1 1,0 0 0,0 1 0,0-1 0,0 0 0,0 0 0,0 1 0,0-1 0,1 0 0,-1 1 0,0-1-1,0 0 1,0 0 0,1 0 0,-1 1 0,0-1 0,0 0 0,1 0 0,-1 0 0,0 1 0,0-1 0,1 0 0,-1 0-1,0 0 1,1 0 0,-1 0 0,0 0 0,0 0 0,1 1 0,-1-1 0,0 0 0,1 0 0,-1 0 0,0 0 0,1-1-1,-1 1 1,0 0 0,1 0 0,-1 0 0,0 0 0,0 0 0,1 0 0,-1 0 0,0 0 0,1-1 0,-1 1-1,0 0 1,0 0 0,1 0 0,-1-1 0,12-8 489,-1 0 1,0-1-1,0 0 0,-1 0 0,0-1 0,15-23 1,-6 9-171,83-110 472,52-65-495,-152 198-371,-1 0 0,1 0 1,0 0-1,-1 0 0,1 1 1,0-1-1,0 1 0,1-1 1,1-1-1,-3 3-1,-1 0 1,0 0-1,0 0 0,1 0 0,-1 0 0,0 0 1,0 0-1,1 0 0,-1 0 0,0 0 1,1 0-1,-1 0 0,0 1 0,0-1 0,1 0 1,-1 0-1,0 0 0,0 0 0,1 0 0,-1 0 1,0 1-1,0-1 0,0 0 0,1 0 1,-1 0-1,0 0 0,0 1 0,0-1 0,0 0 1,1 0-1,-1 1 0,0-1 0,0 0 1,0 0-1,0 1 0,0-1 0,0 0 0,0 0 1,0 1-1,0-1 0,0 0 0,0 0 1,0 1-1,0 6-1,0-1 0,0 1 1,-1-1-1,0 1 0,-3 9 0,-51 173-3,-9 37-85,62-206-478,3-20 525,-1 0 0,0 0 0,0 0 0,0 0 0,0 0 0,1 0 0,-1 0 0,0 0 0,0 1-1,0-1 1,0 0 0,1 0 0,-1 0 0,0 0 0,0 0 0,0 0 0,1 0 0,-1 0-1,0 0 1,0 0 0,0 0 0,0 0 0,1 0 0,-1 0 0,0-1 0,0 1 0,0 0-1,0 0 1,1 0 0,-1 0 0,0 0 0,0 0 0,0 0 0,0 0 0,0-1 0,1 1-1,-1 0 1,0 0 0,0 0 0,0 0 0,0 0 0,0-1 0,0 1 0,0 0 0,23-31-2706,-21 28 2912,15-26-1006,4-10-267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4.113"/>
    </inkml:context>
    <inkml:brush xml:id="br0">
      <inkml:brushProperty name="width" value="0.05" units="cm"/>
      <inkml:brushProperty name="height" value="0.05" units="cm"/>
    </inkml:brush>
  </inkml:definitions>
  <inkml:trace contextRef="#ctx0" brushRef="#br0">257 0 20956,'-1'11'1905,"-2"9"-1353,-2 3-232,2 12 904,0 5-359,-3 7-449,1 4-152,-1-1-248,0-1-80,0-7-176,0-7-112,1-14-513,0-5-351,-1-16 912,2-3-248,-5-13-80</inkml:trace>
  <inkml:trace contextRef="#ctx0" brushRef="#br0" timeOffset="1">0 277 18124,'2'5'2056,"13"0"-1111,5-2-329,15-3 1120,2-5-336,10-6-431,2 4-345,-1-6-768,-1 3-505,-9-6 609,-1 7-176,-9-6-112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4.579"/>
    </inkml:context>
    <inkml:brush xml:id="br0">
      <inkml:brushProperty name="width" value="0.05" units="cm"/>
      <inkml:brushProperty name="height" value="0.05" units="cm"/>
    </inkml:brush>
  </inkml:definitions>
  <inkml:trace contextRef="#ctx0" brushRef="#br0">37 5 22981,'0'-5'2120,"-3"7"-1488,-2 1-271,5 1 991,4 4-472,-1-3-792,1-1-600,-1-1 456,-3-1-152,-1 9-96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5.027"/>
    </inkml:context>
    <inkml:brush xml:id="br0">
      <inkml:brushProperty name="width" value="0.05" units="cm"/>
      <inkml:brushProperty name="height" value="0.05" units="cm"/>
    </inkml:brush>
  </inkml:definitions>
  <inkml:trace contextRef="#ctx0" brushRef="#br0">145 0 19884,'18'19'1289,"0"0"0,-1 2 0,-1 0 0,19 33 0,-26-37-1043,-1 0-1,-1 0 1,0 1 0,-2 0 0,0 0 0,-1 0 0,2 21-1,-3-18-170,-2 0-1,-1 0 0,-1 0 0,0 0 1,-2 0-1,0 0 0,-2 0 0,0-1 1,-1 0-1,-1 0 0,-15 30 0,15-36-256,-1-1 1,-1 1-1,0-2 0,-1 1 0,0-1 0,-1-1 0,-1 0 0,1 0 0,-2-1 0,1-1 0,-1 0 0,-1-1 0,0 0 0,0-1 0,0 0 1,-16 4-1,-9 0-467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7.124"/>
    </inkml:context>
    <inkml:brush xml:id="br0">
      <inkml:brushProperty name="width" value="0.05" units="cm"/>
      <inkml:brushProperty name="height" value="0.05" units="cm"/>
    </inkml:brush>
  </inkml:definitions>
  <inkml:trace contextRef="#ctx0" brushRef="#br0">9 231 13987,'-4'-4'3044,"1"12"-1251,1 13-66,4 1-1082,1 0-1,1 0 0,1-1 1,1 0-1,1 0 1,1 0-1,0-1 1,16 27-1,-19-40-550,0 1-1,0-1 1,0 0-1,1 0 1,0-1-1,0 1 1,1-2-1,0 1 1,0-1-1,0 1 1,1-2-1,0 1 1,0-1-1,0-1 1,0 1-1,0-1 1,1-1-1,-1 0 1,1 0-1,0 0 1,0-1-1,-1 0 1,13-1-1,-3-2-18,0 0-1,-1-1 0,1-1 1,22-7-1,66-31 148,-87 33-187,112-51 86,90-36-73,-195 87-46,1 1 0,0 2 0,1 0 0,-1 2 0,1 0 0,40 2 1,-58 2-3,-1 1 0,0 0 1,0 0-1,0 1 0,1 0 1,-2 1-1,1 0 0,0 1 1,-1-1-1,1 2 0,9 5 1,-9-3 28,-1 0 0,0 1 1,0-1-1,0 1 0,-1 1 1,0-1-1,-1 1 0,0 1 1,6 11-1,-7-11 39,20 35 220,-22-41-268,-1 0 0,1-1 0,0 0 0,0 1 0,0-1-1,0 0 1,0 0 0,1-1 0,4 4 0,-8-6-29,1 0 0,-1 0 0,1 0 1,-1 0-1,0 0 0,1-1 0,-1 1 1,0 0-1,1 0 0,-1 0 0,1 0 0,-1 0 1,0-1-1,1 1 0,-1 0 0,0 0 1,1 0-1,-1-1 0,0 1 0,0 0 1,1-1-1,-1 1 0,0 0 0,0-1 0,1 1 1,-1 0-1,0-1 0,0 1 0,0 0 1,0-1-1,0 1 0,0 0 0,1-1 0,-1 1 1,0-1-1,0 1 0,0 0 0,0-1 1,0 1-1,0-1 0,-1 1 0,3-18-845,-1 5-84,0 1 0,0 0 0,1-1 0,4-12 0,5-3 2071,-8 24-896,0 0 0,1 0 0,0 1 1,0 0-1,0-1 0,0 1 0,1 1 0,-1-1 0,1 0 0,9-3 1,-1 0 19,31-17 140,85-41 357,-105 54-648,1 1 1,1 0-1,34-6 0,-57 14-102,0 1-1,1-1 0,-1 0 0,0 1 0,0 0 0,1 0 1,-1 0-1,0 0 0,1 1 0,-1-1 0,0 1 0,0-1 1,1 1-1,-1 0 0,0 1 0,0-1 0,0 1 0,0-1 1,0 1-1,-1 0 0,1 0 0,0 0 0,-1 0 1,1 0-1,-1 1 0,0-1 0,0 1 0,0-1 0,0 1 1,0 0-1,-1 0 0,1 0 0,-1 0 0,0 0 0,0 0 1,1 6-1,-1-7 3,0 0-1,0 0 1,0 0 0,0 0 0,0 0-1,1 0 1,-1 0 0,0 0 0,1-1 0,0 1-1,-1-1 1,1 1 0,0-1 0,0 1-1,0-1 1,0 0 0,0 0 0,0 0 0,0 0-1,0 0 1,0 0 0,0-1 0,1 1-1,-1-1 1,0 0 0,0 1 0,1-1 0,-1 0-1,0 0 1,1-1 0,2 1 0,10-3 26,0 1 1,-1-2-1,27-9 1,-25 8-9,-2 0-11,37-13 48,2 3 0,99-16 0,-139 29-51,1 0 0,-1-1 1,0-1-1,0 0 0,0-1 1,-1 0-1,0-1 0,0-1 1,0 0-1,-1 0 0,0-1 1,0 0-1,-1-1 1,0 0-1,0-1 0,13-17 1,-22 25-74,0 1 0,0-1 0,0 1 1,0-1-1,0 1 0,-1-1 1,1 0-1,0 1 0,-1-1 1,1 0-1,-1 0 0,0 1 1,1-1-1,-1 0 0,0 0 0,0 0 1,0 1-1,0-1 0,-1 0 1,1 0-1,0 0 0,-2-2 1,0-1-182,-1 1 1,1-1 0,-1 1 0,-1-1-1,1 1 1,-6-5 0,-7-9-341</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8.284"/>
    </inkml:context>
    <inkml:brush xml:id="br0">
      <inkml:brushProperty name="width" value="0.05" units="cm"/>
      <inkml:brushProperty name="height" value="0.05" units="cm"/>
    </inkml:brush>
  </inkml:definitions>
  <inkml:trace contextRef="#ctx0" brushRef="#br0">56 90 13203,'3'-20'3322,"1"0"1,10-29-1,-49 167 2160,22-62-5114,3-1 0,1 2 0,0 81 0,8-132-343,2 1 0,-1-1 0,1 0 0,0 0 1,0 1-1,0-1 0,4 7 0,-5-11-18,1 0 1,0 0-1,0-1 0,0 1 1,1 0-1,-1-1 1,0 1-1,1-1 0,-1 1 1,0-1-1,1 0 0,0 1 1,-1-1-1,1 0 0,0 0 1,0 0-1,-1 0 1,1-1-1,0 1 0,0 0 1,0-1-1,0 0 0,0 1 1,0-1-1,0 0 0,3 0 1,3-1 5,0 0 0,-1 0 1,1-1-1,-1 0 0,1 0 0,-1-1 1,0 0-1,0 0 0,0-1 1,0 0-1,8-6 0,8-8 29,35-33 0,-26 20-14,-1-1 0,-2-1 0,-2-2 0,-1-1 0,-1-1 1,-2-1-1,24-55 0,-38 66 1,-9 27-28,0 0 0,0 0-1,0 0 1,0 0 0,0 0-1,0 0 1,-1 0 0,1 0 0,0 0-1,0 0 1,0 0 0,0 0-1,0 0 1,0 0 0,0 0-1,0 0 1,0 0 0,0-1 0,0 1-1,0 0 1,0 0 0,0 0-1,0 0 1,-1 0 0,1 0-1,0 0 1,0 0 0,0 0 0,0 0-1,0 0 1,0 0 0,0 0-1,0 0 1,0 0 0,0 0-1,0 0 1,0 0 0,0-1-1,0 1 1,0 0 0,0 0 0,0 0-1,0 0 1,0 0 0,0 0-1,0 0 1,0 0 0,0 0-1,0 0 1,-7 9 16,-8 16 2,-3 11-5,1 1 0,3 1 0,1 1 0,1-1 0,3 2 0,1 0 0,-4 57 0,11-92-55,1-1 0,0 1 0,0-1 0,1 0 0,-1 1 0,1-1 0,0 0 0,0 1-1,1-1 1,-1 0 0,1 0 0,3 6 0,-4-8-8,1-1 0,-1 1-1,1-1 1,-1 1 0,1-1 0,0 0 0,-1 0-1,1 0 1,0 0 0,0 0 0,0 0-1,0 0 1,0-1 0,0 1 0,0 0-1,0-1 1,0 0 0,0 0 0,0 1-1,0-1 1,0 0 0,0-1 0,0 1 0,0 0-1,0-1 1,0 1 0,3-1 0,17-6-285,-5-1-90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4:54.180"/>
    </inkml:context>
    <inkml:brush xml:id="br0">
      <inkml:brushProperty name="width" value="0.05" units="cm"/>
      <inkml:brushProperty name="height" value="0.05" units="cm"/>
    </inkml:brush>
  </inkml:definitions>
  <inkml:trace contextRef="#ctx0" brushRef="#br0">1945 258 12315,'60'-2'191,"-50"3"-99,-38 1 13,-457 1 491,21-2-1132,368 7 481,1 4 0,0 4 0,1 4 0,1 4 0,-143 58 0,211-72 65,1 2-1,1 0 0,0 1 1,1 2-1,-40 32 0,48-34-24,1 0 0,1 1 0,0 1 0,1 0 0,1 0 0,0 1 0,1 0 0,0 1 0,-7 23 0,8-17 9,1 1 0,1 0 1,2-1-1,0 2 0,1-1 1,2 0-1,0 1 0,2-1 1,1 0-1,0 1 0,2-1 0,1 0 1,1-1-1,1 1 0,0-1 1,2-1-1,1 1 0,1-1 1,1-1-1,1 0 0,0-1 1,2 0-1,0-1 0,1-1 1,1 0-1,30 23 0,-6-10 0,2-2 0,0-1 0,3-3 0,0-2 0,49 18 0,-25-16-17,2-4 0,136 23 1,157-12-52,-3-29 22,-360-3 52,796-19-45,-128 1 42,-53 3-96,1-30-901,103-48-1121,148-16 569,-473 74 1507,137-13 58,-1-21 402,-489 62-355,299-54 760,-238 38-274,125-46 1,-195 56-398,-1-1 0,31-18 0,-50 23-64,1 0 0,-2-1-1,1 0 1,-1-1 0,-1 0 0,16-19 0,-25 26-48,0 0 0,0 0 0,-1 0 0,1 0 0,-1 0 0,0-1 0,0 1 1,-1-1-1,1 1 0,-1-1 0,0 0 0,0 1 0,-1-1 0,1 0 0,-2-9 1,0 7 9,0 0 0,-1 0 1,1 1-1,-2-1 0,1 1 0,-1-1 1,0 1-1,0 0 0,-8-11 1,-5-3 47,0 2 0,-2 0 1,0 1-1,0 1 0,-23-15 1,2 5-6,0 1 0,-1 3 0,-1 1 0,-48-16-1,-181-49 162,-352-60-199,610 143-55,-428-82-148,-809-51 1,766 122 192,-1 21 0,-929 135 0,888-45-328,-684 220-1,665-133-8,268-80 116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29.773"/>
    </inkml:context>
    <inkml:brush xml:id="br0">
      <inkml:brushProperty name="width" value="0.05" units="cm"/>
      <inkml:brushProperty name="height" value="0.05" units="cm"/>
    </inkml:brush>
  </inkml:definitions>
  <inkml:trace contextRef="#ctx0" brushRef="#br0">47 57 8922,'0'-2'472,"3"-37"2528,3 23 3342,-3 21-2046,1 14-2127,2 22-322,-4-8-1180,-1 0-1,-2 1 0,-6 39 0,-1 42-373,6-140-1644,0 1-1,-2-1 0,0 1 0,-2 0 0,-1 0 0,-10-24 0,4 18 37</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0.209"/>
    </inkml:context>
    <inkml:brush xml:id="br0">
      <inkml:brushProperty name="width" value="0.05" units="cm"/>
      <inkml:brushProperty name="height" value="0.05" units="cm"/>
    </inkml:brush>
  </inkml:definitions>
  <inkml:trace contextRef="#ctx0" brushRef="#br0">28 60 13483,'-9'-15'1785,"6"12"-1175,1 0 0,0-1-1,0 1 1,0-1 0,0 0 0,1 0 0,-1 1 0,0-7-1,2 10-501,0 0 0,0-1 0,0 1-1,0 0 1,0-1 0,1 1-1,-1 0 1,0-1 0,0 1-1,0 0 1,1 0 0,-1-1-1,0 1 1,0 0 0,0-1 0,1 1-1,-1 0 1,0 0 0,1 0-1,-1-1 1,0 1 0,1 0-1,-1 0 1,0 0 0,0 0 0,1 0-1,-1 0 1,1-1 0,-1 1-1,0 0 1,1 0 0,-1 0-1,0 0 1,1 0 0,-1 0-1,0 1 1,1-1 0,-1 0 0,0 0-1,1 0 1,-1 0 0,0 0-1,1 0 1,-1 1 0,23 5 1446,-18-4-1062,27 5 35,0-1 1,1-1-1,-1-2 1,1-1-1,35-3 1,-30 0-793,-37 1 153,1 0-1,-1 0 0,1 0 1,0 0-1,-1 0 0,1 0 1,-1 1-1,1-1 0,-1 0 1,1 1-1,-1-1 0,1 1 1,-1 0-1,0-1 0,1 1 1,-1 0-1,0 0 1,1 0-1,-1 0 0,0 0 1,0 0-1,0 0 0,0 1 1,0-1-1,0 0 0,0 0 1,0 1-1,-1-1 0,2 3 1,1 1-644</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1.094"/>
    </inkml:context>
    <inkml:brush xml:id="br0">
      <inkml:brushProperty name="width" value="0.05" units="cm"/>
      <inkml:brushProperty name="height" value="0.05" units="cm"/>
    </inkml:brush>
  </inkml:definitions>
  <inkml:trace contextRef="#ctx0" brushRef="#br0">105 14 16091,'1'0'234,"-1"-1"0,0 1 0,1-1 0,-1 1 0,0-1-1,1 1 1,-1-1 0,0 0 0,0 1 0,1-1-1,-1 1 1,0-1 0,0 0 0,0 1 0,0-1 0,0 1-1,0-1 1,0 0 0,0 1 0,0-1 0,0 0-1,-1 1-92,1 0 0,-1 0 0,1 0 0,-1 0 0,1 0 0,-1 1 0,1-1 0,-1 0 0,1 0 0,0 1 0,-1-1 0,1 0-1,-1 1 1,1-1 0,0 0 0,-1 1 0,1-1 0,0 0 0,0 1 0,-1-1 0,1 1 0,0-1 0,0 1 0,-1-1 0,1 1 0,0-1-1,0 1 1,-18 38 439,2 1 0,2 0 0,1 1 0,3 1-1,1 0 1,2 0 0,-3 60 0,10-99-564,-1 20 181,0 1 1,4 29 0,-2-48-216,-1 1-1,1-1 0,0 1 0,1-1 0,-1 0 0,1 1 0,0-1 1,1 0-1,-1 0 0,1-1 0,0 1 0,0 0 0,0-1 0,1 0 1,6 7-1,-7-9-138,0 0 1,1 0-1,-1-1 1,0 1-1,1-1 1,-1 0-1,1 0 1,-1 0-1,1 0 1,-1 0-1,1-1 1,0 0-1,-1 0 1,1 0-1,0 0 1,-1 0-1,1-1 0,0 1 1,-1-1-1,7-3 1,5-1-326,-1-1 1,0-1-1,20-13 1,11-9-541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1.554"/>
    </inkml:context>
    <inkml:brush xml:id="br0">
      <inkml:brushProperty name="width" value="0.05" units="cm"/>
      <inkml:brushProperty name="height" value="0.05" units="cm"/>
    </inkml:brush>
  </inkml:definitions>
  <inkml:trace contextRef="#ctx0" brushRef="#br0">328 6 15899,'0'0'72,"1"0"0,-1-1 0,0 1 0,0 0-1,0-1 1,1 1 0,-1 0 0,0-1 0,0 1 0,1 0-1,-1 0 1,0-1 0,1 1 0,-1 0 0,0 0-1,1 0 1,-1-1 0,0 1 0,1 0 0,-1 0-1,0 0 1,1 0 0,-1 0 0,1 0 0,-1 0-1,0 0 1,1 0 0,-1 0 0,1 0 0,-1 0 0,0 0-1,1 0 1,-1 0 0,0 0 0,1 0 0,-1 0-1,0 1 1,1-1 0,-1 0 0,0 0 0,1 0-1,-1 1 1,0-1 0,1 0 0,-1 0 0,0 1-1,0-1 1,1 0 0,-1 1 0,0-1 0,0 0 0,0 1-1,1-1 1,-1 0 0,0 1 0,0-1 0,0 0-1,0 1 1,0-1 0,0 1 0,0-1 0,0 0-1,0 1 1,2 29 2293,-3-9-1913,-2 0 0,-1 0 0,0-1 0,-2 1 0,0-1 0,-1 0 0,-18 34 0,7-22-71,0-1 1,-2 0-1,-41 47 1,52-68-290,-1-1 0,1 0 0,-1 0-1,-20 12 1,27-19-98,0 0 0,0-1 0,0 1 0,0-1 0,-1 0-1,1 0 1,-1 0 0,1 0 0,0-1 0,-5 1 0,6-1-20,0 0 1,1 0 0,-1-1 0,0 1 0,0 0-1,1-1 1,-1 0 0,0 1 0,1-1 0,-1 0-1,1 0 1,-1 0 0,1 0 0,0 0 0,-1 0-1,1 0 1,0 0 0,0-1 0,-1 1 0,1 0-1,-1-3 1,-3-5-151,1 1 1,0-1-1,0 0 0,1-1 0,0 1 0,1 0 0,0-1 0,-1-16 0,1-2-460,4-50 0,-2 70 569,0-1 0,1 0 0,0 0 0,1 1 0,0-1 0,0 1-1,1-1 1,0 1 0,6-12 0,-8 19 80,0 0 0,-1 0 0,1 0 0,0 0 0,-1 1 0,1-1 0,0 0 0,0 0 0,0 1 0,0-1 0,0 0 0,0 1 0,0-1 0,0 1 0,0-1 0,0 1 0,0-1 0,0 1 0,0 0 0,0 0 0,0 0 0,2-1 0,0 2 21,-1-1 1,0 0-1,0 1 0,0 0 0,0-1 0,0 1 0,0 0 0,0 0 0,0 0 0,0 0 0,2 2 0,5 4 172,-1 0-1,0 1 0,11 14 0,-18-21-180,66 89 1356,-42-55-433,51 56 1,-75-90-1026,0 0-1,0 0 1,0 0 0,0 0-1,0 0 1,0 0 0,0 0-1,0-1 1,1 1 0,-1 0-1,0-1 1,1 1 0,-1-1-1,0 0 1,1 1 0,-1-1-1,0 0 1,1 0 0,1 1-1,5-1-716,-2 2 300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2.092"/>
    </inkml:context>
    <inkml:brush xml:id="br0">
      <inkml:brushProperty name="width" value="0.05" units="cm"/>
      <inkml:brushProperty name="height" value="0.05" units="cm"/>
    </inkml:brush>
  </inkml:definitions>
  <inkml:trace contextRef="#ctx0" brushRef="#br0">84 0 16628,'4'2'5573,"-4"-2"-5464,-1 8 1965,-5 12-897,6-20-954,-30 69 2709,-6 14-1197,33-73-1627,0 0 1,0 0 0,1 0 0,0 0-1,1 0 1,0 16 0,1-25-104,0 1 0,0-1-1,0 1 1,0-1 0,1 1 0,-1-1-1,0 0 1,1 1 0,-1-1 0,1 1-1,-1-1 1,1 0 0,0 0 0,0 1-1,0-1 1,-1 0 0,1 0 0,0 0 0,0 0-1,0 0 1,1 0 0,1 2 0,-1-2-1,0-1 0,0 1 0,1 0 0,-1-1 0,0 1 0,0-1 0,1 0 0,-1 0 1,0 0-1,1 0 0,-1 0 0,0 0 0,3-1 0,6-2-38,-1 0 0,1-1 0,-1 0 0,19-10 0,-29 14 35,53-33-1119,-50 31 910,-1 0 0,1-1 1,0 1-1,0 0 0,-1-1 0,0 1 0,1-1 0,-1 0 0,0 0 0,0 0 0,0 0 0,-1 0 1,1-1-1,1-6 0,-4 0-520,-10 5-185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2.578"/>
    </inkml:context>
    <inkml:brush xml:id="br0">
      <inkml:brushProperty name="width" value="0.05" units="cm"/>
      <inkml:brushProperty name="height" value="0.05" units="cm"/>
    </inkml:brush>
  </inkml:definitions>
  <inkml:trace contextRef="#ctx0" brushRef="#br0">2 22 18572,'-2'7'2440,"2"0"-1407,11-6-297,3 1 1432,7-2-655,6 0-201,4-6-472,3-1-160,-2 1-416,2 2-272,-7 1-872,-1 0-648,-4 0 1248,-6 1-296,-5-3-201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3.027"/>
    </inkml:context>
    <inkml:brush xml:id="br0">
      <inkml:brushProperty name="width" value="0.05" units="cm"/>
      <inkml:brushProperty name="height" value="0.05" units="cm"/>
    </inkml:brush>
  </inkml:definitions>
  <inkml:trace contextRef="#ctx0" brushRef="#br0">142 0 21997,'17'22'1235,"-1"1"1,-1 0-1,-1 1 1,15 35 0,-19-34-818,-1 1 1,-1 0-1,-1 0 1,5 41 0,-9-46-508,-2 1 1,0 0 0,-1-1 0,-1 1-1,-2 0 1,0-1 0,-1 1-1,-1-1 1,-1 0 0,-1 0 0,0-1-1,-2 0 1,0-1 0,-14 22 0,10-22-364,-1 0 1,-1-1 0,-1 0-1,0-2 1,-1 1 0,-1-2 0,-35 23-1,9-11-372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6:33.693"/>
    </inkml:context>
    <inkml:brush xml:id="br0">
      <inkml:brushProperty name="width" value="0.05" units="cm"/>
      <inkml:brushProperty name="height" value="0.05" units="cm"/>
    </inkml:brush>
  </inkml:definitions>
  <inkml:trace contextRef="#ctx0" brushRef="#br0">10 86 18948,'-2'-8'746,"0"3"-393,1-1 0,-1 1 0,1 0-1,1-1 1,-1 1 0,1-7 0,0 10-255,0 1 1,0-1 0,1 1-1,-1 0 1,1-1 0,-1 1-1,1 0 1,-1 0 0,1-1-1,0 1 1,0 0 0,-1 0-1,1 0 1,0 0 0,0 0 0,0 0-1,0 0 1,0 0 0,0 0-1,1 0 1,-1 1 0,0-1-1,0 0 1,1 1 0,-1-1-1,0 1 1,1 0 0,-1-1-1,0 1 1,2 0 0,9-2 301,0 0 0,0 2 0,0-1 1,0 2-1,22 2 0,61 17 290,-48-9-394,299 56 300,-344-67-595,0 0-1,0 0 1,0 0 0,0 1-1,0-1 1,0 1 0,0-1-1,0 1 1,0 0-1,-1 0 1,1 0 0,0 0-1,0 0 1,-1 0-1,1 1 1,-1-1 0,1 0-1,1 4 1,-2-3 0,0 0-1,-1 0 1,1 0 0,-1 0 0,0 0-1,0 0 1,1 0 0,-2 1 0,1-1-1,0 0 1,0 0 0,-1 0 0,1 0 0,-1 0-1,1 0 1,-1 0 0,-2 4 0,-10 30 12,1 1 0,2 0 0,1 0 0,2 1 0,2 1 0,1-1 0,2 1 0,2-1 0,1 1 0,2-1 0,2 1 0,12 48 0,27 42 4,-29-90 20,17 66 0,-30-98 1,-1 0 1,0 0 0,-1 0-1,1 0 1,-1 0 0,0 0-1,-1-1 1,0 1 0,0 0 0,0 0-1,-1 0 1,0-1 0,-1 1-1,1-1 1,-8 13 0,7-14 22,-1 0 0,-1 0 0,1 0 1,-1 0-1,0-1 0,0 1 0,0-1 1,0-1-1,-1 1 0,0-1 0,1 0 1,-1 0-1,-1 0 0,1-1 0,0 0 1,-13 2-1,5-2 48,-1 0 1,0-1-1,1 0 0,-1-2 1,0 1-1,-22-5 0,-82-27 109,32 7-1293,66 25-1733,36-9-4159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24.373"/>
    </inkml:context>
    <inkml:brush xml:id="br0">
      <inkml:brushProperty name="width" value="0.05" units="cm"/>
      <inkml:brushProperty name="height" value="0.05" units="cm"/>
    </inkml:brush>
  </inkml:definitions>
  <inkml:trace contextRef="#ctx0" brushRef="#br0">20 1 17100,'-1'0'114,"0"0"0,1 0 0,-1 0 1,0 0-1,1 0 0,-1 0 0,0 0 1,0 0-1,1 0 0,-1 0 0,0 0 0,1 1 1,-1-1-1,0 0 0,1 0 0,-1 1 1,1-1-1,-1 1 0,0-1 0,1 0 1,-1 1-1,1-1 0,-1 1 0,1-1 0,0 1 1,-1-1-1,1 1 0,-1 0 0,1-1 1,0 1-1,-1 0 0,1-1 0,0 1 1,0 0-1,0-1 0,-1 1 0,1 0 0,0-1 1,0 1-1,0 0 0,0-1 0,0 1 1,0 0-1,1 1 0,2 43 293,-1-31 78,39 357 1116,-37-335-1982,-4-28-440,-5-11 95,-3-4 222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24.820"/>
    </inkml:context>
    <inkml:brush xml:id="br0">
      <inkml:brushProperty name="width" value="0.05" units="cm"/>
      <inkml:brushProperty name="height" value="0.05" units="cm"/>
    </inkml:brush>
  </inkml:definitions>
  <inkml:trace contextRef="#ctx0" brushRef="#br0">0 53 16123,'2'1'2129,"7"7"-1233,17-5-256,6-2 1281,14-2-721,11-4-176,4-1-328,3-2-256,0-1-624,-2 0-464,-13 0 568,-10 1-136,-19-2-136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02.698"/>
    </inkml:context>
    <inkml:brush xml:id="br0">
      <inkml:brushProperty name="width" value="0.05" units="cm"/>
      <inkml:brushProperty name="height" value="0.05" units="cm"/>
    </inkml:brush>
  </inkml:definitions>
  <inkml:trace contextRef="#ctx0" brushRef="#br0">4069 102 8586,'-413'-21'2747,"78"2"-1487,221 16-1048,-607-23 90,-77 8-421,658 23 98,1 7-1,1 5 0,1 7 1,0 5-1,-133 49 1,213-57 5,0 2 0,2 2 0,0 3-1,2 2 1,-51 39 0,69-43-4,2 2 0,1 0 0,1 3 0,1 0 0,2 2 0,2 1-1,-44 71 1,61-87 10,0 1 0,1-1 0,0 1 0,2 1 0,0-1-1,2 1 1,0 0 0,1 0 0,1 1 0,0-1 0,2 0 0,1 1-1,0-1 1,1 0 0,2 1 0,0-1 0,7 20 0,1-3-14,3-2 1,0 1 0,2-2 0,2 0 0,1-2 0,47 59-1,-29-47-1,2-2 0,2-2 0,93 68 0,-88-77 11,2-2 1,1-2-1,2-3 1,98 33-1,226 43-15,-330-89 27,627 122-54,-397-104-18,1-13-1,536-38 0,478-133-272,-375 38-153,485-48-189,-1113 131 624,186-35-68,-8-37 13,-286 47 48,176-84-1,-232 84-314,151-96-1,-257 144 308,0-1 0,0-1-1,-2-1 1,1 0-1,17-22 1,-29 31 78,-1 0-1,0-1 1,0 1-1,-1-1 1,0 0-1,0 0 1,0 0 0,-1 0-1,0-1 1,0 1-1,0-1 1,-1 1-1,0-1 1,0 0-1,-1 1 1,0-1-1,0 0 1,0 1 0,-1-1-1,0 0 1,-3-9-1,0 6 39,0 1 0,0-1 0,-1 1 0,-1 0-1,1 0 1,-1 1 0,-1 0 0,0 0 0,0 0 0,0 1 0,-9-7-1,-13-9 114,-55-32 0,80 53-145,-80-46-264,-3 4 0,-1 3 0,-103-31 0,-289-57-3587,51 40 2187,135 29 1606,157 32 77,1 2-11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25.220"/>
    </inkml:context>
    <inkml:brush xml:id="br0">
      <inkml:brushProperty name="width" value="0.05" units="cm"/>
      <inkml:brushProperty name="height" value="0.05" units="cm"/>
    </inkml:brush>
  </inkml:definitions>
  <inkml:trace contextRef="#ctx0" brushRef="#br0">571 9 17972,'9'-3'564,"-7"2"-422,0 0 1,0 0 0,0 0 0,1 1-1,-1-1 1,0 1 0,0-1-1,0 1 1,1 0 0,2 0 0,-13 18 1209,-342 441 2027,336-443-3299,-62 70 328,68-78-357,0-1-1,-1 0 0,0 0 1,0 0-1,-1-1 0,0-1 1,-18 8-1,27-12-49,-1 0 0,0 0 0,1-1 0,-1 1 0,0-1-1,1 1 1,-1-1 0,0 0 0,0 1 0,1-1 0,-1 0 0,0 0 0,0 0-1,1-1 1,-1 1 0,0 0 0,0-1 0,1 1 0,-1-1 0,0 1 0,1-1 0,-1 0-1,1 0 1,-1 0 0,1 0 0,-1 0 0,1 0 0,-1 0 0,1 0 0,0 0-1,0-1 1,0 1 0,0-1 0,0 1 0,0 0 0,0-1 0,0 0 0,0 1-1,1-1 1,-1 0 0,1 1 0,-1-1 0,1-2 0,-3-11-46,1-1 0,0 0 0,2 0 0,0 0-1,1 0 1,0 0 0,6-27 0,-1 18-7,0 0-1,2 1 1,1 0-1,12-25 1,-18 44 53,-1 0 0,1 1 1,0-1-1,0 1 0,1-1 0,-1 1 0,1 0 0,0 0 1,6-4-1,-8 7 6,0 0 0,0 0 0,0 0 0,0 0 0,0 0 0,0 0 0,0 1 0,0-1 0,0 1 0,0 0 1,0 0-1,0-1 0,0 1 0,1 0 0,-1 1 0,0-1 0,0 0 0,0 1 0,0-1 0,0 1 0,0 0 0,0-1 0,0 1 1,0 0-1,0 0 0,2 2 0,10 8 78,-1 1 0,0 0 0,0 0 0,19 27 1,6 6 116,-13-19-52,1 0 0,2-2 1,0-1-1,2-1 0,54 30 0,-53-35-775,37 14-1,-67-31 584,0 1 0,1-1 0,-1 1-1,0-1 1,0 1 0,1-1 0,-1 1-1,0 0 1,0 0 0,0 0 0,0-1-1,2 3 1,-2 0-317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25.672"/>
    </inkml:context>
    <inkml:brush xml:id="br0">
      <inkml:brushProperty name="width" value="0.05" units="cm"/>
      <inkml:brushProperty name="height" value="0.05" units="cm"/>
    </inkml:brush>
  </inkml:definitions>
  <inkml:trace contextRef="#ctx0" brushRef="#br0">47 5 20636,'1'-1'124,"1"1"-1,-1-1 0,0 1 0,1-1 0,-1 1 0,0-1 0,1 1 1,-1 0-1,0 0 0,1-1 0,-1 1 0,1 0 0,-1 0 0,0 1 1,1-1-1,-1 0 0,1 0 0,-1 1 0,0-1 0,1 1 0,-1-1 1,0 1-1,2 0 0,-2 1-34,0-1 1,0 0-1,0 1 0,-1-1 0,1 0 1,0 1-1,-1-1 0,1 1 1,-1-1-1,0 1 0,0-1 1,1 1-1,-1-1 0,0 1 0,0 0 1,0-1-1,-1 3 0,-1 10 124,-1 0 0,-1 0 0,-9 21 0,11-27-197,-13 31 119,5-18-12,2 2 0,0-1 0,2 1 0,0 0 0,2 0 0,-3 30 0,7-51-105,0 1-1,0 0 0,0 0 1,1-1-1,-1 1 1,1 0-1,-1-1 1,1 1-1,0 0 1,0-1-1,0 1 0,0-1 1,1 0-1,-1 1 1,1-1-1,-1 0 1,1 0-1,0 0 1,0 0-1,0 0 1,0 0-1,4 3 0,-3-4-111,-1 0 0,1 0-1,0-1 1,-1 1-1,1 0 1,-1-1 0,1 0-1,0 0 1,0 1-1,-1-2 1,1 1 0,0 0-1,-1 0 1,1-1-1,0 0 1,-1 1 0,1-1-1,-1 0 1,1 0-1,-1-1 1,1 1 0,-1 0-1,3-3 1,0 1-67,-1-1 1,1 0-1,-1 0 1,0 0-1,5-7 1,0-4-495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26.122"/>
    </inkml:context>
    <inkml:brush xml:id="br0">
      <inkml:brushProperty name="width" value="0.05" units="cm"/>
      <inkml:brushProperty name="height" value="0.05" units="cm"/>
    </inkml:brush>
  </inkml:definitions>
  <inkml:trace contextRef="#ctx0" brushRef="#br0">33 12 18732,'0'0'98,"-1"0"0,1 0 0,0 0-1,-1 0 1,1 0 0,0 0 0,-1 1 0,1-1 0,0 0-1,-1 0 1,1 0 0,0 0 0,-1 1 0,1-1-1,0 0 1,0 0 0,-1 1 0,1-1 0,0 0 0,0 0-1,-1 1 1,1-1 0,0 0 0,0 1 0,0-1 0,-1 0-1,1 1 1,7 5 1277,21 0 864,13-6-867,0-2 0,66-11 0,-67 7-1270,1 1 0,70 1-1,-107 5-142,0 0 0,-1 0 0,1 0 0,0 0 0,-1 0 0,6 4 0,1 5-702,-10-10 684,0 1 0,-1-1 0,1 1 0,0-1 0,0 1 0,0-1 0,0 0 0,0 1 0,0-1 0,-1 1 0,1-1 0,0 1 0,0-1 0,-1 0 0,1 1 0,0-1 0,-1 0 0,1 1 0,0-1 0,-1 0 0,1 1 0,0-1 0,-1 0 0,1 0 0,-1 1 0,1-1 0,0 0 0,-1 0 0,0 0 0,-1 1-16,0-1 0,0 1 0,-1-1 0,1 0 0,0 0 0,0 0 0,0 0 0,-1-1 0,1 1-1,-3-1 1,-7-1-80,-201 0 390,172 5 176,0 2-1,1 2 0,-48 13 1,77-15-50,22-6-177,21-6-40,-3-2-243,1 1-1,0 2 1,0 0-1,0 3 0,57-1 1,-82 6-954,-12 1 375,-15 1-66,-56-3 642,55 1-82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4.153"/>
    </inkml:context>
    <inkml:brush xml:id="br0">
      <inkml:brushProperty name="width" value="0.05" units="cm"/>
      <inkml:brushProperty name="height" value="0.05" units="cm"/>
    </inkml:brush>
  </inkml:definitions>
  <inkml:trace contextRef="#ctx0" brushRef="#br0">454 42 13467,'9'-36'5604,"-7"30"-2072,-8 22-2322,-15 28-797,-2-2 0,-52 74 1,40-66-251,29-41-142,-69 96 158,65-92-153,0-2 0,-1 1-1,-1-1 1,0-1 0,0 0-1,-15 8 1,25-16-21,-1-1-1,0 1 1,1-1-1,-1 0 1,0 0 0,0 0-1,0 0 1,1 0-1,-1-1 1,0 1-1,0-1 1,0 0 0,0 0-1,0 0 1,0 0-1,0 0 1,0-1-1,0 0 1,0 1 0,-5-3-1,4 1-1,1 0-1,0 0 0,0-1 1,0 1-1,0-1 1,0 0-1,0 1 1,1-1-1,0 0 0,-1-1 1,1 1-1,0 0 1,1-1-1,-1 1 0,-2-7 1,-1-6-8,0-1 0,2 1 0,0-1 1,0 1-1,2-1 0,0-23 0,1 28-6,1 0 0,0 1-1,1-1 1,0 0 0,1 1-1,0-1 1,1 1 0,0 0-1,11-19 1,-14 27 3,1 0 1,0 0-1,0 0 0,0 1 1,0-1-1,1 1 0,-1 0 1,1-1-1,-1 1 0,1 0 1,0 1-1,0-1 0,0 0 1,0 1-1,0-1 0,0 1 1,0 0-1,0 0 0,6 0 1,-5 0 1,0 2-1,0-1 1,0 0 0,0 1 0,-1 0 0,1 0-1,0 0 1,0 0 0,-1 1 0,1-1 0,0 1-1,-1 0 1,0 0 0,1 0 0,-1 1 0,4 3-1,17 17 15,-1 1-1,-2 2 0,0 0 0,18 31 0,-19-26-287,2-1 0,47 50 0,-67-78 148,0 0 0,0 0 0,0 0 0,0 0 0,1 0 0,-1 0 0,1-1 0,-1 1-1,1-1 1,0 0 0,-1 0 0,1 0 0,0 0 0,0 0 0,0 0 0,0-1 0,0 0 0,0 1 0,0-1-1,-1 0 1,5-1 0,7-5-551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4.610"/>
    </inkml:context>
    <inkml:brush xml:id="br0">
      <inkml:brushProperty name="width" value="0.05" units="cm"/>
      <inkml:brushProperty name="height" value="0.05" units="cm"/>
    </inkml:brush>
  </inkml:definitions>
  <inkml:trace contextRef="#ctx0" brushRef="#br0">30 0 17740,'4'10'493,"-1"-1"1,0 1-1,0 0 1,-1 0-1,0 0 1,-1 0-1,0 0 1,-1 1-1,-1 16 0,-3 4 551,-15 56-1,12-65-717,2 1-1,1-1 1,0 1 0,2 0-1,0 25 1,2-45-311,0-1 0,0 1 0,1-1 1,-1 1-1,1-1 0,-1 1 0,1-1 0,0 0 0,0 1 0,0-1 1,0 0-1,1 0 0,-1 0 0,0 0 0,1 0 0,0 0 0,-1 0 1,1 0-1,0 0 0,0-1 0,0 1 0,0-1 0,0 0 0,4 3 1,-3-3-84,1 0 1,-1-1-1,1 1 1,-1-1-1,1 1 1,-1-1-1,1 0 1,-1 0-1,0 0 1,1-1-1,-1 1 1,1-1-1,-1 0 1,0 0-1,1 0 1,-1 0-1,6-4 1,-6 4-93,0 0 0,0-1 1,0 1-1,0-1 0,0 0 0,-1 0 1,1 0-1,-1 0 0,1-1 0,-1 1 1,0-1-1,0 1 0,0-1 0,0 0 1,0 0-1,0 0 0,-1 0 0,0 0 1,1 0-1,-1 0 0,0 0 0,0-4 1,-3-13-689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5.073"/>
    </inkml:context>
    <inkml:brush xml:id="br0">
      <inkml:brushProperty name="width" value="0.05" units="cm"/>
      <inkml:brushProperty name="height" value="0.05" units="cm"/>
    </inkml:brush>
  </inkml:definitions>
  <inkml:trace contextRef="#ctx0" brushRef="#br0">19 537 15179,'-15'-8'1721,"11"6"-801,6 2-288,13 0 904,5 4-119,8-1-313,2 0-192,4-2-376,0 1-344,-2-2-920,-5 0 752,-4-11-160,-1-3-168</inkml:trace>
  <inkml:trace contextRef="#ctx0" brushRef="#br0" timeOffset="1">741 10 18828,'14'-10'1593,"-10"11"40,-16 18 803,0-2-2174,-3 9 29,1 0-1,1 2 1,1 0 0,1 0 0,-11 51 0,17-58-249,2 1 0,0-1 0,2 1 0,0-1 0,1 1 0,1-1 0,2 1 0,7 35 0,-7-47-130,0 0 0,0-1 0,1 1-1,0-1 1,1 0 0,7 11 0,-10-17 10,-1-1 1,1 0-1,0 0 1,0 0-1,-1 0 1,1 0-1,0 0 1,1 0-1,-1-1 1,0 1-1,0-1 1,1 0-1,-1 1 1,1-1-1,-1 0 1,1-1-1,-1 1 1,1 0-1,0-1 1,-1 1-1,1-1 1,0 0-1,-1 0 1,1 0-1,0 0 1,0 0-1,4-2 1,19-10-394,4-8-149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5.509"/>
    </inkml:context>
    <inkml:brush xml:id="br0">
      <inkml:brushProperty name="width" value="0.05" units="cm"/>
      <inkml:brushProperty name="height" value="0.05" units="cm"/>
    </inkml:brush>
  </inkml:definitions>
  <inkml:trace contextRef="#ctx0" brushRef="#br0">7 294 17452,'-6'15'2490,"6"-15"-2428,0 0 0,0 0-1,0 0 1,0 0-1,0 1 1,1-1-1,-1 0 1,0 0-1,0 0 1,0 0-1,1 0 1,-1 0 0,0 0-1,0 0 1,0 0-1,1 0 1,-1 0-1,0 0 1,0 0-1,1 0 1,-1 0 0,0 0-1,0 0 1,0 0-1,1 0 1,-1 0-1,0 0 1,0 0-1,0 0 1,1 0-1,-1 0 1,0 0 0,0-1-1,0 1 1,1 0-1,-1 0 1,28-18 2051,237-217 924,-211 186-2926,-40 42-96,-14 7-15,1 0 1,-1 0-1,0 1 0,0-1 0,1 0 0,-1 0 1,0 0-1,0 0 0,0 0 0,1 1 0,-1-1 0,0 0 1,0 0-1,0 0 0,1 1 0,-1-1 0,0 0 1,0 0-1,0 1 0,0-1 0,0 0 0,0 0 0,0 1 1,1-1-1,-1 0 0,0 1 0,0-1 0,0 0 1,0 0-1,0 1 0,-5 29-1,4-24 2,-61 281-190,59-250-1971,19-69 1232,1 6 308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5.987"/>
    </inkml:context>
    <inkml:brush xml:id="br0">
      <inkml:brushProperty name="width" value="0.05" units="cm"/>
      <inkml:brushProperty name="height" value="0.05" units="cm"/>
    </inkml:brush>
  </inkml:definitions>
  <inkml:trace contextRef="#ctx0" brushRef="#br0">109 8 15483,'1'-1'207,"1"0"0,0 0-1,-1 0 1,1 0 0,-1 1-1,1-1 1,0 1 0,0-1-1,-1 1 1,1 0 0,0-1-1,0 1 1,-1 0 0,1 0-1,0 0 1,0 0 0,1 1-1,-1 0-26,-1-1 0,0 1 0,0 0 0,0 0-1,0-1 1,0 1 0,0 0 0,0 0 0,0 0 0,-1 0-1,1 0 1,0 0 0,-1 1 0,1-1 0,0 0-1,-1 0 1,1 0 0,-1 1 0,0-1 0,1 0-1,-1 0 1,0 1 0,0-1 0,0 0 0,0 3-1,5 92 1864,-5-53-2200,3-1 0,12 65 1,-14-103-65,3 16-812,-4-20 1005,0 0 0,0 0 0,1 1 0,-1-1 0,0 0 0,0 0 1,0 0-1,0 1 0,0-1 0,0 0 0,0 0 0,0 1 0,0-1 0,0 0 0,0 0 0,0 1 0,0-1 0,0 0 0,0 0 0,0 0 0,0 1 0,0-1 0,0 0 0,-1 0 0,1 1 0,0-1 0,0 0 0,0 0 0,0 0 0,0 0 0,-1 1 0,1-1 1,0 0-1,0 0 0,0 0 0,0 0 0,-1 0 0,1 1 0,0-1 0,0 0 0,-1 0 0,1 0 0,0 0 0,0 0 0,0 0 0,-1 0 0,1 0 0,0 0 0,0 0 0,-1 0 0,1 0 0,0 0 0,0 0 0,-1 0 0,1 0 0,0 0 0,0 0 0,-1-1 1,-8-6-636</inkml:trace>
  <inkml:trace contextRef="#ctx0" brushRef="#br0" timeOffset="1">23 213 14915,'-12'-12'2049,"4"3"-889,5 1-384,9 2 1312,10 3-367,8 0-409,7 0-208,9 1-407,1 2-169,2-1-408,-2-1-256,-3 0-905,-2 2 881,-10 0-32,0 2-152,-6 0-120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6.432"/>
    </inkml:context>
    <inkml:brush xml:id="br0">
      <inkml:brushProperty name="width" value="0.05" units="cm"/>
      <inkml:brushProperty name="height" value="0.05" units="cm"/>
    </inkml:brush>
  </inkml:definitions>
  <inkml:trace contextRef="#ctx0" brushRef="#br0">0 335 18148,'8'16'2040,"1"1"-1376,-5 3-279,3 3 1047,-4 3-544,0 2-208,-2-4-400,1-1-192,-2-5-552,0-5-320,0-12 656,0 2-168,0-7-80</inkml:trace>
  <inkml:trace contextRef="#ctx0" brushRef="#br0" timeOffset="1">14 22 18836,'-3'-12'2241,"6"3"2872,-2 13-4257,2 4-312,-1-2-608,-1 0-464,1 0-2337,0-6 2561,2 2-376,1-5-288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6.803"/>
    </inkml:context>
    <inkml:brush xml:id="br0">
      <inkml:brushProperty name="width" value="0.05" units="cm"/>
      <inkml:brushProperty name="height" value="0.05" units="cm"/>
    </inkml:brush>
  </inkml:definitions>
  <inkml:trace contextRef="#ctx0" brushRef="#br0">189 1 15723,'15'7'889,"0"2"-1,-1 0 0,0 0 0,0 2 1,-1-1-1,0 2 0,-1 0 0,0 0 1,16 22-1,-20-21-670,0 0 0,-1 1 0,0 0 0,-1 0 0,-1 0 0,0 1 0,-1-1 0,-1 1 0,0 0 0,1 31 0,-4-19-146,-1 0-1,-2 0 1,0 0-1,-2-1 1,-1 1-1,-11 29 1,-67 149 18,-156 219-525,200-364 305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1.539"/>
    </inkml:context>
    <inkml:brush xml:id="br0">
      <inkml:brushProperty name="width" value="0.05" units="cm"/>
      <inkml:brushProperty name="height" value="0.05" units="cm"/>
    </inkml:brush>
  </inkml:definitions>
  <inkml:trace contextRef="#ctx0" brushRef="#br0">2 1 19284,'-2'3'1833,"2"20"-1153,2 10-248,-2 22 952,1 7-328,2 14-416,-1 4-199,4 4-161,0-4-72,0-13-344,3-12-417,1-24 497,5-7-88,2-16-56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03.115"/>
    </inkml:context>
    <inkml:brush xml:id="br0">
      <inkml:brushProperty name="width" value="0.05" units="cm"/>
      <inkml:brushProperty name="height" value="0.05" units="cm"/>
    </inkml:brush>
  </inkml:definitions>
  <inkml:trace contextRef="#ctx0" brushRef="#br0">2074 27 7290,'-153'-11'816,"5"5"-360,-1 1-160,1 2 304,-5 2 72,1 2-112,4 1-16,5 4-272,-3 2-39,-6 4-161,2 2-96,11-4 24,-2 6 0,-11 3-48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8.298"/>
    </inkml:context>
    <inkml:brush xml:id="br0">
      <inkml:brushProperty name="width" value="0.05" units="cm"/>
      <inkml:brushProperty name="height" value="0.05" units="cm"/>
    </inkml:brush>
  </inkml:definitions>
  <inkml:trace contextRef="#ctx0" brushRef="#br0">24 0 14771,'-5'0'746,"-11"0"2631,14 2-1417,9 1-183,25 7-835,1-2 0,0-2 0,35 3 0,-14-2-501,153 20-873,-209-22 14,-3-3 153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9.469"/>
    </inkml:context>
    <inkml:brush xml:id="br0">
      <inkml:brushProperty name="width" value="0.05" units="cm"/>
      <inkml:brushProperty name="height" value="0.05" units="cm"/>
    </inkml:brush>
  </inkml:definitions>
  <inkml:trace contextRef="#ctx0" brushRef="#br0">403 42 13139,'13'-12'1414,"-11"8"-954,1 1 0,0 0 0,1 0 0,-1 1 0,0-1 0,1 0 0,0 1 0,0 0 0,4-2 0,-7 4-388,-1 0 0,0 0-1,1 1 1,-1-1-1,0 0 1,1 0 0,-1 1-1,0-1 1,1 0 0,-1 1-1,0-1 1,0 0-1,1 1 1,-1-1 0,0 0-1,0 1 1,0-1-1,1 0 1,-1 1 0,0-1-1,0 1 1,0-1 0,0 0-1,0 1 1,0-1-1,0 1 1,0-1 0,0 1-1,0-1 1,0 0-1,0 1 1,0-1 0,0 1-1,0-1 1,-1 0-1,1 1 1,-5 20 747,5-20-712,-9 28 233,-2 0 0,-1 0 0,-1-1 1,-1-1-1,-1 0 0,-23 29 0,24-37-179,-1-1 0,-1 0 0,-1-2 0,0 0 0,-1 0 0,-1-2 0,0 0 0,-36 19 0,49-30-127,-1 0 0,0 0-1,1-1 1,-1 0 0,0 0 0,0 0 0,0-1 0,0 0-1,0-1 1,-8 0 0,12 0-29,0 0 1,0-1-1,0 0 1,0 1-1,0-1 0,0 0 1,0-1-1,1 1 1,-1 0-1,0-1 0,1 0 1,0 1-1,-1-1 0,1 0 1,0 0-1,0 0 1,0-1-1,0 1 0,0 0 1,0-1-1,1 1 1,-1-1-1,1 0 0,0 1 1,-1-1-1,0-6 0,0 1-3,0-2 1,1 1-1,0 0 0,1 0 0,-1 0 0,2 0 0,-1 0 0,2-1 0,-1 1 0,1 0 0,0 0 0,7-16 0,-3 12-4,-1-1-1,2 2 1,0-1 0,0 1-1,1 0 1,1 0 0,16-17-1,-22 26 2,1 0 0,-1 0-1,0 0 1,1 1 0,-1-1 0,1 1-1,0 0 1,0 0 0,0 0-1,0 0 1,0 1 0,1 0-1,-1-1 1,0 2 0,1-1-1,-1 0 1,0 1 0,1 0-1,-1 0 1,1 0 0,-1 1-1,0-1 1,1 1 0,-1 0-1,7 2 1,-2 1-1,-1 1-1,1 0 0,-1 0 1,0 0-1,-1 1 1,1 0-1,-1 0 1,0 1-1,-1 0 0,11 14 1,17 29-92,-26-35-13,1-1 1,1 0-1,0-1 0,1 0 0,1-1 0,20 18 0,-31-30-7,0 1 0,1 0 0,-1-1 0,1 1-1,-1-1 1,1 1 0,0-1 0,-1 0 0,4 1 0,-5 0-280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39.933"/>
    </inkml:context>
    <inkml:brush xml:id="br0">
      <inkml:brushProperty name="width" value="0.05" units="cm"/>
      <inkml:brushProperty name="height" value="0.05" units="cm"/>
    </inkml:brush>
  </inkml:definitions>
  <inkml:trace contextRef="#ctx0" brushRef="#br0">74 5 15291,'1'-1'159,"-1"1"-1,0 0 0,0 0 1,0-1-1,1 1 0,-1 0 1,0 0-1,0-1 1,1 1-1,-1 0 0,0 0 1,0 0-1,1 0 0,-1-1 1,0 1-1,1 0 0,-1 0 1,0 0-1,1 0 1,-1 0-1,0 0 0,1 0 1,-1 0-1,0 0 0,1 0 1,-1 0-1,0 0 0,0 0 1,1 0-1,-1 0 1,0 0-1,1 0 0,-1 1 1,1-1-1,-4 12 2578,-15 21-1220,16-30-1263,-7 11-93,1 1 0,1 0 1,0 0-1,1 0 0,0 1 0,1 0 1,1 0-1,1 1 0,0-1 0,1 1 1,1 27-1,1-40-141,1 0 0,0 0-1,0 0 1,0 0 0,0 0 0,1 0 0,0 0 0,-1 0 0,2 0 0,-1-1 0,0 1-1,1-1 1,-1 0 0,1 1 0,0-1 0,0 0 0,0-1 0,1 1 0,-1-1 0,1 1-1,-1-1 1,1 0 0,0 0 0,0 0 0,0-1 0,0 0 0,0 1 0,6 0 0,-5-1-74,-1-1 1,1 1-1,-1-1 1,1 0-1,0 0 1,-1 0 0,1 0-1,-1-1 1,1 0-1,-1 0 1,1 0 0,-1 0-1,0-1 1,0 0-1,0 0 1,0 0-1,0 0 1,0-1 0,0 1-1,0-1 1,-1 0-1,0 0 1,1-1 0,-1 1-1,-1-1 1,5-5-1,-6 7 26,0 0 0,0 0 0,0 0-1,-1 0 1,1 0 0,0 0 0,-1 0-1,0 0 1,1 0 0,-1 0 0,0 0-1,-1-5 1,-1-9-350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0.383"/>
    </inkml:context>
    <inkml:brush xml:id="br0">
      <inkml:brushProperty name="width" value="0.05" units="cm"/>
      <inkml:brushProperty name="height" value="0.05" units="cm"/>
    </inkml:brush>
  </inkml:definitions>
  <inkml:trace contextRef="#ctx0" brushRef="#br0">0 2 12563,'13'-2'9134,"17"3"-6287,-19 3-2044,-1 0 0,19 10 0,-18-7-497,0-2 0,0 0 1,20 6-1,-28-10-520,-1 0 0,1-1 0,-1 1 1,1-1-1,0 0 0,-1 0 0,1 0 0,0 0 1,-1 0-1,1-1 0,0 1 0,-1-1 0,1 0 1,-1 1-1,1-1 0,-1-1 0,1 1 1,-1 0-1,0 0 0,1-1 0,2-2 0,10-7-1650,-10 8 730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0.800"/>
    </inkml:context>
    <inkml:brush xml:id="br0">
      <inkml:brushProperty name="width" value="0.05" units="cm"/>
      <inkml:brushProperty name="height" value="0.05" units="cm"/>
    </inkml:brush>
  </inkml:definitions>
  <inkml:trace contextRef="#ctx0" brushRef="#br0">3 164 14371,'-1'-3'289,"0"0"1,1 0-1,0 0 1,0 0-1,0 0 0,0-1 1,0 1-1,1 0 0,-1 0 1,1 0-1,0 0 0,0 0 1,0 0-1,0 0 1,1 0-1,-1 0 0,1 0 1,0 1-1,0-1 0,0 1 1,0-1-1,0 1 0,5-4 1,2-2 415,1 0 1,0 0-1,1 1 0,18-9 1,-11 7-227,-1 2 1,1 0 0,29-7-1,-39 12-396,0 0 0,0 1 0,-1 0 0,1 0 0,0 1-1,0 0 1,0 1 0,0 0 0,0 0 0,0 0-1,9 4 1,-15-4-71,0-1 0,0 1-1,0 0 1,-1 0 0,1 0-1,0 0 1,-1 0-1,1 0 1,0 1 0,-1-1-1,0 0 1,1 1 0,-1-1-1,0 1 1,0 0 0,1-1-1,-1 1 1,-1 0 0,3 3-1,-3-2-3,1 0-1,-1 0 1,0 0-1,0 0 1,0 0-1,0 0 1,0 0-1,-1 0 1,1 0-1,-1-1 1,0 1-1,-1 3 1,-3 6 1,-1 0 1,-1 0 0,0 0-1,-13 16 1,-68 75 52,52-64 21,-35 50-1,69-86-71,-1 1 1,1-1-1,0 1 1,0 0-1,1 0 1,-1-1-1,-1 6 1,3-8-9,0 0 0,0 0 0,0 0 1,0 0-1,0 0 0,0 0 0,0 0 1,0 0-1,0 0 0,1-1 0,-1 1 1,0 0-1,1 0 0,-1 0 0,0 0 1,1 0-1,-1-1 0,1 1 0,-1 0 1,1-1-1,0 1 0,-1 0 0,1-1 1,0 1-1,-1 0 0,1-1 0,0 1 1,0-1-1,0 1 0,-1-1 0,1 0 1,0 1-1,0-1 0,0 0 0,0 0 1,1 1-1,15 2-6,0 0 0,0-1 0,17 0 0,19 2-436,-35-1 266,0-1 1,0 2-1,0 1 0,-1 0 0,18 8 1,-1 5-124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1.400"/>
    </inkml:context>
    <inkml:brush xml:id="br0">
      <inkml:brushProperty name="width" value="0.05" units="cm"/>
      <inkml:brushProperty name="height" value="0.05" units="cm"/>
    </inkml:brush>
  </inkml:definitions>
  <inkml:trace contextRef="#ctx0" brushRef="#br0">184 55 13371,'45'-55'6509,"-62"76"-4196,-16 26 0,-14 34-1146,-30 87-826,62-130-105,-13 51 0,24-76-175,2 0 0,-1 0 0,2 1 0,0-1 0,0 1 0,1-1 0,4 25 0,-3-35-61,-1 0-1,1 0 1,0 0 0,0 0 0,1 1 0,-1-2 0,1 1 0,0 0-1,-1 0 1,1 0 0,0-1 0,1 1 0,-1-1 0,0 0-1,1 1 1,3 1 0,-2-1-116,1 0 1,0-1-1,0 0 0,1 0 0,-1 0 0,0 0 1,1-1-1,10 2 0,3-2-236,0-1-1,0-1 1,0 0-1,31-7 1,-4-2-234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1.881"/>
    </inkml:context>
    <inkml:brush xml:id="br0">
      <inkml:brushProperty name="width" value="0.05" units="cm"/>
      <inkml:brushProperty name="height" value="0.05" units="cm"/>
    </inkml:brush>
  </inkml:definitions>
  <inkml:trace contextRef="#ctx0" brushRef="#br0">51 328 13899,'-7'3'1111,"3"-2"-646,0 1 1,0-1 0,1 1-1,-1 0 1,1 0 0,0 0-1,-1 0 1,1 1 0,0-1-1,0 1 1,-3 3 0,33-23 2794,141-149-871,-19 17-1966,-146 146-420,1 0 1,-1 0 0,1 0-1,-1 1 1,1-1 0,0 1-1,0 0 1,8-3 0,-12 5-4,1 0 0,-1 0 0,1 0 0,-1 0 1,1 0-1,-1 0 0,1 0 0,-1 0 0,1 0 1,-1 0-1,1 0 0,-1 1 0,1-1 0,-1 0 1,1 0-1,-1 0 0,1 1 0,-1-1 0,0 0 1,1 1-1,-1-1 0,1 0 0,-1 1 0,0-1 1,1 0-1,-1 1 0,1 0 0,0 1 0,-1 0-1,1 0 0,0 1 1,-1-1-1,1 0 0,-1 0 1,0 1-1,0-1 0,0 5 1,-4 38 0,-3 0 0,-1 0 0,-2-1 0,-17 44 0,5-10 64,13-52-37,-3 17-265,24-52-872,41-69 853,-27 46-86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2.282"/>
    </inkml:context>
    <inkml:brush xml:id="br0">
      <inkml:brushProperty name="width" value="0.05" units="cm"/>
      <inkml:brushProperty name="height" value="0.05" units="cm"/>
    </inkml:brush>
  </inkml:definitions>
  <inkml:trace contextRef="#ctx0" brushRef="#br0">53 4 16804,'1'-1'93,"-1"1"1,0 0 0,1-1 0,-1 1 0,1 0 0,-1-1 0,1 1 0,0 0-1,-1 0 1,1 0 0,-1-1 0,1 1 0,-1 0 0,1 0 0,-1 0-1,1 0 1,0 0 0,-1 0 0,1 0 0,-1 0 0,1 0 0,-1 0 0,1 1-1,0-1 1,-1 0 0,1 0 0,-1 0 0,1 1 0,-1-1 0,1 0-1,-1 1 1,1-1 0,0 1 0,-1 1 68,0 0 0,1-1-1,-1 1 1,0 0 0,0 0 0,0 0 0,0 0-1,-1 0 1,1-1 0,0 1 0,-1 2 0,-27 100 1873,16-65-1682,2 0-1,-6 48 0,13-69-581,2 0 0,0 0 1,1-1-1,1 1 0,7 35 0,-5-47-1199,-4-13 1011,-4-5-261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2.715"/>
    </inkml:context>
    <inkml:brush xml:id="br0">
      <inkml:brushProperty name="width" value="0.05" units="cm"/>
      <inkml:brushProperty name="height" value="0.05" units="cm"/>
    </inkml:brush>
  </inkml:definitions>
  <inkml:trace contextRef="#ctx0" brushRef="#br0">13 19 13379,'-9'-9'2000,"6"6"-7,9 3 823,8 4-1263,12-1-369,3 1-200,9-4-336,3-2-128,4-3-240,1 2-152,-3 0-400,-5 0-384,-11 2 552,-1 4-96,-6 6-80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3.175"/>
    </inkml:context>
    <inkml:brush xml:id="br0">
      <inkml:brushProperty name="width" value="0.05" units="cm"/>
      <inkml:brushProperty name="height" value="0.05" units="cm"/>
    </inkml:brush>
  </inkml:definitions>
  <inkml:trace contextRef="#ctx0" brushRef="#br0">1 12 14819,'0'-1'214,"1"0"1,0 0-1,0 0 0,0 0 1,-1 1-1,1-1 0,0 0 0,0 1 1,0-1-1,0 1 0,0-1 0,0 1 1,0-1-1,1 1 0,-1 0 1,0-1-1,0 1 0,0 0 0,0 0 1,0 0-1,1 0 0,-1 0 1,0 0-1,0 0 0,0 0 0,0 0 1,1 1-1,-1-1 0,2 1 0,-2 1 46,0-1 0,1 1 0,-1 0-1,0-1 1,0 1 0,0 0-1,0 0 1,0 0 0,0 0 0,0 0-1,-1 0 1,1 0 0,-1 0-1,1 0 1,-1 3 0,2 12 118,-1-1 1,-1 1 0,0 0-1,-1-1 1,-5 23 0,1-15-1619,-10 29 0,15-53 1188,0 0 0,-1 1 0,1-1 0,0 0 0,0 0 0,-1 0 1,1 0-1,0 0 0,0 0 0,-1 0 0,1 0 0,0 0 0,0 0 0,-1 0 1,1 0-1,0 0 0,0 0 0,-1 0 0,1-1 0,0 1 0,0 0 0,-1 0 1,1 0-1,0 0 0,0 0 0,0-1 0,-1 1 0,1 0 0,0 0 0,0 0 1,0 0-1,0-1 0,-1 1 0,1 0 0,0 0 0,0-1 0,0 1 0,-7-8-429,0-5-360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20.686"/>
    </inkml:context>
    <inkml:brush xml:id="br0">
      <inkml:brushProperty name="width" value="0.05" units="cm"/>
      <inkml:brushProperty name="height" value="0.05" units="cm"/>
    </inkml:brush>
  </inkml:definitions>
  <inkml:trace contextRef="#ctx0" brushRef="#br0">0 222 8098,'4'1'235,"0"0"1,-1-1 0,1 1 0,0-1-1,0 0 1,0 0 0,0 0-1,7-2 1,-1 1-182,50-6-88,0-3-1,-1-3 1,104-35-1,-95 26-45,130-22 0,-148 37 102,0 2 1,1 2 0,71 6 0,45 23 262,-112-14-86,83 5 0,357-24 994,-102-3-803,-385 10-389,772 5 125,0-30 176,1119-53-139,-1319 73-149,-240 4 0,172 8 78,-145 0-20,197 17-399,-1 25-196,-551-47 517,214 19-73,614 62-133,83-36-205,1-73 269,-848 22 168,228-1 363,-304 5-385,1 0 0,0 0 1,-1 0-1,1 0 1,0 1-1,-1-1 1,1 0-1,-1 0 1,1 0-1,0 1 0,-1-1 1,1 0-1,-1 0 1,1 1-1,-1-1 1,1 1-1,-1-1 1,1 0-1,-1 1 0,1-1 1,-1 1-1,1-1 1,0 2-1,-3 1-309,-5-5 105,0-4 44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3.594"/>
    </inkml:context>
    <inkml:brush xml:id="br0">
      <inkml:brushProperty name="width" value="0.05" units="cm"/>
      <inkml:brushProperty name="height" value="0.05" units="cm"/>
    </inkml:brush>
  </inkml:definitions>
  <inkml:trace contextRef="#ctx0" brushRef="#br0">1 2 18956,'3'-2'5137,"-1"4"-3825,-1-1-31,2 4-1217,-6-8-1961,-2-2 1433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3.966"/>
    </inkml:context>
    <inkml:brush xml:id="br0">
      <inkml:brushProperty name="width" value="0.05" units="cm"/>
      <inkml:brushProperty name="height" value="0.05" units="cm"/>
    </inkml:brush>
  </inkml:definitions>
  <inkml:trace contextRef="#ctx0" brushRef="#br0">68 19 16588,'0'-1'179,"0"0"1,0 0 0,0 1 0,1-1 0,-1 0 0,0 0 0,0 0 0,1 0 0,-1 1 0,0-1 0,1 0 0,-1 0 0,1 1-1,-1-1 1,1 0 0,-1 1 0,1-1 0,0 0 0,-1 1 0,1-1 0,0 1 0,-1-1 0,1 1 0,0-1 0,1 1 0,-1-1 1,1 1 1,-1 0 0,1 0 0,-1 0 0,1 0 0,-1 1-1,1-1 1,-1 0 0,1 1 0,-1-1 0,0 1 0,1-1-1,2 2 1,5 4 246,0 0-1,0 0 1,11 11-1,-13-11-200,5 5-110,0 0 0,-1 1-1,0 0 1,-1 0 0,0 2 0,-1-1-1,-1 1 1,0 0 0,-1 1-1,0 0 1,-1 0 0,7 30 0,-9-26-79,-1 1 1,0 0-1,-2 0 1,-1 0-1,0 0 1,-1 0 0,-1 0-1,-1 0 1,-1 0-1,-7 20 1,1-9 2,-1-1-1,-1-1 1,-22 38 0,25-52-200,-1 0-1,0 0 1,-1-1-1,-1-1 1,0 0 0,-1-1-1,-21 17 1,31-26 56,-1 0 1,0-1 0,1 1 0,-1-1 0,0 0-1,0 0 1,0-1 0,-1 1 0,1-1 0,0 0-1,-1 0 1,1 0 0,0 0 0,-1-1-1,1 0 1,-8 0 0,-4-7-469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5.578"/>
    </inkml:context>
    <inkml:brush xml:id="br0">
      <inkml:brushProperty name="width" value="0.05" units="cm"/>
      <inkml:brushProperty name="height" value="0.05" units="cm"/>
    </inkml:brush>
  </inkml:definitions>
  <inkml:trace contextRef="#ctx0" brushRef="#br0">109 14 16956,'0'-1'101,"0"1"0,0-1 0,0 1 0,0-1 0,0 1 0,0-1 1,0 1-1,0-1 0,0 1 0,0-1 0,0 1 0,1 0 1,-1-1-1,0 1 0,0-1 0,0 1 0,1-1 0,-1 1 0,0 0 1,1-1-1,-1 1 0,0 0 0,1-1 0,-1 1 0,0 0 0,1 0 1,-1-1-1,1 1 0,-1 0 0,0 0 0,1-1 0,-1 1 0,1 0 1,-1 0-1,1 0 0,0 1 36,0-1 0,0 1 0,0 0 0,0 0 1,-1 0-1,1 0 0,0 0 0,-1 0 0,1 0 0,0 0 0,-1 0 1,1 0-1,-1 1 0,14 43 1203,-1 51-897,-4 1 1,-4 116-1,-9-216-1356,0-7 196,0-5-702,0-1 1,-1 1-1,-1 0 1,0 0-1,-13-21 1,15 29 1037,0 0 1,-1 1-1,0 0 0,0 0 1,0 0-1,-1 0 1,1 1-1,-1 0 1,-1 0-1,1 0 1,-1 1-1,0 0 1,-8-4-1,14 8 515,0 0 1,0-1-1,0 1 0,-1 0 1,1-1-1,0 1 0,0 0 1,0 0-1,0 0 0,0 0 1,-1 0-1,1 1 0,0-1 1,0 0-1,0 0 0,0 1 1,0-1-1,-1 1 0,1-1 1,0 1-1,0-1 0,-1 2 1,2-2-13,0 0 0,0 0 1,-1 1-1,1-1 0,0 0 1,0 0-1,0 0 0,0 1 1,-1-1-1,1 0 0,0 0 1,0 1-1,0-1 0,0 0 1,0 1-1,0-1 0,0 0 1,0 0-1,0 1 0,0-1 1,0 0-1,0 1 1,0-1-1,0 0 0,0 0 1,0 1-1,0-1 0,0 0 1,1 1-1,11 7 1859,-2-7-1435,0 1 0,0-2 0,0 1 1,0-1-1,1-1 0,-1 0 1,17-3-1,5-1 190,-22 4-556,227-16 1128,-230 16-1385,-5 1 66,-1 0 0,1-1 0,-1 1 0,1 0 0,-1 0-1,1 0 1,-1 0 0,1 0 0,-1 0 0,1 1 0,-1-1-1,1 1 1,-1-1 0,1 1 0,-1-1 0,1 1 0,-1 0-1,0-1 1,0 1 0,1 0 0,-1 0 0,0 0 0,0 0-1,2 2 1,-2 10-257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9.413"/>
    </inkml:context>
    <inkml:brush xml:id="br0">
      <inkml:brushProperty name="width" value="0.05" units="cm"/>
      <inkml:brushProperty name="height" value="0.05" units="cm"/>
    </inkml:brush>
  </inkml:definitions>
  <inkml:trace contextRef="#ctx0" brushRef="#br0">46 412 12531,'-29'25'2911,"28"-24"-2658,-1 1 0,1-1 0,-1 0 0,1 1 0,0-1 0,0 1 1,0-1-1,0 1 0,0 0 0,0-1 0,0 1 0,0 0 0,1 0 0,-1 0 0,1 0 0,-1 3 0,1-5-196,1 0 0,-1 1-1,0-1 1,1 0-1,-1 0 1,0 1 0,1-1-1,-1 0 1,0 0 0,1 0-1,-1 0 1,1 0 0,-1 0-1,0 0 1,1 1 0,-1-1-1,1 0 1,-1 0 0,0-1-1,1 1 1,-1 0 0,1 0-1,-1 0 1,0 0 0,1 0-1,-1 0 1,0 0 0,1-1-1,-1 1 1,1 0 0,-1 0-1,0 0 1,0-1 0,1 1-1,-1 0 1,0-1 0,1 1-1,-1-1 1,15-10 754,6-12-173,-1-1-1,-1-2 1,-2 1 0,21-42-1,-18 33-326,30-58 181,35-55-180,-85 146-312,1-1-1,0 1 0,0 0 0,0-1 0,0 1 0,1 0 0,-1 0 0,0-1 0,0 1 0,1 0 0,1-1 0,-3 2 0,1 0 0,-1 0 0,0 0 0,1 0 0,-1 0 0,0 0 0,0 0 0,1 0 0,-1 0 0,0 0 0,1 0 0,-1 0 0,0 0 0,1 0 0,-1 0 0,0 1 0,0-1 0,1 0 0,-1 0 0,0 0 0,0 0 0,1 1 0,-1-1 0,0 0 0,0 0 0,0 0-1,1 1 1,-1-1 0,0 0 0,0 0 0,0 1 0,0-1 0,1 0 0,-1 0 0,0 1 0,1 4-7,0-1 1,0 1-1,0-1 0,-1 1 0,1-1 1,-1 9-1,-6 65-52,-17 95 0,2-33 70,19-111-139,2-29 88,1 1 0,-1-1 0,1 0 1,-1 0-1,0 0 0,1 0 0,-1 0 0,1 0 0,-1-1 0,0 1 0,1 0 0,-1 0 1,0 0-1,1 0 0,-1 0 0,0 0 0,1-1 0,-1 1 0,0 0 0,1 0 0,-1-1 1,0 1-1,1 0 0,-1 0 0,0-1 0,0 1 0,1 0 0,-1-1 0,0 1 1,0-1-1,11-10-906,17-22 32,-13 19 306</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49.890"/>
    </inkml:context>
    <inkml:brush xml:id="br0">
      <inkml:brushProperty name="width" value="0.05" units="cm"/>
      <inkml:brushProperty name="height" value="0.05" units="cm"/>
    </inkml:brush>
  </inkml:definitions>
  <inkml:trace contextRef="#ctx0" brushRef="#br0">1 12 13243,'13'-3'2104,"4"0"-1055,3 0-185,5 2 1888,1-1-1223,4 2-105,-1 2-264,-3 1-152,-1-2-287,-2-1-105,-5 2-472,-3-1-264,-4-1-1009,-6 2 1009,4-1-168,0 7-120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0.293"/>
    </inkml:context>
    <inkml:brush xml:id="br0">
      <inkml:brushProperty name="width" value="0.05" units="cm"/>
      <inkml:brushProperty name="height" value="0.05" units="cm"/>
    </inkml:brush>
  </inkml:definitions>
  <inkml:trace contextRef="#ctx0" brushRef="#br0">327 0 16804,'2'1'176,"0"0"0,0 0 0,0 0 0,0 0 0,0 0 1,-1 0-1,1 0 0,0 1 0,-1-1 0,1 0 0,-1 1 0,1 0 1,-1-1-1,1 1 0,1 3 0,-3-2-27,1-1 0,0 1 1,-1-1-1,0 1 0,0 0 0,0-1 0,0 1 0,0 0 0,0-1 0,0 1 1,-1 0-1,0-1 0,-1 5 0,-6 16 388,0-1-1,-2-1 1,0 1-1,-2-2 1,-21 31 0,-81 89 336,107-132-826,-37 38 192,41-44-221,0 1 1,0-1-1,-1 0 1,1 1-1,-1-1 0,1-1 1,-1 1-1,0-1 1,1 1-1,-1-1 1,0 0-1,-7 1 0,9-2-19,1 0 0,-1-1 0,1 1 0,-1 0 0,1-1-1,-1 1 1,1-1 0,-1 1 0,1-1 0,0 1 0,0-1-1,-1 0 1,1 0 0,0 0 0,0 0 0,0 0 0,0 0 0,0 0-1,0 0 1,0 0 0,0-1 0,0 1 0,0 0 0,1-1-1,-1 1 1,0 0 0,1-1 0,-1-1 0,-2-6-72,1 0 1,0-1-1,-2-12 0,3 12-4,-4-21-340,2 0 0,2 0 0,0 0 0,2 0 0,7-42 0,-8 72 395,0 0-1,0 1 1,0-1-1,0 0 1,0 0-1,1 0 1,-1 0-1,0 0 1,1 1-1,-1-1 1,1 0-1,-1 0 1,1 0-1,-1 1 1,1-1-1,0-1 1,0 2 20,-1 0 0,0 0 1,1 0-1,-1 0 0,0 0 1,1 0-1,-1 0 0,0 0 1,1 1-1,-1-1 0,0 0 1,1 0-1,-1 0 0,0 0 0,1 0 1,-1 0-1,0 1 0,0-1 1,1 0-1,-1 0 0,0 0 1,0 1-1,1-1 0,-1 0 1,0 1-1,0-1 0,1 0 1,-1 1-1,17 32 400,-13-23-236,2 0 16,-1 0 0,2-1-1,-1 0 1,1 0 0,1 0 0,0-1-1,0 0 1,0-1 0,1 1-1,16 9 1,5 0 166,1-2 1,37 14-1,18 9-1274,-81-36 511,-1 0 0,1 1 0,-1 0 0,1 0 0,-1 0 0,0 0 0,0 1 0,4 5 0,1 0-506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0.759"/>
    </inkml:context>
    <inkml:brush xml:id="br0">
      <inkml:brushProperty name="width" value="0.05" units="cm"/>
      <inkml:brushProperty name="height" value="0.05" units="cm"/>
    </inkml:brush>
  </inkml:definitions>
  <inkml:trace contextRef="#ctx0" brushRef="#br0">94 12 15283,'3'-2'171,"0"0"-1,-1 1 1,1 0-1,0 0 1,0 0-1,0 0 1,0 0-1,0 0 1,1 1-1,-1-1 1,0 1-1,0 0 1,0 0-1,0 0 1,1 1-1,-1-1 1,0 1-1,0 0 1,0-1-1,0 1 1,0 1-1,0-1 1,0 0-1,-1 1 1,1-1-1,0 1 1,-1 0-1,1 0 1,-1 0-1,0 0 1,1 0-1,-1 1 1,0-1-1,0 1 1,-1-1-1,1 1 1,0 0-1,-1 0 1,2 4-1,2 5 76,-1 1 0,0 0-1,-1 0 1,0 1-1,-1-1 1,0 22-1,-5 83 454,3-112-669,-4 42-64,-1 1 1,-3-1 0,-2 0-1,-2-1 1,-34 87 0,41-124-394,0 0 0,-1 0 0,1 0 0,-2-1 0,-7 9 0,11-14 256,0 0-1,-1-1 0,1 0 0,-1 0 1,0 0-1,0 0 0,0 0 1,-1-1-1,1 0 0,0 0 0,-1 0 1,1 0-1,-1-1 0,-6 2 0,-16-2-917</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1.166"/>
    </inkml:context>
    <inkml:brush xml:id="br0">
      <inkml:brushProperty name="width" value="0.05" units="cm"/>
      <inkml:brushProperty name="height" value="0.05" units="cm"/>
    </inkml:brush>
  </inkml:definitions>
  <inkml:trace contextRef="#ctx0" brushRef="#br0">250 4 13835,'-3'-1'174,"1"0"0,-1 1 1,1-1-1,-1 1 0,1-1 0,-1 1 1,1 0-1,-1 0 0,0 0 0,1 1 1,-1-1-1,1 1 0,-1-1 0,1 1 1,-1 0-1,-3 1 0,2 1 64,0-1-1,0 1 1,1 0-1,-1-1 1,1 2-1,0-1 1,-1 0-1,-3 7 1,-3 6 284,0 0 1,2 1 0,-12 30 0,14-33-422,-17 47 250,2 1-1,3 2 0,2 0 1,3 0-1,4 2 0,-3 89 1,11-134-292,2-1 0,1 1-1,0-1 1,2 1 0,0-1 0,14 38 0,-16-52-80,1 1 0,1-1 0,-1 1-1,1-1 1,1 0 0,-1 0 0,1-1-1,0 1 1,0-1 0,6 5 0,-7-7 22,1 0-1,-1-1 1,1 1 0,0-1 0,0 0 0,0 0-1,0-1 1,0 1 0,0-1 0,0 0 0,1-1 0,-1 1-1,0-1 1,0 0 0,8-1 0,19-4-144</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1.816"/>
    </inkml:context>
    <inkml:brush xml:id="br0">
      <inkml:brushProperty name="width" value="0.05" units="cm"/>
      <inkml:brushProperty name="height" value="0.05" units="cm"/>
    </inkml:brush>
  </inkml:definitions>
  <inkml:trace contextRef="#ctx0" brushRef="#br0">26 512 14747,'-18'14'2108,"11"-10"-767,10-11 1892,99-141 1088,34-86-3288,-107 170-943,8-13-109,-41 111-119,0-14 24,-34 202-198,28-73-3113,10-139 2781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2.235"/>
    </inkml:context>
    <inkml:brush xml:id="br0">
      <inkml:brushProperty name="width" value="0.05" units="cm"/>
      <inkml:brushProperty name="height" value="0.05" units="cm"/>
    </inkml:brush>
  </inkml:definitions>
  <inkml:trace contextRef="#ctx0" brushRef="#br0">16 24 12955,'-16'29'1816,"18"-11"-784,7-4-351,11-10 1991,3-2-1344,9-7-303,5-1-121,0-3-280,1-2-208,-6 1-624,-1-3-416,-8 1 568,-5 0-168,-9 0-144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09.080"/>
    </inkml:context>
    <inkml:brush xml:id="br0">
      <inkml:brushProperty name="width" value="0.05" units="cm"/>
      <inkml:brushProperty name="height" value="0.05" units="cm"/>
    </inkml:brush>
  </inkml:definitions>
  <inkml:trace contextRef="#ctx0" brushRef="#br0">131 1014 11811,'-31'27'1455,"21"-10"-1426,1 0 1,0 1-1,1 0 1,1 0-1,-6 26 1,7-26-57,0 3-46,1 0 0,1 1 0,1 0 0,1 0 1,1 0-1,3 35 0,26 136-140,-4-44 344,-17-55 60,-10 176 0,-34 96 64,-1 28-8,41-41-53,24-1-85,7 146-70,-52 346-49,-1-304 17,28 0 46,16-176-14,16 491-39,-20 699 69,-16-1264 52,5 119 112,-9-396-225,1 24 29,7 38 0,-8-66-32,1 0 0,0-1-1,1 1 1,0-1 0,0 0 0,1 0-1,0 0 1,0 0 0,1-1 0,5 8-1,-6-12-4,-1 1-1,1-1 0,-1-1 0,1 1 0,0 0 0,0-1 0,0 0 0,0 0 0,1 0 0,-1 0 0,1-1 0,-1 0 1,1 0-1,-1 0 0,1 0 0,0-1 0,-1 0 0,1 0 0,0 0 0,5-1 0,10-2-7,0-1 0,0-1 1,27-10-1,-19 5 6,3 0 10,0 2 0,1 0 0,0 2 0,0 2-1,1 1 1,-1 1 0,1 2 0,0 1-1,-1 2 1,0 1 0,43 10 0,4 7 18,1-3 0,0-4 1,112 5-1,206-24-128,69 2-37,-84 31 108,296 13 63,-431-39-24,472 24-8,-546-10 0,241 20-3,0-24-42,370-78-146,-7-67-371,-331 53 28,-258 47 326,693-94-16,-828 122 297,0 3-1,0 2 1,79 11-1,-106-7 46,1 2 0,-1 1-1,0 1 1,-1 1 0,0 1 0,-1 2-1,0 0 1,37 26 0,-53-32-52,-7-4-53,-1 0-1,1-1 1,0 1-1,0-1 1,0 1 0,1-1-1,-1 0 1,0 0-1,0 0 1,1 0-1,-1 0 1,1-1-1,-1 1 1,4 0-1,-5-2-11,-1 1 0,1-1 0,-1 1 0,1-1 0,-1 1 0,1-1 0,-1 0 0,1 1 0,-1-1 0,1 0-1,-1 0 1,0 1 0,1-1 0,-1 0 0,0 0 0,0 1 0,0-1 0,1 0 0,-1 0 0,0 0 0,0 1-1,0-1 1,0 0 0,-1 0 0,1 1 0,0-1 0,0 0 0,0 0 0,-1 0 0,-4-28 14,-11-37-19,-4-20-17,-4 2 0,-38-89 0,53 154 5,-1 0 0,-1 0-1,-1 1 1,-1 0 0,0 1-1,-1 1 1,-19-17 0,-14-8-68,-60-39-1,77 58 63,22 16 23,1 1 0,-1-2-1,1 1 1,0-1 0,-11-14 0,17 19 1,-1-1 0,0 1 1,1-1-1,0 0 0,0 0 1,-1 0-1,2 0 1,-1 0-1,0 0 0,1 0 1,-1 0-1,1 0 0,0 0 1,0 0-1,0 0 0,0 0 1,1 0-1,-1 0 0,1 0 1,0 0-1,0 0 0,1-4 1,3-2-1,1 0 1,-1 1-1,1-1 0,1 1 1,-1 1-1,1-1 1,1 1-1,-1 0 0,1 1 1,0 0-1,1 0 1,-1 1-1,19-9 0,1 2 3,-1 1-1,1 2 0,46-10 0,189-20 3,-173 29 4,222-21 116,-213 26-52,116 10 0,-206-4-68,-1 0 0,1-1 0,0 0 0,0 0 0,-1-1 1,1 0-1,0-1 0,-1 0 0,1 0 0,-1-1 0,0 0 0,1 0 0,-1-1 0,-1 0 0,1 0 0,-1-1 0,1 0 0,-1 0 0,9-10 0,15-16 14,-1-2 0,-2-1-1,24-37 1,64-119 84,-68 108-58,80-160 15,-108 196-65,-3-2-1,-1 0 1,12-72-1,-3-27-34,-6-2-1,-7 0 0,-6-1 0,-16-159 1,-3 162 31,-30-531-17,70-6-450,31 2-464,-54 637 884,85-712 162,-15 159 1026,-58 428-733,33-233 317,79-97-530,-75 312-241,-31 104-23,-4-1 1,-4 0-1,5-128 1,-18 149-2,-3-1 0,-3 1 0,-3-1 0,-2 2 0,-25-83 0,-43-99-35,50 170-135,-45-86-1,65 145 128,-1 0 0,0 1 0,-2 0 1,1 0-1,-2 1 0,0 1 0,-1 0 0,0 0 1,0 1-1,-2 1 0,1 1 0,-1 0 0,-1 0 1,0 2-1,0 0 0,-20-6 0,-5 1-12,-1 3 0,-1 1 0,-80-5 0,-137 10 517,196 5-204,-686 16 1059,-727 117-1393,-878 142 435,981-146-732,-1437 143 1547,2180-223 1378,490-46-2065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2.624"/>
    </inkml:context>
    <inkml:brush xml:id="br0">
      <inkml:brushProperty name="width" value="0.05" units="cm"/>
      <inkml:brushProperty name="height" value="0.05" units="cm"/>
    </inkml:brush>
  </inkml:definitions>
  <inkml:trace contextRef="#ctx0" brushRef="#br0">1 20 17692,'39'-10'3248,"-33"8"-2980,1 0-1,-1 0 1,0 1 0,1 0-1,-1 0 1,0 1-1,12 0 1,-13 0-192,0 1 0,0 0 0,1 0 0,-1 0 0,0 1 0,0 0 0,0 0 0,-1 0 0,1 0 0,0 1 0,-1 0 0,0 0 0,1 0 0,-1 0 0,-1 1 0,1-1 0,0 1 0,-1 0 0,4 5 0,-5-4-65,1 0 0,-1 0 0,0 0 1,0 0-1,0 0 0,-1 1 0,0-1 0,0 1 1,0-1-1,-1 1 0,1-1 0,-1 1 0,-1-1 0,1 1 1,-1-1-1,0 1 0,0-1 0,-3 7 0,0-1 5,0-1-1,-1 1 0,-1-1 0,1 0 0,-2-1 1,1 1-1,-1-1 0,-1-1 0,-15 15 1,7-9 123,0 0 0,-2-2 0,0 0 0,-27 13 0,73-35-193,0 0 0,57-10 0,-21 5-305,-39 9 168</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3.108"/>
    </inkml:context>
    <inkml:brush xml:id="br0">
      <inkml:brushProperty name="width" value="0.05" units="cm"/>
      <inkml:brushProperty name="height" value="0.05" units="cm"/>
    </inkml:brush>
  </inkml:definitions>
  <inkml:trace contextRef="#ctx0" brushRef="#br0">127 1 16580,'-2'1'242,"-1"-1"1,1 1 0,0 0 0,0 0 0,0 0 0,0 0 0,0 0 0,0 1 0,0-1 0,1 0-1,-1 1 1,0 0 0,1-1 0,-1 1 0,-2 4 0,-21 31 2072,13-14-2019,2 1 0,0 0 0,2 0 1,1 1-1,0 0 0,2 0 0,1 1 0,1-1 0,1 1 1,2 0-1,0-1 0,8 51 0,-6-66-338,0-1 1,0 1-1,1-1 0,1 0 1,-1 0-1,1 0 0,8 13 0,-10-20 20,0 1-1,0 0 1,1-1-1,-1 1 1,0-1-1,1 0 1,-1 1-1,1-1 1,0 0-1,0-1 1,0 1-1,0 0 1,0-1-1,0 0 1,0 0-1,1 0 1,-1 0-1,0 0 1,1-1-1,-1 1 1,0-1-1,1 0 1,-1 0-1,7-1 1,-2 0-22,0-1 0,0-1 0,0 1 1,0-1-1,0 0 0,12-8 0,14-10-299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3.562"/>
    </inkml:context>
    <inkml:brush xml:id="br0">
      <inkml:brushProperty name="width" value="0.05" units="cm"/>
      <inkml:brushProperty name="height" value="0.05" units="cm"/>
    </inkml:brush>
  </inkml:definitions>
  <inkml:trace contextRef="#ctx0" brushRef="#br0">0 337 17188,'1'1'178,"-1"1"0,1 0 1,0-1-1,0 1 0,0-1 1,0 1-1,0-1 0,0 0 1,0 1-1,0-1 0,0 0 1,1 0-1,-1 0 0,1 0 1,2 2-1,-2-3-38,0 0-1,0 0 1,-1 0 0,1 0-1,0 0 1,0 0 0,0-1-1,0 1 1,-1 0 0,1-1-1,0 0 1,0 1 0,-1-1-1,1 0 1,3-2-1,18-10 648,-1-2 0,0 0 0,19-18 0,57-59 279,-76 71-813,11-11 12,103-93 718,-135 125-976,-1-1 0,1 1 0,-1-1 0,1 1 0,-1 0 0,1-1 0,-1 1 0,1 0-1,0-1 1,-1 1 0,1 0 0,0-1 0,-1 1 0,1 0 0,0 0 0,0 0 0,-1 0 0,1 0 0,0 0 0,-1 0 0,1 0 0,1 0 0,-2 0-5,0 1 0,1-1 0,-1 1 0,0-1 0,1 1 0,-1-1 0,0 1 0,1-1 0,-1 1 0,0-1 0,0 1 0,0-1 0,1 1 0,-1-1 0,0 1 0,0-1 0,0 1 0,0 0 0,0-1 0,0 1 0,0 0 0,-8 41-33,5-34 42,-21 100-100,-16 162 1,39-263-84,1 1 0,-1-1 1,2 0-1,-1 0 1,2 9-1,-2-16 153,0 0 0,0 0 1,0 1-1,0-1 0,0 0 0,0 0 0,0 0 0,0 1 0,0-1 1,0 0-1,0 0 0,0 1 0,0-1 0,0 0 0,0 0 0,0 0 1,1 1-1,-1-1 0,0 0 0,0 0 0,0 0 0,0 0 0,0 1 1,1-1-1,-1 0 0,0 0 0,0 0 0,0 0 0,0 0 0,1 0 1,-1 1-1,0-1 0,0 0 0,0 0 0,1 0 0,-1 0 0,0 0 1,0 0-1,1 0 0,-1 0 0,0 0 0,0 0 0,0 0 0,1 0 1,-1 0-1,0 0 0,0 0 0,0 0 0,1 0 0,-1 0 0,0-1 1,0 1-1,0 0 0,1 0 0,-1 0 0,0 0 0,0 0 0,0 0 1,1-1-1,-1 1 0,0 0 0,0 0 0,0 0 0,0 0 0,0-1 1,0 1-1,1 0 0,10-18-407,2-8-132</inkml:trace>
  <inkml:trace contextRef="#ctx0" brushRef="#br0" timeOffset="1">675 84 16748,'4'-2'564,"1"-1"0,-1 1 1,0 0-1,1 0 0,0 0 1,-1 1-1,1-1 0,0 1 0,0 0 1,7 0-1,-9 1-473,-1 0-1,0 1 1,1-1 0,-1 0-1,0 1 1,1 0-1,-1-1 1,0 1 0,0 0-1,0 0 1,0 0-1,0 0 1,0 1 0,0-1-1,0 0 1,0 1-1,0-1 1,-1 1-1,1 0 1,-1 0 0,1 0-1,-1-1 1,0 1-1,2 4 1,1 3-29,-1-1 1,0 1-1,0 1 1,-1-1-1,-1 0 0,1 0 1,-1 1-1,-1 12 1,0 4-85,-8 47-1,1-27-1101,-19 64 0,18-91 735,0-13-130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4.007"/>
    </inkml:context>
    <inkml:brush xml:id="br0">
      <inkml:brushProperty name="width" value="0.05" units="cm"/>
      <inkml:brushProperty name="height" value="0.05" units="cm"/>
    </inkml:brush>
  </inkml:definitions>
  <inkml:trace contextRef="#ctx0" brushRef="#br0">0 94 15731,'0'-6'2145,"8"1"-1201,7 5-224,3 2 1233,10 1-649,3 0-168,5 0-304,1 0-224,3-3-496,1 0-312,-1 0-880,-6-5 944,4-2-192,-4-2-136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7:54.824"/>
    </inkml:context>
    <inkml:brush xml:id="br0">
      <inkml:brushProperty name="width" value="0.05" units="cm"/>
      <inkml:brushProperty name="height" value="0.05" units="cm"/>
    </inkml:brush>
  </inkml:definitions>
  <inkml:trace contextRef="#ctx0" brushRef="#br0">268 1 18276,'3'-1'172,"-1"1"1,1 0-1,-1 0 0,1 0 0,-1 0 1,1 1-1,-1-1 0,1 1 1,-1-1-1,1 1 0,-1 0 1,0 0-1,1 0 0,-1 0 1,0 0-1,0 0 0,3 3 1,-2-1 55,0-1-1,-1 1 1,1 1 0,-1-1 0,1 0 0,-1 0 0,0 1 0,0 0 0,-1-1 0,2 5 0,1 7 333,0 0-1,-1 1 1,-1-1 0,1 26-1,-2 7-142,-2 0-1,-3-1 0,-14 73 0,-51 135-499,54-209-632,-3 0 0,-1-1 0,-2-1 0,-2-1 0,-39 54-1,9-27-34,0 6-231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3.628"/>
    </inkml:context>
    <inkml:brush xml:id="br0">
      <inkml:brushProperty name="width" value="0.05" units="cm"/>
      <inkml:brushProperty name="height" value="0.05" units="cm"/>
    </inkml:brush>
  </inkml:definitions>
  <inkml:trace contextRef="#ctx0" brushRef="#br0">1 1 15331,'1'19'2006,"1"1"0,5 21 0,26 93-1118,-33-134-888,6 24-53,1-1 0,1 0 0,1 0 1,21 38-1,-24-57-911,-5-10 13,-4-13 138,-5 2 275,-1-3-109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4.079"/>
    </inkml:context>
    <inkml:brush xml:id="br0">
      <inkml:brushProperty name="width" value="0.05" units="cm"/>
      <inkml:brushProperty name="height" value="0.05" units="cm"/>
    </inkml:brush>
  </inkml:definitions>
  <inkml:trace contextRef="#ctx0" brushRef="#br0">1 99 11186,'0'2'326,"0"0"-1,0 1 0,0-1 0,0 0 1,1 0-1,-1 1 0,1-1 0,0 0 0,-1 0 1,1 0-1,0 0 0,0 0 0,0 0 1,1 0-1,-1 0 0,0 0 0,1-1 1,2 4-1,36 30 2637,-29-26-2368,-6-5-382,0 0 1,0 0 0,1-1-1,-1 1 1,1-1-1,0 0 1,0-1-1,0 1 1,0-1 0,0-1-1,8 2 1,-9-2-139,0-1 0,0 0 0,0 0 0,-1-1 0,1 0 0,0 1 0,0-2 0,-1 1 0,1 0 0,-1-1 0,1 0 0,-1 0 0,0 0 0,1-1 0,6-5 0,11-10 122,-1-2 0,-1 0-1,23-29 1,33-33-33,-61 74-1054,-15 8 856,1 0 1,-1 0-1,0 0 0,1 0 0,-1 0 1,0 0-1,1 0 0,-1 1 0,0-1 0,1 0 1,-1 0-1,0 0 0,1 0 0,-1 0 1,0 0-1,1 1 0,-1-1 0,0 0 0,0 0 1,1 1-1,-1-1 0,0 0 0,0 0 1,1 1-1,-1-1 0,0 0 0,0 0 1,0 1-1,0-1 0,1 0 0,-1 1 0,0-1 1,0 0-1,0 1 0,0-1 0,0 0 1,0 1-1,0-1 0,0 1 0,0-1 0,0 0 1,0 1-1,-1 7-449</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4.842"/>
    </inkml:context>
    <inkml:brush xml:id="br0">
      <inkml:brushProperty name="width" value="0.05" units="cm"/>
      <inkml:brushProperty name="height" value="0.05" units="cm"/>
    </inkml:brush>
  </inkml:definitions>
  <inkml:trace contextRef="#ctx0" brushRef="#br0">318 45 10554,'3'-10'1312,"-3"8"-1035,0 0-1,0 0 1,1 1-1,-1-1 1,1 0-1,-1 0 0,1 1 1,0-1-1,0 0 1,0 1-1,-1-1 1,2 0-1,-1 1 1,0 0-1,0-1 1,0 1-1,1 0 0,-1-1 1,1 1-1,2-2 1,-4 5-56,1-1 1,-1 0-1,0 1 0,0-1 1,0 1-1,1-1 0,-1 0 1,0 1-1,-1-1 1,1 0-1,0 1 0,0-1 1,-1 3-1,-6 19 283,-1 0 0,0-1 0,-2 0 0,-23 39 0,10-26-145,-52 63-1,69-91-311,0 0 0,-1-1 1,0 0-1,0 0 0,0 0 0,-1-1 1,-14 8-1,20-12-37,0 0 0,-1-1-1,1 1 1,0 0 0,0-1 0,0 1 0,-1-1-1,1 1 1,0-1 0,-1 0 0,1 0 0,0 0-1,0-1 1,-1 1 0,1 0 0,0-1 0,0 1-1,-1-1 1,1 0 0,0 0 0,0 0-1,0 0 1,0 0 0,0 0 0,0-1 0,1 1-1,-1-1 1,0 1 0,0-1 0,1 0 0,-1 1-1,1-1 1,0 0 0,0 0 0,-2-3 0,-3-9-2,0 0 1,1 0 0,0 0-1,2-1 1,-1 0-1,2 1 1,0-1 0,1 0-1,0 0 1,1 0 0,1-1-1,1 1 1,0 1-1,0-1 1,2 0 0,7-21-1,-10 33-10,0-1 0,1 1-1,0 0 1,-1 1 0,1-1-1,0 0 1,0 0-1,1 1 1,-1-1 0,0 1-1,1 0 1,0 0 0,-1-1-1,7-2 1,-7 5 0,0-1-1,0 1 1,0-1 0,0 1 0,0 0-1,0 0 1,0 0 0,0 0-1,0 0 1,0 0 0,0 1 0,1-1-1,-1 1 1,0-1 0,0 1-1,-1 0 1,1 0 0,0 0 0,0 0-1,0 0 1,-1 0 0,1 1-1,0-1 1,-1 0 0,3 3 0,10 11-6,-1 1 0,0 0 1,16 27-1,-15-21 7,29 34 0,-38-50-2,0-1 1,1 1 0,-1-2-1,1 1 1,0-1 0,0 1-1,1-2 1,-1 1 0,1-1-1,10 4 1,-13-6-293,1 0 0,-1 0 0,1 0 0,0-1 0,-1 1 0,1-1 0,0 0 0,0 0 0,-1-1 0,1 0 0,0 0 0,-1 0 0,1 0 0,-1-1 0,0 1 0,1-1 0,-1 0 0,5-4 0,-2 2-764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5.279"/>
    </inkml:context>
    <inkml:brush xml:id="br0">
      <inkml:brushProperty name="width" value="0.05" units="cm"/>
      <inkml:brushProperty name="height" value="0.05" units="cm"/>
    </inkml:brush>
  </inkml:definitions>
  <inkml:trace contextRef="#ctx0" brushRef="#br0">67 1 16147,'0'1'161,"0"1"0,0 0-1,0-1 1,0 1-1,0 0 1,0-1-1,-1 1 1,1 0-1,-1-1 1,1 1 0,-1 0-1,0-1 1,0 3-1,-1-1 130,-1 4 86,-40 119 3197,39-109-3283,1-1 0,0 0 0,1 1-1,0-1 1,2 34 0,1-47-252,-1 0 0,0 0 0,1 1 0,0-1-1,0 0 1,0 0 0,0 0 0,1 0 0,-1 0 0,1-1-1,-1 1 1,3 3 0,-3-5-46,0 0-1,1 0 1,-1 0-1,0 0 0,0 0 1,1 0-1,-1 0 1,1-1-1,-1 1 1,0 0-1,1-1 1,-1 1-1,1-1 1,0 0-1,-1 1 1,1-1-1,-1 0 0,1 0 1,-1 0-1,1 0 1,0 0-1,-1 0 1,1-1-1,-1 1 1,1 0-1,2-2 1,4 0-273,-1-1 0,1 0 0,-1 0 0,1-1 0,-1 0 0,9-7 0,-5 1-174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5.760"/>
    </inkml:context>
    <inkml:brush xml:id="br0">
      <inkml:brushProperty name="width" value="0.05" units="cm"/>
      <inkml:brushProperty name="height" value="0.05" units="cm"/>
    </inkml:brush>
  </inkml:definitions>
  <inkml:trace contextRef="#ctx0" brushRef="#br0">0 76 16548,'2'-6'1616,"7"3"-944,3 1-248,8 2 728,3 0-159,5 2-361,2-1-336,-2 2-872,-1-1 656,1-2-176,-1 0-112</inkml:trace>
  <inkml:trace contextRef="#ctx0" brushRef="#br0" timeOffset="1">329 5 16876,'-6'8'2184,"6"0"-1320,3-4-352,0-1 1393,3-3-865,-1 0-232,3-4-776,-4-2-472,-1-2 424,3 2-136,5 3-128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1.901"/>
    </inkml:context>
    <inkml:brush xml:id="br0">
      <inkml:brushProperty name="width" value="0.05" units="cm"/>
      <inkml:brushProperty name="height" value="0.05" units="cm"/>
    </inkml:brush>
  </inkml:definitions>
  <inkml:trace contextRef="#ctx0" brushRef="#br0">416 6 16548,'6'-2'869,"11"-1"1340,-16 3-2153,-1 1 0,1-1 0,-1 1 0,1-1 0,-1 1 0,1-1 0,-1 1 0,1-1 0,-1 1 0,0 0 0,1-1 0,-1 1 0,0-1 0,0 1 0,0 0 0,1-1 0,-1 1 0,0 0 0,0 0 0,0-1 0,0 1 0,0 0 0,0-1 0,0 1 0,0 0 0,-1 0 0,0 24 175,-1 0 1,-1-1-1,-2 1 0,0-1 1,-2 0-1,-12 31 0,0-9-44,-3 0-1,-30 45 1,37-65-19,-2-2-1,-35 39 1,44-54-113,0-1 1,-1 0-1,0 0 1,0-1-1,-1 0 1,0-1-1,-1 0 1,1 0-1,-19 6 1,26-11-50,-1 0 1,1 0 0,0 0 0,0 0 0,-1-1 0,1 0 0,0 1 0,-1-1-1,1-1 1,0 1 0,-1 0 0,1-1 0,0 1 0,-1-1 0,1 0 0,0 0-1,0-1 1,0 1 0,-6-4 0,6 2-7,0 0-1,0 0 1,0 0-1,0 0 1,1-1 0,-1 1-1,1-1 1,0 0-1,0 0 1,0 0 0,0 0-1,1 0 1,-2-6-1,0-4-16,1 1 0,1-1 0,0 1 0,0-1 0,2 0 0,-1 1 0,2-1 0,5-23 0,-5 30 9,-1 1 1,2-1-1,-1 1 0,1 0 0,0 0 0,0 0 1,1 0-1,-1 0 0,1 1 0,7-8 1,-8 11 5,0 0 1,-1-1-1,2 1 1,-1 1 0,0-1-1,0 0 1,0 1 0,1-1-1,-1 1 1,1 0-1,-1 0 1,1 0 0,0 1-1,-1 0 1,1-1-1,0 1 1,-1 0 0,1 0-1,0 1 1,5 1 0,4 1 18,0 0 1,-1 2 0,0-1-1,0 2 1,0-1 0,0 2 0,11 8-1,73 60 299,-77-59-241,54 57 332,-53-51-941,0-2 0,28 22 0,-48-41 500,1-1 1,0 1-1,-1-1 1,1 0-1,0 1 0,-1-1 1,1 0-1,0 0 1,0 1-1,-1-1 1,1 0-1,0 0 1,0 0-1,0 0 1,-1 0-1,1 0 1,0 0-1,0 0 0,0-1 1,9-1-419</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6.958"/>
    </inkml:context>
    <inkml:brush xml:id="br0">
      <inkml:brushProperty name="width" value="0.05" units="cm"/>
      <inkml:brushProperty name="height" value="0.05" units="cm"/>
    </inkml:brush>
  </inkml:definitions>
  <inkml:trace contextRef="#ctx0" brushRef="#br0">146 1 7818,'2'2'307,"0"-2"1,-1 1 0,1 0 0,0 0-1,0-1 1,0 1 0,0-1 0,0 1 0,0-1-1,0 0 1,0 0 0,0 0 0,0 0-1,0 0 1,4-1 0,30-6 6262,-45 9-3500,-26 1-1727,26-4-1114,-1 0 0,1 1 0,-1 0 0,1 1 0,-1 0 0,1 0 0,-1 1 0,-13 5 0,18-5-198,1 0 1,0 0-1,-1 0 1,1 1 0,0 0-1,0 0 1,1 0-1,-1 1 1,1-1-1,-1 1 1,1 0 0,0-1-1,0 2 1,1-1-1,-1 0 1,1 0-1,0 1 1,-2 6 0,2-7-29,1 1 1,0-1-1,0 1 1,0-1 0,0 1-1,1 0 1,0-1 0,0 1-1,0 0 1,1-1-1,0 7 1,0-9-3,-1-1 0,1 1-1,0 0 1,-1 0 0,1-1 0,0 1 0,0-1 0,0 1 0,0-1-1,1 1 1,-1-1 0,0 0 0,1 1 0,-1-1 0,0 0-1,1 0 1,0 0 0,-1 0 0,1 0 0,-1 0 0,1-1-1,0 1 1,0 0 0,0-1 0,-1 0 0,1 1 0,0-1-1,0 0 1,0 0 0,3 0 0,2-1 4,0 0 0,0 0 0,1-1-1,-1 0 1,-1 0 0,1-1 0,0 0 0,0 0 0,-1 0-1,0-1 1,7-5 0,-1 1 6,-1-1-1,0-1 1,-1 1-1,17-22 1,-23 26-9,-1 0 1,0 0-1,0 0 0,0 0 1,3-11-1,-7 13-20,-6 6 3,-3 4-6,2-1 42,7-12-1680,5-18-2295,-2 17 3738,-1-1-658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7.558"/>
    </inkml:context>
    <inkml:brush xml:id="br0">
      <inkml:brushProperty name="width" value="0.05" units="cm"/>
      <inkml:brushProperty name="height" value="0.05" units="cm"/>
    </inkml:brush>
  </inkml:definitions>
  <inkml:trace contextRef="#ctx0" brushRef="#br0">504 8 15699,'5'-5'1419,"-1"3"1248,-8 11-846,3-6-1701,-8 14 401,0-1 0,-1 1-1,-1-2 1,0 1 0,-1-2 0,-1 0-1,-22 20 1,5-9-164,-2-2 0,-56 32 0,55-35-223,17-10-113,0 0 1,-1-1-1,0-1 1,0 0-1,0-2 1,-33 9-1,48-15-19,0 1 0,0-1 0,0 0 0,-1 0 0,1 0 0,0 0 0,0 0 1,0 0-1,0-1 0,0 1 0,0-1 0,0 1 0,0-1 0,0 0 0,0 0 0,0 0 0,0 0 0,0 0 0,0 0 0,1-1 0,-4-2 0,3 1 1,0 0-1,0 0 1,0 0 0,1 0-1,-1 0 1,1-1 0,0 1-1,0 0 1,0-1-1,1 1 1,-1-1 0,0-4-1,1-3 4,0 0 0,0 0 0,2 0 0,-1 0 0,1 0 0,0 0 0,7-16 0,-7 22-5,0 0 0,0 1 0,0-1 0,1 1 0,-1 0 0,1 0-1,0 0 1,1 0 0,-1 0 0,1 1 0,-1-1 0,1 1 0,7-5 0,-8 7-1,0 0-1,0 0 0,0 0 1,1 0-1,-1 0 0,0 0 1,1 1-1,-1 0 1,0-1-1,1 1 0,-1 1 1,0-1-1,0 0 1,1 1-1,-1 0 0,0-1 1,0 1-1,1 0 1,-1 1-1,0-1 0,4 3 1,29 17-11,-1 3 0,45 38 0,4 2 12,-69-53-54,-10-6-41,0-1 0,0-1 0,1 1 0,-1-1 0,1 0 1,-1 0-1,1 0 0,0-1 0,8 3 0,-14-5 55,0 0 0,0 0 0,0 0 0,1 0 0,-1 0 0,0 0 0,0 0 0,0 0 0,1 0 0,-1 0 0,0 0 0,0 0 0,0 0 0,1 0 0,-1 0 0,0 0 0,0 0 0,0 0 0,1-1 0,-1 1 0,0 0 1,0 0-1,0 0 0,0 0 0,1 0 0,-1 0 0,0-1 0,0 1 0,0 0 0,0 0 0,0 0 0,1 0 0,-1-1 0,0 1 0,0 0 0,0 0 0,0 0 0,0 0 0,0-1 0,0 1 0,0 0 0,0 0 0,0-1 0,0 1 0,-2-10-443,0 6 185,2-5-347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7.993"/>
    </inkml:context>
    <inkml:brush xml:id="br0">
      <inkml:brushProperty name="width" value="0.05" units="cm"/>
      <inkml:brushProperty name="height" value="0.05" units="cm"/>
    </inkml:brush>
  </inkml:definitions>
  <inkml:trace contextRef="#ctx0" brushRef="#br0">62 1 16964,'5'0'2564,"-5"8"-1093,-6 9 540,-9 16-624,-15 48-1,26-67-1268,0 0 0,1 0 0,1 0 0,1 1 1,0-1-1,1 23 0,0-35-100,0 1 1,0 0-1,1 0 1,-1 0-1,1-1 1,0 1 0,0 0-1,0-1 1,0 1-1,0-1 1,0 1-1,1-1 1,-1 1-1,1-1 1,0 0-1,-1 0 1,1 0 0,0 0-1,4 3 1,-3-4-11,0 1 1,0-1-1,0 0 1,0 0-1,0-1 1,0 1-1,0-1 1,0 1-1,0-1 1,0 0-1,0 0 1,0 0-1,1-1 1,-1 1-1,0-1 1,0 1-1,5-3 1,1 0-77,0-1 1,0 0-1,0-1 0,0 0 1,10-8-1,-14 10-203,-1-1-1,1 1 1,-1-1-1,0 0 1,-1 0 0,1-1-1,-1 1 1,1-1-1,-1 0 1,4-9-1,-6 12 160,-1 1-1,1-1 0,-1 0 1,0 1-1,0-1 1,1 1-1,-1-1 0,0 1 1,0-1-1,-1 0 0,1 1 1,0-1-1,-1 1 0,1-1 1,0 1-1,-1-1 1,0 1-1,1-1 0,-1 1 1,0-1-1,0 1 0,0 0 1,0-1-1,0 1 0,-1-1 1,-11-9-802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08.413"/>
    </inkml:context>
    <inkml:brush xml:id="br0">
      <inkml:brushProperty name="width" value="0.05" units="cm"/>
      <inkml:brushProperty name="height" value="0.05" units="cm"/>
    </inkml:brush>
  </inkml:definitions>
  <inkml:trace contextRef="#ctx0" brushRef="#br0">22 4 14323,'-12'-3'1952,"3"3"1201,18 4-1881,6-2-135,7 1-281,4-1-152,3 1-248,0-2-136,-2 1-384,1-1-336,-10-1 368,-5 2-80,-12-2-96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2.778"/>
    </inkml:context>
    <inkml:brush xml:id="br0">
      <inkml:brushProperty name="width" value="0.05" units="cm"/>
      <inkml:brushProperty name="height" value="0.05" units="cm"/>
    </inkml:brush>
  </inkml:definitions>
  <inkml:trace contextRef="#ctx0" brushRef="#br0">474 11 12611,'2'-1'38,"20"-9"4765,-15 14-1657,-6 10-1383,-6 7-1354,-1 0 0,-1-1 0,-1 0 0,0 0 0,-17 28-1,22-42-350,-11 20 88,-1-1 0,-1 0 1,-1-1-1,-1-1 0,-30 30 0,39-44-104,1-1 1,-1-1-1,-1 0 0,1 0 0,-1 0 0,0-1 0,-1-1 0,1 0 1,-1 0-1,0-1 0,0-1 0,-1 1 0,1-2 0,-1 0 0,1 0 1,-18 0-1,24-2-36,0-1 1,0 1 0,0-1 0,0 0-1,0 0 1,0-1 0,0 0 0,1 1 0,-1-1-1,0-1 1,1 1 0,0-1 0,-1 0-1,1 0 1,0 0 0,-5-6 0,4 4-2,1-1 0,1 1 0,-1-1 0,1 1 0,0-1 0,0 0 0,1 0 0,-1-1 0,2 1 0,-1 0 0,1-1 0,-2-9 0,3 5-14,0 0 0,0 0 1,1 0-1,0 0 1,1 1-1,0-1 0,0 0 1,1 1-1,9-20 0,-10 25 5,0 0 0,0 1 0,1-1 0,0 1 0,-1 0 0,1 0 0,1 0 0,-1 0 0,0 0 0,1 1 0,0 0 0,0-1 0,0 1 0,0 1 0,0-1 0,1 1 0,-1-1 0,1 1 0,0 1 0,0-1 0,-1 1 0,1-1 0,8 0 0,-9 2 0,-1 1-1,1-1 1,0 1 0,0 0-1,0-1 1,0 2 0,-1-1-1,1 0 1,0 1 0,-1 0-1,1 0 1,4 3 0,39 35-24,-9-8 16,216 129-1611,-254-160 1607,0-1-1,1 0 1,-1 1 0,1-1-1,-1 0 1,1 1 0,-1-1 0,1 0-1,-1 0 1,1 1 0,-1-1-1,1 0 1,-1 0 0,1 0-1,-1 0 1,1 0 0,-1 0-1,1 0 1,-1 0 0,1 0 0,-1 0-1,1 0 1,-1 0 0,1 0-1,-1 0 1,1-1 0,-1 1-1,1 0 1,-1 0 0,1 0 0,-1-1-1,1 1 1,-1 0 0,1-1-1,-1 1 1,0 0 0,1-1-1,-1 1 1,1-1 0,7-15-391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3.489"/>
    </inkml:context>
    <inkml:brush xml:id="br0">
      <inkml:brushProperty name="width" value="0.05" units="cm"/>
      <inkml:brushProperty name="height" value="0.05" units="cm"/>
    </inkml:brush>
  </inkml:definitions>
  <inkml:trace contextRef="#ctx0" brushRef="#br0">81 14 15899,'4'-2'573,"1"0"-1,-1 0 0,0 0 0,1 1 0,-1-1 0,7 0 0,-10 2-478,-1 0 0,1 0 0,-1 0 0,1 0-1,0 0 1,-1 0 0,1 0 0,-1 0 0,1 0 0,-1 1-1,1-1 1,-1 0 0,1 0 0,0 1 0,-1-1-1,1 0 1,-1 1 0,0-1 0,1 0 0,-1 1 0,1-1-1,0 1 1,-1 0 24,1 1-1,-1-1 1,0 0-1,1 0 1,-1 0-1,0 1 1,0-1-1,1 0 1,-1 0-1,0 1 1,0-1-1,-1 0 1,1 1-1,0-1 1,-1 1-1,-6 25 393,-1 0-1,-1-1 1,-26 49-1,-1 6-131,30-64-296,-3 4 87,-7 28 1,14-43-131,1-1 0,0 0 1,0 0-1,1 1 0,0-1 0,-1 0 1,2 1-1,-1-1 0,1 0 0,-1 1 1,3 5-1,-2-9-25,0 0 0,0 0 0,1 0 1,-1 0-1,0 0 0,1-1 0,-1 1 1,1 0-1,0-1 0,0 0 0,0 1 0,-1-1 1,1 0-1,0 0 0,0 0 0,1 0 0,-1 0 1,0 0-1,0 0 0,0-1 0,1 1 1,-1-1-1,0 0 0,0 0 0,5 0 0,2 0 13,0 0 0,0-1 0,0 0 0,0 0 0,10-4 0,-2 0-44,-1-1 0,0 0 0,28-16 1,-37 18-222,0-1 0,-1 1 0,1-1 0,-1-1 0,0 1 0,-1-1 0,1 0 0,-1 0 0,0 0 0,5-11 0,-8 15 131,-1 0 1,0 0-1,-1 0 1,1 0-1,0 0 0,-1 0 1,1 0-1,-1-1 1,1 1-1,-1 0 1,0 0-1,0 0 0,0-1 1,0 1-1,0 0 1,-1 0-1,1 0 0,-1 0 1,1 0-1,-1 0 1,0 0-1,0 0 0,0 0 1,0 0-1,0 0 1,-2-3-1,-13-13-850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3.924"/>
    </inkml:context>
    <inkml:brush xml:id="br0">
      <inkml:brushProperty name="width" value="0.05" units="cm"/>
      <inkml:brushProperty name="height" value="0.05" units="cm"/>
    </inkml:brush>
  </inkml:definitions>
  <inkml:trace contextRef="#ctx0" brushRef="#br0">1 0 17940,'8'3'1808,"10"0"-1040,2 0-256,9 0 841,1 4-217,6-3-320,-1 1-160,0-1-360,-3 1-416,-4-4 184,-2-2-64,-2-11-96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4.705"/>
    </inkml:context>
    <inkml:brush xml:id="br0">
      <inkml:brushProperty name="width" value="0.05" units="cm"/>
      <inkml:brushProperty name="height" value="0.05" units="cm"/>
    </inkml:brush>
  </inkml:definitions>
  <inkml:trace contextRef="#ctx0" brushRef="#br0">137 48 13595,'23'-28'2377,"-9"9"1152,-25 36-657,-15 23-2121,2 2 1,1 0 0,-29 78-1,44-95-643,0 0 0,2 1-1,1 0 1,0 0 0,2 0-1,2 0 1,0 0 0,4 37-1,-2-50-81,2 0-1,0 0 0,0 0 0,1-1 1,0 1-1,12 20 0,-15-30-65,1 0-1,-1 0 1,1 0-1,0 0 1,0 0 0,1 0-1,-1-1 1,1 1 0,-1-1-1,1 0 1,0 1-1,0-1 1,-1 0 0,2-1-1,-1 1 1,0-1-1,0 1 1,0-1 0,1 0-1,-1 0 1,1 0 0,-1-1-1,1 1 1,-1-1-1,1 0 1,-1 0 0,1 0-1,-1 0 1,7-2-1,-4 1-5,0-1-1,-1-1 0,1 1 1,7-5-1,27-20-260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5.261"/>
    </inkml:context>
    <inkml:brush xml:id="br0">
      <inkml:brushProperty name="width" value="0.05" units="cm"/>
      <inkml:brushProperty name="height" value="0.05" units="cm"/>
    </inkml:brush>
  </inkml:definitions>
  <inkml:trace contextRef="#ctx0" brushRef="#br0">14 314 15699,'0'1'209,"-11"32"1518,10-32-1626,1 0-1,0 1 0,-1-1 1,1 0-1,0 0 1,0 0-1,-1 0 1,1 0-1,0 1 1,0-1-1,0 0 1,1 0-1,-1 0 1,0 0-1,0 1 1,1-1-1,-1 0 1,0 0-1,1 0 1,-1 0-1,1 0 1,-1 0-1,1 0 1,1 1-1,6-3 1215,7-12-822,0 1 0,-2-2 0,1 0 0,-2 0 1,12-18-1,-7 11-203,48-67 396,-39 51-533,1 0 1,44-44 0,-70 80-154,0 0 0,0 0 0,1 0 1,-1 0-1,0 0 0,0 0 1,0 0-1,1 0 0,-1 1 1,0-1-1,1 0 0,-1 1 1,1-1-1,-1 1 0,1 0 1,2-1-1,-4 1 0,1 0 0,0 1-1,-1-1 1,1 0 0,0 0 0,-1 1 0,1-1-1,-1 1 1,1-1 0,-1 0 0,1 1 0,-1-1-1,1 1 1,-1-1 0,1 1 0,-1-1 0,0 1-1,1-1 1,-1 1 0,0 0 0,1-1 0,-1 1 0,0 0-1,0-1 1,1 2 0,0 4-3,0 0 0,-1 0 1,1 0-1,-1 0 0,-1 0 1,0 9-1,-6 21 35,-2-1 1,-1 0-1,-1-1 1,-25 49 0,36-83-32,0 0 0,0 0 0,0 0 0,0 0 0,0 0 0,0 0 1,0 0-1,-1 0 0,1 0 0,0 0 0,0 0 0,0 0 0,0 0 0,0 0 1,0 0-1,0 0 0,0 0 0,0 0 0,0 0 0,0 0 0,0 0 1,0 0-1,0 0 0,-1 0 0,1 0 0,0 0 0,0 0 0,0 0 1,0 0-1,0 0 0,0 0 0,0 0 0,0 0 0,0 0 0,0 0 0,0 0 1,0 0-1,0 0 0,0 0 0,-1 0 0,1 0 0,0 0 0,0 0 1,0 0-1,0 0 0,0 0 0,0 0 0,0 0 0,0 1 0,0-1 1,0 0-1,0 0 0,0 0 0,0 0 0,0 0 0,0 0 0,0 0 0,0 0 1,0 0-1,0 0 0,0 0 0,0 0 0,0 0 0,0 1 0,0-1 1,0 0-1,-1-9 20,3-13-84,5 0-15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5.727"/>
    </inkml:context>
    <inkml:brush xml:id="br0">
      <inkml:brushProperty name="width" value="0.05" units="cm"/>
      <inkml:brushProperty name="height" value="0.05" units="cm"/>
    </inkml:brush>
  </inkml:definitions>
  <inkml:trace contextRef="#ctx0" brushRef="#br0">0 1 15691,'2'1'267,"0"0"0,0 1 0,0-1 0,-1 1 0,1 0 0,0-1 0,-1 1 0,1 0 0,-1 0 0,0 0 0,0 0 0,0 0 0,0 0 0,0 1-1,0-1 1,0 0 0,-1 0 0,1 1 0,-1-1 0,0 0 0,1 4 0,-1 7 410,1 1 1,-4 22-1,1-14-191,2-12-390,-3 28-4,2 0 1,2 1-1,8 51 1,-19-115 228,1 2-545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00.873"/>
    </inkml:context>
    <inkml:brush xml:id="br0">
      <inkml:brushProperty name="width" value="0.05" units="cm"/>
      <inkml:brushProperty name="height" value="0.05" units="cm"/>
    </inkml:brush>
  </inkml:definitions>
  <inkml:trace contextRef="#ctx0" brushRef="#br0">10 982 12963,'-1'0'174,"1"-1"0,-1 0 0,0 1 0,1-1 0,-1 0 0,1 1 0,-1-1 0,1 0 0,-1 0 0,1 1 0,-1-1 0,1 0 0,0 0 0,-1 0 0,1 0 0,0 0 0,0 0 0,0 1 0,-1-3 0,1-21 853,0 17-150,4-49 1072,2-1 0,23-96 1,-17 96-1457,-1 1-161,41-172 470,-40 185-724,2 1 0,2 1 0,26-49 0,-35 77-58,1 0 0,0 0 1,20-21-1,-25 30-22,0 1 1,0 0-1,1 0 0,-1 0 1,1 0-1,-1 1 0,1 0 0,0-1 1,0 1-1,0 0 0,0 1 1,1-1-1,-1 1 0,0 0 0,1 0 1,-1 0-1,8 0 0,-11 1 0,0 0 0,0 0-1,0 1 1,1-1 0,-1 0-1,0 0 1,0 1 0,0-1 0,1 1-1,-1-1 1,0 1 0,0-1-1,0 1 1,0 0 0,0 0-1,0-1 1,0 1 0,0 0 0,-1 0-1,1 0 1,0 0 0,0 0-1,0 1 1,0 1 0,0-1 0,0 1-1,0-1 1,-1 1 0,1 0 0,-1-1-1,1 1 1,-1 0 0,0 0 0,-1 3-1,1 2 7,-1-1 0,-1 1-1,0-1 1,0 1-1,0-1 1,-7 14 0,-7 1 40,13-19-38,0 0 1,0 0-1,1 1 0,-1-1 1,1 1-1,0-1 0,0 1 1,1 0-1,-3 6 1,4-10-7,0 1 0,0-1 1,1 1-1,-1-1 0,0 1 1,0-1-1,0 1 0,1-1 1,-1 1-1,0-1 0,0 1 1,1-1-1,-1 1 0,0-1 0,1 1 1,-1-1-1,1 0 0,-1 1 1,0-1-1,1 0 0,-1 1 1,1-1-1,-1 0 0,1 0 1,0 1-1,18 6-9,-13-5 0,8 3 4,77 35-30,-82-35 30,0 0 1,-1 1-1,0 0 1,0 0-1,0 1 1,0 0 0,10 13-1,-17-19 22,1 1 0,-1 0 0,0-1 0,0 1 0,0 0 0,0 0 0,0 0 0,0 0 0,0 0 0,-1 0-1,1 0 1,-1 0 0,1 0 0,-1 0 0,0 0 0,0 0 0,0 0 0,0 0 0,0 0 0,0 1 0,-1-1 0,0 2 0,0-1 49,-1-1 1,1 1-1,-1-1 1,0 1-1,0-1 0,0 0 1,0 1-1,0-1 1,0 0-1,0-1 1,-1 1-1,1 0 1,-5 2-1,-4 1 143,1-1-1,-1 1 1,0-2 0,0 0-1,0 0 1,0-1-1,-12 1 1,9-2-129,0 0 1,0-1 0,0-1-1,1 0 1,-1-1 0,0 0-1,0-1 1,-17-7-1,29 10-139,1-1 1,0 1-1,0-1 0,0 0 0,0 1 0,-1-1 0,1 0 0,0 0 0,0 0 0,1 0 0,-1 0 0,0 0 0,0 0 0,0 0 0,1 0 0,-1 0 0,0 0 0,1 0 1,-1-1-1,0 0 0,1 0-9,0 0 1,0-1 0,0 1 0,0 0 0,0 0-1,1 0 1,-1 0 0,1 0 0,-1 0-1,1 0 1,1-4 0,8-14-389</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6.158"/>
    </inkml:context>
    <inkml:brush xml:id="br0">
      <inkml:brushProperty name="width" value="0.05" units="cm"/>
      <inkml:brushProperty name="height" value="0.05" units="cm"/>
    </inkml:brush>
  </inkml:definitions>
  <inkml:trace contextRef="#ctx0" brushRef="#br0">1 70 17820,'1'9'1808,"5"-3"-1032,6 2-248,8-2 897,5 0-201,7-3-352,-1 0-168,4-1-232,-5-2-151,-1-2-674,1-1-567,-7 0 808,-1 1-168,-3-2-120</inkml:trace>
  <inkml:trace contextRef="#ctx0" brushRef="#br0" timeOffset="1">608 1 15379,'3'0'1705,"0"0"-825,2 1-248,-2 6 904,0 2-127,-3 4-193,0 6-144,-5 4-288,2 1-128,-1 5-216,-2 0-79,0-4-217,1-2-168,0-9-657,1-7-415,4-13 904,-3-6-176,0-13-120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6.608"/>
    </inkml:context>
    <inkml:brush xml:id="br0">
      <inkml:brushProperty name="width" value="0.05" units="cm"/>
      <inkml:brushProperty name="height" value="0.05" units="cm"/>
    </inkml:brush>
  </inkml:definitions>
  <inkml:trace contextRef="#ctx0" brushRef="#br0">9 0 20020,'2'3'1953,"-4"2"-1225,2-1-280,0 4 968,0 0-320,0 1-455,0 0-241,0-3-472,0-4-512,0-1 536,-3-1-120,-3-9-97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27.011"/>
    </inkml:context>
    <inkml:brush xml:id="br0">
      <inkml:brushProperty name="width" value="0.05" units="cm"/>
      <inkml:brushProperty name="height" value="0.05" units="cm"/>
    </inkml:brush>
  </inkml:definitions>
  <inkml:trace contextRef="#ctx0" brushRef="#br0">76 5 16331,'0'-1'91,"0"1"0,1 0-1,-1-1 1,0 1 0,0 0-1,1-1 1,-1 1 0,0 0-1,1 0 1,-1-1 0,0 1-1,1 0 1,-1 0-1,0 0 1,1 0 0,-1-1-1,1 1 1,-1 0 0,0 0-1,1 0 1,-1 0 0,1 0-1,-1 0 1,0 0-1,1 0 1,-1 0 0,1 0-1,-1 0 1,0 0 0,1 0-1,-1 1 1,1-1 0,-1 0-1,0 0 1,1 1-1,15 4 1310,-5 2-1048,0 1 1,0 0-1,-1 1 1,0 0-1,-1 1 1,0 0-1,0 0 1,-1 1-1,-1 0 1,0 1-1,0-1 1,-1 1-1,8 21 1,-8-13-242,0-1 0,-1 1 0,-1 0 1,-1 1-1,-1-1 0,0 0 0,-2 1 1,-2 26-1,-4-5 63,-1 1 0,-2-1 0,-29 80 0,26-91-486,-1-1-1,-2-1 1,-1 0 0,-1-1-1,-36 46 1,27-49-47,25-24 327,-1 1 0,0-1 0,1 0 0,-1 0 0,0 0-1,1 0 1,-1 0 0,0 0 0,0-1 0,0 1 0,0-1 0,0 1 0,-3 0 0,3-2-12,1 1 1,-1-1-1,1 1 1,-1-1-1,1 1 1,-1-1-1,1 0 0,0 0 1,-1 1-1,1-1 1,-2-2-1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0.626"/>
    </inkml:context>
    <inkml:brush xml:id="br0">
      <inkml:brushProperty name="width" value="0.05" units="cm"/>
      <inkml:brushProperty name="height" value="0.05" units="cm"/>
    </inkml:brush>
  </inkml:definitions>
  <inkml:trace contextRef="#ctx0" brushRef="#br0">38 255 13555,'-11'2'824,"-13"4"1725,24-6-2503,0 0 1,-1 0-1,1 0 1,0 0-1,0 1 1,0-1-1,-1 0 1,1 0-1,0 0 1,0 1-1,0-1 1,0 0-1,0 0 0,0 0 1,-1 1-1,1-1 1,0 0-1,0 0 1,0 1-1,0-1 1,0 0-1,0 1 1,0-1-1,0 0 1,0 0-1,0 1 0,0-1 1,0 0-1,0 1 1,10 11 1279,-6-9-1179,1 0 0,0 0 1,0 0-1,1-1 0,-1 0 0,0 0 0,1 0 0,-1 0 0,1-1 1,0 0-1,-1 0 0,1-1 0,0 1 0,6-1 0,12-1 138,47-9 1,-69 10-271,181-36 340,34-4-247,-158 31-77,103 0-1,-93 11-12,-19 0 13,1-2 0,0-2 0,73-13 1,16-24 60,-3 1 7,-115 33-89,0 1 0,0 2 1,0 0-1,30 2 0,-5 3 2,7 1 2,-1-2 1,106-9-1,2-21-6,104-11-8,-39 30 14,-197 10-7,-1 1 0,1 1 0,0 2 0,-1 1 0,48 16 0,-68-19 13,0 0-1,0-1 1,1 0-1,-1 0 1,0-1 0,1 0-1,-1-1 1,0 0 0,1 0-1,-1-1 1,1 0-1,-1 0 1,15-5 0,-11 2-352,0-1 0,0-1 0,0 0 1,0 0-1,-1-1 0,0-1 1,17-15-1,-26 19-572,-8 7 362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1.123"/>
    </inkml:context>
    <inkml:brush xml:id="br0">
      <inkml:brushProperty name="width" value="0.05" units="cm"/>
      <inkml:brushProperty name="height" value="0.05" units="cm"/>
    </inkml:brush>
  </inkml:definitions>
  <inkml:trace contextRef="#ctx0" brushRef="#br0">19 372 16732,'-1'0'82,"1"0"0,-1 0 0,0 0 0,1 1 0,-1-1 0,0 0 0,0 0 1,1 0-1,-1 0 0,0-1 0,1 1 0,-1 0 0,0 0 0,1 0 0,-1 0 0,1-1 1,-1 1-1,0 0 0,1-1 0,-1 1 0,1 0 0,-1-1 0,1 1 0,-1-1 0,1 1 1,-2-2-1,2 1-6,0 0 1,0 1-1,0-1 0,0 0 1,0 0-1,0 0 1,0 0-1,0 0 1,0 0-1,0 0 1,0 0-1,0 0 0,1 0 1,-1 0-1,0 0 1,1-1-1,3-5 362,0 1 0,0-1 1,9-11-1,37-35 424,2 1-1,96-73 1,-125 107-797,-12 9-56,-3 2-4,1 0-1,0 0 1,1 0-1,0 1 1,0 1-1,16-8 1,-26 13-4,1 0-1,0 0 1,0-1 0,0 1-1,-1 0 1,1 0 0,0 0 0,0 0-1,0 0 1,0 0 0,-1 0-1,1 0 1,0 0 0,0 0-1,0 0 1,0 1 0,-1-1 0,1 0-1,0 1 1,0-1 0,-1 0-1,1 1 1,0-1 0,0 1 0,-1-1-1,1 1 1,-1 0 0,1-1-1,0 1 1,-1-1 0,1 1-1,-1 0 1,0 0 0,1-1 0,-1 1-1,1 0 1,-1 0 0,0-1-1,0 1 1,1 2 0,0 3 5,0 0 1,-1 0-1,1 1 0,-2 9 1,1-5 3,-5 131 69,1-76-739,3 0 0,10 81 0,-2-115 353,4-12-123</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2.562"/>
    </inkml:context>
    <inkml:brush xml:id="br0">
      <inkml:brushProperty name="width" value="0.05" units="cm"/>
      <inkml:brushProperty name="height" value="0.05" units="cm"/>
    </inkml:brush>
  </inkml:definitions>
  <inkml:trace contextRef="#ctx0" brushRef="#br0">667 212 7466,'1'-9'94,"0"-1"0,0 1 0,1 0 0,1-1 0,-1 1 0,2 0 0,4-10 1,-4 9 465,0 0 0,0 0 0,-1 0 0,0 0 1,1-17-1,-4 26-448,0-1 1,0 1 0,0-1 0,0 1-1,0-1 1,0 1 0,-1-1-1,1 1 1,-1-1 0,1 1-1,-1-1 1,1 1 0,-1 0-1,0-1 1,0 1 0,0 0-1,0-1 1,0 1 0,0 0-1,-1-1 1,-1 0-24,1 0 0,-1 0 0,0 1 0,0-1 0,0 1 0,0-1 0,0 1 0,0 0 0,-4 0-1,-3-1 39,-1 0-1,1 1 1,-1 1-1,1 0 1,-13 1-1,6 2 76,0 1 0,1 0 0,-1 1 0,1 0 0,-24 14 0,-73 46 585,76-41-555,1 2 1,2 2-1,0 1 0,2 1 0,-36 44 0,55-57-113,0 0 0,1 1 0,1 1-1,1 0 1,0 0 0,2 1-1,0 0 1,1 1 0,1 0 0,1 0-1,1 0 1,-3 39 0,7-36-46,1 1 0,1 0 1,1-1-1,2 1 0,0-1 1,1 0-1,1 0 0,2-1 0,0 0 1,2-1-1,0 1 0,1-2 1,1 0-1,2-1 0,27 32 1,-26-34-48,1-2 0,1 0 0,0-1 1,1-1-1,1 0 0,0-2 0,1 0 1,0-1-1,0-2 0,1 0 0,1-1 1,-1-1-1,1-1 0,1-1 0,-1-1 1,38 1-1,-36-6-10,1-1 0,-1-1 0,0-1 0,0-1 1,-1-1-1,1-2 0,-2 0 0,1-1 0,-1-2 0,0 0 1,23-16-1,0-4 10,-2-1 1,-1-3-1,-1-1 1,37-44-1,-58 58-5,-2 0 0,-1-1 0,0-1 0,-2-1 0,22-44 0,-33 59-13,-1-1-1,0 1 1,-1-1 0,0 0-1,0 0 1,-1 0-1,-1 0 1,0-1-1,0 1 1,-1 0-1,-1 0 1,0-1 0,0 1-1,-1 0 1,0 0-1,-1 0 1,-1 0-1,-4-11 1,-5-1-1,0 1 0,-1 1 0,0 0-1,-2 1 1,-1 1 0,-31-28 0,-3 2-98,-73-47 1,42 39-564,70 46 550,-1 1 1,1 1 0,-1 0 0,0 1-1,-15-3 1,23 5 73,1 2 1,-1-1-1,0 1 0,0-1 1,1 1-1,-1 1 0,-5 0 1,6 0-7,0 0-1,0 1 1,0 0 0,1 0 0,-1 0 0,1 0 0,-4 3 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1.223"/>
    </inkml:context>
    <inkml:brush xml:id="br0">
      <inkml:brushProperty name="width" value="0.05" units="cm"/>
      <inkml:brushProperty name="height" value="0.05" units="cm"/>
    </inkml:brush>
  </inkml:definitions>
  <inkml:trace contextRef="#ctx0" brushRef="#br0">195 1 15171,'-5'5'3184,"5"8"-3039,0-10 360,4 118 3842,9 54-3764,-7-109-893,-9-78-737,-1 0 0,-1 1 0,0-1 0,-8-13 0,11 21 802,-9-16-420,0 1 0,-2 0-1,-18-21 1,24 30 771,-1 2 1,-1-1-1,0 1 0,0 0 0,0 1 1,-1 0-1,-19-10 0,28 17-36,0-1-1,1 1 1,-1-1-1,0 1 1,0-1 0,1 1-1,-1 0 1,0-1-1,0 1 1,0 0-1,1 0 1,-1 0 0,0-1-1,0 1 1,0 0-1,0 0 1,0 0-1,1 0 1,-1 1 0,0-1-1,0 0 1,0 0-1,0 0 1,0 1-1,1-1 1,-1 0-1,0 1 1,0 0 0,1 0 16,0 0 0,0 0 0,0 0 0,0 0 0,0 0 0,1 0 0,-1 0 1,0 0-1,1 0 0,-1 0 0,0-1 0,1 1 0,-1 0 0,1 0 0,0 0 0,-1 0 1,1-1-1,0 1 0,-1 0 0,1 0 0,0-1 0,0 1 0,0-1 0,1 1 0,5 5 141,0-1 0,1 0 0,0 0 0,0-1 0,0 0 0,1 0 0,0-1-1,14 3 1,-6-2 55,0-2-1,1 0 0,-1 0 0,18-2 0,5-3-8,0-2 0,-1-1-1,45-13 1,18-13 81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2.450"/>
    </inkml:context>
    <inkml:brush xml:id="br0">
      <inkml:brushProperty name="width" value="0.05" units="cm"/>
      <inkml:brushProperty name="height" value="0.05" units="cm"/>
    </inkml:brush>
  </inkml:definitions>
  <inkml:trace contextRef="#ctx0" brushRef="#br0">74 1 15763,'-3'20'6186,"-8"30"-3511,-10 11-1530,11-36-906,2-1-1,1 1 1,-6 35-1,13-58-230,0-1-1,0 0 0,-1 1 1,1-1-1,0 0 1,0 1-1,0-1 1,1 0-1,-1 1 1,0-1-1,0 0 1,1 1-1,-1-1 1,1 0-1,-1 0 1,1 1-1,-1-1 1,1 0-1,0 0 1,0 0-1,1 2 1,-1-2 0,1-1 0,-1 1-1,0 0 1,1-1 0,-1 0 0,0 1 0,1-1 0,-1 0 0,1 1 0,-1-1 0,1 0-1,-1 0 1,0 0 0,1 0 0,-1-1 0,3 0 0,6-1-37,0-2 0,0 1 0,-1-1 0,13-7 0,-22 11 26,11-6-429,-1 1 0,0-1 0,0-1 0,0 0 0,-1 0 0,11-12 0,-14 7-96,-5 1-181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2.894"/>
    </inkml:context>
    <inkml:brush xml:id="br0">
      <inkml:brushProperty name="width" value="0.05" units="cm"/>
      <inkml:brushProperty name="height" value="0.05" units="cm"/>
    </inkml:brush>
  </inkml:definitions>
  <inkml:trace contextRef="#ctx0" brushRef="#br0">3 5 17380,'-3'-2'2168,"6"2"-1344,8 2-248,6 2 1153,6 1-489,0-1-240,4 1-376,-2-3-151,4-1-441,0-2-465,-3-4 433,-3-1-96,-3-8-128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3.528"/>
    </inkml:context>
    <inkml:brush xml:id="br0">
      <inkml:brushProperty name="width" value="0.05" units="cm"/>
      <inkml:brushProperty name="height" value="0.05" units="cm"/>
    </inkml:brush>
  </inkml:definitions>
  <inkml:trace contextRef="#ctx0" brushRef="#br0">192 4 15955,'3'-3'1397,"-5"2"-594,-12 9 74,-1 8-391,0 0 0,0 1-1,2 1 1,0 0 0,1 1 0,1 0-1,0 1 1,-12 34 0,12-22-353,1 0 1,2 0-1,1 1 0,1 0 1,-1 39-1,6-55-44,0 1-1,2-1 1,0 0 0,1 1-1,8 29 1,-9-42-106,1 0 1,-1 0-1,1-1 0,0 1 0,0-1 1,1 0-1,-1 0 0,1 0 1,0 0-1,0 0 0,0 0 0,0-1 1,1 1-1,0-1 0,-1 0 0,1 0 1,0 0-1,0-1 0,1 1 1,-1-1-1,1 0 0,-1-1 0,1 1 1,-1-1-1,7 2 0,2-2-162,1-1 0,-1-1 0,0 0-1,1 0 1,-1-1 0,0-1 0,21-7 0,15-4-228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18.595"/>
    </inkml:context>
    <inkml:brush xml:id="br0">
      <inkml:brushProperty name="width" value="0.05" units="cm"/>
      <inkml:brushProperty name="height" value="0.05" units="cm"/>
    </inkml:brush>
  </inkml:definitions>
  <inkml:trace contextRef="#ctx0" brushRef="#br0">11169 367 9482,'-74'23'709,"-119"21"-1,145-37-567,0-2-1,0-3 1,-85-5-1,88-1-123,-580-33-39,10 60 470,66-2-44,-408-39 182,0-51-444,32-40-274,20 1 7,-151 34 362,1035 73-234,-1559-61 694,733 55-597,750 9-133,0 3-1,1 5 0,-98 23 1,144-21 16,0 2 0,0 3 1,2 1-1,0 3 0,1 2 1,1 2-1,-55 39 0,11 8 9,-135 140-1,187-173 6,1 2 1,2 2 0,-45 73-1,63-87 2,2 1 0,1 0 0,1 2 0,1-1 0,2 1 0,1 1 1,-4 34-1,8-30 4,2-1 0,1 0 1,2 1-1,7 56 1,-4-70-5,2 1 0,1-1 0,0-1 0,2 1 0,0-1 0,2 0 0,0-1 0,15 22 0,-2-11-1,1-1 1,2-1 0,1-2 0,1 0 0,1-2 0,1-1 0,2-2 0,0-1 0,53 27 0,20 1-21,210 69 0,-267-103 18,693 225-121,-556-191 69,328 44 0,200-26 26,-455-47 10,1573 53-19,-649-125 35,-6-84 16,495-172-220,-1093 197 105,-92 19-31,224-65-21,-98 1 134,-248 55 246,-12-31 91,-346 128-313,27-12 26,31-19-1,-56 29-22,-1 0 1,1 0-1,-1-1 0,0 0 0,0 0 0,-1-1 0,0 0 0,0 0 1,7-11-1,-11 14-3,-1 0 0,1 0 0,-1 0 0,0-1 0,0 1 0,0 0 0,0-1 0,-1 1 0,0-1 0,0 1 0,0-1 0,0 1 0,-1 0 0,0-1 0,0 1 0,0 0 0,0-1 0,-1 1 0,1 0 0,-1 0 0,0 0 0,-1 0 0,1 0 0,-4-4 0,-5-6 3,0 0 1,-1 1-1,-1 0 0,-24-19 1,-16-9 42,-3 3 0,-1 2 1,-1 3-1,-2 2 1,-1 3-1,-2 3 1,0 2-1,-116-25 1,24 19-13,-261-16 0,-160 32-98,546 13 89,-103 0-36,5 0 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3.980"/>
    </inkml:context>
    <inkml:brush xml:id="br0">
      <inkml:brushProperty name="width" value="0.05" units="cm"/>
      <inkml:brushProperty name="height" value="0.05" units="cm"/>
    </inkml:brush>
  </inkml:definitions>
  <inkml:trace contextRef="#ctx0" brushRef="#br0">0 322 16540,'2'-1'169,"0"1"1,0-1 0,0 0 0,-1 1 0,1-1 0,0 0 0,-1 0 0,1 0 0,0 0 0,-1 0 0,1 0 0,-1-1 0,0 1 0,1-1 0,-1 1 0,0-1 0,1-1 0,3-3 171,69-83 2769,-35 38-2148,83-78-1,-120 126-946,24-16 70,-26 19-84,1-1 0,-1 1 1,1 0-1,-1-1 0,1 1 1,-1 0-1,1 0 1,-1-1-1,1 1 0,0 0 1,-1 0-1,1 0 0,-1 0 1,1 0-1,-1 0 1,1 0-1,0 0 0,-1 0 1,1 0-1,-1 0 1,1 0-1,0 0 0,-1 1 1,1-1-1,-1 0 0,1 0 1,-1 1-1,1-1 1,-1 0-1,1 1 0,-1-1 1,1 0-1,-1 1 0,1-1 1,-1 1-1,0-1 1,1 1-1,-1-1 0,0 1 1,1-1-1,-1 1 0,0-1 1,0 1-1,0-1 1,1 1-1,-1 1 0,2 12-1,-1 1 0,-1 0 0,0-1 0,0 1 0,-2 0 0,-5 27 0,1-11-2,-5 39 45,-9 66 180,22-120-74,-2-16-165,0 1 0,0-1 1,0 0-1,0 0 1,0 0-1,0 0 0,1 0 1,-1 0-1,0 1 0,0-1 1,0 0-1,0 0 0,0 0 1,1 0-1,-1 0 0,0 0 1,0 0-1,0 0 0,0 0 1,1 0-1,-1 0 0,0 0 1,0 0-1,0 0 0,0 0 1,1 0-1,-1 0 0,0 0 1,0 0-1,0 0 0,0 0 1,0 0-1,1 0 0,-1 0 1,0-1-1,0 1 0,0 0 1,0 0-1,0 0 1,1 0-1,-1 0 0,0-1 1,19-23-1873,-9 11 1683,12-11-229,2-5-159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4.411"/>
    </inkml:context>
    <inkml:brush xml:id="br0">
      <inkml:brushProperty name="width" value="0.05" units="cm"/>
      <inkml:brushProperty name="height" value="0.05" units="cm"/>
    </inkml:brush>
  </inkml:definitions>
  <inkml:trace contextRef="#ctx0" brushRef="#br0">6 2 18668,'-5'9'1960,"5"-3"-1135,3-1-289,11-2 1080,6-1-320,10-2-480,10 0-231,6-2-241,0 0-152,0-1-344,-2 0-905,-13 2 953,-10-2-160,-10-10-96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4.873"/>
    </inkml:context>
    <inkml:brush xml:id="br0">
      <inkml:brushProperty name="width" value="0.05" units="cm"/>
      <inkml:brushProperty name="height" value="0.05" units="cm"/>
    </inkml:brush>
  </inkml:definitions>
  <inkml:trace contextRef="#ctx0" brushRef="#br0">293 4 16636,'2'-1'279,"1"1"1,-1-1 0,1 1 0,0-1 0,-1 1-1,1 0 1,-1 0 0,1 0 0,0 0 0,-1 1 0,1-1-1,-1 1 1,4 1 0,-5-2-162,0 1 1,0 0-1,1 0 0,-1 0 1,0 1-1,0-1 0,0 0 1,0 0-1,-1 0 0,1 1 1,0-1-1,0 1 0,-1-1 1,1 0-1,-1 1 0,1-1 1,-1 1-1,0-1 0,1 1 1,-1 0-1,0-1 0,0 1 1,0 2-1,-1 4 65,0 1-1,0-1 1,-1 0 0,0 1-1,0-1 1,-1 0 0,0 0-1,0 0 1,-9 13 0,-4 6 193,-25 30 0,37-51-331,-70 84 592,66-82-564,0 0 0,0-1 1,0 0-1,-1-1 0,0 0 0,0 0 0,-1-1 0,-16 7 0,24-11-62,-1 0 0,1 0-1,0-1 1,-1 1 0,1-1-1,0 0 1,-1 0 0,1 1-1,0-1 1,-1-1 0,1 1-1,0 0 1,-1-1 0,1 1-1,0-1 1,-1 0 0,1 1-1,0-1 1,0 0 0,0 0-1,0-1 1,0 1 0,0 0-1,0-1 1,0 1 0,0-1-1,1 0 1,-1 1 0,1-1-1,-1 0 1,1 0 0,0 0-1,-1 0 1,1 0 0,0 0-1,0-1 1,1 1 0,-2-3-1,-1-7-2,0 0 0,1 1 0,0-1 0,0 0 0,2 0-1,0-17 1,0 16-8,1 0-1,1 0 0,0 1 0,4-14 1,-5 22-5,0 1 1,0 0 0,0 0 0,0 0 0,1 0 0,-1 0 0,1 0 0,0 1 0,0-1 0,0 0 0,0 1 0,0 0 0,0-1 0,1 1-1,-1 0 1,1 0 0,0 0 0,-1 1 0,1-1 0,0 0 0,6-1 0,-7 3 1,0 0 1,1 0-1,-1 0 1,1 0-1,-1 0 0,1 0 1,-1 1-1,1 0 1,-1-1-1,0 1 0,1 0 1,-1 0-1,0 0 1,1 0-1,-1 1 1,0-1-1,0 0 0,0 1 1,-1 0-1,4 3 1,5 5-8,0 1 0,11 16 0,-13-15 3,16 22-68,-9-13 140,23 27-1,-34-43-166,1 0 0,0-1 0,0 1 0,1-1 0,-1 0-1,1-1 1,0 1 0,0-1 0,0 0 0,8 2 0,-11-4-7,1 0 1,-1-1 0,1 1-1,-1-1 1,1 0 0,-1 0-1,0-1 1,1 1-1,-1-1 1,1 1 0,5-3-1,6-3-331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5.338"/>
    </inkml:context>
    <inkml:brush xml:id="br0">
      <inkml:brushProperty name="width" value="0.05" units="cm"/>
      <inkml:brushProperty name="height" value="0.05" units="cm"/>
    </inkml:brush>
  </inkml:definitions>
  <inkml:trace contextRef="#ctx0" brushRef="#br0">78 0 17732,'2'17'995,"-1"-1"-1,-1 1 1,-1-1 0,-1 1-1,-4 23 1,-27 79 865,20-78-1236,-11 55 0,24-92-588,-1-1 0,1 0 0,-1 1-1,1-1 1,0 0 0,0 1-1,1-1 1,-1 0 0,1 1 0,-1-1-1,3 5 1,-2-7-27,-1 0 1,1 0-1,0 0 1,0 0-1,0 0 0,0 0 1,0 0-1,0 0 0,0 0 1,1 0-1,-1-1 0,0 1 1,0-1-1,1 1 0,-1-1 1,0 1-1,1-1 1,-1 1-1,0-1 0,1 0 1,-1 0-1,0 0 0,1 0 1,-1 0-1,1 0 0,-1 0 1,0-1-1,1 1 0,-1 0 1,2-1-1,11-3-307,-1 0-1,0-1 1,0 0 0,-1-1-1,0-1 1,0 0-1,0 0 1,-1-1 0,0 0-1,0-1 1,11-13-1,-20 20 198,-1 0 0,1 0 0,-1 0-1,0 0 1,1 0 0,-1 0 0,0-1-1,-1 1 1,1 0 0,0-1 0,-1 1-1,1-5 1,-5-2-748</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5.803"/>
    </inkml:context>
    <inkml:brush xml:id="br0">
      <inkml:brushProperty name="width" value="0.05" units="cm"/>
      <inkml:brushProperty name="height" value="0.05" units="cm"/>
    </inkml:brush>
  </inkml:definitions>
  <inkml:trace contextRef="#ctx0" brushRef="#br0">0 17 17900,'2'0'1912,"16"3"-1144,8 0-296,11-1 953,7-2-209,14-3-1112,2 0 264,6-3-256,15-7-88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6.258"/>
    </inkml:context>
    <inkml:brush xml:id="br0">
      <inkml:brushProperty name="width" value="0.05" units="cm"/>
      <inkml:brushProperty name="height" value="0.05" units="cm"/>
    </inkml:brush>
  </inkml:definitions>
  <inkml:trace contextRef="#ctx0" brushRef="#br0">4 5 18444,'-3'-5'1960,"3"7"-1183,0 2-297,1 6 1056,2 3-272,0 7-464,0 5-231,0 5-281,-1 7-56,-1 4-56,-1 1-72,0-1-336,0-3-240,0-9-497,0-6-375,0-21 1016,-4 4-240,1-21-264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6.715"/>
    </inkml:context>
    <inkml:brush xml:id="br0">
      <inkml:brushProperty name="width" value="0.05" units="cm"/>
      <inkml:brushProperty name="height" value="0.05" units="cm"/>
    </inkml:brush>
  </inkml:definitions>
  <inkml:trace contextRef="#ctx0" brushRef="#br0">0 6 16243,'0'7'2017,"3"-3"-1241,14 2-232,4-1 1089,15-4-569,3 1-152,10-2-408,3-3-376,5-3-944,-2-2 832,-6 0-200,2 2-128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7.139"/>
    </inkml:context>
    <inkml:brush xml:id="br0">
      <inkml:brushProperty name="width" value="0.05" units="cm"/>
      <inkml:brushProperty name="height" value="0.05" units="cm"/>
    </inkml:brush>
  </inkml:definitions>
  <inkml:trace contextRef="#ctx0" brushRef="#br0">466 1 15947,'-1'9'401,"0"-1"-1,0 1 1,0 0 0,-1-1-1,-1 1 1,1-1-1,-1 0 1,-8 15-1,-4 3 523,-23 30 0,25-37-496,-38 52 863,-2-2 0,-64 61 0,110-123-1183,0 0 1,0-1-1,0 0 1,-1 0 0,-14 8-1,20-14-109,1 1 1,-1 0-1,0 0 0,0-1 0,0 1 0,1-1 0,-1 1 1,0-1-1,0 0 0,0 0 0,0 0 0,0 0 1,1 0-1,-1 0 0,0 0 0,0 0 0,0-1 1,0 1-1,0-1 0,1 0 0,-1 1 0,0-1 0,1 0 1,-1 0-1,0 0 0,1 0 0,-1 0 0,1-1 1,0 1-1,-1 0 0,1-1 0,0 1 0,0-1 1,0 1-1,-1-3 0,-4-5-99,2-1 0,-1 1 1,2-1-1,-1 0 0,1 0 0,1 0 1,-3-18-1,3 12-52,1 0 0,1 0 1,0-1-1,3-21 0,-3 36 150,1 0-1,-1 0 0,1-1 0,-1 1 1,1 0-1,0 0 0,0 0 1,0 0-1,0 0 0,0 0 0,0 0 1,1 0-1,-1 0 0,1 0 1,-1 1-1,1-1 0,-1 1 0,1-1 1,2-1-1,-1 2 20,0 0-1,0-1 1,0 1 0,0 0-1,1 1 1,-1-1 0,0 0-1,0 1 1,1 0 0,-1 0-1,7 0 1,5 3 102,1 0 1,-1 1-1,1 1 1,20 8 0,-29-10-76,58 25 425,111 64 0,-169-87-689,-5-3 250,0-1 0,0 1 1,1-1-1,-1 0 0,0 0 0,0 0 0,1 0 0,-1 0 1,0-1-1,4 2 0,-5-3-88,-3-3-23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7.585"/>
    </inkml:context>
    <inkml:brush xml:id="br0">
      <inkml:brushProperty name="width" value="0.05" units="cm"/>
      <inkml:brushProperty name="height" value="0.05" units="cm"/>
    </inkml:brush>
  </inkml:definitions>
  <inkml:trace contextRef="#ctx0" brushRef="#br0">224 3 18332,'1'-1'128,"0"1"0,1-1-1,-1 1 1,0 0 0,0 0 0,1 0 0,-1 0-1,0 0 1,0 0 0,1 0 0,-1 0 0,0 0-1,0 0 1,0 1 0,1-1 0,-1 0 0,0 1-1,0-1 1,0 1 0,0 0 0,0-1 0,0 1 0,0 0-1,0 0 1,0 0 0,0-1 0,0 1 0,0 0-1,0 0 1,-1 0 0,1 0 0,0 0 0,-1 1-1,1-1 1,-1 0 0,1 0 0,-1 0 0,0 0-1,1 1 1,-1-1 0,0 0 0,0 0 0,0 1-1,0-1 1,0 2 0,-1 7 289,0 0 0,-1 0 0,0 0 0,-7 16 1,5-11-300,1-8-35,-25 100 702,25-91-713,0 1-1,2-1 1,-1 1-1,3 25 1,-1-40-68,0 0-1,0 0 1,0-1 0,0 1 0,0 0 0,1-1 0,-1 1 0,1 0 0,-1-1 0,1 1 0,-1-1 0,1 1 0,0-1 0,0 1 0,0-1 0,0 0 0,0 1 0,0-1 0,0 0 0,1 0 0,-1 1 0,0-1 0,1 0 0,1 1 0,-1-2-14,0 0 1,1 1 0,-1-1 0,0 0 0,0 0 0,1 0 0,-1-1 0,0 1-1,0 0 1,1-1 0,-1 1 0,0-1 0,0 0 0,0 0 0,0 0-1,0 0 1,3-2 0,12-7-755,28-22 0,-40 28 403,1-1-1,-2 1 1,1-1-1,0 0 0,-1 0 1,0 0-1,0-1 1,-1 1-1,4-8 0,-4-2-447,-3 1-145</inkml:trace>
  <inkml:trace contextRef="#ctx0" brushRef="#br0" timeOffset="1">0 114 17940,'10'8'2304,"5"0"-1383,13-5-321,5-2 1440,5-1-832,2 0-183,-1-4-625,-3-1-280,-7-3-1105,-4-1 977,-13 5-232,-6-1-136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8.425"/>
    </inkml:context>
    <inkml:brush xml:id="br0">
      <inkml:brushProperty name="width" value="0.05" units="cm"/>
      <inkml:brushProperty name="height" value="0.05" units="cm"/>
    </inkml:brush>
  </inkml:definitions>
  <inkml:trace contextRef="#ctx0" brushRef="#br0">300 1 16852,'2'0'231,"-1"1"0,1-1 0,0 1 0,-1 0 0,1-1 0,-1 1 0,1 0 0,-1 0 0,1 0 0,-1 0 0,0 0 0,0 1 0,1-1 0,-1 0 0,0 1 0,0-1 1,0 0-1,-1 1 0,1-1 0,0 1 0,0 0 0,-1-1 0,1 1 0,-1-1 0,1 3 0,11 49 938,-11-47-929,6 39-27,-2 0 0,-2 1 0,-3-1-1,-1 1 1,-2-1 0,-2 0 0,-2 0 0,-2 0 0,-2-1 0,-29 75 0,31-100-224,0 1 1,-1-1-1,-1-1 1,-20 25-1,24-34-138,0-1 0,-1 1 0,0-2-1,-1 1 1,0-1 0,0 0 0,0-1 0,-1 0-1,0-1 1,-11 5 0,18-9 62,-1 0 0,1 0 0,0 0 0,-1 0 0,1 0 1,-1-1-1,1 1 0,-1-1 0,1 0 0,-1 0 0,1 0 0,-1-1 0,1 1 0,-1-1 1,1 0-1,-1 0 0,1 0 0,0 0 0,-1-1 0,1 1 0,0-1 0,0 0 0,0 0 0,-3-3 1,-12-16-621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21.734"/>
    </inkml:context>
    <inkml:brush xml:id="br0">
      <inkml:brushProperty name="width" value="0.05" units="cm"/>
      <inkml:brushProperty name="height" value="0.05" units="cm"/>
    </inkml:brush>
  </inkml:definitions>
  <inkml:trace contextRef="#ctx0" brushRef="#br0">4385 0 10018,'-74'9'206,"-717"87"1351,11 69-1609,210 30-1838,295-83 438,-118 52 179,-4 26 1397,18 35 1472,56 20 142,266-194-1448,2 2 0,2 2 0,-60 82 0,96-113-244,1 1 1,1 0-1,0 1 1,3 1-1,0 0 1,-11 38-1,19-50-37,1 0-1,0 0 1,1 1 0,1-1-1,0 1 1,1 0 0,1-1 0,0 1-1,1-1 1,1 0 0,0 1-1,1-1 1,10 25 0,1-11-12,1 1 0,1-2 0,1 0 0,1-1 0,2-1 0,45 44 0,-30-38-130,1-1-1,1-1 1,2-3-1,49 27 0,-7-13-479,1-5 0,2-2-1,162 39 1,277 26-483,-468-90 1177,505 73 1668,52 9 260,-509-74-1819,576 92 478,6-23-457,-136-43-131,2-25 0,957-91 0,-368-103-138,-25-120-2,-652 113 99,-380 141-26,-2-3-1,-2-4 1,96-77-1,-142 98-4,-1-1 0,-2-2 0,0-2 0,-3 0 0,0-2 0,-3-1 0,-1-1 0,26-53 0,-39 66-6,-2 0-1,0-1 0,-2 0 0,0-1 0,-2 0 0,3-38 0,-7 43-1,-1 0 0,-1 0 0,-1 0 0,-1 0-1,0 0 1,-2 1 0,0-1 0,-15-34 0,1 15 1,-2 1 0,-2 1 0,-1 0 0,-2 2 1,-1 1-1,-51-50 0,9 20-1,-3 3 1,-84-55-1,57 52 26,-2 6 0,-2 3 0,-171-64-1,-349-82 270,109 67-187,-6 22 1,-1044-87 0,636 183 429,682 25-473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8.962"/>
    </inkml:context>
    <inkml:brush xml:id="br0">
      <inkml:brushProperty name="width" value="0.05" units="cm"/>
      <inkml:brushProperty name="height" value="0.05" units="cm"/>
    </inkml:brush>
  </inkml:definitions>
  <inkml:trace contextRef="#ctx0" brushRef="#br0">2 435 19812,'0'0'65,"0"0"-1,0 1 0,0-1 1,-1 0-1,1 1 0,0-1 0,0 0 1,0 0-1,0 1 0,0-1 1,0 0-1,0 1 0,0-1 1,0 0-1,0 1 0,0-1 1,0 0-1,0 1 0,0-1 1,0 0-1,0 0 0,0 1 1,1-1-1,-1 0 0,0 1 1,0-1-1,0 0 0,0 0 0,1 1 1,-1-1-1,0 0 0,0 0 1,0 1-1,1-1 0,-1 0 1,0 0-1,0 0 0,1 0 1,-1 1-1,1-1 0,14-6 1167,26-24-330,-34 25-553,37-33 398,69-75 1,29-53-423,-77 79-175,-86 138-149,-19 73 0,34-98 9,0 1-1,2 0 1,1 0-1,0 50 1,4-68-9,0-1 0,0 0 1,1 0-1,3 11 0,-5-17-82,0-1 0,1 1 0,-1-1 0,1 1-1,0-1 1,-1 1 0,1-1 0,0 1 0,0-1 0,0 0 0,0 1-1,0-1 1,0 0 0,0 0 0,0 0 0,0 0 0,1 0 0,-1 0 0,0 0-1,1 0 1,-1 0 0,1-1 0,-1 1 0,1 0 0,-1-1 0,1 0 0,0 1-1,2-1 1,5-3-303,-1-4-134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9.396"/>
    </inkml:context>
    <inkml:brush xml:id="br0">
      <inkml:brushProperty name="width" value="0.05" units="cm"/>
      <inkml:brushProperty name="height" value="0.05" units="cm"/>
    </inkml:brush>
  </inkml:definitions>
  <inkml:trace contextRef="#ctx0" brushRef="#br0">0 108 18268,'17'15'1936,"10"-12"-1047,4-3-321,12-8 952,3-1-248,4-6-328,-1 0-319,-4-4-601,-7 2-473,-9 1 441,-3 0-136,-6 6-128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49.825"/>
    </inkml:context>
    <inkml:brush xml:id="br0">
      <inkml:brushProperty name="width" value="0.05" units="cm"/>
      <inkml:brushProperty name="height" value="0.05" units="cm"/>
    </inkml:brush>
  </inkml:definitions>
  <inkml:trace contextRef="#ctx0" brushRef="#br0">83 1 16860,'16'0'987,"-1"0"0,0 1 1,0 0-1,0 1 0,23 7 1,-36-8-921,1 0 0,0 0 0,0 0 0,0 0 0,-1 1 0,1-1 1,-1 1-1,1 0 0,-1-1 0,0 1 0,0 0 0,1 1 0,-2-1 0,1 0 1,0 1-1,0-1 0,-1 1 0,1-1 0,-1 1 0,0 0 0,0 0 0,0-1 0,0 1 1,0 0-1,0 0 0,-1 0 0,0 0 0,1 0 0,-1 0 0,0 0 0,-1 0 1,1 0-1,0 0 0,-1 0 0,-1 3 0,0 4-28,-2 0 1,1 0-1,-1 0 1,-1 0-1,0-1 0,0 1 1,-1-1-1,0-1 0,-14 16 1,-7 5 170,-39 31-1,56-52-144,-64 59 541,74-67-591,-1 1 0,1-1-1,-1 0 1,1 1-1,-1-1 1,1 1 0,-1-1-1,1 1 1,-1 0-1,1-1 1,0 1 0,0-1-1,-1 1 1,1 0-1,0-1 1,0 1 0,-1 0-1,1-1 1,0 1-1,0 0 1,10 1 143,23-11-64,-32 9-90,49-21-858,68-38-1,-65 31 660,-4 2-167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0.243"/>
    </inkml:context>
    <inkml:brush xml:id="br0">
      <inkml:brushProperty name="width" value="0.05" units="cm"/>
      <inkml:brushProperty name="height" value="0.05" units="cm"/>
    </inkml:brush>
  </inkml:definitions>
  <inkml:trace contextRef="#ctx0" brushRef="#br0">215 0 17836,'-4'1'271,"0"-1"1,0 1-1,0 0 1,0 0-1,1 1 1,-1-1-1,0 1 0,1 0 1,-1 0-1,1 0 1,-1 0-1,1 1 1,-5 4-1,-4 5 393,1 0 0,-11 13 0,9-7-344,0 1-1,2 0 1,0 1 0,1 0 0,1 1 0,1 0 0,-8 33-1,9-24-179,1-1 0,2 1-1,1 0 1,1 1 0,3 33-1,0-50-185,0 0-1,2 0 0,0 0 0,0-1 0,1 1 1,1-1-1,8 18 0,-11-28-33,0 1 0,0 0 0,1-1-1,-1 1 1,1-1 0,0 0 0,0 0 0,0 0-1,1 0 1,-1-1 0,1 1 0,4 2 0,-5-4 16,0 0-1,0 0 1,0 0 0,1 0 0,-1-1 0,0 1-1,0-1 1,1 0 0,-1 0 0,0 0 0,0-1-1,1 1 1,-1-1 0,0 1 0,0-1 0,0 0-1,0-1 1,4-1 0,0 0-32,-1 0-1,0-1 1,0 0 0,11-8-1,24-32-556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0.693"/>
    </inkml:context>
    <inkml:brush xml:id="br0">
      <inkml:brushProperty name="width" value="0.05" units="cm"/>
      <inkml:brushProperty name="height" value="0.05" units="cm"/>
    </inkml:brush>
  </inkml:definitions>
  <inkml:trace contextRef="#ctx0" brushRef="#br0">0 237 15179,'0'1'103,"1"0"-1,-1 0 0,0 0 1,0 0-1,1 0 1,-1-1-1,0 1 0,1 0 1,-1 0-1,1 0 1,-1-1-1,1 1 0,-1 0 1,1 0-1,0-1 1,-1 1-1,1 0 0,0-1 1,-1 1-1,1-1 1,0 1-1,0-1 0,0 0 1,0 1-1,-1-1 1,1 0-1,0 1 0,0-1 1,0 0-1,0 0 1,0 0-1,0 0 0,0 0 1,0 0-1,0 0 1,-1 0-1,1 0 0,0 0 1,0 0-1,0-1 1,0 1-1,0 0 0,1-1 1,4-3 353,1 1 0,-1-1 1,1-1-1,8-7 1,-4 3 141,76-62 1663,-48 37-1693,1 2 0,59-36 0,-97 66-546,1 1 1,0-1-1,0 1 1,0 0-1,1 0 0,-1 0 1,0 0-1,5 0 1,-7 1-19,-1 0 0,1 0 0,-1 0 1,1 0-1,-1 0 0,1 0 0,0 1 0,-1-1 1,1 0-1,-1 0 0,1 1 0,-1-1 0,1 0 0,-1 1 1,1-1-1,-1 1 0,1-1 0,-1 0 0,0 1 1,1-1-1,-1 1 0,0-1 0,1 1 0,-1-1 1,0 1-1,0 0 0,1-1 0,-1 1 0,0-1 0,0 1 1,0-1-1,0 1 0,0 0 0,0-1 0,0 1 1,0-1-1,0 1 0,0 0 0,0-1 0,0 1 1,0-1-1,-1 1 0,1 0 0,0-1 0,-1 2 0,-5 22 75,-2-1-1,0 0 0,-22 43 0,4-11 46,-63 180 437,139-327-1551,-20 44 776</inkml:trace>
  <inkml:trace contextRef="#ctx0" brushRef="#br0" timeOffset="1">821 6 18716,'0'1'115,"1"-1"0,0 0 0,-1 1-1,1-1 1,-1 1 0,1 0 0,-1-1 0,0 1 0,1-1 0,-1 1 0,1 0-1,-1-1 1,0 1 0,0 0 0,1-1 0,-1 1 0,0 0 0,0 0 0,0-1-1,0 1 1,0 0 0,0 0 0,0-1 0,0 1 0,0 0 0,0 0-1,0-1 1,-1 2 0,-8 26 751,5-19-1,-7 26-536,1 2-1,1-1 0,2 1 0,2 0 1,1 0-1,2 1 0,3 44 0,6-55-686,-4-20-407,-5-17-1278,0 0 1645,-1 0 1,-8-19-1,-5-4-426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1.160"/>
    </inkml:context>
    <inkml:brush xml:id="br0">
      <inkml:brushProperty name="width" value="0.05" units="cm"/>
      <inkml:brushProperty name="height" value="0.05" units="cm"/>
    </inkml:brush>
  </inkml:definitions>
  <inkml:trace contextRef="#ctx0" brushRef="#br0">0 125 15363,'5'8'2433,"4"-1"-1345,11-4-456,6-1 2353,11-4-1801,5-4-232,6-3-512,1-2-440,0-4-736,-3-2 704,1 2-160,-4 1-80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1.627"/>
    </inkml:context>
    <inkml:brush xml:id="br0">
      <inkml:brushProperty name="width" value="0.05" units="cm"/>
      <inkml:brushProperty name="height" value="0.05" units="cm"/>
    </inkml:brush>
  </inkml:definitions>
  <inkml:trace contextRef="#ctx0" brushRef="#br0">56 4 5969,'-3'-3'14587,"-4"11"-12402,3 8-1593,-2-5-248,3-2 1328,3-3-1456,3-1-592,3-5 392,0-5-144,2-2-160</inkml:trace>
  <inkml:trace contextRef="#ctx0" brushRef="#br0" timeOffset="1">403 2 21020,'-1'19'1865,"5"-2"-1209,4 3-224,7 7 768,2 5-183,0 5-185,-3 7-192,-7 10-192,-5 6-72,-14 13-120,-10 7-72,-16 5-232,-10 4-176,-14 3-552,-7-2-536,-2-7 1048,-2-7-208,-17-13-193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6.355"/>
    </inkml:context>
    <inkml:brush xml:id="br0">
      <inkml:brushProperty name="width" value="0.05" units="cm"/>
      <inkml:brushProperty name="height" value="0.05" units="cm"/>
    </inkml:brush>
  </inkml:definitions>
  <inkml:trace contextRef="#ctx0" brushRef="#br0">13 43 12659,'-2'4'408,"0"-2"-102,1 0 0,0 1 0,0-1 0,0 1 0,0-1 0,0 1 0,0-1 0,1 1 0,-1 0 0,1 2 0,0-3-181,0-1-1,1 1 0,0-1 0,-1 1 0,1-1 1,0 0-1,0 1 0,0-1 0,0 0 0,0 0 0,0 0 1,0 0-1,0 0 0,0 0 0,0 0 0,1 0 1,-1 0-1,0 0 0,1-1 0,-1 1 0,3 0 0,13 7 536,1-1-1,0-1 0,0 0 0,0-2 1,22 3-1,99 5 625,-90-8-1108,52-1-124,-1-4-1,1-4 0,-1-5 1,-1-4-1,106-28 0,148-29 383,-302 65-349,0 2-1,0 2 1,0 2 0,0 3-1,55 10 1,-64-7-34,0-1 0,1-2 0,-1-2-1,1-2 1,70-11 0,-66 5-12,57-7 20,-91 13-57,1 1 0,-1 1 0,1 0 0,-1 0 0,23 6 0,-33-6 5,0 0 1,1-1 0,-1 1 0,1-1 0,-1 0-1,1 0 1,-1 0 0,1-1 0,-1 1-1,6-2 1,2 0 16,-6 2-26,0 0 0,-1 0 1,1 1-1,0-1 0,0 1 0,0 0 1,-1 1-1,1-1 0,-1 1 0,1 0 1,-1 0-1,0 0 0,1 1 0,-1 0 1,5 4-1,-2-2-2,1-1-1,-1 1 1,17 5 0,-13-7-136,0-1 0,0 0 0,1 0 0,-1-2-1,14 1 1,-23 1-1584,-6 4 874,-6 3 268,-3-9 27,1-5-126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6.618"/>
    </inkml:context>
    <inkml:brush xml:id="br0">
      <inkml:brushProperty name="width" value="0.05" units="cm"/>
      <inkml:brushProperty name="height" value="0.05" units="cm"/>
    </inkml:brush>
  </inkml:definitions>
  <inkml:trace contextRef="#ctx0" brushRef="#br0">170 4 15427,'-1'-1'162,"-1"0"0,1 1 1,-1-1-1,0 1 0,1 0 0,-1-1 0,0 1 0,1 0 0,-1 0 0,0 0 0,1 0 0,-1 1 0,0-1 0,1 0 0,-1 1 0,0-1 1,1 1-1,-1-1 0,-1 2 0,0 0 17,0 0 1,1 0-1,-1 0 1,1 0-1,-1 1 1,1-1-1,0 1 1,0 0-1,-2 3 1,-3 6 207,1 1-1,0 0 1,-6 22 0,10-30-252,-17 55 414,3 0 1,2 2-1,4-1 0,1 1 0,1 106 0,9-149-501,0 0 0,8 35 0,-8-49-157,0 1-1,1-1 0,0 0 1,0 0-1,0 0 0,0 0 0,1 0 1,0 0-1,0-1 0,0 1 1,1-1-1,-1 0 0,1 0 0,6 5 1,-8-8 75,0 0 0,0 0 0,1 0 0,-1 0 0,0 0 0,0-1 0,0 1 0,1-1 0,-1 0 0,0 1 0,0-1 0,1 0 0,-1-1 0,0 1 0,1 0 0,-1 0 0,0-1 0,0 0 0,3 0 0,22-13-413</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7.135"/>
    </inkml:context>
    <inkml:brush xml:id="br0">
      <inkml:brushProperty name="width" value="0.05" units="cm"/>
      <inkml:brushProperty name="height" value="0.05" units="cm"/>
    </inkml:brush>
  </inkml:definitions>
  <inkml:trace contextRef="#ctx0" brushRef="#br0">17 240 16548,'-4'13'1264,"1"-7"-868,1 0 0,0-1 1,1 1-1,0 0 1,-1 0-1,2 0 0,-1 0 1,1 7-1,0-13-352,0 1-1,0-1 1,0 0-1,0 0 1,0 1-1,0-1 1,0 0-1,0 0 0,1 1 1,-1-1-1,0 0 1,0 0-1,0 1 1,0-1-1,0 0 1,1 0-1,-1 0 1,0 1-1,0-1 1,1 0-1,-1 0 1,0 0-1,0 0 1,0 1-1,1-1 1,-1 0-1,0 0 0,0 0 1,1 0-1,-1 0 1,0 0-1,1 0 1,-1 0-1,0 0 1,0 0-1,1 0 1,-1 0-1,0 0 1,1 0-1,-1 0 1,0 0-1,0 0 1,1 0-1,-1 0 1,0 0-1,0-1 0,1 1 1,-1 0-1,0 0 1,0 0-1,0 0 1,1-1-1,-1 1 1,0 0-1,14-11 642,-14 10-663,25-27 625,-1-2-1,33-51 0,-38 51-507,1 0 0,2 2-1,34-36 1,-55 63-137,0 0 0,0 0-1,0 0 1,1 0 0,-1 0-1,0 0 1,0 0 0,0 0-1,1 1 1,-1-1 0,0 0 0,1 1-1,-1-1 1,1 1 0,-1-1-1,1 1 1,-1 0 0,1-1 0,-1 1-1,1 0 1,-1 0 0,3 1-1,-3-1 0,0 1-1,0 0 0,1 0 0,-1 0 0,0 0 0,0 1 0,-1-1 1,1 0-1,0 0 0,0 1 0,-1-1 0,1 0 0,0 1 0,-1-1 1,1 0-1,-1 1 0,0-1 0,0 1 0,1-1 0,-1 1 1,0-1-1,0 3 0,0 35-5,-1 0 1,-2 0-1,-1 0 0,-12 43 1,-2 24-397,18-94-411,2-10-145,8-15-93,-8 11 1095,8-13-632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13.058"/>
    </inkml:context>
    <inkml:brush xml:id="br0">
      <inkml:brushProperty name="width" value="0.05" units="cm"/>
      <inkml:brushProperty name="height" value="0.05" units="cm"/>
    </inkml:brush>
  </inkml:definitions>
  <inkml:trace contextRef="#ctx0" brushRef="#br0">1 1 9458,'53'24'688,"9"-2"-488,-3-2-80,12 0 168,2 0-48,19-2-24,6-6-16,11-3-72,-1-4-64,13-5-288,11-6-336,13-5-664,2-3-184,-4-3 1016,-7 2-264,8-2-249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7.607"/>
    </inkml:context>
    <inkml:brush xml:id="br0">
      <inkml:brushProperty name="width" value="0.05" units="cm"/>
      <inkml:brushProperty name="height" value="0.05" units="cm"/>
    </inkml:brush>
  </inkml:definitions>
  <inkml:trace contextRef="#ctx0" brushRef="#br0">0 0 18420,'6'3'2296,"3"4"-1471,4 2-305,2 0 1384,3 0-816,2 0-279,2-1-337,-1 0-136,-3-4-296,1-1-168,-4-3-696,-1-1-433,-5 2 1009,-1 1-184,-7-2-192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8.106"/>
    </inkml:context>
    <inkml:brush xml:id="br0">
      <inkml:brushProperty name="width" value="0.05" units="cm"/>
      <inkml:brushProperty name="height" value="0.05" units="cm"/>
    </inkml:brush>
  </inkml:definitions>
  <inkml:trace contextRef="#ctx0" brushRef="#br0">381 1 15459,'4'3'975,"-3"-3"-774,0 1 0,0-1 0,0 1 0,0 0 0,0-1 0,-1 1 0,1 0 0,0 0 0,0 0 0,0 0 0,-1 0 0,1-1 0,0 1 0,-1 0 0,1 0 0,-1 1 0,1-1 0,-1 0 0,0 0 0,1 0 0,-1 0 0,0 0 0,0 0 0,0 0 0,0 1 0,0-1 0,0 0 0,0 0 0,0 0 0,0 0 0,-1 0 0,1 1 0,0-1 0,-1 1 0,-4 14 211,0 1 0,-1-1 0,0 0 0,-2-1 0,1 0-1,-13 17 1,-65 80 404,79-105-770,-19 23 161,-31 28 0,49-52-171,0 1 0,-1-1 0,0 0 0,-1 0 0,1-1 0,-1-1-1,0 1 1,0-1 0,-15 4 0,22-7-33,0 0 0,0-1 0,0 1 0,-1-1 0,1 0-1,0 0 1,0 1 0,0-1 0,0-1 0,-1 1 0,1 0 0,0 0-1,0-1 1,0 1 0,0-1 0,0 0 0,0 0 0,0 1 0,0-1-1,0-1 1,0 1 0,0 0 0,1 0 0,-1-1 0,0 1 0,1-1-1,-1 1 1,1-1 0,0 0 0,-1 1 0,1-1 0,0 0 0,0 0-1,0 0 1,0 0 0,1 0 0,-1 0 0,0-4 0,-1-2-10,2 1 1,-1 0-1,1 0 0,0-1 1,0 1-1,1 0 0,0 0 1,0 0-1,1 0 1,3-11-1,1 6-14,-1-1 1,1 2-1,1-1 1,0 1-1,1 0 0,0 0 1,18-17-1,-22 23 15,0 1-1,0 0 1,1 1-1,0-1 1,0 1-1,0 0 1,0 0 0,0 0-1,0 1 1,1-1-1,-1 2 1,1-1-1,0 0 1,-1 1 0,1 0-1,0 0 1,0 1-1,0 0 1,0 0-1,7 1 1,-8 0 4,-1 1-1,1 0 1,-1 0-1,0 0 1,0 1 0,1-1-1,-2 1 1,1 0 0,0 0-1,-1 0 1,1 1 0,-1-1-1,0 1 1,0 0 0,-1 0-1,4 6 1,5 8-3,-2 1 1,9 26-1,-17-43 6,7 18-16,-4-7 23,0-1 0,2 0 1,-1 0-1,11 15 0,-15-25-68,1 1 0,0-1 0,0 1-1,0-1 1,1 0 0,-1 0 0,0 0-1,1 0 1,-1 0 0,1-1 0,0 1 0,0-1-1,-1 0 1,1 1 0,0-1 0,0 0-1,0-1 1,0 1 0,1-1 0,-1 1-1,0-1 1,0 0 0,5 0 0,8-3-228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8.558"/>
    </inkml:context>
    <inkml:brush xml:id="br0">
      <inkml:brushProperty name="width" value="0.05" units="cm"/>
      <inkml:brushProperty name="height" value="0.05" units="cm"/>
    </inkml:brush>
  </inkml:definitions>
  <inkml:trace contextRef="#ctx0" brushRef="#br0">73 2 19668,'1'-1'95,"-1"1"-1,1 0 1,-1 0 0,1 0-1,-1 0 1,0-1 0,1 1-1,-1 0 1,1 0 0,-1 0-1,1 0 1,-1 0-1,0 0 1,1 0 0,-1 1-1,1-1 1,-1 0 0,1 0-1,-1 0 1,0 0-1,1 0 1,-1 1 0,1-1-1,-1 0 1,0 0 0,1 1-1,-1-1 1,0 0 0,1 0-1,-1 1 1,0 14 1773,-19 26-215,13-30-1361,-4 11 4,-27 68 531,33-80-736,2 0-1,-1 1 0,1-1 0,1 0 0,0 1 0,0 0 0,2 11 0,-1-20-76,0 0 0,0 1 0,0-1-1,1 0 1,-1 0 0,1 0 0,0 1-1,-1-1 1,1 0 0,0 0 0,0 0-1,0 0 1,0 0 0,1-1 0,-1 1-1,1 0 1,-1 0 0,1-1 0,-1 1 0,1-1-1,0 0 1,0 1 0,-1-1 0,1 0-1,0 0 1,0 0 0,0 0 0,1 0-1,-1-1 1,0 1 0,0-1 0,0 1-1,0-1 1,1 0 0,-1 0 0,0 0-1,3 0 1,4-1-61,-1 0-1,1-1 1,0 0-1,-1 0 1,1-1 0,-1 0-1,0 0 1,11-6-1,-17 7 49,14-6-781,25-20 1,-38 26 518,0 0 0,0-1 0,0 1-1,0-1 1,-1 0 0,1 0 0,-1 0 0,0 0 0,1 0-1,-2-1 1,1 1 0,0 0 0,-1-1 0,3-6 0,-5-4-626,-11 3-166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8.971"/>
    </inkml:context>
    <inkml:brush xml:id="br0">
      <inkml:brushProperty name="width" value="0.05" units="cm"/>
      <inkml:brushProperty name="height" value="0.05" units="cm"/>
    </inkml:brush>
  </inkml:definitions>
  <inkml:trace contextRef="#ctx0" brushRef="#br0">1 2 17612,'0'7'2264,"7"0"-1360,10-6-231,6-1 1255,11 0-576,1-1-231,5-4-417,-2 2-168,-3 0-424,-3 0-464,-7 1 344,-1 2-88,-4 0-128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39.423"/>
    </inkml:context>
    <inkml:brush xml:id="br0">
      <inkml:brushProperty name="width" value="0.05" units="cm"/>
      <inkml:brushProperty name="height" value="0.05" units="cm"/>
    </inkml:brush>
  </inkml:definitions>
  <inkml:trace contextRef="#ctx0" brushRef="#br0">34 1 19284,'7'12'851,"1"0"0,0-1 0,1 0 0,19 18 1,4 6 576,-15-15-937,-1 1 1,-1 0-1,20 41 0,-29-50-419,-1 0-1,0 1 1,-1 0-1,0 0 1,-2 0 0,1 0-1,-1 0 1,-1 1-1,-1 16 1,-1-6-63,-2 0 0,-1-1 0,-1 0 1,-1 0-1,-1 0 0,-14 29 0,-72 127-1158,26-56 640,33-54 187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8:57.376"/>
    </inkml:context>
    <inkml:brush xml:id="br0">
      <inkml:brushProperty name="width" value="0.05" units="cm"/>
      <inkml:brushProperty name="height" value="0.05" units="cm"/>
    </inkml:brush>
  </inkml:definitions>
  <inkml:trace contextRef="#ctx0" brushRef="#br0">35 276 12427,'-5'3'607,"1"0"0,0 0 0,0 0 0,0 1 0,-7 8 0,11-12-521,0 0 0,-1 1 0,1-1-1,0 1 1,0-1 0,-1 0 0,1 1 0,0-1-1,0 1 1,0-1 0,0 1 0,-1-1 0,1 1 0,0-1-1,0 1 1,0-1 0,0 1 0,0-1 0,0 1-1,0-1 1,1 1 0,-1-1 0,0 1 0,0-1 0,0 1-1,1 0 1,0 0 23,0-1 1,0 1-1,0 0 0,0 0 1,0-1-1,0 1 0,0-1 1,0 1-1,1-1 0,-1 0 0,0 1 1,0-1-1,0 0 0,1 0 1,-1 0-1,2 0 0,50 1 1281,0-2-1,103-17 0,-57 6-888,59-7-129,220-18 98,-290 33-332,-1 4 1,119 14 0,-115 1-35,58 5 55,-128-18-134,1-2 0,0 0 0,0-2 0,39-7 0,-28 0 3,0-1 1,-1-1-1,-1-2 0,49-28 1,109-82 47,-118 74-57,-67 46-20,0 0 0,0 1-1,1-1 1,-1 1-1,7-2 1,-11 4-1,1-1 1,-1 1-1,0 0 1,1 0-1,-1 0 1,0 0-1,1 0 1,-1 0-1,1 0 1,-1 0 0,0 0-1,1 0 1,-1 0-1,0 0 1,1 1-1,-1-1 1,0 0-1,1 0 1,-1 0-1,0 0 1,1 1-1,-1-1 1,0 0-1,1 0 1,-1 0-1,0 1 1,0-1-1,1 0 1,-1 1-1,0 0-7,1 0-1,-1 1 1,0-1-1,0 0 1,1 1-1,-1-1 0,0 0 1,0 1-1,0-1 1,-1 0-1,1 1 1,0-1-1,-1 2 1,0-1-94,1 1 0,-1-1 0,0 1 0,0-1 0,0 1 0,-1-1 1,1 0-1,0 0 0,-1 0 0,-1 3 0,2-5 70,1 0 1,0 0-1,0 0 1,0 1-1,0-1 0,-1 0 1,1 0-1,0 0 0,0 0 1,0 0-1,-1 1 1,1-1-1,0 0 0,0 0 1,0 0-1,-1 0 1,1 0-1,0 0 0,0 0 1,-1 0-1,1 0 1,0 0-1,0 0 0,-1 0 1,1 0-1,0 0 0,0 0 1,0 0-1,-1 0 1,1 0-1,0 0 0,0-1 1,0 1-1,-1 0 1,1 0-1,0 0 0,0 0 1,-5-18-617,5 0 120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6"/>
    </inkml:context>
    <inkml:brush xml:id="br0">
      <inkml:brushProperty name="width" value="0.05" units="cm"/>
      <inkml:brushProperty name="height" value="0.05" units="cm"/>
    </inkml:brush>
  </inkml:definitions>
  <inkml:trace contextRef="#ctx0" brushRef="#br0">5 1 17844,'3'0'3505,"-3"0"-3446,0 0 1,0 0-1,0 0 0,0 0 1,0 0-1,0 0 1,0 1-1,3 9 1366,1 12-561,4 249 115,-8-197-3984,-9-94-976,5 12 3203,-6-12-691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6.461"/>
    </inkml:context>
    <inkml:brush xml:id="br0">
      <inkml:brushProperty name="width" value="0.05" units="cm"/>
      <inkml:brushProperty name="height" value="0.05" units="cm"/>
    </inkml:brush>
  </inkml:definitions>
  <inkml:trace contextRef="#ctx0" brushRef="#br0">0 45 14963,'0'-6'1721,"0"1"-801,2 2-272,4 5 992,3 1-151,8-2-313,4 1-128,5-1-272,4 1-112,2-2-216,3 1-103,-1-2-321,-1-1-201,-4-2-599,-1 1-376,-13-3 904,-4-5-224,-11-4-160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4.095"/>
    </inkml:context>
    <inkml:brush xml:id="br0">
      <inkml:brushProperty name="width" value="0.05" units="cm"/>
      <inkml:brushProperty name="height" value="0.05" units="cm"/>
    </inkml:brush>
  </inkml:definitions>
  <inkml:trace contextRef="#ctx0" brushRef="#br0">330 1 11546,'8'0'1387,"-6"0"-789,0 0 0,0-1 0,0 2 0,0-1-1,-1 0 1,1 0 0,0 0 0,0 1 0,3 1 0,-4-2-488,0 1 0,-1-1 0,1 1 0,-1 0 0,1 0 0,-1-1 0,1 1 0,-1 0 0,1 0 0,-1-1 0,0 1 0,1 0 0,-1 0 0,0 0 0,0 0 0,0 0 0,0-1 0,0 1 0,0 0 0,0 0 0,0 0 0,0 0 0,0 0 0,0 0 0,0-1 0,-1 3 0,-2 14 365,-2 1 0,0-1-1,-1 0 1,0-1 0,-12 22 0,-1-4 91,-32 44 0,41-64-336,-1-1 1,-1 0 0,0 0-1,-23 17 1,28-24-125,0-1 1,0-1-1,0 1 0,-1-1 1,0-1-1,0 1 1,0-1-1,0-1 0,0 1 1,-1-1-1,-11 1 1,18-3-96,-1 0 1,1 0-1,-1 0 1,1 0 0,-1 0-1,0 0 1,1-1-1,-1 1 1,1-1-1,0 0 1,-1 0 0,1 0-1,-1 0 1,1 0-1,0 0 1,0-1-1,0 1 1,0-1 0,0 1-1,0-1 1,0 0-1,0 0 1,1 0-1,-1 0 1,1 0-1,-1 0 1,1 0 0,0-1-1,0 1 1,0 0-1,0-1 1,0 1-1,1-1 1,-1 1 0,1-1-1,-1 1 1,1-4-1,0-2-9,0 1 1,0-1-1,0 1 0,1-1 0,0 0 0,1 1 0,0 0 1,0-1-1,0 1 0,1 0 0,6-11 0,-6 13 0,0 0-1,0 1 0,1-1 1,0 1-1,0 0 1,0 0-1,0 0 0,1 0 1,-1 1-1,1 0 1,0 0-1,0 0 0,0 0 1,0 1-1,1 0 0,8-2 1,-10 3-1,0 0 0,0 1 0,-1 0 0,1-1 0,0 2-1,0-1 1,-1 0 0,1 1 0,0-1 0,0 1 0,-1 0 0,1 1 0,-1-1 0,1 0 0,-1 1 0,1 0 0,-1 0 0,0 0 0,0 0 0,0 1-1,0-1 1,0 1 0,-1-1 0,1 1 0,3 6 0,0 0 27,-1 0 1,0 0-1,-1 0 0,0 1 1,0 0-1,-1 0 0,2 10 0,9 74 504,-12-75-403,1-11-557,1-14-1182,0-14-656,-3 11 1542,0-1-168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4.606"/>
    </inkml:context>
    <inkml:brush xml:id="br0">
      <inkml:brushProperty name="width" value="0.05" units="cm"/>
      <inkml:brushProperty name="height" value="0.05" units="cm"/>
    </inkml:brush>
  </inkml:definitions>
  <inkml:trace contextRef="#ctx0" brushRef="#br0">114 2 17324,'2'-1'265,"0"1"0,0 0 1,0 0-1,0-1 1,0 1-1,0 0 0,0 1 1,0-1-1,0 0 0,0 1 1,0-1-1,0 1 1,0-1-1,0 1 0,0 0 1,3 2-1,-4-2-126,0 1-1,0-1 1,-1 1 0,1-1-1,0 1 1,0 0 0,-1-1-1,1 1 1,-1 0-1,1 0 1,-1-1 0,0 1-1,0 0 1,0 0 0,0 0-1,0-1 1,0 1 0,0 0-1,-1 2 1,-4 25 386,-1-1 1,-1 0 0,-14 34-1,10-30-137,-13 61 0,25-88-740,5-12-368,4-15-1141,-9 19 1519,-1 0 1,1-1-1,-1 1 0,0-1 0,0 1 0,0-1 0,0 1 1,-1-1-1,1 1 0,-1 0 0,0-1 0,0 1 0,0 0 1,0 0-1,-1-1 0,1 1 0,-1 0 0,-4-5 0,-2-1-633,0 0-1,0 1 0,-1 0 1,-13-8-1,19 13 776,-21-18 2868,23 21-2567,1-1 1,0 1-1,0 0 1,0 0-1,-1 0 1,1-1-1,0 1 1,0 0-1,0 0 1,0-1-1,0 1 1,-1 0-1,1 0 1,0-1-1,0 1 1,0 0-1,0 0 1,0-1-1,0 1 1,0 0-1,0-1 0,0 1 1,0 0-1,0 0 1,0-1-1,0 1 1,0 0-1,0-1 1,0 1-1,1-1 1,0 1 132,-1 0 0,1-1 0,0 1 0,0 0 0,0 0 0,0-1 0,0 1 0,0 0 0,0 0 0,0 0 0,0 0 0,-1 0 0,1 0 0,0 1 0,1-1 0,70 3 4719,0-6-4134,-27 0-1889,-42 3 1005,0 0-1,0 0 0,0 0 0,-1 1 1,1-1-1,0 1 0,0-1 1,-1 1-1,5 2 0,8 4-391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5:13.488"/>
    </inkml:context>
    <inkml:brush xml:id="br0">
      <inkml:brushProperty name="width" value="0.05" units="cm"/>
      <inkml:brushProperty name="height" value="0.05" units="cm"/>
    </inkml:brush>
  </inkml:definitions>
  <inkml:trace contextRef="#ctx0" brushRef="#br0">1 242 5057,'1994'-129'6099,"-1046"60"-5901,326 26-20,-1039 43-54,582 13 805,-792-12-845,-13-1 8,-1 0-1,1 1 0,0 1 1,-1 0-1,17 5 0,-28-7-89,1 0-1,-1 0 1,0 0-1,0 0 1,0 0-1,1 0 1,-1 0-1,0 0 0,0 0 1,0 0-1,1 0 1,-1 0-1,0 0 1,0 0-1,0 0 0,1-1 1,-1 1-1,0 0 1,0 0-1,0 0 1,0 0-1,1 0 1,-1 0-1,0 0 0,0-1 1,0 1-1,0 0 1,0 0-1,0 0 1,0 0-1,1-1 0,-1 1 1,0 0-1,0 0 1,0 0-1,0-1 1,0 1-1,0 0 1,0 0-1,0 0 0,0-1 1,0 1-1,0 0 1,0 0-1,0 0 1,0-1-1,0 1 0,0 0 1,0 0-1,0 0 1,0 0-1,-1-1 1,1 1-1,0 0 1,0 0-1,0 0 0,0 0 1,0-1-1,0 1 1,0 0-1,-1 0 1,1 0-1,0 0 1,-9-12 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5.714"/>
    </inkml:context>
    <inkml:brush xml:id="br0">
      <inkml:brushProperty name="width" value="0.05" units="cm"/>
      <inkml:brushProperty name="height" value="0.05" units="cm"/>
    </inkml:brush>
  </inkml:definitions>
  <inkml:trace contextRef="#ctx0" brushRef="#br0">235 38 14859,'7'-8'1433,"12"-12"-68,-18 19-1163,0 0 0,0 0 0,0 0 0,-1 1 0,1-1 0,0 0 0,0 1 0,1-1 0,-1 1-1,0-1 1,0 1 0,0-1 0,0 1 0,0 0 0,0 0 0,2-1 0,-2 2-101,-1-1 0,1 1 0,-1-1 0,1 1 0,-1-1 0,1 1 0,-1-1 0,0 1 0,1-1 0,-1 1 0,0-1 0,1 1 0,-1 0 0,0-1 0,0 1-1,0 0 1,1-1 0,-1 1 0,0 0 0,0-1 0,0 1 0,0 0 0,0 0 0,0 18 605,-2 3-352,-1-1 1,-1 0-1,-1 0 1,-1-1-1,-9 23 1,2-11 108,-2 0 1,-26 41 0,37-67-402,0 0 0,0-1 0,0 1 0,0-1 0,-1 0 1,0-1-1,0 1 0,-1-1 0,-6 5 0,10-8-52,0 0 0,-1 0 0,1 0 0,0 0 0,-1-1 1,1 1-1,0-1 0,-1 1 0,1-1 0,-1 0 0,1 0 0,-1 0 0,1 0 0,-1 0 0,1-1 0,0 1 0,-1-1 0,1 1 0,0-1 0,-1 0 0,1 0 0,0 0 0,0 0 0,0-1 0,0 1 0,0-1 0,0 1 0,0-1 0,-2-1 0,-2-3-14,1 0-1,0 0 1,0 0-1,0-1 0,0 1 1,1-1-1,0 0 1,1-1-1,0 1 0,0-1 1,0 1-1,1-1 1,0 0-1,1 0 0,-1 0 1,2 0-1,-1 0 1,1 0-1,1-8 0,-1 13 3,1 0-1,-1 1 0,1-1 1,0 0-1,0 1 0,0-1 1,0 1-1,0-1 0,0 1 0,1 0 1,-1 0-1,1-1 0,0 1 1,-1 0-1,1 0 0,0 1 1,0-1-1,1 0 0,-1 1 0,0-1 1,0 1-1,1-1 0,-1 1 1,1 0-1,-1 0 0,1 0 1,0 1-1,-1-1 0,1 1 0,5-1 1,-4 1 2,0-1 0,0 1-1,0 1 1,0-1 0,1 1 0,-1 0 0,0 0 0,0 0 0,0 0 0,0 1 0,0-1 0,-1 1 0,1 0 0,0 0-1,-1 0 1,1 1 0,-1 0 0,0-1 0,4 6 0,2 4 38,-2 0 0,1 1-1,-2 0 1,0 0 0,0 1 0,-1-1 0,3 18-1,-1-9 134,16 38-1,-22-58-177,0 0 1,0-1 0,-1 1-1,1-1 1,0 0-1,0 1 1,1-1-1,-1 0 1,0 1-1,0-1 1,1 0-1,-1 0 1,0 0-1,4 1 1,-5-2-33,1 1 1,-1-1-1,0 0 0,1 0 1,-1 0-1,1 0 1,-1 0-1,1 0 0,-1 0 1,0 0-1,1 0 0,-1-1 1,1 1-1,-1 0 1,0 0-1,1 0 0,-1 0 1,1 0-1,-1-1 0,0 1 1,1 0-1,-1 0 0,1-1 1,6-15-1797,-1-19 696,-4 11 369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6.176"/>
    </inkml:context>
    <inkml:brush xml:id="br0">
      <inkml:brushProperty name="width" value="0.05" units="cm"/>
      <inkml:brushProperty name="height" value="0.05" units="cm"/>
    </inkml:brush>
  </inkml:definitions>
  <inkml:trace contextRef="#ctx0" brushRef="#br0">21 1 18012,'3'7'529,"0"1"0,0 0-1,-1 0 1,0 0 0,0 0 0,-1 0 0,0 1 0,-1 13-1,-1 7 513,-6 33 0,0 1-610,6-34-302,-2 26-1638,3-54 1478,0-1 1,0 0 0,0 0 0,0 1-1,0-1 1,0 0 0,0 0-1,0 1 1,-1-1 0,1 0-1,0 0 1,0 1 0,0-1-1,0 0 1,0 0 0,0 1-1,-1-1 1,1 0 0,0 0-1,0 0 1,0 0 0,-1 1-1,1-1 1,0 0 0,0 0-1,0 0 1,-1 0 0,1 0 0,0 1-1,0-1 1,-1 0 0,1 0-1,0 0 1,0 0 0,-1 0-1,1 0 1,0 0 0,0 0-1,-1 0 1,1 0 0,0 0-1,0 0 1,-1 0 0,1 0-1,0 0 1,0-1 0,-1 1-1,1 0 1,0 0 0,0 0-1,-1 0 1,1 0 0,0 0 0,0-1-1,0 1 1,-1 0 0,1 0-1,0 0 1,0-1 0,0 1-1,0 0 1,0 0 0,-1-1-1,1 1 1,0 0 0,0 0-1,0-1 1,-6-8-663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6.558"/>
    </inkml:context>
    <inkml:brush xml:id="br0">
      <inkml:brushProperty name="width" value="0.05" units="cm"/>
      <inkml:brushProperty name="height" value="0.05" units="cm"/>
    </inkml:brush>
  </inkml:definitions>
  <inkml:trace contextRef="#ctx0" brushRef="#br0">4 13 19956,'-3'-2'2049,"4"2"-1177,4 2-312,4 2 1064,3 1-271,5-1-537,3 1-200,1-2-280,2-1-208,0-2-520,-1-2-408,-4-3 664,-1-5-136,-8-9-112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7.259"/>
    </inkml:context>
    <inkml:brush xml:id="br0">
      <inkml:brushProperty name="width" value="0.05" units="cm"/>
      <inkml:brushProperty name="height" value="0.05" units="cm"/>
    </inkml:brush>
  </inkml:definitions>
  <inkml:trace contextRef="#ctx0" brushRef="#br0">177 5 16147,'1'-1'139,"0"1"-1,0-1 1,0 1-1,0-1 1,0 1-1,0 0 1,0 0-1,0-1 1,1 1-1,-1 0 1,0 0-1,0 0 0,0 0 1,1 0-1,-1 0 1,0 0-1,0 1 1,0-1-1,0 0 1,0 1-1,0-1 1,1 1-1,-1-1 1,1 2-1,0 0 72,0 0 0,0 0 1,0 0-1,0 0 0,-1 0 0,1 0 1,-1 1-1,1-1 0,-1 1 0,1 3 0,1 3 151,0-1-1,-1 1 1,0 0-1,-1 0 0,1 16 1,-4-6-108,0-1 1,-1 1-1,-1-1 1,0 0-1,-2 0 0,0-1 1,-9 18-1,1-6 77,-1-1-1,-1-1 0,-26 33 1,38-55-254,-1 0 0,0 1 1,0-2-1,0 1 0,-1 0 1,0-1-1,-11 6 1,16-9-67,0 0 1,-1-1 0,1 1-1,0 0 1,-1-1 0,1 0-1,0 1 1,-1-1 0,1 0 0,-1 0-1,1 1 1,-1-1 0,1 0-1,0-1 1,-1 1 0,1 0-1,-1 0 1,1-1 0,0 1-1,-1 0 1,1-1 0,0 1 0,-1-1-1,1 0 1,0 0 0,0 1-1,-1-1 1,1 0 0,0 0-1,0 0 1,0 0 0,0 0-1,0 0 1,1 0 0,-1-1-1,0 1 1,0 0 0,1 0 0,-1-1-1,1 1 1,-1 0 0,1-1-1,-1 1 1,1-1 0,0-1-1,-2-5 1,0 1 0,1-1-1,1 0 1,-1 0-1,1 0 1,1 0-1,-1 0 1,1 0 0,1 0-1,-1 0 1,6-13-1,4-8-199,25-46-1,-22 47-56,-15 32 249,0 1 1,1-1 0,-1 0-1,1 0 1,0 1-1,0-1 1,1 0 0,-1 1-1,1-1 1,0 0-1,0 0 1,0 1 0,0-1-1,1 0 1,0 0 0,4 7-1,-1 0 122,2 0-1,-1-1 0,1 0 1,1 0-1,13 14 1,-13-17-39,1-1-1,0 1 1,0-2 0,14 7 0,-13-6-1420,1 0 0,18 13 0,-29-18 1155,0-1 159,0 0-1,0 0 0,0 0 1,0 0-1,0 0 1,0 0-1,1 0 1,-1 0-1,0 0 1,0 0-1,0 0 0,0 0 1,0 1-1,0-1 1,0 0-1,0 0 1,0 0-1,0 0 0,0 0 1,0 0-1,0 0 1,0 0-1,0 0 1,1 0-1,-1 0 1,0 0-1,0 0 0,0 0 1,0 0-1,0 0 1,0 0-1,0 0 1,0 0-1,0 0 1,0 0-1,0 0 0,1 0 1,-1 0-1,0 0 1,0 0-1,0 0 1,0 0-1,0 0 0,0 0 1,0 0-1,0 0 1,0 0-1,0 0 1,0 0-1,0-1 1,0 1-1,1 0 0,-1 0 1,0 0-1,0 0 1,0 0-1,0 0 1,0 0-1,0 0 1,0 0-1,0 0 0,1-11-868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7.705"/>
    </inkml:context>
    <inkml:brush xml:id="br0">
      <inkml:brushProperty name="width" value="0.05" units="cm"/>
      <inkml:brushProperty name="height" value="0.05" units="cm"/>
    </inkml:brush>
  </inkml:definitions>
  <inkml:trace contextRef="#ctx0" brushRef="#br0">30 1 17508,'2'4'490,"0"0"0,0-1 1,-1 2-1,1-1 0,-1 0 0,0 0 1,0 0-1,0 1 0,0 6 1,-2 44 2079,0-25-2096,4 65-597,-5-100-348,0 1 0,0-1 0,-1 1 1,1-1-1,-1 1 0,-5-5 0,1-2-19,-8-9-236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58.122"/>
    </inkml:context>
    <inkml:brush xml:id="br0">
      <inkml:brushProperty name="width" value="0.05" units="cm"/>
      <inkml:brushProperty name="height" value="0.05" units="cm"/>
    </inkml:brush>
  </inkml:definitions>
  <inkml:trace contextRef="#ctx0" brushRef="#br0">1 7 18844,'5'3'2160,"4"3"-1135,3-1-369,5 1 1320,4 0-431,4-3-577,-1 0-184,2-3-432,5-2-280,-5-4-712,-3-3-632,-5 0 1048,-3 1-232,-7 4-169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7.303"/>
    </inkml:context>
    <inkml:brush xml:id="br0">
      <inkml:brushProperty name="width" value="0.05" units="cm"/>
      <inkml:brushProperty name="height" value="0.05" units="cm"/>
    </inkml:brush>
  </inkml:definitions>
  <inkml:trace contextRef="#ctx0" brushRef="#br0">40 1 16620,'0'0'163,"-1"0"0,1 0 0,-1 1 0,1-1 1,-1 0-1,1 0 0,-1 1 0,1-1 1,-1 0-1,1 0 0,-1 1 0,1-1 0,0 1 1,-1-1-1,1 0 0,0 1 0,-1-1 1,1 1-1,0-1 0,0 1 0,-1-1 1,1 1-1,0-1 0,-1 2 0,-3 16 852,3-14-279,-8 36 557,3 0 0,-3 71 0,8-91-1310,2-1 0,0 1 0,1 0 0,2-1 1,0 0-1,0 1 0,14 31 0,-13-42-664,-3-12 102,-5-17 275,-5-1-36,-6-5-66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7.757"/>
    </inkml:context>
    <inkml:brush xml:id="br0">
      <inkml:brushProperty name="width" value="0.05" units="cm"/>
      <inkml:brushProperty name="height" value="0.05" units="cm"/>
    </inkml:brush>
  </inkml:definitions>
  <inkml:trace contextRef="#ctx0" brushRef="#br0">0 0 18284,'0'7'1912,"9"-3"-1112,11 1-295,14-2 935,6-2-248,9-1-408,1 0-224,1-3-592,-4 0-408,-9 0 416,-1 0-96,-8 3-120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8.210"/>
    </inkml:context>
    <inkml:brush xml:id="br0">
      <inkml:brushProperty name="width" value="0.05" units="cm"/>
      <inkml:brushProperty name="height" value="0.05" units="cm"/>
    </inkml:brush>
  </inkml:definitions>
  <inkml:trace contextRef="#ctx0" brushRef="#br0">468 0 13515,'0'2'368,"1"0"0,-1 1 0,1-1-1,-1 0 1,0 0 0,0 0 0,0 0 0,0 0 0,0 1 0,0-1 0,0 0 0,-1 0-1,1 0 1,-1 0 0,0 0 0,0 0 0,-1 3 0,-21 34 1685,19-31-1634,-12 15 179,-1-1 1,0-1-1,-2 0 1,-35 30-1,18-21 232,-77 47-1,102-70-712,-1-1 0,0 0-1,0 0 1,0-1 0,-21 5-1,30-10-103,0 1-1,0-1 0,0 0 0,0 1 0,0-1 0,0-1 0,0 1 0,0 0 0,0-1 0,0 1 0,0-1 0,-5-2 0,6 2-14,0 0-1,0-1 1,1 1 0,-1-1-1,0 1 1,1-1-1,-1 0 1,0 1-1,1-1 1,0 0 0,0 0-1,-1 0 1,1 0-1,0 0 1,1 0-1,-1-1 1,0 1 0,0 0-1,1-3 1,-1 0-18,0 0 0,1-1 1,-1 1-1,1-1 1,1 1-1,-1 0 1,1-1-1,0 1 0,0 0 1,1-1-1,-1 1 1,1 0-1,0 0 0,1 0 1,-1 1-1,1-1 1,0 0-1,0 1 0,0 0 1,1 0-1,0 0 1,-1 0-1,1 0 1,1 1-1,-1 0 0,0-1 1,1 2-1,0-1 1,0 1-1,-1-1 0,1 1 1,1 0-1,-1 1 1,0 0-1,0-1 0,1 1 1,-1 1-1,0-1 1,1 1-1,-1 0 0,1 1 1,-1-1-1,0 1 1,11 2-1,4 5 43,-1 0 0,1 1 0,-1 1-1,-1 1 1,0 1 0,0 0 0,-1 1 0,-1 1-1,19 20 1,-28-26-97,0 1 0,-1-1-1,0 1 1,0 1 0,-1-1-1,0 1 1,0 0 0,-1 0-1,-1 0 1,4 18 0,-7-28 46,0 0 1,0 0 0,0 1 0,0-1-1,0 0 1,0 0 0,0 0 0,0 0-1,0 0 1,0 0 0,0 0 0,0 0-1,0 1 1,0-1 0,0 0-1,0 0 1,0 0 0,0 0 0,0 0-1,0 0 1,0 0 0,0 1 0,0-1-1,0 0 1,0 0 0,0 0 0,0 0-1,0 0 1,0 0 0,0 0 0,1 0-1,-1 0 1,0 1 0,0-1-1,0 0 1,0 0 0,0 0 0,0 0-1,0 0 1,0 0 0,0 0 0,1 0-1,-1 0 1,0 0 0,0 0 0,0 0-1,0 0 1,0 0 0,0 0 0,0 0-1,0 0 1,1 0 0,-1 0-1,0 0 1,0 0 0,0 0 0,0 0-1,0 0 1,0 0 0,2-6-352,-2-3-255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8.925"/>
    </inkml:context>
    <inkml:brush xml:id="br0">
      <inkml:brushProperty name="width" value="0.05" units="cm"/>
      <inkml:brushProperty name="height" value="0.05" units="cm"/>
    </inkml:brush>
  </inkml:definitions>
  <inkml:trace contextRef="#ctx0" brushRef="#br0">63 12 16924,'1'-1'141,"-1"0"1,1 0-1,-1 1 1,1-1 0,0 0-1,-1 0 1,1 1-1,0-1 1,-1 0 0,1 1-1,0-1 1,0 1-1,0-1 1,0 1 0,0 0-1,0-1 1,-1 1-1,1 0 1,2-1 0,-2 1-44,-1 1 0,0-1 0,1 0 0,-1 1 0,1-1 0,-1 0 0,1 1 0,-1-1 0,0 1 0,1-1 0,-1 1 0,0-1 0,1 0 0,-1 1 0,0-1 0,0 1 0,0-1 0,1 1 0,-1 0 0,0-1 0,0 1 0,0-1 0,0 1 0,0 0 0,0 6 337,1 1 0,-1-1 1,-1 0-1,-1 8 1,-37 138 1830,28-119-1925,1 1-1,2 1 1,1-1 0,-3 57 0,10-89-307,0 1 0,0-1 0,1 1 0,-1 0 0,1-1 0,0 1 0,0-1 0,0 1 0,2 4 1,-2-7-28,-1 0 1,1 0-1,0 0 1,0 0-1,0 0 1,0 0-1,0 0 1,0 0-1,0-1 1,0 1 0,0 0-1,1-1 1,-1 1-1,0-1 1,0 1-1,0-1 1,1 1-1,-1-1 1,0 0-1,1 0 1,-1 1 0,0-1-1,1 0 1,-1 0-1,0-1 1,1 1-1,1 0 1,8-3-146,0 0 1,-1-1-1,0 0 1,0-1-1,0 0 1,0 0-1,-1-1 1,0 0-1,0-1 0,0 0 1,-1 0-1,0-1 1,-1 0-1,12-16 1,-16 21-91,-1-1 1,0 1 0,0-1 0,0 0 0,0 0-1,-1 0 1,0 0 0,0 0 0,0 0-1,0 0 1,0 0 0,-1-1 0,0 1-1,0 0 1,0 0 0,0-1 0,-1 1-1,-1-7 1,-1 3-57,0 1-1,0 0 1,-1 0-1,0 0 1,0 1-1,0-1 0,-1 1 1,0 0-1,-7-6 1,-15-16-695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092"/>
    </inkml:context>
    <inkml:brush xml:id="br0">
      <inkml:brushProperty name="width" value="0.05" units="cm"/>
      <inkml:brushProperty name="height" value="0.05" units="cm"/>
    </inkml:brush>
  </inkml:definitions>
  <inkml:trace contextRef="#ctx0" brushRef="#br0">218 26 15819,'-6'-3'363,"0"-1"0,0 1 0,-1 0 0,0 0-1,1 1 1,-1 0 0,0 0 0,0 1-1,0 0 1,0 0 0,0 1 0,0-1 0,0 2-1,0-1 1,-12 3 0,14-3-273,0 1-1,1 1 1,-1-1 0,0 1 0,0-1-1,0 1 1,1 1 0,-1-1 0,1 1-1,0 0 1,0 0 0,0 0-1,0 0 1,0 1 0,1-1 0,0 1-1,-1 0 1,1 0 0,1 0 0,-1 1-1,0-1 1,-2 8 0,4-10-83,1-1 1,-1 1-1,0 0 1,1 0 0,0 0-1,-1-1 1,1 1-1,0 0 1,0 0-1,0 0 1,0 0-1,0 0 1,0 0 0,1 0-1,-1-1 1,1 1-1,-1 0 1,2 2-1,-2-3-1,1 0-1,0 0 0,0 0 0,0 0 1,0 0-1,0 0 0,1 0 0,-1-1 1,0 1-1,0 0 0,0-1 0,1 1 0,-1-1 1,0 1-1,1-1 0,-1 0 0,1 1 1,1-1-1,6 0 10,1 0 0,-1 0 0,0-1 0,0 0 0,15-4 0,-19 3-11,0 1 1,0 0-1,1 0 0,-1 1 1,0 0-1,1 0 0,-1 0 1,1 1-1,-1-1 0,0 1 1,6 2-1,-7-2-2,-1 1 0,1 0 0,-1 0 0,0 0 1,0 0-1,0 1 0,0-1 0,0 1 0,0 0 0,-1-1 0,1 1 0,-1 0 1,0 1-1,0-1 0,0 0 0,2 7 0,5 13 36,-1 0 0,-1 0-1,-1 1 1,3 32 0,5 101 419,-13-132-330,2 3 229,-2 1-1,-1-1 1,-1 1 0,-7 38-1,8-64-278,-1-1 0,0 1 0,0 0 0,0 0 0,0-1 0,0 1 0,-1 0 0,1-1 0,-1 1 0,0-1 0,-2 3 0,3-4-45,0-1 0,0 1-1,1 0 1,-1-1 0,0 1 0,0-1 0,0 1-1,-1-1 1,1 0 0,0 1 0,0-1 0,0 0 0,0 0-1,0 0 1,0 0 0,0 0 0,-1 0 0,1 0 0,0 0-1,0 0 1,0 0 0,0-1 0,0 1 0,0 0 0,0-1-1,0 1 1,0-1 0,0 1 0,0-1 0,0 0-1,0 1 1,-1-2 0,-4-3 28,-1-1-1,1 0 1,1 0-1,-1-1 0,1 0 1,0 0-1,0 0 1,1 0-1,-5-12 1,-4-11-13,-9-33-1,20 58-72,-3-10 31,0-1-1,1 1 1,-2-23 0,5 34-103,1 0-1,0 0 0,0 0 0,0 0 0,0 0 1,1 0-1,-1 0 0,1 0 0,0 0 0,1 0 0,-1 1 1,1-1-1,-1 0 0,1 1 0,0-1 0,0 1 1,1 0-1,-1-1 0,4-2 0,81-87-4746,-58 61 3748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9.315"/>
    </inkml:context>
    <inkml:brush xml:id="br0">
      <inkml:brushProperty name="width" value="0.05" units="cm"/>
      <inkml:brushProperty name="height" value="0.05" units="cm"/>
    </inkml:brush>
  </inkml:definitions>
  <inkml:trace contextRef="#ctx0" brushRef="#br0">15 8 14963,'-11'5'1985,"8"-1"-817,3-1-360,17 0 1489,3-1-569,16-2-328,4-2-120,8-1-359,-1-1-161,2-1-264,-1 1-176,-9 1-432,-3-1-328,-13 4 136,-7 0 176,-6 2-128,-6 0-88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6.007"/>
    </inkml:context>
    <inkml:brush xml:id="br0">
      <inkml:brushProperty name="width" value="0.05" units="cm"/>
      <inkml:brushProperty name="height" value="0.05" units="cm"/>
    </inkml:brush>
  </inkml:definitions>
  <inkml:trace contextRef="#ctx0" brushRef="#br0">7 277 13379,'-1'2'439,"0"0"1,0 1 0,0-1-1,0 1 1,1-1-1,-1 1 1,1 0 0,0-1-1,0 1 1,0-1-1,0 1 1,0 0-1,2 3 1,-2-5-303,0 0 0,0-1 0,1 1 1,-1 0-1,0-1 0,1 1 0,-1-1 0,1 1 0,-1-1 0,1 1 1,-1-1-1,1 1 0,-1-1 0,1 0 0,-1 1 0,1-1 0,0 0 1,-1 1-1,1-1 0,0 0 0,0 1 0,1-1-3,0 0 0,0 0 0,0 0 0,-1 0 0,1 0 0,0-1 0,0 1 0,0 0 0,0-1 0,-1 1 0,4-2 0,8-4 218,0-1-1,-1 0 0,0 0 0,0-2 0,20-17 1,51-56 39,-66 63-286,109-119 23,-102 118-161,-24 20 32,1 0-1,-1 0 1,1 0 0,-1-1-1,1 1 1,-1 0 0,1 0-1,-1 0 1,1 0 0,-1 0-1,1 0 1,-1 0 0,1 0-1,-1 0 1,1 0 0,-1 0-1,1 0 1,-1 0 0,1 1-1,-1-1 1,0 0 0,1 0-1,-1 0 1,1 1-1,-1-1 1,1 0 0,-1 1-1,0-1 1,1 0 0,-1 1-1,0-1 1,1 0 0,-1 1-1,0-1 1,1 1 0,-1-1-1,0 0 1,0 1 0,0-1-1,1 1 1,-1-1 0,0 1-1,0-1 1,0 1-1,0-1 1,0 1 0,0-1-1,0 1 1,0-1 0,0 1-1,0 0 1,2 29-15,-1 0 0,-1 0 0,-2 0 1,-1 0-1,-1-1 0,-2 1 0,0-1 0,-2 0 0,-13 28 0,16-48-1400,11-20 615,5-3 339</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6.638"/>
    </inkml:context>
    <inkml:brush xml:id="br0">
      <inkml:brushProperty name="width" value="0.05" units="cm"/>
      <inkml:brushProperty name="height" value="0.05" units="cm"/>
    </inkml:brush>
  </inkml:definitions>
  <inkml:trace contextRef="#ctx0" brushRef="#br0">0 0 16099,'1'2'253,"-1"-1"-1,1 0 0,-1 0 0,1 0 0,-1 1 1,1-1-1,-1 0 0,1 0 0,0 0 0,0 0 0,0 0 1,0 0-1,-1 0 0,1-1 0,0 1 0,1 0 1,-1 0-1,0-1 0,0 1 0,0-1 0,0 1 0,0-1 1,2 1-1,34 10 2038,-34-10-2032,30 6 753,-1-1 0,46 2 0,-59-8-1464,1 0 0,36-6 0,-53 6 258,-1-1 0,1 0 0,0 0 0,0 0 0,0 0 0,-1 0 0,1-1 0,-1 1 0,5-4 0,-6 4 163,10-5-595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7.320"/>
    </inkml:context>
    <inkml:brush xml:id="br0">
      <inkml:brushProperty name="width" value="0.05" units="cm"/>
      <inkml:brushProperty name="height" value="0.05" units="cm"/>
    </inkml:brush>
  </inkml:definitions>
  <inkml:trace contextRef="#ctx0" brushRef="#br0">322 9 11995,'10'-3'938,"13"-3"3615,-22 6-4472,-1 0 0,1 0 0,-1 0 1,1 1-1,-1-1 0,1 0 0,-1 0 1,1 0-1,-1 1 0,0-1 1,1 0-1,-1 0 0,1 1 0,-1-1 1,0 0-1,1 1 0,-1-1 1,0 0-1,0 1 0,1-1 0,-1 1 1,0-1-1,0 0 0,1 1 1,-1-1-1,0 1 0,0-1 0,0 1 1,0-1-1,0 1 0,0-1 1,0 1-1,0-1 0,0 1 0,0-1 1,0 0-1,0 1 0,0-1 0,0 1 1,0-1-1,0 1 0,0-1 1,-1 1-1,1 0 0,-1 2 87,0 0-1,-1 0 0,1 1 1,-1-1-1,1 0 0,-1-1 1,0 1-1,0 0 1,0 0-1,-6 4 0,-27 22 781,34-28-908,-22 16 390,0-1 1,-2-1-1,1-1 0,-2-1 1,0-2-1,-42 14 0,64-24-397,0 0 0,-1 0-1,1 0 1,0-1 0,0 0-1,-1 1 1,1-2 0,0 1-1,-1 0 1,1-1-1,-5-1 1,7 1-26,0 0 0,0 0 1,0 0-1,0 0 0,1 0 0,-1 0 0,0-1 0,1 1 1,-1 0-1,1-1 0,-1 0 0,1 1 0,0-1 0,0 0 1,-1 0-1,1 1 0,1-1 0,-1 0 0,0 0 0,0 0 1,1 0-1,-1 0 0,1 0 0,-1-4 0,1 1-6,-1 1 0,1 0 1,0-1-1,0 1 0,1 0 0,-1-1 0,1 1 0,0 0 0,0 0 0,0 0 1,1-1-1,-1 1 0,1 1 0,0-1 0,0 0 0,1 0 0,-1 1 1,5-5-1,-5 6-3,0 0 1,0 0 0,0 1 0,0-1 0,0 1 0,1 0-1,-1-1 1,1 1 0,-1 0 0,1 0 0,-1 1 0,1-1 0,0 0-1,-1 1 1,1 0 0,0-1 0,-1 1 0,1 0 0,0 0-1,0 1 1,-1-1 0,1 1 0,0-1 0,-1 1 0,1 0-1,-1 0 1,1 0 0,-1 0 0,1 0 0,2 3 0,13 8-1,-1 0 0,0 2 0,-1 0 0,17 18 1,-15-13 12,1-1 0,28 20 0,-41-33-307,1-1 0,-1 0 0,1 0 0,0 0 0,0-1 1,1 0-1,-1 0 0,1-1 0,-1 0 0,1 0 0,9 0 0,-3-1-361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7.768"/>
    </inkml:context>
    <inkml:brush xml:id="br0">
      <inkml:brushProperty name="width" value="0.05" units="cm"/>
      <inkml:brushProperty name="height" value="0.05" units="cm"/>
    </inkml:brush>
  </inkml:definitions>
  <inkml:trace contextRef="#ctx0" brushRef="#br0">58 0 18124,'-1'8'702,"0"-1"1,-1 0 0,1 0-1,-2 0 1,1 0-1,-1 0 1,-6 11-1,-5 14 562,12-29-1171,-2 6 197,1 1 0,0 0 1,0 1-1,1-1 0,0 0 1,1 1-1,-1 11 0,2-22-269,0 1 0,0 0 0,0 0-1,1-1 1,-1 1 0,0 0 0,0 0 0,0-1 0,1 1-1,-1 0 1,0 0 0,1-1 0,-1 1 0,0-1 0,1 1-1,-1 0 1,1-1 0,-1 1 0,1-1 0,0 1 0,-1-1-1,1 1 1,-1-1 0,1 1 0,1-1 0,-1 1-3,1-1 0,0 1 0,-1-1 0,1 0 1,0 0-1,-1 1 0,1-2 0,0 1 0,0 0 1,-1 0-1,3-1 0,5-1-39,0-1 0,1 0 0,10-6 0,-16 7-5,8-3-572,0 0 0,0-2 0,-1 1 0,0-1 0,0-1-1,19-16 1,-30 24 536,1-1-1,-1 0 0,0 1 1,1-1-1,-1 0 0,1 0 1,-1 1-1,0-1 0,1 0 1,-1 0-1,0 0 0,0 1 1,0-1-1,0 0 0,0 0 1,0 0-1,0 1 0,0-1 1,0 0-1,0 0 0,0 0 0,0 1 1,-1-3-1,-7-5-826</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8.214"/>
    </inkml:context>
    <inkml:brush xml:id="br0">
      <inkml:brushProperty name="width" value="0.05" units="cm"/>
      <inkml:brushProperty name="height" value="0.05" units="cm"/>
    </inkml:brush>
  </inkml:definitions>
  <inkml:trace contextRef="#ctx0" brushRef="#br0">3 336 15723,'-3'1'1913,"3"1"-881,5 0-320,6-2 1081,4 0-265,3 0-352,4 0-224,1 0-296,1 0-199,1 0-521,-2-2-433,-3-1 457,-1 0-112,-6 0-72</inkml:trace>
  <inkml:trace contextRef="#ctx0" brushRef="#br0" timeOffset="1">401 1 17460,'19'27'2112,"-1"1"-1328,4 2-272,0 4 1169,3 3-625,1 3-152,-8-1-328,-4 1-128,-6 3-167,-8 0-57,-8 0-224,-7 0-168,-13-4-569,-7 1-327,-8-6 864,-4-6-208,-5-16-160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08.884"/>
    </inkml:context>
    <inkml:brush xml:id="br0">
      <inkml:brushProperty name="width" value="0.05" units="cm"/>
      <inkml:brushProperty name="height" value="0.05" units="cm"/>
    </inkml:brush>
  </inkml:definitions>
  <inkml:trace contextRef="#ctx0" brushRef="#br0">185 140 10514,'29'-134'7930,"-29"128"-4986,-5 11-1784,-7 9-284,-22 37-157,3 3 1,2 0 0,-27 69 0,46-98-707,2 1-1,0-1 1,2 2 0,1-1 0,1 0 0,1 1 0,1 0-1,2 0 1,5 51 0,-2-63-198,0 0 1,1 0-1,1-1 0,11 24 1,-12-29 111,0-1 1,1 0 0,0 0-1,1-1 1,0 1-1,0-1 1,1-1-1,13 12 1,17 4-251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0.153"/>
    </inkml:context>
    <inkml:brush xml:id="br0">
      <inkml:brushProperty name="width" value="0.05" units="cm"/>
      <inkml:brushProperty name="height" value="0.05" units="cm"/>
    </inkml:brush>
  </inkml:definitions>
  <inkml:trace contextRef="#ctx0" brushRef="#br0">424 78 11314,'8'-7'1637,"4"-6"2229,-7 3 2379,-29 5-2809,-14 0-2406,-115-21 492,140 22-1448,-1 2-1,-26-3 0,37 4-71,-1 1-1,1 0 1,-1 0-1,1 1 0,-1-1 1,1 1-1,-1 0 1,1 0-1,-1 0 0,1 0 1,0 0-1,0 1 1,-1 0-1,1 0 0,0-1 1,-5 6-1,7-5-1,1-1 0,-1 1 0,1 0 0,0-1 0,-1 1 0,1 0 0,0 0 0,0 0 0,0-1 0,0 1 0,0 0 0,1 0 0,-1 0 0,0-1 0,1 1 0,-1 0 0,1-1 0,1 3 0,0 5-1,2 24-1,-2 0 0,-1 0 0,-2 0 0,-1 0 0,-1 0 0,-9 36 1,1-19 12,-1 0 0,-3-1 1,-32 74-1,45-119-10,0-1-2,0 1 0,1-1 0,-1 1 0,1 0 1,0-1-1,0 5 0,1-7 1,0 0-1,0 0 1,0 0 0,0 0-1,0 0 1,0 0-1,0 0 1,1 0 0,-1 0-1,0 0 1,1 0 0,-1-1-1,0 1 1,1 0 0,-1 0-1,1 0 1,0-1 0,-1 1-1,1 0 1,0 0-1,-1-1 1,1 1 0,0-1-1,0 1 1,-1-1 0,1 1-1,0-1 1,0 1 0,0-1-1,1 1 1,17 4 4,0-1 0,0 0 0,0-1 0,0-2 0,0 0 0,20-1 0,28 2 17,114 24-1006,-179-26 747,0 1-1,1-1 1,-1 0 0,1 0 0,-1 0 0,0-1 0,1 1 0,-1 0 0,0-1 0,1 0-1,-1 1 1,0-1 0,1 0 0,-1 0 0,0 0 0,0-1 0,0 1 0,0 0-1,3-3 1,5-5-815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1.404"/>
    </inkml:context>
    <inkml:brush xml:id="br0">
      <inkml:brushProperty name="width" value="0.05" units="cm"/>
      <inkml:brushProperty name="height" value="0.05" units="cm"/>
    </inkml:brush>
  </inkml:definitions>
  <inkml:trace contextRef="#ctx0" brushRef="#br0">282 20 11859,'10'-6'1120,"-9"4"-796,1 1 1,0 0-1,0-1 0,0 1 1,0 0-1,1 0 0,-1 0 1,0 0-1,0 1 0,1-1 1,-1 0-1,0 1 0,5-1 1,-7 2-228,1-1 0,-1 0 1,0 0-1,1 1 1,-1-1-1,0 0 0,0 1 1,1-1-1,-1 0 0,0 1 1,0-1-1,1 0 0,-1 1 1,0-1-1,0 0 0,0 1 1,0-1-1,0 1 1,0-1-1,0 0 0,0 1 1,0-1-1,0 1 0,0-1 1,0 0-1,0 1 0,0-1 1,0 1-1,0-1 0,0 0 1,0 1-1,-1 0 1,-4 14 941,5-14-953,-13 31 486,-2-1 1,-1 0-1,-1-1 1,-2 0-1,-1-2 1,-1 0-1,-2-1 0,-41 38 1,59-60-510,0-1 1,-1 0 0,1-1 0,-1 1-1,0-1 1,0 0 0,0-1-1,-11 4 1,16-6-53,-1 1 0,0-1 0,1 0 0,-1 0 0,0 0 0,0 0 0,1 0 0,-1 0-1,0-1 1,1 1 0,-1 0 0,0-1 0,1 1 0,-1-1 0,1 0 0,-1 0 0,1 1 0,-1-1 0,1 0 0,0 0 0,-1 0 0,1-1 0,0 1 0,0 0 0,0 0 0,-1-1 0,1 1 0,1 0-1,-1-1 1,0 1 0,0-1 0,1 0 0,-1 1 0,0-1 0,1 1 0,0-1 0,-1 0 0,1-2 0,-2-5 9,0-1 1,1 0-1,0 1 0,1-1 1,0 0-1,2-11 0,-1 15-20,-1 1-1,1 0 0,1 0 1,-1 0-1,1-1 1,0 1-1,0 1 0,0-1 1,1 0-1,-1 1 0,1-1 1,0 1-1,4-5 0,-5 8-1,-1 0 0,0 0 0,0 0 0,0 0-1,1 0 1,-1 1 0,0-1 0,1 0 0,-1 1-1,1-1 1,-1 1 0,1-1 0,-1 1 0,1 0-1,-1 0 1,1-1 0,0 1 0,-1 0-1,1 1 1,-1-1 0,1 0 0,-1 0 0,1 1-1,-1-1 1,1 0 0,-1 1 0,1 0 0,-1-1-1,0 1 1,1 0 0,-1 0 0,2 1 0,5 5-11,0-1 0,-1 1 0,0 1 0,8 9 0,4 6-3,2-6 8,0 0 0,2-2 0,0-1 0,41 20 0,-13-8-624,-48-24 356,-1-1 219,0 1-1,0-1 1,0 0 0,0 0-1,1 0 1,-1-1 0,0 1-1,1 0 1,2-1-1,-5-1-252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2.083"/>
    </inkml:context>
    <inkml:brush xml:id="br0">
      <inkml:brushProperty name="width" value="0.05" units="cm"/>
      <inkml:brushProperty name="height" value="0.05" units="cm"/>
    </inkml:brush>
  </inkml:definitions>
  <inkml:trace contextRef="#ctx0" brushRef="#br0">74 25 12091,'3'-18'3538,"-3"18"-3442,0 0 0,0 0 0,0-1 0,0 1 0,0 0 0,0-1 0,0 1 0,0 0 0,1 0 0,-1-1 0,0 1 0,0 0 0,0 0 0,0-1 0,0 1 0,1 0 0,-1 0 0,0 0 0,0-1 0,0 1 0,1 0 1,-1 0-1,0 0 0,0 0 0,1 0 0,-1-1 0,0 1 0,0 0 0,1 0 0,-1 0 0,0 0 0,1 0 0,-1 0 0,0 0 0,0 0 0,1 0 0,-1 0 0,0 0 0,0 0 0,1 0 0,-1 0 0,0 0 0,1 0 1,-1 0-1,0 1 0,0-1 0,1 0 0,-1 0 0,0 0 0,0 0 0,1 0 0,-1 1 0,0-1 0,0 0 0,0 0 0,1 1 0,-1-1 0,0 0 0,1 3 136,0 0 0,0-1 0,-1 1 1,1 0-1,-1 0 0,1 0 0,-1-1 0,0 1 0,0 0 0,-1 0 0,1 0 0,0-1 0,-1 1 0,0 0 1,0 2-1,0-2-56,-7 25 529,-1 0 0,-19 41-1,14-37-425,-11 40 0,24-71-271,0 1 0,1 0 1,-1-1-1,1 1 0,0 0 1,-1-1-1,1 1 0,0 0 1,0 0-1,0-1 0,0 1 1,0 0-1,1 0 0,-1-1 1,0 1-1,1 0 0,-1-1 1,1 1-1,0 0 0,-1-1 1,1 1-1,2 1 1,-2-2-3,1 0 0,-1 0 0,1 0 1,0-1-1,-1 1 0,1-1 1,0 1-1,-1-1 0,1 0 1,0 0-1,0 0 0,-1 0 1,1 0-1,0 0 0,0 0 1,-1 0-1,1-1 0,0 1 1,-1-1-1,1 1 0,0-1 1,1-1-1,9-1-246,0-2-1,0 1 1,-1-2-1,0 0 1,1 0-1,-2-1 1,1 0-1,14-13 1,-24 19 135,-1 0 0,1 0 0,0 1 1,-1-1-1,1 0 0,-1 0 0,1 0 1,-1 0-1,1 0 0,-1 0 0,1 0 1,-1 0-1,0 0 0,0 0 1,1 0-1,-1 0 0,0 0 0,0 0 1,0 0-1,0 0 0,0 0 0,-1 0 1,1 0-1,0 0 0,0 0 1,-1 0-1,1 0 0,0 0 0,-1 0 1,1 0-1,-1 0 0,0 0 0,1 0 1,-1 0-1,1 1 0,-1-1 0,0 0 1,0 0-1,0 1 0,1-1 1,-1 0-1,0 1 0,0-1 0,-1 0 1,-14-11-977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2.821"/>
    </inkml:context>
    <inkml:brush xml:id="br0">
      <inkml:brushProperty name="width" value="0.05" units="cm"/>
      <inkml:brushProperty name="height" value="0.05" units="cm"/>
    </inkml:brush>
  </inkml:definitions>
  <inkml:trace contextRef="#ctx0" brushRef="#br0">142 75 19316,'-2'-9'875,"0"1"-524,0 0 0,0 0 0,-1 0 0,-4-9 0,7 16-311,-1 0 0,1 0 1,0 0-1,-1 0 0,1 0 0,-1 1 1,1-1-1,-1 0 0,0 0 1,1 1-1,-1-1 0,0 0 0,1 1 1,-1-1-1,0 0 0,0 1 1,0-1-1,0 1 0,1 0 0,-1-1 1,0 1-1,0 0 0,0-1 1,0 1-1,0 0 0,0 0 0,0 0 1,0 0-1,0 0 0,0 0 0,0 0 1,0 0-1,0 0 0,0 1 1,0-1-1,0 0 0,0 0 0,1 1 1,-1-1-1,0 1 0,0-1 1,0 1-1,0-1 0,-1 2 0,-3 3 112,0 0-1,0 0 1,1 0-1,0 1 1,0-1-1,0 1 1,1 0-1,-1 0 1,1 1-1,-3 9 1,-2 10 45,-8 35 0,10-36-145,-2 39-1,7-57-49,1 1-1,0-1 1,0 0 0,0 1-1,1-1 1,1 0 0,-1 1-1,1-1 1,0 0 0,4 7-1,-6-13-2,1 0-1,0 1 1,0-1 0,0 0-1,0 1 1,0-1-1,0 0 1,0 0 0,0 0-1,0 0 1,1 0 0,-1 0-1,1 0 1,-1 0-1,0 0 1,1-1 0,-1 1-1,1-1 1,-1 1-1,1-1 1,0 1 0,-1-1-1,1 0 1,-1 0-1,1 0 1,0 0 0,-1 0-1,1 0 1,2-1 0,5-1-9,-1-1 1,1 0 0,-1 0 0,13-7 0,16-5-72,-35 15 76,0 0-1,0 0 1,0 0-1,0 0 1,0 0 0,0 0-1,0 0 1,0 1-1,0-1 1,0 1-1,0-1 1,-1 1 0,1 0-1,0 0 1,0 0-1,0 0 1,-1 0-1,1 0 1,-1 1-1,1-1 1,-1 0 0,1 1-1,-1-1 1,0 1-1,0-1 1,0 1-1,2 3 1,2 4-14,-1 0 1,-1 0-1,0 0 0,4 15 1,9 53 98,-3 1 0,-4 1 1,0 130-1,-9-201-30,-4 62 435,3-63-376,0 0 1,-1 0-1,1 0 0,-2 0 1,1 0-1,-1 0 0,-4 8 1,6-14-87,1-1 0,0 1 0,-1 0 0,1 0 0,-1-1 0,1 1 1,-1 0-1,1-1 0,-1 1 0,1 0 0,-1-1 0,1 1 0,-1-1 0,0 1 0,1-1 0,-1 1 0,0-1 1,0 0-1,1 1 0,-1-1 0,0 0 0,0 0 0,0 1 0,1-1 0,-1 0 0,0 0 0,0 0 1,0 0-1,1 0 0,-1 0 0,0 0 0,0 0 0,0-1 0,0 1 0,1 0 0,-1 0 0,0-1 1,-1 1-1,0-2 38,0 0-1,-1 0 1,1 0 0,0 0 0,0-1 0,0 1 0,0-1 0,0 1 0,1-1 0,-3-4 0,-13-34 105,2 0 0,1-1 0,-10-63 1,17 73-192,3 17-8,-8-34-425,3-1 0,-6-64 0,15 113 391,0 0 0,0 0 0,0 0 0,0 0 0,0 0 0,0 0 0,0 0-1,0 0 1,1 0 0,-1 0 0,0 1 0,1-1 0,-1 0 0,0 0 0,1 0 0,-1 0 0,1 0 0,-1 0 0,1 1 0,0-1 0,-1 0-1,1 0 1,0 1 0,0-1 0,-1 1 0,1-1 0,0 0 0,0 1 0,0-1 0,0 1 0,0 0 0,-1-1 0,3 1 0,1-1-106,0 1 1,1 0 0,-1 0 0,0 0-1,0 0 1,6 2 0,-1 0 39,22 2-633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527"/>
    </inkml:context>
    <inkml:brush xml:id="br0">
      <inkml:brushProperty name="width" value="0.05" units="cm"/>
      <inkml:brushProperty name="height" value="0.05" units="cm"/>
    </inkml:brush>
  </inkml:definitions>
  <inkml:trace contextRef="#ctx0" brushRef="#br0">157 51 16283,'0'-1'136,"0"0"0,1 0 0,-1 0 0,0 0 0,0-1 0,0 1 0,0 0-1,0 0 1,0 0 0,0 0 0,-1 0 0,1 0 0,0 0 0,-1-1 0,1 1-1,0 0 1,-1 0 0,0 0 0,1 0 0,-1 0 0,-1-1 0,1 0 65,-1 0 1,0 1-1,-1-1 1,1 0-1,0 1 1,0-1-1,-1 1 1,1 0-1,-3-1 1,0 0 89,0 0-1,0 1 1,-1 0 0,1 0 0,0 0 0,0 0-1,-1 1 1,1 0 0,-7 1 0,8 0-247,1 0 0,-1 0 0,1 0 0,-1 1 0,1-1 0,-1 1 0,1 0 0,0 0 0,0 1 0,0-1 1,0 0-1,0 1 0,1 0 0,-1 0 0,1 0 0,0 0 0,0 0 0,0 0 0,0 0 0,0 1 0,1-1 0,-1 1 0,1-1 0,0 1 0,0 0 1,0-1-1,1 1 0,-1 0 0,1 0 0,0 6 0,0-6-45,0-1 0,0 1 0,1 0 0,-1 0 0,1-1 0,0 1 0,0 0 0,0-1-1,0 1 1,1-1 0,0 1 0,-1-1 0,1 0 0,0 0 0,1 1 0,-1-1 0,0-1 0,1 1 0,0 0 0,-1-1 0,1 1 0,0-1 0,1 0 0,-1 0 0,0 0 0,0 0 0,1-1 0,-1 1 0,1-1-1,6 2 1,-1-3 42,-1 0-1,1 0 1,0 0-1,-1-1 1,1 0-1,0-1 0,-1 0 1,0 0-1,1-1 1,-1 0-1,0-1 0,-1 0 1,1 0-1,0 0 1,-1-1-1,0 0 0,0 0 1,-1-1-1,1 0 1,-1 0-1,-1-1 1,10-12-1,-14 18-16,0-1 0,0 1 0,0-1 0,0 1 0,0-1 0,-1 1 0,1-1 1,0 0-1,-1 0 0,1 1 0,-1-1 0,0 0 0,1 0 0,-1 1 0,0-1 0,0 0 0,0 0 0,0 0 0,-1 0 0,1 1 0,0-1 0,-1 0 0,1 0 1,-1 1-1,0-1 0,1 0 0,-1 1 0,0-1 0,0 1 0,0-1 0,0 1 0,0-1 0,-1 1 0,1 0 0,0-1 0,-1 1 0,1 0 0,0 0 1,-1 0-1,0 0 0,1 0 0,-1 1 0,-1-2 0,0 1-40,0 0 1,1 1-1,-1-1 0,1 0 1,-1 1-1,0 0 0,0 0 1,1 0-1,-1 0 1,0 0-1,1 0 0,-1 1 1,0-1-1,1 1 0,-1 0 1,0-1-1,1 1 0,-1 1 1,1-1-1,0 0 1,-1 1-1,1-1 0,0 1 1,0-1-1,0 1 0,0 0 1,0 0-1,-3 3 0,5-4-45,-1-1-1,1 1 0,-1 0 1,1-1-1,-1 1 0,1 0 0,-1-1 1,1 1-1,0 0 0,-1-1 0,1 1 1,0 0-1,-1 0 0,1-1 0,0 1 1,0 0-1,0 0 0,0 0 0,0-1 1,0 1-1,0 0 0,0 0 1,0 0-1,0-1 0,0 1 0,0 0 1,1 0-1,-1-1 0,0 1 0,1 0 1,-1 0-1,0-1 0,1 1 0,-1 0 1,1-1-1,-1 1 0,1-1 1,-1 1-1,1-1 0,0 1 0,-1-1 1,1 1-1,0-1 0,-1 1 0,1-1 1,0 0-1,0 1 0,0-1 0,4 2-147,1-1-1,-1 0 1,0 0-1,0-1 1,1 1-1,6-1 1,27-3-639</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2.562"/>
    </inkml:context>
    <inkml:brush xml:id="br0">
      <inkml:brushProperty name="width" value="0.05" units="cm"/>
      <inkml:brushProperty name="height" value="0.05" units="cm"/>
    </inkml:brush>
  </inkml:definitions>
  <inkml:trace contextRef="#ctx0" brushRef="#br0">17 7 12355,'-11'-5'1968,"7"4"-712,2 1-399,7 0 2167,4 1-1367,5 1-313,6 2-176,3 1-392,0 0-80,4-2-408,1-2-312,-1 1-920,-1-2 904,-6 1-216,-1 1-104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2.996"/>
    </inkml:context>
    <inkml:brush xml:id="br0">
      <inkml:brushProperty name="width" value="0.05" units="cm"/>
      <inkml:brushProperty name="height" value="0.05" units="cm"/>
    </inkml:brush>
  </inkml:definitions>
  <inkml:trace contextRef="#ctx0" brushRef="#br0">178 10 16508,'3'-9'2668,"-9"13"-1064,-11 17 10,-74 156 1130,76-143-2505,2 0 0,1 1 0,-10 50 0,20-75-191,1-1 1,0 0 0,0 1-1,1-1 1,0 0 0,1 1-1,0-1 1,3 10 0,-4-16-79,1 0 0,0 0 0,0 0 0,1 0 0,-1 0 0,1 0 1,-1 0-1,1-1 0,0 1 0,0-1 0,0 1 0,0-1 0,1 0 1,-1 0-1,1 0 0,-1 0 0,1 0 0,0-1 0,-1 1 0,1-1 1,0 1-1,0-1 0,0 0 0,0 0 0,0-1 0,6 2 0,1-2 66,0 0-1,0 0 1,0-1-1,0 0 1,-1-1-1,1 0 0,0-1 1,11-4-1,14-7-185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3.482"/>
    </inkml:context>
    <inkml:brush xml:id="br0">
      <inkml:brushProperty name="width" value="0.05" units="cm"/>
      <inkml:brushProperty name="height" value="0.05" units="cm"/>
    </inkml:brush>
  </inkml:definitions>
  <inkml:trace contextRef="#ctx0" brushRef="#br0">13 264 15171,'-13'11'2317,"18"-19"-323,21-24-197,41-46 68,61-62 51,-126 138-1898,17-12 159,-19 14-175,1 0-1,-1 0 0,1 0 1,-1-1-1,0 1 0,1 0 0,-1 0 1,1 0-1,-1 0 0,1 0 1,-1 0-1,0 0 0,1 0 0,-1 0 1,1 0-1,-1 1 0,0-1 1,1 0-1,-1 0 0,1 0 0,-1 0 1,0 1-1,1-1 0,-1 0 1,0 0-1,1 1 0,-1-1 1,0 0-1,1 1 0,-1-1 0,0 0 1,0 1-1,1-1 0,-1 0 1,0 1-1,0-1 0,0 1 0,1-1 1,-1 0-1,0 1 0,0-1 1,0 1-1,0-1 0,0 0 1,0 1-1,0-1 0,0 1 0,3 24-4,-1 0-1,-2 1 0,0-1 0,-7 46 0,3-27-1,0-16-52,2-21-145,1 0 1,0 0 0,0 0 0,1 0 0,0 0 0,0 0 0,2 9-1,-2-15 197,0-1-1,0 0 0,0 0 0,0 0 1,0 0-1,0 0 0,0 0 0,0 1 1,0-1-1,1 0 0,-1 0 0,0 0 1,0 0-1,0 0 0,0 0 0,0 0 0,0 0 1,0 0-1,0 0 0,1 1 0,-1-1 1,0 0-1,0 0 0,0 0 0,0 0 1,0 0-1,1 0 0,-1 0 0,0 0 1,0 0-1,0 0 0,0 0 0,0 0 1,0 0-1,1 0 0,-1 0 0,0 0 1,0 0-1,0 0 0,0 0 0,0-1 0,0 1 1,1 0-1,8-6-330</inkml:trace>
  <inkml:trace contextRef="#ctx0" brushRef="#br0" timeOffset="1">625 16 17116,'2'8'1896,"-1"-1"-1272,-1 4-248,-1 3 985,-1 6-569,-1 0-192,0 9-264,3 0-104,0 4-112,0 4-32,0-5-288,0 1-232,2-9-544,-2 0-73,-2-14 777,-2-6-216,-3-10-200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3.954"/>
    </inkml:context>
    <inkml:brush xml:id="br0">
      <inkml:brushProperty name="width" value="0.05" units="cm"/>
      <inkml:brushProperty name="height" value="0.05" units="cm"/>
    </inkml:brush>
  </inkml:definitions>
  <inkml:trace contextRef="#ctx0" brushRef="#br0">15 63 14843,'-10'-6'1737,"6"2"-809,4 2-304,4 7 1064,6 2-311,6 1-337,3 0-200,5-2-288,2-3-96,6 0-472,-1-2-360,0-2 720,-1-4-360,2-1-64,1-3-40</inkml:trace>
  <inkml:trace contextRef="#ctx0" brushRef="#br0" timeOffset="1">534 1 16412,'3'3'1960,"1"1"-1224,1 2-240,-1 4 1057,1 5-585,0 5-144,-4 6-336,1 1-72,-2 4-208,-2-2-328,-1-3-632,0-3 776,0-9-120,3-13-88</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09:14.433"/>
    </inkml:context>
    <inkml:brush xml:id="br0">
      <inkml:brushProperty name="width" value="0.05" units="cm"/>
      <inkml:brushProperty name="height" value="0.05" units="cm"/>
    </inkml:brush>
  </inkml:definitions>
  <inkml:trace contextRef="#ctx0" brushRef="#br0">27 0 18684,'-9'0'2144,"3"8"-1439,1 4-321,0 0 1296,5 5-832,-1-3-328,5-2-952,3-4-456,3-3 752,4-5-184,1-2-128</inkml:trace>
  <inkml:trace contextRef="#ctx0" brushRef="#br0" timeOffset="1">433 81 15003,'18'12'1820,"0"0"0,-1 1 1,25 24-1,-30-25-1337,-1 1 1,0 1-1,0 0 1,13 25 0,-17-26-446,-1 0 0,0 0 0,-1 1 0,-1 0 0,0 0 0,-1 0 0,-1 0 1,0 0-1,0 1 0,-2-1 0,0 1 0,0-1 0,-2 1 0,-3 17 0,2-14-79,-2-1 0,0 0-1,-1 0 1,0 0 0,-2-1 0,0 0-1,-1 0 1,-11 15 0,15-23-64,-1-1 1,0 0-1,0-1 1,-1 0 0,0 0-1,0 0 1,0-1-1,-1 0 1,1 0 0,-1-1-1,0 0 1,-1 0-1,1-1 1,-1 0-1,1 0 1,-1-1 0,-17 2-1,-10-3-344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7.668"/>
    </inkml:context>
    <inkml:brush xml:id="br0">
      <inkml:brushProperty name="width" value="0.05" units="cm"/>
      <inkml:brushProperty name="height" value="0.05" units="cm"/>
    </inkml:brush>
  </inkml:definitions>
  <inkml:trace contextRef="#ctx0" brushRef="#br0">0 294 9962,'8'-7'289,"0"0"-1,0 0 1,0 1-1,1 0 0,0 0 1,0 1-1,1 0 1,19-7-1,15-8-203,3-5-60,2 3 1,0 2-1,1 2 1,1 2-1,1 2 1,0 3-1,1 2 0,0 2 1,67 1-1,223-5 209,-252 3-45,2 4 0,101 9 0,16 33 113,-3 1-146,-141-35-79,0-4 0,0-2 0,0-3 0,108-22-1,105-15 291,-20 3-232,-241 35-138,-8 2 1,1 0 1,-1 0-1,0 1 1,0 0-1,1 1 0,-1 0 1,0 0-1,19 4 1,-24-2-11,0-1 1,1 0 0,-1 0 0,1-1 0,-1 1 0,1-1-1,5-1 1,4-1-25</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1.898"/>
    </inkml:context>
    <inkml:brush xml:id="br0">
      <inkml:brushProperty name="width" value="0.05" units="cm"/>
      <inkml:brushProperty name="height" value="0.05" units="cm"/>
    </inkml:brush>
  </inkml:definitions>
  <inkml:trace contextRef="#ctx0" brushRef="#br0">67 304 12579,'-19'10'2008,"14"-8"-1266,1 0 0,-1 0-1,1 1 1,0-1 0,-1 1 0,1 0-1,0 1 1,1-1 0,-6 6 0,9-9-675,0 1 0,0-1 0,0 0 0,0 0 1,0 1-1,1-1 0,-1 0 0,0 1 0,0-1 1,0 0-1,1 0 0,-1 0 0,0 1 0,0-1 1,1 0-1,-1 0 0,0 0 0,0 0 0,1 0 0,-1 1 1,0-1-1,1 0 0,-1 0 0,0 0 0,0 0 1,1 0-1,-1 0 0,0 0 0,1 0 0,-1 0 1,0 0-1,1 0 0,-1 0 0,0 0 0,1 0 1,-1 0-1,0-1 0,0 1 0,1 0 0,-1 0 0,1 0 1,10-6 255,1-1 0,-1 0 1,0-1-1,0 0 0,-1 0 1,18-20-1,-9 10-128,30-33-55,-2-3 1,52-78 0,-82 109-158,-17 23 16,0 0 1,0 0-1,0 0 1,0 0-1,0 0 1,0 0-1,0 0 1,0 0-1,0 0 1,0 0-1,0 0 1,1 0-1,-1 1 1,0-1-1,0 0 1,0 0-1,0 0 1,0 0-1,0 0 1,0 0-1,0 0 1,0 0-1,0 0 1,0 0-1,0 0 1,0 0-1,0 0 1,0 0-1,0 0 1,0 0-1,1 0 1,-1 0-1,0 0 1,0 0-1,0 0 1,0 0-1,0 0 1,0 0-1,0 0 1,0 0-1,0 0 1,0 0-1,0 0 1,0 0-1,0 0 1,1 0-1,-1 0 1,0 0-1,0 0 1,0 0-1,0 0 1,0 0-1,0 0 0,0 0 1,-1 13-23,-6 16-1,-3 7 1,-14 55 54,22-79-54,0-1 0,1 1 1,0-1-1,1 1 1,2 21-1,6-6-587,1-14-2814,-9-13 3403,0 0 0,1 0 0,-1 0 1,0 0-1,0 0 0,0 0 0,0 0 0,0 0 0,0 0 1,0 0-1,0 0 0,0 0 0,0 0 0,0 0 0,1 0 0,-1 0 1,0 0-1,0 0 0,0 0 0,0 0 0,0 0 0,0 0 1,0 0-1,0 0 0,0 0 0,0 0 0,0 0 0,0 0 0,1 0 1,-1 0-1,0 0 0,0-1 0,0 1 0,0 0 0,0 0 1,0 0-1,0 0 0,0 0 0,0 0 0,0 0 0,0 0 1,0 0-1,0 0 0,0 0 0,0 0 0,0-1 0,0 1 0,0 0 1,0 0-1,0 0 0,0 0 0,0 0 0,0 0 0,0 0 1,0 0-1,0 0 0,0 0 0,0 0 0,0-1 0,0 1 0,0-1-147,1-3-784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2.342"/>
    </inkml:context>
    <inkml:brush xml:id="br0">
      <inkml:brushProperty name="width" value="0.05" units="cm"/>
      <inkml:brushProperty name="height" value="0.05" units="cm"/>
    </inkml:brush>
  </inkml:definitions>
  <inkml:trace contextRef="#ctx0" brushRef="#br0">1 22 14227,'0'2'232,"1"-1"0,0 1 1,0 0-1,0-1 0,0 1 0,0-1 1,0 0-1,0 1 0,0-1 0,1 0 0,-1 0 1,0 1-1,1-1 0,-1 0 0,1 0 0,-1-1 1,1 1-1,0 0 0,-1 0 0,1-1 0,0 1 1,0-1-1,-1 0 0,1 1 0,0-1 0,0 0 1,1 0-1,10 1 633,0-1 0,21-2 0,-25 2-511,39-6 834,53-12 0,-68 11-1454,1 1 1,-1 1-1,1 2 0,43 1 0,-66 4-472,-10-1 583,0-1 0,0 1 1,0-1-1,1 0 0,-1 0 0,0 1 0,0-1 1,0 0-1,0 0 0,0 0 0,0 0 0,1 0 1,-1 0-1,0 0 0,0-1 0,0 1 0,0 0 1,2-1-1,-3-2-599</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2.776"/>
    </inkml:context>
    <inkml:brush xml:id="br0">
      <inkml:brushProperty name="width" value="0.05" units="cm"/>
      <inkml:brushProperty name="height" value="0.05" units="cm"/>
    </inkml:brush>
  </inkml:definitions>
  <inkml:trace contextRef="#ctx0" brushRef="#br0">1 21 14947,'19'-6'3598,"-5"2"-2789,0 1-1,0 0 1,0 1-1,22 0 1,-27 2-628,0 0 1,0 1 0,0 0-1,0 0 1,0 1 0,0 0-1,0 0 1,9 5 0,-14-5-150,-1 0 1,1 0 0,-1 0-1,0 0 1,0 0 0,0 1 0,0 0-1,0-1 1,0 1 0,-1 0-1,0 0 1,1 1 0,-1-1 0,0 0-1,-1 1 1,4 6 0,-4-4-10,1 0 0,-1 1 1,0-1-1,-1 0 0,0 0 0,0 0 1,0 0-1,0 0 0,-4 13 0,1-6 30,-1 1 0,-1-1-1,0 0 1,-1 0 0,0-1-1,-1 1 1,-1-2 0,-16 22-1,16-25 40,0 0 0,-1 0 0,0-1 0,0 0 0,-20 12 0,-53 18 858,78-36-891,33 4 189,-4-3-273,106 4-888,-104-6-1716,31-5 0,-43 3-129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3.245"/>
    </inkml:context>
    <inkml:brush xml:id="br0">
      <inkml:brushProperty name="width" value="0.05" units="cm"/>
      <inkml:brushProperty name="height" value="0.05" units="cm"/>
    </inkml:brush>
  </inkml:definitions>
  <inkml:trace contextRef="#ctx0" brushRef="#br0">190 13 15075,'0'0'112,"0"-1"0,0 1-1,1-1 1,-1 1-1,0 0 1,0-1 0,0 1-1,-1-1 1,1 1 0,0-1-1,0 1 1,0-1 0,0 1-1,0-1 1,0 1 0,-1-1-1,1 1 1,0-1 0,0 1-1,-1 0 1,1-1-1,0 1 1,-1 0 0,1-1-1,0 1 1,-1 0 0,1-1-1,-1 1 1,1 0 0,0 0-1,-1-1 1,0 1 66,-1 0 1,1 0-1,0 0 1,0 1-1,0-1 0,0 0 1,0 0-1,0 1 1,0-1-1,0 0 1,0 1-1,0-1 0,-1 2 1,-30 25 1921,30-25-2085,-11 11 350,1 1 0,1 0 1,0 0-1,1 1 0,0 1 1,1 0-1,1 0 0,-10 30 0,10-23-95,2 0-1,0 1 0,2 0 0,1 0 0,-1 48 0,4-61-245,1 1-1,0 0 0,1-1 0,0 0 0,1 1 1,1-1-1,-1 0 0,2 0 0,7 14 1,-10-21-103,0-1 0,0 1 0,1 0 0,-1-1 0,1 0 0,0 0 0,0 1 1,0-2-1,1 1 0,-1 0 0,1-1 0,0 1 0,-1-1 0,1 0 0,0 0 1,0-1-1,0 1 0,0-1 0,1 0 0,-1 0 0,0 0 0,0 0 0,1-1 0,-1 0 1,1 0-1,-1 0 0,8-2 0,19-6-342,2-6-132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3.946"/>
    </inkml:context>
    <inkml:brush xml:id="br0">
      <inkml:brushProperty name="width" value="0.05" units="cm"/>
      <inkml:brushProperty name="height" value="0.05" units="cm"/>
    </inkml:brush>
  </inkml:definitions>
  <inkml:trace contextRef="#ctx0" brushRef="#br0">233 62 15523,'-11'-7'3388,"-11"4"-2794,17 3-108,-16-2 999,0 2-1,-31 2 1,45-1-1356,0-1 1,0 2-1,0-1 0,1 1 0,-1 0 1,0 1-1,1-1 0,-1 1 0,1 1 1,0-1-1,-8 6 0,13-8-122,1-1 0,-1 1 1,0 0-1,0-1 0,0 1 0,0 0 0,1-1 0,-1 1 0,0 0 1,0 0-1,1 0 0,-1 0 0,1 0 0,-1-1 0,1 1 0,-1 0 0,1 0 1,0 0-1,-1 0 0,1 1 0,0-1 0,0 0 0,0 0 0,0 0 0,0 0 1,0 0-1,0 0 0,0 0 0,0 0 0,0 0 0,1 0 0,-1 0 0,0 0 1,1 0-1,-1 0 0,1 0 0,-1 0 0,1 0 0,-1 0 0,1 0 1,0 0-1,0-1 0,-1 1 0,2 1 0,1 0 0,1 0-1,-1 1 1,1-1 0,-1-1 0,1 1-1,0 0 1,0-1 0,0 0 0,0 0-1,7 1 1,0-1 3,0 0 0,0-1 0,0-1 0,0 0 0,0-1 1,0 0-1,-1 0 0,14-5 0,-17 5 26,-1-1 0,0 1-1,0-1 1,0 0 0,-1-1 0,1 1 0,-1-1 0,0 0-1,0 0 1,0-1 0,0 0 0,-1 0 0,0 0-1,0 0 1,4-8 0,-7 12-15,0-1-1,0 1 1,0-1-1,-1 1 1,1-1-1,-1 1 1,1-1-1,-1 0 1,1 1-1,-1-1 1,0 0-1,0 1 1,0-1-1,0 0 1,0 1-1,0-1 1,-1 0-1,1 1 1,0-1-1,-1 0 1,1 1-1,-1-1 1,0 1-1,0-1 1,1 1-1,-1-1 1,0 1-1,0-1 1,0 1-1,-1 0 1,1 0-1,0-1 1,0 1-1,-1 0 1,1 0-1,0 0 1,-1 1-1,-2-3 1,2 3-125,0-1 1,-1 0-1,1 1 0,0-1 1,0 1-1,0 0 1,-1 0-1,1-1 1,0 2-1,0-1 1,0 0-1,-1 0 0,1 1 1,0-1-1,0 1 1,0-1-1,0 1 1,0 0-1,0 0 1,0 0-1,0 0 0,0 1 1,0-1-1,0 0 1,1 1-1,-1-1 1,0 1-1,1 0 1,-2 2-1,2-3-10,0 0-1,1 0 1,-1 0 0,1 0 0,-1 0-1,1 0 1,0 0 0,-1 1 0,1-1-1,0 0 1,0 0 0,0 0 0,-1 1 0,1-1-1,1 0 1,-1 0 0,0 0 0,0 0-1,0 1 1,1-1 0,-1 0 0,0 0-1,1 0 1,-1 0 0,1 0 0,0 2-1,7 6-960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3.776"/>
    </inkml:context>
    <inkml:brush xml:id="br0">
      <inkml:brushProperty name="width" value="0.05" units="cm"/>
      <inkml:brushProperty name="height" value="0.05" units="cm"/>
    </inkml:brush>
  </inkml:definitions>
  <inkml:trace contextRef="#ctx0" brushRef="#br0">18 207 15283,'-2'7'708,"-11"40"1638,12-43-2063,1-1 1,-1 0 0,1 0 0,0 1 0,0-1 0,0 1 0,0-1 0,1 0 0,0 1 0,-1-1-1,3 6 1,-2-8-221,-1 0-1,0-1 0,1 1 1,-1 0-1,1-1 1,-1 1-1,1-1 0,-1 1 1,1 0-1,0-1 0,-1 1 1,1-1-1,0 0 0,-1 1 1,1-1-1,0 1 1,-1-1-1,1 0 0,0 0 1,0 1-1,0-1 0,-1 0 1,1 0-1,0 0 0,0 0 1,0 0-1,-1 0 1,1 0-1,0 0 0,0 0 1,0 0-1,-1-1 0,1 1 1,0 0-1,0 0 0,-1-1 1,1 1-1,0-1 1,-1 1-1,2-1 0,3-3 121,0 1 1,0-1-1,0 0 0,4-5 0,29-33 284,-3-2 0,49-77-1,-30 39-396,-54 82-70,0 0 0,0 0 0,0 1 0,0-1 0,0 0-1,0 0 1,0 0 0,0 0 0,0 1 0,0-1 0,0 0 0,0 0 0,0 0 0,0 0 0,0 0 0,0 1 0,0-1 0,0 0 0,0 0 0,1 0 0,-1 0 0,0 0 0,0 1 0,0-1 0,0 0 0,0 0 0,0 0 0,0 0 0,0 0 0,1 0 0,-1 0 0,0 1 0,0-1 0,0 0-1,0 0 1,0 0 0,1 0 0,-1 0 0,0 0 0,0 0 0,0 0 0,0 0 0,0 0 0,1 0 0,-1 0 0,0 0 0,0 0 0,0 0 0,0 0 0,1 0 0,-1 0 0,0 0 0,0 0 0,0 0 0,0 0 0,0 0 0,1 0 0,-1-1 0,0 1 0,0 0 0,0 0 0,0 0-1,0 0 1,0 0 0,1 0 0,-1 13-4,-8 22 17,-18 50 1,-3 12-437,26-79-242,3-12-113,1-9-156,2-10 425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4.274"/>
    </inkml:context>
    <inkml:brush xml:id="br0">
      <inkml:brushProperty name="width" value="0.05" units="cm"/>
      <inkml:brushProperty name="height" value="0.05" units="cm"/>
    </inkml:brush>
  </inkml:definitions>
  <inkml:trace contextRef="#ctx0" brushRef="#br0">0 0 15931,'1'1'264,"0"-1"-1,0 1 1,0-1-1,0 1 1,0 0-1,0-1 1,0 1-1,0 0 0,0 0 1,0-1-1,-1 1 1,1 0-1,0 0 1,-1 0-1,1 0 1,0 0-1,-1 0 0,1 0 1,-1 0-1,0 1 1,1-1-1,-1 0 1,0 0-1,0 0 1,0 0-1,0 0 0,0 1 1,0 0-1,3 45 909,-3-39-659,-1 81 735,-1-52-1619,2 0 1,2-1-1,6 38 0,-11-96-2199,-3 4 1700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4.680"/>
    </inkml:context>
    <inkml:brush xml:id="br0">
      <inkml:brushProperty name="width" value="0.05" units="cm"/>
      <inkml:brushProperty name="height" value="0.05" units="cm"/>
    </inkml:brush>
  </inkml:definitions>
  <inkml:trace contextRef="#ctx0" brushRef="#br0">2 6 17548,'-1'5'1896,"9"1"-1024,4 0-296,6-1 985,7-2-177,1-3-400,1 0-200,5-3-295,1-2-217,-4 1-672,-3 1-545,-6-2 841,-4 0-208,-5-1-128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5.160"/>
    </inkml:context>
    <inkml:brush xml:id="br0">
      <inkml:brushProperty name="width" value="0.05" units="cm"/>
      <inkml:brushProperty name="height" value="0.05" units="cm"/>
    </inkml:brush>
  </inkml:definitions>
  <inkml:trace contextRef="#ctx0" brushRef="#br0">350 1 18836,'3'1'4558,"-3"-1"-4475,-4 15 1595,-10 21-782,-61 106 621,61-118-1272,-2-1 0,0-1-1,-35 37 1,46-55-201,1 0 0,-1 0-1,0 0 1,0-1 0,0 0-1,0 1 1,-1-2-1,0 1 1,1-1 0,-9 3-1,11-5-35,1 1-1,-1-1 1,0 0-1,1 1 0,-1-1 1,1-1-1,-1 1 1,0 0-1,1-1 0,-1 1 1,1-1-1,-1 0 1,1 0-1,-1 0 1,1 0-1,-1 0 0,1 0 1,0-1-1,0 1 1,0-1-1,0 1 0,0-1 1,0 0-1,0 0 1,0 0-1,-2-3 1,0-3-39,0 1 0,0-1 0,1 1 1,-1-1-1,2 0 0,-1 0 0,1 0 1,0-1-1,1 1 0,0 0 0,0-10 1,1 12-4,0 0 0,0 0 1,0 0-1,1 0 1,0 0-1,0 0 0,1 0 1,0 0-1,0 1 1,0-1-1,0 1 0,1-1 1,0 1-1,0 0 1,1 0-1,3-5 0,-5 8 23,0 0 0,0 1 0,0-1 0,0 1 0,0-1 0,1 1 0,-1 0 0,0-1-1,1 1 1,-1 1 0,1-1 0,-1 0 0,1 1 0,0-1 0,-1 1 0,5-1 0,-2 2 7,-1-1-1,1 1 1,0 0 0,-1 0 0,1 0 0,-1 1 0,0-1 0,8 5-1,0 1 27,0 1 1,0 0-1,-1 1 0,0 0 0,11 12 0,1 6 86,-1 1 0,25 41 1,-19-27-435,-15-26-794,-13-16 1097,0 0 1,0-1 0,0 1-1,0 0 1,0 0-1,0-1 1,0 1 0,0 0-1,0 0 1,0-1-1,0 1 1,0 0-1,0 0 1,0-1 0,0 1-1,0 0 1,0 0-1,0 0 1,0-1-1,0 1 1,1 0 0,-1 0-1,0 0 1,0-1-1,0 1 1,0 0-1,1 0 1,-1 0 0,0-1-1,0 1 1,0 0-1,1 0 1,-1 0-1,0 0 1,0 0 0,0 0-1,1 0 1,-1 0-1,0 0 1,0-1-1,1 1 1,-1 0 0,0 0-1,0 0 1,1 0-1,-1 0 1,0 0-1,0 1 1,1-1 0,-1 0-1,0 0 1,0 0-1,0 0 1,1 0-1,-1 0 1,0 0 0,0 0-1,0 0 1,1 1-1,-1-1 1,0 0-1,0 0 1,0 0 0,1 0-1,-1 1 1,0-1-1,0 0 1,0 1-1,1-17-577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5.806"/>
    </inkml:context>
    <inkml:brush xml:id="br0">
      <inkml:brushProperty name="width" value="0.05" units="cm"/>
      <inkml:brushProperty name="height" value="0.05" units="cm"/>
    </inkml:brush>
  </inkml:definitions>
  <inkml:trace contextRef="#ctx0" brushRef="#br0">0 26 12315,'5'-3'696,"-1"-1"0,1 1 0,0 0 0,0 0 0,0 1 1,1 0-1,7-3 0,-12 5-516,0-1 0,0 1 1,0 0-1,0 0 0,0 0 0,0 0 0,0 0 1,0 1-1,0-1 0,0 0 0,0 0 0,0 0 1,-1 1-1,1-1 0,0 1 0,0-1 0,0 1 1,0-1-1,0 1 0,0 0 0,1 1 6,-1-1 0,0 1 0,0 0 0,0 0 0,0-1-1,0 1 1,-1 0 0,1 0 0,-1 0 0,1 0 0,-1 0 0,1 0 0,-1 3 0,1 6 157,-1 0 1,-1 0 0,1 0 0,-2 0 0,-3 18 0,-22 54 368,18-58-530,-12 52 0,20-75-174,1 0 0,0 0 0,-1 0 1,1 0-1,0 0 0,0 0 0,0 0 0,0 0 1,0 1-1,1-1 0,-1 0 0,1 0 0,-1 0 1,1 0-1,0 0 0,0 0 0,0 0 1,0-1-1,0 1 0,0 0 0,0 0 0,1-1 1,1 3-1,-1-3-43,0 0 1,0 0-1,0 0 1,0 0-1,0-1 0,0 1 1,1-1-1,-1 0 1,0 1-1,0-1 1,0 0-1,0 0 1,1 0-1,-1-1 1,0 1-1,0 0 1,0-1-1,0 1 0,0-1 1,0 0-1,0 0 1,0 0-1,2-1 1,2-2-190,0 0 1,-1 0 0,1-1-1,-1 0 1,0 0-1,0-1 1,-1 1 0,0-1-1,1 0 1,-2 0 0,1 0-1,-1 0 1,0-1-1,-1 0 1,3-8 0,8-25-640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6.235"/>
    </inkml:context>
    <inkml:brush xml:id="br0">
      <inkml:brushProperty name="width" value="0.05" units="cm"/>
      <inkml:brushProperty name="height" value="0.05" units="cm"/>
    </inkml:brush>
  </inkml:definitions>
  <inkml:trace contextRef="#ctx0" brushRef="#br0">0 4 20332,'10'3'2161,"-3"2"-1521,2-4-296,4 1 1128,-1-2-1008,-4-2-520,-1-4 144,2 2-128,-1 2-152</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0:06.668"/>
    </inkml:context>
    <inkml:brush xml:id="br0">
      <inkml:brushProperty name="width" value="0.05" units="cm"/>
      <inkml:brushProperty name="height" value="0.05" units="cm"/>
    </inkml:brush>
  </inkml:definitions>
  <inkml:trace contextRef="#ctx0" brushRef="#br0">131 22 17700,'1'-2'190,"1"1"-1,-1-1 1,0 0 0,1 1 0,-1 0 0,1-1 0,0 1 0,-1 0-1,1-1 1,0 1 0,0 0 0,0 1 0,0-1 0,0 0 0,0 0 0,0 1-1,0-1 1,0 1 0,3-1 0,-1 1 87,0 1 0,1-1 1,-1 0-1,1 1 0,-1 0 0,0 0 1,1 1-1,6 2 0,1 2 22,0 1-1,0 0 1,-1 0-1,0 1 0,12 11 1,-17-13-240,1 0 0,-1 1 1,-1 0-1,1 0 0,-1 0 0,0 1 0,-1-1 1,0 1-1,0 0 0,-1 0 0,0 1 1,0-1-1,1 10 0,-2-7-5,-1 0-1,0 1 1,-1-1 0,-1 0-1,0 1 1,0-1 0,-1 0-1,0 0 1,-7 19-1,-5 7-16,-2-1 0,-1 0-1,-2-1 1,-1-1 0,-35 45 0,-137 140-3472,177-203 2722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8.720"/>
    </inkml:context>
    <inkml:brush xml:id="br0">
      <inkml:brushProperty name="width" value="0.05" units="cm"/>
      <inkml:brushProperty name="height" value="0.05" units="cm"/>
    </inkml:brush>
  </inkml:definitions>
  <inkml:trace contextRef="#ctx0" brushRef="#br0">1 252 12067,'36'-9'349,"0"1"0,0 2 0,1 2 0,63 0 1,-22 1-269,354-8 211,124-9-91,-123-28-45,274-19 296,-691 66-434,242-14 57,-178 7 67,93-22-1,-160 30-74,-11 1 125,-8 1 598,5-2-772,0 0 1,0 0 0,0-1-1,0 1 1,0 0 0,0 0 0,0 0-1,0-1 1,0 1 0,1 0-1,-1-1 1,0 1 0,0-1 0,0 1-1,0-1 1,0 1 0,0-2 0,-5-2 56,-12-5 145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0.373"/>
    </inkml:context>
    <inkml:brush xml:id="br0">
      <inkml:brushProperty name="width" value="0.05" units="cm"/>
      <inkml:brushProperty name="height" value="0.05" units="cm"/>
    </inkml:brush>
  </inkml:definitions>
  <inkml:trace contextRef="#ctx0" brushRef="#br0">23 78 13555,'-16'9'3149,"10"-6"-1168,14-4 761,11-3-2103,1 1 0,0 1 0,-1 1-1,1 1 1,0 0 0,36 7 0,-49-6-620,-1 0 1,1-1-1,-1 1 1,1-1-1,-1-1 1,1 1-1,7-2 1,-13 1-133,1 1 0,-1-1 1,1 1-1,0-1 0,-1 0 1,1 1-1,-1-1 0,1 0 0,-1 0 1,0 0-1,1 0 0,-1 0 1,0-1-1,0 1 0,0 0 1,0-1-1,0 1 0,0 0 1,0-1-1,0 1 0,0-1 1,-1 0-1,1 1 0,-1-1 1,1 1-1,-1-1 0,1 0 1,-1 1-1,0-1 0,0 0 0,0-2 1,-2-23-1152,1 10 491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0.792"/>
    </inkml:context>
    <inkml:brush xml:id="br0">
      <inkml:brushProperty name="width" value="0.05" units="cm"/>
      <inkml:brushProperty name="height" value="0.05" units="cm"/>
    </inkml:brush>
  </inkml:definitions>
  <inkml:trace contextRef="#ctx0" brushRef="#br0">92 0 15899,'0'12'2944,"1"1"-2462,1 0 1,1 0-1,0 0 1,0 0-1,2 0 1,-1-1 0,12 22-1,-8-19-280,-2 0-1,0 0 0,0 1 1,4 27-1,-8-31-84,-2 0 0,1 1-1,-2-1 1,1 1 0,-2-1-1,0 0 1,0 1 0,-1-1 0,-8 20-1,-4 2 134,-37 61 0,33-64-813,2 1-1,-17 41 0,32-68 389,0-1 0,1 1 0,0 0 0,0-1-1,0 1 1,0 0 0,1-1 0,0 1 0,0 0 0,1 7-1,5 7-450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4.348"/>
    </inkml:context>
    <inkml:brush xml:id="br0">
      <inkml:brushProperty name="width" value="0.05" units="cm"/>
      <inkml:brushProperty name="height" value="0.05" units="cm"/>
    </inkml:brush>
  </inkml:definitions>
  <inkml:trace contextRef="#ctx0" brushRef="#br0">279 276 16564,'3'-5'598,"0"0"0,0-1 1,0 0-1,0 0 0,-1 1 1,2-8-1,-4 11-489,1 1 1,-1 0-1,0-1 0,0 1 1,0 0-1,0-1 0,0 1 1,0 0-1,0 0 0,0-1 0,-1 1 1,1 0-1,0-1 0,-1 1 1,1 0-1,-1 0 0,1-1 0,-1 1 1,0 0-1,1 0 0,-1 0 1,0 0-1,0 0 0,0 0 0,0 0 1,0 0-1,0 0 0,0 1 1,0-1-1,0 0 0,0 1 1,-1-1-1,1 0 0,0 1 0,0 0 1,-3-1-1,-3-1 29,-1 1 0,1 0 0,-1 1 1,1-1-1,-1 2 0,1-1 0,-1 1 0,1 0 0,-1 0 1,1 1-1,0 0 0,-1 1 0,-9 4 0,2 0-98,1 0 0,0 1 0,1 0 0,0 1 0,-17 16 0,21-17-25,0 1 0,1 0 1,0 0-1,-6 11 1,12-18-12,0 1 0,1-1 1,-1 1-1,1-1 1,0 1-1,0-1 1,0 1-1,0 0 0,0-1 1,0 1-1,1 0 1,0 0-1,-1 0 1,1-1-1,0 1 0,0 0 1,0 0-1,1 0 1,-1-1-1,1 1 1,0 0-1,1 4 0,-1-5 0,1 0 0,-1 0 0,1 0-1,0-1 1,0 1 0,-1-1-1,1 1 1,0-1 0,0 0-1,0 1 1,1-1 0,-1 0-1,0 0 1,0-1 0,1 1-1,-1 0 1,0-1 0,1 0-1,-1 1 1,4-1 0,3 0 4,0 0 1,-1 0-1,1-1 1,11-3-1,0-1-2,0-1 0,0-1 0,-1-1 0,0-1 0,-1 0 0,0-2 0,0 0 0,-1-1 0,-1 0 0,20-19 0,-20 15 5,-1 0 0,0-1 1,-1-1-1,-1 0 0,0-1 1,-2 0-1,0 0 0,-1-2 1,9-28-1,-16 43-2,-1-1 0,0 0 1,-1 0-1,1-1 0,-1 1 0,-1-14 0,1 21-8,-1-1 0,0 1 0,0 0 0,0-1 1,0 1-1,0-1 0,0 1 0,0 0 0,0-1 0,0 1 0,-1-1 0,1 1 0,0 0 0,0-1 0,0 1 0,0 0 0,-1-1 0,1 1 1,0 0-1,0-1 0,0 1 0,-1 0 0,1-1 0,0 1 0,-1 0 0,1 0 0,0-1 0,-1 1 0,1 0 0,0 0 0,-1 0 0,1-1 1,0 1-1,-1 0 0,1 0 0,-1 0 0,1 0 0,0 0 0,-1 0 0,1 0 0,-1 0 0,1 0 0,0 0 0,-1 0 0,1 0 0,-1 0 1,1 0-1,0 0 0,-1 0 0,1 0 0,0 1 0,-1-1 0,1 0 0,0 0 0,-1 0 0,1 1 0,0-1 0,-1 0 0,1 0 0,0 1 0,-1-1 1,1 1-1,-22 21 25,5 1-37,1 1 0,2 0 0,0 1 0,2 1 0,0 0 1,2 0-1,1 1 0,-8 42 0,16-66-69,0 1 0,1 0 0,0 0-1,0-1 1,0 1 0,0 0 0,1 0-1,-1-1 1,1 1 0,0 0 0,2 5-1,-2-8 30,0 1 0,0-1-1,0 1 1,0-1-1,0 1 1,1-1-1,-1 0 1,1 0 0,-1 0-1,1 0 1,-1 0-1,1 0 1,-1 0-1,1 0 1,0 0 0,0-1-1,-1 1 1,1-1-1,0 1 1,0-1-1,0 0 1,-1 1 0,1-1-1,3 0 1,23-3-351,1-4-114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2.995"/>
    </inkml:context>
    <inkml:brush xml:id="br0">
      <inkml:brushProperty name="width" value="0.05" units="cm"/>
      <inkml:brushProperty name="height" value="0.05" units="cm"/>
    </inkml:brush>
  </inkml:definitions>
  <inkml:trace contextRef="#ctx0" brushRef="#br0">47 197 14403,'-35'4'1027,"24"-5"-518,19-2-239,20-3 54,982-119 468,-384 107-990,-362 16-109,-261 2 304,47 0-42,0-3-1,71-12 1,-95 8 2,34-13 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16.946"/>
    </inkml:context>
    <inkml:brush xml:id="br0">
      <inkml:brushProperty name="width" value="0.05" units="cm"/>
      <inkml:brushProperty name="height" value="0.05" units="cm"/>
      <inkml:brushProperty name="color" value="#5B2D90"/>
    </inkml:brush>
  </inkml:definitions>
  <inkml:trace contextRef="#ctx0" brushRef="#br0">125 369 13771,'0'0'26,"0"0"1,0 0-1,0 0 1,0 0-1,-1 0 0,1 1 1,0-1-1,0 0 1,0 0-1,0 0 0,0 0 1,0 0-1,0 0 1,-1 0-1,1 0 0,0 0 1,0 0-1,0 0 1,0 0-1,0 0 0,0 0 1,-1 0-1,1 0 1,0 0-1,0 0 1,0 0-1,0 0 0,0 0 1,0 0-1,0 0 1,-1 0-1,1-1 0,0 1 1,0 0-1,0 0 1,0 0-1,0 0 0,0 0 1,0 0-1,0 0 1,0 0-1,0 0 0,0-1 1,-1 1-1,1 0 1,0 0-1,0 0 0,0 0 1,0 0-1,0 0 1,0 0-1,0-1 1,0 1-1,0 0 0,0 0 1,0 0-1,0 0 1,0 0-1,0 0 0,0 0 1,0-1-1,0 1 1,0 0-1,0 0 0,1 0 1,-11 14 740,-10 21 197,12-15-690,1 0 1,1 0-1,0 0 0,2 1 1,0 0-1,0 22 0,1 132 301,4-41-452,-27 92 7,15-160-44,4 1 1,2 0-1,4 74 0,3-125-8,1 0 1,0-1 0,1 1-1,1-1 1,0 0 0,1 0-1,12 22 1,1-5 108,2-1 0,25 31-1,-42-58-158,-1 0-1,1 0 0,0 0 1,-1 0-1,2-1 0,-1 0 0,0 0 1,1 0-1,-1 0 0,1-1 1,0 0-1,0 0 0,0 0 1,0 0-1,8 1 0,-3-2 65,0-1-1,0 0 1,-1 0 0,1-1-1,0 0 1,0-1-1,14-4 1,-8 2-28,0 0 1,0 2-1,0 0 0,0 0 1,1 2-1,-1 0 0,0 1 1,1 0-1,-1 1 1,20 6-1,0 1-55,0-2 0,1-1 1,44 1-1,-58-7-9,1-1 1,0-1-1,-1-1 1,1-1-1,-1-2 1,24-7-1,68-32 13,17-6 4,-110 45-15,0 0 0,1 2 1,-1 0-1,30-1 0,172 10 27,-150 0-26,0-4 0,142-15 0,-88-8-3,228-28 17,39 53-34,46-4-1,-126-36 36,132-9-24,-157 28 28,202-4-14,-407 25-11,94 14 0,81 27 11,-203-35-9,99 2 0,57-13 52,-174 1-38,75-7 7,23 1-54,-123 9 42,-11-1-2,0-1 0,-1 1 0,1-1 0,0 1 0,-1-1 0,1 0 0,0 0 0,0-1 0,2 0 0,-4-1-1,0 0-1,-1 0 1,1-1-1,-1 1 1,1-1-1,-1 1 1,0 0-1,0-1 1,0 1-1,-1-4 1,0-1 11,21-360 182,24-1-207,-23 201 14,2 8-1,10-95 30,-33 250-33,0 2 1,1-1 0,-1 0 0,0 0 0,0 0 0,0 0 0,0 0 1,0 0-1,-1 0 0,1 0 0,-1 0 0,0 0 0,0 1 0,-2-6 0,3 8-4,-1 0-1,1 0 1,0 0-1,0 0 1,0 0-1,-1 0 0,1 0 1,0 0-1,0 0 1,-1 0-1,1 0 0,0 0 1,0 0-1,-1 0 1,1 0-1,0 0 0,0 0 1,-1 0-1,1 0 1,0 0-1,0 0 0,-1 0 1,1 0-1,0 0 1,0 0-1,0 1 0,-1-1 1,1 0-1,0 0 1,0 0-1,0 0 1,-1 1-1,1-1 0,0 0 1,0 0-1,0 0 1,0 1-1,0-1 0,0 0 1,0 0-1,-1 1 1,1-1-1,0 0 0,0 0 1,0 1-1,0-1 1,0 0-1,0 0 0,0 1 1,0-1-1,-4 14-195,4-14 196,-1 1 0,1-1 0,-1 0-1,1 0 1,-1 1 0,0-1 0,1 0 0,-1 0 0,1 0 0,-1 0 0,0 0 0,1 0 0,-1 0 0,0 0 0,1 0 0,-1 0 0,1 0-1,-1-1 1,0 1 0,1 0 0,-1 0 0,1 0 0,-1-1 0,1 1 0,-1-1 0,-28-9 25,18 6-20,-35-10-4,-1 2 0,-90-10 0,-99 8 0,29 2-41,-404-31-377,448 40 243,-285 33 1,125 21 101,-146 17-14,-133-34 78,0-28-2,163-25 23,-58 0-25,411 22 13,1 3 1,0 4 0,-152 38 0,-18 38 59,83-25-28,158-56-65,2-1-131,-1 0 0,0-1 0,-16 3 0,26-6 130,-1 1 0,1-1 0,-1 0 1,1 0-1,-1-1 0,1 1 0,-1-1 1,1 0-1,-1 0 0,1 0 0,-1 0 0,1 0 1,0-1-1,0 1 0,0-1 0,-6-4 1,-20-25-180,-2-12-69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45.496"/>
    </inkml:context>
    <inkml:brush xml:id="br0">
      <inkml:brushProperty name="width" value="0.05" units="cm"/>
      <inkml:brushProperty name="height" value="0.05" units="cm"/>
      <inkml:brushProperty name="color" value="#5B2D90"/>
    </inkml:brush>
  </inkml:definitions>
  <inkml:trace contextRef="#ctx0" brushRef="#br0">352 10 13083,'-1'-1'69,"1"1"0,-1-1 1,1 0-1,0 1 0,-1-1 0,1 1 0,-1-1 1,1 1-1,-1-1 0,0 1 0,1 0 1,-1-1-1,1 1 0,-1 0 0,0-1 1,1 1-1,-1 0 0,0 0 0,0-1 1,1 1-1,-1 0 0,0 0 0,1 0 1,-1 0-1,0 0 0,-1 0 0,-22-1 445,21 2-359,-76 3 1105,54-2-844,0 0-1,-43-4 1,60 0-341,0 1-1,1 1 1,-1-1 0,0 1-1,0 1 1,1-1 0,-1 1-1,0 0 1,-10 4 0,12-4-34,6-1-38,-1 0 0,0 0 0,0 0 0,0 0 0,1 0 0,-1 1 0,0-1 0,0 0 0,1 0 0,-1 1 0,0-1 1,1 0-1,-1 1 0,0-1 0,1 1 0,-1-1 0,0 1 0,1-1 0,-1 1 0,0 0 0,1 0-41,0-1 0,1 1-1,-1-1 1,0 1 0,1-1 0,-1 1-1,0-1 1,1 1 0,-1-1 0,0 1-1,1-1 1,-1 0 0,1 1 0,-1-1-1,1 0 1,-1 1 0,1-1 0,-1 0-1,1 0 1,0 0 0,-1 1 0,1-1-1,-1 0 1,1 0 0,-1 0 0,2 0 0,19 6-1177,-12-4 805</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46.649"/>
    </inkml:context>
    <inkml:brush xml:id="br0">
      <inkml:brushProperty name="width" value="0.05" units="cm"/>
      <inkml:brushProperty name="height" value="0.05" units="cm"/>
      <inkml:brushProperty name="color" value="#5B2D90"/>
    </inkml:brush>
  </inkml:definitions>
  <inkml:trace contextRef="#ctx0" brushRef="#br0">258 27 4177,'0'-1'372,"0"0"1,0 0-1,0 0 1,0 0-1,0 0 1,0 0-1,-1 0 0,1 0 1,0 0-1,-1 0 1,1 0-1,0 0 1,-1 0-1,1 0 1,-1 0-1,0 0 0,1 1 1,-1-1-1,0 0 1,1 0-1,-1 1 1,0-1-1,-1-1 1,0 2-88,0-1 0,0 0 1,1 1-1,-1-1 1,0 1-1,0 0 0,0 0 1,0 0-1,0 0 1,1 0-1,-1 0 0,-2 0 1,-3 2 29,0-1 0,0 1 1,1 0-1,-1 1 1,1-1-1,-7 5 0,-16 10 373,1 2 0,-42 34 0,66-48-654,0 1 1,0-1 0,0 0 0,0 1 0,1 0 0,0 0 0,0 0 0,1 0 0,0 0 0,0 0 0,0 1 0,1-1 0,0 1 0,0-1 0,0 11 0,1 11 11,1 0 0,6 34 0,-6-56-39,34 198 100,-29-183-88,0 0 0,1-1 0,1 1 0,1-2 0,1 1 1,1-1-1,19 25 0,-25-38-4,0 0 0,0-1 0,1 1 1,0-1-1,0-1 0,0 1 1,1-1-1,0 0 0,0-1 0,0 1 1,0-1-1,0-1 0,0 1 0,1-1 1,0-1-1,-1 1 0,1-1 0,0-1 1,-1 1-1,1-1 0,0-1 0,0 1 1,-1-1-1,1-1 0,-1 1 0,1-1 1,-1-1-1,1 1 0,-1-1 0,0-1 1,0 1-1,-1-1 0,1 0 0,-1-1 1,0 1-1,0-1 0,0-1 0,0 1 1,-1-1-1,5-7 0,1-3 23,-1 0 0,0-1-1,-1 0 1,-1-1 0,-1 0 0,-1 0-1,0-1 1,3-23 0,-2 2 106,-2 1-1,-1-79 1,-5 89-77,-1 1 0,-1 0 0,-1 1 0,-8-29 0,10 48-47,0 0 1,-1 0-1,0 1 1,0-1 0,-1 1-1,0-1 1,0 1-1,-1 0 1,0 1-1,0-1 1,0 1 0,-1 0-1,0 0 1,0 1-1,0-1 1,-1 2-1,0-1 1,-8-4-1,8 7 4,-1-1 0,1 1 0,-1 0 0,0 1 0,0 0 0,0 0 0,1 1 0,-1 0 0,0 0 0,-9 2 0,-13 3 55,-38 11 1,30-6-42,34-8-74,0-1 1,0 1-1,0 0 1,1 0 0,-1 0-1,0 1 1,1-1 0,0 1-1,0 0 1,0 0-1,0 0 1,0 0 0,0 0-1,1 1 1,-1-1-1,1 1 1,0 0 0,0 0-1,1-1 1,-1 1 0,1 0-1,-2 6 1,-2 10-592,1 0-1,1 0 1,-1 25 0,3-36 449,1-3-432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57.871"/>
    </inkml:context>
    <inkml:brush xml:id="br0">
      <inkml:brushProperty name="width" value="0.05" units="cm"/>
      <inkml:brushProperty name="height" value="0.05" units="cm"/>
      <inkml:brushProperty name="color" value="#5B2D90"/>
    </inkml:brush>
  </inkml:definitions>
  <inkml:trace contextRef="#ctx0" brushRef="#br0">57 11 16868,'12'-10'2150,"-12"10"-2121,0-1 0,0 1 0,1 0 0,-1 0 1,0 0-1,0 0 0,0 0 0,0 0 0,0 0 1,0 0-1,0 0 0,0 0 0,1 0 0,-1 0 1,0 0-1,0 0 0,0 0 0,0 1 0,0-1 1,0 0-1,0 0 0,0 0 0,0 0 0,1 0 1,-1 0-1,0 0 0,0 0 0,0 0 0,0 0 1,0 0-1,0 0 0,0 0 0,0 0 0,0 1 1,0-1-1,0 0 0,0 0 0,0 0 0,0 0 1,0 0-1,0 0 0,0 0 0,0 0 0,0 0 1,0 1-1,0-1 0,0 0 0,0 0 0,0 0 1,0 0-1,0 0 0,0 0 0,0 0 0,0 0 1,0 0-1,0 1 0,0-1 0,0 0 1,-10 28 2003,3-10-1814,-6 20-1,2 1 0,1 0 0,3 1 0,1 0 0,-1 71 0,7-105-188,0 0 0,1-1 0,-1 1 0,1 0 0,1 0 0,-1 0 0,1 0 0,0-1 0,0 1-1,4 6 1,-4-10-13,-1 0-1,1 0 0,0 0 0,-1 0 1,1 0-1,0-1 0,0 1 0,0-1 1,0 1-1,1-1 0,-1 0 0,0 0 1,0 0-1,1 0 0,-1 0 1,1-1-1,-1 1 0,1-1 0,-1 1 1,1-1-1,-1 0 0,1 0 0,-1 0 1,1-1-1,-1 1 0,5-1 0,8-3-123,0 0 0,0-1 0,-1-1 1,0 0-1,0-1 0,0-1 0,0 0 0,-1-1 0,16-13 0,-5-5-144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1:58.276"/>
    </inkml:context>
    <inkml:brush xml:id="br0">
      <inkml:brushProperty name="width" value="0.05" units="cm"/>
      <inkml:brushProperty name="height" value="0.05" units="cm"/>
      <inkml:brushProperty name="color" value="#5B2D90"/>
    </inkml:brush>
  </inkml:definitions>
  <inkml:trace contextRef="#ctx0" brushRef="#br0">21 14 16067,'0'-4'1577,"0"2"-1097,-4 2-464,-1 0 3217,1-3-2601,-3-1-280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2:03.985"/>
    </inkml:context>
    <inkml:brush xml:id="br0">
      <inkml:brushProperty name="width" value="0.05" units="cm"/>
      <inkml:brushProperty name="height" value="0.05" units="cm"/>
      <inkml:brushProperty name="color" value="#5B2D90"/>
    </inkml:brush>
  </inkml:definitions>
  <inkml:trace contextRef="#ctx0" brushRef="#br0">21 43 15907,'-18'-15'3950,"15"15"-1193,11 10-1535,-2-5-1141,0 1 1,1-1-1,0 0 1,0-1-1,0 0 1,1 0-1,-1 0 1,1-1-1,0 0 1,0-1-1,0 1 1,0-2-1,1 1 1,15 0-1,3 0-45,0-2 0,0-1 1,33-6-1,180-43 75,-111 19-57,-126 31-53,23-3-20,-26 3 19,1 0-1,-1 0 1,1 0 0,-1 0-1,1 0 1,-1 1 0,0-1-1,1 0 1,-1 0 0,1 1-1,-1-1 1,0 0 0,1 0-1,-1 1 1,0-1 0,1 0-1,-1 1 1,0-1 0,0 1-1,1-1 1,-1 0 0,0 1-1,0-1 1,0 1 0,0-1-1,1 1 1,-1-1 0,0 0-1,0 1 1,0-1 0,0 1-1,0-1 1,0 1 0,0-1-1,0 1 1,0-1 0,-1 1-1,1-1 1,0 1 0,0-1-1,0 0 1,0 1 0,-1-1-1,1 1 1,0-1 0,-5 10 3,0 0 0,-1-1 1,0 0-1,0-1 0,-1 1 0,0-1 1,0 0-1,-14 10 0,-14 13 22,-1-2-1,-43 26 1,-85 43 22,-12 8 20,166-98 100,10-5-1151,16-7-977,-9 0 1464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2:05.217"/>
    </inkml:context>
    <inkml:brush xml:id="br0">
      <inkml:brushProperty name="width" value="0.05" units="cm"/>
      <inkml:brushProperty name="height" value="0.05" units="cm"/>
      <inkml:brushProperty name="color" value="#5B2D90"/>
    </inkml:brush>
  </inkml:definitions>
  <inkml:trace contextRef="#ctx0" brushRef="#br0">416 177 13539,'6'-12'445,"-1"0"1,0 0-1,-1 0 0,0 0 1,-1-1-1,3-20 0,-5 30-352,-1 1 0,0-1 0,0 0 0,0 1-1,0-1 1,0 1 0,-1-1 0,1 0 0,-1 1-1,0-1 1,1 1 0,-1-1 0,0 1 0,-1 0-1,1-1 1,0 1 0,-1 0 0,1 0 0,-1 0-1,1 0 1,-1 0 0,0 0 0,0 0 0,0 1-1,0-1 1,0 1 0,-1-1 0,1 1 0,0 0-1,-1 0 1,1 0 0,-1 0 0,1 0 0,-1 0-1,1 1 1,-1 0 0,0-1 0,1 1 0,-4 0-1,-2 0 27,0 1-1,0-1 0,0 2 0,0-1 0,0 1 0,1 0 1,-1 1-1,1-1 0,-1 2 0,1-1 0,0 1 0,0 0 1,-10 9-1,-3 2 32,2 1-1,0 0 1,-19 24 0,16-15 2,0 2 1,2 1-1,2 0 0,0 1 0,-15 36 0,22-40-45,1-1 0,2 1 0,0 1 0,1-1 0,2 1 0,0 0 0,1 28 0,3-43-66,0-1 1,1 0 0,0 0-1,1 1 1,0-1-1,0 0 1,1-1 0,1 1-1,0 0 1,0-1 0,9 15-1,-9-18-21,0-1 0,1 0-1,-1 0 1,1 0-1,0-1 1,0 0 0,1 0-1,-1 0 1,1 0-1,0-1 1,0 0 0,0 0-1,0-1 1,1 0-1,-1 0 1,1 0 0,-1-1-1,13 1 1,-8-1 0,1-1 0,-1 0 0,1-1 0,-1 0 0,0-1 1,0 0-1,0-1 0,12-4 0,-5 0 20,-1-1 0,-1 0-1,1-2 1,21-15 0,-12 5 43,-1-2 1,-1 0-1,-1-2 0,-1 0 1,24-36-1,-31 37 5,0-1 1,-1 0-1,-1-1 0,10-29 1,-18 40-40,-1 1 1,0-1-1,-1 0 1,-1-1 0,0 1-1,-1 0 1,0-1-1,-1 1 1,-3-25-1,2 34-35,0 0-1,0 0 0,-1 0 0,0 0 0,1 0 0,-2 1 1,1-1-1,0 1 0,-1-1 0,0 1 0,0 0 0,0 0 0,-1 0 1,1 1-1,-1-1 0,-5-3 0,4 3-30,0 1 0,0 1 1,-1-1-1,1 1 0,-1 0 0,0 0 0,1 0 0,-1 1 1,0 0-1,0 0 0,0 1 0,0-1 0,-9 2 0,-1 0-316,1 2 0,0-1 0,1 2-1,-1 0 1,0 1 0,1 0-1,0 1 1,0 1 0,1 0 0,-24 17-1,29-16-375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2:59.194"/>
    </inkml:context>
    <inkml:brush xml:id="br0">
      <inkml:brushProperty name="width" value="0.05" units="cm"/>
      <inkml:brushProperty name="height" value="0.05" units="cm"/>
      <inkml:brushProperty name="color" value="#5B2D90"/>
    </inkml:brush>
  </inkml:definitions>
  <inkml:trace contextRef="#ctx0" brushRef="#br0">1416 642 12323,'1'14'595,"1"1"0,1-1 1,0 0-1,1 0 1,0-1-1,10 23 0,-4-11-201,-7-11-200,0 0-1,0 0 1,-1 0 0,-1 0 0,-1 1 0,-1 24 0,0-2 148,45 491 1374,-27-386-1700,-10-77-75,-4 1 1,-2 0-1,-3-1 0,-20 118 1,9-109 183,-5 106 0,18-149-17,0-1 0,2 0-1,1 0 1,2 0 0,0 0-1,15 41 1,-15-55-191,-1 1 0,4 28 1,-7-42 97,0 1 1,0-1 0,1 1 0,-1-1-1,1 0 1,0 0 0,0 0 0,0 0-1,0 0 1,0 0 0,1 0-1,0-1 1,-1 1 0,1-1 0,0 0-1,0 0 1,4 2 0,4 3 57,1 0 1,0-2 0,17 7-1,-2-4-39,0-1 1,1-1-1,0-1 0,56 2 0,116-12-296,-90 0 116,497 35-229,-570-27 375,323 25-17,-243-24-3,126-12 1,160-36-216,13-1 61,-115 15 159,130-9 4,4 34 5,80-6 2,236-21 270,-308 24-128,189 2-122,-413 13-25,225 6 0,1-22 11,894-25 18,-338 51-114,-472 36 127,-316-27-26,-45-11-12,224-11 0,170-38 6,-485 28-5,405-38-29,308-19-150,129 54 12,-395 9 38,-131-17 139,-266 5 20,134-32 1,-209 32-28,2 2-2,0-3-1,-2-2 1,94-40-1,-132 48 8,-1 0 0,0-2-1,0 0 1,-1 0 0,0-1 0,-1 0-1,0-1 1,0-1 0,17-24 0,-18 19-10,0-1 0,0 0 0,-2-1 0,0 0 0,-2 0 0,9-36 0,-9 12-60,-1-1 0,-2 1 0,-2-1 0,-2 1 0,-1-1 0,-13-61 1,-32-217-620,-5-30-23,-18-125-28,69 465 728,-1-14 45,-1 1 0,-13-49 0,14 67-6,0 0 0,-1 1-1,1-1 1,-2 1 0,1-1-1,-1 1 1,0 0-1,0 0 1,-1 1 0,1-1-1,-1 1 1,-1 0 0,1 0-1,-1 0 1,-7-4 0,-34-16-87,-1 2 0,-1 3 0,0 1 1,-63-14-1,52 19-21,-1 2 0,0 4 0,-74-2 0,-188 14-261,197 0 296,-844-34 60,3-20 293,475 29-103,-609-20-143,-1 44-154,-956-8-20,-294-6-113,1733 18 274,-1011 19-102,-6 42-252,15 140 608,1005-67 229,173-37-600,152-51-445,242-41 306</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29.650"/>
    </inkml:context>
    <inkml:brush xml:id="br0">
      <inkml:brushProperty name="width" value="0.05" units="cm"/>
      <inkml:brushProperty name="height" value="0.05" units="cm"/>
      <inkml:brushProperty name="color" value="#5B2D90"/>
    </inkml:brush>
  </inkml:definitions>
  <inkml:trace contextRef="#ctx0" brushRef="#br0">869 51 12419,'0'0'17,"0"0"1,0 0-1,0 0 1,0 0 0,-1 0-1,1 0 1,0 0-1,0 0 1,0 0 0,0 0-1,0 0 1,-1 0-1,1 0 1,0 0 0,0 0-1,0 0 1,0 0-1,0 0 1,-1 0-1,1 0 1,0 0 0,0 0-1,0 0 1,0 0-1,0 0 1,-1 0 0,1 0-1,0 0 1,0 0-1,0 0 1,0 0 0,0 0-1,0 0 1,-1 0-1,1 1 1,0-1 0,0 0-1,0 0 1,0 0-1,0 0 1,0 0-1,0 0 1,0 1 0,0-1-1,0 0 1,0 0-1,-1 0 1,1 0 0,0 0-1,0 1 1,0-1-1,0 0 1,0 0 0,0 0-1,0 0 1,0 0-1,0 1 1,0-1 0,1 0-1,-1 0 1,0 0-1,0 1 1,-39-49-255,38 47 271,0 1 1,0-1-1,-1 0 1,1 0 0,0 1-1,0-1 1,0 1 0,-1-1-1,1 1 1,0 0 0,-1-1-1,1 1 1,-1 0-1,1 0 1,-2 0 0,-26 1 492,17 0-358,-20 1-14,1 2-1,0 1 1,-1 1-1,-44 16 1,15-5-227,11-3 284,1 2 1,-91 43-1,115-46-54,0 1 1,2 1-1,0 1 0,0 2 0,2 0 0,0 1 0,-19 23 1,33-33-93,1-1-1,0 2 1,0-1 0,1 1 0,0-1 0,0 2 0,2-1 0,-1 0 0,1 1 0,0-1 0,1 1 0,-1 18 0,2-5-8,2 0 1,0 0-1,2 0 1,8 39-1,-1-21 1,1-1 0,2 0 0,2-1 0,2-1 1,1 0-1,28 43 0,-6-19 7,56 65 1,-81-109-39,1-2-1,1 1 1,1-2-1,1-1 1,0 0-1,0-1 1,37 18-1,-45-26-20,1-1 0,-1 0 0,1-1 1,0-1-1,1 1 0,-1-2 0,1 0 0,-1-1 0,1 0 0,0-1 1,-1 0-1,1-1 0,0 0 0,-1-1 0,1 0 0,-1-1 0,0-1 0,0 0 1,15-7-1,4-6-1,-2-1-1,0-1 1,-2-1 0,0-2 0,-1-1-1,-1 0 1,23-31 0,-33 36 16,0-2 1,-2 1-1,0-2 0,-2 0 0,0 0 1,-1-1-1,-2 0 0,0-1 0,-1 0 1,-1 0-1,2-25 0,-4 11 141,-3 0 0,-1 1 0,-1-1 0,-2 0-1,-2 0 1,-1 1 0,-2 0 0,-20-57 0,24 82-122,0 0 0,-1 0 1,0 0-1,-1 0 0,0 1 0,-1 0 1,0 0-1,-1 1 0,0 0 1,0 0-1,-1 1 0,0 0 0,0 0 1,-1 1-1,0 0 0,0 1 1,0 0-1,-1 1 0,-22-8 0,1 4-182,-2 2 0,1 1-1,-55-2 1,51 5-271,0-1 1,-59-14-1,66 6 141,29 12 254,1-1-1,-1 1 0,0-1 1,1 0-1,-1 1 0,1-1 1,-1 0-1,1 0 0,-1 0 1,1 1-1,-1-1 0,1 0 1,-1 0-1,1 0 0,0 0 1,-1-1-1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4.767"/>
    </inkml:context>
    <inkml:brush xml:id="br0">
      <inkml:brushProperty name="width" value="0.05" units="cm"/>
      <inkml:brushProperty name="height" value="0.05" units="cm"/>
    </inkml:brush>
  </inkml:definitions>
  <inkml:trace contextRef="#ctx0" brushRef="#br0">19 0 26982,'117'10'337,"-105"-9"-390,12 1-47,-1 2 1,37 9-1,-58-13 108,-1 0 0,0 1-1,0-1 1,0 0 0,1 1-1,-1-1 1,0 1 0,0-1 0,0 1-1,0 0 1,0 0 0,0-1-1,0 1 1,0 0 0,0 0 0,0 0-1,-1 0 1,1 0 0,0 0-1,-1 0 1,1 0 0,0 0 0,-1 0-1,1 2 1,-1-1 23,0-1 1,0 1-1,-1-1 0,1 1 0,-1-1 1,1 0-1,-1 1 0,1-1 1,-1 0-1,0 1 0,1-1 0,-1 0 1,0 0-1,0 0 0,0 0 1,0 1-1,-2 0 0,-5 5 170,-1 0 0,0-1 1,0 0-1,-11 5 0,3-3-172,0-1 0,0-1 0,0 0 1,-1-1-1,1-1 0,-1-1 0,0 0 0,-1-2 1,-20 1-1,38-2-128,1-1 0,-1 1 1,1 0-1,-1 0 0,1 1 0,-1-1 0,1 0 1,-1 0-1,1 0 0,-1 0 0,1 0 0,-1 1 1,1-1-1,0 0 0,-1 0 0,1 1 1,-1-1-1,1 0 0,-1 0 0,1 1 0,0-1 1,-1 1-1,1-1 0,0 0 0,-1 1 1,1-1-1,0 1 0,0-1 0,-1 1 0,1-1 1,0 1-1,0-1 0,0 1 0,0-1 0,0 1 1,0-1-1,0 1 0,0-1 0,0 1 1,0-1-1,0 1 0,2 2-888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34.714"/>
    </inkml:context>
    <inkml:brush xml:id="br0">
      <inkml:brushProperty name="width" value="0.05" units="cm"/>
      <inkml:brushProperty name="height" value="0.05" units="cm"/>
      <inkml:brushProperty name="color" value="#5B2D90"/>
    </inkml:brush>
  </inkml:definitions>
  <inkml:trace contextRef="#ctx0" brushRef="#br0">7641 100 11258,'-77'-7'2741,"67"5"-2665,-1-1 0,1 1 1,0-2-1,-1 1 0,2-1 0,-1-1 0,-14-9 1,11 7-9,0 1 0,0 0 0,-22-7 0,-1 5-33,-2 2 1,1 1 0,0 2-1,-1 2 1,-71 6 0,-185 44 380,172-21-353,-103 18-132,18-21 15,-263 0 0,346-30 188,-162-29 0,12 0-58,212 30-95,0 2 0,-90 10 1,147-8 18,-628 54 86,389-49-39,-224 9-84,-519 7-71,256-13 109,624-4-2,0 6-1,1 4 1,1 5 0,1 4-1,1 5 1,-177 72 0,-215 146-33,468-230 88,0 1 1,2 1-1,0 2 0,1 0 0,1 2 0,-31 36 0,40-40 50,1 1-1,0 0 1,1 1 0,2 0 0,0 0 0,1 1-1,1 0 1,1 1 0,-8 39 0,-13 232 105,26 2-405,38 171 165,-31-419 51,31 225 140,-26-223-118,2 0-1,2 0 1,29 66 0,-32-91-27,2-1-1,1 0 1,1 0 0,1-2 0,1 0-1,1 0 1,1-2 0,0 0-1,2-2 1,0 0 0,0-1-1,2-1 1,27 14 0,-23-16 19,1 0 0,0-2 0,1-1 0,0-1 0,0-2 0,1-1 0,0-1 1,0-1-1,1-2 0,-1-1 0,46-5 0,210-43 42,56-5-125,295 39-309,-448 14 305,154 2 30,399-8-1,-396-9 17,269-14-407,-3-28-264,301-47 644,-602 69 44,455-27-58,-264 83 254,-462-19-270,0-2 0,1-1 0,-1-2 0,42-9 0,-56 6 19,0-1-1,-1-2 1,0 0-1,0-2 0,-1-1 1,0-1-1,26-17 0,-8 1 63,-1-1-1,-1-3 0,-2-1 0,-1-1 1,58-73-1,-79 84-12,-1-1-1,-1-1 1,18-44 0,23-84-214,-54 151 207,37-130-125,-5-2-1,-6-1 0,12-184 0,-13-416 602,-26 722-463,0-1 4,2-115 202,-18-155 1,5 236-348,6 61 103,-6 5-68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48.002"/>
    </inkml:context>
    <inkml:brush xml:id="br0">
      <inkml:brushProperty name="width" value="0.05" units="cm"/>
      <inkml:brushProperty name="height" value="0.05" units="cm"/>
      <inkml:brushProperty name="color" value="#5B2D90"/>
    </inkml:brush>
  </inkml:definitions>
  <inkml:trace contextRef="#ctx0" brushRef="#br0">277 528 9930,'-5'-3'154,"-1"1"1,1-1-1,0-1 0,1 1 0,-1-1 1,1 1-1,-1-1 0,1-1 0,0 1 0,1-1 1,-1 1-1,1-1 0,0 0 0,0 0 1,0 0-1,1-1 0,-1 1 0,1-1 1,-2-11-1,-12-57 599,7 115 625,5-16-1168,-19 120 584,-8 232 0,63 142 329,40-4-70,-53-358-1002,-12-88 61,3 0 0,24 89 0,-32-148-93,2-1 1,-1 0-1,1 0 1,1 0-1,0-1 1,0 1-1,1-1 1,11 14-1,-12-17-6,1 0 0,0 0-1,0-1 1,0 1 0,0-1-1,1-1 1,-1 1 0,1-1-1,0 0 1,0-1 0,0 0-1,9 2 1,29 2 96,0-2 0,0-1 0,79-8 0,-7 1-54,-66 4-75,523-7-672,-446 2 646,0 6 0,156 21 0,215 63 480,-34-5-257,6-33-272,-226-37 17,559 41-50,-602-24 133,371 33 12,-67-69-85,-5-41-32,471-27-213,190-26 290,-858 63 19,47-7 13,-317 43 68,0-2 0,-1-2 0,56-20-1,-79 24-64,0-1-1,-1 0 1,1 0-1,-1-1 0,0-1 1,-1 1-1,1-1 1,-1-1-1,-1 1 0,1-1 1,-1-1-1,-1 1 1,0-1-1,0-1 1,8-16-1,-6 4-58,0 0 0,-2 0 0,0 0 0,-2-1 0,0 1-1,0-38 1,-4 8-196,-11-95 0,-16-4-132,-67-210 1,71 279 365,4 17-7,-197-624-130,112 439-352,72 184 315,-67-103-1,83 149 281,-1 0-1,0 1 1,-1 1-1,-30-22 0,-2-4 296,38 33-315,9 7-62,0 1 0,0 0 0,0 0 0,0 1 0,-1-1 0,1 0 0,-1 1-1,0 0 1,1 0 0,-1 0 0,0 1 0,0-1 0,0 1 0,0 0 0,0 0 0,-9-1 0,-10 2 107,-47 6 1,48-3-85,0-1 1,-40-1 0,-19-8-79,-197-9-113,-433 55 217,340-13-18,-890 25-74,-297-38-508,633-35-139,65 1 507,-773 96 1673,1111 13-1069,504-84-537,6 0 16,0-1 1,-1-1-1,1 0 0,-15-1 1,25 0 66,1-1 1,-1 0-1,0-1 1,0 1-1,0 0 1,0 0-1,0-1 1,0 1-1,-3-2 1,4 1 2,1 0 0,-1 1 1,1-1-1,-1 0 0,0 0 0,1 1 1,-1-1-1,1 0 0,0 0 0,-1 0 1,1 0-1,0 1 0,-1-1 0,1 0 1,0-2-1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07.901"/>
    </inkml:context>
    <inkml:brush xml:id="br0">
      <inkml:brushProperty name="width" value="0.05" units="cm"/>
      <inkml:brushProperty name="height" value="0.05" units="cm"/>
      <inkml:brushProperty name="color" value="#5B2D90"/>
    </inkml:brush>
  </inkml:definitions>
  <inkml:trace contextRef="#ctx0" brushRef="#br0">1160 192 14003,'-1'-10'439,"0"0"-1,0 0 1,-1 0 0,-1 1-1,1-1 1,-1 0 0,-1 1-1,0 0 1,0 0 0,-1 0-1,0 0 1,0 1 0,-11-12-1,10 14-364,-1 1 1,1 0-1,-1 1 0,0-1 0,0 2 0,-1-1 0,1 1 1,-1 0-1,0 0 0,0 1 0,0 0 0,0 0 0,0 1 0,0 0 1,-1 0-1,-13 2 0,-5 1 81,0 1 1,1 1 0,-48 14-1,18 0 118,1 2-1,1 3 1,-78 45-1,52-20 338,-109 88-1,163-115-520,1 1-1,1 1 1,1 2 0,-32 43-1,43-51-75,1 1-1,1 0 1,1 0-1,0 1 1,1 0-1,1 1 1,1 0-1,-5 35 1,7-21-15,2 0 1,2 1-1,1-1 0,2 0 1,1 1-1,2-2 1,1 1-1,23 64 0,-3-30-2,2-2 0,3-1 0,50 75 0,-61-109 5,0 0 0,2-2 0,1 0 0,43 39 0,-49-53 3,1 0-1,1-1 1,0-1-1,1-1 1,0-1-1,1-1 0,0 0 1,28 7-1,-23-10 1,2-1-1,-1-1 0,1-1 1,-1-2-1,1-1 1,54-5-1,-44-1 3,0-2 1,0-2-1,-1-1 0,53-23 1,-15-2 2,-2-3 0,-1-4 0,-2-3 0,73-61 1,-97 70 3,-1-3 0,-3-1 0,42-49 0,-66 66-5,-2 0 0,0-2 0,-2 0 1,-1 0-1,-1-1 0,-1-1 0,-1 0 0,10-38 0,-13 29 4,0-1 0,-3 0 0,-1-1 0,-1 1 0,-2-1 0,-2 0 0,-2 1 0,-8-47-1,6 59-4,-2 1 0,0 0-1,-1 0 1,-2 1 0,0 0-1,-1 0 1,-2 1-1,0 1 1,-1 0 0,-1 1-1,-1 1 1,-1 0-1,-23-20 1,15 19-1,-1 1 0,0 1 0,-1 1 0,-2 1-1,1 2 1,-1 1 0,-1 1 0,-1 2 0,1 0 0,-1 3 0,-1 0-1,0 2 1,-59-2 0,36 8-91,0 2 1,-1 2-1,2 3 0,-1 2 0,1 2 0,1 3 1,-63 26-1,-57 29-2941,160-65 2724,-28 10-156,39-15 413,0 1 0,-1-1 0,1 0 0,0 0 0,0 0-1,0 0 1,0 0 0,-1 0 0,1 0 0,0-1 0,0 1 0,0-1 0,0 1-1,0-1 1,0 0 0,-3-1 0,3 0-73,0 0-1,-1-1 1,1 1 0,0 0-1,0-1 1,0 1-1,-2-5 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3.910"/>
    </inkml:context>
    <inkml:brush xml:id="br0">
      <inkml:brushProperty name="width" value="0.05" units="cm"/>
      <inkml:brushProperty name="height" value="0.05" units="cm"/>
      <inkml:brushProperty name="color" value="#5B2D90"/>
    </inkml:brush>
  </inkml:definitions>
  <inkml:trace contextRef="#ctx0" brushRef="#br0">30 895 12851,'-1'0'45,"0"0"1,0 1 0,0-1-1,0 0 1,0 0 0,0 0-1,0 0 1,0 0 0,0 0-1,0 0 1,0 0-1,0 0 1,0 0 0,0 0-1,0-1 1,0 1 0,0 0-1,1-1 1,-1 1 0,0-1-1,0 1 1,0-1-1,0 1 1,-1-2 0,2 1-14,-1-1 0,0 1 1,1 0-1,-1 0 0,1-1 1,0 1-1,-1 0 0,1-1 1,0 1-1,0 0 0,0-1 1,0 1-1,0 0 0,0-1 1,1-2-1,0-2 53,1 0-1,0 0 1,0 0 0,0 0 0,1 1 0,0-1-1,4-6 1,17-19 170,1 2-1,2 0 0,58-48 0,107-59-137,-142 108-118,2 1 0,0 3 0,2 2 0,0 3 0,70-16 0,-3 9 88,176-13 1,-76 20 52,409-44 196,-155-7-232,164-20-42,5 41-53,291 69 2,-1 50 0,-826-61-10,581 54 4,73 6 7,2-23-7,439-40-1,1-44 2,-305 17-9,2 56 7,-605-11 10,1138 73 23,320 43 1030,-1263-99-933,-343-39-18,193-23 0,-284 14-46,249-21 543,-242 25-335,0 4 1,115 16-1,16 27 58,-67-13-952,-123-29 593,0-1 0,0 0 0,0 0 0,0 0 0,0-1 0,0 0 0,1 0 0,-1 0 0,0-1 0,0 1 0,8-3 0,7-9-160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5.017"/>
    </inkml:context>
    <inkml:brush xml:id="br0">
      <inkml:brushProperty name="width" value="0.05" units="cm"/>
      <inkml:brushProperty name="height" value="0.05" units="cm"/>
      <inkml:brushProperty name="color" value="#5B2D90"/>
    </inkml:brush>
  </inkml:definitions>
  <inkml:trace contextRef="#ctx0" brushRef="#br0">54 78 13131,'-8'18'407,"1"-1"1,1 1-1,1 0 0,0 1 1,2-1-1,0 1 0,-1 23 1,0-6 40,0-1 49,1 0 0,1 0 0,6 57-1,-4-88-418,1 1 0,0-1-1,0 0 1,0 1 0,1-1-1,-1 0 1,1 0 0,0 0 0,4 6-1,-5-8-53,0-1 0,0 0 0,0 0 0,0 0 0,1 0-1,-1 0 1,0 0 0,0-1 0,1 1 0,-1 0 0,0-1 0,1 1-1,-1-1 1,1 1 0,-1-1 0,1 1 0,-1-1 0,1 0 0,-1 0-1,1 0 1,-1 0 0,1 0 0,-1 0 0,1 0 0,-1-1 0,1 1-1,-1-1 1,0 1 0,1-1 0,-1 1 0,2-2 0,8-3 57,-1-1 0,0 0 1,-1-1-1,1 0 0,-1 0 1,-1-1-1,10-10 1,52-68 219,-62 76-270,34-50 187,-2-2 0,43-90 0,-77 141-115,-1-1 0,0 0 0,-1-1 0,-1 1 0,3-15 0,-6 26-87,1 1-1,-1-1 1,0 0 0,0 1 0,0-1-1,0 1 1,0-1 0,0 0 0,0 1 0,0-1-1,0 1 1,0-1 0,-1 0 0,1 1-1,0-1 1,0 1 0,-1-1 0,1 1 0,0-1-1,0 1 1,-1-1 0,1 1 0,-1-1-1,1 0 1,-1 1 0,1 0-1,-1 0 1,0 0 0,1 0-1,-1 0 1,1 0-1,-1 0 1,1 0-1,-1 0 1,1 0 0,-1 1-1,1-1 1,-1 0-1,1 0 1,-1 0-1,1 1 1,-1-1 0,1 0-1,-1 1 1,1-1-1,0 0 1,-1 1-1,0 0 1,-3 3 61,0 1 1,0 0-1,0 0 0,1 0 1,0 0-1,0 0 0,-3 8 0,-16 46 321,17-45-310,-3 10 5,1 1-1,1 0 0,2 0 0,0 0 1,2 0-1,1 38 0,1-51-85,1-1 0,0 0 0,0 1 0,2-1 0,-1 0 0,1 0 0,1 0 0,0-1 0,1 1 0,0-1 0,0 0 0,1 0 0,0-1 0,1 0-1,0 0 1,15 15 0,-18-21-127,0 1 1,0-1-1,0-1 0,1 1 0,-1-1 0,1 1 0,6 1 0,-10-3 70,0-1 1,1 0 0,-1 0-1,0 1 1,0-1-1,1 0 1,-1 0-1,0 0 1,0 0 0,1 0-1,-1-1 1,0 1-1,0 0 1,0-1-1,1 1 1,-1 0 0,0-1-1,0 0 1,0 1-1,0-1 1,0 0-1,0 1 1,0-1-1,0 0 1,0 0 0,0 0-1,0 0 1,-1 0-1,1 0 1,0 0-1,-1 0 1,1 0 0,-1 0-1,1 0 1,-1 0-1,1-3 1,6-21-479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6.217"/>
    </inkml:context>
    <inkml:brush xml:id="br0">
      <inkml:brushProperty name="width" value="0.05" units="cm"/>
      <inkml:brushProperty name="height" value="0.05" units="cm"/>
      <inkml:brushProperty name="color" value="#5B2D90"/>
    </inkml:brush>
  </inkml:definitions>
  <inkml:trace contextRef="#ctx0" brushRef="#br0">1 410 17124,'0'0'67,"0"-1"1,1 1 0,-1 0-1,0 0 1,1 0 0,-1 0-1,0 0 1,1-1 0,-1 1-1,0 0 1,1 0 0,-1 0-1,1 0 1,-1 0 0,0 0-1,1 0 1,-1 0-1,0 0 1,1 1 0,-1-1-1,1 0 1,-1 0 0,0 0-1,1 0 1,-1 0 0,0 1-1,1-1 1,-1 0 0,0 0-1,0 1 1,1-1 0,-1 1-1,6 15 1077,-4 28-98,-3-34-591,1 84 640,1 116-277,-1-206-801,0 0 0,1 0 0,-1 0 0,1-1 0,0 1 0,0 0 0,0 0 0,0-1 0,3 7 0,-3-10-12,-1 0 0,0 1-1,0-1 1,1 0 0,-1 1-1,0-1 1,1 0 0,-1 0 0,0 1-1,1-1 1,-1 0 0,0 0-1,1 0 1,-1 1 0,1-1 0,-1 0-1,0 0 1,1 0 0,-1 0-1,1 0 1,-1 0 0,0 0 0,1 0-1,-1 0 1,1 0 0,-1 0-1,1 0 1,-1 0 0,0 0 0,1 0-1,1-1 8,0 0-1,-1-1 0,1 1 1,-1 0-1,1 0 0,-1-1 1,0 1-1,1-1 0,-1 1 1,0-1-1,1-2 1,30-52 241,43-103 1,13-25-93,-84 179-160,-2 6-2,-1 9-2,-5 25 8,-8 40-1,-4 19 4,15-83-4,-6 100 16,7-101-14,1 1-1,0-1 1,0 1 0,1-1-1,0 1 1,0-1 0,1 0-1,5 10 1,-7-18-4,0 0 0,0 0 0,0 0-1,1 0 1,-1 0 0,1 0 0,-1 0 0,1 0-1,0-1 1,-1 1 0,1-1 0,0 1 0,0-1 0,0 0-1,0 0 1,0 0 0,0 0 0,1 0 0,-1 0 0,0 0-1,1-1 1,-1 1 0,0-1 0,1 0 0,-1 1-1,0-1 1,1 0 0,-1-1 0,0 1 0,1 0 0,-1-1-1,0 1 1,1-1 0,-1 0 0,3-1 0,3-1-2,0-1 0,0 0 1,-1 0-1,0-1 0,1 0 0,-2-1 1,1 1-1,7-9 0,-2 0-81,-1 0-1,0-1 0,0-1 1,-2 0-1,0 0 1,-1-1-1,-1 0 1,0 0-1,-1-1 1,-1 0-1,-1 0 1,0 0-1,1-27 0,-4 34-1,3-23 25,-4 32 77,0 1 0,0-1 0,1 0 0,-1 1 0,0-1 0,1 1 1,0-1-1,-1 1 0,1-1 0,0 1 0,0 0 0,0-1 0,0 1 0,0 0 0,2-2 1,-3 3-12,0 0 0,0 0 0,0 0 0,1 0 1,-1 0-1,0 0 0,0 0 0,0 0 1,1 0-1,-1 0 0,0 0 0,0 0 0,0 0 1,1 0-1,-1 0 0,0 0 0,0 0 1,0 0-1,1 0 0,-1 0 0,0 0 0,0 0 1,0 0-1,0 1 0,1-1 0,-1 0 1,0 0-1,0 0 0,0 0 0,0 0 0,1 1 1,-1-1-1,0 0 0,0 0 0,0 0 1,0 1-1,5 11 157,1 15 4,-6-25-138,11 121 366,-10-85-324,2-1 0,11 48 0,-14-82-67,1 0 0,0 0-1,0 0 1,0 0 0,0 0-1,1 0 1,-1 0 0,1-1-1,0 1 1,-1-1 0,1 1 0,1-1-1,-1 1 1,0-1 0,0 0-1,1 0 1,-1 0 0,1 0 0,5 2-1,-5-3 3,0 0 0,0-1 0,0 1 0,0-1 0,0 1 0,0-1 0,0 0 0,-1 0 0,1-1 0,0 1 0,0 0 0,0-1 0,0 0 0,0 0 0,0 0 0,-1 0 0,1 0 0,0 0 0,-1-1 0,1 0 0,3-3 0,4-3 11,0 0 1,-1-2-1,0 1 1,-1-1 0,0 0-1,-1-1 1,0 1 0,6-14-1,3-10 14,18-51 0,32-112-257,45-235-1,-108 413 227,-7 27 18,-9 29 18,0 17-8,2 0-1,3 1 1,2 1 0,3 105 0,8-69-2,4-1 0,26 109 0,-8-106-22,-47-142-568,-46-76 0,40 77 184,-38-90-1,62 132 387,0-1 0,0 1-1,1 0 1,0-1 0,0 1 0,0-1-1,1-9 1,0 13 9,0 0 0,1 0-1,-1 0 1,1 0 0,-1 0-1,1 0 1,0 1 0,0-1-1,0 0 1,0 0 0,0 0-1,0 1 1,0-1 0,1 1-1,-1-1 1,1 1 0,-1-1-1,1 1 1,-1 0 0,1 0-1,0 0 1,3-2 0,7-2 95,1 1 0,-1 0 1,1 1-1,-1 0 0,18-1 1,-18 3-238,-1-1-1,0 0 1,0-1 0,0 0-1,0 0 1,20-10 0,-30 12 66,0 1 0,0-1 0,1 0 0,-1 0 0,0 0 0,0 0 0,0 0 0,0 0 1,0 0-1,-1 0 0,1 0 0,0 0 0,0 0 0,-1 0 0,1-1 0,-1 1 0,1 0 0,-1 0 0,1-3 0,-1 2 16,0 0-1,0 0 1,0-1-1,-1 1 1,1 0-1,0 0 0,-1 0 1,0 0-1,1 0 1,-1 0-1,0 0 1,0 0-1,-2-1 0,-15-23-534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6.644"/>
    </inkml:context>
    <inkml:brush xml:id="br0">
      <inkml:brushProperty name="width" value="0.05" units="cm"/>
      <inkml:brushProperty name="height" value="0.05" units="cm"/>
      <inkml:brushProperty name="color" value="#5B2D90"/>
    </inkml:brush>
  </inkml:definitions>
  <inkml:trace contextRef="#ctx0" brushRef="#br0">48 4 15915,'-11'-4'1937,"5"6"-1129,0 9-328,6 1 1160,2-1 233,-4 4-1385,-9-2-40,-2-2-264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8.002"/>
    </inkml:context>
    <inkml:brush xml:id="br0">
      <inkml:brushProperty name="width" value="0.05" units="cm"/>
      <inkml:brushProperty name="height" value="0.05" units="cm"/>
      <inkml:brushProperty name="color" value="#5B2D90"/>
    </inkml:brush>
  </inkml:definitions>
  <inkml:trace contextRef="#ctx0" brushRef="#br0">10 80 18572,'0'0'34,"0"0"-1,0 0 1,1 0 0,-1 0-1,0 0 1,0 0 0,0 0 0,0 0-1,0 0 1,1 0 0,-1 0-1,0 0 1,0 0 0,0 0-1,0 0 1,0 0 0,1 0 0,-1 0-1,0 0 1,0 0 0,0 1-1,0-1 1,0 0 0,0 0 0,1 0-1,-1 0 1,0 0 0,0 0-1,0 0 1,0 0 0,0 1-1,0-1 1,0 0 0,0 0 0,0 0-1,0 0 1,0 0 0,1 0-1,-1 1 1,0-1 0,0 0-1,0 0 1,0 0 0,0 0 0,0 0-1,0 1 1,0-1 0,0 0-1,0 0 1,0 0 0,0 0-1,-1 0 1,1 1 0,0-1 0,0 0-1,0 0 1,0 0 0,0 0-1,0 0 1,0 0 0,0 18 101,0-11 106,-13 561 3692,12-512-3353,1-39 359,1-52-461,3-51-363,3 1 0,4-1 0,3 2 0,34-110 0,-42 174-113,1 1 1,1 0 0,0 0-1,14-21 1,-19 35-4,0 0-1,1 1 1,-1 0 0,1-1-1,0 1 1,0 1 0,0-1-1,0 0 1,1 1 0,0 0-1,-1 0 1,1 0 0,0 1-1,0 0 1,1 0 0,-1 0-1,0 0 1,1 1 0,-1 0-1,8-1 1,-2 3-6,-1-1 1,1 1 0,-1 1-1,0 0 1,0 1-1,0 0 1,0 0-1,0 1 1,-1 0-1,0 1 1,1 0 0,-2 0-1,1 1 1,12 11-1,-16-13 4,-1 0-1,1 1 0,-1-1 0,-1 1 0,1 0 1,-1 0-1,1 0 0,-2 1 0,1-1 1,0 1-1,2 9 0,-4-11 4,-1 1-1,1-1 0,-1 1 1,0 0-1,0 0 1,0-1-1,0 1 1,-1 0-1,0-1 1,0 1-1,0 0 1,-1-1-1,1 0 1,-1 1-1,0-1 1,-4 6-1,-2 2 10,-1 0-1,0-1 1,-1-1-1,0 0 1,0 0-1,-1 0 1,-1-2-1,1 1 1,-2-2-1,1 1 1,-24 9-1,13-8-28,1 0 0,-1-2 0,0-1 0,-1-1 0,0 0 0,-29 0-1,19-5-332,33 0 307,0 0 1,0 0-1,0 0 1,1 0-1,-1-1 1,0 1-1,0 0 1,0 0-1,1 0 1,-1-1-1,0 1 1,0 0-1,1-1 1,-1 1-1,0-1 1,0 1-1,1-1 1,-1 1-1,1-1 1,-1 1-1,0-1 1,1 1-1,-1-1 1,1 0-1,-1 0 1,1 1-1,0-1 1,-1 0-1,1 1 1,-1-3-1,1 2 10,1 0 0,-1 0-1,0 1 1,1-1 0,-1 0 0,1 0 0,-1 0-1,1 1 1,-1-1 0,1 0 0,0 0 0,-1 1-1,1-1 1,0 1 0,-1-1 0,1 0-1,0 1 1,0 0 0,0-1 0,-1 1 0,3-1-1,22-9 227,-20 8-407,24-8-188,3-4-37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8.421"/>
    </inkml:context>
    <inkml:brush xml:id="br0">
      <inkml:brushProperty name="width" value="0.05" units="cm"/>
      <inkml:brushProperty name="height" value="0.05" units="cm"/>
      <inkml:brushProperty name="color" value="#5B2D90"/>
    </inkml:brush>
  </inkml:definitions>
  <inkml:trace contextRef="#ctx0" brushRef="#br0">123 36 17484,'-12'8'580,"1"1"-1,0-1 1,0 2 0,1 0 0,0 0-1,1 1 1,-12 17 0,17-22-453,1 0 0,-1 0 0,1 0 0,1 1 0,-1-1 0,1 1-1,0 0 1,1-1 0,-1 1 0,1 0 0,1 0 0,-1 0 0,1 0 0,1 0 0,-1 0 0,1 0 0,2 7 0,-3-13-95,0 1 0,0-1 0,1 1 0,-1-1 0,1 1 0,-1-1 0,1 1 0,0-1 0,-1 0 0,1 1 0,0-1 0,0 0 0,0 0 0,0 1 0,0-1 0,0 0 0,0 0 0,1 0 0,-1 0 0,0-1 0,1 1 1,-1 0-1,0 0 0,1-1 0,-1 1 0,1-1 0,-1 1 0,1-1 0,-1 0 0,1 1 0,-1-1 0,1 0 0,-1 0 0,1 0 0,-1 0 0,1 0 0,0-1 0,-1 1 0,1 0 0,-1-1 0,3 0 0,1-2 31,1 1-1,0-1 1,-1 0-1,1 0 0,-1-1 1,0 1-1,0-1 1,-1-1-1,6-5 0,2-4 23,-1-1 0,-1 0-1,-1-1 1,0 0-1,-1-1 1,-1 0 0,0 0-1,-1 0 1,-1-1 0,4-27-1,-8 18-11,-1 27-72,0-1 0,0 1 1,0 0-1,0-1 1,0 1-1,0 0 0,0-1 1,0 1-1,0-1 0,0 1 1,0 0-1,0-1 1,0 1-1,0 0 0,0-1 1,0 1-1,0 0 1,-1-1-1,1 1 0,0 0 1,0-1-1,-1 1 1,1 0-1,0-1 0,0 1 1,-1 0-1,1 0 0,0-1 1,-1 1-1,1 0 1,0 0-1,0 0 0,-1 0 1,1-1-1,-1 1 1,1 0-1,0 0 0,-1 0 1,1 0-1,0 0 0,-1 0 1,1 0-1,-1 0 1,1 0-1,0 0 0,-1 0 1,1 0-1,0 0 1,-1 0-1,1 0 0,0 1 1,-1-1-1,1 0 0,0 0 1,-1 0-1,1 0 1,0 1-1,-1-1 0,1 0 1,0 0-1,0 1 1,-1-1-1,1 0 0,0 1 1,0-1-1,-1 1 1,-3 3 1,0 0 1,1 1 0,-1 0 0,1 0 0,0 0-1,0 0 1,1 1 0,0-1 0,0 1 0,-2 6-1,-2 10-13,-4 30 0,8-41-94,1-1 0,-1 1 0,1 0 0,1 0 0,0 0 1,1 0-1,0 0 0,0-1 0,5 14 0,-6-22 47,1-1 1,-1 1-1,1-1 1,-1 0-1,1 1 0,0-1 1,0 0-1,0 0 1,0 1-1,0-1 0,0 0 1,0 0-1,0 0 1,0 0-1,0 0 0,1 0 1,-1-1-1,0 1 1,1 0-1,-1-1 0,0 1 1,1-1-1,-1 1 1,1-1-1,-1 0 0,1 1 1,-1-1-1,1 0 1,-1 0-1,1 0 0,-1 0 1,1 0-1,-1-1 1,1 1-1,-1 0 0,1-1 1,2 0-1,2-2-44,-1 1 0,1-1 0,0-1-1,-1 1 1,0-1 0,0 0 0,9-8-1,20-26-538,3-7-65</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8.869"/>
    </inkml:context>
    <inkml:brush xml:id="br0">
      <inkml:brushProperty name="width" value="0.05" units="cm"/>
      <inkml:brushProperty name="height" value="0.05" units="cm"/>
      <inkml:brushProperty name="color" value="#5B2D90"/>
    </inkml:brush>
  </inkml:definitions>
  <inkml:trace contextRef="#ctx0" brushRef="#br0">75 20 18652,'-27'60'2330,"15"-34"-1314,-14 40-1,24-59-825,0-1 0,0 1-1,1 0 1,0 0 0,0 0 0,1 0 0,0 1 0,0-1 0,1 0-1,2 13 1,-2-17-161,-1-1 0,1 0 0,0 0 0,0 0 0,0 0 0,0 0 0,0 0 0,0 0 0,1 0 0,-1-1 0,1 1 0,-1 0-1,1-1 1,0 1 0,0-1 0,-1 0 0,1 1 0,0-1 0,0 0 0,0 0 0,0 0 0,1-1 0,-1 1 0,0 0 0,0-1 0,0 1 0,1-1-1,-1 0 1,0 0 0,0 0 0,5 0 0,0-1-4,1 0 0,-1-1 0,1 1 0,-1-1 0,0-1-1,0 0 1,0 0 0,11-6 0,1-3-10,0-2 1,0 0-1,-1 0 0,-1-2 1,24-27-1,-32 32-12,0 0 0,-1-1 0,0 0 0,-1 0 0,0 0-1,-1-1 1,-1 0 0,0-1 0,0 1 0,2-17 0,-7 20 0,-5 10 22,-6 13 38,4-1 5,0 0 0,1 1 0,1 0 0,0 0 0,-5 20 1,4-3 138,-5 45 1,10-56-167,0-1 0,2 1 0,0 0 0,1-1 1,1 1-1,1-1 0,1 0 0,0 0 0,1 0 0,1-1 1,0 0-1,2 0 0,0-1 0,12 17 0,35 43-32,-38-55 5,-2 1 0,-1 0 0,23 46-1,-37-67-8,0 0-1,-1 1 1,1-1-1,-1 0 1,1 1-1,-1-1 1,0 1-1,1-1 0,-1 1 1,0-1-1,0 1 1,0 0-1,0-1 1,0 1-1,-1 1 1,1-3-1,0 1 1,-1-1-1,1 1 1,0-1-1,-1 1 0,1-1 1,-1 1-1,1-1 1,0 0-1,-1 1 1,1-1-1,-1 0 1,1 1-1,-1-1 1,1 0-1,-1 0 1,0 1-1,1-1 1,-1 0-1,1 0 1,-1 0-1,1 0 1,-1 0-1,0 0 1,1 0-1,-1 0 1,-4 0 15,0-1 0,0 0 0,1 0 0,-1-1 0,0 1 0,1-1 1,-7-3-1,-8-6-31,0 0-1,1-1 1,1-1 0,0-1 0,0 0 0,2-1 0,0-1-1,0 0 1,2-1 0,-12-20 0,22 33-110,0-1 0,1 0 1,-1 0-1,1 0 0,0 0 0,1 0 0,-1 0 0,1 0 0,-1-11 1,2 13-35,0 0 1,1 1 0,-1-1 0,1 0-1,-1 1 1,1-1 0,0 0-1,0 1 1,0-1 0,1 1 0,-1-1-1,1 1 1,-1 0 0,1 0 0,0 0-1,0 0 1,-1 0 0,1 0 0,1 0-1,-1 0 1,2-1 0,93-60-3086,-58 32 2124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0.650"/>
    </inkml:context>
    <inkml:brush xml:id="br0">
      <inkml:brushProperty name="width" value="0.05" units="cm"/>
      <inkml:brushProperty name="height" value="0.05" units="cm"/>
    </inkml:brush>
  </inkml:definitions>
  <inkml:trace contextRef="#ctx0" brushRef="#br0">81 22 17076,'0'-4'1204,"3"-13"4178,-3 17-5268,3 12 282,0 0 1,-2 1-1,0-1 1,0 1-1,-1-1 0,-2 18 1,1-9-210,-3 46-636,-22 125 0,25-187 160,-1 0 0,1 0-1,-1 0 1,0 0 0,-3 6 0,5-11 246,0 1 1,-1 0-1,1-1 0,0 1 1,-1-1-1,1 1 1,-1 0-1,1-1 1,-1 1-1,1-1 0,-1 1 1,0-1-1,1 0 1,-1 1-1,0-1 0,1 0 1,-1 1-1,0-1 1,1 0-1,-1 0 1,0 1-1,0-1 0,1 0 1,-1 0-1,0 0 1,0 0-1,1 0 0,-1 0 1,0 0-1,1 0 1,-1-1-1,0 1 1,0 0-1,1 0 0,-1-1 1,0 1-1,1 0 1,-1-1-1,0 1 0,1 0 1,-1-1-1,1 1 1,-1-1-1,0 1 1,1-1-1,-1-1 0,-17-18-799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9.290"/>
    </inkml:context>
    <inkml:brush xml:id="br0">
      <inkml:brushProperty name="width" value="0.05" units="cm"/>
      <inkml:brushProperty name="height" value="0.05" units="cm"/>
      <inkml:brushProperty name="color" value="#5B2D90"/>
    </inkml:brush>
  </inkml:definitions>
  <inkml:trace contextRef="#ctx0" brushRef="#br0">141 31 17028,'-1'-1'88,"0"0"1,1 0 0,-1 0-1,0 0 1,0 1 0,0-1 0,0 0-1,0 0 1,0 1 0,0-1-1,0 0 1,0 1 0,0-1 0,0 1-1,0 0 1,0-1 0,0 1-1,-1 0 1,1 0 0,0-1 0,0 1-1,0 0 1,0 0 0,-1 0-1,1 1 1,0-1 0,0 0 0,0 0-1,0 1 1,-1-1 0,1 0-1,-1 2 1,-3-1 146,0 1-1,0 1 1,0-1 0,1 1 0,-1 0-1,-5 5 1,3-2 20,1 0 0,1 0 0,-1 1 0,1 0-1,0 0 1,1 1 0,0-1 0,0 1 0,1 0 0,-6 16 0,7-17-172,1 0 1,-1-1-1,1 1 1,0 0-1,1 0 1,0 0-1,0 0 1,0 0-1,1 0 1,0 0-1,0 0 1,1 0-1,4 13 1,-5-19-74,-1 1 1,1 0-1,0-1 1,0 1-1,0-1 0,0 1 1,0-1-1,0 1 1,0-1-1,0 0 1,1 1-1,-1-1 1,0 0-1,1 0 0,-1 0 1,1 0-1,-1 0 1,1 0-1,0-1 1,-1 1-1,1 0 0,0-1 1,0 0-1,-1 1 1,1-1-1,0 0 1,0 0-1,-1 0 1,1 0-1,0 0 0,0 0 1,0 0-1,-1 0 1,1-1-1,0 1 1,0-1-1,-1 0 1,1 1-1,1-2 0,4-2 4,-1 1-1,0-1 1,1-1-1,-2 1 1,1-1-1,0 0 1,-1-1-1,6-6 1,-2-1 2,0 1 1,0-2 0,-1 1-1,-1-1 1,0 0 0,-1-1-1,-1 1 1,0-1 0,-1 0-1,0-1 1,1-20 0,-4 35-17,-1-1 1,0 1 0,0 0 0,0-1-1,0 1 1,0 0 0,0-1-1,0 1 1,0 0 0,-1-1 0,1 1-1,0 0 1,-1-1 0,1 1-1,-1 0 1,0 0 0,1 0 0,-1-1-1,0 1 1,0 0 0,0 0 0,-1-1-1,1 1 1,1 1-1,-1 0 1,1 0-1,-1 0 1,1 0 0,-1 0-1,1 0 1,0 0-1,-1 0 1,1 0-1,-1 0 1,1 0-1,-1 0 1,1 0-1,-1 0 1,1 0 0,-1 0-1,1 1 1,-1-1-1,1 0 1,-1 0-1,0 1 1,-12 15 7,10-9-2,0 0 1,1 0-1,-1 1 0,2-1 0,-3 10 1,4-15-43,0 0 0,0 0 0,0 0 0,0 0 0,0 0 0,0 0 0,0 0 0,1 0 0,-1-1 0,1 1 0,1 3 0,-2-4-15,0-1 1,1 1-1,-1 0 0,1-1 0,0 1 0,-1-1 0,1 1 0,-1-1 0,1 0 0,0 1 0,-1-1 0,1 0 0,0 1 0,-1-1 0,1 0 0,0 0 0,-1 1 0,1-1 0,0 0 0,0 0 0,-1 0 0,1 0 0,0 0 0,0 0 0,-1 0 0,1 0 0,0-1 0,0 1 0,-1 0 0,2-1 0,1 0-22,0 0-1,0-1 1,-1 0 0,1 1-1,-1-1 1,1 0 0,-1 0-1,0 0 1,1-1 0,1-2-1,11-13-447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59.822"/>
    </inkml:context>
    <inkml:brush xml:id="br0">
      <inkml:brushProperty name="width" value="0.05" units="cm"/>
      <inkml:brushProperty name="height" value="0.05" units="cm"/>
      <inkml:brushProperty name="color" value="#5B2D90"/>
    </inkml:brush>
  </inkml:definitions>
  <inkml:trace contextRef="#ctx0" brushRef="#br0">29 364 16732,'0'0'22,"2"3"500,1 1 0,0-1 0,0 0 1,0 0-1,0 0 0,6 3 1,-8-6-377,0 1 1,1-1 0,-1 1 0,1-1 0,-1 1-1,0-1 1,1 0 0,-1 0 0,1 1 0,-1-1-1,1 0 1,-1-1 0,1 1 0,-1 0 0,1 0 0,-1-1-1,1 1 1,-1 0 0,0-1 0,1 0 0,-1 1-1,0-1 1,2-1 0,13-8 352,-1-1 0,0 0 1,0-2-1,-1 0 0,-1 0 0,0-1 0,18-26 1,-9 6-288,-1-1 1,26-57 0,-47 91-212,20-49 63,-19 48-68,-1-1 0,1 1 0,0-1 0,-1 1 0,1-1 0,-1 1 0,0-1 0,0 1 1,0-1-1,0 1 0,0-1 0,-1 1 0,1-1 0,-1 1 0,0-1 0,0 1 0,-1-3 0,2 5 1,0 0 1,-1-1-1,1 1 0,0 0 0,0 0 0,-1 0 0,1 0 0,0 0 0,-1 0 0,1 0 0,0 0 0,-1 0 0,1 0 0,0 0 0,-1 0 0,1 0 0,0 0 0,-1 0 1,1 1-1,0-1 0,-1 0 0,1 0 0,0 0 0,0 0 0,-1 1 0,1-1 0,0 0 0,0 0 0,-1 0 0,1 1 0,0-1 0,0 0 0,0 0 0,-1 1 0,-11 12-102,8-9 33,1-1 42,0-1-1,0 0 0,-1 0 1,1 0-1,-1 0 0,1-1 0,-1 1 1,0-1-1,1 0 0,-1 0 0,-7 1 1,6-1 16,-1 0 1,1 0-1,0 1 1,0-1 0,0 1-1,-5 3 1,1 1 14,1 0 1,0 1-1,0 0 0,1 0 1,0 1-1,0-1 1,1 1-1,0 1 1,-5 10-1,-7 13 148,-15 43 0,26-60-93,-8 23 71,1 1 0,2 0 0,1 1 0,2 0 1,2 0-1,2 1 0,0 66 0,5-106-125,0 5 9,0 0 0,1 1 0,-1-1 0,1 0 0,0 0 0,1 1 0,0-1 0,0 0 0,4 8 0,-6-14-9,0 1 0,0-1-1,0 0 1,1 1-1,-1-1 1,0 0 0,0 1-1,0-1 1,1 0 0,-1 1-1,0-1 1,0 0-1,1 1 1,-1-1 0,0 0-1,1 0 1,-1 1 0,0-1-1,1 0 1,-1 0-1,0 0 1,1 1 0,-1-1-1,0 0 1,1 0 0,-1 0-1,1 0 1,-1 0-1,0 0 1,1 0 0,-1 0-1,0 0 1,1 0 0,-1 0-1,1 0 1,-1 0-1,0 0 1,1 0 0,-1-1-1,0 1 1,1 0 0,-1 0-1,1 0 1,-1 0-1,0-1 1,0 1 0,1 0-1,-1 0 1,0-1 0,1 1-1,-1 0 1,0-1-1,0 1 1,1 0 0,-1-1-1,0 1 1,0 0 0,0-1-1,0 1 1,0 0-1,1-1 1,-1 1 0,0-1-1,6-25-509,-4 9-364,0 0-1,2 0 1,0 1-1,0 0 1,2-1-1,0 2 1,1-1-1,9-16 1,0 6-150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00.317"/>
    </inkml:context>
    <inkml:brush xml:id="br0">
      <inkml:brushProperty name="width" value="0.05" units="cm"/>
      <inkml:brushProperty name="height" value="0.05" units="cm"/>
      <inkml:brushProperty name="color" value="#5B2D90"/>
    </inkml:brush>
  </inkml:definitions>
  <inkml:trace contextRef="#ctx0" brushRef="#br0">0 571 16772,'0'1'85,"0"-1"0,0 1 0,1-1 0,-1 0 0,0 1 0,0-1 0,0 1 0,0-1 1,0 0-1,0 1 0,0-1 0,1 0 0,-1 1 0,0-1 0,0 0 0,1 1 0,-1-1 1,0 0-1,0 1 0,1-1 0,-1 0 0,0 0 0,1 1 0,-1-1 0,0 0 0,1 0 1,-1 0-1,0 0 0,1 1 0,-1-1 0,1 0 0,-1 0 0,0 0 0,1 0 0,-1 0 1,1 0-1,-1 0 0,19-9 1654,21-29-67,-35 33-1245,160-184 2871,48-119-2510,-196 279-781,-16 27-8,-6 12-5,5-10 6,-30 55 115,3 2 1,3 1-1,-30 104 1,45-126-50,2 1 0,1 0 1,2 0-1,1 0 0,2 0 1,2 1-1,9 60 0,26 54-62,-16-75-4,-19-74 1,0 0 0,-1 0 0,1 1 0,-1-1 0,0 0 0,0 0 0,0 0 0,0 0 0,0 0 0,-1 0 0,-1 5 0,2-8 0,0 1 1,-1 0-1,1-1 1,0 1 0,0-1-1,-1 0 1,1 1 0,-1-1-1,1 1 1,0-1 0,-1 1-1,1-1 1,-1 0-1,1 1 1,-1-1 0,1 0-1,-1 0 1,1 1 0,-1-1-1,0 0 1,1 0-1,-1 0 1,0 1 0,-1-2 3,1 1-1,-1 0 1,1 0 0,-1-1 0,1 1 0,-1 0 0,1-1 0,-1 0 0,1 1-1,0-1 1,-1 0 0,1 0 0,-2-1 0,-3-3 11,0 0-1,0-1 1,1 0 0,-1 0-1,1 0 1,1-1 0,-1 1 0,1-1-1,0 0 1,1-1 0,-1 1-1,-2-11 1,0-2 10,1 1 1,1-1-1,-3-36 0,6 35-7,0 1 0,2 0-1,0-1 1,1 1 0,2 0-1,0 0 1,1 0 0,11-30 0,-10 36-106,1 1 0,-1 0 0,2 1 0,0 0 0,0 0 1,1 0-1,1 1 0,0 1 0,0-1 0,1 2 1,0 0-1,23-15 0,-14 13-409,0 2 0,0 0 0,35-10 0,-29 12-84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2.656"/>
    </inkml:context>
    <inkml:brush xml:id="br0">
      <inkml:brushProperty name="width" value="0.05" units="cm"/>
      <inkml:brushProperty name="height" value="0.05" units="cm"/>
      <inkml:brushProperty name="color" value="#5B2D90"/>
    </inkml:brush>
  </inkml:definitions>
  <inkml:trace contextRef="#ctx0" brushRef="#br0">1 252 14139,'1'2'68,"0"-1"0,1 1 0,-1 0 0,1 0 0,0-1 0,-1 1 0,1-1 0,0 0 0,0 1 0,0-1 0,0 0 0,0 0 0,0 0 0,0 0 0,3 0 0,39 9 41,-39-9-6,27 3-63,-1-1-1,1-2 1,-1-1 0,1-1-1,-1-2 1,0-1-1,52-15 1,212-83 130,-169 53-62,-46 20-38,2 3 0,111-20 0,-159 40-17,0 2 1,-1 2 0,1 0-1,0 3 1,0 1-1,0 1 1,0 2 0,61 17-1,41 25 342,71 21 386,288 15 709,-93-22-983,-106 5-339,111 22 52,5-36 49,-252-48-94,189-20 1,158-42 14,-407 45-177,197-24 37,487-71-28,-119 14 3,-514 81-58,0 7 1,220 18 0,-242 2 6,334 21-4,3-32 66,0-31 47,-155 1-26,-228 24-10,143 15 1,-157-7-15,-75-7-612,6 2 574,0 0 1,-1-1-1,1 1 0,0 0 0,-1 0 0,1-1 0,-1 1 0,1 0 0,-1 0 0,1 0 0,0 0 1,-1 0-1,1 0 0,-1 0 0,1 0 0,-1 0 0,1 0 0,-1 0 0,1 0 0,0 0 0,-1 0 1,1 0-1,-2 1 0,-3 0-125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3.095"/>
    </inkml:context>
    <inkml:brush xml:id="br0">
      <inkml:brushProperty name="width" value="0.05" units="cm"/>
      <inkml:brushProperty name="height" value="0.05" units="cm"/>
      <inkml:brushProperty name="color" value="#5B2D90"/>
    </inkml:brush>
  </inkml:definitions>
  <inkml:trace contextRef="#ctx0" brushRef="#br0">12 212 15131,'-12'1'995,"13"-10"-512,17-18-142,-4 12-151,1 0 1,1 1-1,0 1 0,1 0 0,0 1 0,1 1 0,23-11 0,-17 10-111,1 2 0,0 0 0,0 2-1,1 1 1,32-5 0,-49 11-46,1 0 1,-1 0-1,1 1 0,0 0 0,-1 1 1,1 0-1,-1 1 0,1 0 0,11 3 1,-16-3 0,0 0 0,-1 1 0,1-1 0,0 1 0,-1 0-1,1 0 1,-1 0 0,0 1 0,0 0 0,0-1 0,-1 1 0,1 1 0,-1-1 0,0 0 0,0 1 0,-1-1 0,4 10 0,-2-3 60,-1-1 0,-1 1 1,0 0-1,-1-1 0,0 1 0,-1 0 0,0 0 0,0 0 0,-1 0 0,-1 0 0,0-1 0,-6 21 0,-5 8 427,-36 75 0,21-57-641,-2-1 0,-38 52 0,55-92-116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4.757"/>
    </inkml:context>
    <inkml:brush xml:id="br0">
      <inkml:brushProperty name="width" value="0.05" units="cm"/>
      <inkml:brushProperty name="height" value="0.05" units="cm"/>
      <inkml:brushProperty name="color" value="#5B2D90"/>
    </inkml:brush>
  </inkml:definitions>
  <inkml:trace contextRef="#ctx0" brushRef="#br0">53 212 14475,'-2'0'201,"0"0"0,0 0 0,0 1 0,1-1 0,-1 1 0,0-1 0,1 1 0,-1 0 0,0 0 0,1 0 0,-1 0 0,1 0 0,-1 0 0,1 0 0,0 0 0,-1 1 0,1-1 0,0 0 0,0 1 0,0-1 0,0 1 0,0-1 0,0 1 0,0 0 0,1-1 0,-1 1 0,0 2 0,-2 6 230,1-1 1,-1 1-1,0 15 0,3-24-413,-2 32 230,0 0 0,3 0-1,1-1 1,1 1 0,2 0 0,1-1-1,1 0 1,20 52 0,-24-77-220,0 1 1,1 0-1,0-1 1,0 0-1,1 0 1,0 0-1,6 7 1,-9-12-22,-1-1 1,1 1-1,-1-1 1,1 0 0,0 0-1,-1 0 1,1 0-1,0 0 1,0 0-1,0 0 1,0 0 0,0-1-1,0 1 1,0-1-1,0 1 1,0-1-1,0 0 1,0 0 0,0 0-1,0 0 1,0 0-1,0 0 1,0-1-1,0 1 1,0-1 0,0 1-1,0-1 1,0 0-1,0 0 1,0 0-1,-1 0 1,1 0 0,2-2-1,3-2 14,0-1-1,-1-1 0,0 1 0,0-1 1,0 0-1,-1 0 0,0 0 1,-1-1-1,5-10 0,30-80 165,-29 71-121,-6 16-33,9-24 100,-1 0 0,10-51 0,-24 101-92,-10 108 102,11-101-125,1 0 1,0 0-1,7 33 1,-7-53-16,0-1 1,0 0 0,0 1-1,1-1 1,-1 0 0,0 1-1,1-1 1,-1 0 0,1 0-1,0 0 1,-1 1 0,1-1-1,0 0 1,-1 0-1,1 0 1,0 0 0,0 0-1,0 0 1,0-1 0,0 1-1,2 1 1,-2-2-1,0 0 0,1 1 0,-1-1 0,0 0 1,0 0-1,0-1 0,1 1 0,-1 0 0,0 0 0,0 0 0,0-1 1,0 1-1,0-1 0,0 1 0,1-1 0,-1 1 0,0-1 0,1-1 0,7-5 3,-1 0-1,-1 0 0,0-1 0,8-10 0,-13 15-3,73-101-5,6-6-31,-76 104 29,1 0 0,-1 0 0,1 0-1,0 0 1,1 1 0,7-5 0,-13 10 7,-1-1 0,1 1 0,0 0 0,0-1 0,0 1 0,0 0 0,0-1 0,0 1 0,-1 0 0,1 0 0,0 0-1,0 0 1,0 0 0,0 0 0,0 0 0,0 0 0,0 0 0,0 0 0,0 0 0,0 1 0,0-1 0,0 0 0,0 1 0,1 1 3,-1-1 0,0 0 0,0 1 0,0-1 0,0 1 1,0-1-1,0 1 0,0 0 0,-1-1 0,1 1 0,-1 0 0,1 0 0,-1 0 1,1-1-1,-1 1 0,0 0 0,0 2 0,1 29 125,-1 1 0,-9 60 0,0 0 191,9-92-313,0 2 27,-1 1 1,1-1 0,1 0-1,-1 0 1,2 7-1,-2-10-27,0 0 0,1-1 0,-1 1 0,0 0 0,1-1 0,-1 1 0,0 0 0,1-1 0,-1 1 0,1-1 0,-1 1 0,1-1 0,-1 1 0,1-1-1,-1 1 1,1-1 0,-1 1 0,1-1 0,0 0 0,-1 1 0,1-1 0,0 0 0,-1 0 0,1 0 0,0 1 0,-1-1 0,1 0 0,0 0 0,0 0 0,-1 0-1,1 0 1,0 0 0,-1 0 0,1 0 0,0-1 0,-1 1 0,1 0 0,0 0 0,-1 0 0,1-1 0,0 1 0,0-1 0,9-4 20,0-2 0,0 1 1,0-1-1,-1 0 1,0-1-1,-1 0 0,12-14 1,9-8 28,-26 28-48,4-5-2,1 0 0,0 0 1,1 1-1,9-6 0,-17 11-6,0 1 1,0-1-1,0 0 0,0 1 0,0-1 0,0 1 0,0-1 0,0 1 0,0 0 0,0-1 1,0 1-1,0 0 0,0 0 0,0 0 0,0 0 0,1 0 0,-1 0 0,0 0 0,0 0 1,0 0-1,0 0 0,0 1 0,0-1 0,0 0 0,1 1 0,-1-1 0,0 1 0,0-1 1,-1 1-1,1 0 0,0-1 0,0 1 0,0 0 0,0 0 0,0 0 0,-1-1 0,1 1 1,0 0-1,-1 0 0,1 0 0,-1 0 0,1 0 0,-1 0 0,1 0 0,-1 0 0,0 1 1,0-1-1,1 2 0,2 12-12,-1 1 0,-1 0 0,0 19 0,0 6 18,-1-41-3,0 1-1,0-1 0,1 1 1,-1-1-1,1 1 1,-1-1-1,0 1 0,1-1 1,-1 1-1,1-1 1,-1 1-1,1-1 0,-1 0 1,1 1-1,-1-1 1,1 0-1,-1 1 0,1-1 1,0 0-1,-1 0 1,1 0-1,0 1 0,-1-1 1,1 0-1,-1 0 1,1 0-1,0 0 0,-1 0 1,1 0-1,0 0 1,-1-1-1,2 1 0,-2 0 1,5-2 5,0 0 0,0-1 0,0 1-1,0-1 1,-1 0 0,1 0 0,-1-1 0,0 1-1,0-1 1,0 0 0,4-5 0,10-8 4,-7 6-5,0 0-1,19-26 0,-27 34-16,-1-1 0,1 0 0,0 0 0,-1 0 0,0 0 0,0 0 0,0 0 0,-1-1 0,1 1 0,0-5 0,-1 35-29,-4 33 0,1-41 49,1 1 0,1-1 0,1 1 0,4 25 0,-5-42-4,0 0-1,1-1 0,-1 1 0,0 0 1,1-1-1,0 1 0,-1 0 0,1-1 0,0 1 1,0 0-1,0-1 0,0 0 0,0 1 1,0-1-1,0 1 0,1-1 0,1 2 1,-2-3-8,0 1 0,0-1 0,0 0 0,0 0 0,0 0 0,0 0 0,0 0 1,0 0-1,0 0 0,0 0 0,0 0 0,0 0 0,0-1 0,0 1 1,0 0-1,-1-1 0,1 1 0,0 0 0,0-1 0,0 1 0,0-1 0,-1 0 1,2 0-1,3-4-66,0 0 1,0 0 0,0-1 0,-1 0-1,0 1 1,0-2 0,4-7 0,5-16-699,-1-1 1,15-60 0,5-70-2130,-4 19 361,33-63 1778,-72 239 2068,3-1 1,-9 63-1,14-62-1048,1 0 1,2 0-1,1 0 1,2 0-1,1-1 0,2 1 1,1-1-1,1 0 0,20 47 1,-25-72-163,1 0 1,0 0 0,0 0 0,1 0 0,9 10-1,-26-51 203,-136-247-1772,147 278 1457,-1-1 39,0 1 1,1-1-1,0 0 1,-1 1-1,1-1 1,-1-5-1,2 7-14,0 0 1,0 0-1,0 1 0,0-1 0,0 0 1,0 1-1,0-1 0,0 0 1,0 1-1,1-1 0,-1 0 1,0 1-1,1-1 0,-1 0 1,0 1-1,1-1 0,-1 1 0,1-1 1,-1 1-1,1-1 0,-1 1 1,1-1-1,-1 1 0,1 0 1,-1-1-1,1 1 0,0-1 1,-1 1-1,1 0 0,0 0 0,-1-1 1,1 1-1,0 0 0,-1 0 1,2 0-1,63-11 134,3 0-272,-61 10 159,-1-1-1,0 0 0,0 0 1,1-1-1,-2 0 0,1 0 0,10-8 1,-5 0-93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5.193"/>
    </inkml:context>
    <inkml:brush xml:id="br0">
      <inkml:brushProperty name="width" value="0.05" units="cm"/>
      <inkml:brushProperty name="height" value="0.05" units="cm"/>
      <inkml:brushProperty name="color" value="#5B2D90"/>
    </inkml:brush>
  </inkml:definitions>
  <inkml:trace contextRef="#ctx0" brushRef="#br0">2 18 17748,'-2'-11'768,"13"7"-552,4 2-136</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5.749"/>
    </inkml:context>
    <inkml:brush xml:id="br0">
      <inkml:brushProperty name="width" value="0.05" units="cm"/>
      <inkml:brushProperty name="height" value="0.05" units="cm"/>
      <inkml:brushProperty name="color" value="#5B2D90"/>
    </inkml:brush>
  </inkml:definitions>
  <inkml:trace contextRef="#ctx0" brushRef="#br0">59 43 18676,'2'-3'339,"16"-19"1195,-17 22-1501,-1-1 0,0 1 0,1 0 0,-1-1 0,0 1 1,1 0-1,-1-1 0,0 1 0,1 0 0,-1-1 0,1 1 0,-1 0 1,1 0-1,-1-1 0,1 1 0,-1 0 0,0 0 0,1 0 0,-1 0 1,1 0-1,-1 0 0,1 0 0,-1 0 0,1 0 0,-1 0 0,1 0 1,-1 0-1,1 0 0,-1 0 0,1 0 0,-1 0 0,1 1 0,-1-1 1,1 0-1,-1 0 0,1 0 0,-1 1 0,0-1 0,1 0 0,-1 1 1,1-1-1,-1 0 0,0 1 0,1-1 0,-1 1 0,0-1 0,0 0 1,1 1-1,3 11 391,-1 0 0,0 0 1,-1 0-1,0 0 0,-1 0 0,0 0 1,-2 17-1,1-4-84,-2 200 1267,-1 4-724,7-208-685,-4-21-194,0 0 1,0 0 0,1 0-1,-1 0 1,0 0-1,0 0 1,1 0 0,-1 0-1,0 0 1,0 0 0,0 0-1,1 0 1,-1 0 0,0 0-1,0 0 1,0 0-1,1 0 1,-1 0 0,0-1-1,0 1 1,0 0 0,1 0-1,-1 0 1,0 0 0,0 0-1,0-1 1,0 1-1,1 0 1,-1 0 0,0 0-1,0-1 1,0 1 0,0 0-1,0 0 1,0 0 0,0-1-1,0 1 1,0 0-1,0 0 1,0-1 0,0 1-1,14-42 191,33-205 71,9-39-392,-45 245 8,-10 41 113,-1-1 0,0 1 1,0-1-1,0 0 0,0 1 0,1-1 0,-1 1 0,0-1 0,0 1 1,1-1-1,-1 1 0,0-1 0,1 1 0,-1 0 0,1-1 1,-1 1-1,0-1 0,1 1 0,-1 0 0,1-1 0,-1 1 0,1 0 1,-1 0-1,2-1 0,-2 1-1,1 1 1,-1-1 0,1 0-1,-1 0 1,0 1-1,1-1 1,-1 0 0,1 1-1,-1-1 1,0 1 0,1-1-1,-1 0 1,0 1-1,0-1 1,1 1 0,-1-1-1,0 1 1,0-1-1,0 1 1,0-1 0,1 1-1,-1-1 1,0 2-1,1 10-41,1-1 0,-2 1 0,1 0-1,-2 1 1,0-2 0,0 1 0,-6 22-1,1-8 1,-2-2-1,-18 41 0,20-52 14,0 0 0,-2-1 0,1 0 1,-2 0-1,0 0 0,0-1 0,-1 0 0,0-1 0,-1 0 0,0-1 0,0 0 1,-1-1-1,0 0 0,-25 11 0,33-17-100,0-1-1,0 0 1,0 0 0,1-1-1,-1 1 1,0-1 0,-7 0-1,10 0 80,1 0 0,-1 0 0,0 0 0,1 0 0,-1 0 0,1 0 0,-1-1 0,0 1 0,1 0 0,-1 0-1,1-1 1,-1 1 0,1 0 0,-1-1 0,1 1 0,-1-1 0,1 1 0,-1 0 0,1-1 0,0 1 0,-1-2-1,1 2-29,-1-1 0,1 0-1,0 0 1,0 0 0,0 0 0,0 0-1,0 0 1,0 0 0,0 0-1,1 1 1,-1-1 0,0 0-1,0 0 1,1 0 0,-1 0-1,1 1 1,-1-1 0,0 0-1,2-1 1,2-4-182,0 1-1,1-1 1,0 1 0,0 0-1,10-7 1,20-12-681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6.153"/>
    </inkml:context>
    <inkml:brush xml:id="br0">
      <inkml:brushProperty name="width" value="0.05" units="cm"/>
      <inkml:brushProperty name="height" value="0.05" units="cm"/>
      <inkml:brushProperty name="color" value="#5B2D90"/>
    </inkml:brush>
  </inkml:definitions>
  <inkml:trace contextRef="#ctx0" brushRef="#br0">35 28 20164,'-10'128'2858,"6"-92"-2136,1 1 1,2 49-1,1-85-703,0 0 0,0 0 0,0 0 0,0 0-1,0 0 1,0 0 0,1 1 0,-1-1 0,0 0 0,1 0-1,-1 0 1,1 0 0,-1 0 0,1-1 0,-1 1 0,1 0-1,0 0 1,-1 0 0,1 0 0,0-1 0,0 1-1,0 0 1,1 0 0,-1-1-10,-1 0 1,1 0-1,0 0 1,0 0-1,-1 0 0,1 0 1,0-1-1,0 1 1,-1 0-1,1-1 0,0 1 1,0 0-1,-1-1 1,1 1-1,0-1 0,-1 1 1,1-1-1,-1 1 0,1-1 1,-1 1-1,1-1 1,-1 0-1,1 1 0,-1-1 1,0 0-1,1 1 1,-1-1-1,0 0 0,1 0 1,-1 1-1,0-1 1,0-1-1,3-7 45,0-1 1,-1 1-1,0-1 1,-1 0-1,0 0 1,0 1-1,-2-20 1,-13-71 356,13 95-383,0-8 43,-1 0 0,-1 1 0,-1-1 0,0 1 1,0 0-1,-1 0 0,-11-19 0,16 31-69,0 0 0,0 0 0,0 0-1,0 0 1,0 0 0,0-1 0,0 1 0,0 0 0,0 0-1,0 0 1,0 0 0,0 0 0,0 0 0,0 0 0,0 0-1,0-1 1,0 1 0,0 0 0,0 0 0,0 0-1,0 0 1,0 0 0,0 0 0,0 0 0,0 0 0,-1 0-1,1 0 1,0 0 0,0 0 0,0 0 0,0-1 0,0 1-1,0 0 1,0 0 0,0 0 0,0 0 0,-1 0-1,1 0 1,0 0 0,0 0 0,0 0 0,0 0 0,0 0-1,0 0 1,0 0 0,0 0 0,-1 0 0,1 0-1,0 0 1,0 0 0,0 1 0,0-1 0,0 0 0,0 0-1,0 0 1,0 0 0,0 0 0,0 0 0,-1 0 0,1 0-1,0 0 1,0 0 0,0 0 0,0 0 0,0 0-1,0 1 1,0-1 0,0 0 0,0 11 51,7 18-81,-6-26-79,1 1-1,0 0 1,0-1 0,1 0-1,-1 1 1,1-1 0,-1 0-1,1 0 1,0 0 0,0-1 0,1 1-1,-1-1 1,0 0 0,1 0-1,0 0 1,-1 0 0,1 0-1,0-1 1,0 0 0,0 0 0,0 0-1,0 0 1,0 0 0,0-1-1,6 0 1,0 0-163,0-1 0,0-1 0,0 0 0,0 0 0,0-1 0,0 0 1,-1-1-1,1 0 0,11-7 0,21-14-710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6.571"/>
    </inkml:context>
    <inkml:brush xml:id="br0">
      <inkml:brushProperty name="width" value="0.05" units="cm"/>
      <inkml:brushProperty name="height" value="0.05" units="cm"/>
      <inkml:brushProperty name="color" value="#5B2D90"/>
    </inkml:brush>
  </inkml:definitions>
  <inkml:trace contextRef="#ctx0" brushRef="#br0">175 16 14707,'-23'22'1655,"1"1"0,-34 44 0,46-51-967,-1 0 0,2 0 0,0 1 0,1 0 0,-10 34 0,15-44-494,2 0 0,-1 0 0,1 0 1,0 1-1,1 10 0,0-17-154,0 1 1,0 0-1,0 0 0,1 0 0,-1 0 0,0-1 1,1 1-1,0 0 0,-1 0 0,1-1 1,0 1-1,0 0 0,0-1 0,0 1 0,0-1 1,0 1-1,1-1 0,-1 0 0,0 1 0,1-1 1,-1 0-1,1 0 0,-1 0 0,1 0 0,0 0 1,2 1-1,1-1 3,0 0 0,-1 0 1,1-1-1,0 0 0,0 0 1,-1 0-1,1 0 0,0-1 0,0 1 1,-1-1-1,1 0 0,0-1 1,-1 1-1,0-1 0,1 0 0,6-4 1,1-1 14,0-1 0,-1 0 0,0 0 0,17-18-1,-19 17-19,0-1-1,-1 0 0,-1-1 0,0 1 0,0-1 1,-1 0-1,0-1 0,4-12 0,-7 16-29,-1-1 0,0 1 0,0 0 0,-1-1 0,0 1 0,0-1-1,-1 0 1,0 1 0,-1-1 0,0 1 0,0-1 0,-5-16 0,4 22-58,1 0-1,-1-1 1,0 1 0,1 0 0,-2 0-1,1 0 1,0 0 0,0 1 0,-1-1-1,0 1 1,1-1 0,-1 1 0,0 0-1,0 0 1,0 0 0,-4-1-1,5 2-33,1 0-1,0 1 0,-1-1 0,1 1 1,-1-1-1,1 1 0,-1 0 1,1 0-1,-1 0 0,1 0 0,-1 0 1,1 0-1,-1 0 0,1 0 0,-1 1 1,1-1-1,-1 0 0,1 1 0,-1-1 1,1 1-1,0 0 0,-1-1 0,1 1 1,0 0-1,0 0 0,-1 0 0,1 0 1,0 0-1,0 0 0,0 0 0,0 0 1,0 1-1,0-1 0,1 0 0,-1 1 1,0-1-1,1 0 0,-1 1 0,1-1 1,-1 3-1,1 4-623,6-8-108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1.164"/>
    </inkml:context>
    <inkml:brush xml:id="br0">
      <inkml:brushProperty name="width" value="0.05" units="cm"/>
      <inkml:brushProperty name="height" value="0.05" units="cm"/>
    </inkml:brush>
  </inkml:definitions>
  <inkml:trace contextRef="#ctx0" brushRef="#br0">0 187 15211,'3'-7'329,"0"0"-1,0 1 0,1-1 1,-1 0-1,1 1 0,1 0 1,-1 0-1,1 0 0,0 1 1,1-1-1,-1 1 1,1 1-1,0-1 0,9-5 1,11-6 685,1 2 1,30-13 0,-41 19-658,0 2-1,0 0 1,1 1-1,0 1 1,25-3-1,-37 6-289,-1 1 0,1 0 0,-1 0 0,1 1 0,-1-1 0,1 1 0,-1 0 0,1 0 0,-1 1 0,0-1 0,6 4 0,-8-4-39,1 1-1,-1 0 1,1 0 0,-1 0-1,0 0 1,0 0-1,0 1 1,0-1 0,0 1-1,0-1 1,-1 1-1,0 0 1,1-1-1,-1 1 1,0 0 0,0 0-1,0 0 1,0 5-1,0 2-3,0 0-1,0 0 0,-1 0 0,-1 0 1,0 0-1,0 0 0,-1 0 0,0 0 1,-1 0-1,0 0 0,-8 16 1,2-7-149,-1 0 1,-1 0-1,-1-1 1,-21 25 0,32-43 99,1 1 0,-1-1 1,1 1-1,-1 0 0,1-1 1,0 1-1,-1 0 0,1 0 1,0-1-1,-1 1 0,1 0 1,0 0-1,0-1 1,0 1-1,0 0 0,0 0 1,0 0-1,0-1 0,0 1 1,0 0-1,0 0 0,0-1 1,1 1-1,-1 0 0,0 0 1,0-1-1,1 1 0,-1 0 1,1-1-1,-1 1 1,0 0-1,1-1 0,-1 1 1,1 0-1,0-1 0,-1 1 1,1-1-1,-1 1 0,1-1 1,1 1-1,4 3-43,1 0 0,0 0-1,11 4 1,-2 0-14,-5-2 82,0 1 1,-1 0-1,0 1 1,0 0-1,-1 0 1,0 1-1,0 0 1,-1 1-1,10 15 1,-14-19 37,0 1 1,-1 0-1,0 0 1,0 1-1,0-1 1,-1 1-1,0-1 1,-1 1-1,0 0 1,0-1-1,0 1 0,-1 0 1,0 0-1,-1 0 1,0-1-1,-2 12 1,1-11 55,-1 0-1,0-1 1,0 1 0,-1-1-1,1 0 1,-2 0 0,1 0-1,-1 0 1,0-1 0,0 0 0,-1 0-1,0 0 1,0-1 0,0 1-1,-1-2 1,0 1 0,1-1-1,-2 0 1,1 0 0,0-1 0,-1 0-1,0 0 1,-11 2 0,8-2-42,0-1 1,0-1-1,0 1 1,-1-2-1,1 0 1,0 0-1,0-1 1,0 0-1,0-1 1,0 0 0,0-1-1,0 0 1,0 0-1,1-2 1,0 1-1,-16-10 1,5-5-613,20 19 485,1 0 0,-1-1 0,1 1 0,-1-1 0,1 1 0,0 0 0,-1-1 0,1 1 1,-1-1-1,1 1 0,0-1 0,0 1 0,-1-1 0,1 0 0,0 1 0,0-1 0,0 1 0,-1-1 0,1 1 0,0-1 0,0 0 0,0 1 0,0-1 1,0 1-1,0-1 0,0 0 0,0 1 0,1-1 0,-1 1 0,0-1 0,0 0 0,0 1 0,1-1 0,-1 1 0,0-1 0,1 1 0,-1-1 1,0 1-1,1-1 0,-1 1 0,0-1 0,1 1 0,0-1 0,37-17-1484,-9 1 631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7.011"/>
    </inkml:context>
    <inkml:brush xml:id="br0">
      <inkml:brushProperty name="width" value="0.05" units="cm"/>
      <inkml:brushProperty name="height" value="0.05" units="cm"/>
      <inkml:brushProperty name="color" value="#5B2D90"/>
    </inkml:brush>
  </inkml:definitions>
  <inkml:trace contextRef="#ctx0" brushRef="#br0">55 0 17300,'-1'1'101,"1"-1"0,-1 0 0,0 0 0,0 0 0,0 1 1,0-1-1,0 0 0,1 1 0,-1-1 0,0 1 0,0-1 1,0 1-1,1-1 0,-1 1 0,0 0 0,1-1 0,-1 1 1,1 0-1,-1-1 0,1 1 0,-1 0 0,0 1 0,-9 21 331,9-18-207,-6 14 362,2 1 0,0-1-1,2 1 1,0 1 0,0 31 0,2-39-443,2 1 0,0-1 1,0 1-1,1-1 0,1 0 1,0 0-1,1 0 0,1 0 0,8 18 1,-10-28-129,-1 0 1,0 0-1,1 0 1,-1 0-1,1 0 1,0-1 0,0 1-1,0-1 1,0 0-1,1 0 1,-1 0-1,0 0 1,1-1-1,-1 0 1,1 1-1,0-1 1,0 0 0,7 0-1,7 1-70,0 0 1,33-4-1,-18 1-51,-26 1 79,0 1 1,-1-1-1,1 1 1,-1 0-1,1 1 1,-1-1 0,1 1-1,-1 1 1,0-1-1,0 1 1,11 7-1,-14-8 27,0 0 1,0 1-1,-1-1 0,1 1 1,-1-1-1,0 1 0,1 0 0,-1 0 1,0 0-1,-1 1 0,1-1 1,0 0-1,-1 1 0,0-1 0,0 1 1,0-1-1,0 1 0,-1-1 1,1 1-1,-1 0 0,0-1 0,-1 8 1,1-6 45,-1 1 0,0-1 0,-1 0 0,1 1 0,-1-1 0,0 0 0,-1 0 0,1-1 0,-1 1 0,0 0 0,0-1 0,0 0 0,-1 1 0,1-1 0,-1-1 0,0 1 0,0 0 0,-1-1 0,1 0 0,-1 0 0,0 0 0,1-1 0,-10 4 0,7-3-75,-1-1 1,1 0-1,0 0 1,0-1 0,-1 1-1,1-2 1,-1 1-1,1-1 1,-1 0-1,1-1 1,-1 0-1,1 0 1,0 0 0,-1-1-1,1 0 1,-12-6-1,16 7-76,0-1 1,0 1-1,0-1 0,1 1 0,-1-1 0,1 0 1,-1 0-1,1 0 0,0-1 0,0 1 0,0-1 0,0 1 1,0-1-1,0 1 0,1-1 0,-1 0 0,1 0 1,0 0-1,0 0 0,0 0 0,0 0 0,1 0 1,-1 0-1,1 0 0,0 0 0,0 0 0,0-1 1,0 1-1,0 0 0,1 0 0,-1 0 0,1 0 1,0 0-1,0 0 0,0 0 0,3-5 0,20-26-899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7.430"/>
    </inkml:context>
    <inkml:brush xml:id="br0">
      <inkml:brushProperty name="width" value="0.05" units="cm"/>
      <inkml:brushProperty name="height" value="0.05" units="cm"/>
      <inkml:brushProperty name="color" value="#5B2D90"/>
    </inkml:brush>
  </inkml:definitions>
  <inkml:trace contextRef="#ctx0" brushRef="#br0">116 312 18820,'-29'26'2925,"21"-19"-2453,1-1 0,-1 1 1,2 1-1,-1-1 0,1 1 0,-10 16 1,10-13-137,1 0-1,1 0 1,-5 16 0,8-23-284,0-1 0,0 1 0,1-1-1,-1 1 1,1 0 0,0-1 0,0 1 0,0-1-1,0 1 1,1 0 0,-1-1 0,1 1 0,0-1 0,0 1-1,3 4 1,-3-6-41,0-1 0,0 0 0,0 0 0,0 0 0,0 0-1,0 0 1,0 0 0,0 0 0,1 0 0,-1-1 0,0 1 0,1 0 0,-1-1 0,0 1-1,1-1 1,-1 1 0,1-1 0,-1 0 0,1 0 0,-1 1 0,1-1 0,-1 0-1,1 0 1,-1-1 0,1 1 0,-1 0 0,1 0 0,-1-1 0,1 1 0,-1-1 0,1 1-1,-1-1 1,0 0 0,1 1 0,1-3 0,4-1 6,1-1 1,-1 0-1,0-1 1,12-11-1,-3-3-5,-1 1 0,0-2 0,-1 0 1,-2-1-1,0 0 0,-1-1 0,-2 0 0,11-35 0,-23 93-178,-4 9 88,0-6-57,2 1-1,1-1 0,2 48 0,2-81 22,0-1 0,1 0-1,0 0 1,0 0-1,0 0 1,0 0-1,2 6 1,-2-10 67,-1 1 0,1 0 0,-1-1 0,1 1 0,-1-1 0,1 1 0,-1-1 0,1 1 0,0-1 0,-1 1 0,1-1 1,0 1-1,-1-1 0,1 0 0,0 1 0,-1-1 0,1 0 0,0 0 0,0 0 0,-1 1 0,1-1 0,0 0 0,0 0 0,0 0 0,-1 0 0,1 0 0,0-1 0,0 1 0,-1 0 0,1 0 0,0 0 0,0-1 0,-1 1 0,1 0 1,0-1-1,-1 1 0,1 0 0,0-1 0,-1 1 0,2-2 0,4-2-263,-1 0 0,1 0 0,-1-1 0,0 0 0,0 0 0,0-1 0,-1 1 0,5-8 0,27-53-1507,-33 59 1583,23-49-1058,-3 0-1,23-83 1,-34 89 1805,10-74 1,-20 92 639,-5 22-125,3 10-975,-1 0-1,1 0 0,0 0 1,-1 0-1,1 1 1,0-1-1,-1 0 0,1 0 1,0 0-1,-1 0 0,1 0 1,0 1-1,-1-1 0,1 0 1,0 0-1,0 1 0,-1-1 1,1 0-1,0 0 0,0 1 1,-1-1-1,1 0 1,0 1-1,0-1 0,0 0 1,0 1-1,-1 0 0,-7 12 574,1 1 0,0 0 0,1 0 0,1 1 0,-6 23 1,4-5 230,-5 51 0,11-79-782,0 8 114,0 0 1,1 0 0,2 21 0,-2-31-176,0-1 1,0 1-1,1-1 0,-1 0 1,1 1-1,0-1 1,0 1-1,0-1 0,0 0 1,0 0-1,1 0 1,-1 0-1,0 0 0,1 0 1,0 0-1,-1 0 1,1 0-1,0-1 0,0 1 1,0-1-1,0 1 0,0-1 1,0 0-1,1 0 1,3 2-1,2-2-82,1 0 1,0-1-1,-1 0 0,1-1 1,-1 0-1,1 0 0,-1 0 1,1-1-1,-1-1 0,0 1 1,8-5-1,-3 3-130,1-1-1,0 2 1,20-3-1,-31 5 178,1 1-1,0 0 1,0 0-1,-1 0 1,1 1-1,0-1 1,-1 1-1,1 0 1,0 0-1,-1 0 1,1 0 0,-1 0-1,0 1 1,1 0-1,-1 0 1,0 0-1,0 0 1,0 0-1,0 1 1,-1-1-1,1 1 1,0-1-1,-1 1 1,0 0-1,0 0 1,0 0-1,0 1 1,0-1-1,-1 0 1,1 1-1,-1-1 1,0 1-1,0 0 1,0 4-1,1 1 131,0 1-1,-2-1 1,1 1-1,-1 0 1,0 0-1,-1-1 1,0 1 0,-1-1-1,0 1 1,0-1-1,-1 1 1,0-1-1,-1 0 1,0 0-1,-1-1 1,1 1-1,-1-1 1,-9 10-1,10-13-46,1 0 0,-1-1 0,-1 1 0,1-1 0,0 0 0,-1-1 0,0 1 0,0-1 0,0 0 0,-1 0 0,1 0 0,0-1 0,-1 0-1,0 0 1,0 0 0,1-1 0,-1 1 0,0-2 0,0 1 0,0-1 0,0 1 0,0-2 0,0 1 0,0-1 0,0 0 0,0 0 0,0 0 0,0-1 0,1 0-1,-8-3 1,8 2-210,1 1 0,-1-1 0,1 0 0,0 0 0,0 0 0,0-1 0,0 1 0,0-1 0,1 0 0,-1 0 0,1 0 0,-4-8 0,6 10 70,0 0 0,0 0-1,0 0 1,1-1 0,-1 1 0,0 0 0,1 0-1,0-1 1,-1 1 0,1 0 0,0-1 0,0 1-1,0 0 1,1-1 0,-1 1 0,0 0-1,1-1 1,0 1 0,-1 0 0,1 0 0,0 0-1,0 0 1,0 0 0,1 0 0,-1 0 0,0 0-1,1 0 1,-1 0 0,1 1 0,2-3-1,23-15-638,10-2 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7.850"/>
    </inkml:context>
    <inkml:brush xml:id="br0">
      <inkml:brushProperty name="width" value="0.05" units="cm"/>
      <inkml:brushProperty name="height" value="0.05" units="cm"/>
      <inkml:brushProperty name="color" value="#5B2D90"/>
    </inkml:brush>
  </inkml:definitions>
  <inkml:trace contextRef="#ctx0" brushRef="#br0">57 1 19556,'-5'11'1905,"-3"11"-1193,-3 3-288,1 12 1256,-1-1-568,4 7-623,3-2-305,4-5-545,0-4-383,5-17 648,3-6-152,5-22-136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8.283"/>
    </inkml:context>
    <inkml:brush xml:id="br0">
      <inkml:brushProperty name="width" value="0.05" units="cm"/>
      <inkml:brushProperty name="height" value="0.05" units="cm"/>
      <inkml:brushProperty name="color" value="#5B2D90"/>
    </inkml:brush>
  </inkml:definitions>
  <inkml:trace contextRef="#ctx0" brushRef="#br0">85 0 17860,'0'3'266,"0"-1"0,0 0 1,0 0-1,-1 0 0,1 1 1,-1-1-1,1 0 0,-1 0 1,0 0-1,-1 2 0,1-1 51,-52 190 3925,45-149-3860,1 1-1,-2 66 0,8-100-319,1 0 0,1-1-1,0 1 1,1 0-1,0-1 1,0 1 0,8 19-1,-9-27-52,1-1 0,-1 1-1,0-1 1,1 1 0,0-1-1,0 1 1,0-1 0,0 0-1,0 0 1,0 0-1,0 0 1,1 0 0,-1-1-1,1 1 1,-1-1 0,1 1-1,-1-1 1,1 0 0,0 0-1,0 0 1,0-1-1,0 1 1,-1-1 0,1 1-1,0-1 1,0 0 0,0 0-1,0 0 1,0 0 0,0-1-1,0 1 1,0-1 0,5-2-1,4-1-6,-1 0-1,1-2 1,-1 1-1,0-1 0,0-1 1,-1 0-1,0-1 1,0 1-1,-1-2 1,13-14-1,-12 13-4,-1-1 0,0-1-1,-1 0 1,0 0 0,-1 0 0,-1-1-1,0 0 1,8-26 0,-14 39 4,0 0 0,0 0 0,-1 0 1,1 0-1,0 0 0,-1 1 0,1-1 0,0 0 1,0 0-1,-1 0 0,1 0 0,0 0 0,-1 0 0,1 0 1,0 0-1,0 1 0,-1-1 0,1 0 0,0 0 1,0 0-1,0 1 0,-1-1 0,1 0 0,0 0 0,0 1 1,0-1-1,0 0 0,0 0 0,-1 1 0,1-1 1,0 0-1,0 0 0,0 1 0,0-1 0,0 1 1,-7 11 37,1 1 0,0 0 0,1 0 0,0 1 0,1 0 0,-4 25 0,6-29-5,1 1 0,0 0 0,1-1 0,0 1-1,0 0 1,1 0 0,1-1 0,0 1 0,6 18 0,-8-27-28,1 0-1,-1-1 1,1 1 0,0-1 0,0 1 0,-1-1 0,1 1 0,0-1 0,0 0 0,0 1 0,1-1 0,-1 0-1,0 0 1,0 0 0,1 0 0,-1 0 0,1 0 0,-1 0 0,1 0 0,-1 0 0,1-1 0,-1 1-1,1-1 1,0 1 0,-1-1 0,1 0 0,0 0 0,-1 1 0,1-1 0,0 0 0,0 0 0,-1-1 0,1 1-1,0 0 1,-1-1 0,1 1 0,2-2 0,0 1-69,-1-1 1,1 0-1,-1 0 0,0 0 1,1 0-1,-1-1 0,0 0 0,0 1 1,-1-1-1,1 0 0,-1 0 1,1 0-1,-1-1 0,0 1 1,3-7-1,-4 7-151,1 0-1,-1 0 1,0 0 0,0-1-1,0 1 1,-1 0 0,1 0-1,-1-1 1,0 1 0,0-1-1,0 1 1,0 0 0,-1-1 0,1 1-1,-1 0 1,0 0 0,0-1-1,0 1 1,0 0 0,-1 0-1,1 0 1,-1 0 0,0 0 0,0 1-1,-4-6 1,-3 0-880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8.765"/>
    </inkml:context>
    <inkml:brush xml:id="br0">
      <inkml:brushProperty name="width" value="0.05" units="cm"/>
      <inkml:brushProperty name="height" value="0.05" units="cm"/>
      <inkml:brushProperty name="color" value="#5B2D90"/>
    </inkml:brush>
  </inkml:definitions>
  <inkml:trace contextRef="#ctx0" brushRef="#br0">1 64 14435,'3'-11'745,"7"-20"625,-10 29-1244,1 1-1,0-1 0,-1 1 1,1-1-1,0 1 1,0-1-1,0 1 0,0 0 1,0-1-1,0 1 0,0 0 1,0 0-1,2-2 0,-2 5 166,-1 0-1,1-1 0,-1 1 0,1 0 1,-1 0-1,0 0 0,0 0 1,0-1-1,0 1 0,0 0 0,-1 3 1,-11 137 1946,2-56-1594,5 1 0,7 124 0,-2-207-625,1 5 37,0 0 0,0 0 0,1 0 0,0 0 0,4 9 0,2-7 44,-1-12 13,-6 0-99,1-1 0,-1 0 0,0 1-1,0-1 1,0 0 0,-1 0 0,1 0 0,0 0 0,-1 0 0,1 0-1,-1-2 1,5-36 72,-2 0 0,-2 0 0,-6-60 0,5 92-82,-1 0 0,0 0-1,0 0 1,-4-10 0,9 36-7,9 18 0,-11-31 3,1 0 1,0-1 0,0 1-1,1 0 1,-1-1-1,1 0 1,0 0 0,0 0-1,0 0 1,1-1-1,-1 1 1,8 3 0,-7-5 0,-1 0 0,0-1 0,0 1 1,1-1-1,-1 0 0,1-1 0,-1 1 0,1-1 1,-1 0-1,1 0 0,0 0 0,-1 0 1,1-1-1,-1 0 0,1 0 0,4-2 0,2-1-14,-1 0 0,0-1 0,-1-1 0,1 1 0,-1-1-1,0-1 1,-1 0 0,12-11 0,-9 6-60,0 0 1,0-1 0,-1-1-1,14-24 1,-28 65-100,1 0 1,0 43-1,3-57 184,1-1-1,0 1 0,0 0 1,2-1-1,-1 0 0,2 0 1,-1 0-1,2 0 0,0 0 1,0-1-1,1 1 0,0-1 1,1-1-1,0 0 0,1 0 1,0 0-1,1-1 0,0 0 1,12 10-1,65 44-109,-62-48 40,-1 1 0,0 2 0,-1 0 0,-1 1 0,24 29-1,-44-46 74,1-1-1,-1 1 0,0 0 0,0 0 0,0 0 0,0 0 1,0 0-1,0 0 0,-1 0 0,1 0 0,-1 0 1,1 1-1,-1-1 0,0 3 0,0-5 4,0 1 1,0 0-1,-1 0 1,1 0-1,0 0 1,-1-1-1,1 1 1,-1 0-1,1-1 0,-1 1 1,0 0-1,1-1 1,-1 1-1,1 0 1,-1-1-1,0 1 1,0-1-1,1 1 0,-1-1 1,0 0-1,0 1 1,1-1-1,-1 0 1,0 0-1,0 1 1,0-1-1,0 0 0,0 0 1,1 0-1,-1 0 1,0 0-1,0 0 1,0 0-1,0 0 1,-1-1-1,-8 0 103,0 0 1,0-1-1,0-1 1,1 0-1,-1 0 0,1 0 1,0-1-1,-13-8 1,2 0 80,1-1 1,-28-24-1,40 31-178,1 1 0,0-1 0,1-1 0,-1 1 0,1-1 0,1 0 0,-1 0-1,1-1 1,0 1 0,1-1 0,0 0 0,-3-9 0,5 12-35,0 1-1,1-1 1,-1 1 0,1-1 0,0 1 0,0-1 0,1 1-1,-1-1 1,1 1 0,0-1 0,0 1 0,1-1 0,-1 1-1,1 0 1,0 0 0,0 0 0,0 0 0,1 0 0,-1 0-1,1 1 1,0-1 0,0 1 0,7-6 0,6-4-482,1 2 0,35-20 0,-40 26 152,0-2 0,-1 1 0,0-1 0,0-1 0,0 0 0,-1 0 0,0-1-1,-1-1 1,13-15 0,-7-8-503</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19.221"/>
    </inkml:context>
    <inkml:brush xml:id="br0">
      <inkml:brushProperty name="width" value="0.05" units="cm"/>
      <inkml:brushProperty name="height" value="0.05" units="cm"/>
      <inkml:brushProperty name="color" value="#5B2D90"/>
    </inkml:brush>
  </inkml:definitions>
  <inkml:trace contextRef="#ctx0" brushRef="#br0">38 26 18436,'-18'-7'2248,"4"-1"-1375,9 5-593,5 1 1320,0-4-720,5 6-560,5 2-328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37.088"/>
    </inkml:context>
    <inkml:brush xml:id="br0">
      <inkml:brushProperty name="width" value="0.05" units="cm"/>
      <inkml:brushProperty name="height" value="0.05" units="cm"/>
      <inkml:brushProperty name="color" value="#5B2D90"/>
    </inkml:brush>
  </inkml:definitions>
  <inkml:trace contextRef="#ctx0" brushRef="#br0">8637 197 11026,'-9'-4'5963,"0"0"-5683,0 0 1,0 0-1,0 1 1,-1 0-1,-18-3 1,18 6-236,0 1 0,0 1 0,-16 4 1,20-4-27,-1 0 0,1-1 0,-1 0 1,1 0-1,-1 0 0,0-1 1,1 0-1,-1 0 0,1 0 1,-1-1-1,-8-2 0,-24-10 129,15 4-82,0 2-1,-1 1 0,-26-4 0,-280 1-10,214 10-47,38-1-6,-223-3 20,1-22-6,151 1-41,-277-31-123,-264 34 47,-3 24 55,-396 21 23,545-5-78,7-1 70,-646 43-6,1062-52 3,1 6 0,1 5 0,-204 60 0,-210 111-23,455-161 58,35-14-2,1 2 0,1 2 1,0 1-1,2 3 0,-66 50 0,90-61-4,1 0-1,1 1 1,0 1 0,1 1 0,0 0-1,1 0 1,1 1 0,1 1 0,1 0-1,0 0 1,1 1 0,1-1 0,1 2-1,0-1 1,-4 37 0,5-10 2,2-1 1,3 1-1,1 0 1,3 0-1,16 82 1,-12-94 9,2 0 0,2 0 0,0-2 0,3 1 0,0-2 1,2 0-1,2 0 0,25 31 0,57 59 7,43 57 4,-6 24-20,-17-21 5,-100-152 9,1-1-1,2-2 0,37 35 0,-42-45 3,-1-1 0,2-2-1,0 0 1,0-1-1,1-1 1,24 10-1,69 16 25,190 36 0,-146-38-38,-67-15 14,0-3-1,117 7 0,338-31-19,-340 0-5,950-74-5,162 2 16,-223 7-153,-826 39-44,-2-12 1,349-106-1,-197-2 100,-245 85 97,-119 47-2,84-46 0,-115 54 2,-1-2 1,0-1-1,-2-1 1,0-1-1,32-34 1,-31 26 0,125-130 15,-141 151-16,-1-1 0,0 1 0,0-1 0,0 0 1,-1 0-1,1 0 0,-2-1 0,1 0 0,-1 0 0,5-11 0,-5 5 2,-1 0-1,0 0 1,0-1-1,-2 1 1,0-18 0,-7-152 62,-1-91 20,-11-358 30,18 606-101,-10-105 106,8 111-80,-1 1 0,-1-1 1,-1 0-1,-10-25 0,14 41-25,0 1-1,0-1 1,0 0-1,0 1 1,0 0-1,-1-1 1,1 1-1,-1 0 1,0 0-1,0 1 1,0-1-1,0 1 1,0-1-1,-1 1 0,-5-3 1,4 3-35,0 1 0,0 0-1,0 0 1,0 0 0,1 1 0,-1-1 0,0 1-1,0 0 1,0 1 0,0-1 0,0 1 0,-7 1-1,-27 8-120,22-8 63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4:45.399"/>
    </inkml:context>
    <inkml:brush xml:id="br0">
      <inkml:brushProperty name="width" value="0.05" units="cm"/>
      <inkml:brushProperty name="height" value="0.05" units="cm"/>
      <inkml:brushProperty name="color" value="#5B2D90"/>
    </inkml:brush>
  </inkml:definitions>
  <inkml:trace contextRef="#ctx0" brushRef="#br0">39 339 11322,'-7'12'1771,"-3"13"-1280,3 5-177,2-1 0,0 2 1,2-1-1,2 46 0,18 121 25,-11-142-228,11 467 717,-17-326-487,1-117-199,8 215 317,-4-241-357,2-1 1,2 0 0,24 76 0,-29-118-78,-1-1-1,1 1 1,1-1-1,0 0 1,7 10-1,-9-15-13,0 0 0,0 0 0,1 0 0,0-1 0,0 1 0,0-1 0,0 0 0,0 0 0,1 0 0,-1-1 0,1 0 0,5 2 0,16 8 17,1 0 1,-2 2-1,0 1 0,42 32 1,39 23 4,-88-61-27,1 0 0,0-2 0,0 0 1,1-2-1,0 0 0,0-1 0,22 2 1,144-2 66,-148-4-59,137-3 58,275 0 41,272-18-104,66 1 14,672 3-25,-500-71 10,-157 14-8,-380 37 1,507-54 8,-766 75-7,123-9-4,-257 23 11,-16 2-8,1 0 0,-1-2 0,1 0 1,15-4-1,-25 5-1,-1-1 1,1 0-1,-1 0 0,1 0 1,-1-1-1,0 1 1,0-1-1,0 0 0,0 0 1,-1 0-1,1-1 1,-1 1-1,0-1 0,0 0 1,0 0-1,3-7 1,5-12 0,-2-1 1,-1 0-1,0-1 0,6-44 1,-3 15 7,58-200-7,-25 96-11,-23 67 6,-3-1 0,6-104 0,-16-188 7,-9 352 4,-2 1 0,-1 0 0,-1 0 0,-12-41 0,13 60-3,0 0 1,-1 0-1,0 0 1,-1 1 0,-1-1-1,0 1 1,0 1 0,-1 0-1,0 0 1,-1 0-1,0 1 1,0 0 0,-14-9-1,-9-1 8,0 1-1,-1 2 0,-52-17 0,42 17-42,-65-35 1,65 28 0,0 2 1,-2 2-1,-72-22 1,51 25-63,0 2 1,-69-5-1,-225 3-281,-3 25 166,71-1 131,-430-2-104,-117 1 63,-248 1 413,-213 5-254,996-8-62,-499 20-9,551-6 24,-289 60 0,231 0-102,241-60-128,61-17 170,-2 2-33,-1-2 0,-22 4 0,29-6 84,1 0 0,-1 0 0,1 0 0,0-1 0,-1 1 0,1-1 0,0 0 0,0 0 0,-1 0 0,1 0 0,0 0 0,0-1 0,0 1 0,-3-3 0,-19-17-143</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09.117"/>
    </inkml:context>
    <inkml:brush xml:id="br0">
      <inkml:brushProperty name="width" value="0.05" units="cm"/>
      <inkml:brushProperty name="height" value="0.05" units="cm"/>
      <inkml:brushProperty name="color" value="#5B2D90"/>
    </inkml:brush>
  </inkml:definitions>
  <inkml:trace contextRef="#ctx0" brushRef="#br0">813 650 12587,'1'-2'235,"0"-1"1,0 1-1,0 0 1,0-1-1,-1 1 1,1-1 0,-1 1-1,1 0 1,-1-1-1,0 1 1,0-1-1,0 1 1,0-1-1,-1-4 1,1 6-115,-1 1 1,1-1-1,0 0 1,-1 0-1,1 0 0,-1 0 1,1 0-1,-1 1 1,1-1-1,-1 0 1,1 1-1,-1-1 0,0 0 1,0 1-1,1-1 1,-1 0-1,0 1 0,0-1 1,0 1-1,1 0 1,-1-1-1,0 1 0,0 0 1,0-1-1,0 1 1,0 0-1,0 0 1,0 0-1,0 0 0,0 0 1,0 0-1,0 0 1,0 0-1,0 0 0,1 0 1,-1 1-1,0-1 1,0 0-1,0 1 0,-1 0 1,-8 3 216,0-1 0,0 0 0,0 0 0,0-1-1,-1 0 1,1-1 0,0 0 0,-1-1 0,1 0 0,-1-1 0,1 0 0,-12-2 0,-109-34 606,-44-10-332,20 12-302,154 35-311,0-1 1,1 1 0,-1 0-1,0 0 1,1-1 0,-1 1-1,0 0 1,1 0 0,-1 0-1,0 0 1,1 0 0,-1 0 0,0 0-1,0 0 1,1 0 0,-1 0-1,0 1 1,1-1 0,-1 0-1,0 0 1,1 1 0,-2 0 0,4 13-43,-1-9 39,104 544-101,-61-25 157,-24-228-31,12 809 185,-34-1035-140,-3 0 1,-16 74 0,20-136-60,0 0 0,0-1 0,1 1 1,0 0-1,0 0 0,1-1 0,0 1 1,0 0-1,1-1 0,0 1 0,0-1 0,1 1 1,0-1-1,5 10 0,-6-14 1,0 1-1,0-1 0,1 0 0,-1 0 1,1 0-1,-1 0 0,1-1 1,0 1-1,0-1 0,0 1 0,1-1 1,-1 0-1,0 0 0,1-1 1,-1 1-1,1-1 0,0 1 0,-1-1 1,1 0-1,0-1 0,0 1 1,0-1-1,0 1 0,-1-1 1,1 0-1,0-1 0,0 1 0,0-1 1,0 1-1,4-2 0,15-6 35,2 2 0,-1 0 0,1 2 0,0 1 0,0 0 0,0 2 0,35 3 0,-5 8 3,90 27 0,-88-21-29,68 11 1,-105-24-16,0-1 0,1-1 0,-1-1 1,0 0-1,0-2 0,0 0 0,27-7 0,76-34 34,-26 9-15,-91 32-18,1 0 0,0 1-1,-1 0 1,1 1 0,0-1 0,0 1 0,0 0-1,-1 1 1,1 0 0,0 0 0,-1 0-1,1 1 1,0 0 0,10 5 0,-7-4-2,-8-2 36,-5-3-12,-11-3 1,-24-5 6,23 8-29,0 1 0,0 0 0,1 1 1,-1 1-1,0 0 0,0 1 0,0 0 0,1 1 0,-1 1 1,-23 10-1,-3 5-25,-57 22-48,84-36 51,-1-1 1,1-1-1,-1 0 0,0-1 1,-19 1-1,-27-6-144,-1-2 0,-117-26 1,-44-5-389,218 35 528,0 0 0,0 0 0,0 0 0,0-1 0,0 0 0,0 0 0,1 0 1,-1 0-1,1-1 0,-1 0 0,1 0 0,0 0 0,0 0 0,1-1 0,-1 0 0,1 1 0,-1-1 0,1 0 0,-3-6 1,-5-9-83,0 0 0,2-2 0,-9-23 0,7 16 18,-25-69-161,4-2 1,4-2-1,-17-117 0,-17-314-866,59 505 1050,-46-287-451,-24 5 246,48 209 240,6 21 31,4-1 0,3 0-1,3-1 1,5 0 0,2 0 0,17-143-1,-12 201 20,0-1 0,-2 0 0,-1 1 0,-1-1 0,-1 0 0,-1 1-1,-1-1 1,-1 1 0,-10-25 0,7 23 68,0 0-1,-6-34 1,15 58-78,-1 1 1,0-1-1,0 0 1,0 1-1,0-1 1,1 1-1,-1-1 0,0 1 1,0-1-1,1 1 1,-1-1-1,1 1 1,-1-1-1,0 1 1,1-1-1,-1 1 1,1 0-1,-1-1 0,1 1 1,-1 0-1,1-1 1,-1 1-1,1 0 1,-1 0-1,1-1 1,0 1-1,-1 0 1,1 0-1,-1 0 1,1 0-1,0 0 0,-1 0 1,1 0-1,-1 0 1,1 0-1,0 0 1,0 0-1,34 3 116,-21-2-88,10-1-15,0-1-1,0-2 1,0 0-1,35-10 1,93-36 69,-38 11-18,333-60 119,-33 9-106,-343 68-72,1 4-1,1 2 1,90-5 0,-152 20-12,0 0 0,18 2 0,-27-2-2,-1 0 1,1 0 0,-1 0 0,0 0-1,1 1 1,-1-1 0,0 0 0,1 1-1,-1-1 1,0 1 0,1-1-1,-1 1 1,0 0 0,0-1 0,0 1-1,0 0 1,0 0 0,1 0 0,-1 0-1,-1 0 1,1 0 0,0 0 0,0 0-1,0 0 1,-1 0 0,1 1-1,0-1 1,-1 0 0,1 1 0,0 1-1,-2-2 2,1 0 0,0 0-1,-1 0 1,1 0-1,-1 0 1,1 0 0,-1 0-1,0 0 1,1 0-1,-1 0 1,0 0 0,0-1-1,1 1 1,-1 0-1,0 0 1,0-1 0,0 1-1,0-1 1,0 1-1,0-1 1,0 1 0,0-1-1,0 1 1,-2-1-1,-29 9 34,28-8-30,-191 23 159,32-5-115,-200 71-12,101-21-37,196-55 11,-134 11-1,177-25-7,1 0 0,0-2-1,-1 0 1,-38-10-1,-80-35-2,132 44-2,7 2-1,1 1 1,-1-1 0,1 0 0,-1 1-1,0 0 1,1-1 0,-1 1-1,1 0 1,-1 0 0,0-1-1,1 1 1,-1 1 0,0-1 0,1 0-1,-1 0 1,0 1 0,1-1-1,-1 0 1,1 1 0,-1 0-1,1-1 1,-1 1 0,-2 1 0,2 1-11,-1 0 0,1 0 0,0 1 0,0-1 0,0 0 0,0 1 1,0-1-1,-1 5 0,-2 4-13,-7 16-8,1 1-1,2 0 1,1 0 0,1 1 0,1 0-1,2 0 1,1 0 0,2 1-1,2 38 1,8 31 32,32 145 1,-15-106-26,233 1928 42,-242-1860-14,17 231 7,-34-434-9,0 0 3,0 0-1,1 0 0,-1 0 1,1 0-1,0 0 0,1 4 0,-1-7 1,-1 0-1,1 0 1,-1-1-1,1 1 1,-1 0-1,1 0 1,0 0-1,0-1 1,-1 1-1,1 0 0,0-1 1,0 1-1,0 0 1,-1-1-1,1 1 1,0-1-1,0 0 1,0 1-1,0-1 1,0 0-1,0 1 0,0-1 1,0 0-1,0 0 1,0 0-1,0 0 1,0 0-1,2 0 1,499-7 326,-387 11-478,65 2-1890,-166-6 1867,1 0 1,-1-1-1,0-1 1,19-5-1,4-7-393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12.107"/>
    </inkml:context>
    <inkml:brush xml:id="br0">
      <inkml:brushProperty name="width" value="0.05" units="cm"/>
      <inkml:brushProperty name="height" value="0.05" units="cm"/>
      <inkml:brushProperty name="color" value="#5B2D90"/>
    </inkml:brush>
  </inkml:definitions>
  <inkml:trace contextRef="#ctx0" brushRef="#br0">51 318 14187,'-3'-8'1157,"1"1"-336,0 1 1,1-1-1,-3-13 0,4 19-732,0 1 1,0-1-1,0 0 0,0 0 0,0 0 0,0 1 0,0-1 1,0 0-1,0 0 0,0 0 0,0 1 0,1-1 0,-1 0 1,0 0-1,1 1 0,-1-1 0,0 0 0,1 1 0,-1-1 0,1 0 1,-1 1-1,1-1 0,-1 0 0,1 1 0,-1-1 0,1 1 1,0-1-1,-1 1 0,1 0 0,0-1 0,0 1 0,-1 0 1,1-1-1,0 1 0,0 0 0,-1 0 0,1 0 0,0-1 1,0 1-1,0 0 0,0 0 0,34 0 483,23 1-277,0-3 1,79-12-1,-55-4-214,135-49 0,74-50-23,-282 113-56,-1 0 0,0 0 0,0 1 1,0 0-1,0 0 0,0 1 0,0 0 1,1 0-1,-1 1 0,1 0 0,11 1 0,-18 0-1,-1 0 0,0 1 0,0-1 0,0 0 0,0 1 0,0-1-1,0 1 1,0 0 0,0-1 0,0 1 0,0 0 0,0 0-1,0-1 1,0 1 0,0 0 0,0 0 0,-1 0 0,1 0-1,0 0 1,-1 0 0,1 0 0,-1 0 0,1 0 0,-1 0-1,0 1 1,1 0 0,1 33 18,-2-29-15,-31 351 350,11-183-88,-14 602 821,40-631-1002,6-1 1,6 0-1,50 192 0,130 283-34,-168-533-30,-4 1 0,-3 1 0,-5 1 0,-3 1 1,4 115-1,-17-144-25,1 42 10,-3-101-4,0 0-1,0 0 1,0 0 0,-1 1-1,1-1 1,0 0-1,-1-1 1,1 1-1,-1 0 1,0 0 0,1 0-1,-1 0 1,0 0-1,0-1 1,-1 1 0,1 0-1,0-1 1,0 1-1,-1-1 1,1 1-1,-1-1 1,1 0 0,-3 2-1,-1-1 3,1-1 0,0 0 0,0 0 0,0 0 0,-1 0 0,1-1 0,-1 1 0,1-1 0,0-1 0,-7 0 0,-143-15 44,-36-3-25,150 18-24,-1 1 0,-70 9 0,5 10-1,-68 9 29,140-24 26,0-2 1,0-2 0,-35-3 0,27-5 46,40 7-90,0 1-1,0-1 1,0 0-1,1 1 1,-1-1-1,0 0 1,0 0-1,1 0 1,-1-1-1,1 1 1,-1 0-1,1 0 1,-1-1-1,1 1 1,0-1-1,0 1 1,-1-1-1,1 0 1,0-2-1,0 4-7,1-1-1,0 0 0,0 0 0,0 1 0,0-1 1,0 0-1,0 0 0,0 0 0,0 1 1,0-1-1,1 0 0,-1 0 0,0 0 0,0 1 1,1-1-1,-1 0 0,0 1 0,1-1 0,-1 0 1,1 1-1,-1-1 0,1 0 0,-1 1 0,1-1 1,-1 1-1,1-1 0,0 1 0,-1-1 0,1 1 1,0-1-1,-1 1 0,1 0 0,0-1 0,0 1 1,-1 0-1,3-1 0,31-4 16,141 6-157,5 0-47,-63-12 23,-66 5 77,1 2 0,103 5 0,-121 5 48,-17-3 1,0-1 0,22 1 0,-35-3 28,0 0 0,0-1 0,0 1 0,0-1 0,0 1 0,0-1 0,0-1 0,0 1 0,-1 0 0,1-1 0,0 0 0,-1 0 0,1 0 0,5-4 0,10-10-15,0 1 1,40-22-1,-57 35 23,5-2-1,-1-1 0,-1 1 0,1-1 1,-1-1-1,1 1 0,-2-1 0,1 0 0,-1 0 0,1 0 1,-2 0-1,1-1 0,-1 0 0,0 0 0,0 0 1,-1 0-1,0 0 0,0-1 0,-1 1 0,1-12 0,0-4 2,-2 0-1,0 0 0,-2 1 1,0-1-1,-8-28 0,-65-242 10,3 18 6,58 206-11,3-1-1,-3-74 1,11 33-11,-25-277-111,-89-133-682,39 203 343,24-6 371,44 197 88,5 58 55,-2 0 0,-28-119 1,34 182-31,-1 0 1,0 1-1,0-1 1,-1 1 0,0-1-1,0 1 1,-4-6-1,6 10-16,0 0-1,0-1 0,0 1 0,-1 0 1,1 0-1,0 0 0,-1 0 0,1 0 0,-1 0 1,1 1-1,-1-1 0,1 0 0,-1 1 1,0-1-1,1 1 0,-1 0 0,0-1 0,1 1 1,-1 0-1,0 0 0,1 0 0,-1 0 1,0 0-1,1 1 0,-1-1 0,0 0 0,1 1 1,-1-1-1,1 1 0,-3 1 0,-33 11 7,-2-2-1,0-1 0,0-2 1,-1-1-1,-51 1 0,-199 30 27,153-17-26,131-20-15,-3 0-2,0 1 1,0-1-1,0-1 0,-1 0 0,1 0 1,-13-3-1,21 3 0,0 0 0,1 0 0,-1 0 0,1 0 0,-1 0 0,0 0 0,1-1 0,-1 1 0,1 0 0,-1 0 0,1-1 0,-1 1 0,1 0 0,-1-1 0,1 1 1,-1-1-1,1 1 0,-1-1 0,1 1 0,0-1 0,-1 1 0,1-1 0,0 1 0,-1-1 0,1 0 0,0 1-1,0-1 1,1 0 0,-1 1-1,0-1 1,0 1-1,0-1 1,1 1 0,-1-1-1,0 1 1,1-1 0,-1 1-1,0-1 1,1 1 0,-1 0-1,0-1 1,1 1 0,-1-1-1,2 0 1,1-1-3,0 0 0,0 0 0,1 0 0,-1 1 0,0-1 0,7-1 0,69-10-68,122-5 0,-98 12-88,-73 3 110,11-1-78,1 1 0,-1 3 0,84 8 1,-120-7 124,0 0 1,0 0-1,1 1 1,-1 0-1,0-1 1,0 2-1,-1-1 1,1 1-1,0-1 1,-1 1 0,1 1-1,-1-1 1,0 1-1,0-1 1,-1 1-1,1 0 1,-1 0-1,0 1 1,0-1-1,0 1 1,0-1 0,-1 1-1,0 0 1,3 9-1,20 71-6,26 173 0,-35-158 5,-14-91 4,94 560-3,-29 4 15,-63-516-9,28 292 48,-17-245-15,36 135-1,6-41-7,65 277 231,-116-444-209,-1 0 0,-2 1 0,0 42 0,-4-65-47,1-1-1,-1 1 0,-1 0 0,0 0 1,0-1-1,0 1 0,-1-1 0,0 0 1,-1 0-1,0 0 0,0 0 0,-1-1 1,0 1-1,0-1 0,-1 0 0,-12 12 1,10-14 16,0 0 0,0 0 0,0 0 0,0-1 0,-1 0 0,0-1 0,0 0 0,0-1 1,0 1-1,0-2 0,-1 1 0,1-1 0,-16-1 0,-3 0 55,0-2 0,0-1 0,-36-9-1,-40-13 109,53 11-82,0 2 0,0 3 0,-85-5 0,130 14-85,-1 0 0,1 1 1,-1-1-1,0 1 0,1 1 0,0-1 1,-1 1-1,-8 4 0,12-8-118,5-6-139,9-14-345,-7 14 399,6-13 287,1 0-1,19-26 1,-6 15-266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2.220"/>
    </inkml:context>
    <inkml:brush xml:id="br0">
      <inkml:brushProperty name="width" value="0.05" units="cm"/>
      <inkml:brushProperty name="height" value="0.05" units="cm"/>
    </inkml:brush>
  </inkml:definitions>
  <inkml:trace contextRef="#ctx0" brushRef="#br0">77 3 15099,'0'0'71,"0"0"-1,0 0 0,0-1 0,0 1 1,-1 0-1,1 0 0,0 0 1,0 0-1,-1-1 0,1 1 1,0 0-1,0 0 0,-1 0 1,1 0-1,0 0 0,0-1 0,-1 1 1,1 0-1,0 0 0,0 0 1,-1 0-1,1 0 0,0 0 1,-1 0-1,1 0 0,0 0 1,0 0-1,-1 0 0,1 0 0,0 1 1,-1-1-1,1 0 0,0 0 1,0 0-1,-1 0 0,1 0 1,0 0-1,0 1 0,0-1 1,-1 0-1,-10 9 336,10-8-253,-4 5 143,0 0-1,0 0 0,1 1 1,-1 0-1,1 0 0,1 0 1,-1 1-1,1-1 1,1 1-1,-1-1 0,-1 12 1,1-1-129,0 0 1,2 1-1,0 35 1,1-46-148,1-1 0,0 1 0,1-1 0,-1 1 0,2-1 1,-1 0-1,1 0 0,0 0 0,0 0 0,5 7 0,-6-11-5,0 0 0,0-1 0,0 1 0,0-1 0,1 1 0,-1-1 0,1 0 0,-1 0 0,1 0 0,0 0 0,0-1 0,0 1 0,0-1 0,0 1 0,0-1 0,1 0 0,-1-1 0,0 1 0,1 0 0,-1-1 0,0 0 0,1 0-1,-1 0 1,0 0 0,5-1 0,1-1 42,0 0 0,0-1 0,0-1 0,0 0 0,0 0 0,-1 0-1,0-1 1,0 0 0,0-1 0,-1 0 0,9-8 0,2-4 219,0 0 0,29-42 0,-39 50-142,-2 1 0,1-2 0,-1 1 0,-1-1 0,0 0 0,0 0 1,4-15-1,-10 14 279,-6 18-176,-8 19-45,11-13-186,2-1 0,-1 1 0,1 0 0,1 0 0,0-1 0,1 1 0,0 0 0,1 0 0,3 19-1,-3-25-15,1 0-1,-1-1 1,1 1-1,0-1 1,1 1-1,0-1 0,-1 0 1,2 0-1,5 8 1,-7-11 5,1 1-1,0 0 1,-1-1 0,1 0 0,0 0 0,1 0-1,-1 0 1,0 0 0,1 0 0,-1-1 0,1 0 0,-1 0-1,1 0 1,0 0 0,-1 0 0,5 0 0,-4-1 9,0 0-1,0 0 1,0 0 0,0-1 0,0 1 0,0-1 0,-1 0 0,1 0 0,0 0 0,-1-1 0,1 1-1,0-1 1,-1 0 0,0 0 0,5-3 0,-3 0 30,0 1-1,-1-1 1,0 0 0,0 0 0,0 0-1,0 0 1,-1 0 0,6-12 0,-5 7 43,0 0 0,-1 0 0,0-1 0,-1 1 1,0-1-1,0 1 0,-1-1 0,-1 0 0,1 1 1,-2-1-1,-1-11 0,0 14-12,0 1-1,0 0 1,0 0 0,-1 0-1,-5-9 1,7 13-79,-1 1-1,1 0 0,0-1 1,-1 1-1,0 0 1,0 0-1,1 0 1,-1 0-1,0 1 1,-1-1-1,1 0 1,0 1-1,0-1 1,-1 1-1,1 0 1,-1 0-1,1 0 1,-4-1-1,6 2-26,-1 0 0,1-1 1,0 1-1,0 0 0,-1 0 0,1 0 0,0 0 1,-1 0-1,1-1 0,0 1 0,-1 0 0,1 0 1,0 0-1,-1 0 0,1 0 0,0 0 0,-1 0 0,1 0 1,0 0-1,0 0 0,-1 1 0,1-1 0,0 0 1,-1 0-1,1 0 0,0 0 0,-1 0 0,1 0 1,0 1-1,0-1 0,-1 0 0,1 0 0,0 0 1,0 1-1,-1-1 0,1 0 0,0 0 0,0 1 1,0-1-1,-1 0 0,1 1 0,0-1 0,0 0 0,0 1 1,0-1-1,0 0 0,0 1 0,0-1 0,0 0 1,0 1-1,0-1 0,0 0 0,0 0 0,0 1 1,0-1-1,0 0 0,0 1 0,0-1 0,0 0 1,0 1-1,0-1 0,1 0 0,-1 1 0,0-1 1,0 0-1,0 0 0,0 1 0,1-1 0,-1 0 1,1 2-136,1 0 1,-1 0-1,1 0 1,-1 0-1,1 0 1,0 0-1,0-1 1,3 3-1,11 4-733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18.012"/>
    </inkml:context>
    <inkml:brush xml:id="br0">
      <inkml:brushProperty name="width" value="0.05" units="cm"/>
      <inkml:brushProperty name="height" value="0.05" units="cm"/>
      <inkml:brushProperty name="color" value="#5B2D90"/>
    </inkml:brush>
  </inkml:definitions>
  <inkml:trace contextRef="#ctx0" brushRef="#br0">307 0 16548,'0'78'4244,"2"-4"-3714,-3 48-204,14 358 1166,-11-466-1421,0-19 21,-2-30 1,4-506 253,-5 531-334,-1 12-9,-2 14 0,0 544 177,11-482 29,-7-78-205,0 0 0,0 1-1,-1-1 1,1 0 0,0 1 0,-1-1 0,1 0-1,0 0 1,-1 1 0,1-1 0,0 0-1,-1 0 1,1 1 0,-1-1 0,1 0 0,0 0-1,-1 0 1,1 0 0,-1 0 0,1 0-1,-1 0 1,1 0 0,0 1 0,-1-2-1,1 1 1,-1 0 0,0 0 0,-13 0-150,10-2 0,0 1 0,0-1 0,0 0 0,0 0 0,0 0 0,0 0 0,0-1 0,1 1 0,-1-1 0,-4-5 0,-33-36-1590,32 34 1343,-166-188-3363,173 197 3872,1-1 1,0 1-1,-1-1 0,1 1 1,0-1-1,0 0 0,0 0 0,0 1 1,1-1-1,-1 0 0,0 0 1,0-4-1,1 6-56,0-1 1,1 0 0,-1 0 0,0 1-1,0-1 1,1 0 0,-1 0-1,1 1 1,-1-1 0,0 0-1,1 1 1,-1-1 0,1 0-1,0 1 1,-1-1 0,1 1-1,-1-1 1,1 1 0,0-1-1,0 1 1,-1 0 0,1-1-1,0 1 1,0 0 0,-1-1 0,1 1-1,0 0 1,0 0 0,-1 0-1,1 0 1,0 0 0,0 0-1,0 0 1,1 0 0,94-7 2190,-54 5-1800,-1-2 1,1-1-1,76-21 1,-100 17-413,2-1 13,-18 11 14,-8 6 46,-3 1-66,1-1 0,-2 0 0,1-1-1,-1 0 1,0 0 0,0-1 0,0 0 0,-21 6 0,-9 0 20,-45 6 0,29-7-28,5-1-21,31-7-5,-29 8 0,59-8-12,14-3-7,30-10 12,0-2 0,0-3 0,-1-2 0,82-41-1,-130 58-1,-10 7 2,-11 8 5,-4-2 21,1 0 0,-2-2 1,1 0-1,-2-2 0,1 0 1,-1-1-1,0-1 0,0-2 1,-1 0-1,1-1 0,-24 0 1,43-5-15,9-2-12,10-3-6,69-15-53,-63 18-451,0-1 0,-1-1 0,1-1 0,-1-1 0,20-11-1,-41 19 490,0 0-1,0 0 0,0 0 0,-1 0 0,1 0 0,0 0 0,0 0 0,0 0 0,0 0 0,0 0 0,0 0 0,0 0 0,0 0 0,-1 0 0,1 0 0,0 0 0,0 0 0,0 0 0,0 0 0,0 0 0,0 0 0,0 0 0,0-1 0,-1 1 0,1 0 0,0 0 0,0 0 0,0 0 0,0 0 0,0 0 0,0 0 0,0 0 0,0 0 0,0 0 0,0 0 0,0-1 0,0 1 0,0 0 0,-1 0 1,1 0-1,0 0 0,0 0 0,0 0 0,0 0 0,0 0 0,0-1 0,0 1 0,0 0 0,0 0 0,0 0 0,0 0 0,0 0 0,0 0 0,1 0 0,-1-1 0,0 1 0,0 0 0,0 0 0,0 0 0,0 0 0,0 0 0,0 0 0,0 0 0,0 0 0,-12-2-189,11 2 118,-26-3-550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0.508"/>
    </inkml:context>
    <inkml:brush xml:id="br0">
      <inkml:brushProperty name="width" value="0.05" units="cm"/>
      <inkml:brushProperty name="height" value="0.05" units="cm"/>
      <inkml:brushProperty name="color" value="#5B2D90"/>
    </inkml:brush>
  </inkml:definitions>
  <inkml:trace contextRef="#ctx0" brushRef="#br0">64 131 16235,'-12'-5'999,"-23"-12"432,34 17-1333,0-1 0,0 1-1,0-1 1,0 0 0,0 0 0,0 0 0,0 1 0,0-1-1,0 0 1,0 0 0,1 0 0,-1 0 0,0 0 0,1 0-1,-1-1 1,0 1 0,1 0 0,0 0 0,-1 0 0,1-1-1,0 1 1,-1-2 0,1 2-25,1 0 1,-1 0-1,1 0 0,-1 0 1,1 1-1,-1-1 0,1 0 1,0 0-1,-1 0 0,1 1 0,0-1 1,0 0-1,-1 1 0,1-1 1,0 1-1,0-1 0,0 1 1,0-1-1,0 1 0,0 0 0,0-1 1,0 1-1,1 0 0,30-7 483,-24 6-344,184-22 857,-80 12-839,-45 2-154,-8 0-51,1 3 0,100 3 0,-157 3-26,1 0 0,-1 0 0,1 1 1,-1-1-1,1 1 0,-1 0 0,1 0 0,-1 0 0,0 1 1,0-1-1,0 1 0,1-1 0,-1 1 0,-1 0 0,1 0 1,0 1-1,4 3 0,-6-3 1,1 1-1,0-1 1,-1 1 0,1-1 0,-1 1-1,0-1 1,0 1 0,-1 0-1,1 0 1,-1-1 0,0 1-1,0 0 1,0 0 0,0-1 0,0 1-1,-2 4 1,-6 31 37,-2-1 0,-1-1 0,-18 38 0,-15 52 176,34-88-131,2 1-1,2 0 0,2 1 1,1-1-1,3 1 0,1 0 1,1-1-1,3 0 1,1 1-1,21 69 0,9 16 91,-6 1-1,18 172 1,-46-276-30,-1 0 0,-1-1 0,-1 1 0,-4 27 0,3-40-84,0 0-1,-1 0 0,0 0 0,-1 0 0,0 0 0,0 0 1,-1-1-1,0 0 0,-1 0 0,0-1 0,-9 11 0,-2-3 20,0-1 0,0-1 0,-1-1 0,-1 0 0,0-1 0,-1-2 0,-40 17 0,-10-2 92,-76 15 0,125-34-140,16-5-47,-107 23-839,111-24 823,1-1-1,-1 1 0,1 0 1,-1-1-1,1 1 1,0 0-1,-1-1 0,1 1 1,0-1-1,-1 1 0,1 0 1,0-1-1,-1 1 0,1-1 1,0 1-1,0-1 1,-1 1-1,1-1 0,0 1 1,0-1-1,0 0 0,0 1 1,0-1-1,0 1 0,0-1 1,0 1-1,0-1 1,0 1-1,0-1 0,0 1 1,0-1-1,1 0 0,-1 0 1,8-27-318,4-15-108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5.072"/>
    </inkml:context>
    <inkml:brush xml:id="br0">
      <inkml:brushProperty name="width" value="0.05" units="cm"/>
      <inkml:brushProperty name="height" value="0.05" units="cm"/>
      <inkml:brushProperty name="color" value="#5B2D90"/>
    </inkml:brush>
  </inkml:definitions>
  <inkml:trace contextRef="#ctx0" brushRef="#br0">50 130 16636,'-46'-29'5258,"46"28"-5204,0 1 0,-1 0 1,1 0-1,0-1 0,0 1 0,-1 0 0,1-1 0,0 1 1,0 0-1,0 0 0,0-1 0,-1 1 0,1-1 0,0 1 1,0 0-1,0-1 0,0 1 0,0 0 0,0-1 0,0 1 1,0 0-1,0-1 0,0 1 0,0-1 0,0 1 0,0 0 1,0-1-1,1 1 0,-1 0 0,0-1 0,0 1 0,0 0 1,0-1-1,1 1 0,-1 0 0,0-1 0,0 1 0,1 0 1,-1 0-1,0-1 0,0 1 0,1 0 0,-1 0 0,18-10 764,32-7-449,0 1 1,95-16 0,-107 27-378,1 1 1,0 2-1,0 1 0,60 8 1,-94-7 7,1 1 0,-1 0 0,0 0 0,0 1 0,0-1 0,0 1-1,8 5 1,-12-7 1,0 1-1,1 0 0,-1 0 0,0 0 0,0 0 0,0 0 0,0 0 0,0 1 0,0-1 0,0 0 0,0 1 0,-1-1 0,1 0 0,-1 1 0,1-1 0,-1 1 0,1-1 0,-1 1 0,1-1 0,-1 1 0,0-1 1,0 1-1,0-1 0,0 1 0,0-1 0,0 1 0,-1-1 0,1 1 0,0-1 0,-2 3 0,-2 7 14,-1 1-1,-1-1 1,0 0 0,-1 0-1,-13 16 1,-7 12 48,13-16-11,1 0 0,2 1 0,0 0 0,2 0 0,-13 50 0,18-52-23,1-1 0,1 1 0,1 0 1,1 0-1,0 0 0,2 0 1,7 34-1,10 16 28,34 87 1,-30-98 65,-3 1 1,17 87-1,-35-134-27,0 1 0,-1-1 1,-1 0-1,0 1 0,-1-1 0,-1 0 0,0 0 0,-1 0 1,-7 21-1,6-26 4,0-1 1,0 1 0,-1-1 0,0 0-1,-1 0 1,0 0 0,-1-1-1,0 0 1,0 0 0,0-1 0,-1 0-1,0 0 1,-1 0 0,-13 7-1,2-4 36,-1 0 0,1-2-1,-1-1 1,0 0-1,-1-1 1,-42 5 0,-134-2 259,189-9-411,7 1-4,0-1-1,0 0 0,0 0 0,-1 0 1,1 0-1,0-1 0,0 1 0,0 0 0,0-1 1,0 1-1,0-1 0,0 0 0,0 0 1,-1-1-1,2 2-9,1 0 0,0-1 1,0 1-1,0 0 0,0-1 0,0 1 1,0 0-1,0-1 0,0 1 1,0 0-1,0 0 0,0-1 0,0 1 1,0 0-1,0-1 0,0 1 0,0 0 1,1-1-1,-1 1 0,0 0 0,0-1 1,0 1-1,0 0 0,1 0 1,-1-1-1,0 1 0,0 0 0,1 0 1,-1-1-1,0 1 0,0 0 0,1 0 1,-1 0-1,0 0 0,0-1 0,1 1 1,0 0-1,17-13-961,-8 7 486,-1-2 269,0 1-1,-1-1 1,0-1-1,7-9 1,6-13-532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10.129"/>
    </inkml:context>
    <inkml:brush xml:id="br0">
      <inkml:brushProperty name="width" value="0.05" units="cm"/>
      <inkml:brushProperty name="height" value="0.05" units="cm"/>
      <inkml:brushProperty name="color" value="#5B2D90"/>
    </inkml:brush>
  </inkml:definitions>
  <inkml:trace contextRef="#ctx0" brushRef="#br0">49 464 5969,'-35'-7'2544,"21"3"3269,33 9-4245,17 0-1287,0-2 0,1-2-1,-1-1 1,63-9 0,-28-4-296,98-30 1,-131 33 197,0 2 0,0 2 0,65-3 0,118 11 577,9 0-544,42-36-530,16-2 70,-120 32 243,169-13 58,159-64-99,-384 54 22,395-76-105,-222 55-159,-283 48 269,23-7-78,-24 7 85,-1 0 0,1-1 0,0 1 0,-1 0-1,1 0 1,0 0 0,-1-1 0,1 1 0,0 0-1,-1-1 1,1 1 0,-1-1 0,1 1 0,-1 0-1,1-1 1,-1 1 0,1-1 0,-1 0 0,1 1-1,-1-1 1,0 1 0,1-1 0,-1 1 0,0-1-1,1 0 1,-1 1 0,0-1 0,0 0 0,0 0-1,-1 0 3,-1 1 0,0 0 0,1-1 0,-1 1 0,0 0-1,1 0 1,-1 0 0,0 0 0,1 0 0,-4 1-1,-450 29-239,226-30 280,-139 4 143,2 28 37,-30 47 11,196-36-131,-99 1-67,-2-21-47,-147 18 512,418-37-426,-89 10 257,118-14-325,0 0 0,0 0 0,0 0 0,1 1 0,-1-1 0,0 0 0,0-1 0,0 1 0,0 0 0,1 0 0,-1 0 0,0 0 0,0-1 0,0 1 1,1 0-1,-1-1 0,0 1 0,0 0 0,1-1 0,-1 1 0,0-1 0,1 1 0,-1-1 0,1 0 0,-1 1 0,1-1 0,-1 1 0,1-1 0,-1-1 0,1 1-4,0 1 1,0-1-1,0 0 0,0 0 1,1 0-1,-1 1 1,0-1-1,0 0 0,1 0 1,-1 1-1,1-1 0,-1 0 1,1 1-1,-1-1 1,1 0-1,-1 1 0,1-1 1,-1 1-1,1-1 0,0 1 1,-1-1-1,1 1 0,0 0 1,-1-1-1,1 1 1,0 0-1,0-1 0,-1 1 1,2 0-1,10-3-28,0 0 1,0 1-1,0 1 1,0 0-1,0 0 1,0 1-1,19 3 0,-5-2-4,400 31-125,241 2 118,-54-86-228,-313 21 182,-117 15 72,382-48 86,-354 26-59,-211 38-8,0 0 0,0 0 0,0 0 0,0 0 0,0 0 0,0 0 0,0 0 0,0 0 0,0 0 0,0 0 0,0 0 0,0 0 0,0 0 0,0 0 0,0 0 0,0 0 0,0 0 0,0 0 0,0 0 0,0 0 0,0 1 0,0-1-1,0 0 1,0 0 0,0 0 0,0 0 0,0 0 0,0 0 0,0 0 0,0 0 0,0 0 0,-9 4 0,-18 4 0,-13-1-11,0-3 0,-53 0 1,-84-10-92,-20 0 5,-172 37 137,4 27 194,324-51-208,-242 44 134,-274 41-37,267-70-58,84-8-18,148-6-432,79-7-329,14-2 501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3:11.777"/>
    </inkml:context>
    <inkml:brush xml:id="br0">
      <inkml:brushProperty name="width" value="0.05" units="cm"/>
      <inkml:brushProperty name="height" value="0.05" units="cm"/>
      <inkml:brushProperty name="color" value="#5B2D90"/>
    </inkml:brush>
  </inkml:definitions>
  <inkml:trace contextRef="#ctx0" brushRef="#br0">3303 295 13619,'-8'-8'128,"0"1"-1,-1 1 1,1 0-1,-2 0 1,1 1 0,-1 0-1,1 0 1,-1 1 0,0 0-1,-1 1 1,1 0-1,-1 1 1,-11-1 0,-16-1-81,0 3 0,-53 4 1,24 0 33,26-4-103,0-1 1,-64-12 0,-77-28-38,119 26 74,-6 1 78,-1 3 1,0 3-1,-73 1 0,-212 23 238,61 7-275,-226 29 168,482-45-163,1 3-1,0 1 1,1 1 0,0 2 0,0 2 0,2 1-1,0 2 1,1 1 0,1 2 0,1 1-1,1 1 1,0 2 0,-31 34 0,2 4-246,-75 104 0,105-125 136,2 1 1,2 2 0,-37 89 0,33-53 202,4 1 1,3 1-1,4 0 1,4 2-1,3 0 1,1 115-1,11-148-138,3-1-1,1 0 0,3-1 1,3 0-1,1 0 0,2-1 0,3 0 1,2-2-1,1 0 0,3-1 0,2-1 1,2-2-1,1 0 0,3-2 0,1-1 1,2-2-1,74 65 0,-40-49 3,3-3 0,2-3-1,1-3 1,3-4 0,1-3 0,105 35-1,-85-42-5,1-4 0,2-5-1,0-4 1,0-5-1,108 1 1,-125-14-41,0-5 1,0-3 0,163-37-1,-112 8 6,209-85 0,314-188-13,-576 268 16,146-103 1,-194 119-3,-2-1 0,0-2 0,-2-2 0,-1 0 0,-1-2 0,32-51 1,-36 44-10,-3 0 0,-1-2 1,-2 0-1,-2-1 1,12-50-1,-15 37 33,-3-1 1,-2-1-1,1-94 0,-11 69 90,-5 1 0,-2-1 1,-4 2-1,-4-1 0,-52-148 0,49 177-43,-2 1 0,-2 1 0,-2 2 0,-61-86 0,63 103 5,-2 2-1,-1 0 1,-2 2-1,0 1 0,-2 2 1,-1 0-1,-56-31 0,34 28 63,-2 2 0,0 2 0,-107-28 0,73 31-319,-172-17 1,152 32 79,-117 8 1,40 8-45</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02.159"/>
    </inkml:context>
    <inkml:brush xml:id="br0">
      <inkml:brushProperty name="width" value="0.05" units="cm"/>
      <inkml:brushProperty name="height" value="0.05" units="cm"/>
      <inkml:brushProperty name="color" value="#5B2D90"/>
    </inkml:brush>
  </inkml:definitions>
  <inkml:trace contextRef="#ctx0" brushRef="#br0">148 16 15787,'-18'3'2145,"14"-1"-569,14 0 177,26-1-235,1-1 1,65-9 0,-8 0-1344,77 4-99,-166 6-59,-6 1-5,-11 5 0,-22 7-6,33-13-5,-340 150-24,150-62 81,201-93-8,90-37 173,-85 36-216,1 1-1,0 1 1,0 0-1,0 1 1,19 0-1,1 4 17,-25-1-195,-1 0 0,1-1 0,16-1 0,-26 1 151,0-1 0,0 1 0,-1 0 0,1-1 0,0 1 1,0 0-1,-1-1 0,1 1 0,0-1 0,-1 1 1,1-1-1,-1 1 0,1-1 0,0 0 0,-1 1 1,1-1-1,-1 0 0,0 1 0,1-1 0,-1 0 0,1 0 1,-1 1-1,0-1 0,0 0 0,1 0 0,-1 1 1,0-1-1,0 0 0,0 0 0,0 0 0,0 0 1,0 1-1,0-1 0,0 0 0,0 0 0,-1 0 0,1-1 1,-2-4-270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04.092"/>
    </inkml:context>
    <inkml:brush xml:id="br0">
      <inkml:brushProperty name="width" value="0.05" units="cm"/>
      <inkml:brushProperty name="height" value="0.05" units="cm"/>
      <inkml:brushProperty name="color" value="#5B2D90"/>
    </inkml:brush>
  </inkml:definitions>
  <inkml:trace contextRef="#ctx0" brushRef="#br0">336 113 7994,'12'-21'1097,"-3"6"290,17-25 1,-24 36-1101,1 1 1,0 0 0,-1 0 0,1 0-1,0 1 1,1-1 0,-1 1-1,0-1 1,1 1 0,-1 0 0,1 1-1,7-4 1,-10 5-181,0 0 0,0 0 0,0-1 0,0 1 0,0 0 1,0 0-1,0 0 0,0 0 0,0 0 0,0 0 0,0 1 0,1-1 0,-1 0 0,0 0 0,-1 1 0,1-1 1,0 1-1,0-1 0,0 1 0,0-1 0,0 1 0,0-1 0,1 2 0,-1 0 49,1 0 0,-1 0 0,0 0 0,0 0 0,0 0 0,0 0-1,0 0 1,0 0 0,-1 1 0,2 2 0,-1 6 328,1 0 1,-2 1-1,0 15 1,0-24-359,-2 28 338,-1-1 0,-2 1 0,-1-1 0,-1 0 0,-2 0 0,-1-1 1,-20 42-1,11-35-268,-1 0 1,-2-1-1,-1-1 1,-2-1-1,-33 33 1,49-56-176,-1-1-1,0 1 1,-1-2-1,0 1 1,0-2-1,-1 1 1,-20 8-1,29-14-16,0-1 0,0 0-1,-1 0 1,1 0 0,0 0-1,-1-1 1,1 1 0,0-1-1,-1 0 1,1 0 0,-1 0-1,1 0 1,0-1 0,-1 1-1,1-1 1,0 0 0,-1 0-1,1 0 1,0 0 0,0-1-1,0 1 1,0-1 0,0 0-1,0 0 1,1 0 0,-1 0-1,1 0 1,-1-1 0,1 1-1,0-1 1,0 0-1,0 1 1,0-1 0,0 0-1,-2-5 1,1-1-3,-1 0 1,1 0-1,1 0 0,0-1 1,0 1-1,1-1 0,0 1 1,0-1-1,1 0 0,1 1 1,-1-1-1,2 1 0,-1-1 1,1 1-1,1 0 0,0-1 1,4-9-1,0 1-2,1 0 0,1 1 0,1 0-1,0 1 1,1 0 0,0 1 0,24-25 0,-30 36 1,10-11 0,1 0-1,24-16 1,-36 28-1,0 1 0,0-1-1,0 1 1,0 0 0,0 0-1,0 0 1,1 0 0,-1 1-1,0 0 1,1 0 0,0 0 0,-1 1-1,1-1 1,-1 1 0,1 0-1,-1 0 1,8 2 0,-8-1-1,-1 1 0,1 0 0,-1-1 0,0 2 0,0-1 0,0 0 0,0 0 1,0 1-1,0 0 0,-1-1 0,1 1 0,-1 0 0,0 1 0,0-1 0,0 0 0,0 0 0,1 6 1,4 8-9,-1 0 1,6 23 0,-10-31 8,17 99-15,-17-88 28,0 0 0,1 0 0,2 0 0,0 0-1,1-1 1,1 0 0,14 29 0,-20-46-11,0 0 1,0 0 0,1 0-1,-1 0 1,0-1 0,1 1 0,-1 0-1,1-1 1,0 1 0,-1-1-1,1 0 1,0 0 0,0 1-1,0-1 1,0 0 0,0-1-1,0 1 1,0 0 0,4 0-1,-3-1-112,0 0 1,0 0-1,0 0 0,0-1 0,0 1 0,-1-1 0,1 0 0,0 0 0,0 0 0,-1 0 1,1 0-1,-1 0 0,4-3 0,4-4-387,0 0 1,-1 0 0,0-1-1,0 0 1,12-18-1,-7 6-343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04.540"/>
    </inkml:context>
    <inkml:brush xml:id="br0">
      <inkml:brushProperty name="width" value="0.05" units="cm"/>
      <inkml:brushProperty name="height" value="0.05" units="cm"/>
      <inkml:brushProperty name="color" value="#5B2D90"/>
    </inkml:brush>
  </inkml:definitions>
  <inkml:trace contextRef="#ctx0" brushRef="#br0">49 3 14851,'0'0'129,"0"0"-1,1-1 1,-1 1-1,0 0 1,1 0-1,-1-1 0,1 1 1,-1 0-1,0 0 1,1 0-1,-1 0 1,0-1-1,1 1 1,-1 0-1,1 0 1,-1 0-1,1 0 1,-1 0-1,0 0 1,1 0-1,-1 0 0,1 0 1,-1 0-1,0 1 1,1-1-1,-1 0 1,1 0-1,-1 0 1,0 0-1,1 1 1,-1-1-1,0 0 1,1 0-1,-1 1 1,0-1-1,1 0 0,-1 0 1,0 1-1,-2 19 3020,-8 28-1348,-28 135 413,32-144-2080,2 0 0,2 67 0,2-97-97,1-1 0,0 0 0,0 0 0,1 0 1,3 9-1,-4-15-24,0 1 1,0-1-1,0 0 1,0 1 0,0-1-1,1 0 1,-1 0-1,1 0 1,0 0 0,-1 0-1,1 0 1,0-1-1,0 1 1,0 0-1,0-1 1,0 0 0,1 1-1,-1-1 1,0 0-1,4 1 1,0-1-4,0 0 0,1 0 1,-1-1-1,0 0 0,0 0 0,1-1 1,-1 1-1,0-1 0,0-1 0,0 1 1,0-1-1,0 0 0,0 0 0,8-5 1,6-4-285,-1-1 1,29-23 0,-42 31-13,0-1 0,-1 0 0,1 0 0,-2 0 0,1-1 0,0 0 0,4-7 0,-8 10 161,0 1-1,1-1 0,-1 1 0,0-1 0,-1 0 0,1 0 0,0 1 1,-1-1-1,1 0 0,-1 0 0,0 0 0,0 1 0,0-1 0,-1 0 0,1 0 1,-1 0-1,1 0 0,-1 1 0,0-1 0,0 0 0,-2-3 0,-9-14-903</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04.934"/>
    </inkml:context>
    <inkml:brush xml:id="br0">
      <inkml:brushProperty name="width" value="0.05" units="cm"/>
      <inkml:brushProperty name="height" value="0.05" units="cm"/>
      <inkml:brushProperty name="color" value="#5B2D90"/>
    </inkml:brush>
  </inkml:definitions>
  <inkml:trace contextRef="#ctx0" brushRef="#br0">5 92 16980,'-4'10'1976,"4"-7"-976,4-3-328,7-2 1057,8-5-185,5-6-320,6 1-199,2-3-385,4 0-112,-1 2-448,1 4-256,-2 1-1112,-6 3 1144,-8 1-185,-3 2-151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9.452"/>
    </inkml:context>
    <inkml:brush xml:id="br0">
      <inkml:brushProperty name="width" value="0.05" units="cm"/>
      <inkml:brushProperty name="height" value="0.05" units="cm"/>
      <inkml:brushProperty name="color" value="#5B2D90"/>
    </inkml:brush>
  </inkml:definitions>
  <inkml:trace contextRef="#ctx0" brushRef="#br0">1 143 15523,'0'-7'298,"2"1"0,-1 0-1,0-1 1,1 1 0,0 0-1,1 0 1,0 0 0,-1 0-1,2 1 1,-1-1 0,1 1-1,0 0 1,8-10 0,-6 10-90,1 1 0,-1-1 0,0 1 0,1 0 1,0 0-1,0 1 0,0 0 0,1 0 0,-1 1 0,1 0 1,9-2-1,6 1 61,0 0-1,1 2 1,37 2 0,71 14-23,-78-7-177,65 1 0,-108-10-59,15 2 74,-25-1-82,-1 1 0,0-1 1,1 0-1,-1 0 1,1 0-1,-1 1 1,0-1-1,1 0 1,-1 1-1,0-1 1,1 0-1,-1 0 1,0 1-1,1-1 1,-1 1-1,0-1 0,0 0 1,0 1-1,1-1 1,-1 1-1,0-1 1,0 0-1,0 1 1,0-1-1,0 1 1,0-1-1,0 1 1,0-1-1,0 1 1,0-1-1,0 0 0,0 1 1,0-1-1,0 1 1,0-1-1,0 1 1,0-1-1,-1 0 1,1 1-1,0-1 1,0 1-1,0-1 1,-1 0-1,1 1 1,0-1-1,-1 0 0,1 1 1,-1-1-1,-12 22 93,1 1 0,1 0 0,0 0 0,2 1 0,1 1 0,1-1 0,1 1 0,1 1 0,2-1 0,0 0 0,2 1 0,0 0-1,2-1 1,1 1 0,1-1 0,10 41 0,51 113 527,-5-15-96,-56-153-461,-1-1-1,0 1 1,-1-1-1,0 1 1,0 0 0,-1-1-1,-1 1 1,0 0-1,-1-1 1,0 1-1,0-1 1,-1 1-1,0-1 1,-1 0-1,0 0 1,-1-1-1,0 1 1,0-1-1,-1 0 1,0 0-1,-1-1 1,-8 9-1,5-7 34,0 0-1,-1-1 1,0 0-1,0-1 0,-1 0 1,0-1-1,0 0 0,-1-1 1,0 0-1,0-1 1,-1-1-1,1 0 0,-1-1 1,0 0-1,0-1 0,-21 0 1,16-2 33,0-1 1,-33-7 0,43 6-130,-1 0 1,0-1-1,1-1 1,-1 1-1,1-1 0,-16-11 1,24 15-47,-1-1 0,1 0 0,0 1 0,0-1 0,0 0 0,0 0 0,0 0 0,1 0 0,-1 1 0,0-1 0,0-1 0,1 1 0,-1 0 0,0 0 0,1 0 0,-1 0 0,1 0 0,-1-1 0,1 1 0,0 0 0,0 0 0,-1 0 0,1-1 0,0 1 0,0 0 0,0-1 0,0 1 0,1-2 0,0-1-218,1 0-1,0 0 1,0 0 0,1 0-1,-1 1 1,6-7-1,-5 6 155,1-1-1,-1 1 1,0-1-1,-1 1 1,4-8-1,2-22-570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2.643"/>
    </inkml:context>
    <inkml:brush xml:id="br0">
      <inkml:brushProperty name="width" value="0.05" units="cm"/>
      <inkml:brushProperty name="height" value="0.05" units="cm"/>
    </inkml:brush>
  </inkml:definitions>
  <inkml:trace contextRef="#ctx0" brushRef="#br0">179 48 19820,'-6'-3'283,"1"1"0,-1 0-1,-1 0 1,1 0 0,0 1-1,0-1 1,-1 1-1,1 1 1,0 0 0,-1-1-1,1 2 1,-1-1 0,1 1-1,0 0 1,-13 4 0,15-4-231,1 1 0,-1-1 1,0 1-1,0 0 0,1 0 1,-1 1-1,1-1 0,0 1 0,0 0 1,0 0-1,0 0 0,0 0 1,0 0-1,1 1 0,0-1 1,0 1-1,0-1 0,0 1 1,0 0-1,1 0 0,-1 0 1,1 0-1,0 0 0,1 0 0,-2 5 1,2-7-49,0 0 0,0 1 1,-1-1-1,1 0 0,1 0 0,-1 0 1,0 0-1,0 0 0,1 0 0,-1 0 1,1 0-1,0 0 0,-1 0 0,1 0 1,0 0-1,0 0 0,0 0 0,1-1 0,-1 1 1,3 3-1,-2-4 2,1 1 0,-1-1 0,1 0 0,-1 1 0,1-1 1,-1 0-1,1 0 0,0-1 0,0 1 0,-1-1 0,1 1 0,0-1 0,4 0 0,6-1 18,-1 0 0,1-1 0,-1 0 0,0-1 1,20-7-1,-1-4 82,22-7 170,-49 20-228,-1-1 0,1 1 1,0 1-1,0-1 0,0 1 1,0-1-1,0 1 0,0 0 0,0 0 1,6 2-1,-8-1-6,0 0-1,0 0 1,0 1-1,0-1 1,0 0-1,-1 1 1,1-1-1,-1 1 1,1 0-1,-1-1 1,0 1-1,1 0 1,-1 0-1,0 0 1,0 0-1,0 0 1,-1 0-1,1 0 1,0 3-1,0-2-1,0-1-1,0 1 1,0-1 0,0 1-1,1-1 1,-1 1 0,1-1-1,-1 0 1,5 4-1,-5-5-32,0-1 0,0 1 0,1-1 0,-1 1 0,0-1 0,1 0-1,-1 1 1,1-1 0,-1 0 0,0 0 0,1 0 0,-1 0-1,1 0 1,-1-1 0,0 1 0,1 0 0,-1-1 0,0 1-1,1-1 1,-1 1 0,0-1 0,0 1 0,1-1 0,-1 0 0,2-1-1,20-13-72,41-34-1,-42 30-787,38-24 0,-49 37-393,0 0 1,0 1 0,22-7 0,-3-1-613,-10-1 841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3.982"/>
    </inkml:context>
    <inkml:brush xml:id="br0">
      <inkml:brushProperty name="width" value="0.05" units="cm"/>
      <inkml:brushProperty name="height" value="0.05" units="cm"/>
      <inkml:brushProperty name="color" value="#5B2D90"/>
    </inkml:brush>
  </inkml:definitions>
  <inkml:trace contextRef="#ctx0" brushRef="#br0">6 142 17772,'-2'0'2160,"-2"0"-1352,10-6-223,7-5 1175,13-6-680,10 0-120,9-2-327,8 0-145,5 1-216,2 3-80,-4 5-264,-5 3-184,-4 5-513,-10 2-271,-14 4-344,-10 5 992,-21 12-264,-10 3-256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4.419"/>
    </inkml:context>
    <inkml:brush xml:id="br0">
      <inkml:brushProperty name="width" value="0.05" units="cm"/>
      <inkml:brushProperty name="height" value="0.05" units="cm"/>
      <inkml:brushProperty name="color" value="#5B2D90"/>
    </inkml:brush>
  </inkml:definitions>
  <inkml:trace contextRef="#ctx0" brushRef="#br0">0 173 19500,'10'6'2257,"9"-10"-1465,13-17-328,9-3 1008,11-6-488,7 0-175,6 3-689,3 5-544,-6 9 424,-4 5-152,-17 8-97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5.122"/>
    </inkml:context>
    <inkml:brush xml:id="br0">
      <inkml:brushProperty name="width" value="0.05" units="cm"/>
      <inkml:brushProperty name="height" value="0.05" units="cm"/>
      <inkml:brushProperty name="color" value="#5B2D90"/>
    </inkml:brush>
  </inkml:definitions>
  <inkml:trace contextRef="#ctx0" brushRef="#br0">467 8 17556,'15'-8'1344,"-15"8"-1305,1 0-1,-1 0 0,0 0 0,0 0 0,0 0 0,1 0 0,-1 0 0,0 0 0,0 0 1,1 0-1,-1 0 0,0 1 0,0-1 0,0 0 0,1 0 0,-1 0 0,0 0 0,0 0 1,0 0-1,1 0 0,-1 0 0,0 1 0,0-1 0,0 0 0,0 0 0,0 0 0,1 0 1,-1 1-1,0-1 0,0 0 0,0 0 0,0 0 0,0 1 0,1 2 223,-1 1 0,0-1 0,0 0 0,-1 0 0,1 1 0,-2 5-1,0 4-51,-8 36 246,-1-1 0,-3-1 0,-2 0 0,-1-1 0,-31 57 0,18-50-14,-2-1 1,-2-1-1,-78 89 0,110-138-430,-14 15 137,-27 23 0,40-37-136,-1 1-1,0-1 1,0 0-1,0-1 1,-1 1 0,1-1-1,-1 0 1,1 0-1,-1 0 1,0-1-1,0 0 1,1 1 0,-10-1-1,13-1-11,0 0 1,0 0-1,0 0 0,-1 0 0,1-1 1,0 1-1,0 0 0,0-1 0,0 1 1,0-1-1,1 1 0,-1-1 0,0 1 0,0-1 1,0 0-1,0 0 0,0 1 0,1-1 1,-1 0-1,0 0 0,1 0 0,-1 0 1,0-1-1,0-1-1,0 1 1,0-1-1,0-1 0,0 1 0,0 0 1,1 0-1,-1 0 0,1-4 1,0-6-7,1-1 0,5-24 0,0 9 0,1 1-1,2 1 1,0-1 0,2 1-1,1 1 1,1 0 0,1 1 0,2 1-1,0 0 1,26-29 0,-37 48 6,-1 1 0,1 0-1,0-1 1,0 2 0,1-1 0,-1 1 0,1-1 0,10-3 0,-13 6 0,0 1 1,-1-1-1,1 0 0,0 1 1,0 0-1,0-1 0,0 1 1,0 0-1,0 1 0,-1-1 1,1 0-1,0 1 1,0 0-1,0-1 0,-1 1 1,1 0-1,0 0 0,-1 1 1,1-1-1,-1 1 0,4 2 1,3 3 1,0 1-1,-1 1 1,0-1 0,0 1-1,8 14 1,29 54 90,-22-35-8,-18-33-68,45 68 234,-45-69-222,1-1-1,0-1 1,0 1 0,1-1-1,0 0 1,0 0-1,15 8 1,-19-12-101,1-1 0,0 1 0,1-1 0,-1 0 0,0 0 0,0-1 0,0 1 0,0-1 1,1 0-1,-1 0 0,0 0 0,0-1 0,0 0 0,1 0 0,-1 0 0,4-1 0,-2-5-188</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5.774"/>
    </inkml:context>
    <inkml:brush xml:id="br0">
      <inkml:brushProperty name="width" value="0.05" units="cm"/>
      <inkml:brushProperty name="height" value="0.05" units="cm"/>
      <inkml:brushProperty name="color" value="#5B2D90"/>
    </inkml:brush>
  </inkml:definitions>
  <inkml:trace contextRef="#ctx0" brushRef="#br0">85 57 17252,'1'-3'238,"1"-4"321,1 0-1,0 0 1,0 0 0,1 0-1,6-9 1,-10 15-533,0 1 1,0 0 0,0 0-1,0 0 1,0 0 0,0 0-1,0 0 1,0 0 0,0 0-1,0 0 1,0-1-1,0 1 1,1 0 0,-1 0-1,0 0 1,0 0 0,0 0-1,0 0 1,0 0 0,0 0-1,0 0 1,0 0 0,0 0-1,1 0 1,-1 0-1,0 0 1,0 0 0,0 0-1,0 0 1,0 0 0,0 0-1,0 0 1,0 0 0,1 0-1,-1 0 1,0 0-1,0 0 1,0 0 0,0 0-1,0 0 1,0 0 0,0 0-1,0 0 1,0 0 0,1 0-1,-1 0 1,0 0 0,0 1-1,0-1 1,0 0-1,0 0 1,0 0 0,0 0-1,0 0 1,0 0 0,0 0-1,0 0 1,0 0 0,0 0-1,0 1 1,0-1-1,0 0 1,0 0 0,0 0-1,0 0 1,0 0 0,1 10 812,-4 14-194,-1 1-1,-13 41 0,4-16-480,-9 38 6,6-29 116,2 1 1,3 0-1,-4 73 1,15-127-215,0 0 1,0 0-1,1 0 0,-1 0 1,4 9-1,-4-14-58,0 0 0,1 0 0,-1 0 1,0 0-1,1 0 0,-1 0 0,1 0 0,-1 0 1,1 0-1,0 0 0,-1 0 0,1-1 1,0 1-1,0 0 0,0 0 0,-1 0 0,1-1 1,0 1-1,0-1 0,0 1 0,0-1 0,0 1 1,0-1-1,0 1 0,0-1 0,0 0 0,1 0 1,-1 1-1,0-1 0,0 0 0,0 0 0,0 0 1,0 0-1,0 0 0,0-1 0,1 1 0,0 0 1,5-3 24,1 0 1,-1 0 0,0-1 0,0 0 0,0 0 0,-1 0 0,12-10 0,39-42-198,-53 52 125,2-2-40,32-36-792,-35 38 608,0 0 1,0 0 0,-1 0-1,1-1 1,-1 1-1,0 0 1,0-1-1,-1 1 1,2-6 0,-3 8 192,0 1 0,0-1 1,0 1-1,0-1 1,0 0-1,-1 1 0,1-1 1,0 1-1,-1 0 1,1-1-1,-1 1 0,0-1 1,1 1-1,-1 0 1,0-1-1,0 1 1,0 0-1,0 0 0,0 0 1,0 0-1,-2-2 1,-16-9-804</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6.191"/>
    </inkml:context>
    <inkml:brush xml:id="br0">
      <inkml:brushProperty name="width" value="0.05" units="cm"/>
      <inkml:brushProperty name="height" value="0.05" units="cm"/>
      <inkml:brushProperty name="color" value="#5B2D90"/>
    </inkml:brush>
  </inkml:definitions>
  <inkml:trace contextRef="#ctx0" brushRef="#br0">1 138 18052,'0'-6'2048,"5"-2"-1112,8-3-375,10-4 1119,5-2-320,6-3-592,3-5-504,3 8-63,-3 4-73,-7 8-168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38.594"/>
    </inkml:context>
    <inkml:brush xml:id="br0">
      <inkml:brushProperty name="width" value="0.05" units="cm"/>
      <inkml:brushProperty name="height" value="0.05" units="cm"/>
      <inkml:brushProperty name="color" value="#5B2D90"/>
    </inkml:brush>
  </inkml:definitions>
  <inkml:trace contextRef="#ctx0" brushRef="#br0">565 140 15371,'0'-2'265,"0"1"-1,-1-1 1,1 0-1,-1 1 1,1-1-1,-1 0 1,0 1-1,1-1 1,-1 1-1,0-1 0,0 1 1,0-1-1,0 1 1,-1 0-1,1 0 1,0-1-1,-1 1 1,1 0-1,0 0 1,-1 0-1,1 0 1,-1 1-1,1-1 1,-1 0-1,0 1 0,1-1 1,-3 0-1,-13-6 990,-24-13-100,-1 2 0,-68-19 0,83 30-1074,1 2 1,0 0 0,-1 2 0,0 0 0,-46 3 0,68 0-77,0 1 0,1 0 0,-1 0 0,0 0 0,0 0 0,0 1 0,1-1 1,-1 1-1,1 1 0,-1-1 0,1 0 0,0 1 0,0 0 0,-7 7 0,7-6-3,0 1-1,1-1 1,0 1 0,0 0-1,0 0 1,0 1-1,1-1 1,0 0 0,0 1-1,1 0 1,-1-1-1,0 9 1,-2 25-5,1 1 0,2 0 0,5 44 0,22 121-18,-17-142 20,1 3 2,87 459-11,-50-360 3,94 220 0,-141-384 8,4 9-5,1-1 0,-1 1 0,2-1-1,7 10 1,-12-17 4,0-1 0,0 1 0,0-1 0,1 0 1,-1 1-1,0-1 0,1 0 0,-1 0 0,1 0 0,0 0 0,-1 0 0,1 0 0,0-1 0,-1 1 1,1 0-1,0-1 0,0 0 0,0 1 0,-1-1 0,1 0 0,0 0 0,0 0 0,0 0 0,0 0 0,0 0 1,-1 0-1,1-1 0,0 1 0,3-2 0,11-7 1,0 0-1,-1 0 1,0-2 0,-1 0-1,15-14 1,32-24-201,-54 43 71,0 2-1,0-1 0,0 1 1,1 0-1,-1 0 1,1 1-1,0 0 0,0 1 1,1 0-1,-1 0 0,0 0 1,1 1-1,-1 1 1,0-1-1,1 1 0,11 2 1,11 8-328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1.443"/>
    </inkml:context>
    <inkml:brush xml:id="br0">
      <inkml:brushProperty name="width" value="0.05" units="cm"/>
      <inkml:brushProperty name="height" value="0.05" units="cm"/>
      <inkml:brushProperty name="color" value="#5B2D90"/>
    </inkml:brush>
  </inkml:definitions>
  <inkml:trace contextRef="#ctx0" brushRef="#br0">1 2 17604,'0'2'1752,"4"4"-1000,7-5-304,15-1 817,10-3-297,18-1-280,6 0-104,6 4-384,2 0-200,-7 6-432,-4 3-200,-16 6-328,-11 4-225,-28 5 769,-11 1-264,-27-3-104</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1.905"/>
    </inkml:context>
    <inkml:brush xml:id="br0">
      <inkml:brushProperty name="width" value="0.05" units="cm"/>
      <inkml:brushProperty name="height" value="0.05" units="cm"/>
      <inkml:brushProperty name="color" value="#5B2D90"/>
    </inkml:brush>
  </inkml:definitions>
  <inkml:trace contextRef="#ctx0" brushRef="#br0">36 110 13435,'-24'24'1704,"15"-5"-768,7 0-303,13-14 1407,10-5-664,16-7-295,8-6-137,15-8-488,8-7-392,7-2 128,9-8-32,-5-1-208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2.282"/>
    </inkml:context>
    <inkml:brush xml:id="br0">
      <inkml:brushProperty name="width" value="0.05" units="cm"/>
      <inkml:brushProperty name="height" value="0.05" units="cm"/>
      <inkml:brushProperty name="color" value="#5B2D90"/>
    </inkml:brush>
  </inkml:definitions>
  <inkml:trace contextRef="#ctx0" brushRef="#br0">476 13 16508,'-1'-1'86,"1"0"0,-1 0-1,1 1 1,-1-1 0,0 0 0,1 0 0,-1 0 0,0 1 0,0-1 0,1 1 0,-1-1 0,0 0 0,0 1 0,0-1 0,0 1 0,0 0 0,0-1 0,0 1 0,0 0 0,0 0 0,0-1 0,0 1 0,0 0 0,0 0 0,0 0 0,0 0 0,0 0 0,0 1 0,0-1 0,0 0 0,0 0 0,0 1 0,0-1 0,0 0 0,0 1 0,0-1 0,0 1 0,0-1 0,1 1 0,-1 0 0,0-1 0,0 1 0,0 0 0,1 0 0,-1-1 0,1 1 0,-2 1 0,-2 4 171,1-1 0,-1 1 0,1 0 0,1-1 0,-1 1 0,-2 9 0,-13 42 322,-2-1-1,-3-1 1,-2-1-1,-34 52 1,34-64-320,-54 83 524,66-107-622,0-1 0,-1-1-1,-1 0 1,-27 23-1,40-37-142,0 0 0,0-1-1,-1 1 1,1-1 0,0 0-1,-1 0 1,1 0 0,-1 0-1,0 0 1,1 0 0,-1 0-1,-4 0 1,5-1-15,1-1 1,0 1-1,0 0 0,0-1 1,0 1-1,0-1 0,-1 1 0,1-1 1,0 1-1,0-1 0,0 0 1,0 0-1,0 1 0,1-1 0,-1 0 1,0 0-1,0 0 0,0 0 1,1 0-1,-1 0 0,0 0 0,1 0 1,-1 0-1,1 0 0,0 0 1,-1-1-1,1 1 0,0 0 0,-1 0 1,1 0-1,0-2 0,-1-10-15,0 1 1,1-1-1,0 0 0,0 1 0,2-1 0,0 1 0,0 0 1,7-22-1,0 8-40,1 0 0,25-48-1,-28 62 32,1 0 0,0 0-1,0 1 1,12-12-1,-17 20 16,0 1 0,0-1 0,0 1 0,0-1-1,1 1 1,-1 0 0,1 0 0,6-2 0,-8 3 3,0 1 0,0 0 1,0-1-1,0 1 0,0 0 0,0 0 1,0 0-1,0 0 0,0 0 0,0 1 1,0-1-1,0 0 0,0 1 0,-1 0 1,1-1-1,0 1 0,0 0 0,2 2 1,2 0-5,-1 1 1,0 0 0,-1 1-1,1-1 1,-1 1 0,1 0-1,-2 0 1,1 0 0,3 7-1,3 7 4,11 29-1,-13-27 17,15 27 0,-19-42-10,0 0 1,0 0 0,0-1 0,0 0 0,1 0 0,0 0-1,0 0 1,10 7 0,-4-6-173,-1-1 0,1 0 0,0 0 1,1-1-1,-1-1 0,1 0 0,-1 0 0,1-1 0,0-1 0,23 1 0,-16-5-203</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2.759"/>
    </inkml:context>
    <inkml:brush xml:id="br0">
      <inkml:brushProperty name="width" value="0.05" units="cm"/>
      <inkml:brushProperty name="height" value="0.05" units="cm"/>
      <inkml:brushProperty name="color" value="#5B2D90"/>
    </inkml:brush>
  </inkml:definitions>
  <inkml:trace contextRef="#ctx0" brushRef="#br0">134 1 21693,'-17'22'2084,"8"-11"-1725,1-1-1,-12 22 0,5 1-212,2 0 1,2 1-1,0 0 0,3 0 1,1 1-1,1 1 1,-1 46-1,6-62-117,0-1 0,2 1-1,0 0 1,8 35 0,-9-50-37,1-1 0,1 1-1,-1-1 1,1 0 0,-1 1-1,1-1 1,1 0 0,-1 0-1,0 0 1,1-1 0,0 1 0,0-1-1,0 1 1,0-1 0,0 0-1,1 0 1,0 0 0,-1-1-1,1 1 1,0-1 0,0 0-1,0 0 1,1 0 0,-1-1 0,0 1-1,10 0 1,-10-1-76,0-1 1,0 0-1,0 0 0,0 0 1,0 0-1,0-1 1,0 0-1,0 0 0,0 0 1,0 0-1,0 0 0,0-1 1,0 0-1,-1 0 1,1 0-1,-1 0 0,1-1 1,-1 1-1,0-1 0,0 0 1,0 0-1,0 0 1,-1 0-1,1 0 0,-1-1 1,3-3-1,1-19-404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3.296"/>
    </inkml:context>
    <inkml:brush xml:id="br0">
      <inkml:brushProperty name="width" value="0.05" units="cm"/>
      <inkml:brushProperty name="height" value="0.05" units="cm"/>
    </inkml:brush>
  </inkml:definitions>
  <inkml:trace contextRef="#ctx0" brushRef="#br0">151 12 15219,'3'-11'3751,"-13"23"-1730,-16 28-152,11-13-1284,1 0 1,1 1-1,-14 43 1,25-62-531,-1 1 0,1 0 0,1 0 0,0 0 0,1 0 1,0 14-1,1-19-37,0 1-1,0-1 1,0 0 0,0 1 0,1-1-1,0 0 1,0 0 0,1 0 0,-1 0 0,1-1-1,0 1 1,6 7 0,-7-11-18,-1 0 0,0 1 1,0-1-1,1 0 0,-1 1 1,0-1-1,1 0 0,-1 0 1,1 0-1,0-1 0,3 3 0,-5-3-1,0 0 0,1 0 0,-1 0-1,1 0 1,-1 0 0,0 0-1,1 0 1,-1-1 0,1 1-1,-1 0 1,0 0 0,1 0-1,-1 0 1,0 0 0,1-1-1,-1 1 1,0 0 0,1 0 0,-1 0-1,0-1 1,1 1 0,-1 0-1,0-1 1,0 1 0,1 0-1,-1-1 1,0 1 0,0 0-1,0-1 1,1 1 0,-1 0-1,0-1 1,1-2-12,-1-1 1,1 1-1,-1-1 0,1 1 0,-1-1 1,0 1-1,-1-1 0,1 1 0,-1-1 1,-1-4-1,-1-5 27,0 1 1,-2 0-1,1 0 0,-2 0 1,1 0-1,-1 1 1,-1 0-1,0 1 0,-1-1 1,0 1-1,0 1 0,-1-1 1,-12-8-1,35 21 262,1 0 0,18 0 0,-24-2-257,52 4-1770,120-6-1,58-29-6550,-279 52 14250,-19 1-2712,-55 25 353,113-48-3587,1 0 0,0 0-1,0 0 1,0 0 0,0 0 0,0 0-1,0 0 1,0 0 0,0 0 0,-1 0-1,1 0 1,0 0 0,0 0-1,0 0 1,0 1 0,0-1 0,0 0-1,0 0 1,0 0 0,0 0 0,0 0-1,-1 0 1,1 0 0,0 0-1,0 0 1,0 0 0,0 0 0,0 1-1,0-1 1,0 0 0,0 0 0,0 0-1,0 0 1,0 0 0,0 0-1,0 0 1,0 0 0,0 0 0,0 1-1,0-1 1,0 0 0,0 0 0,0 0-1,0 0 1,0 0 0,0 0-1,0 0 1,0 0 0,0 1 0,0-1-1,0 0 1,0 0 0,0 0 0,1 0-1,-1 0 1,0 0 0,0 0-1,0 0 1,0 0 0,0 0 0,0 0-1,0 0 1,0 1 0,11 2 3,16 1-71,-25-4 70,28 3-61,48 7-92,-70-9 128,-1 1-1,1 0 0,-1 0 1,0 1-1,1 0 0,-1 1 1,10 6-1,-16-10 27,0 1 1,-1-1 0,1 1-1,0-1 1,0 1-1,-1 0 1,1-1 0,0 1-1,-1 0 1,1 0 0,0 0-1,-1-1 1,1 1-1,-1 0 1,0 0 0,1 0-1,-1 0 1,0 0-1,1 0 1,-1 0 0,0 0-1,0 0 1,0 0-1,0 0 1,0 2 0,0-2 9,-1 1 0,0-1 1,1 1-1,-1-1 0,0 1 1,0-1-1,0 0 0,0 1 1,0-1-1,-1 0 0,1 0 1,0 1-1,-3 0 0,-3 3 52,0-1 0,-1 1 0,0-2 0,-14 6 0,-23 1-385,43-10 297,0 0 0,0 1 0,0-1 0,0 0 0,0 0 0,0 0 0,0-1 0,-1 1 0,1 0 0,0-1 0,0 1 0,0-1 0,0 0 0,0 0 0,0 0 0,1 0 1,-1 0-1,-3-2 0,1-8-186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3.179"/>
    </inkml:context>
    <inkml:brush xml:id="br0">
      <inkml:brushProperty name="width" value="0.05" units="cm"/>
      <inkml:brushProperty name="height" value="0.05" units="cm"/>
      <inkml:brushProperty name="color" value="#5B2D90"/>
    </inkml:brush>
  </inkml:definitions>
  <inkml:trace contextRef="#ctx0" brushRef="#br0">3 190 17452,'-2'4'2128,"7"0"-1392,14-2-336,13-4 1433,19-13-1217,9-8-752,17-24 264,2-7-128,1-4-208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3.615"/>
    </inkml:context>
    <inkml:brush xml:id="br0">
      <inkml:brushProperty name="width" value="0.05" units="cm"/>
      <inkml:brushProperty name="height" value="0.05" units="cm"/>
      <inkml:brushProperty name="color" value="#5B2D90"/>
    </inkml:brush>
  </inkml:definitions>
  <inkml:trace contextRef="#ctx0" brushRef="#br0">687 64 16580,'-10'-1'1014,"0"0"1,0-1 0,0 0 0,1 0-1,-17-7 1,-19-4 1114,-32 0-1230,0 4-1,-118 2 1,154 6-811,9-1-60,-34 0 26,61 3-47,0-1 0,0 1 0,0-1-1,0 2 1,0-1 0,1 0 0,-1 1 0,0 0-1,1 0 1,-6 3 0,8-3-6,1-1-1,-1 1 1,0 0-1,1 0 1,-1 0 0,1 1-1,-1-1 1,1 0-1,0 0 1,0 1 0,0-1-1,0 1 1,1-1-1,-1 1 1,0-1 0,1 1-1,0-1 1,0 4 0,-1 8-6,2 0 0,1 17 1,-1-19 1,21 207-29,14 181 4,-31 2-50,-12-298 48,1-46 17,3 0 1,8 93-1,-5-146 12,1 0 1,0 0-1,0 0 0,0 0 0,1-1 0,0 1 0,0 0 1,0-1-1,0 1 0,1-1 0,3 5 0,-4-7 0,0 0 0,1 1 0,-1-1 0,1 0 0,0 0 0,0 0 0,0-1 0,-1 1 0,2-1 0,-1 1 0,0-1 0,0 0 0,0 0 0,0 0 0,1-1 0,-1 1 0,5-1 0,149-3-402,-5-2-590,-86 10 782,-1 1-84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6.026"/>
    </inkml:context>
    <inkml:brush xml:id="br0">
      <inkml:brushProperty name="width" value="0.05" units="cm"/>
      <inkml:brushProperty name="height" value="0.05" units="cm"/>
      <inkml:brushProperty name="color" value="#5B2D90"/>
    </inkml:brush>
  </inkml:definitions>
  <inkml:trace contextRef="#ctx0" brushRef="#br0">75 38 14043,'-11'3'1092,"-23"6"532,32-9-1438,1 0-1,0 0 1,-1 0-1,1 0 1,0 0 0,-1 0-1,1 0 1,0 0-1,-1 0 1,1-1 0,0 1-1,0 0 1,-1-1-1,1 1 1,0-1 0,0 0-1,0 1 1,-1-1-1,1 0 1,-2-1-1,3 1-133,0 1 0,0 0 0,0-1 0,0 1 0,0 0 0,-1-1 0,1 1 0,0 0 0,0-1-1,0 1 1,0-1 0,0 1 0,0 0 0,0-1 0,0 1 0,1 0 0,-1-1 0,0 1 0,0 0 0,0-1-1,0 1 1,0 0 0,1-1 0,-1 1 0,0 0 0,0-1 0,0 1 0,1 0 0,-1 0 0,0-1-1,0 1 1,1 0 0,-1 0 0,0 0 0,1-1 0,-1 1 0,0 0 0,1 0 0,-1 0 0,0 0 0,1 0-1,-1-1 1,16-5 641,7 2-375,1 1 0,-1 1-1,33 1 1,0 0-410,119-10-2966,-159 11 2579,-16 0 460,1 0 0,-1 0 0,0 0 1,0 0-1,1 0 0,-1 0 0,0 0 0,0 0 0,1 0 0,-1 0 1,0 0-1,0 0 0,1 0 0,-1 0 0,0 0 0,0 0 0,1 1 0,-1-1 1,0 0-1,0 0 0,0 0 0,1 0 0,-1 0 0,0 1 0,0-1 1,0 0-1,1 0 0,-1 0 0,0 1 0,0-1 0,0 0 0,0 0 0,0 0 1,1 1-1,-1-1 0,0 0 0,0 0 0,0 1 0,0-1 0,-10 6-765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6.500"/>
    </inkml:context>
    <inkml:brush xml:id="br0">
      <inkml:brushProperty name="width" value="0.05" units="cm"/>
      <inkml:brushProperty name="height" value="0.05" units="cm"/>
      <inkml:brushProperty name="color" value="#5B2D90"/>
    </inkml:brush>
  </inkml:definitions>
  <inkml:trace contextRef="#ctx0" brushRef="#br0">14 16 16540,'-13'22'1688,"13"-3"-936,4-9-264,14-10 856,7-2-119,12-6-409,6-3-176,12 0-472,3-1-296,6 1-752,-4 2 840,-13 7-256,-6 2-120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6.921"/>
    </inkml:context>
    <inkml:brush xml:id="br0">
      <inkml:brushProperty name="width" value="0.05" units="cm"/>
      <inkml:brushProperty name="height" value="0.05" units="cm"/>
      <inkml:brushProperty name="color" value="#5B2D90"/>
    </inkml:brush>
  </inkml:definitions>
  <inkml:trace contextRef="#ctx0" brushRef="#br0">360 30 14363,'16'-26'3715,"-16"25"-3642,0 1-1,0 0 0,0 0 1,0 0-1,0-1 0,1 1 1,-1 0-1,0 0 1,0 0-1,0 0 0,1 0 1,-1-1-1,0 1 0,0 0 1,1 0-1,-1 0 1,0 0-1,0 0 0,1 0 1,-1 0-1,0 0 0,0 0 1,1 0-1,-1 0 1,0 0-1,0 0 0,1 0 1,-1 0-1,0 0 0,0 0 1,0 0-1,1 0 1,-1 1-1,5 15 1746,-5 10-1344,-1 0 0,-1 0 0,-1-1 0,-1 1 0,-1 0 0,-2-1 0,-13 36 0,7-30-368,-1-1-1,-1-1 1,-2 0-1,0-1 0,-32 38 1,39-55-57,0 0 0,-1-1 0,0 0 0,-18 12 0,22-18-29,1 0-1,-1 0 1,0 0-1,0-1 1,-1 0-1,1-1 1,-1 1-1,1-2 1,-1 1-1,-8 0 1,14-1-18,-1-1-1,1 0 1,0 0 0,-1 0-1,1-1 1,0 1 0,0 0-1,-1-1 1,1 0 0,0 1-1,0-1 1,0 0 0,0 0 0,0 0-1,0 0 1,0-1 0,0 1-1,0-1 1,0 1 0,1-1-1,-1 1 1,0-1 0,1 0-1,0 0 1,-1 0 0,1 0 0,0 0-1,0 0 1,0 0 0,0 0-1,0 0 1,1 0 0,-1-3-1,0-1-4,0 0-1,0 1 1,1-1-1,0 0 1,1 1-1,-1-1 1,1 0-1,0 1 1,0-1-1,1 1 1,-1-1-1,5-9 1,3 0-7,-1 0 0,2 0-1,0 1 1,1 1 0,0-1 0,21-18 0,-24 26 3,-1-1 1,1 1 0,0 1-1,0-1 1,0 1 0,1 1-1,0-1 1,0 1 0,0 1-1,1 0 1,-1 0-1,1 1 1,11-1 0,-16 3 1,1 0 1,-1 1 0,1 0 0,-1 0-1,0 0 1,1 1 0,-1 0-1,0 0 1,0 0 0,0 1-1,0-1 1,-1 1 0,1 0-1,-1 1 1,1-1 0,-1 1-1,0 0 1,-1 0 0,1 0-1,4 8 1,6 8-8,-1 1 0,-1 0 0,11 28 0,-22-47 11,9 24-15,-7-18-74,0-1-1,0 1 1,1-1 0,0 1-1,0-1 1,7 8 0,-11-15 35,1 1 0,-1 0 1,1-1-1,0 1 1,-1 0-1,1-1 1,0 1-1,0 0 1,0-1-1,-1 1 0,1-1 1,0 0-1,0 1 1,0-1-1,0 0 1,1 1-1,-1-1 24,-1 0 0,1 0 0,0 0 1,-1-1-1,1 1 0,-1 0 0,1 0 0,-1 0 0,0-1 0,1 1 0,-1 0 1,1 0-1,-1-1 0,1 1 0,-1 0 0,0-1 0,1 1 0,-1-1 0,0 1 1,1 0-1,-1-2 0,2-1-65,0-1 1,-1 1-1,0-1 1,0 0-1,0 0 1,1-6-1,2-20-441</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7.371"/>
    </inkml:context>
    <inkml:brush xml:id="br0">
      <inkml:brushProperty name="width" value="0.05" units="cm"/>
      <inkml:brushProperty name="height" value="0.05" units="cm"/>
      <inkml:brushProperty name="color" value="#5B2D90"/>
    </inkml:brush>
  </inkml:definitions>
  <inkml:trace contextRef="#ctx0" brushRef="#br0">64 13 19052,'42'-12'3329,"-42"12"-3259,1 0 1,-1 0-1,1 1 0,-1-1 1,0 0-1,1 1 1,-1-1-1,0 0 0,1 1 1,-1-1-1,0 0 1,0 1-1,1-1 0,-1 1 1,0-1-1,0 0 1,0 1-1,0-1 1,1 1-1,-1-1 0,0 1 1,0-1-1,0 1 1,0-1-1,0 1 0,0-1 1,0 0-1,0 1 1,0-1-1,0 1 0,-1-1 1,1 1-1,0 0 1,-4 20 601,4-19-550,-43 156 1380,2-7-1127,21-39-159,18-97-188,1 0 0,1-1 0,0 1 1,1 0-1,5 25 0,-5-37-33,0 1 0,0-1 0,0 0 0,1 1 0,-1-1 0,1 0 0,-1 0 0,1 0 0,0 0 0,0 0 1,1 0-1,-1-1 0,0 1 0,1-1 0,0 1 0,0-1 0,-1 0 0,1 0 0,4 2 0,-4-3-61,1 0 0,-1 0 0,0 0 1,0-1-1,0 1 0,1-1 0,-1 0 0,0 0 1,0 0-1,1 0 0,-1-1 0,0 1 0,0-1 1,0 0-1,1 0 0,-1 0 0,0 0 0,0 0 1,-1-1-1,1 1 0,4-4 0,-2 1-116,0 1-1,0-1 1,-1 0-1,0 0 1,1-1 0,-2 1-1,1-1 1,0 0-1,-1 0 1,0 0-1,0 0 1,-1-1-1,1 1 1,-1-1-1,-1 0 1,1 1-1,-1-1 1,0 0-1,0 0 1,0 0 0,-1-11-1,-7-15-770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7.821"/>
    </inkml:context>
    <inkml:brush xml:id="br0">
      <inkml:brushProperty name="width" value="0.05" units="cm"/>
      <inkml:brushProperty name="height" value="0.05" units="cm"/>
      <inkml:brushProperty name="color" value="#5B2D90"/>
    </inkml:brush>
  </inkml:definitions>
  <inkml:trace contextRef="#ctx0" brushRef="#br0">0 209 17684,'2'-2'1944,"10"-4"-1368,12-7-272,12-2 1193,14-5-1073,9-7-608,8-10 184,6-6-96,-1-2-128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48.210"/>
    </inkml:context>
    <inkml:brush xml:id="br0">
      <inkml:brushProperty name="width" value="0.05" units="cm"/>
      <inkml:brushProperty name="height" value="0.05" units="cm"/>
      <inkml:brushProperty name="color" value="#5B2D90"/>
    </inkml:brush>
  </inkml:definitions>
  <inkml:trace contextRef="#ctx0" brushRef="#br0">643 10 18828,'0'0'152,"-1"-1"1,1 1-1,0-1 1,0 1-1,0-1 1,0 1-1,0 0 1,-1-1-1,1 1 0,0-1 1,0 1-1,-1 0 1,1-1-1,0 1 1,-1 0-1,1-1 1,0 1-1,-1 0 1,1-1-1,0 1 0,-1 0 1,1 0-1,-1 0 1,1-1-1,0 1 1,-1 0-1,1 0 1,-1 0-1,1 0 0,-1 0 1,1 0-1,-1 0 1,1 0-1,-1 0 1,1 0-1,0 0 1,-1 0-1,1 0 0,-1 0 1,1 0-1,-1 0 1,1 0-1,-1 1 1,1-1-1,0 0 1,-1 1-1,-29 11 1157,24-9-940,-67 24 178,0-3 0,-132 24 0,14-3-475,187-45-72,1 1-1,-1 1 1,1-1 0,-1 1 0,1-1 0,0 1 0,0 0 0,0 0 0,-6 5 0,8-6-2,0 0 0,1 0 0,-1 0 0,0 0 0,1 0 0,-1 0 0,0 0 0,1 0 1,-1 1-1,1-1 0,0 0 0,-1 1 0,1-1 0,0 0 0,0 0 0,0 1 0,0-1 0,0 0 0,0 1 1,0-1-1,0 0 0,1 1 0,-1-1 0,1 0 0,-1 0 0,0 0 0,1 1 0,0-1 0,-1 0 1,2 1-1,27 45-238,-20-35 185,-2-1-1,1 1 1,-2 1-1,1-1 0,-2 1 1,0 0-1,7 26 0,-7 11 17,-1 0 0,-3 0 0,-7 74-1,2 78 80,5-191-39,0-1 0,0 1-1,1-1 1,1 0 0,-1 0-1,2 0 1,6 14 0,-8-20 1,0 0 0,0 0 1,1-1-1,0 1 0,0 0 1,0-1-1,0 0 0,1 0 1,-1 0-1,1 0 0,0-1 1,-1 1-1,1-1 0,0 0 1,1 0-1,-1 0 0,0-1 0,0 1 1,9 0-1,1 0 12,0-1 1,1 0-1,-1-1 0,28-4 0,60-15-26,-68 11-74,-7 3-92,30-11-1,-49 13 154,0-1 1,0 1-1,0-1 1,0-1-1,-1 1 1,0-1-1,12-10 1,7-14-108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50.403"/>
    </inkml:context>
    <inkml:brush xml:id="br0">
      <inkml:brushProperty name="width" value="0.05" units="cm"/>
      <inkml:brushProperty name="height" value="0.05" units="cm"/>
      <inkml:brushProperty name="color" value="#5B2D90"/>
    </inkml:brush>
  </inkml:definitions>
  <inkml:trace contextRef="#ctx0" brushRef="#br0">19 138 15875,'0'2'332,"-1"0"-1,0-1 1,0 1-1,0 0 1,-1-1-1,1 1 1,0-1-1,-1 1 0,1-1 1,-1 1-1,1-1 1,-4 2-1,53-13 1753,65-23 0,-16 3-1669,182-52-2733,-269 78 1906,-8 4-132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50.849"/>
    </inkml:context>
    <inkml:brush xml:id="br0">
      <inkml:brushProperty name="width" value="0.05" units="cm"/>
      <inkml:brushProperty name="height" value="0.05" units="cm"/>
      <inkml:brushProperty name="color" value="#5B2D90"/>
    </inkml:brush>
  </inkml:definitions>
  <inkml:trace contextRef="#ctx0" brushRef="#br0">0 126 16852,'10'17'1592,"9"-8"-936,1-3-232,18-8 744,3-7-223,12-8-289,1-2-88,4-2-352,-1-1-256,-5-3-664,-3 7-272,-8 3 736,-5 9-161,-8 2-191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4.506"/>
    </inkml:context>
    <inkml:brush xml:id="br0">
      <inkml:brushProperty name="width" value="0.05" units="cm"/>
      <inkml:brushProperty name="height" value="0.05" units="cm"/>
    </inkml:brush>
  </inkml:definitions>
  <inkml:trace contextRef="#ctx0" brushRef="#br0">375 98 16155,'14'-11'1006,"-2"0"0,0-2-1,12-13 1,9-11 2982,-37 55-1684,-19 23-2092,-2-2 0,-2 0 0,-1-1 0,-2-2 0,-2-1 0,0-2 0,-71 55 0,92-80-181,0 0 0,0-1 0,-1 0 0,0-1 0,-20 8 0,29-13-29,0 0 0,1 0 1,-1-1-1,0 1 0,0-1 1,0 0-1,0 0 0,0 0 1,0 0-1,0 0 0,0-1 1,0 1-1,-4-2 0,5 1-8,0 0-1,0-1 0,0 1 1,1 0-1,-1-1 0,0 1 0,1-1 1,-1 1-1,1-1 0,0 0 1,-1 0-1,1 1 0,0-1 0,0 0 1,0 0-1,0 0 0,1 0 1,-1-1-1,0 1 0,0-4 0,0-1-23,0 0-1,0-1 0,0 1 1,1-1-1,0 1 0,1-1 1,0 1-1,0 0 1,0-1-1,1 1 0,0 0 1,1 0-1,-1 0 0,1 0 1,1 0-1,-1 1 0,8-11 1,-7 12 23,-1 1 1,1 0-1,1 0 1,-1 0 0,0 0-1,1 0 1,0 1-1,0 0 1,0 0 0,0 1-1,0-1 1,1 1 0,-1 0-1,1 0 1,0 1-1,-1 0 1,1 0 0,0 0-1,0 1 1,-1-1-1,1 1 1,12 2 0,-1 2 59,0 0 1,0 1 0,-1 0 0,1 2 0,-1 0-1,0 0 1,-1 2 0,26 18 0,-8-2 117,-2 1 1,45 49-1,-65-62-343,11 11-454,-22-23 601,1 0 0,0 0 0,0-1 0,0 1 0,0 0 0,0-1 0,0 1 0,0-1 0,0 1 0,0-1 0,0 0-1,0 1 1,0-1 0,0 0 0,0 0 0,0 0 0,0 0 0,0 0 0,1 0 0,-1 0 0,0 0 0,2 0-1,5-6-288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51.438"/>
    </inkml:context>
    <inkml:brush xml:id="br0">
      <inkml:brushProperty name="width" value="0.05" units="cm"/>
      <inkml:brushProperty name="height" value="0.05" units="cm"/>
      <inkml:brushProperty name="color" value="#5B2D90"/>
    </inkml:brush>
  </inkml:definitions>
  <inkml:trace contextRef="#ctx0" brushRef="#br0">449 0 15947,'-26'52'2422,"-20"63"-1,-13 27-581,49-123-1586,-1 1 0,-1-1 0,0-1 0,-28 31 0,36-44-192,0-1 0,-1 0 0,1 0 1,-1-1-1,0 1 0,0-1 0,0 0 1,0-1-1,-1 1 0,1-1 0,-1 0 1,1 0-1,-1-1 0,0 1 0,-9 0 1,10-2-36,1 0 0,-1-1 0,0 1 1,1-1-1,-1 0 0,1 0 0,-1-1 1,1 1-1,-1-1 0,1 0 1,0 0-1,0-1 0,0 1 0,0-1 1,1 0-1,-1 0 0,1 0 0,-1 0 1,1-1-1,-4-4 0,1-2-25,-1 0 1,1-1-1,1 0 0,0 0 0,0 0 1,1-1-1,1 1 0,0-1 0,1 0 0,0 0 1,0 0-1,1 0 0,1-1 0,1-11 1,0 14-19,0 0 1,1 0-1,0 0 1,0 0-1,1 1 1,0-1-1,9-15 1,-9 19 0,0 0 1,1 1 0,0-1-1,0 1 1,1 0-1,-1 1 1,1-1 0,0 1-1,0 0 1,0 0-1,1 0 1,8-4 0,-10 6 3,0 0 0,1 1 1,-1-1-1,1 1 1,-1 0-1,1 0 0,-1 0 1,1 0-1,0 1 0,-1 0 1,1 0-1,0 0 1,-1 1-1,1-1 0,6 3 1,-4-1-2,-1 1 1,0-1-1,-1 1 1,1 0-1,0 1 0,-1 0 1,0 0-1,0 0 1,0 0-1,4 6 1,3 4 1,-1 1 1,0 0 0,-1 1 0,-1 0 0,0 0-1,11 33 1,-4 1 66,-10-29 2,1 0 1,1-1 0,14 28-1,-19-43-40,0 0-1,1 1 0,-1-1 1,1-1-1,1 1 0,-1-1 1,1 1-1,-1-1 0,1 0 1,1-1-1,-1 1 0,0-1 1,1 0-1,-1-1 0,1 1 1,8 1-1,-2-1-301,0-1-1,0-1 1,22 1-1,2-1-533,-27 1 449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52.196"/>
    </inkml:context>
    <inkml:brush xml:id="br0">
      <inkml:brushProperty name="width" value="0.05" units="cm"/>
      <inkml:brushProperty name="height" value="0.05" units="cm"/>
      <inkml:brushProperty name="color" value="#5B2D90"/>
    </inkml:brush>
  </inkml:definitions>
  <inkml:trace contextRef="#ctx0" brushRef="#br0">43 64 17644,'40'-54'2574,"-40"53"-2526,1 1 1,-1-1 0,0 1 0,0-1-1,0 1 1,1-1 0,-1 1 0,0-1-1,0 1 1,1 0 0,-1-1 0,0 1-1,1-1 1,-1 1 0,1 0 0,-1-1-1,1 1 1,-1 0 0,0 0 0,1-1-1,-1 1 1,1 0 0,-1 0 0,1 0 0,-1-1-1,1 1 1,-1 0 0,2 0 0,1 13 1242,-5 27-136,-8 21-427,-27 87-1,20-87-329,-12 78 1,28-130-334,0 0 0,0 0 0,1 1 0,0-1 0,1 0 0,0 0 0,3 11 0,-3-17-42,0 0-1,0 0 1,0 0-1,0 0 1,1-1-1,0 1 1,-1 0-1,1-1 1,0 1-1,0-1 1,1 1-1,-1-1 1,0 0-1,1 0 1,-1 0-1,1 0 1,0-1-1,0 1 0,-1-1 1,1 0-1,0 1 1,0-1-1,6 1 1,2 0-30,0-1-1,-1 0 1,1-1 0,0 0-1,0 0 1,0-1 0,-1-1-1,1 1 1,11-5 0,-16 5-167,0-1-1,-1 0 1,1 0 0,-1 0-1,0-1 1,1 0 0,-1 0-1,-1 0 1,1 0 0,0-1 0,-1 0-1,1 0 1,-1 0 0,-1 0-1,1-1 1,0 0 0,-1 1-1,4-9 1,-6 11-12,0 0 0,-1 0 0,1-1 0,-1 1 0,1 0 0,-1 0 0,0-1 1,0 1-1,0 0 0,0 0 0,0-1 0,0 1 0,-1 0 0,1 0 0,-1-1 0,1 1 0,-1 0 0,0 0 0,0 0 0,0 0 0,0 0 0,-3-3 0,0 0-74,0 1 0,0 0 0,0 0-1,-1 0 1,0 1 0,0-1 0,0 1 0,-5-2-1,-33-14-1162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5:52.612"/>
    </inkml:context>
    <inkml:brush xml:id="br0">
      <inkml:brushProperty name="width" value="0.05" units="cm"/>
      <inkml:brushProperty name="height" value="0.05" units="cm"/>
      <inkml:brushProperty name="color" value="#5B2D90"/>
    </inkml:brush>
  </inkml:definitions>
  <inkml:trace contextRef="#ctx0" brushRef="#br0">10 160 16035,'-9'-6'1609,"18"0"-897,15-1-280,20 1 752,6-1-168,14-4-527,7-6-489,4-8 144,-1-9-40,-7-7-200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13.819"/>
    </inkml:context>
    <inkml:brush xml:id="br0">
      <inkml:brushProperty name="width" value="0.05" units="cm"/>
      <inkml:brushProperty name="height" value="0.05" units="cm"/>
    </inkml:brush>
  </inkml:definitions>
  <inkml:trace contextRef="#ctx0" brushRef="#br0">2 86 16171,'-2'2'1073,"2"-7"-1353,6-3 1376,13-7-768,8-6 56,5-18-176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3.679"/>
    </inkml:context>
    <inkml:brush xml:id="br0">
      <inkml:brushProperty name="width" value="0.05" units="cm"/>
      <inkml:brushProperty name="height" value="0.05" units="cm"/>
    </inkml:brush>
  </inkml:definitions>
  <inkml:trace contextRef="#ctx0" brushRef="#br0">13 2 11274,'-3'-2'1569,"1"2"-929,-4 8-272,5 2 1384,4 0 345,3 0-1617,0-5 40,3-2 48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15.857"/>
    </inkml:context>
    <inkml:brush xml:id="br0">
      <inkml:brushProperty name="width" value="0.05" units="cm"/>
      <inkml:brushProperty name="height" value="0.05" units="cm"/>
    </inkml:brush>
  </inkml:definitions>
  <inkml:trace contextRef="#ctx0" brushRef="#br0">650 13 16227,'4'-2'408,"0"-1"-1,0 1 0,0 1 0,1-1 0,5-1 1,-9 3-375,-1 0 0,0 0 0,1 0 1,-1 0-1,0 0 0,1 1 0,-1-1 0,0 0 1,0 0-1,1 0 0,-1 0 0,0 0 1,1 1-1,-1-1 0,0 0 0,0 0 0,0 0 1,1 1-1,-1-1 0,0 0 0,0 0 1,0 1-1,1-1 0,-1 0 0,0 1 0,0-1 1,0 0-1,0 0 0,0 1 0,0-1 1,0 0-1,0 1 0,0-1 0,0 0 0,0 1 1,0-1-1,0 0 0,0 1 0,0-1 1,0 0-1,0 1 0,0-1 0,0 0 0,0 0 1,0 1-1,-1-1 0,1 0 0,0 0 1,0 1-1,0-1 0,0 0 0,-1 0 0,1 1 1,-10 21 1052,9-21-1036,-29 51 253,-2-1 1,-3-2 0,-2-1-1,-1-2 1,-3-2 0,-2-1-1,-1-2 1,-2-3 0,-66 43-1,90-68-238,0 0-1,-25 10 1,39-20-39,1 0-1,-1-1 0,1 0 1,-1 0-1,0 0 1,0-1-1,0 0 0,0-1 1,0 0-1,-14-1 1,21 1-23,0 0 0,-1-1 0,1 1 0,0 0 0,0-1 1,0 1-1,0-1 0,0 1 0,-1-1 0,1 0 0,0 0 0,0 1 0,1-1 1,-1 0-1,0 0 0,0 0 0,0 0 0,0 0 0,1 0 0,-1 0 1,0-1-1,0-1-4,0 1 1,1 0-1,-1-1 1,1 1-1,-1-1 1,1 1-1,0-1 1,0 1-1,0-1 1,1-2 0,1-5-18,0-1 0,1 1 0,0 0 0,6-11 0,0 1-26,1-1 0,2 1 0,0 1-1,1 0 1,0 1 0,2 0-1,0 1 1,1 1 0,31-25 0,-43 38 42,-1 1 0,1 0 1,-1 0-1,1 0 0,0 0 1,0 1-1,0-1 0,0 1 1,0 0-1,0 0 0,0 0 1,0 1-1,0-1 0,0 1 1,1 0-1,-1 1 0,0-1 1,5 2-1,-4-1 17,0 1 1,-1 0-1,1 0 1,-1 1-1,0-1 1,0 1-1,0 0 0,0 0 1,0 1-1,0-1 1,-1 1-1,0-1 1,1 1-1,4 9 1,6 11 184,15 36 1,-23-45-93,0 0 0,1 0-1,1-1 1,1 0 0,0-1-1,1 1 1,0-2 0,13 14 0,-18-23-168,0 1 1,0-2 0,0 1 0,1 0 0,-1-1 0,0 0 0,1 0 0,-1-1 0,1 1-1,8 0 1,14 3-207,-17-3 38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16.238"/>
    </inkml:context>
    <inkml:brush xml:id="br0">
      <inkml:brushProperty name="width" value="0.05" units="cm"/>
      <inkml:brushProperty name="height" value="0.05" units="cm"/>
    </inkml:brush>
  </inkml:definitions>
  <inkml:trace contextRef="#ctx0" brushRef="#br0">81 1 21525,'0'0'96,"0"0"1,1 0 0,-1 0 0,1 0 0,-1 0 0,1 0 0,-1 0 0,1 0-1,-1 1 1,0-1 0,1 0 0,-1 0 0,0 0 0,1 1 0,-1-1-1,1 0 1,-1 0 0,0 1 0,1-1 0,-1 0 0,0 1 0,0-1 0,1 0-1,-1 1 1,0-1 0,0 1 0,0-1 0,1 1 0,0 16 1167,-10 21-568,8-34-531,-29 82 327,-5 20-349,31-89-112,0 1 0,1-1 0,0 1 1,1 19-1,2-32-22,0-1 0,1 0 0,-1 0 1,1 0-1,0 0 0,0 0 0,0 0 0,1 0 1,0-1-1,3 7 0,-4-9-30,-1 1 0,1-1 0,0 0 0,0 0 0,1 1 0,-1-1 0,0 0 0,0 0 0,1 0 0,-1-1 0,0 1 0,1 0 0,-1 0 0,1-1 0,-1 1 0,1-1 0,-1 1 0,1-1 0,-1 1 0,1-1 0,-1 0 0,1 0 0,0 0 0,-1 0 0,1 0 0,-1 0 0,1-1 0,0 1 0,-1 0 0,1-1 0,1 0 0,4-2-195,-2 0 0,1 0 0,0-1 0,-1 0 0,1 0 0,-1 0 0,0 0 0,0-1 0,-1 0 0,0 0 1,1 0-1,-2-1 0,1 1 0,4-10 0,2-11-531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16.656"/>
    </inkml:context>
    <inkml:brush xml:id="br0">
      <inkml:brushProperty name="width" value="0.05" units="cm"/>
      <inkml:brushProperty name="height" value="0.05" units="cm"/>
    </inkml:brush>
  </inkml:definitions>
  <inkml:trace contextRef="#ctx0" brushRef="#br0">25 0 14683,'-14'3'2297,"3"2"-1209,20-2-336,11 0 1833,13 0-1081,5 0-232,8 0-432,1 0-192,4-3-640,-4 0-464,-10 0 472,1 2-120,-7 1-160</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4.651"/>
    </inkml:context>
    <inkml:brush xml:id="br0">
      <inkml:brushProperty name="width" value="0.05" units="cm"/>
      <inkml:brushProperty name="height" value="0.05" units="cm"/>
    </inkml:brush>
  </inkml:definitions>
  <inkml:trace contextRef="#ctx0" brushRef="#br0">15 1 17196,'8'0'1584,"-2"14"-1016,-6 2-232,2 6 600,-1 2-135,2 4-233,-3 1-120,0-3-224,5 2-88,-2-5-56,-1 0-80,-2-5-384,0-3-272,-5-4-353,-4-5 817,-5-8-200,-3-5-120</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5.068"/>
    </inkml:context>
    <inkml:brush xml:id="br0">
      <inkml:brushProperty name="width" value="0.05" units="cm"/>
      <inkml:brushProperty name="height" value="0.05" units="cm"/>
    </inkml:brush>
  </inkml:definitions>
  <inkml:trace contextRef="#ctx0" brushRef="#br0">0 0 17260,'3'5'1672,"6"1"-960,7 1-248,10 1 809,4-2-225,7-3-312,0-3-136,1 0-600,-4-4-528,1-2 528,-6-2-120,-6 3-152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3.255"/>
    </inkml:context>
    <inkml:brush xml:id="br0">
      <inkml:brushProperty name="width" value="0.05" units="cm"/>
      <inkml:brushProperty name="height" value="0.05" units="cm"/>
    </inkml:brush>
  </inkml:definitions>
  <inkml:trace contextRef="#ctx0" brushRef="#br0">270 75 14595,'-3'-7'377,"0"0"0,0 0-1,-1 0 1,0 0 0,0 1 0,-6-7 0,8 11-262,0 0 1,0 0 0,0 0 0,0 1 0,0-1 0,0 1 0,-1 0 0,1-1 0,-1 1 0,1 0 0,-1 0 0,1 1 0,-1-1 0,1 0-1,-1 1 1,0 0 0,1-1 0,-1 1 0,0 0 0,1 0 0,-5 1 0,0 1 63,0 0 0,1 0 1,-1 1-1,0 0 0,1 0 1,0 0-1,0 1 0,0 0 1,0 0-1,1 0 0,0 1 0,-1 0 1,2 0-1,-1 0 0,-4 7 1,-2 3 57,1 0 1,1 0 0,0 2-1,-12 27 1,16-30-135,1 0 1,0 0-1,0 1 1,2-1-1,0 1 1,0-1-1,2 29 1,0-38-76,1 0 0,-1 0 1,1 0-1,1 0 0,-1 0 1,1 0-1,0 0 0,0 0 1,0-1-1,1 1 0,3 4 1,-3-6-12,-1 0 1,1 0-1,0-1 1,0 1-1,0-1 1,0 0-1,1 0 1,-1 0-1,0 0 1,1-1-1,0 1 1,-1-1-1,1 0 1,0 0-1,0 0 1,5 0-1,2 0 14,-1-1-1,1-1 1,-1 0-1,1 0 1,-1-1-1,0-1 1,1 1-1,-1-2 1,-1 1-1,1-1 0,0-1 1,-1 0-1,0 0 1,0-1-1,0 0 1,11-11-1,-11 9 10,0 0 0,0-1 0,-1 0 1,0 0-1,0-1 0,-1 0 0,-1-1 0,0 1 0,0-1 0,-1 0 0,0-1 0,-1 1 0,5-23 0,-8 27-21,0 0-1,-1 0 0,0 0 1,0 0-1,-1 0 1,0 0-1,0 1 0,0-1 1,-1 0-1,0 0 0,0 1 1,-5-8-1,6 11-31,-1 0 0,1 1-1,-1-1 1,0 1 0,0-1 0,0 1-1,0 0 1,0-1 0,-1 1 0,1 0-1,-1 1 1,1-1 0,-1 0 0,0 1-1,0-1 1,0 1 0,1 0 0,-1 0-1,0 0 1,0 1 0,-1-1 0,1 1-1,0-1 1,0 1 0,0 0 0,0 0-1,0 0 1,-6 2 0,3-1-165,0 1 0,0 0-1,0 0 1,0 1 0,0 0 0,0 0-1,1 0 1,0 0 0,-1 1 0,1 0 0,0 0-1,1 1 1,-9 9 0,8-8 2,1 0 0,0 0 1,0 1-1,0-1 0,0 1 1,1 0-1,0 0 0,1 1 0,0-1 1,0 0-1,-1 10 0,4 19-703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05.593"/>
    </inkml:context>
    <inkml:brush xml:id="br0">
      <inkml:brushProperty name="width" value="0.05" units="cm"/>
      <inkml:brushProperty name="height" value="0.05" units="cm"/>
    </inkml:brush>
  </inkml:definitions>
  <inkml:trace contextRef="#ctx0" brushRef="#br0">292 66 15379,'5'-5'1020,"0"2"-472,-1 0 0,-1-1-1,1 0 1,0 0 0,-1 0 0,0 0-1,1 0 1,-2-1 0,5-8 0,-7 13-471,0-1 0,0 1 1,1-1-1,-1 1 1,0 0-1,0-1 0,-1 1 1,1-1-1,0 1 1,0-1-1,0 1 0,0-1 1,0 1-1,0 0 1,-1-1-1,1 1 0,0-1 1,0 1-1,-1 0 1,1-1-1,0 1 0,0 0 1,-1-1-1,1 1 1,0 0-1,-1-1 0,1 1 1,-1 0-1,1 0 1,0 0-1,-1-1 0,1 1 1,-1 0-1,1 0 1,-1 0-1,1 0 0,0 0 1,-1 0-1,1 0 1,-1-1-1,1 2 0,-1-1 1,1 0-1,-1 0 1,1 0-1,0 0 0,-1 0 1,0 0-1,-25 6 1180,4 5-1114,1 2 0,0 1 0,0 0 0,1 1 0,1 1 0,-19 22 0,19-19-86,0 0-1,2 1 1,-24 36-1,36-48-12,0 1-1,1 0 1,-1 0-1,2 0 1,-1 0-1,1 1 0,1-1 1,-1 1-1,2 0 1,-1 0-1,2-1 1,0 21-1,0-25-21,1-1 0,0 1 0,0 0-1,0 0 1,0 0 0,1-1 0,0 1 0,0-1-1,0 1 1,1-1 0,0 0 0,-1 0 0,1 0-1,1 0 1,5 5 0,-4-5 22,1 1-1,0-1 1,0-1 0,0 1-1,1-1 1,-1 0 0,1-1-1,0 1 1,12 2 0,-3-3-249,0 0 1,1-1 0,-1 0-1,0-1 1,0-1 0,0-1-1,0 0 1,29-9 0,-41 10 98,1-1 0,0 0 0,0 0 0,-1 0 0,1-1 0,5-4 0,-2-1-355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5.116"/>
    </inkml:context>
    <inkml:brush xml:id="br0">
      <inkml:brushProperty name="width" value="0.05" units="cm"/>
      <inkml:brushProperty name="height" value="0.05" units="cm"/>
    </inkml:brush>
  </inkml:definitions>
  <inkml:trace contextRef="#ctx0" brushRef="#br0">23 4 13499,'1'0'79,"-1"-1"0,0 1 0,1 0 0,-1 0-1,1-1 1,-1 1 0,0 0 0,1 0 0,-1 0 0,1-1 0,-1 1 0,1 0 0,-1 0 0,1 0 0,-1 0 0,1 0-1,-1 0 1,1 0 0,-1 0 0,1 0 0,-1 0 0,1 0 0,-1 0 0,0 0 0,1 1 0,-1-1 0,1 0-1,-1 0 1,1 1 0,6 13 1897,-6 30 887,-1-33-2150,-8 264 2714,5-216-4212,3-59 760,1 0 1,-1 1 0,0-1 0,0 1-1,0-1 1,0 1 0,0-1-1,0 1 1,0-1 0,0 1-1,0-1 1,0 0 0,0 1-1,0-1 1,0 1 0,0-1 0,-1 1-1,1-1 1,0 0 0,0 1-1,0-1 1,-1 1 0,1-1-1,0 0 1,0 1 0,-1-1-1,1 0 1,0 1 0,-1-1 0,1 0-1,0 1 1,-1-1 0,1 0-1,-1 0 1,1 0 0,0 1-1,-1-1 1,1 0 0,-1 0-1,1 0 1,-1 0 0,1 0 0,-1 0-1,1 0 1,0 0 0,-1 0-1,1 0 1,-1 0 0,1 0-1,-1 0 1,1 0 0,-1 0-1,1 0 1,0-1 0,-1 1 0,1 0-1,-1 0 1,1 0 0,0-1-1,-1 1 1,1 0 0,0-1-1,-1 1 1,1 0 0,-1-1-1,-15-10-497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5.552"/>
    </inkml:context>
    <inkml:brush xml:id="br0">
      <inkml:brushProperty name="width" value="0.05" units="cm"/>
      <inkml:brushProperty name="height" value="0.05" units="cm"/>
    </inkml:brush>
  </inkml:definitions>
  <inkml:trace contextRef="#ctx0" brushRef="#br0">0 39 16812,'6'0'1856,"10"6"-936,5-3-328,13 0 905,7-3-353,8 0-208,5-4-192,5-4-1000,1-1-568,-3-2 720,-4 3-184,-7-2-160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6.017"/>
    </inkml:context>
    <inkml:brush xml:id="br0">
      <inkml:brushProperty name="width" value="0.05" units="cm"/>
      <inkml:brushProperty name="height" value="0.05" units="cm"/>
    </inkml:brush>
  </inkml:definitions>
  <inkml:trace contextRef="#ctx0" brushRef="#br0">525 1 16452,'0'6'321,"-1"1"0,-1 0 0,1-1 0,-1 1 0,0 0 0,0-1 1,-1 0-1,0 0 0,0 1 0,-7 8 0,-6 9 542,-24 25-1,25-31-420,-2 1-182,0 0-1,-1-1 0,-1-1 0,-1-1 1,0-1-1,-29 17 0,40-27-213,-1 1 1,0-1 0,0-1-1,-1 0 1,1 0-1,-1-1 1,0-1-1,0 0 1,0 0-1,0-1 1,0 0 0,0-1-1,0 0 1,0-1-1,0 0 1,-20-5-1,28 5-48,-1 0 0,1 0-1,0-1 1,-1 1 0,1-1-1,0 0 1,0 1 0,0-1-1,0-1 1,0 1 0,1 0 0,-1-1-1,1 1 1,-1-1 0,1 0-1,0 0 1,0 0 0,0 0-1,0 0 1,1 0 0,-1-1-1,1 1 1,0 0 0,0-1-1,0 1 1,0-1 0,1 0-1,0 1 1,-1-4 0,2 0-14,-1 0 1,1 1-1,1-1 1,-1 0 0,1 1-1,0 0 1,1-1-1,-1 1 1,1 0-1,1 0 1,-1 0-1,1 1 1,0-1-1,8-8 1,-8 10 23,0-1 0,0 1 0,0 0 0,1 1 0,0-1 0,0 1 0,0 0 0,0 0 0,0 0 0,0 1 0,1-1 0,-1 1 0,1 1 1,0-1-1,0 1 0,-1 0 0,1 0 0,0 1 0,0 0 0,0 0 0,0 0 0,0 1 0,0 0 0,-1 0 0,1 0 0,0 1 0,-1-1 0,1 2 0,-1-1 0,10 6 0,88 52 582,61 33 335,-145-83-871,38 21 234,-53-28-324,0 0 1,0-1-1,-1 1 0,1 1 0,-1-1 1,0 0-1,0 1 0,0 0 1,-1 0-1,1 0 0,1 4 1,-3-7 13,-1-1 1,0 1-1,0-1 1,1 1-1,-1-1 1,0 1-1,0 0 1,0-1-1,0 1 1,0-1-1,0 1 1,0 0-1,0-1 1,0 1-1,0-1 1,0 1-1,0 0 1,0-1-1,0 1 1,-1-1-1,1 1 1,0-1-1,0 1 1,-1-1-1,1 1 1,0-1-1,-1 1 1,1-1-1,-1 1 1,1-1-1,0 1 1,-1-1-1,1 0 1,-1 1-1,1-1 1,-1 0-1,1 1 1,-1-1-1,0 0 1,1 0-1,-1 1 1,1-1-1,-1 0 1,1 0-1,-1 0 1,0 0-1,1 0 1,-2 0-1,-10 1-277</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6.481"/>
    </inkml:context>
    <inkml:brush xml:id="br0">
      <inkml:brushProperty name="width" value="0.05" units="cm"/>
      <inkml:brushProperty name="height" value="0.05" units="cm"/>
    </inkml:brush>
  </inkml:definitions>
  <inkml:trace contextRef="#ctx0" brushRef="#br0">110 37 14891,'13'-8'1042,"-1"2"0,1-1 0,24-7 0,-37 14-959,1 0 0,-1-1 1,0 1-1,1 0 0,-1 0 1,1 0-1,-1 0 0,0 0 1,1-1-1,-1 1 1,1 0-1,-1 0 0,1 0 1,-1 0-1,1 0 0,-1 0 1,0 0-1,1 1 0,-1-1 1,1 0-1,-1 0 0,0 0 1,1 0-1,-1 0 0,1 1 1,-1-1-1,0 0 0,1 0 1,-1 1-1,0-1 0,1 0 1,-1 1-1,0-1 0,1 0 1,-1 1-1,0-1 0,0 0 1,1 1-1,-1 0 0,0 1 69,0 0-1,0 0 0,0 0 1,0 0-1,0 0 0,0-1 1,-1 1-1,1 0 0,-2 4 1,-21 42 911,23-47-1012,-58 94 945,-13 25-286,63-104-613,0 1-1,2 1 0,0-1 1,0 1-1,-3 26 1,8-41-79,1 1 1,-1 0 0,1-1 0,0 1 0,0 0 0,0-1 0,1 1 0,-1 0-1,1-1 1,0 1 0,0-1 0,0 1 0,1-1 0,-1 1 0,1-1 0,-1 0-1,5 5 1,-4-6-7,0 0-1,0 0 1,0 0-1,1-1 0,-1 1 1,1 0-1,-1-1 1,1 0-1,0 0 0,0 0 1,-1 0-1,1 0 1,0 0-1,0-1 0,0 0 1,0 1-1,0-1 1,0 0-1,0 0 0,0-1 1,4 0-1,7-1-157,1-2-1,-1 0 1,0-1 0,-1 0-1,1-1 1,-1 0-1,0-1 1,0-1 0,-1 0-1,0 0 1,-1-2-1,0 1 1,18-20 0,-27 27 64,-1 0 0,1 0 0,-1 1 0,0-1 0,0 0 0,0 0 0,0 0 0,0 0 0,0-1 0,0 1 0,0 0 0,-1 0 0,1 0 0,-1-1 0,0 1 0,0 0 0,0 0 0,0-1 0,0 1 0,0 0 0,0 0 0,-1-1 0,1 1 0,-1 0 0,0 0 0,0 0 0,1-1 0,-1 1 0,-1 0 0,-1-3 0,-17-17-721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56.867"/>
    </inkml:context>
    <inkml:brush xml:id="br0">
      <inkml:brushProperty name="width" value="0.05" units="cm"/>
      <inkml:brushProperty name="height" value="0.05" units="cm"/>
    </inkml:brush>
  </inkml:definitions>
  <inkml:trace contextRef="#ctx0" brushRef="#br0">1 8 17932,'6'5'2216,"8"2"-1336,15-4-231,6 0 1039,8 1-512,6-3-128,3-1-343,0-3-329,-5-5-1024,-2-1 720,-18 3-216,-2 1-113</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6.645"/>
    </inkml:context>
    <inkml:brush xml:id="br0">
      <inkml:brushProperty name="width" value="0.05" units="cm"/>
      <inkml:brushProperty name="height" value="0.05" units="cm"/>
    </inkml:brush>
  </inkml:definitions>
  <inkml:trace contextRef="#ctx0" brushRef="#br0">1 381 17580,'0'1'167,"1"1"1,0-1 0,0 0-1,0 0 1,0 1-1,0-1 1,1 0-1,-1 0 1,0 0 0,0-1-1,1 1 1,-1 0-1,1 0 1,-1-1 0,0 1-1,1-1 1,-1 1-1,1-1 1,-1 1 0,1-1-1,0 0 1,-1 0-1,1 0 1,-1 0-1,1 0 1,-1 0 0,1 0-1,0-1 1,-1 1-1,1 0 1,-1-1 0,3-1-1,6-2 195,-1 0 1,0-1-1,0 0 0,8-6 1,-9 5-81,30-21 319,0-2 0,41-41 0,58-76-293,-65 60-272,-72 85-35,0 1-1,0 0 0,0 0 1,0 0-1,0 0 1,0 0-1,0 0 1,0 0-1,0 0 1,0 0-1,0 0 0,0 0 1,0 0-1,0 0 1,1 0-1,-1 0 1,0 0-1,0 0 0,0 0 1,0 0-1,0 0 1,0 0-1,0 0 1,0 0-1,0 0 0,0 0 1,1 0-1,-1 0 1,0 0-1,0 0 1,0 0-1,0 0 0,0 0 1,0 0-1,0 0 1,0 0-1,0 0 1,0 0-1,0 0 1,1 0-1,-1 0 0,0 0 1,0 0-1,0 0 1,0 0-1,0 0 1,0 1-1,0-1 0,0 0 1,0 0-1,0 0 1,0 0-1,0 0 1,0 0-1,0 0 0,0 0 1,0 0-1,0 0 1,0 0-1,0 1 1,0-1-1,0 0 0,0 0 1,0 0-1,0 0 1,0 12 14,-2 11 1,-9 30-55,-4 15-118,3 1 0,-5 112 1,17-177 111,0-3 32,0 0-1,0 0 1,-1 0-1,2 0 0,-1 0 1,0 0-1,0 1 1,0-1-1,0 0 1,1 0-1,-1 0 1,0 0-1,1 0 0,-1 0 1,2 2-1,5-2-140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8.945"/>
    </inkml:context>
    <inkml:brush xml:id="br0">
      <inkml:brushProperty name="width" value="0.05" units="cm"/>
      <inkml:brushProperty name="height" value="0.05" units="cm"/>
    </inkml:brush>
  </inkml:definitions>
  <inkml:trace contextRef="#ctx0" brushRef="#br0">91 11 17300,'30'-11'2273,"-17"12"-1183,-12-1-1035,-1 0 1,0 0-1,0 1 0,1-1 0,-1 0 0,0 1 0,0-1 0,1 0 1,-1 1-1,0-1 0,0 0 0,0 1 0,0-1 0,0 0 1,1 1-1,-1-1 0,0 0 0,0 1 0,0-1 0,0 1 1,0-1-1,0 0 0,0 1 0,0-1 0,0 1 0,-1-1 1,1 0-1,0 1 0,0-1 0,0 0 0,0 1 0,-1-1 0,-62 157 3078,44-97-3032,2 0 0,-11 81 1,24-110-103,1 0 1,2 0 0,1 0 0,1 0 0,2 0 0,10 49 0,-10-67-43,1 0-1,0 0 1,1-1 0,0 1 0,1-1-1,1-1 1,0 1 0,0-1 0,1 0-1,1-1 1,0 0 0,0 0 0,1-1 0,0 0-1,1-1 1,-1 0 0,2 0 0,12 6-1,-8-7 12,1-1-1,0 0 0,23 5 1,59 7-170</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7.084"/>
    </inkml:context>
    <inkml:brush xml:id="br0">
      <inkml:brushProperty name="width" value="0.05" units="cm"/>
      <inkml:brushProperty name="height" value="0.05" units="cm"/>
    </inkml:brush>
  </inkml:definitions>
  <inkml:trace contextRef="#ctx0" brushRef="#br0">11 2 18684,'-11'31'2080,"11"-6"-1167,6-7-313,11-6 1088,6-1-368,9-10-375,5-1-225,3-10-688,0-1-400,-2-3-913,-4-4 1113,-13-4-232,-4-2-200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7.564"/>
    </inkml:context>
    <inkml:brush xml:id="br0">
      <inkml:brushProperty name="width" value="0.05" units="cm"/>
      <inkml:brushProperty name="height" value="0.05" units="cm"/>
    </inkml:brush>
  </inkml:definitions>
  <inkml:trace contextRef="#ctx0" brushRef="#br0">514 0 19948,'1'0'86,"-1"0"-1,1 0 1,-1 0-1,0 0 1,1 0-1,-1 0 1,1 1-1,-1-1 1,1 0-1,-1 0 1,0 0-1,1 0 1,-1 0-1,0 1 1,1-1-1,-1 0 1,0 0-1,1 0 1,-1 1-1,0-1 1,1 0-1,-1 1 1,0-1-1,1 0 1,-1 1-1,0-1 1,0 0-1,0 1 1,1 0-1,-3 13 1384,-14 20-226,13-29-1024,-22 40 35,-2-1 1,-2-2-1,-2-1 0,-2-1 0,-2-2 0,-1-1 1,-81 63-1,107-92-209,0-1-1,0 0 1,-1-1 0,0 0-1,-1-1 1,1 0 0,-1-1-1,0 0 1,-19 3 0,30-7-45,-1 1 0,1-1 0,-1 0 0,1 0 1,0 0-1,-1 0 0,1 0 0,-1-1 0,1 1 1,-1 0-1,1-1 0,0 1 0,-1-1 0,1 1 0,0-1 1,0 0-1,-1 1 0,1-1 0,0 0 0,0 0 1,0 0-1,0 0 0,-2-2 0,2 1-15,0-1 1,0 1-1,0 0 0,0-1 0,0 1 0,1-1 1,-1 1-1,1-1 0,0 1 0,-1-1 0,1 1 1,1-5-1,0-5-84,1-1 1,1 1-1,0 0 1,6-14-1,-3 9-44,0 1 0,2 0-1,0 0 1,0 1-1,2 0 1,21-27-1,-30 41 146,1-1 0,-1 1-1,1 0 1,-1-1 0,1 1-1,-1 0 1,1 0 0,0 0-1,-1 0 1,1 0 0,0 0 0,0 1-1,0-1 1,0 0 0,0 1-1,0 0 1,0-1 0,0 1-1,0 0 1,0 0 0,0 0-1,0 0 1,0 0 0,0 1-1,0-1 1,-1 1 0,1-1-1,0 1 1,0 0 0,0 0 0,0-1-1,-1 1 1,1 0 0,1 2-1,7 4 135,-1 1 0,0 0 0,-1 0 0,14 17 0,-7-7 72,-6-8-182,8 9 532,31 27 1,-43-42-682,-1 0-1,1-1 1,1 1 0,-1-1 0,1 0 0,-1-1-1,1 1 1,0-1 0,0 0 0,0 0 0,0-1 0,7 1-1,1 0-182,-1 1-126</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8.052"/>
    </inkml:context>
    <inkml:brush xml:id="br0">
      <inkml:brushProperty name="width" value="0.05" units="cm"/>
      <inkml:brushProperty name="height" value="0.05" units="cm"/>
    </inkml:brush>
  </inkml:definitions>
  <inkml:trace contextRef="#ctx0" brushRef="#br0">272 1 22277,'2'7'475,"0"0"0,0 0 0,-1 0 0,0 0 0,0 0 0,0 0 1,-1 0-1,0 1 0,-2 11 0,-2 3 683,-12 37 0,1-3-914,14-55-242,1 1 0,0-1 0,-1 0 0,1 1 0,0-1 0,0 0 0,0 1 0,0-1 0,0 0 0,0 1 0,0-1 0,1 0 0,-1 1 0,1-1 0,-1 0 0,0 1 0,1-1 0,0 0 0,-1 0 0,1 0 0,0 1 0,0-1 0,0 0 0,-1 0 0,3 1 0,-1-1-3,1 1 0,-1-1 0,1 0 0,-1 0 0,1 0 0,0 0 0,-1 0 0,1-1 0,0 1 0,-1-1 0,7 0 0,1 0-288,0 0 0,-1-2-1,1 1 1,0-1 0,0 0-1,11-5 1,5-9-1227,-25 16 1462,0-1 0,0 0 0,0 0 0,0 0-1,0 0 1,0 0 0,0 0 0,-1-1 0,1 1 0,0 0-1,-1 0 1,1 0 0,-1-1 0,1 1 0,-1 0-1,0-1 1,1 1 0,-1 0 0,0-1 0,0 0-1,-6-11-833</inkml:trace>
  <inkml:trace contextRef="#ctx0" brushRef="#br0" timeOffset="1">9 154 15539,'-8'6'2169,"16"2"-929,8-4-424,18-1 1577,6-1-641,10-2-456,1-5-183,6-1-633,-4-3-448,-7-5-32,-3-3 56,-9-12-128,-7-6-144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19.038"/>
    </inkml:context>
    <inkml:brush xml:id="br0">
      <inkml:brushProperty name="width" value="0.05" units="cm"/>
      <inkml:brushProperty name="height" value="0.05" units="cm"/>
    </inkml:brush>
  </inkml:definitions>
  <inkml:trace contextRef="#ctx0" brushRef="#br0">174 22 17572,'0'-1'99,"-1"0"0,1 0 0,0 0 0,-1 0 1,1 0-1,-1 0 0,1 0 0,-1 0 0,1 0 0,-1 0 0,0 0 1,0 0-1,1 0 0,-1 1 0,0-1 0,0 0 0,0 1 0,0-1 1,0 0-1,0 1 0,0-1 0,0 1 0,0-1 0,0 1 0,0 0 1,0-1-1,-1 1 0,1 0 0,0 0 0,0 0 0,0 0 1,0 0-1,0 0 0,0 0 0,-1 0 0,1 0 0,0 1 0,0-1 1,0 0-1,0 1 0,0-1 0,0 1 0,0-1 0,0 1 0,-1 0 1,-4 3 119,1-1 1,-1 0-1,1 1 1,0 0-1,0 0 1,1 1 0,-5 4-1,-2 5-150,1 0 1,1 1-1,1 0 0,0 0 0,1 0 1,0 1-1,1 1 0,1-1 1,1 1-1,0-1 0,1 1 0,1 0 1,1 0-1,0 1 0,1-1 0,4 31 1,-3-45-58,-1 0 1,1 0 0,0 1 0,0-1 0,0 0-1,0 0 1,0 0 0,1 0 0,-1-1 0,1 1-1,0 0 1,0-1 0,0 1 0,0-1 0,0 1-1,1-1 1,-1 0 0,1 0 0,-1 0 0,1-1-1,0 1 1,0 0 0,0-1 0,0 0 0,0 0-1,0 0 1,0 0 0,0 0 0,0 0 0,0-1-1,5 0 1,0 0 27,0-1-1,0 0 1,0-1 0,0 1-1,0-2 1,0 1-1,-1-1 1,1 0 0,-1-1-1,0 0 1,9-6 0,10-8 179,35-32 1,-57 46-197,22-19 228,31-36 1,-49 50-175,0-1 0,-1 1 0,0-2-1,-1 1 1,0-1 0,0 0-1,5-18 1,-9 18 19,-5 9 5,2 3-94,0 0-1,0 0 0,1 0 0,-1 1 0,0-1 0,1 0 0,-1 0 0,0 0 0,1 0 0,0 1 1,-1-1-1,1 0 0,-1 2 0,1 3-2,-1 0 1,0 0-1,1 1 1,1-1-1,-1 0 0,1 0 1,0 1-1,0-1 1,0 0-1,1 0 1,0 0-1,3 5 0,-4-9-3,0 0-1,0 0 0,0 0 0,1 0 0,-1 0 0,1 0 0,-1 0 1,1 0-1,0-1 0,0 1 0,0-1 0,0 1 0,0-1 1,0 0-1,0 0 0,0 0 0,0 0 0,0 0 0,1 0 0,-1-1 1,0 1-1,1-1 0,-1 0 0,0 1 0,1-1 0,-1 0 1,1 0-1,-1-1 0,0 1 0,1 0 0,-1-1 0,0 1 0,5-3 1,-2 1 12,0-1 0,1 0 1,-2 0-1,1 0 0,0 0 1,0-1-1,-1 0 1,0 0-1,0 0 0,0 0 1,0-1-1,-1 1 0,0-1 1,4-7-1,-5 8 1,0 1 1,0 0-1,-1-1 0,1 1 0,-1-1 0,0 1 1,0-1-1,0 0 0,-1 1 0,1-1 0,-1 0 1,0 0-1,0 1 0,0-1 0,-1 0 0,1 0 1,-1 1-1,0-1 0,0 1 0,0-1 0,-1 0 1,1 1-1,-3-4 0,4 6-95,-1 0-1,0 0 1,0 0-1,1 0 1,-1 0-1,0 1 1,0-1-1,0 0 1,0 1-1,0-1 1,0 0-1,0 1 1,0-1-1,-1 1 1,1-1-1,0 1 1,0 0-1,0 0 1,0-1-1,-1 1 1,-1 0-1,3 0 27,-1 1 0,1-1 0,-1 0 0,1 0-1,-1 1 1,1-1 0,-1 0 0,1 0-1,-1 1 1,1-1 0,-1 1 0,1-1 0,-1 0-1,1 1 1,0-1 0,-1 1 0,1-1-1,0 1 1,0-1 0,-1 1 0,1-1 0,0 1-1,0 0 1,0-1 0,0 1 0,-1-1-1,1 1 1,0-1 0,0 1 0,0 0-1,0-1 1,0 1 0,0-1 0,1 1 0,-1-1-1,0 1 1,0-1 0,0 1 0,0 0-1,1-1 1,-1 1 0,0-1 0,1 1 0,-1-1-1,1 1 1,7 14-777</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28.500"/>
    </inkml:context>
    <inkml:brush xml:id="br0">
      <inkml:brushProperty name="width" value="0.05" units="cm"/>
      <inkml:brushProperty name="height" value="0.05" units="cm"/>
    </inkml:brush>
  </inkml:definitions>
  <inkml:trace contextRef="#ctx0" brushRef="#br0">247 1 18004,'15'15'2328,"5"5"-1271,3 8-417,-1 4 2040,-1 5-1511,-2 10-313,-7 8-168,-11 11-384,-2 4-136,-14 5-80,-12 2-56,-9 1-256,-7-2-264,-11-7-872,-2-11 1160,-13-15-169,-9-9-159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0.093"/>
    </inkml:context>
    <inkml:brush xml:id="br0">
      <inkml:brushProperty name="width" value="0.05" units="cm"/>
      <inkml:brushProperty name="height" value="0.05" units="cm"/>
    </inkml:brush>
  </inkml:definitions>
  <inkml:trace contextRef="#ctx0" brushRef="#br0">495 109 16828,'-1'-5'305,"1"0"1,-1 1 0,-1-1 0,1 0-1,0 1 1,-1-1 0,0 1 0,0 0-1,0-1 1,-1 1 0,0 0 0,1 1 0,-1-1-1,-1 0 1,1 1 0,0-1 0,-1 1-1,0 0 1,0 0 0,0 1 0,0-1-1,0 1 1,0 0 0,0 0 0,-1 0-1,1 1 1,-10-3 0,0 1-93,-1 1-1,1 0 1,-1 0-1,0 2 1,0 0 0,1 0-1,-29 6 1,-6 6-152,45-11-61,1 1 1,-1-1 0,0 1-1,0 0 1,1 0 0,-1 0 0,1 0-1,0 0 1,-6 6 0,8-7-3,1 0 0,-1 0 0,1 1 0,-1-1 0,1 0 0,0 0 0,-1 0 0,1 1 0,0-1 0,0 0 0,0 0 0,0 1 0,0-1 0,0 0 0,1 0 0,-1 1 0,0-1 0,0 0 0,1 0 0,-1 1 0,1-1 0,1 2 0,18 31-40,-10-19 35,0 5-1,-1 0 0,0 1 0,-2 0-1,-1 0 1,0 0 0,3 28 0,-6-17 3,-1 1 0,-1 0 0,-6 51 0,-9 8 19,-52 178 0,58-241-9,-39 132 111,-52 199 906,97-351-979,-5 17 135,2-1 0,0 2 1,0 29-1,5-55-172,0 0 0,0 1 0,0-1 0,0 0 0,0 1 1,0-1-1,1 0 0,-1 1 0,0-1 0,1 0 0,-1 1 0,1-1 0,0 0 0,-1 0 1,1 0-1,0 1 0,-1-1 0,1 0 0,0 0 0,0 0 0,0 0 0,0 0 1,0-1-1,0 1 0,0 0 0,1 0 0,-1-1 0,0 1 0,0 0 0,0-1 1,1 1-1,-1-1 0,0 0 0,1 1 0,-1-1 0,2 0 0,5 0 3,0 0 0,0 0 1,0-1-1,0 0 0,9-3 0,2 0-1,117-23-838,-115 22 551,-1-2 1,0 0 0,0-2 0,26-14-1,-9 1-159</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5.890"/>
    </inkml:context>
    <inkml:brush xml:id="br0">
      <inkml:brushProperty name="width" value="0.05" units="cm"/>
      <inkml:brushProperty name="height" value="0.05" units="cm"/>
    </inkml:brush>
  </inkml:definitions>
  <inkml:trace contextRef="#ctx0" brushRef="#br0">6 1 19836,'-5'7'2001,"5"1"-1057,0 3-328,14-5 1024,9 0-199,13-4-345,6-2-216,14-2-240,4-4-128,1 1-232,-1-2-128,-8 4-360,-9 0-224,-16 3-1000,-4 0 1232,-20 0-216,13-7-128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7.192"/>
    </inkml:context>
    <inkml:brush xml:id="br0">
      <inkml:brushProperty name="width" value="0.05" units="cm"/>
      <inkml:brushProperty name="height" value="0.05" units="cm"/>
    </inkml:brush>
  </inkml:definitions>
  <inkml:trace contextRef="#ctx0" brushRef="#br0">4 398 17116,'-1'0'155,"1"0"0,0 1 0,-1-1 0,1 1 0,0-1 0,0 1 0,-1-1 0,1 1 0,0-1 0,0 1 0,0-1 1,0 1-1,0-1 0,-1 1 0,1-1 0,0 1 0,0-1 0,0 1 0,1-1 0,-1 1 0,0-1 0,0 1 0,0-1 0,0 1 0,0-1 1,1 2-1,0-2-24,-1 0 1,1 0 0,0 1 0,-1-1 0,1 0 0,-1 0 0,1 0 0,0 0 0,-1 0-1,1 0 1,0 0 0,-1 0 0,1 0 0,0 0 0,-1 0 0,1-1 0,1 1-1,33-17 1662,4-7-1032,0-2 0,67-59 0,58-77-358,-79 65-327,-96 138-70,4-12 22,1 0 0,1 0 0,1 1 0,0 49 0,7-20-1191,12 80 1,-15-125 771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7.643"/>
    </inkml:context>
    <inkml:brush xml:id="br0">
      <inkml:brushProperty name="width" value="0.05" units="cm"/>
      <inkml:brushProperty name="height" value="0.05" units="cm"/>
    </inkml:brush>
  </inkml:definitions>
  <inkml:trace contextRef="#ctx0" brushRef="#br0">0 74 20004,'20'2'2209,"20"-2"-1209,10-5-400,16-4 1048,6-2-279,8-1-417,-2 0-280,-2 1-608,-5 2-304,-19 4-768,-9 4-424,-19 1 1095,-6 4-247,-11 4-256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8.036"/>
    </inkml:context>
    <inkml:brush xml:id="br0">
      <inkml:brushProperty name="width" value="0.05" units="cm"/>
      <inkml:brushProperty name="height" value="0.05" units="cm"/>
    </inkml:brush>
  </inkml:definitions>
  <inkml:trace contextRef="#ctx0" brushRef="#br0">3 39 18868,'7'0'494,"-1"0"1,1 0-1,-1 0 0,0-1 0,1 0 1,-1 0-1,0 0 0,9-4 0,13-2 907,-13 4-886,21-4 646,38-4 0,-64 10-1057,-1 1 0,1 0-1,-1 0 1,1 1 0,0 0 0,-1 1-1,0 0 1,1 0 0,12 6-1,-19-7-88,0 1-1,0 0 0,0-1 0,0 1 0,0 0 0,0 1 0,-1-1 0,1 0 0,-1 1 0,1-1 0,-1 1 0,0 0 0,0 0 1,0 0-1,-1 0 0,1 0 0,-1 0 0,2 5 0,-2-3-5,0 1 0,0-1 0,-1 1-1,0-1 1,0 0 0,0 1 0,0-1 0,-1 0 0,0 1 0,-3 9-1,-2 1-3,-1-1 0,0 0 0,0 0 0,-2-1 0,0 0 1,-20 23-1,10-15 12,-2-2 0,0 0 1,-1-2-1,-1 0 0,-1-2 1,0 0-1,-1-2 0,-1 0 1,0-2-1,-40 13 0,66-25-15,0 1-1,0-1 0,0 0 1,0 0-1,0 0 1,0 0-1,0 0 0,0 0 1,0 0-1,0 0 0,0 0 1,0 0-1,0 0 1,0 0-1,0 0 0,0 0 1,0 0-1,0 0 1,0 1-1,0-1 0,0 0 1,0 0-1,-1 0 0,1 0 1,0 0-1,0 0 1,0 0-1,0 0 0,0 0 1,0 0-1,0 0 1,0 0-1,0 0 0,0 0 1,0 0-1,0 0 0,11 0 14,19-2-6,267-45-2447,-254 44 2049,-2 1-131</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8.516"/>
    </inkml:context>
    <inkml:brush xml:id="br0">
      <inkml:brushProperty name="width" value="0.05" units="cm"/>
      <inkml:brushProperty name="height" value="0.05" units="cm"/>
    </inkml:brush>
  </inkml:definitions>
  <inkml:trace contextRef="#ctx0" brushRef="#br0">77 56 17108,'8'-8'1000,"4"-6"1279,24-19 0,-36 33-2236,0 0-1,0 0 1,0 0 0,0 0-1,0 0 1,0 0-1,0 0 1,0 0-1,0 0 1,0 0 0,0 0-1,0 0 1,0 0-1,0 1 1,0-1 0,0 0-1,0 0 1,0 0-1,0 0 1,0 0 0,0 0-1,0 0 1,0 0-1,0 0 1,0 0 0,0 0-1,0 0 1,0 0-1,0 1 1,0-1-1,0 0 1,0 0 0,0 0 42,0 0-43,0 0 1,0 0 0,0 0-1,0 0 1,0 0-1,0 0 1,1 0 0,-1 0-1,0 0 1,0 0-1,0 0 1,0 0 0,0 0-1,0 0 1,0 0-1,0 0 1,0 0-1,0 0 1,0 0 0,0 0-1,0 0 1,1 0-1,-1 0 1,0 0 0,0 0-1,0 0 1,0 0-1,0 0 1,0 0 0,-3 12 831,-6 12-523,-80 213 309,80-206-658,1 0-1,2 1 1,1 0 0,1 0-1,2 58 1,3-81-101,0 1 0,0-1-1,1 1 1,0-1 0,0 0 0,1 1 0,1-1 0,8 16-1,-10-22 69,0 1 0,0-1 0,1 0 0,0 1 0,-1-1 0,1-1 0,1 1 0,-1 0 0,0-1 0,1 1 0,-1-1 0,1 0 0,-1 0 0,1 0 0,0-1 0,0 1 0,0-1 0,0 0 0,0 0 0,0-1 0,0 1 0,8-1 0,38-2-280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9.606"/>
    </inkml:context>
    <inkml:brush xml:id="br0">
      <inkml:brushProperty name="width" value="0.05" units="cm"/>
      <inkml:brushProperty name="height" value="0.05" units="cm"/>
    </inkml:brush>
  </inkml:definitions>
  <inkml:trace contextRef="#ctx0" brushRef="#br0">31 283 13251,'-2'1'371,"1"0"1,-1 0 0,0 0-1,0 0 1,0 0-1,1 1 1,-1-1-1,0 0 1,1 1-1,0 0 1,-1-1 0,1 1-1,0 0 1,0-1-1,0 1 1,0 0-1,0 0 1,0 0 0,0 0-1,1 0 1,-1 0-1,1 0 1,-1 0-1,1 0 1,0 4 0,2-6-137,0 0 1,0 0-1,0-1 1,1 1 0,-1 0-1,0-1 1,0 1-1,0-1 1,0 0 0,0 0-1,4-2 1,29-17 449,-1-1 1,62-51-1,50-65-379,-87 66-170,-59 72-135,0-1-1,0 0 1,0 0 0,0 0 0,0 0 0,0 1 0,0-1 0,0 0-1,0 0 1,0 0 0,1 0 0,-1 0 0,0 1 0,0-1-1,0 0 1,0 0 0,0 0 0,0 0 0,0 0 0,0 0 0,1 0-1,-1 1 1,0-1 0,0 0 0,0 0 0,0 0 0,0 0-1,1 0 1,-1 0 0,0 0 0,0 0 0,0 0 0,0 0 0,0 0-1,1 0 1,-1 0 0,0 0 0,0 0 0,0 0 0,0 0 0,1 0-1,-1 0 1,0 0 0,0 0 0,0 0 0,0 0 0,0 0-1,1 0 1,-1-1 0,0 1 0,0 0 0,0 0 0,0 0 0,0 0-1,0 0 1,1-1 0,-4 16 16,-17 45 9,4-17-54,-14 70 1,29-111-96,1 0 1,-1 0 0,1 0 0,0 0 0,-1 0-1,1 0 1,0 0 0,0 0 0,0 0-1,1 0 1,-1-1 0,0 1 0,1 0 0,-1 0-1,1 0 1,0 0 0,-1 0 0,1 0-1,1 1 1,4 1-341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0.158"/>
    </inkml:context>
    <inkml:brush xml:id="br0">
      <inkml:brushProperty name="width" value="0.05" units="cm"/>
      <inkml:brushProperty name="height" value="0.05" units="cm"/>
    </inkml:brush>
  </inkml:definitions>
  <inkml:trace contextRef="#ctx0" brushRef="#br0">9 12 15731,'4'-11'2938,"-1"15"103,1 20-246,-6 154 386,0-62-6070,2-116 2870,0 0 0,0 1 0,0-1 0,0 0 1,0 0-1,0 0 0,0 1 0,0-1 0,0 0 0,0 0 0,0 0 0,0 1 0,0-1 0,-1 0 0,1 0 0,0 0 0,0 0 0,0 1 0,0-1 0,0 0 0,0 0 0,0 0 0,0 0 0,-1 0 0,1 1 0,0-1 0,0 0 1,0 0-1,0 0 0,0 0 0,-1 0 0,1 0 0,0 0 0,0 0 0,0 1 0,0-1 0,-1 0 0,1 0 0,0 0 0,0 0 0,0 0 0,-1 0 0,1 0 0,0 0 0,0 0 0,0 0 0,-1 0 0,1 0 0,0 0 0,0-1 1,0 1-1,0 0 0,-1 0 0,1 0 0,0 0 0,-9-7-696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0.620"/>
    </inkml:context>
    <inkml:brush xml:id="br0">
      <inkml:brushProperty name="width" value="0.05" units="cm"/>
      <inkml:brushProperty name="height" value="0.05" units="cm"/>
    </inkml:brush>
  </inkml:definitions>
  <inkml:trace contextRef="#ctx0" brushRef="#br0">4 45 16379,'-3'-2'2057,"10"2"-985,4 2-376,12-2 1393,3 0-513,11-2-552,7-2-376,5-1-976,3-2-640,3-3 880,3 1-232,7 2-208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19.482"/>
    </inkml:context>
    <inkml:brush xml:id="br0">
      <inkml:brushProperty name="width" value="0.05" units="cm"/>
      <inkml:brushProperty name="height" value="0.05" units="cm"/>
    </inkml:brush>
  </inkml:definitions>
  <inkml:trace contextRef="#ctx0" brushRef="#br0">104 32 17828,'0'-1'118,"0"-1"0,0 1 0,0-1 1,0 1-1,0-1 0,0 1 0,-1-1 1,1 1-1,-1-1 0,1 1 0,-1-1 0,1 1 1,-1-1-1,0 1 0,0 0 0,-2-3 0,3 4-44,-1-1 0,0 0 0,0 1 0,0 0 0,0-1 0,1 1 0,-1-1 0,0 1 0,0 0 0,0 0 0,0-1-1,0 1 1,0 0 0,0 0 0,0 0 0,0 0 0,0 0 0,0 0 0,0 1 0,-1-1 0,-2 1 85,1 0 0,0 1 0,-1-1 1,1 1-1,0 0 0,0 0 0,0 0 1,0 0-1,0 1 0,0-1 0,0 1 0,-3 4 1,2 0-52,0-1 0,0 0 0,1 1 1,0 0-1,0 0 0,1 0 0,0 0 1,0 0-1,-1 13 0,3-18-93,-1 0 0,1 0 0,0 0 0,1 0 0,-1 0 0,0 0 0,0 0 0,1 0 0,-1-1 0,1 1 0,0 0 0,-1 0 0,1 0 0,0-1 0,0 1 0,0 0 0,2 1 0,-2-2 0,1 0 0,0 0 1,-1 0-1,1 0 0,0 0 1,0 0-1,0-1 0,0 1 1,-1 0-1,1-1 0,0 0 0,0 1 1,0-1-1,0 0 0,0 0 1,0 0-1,0 0 0,0-1 1,0 1-1,3-1 0,9-3 95,1-1-1,-1 0 1,0-1 0,-1 0-1,26-17 1,-25 14 31,1 1 0,0 0 1,1 1-1,16-5 1,-31 11-128,0 1 1,0-1-1,1 1 1,-1-1-1,0 1 0,1 0 1,-1 0-1,0-1 1,1 1-1,-1 0 1,0 0-1,1 0 1,-1 1-1,0-1 1,0 0-1,1 0 1,-1 1-1,0-1 1,1 1-1,-1-1 0,0 1 1,0-1-1,0 1 1,0 0-1,0 0 1,1 0-1,-1-1 1,-1 1-1,1 0 1,0 0-1,0 0 1,0 0-1,0 1 1,-1-1-1,1 0 1,0 1-1,1 5 33,-1 0 0,1-1 0,-1 1-1,-1 0 1,1 0 0,-2 8 0,1-9-14,0 0 0,0 0-1,1 0 1,0 0 0,2 9 0,-3-15-29,0 1 1,0 0-1,1-1 0,-1 1 1,1 0-1,-1-1 0,1 1 1,-1-1-1,1 1 1,-1-1-1,1 1 0,-1-1 1,1 1-1,0-1 0,-1 0 1,1 1-1,0-1 0,-1 0 1,1 1-1,0-1 1,-1 0-1,1 0 0,0 0 1,-1 0-1,1 1 0,0-1 1,0 0-1,-1 0 0,1 0 1,0-1-1,0 1 1,-1 0-1,1 0 0,0 0 1,0 0-1,-1-1 0,1 1 1,0 0-1,0-1 0,28-17-3,-24 14-15,28-18-406,28-21-2303,-56 39 2575,-1 0-1,0 0 1,-1-1 0,6-7 0,-7 9 83,15-21-564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1.041"/>
    </inkml:context>
    <inkml:brush xml:id="br0">
      <inkml:brushProperty name="width" value="0.05" units="cm"/>
      <inkml:brushProperty name="height" value="0.05" units="cm"/>
    </inkml:brush>
  </inkml:definitions>
  <inkml:trace contextRef="#ctx0" brushRef="#br0">421 0 17100,'0'0'83,"1"1"0,-1-1 0,1 0 0,-1 1 0,1-1 0,-1 0 0,1 1 0,-1-1 0,1 1 1,-1-1-1,0 1 0,1-1 0,-1 1 0,0-1 0,1 1 0,-1-1 0,0 1 0,0-1 0,0 1 0,1-1 0,-1 1 1,0 0-1,0-1 0,0 1 0,0-1 0,0 1 0,0 0 0,0-1 0,0 1 0,0-1 0,0 1 0,0-1 1,-1 1-1,1 0 0,0-1 0,0 1 0,-1-1 0,1 1 0,0-1 0,0 1 0,-1-1 0,0 1 0,-15 27 1667,-4-1-855,-1-1 0,-2 0 0,-41 36 0,50-50-774,0-1 0,-1 0 1,-1-1-1,1-1 0,-1 0 1,-1-2-1,0 1 0,-25 6 1,38-13-106,0 0 0,0 0 0,0-1 0,0 1 0,0-1 0,0 0 0,0 0 0,0 0 0,-1-1 0,1 1 0,0-1 0,0 0 0,0 0 0,0 0 0,0-1 0,1 0 1,-7-3-1,7 3-67,0-1 0,0 1 0,0-1 0,1 0 1,-1 0-1,1-1 0,0 1 0,0 0 0,0-1 1,0 1-1,0-1 0,1 0 0,0 0 0,0 1 1,0-1-1,0 0 0,0-8 0,0 8-26,1 0 0,0 0-1,0 1 1,0-1 0,0 0-1,1 0 1,-1 0-1,1 0 1,0 1 0,2-6-1,-2 8 65,0-1 0,-1 1-1,1 0 1,0 0-1,0 0 1,0 0 0,0 0-1,-1 0 1,2 0-1,-1 1 1,0-1-1,0 0 1,0 0 0,0 1-1,0-1 1,1 1-1,-1-1 1,0 1 0,0-1-1,1 1 1,-1 0-1,0 0 1,1 0-1,-1-1 1,0 1 0,1 1-1,-1-1 1,0 0-1,1 0 1,-1 0 0,0 1-1,1-1 1,0 1-1,10 3 72,-1 1 0,0 0-1,0 1 1,19 13 0,14 7 292,-20-15-583,1-2-1,0 0 0,1-2 1,0 0-1,0-2 1,53 3-1,-61-6-286</inkml:trace>
  <inkml:trace contextRef="#ctx0" brushRef="#br0" timeOffset="1">656 201 20220,'-10'14'1825,"2"5"-1289,-3 3-232,5 1 736,2 1-248,2-2-312,2 1-184,6-3-200,0-2-24,7-4-88,3-4-80,1-3-384,0-6-344,0-4 160,-5-5 448,0-7-176,-2 0-184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1.502"/>
    </inkml:context>
    <inkml:brush xml:id="br0">
      <inkml:brushProperty name="width" value="0.05" units="cm"/>
      <inkml:brushProperty name="height" value="0.05" units="cm"/>
    </inkml:brush>
  </inkml:definitions>
  <inkml:trace contextRef="#ctx0" brushRef="#br0">0 548 18236,'31'7'1792,"12"-4"-1152,4-3-256,7 0 809,-2-3-529,0-2-904,-8-3 440,-1 4-224,-11-2-136</inkml:trace>
  <inkml:trace contextRef="#ctx0" brushRef="#br0" timeOffset="1">607 0 20724,'9'26'2033,"3"13"-1273,3 2-280,4 10 880,1 5-223,-4 2-417,0 4-184,-12-1-232,-2 2-112,-11-2-136,-7 0-88,-10-3-432,-6-3-464,-3-6 800,1-10-144,7-21-104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42.252"/>
    </inkml:context>
    <inkml:brush xml:id="br0">
      <inkml:brushProperty name="width" value="0.05" units="cm"/>
      <inkml:brushProperty name="height" value="0.05" units="cm"/>
    </inkml:brush>
  </inkml:definitions>
  <inkml:trace contextRef="#ctx0" brushRef="#br0">35 1 18596,'6'0'793,"1"1"0,0 0 0,-1 0 0,9 4 0,9 0 228,31 4 745,84 1 0,-86-10-1529,1-2 0,-1-3 0,79-16 0,-131 20-235,-1 1-1,1 0 1,-1 0 0,1 0-1,-1 0 1,1 0 0,0 0-1,-1 0 1,1 0-1,-1 0 1,1 0 0,-1 0-1,1 0 1,-1 0 0,1 0-1,-1 1 1,1-1 0,-1 0-1,1 0 1,-1 1 0,1-1-1,-1 0 1,1 1 0,-1-1-1,1 0 1,-1 1 0,0-1-1,1 1 1,-1-1-1,0 1 1,1-1 0,-1 1-1,0-1 1,0 1 0,1-1-1,-1 1 1,0-1 0,0 1-1,0-1 1,0 1 0,0-1-1,0 1 1,0-1 0,0 1-1,0 0 1,0-1-1,0 1 1,0-1 0,0 2-1,-8 37 28,3-23-20,-10 87 111,-2 109 1,13 105 37,4-279-149,0 1 21,-2 1 0,-1-1 1,-2 0-1,-2 0 0,-18 59 0,20-83 33,0-1 0,-2 1 0,1-1 0,-2 0 0,0-1 0,0 0 0,-2 0 0,1-1 0,-1 0 0,-1 0 0,0-1 0,-1-1 0,0 0 0,-1 0 0,0-2 0,-25 14 0,23-15 53,-1-1-1,0 0 0,0-1 0,0-1 0,-1-1 1,1 0-1,-1-1 0,0-1 0,-24-1 0,34 0-186,0-1 0,0 0 1,0-1-1,0 0 0,1 0 0,-1 0 0,0-1 0,1 0 0,0 0 0,-11-8 0,12 8-197,1-1 0,0 0 0,0-1 0,0 1 1,1-1-1,-1 1 0,1-1 0,0 0 0,0 0 0,1-1 0,0 1 0,0 0 0,0-1 0,-2-10 0,-1-14-674</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1.766"/>
    </inkml:context>
    <inkml:brush xml:id="br0">
      <inkml:brushProperty name="width" value="0.05" units="cm"/>
      <inkml:brushProperty name="height" value="0.05" units="cm"/>
    </inkml:brush>
  </inkml:definitions>
  <inkml:trace contextRef="#ctx0" brushRef="#br0">530 1 15091,'1'0'120,"0"0"0,0 0 0,-1 0-1,1 0 1,0 0 0,0 0 0,-1 0 0,1 0-1,0 1 1,0-1 0,-1 0 0,1 0 0,0 1 0,0-1-1,-1 0 1,1 1 0,0-1 0,-1 1 0,2 0-1,-2-1-48,0 1 0,0-1 0,0 0-1,0 1 1,0-1 0,0 1-1,0-1 1,0 1 0,0-1 0,0 1-1,0-1 1,0 1 0,0-1 0,0 1-1,0-1 1,0 0 0,-1 1 0,1-1-1,0 1 1,0-1 0,-1 1-1,1-1 1,-1 1 0,-28 28 2038,18-18-1386,-75 77 1749,36-33-1775,-4-2 0,-78 60 0,117-103-604,0 1-1,-30 13 1,41-22-80,1 0 1,-1-1 0,1 1-1,-1-1 1,1 0-1,-1 0 1,0 0-1,0-1 1,1 1 0,-1-1-1,0 0 1,0 0-1,0 0 1,1-1 0,-1 1-1,0-1 1,0 0-1,1 0 1,-1 0 0,-4-3-1,6 2-12,0 0-1,0 0 1,0 0-1,0 0 1,0 0-1,1-1 1,-1 1-1,1 0 1,0-1 0,0 1-1,0-1 1,0 0-1,0 1 1,0-1-1,1 0 1,-1 0-1,1 0 1,0 1-1,0-1 1,0 0-1,0 0 1,0 0 0,1-3-1,1-4-21,0 0 0,0 0-1,1 0 1,0 0 0,5-10-1,-1 5-20,1 1-1,0 0 0,1 0 0,1 1 1,11-13-1,-16 21 34,0-1 1,0 2-1,0-1 0,0 0 1,1 1-1,0 0 0,0 1 0,0-1 1,0 1-1,0 0 0,1 1 1,-1-1-1,1 1 0,9-2 1,-12 4 23,0 1 0,0-1 1,-1 0-1,1 1 0,0 0 1,0 0-1,-1 0 0,1 0 1,-1 0-1,1 1 0,-1 0 1,0 0-1,1 0 0,-1 0 1,0 0-1,0 0 0,-1 1 1,1 0-1,0-1 1,4 7-1,4 6 64,-1 1 0,0 0 0,7 18 0,-6-13-22,10 21 265,20 36-1587,-36-69 792,1-1 0,0-1-1,0 1 1,0-1 0,1 0-1,13 11 1,-6-9-323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2.215"/>
    </inkml:context>
    <inkml:brush xml:id="br0">
      <inkml:brushProperty name="width" value="0.05" units="cm"/>
      <inkml:brushProperty name="height" value="0.05" units="cm"/>
    </inkml:brush>
  </inkml:definitions>
  <inkml:trace contextRef="#ctx0" brushRef="#br0">94 1 22901,'-6'6'587,"1"0"1,1 0-1,-1 1 0,1 0 1,0 0-1,-3 10 0,-17 48 35,18-47-475,-3 10-95,-6 30 1,13-48-49,1-1 0,0 1 0,0-1 1,1 1-1,0-1 0,1 1 0,2 12 0,-2-19-33,-1-1 1,1 1-1,0-1 0,0 0 0,0 1 0,0-1 0,1 0 1,-1 0-1,1 0 0,-1 0 0,1 0 0,0 0 1,0 0-1,-1-1 0,1 1 0,1 0 0,-1-1 0,0 0 1,0 1-1,0-1 0,1 0 0,-1 0 0,1 0 0,-1-1 1,0 1-1,1-1 0,0 1 0,-1-1 0,1 0 0,-1 0 1,1 0-1,-1 0 0,1 0 0,-1 0 0,6-2 0,-3 1-162,0 0-1,0 0 0,0-1 1,-1 0-1,1 0 0,0 0 0,-1 0 1,1-1-1,-1 1 0,0-1 0,0 0 1,0-1-1,0 1 0,0-1 1,-1 1-1,1-1 0,3-6 0,-2-4-641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2.618"/>
    </inkml:context>
    <inkml:brush xml:id="br0">
      <inkml:brushProperty name="width" value="0.05" units="cm"/>
      <inkml:brushProperty name="height" value="0.05" units="cm"/>
    </inkml:brush>
  </inkml:definitions>
  <inkml:trace contextRef="#ctx0" brushRef="#br0">1 42 19092,'10'1'2321,"13"-1"-1185,2-1-456,7-4 1432,2-1-527,4 0-569,-5 0-376,0 3-816,-7 1-592,-6 2 656,-5-3-144,-6-8-168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3.020"/>
    </inkml:context>
    <inkml:brush xml:id="br0">
      <inkml:brushProperty name="width" value="0.05" units="cm"/>
      <inkml:brushProperty name="height" value="0.05" units="cm"/>
    </inkml:brush>
  </inkml:definitions>
  <inkml:trace contextRef="#ctx0" brushRef="#br0">152 0 17684,'-9'9'1960,"-3"7"-1344,-5 5-168,-1 7 897,-1 11-433,-2 4-144,2 14-248,3 4-104,3 0-120,6 2-48,7-5-88,3 1-8,9-14-256,6-3-384,8-19-120,2-6 512,2-16-144,-2-7-72</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3.534"/>
    </inkml:context>
    <inkml:brush xml:id="br0">
      <inkml:brushProperty name="width" value="0.05" units="cm"/>
      <inkml:brushProperty name="height" value="0.05" units="cm"/>
    </inkml:brush>
  </inkml:definitions>
  <inkml:trace contextRef="#ctx0" brushRef="#br0">10 238 15827,'-2'5'639,"0"0"-1,1 0 1,-1 0-1,1 0 1,0 1-1,1 4 0,0-9-530,0-1 0,0 1 0,0 0 0,0 0 0,0-1-1,0 1 1,0 0 0,0-1 0,1 1 0,-1-1 0,0 1 0,1 0-1,-1-1 1,0 1 0,1-1 0,-1 1 0,0 0 0,1-1-1,-1 1 1,1-1 0,-1 0 0,2 1 0,-1 0 23,0-1 0,0 0 0,0 0 0,1 1 0,-1-1 0,0 0 0,0 0 0,1 0 0,-1 0 0,0-1 1,0 1-1,1 0 0,-1 0 0,0-1 0,0 1 0,0-1 0,2 0 0,17-9 467,0-1 0,0-1-1,-1 0 1,18-17 0,-4 4-214,66-56 185,-60 48-643,62-42 0,-91 73-147,-9 9 101,-12 20 17,8-21 60,-2 6-33,-48 121-1,46-110-295,0 0 0,2 1 0,-6 46 0,11-69 316,0 0-1,0 0 1,0-1 0,0 1 0,0 0-1,-1 0 1,2 0 0,-1 0 0,0 0-1,0 0 1,0 0 0,0 0 0,1 0 0,-1 0-1,0-1 1,1 1 0,-1 0 0,0 0-1,1 0 1,-1-1 0,2 2 0,-1-2 19,0 0 0,0 0-1,0-1 1,0 1 0,0 0 0,0 0 0,0-1 0,0 1 0,0-1 0,0 1-1,0-1 1,0 1 0,-1-1 0,1 0 0,0 1 0,0-1 0,-1 0 0,1 0 0,0 0-1,0-1 1,21-22-615</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3.966"/>
    </inkml:context>
    <inkml:brush xml:id="br0">
      <inkml:brushProperty name="width" value="0.05" units="cm"/>
      <inkml:brushProperty name="height" value="0.05" units="cm"/>
    </inkml:brush>
  </inkml:definitions>
  <inkml:trace contextRef="#ctx0" brushRef="#br0">218 0 20516,'-20'20'2073,"5"6"-1337,1 0-344,4 2 1136,2-1-495,6 2-769,2-1-320,2-2-544,1-5-225,0-4-527,-1-5-80,-5-13-81,-2-11 673</inkml:trace>
  <inkml:trace contextRef="#ctx0" brushRef="#br0" timeOffset="1">1 93 19516,'8'7'1953,"11"-4"-1153,9-2-344,7 1 944,5-2-288,3-3-864,1-3-568,-2-2 384,-1 0-112,-7 1-240</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4.403"/>
    </inkml:context>
    <inkml:brush xml:id="br0">
      <inkml:brushProperty name="width" value="0.05" units="cm"/>
      <inkml:brushProperty name="height" value="0.05" units="cm"/>
    </inkml:brush>
  </inkml:definitions>
  <inkml:trace contextRef="#ctx0" brushRef="#br0">93 214 20676,'-2'0'2393,"2"7"-1593,-5 4-312,-1 4 1449,-1 7-993,-4 2-192,0 7-448,-1 4-232,1 0-480,-1 2-232,4-5-552,4-4-393,1-14 1105,4-8-304,5-15-232</inkml:trace>
  <inkml:trace contextRef="#ctx0" brushRef="#br0" timeOffset="1">57 21 20508,'-6'-3'6074,"9"3"-4978,2-2-1408,0-2-544,1 1 728,1-3-248,-2 4-289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0.105"/>
    </inkml:context>
    <inkml:brush xml:id="br0">
      <inkml:brushProperty name="width" value="0.05" units="cm"/>
      <inkml:brushProperty name="height" value="0.05" units="cm"/>
    </inkml:brush>
  </inkml:definitions>
  <inkml:trace contextRef="#ctx0" brushRef="#br0">53 84 12171,'26'-83'4313,"-27"111"1168,1 4-4848,-6 42 416,-14 299 1288,18-389-2407,0-1 0,-1 1 0,0 0 0,-2 0 0,-8-22 0,-8-28 408,21 65-324,-1 1 1,1-1 0,0 0 0,0 1 0,-1-1-1,1 0 1,0 0 0,0 1 0,0-1 0,0 0-1,0 0 1,0 1 0,0-1 0,0 0 0,0 0 0,0 1-1,1-1 1,-1 0 0,0 0 0,0 1 0,1-1-1,-1 0 1,0 1 0,1-1 0,-1 0 0,1 1 0,-1-1-1,1 1 1,-1-1 0,1 0 0,-1 1 0,1 0-1,0-1 1,-1 1 0,1-1 0,0 1 0,-1 0-1,1-1 1,0 1 0,0 0 0,-1 0 0,1-1 0,0 1-1,0 0 1,-1 0 0,1 0 0,0 0 0,1 0-1,5 1 36,1 0-1,-1 0 0,1 0 1,9 4-1,5 1-123,1-3-692,2-1 0,-1-1-1,0-1 1,0-2 0,0 0-1,43-9 1,-51 6 390,1 1 0,-1-2 0,-1 0 0,1-1 0,-1-1 0,0 0 0,0-1 0,-1 0 0,0-1 0,17-17 0,-25 20 1820,-10 10 17,-11 12 263,5-2-794,-1-1-408,1 1-1,1 0 1,0 1-1,1-1 1,0 2-1,-8 21 1,16-35-515,0 0 1,0 0 0,0-1 0,-1 1 0,1 0-1,0 0 1,0 0 0,0-1 0,0 1 0,1 0-1,-1 0 1,0-1 0,0 1 0,0 0 0,1 0-1,-1-1 1,0 1 0,1 0 0,-1 0 0,0-1-1,1 1 1,-1 0 0,1-1 0,-1 1 0,1-1-1,0 1 1,-1-1 0,1 1 0,-1-1 0,1 1-1,0-1 1,-1 0 0,1 1 0,0-1 0,0 0-1,1 1 1,34 5-28,-21-4 37,-4 0-34,0 1 1,0 0-1,0 1 0,-1 0 0,1 1 1,14 8-1,-23-12 18,0 0 1,0 1-1,-1-1 0,1 0 1,0 1-1,-1-1 1,1 1-1,-1-1 0,0 1 1,1-1-1,-1 1 0,0 0 1,0 0-1,0 0 0,0 0 1,-1 0-1,1 0 0,0 0 1,-1 0-1,1 0 1,-1 0-1,0 0 0,0 0 1,0 0-1,0 0 0,0 0 1,0 0-1,0 0 0,-1 0 1,1 0-1,-1 0 0,1 0 1,-1 0-1,0 0 1,0 0-1,0 0 0,0 0 1,0 0-1,0-1 0,-1 1 1,1 0-1,-3 1 0,-2 4 50,0-1 0,-1 0 0,0 0 0,0-1 0,0 1 0,-1-2 0,1 1 0,-1-1 0,-15 6 0,16-8-165,0 1 0,0-1 0,0-1 1,0 1-1,0-1 0,0 0 0,0-1 1,0 0-1,-1 0 0,1 0 0,0-1 1,-11-2-1,17 2 78,-1 1 0,1-1 0,-1 1 1,1-1-1,0 1 0,-1-1 0,1 0 0,0 0 1,0 0-1,-1 0 0,1 0 0,0 0 0,0 0 1,0 0-1,0 0 0,0 0 0,1 0 1,-2-2-1,1-9-422</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1:34.868"/>
    </inkml:context>
    <inkml:brush xml:id="br0">
      <inkml:brushProperty name="width" value="0.05" units="cm"/>
      <inkml:brushProperty name="height" value="0.05" units="cm"/>
    </inkml:brush>
  </inkml:definitions>
  <inkml:trace contextRef="#ctx0" brushRef="#br0">361 0 18788,'41'104'5565,"-33"-86"-5241,0-1 0,0 2 0,-2-1 0,0 1 0,3 24 0,-7-30-286,-1 1 0,-1-1 0,0 1 0,0-1 0,-1 0 0,-1 1 0,0-1 0,-8 23 0,-2-5-16,-1-1-1,-1-1 1,-1 0-1,-2-1 1,-40 50 0,11-22-482,-87 78 1,37-51 62,64-59 141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0.850"/>
    </inkml:context>
    <inkml:brush xml:id="br0">
      <inkml:brushProperty name="width" value="0.05" units="cm"/>
      <inkml:brushProperty name="height" value="0.05" units="cm"/>
    </inkml:brush>
  </inkml:definitions>
  <inkml:trace contextRef="#ctx0" brushRef="#br0">1 0 14427,'4'3'221,"0"1"1,0 0-1,-1-1 0,1 1 0,-1 0 1,0 0-1,0 1 0,-1-1 0,1 1 1,-1-1-1,2 6 0,2 2 234,48 103 1786,23 44-582,-63-135-1395,0-1 1,2 0-1,0-2 1,26 27 0,-29-36-116,0-1 0,1-1 1,1 0-1,0-1 0,0-1 1,0 0-1,1-1 1,0-1-1,32 9 0,-8-6 12,0-2 0,0-1-1,45 0 1,-14-6-87,0-2 0,0-3 0,-1-4 0,82-20-1,187-43 218,-243 56-161,151-5 0,-198 19-98,0 3 0,0 1-1,0 2 1,59 14 0,-104-17-29,1 0 0,0 0 0,-1 0 0,1 1 0,-1 0 0,0 0 0,0 0 0,1 0 0,-1 1 0,-1 0 0,1-1 0,0 1 0,-1 1 0,1-1 0,-1 0 0,0 1 0,0 0 0,0 0 0,-1 0 0,1 0 0,-1 0 0,0 0 0,0 1 0,-1-1 1,3 9-1,-3-10-4,0 1 0,0-1 0,0 0 0,1 0 0,0 1 0,-1-1 0,1 0 0,0-1 0,0 1 0,1 0 0,-1-1 0,1 1 0,-1-1 0,1 1 0,4 2 0,-2-2-76,-1 0 1,1-1 0,0 1-1,0-1 1,0 0 0,0-1 0,0 1-1,0-1 1,9 2 0,-3-3-130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1.288"/>
    </inkml:context>
    <inkml:brush xml:id="br0">
      <inkml:brushProperty name="width" value="0.05" units="cm"/>
      <inkml:brushProperty name="height" value="0.05" units="cm"/>
    </inkml:brush>
  </inkml:definitions>
  <inkml:trace contextRef="#ctx0" brushRef="#br0">1 337 15411,'30'-12'4639,"29"-21"-2384,3-1-1358,-38 21-739,199-92 421,-182 89-506,1 1-1,0 3 1,68-13-1,-103 24-55,0 0-1,-1 1 0,1 0 1,0 0-1,-1 0 0,1 1 1,0 0-1,-1 0 0,1 0 1,-1 1-1,1 0 1,6 4-1,-5-2 8,0 1 1,-1 0 0,1 1-1,-1 0 1,-1 0-1,1 0 1,-1 1-1,7 9 1,-10-12-12,19 23 227,35 35 0,-48-53-163,0-2 0,0 1 0,1-1 1,1-1-1,-1 1 0,1-2 0,22 9 1,-12-8 15,0-1 0,1-1 0,-1 0 0,1-2 1,0-1-1,0-1 0,0 0 0,0-2 0,0 0 1,26-7-1,-23 3-45,-1-1 1,0 0-1,-1-2 0,0-1 1,-1-1-1,0-1 0,0-1 1,35-27-1,-48 32-78,0 0 0,-1 0 0,0-1 0,0 0 0,7-12 0,-13 19 10,-1-1-1,1 1 0,-1 0 1,1-1-1,-1 1 1,0-1-1,0 1 0,0-1 1,-1 0-1,1 1 0,-1-1 1,1 0-1,-1 0 1,0 1-1,0-1 0,0 0 1,0 0-1,-1 1 0,1-1 1,-1 0-1,1 1 1,-1-1-1,0 0 0,0 1 1,0-1-1,-1 1 1,1-1-1,-2-2 0,-1 0-2,0 0 0,0 0 0,1-1 1,-3-6-1,-4-8-137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2.354"/>
    </inkml:context>
    <inkml:brush xml:id="br0">
      <inkml:brushProperty name="width" value="0.05" units="cm"/>
      <inkml:brushProperty name="height" value="0.05" units="cm"/>
    </inkml:brush>
  </inkml:definitions>
  <inkml:trace contextRef="#ctx0" brushRef="#br0">49 90 18100,'4'-18'1148,"-1"11"-524,-3 9 170,-26 140 1737,17-101-2334,1 1 1,2 0 0,-1 57 0,7-96-164,0-1 0,0 1 1,1 0-1,-1-1 0,0 1 1,1-1-1,0 1 0,-1 0 1,1-1-1,0 1 0,0-1 1,1 0-1,-1 1 0,0-1 1,3 3-1,-3-4-10,1 0-1,-1-1 1,0 1-1,1 0 1,-1 0-1,1-1 1,-1 1-1,1-1 1,-1 1-1,1-1 1,0 0-1,-1 1 1,1-1-1,-1 0 1,1 0-1,0 0 1,-1 0-1,1-1 1,0 1-1,-1 0 1,1-1-1,-1 1 1,1-1-1,-1 1 1,3-2-1,13-6 89,0-1 0,-1 0 0,0-1 0,-1-1 0,0-1 0,19-17 0,3-9 70,32-41 0,-26 25-14,-3-3-1,34-63 1,-60 89-51,-9 20-30,-7 18 29,-6 17-60,-47 163 100,46-149-148,2 0 1,1 1-1,0 40 1,6-72-59,0 0 0,1 0 0,-1 0 0,1-1 0,0 1 0,1 0 0,0 0 0,4 9 0,-5-14-37,0 0 0,0-1 0,0 1-1,0 0 1,0 0 0,1-1 0,-1 1-1,1-1 1,-1 1 0,1-1 0,0 0 0,-1 1-1,1-1 1,0 0 0,0 0 0,0 0-1,0-1 1,0 1 0,0 0 0,0-1-1,0 1 1,0-1 0,0 0 0,0 1-1,0-1 1,0 0 0,0 0 0,0-1 0,0 1-1,0 0 1,4-2 0,16-4-451,0-3-179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3.237"/>
    </inkml:context>
    <inkml:brush xml:id="br0">
      <inkml:brushProperty name="width" value="0.05" units="cm"/>
      <inkml:brushProperty name="height" value="0.05" units="cm"/>
    </inkml:brush>
  </inkml:definitions>
  <inkml:trace contextRef="#ctx0" brushRef="#br0">50 1 14427,'2'4'451,"0"2"0,-1-1 0,0 0 0,0 0 1,0 0-1,0 0 0,-1 1 0,0-1 0,0 0 0,-1 0 0,-1 10 0,1-1 143,-6 37 1070,-14 60 1,-6 34-1131,28-139-2548,0-7 739,6-11 266,7-21 373,0-1-395</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3.718"/>
    </inkml:context>
    <inkml:brush xml:id="br0">
      <inkml:brushProperty name="width" value="0.05" units="cm"/>
      <inkml:brushProperty name="height" value="0.05" units="cm"/>
    </inkml:brush>
  </inkml:definitions>
  <inkml:trace contextRef="#ctx0" brushRef="#br0">234 0 17692,'7'8'1728,"-13"12"-1080,-5 4-240,-2 10 785,-4 4-217,1 8-256,1 3-152,4 0-264,1 0-56,5-6-112,2-6-88,2-10-352,1-4-200,-4-14-576,1-6-120,-4-9 864,-2-11-289,-5-6-183</inkml:trace>
  <inkml:trace contextRef="#ctx0" brushRef="#br0" timeOffset="1">1 253 15187,'4'0'2057,"7"1"-1177,8-1-328,4 0 1384,7-1-855,5-4-273,4-3-920,-1-1-240,0-8 368,-1 1-168,-3-4-160</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4.195"/>
    </inkml:context>
    <inkml:brush xml:id="br0">
      <inkml:brushProperty name="width" value="0.05" units="cm"/>
      <inkml:brushProperty name="height" value="0.05" units="cm"/>
    </inkml:brush>
  </inkml:definitions>
  <inkml:trace contextRef="#ctx0" brushRef="#br0">176 1 17452,'-44'101'4937,"-17"45"-3545,57-134-1334,-49 161 489,49-155-479,0 0-1,2 1 1,0-1-1,1 1 1,1-1 0,0 1-1,6 29 1,-5-43-125,0-1 0,0 1 0,0-1 1,1 0-1,0 1 0,0-1 0,0 0 0,0 0 1,1 0-1,0 0 0,-1-1 0,1 1 1,1-1-1,-1 1 0,0-1 0,1 0 0,0 0 1,-1-1-1,1 1 0,0-1 0,1 0 1,-1 0-1,0 0 0,6 1 0,-1-1-286,-1 0-1,1-1 1,0 0 0,0-1-1,0 0 1,0 0 0,0-1-1,0 0 1,-1-1 0,1 0-1,16-6 1,10-6-736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4.633"/>
    </inkml:context>
    <inkml:brush xml:id="br0">
      <inkml:brushProperty name="width" value="0.05" units="cm"/>
      <inkml:brushProperty name="height" value="0.05" units="cm"/>
    </inkml:brush>
  </inkml:definitions>
  <inkml:trace contextRef="#ctx0" brushRef="#br0">422 1 18332,'-2'14'742,"-2"0"0,1 0 0,-2-1 0,0 1 0,-1-1 0,0 0 0,-11 15 0,-61 80-26,77-107-688,-28 35 192,-38 35 0,54-58-166,-2 0-1,1-2 1,-2 0-1,1 0 1,-27 12 0,39-21-49,0-1 1,0 0-1,0 1 1,0-1-1,-1-1 1,1 1-1,0 0 1,0-1-1,0 1 1,-1-1 0,1 0-1,0 0 1,-1 0-1,1-1 1,0 1-1,0-1 1,-6-1-1,7 1-10,1 0-1,0 0 1,0 0-1,-1 0 0,1 0 1,0 0-1,0 0 1,0 0-1,0 0 0,0 0 1,0-1-1,0 1 0,1 0 1,-1-1-1,-1-2 1,2 1-18,-1 0 0,0 0 0,1-1 0,-1 1 0,1 0 0,0-1 0,0 1 1,1 0-1,0-6 0,2-4-66,0-1 0,1 0 1,1 1-1,1-1 0,-1 1 0,2 1 1,0-1-1,1 1 0,0 0 0,0 1 1,1 0-1,1 0 0,0 1 1,20-16-1,-27 24 99,0 0 0,1 1 1,-1-1-1,0 1 0,1 0 1,-1 0-1,0 0 0,1 0 1,-1 1-1,1 0 0,0-1 1,-1 1-1,1 0 0,-1 1 1,1-1-1,-1 1 0,1-1 1,-1 1-1,1 0 0,-1 0 1,0 1-1,1-1 0,-1 1 1,0-1-1,4 4 0,7 5 157,0 1 0,-1 0 1,0 1-1,12 15 0,5 4 156,39 44-1739,-61-70 1102,4-3-106</inkml:trace>
  <inkml:trace contextRef="#ctx0" brushRef="#br0" timeOffset="0.48">632 191 19276,'2'11'756,"-2"0"-1,1 0 1,-1 0 0,-1 0-1,0 0 1,0 0 0,-6 20-1,-1 11 135,5-25-763,1-1 24,-2 31 1,4-43-187,0-1 1,0 1-1,1 0 1,-1 0 0,1-1-1,0 1 1,0 0-1,0-1 1,0 1 0,1-1-1,-1 1 1,1-1-1,4 5 1,-5-7-93,0 0-1,0 0 1,0 0 0,0 0-1,0 0 1,1 0 0,-1-1-1,0 1 1,1 0 0,-1-1-1,1 1 1,-1-1 0,1 0 0,1 1-1,-2-1 62,-1 0-1,1 0 1,0 0 0,0 0-1,-1 0 1,1 0-1,0 0 1,-1 0-1,1 0 1,0 0 0,0 0-1,-1-1 1,1 1-1,0 0 1,-1-1-1,1 1 1,-1 0 0,1-1-1,0 1 1,-1-1-1,1 1 1,-1 0-1,1-1 1,-1 0 0,1 1-1,-1-1 1,1 1-1,-1-1 1,0 0 0,1 0-1,0-7-726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5.078"/>
    </inkml:context>
    <inkml:brush xml:id="br0">
      <inkml:brushProperty name="width" value="0.05" units="cm"/>
      <inkml:brushProperty name="height" value="0.05" units="cm"/>
    </inkml:brush>
  </inkml:definitions>
  <inkml:trace contextRef="#ctx0" brushRef="#br0">0 516 19188,'5'2'2017,"11"-2"-1145,6 0-304,9 0 952,4-5-232,5 2-391,-2-1-329,0-2-600,-4 0-528,-10-4 528,-8 4-144,-9-3-120</inkml:trace>
  <inkml:trace contextRef="#ctx0" brushRef="#br0" timeOffset="1">539 1 19460,'-3'23'1961,"6"6"-1193,1 6-264,4 9 832,-3 4-136,-2 5-439,-2 2-209,-7 4-352,-3-3-184,-11 2-456,-3-1-337,-9-5 633,-11-5-144,-6-11-96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6.201"/>
    </inkml:context>
    <inkml:brush xml:id="br0">
      <inkml:brushProperty name="width" value="0.05" units="cm"/>
      <inkml:brushProperty name="height" value="0.05" units="cm"/>
    </inkml:brush>
  </inkml:definitions>
  <inkml:trace contextRef="#ctx0" brushRef="#br0">1 1 13147,'0'26'796,"0"-1"0,1 1 1,2 0-1,0-1 0,2 0 1,1 1-1,14 39 1,-15-52-619,0-1 0,1 0 0,0 0 0,1 0 0,0-1 1,0 0-1,2 0 0,-1-1 0,1 0 0,13 11 0,-8-10-17,1 0-1,0-2 1,0 1 0,1-2-1,0 0 1,33 11-1,-6-8 8,1-1 1,1-2-1,-1-2 0,1-2 0,60-3 0,-4-5 66,124-20 0,97-34 96,4-1-46,-259 50-74,-1 3 1,2 2-1,-1 4 0,0 2 1,0 4-1,0 2 1,92 25-1,-119-23-121,1 1 1,-1 3-1,-1 1 0,53 29 1,-92-44-105,1 1 1,0-1-1,-1 0 1,1 1-1,-1-1 1,1 1-1,-1-1 1,1 1-1,-1-1 1,1 1-1,-1-1 1,0 1-1,1-1 1,-1 1-1,0 0 1,1-1-1,-1 1 1,0-1-1,0 1 1,0 0-1,1-1 1,-1 1-1,0 0 1,0 0-1,0-1 1,0 1-1,0 0 1,0-1-1,0 1 1,-1 0-1,1-1 1,0 1-1,0 0 1,0-1-1,-1 1 1,1-1-1,0 1 1,-1 0-1,1-1 1,0 1-1,-2 0 1,1 0-88,1 0 1,-1 0 0,0 0 0,0 0 0,0 0-1,0-1 1,0 1 0,-1 0 0,1-1 0,0 1-1,0 0 1,0-1 0,0 0 0,-1 1 0,1-1-1,0 0 1,-1 1 0,1-1 0,0 0 0,0 0 0,-1 0-1,-1-1 1,-6-2-467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1.148"/>
    </inkml:context>
    <inkml:brush xml:id="br0">
      <inkml:brushProperty name="width" value="0.05" units="cm"/>
      <inkml:brushProperty name="height" value="0.05" units="cm"/>
    </inkml:brush>
  </inkml:definitions>
  <inkml:trace contextRef="#ctx0" brushRef="#br0">72 763 14635,'-3'5'646,"1"0"-239,-1 0-1,0-1 0,0 1 1,0-1-1,0 0 0,-1 0 1,0 0-1,1-1 1,-1 1-1,-1-1 0,-5 4 1,10-7-328,-1 1 0,1-1 0,-1 0 0,0 0 0,1 0 0,-1 0 0,0 0 0,1 0 0,-1 0 0,0 0 0,1 0 0,-1 0 0,1 0 0,-1 0 0,0 0 0,1 0 0,-1 0 0,1-1 0,-1 1 0,0 0 0,1 0 0,-1-1 0,1 1 0,-1 0 0,1-1 0,-1 1 0,1-1 0,-1 1 0,1-1 0,-1 1 0,1-1 1,0 1-1,-1-1 0,1 1 0,0-1 0,0 1 0,-1-1 0,1 0 0,0 1 0,0-1 0,0 0 0,-1 1 0,1-1 0,0 1 0,0-1 0,0 0 0,0 1 0,1-2 0,-2-4 175,1 1-1,0 0 1,0-1 0,2-9 0,15-47 447,2 0 1,2 2-1,40-77 1,54-81-17,-94 184-657,2 1-1,1 2 1,2 0-1,34-32 1,-55 58-51,19-15-67,-23 19 77,1 0-1,-1 0 0,1 0 0,-1 0 0,1 0 0,-1 0 0,1 0 0,-1 1 0,1-1 0,0 1 0,-1-1 1,1 1-1,3 0 0,-5 0 3,0 1 1,0 0 0,0 0-1,1 0 1,-1-1-1,0 1 1,0 0-1,0 0 1,-1 0 0,1-1-1,0 1 1,0 0-1,0 0 1,-1 0-1,1-1 1,0 1 0,-1 0-1,1 0 1,0-1-1,-1 1 1,0 0-1,-20 36-154,9-17 138,-15 32 0,25-46 16,0 0-1,0-1 1,0 1 0,1 0 0,0 1 0,0-1-1,0 0 1,1 0 0,0 0 0,1 11 0,0-14-9,0 1 0,0-1 0,0 1 0,1-1 0,-1 0 0,1 1 0,0-1 1,0 0-1,0 0 0,1-1 0,-1 1 0,0 0 0,1-1 0,0 1 0,0-1 1,5 3-1,6 4-76,0-1 0,23 9 1,-8-4-38,-22-10 121,0 1 1,0 1-1,0-1 1,0 1-1,-1 0 0,0 1 1,0 0-1,0 0 0,8 12 1,-12-16 30,0 1 1,-1 0 0,1 0-1,-1 0 1,0 0 0,0 0 0,0 0-1,0 0 1,0 1 0,-1-1 0,1 0-1,-1 0 1,0 1 0,0-1 0,0 0-1,0 1 1,-1-1 0,1 0-1,-1 0 1,0 1 0,0-1 0,0 0-1,0 0 1,-1 0 0,1 0 0,-5 5-1,1-1 90,-1-1 1,-1 1-1,1-1 0,-1 0 0,0-1 1,0 1-1,-1-1 0,1-1 0,-1 0 0,0 0 1,-1 0-1,1-1 0,-1 0 0,1-1 0,-14 3 1,12-4-45,1 1 1,0-1 0,0-1-1,-1 0 1,1 0 0,0 0-1,0-2 1,0 1 0,-1-1-1,1 0 1,1-1 0,-1 0-1,0 0 1,1-1 0,-9-5-1,15 8-106,1 0 0,-1 0 0,1 0 0,0 0 0,0 0 0,-1 0 0,1 0 0,0 0 0,0-1 0,-1-1 0,2 2 7,0 1 1,-1 0 0,1-1 0,0 1-1,0 0 1,0 0 0,0-1-1,0 1 1,0 0 0,0-1 0,0 1-1,0 0 1,0-1 0,1 1-1,-1 0 1,0 0 0,0-1-1,0 1 1,0 0 0,0 0 0,0-1-1,1 1 1,-1 0 0,0 0-1,0-1 1,0 1 0,1 0-1,-1 0 1,0 0 0,0-1 0,1 1-1,-1 0 1,1 0 0,3-2-361,1 0 1,-1 1 0,1 0 0,-1 0-1,9 0 1,6-2 173,14-9-525</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6.625"/>
    </inkml:context>
    <inkml:brush xml:id="br0">
      <inkml:brushProperty name="width" value="0.05" units="cm"/>
      <inkml:brushProperty name="height" value="0.05" units="cm"/>
    </inkml:brush>
  </inkml:definitions>
  <inkml:trace contextRef="#ctx0" brushRef="#br0">0 446 17364,'25'-15'1937,"44"-39"0,-19 15-796,19-12-83,140-77 0,-172 109-951,1 1-1,1 2 1,1 2-1,0 1 1,78-12 0,-105 23-99,0 1 1,0 0-1,0 1 1,0 0-1,-1 1 1,1 1-1,19 4 1,-25-4-1,-1 0 0,1 1 0,0 0 0,-1 0 1,0 1-1,0 0 0,0 0 0,0 0 0,-1 1 0,1 0 1,-1 0-1,0 0 0,-1 0 0,8 12 0,5 10 145,-8-12 99,1 0 0,21 25-1,-26-35-173,0 0 0,0-1 0,1 1 0,-1-1 0,1-1 0,0 1 0,0-1 0,0 0 0,1 0 0,-1-1 0,8 2-1,3 0 32,1-2-1,-1 0 1,1-1-1,-1 0 1,1-2-1,-1 0 0,1-1 1,-1-1-1,20-5 1,-6 0-67,-1-2-1,-1-1 1,0-2 0,34-19 0,-48 24-191,-2 0 0,1-1 0,23-21 1,-35 28 82,1-1 1,-1 1 0,0 0 0,0-1-1,0 1 1,0-1 0,0 0 0,0 0 0,-1 0-1,1 0 1,-1 0 0,0 0 0,0 0 0,0 0-1,0 0 1,0 0 0,-1-1 0,0 1-1,1 0 1,-1-1 0,0 1 0,-1 0 0,1-1-1,-1 1 1,-1-6 0,1 6 24,-1 0 0,1 0 0,-1 1 1,0-1-1,0 0 0,0 1 0,-1-1 0,1 1 1,-3-3-1,-31-20-509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7.835"/>
    </inkml:context>
    <inkml:brush xml:id="br0">
      <inkml:brushProperty name="width" value="0.05" units="cm"/>
      <inkml:brushProperty name="height" value="0.05" units="cm"/>
    </inkml:brush>
  </inkml:definitions>
  <inkml:trace contextRef="#ctx0" brushRef="#br0">53 2 17220,'0'-1'56,"0"1"0,0 0 1,1 0-1,-1 0 0,0 0 1,0 0-1,1 0 0,-1-1 1,0 1-1,0 0 0,1 0 1,-1 0-1,0 0 0,0 0 0,1 0 1,-1 0-1,0 0 0,0 0 1,1 0-1,-1 0 0,0 0 1,0 0-1,1 0 0,-1 0 1,0 1-1,0-1 0,0 0 1,1 0-1,-1 0 0,0 0 1,0 0-1,1 1 0,-1-1 1,0 0-1,0 0 0,0 0 1,0 0-1,1 1 0,0 12 1142,-9 26-195,5-27-565,-10 45 214,2-11-491,1 0 0,3 0 0,-3 82 1,10-123-145,0 0 1,0 0-1,1 0 1,0-1 0,0 1-1,0 0 1,0 0 0,1-1-1,0 1 1,0-1-1,0 1 1,5 6 0,-5-9-1,0 0 0,0 0 1,0 0-1,0-1 1,1 1-1,-1 0 1,1-1-1,-1 0 0,1 0 1,0 1-1,-1-1 1,1-1-1,0 1 0,0 0 1,0-1-1,0 0 1,-1 1-1,1-1 0,0 0 1,0-1-1,0 1 1,4-1-1,4-1 39,0-1 0,0 0 1,0-1-1,0 0 0,0-1 0,-1 0 0,0 0 0,17-13 0,0-2 156,42-41-1,-41 32-49,-1 0 0,30-43 0,-46 57-104,-1-1 1,-1 0 0,0 0 0,-1-1 0,-1 0 0,-1-1 0,5-18 0,-11 36-58,0 0 1,0 0 0,0 0 0,-1 0-1,1 0 1,0 0 0,0 1 0,0-1-1,0 0 1,0 0 0,0 0 0,0 0-1,0 0 1,0 0 0,0 0 0,-1 0-1,1 0 1,0 0 0,0 0 0,0 0-1,0-1 1,0 1 0,0 0 0,0 0-1,0 0 1,0 0 0,0 0 0,-1 0-1,1 0 1,0 0 0,0 0 0,0 0-1,0 0 1,0 0 0,0 0 0,0 0-1,0 0 1,0 0 0,0-1 0,0 1-1,0 0 1,0 0 0,0 0 0,0 0-1,0 0 1,0 0 0,0 0 0,0 0-1,0 0 1,0-1 0,0 1 0,0 0-1,0 0 1,0 0 0,-7 8 14,-9 23-15,2 1 0,0 0 1,3 1-1,0 0 0,3 1 1,-9 61-1,16-87-33,0 1 0,1 0 1,0-1-1,1 1 0,0 0 0,2 9 1,-2-15 56,0 0 1,0 0-1,0 0 1,0 0-1,1-1 1,-1 1-1,1 0 1,0-1-1,0 1 1,0-1-1,0 1 1,0-1-1,1 0 1,-1 0-1,0 0 1,1 0-1,0-1 1,0 1-1,3 1 1,24 5 5,2-5 21</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8.482"/>
    </inkml:context>
    <inkml:brush xml:id="br0">
      <inkml:brushProperty name="width" value="0.05" units="cm"/>
      <inkml:brushProperty name="height" value="0.05" units="cm"/>
    </inkml:brush>
  </inkml:definitions>
  <inkml:trace contextRef="#ctx0" brushRef="#br0">75 1 18156,'2'2'207,"0"1"0,-1-1-1,1 1 1,-1-1 0,0 1 0,1 0 0,-1 0 0,-1-1-1,1 1 1,0 0 0,-1 0 0,1 0 0,-1 0 0,0 4-1,-3 48 1181,2-41-776,-47 269 892,42-268-3039,6-15 1508,0 0-1,-1 1 1,1-1 0,0 0-1,0 0 1,0 0-1,-1 0 1,1 0-1,0 0 1,0 0-1,-1 0 1,1 0-1,0 0 1,0 0 0,0 0-1,-1 0 1,1 0-1,0 0 1,0-1-1,-1 1 1,1 0-1,0 0 1,0 0 0,0 0-1,0 0 1,-1 0-1,1 0 1,0-1-1,0 1 1,0 0-1,0 0 1,-1 0-1,1 0 1,0-1 0,0 1-1,-13-26-918,12 22 877,-10-21-660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8.935"/>
    </inkml:context>
    <inkml:brush xml:id="br0">
      <inkml:brushProperty name="width" value="0.05" units="cm"/>
      <inkml:brushProperty name="height" value="0.05" units="cm"/>
    </inkml:brush>
  </inkml:definitions>
  <inkml:trace contextRef="#ctx0" brushRef="#br0">3 53 15123,'-2'-12'1889,"7"9"-825,5 3-344,9 3 1304,4 3-439,7 0-353,5 0-216,4-1-328,-1-1-239,0-2-730,-1-7-495,-2-7 656,-3-10-144,-9-8-160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9.323"/>
    </inkml:context>
    <inkml:brush xml:id="br0">
      <inkml:brushProperty name="width" value="0.05" units="cm"/>
      <inkml:brushProperty name="height" value="0.05" units="cm"/>
    </inkml:brush>
  </inkml:definitions>
  <inkml:trace contextRef="#ctx0" brushRef="#br0">162 9 16267,'1'-1'192,"0"0"-1,0 0 0,0 0 1,1 1-1,-1-1 0,0 0 0,0 1 1,0-1-1,0 1 0,1-1 0,-1 1 1,0 0-1,1-1 0,0 1 0,-2 0-116,1 1-1,-1-1 1,0 0-1,0 0 1,1 1-1,-1-1 1,0 0-1,0 1 0,0-1 1,0 0-1,1 0 1,-1 1-1,0-1 1,0 0-1,0 1 1,0-1-1,0 0 0,0 1 1,0-1-1,0 0 1,0 1-1,0-1 1,0 0-1,0 1 1,0-1-1,0 0 0,0 1 1,0-1-1,-1 0 1,1 1-1,0-1 1,0 1-1,-20 40 2314,16-33-2569,-33 65 607,-28 80 1,52-116-287,1 1-1,2 1 1,2-1-1,-5 51 1,13-81-110,-1 0 0,1 0 0,0 0 0,1 0 0,0 0 0,0 0 0,1 0 0,0-1 0,4 12 0,-4-16-86,-1 0 1,1 0 0,0 0-1,0 0 1,0-1 0,0 1-1,1-1 1,-1 1 0,1-1-1,0 0 1,-1 0 0,1 0-1,0 0 1,0 0 0,0-1-1,0 1 1,1-1 0,-1 0-1,0 0 1,1 0 0,-1 0-1,0-1 1,6 1 0,2-1-70,1 0 1,-1 0 0,0-2 0,17-3 0,12-2-253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09.816"/>
    </inkml:context>
    <inkml:brush xml:id="br0">
      <inkml:brushProperty name="width" value="0.05" units="cm"/>
      <inkml:brushProperty name="height" value="0.05" units="cm"/>
    </inkml:brush>
  </inkml:definitions>
  <inkml:trace contextRef="#ctx0" brushRef="#br0">445 1 16652,'0'0'111,"0"0"1,0 1-1,1-1 1,-1 0-1,0 1 1,0-1 0,0 1-1,0-1 1,0 0-1,0 1 1,0-1-1,0 0 1,0 1 0,0-1-1,0 1 1,0-1-1,0 0 1,0 1-1,0-1 1,0 0 0,0 1-1,0-1 1,0 1-1,0-1 1,-1 0-1,1 1 1,0-1-1,0 0 1,0 0 0,-1 1-1,1-1 1,0 0-1,-1 1 1,1-1-1,-14 17 770,10-12-80,-61 78 1515,-66 81-1095,103-131-1136,-3-2-1,-59 48 0,85-75-74,0 0 0,-1-1 0,1 1 0,-1-1 0,1 0 0,-1 0 0,0-1 0,-9 3 0,14-5-9,1 0 1,-1 0-1,1 0 0,-1 0 1,0 0-1,1 0 1,-1 0-1,0 0 1,1 0-1,-1 0 1,0 0-1,1 0 1,-1 0-1,1 0 1,-1-1-1,0 1 1,1 0-1,-1 0 0,1-1 1,-1 1-1,1 0 1,-1-1-1,1 1 1,-1-1-1,1 1 1,-1-1-1,1 1 1,-1-1-1,0 0 1,1-1-2,-1 0 0,1 1 1,-1-1-1,1 0 0,0 0 1,-1 0-1,1 0 1,0 0-1,0 0 0,1-2 1,0-6-16,1 1 0,0-1 1,5-10-1,3-11-72,2 1 0,2 0 0,0 1 0,2 1 0,34-46 0,-50 73 85,1 0 0,-1 0 0,1 1 0,0-1 0,-1 0 0,1 0 0,0 0 0,-1 1 0,1-1 0,0 1 0,0-1 0,0 0 0,-1 1 0,1-1 0,0 1 0,0 0 0,0-1 0,0 1 0,0 0 0,0 0 0,0-1 0,0 1 0,0 0 0,0 0 0,0 0 0,0 0 0,0 0 0,0 0 0,0 1 0,0-1 0,0 0 0,0 0 0,0 1 0,0-1 0,0 0 0,-1 1 0,1-1 0,0 1 0,0 0 0,0-1 0,0 1 0,-1-1 0,1 1 0,0 0 0,0 1 0,4 5 5,0 0-1,-1 0 1,1 1 0,4 13-1,-2-6 7,2 3 41,1-1 1,0 0-1,2 0 1,0-1-1,0-1 0,2 0 1,0 0-1,0-2 1,1 0-1,32 21 1,-34-24 65,-7-8-144</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10.250"/>
    </inkml:context>
    <inkml:brush xml:id="br0">
      <inkml:brushProperty name="width" value="0.05" units="cm"/>
      <inkml:brushProperty name="height" value="0.05" units="cm"/>
    </inkml:brush>
  </inkml:definitions>
  <inkml:trace contextRef="#ctx0" brushRef="#br0">191 12 14651,'8'-3'1120,"20"-4"369,-27 7-1386,-1-1 0,0 1 0,1 0 1,-1 0-1,1 0 0,-1 0 0,1 0 0,-1 0 0,1 0 0,-1 0 0,1 0 0,-1 0 0,1 0 0,-1 0 1,1 0-1,-1 0 0,1 0 0,-1 0 0,1 0 0,-1 1 0,1-1 0,-1 0 0,0 0 0,1 0 0,-1 1 0,1-1 1,-1 0-1,0 1 0,1-1 0,-1 0 0,0 1 0,1-1 0,-1 1 0,0-1 0,0 0 0,1 1 0,-1-1 1,0 1-1,0-1 0,0 1 0,1 0 0,-2 6 286,0-1-1,0 1 1,0 0 0,-1 0-1,0 0 1,0-1-1,-4 9 1,-26 46 528,11-23-426,9-15-270,-26 59 412,34-73-537,1 0 0,0 1-1,1-1 1,0 1 0,0-1 0,0 20-1,2-28-77,0 1 1,0 0-1,0 0 0,1 0 0,-1-1 0,0 1 0,1 0 0,-1 0 1,1-1-1,0 1 0,-1-1 0,1 1 0,0 0 0,0-1 1,0 1-1,0-1 0,0 0 0,1 1 0,-1-1 0,0 0 1,1 0-1,1 1 0,0 0 5,0-1 0,0 0 0,0 0 0,0 0 1,0 0-1,0-1 0,0 1 0,0-1 0,0 0 0,1 0 0,4 0 1,3-1-94,0-1 1,1-1 0,-1 0 0,-1 0 0,20-9-1,-25 10-155,0-1-1,-1 0 1,0 1-1,1-2 1,-1 1 0,0 0-1,5-7 1,-8 9 166,0 0 0,-1 0 1,1 0-1,0 0 1,0 0-1,-1 0 1,1 0-1,-1-1 0,1 1 1,-1 0-1,1 0 1,-1-1-1,0 1 0,0 0 1,1-1-1,-1 1 1,0 0-1,0-1 1,0 1-1,-1 0 0,1-1 1,0 1-1,0 0 1,-1 0-1,1-1 0,-1 1 1,1 0-1,-1 0 1,1 0-1,-1-1 0,0 1 1,0 0-1,0 0 1,-1-2-1,-18-12-600,-5 0-118</inkml:trace>
  <inkml:trace contextRef="#ctx0" brushRef="#br0" timeOffset="1">15 209 15883,'-15'2'1985,"15"4"-881,9 0-368,13 2 1169,5-2-241,12-3-336,2 2-224,5-5-471,0 0-257,0-7-752,-5 0-561,-6-10 777,-3-7-192,-4-15-160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10.679"/>
    </inkml:context>
    <inkml:brush xml:id="br0">
      <inkml:brushProperty name="width" value="0.05" units="cm"/>
      <inkml:brushProperty name="height" value="0.05" units="cm"/>
    </inkml:brush>
  </inkml:definitions>
  <inkml:trace contextRef="#ctx0" brushRef="#br0">236 1 19100,'8'12'1888,"1"9"-1103,5 4-297,1 8 848,1 6-208,-4 10-272,-3 4-215,-9 8-281,-9 4-88,-13 4-112,-7-1-88,-9-2-192,-6-1-168,-5-9-913,0-7 1065,9-14-160,2-7-104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11.377"/>
    </inkml:context>
    <inkml:brush xml:id="br0">
      <inkml:brushProperty name="width" value="0.05" units="cm"/>
      <inkml:brushProperty name="height" value="0.05" units="cm"/>
    </inkml:brush>
  </inkml:definitions>
  <inkml:trace contextRef="#ctx0" brushRef="#br0">252 0 15739,'-21'12'1644,"12"-7"-713,0 0 0,1 1 0,-15 11 0,23-17-895,0 0-1,0 0 1,0 0-1,0 0 1,0 0-1,0 1 0,0-1 1,0 0-1,0 0 1,0 0-1,0 0 1,-1 0-1,1 0 1,0 0-1,0 0 1,0 0-1,0 0 1,0 0-1,0 1 1,0-1-1,0 0 1,0 0-1,0 0 0,0 0 1,0 0-1,0 0 1,0 0-1,0 0 1,0 0-1,0 0 1,1 0-1,-1 1 1,0-1-1,0 0 1,0 0-1,0 0 1,0 0-1,0 0 1,0 0-1,0 0 1,0 0-1,0 0 0,0 0 1,0 0-1,0 0 1,0 0-1,0 0 1,1 0-1,-1 0 1,0 0-1,0 0 1,0 0-1,0 1 1,0-1-1,0 0 1,0 0-1,0 0 1,10 1 844,12-1-149,114-16 620,101-7-836,-193 20-490,-28 1-40,-1 0 1,1 1-1,-1 1 1,1 1-1,0 0 1,25 6 0,-41-7 12,0 0-1,0 0 1,0 0 0,1 0 0,-1 0 0,0 0 0,0 0 0,0 0 0,0 0 0,0 0 0,1 0 0,-1 0-1,0 0 1,0 0 0,0 0 0,0 1 0,0-1 0,1 0 0,-1 0 0,0 0 0,0 0 0,0 0 0,0 0-1,0 0 1,0 0 0,0 0 0,0 1 0,1-1 0,-1 0 0,0 0 0,0 0 0,0 0 0,0 0-1,0 0 1,0 1 0,0-1 0,0 0 0,0 0 0,0 0 0,0 0 0,0 0 0,0 1 0,0-1 0,0 0-1,0 0 1,0 0 0,0 0 0,0 0 0,0 1 0,0-1 0,0 0 0,0 0 0,0 0 0,0 0 0,-1 0-1,1 1 1,0-1 0,0 0 0,0 0 0,0 0 0,0 0 0,0 0 0,-1 0 0,-8 5-88,-25 3-57,1-1 0,-40 3 0,19-3 56,-127 20 84,-196 57 0,370-81 71,13-2-9,120-17 19,-48 4-133,8 2-944,96 0 1,-149 14-183,-33-4 1177,0 0 0,0 0 0,0 0-1,0 0 1,0 0 0,0 0 0,0 0 0,0 0 0,0 0 0,0 1 0,0-1 0,0 0 0,0 0 0,0 0 0,0 0 0,0 0 0,0 0 0,0 0 0,0 0 0,0 0 0,0 0 0,0 0 0,0 1 0,0-1 0,0 0 0,0 0 0,0 0 0,0 0 0,0 0 0,0 0 0,0 0-1,0 0 1,0 0 0,0 0 0,0 0 0,0 0 0,0 0 0,0 1 0,0-1 0,0 0 0,0 0 0,0 0 0,1 0 0,-1 0 0,0 0 0,0 0 0,0 0 0,0 0 0,0 0 0,0 0 0,0 0 0,0 0 0,0 0 0,0 0 0,0 0 0,0 0 0,1 0 0,-1 0-1,0 0 1,0 0 0,0 0 0,0 0 0,0 0 0,0 0 0,-17 2-402,-19-1-312</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17.905"/>
    </inkml:context>
    <inkml:brush xml:id="br0">
      <inkml:brushProperty name="width" value="0.05" units="cm"/>
      <inkml:brushProperty name="height" value="0.05" units="cm"/>
    </inkml:brush>
  </inkml:definitions>
  <inkml:trace contextRef="#ctx0" brushRef="#br0">1 0 11330,'0'6'308,"0"0"0,0 0 0,0 0 0,1 0 0,0 0 0,0 0 0,0 0 0,1-1 0,0 1 0,2 5 0,4 13 397,2 12-175,2-1-1,1-1 0,2 0 1,1 0-1,33 48 0,-37-64-427,1-1 0,1 0-1,1-1 1,1-1-1,0 0 1,0-1-1,2-1 1,-1 0-1,2-1 1,36 17-1,5-6 67,112 29 0,67-2 29,-228-48-187,109 19 80,0-6 1,1-4-1,209-10 0,-259-6-72,469-19 278,234-24 575,-414 19-669,-204 18-107,558-29 509,-575 37-457,149 18 0,-224-7-75,-1 2 0,0 3 0,-1 3 0,102 39 0,-127-39 23,-1 1 0,0 2 0,-2 1 1,33 26-1,-62-42-62,0 0-1,0 1 1,0 0 0,-1 0 0,0 1 0,7 11 0,-10-16-42,-1 0 0,1 0 0,0 0 0,-1 0 0,1 0 0,-1 0 0,0 0 0,1 0 0,-1 0 0,0 1 0,0-1 0,1 0 0,-1 0 0,0 0 0,0 1 0,0-1 0,-1 0 0,1 0 0,0 0 0,0 0 0,-1 1 0,1-1 0,0 0 0,-1 0 0,1 0 0,-1 0 0,0 0 0,1 0 0,-1 0 0,0 0 0,1 0 0,-1 0 0,0 0 0,0-1 0,0 1 0,0 0 0,0 0 0,0-1 0,0 1 0,0-1 0,0 1 0,0-1 0,0 1 0,0-1 0,-2 1 0,1-1-74,0 1 1,0-1-1,0 0 0,0 1 1,0-1-1,0 0 1,0 0-1,0 0 0,0-1 1,0 1-1,0 0 1,0-1-1,0 1 0,0-1 1,0 0-1,0 0 1,0 0-1,1 1 0,-1-2 1,0 1-1,1 0 1,-1 0-1,0-1 0,1 1 1,0 0-1,-1-1 1,1 1-1,0-1 0,0 0 1,-2-3-1,-1-11-524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2.216"/>
    </inkml:context>
    <inkml:brush xml:id="br0">
      <inkml:brushProperty name="width" value="0.05" units="cm"/>
      <inkml:brushProperty name="height" value="0.05" units="cm"/>
    </inkml:brush>
  </inkml:definitions>
  <inkml:trace contextRef="#ctx0" brushRef="#br0">201 20 14163,'3'-3'460,"0"1"0,0-1 0,0 1 0,0 0 0,1 0 0,-1 1 1,5-3-1,-8 4-376,1 0 1,-1 0-1,0 0 1,1 0 0,-1 0-1,1 0 1,-1 0 0,0 0-1,1 0 1,-1 0 0,0 0-1,1 0 1,-1 0 0,1 1-1,-1-1 1,0 0-1,1 0 1,-1 0 0,0 0-1,1 1 1,-1-1 0,0 0-1,0 0 1,1 1 0,-1-1-1,0 0 1,0 0 0,1 1-1,-1-1 1,1 2 63,-1 0 0,1-1 1,-1 1-1,0 0 0,1-1 0,-1 1 1,0-1-1,0 1 0,0 0 1,0-1-1,-1 3 0,-2 15 337,-1 0 1,-1 0-1,0 0 1,-11 24-1,-39 69 7,53-108-495,-62 110 255,54-98-364,0-2 1,-1 1 0,0-1-1,-1-1 1,-15 13-1,20-25-1053,6-9 424,5-9-296,35-93-1864,-16 58 1968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18.603"/>
    </inkml:context>
    <inkml:brush xml:id="br0">
      <inkml:brushProperty name="width" value="0.05" units="cm"/>
      <inkml:brushProperty name="height" value="0.05" units="cm"/>
    </inkml:brush>
  </inkml:definitions>
  <inkml:trace contextRef="#ctx0" brushRef="#br0">126 443 9858,'-30'-36'1509,"-54"-66"2530,83 101-3940,0-1 1,0 1-1,-1-1 0,1 0 1,1 1-1,-1-1 1,0 0-1,0 0 0,0 0 1,1 0-1,-1 1 0,1-1 1,0 0-1,0 0 1,-1 0-1,1 0 0,0 0 1,1 0-1,-1-3 0,1 3-24,0 0-1,0 0 1,0 0-1,0 0 1,1 0-1,-1 0 1,1 1-1,-1-1 1,1 1 0,-1-1-1,1 1 1,0-1-1,0 1 1,0 0-1,0 0 1,0 0-1,3-2 1,31-10 200,1 1 1,1 2 0,0 2 0,51-6-1,-70 12-232,707-72 337,4 40-380,-700 33 3,691-15-47,-1 38 176,-59 71 1402,-232-23-596,-295-54-702,163-2-1,-268-15-195,-1 0 0,1-2 0,0-1 0,-1-1 0,31-10 0,-49 12-55,1-1 0,-1-1 0,1 1 1,-1-2-1,0 1 0,-1-1 1,0-1-1,0 0 0,0 0 1,-1 0-1,0-1 0,0-1 1,-1 1-1,0-1 0,0 0 0,5-12 1,-10 18 48,-1 0 1,1-1-1,-1 1 1,0-1-1,0 0 1,0 1-1,0-1 1,0 0-1,-1 0 1,0 0-1,0 1 1,0-1-1,0 0 1,-1 0-1,1 0 1,-1 1-1,0-1 1,0 0-1,0 1 1,-1-1-1,1 1 1,-1-1-1,-3-4 1,-10-13 46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0.577"/>
    </inkml:context>
    <inkml:brush xml:id="br0">
      <inkml:brushProperty name="width" value="0.05" units="cm"/>
      <inkml:brushProperty name="height" value="0.05" units="cm"/>
    </inkml:brush>
  </inkml:definitions>
  <inkml:trace contextRef="#ctx0" brushRef="#br0">118 23 15515,'0'-1'79,"0"0"-1,0 0 1,0 0-1,0 0 1,0 1-1,0-1 1,0 0-1,1 0 1,-1 0-1,0 1 1,0-1 0,1 0-1,-1 0 1,1 0-1,-1 1 1,0-1-1,1 0 1,-1 1-1,1-1 1,0 1-1,-1-1 1,1 0-1,0 1 1,-1-1-1,1 1 1,0 0-1,-1-1 1,1 1-1,0-1 1,0 1-1,0 0 1,-1 0-1,1 0 1,0-1-1,0 1 1,0 0-1,0 0 1,36-1 1135,-35 1-1112,45 5 1172,0 2 1,88 24-1,-64-8-842,76 35-1,-140-55-413,8 3 16,27 17 0,-39-21-31,0 0 0,0 0 0,0 0 0,-1 0-1,1 0 1,-1 1 0,1-1 0,-1 1-1,0 0 1,0-1 0,0 1 0,-1 0 0,1 0-1,-1 0 1,2 6 0,-3-7 3,1 0 0,-1 0 0,-1-1 0,1 1 0,0 0 0,0 0 0,-1 0 0,1 0 0,-1 0 0,1 0 0,-1 0 0,0-1 0,0 1 0,0 0 0,0-1 0,0 1 0,0 0 0,0-1 0,-1 1 0,1-1 0,-1 0 0,1 0 0,-4 3 0,-4 2 41,0 0 0,-21 10 1,23-12-27,-265 119 955,-46 25 284,308-143-1330,0 1 1,0 0-1,-17 15 0,27-21 39,0 0 0,0 0 0,1 0 1,-1 0-1,0 0 0,1 0 0,-1 0 0,0 0 0,0 0 0,1 0 0,-1 0 0,0 0 0,0 0 0,1 0 0,-1 0 0,0 1 0,1-1 0,-1 0 0,0 0 0,0 0 0,0 0 0,1 1 0,-1-1 0,0 0 0,0 0 0,0 1 0,1-1 0,-1 0 0,0 0 0,0 1 0,0-1 0,0 0 0,0 0 0,0 1 0,0-1 0,0 0 0,0 1 0,0-1 1,0 0-1,1 0 0,-2 1 0,1-1 0,0 0 0,0 1 0,0-1 0,0 0 0,0 0 0,0 1 0,0-1 0,0 0 0,0 0 0,0 1 0,-1-1 0,1 0 0,0 0 0,0 1 0,0-1 0,0 0 0,-1 0 0,1 0 0,0 1 0,0-1 0,-1 0 0,25-3-506,8-10 25,7-8-180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1.192"/>
    </inkml:context>
    <inkml:brush xml:id="br0">
      <inkml:brushProperty name="width" value="0.05" units="cm"/>
      <inkml:brushProperty name="height" value="0.05" units="cm"/>
    </inkml:brush>
  </inkml:definitions>
  <inkml:trace contextRef="#ctx0" brushRef="#br0">345 23 13883,'0'0'99,"1"-1"0,-1 1 0,0 0 1,1-1-1,-1 1 0,0-1 0,0 1 0,0-1 0,1 1 0,-1-1 0,0 1 1,0-1-1,0 1 0,0-1 0,0 1 0,0-1 0,0 1 0,0-1 1,0 1-1,0-1 0,0 1 0,0-1 0,0 1 0,0-1 0,0 1 0,0-1 1,-1 1-1,1 0 0,0-1 0,-1 0 0,0 0 59,0 0-1,0 1 1,0-1-1,0 1 1,0-1 0,0 0-1,0 1 1,0 0-1,-1-1 1,1 1-1,0 0 1,-2-1 0,-4 1 489,-1-1 0,1 1 0,-13 1 0,6 2-424,1 0 1,-1 1-1,1 0 0,-1 1 1,2 1-1,-1 0 1,0 1-1,1 0 1,0 1-1,1 0 1,0 1-1,0 0 1,-11 12-1,12-9-155,-1-1 0,1 2 0,1 0 0,0 0 0,1 0 0,0 1 0,1 0 0,1 1 0,0-1 0,1 1 0,-5 24 0,8-31-29,1-1-1,1 1 1,-1-1-1,1 1 1,1-1-1,-1 1 1,1-1-1,0 0 1,1 1-1,0-1 1,0 0-1,1 0 1,0 0-1,0 0 0,4 6 1,-3-7-8,0-1-1,0 0 1,1 0 0,0 0-1,0 0 1,0-1 0,1 0 0,-1 0-1,1 0 1,0-1 0,0 1-1,0-2 1,0 1 0,1-1 0,-1 0-1,12 2 1,-5-2 6,1 0-1,0-1 1,-1-1 0,1 0-1,0-1 1,-1-1 0,1 0-1,-1-1 1,1 0 0,-1-1-1,0 0 1,0-1 0,-1-1-1,0 0 1,0-1 0,0 0-1,14-11 1,-18 12-25,-1 0 0,1-1 0,-1 0 0,0 0 0,-1 0 0,1-1 0,-1 0 0,-1-1 0,0 1 0,0-1 0,-1 0 0,0 0 0,0 0 0,-1-1 0,0 1 0,-1-1 0,0 0 0,0 0 0,-1 0 0,-1 0 0,1 0 0,-2 0 0,1 0 0,-3-11 0,1 13-62,-1 0 1,0 0-1,0 0 0,0 0 0,-1 1 0,0 0 1,0-1-1,-1 1 0,0 1 0,0-1 0,-1 1 1,-8-8-1,9 10-54,0-1 0,0 2 0,-1-1 0,1 1 0,-1-1 0,1 1 0,-1 1 1,0-1-1,0 1 0,0 0 0,-1 1 0,1-1 0,0 1 0,-1 0 0,1 1 0,-11 0 0,-5 5-360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2.836"/>
    </inkml:context>
    <inkml:brush xml:id="br0">
      <inkml:brushProperty name="width" value="0.05" units="cm"/>
      <inkml:brushProperty name="height" value="0.05" units="cm"/>
    </inkml:brush>
  </inkml:definitions>
  <inkml:trace contextRef="#ctx0" brushRef="#br0">42 2 17220,'1'-1'122,"0"1"0,0 0 1,0 0-1,0 0 0,0 0 1,0-1-1,0 2 0,0-1 1,1 0-1,-1 0 0,0 0 1,0 0-1,0 1 0,0-1 1,0 1-1,0-1 0,0 1 1,0-1-1,0 1 0,0-1 1,0 1-1,0 0 0,-1-1 1,1 1-1,0 0 0,0 0 1,-1 0-1,1 0 0,0 0 1,-1-1-1,1 1 0,-1 0 1,1 0-1,-1 1 0,0-1 1,1 0-1,-1 0 0,0 0 1,0 0-1,0 0 0,0 0 1,0 2-1,1 7 410,-2-1-1,1 1 1,-1-1 0,-3 12-1,2-10-201,-28 115 1183,19-89-2490,2 0-1,-7 56 1,22-110-4596,-6-40 3248,-5 20 1129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3.286"/>
    </inkml:context>
    <inkml:brush xml:id="br0">
      <inkml:brushProperty name="width" value="0.05" units="cm"/>
      <inkml:brushProperty name="height" value="0.05" units="cm"/>
    </inkml:brush>
  </inkml:definitions>
  <inkml:trace contextRef="#ctx0" brushRef="#br0">0 33 17964,'9'-17'2288,"1"3"-1407,-4 13-409,0 1 1504,4 9-904,3 3-400,2 2-1032,2 1-592,1-7 816,7-3-208,7-7-136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3.715"/>
    </inkml:context>
    <inkml:brush xml:id="br0">
      <inkml:brushProperty name="width" value="0.05" units="cm"/>
      <inkml:brushProperty name="height" value="0.05" units="cm"/>
    </inkml:brush>
  </inkml:definitions>
  <inkml:trace contextRef="#ctx0" brushRef="#br0">252 3 16035,'7'-2'2023,"-10"3"-459,-13 11 505,10-3-1719,-1 1 1,1 0-1,0 0 0,1 0 0,-5 15 0,-17 61 115,10-14-179,3 1-1,3 0 0,4 1 1,3 0-1,3 0 1,3 0-1,16 97 0,-12-141-202,-4-20-23,-10-28-33,-118-396-130,124 405 112,-7-30 41,9 38-47,-1 1 0,1-1 0,0 0 0,0 1-1,0-1 1,0 0 0,-1 1 0,1-1-1,0 0 1,0 1 0,0-1 0,1 0-1,-1 1 1,0-1 0,0 1 0,0-1 0,0 0-1,1 1 1,-1-1 0,0 0 0,0 1-1,1-1 1,-1 1 0,0-1 0,1 1-1,-1-1 1,1 1 0,-1-1 0,1 1 0,-1-1-1,1 1 1,-1 0 0,1-1 0,-1 1-1,1 0 1,0-1 0,-1 1 0,1 0-1,-1 0 1,1 0 0,0-1 0,-1 1-1,1 0 1,0 0 0,26 4-227,36 11 1,15 1-1445,17-10 798,-95-6 868,53 0-565</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4.150"/>
    </inkml:context>
    <inkml:brush xml:id="br0">
      <inkml:brushProperty name="width" value="0.05" units="cm"/>
      <inkml:brushProperty name="height" value="0.05" units="cm"/>
    </inkml:brush>
  </inkml:definitions>
  <inkml:trace contextRef="#ctx0" brushRef="#br0">55 91 16051,'-19'58'6043,"1"8"-4035,13-42-1749,0-1 0,2 1 0,-1 42 1,4-63-231,0 0 1,0 0-1,0 0 0,1 0 1,-1 0-1,1 0 1,0 0-1,0 0 1,0 0-1,0 0 0,1 0 1,-1-1-1,1 1 1,2 3-1,-3-5-12,1 1 1,-1-1-1,1 0 0,0 0 1,0 0-1,0 0 0,0 0 1,0 0-1,0 0 0,0-1 1,0 1-1,0-1 0,0 1 1,0-1-1,0 0 0,1 0 1,-1 0-1,0 0 1,0 0-1,0 0 0,4-1 1,6-2 27,1-1 0,-1 0 1,0-1-1,0 0 0,-1 0 1,0-2-1,0 1 0,0-1 1,0-1-1,-1 0 0,15-16 1,1-4 72,-1 0 1,35-54 0,-54 73-101,45-71 97,-46 71-93,-1 0-1,0 0 1,0-1-1,-1 1 1,0-1-1,3-17 1,-6 26-19,0 1-1,0-1 1,0 0 0,0 0-1,0 1 1,0-1 0,0 0-1,0 1 1,0-1 0,0 0 0,0 0-1,-1 1 1,1-1 0,0 0-1,0 1 1,-1-1 0,0-1-1,1 2 0,0 0-1,-1 0 0,1 0 0,-1 0 0,1 0 0,0-1 1,-1 1-1,1 0 0,0 0 0,-1 0 0,1 0 0,0 0 0,-1 0 1,1 0-1,-1 0 0,1 0 0,0 0 0,-1 0 0,1 1 1,0-1-1,-1 0 0,1 0 0,0 0 0,-1 0 0,1 1 0,0-1 1,-1 0-1,1 0 0,0 1 0,-1-1 0,1 0 0,0 1 0,-8 6 13,2 1 0,-1 0 0,1 0 0,0 0 0,1 1 0,-6 11 0,-25 61 57,31-69-45,0 1 0,1 0 0,0 0 0,1 0 0,1 0 1,0 0-1,1 1 0,0 16 0,1-25-74,0-1 1,1 1-1,0-1 0,0 1 0,0-1 0,0 1 1,1-1-1,0 0 0,0 1 0,0-1 0,0 0 1,1 0-1,-1-1 0,1 1 0,0 0 0,0-1 1,0 0-1,1 0 0,-1 0 0,1 0 0,0 0 0,0-1 1,0 1-1,0-1 0,0 0 0,0-1 0,6 3 1,-1-2-198,0 0 0,0 0 0,1 0 0,-1-1 0,1-1 0,-1 0 0,12-1 1,4-3-370</inkml:trace>
  <inkml:trace contextRef="#ctx0" brushRef="#br0" timeOffset="1">863 215 19436,'17'0'1753,"-13"16"-1153,-2 2-216,-10 13 832,-1 2-272,-9 9-336,2 4-144,-2 0-152,4-4-79,5-3-193,3-9-128,6-13-425,4-8-319,12-16-568,1-12-160,7-13 1040,-2-5-345,5-9-175</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4.564"/>
    </inkml:context>
    <inkml:brush xml:id="br0">
      <inkml:brushProperty name="width" value="0.05" units="cm"/>
      <inkml:brushProperty name="height" value="0.05" units="cm"/>
    </inkml:brush>
  </inkml:definitions>
  <inkml:trace contextRef="#ctx0" brushRef="#br0">220 9 14539,'6'-9'1752,"-6"11"-919,-2 7-281,-7 9 976,-3 5-168,0 6-415,2 6-161,1 5-296,5 2-112,1 0-136,3-2-32,0-3-192,6-5-152,-2-9-616,1-5-288,-5-25 456,-2-10 55</inkml:trace>
  <inkml:trace contextRef="#ctx0" brushRef="#br0" timeOffset="1.04">1 162 14635,'3'2'2033,"14"4"-937,6 0-360,4 0 1520,2-1-783,5-1-553,-2-2-560,0-4-24,-1-2-120,-7-2-176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5.648"/>
    </inkml:context>
    <inkml:brush xml:id="br0">
      <inkml:brushProperty name="width" value="0.05" units="cm"/>
      <inkml:brushProperty name="height" value="0.05" units="cm"/>
    </inkml:brush>
  </inkml:definitions>
  <inkml:trace contextRef="#ctx0" brushRef="#br0">26 8 17388,'-16'-5'2708,"14"3"-1449,11 1 103,26 5-281,0 1 1,0 1 0,35 12-1,96 41-842,-148-52-218,31 18 1,-45-23-22,0 1 0,1 0 0,-2 0-1,1 0 1,0 0 0,0 1 0,-1 0 0,0-1 0,0 1 0,0 1-1,0-1 1,3 7 0,-6-10 0,1 1 0,-1-1 0,1 1-1,-1 0 1,0-1 0,0 1 0,0 0 0,0-1-1,0 1 1,0-1 0,-1 1 0,1 0 0,0-1-1,-1 1 1,1-1 0,-1 1 0,0-1 0,1 1 0,-1-1-1,0 1 1,0-1 0,0 0 0,0 0 0,0 1-1,0-1 1,0 0 0,0 0 0,-1 0 0,1 0-1,0 0 1,-3 1 0,-5 3 6,-1 1 0,0-2 0,-17 7 0,18-8-4,-145 44 265,104-34-144,1 2 1,-52 23 0,96-36-259,1 0 1,-1 1 0,1 0 0,-1 0-1,-7 6 1,12-9 129,0 0 0,0 1 0,0-1 0,0 0 0,0 0 0,-1 0 0,1 1-1,0-1 1,0 0 0,0 0 0,0 0 0,0 0 0,0 1 0,0-1 0,0 0 0,0 0 0,0 0 0,0 1 0,0-1 0,0 0-1,0 0 1,0 0 0,0 1 0,1-1 0,-1 0 0,0 0 0,0 0 0,0 0 0,0 1 0,0-1 0,0 0 0,0 0-1,1 0 1,-1 0 0,0 0 0,0 1 0,0-1 0,0 0 0,0 0 0,1 0 0,-1 0 0,0 0 0,0 0 0,0 0-1,1 0 1,-1 0 0,0 0 0,0 0 0,0 0 0,0 0 0,1 0 0,-1 0 0,0 0 0,12 3-116,14-3-133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6.284"/>
    </inkml:context>
    <inkml:brush xml:id="br0">
      <inkml:brushProperty name="width" value="0.05" units="cm"/>
      <inkml:brushProperty name="height" value="0.05" units="cm"/>
    </inkml:brush>
  </inkml:definitions>
  <inkml:trace contextRef="#ctx0" brushRef="#br0">118 1 13307,'-7'23'5841,"-8"16"-3528,-6 14-829,10-20-778,-6 16 251,2 0 1,-15 89-1,29-135-919,1 0 0,-1 0 1,1 0-1,0 0 0,0 0 0,0 0 0,1 0 1,-1-1-1,1 1 0,-1 0 0,1 0 0,0 0 1,0-1-1,0 1 0,1 0 0,-1-1 0,1 1 1,3 4-1,-3-6-6,1 1 0,-1 0 0,1-1 0,-1 1 0,1-1 0,0 0 0,0 0 0,0 0 0,-1 0 0,1 0 0,0-1 0,0 0 0,0 1 0,0-1 0,0 0 0,0 0 0,0 0 0,4-1 0,8-2 25,0 0 0,0-1 0,0 0 0,0-1 0,0-1 0,-1-1 1,0 0-1,-1 0 0,0-1 0,0-1 0,0 0 0,17-17 0,-7 3-1,-1-1 0,0 0 0,-2-1 0,-1-2 0,16-28 1,-29 44-39,1 0 0,-2 1 0,1-2 0,-2 1 1,0-1-1,0 1 0,-1-1 0,3-20 1,-6 31-18,0 1 1,0-1 0,0 0-1,0 1 1,0-1 0,0 0 0,0 1-1,0-1 1,0 0 0,-1 1-1,1-1 1,0 0 0,0 1 0,-1-1-1,1 1 1,0-1 0,-1 0 0,0 1-2,1-1 1,0 1-1,-1 0 1,1 0 0,0 0-1,-1 0 1,1 0-1,0 0 1,-1 0 0,1 0-1,0 0 1,-1 0 0,1 0-1,0 0 1,-1 0-1,1 0 1,-1 0 0,1 0-1,0 0 1,0 0 0,-1 0-1,1 1 1,0-1-1,-1 0 1,1 0 0,0 0-1,-1 0 1,1 1-1,0-1 1,0 0 0,-1 0-1,1 1 1,0-1 0,-6 7 2,1 0 0,0 0 1,0 0-1,0 1 1,1 0-1,1 0 1,-4 9-1,-20 64 7,27-81-10,-5 15-14,2-1 0,0 1 1,0 0-1,-1 29 0,4-40-76,0-1-1,0 1 0,1 0 1,-1 0-1,1-1 1,0 1-1,0 0 0,0-1 1,0 1-1,0-1 0,1 1 1,0-1-1,0 0 1,0 0-1,0 0 0,0 0 1,0 0-1,1 0 1,0 0-1,-1-1 0,1 1 1,0-1-1,0 0 1,0 0-1,5 2 0,47 14-849,-27-12 313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2.647"/>
    </inkml:context>
    <inkml:brush xml:id="br0">
      <inkml:brushProperty name="width" value="0.05" units="cm"/>
      <inkml:brushProperty name="height" value="0.05" units="cm"/>
    </inkml:brush>
  </inkml:definitions>
  <inkml:trace contextRef="#ctx0" brushRef="#br0">82 1 14899,'1'0'106,"0"0"-1,0 0 1,0 0-1,0 0 0,0 1 1,0-1-1,0 0 1,0 1-1,0-1 1,0 1-1,0-1 1,0 1-1,0-1 1,0 1-1,0 0 0,0 0 1,-1-1-1,1 1 1,0 0-1,-1 0 1,1 0-1,0 0 1,-1 0-1,1 0 1,-1 0-1,1 0 1,-1 0-1,0 0 0,1 1 1,10 40 1311,-10-35-969,21 153 2804,-18-111-2621,3 0 1,17 68 0,-23-112-774,1 0-1,-1-1 1,1 1 0,0-1 0,1 1 0,2 4 0,-22-40-3494,-1 9 2463,-1 0-1,-42-35 0,41 40 2452,-36-21 0,80 36 1933,-16 3-2717,90 4 1455,-88-5-1979,1-1 1,-1 0 0,0 0-1,0-1 1,0 0-1,0-1 1,12-5-1,2-6-102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6.721"/>
    </inkml:context>
    <inkml:brush xml:id="br0">
      <inkml:brushProperty name="width" value="0.05" units="cm"/>
      <inkml:brushProperty name="height" value="0.05" units="cm"/>
    </inkml:brush>
  </inkml:definitions>
  <inkml:trace contextRef="#ctx0" brushRef="#br0">305 66 20508,'0'7'1761,"0"8"-1249,1 2-200,-1 4 640,-4 7-248,-4 4-248,4 3-136,-7 2-176,2 1-80,-2-3-112,0-1-104,2-5-360,1-6-216,2-12-536,-1-8-160,0-14 968,-2-6-305,-1-12-175</inkml:trace>
  <inkml:trace contextRef="#ctx0" brushRef="#br0" timeOffset="1">3 31 17108,'-3'-12'1928,"8"9"-984,10 1-296,14 5 1001,6 4-177,14-1-360,3 0-240,8-2-511,-2-4-353,-6-6-1561,-3 3 1473,-13-11-288,-7-2-200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28.239"/>
    </inkml:context>
    <inkml:brush xml:id="br0">
      <inkml:brushProperty name="width" value="0.05" units="cm"/>
      <inkml:brushProperty name="height" value="0.05" units="cm"/>
    </inkml:brush>
  </inkml:definitions>
  <inkml:trace contextRef="#ctx0" brushRef="#br0">733 60 14515,'13'-11'958,"24"-20"440,-34 29-1103,0 0-1,0 0 0,0 0 1,0 0-1,1 1 0,-1-1 1,1 1-1,-1 0 1,6-1-1,-5 4 1536,-7 4-949,-9 8-110,12-13-712,-22 21 474,-2-1 1,0-1-1,-44 29 1,-90 43 78,77-47-330,42-22-185,-154 93 210,158-91-263,0 0-1,2 2 0,-35 38 1,67-65-43,-3 5 8,0 0 0,0 0 0,0 0 0,-4 7 1,8-11-7,-1 0 0,1-1 0,-1 1 0,1 0 0,0 0 0,-1-1 0,1 1 0,0 0 0,0 0 0,-1-1 1,1 1-1,0 0 0,0 0 0,0 0 0,0 0 0,0-1 0,0 1 0,0 0 0,0 0 0,1 0 0,-1-1 1,0 1-1,0 0 0,1 0 0,-1-1 0,0 1 0,1 0 0,-1 0 0,1-1 0,-1 1 0,1 0 0,-1-1 1,1 1-1,-1-1 0,1 1 0,0-1 0,-1 1 0,1-1 0,0 1 0,-1-1 0,1 0 0,0 1 0,0-1 0,0 0 1,-1 0-1,2 1 0,12 1 29,-1-1 0,1 0 0,-1-1 0,1 0 0,0-1 0,-1-1 0,20-4 0,4 0 24,164-15 199,-147 19-473,92 6-1,-139-4 117,1 1-1,-1 0 1,1 0-1,-1 1 1,0-1-1,0 2 0,1-1 1,-1 1-1,-1 0 1,1 1-1,-1-1 0,1 1 1,9 8-1,-3 3-252</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1.536"/>
    </inkml:context>
    <inkml:brush xml:id="br0">
      <inkml:brushProperty name="width" value="0.05" units="cm"/>
      <inkml:brushProperty name="height" value="0.05" units="cm"/>
    </inkml:brush>
  </inkml:definitions>
  <inkml:trace contextRef="#ctx0" brushRef="#br0">104 318 15283,'-1'1'209,"0"1"0,0-1 0,0 0 0,0 1 0,0-1 0,1 0 0,-1 1 0,0 0 0,1-1 0,-1 1 0,1-1 0,-1 1 0,1 1 0,-1 0 87,-33 102 4042,21-69-3642,1 0 0,2 0 0,1 1 0,-5 55 0,13-89-671,1 0 0,0 0 0,0 0 0,1 0 0,-1 0 0,1 0 0,-1 0 0,1 0-1,0 0 1,0 0 0,0-1 0,1 1 0,1 3 0,-2-4-18,0-1 0,1 0 0,-1 0 0,0 0 0,1 0 0,-1 0 0,0 0 0,1 0 0,-1 0 0,1 0-1,-1-1 1,1 1 0,0-1 0,-1 1 0,1-1 0,0 1 0,-1-1 0,1 0 0,0 0 0,0 0 0,-1 0 0,1 0 0,0 0 0,-1-1-1,3 0 1,15-4 22,0-2 0,0 0-1,-1-1 1,0-1 0,17-12-1,-10 7 0,-12 7-19,160-98 113,-152 91-107,-2-1 0,0-2-1,-1 0 1,-1-1 0,0 0-1,16-25 1,-8 5 14,-2-1 1,-1-1-1,-2-1 0,-2-1 1,-2-1-1,20-83 0,-33 116-5,-2 7-15,-1 1 0,1-1 0,-1 0 0,1 1 1,-1-1-1,0 1 0,0-1 0,0 0 0,0 0 0,0 1 0,-1-4 1,1 6-9,0 0 1,-1 0-1,1-1 1,0 1 0,0 0-1,0 0 1,0 0-1,0 0 1,0 0 0,0 0-1,0-1 1,-1 1 0,1 0-1,0 0 1,0 0-1,0 0 1,0 0 0,0 0-1,0 0 1,-1 0-1,1 0 1,0 0 0,0 0-1,0 0 1,0 0 0,-1 0-1,1 0 1,0 0-1,0 0 1,0 0 0,0 0-1,0 0 1,-1 0-1,1 0 1,0 0 0,0 0-1,0 0 1,0 0 0,-1 0-1,1 0 1,0 0-1,0 0 1,0 0 0,0 0-1,0 1 1,0-1-1,0 0 1,-1 0 0,1 0-1,0 0 1,0 0 0,0 0-1,0 1 1,0-1-1,0 0 1,0 0 0,0 0-1,0 0 1,0 1-1,0-1 1,0 0 0,-7 11 32,-18 45 33,-24 84 1,30-80-68,-30 91 5,6 3 1,-34 239-1,74-374 0,-2 15 15,2 0 0,1 64 0,4-88 49,1-10 86,0-18 55,-6-132 214,1-79-404,3 224-23,-1-4-6,0 1 0,1-1 0,0 1 0,0-1 0,4-8 0,-5 16 7,0 0 0,1-1-1,0 1 1,-1 0 0,1-1 0,0 1 0,-1 0 0,1 0 0,0 0-1,0 0 1,0-1 0,0 1 0,0 1 0,0-1 0,0 0 0,0 0 0,1 0-1,-1 1 1,0-1 0,1 0 0,-1 1 0,0-1 0,1 1 0,-1 0-1,0-1 1,1 1 0,-1 0 0,1 0 0,-1 0 0,0 0 0,1 0 0,-1 0-1,1 0 1,-1 0 0,1 1 0,1 0 0,22 6-29,-14-3-89,0-1 0,0 0-1,1 0 1,-1-2 0,0 1 0,1-1 0,14-1 0,-24 0 73,-1-1-1,0 1 1,1 0 0,-1 0 0,1-1 0,-1 1 0,0-1 0,1 1 0,-1-1 0,0 0 0,1 0 0,-1 1 0,0-1 0,0 0 0,0 0 0,0 0 0,0 0-1,0 0 1,0 0 0,0-1 0,0 1 0,0 0 0,-1 0 0,1-1 0,0 1 0,-1 0 0,1-1 0,-1 1 0,0-1 0,1 1 0,-1-1 0,0 1 0,0 0-1,0-1 1,0 1 0,0-1 0,-1-2 0,-2-18-444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1.909"/>
    </inkml:context>
    <inkml:brush xml:id="br0">
      <inkml:brushProperty name="width" value="0.05" units="cm"/>
      <inkml:brushProperty name="height" value="0.05" units="cm"/>
    </inkml:brush>
  </inkml:definitions>
  <inkml:trace contextRef="#ctx0" brushRef="#br0">1 0 17564,'3'0'2312,"5"0"-1472,-2 3-359,-3 0 1447,5-3-1264,-7 0 80,-6 0-376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2.421"/>
    </inkml:context>
    <inkml:brush xml:id="br0">
      <inkml:brushProperty name="width" value="0.05" units="cm"/>
      <inkml:brushProperty name="height" value="0.05" units="cm"/>
    </inkml:brush>
  </inkml:definitions>
  <inkml:trace contextRef="#ctx0" brushRef="#br0">116 52 12139,'18'-43'4645,"-15"34"-653,-13 32-1231,-25 67-670,-27 109 0,53-168-1938,2 0-1,2 1 1,1-1 0,-1 53-1,5-80-138,0 1 0,1 0 0,-1 0 0,1 0 0,0 0 0,0-1 0,1 1 0,0-1 0,-1 1 0,2-1 0,-1 1 0,0-1 0,1 0 0,0 0 0,6 7 0,-6-8-5,0-1 0,1 1 0,0-1 1,0 0-1,0 0 0,0 0 0,0 0 0,0-1 1,0 0-1,0 1 0,1-2 0,-1 1 0,1 0 1,-1-1-1,0 0 0,1 0 0,6-1 1,4-1 8,-1-1 1,0 0 0,0-1 0,0-1 0,0 0 0,-1-1 0,0-1-1,0 0 1,19-14 0,-7 3 12,-2 0-1,0-2 1,34-39-1,-35 33-13,-1-2-1,-1 0 0,-1-1 1,-2 0-1,-1-2 0,-1 0 1,11-35-1,-23 50 0,-5 12 0,1 5-15,-1 0 0,1 0 0,0 0 1,0 0-1,0 0 0,0 1 0,0-1 0,0 0 0,1 0 0,-1 1 0,-1 2 0,-12 27-52,0 0-1,2 2 1,2-1 0,1 1-1,2 1 1,-7 61-1,14-89-108,-1 1-1,1 0 1,0-1-1,1 1 1,-1 0-1,1-1 0,1 1 1,-1-1-1,1 0 1,0 1-1,1-1 1,-1 0-1,1 0 1,0 0-1,7 8 1,2-1-368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3.704"/>
    </inkml:context>
    <inkml:brush xml:id="br0">
      <inkml:brushProperty name="width" value="0.05" units="cm"/>
      <inkml:brushProperty name="height" value="0.05" units="cm"/>
    </inkml:brush>
  </inkml:definitions>
  <inkml:trace contextRef="#ctx0" brushRef="#br0">21 78 13835,'6'-11'1069,"-5"7"-778,1 0 0,-1 1 0,1-1 0,0 1 0,0-1 0,0 1 0,0 0 0,1 0 0,-1 0 1,1 0-1,0 0 0,0 1 0,3-3 0,-5 5-215,-1 0 0,1 0 0,-1 0 0,1 0 1,-1 0-1,1 1 0,-1-1 0,1 0 0,-1 0 1,1 0-1,-1 1 0,0-1 0,1 0 0,-1 1 0,1-1 1,-1 0-1,0 1 0,1-1 0,-1 0 0,0 1 1,0-1-1,1 1 0,-1-1 0,0 1 0,0-1 1,0 1-1,1-1 0,-1 1 0,0-1 0,0 1 0,0-1 1,0 1-1,0-1 0,0 1 0,0-1 0,0 1 1,0 0-1,0 23 1206,-3 5-665,-2-1 1,-1 1-1,-2-1 1,-10 27-1,-11 44-108,28-98-519,1 0-1,-1 0 0,1 0 0,0 0 0,0 0 1,0 0-1,-1 1 0,1-1 0,0 0 1,1 0-1,-1 0 0,0 0 0,0 1 0,0-1 1,1 0-1,0 1 0,-1-2-14,0 1 1,1-1-1,-1 0 0,0 0 1,1 0-1,-1 0 1,1 0-1,-1 1 0,0-1 1,1 0-1,-1 0 0,1 0 1,-1 0-1,0 0 0,1 0 1,-1-1-1,1 1 0,-1 0 1,0 0-1,1 0 0,-1 0 1,0 0-1,1-1 0,-1 1 1,0 0-1,1 0 0,-1 0 1,0-1-1,1 1 0,29-27-1798,-15 9 542,-1-1-1,0 0 1,-1-1-1,18-39 0,30-90-2874,-61 148 4148,3-5 12,-3 3 80,1 0 0,1 1 0,-1-1 0,0 0 0,1 1 0,-1-1 0,4-3 0,-5 6-62,0-1 0,0 1 1,0 0-1,0 0 0,0 0 1,0 0-1,0 0 0,0 0 1,0 0-1,1 0 1,-1 0-1,0 0 0,0 0 1,0 0-1,0 0 0,0-1 1,0 1-1,0 0 0,1 0 1,-1 0-1,0 0 0,0 0 1,0 0-1,0 0 0,0 0 1,0 0-1,0 0 0,1 0 1,-1 0-1,0 1 0,0-1 1,0 0-1,0 0 1,0 0-1,0 0 0,0 0 1,0 0-1,1 0 0,-1 0 1,0 0-1,0 0 0,0 0 1,0 0-1,0 0 0,0 1 1,0-1-1,3 8 658,-1 11 336,1 118 2901,3 61-2660,-5-163-2169,-2-33 640,-3-3-90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4.110"/>
    </inkml:context>
    <inkml:brush xml:id="br0">
      <inkml:brushProperty name="width" value="0.05" units="cm"/>
      <inkml:brushProperty name="height" value="0.05" units="cm"/>
    </inkml:brush>
  </inkml:definitions>
  <inkml:trace contextRef="#ctx0" brushRef="#br0">2 2 15571,'-1'-1'2545,"8"1"-1985,4 0 864,6 3-207,1-2-313,4-1-168,-1 0-688,0-1-520,-4 1 472,-1 1-128,-6 1-160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5.214"/>
    </inkml:context>
    <inkml:brush xml:id="br0">
      <inkml:brushProperty name="width" value="0.05" units="cm"/>
      <inkml:brushProperty name="height" value="0.05" units="cm"/>
    </inkml:brush>
  </inkml:definitions>
  <inkml:trace contextRef="#ctx0" brushRef="#br0">429 14 14251,'7'-4'1356,"11"-5"-16,-13 9 138,-8 6 1438,-30 33-1184,-70 63 1,-50 24-1423,25-20 81,125-104-389,-2 2 32,0 1-1,0-1 0,1 1 0,-1 0 0,-4 7 0,9-11-27,-1-1 1,1 1-1,0-1 0,0 1 1,-1-1-1,1 1 0,0-1 1,0 1-1,0-1 0,0 1 1,0-1-1,0 1 0,0-1 1,0 1-1,0-1 1,0 1-1,0 0 0,0-1 1,0 1-1,0-1 0,0 1 1,1-1-1,-1 1 0,0-1 1,0 1-1,1 0 0,0 0 7,1 0-1,-1 0 1,0 0-1,1-1 1,-1 1-1,1 0 1,-1-1-1,0 1 1,1-1-1,0 0 1,-1 1-1,1-1 1,-1 0-1,3 0 1,55 2 214,106-9 1,-77 1-116,-28 2-67,-25 1-169,1 1 0,0 2 1,0 1-1,40 7 0,-63-3 238,-12 2-76,-17 3-120,-9-1-42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5.894"/>
    </inkml:context>
    <inkml:brush xml:id="br0">
      <inkml:brushProperty name="width" value="0.05" units="cm"/>
      <inkml:brushProperty name="height" value="0.05" units="cm"/>
    </inkml:brush>
  </inkml:definitions>
  <inkml:trace contextRef="#ctx0" brushRef="#br0">112 1 16652,'-1'1'245,"-1"1"0,0-1 1,1 1-1,-1 0 1,1 0-1,0-1 1,0 1-1,0 0 0,-1 0 1,2 0-1,-1 1 1,-1 3-1,0-3 108,-18 54 2333,-24 105 0,36-127-2303,5-27-278,-2 14 159,0 0-1,-2 33 1,7-51-227,0 1 1,-1-1-1,1 1 1,1 0-1,-1-1 1,1 1-1,0-1 1,0 1-1,0-1 1,1 1-1,-1-1 1,1 0-1,0 0 1,0 0-1,1 0 0,-1 0 1,1 0-1,4 5 1,-4-7-16,1 0 1,-1 0-1,0 0 0,1-1 1,-1 1-1,1-1 0,0 0 0,-1 0 1,1 0-1,0-1 0,0 1 1,-1-1-1,1 0 0,0 0 1,0 0-1,0 0 0,0-1 1,-1 1-1,1-1 0,0 0 1,-1 0-1,1-1 0,5-2 1,9-4 37,-1-1 1,0 0-1,20-16 0,-3 0 71,-2-2-1,0-2 1,-2 0-1,-1-2 0,-2-2 1,-1 0-1,-1-1 1,33-65-1,-42 65 63,-13 21 12,-8 17-52,-9 18-40,-7 18-150,2 2 1,2 0-1,2 0 0,2 2 1,-11 61-1,22-98-123,1 0 0,1 1 0,-1-1 0,1 1-1,0-1 1,3 15 0,-3-20 100,1 0 0,0-1 0,-1 1-1,1 0 1,0-1 0,0 1 0,0-1 0,0 1-1,0-1 1,1 1 0,-1-1 0,0 0 0,1 1-1,-1-1 1,0 0 0,1 0 0,0 0 0,-1 0-1,1 0 1,0-1 0,-1 1 0,1 0 0,0-1-1,0 1 1,-1-1 0,1 0 0,0 1 0,0-1 0,0 0-1,0 0 1,0 0 0,2-1 0,17-2-564</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2:36.330"/>
    </inkml:context>
    <inkml:brush xml:id="br0">
      <inkml:brushProperty name="width" value="0.05" units="cm"/>
      <inkml:brushProperty name="height" value="0.05" units="cm"/>
    </inkml:brush>
  </inkml:definitions>
  <inkml:trace contextRef="#ctx0" brushRef="#br0">277 125 19260,'-9'20'2633,"0"1"-1617,3 3-456,-5 6 2209,0 5-1681,0 6-256,-1 2-640,1 0-248,1-2-240,2-3-296,0-7-160,4-7-225,1-13-551,-3-8-168,1-13 1128,-3-12-232,-1-10-209</inkml:trace>
  <inkml:trace contextRef="#ctx0" brushRef="#br0" timeOffset="1">0 5 18420,'9'0'2344,"10"3"-1407,13 3-281,4 2 1200,16 0-568,1-1-231,5-2-353,-2 1-224,-4-6-512,-4 0-576,-19-11 536,-9-4-88,-11-6-144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063"/>
    </inkml:context>
    <inkml:brush xml:id="br0">
      <inkml:brushProperty name="width" value="0.05" units="cm"/>
      <inkml:brushProperty name="height" value="0.05" units="cm"/>
    </inkml:brush>
  </inkml:definitions>
  <inkml:trace contextRef="#ctx0" brushRef="#br0">72 33 15739,'-2'-26'2456,"-5"19"-1321,6 8-1064,1-1 1,-1 0-1,0 0 0,1 0 0,-1 1 1,1-1-1,-1 0 0,0 1 1,1-1-1,-1 1 0,1-1 0,-1 0 1,1 1-1,-1-1 0,1 1 1,-1 0-1,1-1 0,-1 2 0,-5 6 325,1 0-1,0 1 0,1 0 1,0 0-1,0 0 1,1 1-1,-4 15 0,3-1-44,-5 47 0,8-56-317,1 1-1,1-1 0,0 1 0,0-1 1,8 26-1,-8-36-27,0-1 0,1 0 0,0 0 1,-1 0-1,2 0 0,-1 0 0,0-1 0,1 1 1,0-1-1,-1 1 0,5 2 0,-5-4 6,0-1 0,1 1 0,-1-1-1,1 1 1,0-1 0,-1 0 0,1 0 0,0 0 0,0 0-1,0-1 1,-1 1 0,1-1 0,0 0 0,0 1 0,0-1 0,0-1-1,0 1 1,4-1 0,0-1 38,0 0 0,0-1 0,0 1 0,0-2-1,0 1 1,0-1 0,-1 0 0,1 0 0,-1-1 0,0 0 0,-1 0 0,1 0 0,-1-1-1,5-7 1,6-8 214,0-1 0,21-41 0,-25 37 22,-1-2 0,-1 1 0,7-35-1,-17 85-282,1 1-1,1-1 1,6 23-1,-7-39-2,0 0-1,1 0 0,0 0 1,1-1-1,0 1 1,0-1-1,0 0 1,1 0-1,-1 0 0,1 0 1,1 0-1,-1-1 1,1 0-1,9 8 1,-12-12-1,1 1 1,-1-1 0,1 1-1,-1-1 1,1 0 0,0 0-1,0 0 1,0-1 0,-1 1-1,1-1 1,0 1 0,0-1 0,0 0-1,0 0 1,0 0 0,5-1-1,-3 0 5,1-1-1,-1 0 0,0 0 0,0 0 1,1 0-1,-1-1 0,-1 0 1,7-4-1,-1-2 17,0 1 0,-1-1 0,0 0 1,0-1-1,-1 0 0,13-22 0,-18 27 5,-1 0 1,1 0-1,-1-1 0,0 1 0,-1 0 1,1-1-1,-1 1 0,0-1 1,-1 0-1,1 1 0,-1-1 1,0 0-1,-1 0 0,-1-9 1,1 11-32,0 1 1,0 0 0,0 0 0,0 0-1,-1-1 1,0 1 0,1 1 0,-1-1 0,0 0-1,0 0 1,-1 1 0,1-1 0,-1 1 0,1 0-1,-1-1 1,0 1 0,1 0 0,-1 1 0,0-1-1,0 0 1,-1 1 0,1 0 0,0 0-1,0 0 1,-6-1 0,7 3-1528,6 3 591,5 4-469,1-3 598,0 0 0,0-1 0,17 5 0,-25-8 703,25 8-1004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08.388"/>
    </inkml:context>
    <inkml:brush xml:id="br0">
      <inkml:brushProperty name="width" value="0.05" units="cm"/>
      <inkml:brushProperty name="height" value="0.05" units="cm"/>
    </inkml:brush>
  </inkml:definitions>
  <inkml:trace contextRef="#ctx0" brushRef="#br0">0 64 17572,'1'1'122,"0"0"0,-1 0-1,1 0 1,0 0 0,0 0 0,0 0 0,0 0 0,0 0 0,0-1 0,0 1 0,0 0-1,0-1 1,1 1 0,-1-1 0,0 1 0,0-1 0,1 1 0,-1-1 0,0 0 0,1 0-1,-1 0 1,0 1 0,0-1 0,1 0 0,-1-1 0,2 1 0,40-4 1050,-41 4-989,145-24 2622,59-9-1185,-167 28-2111,0 1 0,48 3 1,-113-2 194,-4 0-62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08.816"/>
    </inkml:context>
    <inkml:brush xml:id="br0">
      <inkml:brushProperty name="width" value="0.05" units="cm"/>
      <inkml:brushProperty name="height" value="0.05" units="cm"/>
    </inkml:brush>
  </inkml:definitions>
  <inkml:trace contextRef="#ctx0" brushRef="#br0">13 1 18052,'-12'23'1968,"18"-11"-968,11-3-351,21-6 919,6-3-192,13-4-296,6-2-207,-2-1-593,2 0-392,-11-1-905,-5 5-271,-16 3 952,-10 0-248,-12-8-264</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09.218"/>
    </inkml:context>
    <inkml:brush xml:id="br0">
      <inkml:brushProperty name="width" value="0.05" units="cm"/>
      <inkml:brushProperty name="height" value="0.05" units="cm"/>
    </inkml:brush>
  </inkml:definitions>
  <inkml:trace contextRef="#ctx0" brushRef="#br0">1 46 20588,'16'-7'575,"0"0"0,1 1-1,0 0 1,0 1-1,0 1 1,30-3 0,-16 5-82,0 1 0,60 5 0,-77-3-433,0 1 0,0 1 0,-1 0 0,1 1 0,22 9 0,-32-11-58,-1 0-1,1 0 0,0 0 0,-1 0 0,0 1 0,1-1 0,-1 1 0,0 0 0,0 0 0,-1 0 0,1 0 0,-1 1 0,1-1 1,-1 0-1,0 1 0,0 0 0,0 0 0,-1 0 0,0-1 0,1 1 0,-1 0 0,-1 1 0,2 5 0,-2 1-4,-1-1-1,0 0 1,-1 0-1,0 0 0,0 0 1,-1 0-1,0 0 1,-1 0-1,0-1 1,0 1-1,-8 11 0,-9 11 35,-41 48 0,58-75-24,-115 120-28,74-81-498,44-43 506,0-1-32,2-1 31,4-13-143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0.215"/>
    </inkml:context>
    <inkml:brush xml:id="br0">
      <inkml:brushProperty name="width" value="0.05" units="cm"/>
      <inkml:brushProperty name="height" value="0.05" units="cm"/>
    </inkml:brush>
  </inkml:definitions>
  <inkml:trace contextRef="#ctx0" brushRef="#br0">1 67 18236,'0'23'1062,"2"0"0,0 0 1,8 31-1,-7-41-845,1 0 1,1 0-1,-1 0 0,2-1 1,0 1-1,15 21 0,-19-31-200,0 0 0,0-1 0,0 1 0,1-1 0,-1 0 0,1 1 0,-1-1 0,1 0 0,0-1 0,0 1 0,0 0 0,0-1 0,0 0 0,0 0 0,0 0 0,0 0 0,0 0 0,5 0-1,-4-1-12,0 0-1,0 0 1,-1-1-1,1 1 0,0-1 1,0 0-1,0 0 1,0-1-1,-1 1 0,1-1 1,0 0-1,-1 1 0,0-2 1,1 1-1,2-3 1,12-10-64,-1-1 0,0-1 0,-1-1 0,-1 0 0,16-26 0,55-106-784,-67 116 538,-35 87 461,-19 48 900,5 2 1,-27 164 0,55-257-1045,1 0-211,0 0 0,0 0-1,1 0 1,1 14-1,-2-24 168,1 1 1,0-1-1,0 0 0,0 0 1,1 1-1,-1-1 0,0 0 0,0 0 1,0 1-1,0-1 0,0 0 1,0 0-1,0 0 0,0 1 0,0-1 1,1 0-1,-1 0 0,0 0 1,0 1-1,0-1 0,0 0 0,1 0 1,-1 0-1,0 0 0,0 1 1,0-1-1,1 0 0,-1 0 1,0 0-1,0 0 0,0 0 0,1 0 1,-1 0-1,0 0 0,0 0 1,1 0-1,-1 0 0,0 1 0,0-2 1,1 1-1,-1 0 0,0 0 1,0 0-1,1 0 0,-1 0 0,0 0 1,0 0-1,1 0 0,-1 0 1,0 0-1,0 0 0,0-1 1,1 1-1,-1 0 0,0 0 0,0 0 1,0 0-1,1-1 0,3-4-588</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0.878"/>
    </inkml:context>
    <inkml:brush xml:id="br0">
      <inkml:brushProperty name="width" value="0.05" units="cm"/>
      <inkml:brushProperty name="height" value="0.05" units="cm"/>
    </inkml:brush>
  </inkml:definitions>
  <inkml:trace contextRef="#ctx0" brushRef="#br0">153 27 19444,'-2'-1'120,"-1"0"0,1 0 0,0 0 0,0 1 0,-1-1 0,1 1 0,-1-1 0,1 1 0,-1 0 0,1 0 0,0 0 0,-1 0 0,1 1 0,-1-1 0,1 1-1,0-1 1,-1 1 0,1 0 0,0 0 0,0 0 0,-1 0 0,1 0 0,0 0 0,0 1 0,-2 1 0,-4 3 88,1 0-1,-1 0 1,1 1 0,1 0-1,-8 8 1,7-5-54,0 0-1,-9 17 1,15-24-113,-1 1 0,0 0 1,1-1-1,0 1 0,0 0 0,0 0 1,0 0-1,1 0 0,0 0 1,-1 0-1,2 7 0,-1-10-19,0 0 0,0 0 0,1 0 0,-1 0 0,0 0 0,0 0 0,1 0 0,-1 0 0,1 0 0,-1 0 0,1 0 0,0 0 0,-1 0 0,1 0 0,0-1 1,-1 1-1,1 0 0,0-1 0,0 1 0,0 0 0,0-1 0,-1 1 0,1-1 0,0 1 0,2 0 0,-1-1 14,1 0 1,-1 1-1,0-1 1,1 0-1,-1 0 1,0-1-1,1 1 1,-1 0-1,0-1 1,1 1-1,1-2 1,6-2 90,-1 0 0,0 0 1,0-1-1,12-8 0,-3-1 140,0 0-1,25-27 1,-35 32-170,0 0 1,-1-1 0,0 0-1,0 0 1,-1 0 0,8-19-1,-14 29-94,-1 0 0,1 0-1,0 0 1,0 1 0,0-1-1,0 0 1,-1 0 0,1 0-1,0 0 1,0 0 0,0 0 0,-1 0-1,1 0 1,0 0 0,0 0-1,0 0 1,-1 0 0,1 0-1,0 0 1,0 0 0,0 0-1,-1 0 1,1 0 0,0-1 0,0 1-1,0 0 1,0 0 0,-1 0-1,1 0 1,0 0 0,0 0-1,0 0 1,0-1 0,0 1-1,0 0 1,-1 0 0,1 0-1,0 0 1,0-1 0,0 1 0,0 0-1,0 0 1,0 0 0,0 0-1,0-1 1,0 1 0,0 0-1,0 0 1,0 0 0,0-1-1,0 1 1,0 0 0,0 0 0,0 0-1,0-1 1,0 1 0,0 0-1,0 0 1,0 0 0,0 0-1,0-1 1,-14 11 50,8-5-46,0 1 0,1 1 0,-1-1 1,1 1-1,0 0 0,1 0 0,0 0 0,0 1 0,1-1 0,-1 1 0,2 0 0,-1 0 0,-2 14 0,5-21-6,0 0 0,0 0 0,0 0 1,0 0-1,0-1 0,0 1 0,1 0 0,-1 0 0,0 0 0,0-1 1,1 1-1,-1 0 0,0 0 0,1-1 0,-1 1 0,1 0 0,-1 0 1,1-1-1,-1 1 0,1-1 0,0 1 0,-1 0 0,1-1 1,0 1-1,1 0 1,0 0 1,0-1-1,0 1 1,0 0-1,0-1 1,-1 0-1,1 1 0,0-1 1,0 0-1,3 0 1,3-1 6,0 0 0,0 0 0,-1-1 0,12-3 0,12-8 54,-1-1-1,49-30 0,9-5 17,-88 48-79,1 1 0,-1 0 0,1-1 0,-1 1 0,1 0 0,-1 0-1,1-1 1,-1 1 0,1 0 0,-1 0 0,1 0 0,0 0 0,-1 0 0,1 0 0,-1 0 0,1 0 0,-1 0 0,1 0 0,0 0 0,-1 0 0,1 0 0,-1 0 0,1 0 0,-1 0 0,1 1 0,0-1 0,-1 1-1,1 0 1,-1-1-1,0 1 1,0 0-1,0-1 1,1 1-1,-1 0 1,0 0-1,0-1 1,0 1-1,0 0 1,0-1-1,0 1 1,-1 0-1,1 0 1,0-1-1,-1 2 1,-16 38-19,13-33 18,-16 46 25,20-50-12,-1 0-1,0 0 0,0 0 0,1 0 1,0 0-1,-1 0 0,1 0 0,0 0 1,0 0-1,1 0 0,-1 0 0,1 0 1,0 0-1,-1-1 0,4 7 0,-3-8-2,0 0 0,0 0 0,0 1 0,1-1 0,-1 0 0,0-1 0,1 1 0,-1 0 0,1 0 0,-1-1 0,1 1 0,-1 0 0,1-1 0,0 0 0,-1 1 0,1-1 0,0 0 0,-1 0 0,1 0 0,0 0-1,-1 0 1,1 0 0,2-1 0,4 0 28,0-1 0,0 0-1,12-6 1,18-10 37,-1-2 1,-2-2 0,0-1-1,41-36 1,-19 15-168,-49 41-101,-10 12 73,-16 26 5,8-17 58,8-13 27,-27 65-208,27-64 56,1-1-1,-1 1 1,1-1 0,0 1-1,0 0 1,1 0 0,-1 0 0,2-1-1,-1 1 1,2 10 0,-2-16 161,0 1 1,0 0-1,0-1 1,0 1-1,0-1 1,1 1-1,-1-1 1,0 1-1,0-1 1,1 1-1,-1-1 1,0 1-1,1-1 1,-1 1 0,0-1-1,1 1 1,-1-1-1,1 1 1,-1-1-1,1 0 1,-1 1-1,1-1 1,-1 0-1,1 0 1,-1 1-1,1-1 1,-1 0-1,1 0 1,-1 0-1,1 1 1,0-1-1,-1 0 1,1 0-1,-1 0 1,1 0-1,0 0 1,0-1 0,9-2-540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3.252"/>
    </inkml:context>
    <inkml:brush xml:id="br0">
      <inkml:brushProperty name="width" value="0.05" units="cm"/>
      <inkml:brushProperty name="height" value="0.05" units="cm"/>
    </inkml:brush>
  </inkml:definitions>
  <inkml:trace contextRef="#ctx0" brushRef="#br0">25 41 19148,'0'-7'2145,"0"0"-1425,-5-1-808,4 0 1016,-4 4-368,-1 1-216,-2 0-488</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2.823"/>
    </inkml:context>
    <inkml:brush xml:id="br0">
      <inkml:brushProperty name="width" value="0.05" units="cm"/>
      <inkml:brushProperty name="height" value="0.05" units="cm"/>
    </inkml:brush>
  </inkml:definitions>
  <inkml:trace contextRef="#ctx0" brushRef="#br0">80 5 15499,'7'-5'2711,"-10"17"-1135,-14 28-250,12-29-921,-37 106 999,37-98-1274,0 0-1,1 0 1,2 1-1,-2 25 1,4-44-121,0 1 0,0-1 0,0 1 0,0 0 0,1-1 0,-1 1 1,0-1-1,1 1 0,-1-1 0,1 1 0,-1-1 0,1 0 0,0 1 0,0-1 0,0 1 0,1 0 0,-1-1-4,0 0 0,0-1 0,0 1 0,0-1 0,0 1 0,0-1 0,0 0 0,0 0 0,0 1 0,0-1 0,0 0 0,0 0 0,1 0-1,-1 0 1,0 0 0,0 0 0,0 0 0,0 0 0,0-1 0,0 1 0,0 0 0,0-1 0,1 1 0,-1-1 0,1 0 0,18-11 33,0 0 1,-1-1 0,-1-1-1,0-1 1,20-21 0,-9 9 15,7-6 27,82-67 228,-117 99-298,0 0 0,0 0 0,1 0 0,-1 0 0,1 0 0,-1 1 0,0-1 0,1 0 0,-1 1 0,1-1 0,0 1 0,-1 0 0,3-1 0,-3 1-7,-1 0 1,1 1-1,-1-1 1,1 0-1,-1 0 1,0 0-1,1 1 1,-1-1-1,0 0 1,1 0-1,-1 1 1,0-1 0,1 0-1,-1 1 1,0-1-1,1 0 1,-1 1-1,0-1 1,0 1-1,0-1 1,1 0-1,-1 1 1,0-1-1,0 1 1,0-1 0,0 1-1,0-1 1,0 0-1,0 1 1,0 0-1,0 6 31,0 0 0,-1 0 0,0 0 0,-4 12 0,1-1-32,3-13 7,0-1 0,1 1-1,0-1 1,0 1 0,0-1 0,0 1 0,0-1 0,2 7-1,-1-10-6,-1 0 0,1 0-1,-1 0 1,1 0 0,0 0-1,-1 0 1,1 0 0,0-1-1,0 1 1,0 0 0,0 0-1,0 0 1,-1-1 0,1 1-1,0-1 1,1 1 0,-1 0-1,0-1 1,0 0 0,0 1-1,0-1 1,0 0 0,0 0-1,1 1 1,-1-1 0,0 0-1,0 0 1,0 0-1,0 0 1,1-1 0,-1 1-1,0 0 1,0 0 0,0-1-1,0 1 1,0-1 0,2 0-1,19-6 20,0-2-1,-1-1 0,0 0 0,20-15 0,16-7-9,-57 32-12,7-4-8,-1 0 1,1 1-1,0 0 1,0 0-1,1 1 1,-1-1-1,1 2 1,-1-1-1,1 1 1,12-1-1,-19 2 6,0 0-1,1 1 1,-1-1 0,0 0-1,0 0 1,0 1 0,0-1 0,0 0-1,0 1 1,-1-1 0,1 1-1,0-1 1,0 1 0,0-1-1,0 1 1,0 0 0,-1 0-1,1-1 1,0 1 0,-1 0-1,1 0 1,0 0 0,-1 0 0,1-1-1,-1 1 1,0 0 0,1 0-1,-1 0 1,0 0 0,1 0-1,-1 0 1,0 0 0,0 0-1,0 0 1,0 1 0,0-1-1,0 0 1,0 0 0,0 0 0,0 0-1,-1 0 1,0 1 0,-1 7-11,0 0 0,-1 0 1,-8 16-1,7-15 6,-25 50-740,29-59 728,0-1 0,-1 0 1,1 0-1,0 0 0,0 1 0,0-1 1,0 0-1,0 0 0,0 0 0,0 0 1,0 1-1,0-1 0,0 0 0,0 0 1,-1 0-1,1 0 0,0 0 0,0 0 1,0 1-1,0-1 0,0 0 0,-1 0 1,1 0-1,0 0 0,0 0 0,0 0 1,0 0-1,-1 0 0,1 0 0,0 0 1,0 0-1,0 0 0,0 0 0,-1 0 1,1 0-1,0 0 0,0 0 0,0 0 1,-1 0-1,1 0 0,0 0 0,0 0 1,0 0-1,0 0 0,-1 0 0,1 0 1,0 0-1,0 0 0,0 0 0,0-1 1,0 1-1,-1 0 0,1 0 1,0 0-1,0 0 0,0 0 0,0-1 1,0 1-1,0 0 0,0 0 0,-1 0 1,1-1-1,-3-9-171,0-8-194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4.707"/>
    </inkml:context>
    <inkml:brush xml:id="br0">
      <inkml:brushProperty name="width" value="0.05" units="cm"/>
      <inkml:brushProperty name="height" value="0.05" units="cm"/>
    </inkml:brush>
  </inkml:definitions>
  <inkml:trace contextRef="#ctx0" brushRef="#br0">194 40 16676,'4'-8'767,"-3"6"-419,0-1 1,0 1-1,0-1 1,0 1-1,0-1 1,-1 0-1,1-3 1,-1 5-294,0 1 0,0 0 1,0-1-1,0 1 1,0 0-1,0-1 0,0 1 1,-1 0-1,1-1 1,0 1-1,0 0 0,0 0 1,0-1-1,-1 1 1,1 0-1,0-1 0,0 1 1,0 0-1,-1 0 1,1 0-1,0-1 0,0 1 1,-1 0-1,1 0 1,-1 0-1,-15 0 1238,7 3-1102,-1 0 1,1 1 0,0 0 0,0 0 0,0 1 0,0 0 0,1 1-1,-9 7 1,5-3-100,0 1-1,1 0 1,1 0-1,-14 20 1,20-26-56,1 0 1,0 0-1,1 0 0,-1 0 0,1 0 1,0 1-1,0-1 0,1 1 0,-1-1 1,1 1-1,0 6 0,1-10-22,0 0 0,0 1 0,1-1 0,-1 0-1,1 1 1,-1-1 0,1 0 0,0 0 0,0 1 0,0-1 0,0 0-1,0 0 1,0 0 0,1 0 0,-1 0 0,1-1 0,0 1 0,-1 0-1,1-1 1,0 1 0,0-1 0,0 1 0,0-1 0,0 0 0,0 0-1,0 0 1,0 0 0,0 0 0,3 0 0,11 4-88,0-2 0,0 0-1,0 0 1,1-2 0,-1 0 0,22-1 0,102-16 119,-96 10-7,4 0-172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5.636"/>
    </inkml:context>
    <inkml:brush xml:id="br0">
      <inkml:brushProperty name="width" value="0.05" units="cm"/>
      <inkml:brushProperty name="height" value="0.05" units="cm"/>
    </inkml:brush>
  </inkml:definitions>
  <inkml:trace contextRef="#ctx0" brushRef="#br0">43 1 18540,'1'1'233,"0"0"-1,-1 1 1,1-1 0,0 1-1,-1-1 1,1 0 0,-1 1-1,0-1 1,1 1 0,-1 0-1,0-1 1,0 1 0,0-1-1,0 1 1,0-1 0,0 1-1,-1 2 1,-7 32 1296,4-21-774,-9 38 405,7-31-958,1 1 0,1 0-1,-2 34 1,9-31-166,2-21 2,2-17 11,-4 1-13,0-1 1,-1 1-1,-1-1 1,1-23-1,-2 30-23,0 0 0,0 0-1,-1 0 1,1 1 0,-1-1-1,0 0 1,-1 0 0,1 1 0,-1-1-1,0 1 1,0-1 0,0 1 0,0 0-1,-6-7 1,8 11-12,0 0-1,0 0 1,0 0-1,0 0 1,0 0 0,-1 0-1,1 0 1,0 0-1,0 0 1,0 0-1,0 0 1,0 0-1,0 0 1,-1 0 0,1 0-1,0 0 1,0 0-1,0 0 1,0 0-1,0 0 1,0 0-1,0 0 1,-1 0 0,1 0-1,0 0 1,0 0-1,0 0 1,0 0-1,0 0 1,0 1 0,0-1-1,0 0 1,0 0-1,0 0 1,-1 0-1,1 0 1,0 0-1,0 0 1,0 0 0,0 0-1,0 1 1,0-1-1,0 0 1,0 0-1,0 0 1,0 0-1,0 0 1,0 0 0,0 1-1,0-1 1,0 0-1,0 0 1,0 0-1,0 0 1,0 0-1,0 0 1,0 0 0,0 1-1,0-1 1,0 0-1,0 0 1,1 0-1,-1 0 1,0 0 0,0 0-1,0 0 1,0 1-1,0 0-1,0-1 1,0 1 0,1 0 0,-1-1 0,0 1 0,0-1 0,1 1-1,-1-1 1,0 1 0,1-1 0,-1 1 0,1-1 0,-1 1 0,0-1 0,1 1-1,-1-1 1,1 1 0,-1-1 0,2 1 0,6 2 0,1 0 0,-1 0 0,1-1 0,0 0 1,0 0-1,0-1 0,0 0 0,0-1 0,10-1 0,83-11 12,-92 11-10,10-2-7,0-1 0,-1-1 0,22-8 0,-34 10 3,-1 0 0,1 0 0,-1 0-1,0-1 1,0 0 0,0 0 0,-1-1 0,1 1-1,-1-1 1,0 0 0,0-1 0,4-6 0,-8 11 6,0 0 0,-1 0 0,1 0 0,0-1 1,-1 1-1,1 0 0,-1 0 0,0 0 0,1 0 1,-1 0-1,0-1 0,0 1 0,0 0 0,0 0 1,0 0-1,0-1 0,0 1 0,0 0 0,0 0 1,-1-3-1,1 4-1,-1-1 1,1 1 0,-1-1 0,1 1-1,-1-1 1,1 1 0,-1-1 0,1 1-1,-1 0 1,0-1 0,1 1-1,-1 0 1,1-1 0,-1 1 0,0 0-1,1 0 1,-1 0 0,0 0 0,0-1-1,1 1 1,-1 0 0,0 0-1,1 0 1,-1 0 0,0 1 0,1-1-1,-1 0 1,0 0 0,1 0 0,-1 1-1,0-1 1,1 0 0,-1 0-1,0 1 1,-7 3 13,0 0 0,1 1 0,0-1 0,0 2 0,0-1 0,1 1 0,0 0 0,0 0 0,-10 14 0,12-16-16,1 0 0,0 0 1,1 1-1,-1-1 0,1 1 1,-1 0-1,2-1 0,-1 1 1,0 0-1,1 0 0,0 0 1,0 1-1,1-1 0,-1 0 1,1 0-1,0 0 0,1 9 1,0-12-17,0 1 0,0-1 1,1 1-1,-1-1 0,1 0 1,-1 0-1,1 1 0,-1-1 1,1 0-1,0-1 1,0 1-1,0 0 0,0 0 1,1-1-1,-1 1 0,0-1 1,1 0-1,-1 0 0,1 0 1,-1 0-1,4 1 0,5 1-207,0-1 0,0 0 0,20 1 0,6-1-1004,1-2 0,-1-2 0,0-2 0,1-1-1,-2-2 1,1-1 0,-1-2 0,46-20 0,-70 25 871,0-1-1,-1 0 1,18-13-1,-25 17 508,-1-1-1,0 1 0,0-1 1,0 0-1,-1 0 0,1 0 1,0 0-1,-1 0 0,0 0 1,0-1-1,0 1 0,0-1 1,-1 1-1,1-1 1,-1 0-1,1-4 0,-2 7-41,0 0 0,0 1 0,0-1-1,0 0 1,0 0 0,0 0 0,0 0 0,0 0-1,0 1 1,-1-1 0,1 0 0,0 0 0,0 0-1,-1 1 1,1-1 0,-1 0 0,1 0 0,-1 1-1,1-1 1,-1 0 0,1 1 0,-1-1-1,1 0 1,-2 0 0,0 0 101,1 0 0,-1 1 0,0-1 1,0 0-1,1 1 0,-1 0 0,0-1 0,0 1 0,0 0 0,-3 0 0,-2 0 254,1 0 0,0 1-1,-1 0 1,1 1 0,-11 3-1,6-1-81,1 1-1,0 0 1,-13 11 0,20-14-344,0 0 0,0 0 1,0 0-1,0 1 0,1-1 1,0 1-1,-1 0 0,1 0 1,0-1-1,0 1 0,0 1 1,1-1-1,-1 0 0,-1 7 1,3-9-37,-1-1 1,1 1 0,0 0 0,0 0-1,0-1 1,0 1 0,0 0-1,1 0 1,-1 0 0,0-1-1,0 1 1,0 0 0,1 0 0,-1-1-1,0 1 1,1 0 0,-1-1-1,0 1 1,1 0 0,-1-1-1,1 1 1,-1-1 0,1 1 0,0 0-1,-1-1 1,2 1 0,0 0-1,0 0 0,0 0 0,0 0 0,0 0 0,0-1 0,1 1 0,-1-1 0,0 0 0,3 1 1,3-1-2,0 0 0,0-1 1,0 0-1,13-3 0,-9 1 13,-1-2 1,1 0-1,-1 0 0,0-1 0,-1 0 0,1-1 0,-1 0 0,0-1 0,16-17 0,-51 45 164,24-20-176,-4 5 21,0 1 0,1-1 0,-1 1 1,1 0-1,1 0 0,-1 0 0,1 0 1,0 1-1,-4 12 0,7-18-30,0 0-1,0 0 1,0 0-1,0 0 1,0 0-1,0-1 1,1 1-1,-1 0 1,0 0-1,0 0 1,1-1 0,-1 1-1,1 0 1,-1-1-1,0 1 1,1 0-1,-1-1 1,1 1-1,0 0 1,-1-1-1,1 1 1,0-1-1,-1 1 1,1-1-1,0 1 1,-1-1-1,1 0 1,0 1 0,0-1-1,0 0 1,-1 1-1,1-1 1,0 0-1,0 0 1,0 0-1,0 0 1,-1 0-1,1 0 1,0 0-1,0 0 1,0 0-1,1-1 1,39-6-898,-40 7 842,38-11-307,-1-3 0,0 0 0,59-34 0,-32 11-137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6.071"/>
    </inkml:context>
    <inkml:brush xml:id="br0">
      <inkml:brushProperty name="width" value="0.05" units="cm"/>
      <inkml:brushProperty name="height" value="0.05" units="cm"/>
    </inkml:brush>
  </inkml:definitions>
  <inkml:trace contextRef="#ctx0" brushRef="#br0">167 1 20220,'-66'40'3174,"47"-30"-2256,1 1 0,0 1 0,-23 20 0,41-32-899,-1 0 1,1 0-1,0 1 1,-1-1-1,1 0 1,0 0-1,0 1 1,-1-1-1,1 0 1,0 1-1,0-1 1,-1 0-1,1 1 1,0-1 0,0 1-1,0-1 1,0 0-1,0 1 1,0-1-1,-1 1 1,1-1-1,0 0 1,0 1-1,0-1 1,0 1-1,0-1 1,1 0-1,-1 1 1,0 0-1,11 6 135,24 0-388,-30-7 202,52 6-511,-31-4 243,-1 0-1,0 2 1,0 1-1,0 1 1,31 12-1,-54-17 302,0-1 0,0 1 0,0 0 0,-1 0 0,1 0-1,0 0 1,-1 0 0,1 1 0,0-1 0,-1 0 0,1 1-1,-1-1 1,0 1 0,0-1 0,1 1 0,-1 0 0,0 0-1,0-1 1,1 5 0,-2-4 27,0-1 0,0 1 0,-1-1 0,1 1-1,0-1 1,0 1 0,-1 0 0,1-1 0,-1 0 0,0 1 0,1-1 0,-1 1-1,0-1 1,0 0 0,0 1 0,0-1 0,0 0 0,0 0 0,0 0 0,0 0-1,-1 0 1,1 0 0,0 0 0,-3 1 0,-6 5 75,-1-1-1,0 0 1,0-1 0,0 0 0,-1-1 0,1 0-1,-1-1 1,0 0 0,0-1 0,-1 0-1,1-1 1,0 0 0,-15-2 0,26 1-167,-1 0-1,1 0 1,0-1 0,0 1-1,-1 0 1,1-1 0,0 1 0,0-1-1,0 1 1,0-1 0,0 0 0,-2-1-1,3-4-317,11-2 85,12-1-201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531"/>
    </inkml:context>
    <inkml:brush xml:id="br0">
      <inkml:brushProperty name="width" value="0.05" units="cm"/>
      <inkml:brushProperty name="height" value="0.05" units="cm"/>
    </inkml:brush>
  </inkml:definitions>
  <inkml:trace contextRef="#ctx0" brushRef="#br0">94 104 16956,'0'-1'115,"0"0"1,0-1-1,0 1 1,0 0-1,0 0 1,0-1 0,0 1-1,-1 0 1,1 0-1,0 0 1,-1-1-1,1 1 1,-1 0 0,1 0-1,-1 0 1,0 0-1,0 0 1,1 0-1,-1 0 1,0 0-1,0 0 1,0 0 0,0 0-1,0 0 1,0 1-1,0-1 1,0 0-1,0 1 1,0-1 0,-1 1-1,1-1 1,0 1-1,0 0 1,0-1-1,-1 1 1,1 0 0,0 0-1,0 0 1,-1 0-1,1 0 1,0 0-1,0 0 1,-1 1-1,1-1 1,0 0 0,0 1-1,-1-1 1,1 0-1,0 1 1,0 0-1,0-1 1,0 1 0,0 0-1,0-1 1,0 1-1,0 0 1,0 0-1,0 0 1,0 0 0,0 1-1,-4 4-57,1 0-1,-1 0 1,2 0-1,-1 1 1,1 0-1,0-1 1,0 1-1,1 0 1,-1 0 0,2 0-1,-1 1 1,1-1-1,0 0 1,1 1-1,-1-1 1,2 0-1,-1 1 1,1-1-1,2 12 1,-2-17-53,-1-1 0,1 0 0,0 1 0,0-1 0,-1 0-1,1 0 1,0 0 0,0 1 0,0-1 0,0 0 0,0 0 0,1 0 0,-1 0 0,0-1 0,0 1 0,1 0-1,-1 0 1,0-1 0,1 1 0,-1-1 0,1 1 0,-1-1 0,0 0 0,1 1 0,-1-1 0,1 0 0,-1 0-1,1 0 1,-1 0 0,1 0 0,-1-1 0,1 1 0,-1 0 0,1-1 0,-1 1 0,1-1 0,-1 1-1,2-2 1,7-2 50,0-1-1,0 0 0,18-12 1,-21 12-23,16-11 66,-17 11-69,1 0 1,-1 1-1,1-1 0,0 1 1,0 1-1,0-1 0,1 1 1,-1 0-1,1 1 0,10-2 1,-17 4-26,1 0 0,-1 0 0,1 0 0,-1 0 0,1 1 1,-1-1-1,1 0 0,-1 1 0,0-1 0,1 1 1,-1 0-1,0 0 0,1-1 0,-1 1 0,0 0 1,0 0-1,0 0 0,0 0 0,0 0 0,0 0 1,0 0-1,0 1 0,0-1 0,0 0 0,-1 1 0,2 1 1,1 6 6,0-1 0,-1 0 1,3 16-1,3 9 61,-7-32-67,-1 0 0,0-1 0,0 1 0,1-1 0,-1 1 0,0-1 0,1 1 0,-1-1 0,0 1 0,1-1 0,-1 1 0,1-1 0,-1 1 0,0-1 0,1 0 0,-1 1 0,1-1 0,0 0 0,-1 1 0,1-1 0,-1 0 0,1 0 0,-1 1 0,1-1 0,0 0 0,-1 0 0,1 0 0,-1 0 0,1 0 0,0 0 0,-1 0 0,1 0 0,0 0 0,-1 0 0,1 0 0,-1-1 0,1 1 0,-1 0 0,1 0 0,0 0 0,-1-1 0,1 1 0,-1 0 0,1-1 0,-1 1 0,1-1 0,-1 1 0,1 0 0,-1-1 0,1 0 0,24-30 221,-22 27-205,6-9 54,3-6 53,2 1 1,0 1 0,32-32-1,-45 48-121,1-1 0,-1 1 1,1 0-1,0 0 0,-1 0 0,1 0 0,0 0 0,0 0 1,0 0-1,0 0 0,-1 1 0,1-1 0,0 1 0,0-1 1,1 1-1,-1 0 0,0 0 0,0 0 0,0 0 0,0 0 0,3 1 1,-2 0-7,-1 0 1,0 0 0,0 1-1,1-1 1,-1 1 0,0-1 0,0 1-1,0 0 1,-1 0 0,1 0 0,0 0-1,-1 0 1,1 0 0,-1 0-1,0 1 1,3 3 0,1 7-1,-1 1 1,0-1-1,4 27 0,6 19-82,-14-59 72,0 0 1,0 1-1,0-1 1,0 0-1,0 0 0,0 1 1,0-1-1,1 0 1,-1 0-1,0 1 1,0-1-1,0 0 0,0 0 1,0 1-1,1-1 1,-1 0-1,0 0 1,0 0-1,0 0 0,1 1 1,-1-1-1,0 0 1,0 0-1,0 0 1,1 0-1,-1 0 0,0 0 1,0 0-1,1 0 1,-1 1-1,0-1 1,0 0-1,1 0 0,-1 0 1,0 0-1,0 0 1,1 0-1,-1 0 1,0-1-1,0 1 0,1 0 1,-1 0-1,0 0 1,0 0-1,1 0 1,-1 0-1,0 0 1,0 0-1,1-1 0,-1 1 1,0 0-1,0 0 1,0 0-1,0 0 1,1-1-1,-1 1 0,0 0 1,0 0-1,0-1 1,0 1-1,0 0 1,0 0-1,1-1 0,8-16-632,-8 16 576,109-206-5708,-77 155 4675</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6.517"/>
    </inkml:context>
    <inkml:brush xml:id="br0">
      <inkml:brushProperty name="width" value="0.05" units="cm"/>
      <inkml:brushProperty name="height" value="0.05" units="cm"/>
    </inkml:brush>
  </inkml:definitions>
  <inkml:trace contextRef="#ctx0" brushRef="#br0">459 0 18284,'1'1'117,"0"0"-1,0-1 1,0 1 0,0 0-1,0 0 1,-1 0 0,1 0-1,0 0 1,0 0 0,-1 1-1,1-1 1,-1 0 0,1 0 0,-1 0-1,1 1 1,-1-1 0,0 0-1,0 0 1,1 1 0,-1-1-1,0 0 1,0 1 0,0-1-1,-1 0 1,1 0 0,0 1 0,0-1-1,-1 0 1,1 0 0,-1 1-1,1-1 1,-1 0 0,1 0-1,-1 0 1,-1 2 0,-3 5 391,0 1-1,-1-1 1,-12 12 0,13-15-113,-27 30 96,-3-2 0,-1-1 0,-1-2 0,-1-2 0,-2-1 1,-53 26-1,90-51-483,-4 2 4,0 0 0,0-1 0,0 1 0,0-2 0,0 1 1,-1-1-1,1 0 0,-1 0 0,-15 0 0,22-2-20,0 0 0,0-1 0,0 1 0,0 0 0,-1-1 0,1 1 0,0-1 0,0 0 0,0 1 0,0-1 0,0 0 0,0 1 0,1-1 0,-1 0 0,0 0 1,0 0-1,0 0 0,1 0 0,-1 0 0,0 0 0,1 0 0,-1 0 0,1 0 0,0 0 0,-1 0 0,1-1 0,0 1 0,-1 0 0,1 0 0,0 0 0,0-2 0,0-5-112,-1 0-1,2 0 1,0-11 0,2 3-92,0 0 1,0 0-1,2 1 1,6-17-1,-8 25 118,0 0-1,0 1 0,0 0 0,1 0 0,0 0 1,0 0-1,0 1 0,1-1 0,0 1 0,0 0 1,11-8-1,-14 12 91,0 1 0,0-1 1,0 0-1,0 1 0,0-1 1,0 1-1,0 0 0,1-1 1,-1 1-1,0 0 0,0 0 0,0 1 1,0-1-1,1 0 0,-1 1 1,0-1-1,0 1 0,0 0 1,0 0-1,0 0 0,0 0 0,0 0 1,0 0-1,-1 0 0,3 2 1,6 5 84,0 0 1,0 1 0,9 11 0,-9-9 19,22 21-21,1 0 0,2-3 0,0-1 0,46 27 0,-67-48-281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7.574"/>
    </inkml:context>
    <inkml:brush xml:id="br0">
      <inkml:brushProperty name="width" value="0.05" units="cm"/>
      <inkml:brushProperty name="height" value="0.05" units="cm"/>
    </inkml:brush>
  </inkml:definitions>
  <inkml:trace contextRef="#ctx0" brushRef="#br0">2 22 18300,'-1'7'1928,"11"-6"-1023,7-1-313,18 0 928,14-3-192,20-2-376,6-2-207,11 2-289,0 1-152,-5 1-344,-5 1-248,-19 5-624,-14 5-329,-26 4 953,-16-1-208,-18-5-224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8.010"/>
    </inkml:context>
    <inkml:brush xml:id="br0">
      <inkml:brushProperty name="width" value="0.05" units="cm"/>
      <inkml:brushProperty name="height" value="0.05" units="cm"/>
    </inkml:brush>
  </inkml:definitions>
  <inkml:trace contextRef="#ctx0" brushRef="#br0">1 0 16404,'3'22'2120,"11"-7"-1264,21-6-208,11-1 1009,20-2-473,3-3-120,7-2-424,1 2-360,-5-1-928,-5-2-976,-13 5 1352,-10-4-272,-13-10-217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8.401"/>
    </inkml:context>
    <inkml:brush xml:id="br0">
      <inkml:brushProperty name="width" value="0.05" units="cm"/>
      <inkml:brushProperty name="height" value="0.05" units="cm"/>
    </inkml:brush>
  </inkml:definitions>
  <inkml:trace contextRef="#ctx0" brushRef="#br0">1 0 19020,'26'5'873,"-1"1"0,1 1 0,-1 2-1,-1 0 1,33 18 0,-37-18-672,-2 1 1,1 0-1,-1 2 0,0 0 0,-2 1 1,32 31-1,-43-38-189,0 0-1,0 0 1,-1 1 0,0 0-1,0 0 1,0 0 0,-1 0-1,0 0 1,2 12 0,-3-13-11,-2 0 0,1 0 0,-1 0 1,0 0-1,0 0 0,0 0 0,-1 0 1,0 0-1,0-1 0,-1 1 0,1 0 1,-1 0-1,-5 10 0,-3 1-30,-1 1 0,0-2-1,-1 1 1,-1-1 0,0-1 0,-27 23 0,11-14 196,-1-1 0,-55 32 1,52-36-116</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9.063"/>
    </inkml:context>
    <inkml:brush xml:id="br0">
      <inkml:brushProperty name="width" value="0.05" units="cm"/>
      <inkml:brushProperty name="height" value="0.05" units="cm"/>
    </inkml:brush>
  </inkml:definitions>
  <inkml:trace contextRef="#ctx0" brushRef="#br0">13 1 18932,'-4'14'625,"1"1"1,1 0-1,0 0 0,1 0 0,0 0 1,3 18-1,-2-23-433,1-1 0,1 1 1,-1-1-1,2 0 0,-1 1 1,1-1-1,1-1 0,0 1 0,0 0 1,9 13-1,-10-19-153,-1 0 0,1 0 1,-1 0-1,1-1 0,0 1 0,0-1 0,0 1 0,0-1 0,0 0 0,1-1 1,-1 1-1,0-1 0,1 1 0,-1-1 0,1 0 0,6 1 0,-5-2-6,0 0-1,1 0 1,-1 0-1,0-1 1,1 1-1,-1-1 1,0-1-1,0 1 1,0-1-1,8-3 0,1-3 16,-1 0 0,1 0 0,-2-1-1,1-1 1,-1 0 0,21-24-1,18-29 93,-48 59-134,0-1-1,0 1 0,0-1 0,-1 0 0,1 0 0,-1 0 0,0-1 0,-1 1 0,1 0 1,-1-1-1,1-9 0,-2 14-5,0 1 0,0 0 0,0 0 0,0 0 0,0-1 1,0 1-1,0 0 0,0 0 0,0 0 0,0-1 0,0 1 0,0 0 1,0 0-1,0 0 0,-1-1 0,1 1 0,0 0 0,0 0 0,0 0 1,0 0-1,0 0 0,0-1 0,-1 1 0,1 0 0,0 0 0,0 0 1,0 0-1,-1 0 0,1 0 0,0 0 0,0-1 0,0 1 0,-1 0 1,1 0-1,0 0 0,0 0 0,0 0 0,-1 0 0,1 0 0,0 0 1,0 0-1,0 0 0,-1 0 0,1 0 0,0 0 0,0 1 0,0-1 1,-1 0-1,1 0 0,0 0 0,-11 8 2,5 0 0,1 0 0,0 1 1,0 0-1,1 0 0,-6 18 0,-12 54 9,19-68-7,-7 33 64,3 1 1,-3 57-1,7 96 387,3-140-292,0-56-150,1-2-4,-1 0 0,0 0 0,0 1-1,0-1 1,0 0 0,-1 0 0,1 0-1,0 1 1,-1-1 0,0 0 0,1 0-1,-1 0 1,0 0 0,0 0 0,-2 3-1,2-6-3,1 1-1,-1 0 1,0 0-1,0-1 1,1 1 0,-1 0-1,0-1 1,1 1-1,-1 0 1,1-1-1,-1 1 1,0-1-1,1 1 1,-1-1-1,1 1 1,-1-1-1,1 0 1,-1 1 0,1-1-1,0 1 1,-1-1-1,1 0 1,0 0-1,-13-21 43,12 21-40,-39-62-259,40 62 108,-1 1 0,1-1 1,-1 0-1,1 1 0,0-1 0,-1 0 0,1 0 0,0 0 1,0 1-1,0-1 0,-1 0 0,1 0 0,0 0 1,0 1-1,0-1 0,0 0 0,1-1 0,-1 2-14,0-1 0,0 1 0,0 0 0,0-1-1,0 1 1,0 0 0,0-1 0,0 1 0,0 0 0,0-1-1,0 1 1,0 0 0,0-1 0,0 1 0,-1 0 0,1-1-1,0 1 1,0 0 0,0-1 0,0 1 0,-1 0-1,1 0 1,0-1 0,0 1 0,-1 0 0,1 0 0,0-1-1,0 1 1,-1 0 0,1 0 0,0 0 0,-1 0 0,1-1-1,0 1 1,0 0 0,-1 0 0,1 0 0,0 0-1,-1 0 1,1 0 0,0 0 0,-1 0 0,1 0 0,-1 0-1,1 0 1,0 0 0,-1 0 0,1 0 0,0 0 0,-1 1-1,-37-1-183,6 12 8431,31-12-8039,1 0 0,0 0 0,-1 0 0,1-1-1,0 1 1,0 0 0,-1 0 0,1 0 0,0 0-1,0 0 1,-1 0 0,1 0 0,0 0 0,0-1-1,0 1 1,-1 0 0,1 0 0,0 0 0,0 0-1,0-1 1,-1 1 0,1 0 0,0 0 0,0-1-1,0 1 1,0 0 0,0 0 0,-1 0 0,1-1-1,0 1 1,0 0 0,0-1 0,0 1 0,0 0-1,0 0 1,0-1 0,0 1 0,0 0 0,0 0-1,0-1 1,0 1 0,0 0 0,0 0 0,1-1-1,-1 1 1,0 0 0,0 0 0,0-1-1,2-14 44,0 9-88,0-1-1,0 1 1,1 0 0,0 0-1,1 0 1,-1 1 0,1-1-1,0 1 1,0 0 0,1 0 0,0 0-1,-1 1 1,2-1 0,-1 1-1,10-6 1,-4 3-238,1 1-1,-1 0 1,1 1 0,0 0 0,1 1-1,-1 1 1,18-4 0,-14 5-109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19.778"/>
    </inkml:context>
    <inkml:brush xml:id="br0">
      <inkml:brushProperty name="width" value="0.05" units="cm"/>
      <inkml:brushProperty name="height" value="0.05" units="cm"/>
    </inkml:brush>
  </inkml:definitions>
  <inkml:trace contextRef="#ctx0" brushRef="#br0">232 26 13003,'0'-1'215,"0"0"-1,-1 0 1,1 1 0,-1-1 0,0 0-1,1 0 1,-1 0 0,0 1 0,1-1-1,-1 0 1,0 1 0,0-1 0,1 0-1,-1 1 1,0-1 0,0 1 0,0 0-1,0-1 1,-1 1 0,-18-8 2187,13 7-2117,1-1 0,0 2 0,0-1 0,-1 1 0,1 0 0,-1 0 0,1 1 0,0-1 0,0 2 0,-1-1 0,1 1 0,0 0 0,0 0-1,0 0 1,0 1 0,1 0 0,-1 0 0,1 0 0,0 1 0,-9 8 0,8-8-232,1 1-1,0 1 1,0-1 0,0 1-1,1 0 1,0 0-1,0 0 1,0 0 0,1 1-1,0 0 1,0-1-1,1 1 1,0 0 0,0 1-1,0-1 1,1 0-1,-1 14 1,3-19-43,-1 0 0,0 0 0,0 0-1,0 0 1,1-1 0,-1 1 0,1 0 0,0 0 0,0 0 0,-1 0-1,1-1 1,0 1 0,0 0 0,1-1 0,-1 1 0,0-1 0,0 1 0,1-1-1,-1 0 1,1 0 0,-1 1 0,1-1 0,0 0 0,-1 0 0,1 0-1,0-1 1,0 1 0,0 0 0,-1-1 0,1 1 0,0-1 0,0 0-1,0 1 1,0-1 0,0 0 0,4-1 0,2 1 11,1 0-1,-1-1 1,1-1 0,-1 1 0,1-1-1,-1-1 1,11-4 0,-1-1 2,-1-1 1,0-1-1,-1 0 1,0-1-1,0-1 1,-1 0-1,-1-1 1,0-1-1,-1 0 1,12-16 0,-23 28-21,-1 0 1,1 0 0,-1-1 0,0 1 0,0 0-1,0-1 1,0 1 0,0-1 0,0 1 0,-1-1 0,1 1-1,-1-1 1,1 1 0,-1-4 0,0 6-3,0-1 0,-1 1 1,1 0-1,0-1 0,0 1 1,0 0-1,0 0 0,0-1 0,-1 1 1,1 0-1,0 0 0,0-1 0,0 1 1,-1 0-1,1 0 0,0 0 1,0-1-1,-1 1 0,1 0 0,0 0 1,0 0-1,-1 0 0,1 0 1,0-1-1,0 1 0,-1 0 0,1 0 1,0 0-1,-1 0 0,1 0 0,0 0 1,-1 0-1,1 0 0,0 0 1,-1 0-1,1 0 0,0 0 0,0 1 1,-1-1-1,1 0 0,0 0 1,-1 0-1,1 0 0,0 0 0,0 0 1,-1 1-1,1-1 0,0 0 0,0 0 1,0 1-1,-1-1 0,1 0 1,0 0-1,0 1 0,-16 13 50,10-7-24,1 0 1,0 1-1,0 0 0,1 0 0,-6 14 1,10-20-20,-1 0 0,0 1 1,1-1-1,-1 0 1,1 0-1,0 1 1,-1-1-1,1 0 1,1 1-1,-1-1 1,0 0-1,1 4 1,0-5-4,-1 1 1,1-1 0,-1 0 0,1 0 0,0 0 0,0 0 0,0 0 0,-1 0 0,1 0 0,0-1 0,0 1 0,0 0 0,0 0-1,1-1 1,-1 1 0,0 0 0,0-1 0,0 1 0,0-1 0,1 0 0,-1 1 0,0-1 0,0 0 0,3 0 0,3 1 11,0-1 1,0-1 0,0 1 0,-1-1-1,1-1 1,0 1 0,0-1 0,-1 0 0,13-6-1,60-34 64,-55 29-65,-6 2 0,-12 6-13,0 2 1,0-1-1,1 1 1,-1 0-1,0 0 1,1 0-1,0 1 1,9-2-1,-15 4-3,-1 0 0,1 0 0,-1 0 0,1 1 0,0-1 1,-1 0-1,1 0 0,-1 0 0,1 1 0,-1-1 0,1 0 0,0 0 0,-1 1 0,1-1 0,-1 1 0,0-1 0,1 0 0,-1 1 0,1-1 1,-1 1-1,0-1 0,1 1 0,-1-1 0,0 1 0,1-1 0,-1 1 0,0-1 0,0 1 0,1 0 0,-1-1 0,0 1 0,0-1 1,0 1-1,0 0 0,0 24 16,0-22-11,-3 24 23,2-20-15,0 0 0,0 0 1,1-1-1,0 1 0,0 0 0,0 0 1,1 0-1,0 0 0,1 0 0,2 8 0,-3-14-5,0 0 0,0 1-1,0-1 1,0 0-1,0 1 1,1-1-1,-1 0 1,0 0-1,1 0 1,-1 0 0,1 0-1,-1-1 1,1 1-1,0 0 1,-1-1-1,1 1 1,0-1-1,-1 1 1,1-1 0,0 0-1,-1 0 1,1 0-1,0 0 1,0 0-1,-1 0 1,1 0-1,0-1 1,-1 1 0,4-1-1,3-2 19,1 1 0,-1-1 0,1 0 0,12-7 0,-3-2 17,1 0 1,-2-2 0,26-23 0,-23 18-56,33-22 1,-53 41 9,0 0 1,0 0-1,0-1 1,0 1-1,0 0 1,0 0 0,0 0-1,1 0 1,-1 0-1,0 0 1,0 0 0,0 0-1,0 0 1,0 0-1,0 0 1,0 0-1,0 0 1,0 0 0,0 0-1,0 0 1,1 0-1,-1 0 1,0 0 0,0 0-1,0 0 1,0 0-1,0 0 1,0 0-1,0 0 1,0 0 0,0 0-1,1 0 1,-1 0-1,0 0 1,0 0 0,0 0-1,0 0 1,0 0-1,0 0 1,0 0-1,0 0 1,0 0 0,0 0-1,0 0 1,0 0-1,1 0 1,-1 0 0,0 0-1,0 0 1,0 1-1,0-1 1,0 0-1,0 0 1,0 0 0,0 0-1,0 0 1,0 0-1,0 0 1,0 0 0,-2 10-99,-8 14-186,8-19 170,-1 4-63,1-4-51,0 0 1,0 0 0,0 0 0,-1 0 0,0 0 0,0 0-1,-5 6 1,8-11 221,0 0-1,-1 0 0,1 0 0,0 0 1,0 0-1,0 0 0,0 0 1,0 0-1,-1 1 0,1-1 0,0 0 1,0 0-1,0 0 0,0 0 1,-1 0-1,1 0 0,0 0 0,0 0 1,0 0-1,-1 0 0,1 0 1,0 0-1,0 0 0,0-1 0,0 1 1,-1 0-1,1 0 0,0 0 1,0 0-1,0 0 0,0 0 0,0 0 1,-1 0-1,1 0 0,0-1 1,0 1-1,0 0 0,0 0 0,0 0 1,0 0-1,0 0 0,-1-1 1,-3-10-477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0.447"/>
    </inkml:context>
    <inkml:brush xml:id="br0">
      <inkml:brushProperty name="width" value="0.05" units="cm"/>
      <inkml:brushProperty name="height" value="0.05" units="cm"/>
    </inkml:brush>
  </inkml:definitions>
  <inkml:trace contextRef="#ctx0" brushRef="#br0">40 156 16115,'13'-8'1073,"-1"-1"0,0-1 0,0 0-1,15-17 1,-42 39 2353,-11 15-2846,14-10-429,1 0-1,1 0 0,-11 25 0,17-34-136,1 0-1,0 0 1,1 0 0,-1 0-1,2 0 1,-1 0 0,1 1-1,0-1 1,1 1 0,1 12-1,-1-19-7,0 0 0,0 0 0,1 0 1,-1 0-1,1 0 0,0 0 0,0-1 0,0 1 0,0 0 0,0 0 0,0-1 0,0 1 0,0 0 0,1-1 0,-1 1 0,0-1 0,1 0 1,0 1-1,-1-1 0,1 0 0,0 0 0,-1 0 0,1 0 0,0 0 0,0-1 0,0 1 0,0 0 0,0-1 0,0 1 0,0-1 0,0 0 1,0 0-1,4 0 0,1 0 11,1-1 0,-1 0-1,0-1 1,1 0 0,-1 0 0,0 0 0,0-1 0,9-5 0,16-10 37,0-2 0,-1-1 0,-1-2 0,35-33 1,-27 18 13,-2-1 0,46-63 0,-67 80-18,-13 14 13,-9 12-3,-3 6-34,1 0 0,0 1 0,1 1 0,0 0-1,-10 22 1,-26 69 42,24-43-88,19-55-41,0 1 0,0-1 0,1 1 0,-1-1 0,1 1 0,0-1 0,0 1-1,3 9 1,-3-14 28,0 0-1,0 0 1,0 0-1,1 0 0,-1 0 1,0 0-1,1-1 0,-1 1 1,1 0-1,-1 0 1,1 0-1,-1-1 0,1 1 1,-1 0-1,1-1 0,0 1 1,0 0-1,-1-1 1,1 1-1,0-1 0,0 1 1,-1-1-1,1 1 0,0-1 1,0 0-1,0 1 1,0-1-1,0 0 0,0 0 1,0 0-1,0 0 0,1 0 1,1 0-2,-1-1-1,1 1 1,-1-1 0,0 0-1,1 0 1,-1 0 0,0 0 0,1 0-1,-1 0 1,3-3 0,21-18-343</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0.871"/>
    </inkml:context>
    <inkml:brush xml:id="br0">
      <inkml:brushProperty name="width" value="0.05" units="cm"/>
      <inkml:brushProperty name="height" value="0.05" units="cm"/>
    </inkml:brush>
  </inkml:definitions>
  <inkml:trace contextRef="#ctx0" brushRef="#br0">27 181 19524,'4'2'241,"-1"-1"1,1 1-1,0-1 0,0 0 1,0 0-1,0 0 0,0-1 1,0 1-1,0-1 0,0 0 1,0 0-1,0 0 0,0-1 1,0 1-1,4-2 0,7-3 238,-1 1 0,24-13 0,-21 9 63,4 0-335,0-2 1,-1 0-1,0-2 0,-1 0 1,0-1-1,25-24 0,-41 35-195,-1-1 0,0 0-1,1 0 1,-1 0 0,0 0-1,1-4 1,-2 6-9,-1 0-1,0 1 0,1-1 1,-1 0-1,0 1 0,0-1 1,0 0-1,0 1 0,1-1 1,-1 0-1,0 1 1,0-1-1,0 0 0,0 1 1,-1-1-1,1 0 0,0 1 1,0-1-1,0 0 1,0 1-1,-1-1 0,1 0 1,0 1-1,-1-1 0,1 1 1,0-1-1,-1 1 1,1-1-1,-1 1 0,1-1 1,-1 1-1,1-1 0,-1 1 1,1-1-1,-1 1 1,0 0-1,1-1 0,-1 1 1,1 0-1,-1 0 0,0-1 1,-1 1-1,-4-1 10,-1 0 0,1 0-1,-1 0 1,0 1 0,1 0 0,-1 1 0,1-1-1,-1 1 1,0 1 0,-8 2 0,-4 2 32,0 1 0,-23 11-1,21-8 27,0 2-1,1 0 0,-30 24 0,43-30-46,1 0 0,-1 0 1,1 0-1,0 0 0,1 1 0,0 0 0,0 1 1,0-1-1,1 1 0,0 0 0,1 0 0,-1 0 1,-1 9-1,4-14-32,1-1 0,-1 1 1,1 0-1,0-1 0,0 1 0,0 0 0,0-1 1,0 1-1,0 0 0,1-1 0,-1 1 0,1-1 1,0 1-1,0 0 0,0-1 0,0 0 1,0 1-1,1-1 0,-1 0 0,1 1 0,-1-1 1,1 0-1,0 0 0,4 3 0,-2-2-22,0-1 0,0 1-1,1-1 1,-1 0 0,1 0-1,-1-1 1,1 0 0,0 1-1,-1-1 1,1-1 0,0 1-1,10-1 1,38-4-106,7-9-59</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1.345"/>
    </inkml:context>
    <inkml:brush xml:id="br0">
      <inkml:brushProperty name="width" value="0.05" units="cm"/>
      <inkml:brushProperty name="height" value="0.05" units="cm"/>
    </inkml:brush>
  </inkml:definitions>
  <inkml:trace contextRef="#ctx0" brushRef="#br0">218 0 19412,'-11'2'2761,"1"0"-2351,1 1 0,-1 1 0,1-1-1,0 1 1,0 1 0,0 0 0,0 0 0,1 0 0,-14 14 0,10-9-282,1 1 0,0 0 0,1 1 0,0 1 0,-12 20 0,17-26-105,1 1-1,1 0 0,-1 0 0,1 0 0,-3 14 0,6-20-29,-1 1-1,1-1 1,0 1 0,-1-1-1,1 0 1,0 1 0,0-1-1,1 1 1,-1-1 0,0 0-1,1 1 1,0-1 0,-1 0-1,1 1 1,0-1 0,0 0-1,0 0 1,1 0 0,-1 0-1,0 0 1,1 0 0,-1 0-1,1 0 1,3 2 0,0-1-104,0 0 0,0-1 0,0 0 0,0 1 0,1-2 0,-1 1 0,1-1 0,0 0 0,-1 0 0,1 0 0,0-1 0,-1 0 0,1 0 0,0 0 0,-1-1 0,1 0 0,8-2 0,12-4-323,-2-1 1,37-16 0,-50 19 406,51-22-625</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1.752"/>
    </inkml:context>
    <inkml:brush xml:id="br0">
      <inkml:brushProperty name="width" value="0.05" units="cm"/>
      <inkml:brushProperty name="height" value="0.05" units="cm"/>
    </inkml:brush>
  </inkml:definitions>
  <inkml:trace contextRef="#ctx0" brushRef="#br0">109 1 21301,'-8'7'452,"0"1"1,1 0 0,-1 0 0,2 1 0,-1 0 0,1 0-1,1 0 1,-1 1 0,2 0 0,-1 0 0,2 0 0,-6 19-1,1 10-174,1 1-1,-2 42 0,8-78-269,1-3-5,-1 24 9,2-17 2,3-12 32,14-40 7,14-52 1,3-8-41,-35 104-14,0-1 1,0 1-1,0 0 0,0-1 1,1 1-1,-1 0 0,0-1 1,0 1-1,0 0 0,0-1 1,0 1-1,0 0 1,1-1-1,-1 1 0,0 0 1,0-1-1,1 1 0,-1 0 1,0 0-1,0-1 0,1 1 1,-1 0-1,0 0 0,1 0 1,-1-1-1,0 1 0,1 0 1,-1 0-1,0 0 0,1 0 1,-1 0-1,0 0 0,1-1 1,-1 1-1,0 0 0,1 0 1,-1 0-1,1 0 1,-1 0-1,0 1 0,1-1 1,-1 0-1,0 0 0,1 0 1,-1 0-1,0 0 0,1 0 1,-1 1-1,1-1 0,13 18-21,-5-6 13,-3-8 7,0 1-1,0-1 1,0 0-1,1 0 1,-1 0-1,1-1 1,0 0-1,0-1 1,0 1-1,1-1 1,-1-1-1,0 0 1,1 0-1,-1 0 1,1-1 0,-1 0-1,1 0 1,7-2-1,0 1-1,0-2 1,-1 0-1,1 0 0,-1-2 1,0 0-1,0 0 0,-1-1 1,16-10-1,-20 11 2,-1-1 0,-1 0 1,12-11-1,-17 16 1,0-1-1,0 0 1,-1 0 0,1 0 0,-1 1 0,1-1 0,-1-1-1,0 1 1,0 0 0,0 0 0,0 0 0,0 0-1,-1-1 1,1 1 0,-1 0 0,1-1 0,-1 1 0,0-1-1,0 1 1,0-3 0,0 4-1,-1 0 1,0 0-1,1 0 0,-1 0 0,1 0 1,-1 0-1,0 0 0,0 0 1,0 0-1,1 1 0,-1-1 0,0 0 1,0 1-1,0-1 0,0 1 1,0-1-1,0 1 0,0-1 0,0 1 1,-1-1-1,1 1 0,0 0 1,0 0-1,0 0 0,0 0 0,0-1 1,0 1-1,-1 1 0,1-1 1,0 0-1,0 0 0,0 0 0,-2 1 1,-3 0-4,-1 1 1,1 0 0,0-1-1,-11 7 1,7-3 9,0 1-1,1 1 1,-1 0-1,1 0 1,1 1-1,-1 0 1,1 1-1,-7 10 1,10-13 8,0 1 1,1 0-1,0 0 0,0 0 1,1 0-1,0 1 0,0-1 1,1 1-1,0 0 1,0 0-1,0-1 0,0 13 1,2-17-71,0-1 1,0 1 0,0-1 0,0 1 0,1-1-1,-1 1 1,1-1 0,-1 0 0,1 1 0,0-1-1,0 1 1,0-1 0,0 0 0,0 0-1,1 0 1,-1 0 0,1 0 0,-1 0 0,1 0-1,0 0 1,0 0 0,-1-1 0,1 1 0,1-1-1,-1 1 1,0-1 0,0 0 0,0 0 0,1 0-1,-1 0 1,0 0 0,1-1 0,-1 1-1,1-1 1,-1 1 0,5-1 0,3 0-278,-1 0 1,0-1 0,1 0 0,-1-1-1,0 1 1,1-2 0,-1 0-1,14-6 1,21-11-603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4.947"/>
    </inkml:context>
    <inkml:brush xml:id="br0">
      <inkml:brushProperty name="width" value="0.05" units="cm"/>
      <inkml:brushProperty name="height" value="0.05" units="cm"/>
    </inkml:brush>
  </inkml:definitions>
  <inkml:trace contextRef="#ctx0" brushRef="#br0">164 0 16884,'-14'28'1467,"1"0"0,1 0 1,-15 56-1,22-62-1060,1 1 0,0-1 0,2 1 0,1 0 0,2 40 0,0-57-412,0 0 0,0 0 1,0 0-1,0 0 0,1 0 1,0-1-1,5 11 0,-7-16-11,0 0 0,0 0-1,0 0 1,1 0 0,-1 0-1,0 0 1,0 0 0,0 0-1,0 0 1,0-1 0,0 1-1,0 0 1,0 0 0,0 0-1,0 0 1,0 0 0,1 0-1,-1 0 1,0 0 0,0 0-1,0 0 1,0 0 0,0 0 0,0 0-1,0 0 1,1 0 0,-1 0-1,0 0 1,0 0 0,0 0-1,0 0 1,0 0 0,0 0-1,0 0 1,0 0 0,1 0-1,-1 0 1,0 0 0,0 0-1,0 0 1,0 0 0,0 0-1,0 0 1,0 0 0,0 0-1,0 1 1,1-1 0,-1 0-1,0 0 1,0 0 0,0 0-1,0 0 1,0 0 0,0 0-1,0-11-434,-7-10 109,0-1 0,-2 1 0,0 0 0,-1 1 0,-15-21 0,-11-24 2478,36 65-2096,0 0 0,0 0 0,0-1 0,0 1 1,0 0-1,-1-1 0,1 1 0,0 0 0,0 0 0,0-1 0,0 1 1,0 0-1,0 0 0,0-1 0,0 1 0,0 0 0,0-1 0,0 1 1,0 0-1,0 0 0,0-1 0,0 1 0,1 0 0,-1-1 0,0 1 1,0 0-1,0 0 0,0 0 0,0-1 0,1 1 0,-1 0 0,0 0 1,0-1-1,0 1 0,1 0 0,-1 0 0,0 0 0,0 0 1,1-1-1,-1 1 0,0 0 0,0 0 0,1 0 0,-1 0 0,0 0 1,0 0-1,1 0 0,-1 0 0,0 0 0,1 0 0,-1 0 0,0 0 1,1 0-1,17 1 464,-16-1-388,30 2-560,-1-2 0,1-1 0,-1-1 0,37-8 0,-42 4-123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2.218"/>
    </inkml:context>
    <inkml:brush xml:id="br0">
      <inkml:brushProperty name="width" value="0.05" units="cm"/>
      <inkml:brushProperty name="height" value="0.05" units="cm"/>
    </inkml:brush>
  </inkml:definitions>
  <inkml:trace contextRef="#ctx0" brushRef="#br0">156 18 16796,'0'-2'183,"-1"1"1,-1 0 0,1-1-1,0 1 1,0 0-1,0 0 1,-1 0 0,1 0-1,0 0 1,-1 0 0,1 0-1,-1 1 1,1-1 0,-1 0-1,1 1 1,-1-1-1,0 1 1,1 0 0,-1-1-1,0 1 1,1 0 0,-1 0-1,0 0 1,1 0 0,-1 0-1,1 1 1,-1-1 0,0 0-1,1 1 1,-1-1-1,1 1 1,-3 1 0,-2 0 180,1 1 1,-1 0-1,1 0 1,0 0-1,0 1 1,0-1 0,-7 8-1,5-4-131,1 1-1,-1 0 0,1 1 1,1-1-1,0 1 0,-5 11 1,8-16-192,0 0 1,1 1-1,-1-1 1,1 0-1,0 1 1,0-1-1,1 0 1,-1 1-1,1-1 1,0 1-1,0-1 1,1 1 0,-1-1-1,1 1 1,0-1-1,2 6 1,-2-7-31,1-1 0,-1 0 0,0 0 1,1-1-1,0 1 0,-1 0 1,1 0-1,0-1 0,0 1 0,0-1 1,0 1-1,0-1 0,0 0 0,0 0 1,1 0-1,-1 0 0,0 0 0,1-1 1,-1 1-1,0-1 0,1 1 1,-1-1-1,1 0 0,-1 0 0,0 0 1,4-1-1,4 1 15,1-2 0,-1 1 0,1-1 0,16-7 0,-3 0-5,0-2-1,-1-1 0,-1 0 0,0-2 0,0-1 0,-2 0 0,0-2 1,20-20-1,-37 34-31,1 0 1,-1-1 0,0 1-1,-1-1 1,1 1 0,-1-1-1,1 0 1,2-6-1,-5 10 10,0 0-1,0 0 0,0 0 0,0 0 1,0-1-1,0 1 0,0 0 0,0 0 0,0 0 1,0-1-1,0 1 0,0 0 0,0 0 1,0 0-1,0 0 0,-1-1 0,1 1 0,0 0 1,0 0-1,0 0 0,0 0 0,0 0 1,0-1-1,0 1 0,0 0 0,-1 0 0,1 0 1,0 0-1,0 0 0,0 0 0,0 0 1,0 0-1,-1 0 0,1-1 0,0 1 0,0 0 1,0 0-1,0 0 0,-1 0 0,1 0 1,0 0-1,0 0 0,0 0 0,0 0 0,-1 0 1,1 0-1,0 0 0,0 0 0,0 0 1,0 0-1,-1 1 0,-9 2-58,1 3-113,0 1 0,1 0 1,0 0-1,1 1 0,0-1 0,0 2 0,1-1 0,-1 1 0,2 0 0,-1 0 0,2 1 0,-8 19 0,11-28 138,0 1 0,1-1 0,-1 1 0,1-1 1,0 0-1,-1 1 0,1-1 0,0 1 0,0-1 0,0 1 0,0-1 0,0 1 1,0-1-1,0 1 0,1-1 0,-1 0 0,0 1 0,1-1 0,-1 1 0,1-1 1,0 0-1,-1 1 0,1-1 0,0 0 0,0 0 0,2 2 0,-2-1 10,1-1-1,0 0 1,0-1-1,0 1 1,0 0-1,0-1 1,0 1-1,0-1 0,0 1 1,0-1-1,0 0 1,0 0-1,1 0 1,-1 0-1,0 0 1,0-1-1,0 1 1,3-2-1,30-7-417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2.693"/>
    </inkml:context>
    <inkml:brush xml:id="br0">
      <inkml:brushProperty name="width" value="0.05" units="cm"/>
      <inkml:brushProperty name="height" value="0.05" units="cm"/>
    </inkml:brush>
  </inkml:definitions>
  <inkml:trace contextRef="#ctx0" brushRef="#br0">167 2 17540,'0'0'70,"0"0"0,0 0 1,-1 0-1,1-1 0,0 1 1,-1 0-1,1 0 0,0 0 1,0 0-1,-1 0 0,1-1 1,0 1-1,-1 0 0,1 0 0,0 0 1,-1 0-1,1 0 0,0 0 1,-1 0-1,1 0 0,0 0 1,-1 0-1,1 0 0,0 0 1,-1 0-1,1 1 0,0-1 1,-1 0-1,1 0 0,0 0 0,0 0 1,-1 1-1,1-1 0,0 0 1,0 0-1,-1 1 0,-19 9 293,15-7-36,-30 17 1702,-43 31-1,77-50-1994,-1 0 0,1 0 0,0 0 0,0-1 0,0 2 0,-1-1 0,1 0 0,0 0 0,0 0 0,0 0 0,1 1 0,-1-1 0,0 0 0,0 1 0,1-1 0,-2 3 0,2-3-24,1 0 1,-1-1-1,0 1 0,0 0 1,0-1-1,1 1 0,-1 0 0,0-1 1,1 1-1,-1 0 0,0-1 1,1 1-1,-1-1 0,1 1 1,-1-1-1,1 1 0,-1-1 0,1 1 1,-1-1-1,1 0 0,-1 1 1,1-1-1,0 0 0,-1 1 1,2-1-1,6 3-19,1-1 1,-1 0-1,1 0 1,12 1-1,-12-2-41,1 0 21,142 24-391,-135-21 392,1 1 0,-2 0 0,1 2-1,-1 0 1,0 0 0,25 17 0,-39-22 43,0-1 0,1 1 1,-1 0-1,0 0 0,0 0 1,0 0-1,0 0 1,-1 1-1,1-1 0,2 5 1,-4-6 0,0 0-1,1 0 1,-1 1 0,0-1 0,0 0 0,0 0 0,0 1 0,0-1 0,0 0 0,0 1 0,0-1 0,0 0 0,0 0 0,-1 1-1,1-1 1,-1 0 0,1 0 0,-1 0 0,1 1 0,-1-1 0,0 0 0,1 0 0,-1 0 0,0 0 0,0 0 0,-1 1-1,-4 3 90,-1 0 0,1 0-1,-1 0 1,0-1-1,0 0 1,0 0-1,-1-1 1,-10 4 0,-67 15 659,6-10-199,72-12-613,1 1-1,-1-1 1,0 0-1,0-1 1,0 0-1,1 0 1,-1 0-1,0-1 1,-8-3-1,15 5 5,-1 0 0,0-1 0,0 1 1,0 0-1,1-1 0,-1 1 0,0-1 0,1 0 0,-1 1 0,0-1 0,1 1 0,-1-1 1,1 0-1,-1 0 0,1 1 0,-1-1 0,1 0 0,-1 0 0,1 1 0,0-1 0,-1 0 0,1 0 1,0 0-1,0 0 0,0 0 0,0 1 0,0-1 0,0 0 0,0 0 0,0-1 0,0 0-2,1 0 0,0 0 0,0 0-1,0 0 1,0 0 0,0 0 0,0 0-1,0 0 1,0 0 0,3-2-1,15-14-497</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3:23.156"/>
    </inkml:context>
    <inkml:brush xml:id="br0">
      <inkml:brushProperty name="width" value="0.05" units="cm"/>
      <inkml:brushProperty name="height" value="0.05" units="cm"/>
    </inkml:brush>
  </inkml:definitions>
  <inkml:trace contextRef="#ctx0" brushRef="#br0">583 1 21637,'-23'5'763,"-1"1"1,1 1 0,1 1-1,-31 15 1,-82 51 1359,115-62-1759,-20 13 68,0 2 1,2 2-1,-60 58 1,91-79-410,-15 14 26,21-21-55,-1 0 0,1-1 1,0 1-1,0 0 0,0 0 0,-1-1 0,1 1 0,0 0 0,0-1 0,-1 0 0,1 1 0,-1-1 0,1 0 0,0 1 1,-1-1-1,-1 0 0,2 0-8,0-1 1,1 1-1,-1 0 1,0-1 0,1 1-1,-1-1 1,1 1-1,-1-1 1,1 1-1,-1-1 1,1 1 0,-1-1-1,1 1 1,-1-1-1,1 0 1,0 1-1,-1-1 1,1 0 0,0 1-1,0-1 1,-1 0-1,1 1 1,0-1-1,0 0 1,0 0 0,0 0-1,-1-26-372,1 19 216,-2-20-587,2 0 1,2 0 0,0 0-1,12-53 1,-14 80 748,0 0 1,1 0 0,-1 0 0,0 1 0,1-1 0,-1 0-1,1 0 1,-1 0 0,1 0 0,-1 1 0,1-1-1,0 0 1,-1 0 0,1 1 0,0-1 0,0 1 0,0-1-1,-1 0 1,1 1 0,0 0 0,0-1 0,0 1-1,0-1 1,0 1 0,0 0 0,0 0 0,0 0 0,0-1-1,0 1 1,0 0 0,0 0 0,0 0 0,-1 0-1,1 1 1,0-1 0,0 0 0,0 0 0,0 0 0,0 1-1,0-1 1,0 1 0,0-1 0,0 1 0,0 0 0,8 3 215,0 2 0,-1-1 0,14 12 1,-8-6-17,266 165 1665,-268-169-2059,1 0 0,1 0 0,13 4 0,-15-10-48,-9-6-100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4.395"/>
    </inkml:context>
    <inkml:brush xml:id="br0">
      <inkml:brushProperty name="width" value="0.05" units="cm"/>
      <inkml:brushProperty name="height" value="0.05" units="cm"/>
    </inkml:brush>
  </inkml:definitions>
  <inkml:trace contextRef="#ctx0" brushRef="#br0">12 18 13123,'2'-17'1026,"-2"17"-1015,0 0 0,0 0 0,0 0 0,0 0 0,0 0 0,0 0 0,0 0 0,0 0 0,0 0 0,0 0 0,0 0 0,1 0 0,-1 0-1,0 0 1,0 0 0,0 0 0,0 0 0,0 0 0,0 0 0,0 0 0,0 0 0,0 0 0,0 0 0,1 0 0,-1 0 0,0 0 0,0 0 0,0 0 0,0 0 0,0 0 0,0 0 0,0 0 0,0 0 0,0 0 0,0 0 0,0 0 0,1 0 0,-1 0 0,0 0 0,0 0 0,0 1 0,0-1 0,0 0 0,0 0 0,0 0 0,0 0 0,0 0 0,0 0 0,0 0 0,0 0 0,0 0 0,0 0-1,0 1 1,0-1 0,0 0 0,0 0 0,0 0 0,0 0 0,0 0 0,0 0 0,0 0 0,0 0 0,0 0 0,0 0 0,0 1 0,0-1 0,0 0 0,0 0 0,6 32 1016,3 107 466,-15 222 0,-2-183-976,-10 1384 3796,28-1345-4021,-5-165-200,3 0 0,15 57 0,-20-99-73,0 0 1,0-1-1,1 1 0,0-1 0,8 13 0,-11-20-15,1 0 0,-1 0 1,1 0-1,0 0 0,0 0 0,0 0 0,0 0 0,0-1 0,0 1 0,0-1 0,0 0 0,1 1 0,-1-1 0,1 0 1,-1 0-1,1-1 0,-1 1 0,1 0 0,-1-1 0,1 1 0,-1-1 0,1 0 0,0 0 0,-1 0 0,1 0 0,3-1 1,17-6-453,0 0 0,0-1 0,0-2 0,-1 0 0,39-26 0,-19 8-12,2-6-171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4.804"/>
    </inkml:context>
    <inkml:brush xml:id="br0">
      <inkml:brushProperty name="width" value="0.05" units="cm"/>
      <inkml:brushProperty name="height" value="0.05" units="cm"/>
    </inkml:brush>
  </inkml:definitions>
  <inkml:trace contextRef="#ctx0" brushRef="#br0">12 9 16123,'0'0'91,"-1"0"0,1 0-1,-1 0 1,1-1-1,-1 1 1,0 0-1,1 0 1,-1 0 0,1 0-1,-1-1 1,1 1-1,-1 0 1,1 0-1,-1-1 1,1 1 0,0-1-1,-1 1 1,1 0-1,-1-1 1,1 1-1,0-1 1,-1 1 0,1-1-1,0 1 1,-1-1-1,18 1 1728,-4 1-1500,112 4 1330,-45-4-1435,97 16 1,-168-16-213,0 1-1,-1 0 1,1 0 0,0 1-1,-1 1 1,0-1 0,0 1 0,11 7-1,-16-8 4,0-1-1,0 0 0,0 1 1,-1 0-1,1 0 0,-1-1 1,0 1-1,0 1 0,0-1 0,0 0 1,0 0-1,-1 1 0,1-1 1,-1 1-1,0 0 0,0-1 1,0 1-1,-1 0 0,0-1 1,1 1-1,-1 0 0,-1 4 1,0 4 32,-1-1 1,0 1 0,-1-1 0,-1 0 0,0-1 0,0 1 0,-1 0 0,-8 13 0,-57 76 430,62-90-412,-96 111 638,32-40-927,62-66 218,7-13-80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5.567"/>
    </inkml:context>
    <inkml:brush xml:id="br0">
      <inkml:brushProperty name="width" value="0.05" units="cm"/>
      <inkml:brushProperty name="height" value="0.05" units="cm"/>
    </inkml:brush>
  </inkml:definitions>
  <inkml:trace contextRef="#ctx0" brushRef="#br0">17 156 16468,'4'5'273,"1"0"1,-1-1-1,1 1 1,0-1-1,0-1 1,0 1-1,1-1 1,-1 0-1,1 0 1,0 0-1,0-1 1,0 0 0,0 0-1,0 0 1,0-1-1,0 0 1,1 0-1,-1-1 1,0 0-1,1 0 1,-1 0-1,8-2 1,0 0-181,0 0 0,0-1 0,0-1 0,-1-1 0,1 0 0,-1 0 0,0-1 0,23-15 0,-31 17-72,0 1-1,-1-1 1,0 0 0,1 0 0,-1-1 0,-1 1 0,1-1 0,-1 0 0,1 0 0,-1 0-1,-1 0 1,1 0 0,-1-1 0,0 1 0,2-9 0,-4 12-11,1-1 0,-1 1 0,0-1 0,0 1 0,0 0 0,0-1 0,-1 1 0,1-1 1,0 1-1,-1 0 0,0 0 0,0-1 0,1 1 0,-1 0 0,-1 0 0,0-3 0,-1 3 3,1-1-1,0 1 0,0 0 1,-1 0-1,1 0 0,-1 0 1,0 0-1,1 1 0,-1-1 1,0 1-1,0 0 0,0 0 1,0 0-1,0 0 0,-4 0 1,-2 0 26,0 0 1,0 0-1,0 1 1,0 1-1,0 0 1,0 0-1,0 0 1,1 1-1,-1 1 1,0-1-1,1 1 1,0 1 0,0-1-1,0 2 1,0-1-1,0 1 1,-7 7-1,2-3 50,2 1-1,-1 0 0,2 1 1,-1 1-1,1 0 0,1 0 1,0 1-1,1 0 0,-8 17 1,10-17-8,1 0 0,0 0 0,1 1 0,0-1 0,1 1 0,1 0 0,0 0 0,1 0 0,1 18 0,1-24-46,-1 0-1,2-1 1,-1 1 0,1-1-1,0 1 1,1-1 0,0 0-1,0 0 1,0 0-1,1 0 1,0-1 0,0 1-1,1-1 1,0 0-1,0 0 1,0-1 0,1 0-1,8 7 1,-5-6-80,0 0 0,0-1 0,0 0 1,1-1-1,-1 0 0,1-1 0,0 1 0,0-2 0,1 0 1,-1 0-1,0-1 0,1 0 0,-1 0 0,15-2 0,-9-1-45,0 0-1,-1-1 1,1-1-1,-1-1 1,0 0-1,0 0 1,-1-2-1,26-14 1,17-20-236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6.262"/>
    </inkml:context>
    <inkml:brush xml:id="br0">
      <inkml:brushProperty name="width" value="0.05" units="cm"/>
      <inkml:brushProperty name="height" value="0.05" units="cm"/>
    </inkml:brush>
  </inkml:definitions>
  <inkml:trace contextRef="#ctx0" brushRef="#br0">1 61 18316,'9'-8'359,"0"2"1,1-1-1,0 1 1,1 1 0,-1 0-1,1 0 1,0 1-1,0 1 1,1 0-1,-1 0 1,0 1-1,1 0 1,0 1-1,-1 1 1,1 0-1,13 1 1,-22 0-309,1-1 1,-1 1-1,0 0 1,0-1-1,1 2 0,-1-1 1,0 0-1,0 1 1,0-1-1,0 1 0,0 0 1,-1 0-1,1 0 1,0 0-1,-1 1 0,0-1 1,3 4-1,-2-1-18,0-1-1,-1 1 1,0-1-1,0 1 1,0 0 0,-1 0-1,0 0 1,1 0-1,-2 0 1,1 7-1,0 10-11,-2 0-1,-1-1 0,-1 1 0,-7 27 1,9-46-14,-11 46 26,-7 35 34,17-76-42,1 1 1,1 0-1,-1-1 0,2 1 1,-1 0-1,1-1 1,2 11-1,-3-17-15,0-1-1,1 0 1,-1 1 0,0-1 0,1 1-1,-1-1 1,1 0 0,-1 0-1,1 1 1,-1-1 0,1 0 0,0 0-1,0 0 1,0 1 0,0-1-1,0 0 1,0 0 0,0 0 0,0-1-1,0 1 1,0 0 0,0 0-1,0-1 1,1 1 0,-1 0 0,0-1-1,1 1 1,-1-1 0,0 0-1,1 1 1,-1-1 0,1 0 0,-1 0-1,0 0 1,1 0 0,-1 0-1,1 0 1,-1 0 0,0-1 0,1 1-1,-1 0 1,0-1 0,1 1-1,-1-1 1,0 0 0,2 0 0,5-4 42,0 1 1,-1-1 0,1-1 0,-1 1 0,0-1 0,6-8 0,11-11 100,-2-1 0,0-1 0,17-31 0,-31 45-111,-1 0 0,0-1 0,0 1 0,-2-2 0,0 1 0,0-1 0,-1 1 0,-1-1 0,2-20 0,-5 32-36,0 1 1,0-1-1,-1 1 1,1-1-1,0 1 1,-1-1-1,1 1 1,-1 0-1,0-1 1,0 1-1,0 0 1,0 0-1,0-1 1,0 1-1,-1 0 1,1 0-1,-1 0 1,-1-1-1,2 2-5,0 0 0,0 1 0,-1-1 0,1 0 0,0 1 1,0-1-1,-1 1 0,1 0 0,0-1 0,0 1 0,-1 0 0,1 0 0,0 0 0,-1 0 0,1 0 0,0 0 0,-1 0 0,1 0 0,0 1 0,-1-1 0,1 0 1,0 1-1,0-1 0,-1 1 0,1 0 0,0-1 0,0 1 0,0 0 0,0-1 0,0 1 0,0 0 0,0 0 0,0 0 0,0 0 0,-1 2 0,1-2-34,-1 0 1,1 0-1,0 0 0,0 1 0,-1-1 0,1 0 0,0 1 0,0-1 1,0 1-1,0-1 0,1 1 0,-1-1 0,0 1 0,1 0 0,-1 0 1,1-1-1,-1 1 0,1 0 0,0 0 0,0-1 0,0 1 0,0 0 1,0 0-1,0-1 0,0 1 0,1 0 0,-1 0 0,1-1 0,-1 1 1,1 0-1,0-1 0,-1 1 0,1 0 0,2 2 0,-1-2-191,1 1 0,0-1 0,-1 0 0,1 0 0,0 0 0,0 0 0,0-1 0,0 1-1,1-1 1,-1 0 0,0 1 0,1-2 0,-1 1 0,0 0 0,1-1 0,-1 1 0,7-1 0,6-1-265,1 0 1,0-2 0,21-4 0,15-9-779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7.100"/>
    </inkml:context>
    <inkml:brush xml:id="br0">
      <inkml:brushProperty name="width" value="0.05" units="cm"/>
      <inkml:brushProperty name="height" value="0.05" units="cm"/>
    </inkml:brush>
  </inkml:definitions>
  <inkml:trace contextRef="#ctx0" brushRef="#br0">96 514 18228,'-13'16'1051,"0"1"0,1 1 0,1 0 0,-15 32 0,22-41-847,0 0 0,1 0 1,1 0-1,-1 1 0,1 0 1,1-1-1,0 1 0,0 0 1,1-1-1,0 1 0,1 0 1,2 12-1,-2-19-185,-1-1 0,1 1 1,0 0-1,0 0 0,0-1 1,0 1-1,0-1 0,1 1 0,-1-1 1,1 0-1,0 1 0,0-1 0,0 0 1,0 0-1,0 0 0,0-1 1,0 1-1,0 0 0,1-1 0,-1 1 1,1-1-1,-1 0 0,1 0 0,0 0 1,-1 0-1,4 0 0,-2 0-15,-1-1 1,0 0-1,0 0 0,1 0 0,-1 0 0,0-1 0,0 1 1,0-1-1,1 0 0,-1 0 0,0 0 0,0 0 0,0-1 1,-1 1-1,1-1 0,0 0 0,0 0 0,-1 0 0,1 0 1,-1 0-1,0 0 0,3-4 0,-1 0 17,0 0 0,0 0 0,0-1-1,-1 1 1,0-1 0,0 1 0,-1-1 0,0 0 0,0 0-1,-1-1 1,1 1 0,-2 0 0,1 0 0,-1-1-1,0 1 1,-2-13 0,1 15 7,0-1-1,0 1 1,-1-1 0,1 1-1,-1-1 1,-1 1-1,1 0 1,-1 0 0,0 0-1,0 0 1,0 0-1,-1 1 1,0-1 0,1 1-1,-2 0 1,1 0 0,0 1-1,-1-1 1,0 1-1,1 0 1,-9-3 0,-9 1 68,22 5-94,0 0-1,1 0 0,-1 1 1,0-1-1,0 0 0,0 0 1,0 0-1,0 1 0,0-1 1,1 0-1,-1 0 0,0 0 1,0 1-1,0-1 0,0 0 1,0 0-1,0 1 0,0-1 0,0 0 1,0 0-1,0 1 0,0-1 1,0 0-1,0 0 0,0 0 1,0 1-1,0-1 0,0 0 1,-1 0-1,1 1 0,0-1 1,0 0-1,0 0 0,0 0 1,0 1-1,0-1 0,-1 0 1,1 0-1,0 0 0,0 0 1,0 0-1,0 1 0,-1-1 1,1 0-1,0 0 0,0 0 0,-1 0 1,1 0-1,0 0 0,0 0 1,0 0-1,-1 0 0,1 0 1,0 0-1,0 0 0,-1 0 1,1 0-1,4 4 0,1-1-1,0-1 1,-1 1-1,1-1 1,0 1 0,0-2-1,0 1 1,1 0-1,-1-1 1,0 0 0,11 1-1,0-1-2,1-1 0,26-2 0,-25-1-7,-1 0 0,1-1 1,-1-2-1,-1 1 0,1-2 0,-1 0 0,0-1 0,-1-1 0,1 0 0,-2-1 0,0 0 0,0-1 0,23-24 0,-15 10 0,0 0 0,-2-2 0,-1 0 0,-1-1 0,-1-1 0,19-45 0,-26 49 8,12-44 1,-19 58-1,-1 0 0,0 0 0,0-1 0,-1 1 0,-1-1 0,-1-14 0,1 24 1,0 0 0,-1 0 0,1 0 0,0 0 0,-1 0 0,0 0 0,1 0 0,-1 0-1,0 0 1,0 0 0,0 0 0,0 0 0,0 0 0,-1 1 0,1-1 0,0 1 0,-3-3 0,3 4 0,0-1 0,-1 0 0,1 1 1,-1-1-1,1 1 0,0-1 0,-1 1 0,1 0 1,-1-1-1,1 1 0,-1 0 0,1 0 1,-1 0-1,0 0 0,1 1 0,-1-1 0,1 0 1,-3 1-1,-2 2 3,1-1 0,-1 1 0,0 0 0,1 0 0,-1 1-1,1-1 1,0 1 0,0 1 0,-8 8 0,-1 6 23,0 1 0,1 0 0,1 1 0,1 0 0,1 0 0,1 1-1,1 1 1,1 0 0,0 0 0,2 0 0,1 1 0,1-1 0,1 1 0,1 0 0,1 0-1,3 27 1,-1-41-13,1 1 0,-1-1-1,2 0 1,-1 0-1,1 0 1,1-1 0,0 1-1,0-1 1,1 0-1,0-1 1,0 1 0,1-1-1,1 0 1,-1-1-1,11 8 1,-13-10-9,1-1 0,0 0 0,0-1 0,0 1 1,1-1-1,-1-1 0,1 1 0,0-1 0,0 0 0,0-1 0,0 1 0,0-1 0,0-1 0,0 1 1,0-1-1,0-1 0,0 1 0,0-1 0,0 0 0,0-1 0,0 0 0,0 0 0,8-4 0,-10 4 0,0 0-1,0-1 1,0 0-1,0 0 0,-1 0 1,1 0-1,-1-1 0,0 0 1,0 0-1,-1 0 1,1 0-1,-1-1 0,0 1 1,0-1-1,0 0 1,0 0-1,-1 0 0,0 0 1,0 0-1,0 0 0,-1-1 1,0 1-1,0-1 1,0 1-1,-1-7 0,1 12-2,-1-1-1,0 0 0,0 0 0,0 1 0,0-1 1,0 0-1,0 1 0,0-1 0,0 0 0,0 0 1,0 1-1,0-1 0,0 0 0,-1 1 0,1-1 1,0 0-1,0 1 0,-1-1 0,1 0 0,0 1 1,-1-1-1,1 1 0,-1-1 0,1 0 0,-1 1 1,1-1-1,-1 1 0,1 0 0,-1-1 0,0 1 0,1-1 1,-1 1-1,0 0 0,1-1 0,-1 1 0,0 0 1,1 0-1,-1 0 0,0 0 0,0-1 0,1 1 1,-1 0-1,0 0 0,1 0 0,-1 0 0,0 1 1,0-1-1,1 0 0,-2 0 0,0 1 0,0 0 0,0 0 0,0 0 0,0 0 0,0 1 1,0-1-1,1 0 0,-1 1 0,0-1 0,1 1 0,-1-1 0,1 1 0,0 0 0,-1 0 0,1 0 0,-1 3 0,0-2 0,1 0 0,0 0 0,0 0-1,1 0 1,-1 1 0,1-1 0,-1 0 0,1 0 0,0 1 0,0-1-1,0 0 1,1 0 0,-1 1 0,1-1 0,0 0 0,0 0-1,0 0 1,0 0 0,1 0 0,-1 0 0,1 0 0,-1 0-1,1 0 1,0-1 0,0 1 0,0-1 0,4 4 0,-1-2 1,1 0-1,-1 0 1,1 0 0,0-1 0,0 0 0,0 0 0,1-1 0,-1 1 0,1-1 0,-1-1 0,1 1 0,9 0 0,-3-1-1,0-1 0,0 0 0,0-1 0,0 0 0,0-1 0,-1 0-1,1-1 1,0-1 0,-1 0 0,0-1 0,0 0 0,0-1 0,-1 0 0,1 0 0,-2-2 0,1 1-1,-1-1 1,0-1 0,-1 0 0,1 0 0,-2-1 0,0 0 0,0-1 0,-1 1 0,0-2 0,0 1 0,6-17-1,-12 26-2,-1-1-1,1 1 0,0 0 0,-1 0 0,1 0 1,-1-1-1,0 1 0,0 0 0,0 0 0,0-1 0,-1-3 1,1 6 2,0-1 0,0 1 0,0 0 0,0 0 1,0 0-1,0-1 0,0 1 0,0 0 0,0 0 0,-1 0 1,1 0-1,0-1 0,0 1 0,0 0 0,0 0 0,0 0 1,-1 0-1,1 0 0,0-1 0,0 1 0,0 0 0,0 0 1,-1 0-1,1 0 0,0 0 0,0 0 0,0 0 0,-1 0 1,1 0-1,0 0 0,0 0 0,0 0 0,-1 0 1,1 0-1,0 0 0,0 0 0,0 0 0,-1 0 0,1 0 1,0 0-1,-12 13-12,7-5 17,0 1 0,1 0 0,0 0 0,0 0 0,1 0 0,0 1 0,1 0 0,0-1 0,1 1 0,-1 10 0,2-16-2,0 0 0,0 0-1,0 0 1,0 0 0,0 0 0,1-1 0,0 1-1,0 0 1,0 0 0,0 0 0,1-1-1,0 1 1,-1-1 0,1 1 0,0-1 0,1 0-1,-1 0 1,1 0 0,-1 0 0,1 0-1,0 0 1,0-1 0,0 1 0,0-1-1,1 0 1,-1 0 0,7 3 0,-2-2-174,0-1 1,1 0-1,-1-1 0,0 1 1,1-1-1,-1-1 0,1 0 1,-1 0-1,1-1 1,-1 0-1,0 0 0,1-1 1,-1 0-1,0 0 0,0-1 1,0 0-1,0 0 0,-1-1 1,1 0-1,-1-1 1,0 0-1,0 0 0,-1 0 1,1-1-1,9-11 0,-3 0-103,-2-1-1,0 0 0,-1-1 0,-1 0 0,8-24 0,11-41-814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7.644"/>
    </inkml:context>
    <inkml:brush xml:id="br0">
      <inkml:brushProperty name="width" value="0.05" units="cm"/>
      <inkml:brushProperty name="height" value="0.05" units="cm"/>
    </inkml:brush>
  </inkml:definitions>
  <inkml:trace contextRef="#ctx0" brushRef="#br0">0 1 17356,'0'0'39,"1"0"1,-1 0-1,0-1 1,0 1-1,0 0 1,0 0-1,0 0 1,0 0-1,0 0 1,0 0-1,0 0 1,0 0-1,1 0 1,-1 0-1,0 0 1,0 0-1,0 0 1,0 0-1,0 0 1,0 0-1,0 0 1,0 0-1,1 0 1,-1 0-1,0 0 1,0 0-1,0 0 1,0 0-1,0 0 1,0 0-1,0 0 1,0 0-1,0 1 1,0-1-1,1 0 1,-1 0-1,0 0 1,0 0-1,0 0 1,0 0-1,0 0 1,0 0-1,0 0 1,0 0-1,0 0 1,0 1-1,0-1 1,0 0-1,0 0 1,0 0-1,0 0 1,0 0-1,0 0 1,0 0-1,0 0 1,0 1-1,0-1 1,2 12 776,-2 16-36,6 171 3799,28 101-3729,-31-276-780,0 17-61,0-13 62,-3-55 15,-3-60 3,1-35-42,2 122-47,0-1 0,-1 1 0,1 0 0,0 0 0,0 0 0,0 0 0,0 0 0,0 0 0,0 0 0,0-1 0,0 1 0,0 0 0,0 0 0,0 0 0,0 0 0,0 0 0,0 0 0,0-1 0,1 1 0,-1 0-1,0 0 1,0 0 0,0 0 0,0 0 0,0 0 0,0 0 0,0 0 0,0-1 0,0 1 0,0 0 0,0 0 0,1 0 0,-1 0 0,0 0 0,0 0 0,0 0 0,0 0 0,0 0 0,0 0 0,0 0 0,1 0-1,-1 0 1,0 0 0,0 0 0,0 0 0,0 0 0,0 0 0,0 0 0,1 0 0,-1 0 0,0 0 0,0 0 0,8 7-4,11 21-3,-10-15 6,1 0 6,0 0 0,1-1 0,1 0 0,0-1 1,0 0-1,2-1 0,-1 0 0,29 14 0,-34-20-2,0 0 0,0-1 0,0 0-1,0-1 1,0 0 0,0 0 0,1 0 0,-1-1-1,1-1 1,-1 0 0,1 0 0,-1 0 0,1-1 0,-1 0-1,0-1 1,1 0 0,-1 0 0,0 0 0,9-5-1,-13 5-5,0-1 0,0 1 0,0-1 0,0 0 0,-1 0 0,1 0-1,-1-1 1,1 1 0,-1-1 0,0 0 0,-1 0 0,1 0-1,-1 0 1,0 0 0,0-1 0,0 1 0,0 0 0,-1-1 0,1 0-1,-1 1 1,-1-1 0,1 0 0,-1 0 0,1 1 0,-1-1-1,-1 0 1,1 0 0,-1 1 0,-2-10 0,3 13 1,0 0 0,0 0 0,-1 0 0,1 0 0,-1 0 0,1 0 0,-1 0 0,1 1 0,-1-1 0,1 0 0,-1 0 0,1 1 0,-1-1 0,0 0 0,0 1 0,1-1 0,-1 0 0,0 1 0,0-1 0,0 1 0,0 0 0,1-1 0,-1 1 0,0 0 0,0-1 0,0 1 0,0 0 0,0 0 0,0 0 0,0 0 0,0 0 0,-1 0 0,0 0 5,1 1 0,-1-1 0,1 1 0,-1 0 0,1-1 0,-1 1 0,1 0 0,0 0 0,-1 0 0,1 0 0,0 0 0,0 0-1,0 1 1,-1-1 0,1 0 0,1 1 0,-1-1 0,0 0 0,-1 3 0,-1 2 41,0 1-1,1 0 1,-1 0-1,1 0 1,1 1-1,-1-1 1,1 0-1,1 1 1,-1-1-1,1 1 1,1-1-1,-1 0 1,1 1-1,1-1 0,-1 0 1,1 1-1,0-1 1,6 12-1,-5-14-54,-1 0 0,1 0 0,0-1 0,1 1-1,-1-1 1,1 1 0,0-1 0,0-1 0,0 1-1,1 0 1,-1-1 0,1 0 0,0 0-1,0 0 1,0-1 0,0 0 0,0 0 0,1 0-1,-1 0 1,1-1 0,-1 0 0,1 0 0,-1-1-1,1 1 1,8-2 0,-9 1-202,0-1-1,0 1 1,-1-1 0,1-1-1,0 1 1,-1-1 0,1 1-1,-1-1 1,0-1 0,1 1-1,-1-1 1,0 1 0,0-1-1,-1 0 1,1-1 0,-1 1-1,1-1 1,-1 1-1,0-1 1,0 0 0,4-8-1,1-5-307,0 0 0,-1 0 0,0-1 0,4-23 0,7-34-886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8.045"/>
    </inkml:context>
    <inkml:brush xml:id="br0">
      <inkml:brushProperty name="width" value="0.05" units="cm"/>
      <inkml:brushProperty name="height" value="0.05" units="cm"/>
    </inkml:brush>
  </inkml:definitions>
  <inkml:trace contextRef="#ctx0" brushRef="#br0">14 0 19220,'-11'28'2305,"8"4"-1521,8 0-368,6-2 1360,8-2-1080,4-4-544,6-8 8,5-9-160,-3-8-184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00.397"/>
    </inkml:context>
    <inkml:brush xml:id="br0">
      <inkml:brushProperty name="width" value="0.05" units="cm"/>
      <inkml:brushProperty name="height" value="0.05" units="cm"/>
    </inkml:brush>
  </inkml:definitions>
  <inkml:trace contextRef="#ctx0" brushRef="#br0">26 302 12403,'-9'0'694,"-6"1"428,13-2-532,10-1 14,85-12 788,130-5 0,-179 17-1250,640-13 322,43-3-406,363-89 595,-812 75-173,-217 25-385,184-13 92,-226 17-642,-18 3 430,-1 0 0,0 0 0,1-1 0,-1 1-1,0 0 1,1 0 0,-1-1 0,0 1 0,1 0 0,-1 0 0,0-1 0,0 1 0,1 0-1,-1-1 1,0 1 0,0 0 0,0-1 0,0 1 0,1 0 0,-1-1 0,0 1 0,0 0 0,0-1-1,0 1 1,0-1 0,-1-2-34,1 0-1,-1 0 0,0 1 1,-1-1-1,1 0 0,0 1 1,-1-1-1,0 1 1,-2-3-1,-14-21-340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4.438"/>
    </inkml:context>
    <inkml:brush xml:id="br0">
      <inkml:brushProperty name="width" value="0.05" units="cm"/>
      <inkml:brushProperty name="height" value="0.05" units="cm"/>
    </inkml:brush>
  </inkml:definitions>
  <inkml:trace contextRef="#ctx0" brushRef="#br0">237 54 13411,'0'-3'269,"-1"0"1,0 1-1,-1-1 0,1 0 1,0 0-1,-1 0 0,0 1 1,1-1-1,-1 1 0,0-1 1,0 1-1,0 0 0,-1 0 1,1 0-1,-1 0 0,1 0 1,-1 1-1,1-1 0,-1 1 1,0-1-1,0 1 0,0 0 1,0 0-1,0 0 0,0 1 1,0-1-1,0 1 0,-5-1 1,3 2-90,-1-1 1,1 1-1,-1 0 1,1 1-1,-1-1 1,1 1-1,0 0 1,0 0 0,0 1-1,0-1 1,0 1-1,1 0 1,-1 1-1,1-1 1,-6 7-1,1-1-87,1 1 0,0 1 0,0-1 0,2 1 0,-1 1 0,1-1 0,1 1 0,-6 18 0,7-21-80,2 0 1,0 1 0,0-1 0,0 0-1,1 1 1,1-1 0,-1 1 0,2-1-1,-1 0 1,1 1 0,1-1 0,3 12-1,-5-18-9,1 0 0,0-1 0,1 1 0,-1 0 0,0-1 0,1 1 0,-1-1 0,1 0 0,0 1-1,0-1 1,0 0 0,0 0 0,0 0 0,1 0 0,-1-1 0,0 1 0,1 0 0,3 1 0,-2-2 7,0 0 0,0 0 0,0 0 0,-1-1 0,1 1 1,0-1-1,0 0 0,0 0 0,0-1 0,0 1 0,0-1 0,4-1 1,3-1 36,0-1 1,0 0 0,-1-1-1,1 0 1,-1-1 0,-1 0-1,1-1 1,10-9 0,-11 8 29,0-1 0,-1 0 0,0-1-1,-1 0 1,0 0 0,-1 0 0,0-1 0,0 0 0,-1 0 0,6-20 0,-10 27-80,1-1 0,-1 0 0,0 1 0,-1-1 0,1 0 0,-1 0 0,0 1-1,0-1 1,0 0 0,-1 0 0,0 1 0,0-1 0,0 0 0,0 1 0,-1-1 0,1 1 0,-1 0 0,-1-1 0,1 1 0,0 0 0,-1 0 0,0 0 0,0 1 0,0-1 0,0 1 0,-1-1 0,1 1-1,-1 0 1,0 1 0,-4-4 0,5 5-99,-1-1 0,1 0 0,-1 1 0,0 0-1,1 0 1,-1 0 0,0 0 0,1 1 0,-1-1-1,0 1 1,0 0 0,1 0 0,-1 0 0,0 1-1,0 0 1,1-1 0,-1 1 0,0 0 0,1 1-1,-1-1 1,1 1 0,-1-1 0,1 1 0,0 0-1,-4 3 1,-10 13-495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5.387"/>
    </inkml:context>
    <inkml:brush xml:id="br0">
      <inkml:brushProperty name="width" value="0.05" units="cm"/>
      <inkml:brushProperty name="height" value="0.05" units="cm"/>
    </inkml:brush>
  </inkml:definitions>
  <inkml:trace contextRef="#ctx0" brushRef="#br0">136 2 13235,'-5'-2'6617,"5"2"-6521,-13 14 2877,-14 24-1142,24-35-1323,-25 35 845,13-18-959,1 0 1,-13 24 0,27-44-399,0 1 0,-1-1 1,1 1-1,-1 0 1,1 0-1,0-1 0,0 1 1,-1 0-1,1-1 1,0 1-1,0 0 1,0 0-1,0-1 0,0 1 1,0 0-1,0 0 1,0 0-1,0-1 0,0 1 1,0 0-1,1 1 1,-1-2-7,1 0 0,-1 1 1,1-1-1,-1 1 0,1-1 1,-1 0-1,1 0 1,0 1-1,-1-1 0,1 0 1,-1 0-1,1 0 0,0 1 1,-1-1-1,1 0 1,-1 0-1,1 0 0,0 0 1,-1 0-1,2 0 0,38-11-442,-31 8 377,3 0-31,1-1-41,0 0 0,25-3 0,-35 7 141,0 0-1,0-1 0,0 1 1,0 1-1,0-1 0,0 0 1,0 1-1,0-1 0,0 1 1,0 0-1,-1 0 0,1 0 1,0 0-1,0 1 1,-1-1-1,1 1 0,0-1 1,2 4-1,-4-4 26,0 0 1,0 1-1,0-1 1,0 1-1,0-1 1,0 1-1,0 0 1,0-1-1,-1 1 1,1 0-1,-1-1 1,1 1-1,-1 0 1,0 0-1,0-1 1,0 1-1,0 0 0,0 0 1,0-1-1,0 1 1,0 0-1,-1 0 1,1-1-1,-1 1 1,1 0-1,-1-1 1,0 1-1,0 0 1,-1 1-1,-2 4 74,-1 0 0,1-1 0,-1 0-1,-12 11 1,8-7-73,-2 0-1,1-1 0,-1 0 1,0-1-1,-1-1 0,0 0 1,0 0-1,-1-1 0,-15 5 1,27-10-33,0-1 0,1 0 0,-1 0 0,0 1 0,0-1 1,1 0-1,-1 0 0,0 0 0,0 0 0,1 0 1,-1 0-1,0 0 0,0 0 0,1 0 0,-1 0 0,0-1 1,1 1-1,-1 0 0,0 0 0,1-1 0,-1 1 0,0 0 1,1-1-1,-1 1 0,0-1 0,1 1 0,-1 0 1,1-1-1,-1 0 0,1 1 0,-1-1 0,1 1 0,-1-1 1,1 0-1,0 1 0,-1-1 0,1 0 0,0 1 1,0-1-1,-1 0 0,1 0 0,0-4 18,-1 1-1,1-1 0,0 1 1,1-1-1,1-7 1,-2 7-127,7-30-123</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8.439"/>
    </inkml:context>
    <inkml:brush xml:id="br0">
      <inkml:brushProperty name="width" value="0.05" units="cm"/>
      <inkml:brushProperty name="height" value="0.05" units="cm"/>
    </inkml:brush>
  </inkml:definitions>
  <inkml:trace contextRef="#ctx0" brushRef="#br0">116 1 17884,'-9'11'1265,"0"0"-1,-21 19 1,20-20-564,0-1 0,1 1 0,-12 17 0,19-23-603,0 0 0,-1 0 0,1 0 1,1 0-1,-1 1 0,1-1 0,0 1 0,0-1 0,0 1 0,0-1 0,1 1 0,0 0 0,0-1 0,0 7 1,1-9-77,-1 1 0,1-1 0,0 0 1,0 0-1,0 0 0,0 0 0,0 0 0,0 0 1,0-1-1,0 1 0,1 0 0,-1-1 1,1 1-1,0 0 0,-1-1 0,1 0 1,0 1-1,0-1 0,-1 0 0,1 0 1,0 0-1,0 0 0,1 0 0,-1-1 1,0 1-1,0-1 0,0 1 0,0-1 1,5 0-1,6 2 27,0-2 0,1 0-1,21-3 1,-34 3-46,73-11 53,-45 6 28,53-4-1,-72 9 2,0 1 0,0 0 0,0 0 0,0 1 0,0 0 0,-1 0 0,1 1 0,-1 1 1,13 5-1,-13-5-104,0-1 1,0 0 0,0-1 0,0 1-1,1-2 1,-1 0 0,1 0 0,-1 0-1,1-1 1,0-1 0,17-2 0,-12 1-287,-1 1 0,1 0 1,26 4-1,-39-3 289,-1 0-1,1 0 1,0 1 0,-1-1 0,1 1-1,0-1 1,-1 1 0,1 0-1,-1-1 1,1 1 0,-1 0-1,0 0 1,1 0 0,-1 0 0,0 0-1,0 1 1,1-1 0,1 3-1,-2-1 74,1 1-1,-1-1 0,0 1 0,0-1 0,0 1 1,1 5-1,6 22 247,-8-31-316,0 0 0,0 1 1,0-1-1,0 0 0,1 0 0,-1 1 1,0-1-1,0 0 0,0 0 1,0 1-1,0-1 0,1 0 1,-1 0-1,0 1 0,0-1 0,0 0 1,1 0-1,-1 0 0,0 1 1,0-1-1,1 0 0,-1 0 0,0 0 1,0 0-1,1 0 0,-1 1 1,0-1-1,1 0 0,-1 0 1,0 0-1,0 0 0,1 0 0,-1 0 1,0 0-1,1 0 0,-1 0 1,0 0-1,1 0 0,-1 0 0,0-1 1,0 1-1,1 0 0,-1 0 1,0 0-1,1 0 0,-1 0 1,0 0-1,0-1 0,0 1 0,1 0 1,-1 0-1,0-1 0,5-8-245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8.944"/>
    </inkml:context>
    <inkml:brush xml:id="br0">
      <inkml:brushProperty name="width" value="0.05" units="cm"/>
      <inkml:brushProperty name="height" value="0.05" units="cm"/>
    </inkml:brush>
  </inkml:definitions>
  <inkml:trace contextRef="#ctx0" brushRef="#br0">6 16 18412,'5'-16'1924,"-4"18"-423,-6 29 477,2-9-1118,1 0-421,1 0 1,0 0 0,2 0 0,4 28 0,-3-44-379,-1 1 1,1-1-1,0 1 0,1-1 0,-1 0 1,1 0-1,0 0 0,5 6 0,-6-8-32,1-1 0,0 0 0,0-1 0,0 1 0,0 0 0,0-1 0,0 1 0,0-1 0,1 0 0,0 0 0,-1-1 0,1 1-1,0-1 1,6 2 0,1-1-4,0-1 0,0 0 0,-1 0 0,1-1 0,0-1 0,0 0 0,-1 0 0,1-1 0,20-7 0,5-4 9,52-26 1,3-2 10,-84 38-42,0 1 1,-1 0-1,1 0 0,11-1 0,-17 3-1,1 0-1,-1 0 1,0 0-1,1 0 1,-1 0-1,0 0 1,1 0-1,-1 1 1,0-1 0,1 0-1,-1 1 1,0-1-1,0 1 1,1-1-1,-1 1 1,0 0 0,0 0-1,0-1 1,0 1-1,0 0 1,0 0-1,0 0 1,0 0-1,0 0 1,-1 0 0,1 0-1,0 0 1,0 1-1,-1-1 1,1 2-1,6 18 43,-6-15-19,0-1 0,1 0 0,0 0 0,0 0 0,0 0-1,4 5 1,-5-9-15,0 1-1,0-1 1,1 0-1,-1 0 1,0 1 0,1-1-1,-1 0 1,1 0-1,-1 0 1,1-1-1,0 1 1,-1 0-1,1-1 1,0 1-1,-1-1 1,1 1 0,0-1-1,0 0 1,-1 0-1,1 1 1,0-1-1,3-1 1,14-2-1,-1-1 1,0 0 0,0-2-1,-1 0 1,1-1 0,17-10-1,47-16-215,-73 30 164,0 1 0,-1 0-1,1 1 1,0-1 0,16 2 0,-23 0 23,-1 0 0,1 0 1,-1 0-1,1 0 0,-1 1 0,1-1 0,-1 0 1,0 1-1,1 0 0,-1-1 0,0 1 1,1 0-1,-1-1 0,0 1 0,0 0 1,1 0-1,0 2 0,-1-2-23,0 1 1,-1-1-1,1 1 0,-1-1 1,0 1-1,1-1 0,-1 1 1,0-1-1,0 1 0,0-1 0,0 1 1,0-1-1,0 1 0,0-1 1,-1 1-1,1-1 0,-1 1 1,1-1-1,-1 0 0,1 1 0,-2 1 1,2-2-23,-1-1 0,1 1-1,0 0 1,-1-1 0,1 1 0,-1-1 0,1 1 0,-1-1 0,1 1 0,-1-1-1,1 1 1,-1-1 0,1 0 0,-1 1 0,1-1 0,-1 0 0,0 1 0,1-1-1,-1 0 1,0 0 0,1 1 0,-1-1 0,0 0 0,1 0 0,-1 0-1,0 0 1,1 0 0,-1 0 0,0 0 0,1 0 0,-2-1 0,0 1-9,0-1 0,0 1 0,0-1 0,0 0 0,0 0 0,0 0 0,1 0 0,-1 0 0,0 0 0,-2-3 0,-12-15-625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19.341"/>
    </inkml:context>
    <inkml:brush xml:id="br0">
      <inkml:brushProperty name="width" value="0.05" units="cm"/>
      <inkml:brushProperty name="height" value="0.05" units="cm"/>
    </inkml:brush>
  </inkml:definitions>
  <inkml:trace contextRef="#ctx0" brushRef="#br0">1 0 22421,'9'8'1576,"-1"-1"-1312,-2 4-376,4-3 560,-7-1-136,-3-5-232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0.139"/>
    </inkml:context>
    <inkml:brush xml:id="br0">
      <inkml:brushProperty name="width" value="0.05" units="cm"/>
      <inkml:brushProperty name="height" value="0.05" units="cm"/>
    </inkml:brush>
  </inkml:definitions>
  <inkml:trace contextRef="#ctx0" brushRef="#br0">34 21 18332,'2'-1'337,"15"-14"1091,-16 14-1394,-1 1 1,0 0 0,0-1-1,1 1 1,-1 0 0,0-1-1,0 1 1,1 0 0,-1 0-1,0 0 1,1-1-1,-1 1 1,0 0 0,1 0-1,-1 0 1,1 0 0,-1 0-1,0 0 1,1-1 0,-1 1-1,0 0 1,1 0-1,-1 0 1,1 0 0,-1 0-1,0 1 1,1-1 0,-1 0-1,0 0 1,1 0 0,-1 0-1,1 0 1,-1 0-1,0 1 1,1-1 0,-1 0-1,0 0 1,0 0 0,1 1-1,-1-1 1,0 0 0,1 0-1,-1 1 1,0-1-1,0 0 1,0 1 0,1-1-1,-1 0 1,0 1 0,2 9 448,-1 0 1,0 0-1,0 0 1,-1 1-1,-2 18 1,-12 60 762,6-50-818,-4 31 90,-17 118 496,24-142-600,1 95-1,5-137-371,-1 1-1,1-1 0,-1 0 1,1 1-1,1-1 0,-1 0 0,0 0 1,5 8-1,-6-11-33,0-1 0,1 1 0,-1-1 0,0 0 0,1 1-1,-1-1 1,1 1 0,-1-1 0,0 1 0,1-1 0,-1 0 0,1 1 0,-1-1 0,1 0 0,0 0 0,-1 1 0,1-1 0,-1 0-1,1 0 1,-1 0 0,1 0 0,0 0 0,-1 0 0,1 0 0,0 0 0,1 0 1,-1-1 0,0 1 0,0-1 0,1 0 0,-1 1-1,0-1 1,0 0 0,0 0 0,0 0 0,0 0 0,0 0 0,0 0 0,0 0 0,0-1 0,1-1 0,2-5 18,0 0 1,-1 0-1,1 0 1,-1 0 0,-1-1-1,0 1 1,0-1-1,1-10 1,1-74 107,-3 87-126,-1-13 5,1-2-1,-4-31-1,3 48-14,0 0-1,-1 0 0,0 0 1,0 0-1,0 0 1,0 0-1,-1 0 0,1 0 1,-1 0-1,0 0 0,-1 1 1,1-1-1,-4-4 0,5 8 2,1-1 0,0 1 1,-1 0-1,1-1 0,0 1 0,-1 0 0,1 0 0,0-1 0,-1 1 0,1 0 0,0 0 0,-1 0 0,1 0 0,-1-1 0,1 1 0,0 0 0,-1 0 0,1 0 0,-1 0 0,1 0 1,0 0-1,-1 0 0,1 0 0,-1 0 0,1 0 0,-1 0 0,1 0 0,0 1 0,-1-1 0,1 0 0,0 0 0,-1 0 0,1 0 0,-1 1 0,1-1 0,0 0 0,-1 0 0,1 1 1,0-1-1,0 0 0,-1 1 0,1-1 0,0 0 0,0 1 0,-1-1 0,1 0 0,0 1 0,0-1 0,0 1 0,0-1 0,-1 0 0,1 1 0,0-1 0,0 1 0,0-1 0,0 0 1,0 1-1,-4 24-26,4-14 21,0-1 0,0 0 0,1 1 1,0-1-1,1 0 0,0 0 0,1 0 0,5 13 0,-6-18 6,0-1-1,0 1 1,1-1-1,0 1 1,0-1 0,0 0-1,0 0 1,1 0-1,-1-1 1,1 1-1,0-1 1,0 0-1,0 0 1,1 0-1,-1-1 1,1 1 0,-1-1-1,9 3 1,-5-3-1,0 0-1,1-1 1,-1 0 0,1 0 0,-1-1 0,1 0 0,-1 0-1,1-1 1,-1 0 0,0 0 0,1-1 0,-1 0 0,0-1-1,0 0 1,0 0 0,0-1 0,12-8 0,5-5-34,-1-1 1,-1-1-1,34-36 1,-21 19-49,-21 26 1,-14 10 80,-1 0 0,0 0 0,1 0 1,-1 0-1,0 0 0,0 0 0,1 0 0,-1 0 0,0 0 0,0 0 1,1 0-1,-1 0 0,0 0 0,1 0 0,-1 0 0,0 0 1,0 0-1,1 1 0,-1-1 0,0 0 0,0 0 0,0 0 1,1 0-1,-1 1 0,0-1 0,0 0 0,0 0 0,0 1 0,1-1 1,-1 0-1,0 0 0,0 1 0,1 2-5,-1 1-1,1-1 1,-1 1-1,1-1 1,-1 0-1,-1 7 1,1 5 17,0-9 3,0 1 1,1-1-1,0 0 1,0 0-1,1 0 1,-1 0-1,1 0 1,4 7-1,-4-10-3,-1-1-1,1 1 1,0-1-1,0 0 1,0 0 0,1 1-1,-1-1 1,0-1-1,1 1 1,-1 0-1,1-1 1,-1 1-1,1-1 1,0 0-1,0 0 1,0 0-1,0 0 1,0 0-1,4 0 1,4 0 10,-1 0-1,1 0 1,0-1-1,0-1 1,-1 0 0,1 0-1,11-4 1,73-26-4,-76 24-38,1-1 1,0 2-1,0 1 1,1 0-1,27-1 1,-45 6 20,-1 0 0,1 0 0,-1 0 0,1 1 0,-1-1 0,0 1 0,1 0 0,-1 0 0,0 0 0,0 0 0,1 0 0,-1 0 0,0 1 0,0-1 1,0 0-1,-1 1 0,1 0 0,0 0 0,0-1 0,-1 1 0,1 0 0,-1 0 0,0 0 0,0 0 0,2 4 0,-2-4 10,0 1 0,1-1 1,-1 1-1,1-1 0,-1 0 0,1 0 1,0 0-1,0 0 0,0 0 1,0 0-1,0 0 0,1-1 0,-1 1 1,0-1-1,1 0 0,-1 1 0,1-1 1,-1 0-1,1 0 0,0-1 0,4 2 1,4-2 17,-1 0 0,1-1 0,-1 0 0,1 0 0,-1-1 0,21-7 0,60-28 6,-53 21-79,14-8-92,-33 15 25,1 0 1,0 1-1,0 1 0,23-5 0,-41 12 95,-1-1 0,1 1-1,0 0 1,0 0 0,0 0-1,0 0 1,0 0 0,0 0 0,0 0-1,0 1 1,0-1 0,-1 1-1,1-1 1,0 1 0,0 0-1,0 0 1,-1 0 0,1 0 0,0 0-1,2 2 1,-1 1 14,0 0 1,0 0-1,-1 0 1,1 0-1,-1 0 1,3 7-1,-3-7 31,-1 0 1,1 0-1,0 0 0,0 0 1,1 0-1,-1-1 0,1 1 0,0-1 1,0 0-1,0 1 0,0-1 0,4 2 1,-2-2-35,0-1 1,0 0-1,0-1 1,0 1 0,0-1-1,1 0 1,-1 0-1,10 0 1,-10-1-457,-1 0-1,1-1 1,0 1-1,0-1 1,7-2 0,-9-1-727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0.583"/>
    </inkml:context>
    <inkml:brush xml:id="br0">
      <inkml:brushProperty name="width" value="0.05" units="cm"/>
      <inkml:brushProperty name="height" value="0.05" units="cm"/>
    </inkml:brush>
  </inkml:definitions>
  <inkml:trace contextRef="#ctx0" brushRef="#br0">0 5 19068,'2'-4'2153,"7"4"-1321,-1 1-368,10 4 1752,7-2-1464,4 3-1248,1-3 696,13 5-368,-2 1-120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1.002"/>
    </inkml:context>
    <inkml:brush xml:id="br0">
      <inkml:brushProperty name="width" value="0.05" units="cm"/>
      <inkml:brushProperty name="height" value="0.05" units="cm"/>
    </inkml:brush>
  </inkml:definitions>
  <inkml:trace contextRef="#ctx0" brushRef="#br0">0 315 18236,'5'3'312,"0"0"1,0 0 0,0-1-1,0 1 1,1-1-1,-1-1 1,0 1-1,1 0 1,0-1-1,-1 0 1,1-1-1,0 1 1,-1-1 0,1 0-1,0-1 1,0 1-1,-1-1 1,11-3-1,4-2 334,1 0 1,-2-2-1,34-17 0,-22 9-279,1-2 1,35-28-1,-56 38-342,-2 0 0,1-1 0,-1 0 0,0-1 0,0 1 0,-2-1-1,1-1 1,-1 0 0,10-20 0,-16 27-24,1 1 1,-1 0-1,0-1 1,0 1-1,-1-1 0,1 0 1,-1 1-1,0-1 1,0 1-1,0-1 0,0 1 1,-1-5-1,0 6 0,1 0-1,-1 0 0,0 0 1,0 0-1,0 1 0,0-1 1,0 0-1,0 0 0,-1 1 1,1-1-1,0 1 1,-1-1-1,1 1 0,-1-1 1,0 1-1,1 0 0,-1 0 1,0 0-1,0 0 1,0 0-1,0 0 0,-3 0 1,-3-1 2,-1 0 0,0 0 0,0 2 0,-1-1 1,1 1-1,0 0 0,0 1 0,0 0 0,0 0 1,0 1-1,0 0 0,1 1 0,-1 0 0,-15 7 0,2 1 36,0 1 0,1 1 0,0 1 0,-23 20 0,28-20 37,0 1-1,1 0 0,-25 33 0,35-42-45,1 1 1,-1 0-1,1 1 0,1-1 0,-1 1 0,1 0 0,1 0 0,-1 0 0,1 0 0,1 0 0,0 1 0,-1 14 1,2-19-17,0 0 0,1 0 0,0-1 0,-1 1 1,1 0-1,0 0 0,1-1 0,-1 1 1,1-1-1,0 1 0,-1-1 0,2 0 1,-1 1-1,0-1 0,4 3 0,-2-2-15,1 1-1,0-2 1,0 1-1,1 0 1,-1-1-1,1 0 1,-1 0-1,10 3 0,7 0-207,0-1-1,0 0 0,0-2 0,25 1 1,50 1-2890,104-9 0,-123-2 1768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3.956"/>
    </inkml:context>
    <inkml:brush xml:id="br0">
      <inkml:brushProperty name="width" value="0.05" units="cm"/>
      <inkml:brushProperty name="height" value="0.05" units="cm"/>
    </inkml:brush>
  </inkml:definitions>
  <inkml:trace contextRef="#ctx0" brushRef="#br0">57 0 20700,'0'0'60,"1"1"-1,-1-1 0,0 0 1,1 0-1,-1 0 0,0 1 1,0-1-1,1 0 0,-1 1 1,0-1-1,0 0 0,0 0 0,0 1 1,1-1-1,-1 0 0,0 1 1,0-1-1,0 0 0,0 1 1,0-1-1,0 1 0,0-1 1,0 0-1,0 1 0,0-1 1,0 0-1,0 1 0,0-1 0,0 0 1,0 1-1,0-1 0,0 0 1,-1 1-1,-5 15-11,4-10 148,-6 18 176,0 1-1,2 1 1,-5 38 0,-1 82-30,11-118-309,0-10-8,-3 106 170,4-101-7,2 0-1,0-1 1,8 32 0,-10-51-144,1-1 0,0 1 0,0-1 0,0 1 1,0-1-1,1 0 0,-1 0 0,0 1 0,1-1 1,0 0-1,-1 0 0,1 0 0,0 0 0,0-1 1,0 1-1,0-1 0,1 1 0,-1-1 0,0 1 1,1-1-1,-1 0 0,0 0 0,1 0 0,5 0 1,3 1 111,1-1 1,0 0-1,0-1 1,17-1 0,-8 0-58,276-18 607,-35 3-951,-225 14 47,-10 2-847,-1-2-1,1 0 1,37-10-1,-54 10 308,-7 2-189</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4.375"/>
    </inkml:context>
    <inkml:brush xml:id="br0">
      <inkml:brushProperty name="width" value="0.05" units="cm"/>
      <inkml:brushProperty name="height" value="0.05" units="cm"/>
    </inkml:brush>
  </inkml:definitions>
  <inkml:trace contextRef="#ctx0" brushRef="#br0">1 11 17860,'0'0'64,"0"-1"0,0 1 0,0 0 0,0-1 0,0 1 0,0 0 0,0-1 0,0 1 0,0 0 0,0-1 0,0 1-1,0 0 1,0-1 0,1 1 0,-1 0 0,0-1 0,0 1 0,0 0 0,0 0 0,1-1 0,-1 1 0,0 0 0,0 0 0,0-1 0,1 1 0,-1 0 0,0 0 0,1 0 0,-1-1 0,0 1 0,0 0 0,1 0 0,15-2 837,18 9 158,-32-7-917,54 14 637,0 3-1,-1 2 1,84 43 0,-131-58-767,0 1 1,0 0-1,-1 0 0,0 1 1,0 0-1,12 13 0,-17-17-11,0 1 0,0-1 1,-1 1-1,1 0 0,-1-1 0,1 1 0,-1 0 0,0 0 0,0 0 0,-1 0 0,1 0 0,0 0 0,-1 0 0,0 0 1,0 0-1,0 0 0,0 0 0,0 0 0,0 0 0,-1 0 0,0 0 0,1 0 0,-1 0 0,-2 3 0,-2 4 1,0 0 0,-1 0 0,-1-1 0,1 0 0,-2-1-1,-12 14 1,-58 44 21,47-41-8,-23 21 2,21-16-564,-46 31 1,62-51 382,14-11-63</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4.921"/>
    </inkml:context>
    <inkml:brush xml:id="br0">
      <inkml:brushProperty name="width" value="0.05" units="cm"/>
      <inkml:brushProperty name="height" value="0.05" units="cm"/>
    </inkml:brush>
  </inkml:definitions>
  <inkml:trace contextRef="#ctx0" brushRef="#br0">1 872 15419,'2'3'169,"0"-1"0,0 0-1,1 1 1,-1-1-1,1 0 1,-1 0 0,1-1-1,0 1 1,0 0 0,-1-1-1,1 0 1,0 1-1,1-1 1,-1-1 0,0 1-1,0 0 1,0-1 0,0 1-1,1-1 1,-1 0 0,0 0-1,0 0 1,1-1-1,-1 1 1,0-1 0,0 0-1,5-1 1,6-3 305,0-1 0,0 0 0,-1 0 0,21-15 0,-1-1-9,-1-2 0,-2-1-1,-1-2 1,28-31 0,92-128 33,-9-26-348,-121 177-145,-1-1 0,-1-1 1,-2-1-1,12-47 0,-25 77-5,3-25 1,-4 32-1,-1 0-1,0 0 1,-1 0 0,1 0 0,0 0 0,0 0 0,0 0 0,0 0 0,-1 0 0,1 0 0,-1 0 0,1 0 0,0 0 0,-1 1 0,0-1 0,1 0 0,-1 0 0,1 0 0,-1 1 0,0-1-1,0 0 1,1 1 0,-1-1 0,0 0 0,0 1 0,0-1 0,-1 0 0,-1 1 0,1-1-1,-1 1 1,0 0 0,1 0-1,-1 0 1,1 0 0,-1 0-1,0 0 1,1 1 0,-1-1-1,1 1 1,-1 0 0,1 0-1,-1 0 1,1 0-1,0 0 1,-1 0 0,1 1-1,0-1 1,0 1 0,-3 2-1,-5 5 0,1-1-1,0 2 0,-10 13 0,-3 7 1,2 0-1,0 2 0,3 0 0,0 1 0,-21 63 0,29-66 10,1 0 1,1 0-1,2 0 1,1 1-1,1 0 1,2 0-1,3 42 0,-1-63-31,0-1 0,1 0-1,0 0 1,0 0-1,1 0 1,1 0 0,-1 0-1,1-1 1,1 0-1,-1 0 1,1 0-1,11 12 1,-10-14-123,0 0-1,0-1 1,0 0 0,1 0-1,0 0 1,0-1 0,0 0-1,1 0 1,-1-1 0,1 0 0,0-1-1,0 1 1,0-2 0,14 3-1,5-2-179,0-1 1,30-3-1,0-5-334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5.365"/>
    </inkml:context>
    <inkml:brush xml:id="br0">
      <inkml:brushProperty name="width" value="0.05" units="cm"/>
      <inkml:brushProperty name="height" value="0.05" units="cm"/>
    </inkml:brush>
  </inkml:definitions>
  <inkml:trace contextRef="#ctx0" brushRef="#br0">48 318 17292,'9'1'423,"1"0"0,-1-1 0,0 0 0,1 0 0,-1-1 0,0 0 0,1-1 0,-1 0 0,17-6 0,-4-1 156,0 0-1,34-21 0,-37 18-369,0-1 0,-1 0 0,31-30 0,-44 38-194,1 0 0,-1 0 0,-1-1-1,1 0 1,-1 0 0,0-1 0,-1 1-1,1-1 1,-1 1 0,-1-1 0,1 0-1,-1 0 1,0 0 0,-1-1-1,2-10 1,-3 16-12,0-1 0,0 1 0,0-1 0,0 1 0,0-1 0,0 1 0,-1 0 0,1-1 0,-1 1-1,0 0 1,0-1 0,0 1 0,0 0 0,0 0 0,0 0 0,0 0 0,-1 0 0,1 0 0,-1 0 0,0 0 0,1 1 0,-1-1-1,0 1 1,0-1 0,0 1 0,0-1 0,0 1 0,0 0 0,0 0 0,-1 0 0,1 0 0,0 1 0,0-1 0,-1 1 0,1-1-1,-1 1 1,1 0 0,0 0 0,-1 0 0,-3 0 0,-3 1 11,-1 0 1,0 1-1,1 0 1,-1 1-1,1 0 0,-1 0 1,1 1-1,-14 8 1,2 1 44,1 2 1,0 0-1,1 1 1,0 1-1,2 1 0,0 0 1,1 1-1,0 1 1,2 1-1,1 0 1,0 0-1,2 2 1,0-1-1,-11 36 1,20-52-30,1 1 0,-1-1 0,1 1 0,1-1 1,-1 1-1,1 7 0,0-12-24,0 0 1,1 0 0,-1 0-1,0 0 1,1 0-1,0 0 1,-1-1-1,1 1 1,0 0-1,0 0 1,0 0-1,0-1 1,0 1 0,0-1-1,1 1 1,-1-1-1,1 1 1,-1-1-1,1 0 1,-1 1-1,1-1 1,0 0-1,-1 0 1,4 1 0,3 1-36,1-1 0,0 0 1,0 0-1,0-1 1,0 0-1,0 0 0,0-1 1,0-1-1,17-2 0,9-3 231,40-12-1,-2-4-208,1-2-6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26.642"/>
    </inkml:context>
    <inkml:brush xml:id="br0">
      <inkml:brushProperty name="width" value="0.05" units="cm"/>
      <inkml:brushProperty name="height" value="0.05" units="cm"/>
    </inkml:brush>
  </inkml:definitions>
  <inkml:trace contextRef="#ctx0" brushRef="#br0">69 92 17692,'0'0'42,"0"-1"0,0 1 0,0 0 0,0 0 0,0-1 1,0 1-1,0 0 0,0-1 0,0 1 0,0 0 0,0 0 0,0-1 0,0 1 1,0 0-1,0 0 0,0-1 0,0 1 0,-1 0 0,1 0 0,0 0 0,0-1 1,0 1-1,0 0 0,-1 0 0,1 0 0,0-1 0,0 1 0,0 0 0,-1 0 0,1 0 1,0 0-1,0-1 0,-1 1 0,1 0 0,0 0 0,0 0 0,-1 0 0,1 0 1,0 0-1,0 0 0,-1 0 0,1 0 0,0 0 0,0 0 0,-1 0 0,1 0 1,0 0-1,0 0 0,-1 0 0,1 0 0,0 0 0,0 0 0,-1 1 0,1-1 1,0 0-1,0 0 0,-1 0 0,1 0 0,0 0 0,0 1 0,0-1 0,-1 0 1,1 0-1,0 0 0,0 1 0,0-1 0,-15 17 1183,11-8-1066,0 1-1,0 0 1,1 1 0,1-1-1,0 0 1,0 1-1,1 0 1,0-1-1,1 1 1,0 0 0,1-1-1,0 1 1,0-1-1,1 1 1,1-1-1,0 1 1,0-1 0,1 0-1,6 11 1,10 17 10,2-2 0,1 0-1,41 49 1,-23-33 413,-34-43-474,0 1 0,0 1 0,-1 0 0,0-1 0,-1 2 0,0-1 0,4 16 0,-8-24-82,0 0-1,-1 1 1,1-1-1,-1 0 1,0 1-1,0-1 1,0 1-1,-1-1 1,1 0-1,-1 1 1,1-1-1,-1 0 0,0 1 1,-1-1-1,1 0 1,0 0-1,-1 0 1,0 0-1,0 0 1,0 0-1,0-1 1,0 1-1,0-1 1,-1 1-1,1-1 1,-1 0-1,0 0 1,0 0-1,1 0 0,-6 2 1,-1 0-7,0 0 0,0-1 0,0 0-1,-1 0 1,0-1 0,1 0 0,-1-1 0,0 0 0,0 0 0,1-1 0,-1-1 0,-15-2-1,20 2-16,0 0-1,0 0 0,0-1 0,0 1 1,0-1-1,0-1 0,1 1 0,-1-1 1,1 1-1,-1-1 0,-3-4 0,5 4 1,1 0 0,-1 0 0,1 0 0,0 0 1,0 0-1,0 0 0,0-1 0,0 1 0,1-1 0,0 1 0,0-1 0,0 0 0,0 1 0,0-1 0,1 0 0,-1-6 0,2 3-1,0 0 1,0 0 0,0 0 0,1 1 0,0-1-1,1 1 1,-1-1 0,1 1 0,0 0-1,1 0 1,0 0 0,0 1 0,8-10 0,6-6 22,43-36 1,108-69 121,-27 21 26,-116 84-88,-1-2 1,-1 0-1,25-32 0,-45 49-56,1 0-1,-1 0 1,0-1-1,-1 1 1,1-1-1,-1 0 1,-1 0 0,1 0-1,2-13 1,-5 17-23,0 0 1,1 1 0,-1-1 0,0 0-1,0 1 1,-1-1 0,1 0 0,-1 1-1,1-1 1,-1 0 0,0 1 0,0-1-1,0 1 1,0-1 0,0 1 0,-1 0-1,1 0 1,-1-1 0,1 1 0,-1 0-1,0 0 1,0 0 0,0 0 0,0 1 0,0-1-1,0 1 1,0-1 0,-1 1 0,-2-2-1,-1 1-127,0 0 0,1 0 0,-1 0 0,0 0 0,0 1 0,-1 0 0,1 1 0,0-1 0,-12 2 0,15-1 28,1 0-1,0 0 0,-1 1 1,1-1-1,0 1 1,0-1-1,-1 1 0,1 0 1,0 0-1,0 0 0,0 0 1,0 0-1,0 0 0,0 1 1,0-1-1,0 1 0,1 0 1,-1-1-1,0 1 0,1 0 1,0 0-1,-1 0 0,1 0 1,0 0-1,0 0 0,0 0 1,0 0-1,-1 4 0,0 12-685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7.165"/>
    </inkml:context>
    <inkml:brush xml:id="br0">
      <inkml:brushProperty name="width" value="0.05" units="cm"/>
      <inkml:brushProperty name="height" value="0.05" units="cm"/>
    </inkml:brush>
  </inkml:definitions>
  <inkml:trace contextRef="#ctx0" brushRef="#br0">180 97 14739,'0'-3'376,"-1"0"-1,1 0 0,0 0 1,-1 0-1,1 0 1,-1 1-1,0-1 1,0 0-1,0 0 1,-2-3-1,2 5-295,1 1 0,-1-1 0,1 0 0,-1 1 0,0-1 1,1 1-1,-1-1 0,0 1 0,1-1 0,-1 1 0,0-1 0,0 1 0,1 0 0,-1-1 0,0 1 0,0 0 1,0 0-1,1 0 0,-1 0 0,0 0 0,0 0 0,0 0 0,0 0 0,0 0 0,1 0 0,-1 0 0,0 0 0,0 0 1,0 1-1,1-1 0,-1 0 0,0 1 0,0-1 0,1 0 0,-1 1 0,0-1 0,0 1 0,1 0 0,-1-1 1,1 1-1,-2 0 0,-5 6 144,0 0 0,0 0 0,1 1 0,0 0-1,0 0 1,-5 10 0,-26 54 405,30-59-520,0 2 53,0 0 0,0 0 0,1 1 0,1 0 0,1 0 0,-4 23 0,8-38-156,0 0 0,0 0 0,-1 0 0,1 0 1,0 0-1,0 1 0,0-1 0,0 0 0,1 0 0,-1 0 0,0 0 0,0 0 0,1 0 0,-1 0 0,0 0 0,1 0 0,-1 0 1,1 0-1,0 0 0,-1 0 0,1 0 0,0 0 0,-1 0 0,1 0 0,0-1 0,0 1 0,0 0 0,0-1 0,0 1 1,0 0-1,0-1 0,0 1 0,0-1 0,0 0 0,0 1 0,0-1 0,0 0 0,0 0 0,0 1 0,0-1 0,0 0 0,1 0 1,0 0-1,1-1-9,1 0 0,-1 1 1,0-1-1,0 0 0,1 0 1,-1-1-1,0 1 1,0-1-1,0 0 0,0 1 1,-1-1-1,1 0 0,2-3 1,4-6 4,-1 0 0,0 0 0,-1-1 0,0 0 1,-1 0-1,0 0 0,6-20 0,3-7 52,-14 38-51,-1 0 0,0 0 0,1 0 0,-1 0 0,0 0 0,1 0 0,-1 0 1,1 0-1,0 1 0,-1-1 0,1 0 0,0 0 0,-1 1 0,1-1 0,0 0 0,0 1 1,0-1-1,0 1 0,-1-1 0,1 1 0,1-1 0,-1 1-1,0 0-1,-1 0 1,1 0-1,0 1 1,-1-1-1,1 0 1,0 0-1,-1 1 1,1-1-1,0 0 1,-1 1-1,1-1 1,-1 0 0,1 1-1,-1-1 1,1 1-1,-1-1 1,1 1-1,-1-1 1,1 1-1,-1-1 1,1 2-1,0 0 2,1 1-1,-1-1 1,0 0-1,0 1 1,-1-1-1,1 1 1,0-1-1,-1 1 1,1-1-1,-1 1 1,0-1-1,0 1 1,0 0 0,0-1-1,-1 5 1,4-14 40,1 0 0,0 0 0,0 1 0,1 0 0,0 0 0,0 0 0,0 0 0,1 1 1,7-6-1,74-55-99,-47 37 99,-59 39-18,0-2 0,0-1 0,-22 6 0,41-13-40,-1-1-1,0 1 0,1 0 1,-1 0-1,0 0 1,1-1-1,-1 1 0,1 0 1,-1-1-1,0 1 0,1 0 1,-1-1-1,1 1 1,-1-1-1,1 1 0,-1-1 1,1 1-1,-1-1 0,1 1 1,0-1-1,-1 1 1,1-1-1,0 0 0,-1 1 1,1-1-1,0 0 0,0 1 1,0-1-1,0 0 1,0 1-1,-1-1 0,1-1 1,-3-21-763,4-47 16,-3 68 1089,-3 7-139,-3 7 35,-16 34 280,3 0 1,2 2-1,-21 81 1,37-119-441,1-5-20,0 1 0,0-1 1,1 1-1,0-1 0,0 1 0,1-1 1,-1 1-1,1 0 0,1 6 1,-1-11-41,0-1 1,0 1 0,0-1 0,1 1 0,-1-1 0,0 1-1,0-1 1,1 1 0,-1-1 0,0 1 0,1-1 0,-1 1-1,0-1 1,1 1 0,-1-1 0,1 0 0,-1 1-1,1-1 1,-1 0 0,0 1 0,1-1 0,-1 0 0,1 0-1,0 0 1,-1 1 0,1-1 0,-1 0 0,1 0 0,19-3 54,16-16-19,8-10 7,-4 2-133,0 2 0,1 2 0,82-34 0,-117 55 80,0 0 0,0 1 0,1-1 0,-1 1 0,1 1 0,-1-1 0,1 1 0,-1 0 0,1 0 0,9 2 0,-14-1 6,0 0 0,0-1 0,0 1 0,0 0 0,0 0 0,0 0 0,0 0 0,-1 1 0,1-1-1,0 0 1,-1 1 0,1-1 0,-1 1 0,1-1 0,-1 1 0,0 0 0,1 0 0,-1 0 0,0-1 0,0 1 0,-1 0 0,1 0-1,0 1 1,-1-1 0,1 0 0,-1 0 0,1 0 0,-1 0 0,0 0 0,0 0 0,0 1 0,0-1 0,-1 0 0,0 3 0,0 2-1,-1 0 0,1-1 1,-1 1-1,-1-1 0,1 1 1,-1-1-1,0 0 0,-1 0 1,0-1-1,0 1 1,0-1-1,-6 7 0,18-23 23,0-2 1,-1 1-1,10-21 0,24-59 6,-36 79-24,-1 6-3,-1 0 1,-1 0 0,1-1 0,-1 1-1,2-15 1,-5 29-17,0-2 11,0 0 0,0 1 0,1-1 0,-1 1 0,2 8 0,-1-12 5,1-1 0,-1 1-1,0-1 1,1 1 0,-1-1-1,1 1 1,-1-1 0,1 1-1,0-1 1,0 1-1,0-1 1,0 0 0,0 1-1,0-1 1,0 0 0,0 0-1,0 0 1,0 0 0,1 0-1,-1 0 1,0 0-1,1 0 1,-1-1 0,1 1-1,-1-1 1,1 1 0,-1-1-1,3 1 1,2 0 0,1 0 1,0-1-1,0 0 1,0 0-1,0-1 1,-1 0-1,1 0 1,0 0-1,9-4 1,10-4-29,25-14 1,-27 12-18,2-1-16,30-12-99,-52 22 135,0 1 0,1 0-1,-1 0 1,1 0-1,-1 0 1,1 1 0,-1-1-1,1 1 1,-1 1 0,6 0-1,-9-1 17,0 0 0,0 1 0,0 0 0,0-1 0,0 1 0,0-1 0,0 1 0,-1 0 0,1 0 0,0-1-1,0 1 1,-1 0 0,1 0 0,0 0 0,-1 0 0,1 0 0,-1 0 0,1 0 0,-1 0 0,1 0 0,-1 0 0,0 0 0,0 0 0,0 1 0,1-1 0,-1 0 0,0 0-1,0 0 1,0 0 0,-1 0 0,1 0 0,0 1 0,0-1 0,-1 2 0,-13 41-58,13-41 63,-9 20 20,-9 20 59,18-41-62,1 1-1,-1-1 0,0 0 1,1 1-1,-1-1 0,1 1 1,0-1-1,0 1 0,0-1 1,0 1-1,0-1 0,0 1 1,2 3-1,-2-5-5,1 0 0,0 0 1,-1-1-1,1 1 0,0 0 0,0 0 0,-1-1 0,1 1 1,0 0-1,0-1 0,0 1 0,0 0 0,0-1 0,0 0 1,0 1-1,0-1 0,0 1 0,0-1 0,0 0 0,0 0 1,0 0-1,0 0 0,0 0 0,1 0 0,-1 0 0,1 0 1,31-6 91,-29 5-87,41-12 53,79-36 0,-18 6-157,-99 40 78,-1 1 1,1 0-1,0 1 0,-1-1 1,1 1-1,9 0 0,-14 1 12,0 0-1,-1 0 0,1 0 0,0 1 0,0-1 0,-1 1 1,1-1-1,0 1 0,-1-1 0,1 1 0,-1 0 1,1 0-1,-1 0 0,1 0 0,-1 0 0,0 0 0,1 0 1,-1 0-1,0 1 0,0-1 0,0 0 0,0 1 1,0-1-1,0 1 0,0-1 0,-1 1 0,1-1 0,0 1 1,0 2-1,1 6 30,0-4 6,0 1 0,0-1 0,1 1 0,4 8 0,-6-13-23,1 0 0,-1-1 1,0 1-1,1-1 0,-1 1 0,1-1 1,-1 1-1,1-1 0,0 0 0,-1 0 1,1 1-1,0-1 0,0-1 1,0 1-1,0 0 0,0 0 0,0-1 1,0 1-1,2-1 0,8 1-27,0-1 0,-1-1 0,1 0-1,-1 0 1,1-1 0,-1-1 0,0 0-1,0 0 1,0-1 0,17-9 0,-8 5-409,31-9 0,-40 17-73,-15 5-261,4-4 761,-1-1 0,1 0-1,-1 1 1,1-1 0,0 0 0,-1 1-1,1-1 1,-1 0 0,1 0-1,-1 0 1,1 0 0,-1 1-1,0-1 1,1 0 0,-1 0 0,1 0-1,-1 0 1,1 0 0,-1 0-1,1 0 1,-1 0 0,1 0-1,-1-1 1,1 1 0,-1 0 0,0 0-1,1 0 1,-1-1 0,1 1-1,0 0 1,-1 0 0,1-1-1,-1 1 1,1 0 0,-1-1 0,1 1-1,0-1 1,-1 1 0,1 0-1,-1-1 1,-2-13-70,2-3-41</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7.614"/>
    </inkml:context>
    <inkml:brush xml:id="br0">
      <inkml:brushProperty name="width" value="0.05" units="cm"/>
      <inkml:brushProperty name="height" value="0.05" units="cm"/>
    </inkml:brush>
  </inkml:definitions>
  <inkml:trace contextRef="#ctx0" brushRef="#br0">8 1 18260,'-5'1'2128,"2"4"-1415,3 3-297,2 2 1072,7 1-1112,3 3-688,8-4 392,3 0-176,9-4-224</inkml:trace>
  <inkml:trace contextRef="#ctx0" brushRef="#br0" timeOffset="1">349 201 13787,'-22'57'3733,"14"-40"-2627,1 2-1,0-1 1,2 1-1,0 0 1,-4 35-1,12 86-215,0-99-885,-2 0 0,-4 42 1,-1-47 57,-2-1 1,-13 49-1,16-73 17,-1 0-1,0-1 1,0 1-1,-1-1 1,0-1-1,-1 1 1,0-1-1,-1 1 0,0-2 1,0 1-1,-16 13 1,22-21-51,-1 0 1,1 0-1,0 0 1,-1 0 0,1 0-1,-1 0 1,1 0-1,0 0 1,-1-1-1,0 1 1,1-1-1,-1 1 1,1-1-1,-1 0 1,0 0-1,1 1 1,-1-1-1,0 0 1,1 0-1,-1-1 1,0 1-1,-2-1 1,2 0-2,0 0 1,0 0 0,1-1-1,-1 1 1,0 0-1,1-1 1,-1 1 0,1-1-1,0 0 1,-1 1-1,1-1 1,0 0-1,0 0 1,0 0 0,-1-2-1,-2-7 48,1-1 0,0 0 0,0 0 0,-1-22 0,1 4-60,3-1 0,0 1 0,2 0-1,7-41 1,-6 54-90,1 1 0,1 0 0,0 0 0,1 1 0,0-1 0,1 1 0,1 1 0,1-1 0,15-20 0,-18 29 17,0 0 0,0 1 1,0 0-1,1 0 0,-1 0 0,1 1 1,0 0-1,1 0 0,-1 1 0,1 0 0,-1 0 1,1 1-1,0 0 0,0 0 0,0 1 1,0 0-1,9 0 0,37-1-189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8.297"/>
    </inkml:context>
    <inkml:brush xml:id="br0">
      <inkml:brushProperty name="width" value="0.05" units="cm"/>
      <inkml:brushProperty name="height" value="0.05" units="cm"/>
    </inkml:brush>
  </inkml:definitions>
  <inkml:trace contextRef="#ctx0" brushRef="#br0">114 61 17252,'1'-3'2051,"-3"8"-575,-21 81 1334,-36 300-652,29-161-300,49-288-1122,-5 11-633,25-93 56,73-179 0,-112 324-159,11-26-16,1 1 1,20-32-1,-29 52 4,1 0-1,0 0 1,-1 0-1,1 0 1,1 1-1,-1-1 1,1 1 0,0 0-1,-1 1 1,2-1-1,-1 1 1,0 0-1,1 0 1,-1 1-1,1 0 1,11-3-1,-12 4-3,1 1-1,-1 0 0,1 1 0,0 0 1,-1 0-1,1 0 0,-1 0 0,0 1 1,1 0-1,-1 0 0,0 0 0,0 1 1,0-1-1,-1 1 0,1 1 0,5 4 1,-6-5 1,1 1 0,-1 0 0,0 0 0,0 1 0,0-1-1,0 1 1,-1 0 0,0 0 0,0 0 0,0 0 0,-1 1 0,1-1 0,-1 1 0,0-1 0,0 8 0,-1-11 12,-1 1 0,0 0 1,0-1-1,0 1 0,-1 0 0,1 0 0,-1-1 0,1 1 1,-1 0-1,0-1 0,0 1 0,0-1 0,0 1 0,-1-1 1,1 0-1,-1 1 0,-1 1 0,-1 0 2,0 0-1,0-1 1,0 1 0,0-1-1,-1 0 1,1 0-1,-1 0 1,-6 2 0,-3 0-13,0 0-1,-1 0 1,0-2 0,0 1 0,-18 0 0,29-4-20,-46 2-242,47-2 186,0 0 0,0-1 0,0 1 1,0-1-1,0 0 0,0 0 0,1 0 1,-1 0-1,0 0 0,0-1 0,1 1 0,-1-1 1,-3-3-1,5 4 43,1 1 0,-1-1 0,0 0-1,1 0 1,-1 0 0,1 1 0,-1-1 0,1 0 0,-1 0 0,1 0 0,0 0-1,0 0 1,-1 0 0,1 0 0,0 0 0,0 0 0,0 0 0,0 0 0,0 0-1,0 0 1,0 0 0,0 0 0,0 0 0,1 0 0,-1 0 0,0 0 0,1 0-1,-1 0 1,1 0 0,-1 0 0,1 0 0,0 0 0,2-4-51,0 1 1,0 0-1,1 0 1,0 1-1,5-6 0,25-15-603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8.856"/>
    </inkml:context>
    <inkml:brush xml:id="br0">
      <inkml:brushProperty name="width" value="0.05" units="cm"/>
      <inkml:brushProperty name="height" value="0.05" units="cm"/>
    </inkml:brush>
  </inkml:definitions>
  <inkml:trace contextRef="#ctx0" brushRef="#br0">45 14 15691,'2'1'152,"0"0"-1,0 0 1,0 0-1,0 0 1,0 0-1,-1 0 1,1 0-1,0 1 1,-1-1-1,1 0 1,-1 1-1,0 0 1,1-1-1,-1 1 1,0 0-1,0-1 1,0 1-1,0 0 1,0 0-1,-1 0 1,1 0-1,-1 0 1,1 0-1,-1 0 1,1 0-1,-1 0 1,0 0-1,0 1 1,0-1-1,0 0 1,-1 0-1,1 0 1,-1 0-1,1 0 1,-2 2-1,-2 8 508,0 1 0,-1-1 0,-1 0-1,-9 15 1,11-21-477,-7 13 283,-12 26 388,22-36-667,8-11-115,11-14-60,-10 4-15,0 0 1,-1 0-1,0-1 1,-1 0-1,-1 0 1,0 0-1,0-1 1,-2 0-1,0 0 1,0 0-1,-1 0 1,-1 0-1,0-25 1,-1 42-14,0 0 1,1-1 0,0 1 0,-1-1-1,1 1 1,0-1 0,0 1 0,1-1-1,-1 1 1,0-1 0,1 0 0,-1 0 0,1 1-1,0-1 1,0 0 0,0-1 0,2 3-1,1-1-110,0 1-1,0-1 1,1 0-1,-1-1 1,1 1-1,0-1 0,8 2 1,4 0-498,1-1 0,0-1 0,-1-1-1,30-1 1,-19-1-232,0-1 0,0-2 0,-1-1 1,1-1-1,-1-2 0,52-20 0,-70 21 1249,-16 8 636,-20 8 463,14-3-996,0 1 1,0 0-1,1 0 1,0 1-1,0 1 1,1 0-1,0 0 1,1 1-1,-9 11 0,18-20-472,-1 0-1,0-1 1,1 1-1,0-1 0,-1 1 1,1 0-1,-1-1 1,1 1-1,0 0 1,-1 0-1,1-1 0,0 1 1,0 0-1,0 0 1,-1 0-1,1-1 0,0 1 1,0 0-1,0 0 1,0 0-1,0-1 0,1 1 1,-1 0-1,0 0 1,0 0-1,0-1 1,1 1-1,-1 0 0,0 0 1,1-1-1,-1 1 1,1 0-1,-1-1 0,1 1 1,-1-1-1,1 1 1,-1 0-1,1-1 0,0 1 1,-1-1-1,1 1 1,0-1-1,-1 0 1,1 1-1,0-1 0,0 0 1,-1 1-1,1-1 1,0 0-1,0 0 0,0 0 1,-1 0-1,1 0 1,0 0-1,1 0 1,6 1 36,0-1 0,0 1 1,0-2-1,10 0 1,-5-1-24,0 0-1,-1-1 1,17-5 0,-25 6-29,0 1-1,0-1 1,0 0 0,0 0-1,-1 0 1,1-1-1,0 1 1,-1-1 0,0 0-1,0 0 1,0 0 0,0 0-1,4-6 1,-6 8-12,-1-1 1,1 1-1,-1 0 1,1 0 0,-1 0-1,1-1 1,-1 1-1,0 0 1,0-1-1,0 1 1,0 0 0,0 0-1,0-1 1,0 1-1,0 0 1,0-1-1,0 1 1,-1 0 0,1 0-1,-1-2 1,-1 0-35,1 0 0,-1 1 0,0-1 0,1 1 0,-1-1 1,-1 1-1,1 0 0,-3-3 0,-4-2-294,-1 0 1,0 1-1,-14-7 0,4 0 581,33 15-460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9.316"/>
    </inkml:context>
    <inkml:brush xml:id="br0">
      <inkml:brushProperty name="width" value="0.05" units="cm"/>
      <inkml:brushProperty name="height" value="0.05" units="cm"/>
    </inkml:brush>
  </inkml:definitions>
  <inkml:trace contextRef="#ctx0" brushRef="#br0">259 4 19708,'-11'-2'455,"1"1"0,-1 1-1,0 0 1,0 0 0,0 1-1,0 1 1,1-1 0,-1 2-1,1 0 1,-1 0 0,-11 6-1,12-5-258,1 0-1,0 1 0,0 0 0,1 0 0,-1 1 0,1 0 0,1 0 0,-1 1 0,1 0 0,0 1 0,1 0 0,-6 8 1,10-14-194,1 0 1,0-1 0,0 1-1,0 0 1,1 0 0,-1 0-1,0 0 1,1 0-1,-1 0 1,1 0 0,0 0-1,-1 0 1,1 0 0,0 0-1,0 0 1,0 0 0,1 0-1,-1 0 1,0 0 0,1 0-1,0 0 1,-1 0 0,1-1-1,0 1 1,0 0 0,0 0-1,0 0 1,0-1 0,0 1-1,0-1 1,1 1 0,-1-1-1,1 1 1,-1-1-1,1 0 1,-1 1 0,1-1-1,0 0 1,0 0 0,2 1-1,6 2-268,1 1 0,-1-1-1,1 0 1,0-1-1,22 3 1,8-2-179,-1-2-1,70-6 1,-86 3 101,33-2-118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29.783"/>
    </inkml:context>
    <inkml:brush xml:id="br0">
      <inkml:brushProperty name="width" value="0.05" units="cm"/>
      <inkml:brushProperty name="height" value="0.05" units="cm"/>
    </inkml:brush>
  </inkml:definitions>
  <inkml:trace contextRef="#ctx0" brushRef="#br0">13 111 18724,'-1'1'2765,"1"-1"-2697,10 7 1180,20 8 60,-11-9-1163,1 0 0,0 0-1,0-2 1,0-1 0,1 0-1,-1-2 1,1 0 0,-1-1-1,1-1 1,-1-1 0,0-1 0,0-1-1,21-6 1,-36 8-147,-1 0 0,1 0 0,0 0 0,-1-1 0,0 0 0,0 0 0,0 0 0,0 0 0,0 0 0,0-1 0,-1 1 0,6-9 0,-8 10 2,0 0-1,0 0 1,0 0-1,-1 1 1,1-1-1,-1 0 1,1-1-1,-1 1 0,0 0 1,1 0-1,-1 0 1,0 0-1,-1 0 1,1 0-1,0 0 1,-1 0-1,1 0 1,-1 0-1,1 0 1,-1 0-1,0 0 1,0 0-1,0 0 1,0 1-1,0-1 1,0 0-1,-1 1 1,1-1-1,0 1 1,-1-1-1,1 1 0,-1 0 1,0-1-1,-2 0 1,-3-3 1,0 1-1,0 0 1,-1 0 0,1 1 0,-1 0 0,0 1-1,0-1 1,0 1 0,0 1 0,0 0 0,0 0-1,0 0 1,-1 1 0,1 1 0,0-1 0,-10 3-1,1-1 20,1 2 0,0 0 0,0 0 0,1 2-1,-1 0 1,1 1 0,-17 10 0,20-10 16,1 1 1,0 1-1,1-1 1,-14 16-1,19-19-14,1 0 0,0 1 0,0-1-1,0 1 1,0 0 0,1 0-1,0 0 1,1 1 0,-1-1 0,-1 10-1,3-13-32,1-1 0,0 1 0,0-1 0,0 1 0,0-1-1,0 1 1,0-1 0,1 0 0,0 1 0,-1-1 0,1 1 0,0-1-1,0 0 1,0 1 0,0-1 0,0 0 0,1 0 0,-1 0-1,1 0 1,-1 0 0,1 0 0,0-1 0,0 1 0,0 0 0,0-1-1,0 1 1,0-1 0,0 0 0,0 0 0,1 0 0,-1 0-1,4 1 1,5 2-295,1-1 0,-1 0-1,1-1 1,0 0 0,15 0 0,88-1-656,-52-4 318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14:30.213"/>
    </inkml:context>
    <inkml:brush xml:id="br0">
      <inkml:brushProperty name="width" value="0.05" units="cm"/>
      <inkml:brushProperty name="height" value="0.05" units="cm"/>
    </inkml:brush>
  </inkml:definitions>
  <inkml:trace contextRef="#ctx0" brushRef="#br0">278 99 18428,'0'-2'144,"-1"0"0,0 1 0,0-1 1,0 0-1,-1 1 0,1-1 0,0 0 0,-1 1 0,1-1 0,-1 1 1,1 0-1,-1 0 0,1-1 0,-1 1 0,0 0 0,0 0 1,0 1-1,-2-2 0,0 1 35,0 0 1,0 1 0,1-1-1,-1 1 1,0 0 0,0 0-1,1 1 1,-1-1 0,-5 2-1,-5 2 155,0 1 0,1 0 0,0 0 0,-15 10 0,8-4-105,1 0-1,-18 15 0,33-23-197,0-1-1,1 2 0,-1-1 1,1 0-1,-1 1 1,1-1-1,0 1 0,1 0 1,-1 0-1,1 0 1,-1 0-1,1 1 0,0-1 1,1 0-1,-1 1 0,0 5 1,2-8-30,0 0 1,0 0-1,1 0 0,-1 0 1,1 0-1,-1 0 1,1 0-1,0 0 1,-1 0-1,1-1 0,0 1 1,0 0-1,0-1 1,1 1-1,-1 0 0,0-1 1,1 0-1,-1 1 1,1-1-1,-1 0 0,1 0 1,0 0-1,-1 0 1,1 0-1,0 0 0,2 1 1,6 2-81,1 0 0,0 0 0,15 2-1,-25-5 72,82 14-444,-52-10 140,-1 1-1,54 17 0,-79-21 271,1 1-1,-1-1 0,1 1 0,-1 0 0,7 6 0,-11-8 47,0 0 0,0-1 0,0 1 0,0 0 0,0 0 0,0 0 0,-1 0 0,1 0 0,0 0 0,-1 0 0,1 0 0,-1 0 0,1 0 0,-1 0 1,0 0-1,1 1 0,-1-1 0,0 0 0,0 0 0,0 0 0,0 0 0,0 1 0,0-1 0,0 0 0,0 0 0,0 0 0,0 1 0,-1-1 0,1 0 0,0 0 0,-1 0 0,1 0 0,-2 2 0,-2 1 67,1 1 0,-1-1 0,0 0-1,-1 0 1,1 0 0,-1 0 0,0-1-1,0 0 1,0 0 0,-9 4-1,-60 21 795,62-24-707,10-3-146,-44 11 468,45-12-523,-1 1-1,1-1 0,-1 0 1,1 1-1,-1-1 0,0 0 1,1 0-1,-1 0 0,1 0 1,-1-1-1,1 1 0,-1 0 1,1-1-1,-1 1 1,1 0-1,-1-1 0,1 0 1,-1 1-1,1-1 0,0 0 1,-1 0-1,1 0 0,0 0 1,-3-2-1,4 1-42,-1 1 1,1-1-1,-1 0 1,1 1-1,0-1 1,0 0-1,0 1 1,0-1-1,0 0 0,0 1 1,0-1-1,0 0 1,1 1-1,-1-1 1,1 0-1,-1 1 0,2-4 1,16-27-301,-14 26 188,20-31-529</inkml:trace>
  <inkml:trace contextRef="#ctx0" brushRef="#br0" timeOffset="1">727 32 18508,'1'-1'155,"0"1"-1,1-1 1,-1 0-1,0 1 1,0-1-1,0 0 1,0 0-1,0 0 1,0 0 0,0 0-1,0 0 1,0 0-1,0 0 1,0 0-1,-1-1 1,1 1 0,-1 0-1,2-3 1,-2 4-112,0 0 1,0-1-1,0 1 0,-1-1 1,1 1-1,0 0 1,0-1-1,0 1 1,0 0-1,-1-1 1,1 1-1,0 0 0,0 0 1,0-1-1,-1 1 1,1 0-1,0-1 1,-1 1-1,1 0 1,0 0-1,0 0 0,-1-1 1,1 1-1,-1 0 1,-18-4 1075,10 5-950,1 0 0,-1 0 0,1 0-1,0 1 1,-1 0 0,1 1-1,0 0 1,0 0 0,1 1 0,-1 0-1,1 0 1,0 1 0,0 0-1,0 0 1,0 0 0,-9 12-1,13-14-177,-1 0-1,1 1 0,1-1 0,-1 1 0,0 0 0,1 0 0,0 0 0,0 0 0,0 0 0,1 0 0,-1 0 0,1 1 0,0-1 1,0 1-1,0-1 0,1 1 0,0-1 0,0 1 0,0-1 0,0 1 0,1-1 0,-1 1 0,1-1 0,0 1 0,1-1 0,-1 0 1,1 1-1,0-1 0,0 0 0,0 0 0,1 0 0,4 6 0,2-1-57,0-1 1,0 0-1,1 0 1,0-1-1,1 0 1,0-1-1,0 0 0,0 0 1,0-2-1,13 5 1,-5-2-63,-1 1 0,24 14 0,-40-21 130,0 0 0,0 0 0,0 1 0,-1-1 0,1 0 0,0 1 0,-1-1 0,0 1 0,1 0 0,-1-1 0,0 1 0,0 0 0,1 0 0,-1 0 0,-1 0 0,2 3 0,-2-4 12,0 1 0,0-1 0,0 0 0,0 1 0,0-1 1,0 1-1,0-1 0,-1 0 0,1 1 0,0-1 1,-1 0-1,0 1 0,1-1 0,-1 0 0,0 0 0,1 1 1,-1-1-1,-2 2 0,-2 2 61,-1 0 1,1-1-1,-1 0 1,-1 0-1,1 0 1,0 0-1,-13 4 1,-24 8-42,-1-1-1,-1-3 1,0-1 0,0-2-1,-85 4 1,114-12-318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3.158"/>
    </inkml:context>
    <inkml:brush xml:id="br0">
      <inkml:brushProperty name="width" value="0.05" units="cm"/>
      <inkml:brushProperty name="height" value="0.05" units="cm"/>
      <inkml:brushProperty name="color" value="#5B2D90"/>
    </inkml:brush>
  </inkml:definitions>
  <inkml:trace contextRef="#ctx0" brushRef="#br0">26 328 14731,'-7'12'1173,"5"-9"-901,0 1 1,-1-1-1,2 1 0,-1-1 1,0 1-1,1 0 1,-1-1-1,1 1 1,0 0-1,1 0 0,-1 0 1,1 0-1,-1 4 1,1-8-231,1 1 0,-1-1 0,0 0 1,0 0-1,1 0 0,-1 1 1,0-1-1,1 0 0,-1 0 1,0 0-1,0 0 0,1 0 1,-1 0-1,0 0 0,1 0 0,-1 0 1,0 0-1,1 0 0,-1 0 1,0 0-1,1 0 0,-1 0 1,0 0-1,1 0 0,-1 0 1,0 0-1,0 0 0,1 0 0,-1 0 1,0-1-1,1 1 0,-1 0 1,0 0-1,0 0 0,1-1 1,-1 1-1,0 0 0,0 0 1,0 0-1,1-1 0,-1 1 0,0 0 1,0-1-1,12-10 329,13-21 46,-2-1 0,25-45 0,30-77-254,-67 132-125,0-5-28,3-6 35,-14 34-43,1 0-1,-1 0 1,0 0 0,0 0-1,0 1 1,0-1 0,0 0-1,0 0 1,0 0 0,0 0-1,0 0 1,0 0 0,0 0-1,0 0 1,0 0 0,0 0-1,0 0 1,0 0 0,1 0-1,-1 0 1,0 0 0,0-1-1,0 1 1,0 0 0,0 0-1,0 0 1,0 0 0,-5 21 67,-9 43 280,4-1 0,2 2-1,0 77 1,8-135-347,-1 18 150,1-24-182,0 0 0,0 0 0,0-1 0,0 1-1,0 0 1,0 0 0,0 0 0,0 0 0,1 0 0,-1-1-1,0 1 1,0 0 0,1 0 0,-1 0 0,1-1 0,-1 1 0,1 0-1,0 1 1,1-5-80,0 1-1,0-1 0,-1 0 1,1 1-1,-1-1 0,1 0 1,-1 0-1,0 0 1,1-5-1,1 0-63,8-18-178</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3.977"/>
    </inkml:context>
    <inkml:brush xml:id="br0">
      <inkml:brushProperty name="width" value="0.05" units="cm"/>
      <inkml:brushProperty name="height" value="0.05" units="cm"/>
      <inkml:brushProperty name="color" value="#5B2D90"/>
    </inkml:brush>
  </inkml:definitions>
  <inkml:trace contextRef="#ctx0" brushRef="#br0">26 0 13627,'-10'3'787,"-6"4"7007,27-5-6701,40 3-43,32 3-630,-73-7-697,0-1 0,-1-1 0,1 0 0,-1 0 0,1-1 0,12-4 0,-7-4-1857,-23 14 1384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4.382"/>
    </inkml:context>
    <inkml:brush xml:id="br0">
      <inkml:brushProperty name="width" value="0.05" units="cm"/>
      <inkml:brushProperty name="height" value="0.05" units="cm"/>
      <inkml:brushProperty name="color" value="#5B2D90"/>
    </inkml:brush>
  </inkml:definitions>
  <inkml:trace contextRef="#ctx0" brushRef="#br0">5 40 16275,'-4'0'1601,"11"0"-905,3-4-240,7-3 720,3-2-271,7 1-161,3 2-144,2 3-208,-1 1-200,-4 7-768,-5 7-224,-10 5 656,-9 1-136,-3-1-121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2.415"/>
    </inkml:context>
    <inkml:brush xml:id="br0">
      <inkml:brushProperty name="width" value="0.05" units="cm"/>
      <inkml:brushProperty name="height" value="0.05" units="cm"/>
    </inkml:brush>
  </inkml:definitions>
  <inkml:trace contextRef="#ctx0" brushRef="#br0">495 76 17524,'4'-12'925,"-2"8"-531,-1-1 0,1 0 0,-1 0 0,0 0-1,0 0 1,0-6 0,-2 9-304,1 1 1,0 0-1,0 0 0,0 0 0,-1 0 1,1 0-1,0 0 0,-1 0 0,1 0 1,-1 0-1,1 1 0,-1-1 0,0 0 1,1 0-1,-1 0 0,0 1 0,0-1 1,1 0-1,-1 0 0,0 1 0,0-1 1,0 1-1,0-1 0,0 1 0,0-1 1,0 1-1,0 0 0,0-1 0,0 1 1,0 0-1,0 0 0,0 0 0,0 0 1,0 0-1,0 0 0,-2 0 0,-5 0 141,0 1-1,0 0 1,0 0-1,0 1 1,0 0 0,0 0-1,1 1 1,-11 5-1,-5 3 84,-29 20 0,12-5-138,2 1-1,0 2 1,-61 62-1,88-79-162,1 0 0,-1 1 0,2 0 0,0 0-1,1 1 1,0 0 0,1 1 0,0 0-1,1 0 1,1 1 0,1-1 0,0 1-1,1 0 1,-2 30 0,5-36-10,0 0 1,1 0-1,1-1 0,0 1 1,0 0-1,1 0 0,0-1 1,0 0-1,1 1 1,1-1-1,-1-1 0,1 1 1,1-1-1,0 1 0,0-2 1,0 1-1,1-1 0,0 0 1,1 0-1,15 11 0,-11-11-4,0 1-1,1-2 1,0 0-1,0 0 0,0-1 1,1-1-1,-1 0 1,1-1-1,0 0 1,0-1-1,1 0 0,-1-2 1,0 0-1,17-1 1,-14-1-142,0-1 0,0-1 0,-1 0 0,1-1 0,-1 0 0,18-10 0,-25 11 51,0-1 0,-1 0 0,0-1-1,0 0 1,-1 0 0,0 0 0,0-1 0,0 0 0,-1-1 0,0 1 0,0-1 0,6-12 0,9-28-326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4.972"/>
    </inkml:context>
    <inkml:brush xml:id="br0">
      <inkml:brushProperty name="width" value="0.05" units="cm"/>
      <inkml:brushProperty name="height" value="0.05" units="cm"/>
      <inkml:brushProperty name="color" value="#5B2D90"/>
    </inkml:brush>
  </inkml:definitions>
  <inkml:trace contextRef="#ctx0" brushRef="#br0">324 73 10810,'35'-62'3689,"-26"52"-1194,-5 15-883,-4 21-112,-8 15-931,-2 0 0,-2-1 0,-1 0 0,-30 60 1,-34 46 176,62-123-524,0 0 1,-2-1-1,-37 38 1,48-55-134,0 0-1,0 0 1,-1 0-1,0-1 1,0 0 0,-15 7-1,21-11-76,0 1 0,0-1-1,-1 1 1,1-1 0,0 1-1,-1-1 1,1 0 0,0 0-1,-1 0 1,1 1 0,-1-1-1,1-1 1,0 1 0,-1 0 0,1 0-1,0 0 1,-1-1 0,1 1-1,0-1 1,-1 1 0,1-1-1,0 1 1,0-1 0,0 0 0,-1 0-1,1 0 1,0 0 0,0 1-1,0-1 1,0 0 0,0-1-1,1 1 1,-1 0 0,0 0-1,0 0 1,1 0 0,-1-1 0,1 1-1,-1 0 1,1-1 0,-1 1-1,1 0 1,0-1 0,0 1-1,0 0 1,0-1 0,0-1 0,-1-6-21,1 0 0,1 0 1,0 0-1,0 0 1,0 0-1,1 0 0,1 0 1,0 1-1,0-1 1,6-12-1,7-10-121,26-37 0,-29 48 29,21-24 1,-30 39 79,0 0 1,0 1-1,1 0 1,0 0-1,0 0 1,0 1-1,0-1 1,0 1-1,1 0 1,7-2-1,-12 4 19,-1 1-1,1 0 1,0-1 0,0 1-1,0 0 1,0 0 0,0 0-1,0 0 1,0 0 0,0 0-1,0 0 1,0 1 0,0-1-1,0 0 1,0 0 0,0 1-1,-1-1 1,1 0 0,0 1-1,0-1 1,0 1 0,0-1-1,-1 1 1,1 0 0,0-1-1,-1 1 1,1 0 0,0-1-1,-1 1 1,1 0 0,-1 0-1,1 0 1,-1-1 0,1 3-1,1 2-1,0 1-1,-1-1 1,1 1 0,0 9-1,-1-7 1,5 42-5,-5-31 62,2-1 0,6 26 0,-7-37-27,0-1 0,0 0 1,1 0-1,0 0 1,0-1-1,0 1 0,1-1 1,0 0-1,0 0 1,9 9-1,-8-10-67,-2-1-154,-1 0 0,1 0 0,0-1 0,1 1 0,-1-1 0,0 0 0,1 0 0,-1 0 0,1 0 0,0-1 0,-1 1 0,1-1 0,5 1 0,0-2-333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5.358"/>
    </inkml:context>
    <inkml:brush xml:id="br0">
      <inkml:brushProperty name="width" value="0.05" units="cm"/>
      <inkml:brushProperty name="height" value="0.05" units="cm"/>
      <inkml:brushProperty name="color" value="#5B2D90"/>
    </inkml:brush>
  </inkml:definitions>
  <inkml:trace contextRef="#ctx0" brushRef="#br0">186 0 17260,'2'1'2111,"-3"4"-611,-6 12 142,-12 22-430,-78 158 808,83-163-1780,1 1 0,2 0 1,-12 70-1,22-97-192,0 0 1,0 1 0,1-1 0,1 0 0,-1 0-1,3 9 1,-3-15-36,0 0 0,1-1-1,-1 1 1,1 0 0,-1 0-1,1 0 1,0 0 0,0-1-1,0 1 1,0 0 0,0-1-1,0 1 1,0-1 0,1 1 0,-1-1-1,0 1 1,1-1 0,-1 0-1,1 0 1,0 0 0,-1 0-1,1 0 1,0 0 0,-1 0-1,1-1 1,0 1 0,0-1-1,0 1 1,0-1 0,3 1 0,1-2 5,1 1 0,-1-1 0,1-1 1,-1 1-1,0-1 0,0 0 0,0 0 0,0-1 1,0 0-1,10-6 0,7-7-201,24-20-1,-33 24-325,0-1 1,-1 0-1,21-28 0,-30 36 343,0 0 0,0 0-1,-1-1 1,0 0-1,0 1 1,-1-1-1,1 0 1,-1-1-1,0 1 1,-1 0-1,0 0 1,0-1-1,0 1 1,-1-13-1,-6-8-802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15.826"/>
    </inkml:context>
    <inkml:brush xml:id="br0">
      <inkml:brushProperty name="width" value="0.05" units="cm"/>
      <inkml:brushProperty name="height" value="0.05" units="cm"/>
      <inkml:brushProperty name="color" value="#5B2D90"/>
    </inkml:brush>
  </inkml:definitions>
  <inkml:trace contextRef="#ctx0" brushRef="#br0">30 61 13083,'-22'0'1952,"14"0"-880,10 0-359,19-2 2151,9-3-1439,15-1-337,4-2-184,9-1-344,0 0-240,-1-3-800,-3 5 592,-11 5-184,-5 2-96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21.163"/>
    </inkml:context>
    <inkml:brush xml:id="br0">
      <inkml:brushProperty name="width" value="0.05" units="cm"/>
      <inkml:brushProperty name="height" value="0.05" units="cm"/>
      <inkml:brushProperty name="color" value="#5B2D90"/>
    </inkml:brush>
  </inkml:definitions>
  <inkml:trace contextRef="#ctx0" brushRef="#br0">1 1 12755,'46'167'612,"69"160"-1,-18-57-415,39 212 185,-25 8 71,27 108 120,-111-492-467,6-2 0,4-1-1,4-2 1,5-2 0,102 162-1,-105-196-72,4-3 0,1-2 0,4-2 0,2-2-1,112 89 1,-79-83-70,3-4-1,2-4 1,3-4-1,1-4 1,3-5-1,1-4 1,170 39-1,-67-35-68,237 15 0,210-18-13,-381-26 90,996 78 227,-430-26 9,0-22-117,-203-25-79,820 29-49,-232-2-89,2-74 37,-155-73 72,100-7 153,-912 95-74,218-17 68,-5-26-5,-376 40-95,-1-5 1,105-40-1,163-95 31,-7-12-30,-336 163-56,-1-2 1,1 1-1,-2-2 0,1 0 1,-1-1-1,-1 0 1,0-1-1,0 0 0,-1-1 1,-1-1-1,0 0 1,-1 0-1,-1-1 0,0 0 1,-1-1-1,0 0 1,6-21-1,-1-7-88,-1 0 0,-3 0 0,-1-1 0,-2-1 1,-1-83-1,-8 52 24,-4 1 0,-26-127 1,15 133 142,-45-116-1,-45-61 428,39 94 37,58 126-401,0 1 104,-14-26 1,21 45-106,0 1 0,0-1 0,0 1 0,-1 0 0,0 1 0,-1-1 0,1 1 0,-12-8-1,16 12-87,0 0-1,1 1 0,-1-1 0,0 1 0,0-1 0,0 1 1,0 0-1,0-1 0,0 1 0,0 0 0,0-1 0,0 1 1,0 0-1,0 0 0,0 0 0,0 0 0,0 0 0,0 0 1,0 0-1,0 1 0,0-1 0,0 0 0,0 0 0,0 1 1,-2 0-1,1 1-17,-1 0 0,1 0 1,0 1-1,0-1 0,0 0 0,-4 6 1,5-6-14,0 0 0,0 1 0,-1-1 0,1 0 0,-1-1 0,0 1 0,0 0 0,0 0 0,1-1 0,-1 1 0,-1-1 0,1 1 0,0-1 0,0 0 0,-4 1 0,-14 0-86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31.047"/>
    </inkml:context>
    <inkml:brush xml:id="br0">
      <inkml:brushProperty name="width" value="0.05" units="cm"/>
      <inkml:brushProperty name="height" value="0.05" units="cm"/>
      <inkml:brushProperty name="color" value="#5B2D90"/>
    </inkml:brush>
  </inkml:definitions>
  <inkml:trace contextRef="#ctx0" brushRef="#br0">23 0 12235,'-3'5'175,"0"0"0,1-1 0,-1 1 0,1 0 0,0 0 0,0 1 0,1-1 0,0 0 0,0 0 0,0 1 0,0-1 1,1 1-1,0-1 0,0 1 0,0-1 0,1 0 0,0 1 0,0-1 0,0 0 0,0 1 0,1-1 0,0 0 0,0 0 0,5 8 1,0 1 65,-1 0 1,0 1-1,-1 0 1,-1 0 0,-1 0-1,3 24 1,1 0-86,0-6 17,2 0 1,20 52 0,-22-70-99,0 0 0,1 0-1,1 0 1,0-1 0,1 0 0,1-1 0,14 15 0,-12-15-11,5 4 50,0 0-1,26 17 1,-38-30-87,1 0 0,0 0 0,0-1 0,0 0-1,0 0 1,0 0 0,1-1 0,-1 0 0,1-1 0,0 0 0,11 1 0,125-12 283,-23 1-225,87 9 112,-78 2-100,-78 0-35,96 19 0,-10-2-9,-46-14-39,0-4 0,1-4 0,-2-5 0,139-28 0,282-41 17,7 29-20,-324 37-11,0 9 0,338 39 0,-368-13 3,173 16 8,-297-38-12,0-1 0,-1-3-1,1-1 1,0-1 0,-1-3-1,1-1 1,-2-2 0,0-2-1,50-22 1,-49 14-1,-30 14 2,1 0 0,-1 1 0,1 0 0,0 1 0,1 0-1,20-4 1,-31 8 0,0 1 0,1-1-1,-1 0 1,0 0 0,0 1-1,0-1 1,0 1 0,0-1 0,0 1-1,0-1 1,0 1 0,0 0-1,0-1 1,0 1 0,0 0-1,-1 0 1,1 0 0,0 0-1,0-1 1,-1 1 0,1 0 0,-1 0-1,1 0 1,0 2 0,13 31 6,-9-22 2,4 11-1,0 0-1,-1 0 1,-1 1 0,-2 0-1,0 0 1,-1 0 0,-2 1-1,-1 42 1,-6-5 21,3-42-17,0 0 0,1 0 0,3 30 0,-1-45-11,0 0 0,0 0 0,1-1 0,0 1 0,0 0 0,3 6 0,-4-10 0,0 1 0,0-1 0,0 1 0,0-1 0,0 1 0,0-1 0,0 0 0,0 0 0,0 0-1,1 1 1,-1-1 0,0-1 0,1 1 0,-1 0 0,1 0 0,-1 0 0,1-1 0,0 1 0,-1-1 0,1 1 0,3 0 0,-5-1-18,1 0 1,-1-1 0,0 1-1,1 0 1,-1 0 0,1 0-1,-1 0 1,1 0 0,-1-1-1,1 1 1,-1 0 0,0 0-1,1 0 1,-1-1 0,0 1-1,1 0 1,-1-1 0,0 1-1,1 0 1,-1-1 0,0 1-1,1-1 1,-1 1 0,0 0-1,0-1 1,0 1 0,1-1-1,-1 1 1,0-1 0,0 1-1,0-1 1,0 1 0,0 0-1,0-1 1,0 1 0,0-1-1,0 1 1,0-1 0,0 1-1,0-1 1,0 1 0,0-1-1,-1 0 1,-6-22-1145,6 19 983,-2-4-222</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36:32.154"/>
    </inkml:context>
    <inkml:brush xml:id="br0">
      <inkml:brushProperty name="width" value="0.05" units="cm"/>
      <inkml:brushProperty name="height" value="0.05" units="cm"/>
      <inkml:brushProperty name="color" value="#5B2D90"/>
    </inkml:brush>
  </inkml:definitions>
  <inkml:trace contextRef="#ctx0" brushRef="#br0">9 593 13003,'-1'-2'109,"0"1"0,0-1 0,0 0 0,0 0 0,0 0 0,1 0 0,-1 0 0,0-1 0,1 1 0,0 0 0,0 0 0,0 0 0,0 0 0,0 0 0,0-1 0,0 1 0,0 0 0,1 0 0,-1 0 0,1 0 0,0 0 0,1-2 0,0-1-30,1 1 1,0 0 0,0 0 0,0 1-1,1-1 1,-1 1 0,1-1 0,0 1-1,5-4 1,9-3-40,-1 0 0,1 2-1,34-13 1,21-1 3,2 2 0,-1 4-1,2 3 1,0 4 0,87 0-1,-109 11-38,0 3 0,0 2 1,81 22-1,55 8 59,482 12 685,-569-44-670,425-8 609,-2-38-109,-440 36-489,137 8-1,84 28 55,-241-24-112,1-2-1,83-6 0,-112-2-21,-1-2 0,1-1 0,-1-2 0,0-2 0,51-20-1,415-215 84,-466 224-64,-1 0-1,0-3 0,-2-1 0,39-37 1,-69 59 8,-3 1-3,1 1 0,0-1 1,-1 1-1,1-1 0,-1 0 1,1 0-1,-1 0 0,0 0 1,0 0-1,1 0 0,0-4 1,-2 6-22,0-1 1,-1 1 0,1-1 0,0 1 0,0 0 0,-1-1 0,1 1-1,0 0 1,-1 0 0,1-1 0,0 1 0,-1 0 0,1-1-1,-1 1 1,1 0 0,0 0 0,-1 0 0,1 0 0,-1-1-1,1 1 1,0 0 0,-1 0 0,1 0 0,-1 0 0,1 0-1,-1 0 1,1 0 0,-1 0 0,1 0 0,0 0 0,-1 0 0,1 1-1,-1-1 1,1 0 0,-1 0 0,1 0 0,0 0 0,-1 1-1,1-1 1,-1 0 0,1 0 0,0 1 0,-1-1 0,1 1-1,-1-1-37,0 0 0,1 0 0,-1 1 0,1-1 0,-1 0 0,1 0 0,-1 1 0,0-1-1,1 0 1,-1 1 0,1-1 0,-1 1 0,1-1 0,0 0 0,-1 1 0,1-1 0,-1 1-1,1-1 1,0 1 0,-1 0 0,1-1 0,0 1 0,0-1 0,-1 1 0,1-1-1,0 1 1,0 0 0,0-1 0,0 1 0,0 0 0,0-1 0,0 1 0,0 0 0,5 2-213</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8:48.673"/>
    </inkml:context>
    <inkml:brush xml:id="br0">
      <inkml:brushProperty name="width" value="0.05" units="cm"/>
      <inkml:brushProperty name="height" value="0.05" units="cm"/>
    </inkml:brush>
  </inkml:definitions>
  <inkml:trace contextRef="#ctx0" brushRef="#br0">1 114 13011,'-1'0'683,"9"2"-361,17-1 78,638-58 1706,-246 39-1870,936-24 306,1150 88-344,-2484-45-196,1749 70 139,-1206-80-132,-497 0 46,-44 5-554,41-1 1,-69-5-1064,1-2 1075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00.927"/>
    </inkml:context>
    <inkml:brush xml:id="br0">
      <inkml:brushProperty name="width" value="0.05" units="cm"/>
      <inkml:brushProperty name="height" value="0.05" units="cm"/>
    </inkml:brush>
  </inkml:definitions>
  <inkml:trace contextRef="#ctx0" brushRef="#br0">52 121 12963,'-14'1'1189,"10"-1"-737,-1 1 1,1-1 0,0 0-1,0 0 1,0 0-1,-9-2 862,23 6 495,8-1-1680,-1-1 1,1 0 0,-1-1 0,1-1 0,0 0 0,-1-2 0,20-3-1,43-10-84,0-4-1,-2-3 0,81-33 0,-137 43-27,-18 9 2,-14 6-6,-65 23 228,-1-4 0,-80 13 1,-65 18 901,209-47-959,24-5-129,24-3-42,22-8 12,112-36 1,-114 28-73,-10 2-62,-32 11-15,-1 0 1,0 1-1,1 1 1,25-4-1,-29 8-220,-8 2 100,-16 10-17,-26 10 174,-14 5 472,-2-3 1,0-3-1,-103 27 1,144-47-712,15-2 318,1 0 0,-1 0 0,0 0 0,0 0-1,0 0 1,0 0 0,0 0 0,0-1 0,0 1 0,0 0-1,0 0 1,0 0 0,0 0 0,0 0 0,0 0-1,0 0 1,0 0 0,0 0 0,0 0 0,0 0 0,0 0-1,0 0 1,0 0 0,0 0 0,0 0 0,0 0-1,0-1 1,0 1 0,0 0 0,0 0 0,0 0 0,0 0-1,0 0 1,0 0 0,0 0 0,0 0 0,0 0-1,0 0 1,0 0 0,0 0 0,0 0 0,0 0 0,0 0-1,0 0 1,0 0 0,0-1 0,0 1 0,0 0-1,0 0 1,0 0 0,0 0 0,0 0 0,0 0 0,0 0-1,-1 0 1,1 0 0,0 0 0,0 0 0,0 0-1,0 0 1,0 0 0,0 0 0,22-11-405,8 0 104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3.529"/>
    </inkml:context>
    <inkml:brush xml:id="br0">
      <inkml:brushProperty name="width" value="0.05" units="cm"/>
      <inkml:brushProperty name="height" value="0.05" units="cm"/>
    </inkml:brush>
  </inkml:definitions>
  <inkml:trace contextRef="#ctx0" brushRef="#br0">137 294 14603,'-2'-1'255,"0"0"1,1 0-1,-1 0 0,0 0 1,0 0-1,1 0 0,-1 0 1,1-1-1,-1 1 0,1 0 0,-1-1 1,1 0-1,-2-2 0,3 3-151,0 0-1,0-1 0,-1 1 1,1 0-1,0 0 0,1-1 1,-1 1-1,0 0 0,0 0 1,0-1-1,1 1 0,-1 0 1,0 0-1,1 0 0,0-1 0,-1 1 1,1 0-1,-1 0 0,1 0 1,0 0-1,0 0 0,1-1 1,48-54 300,1 2 0,104-82 0,-232 203-583,-160 120 1417,173-140-759,64-47-475,0 0 0,1 0 0,-1 0 0,0 0 0,0 0 0,0 0 0,0 0 0,0 0 0,0 0 0,0 0 0,0 0 0,0 0 1,0 0-1,0 0 0,0 1 0,0-1 0,0 0 0,0 0 0,0 0 0,0 0 0,0 0 0,0 0 0,0 0 0,1 0 0,-1 0 0,0 0 0,0 0 1,0 0-1,0 0 0,0 0 0,0 0 0,0 0 0,0 1 0,0-1 0,0 0 0,0 0 0,0 0 0,0 0 0,0 0 0,0 0 0,0 0 1,-1 0-1,1 0 0,10-3 13,125-80-219,-65 38 78,27-18-37,54-32-216,-125 82 270,-26 13 106,0 0 0,-1 0 1,1 1-1,0-1 0,0 0 0,0 0 1,0 0-1,0 0 0,0 0 0,0 0 1,0 1-1,0-1 0,0 0 0,0 0 1,0 0-1,0 0 0,0 0 0,0 1 1,0-1-1,0 0 0,1 0 0,-1 0 1,0 0-1,0 0 0,0 0 0,0 0 1,0 1-1,0-1 0,0 0 0,0 0 1,0 0-1,0 0 0,1 0 0,-1 0 1,0 0-1,0 0 0,0 0 0,0 0 1,0 0-1,0 1 0,0-1 0,1 0 1,-1 0-1,0 0 0,0 0 0,0 0 1,0 0-1,0 0 0,1 0 1,-1 0-1,0 0 0,0 0 0,0 0 1,0 0-1,0 0 0,0-1 0,1 1 1,-1 0-1,0 0 0,0 0 0,0 0 1,0 0-1,0 0 0,0 0 0,0 0 1,1 0-1,-1-1 0,-2 5-3,1 0-1,-1 0 1,0-1 0,0 1 0,0-1-1,0 1 1,0-1 0,-1 0-1,-5 5 1,-33 28 0,19-17 4,-39 36 10,-86 73-626,146-127 583,-11 8-50,12-9 79,0 1-1,0-1 0,-1 0 0,1 0 1,0 0-1,0 0 0,-1 0 1,1 1-1,0-1 0,0 0 1,0 0-1,-1 0 0,1 1 0,0-1 1,0 0-1,0 0 0,0 1 1,-1-1-1,1 0 0,0 0 0,0 1 1,0-1-1,0 0 0,0 0 1,0 1-1,0-1 0,0 0 1,0 0-1,0 1 0,0-1 0,0 0 1,0 1-1,0-1 0,0 1 1,8-1-184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36.718"/>
    </inkml:context>
    <inkml:brush xml:id="br0">
      <inkml:brushProperty name="width" value="0.05" units="cm"/>
      <inkml:brushProperty name="height" value="0.05" units="cm"/>
    </inkml:brush>
  </inkml:definitions>
  <inkml:trace contextRef="#ctx0" brushRef="#br0">350 97 9554,'-90'-2'2070,"41"0"-150,0 2 1,-82 10-1,107-1-945,18-1-367,6-8-583,0 1 0,1-1 0,-1 1 0,0-1 0,0 1 0,1-1 0,-1 1-1,0-1 1,1 1 0,-1-1 0,0 0 0,1 1 0,-1-1 0,1 0 0,-1 1 0,1-1 0,-1 0 0,1 1-1,-1-1 1,1 0 0,0 0 0,10 4 101,0-1 0,1 0-1,-1-1 1,0 0 0,1-1-1,-1 0 1,13-1 0,-5 0-12,857-16 1660,-614 4-1591,279-14-63,-4-35-65,-444 42-25,-83 16-21,-11 0-5,-18 1-1,18 2-3,-108-2 20,-114 13 0,151-7-20,-604 55 24,546-47-24,-687 57-1,783-66-1,12-2-6,0 1 0,-40 10 1,50-7-6,10-1-2,4-3 13,-1 0 0,1 0-1,0-1 1,-1 1 0,1 0 0,0-1-1,-1 1 1,1-1 0,0 0 0,3 0 0,54 5-13,87-5 1,-63-2 9,1020-40-117,-805 9 1,-295 33 118,4-1-8,-1 1 0,1-1-1,-1-1 1,0 1 0,0-1-1,0 0 1,0-1-1,7-3 1,-13 6 8,0-1 0,0 1 0,0 0 0,-1-1 0,1 1 0,0 0 0,0 0 0,0-1 0,-1 1 0,1 0 0,0 0 0,0 0 0,-1-1 0,1 1 0,0 0 0,0 0 0,-1 0 0,1 0 0,0-1 0,-1 1 0,1 0 0,0 0 0,0 0-1,-1 0 1,1 0 0,0 0 0,-1 0 0,1 0 0,0 0 0,-1 0 0,1 0 0,0 0 0,-1 0 0,1 0 0,0 0 0,-1 1 0,-53-5-306,-1 3 1,-85 10-1,63-4 84,-28 2 37,-746 63-2391,787-61 2371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8.513"/>
    </inkml:context>
    <inkml:brush xml:id="br0">
      <inkml:brushProperty name="width" value="0.05" units="cm"/>
      <inkml:brushProperty name="height" value="0.05" units="cm"/>
    </inkml:brush>
  </inkml:definitions>
  <inkml:trace contextRef="#ctx0" brushRef="#br0">65 11 10010,'4'-1'840,"1"-2"-648,-2 1-72,0 1 320,-2-1 41,-1 1-345,-3 2-48,-4 4-8,-4-1-136,-1 4-945,-4-2 953,0 2-112,0 4-72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44.222"/>
    </inkml:context>
    <inkml:brush xml:id="br0">
      <inkml:brushProperty name="width" value="0.05" units="cm"/>
      <inkml:brushProperty name="height" value="0.05" units="cm"/>
    </inkml:brush>
  </inkml:definitions>
  <inkml:trace contextRef="#ctx0" brushRef="#br0">34 300 11634,'-29'6'2528,"25"-6"-666,19-5-572,217-52 1504,-122 33-2382,689-113 129,-129 56-632,-645 79 20,-25 2 69,0 0-1,0 0 1,0 0 0,0 0 0,0 0-1,0 1 1,0-1 0,0 0-1,0 0 1,0 0 0,0 0 0,0 0-1,0 0 1,0 0 0,-1 0-1,1 0 1,0 0 0,0 0 0,0 0-1,0 0 1,0 1 0,0-1-1,0 0 1,0 0 0,0 0 0,0 0-1,0 0 1,0 0 0,1 0-1,-1 0 1,0 0 0,0 0 0,0 0-1,0 0 1,0 1 0,0-1-1,0 0 1,0 0 0,0 0 0,0 0-1,-41 10-84,-333 61 23,-71 15 46,-398 126-60,806-200 68,25-5 3,12-7 6,0 0 1,0 1 0,0-1 0,-1 0 0,1 0-1,0 0 1,0 0 0,0 0 0,0 1 0,1-1 0,-1 0-1,0 0 1,0 0 0,0 0 0,0 0 0,0 1 0,0-1-1,0 0 1,0 0 0,0 0 0,0 0 0,0 0 0,0 0-1,0 1 1,0-1 0,1 0 0,-1 0 0,0 0-1,0 0 1,0 0 0,0 0 0,0 0 0,0 0 0,1 0-1,-1 0 1,0 0 0,0 0 0,0 0 0,0 1 0,0-1-1,1 0 1,-1 0 0,0 0 0,24 1-7,195-41-8,-153 25 20,313-70-3,530-99-940,-884 180 560,-35 5 95,-40 5 17,-585 122-54,617-124 259,-70 14-156,77-17 194,-1 0 1,0 0 0,1-1 0,-1-1-1,-17-2 1,-3-9-95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3:40.713"/>
    </inkml:context>
    <inkml:brush xml:id="br0">
      <inkml:brushProperty name="width" value="0.05" units="cm"/>
      <inkml:brushProperty name="height" value="0.05" units="cm"/>
    </inkml:brush>
  </inkml:definitions>
  <inkml:trace contextRef="#ctx0" brushRef="#br0">27 141 10914,'-26'-33'2654,"26"33"-2596,0 0 0,0-1 0,0 1 1,-1-1-1,1 1 0,0 0 0,0-1 0,0 1 0,0 0 0,0-1 0,0 1 0,1-1 0,-1 1 0,0 0 0,0-1 0,0 1 0,0 0 1,0-1-1,0 1 0,1 0 0,-1-1 0,0 1 0,0 0 0,1-1 0,-1 1 0,0 0 0,0 0 0,1-1 0,-1 1 0,0 0 1,1 0-1,-1 0 0,0-1 0,1 1 0,-1 0 0,0 0 0,1 0 0,-1 0 0,0 0 0,1 0 0,-1 0 0,20-6 402,-18 5-262,61-11 521,0 2 0,0 2 1,93 2-1,195 24-301,-127 0-320,482 31-27,1-50-209,-477-17 73,291-61-1,-345 40 90,-164 37-40,-14 6-289,-18 7-315,14-10 557,0 0-1,-1 0 1,1-1 0,0 0 0,-9 0 0,-8-5-169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51.336"/>
    </inkml:context>
    <inkml:brush xml:id="br0">
      <inkml:brushProperty name="width" value="0.05" units="cm"/>
      <inkml:brushProperty name="height" value="0.05" units="cm"/>
    </inkml:brush>
  </inkml:definitions>
  <inkml:trace contextRef="#ctx0" brushRef="#br0">54 463 14723,'-7'2'303,"4"0"-187,0-1-1,0 0 1,0 0-1,0-1 1,-1 1-1,1-1 1,0 1 0,0-1-1,-1 0 1,1 0-1,-3-1 1,5 1-108,1 0 0,0 0 0,0 0 0,-1 0 1,1 0-1,0 0 0,0 0 0,0-1 0,-1 1 0,1 0 0,0 0 0,0 0 1,0 0-1,-1 0 0,1-1 0,0 1 0,0 0 0,0 0 0,0 0 1,0-1-1,-1 1 0,1 0 0,0 0 0,0 0 0,0-1 0,0 1 0,0 0 1,0 0-1,0-1 0,0 1 0,0 0 0,0 0 0,0 0 0,0-1 1,0 1-1,0 0 0,0 0 0,0-1 0,0 1 0,0 0 0,0 0 0,0-1 1,0 1-1,0 0 0,0 0 0,1 0 0,-1-1 0,0 1 0,0 0 1,0 0-1,0 0 0,1 0 0,-1-1 0,0 1 0,0 0 0,1 0 1,13-10 440,23-4 89,0 1-1,1 2 1,75-12 0,-61 13-288,569-86 1310,6 30-960,68-9-545,-5-42-80,-573 92 1,-212 46-50,12-1 34,-1432 236-396,638-186 435,644-57 6,213-12-10,15-2 2,-1 1 0,1 1 0,0-1-1,0 1 1,0 0 0,0 0 0,0 0-1,0 1 1,-6 2 0,11-4 3,0 0-1,0 0 1,-1 0 0,1 0 0,0 0-1,0 0 1,0 0 0,0 0-1,-1 0 1,1 0 0,0 0 0,0 0-1,0 0 1,0 0 0,0 0-1,0 0 1,-1 1 0,1-1 0,0 0-1,0 0 1,0 0 0,0 0 0,0 0-1,0 0 1,0 0 0,-1 1-1,1-1 1,0 0 0,0 0 0,0 0-1,0 0 1,0 0 0,0 1 0,0-1-1,0 0 1,0 0 0,0 0-1,0 0 1,0 1 0,0-1 0,0 0-1,0 0 1,0 0 0,0 0-1,0 1 1,0-1 0,0 0 0,0 0-1,1 0 1,-1 0 0,0 0 0,0 0-1,0 1 1,0-1 0,0 0-1,0 0 1,0 0 0,0 0 0,1 0-1,-1 0 1,0 0 0,0 0 0,0 1-1,0-1 1,0 0 0,1 0-1,-1 0 1,9 2-5,0 0-1,1-1 0,-1 0 0,0 0 1,1-1-1,17-2 0,-22 2 5,615-58-75,-475 40 75,1555-189-196,-1642 199 109,162-28-812,-219 36 870,0-1-1,0 1 1,0 0 0,1-1-1,-1 1 1,0 0-1,0-1 1,0 1-1,0-1 1,0 1 0,0-1-1,-1 0 1,3-1-1,-3 2 15,-1-1-1,1 1 1,0-1-1,0 1 1,-1 0-1,1-1 1,0 1-1,-1 0 0,1-1 1,-1 1-1,1 0 1,0-1-1,-1 1 1,1 0-1,-1 0 1,1-1-1,-1 1 1,1 0-1,-1 0 0,1 0 1,0 0-1,-1 0 1,1 0-1,-1 0 1,1 0-1,-1 0 1,1 0-1,-1 0 0,1 0 1,-1 0-1,-47-3-375,0 2-1,-48 5 0,52-1 274,-847 64-257,283-17 842,518-43-369,-188 9 4,204-15-19,-125-15 0,111 0-10</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04.032"/>
    </inkml:context>
    <inkml:brush xml:id="br0">
      <inkml:brushProperty name="width" value="0.05" units="cm"/>
      <inkml:brushProperty name="height" value="0.05" units="cm"/>
    </inkml:brush>
  </inkml:definitions>
  <inkml:trace contextRef="#ctx0" brushRef="#br0">143 52 13795,'1'-6'406,"1"2"4,-1-1 0,1 0 0,0 0-1,0 0 1,1 1 0,3-6 0,-5 9-342,-1 0 0,1 1 0,-1-1 0,1 1 0,0-1 0,-1 1 0,1-1 0,0 1 0,-1-1 0,1 1 0,0 0-1,0-1 1,-1 1 0,1 0 0,0 0 0,0 0 0,-1-1 0,1 1 0,1 0 0,-1 1 13,1-1 0,-1 0 0,1 1 0,-1-1 0,0 1 0,1-1 0,-1 1 0,0 0 0,0-1 0,1 1 0,-1 0 0,0 0 0,0 0 0,2 2 0,2 3 68,1 1-1,-1 0 1,-1 0 0,1 0-1,-1 1 1,-1 0-1,1-1 1,3 15-1,0 1 20,5 43 0,-5-10-144,-3 0 0,-2 1 0,-3-1 0,-2 0 0,-3 0 0,-2 0 0,-2-1 0,-3 0 0,-2-1 0,-3 0 0,-2-1 0,-33 61 0,45-98 97,-2 0 0,0-1 0,0 0 0,-1-1 1,-1 0-1,-1-1 0,0 0 0,-17 13 1,22-19 34,7-5 45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0.625"/>
    </inkml:context>
    <inkml:brush xml:id="br0">
      <inkml:brushProperty name="width" value="0.05" units="cm"/>
      <inkml:brushProperty name="height" value="0.05" units="cm"/>
    </inkml:brush>
  </inkml:definitions>
  <inkml:trace contextRef="#ctx0" brushRef="#br0">76 8 12987,'1'-1'189,"-1"1"1,1-1-1,-1 1 1,1-1-1,-1 1 1,1-1-1,-1 1 0,1-1 1,0 1-1,-1 0 1,1-1-1,0 1 1,-1 0-1,1-1 1,0 1-1,-1 0 1,1 0-1,0 0 1,0 0-1,-1 0 0,1 0 1,0 0-1,0 0 1,-1 0-1,2 0 1,-1 2 13,-1-1-1,1 1 1,-1-1 0,0 1-1,0 0 1,1-1 0,-1 1 0,0-1-1,0 1 1,-1 0 0,1-1 0,-1 3-1,-43 255 3584,25-163-2705,-12 138 0,31-233-1060,0-1 0,0 1 0,0 0 0,0-1 0,0 1-1,0-1 1,0 1 0,0 0 0,0-1 0,0 1 0,0-1 0,0 1 0,0 0-1,1-1 1,-1 1 0,0-1 0,0 1 0,1-1 0,-1 1 0,0-1-1,1 1 1,-1-1 0,0 1 0,2 0 0,-2-1-2,1 0 1,-1 0 0,1 0-1,0 0 1,-1 0-1,1 0 1,0-1 0,-1 1-1,1 0 1,-1 0 0,1 0-1,-1-1 1,1 1-1,-1 0 1,1-1 0,-1 1-1,1-1 1,-1 1-1,1-1 1,25-28 426,-24 26-419,239-295 837,-239 295-1138,0 1-1,0 0 0,0-1 0,-1 0 0,1 1 0,0-1 1,1-4-1,-3 7 198,0 0-1,0 0 1,0-1 0,0 1 0,0 0 0,0 0 0,0-1-1,0 1 1,0 0 0,0 0 0,0 0 0,0-1 0,-1 1-1,1 0 1,0 0 0,0-1 0,0 1 0,0 0-1,0 0 1,0 0 0,0 0 0,-1-1 0,1 1 0,0 0-1,0 0 1,0 0 0,0 0 0,-1-1 0,1 1 0,0 0-1,0 0 1,0 0 0,-1 0 0,1 0 0,-17 0-1288,1 2 503,-6 4-11</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1.071"/>
    </inkml:context>
    <inkml:brush xml:id="br0">
      <inkml:brushProperty name="width" value="0.05" units="cm"/>
      <inkml:brushProperty name="height" value="0.05" units="cm"/>
    </inkml:brush>
  </inkml:definitions>
  <inkml:trace contextRef="#ctx0" brushRef="#br0">1 1 16331,'11'19'1889,"2"0"-937,4-1-328,6 1 897,2 0-185,1 4-288,-2-1-216,-1-1-400,0 2-224,-1-1-440,-6 1-280,-2 0-680,-3-4 1128,-4-8-224,4-3-160,0-8-136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2.903"/>
    </inkml:context>
    <inkml:brush xml:id="br0">
      <inkml:brushProperty name="width" value="0.05" units="cm"/>
      <inkml:brushProperty name="height" value="0.05" units="cm"/>
    </inkml:brush>
  </inkml:definitions>
  <inkml:trace contextRef="#ctx0" brushRef="#br0">20 375 12995,'0'1'71,"-1"-1"1,1 0 0,-1 1-1,1-1 1,-1 0 0,1 0-1,-1 0 1,1 0 0,-1 1-1,1-1 1,-1 0-1,0 0 1,1 0 0,-1 0-1,1 0 1,-1 0 0,1 0-1,-1-1 1,1 1 0,-1 0-1,1 0 1,-1 0-1,1 0 1,-1-1 0,1 1-1,-1 0 1,1 0 0,-1-1-1,1 1 1,-1 0 0,1-1-1,0 1 1,-1-1 0,1 1-1,-1-1 1,1 1-1,0 0 1,0-1 0,-1 1-1,1-1 1,0 1 0,0-1-1,0 1 1,-1-1 0,1 0-1,0 1 1,0-1-1,0 1 1,0-1 0,0 1-1,0-1 1,0 1 0,0-1-1,0 0 1,0 1 0,1-1-1,-1 1 1,0-1-1,0 1 1,0-1 0,1 1-1,-1-1 1,0 1 0,1-1-1,18-35 1290,3 10-765,0 0 0,2 2 0,0 0 0,55-39 0,-13 11-421,-54 42-164,0-1 1,0 1-1,-1-2 0,-1 1 0,0-2 0,17-26 0,-45 52 55,-234 237 368,227-221-299,25-29-135,0 0 1,0 0-1,0 0 1,0 0-1,0 0 1,0 0 0,0-1-1,0 1 1,0 0-1,0 0 1,1 0-1,-1 0 1,0 0 0,0 0-1,0 0 1,0 0-1,0 0 1,0 0-1,0 0 1,0 0 0,0 0-1,0 0 1,0 0-1,1 0 1,-1 0-1,0 0 1,0 0 0,0 0-1,0 0 1,0 0-1,0 0 1,0 0-1,0 0 1,0 0 0,0 0-1,0 0 1,1 0-1,-1 0 1,0 0-1,0 0 1,0 0 0,0 0-1,0 1 1,0-1-1,0 0 1,0 0-1,0 0 1,0 0-1,0 0 1,0 0 0,0 0-1,0 0 1,0 0-1,0 0 1,0 0-1,0 0 1,0 1 0,0-1-1,0 0 1,0 0-1,0 0 1,8-4 1,67-62 16,72-70 28,-141 133-44,-5 1-1,1 1-1,-1 0 0,0 0 0,0 0 0,1-1 1,-1 1-1,0 0 0,0-1 0,0 1 0,-1-1 1,1 0-1,0 1 0,0-3 0,-32 31-20,-40 41 23,-106 81 0,152-128-8,21-16-8,16-13 1,59-43-63,50-33-1291,-108 78 495,-13 6 854,0 0 0,0 0 1,0 0-1,0 0 1,0 0-1,0 0 0,0 0 1,1 0-1,-1 0 0,0 0 1,0 0-1,0 0 1,0 0-1,0 0 0,0 0 1,0 0-1,0 0 0,0 0 1,0 0-1,0 0 1,1 0-1,-1 1 0,0-1 1,0 0-1,0 0 0,0 0 1,0 0-1,0 0 1,0 0-1,0 0 0,0 0 1,0 0-1,0 0 0,0 1 1,0-1-1,0 0 1,0 0-1,0 0 0,0 0 1,0 0-1,0 0 0,0 0 1,0 0-1,0 0 1,0 0-1,0 1 0,0-1 1,0 0-1,0 0 0,0 0 1,0 0-1,0 0 0,0 0 1,0 0-1,0 0 1,-1 0-1,-13 21-933,-4-1 350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3.859"/>
    </inkml:context>
    <inkml:brush xml:id="br0">
      <inkml:brushProperty name="width" value="0.05" units="cm"/>
      <inkml:brushProperty name="height" value="0.05" units="cm"/>
    </inkml:brush>
  </inkml:definitions>
  <inkml:trace contextRef="#ctx0" brushRef="#br0">267 8 12147,'7'-3'709,"2"-2"5848,-12 13-2742,-30 31-2575,15-18-912,-23 33 0,10-5-87,2 2 0,3 0 0,1 2 0,-18 59 0,35-86-199,1-1 0,1 1 0,1 0 1,1 1-1,2-1 0,1 1 0,0 0 0,2-1 1,1 1-1,2-1 0,7 31 0,-7-43-60,0-1-1,1-1 0,1 1 1,0-1-1,0 0 1,1 0-1,11 13 1,-14-20-117,0 0 0,0-1 0,0 0 0,1 1 1,0-1-1,0-1 0,0 1 0,0-1 0,0 0 1,1 0-1,-1 0 0,1-1 0,0 0 0,0 0 0,0 0 1,0-1-1,0 0 0,7 1 0,-10-2 75,0-1-1,0 1 0,1 0 1,-1-1-1,0 0 0,0 1 1,0-1-1,0 0 0,0-1 1,0 1-1,0 0 0,-1-1 1,1 0-1,0 0 1,-1 0-1,4-3 0,16-22-620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5.220"/>
    </inkml:context>
    <inkml:brush xml:id="br0">
      <inkml:brushProperty name="width" value="0.05" units="cm"/>
      <inkml:brushProperty name="height" value="0.05" units="cm"/>
    </inkml:brush>
  </inkml:definitions>
  <inkml:trace contextRef="#ctx0" brushRef="#br0">0 394 15067,'30'-18'5864,"3"-6"-4955,-2-2 0,0-1-1,42-47 1,70-103-525,-117 142-222,-25 34-159,-1 0 0,1 0 0,0 0 0,-1 0 0,1 1 0,0-1 1,-1 0-1,1 0 0,0 1 0,0-1 0,0 1 0,0-1 0,0 1 0,0-1 0,1 0 0,-1 1 0,-1 0 0,0 0-1,1 1 1,-1-1 0,0 0-1,1 0 1,-1 0 0,0 0 0,0 1-1,1-1 1,-1 0 0,0 0 0,0 1-1,1-1 1,-1 0 0,0 1-1,0-1 1,0 0 0,0 1 0,1-1-1,-1 0 1,0 1 0,0-1-1,0 0 1,0 1 0,0-1 0,0 0-1,0 1 1,0-1 0,0 1-1,-3 37 126,-43 140 192,-7 33-409,61-236-2282,-4 13 1871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6.263"/>
    </inkml:context>
    <inkml:brush xml:id="br0">
      <inkml:brushProperty name="width" value="0.05" units="cm"/>
      <inkml:brushProperty name="height" value="0.05" units="cm"/>
    </inkml:brush>
  </inkml:definitions>
  <inkml:trace contextRef="#ctx0" brushRef="#br0">202 1 15035,'0'0'164,"1"0"0,-1 0 1,1 0-1,-1 0 0,1 0 0,-1 0 0,1 0 0,-1 0 0,1 0 1,-1 0-1,1 0 0,-1 0 0,1 0 0,-1 1 0,1-1 0,-1 0 1,1 0-1,-1 0 0,1 1 0,-1-1 0,0 0 0,1 1 1,-1-1-1,1 0 0,-1 1 0,0-1 0,1 0 0,-1 1 0,0-1 1,1 1-1,2 20 2169,-11 29-1222,6-40-650,-23 91 639,15-63-928,1 0 0,-6 57-1,14-91-961,-1-11-220,-8-19-1107,-2 9 616,0 1-1,0 0 0,-2 0 0,-25-22 0,31 31 1563,-1 1-1,0 0 1,-12-6-1,28 14 1297,0-1-1,0 1 0,0-1 0,0 0 0,10-1 1,56 2 101,-39-2-535,-6 0-525,-18-1-502,0 1 0,1 0-1,-1 1 1,0 0 0,0 1-1,0 0 1,11 3 0,-7 2-170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9.050"/>
    </inkml:context>
    <inkml:brush xml:id="br0">
      <inkml:brushProperty name="width" value="0.05" units="cm"/>
      <inkml:brushProperty name="height" value="0.05" units="cm"/>
    </inkml:brush>
  </inkml:definitions>
  <inkml:trace contextRef="#ctx0" brushRef="#br0">641 28 12843,'9'-6'1438,"19"-10"852,-10 10 3136,-40 28-1839,-27 17-3132,2 3 1,2 1-1,1 2 0,3 2 0,-66 97 0,51-53-285,-40 60 43,72-116-151,-2-2-1,-35 37 0,51-61-51,1 0-1,-1-1 1,0-1-1,-1 1 1,-15 7 0,26-15-23,0-1 1,1 1 0,-1 0 0,0 0 0,0 0-1,0 0 1,0 0 0,0 0 0,0 0 0,0 0 0,0 0-1,0 0 1,0 0 0,0 0 0,0-1 0,0 1-1,0 0 1,0 0 0,0 0 0,0 0 0,0 0-1,0 0 1,1 0 0,-1 0 0,0 0 0,0-1 0,-1 1-1,1 0 1,0 0 0,0 0 0,0 0 0,0 0-1,0 0 1,0 0 0,0 0 0,0 0 0,0-1 0,0 1-1,0 0 1,0 0 0,0 0 0,0 0 0,0 0-1,0 0 1,0 0 0,0 0 0,0 0 0,-1 0 0,1 0-1,0 0 1,0 0 0,0 0 0,0 0 0,0-1-1,0 1 1,0 0 0,0 0 0,0 0 0,-1 0 0,1 0-1,0 0 1,0 0 0,5-8-550,88-89-3358,-52 52 3011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6.962"/>
    </inkml:context>
    <inkml:brush xml:id="br0">
      <inkml:brushProperty name="width" value="0.05" units="cm"/>
      <inkml:brushProperty name="height" value="0.05" units="cm"/>
    </inkml:brush>
  </inkml:definitions>
  <inkml:trace contextRef="#ctx0" brushRef="#br0">89 2 12587,'14'-1'978,"-13"1"-674,0 0 0,0 0 1,1 0-1,-1 0 0,0 0 1,1 0-1,-1 0 0,0 0 1,1 0-1,-1 0 0,0 1 1,0-1-1,2 1 0,-2 0-157,-1 0 0,1 0 0,-1 0 0,1 0 0,-1 0 0,0 0-1,1 0 1,-1 0 0,0 0 0,0 0 0,0 0 0,0 0 0,0 0-1,0 0 1,0 0 0,0 0 0,0 0 0,0 0 0,-1 0-1,1 0 1,0 0 0,-1 0 0,0 1 0,-6 21 965,-2 0 0,-21 40 0,-3 9-378,22-46-594,4-12-151,2-1 0,0 1 0,0 0 0,1 0 1,-2 22-1,6-36-20,-1 1 1,1-1-1,0 0 1,0 1-1,0-1 1,0 0-1,0 1 1,0-1-1,0 1 1,0-1-1,0 0 1,0 1-1,0-1 1,0 0 0,1 1-1,-1-1 1,0 0-1,0 1 1,0-1-1,0 0 1,1 1-1,-1-1 1,0 0-1,0 0 1,0 1-1,1-1 1,-1 0-1,0 0 1,0 1-1,1-1 1,9-4-1236,11-18-807,12-25 597,-12 17 585</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7.452"/>
    </inkml:context>
    <inkml:brush xml:id="br0">
      <inkml:brushProperty name="width" value="0.05" units="cm"/>
      <inkml:brushProperty name="height" value="0.05" units="cm"/>
    </inkml:brush>
  </inkml:definitions>
  <inkml:trace contextRef="#ctx0" brushRef="#br0">316 120 15979,'0'-1'69,"1"1"0,-1 0 0,1 0 0,-1 0-1,1-1 1,-1 1 0,1 0 0,-1 0-1,1 0 1,-1 0 0,1 0 0,-1 0 0,1 0-1,-1 0 1,1 0 0,-1 0 0,1 0-1,-1 0 1,1 0 0,-1 1 0,1-1 0,-1 0-1,1 0 1,-1 0 0,1 1 0,-1-1-1,0 0 1,1 1 0,-1-1 0,1 0 0,-1 1-1,0-1 1,1 0 0,-1 1 0,0-1-1,0 1 1,1-1 0,-1 1 0,0-1 0,0 1-1,0-1 1,1 1 0,-1-1 0,0 1-1,0-1 1,0 1 0,0-1 0,0 1 0,0-1-1,0 1 1,0-1 0,0 1 0,0-1-1,-1 1 1,-1 35 1898,1-35-1897,-8 69 1020,-1 109-1,10-179-1136,0 0 0,0 0 0,0 0 0,0 0-1,0 0 1,0 0 0,0 0 0,-1-1-1,1 1 1,0 0 0,0 0 0,0 0 0,0 0-1,0 0 1,0 0 0,-1 0 0,1 0-1,0 0 1,0 0 0,0 0 0,0 0 0,0 0-1,-1 0 1,1 0 0,0 0 0,0 0-1,0 0 1,0 0 0,0 0 0,0 0-1,-1 0 1,1 0 0,0 0 0,0 0 0,0 0-1,0 0 1,0 0 0,0 1 0,-1-1-1,1 0 1,0 0 0,0 0 0,0 0 0,0 0-1,0 0 1,0 0 0,0 1 0,0-1-1,0 0 1,0 0 0,0 0 0,0 0 0,-1 0-1,1 0 1,0 1 0,0-1 0,0 0-1,-9-14-444,7 10 347,-14-19-455,-6-6-110</inkml:trace>
  <inkml:trace contextRef="#ctx0" brushRef="#br0" timeOffset="1">1 58 16315,'0'0'1945,"1"0"-1249,11-3-160,10 0 944,8-1-359,7-4-193,4 3-328,2 1-112,0-2-264,-5 3-272,-2 3-904,-9 0-1288,-5-5 1871,-4-3-287,0-1-296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47.900"/>
    </inkml:context>
    <inkml:brush xml:id="br0">
      <inkml:brushProperty name="width" value="0.05" units="cm"/>
      <inkml:brushProperty name="height" value="0.05" units="cm"/>
    </inkml:brush>
  </inkml:definitions>
  <inkml:trace contextRef="#ctx0" brushRef="#br0">148 0 18084,'19'35'2357,"7"12"258,25 61 0,-45-90-2505,0 0 0,-1 1 1,0-1-1,-2 1 0,0 0 1,-1 0-1,-1 22 1,-3-13-143,-1 0 1,-1 0-1,-2 0 0,-1 0 1,-14 36-1,7-27-516,-2-1-1,-2-1 1,-29 43-1,1-14-2146,40-57 2460,0-1-1,0 1 1,-1-1 0,0-1 0,0 1-1,-14 7 1,-9-1-917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4.930"/>
    </inkml:context>
    <inkml:brush xml:id="br0">
      <inkml:brushProperty name="width" value="0.05" units="cm"/>
      <inkml:brushProperty name="height" value="0.05" units="cm"/>
    </inkml:brush>
  </inkml:definitions>
  <inkml:trace contextRef="#ctx0" brushRef="#br0">40 62 16227,'-8'1'995,"-20"4"1866,24-2-1192,19 0 189,2-1-1291,0-1 0,0-1 0,0-1 0,26-4-1,70-19 88,-52 10-358,-16 3-224,-22 5-333,1 1 0,-1 1 0,31-1 0,-53 4 165,0 1 1,0 0-1,0 0 1,0 0 0,0 0-1,0 0 1,0 0-1,0 0 1,0 0-1,0 0 1,-1 0 0,1 1-1,0-1 1,0 0-1,0 1 1,0-1-1,0 1 1,0-1 0,-1 1-1,2 0 1,-2 0-8,0 0 1,0-1 0,0 1-1,-1 0 1,1-1 0,0 1-1,-1-1 1,1 1 0,-1-1-1,1 1 1,-1-1 0,1 1 0,-1-1-1,1 1 1,-1-1 0,1 1-1,-1-1 1,1 0 0,-1 1-1,0-1 1,-40 19-1996,7-6 1068,-5 0-19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5.411"/>
    </inkml:context>
    <inkml:brush xml:id="br0">
      <inkml:brushProperty name="width" value="0.05" units="cm"/>
      <inkml:brushProperty name="height" value="0.05" units="cm"/>
    </inkml:brush>
  </inkml:definitions>
  <inkml:trace contextRef="#ctx0" brushRef="#br0">49 1 13603,'-26'16'1824,"11"-2"-775,7-1-305,13-6 1144,9-4-208,13-3-311,7-3-233,4-1-352,5-4-136,3 2-552,3 0-368,-5 0-736,-2-1 896,-9 6-216,1 1-168</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5.795"/>
    </inkml:context>
    <inkml:brush xml:id="br0">
      <inkml:brushProperty name="width" value="0.05" units="cm"/>
      <inkml:brushProperty name="height" value="0.05" units="cm"/>
    </inkml:brush>
  </inkml:definitions>
  <inkml:trace contextRef="#ctx0" brushRef="#br0">3 0 19756,'0'2'222,"-1"-1"0,1 1 0,-1-1 0,1 1 0,0 0 0,0-1 0,0 1 0,0 0 0,0-1 0,0 1 0,0 0 0,1 1 0,-1 3 192,30 266 4062,-6-87-6871,-23-183 2247,0 7-1124,3-14 146,0-8 260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6.260"/>
    </inkml:context>
    <inkml:brush xml:id="br0">
      <inkml:brushProperty name="width" value="0.05" units="cm"/>
      <inkml:brushProperty name="height" value="0.05" units="cm"/>
    </inkml:brush>
  </inkml:definitions>
  <inkml:trace contextRef="#ctx0" brushRef="#br0">255 73 12963,'3'-3'534,"0"0"1,-1 0 0,1 0-1,-1-1 1,0 1 0,1-1-1,-2 0 1,1 0 0,0 1-1,1-9 1,-3 11-401,1 1-1,-1-1 1,0 0-1,0 0 1,0 0-1,0 0 1,0 0-1,0 0 1,-1 0-1,1 0 1,0 0-1,0 0 1,-1 0-1,1 1 1,0-1-1,-1 0 1,1 0-1,-1 0 1,1 0 0,-2 0-1,1 0-30,0 0 1,0 0-1,-1 0 0,1 1 0,0-1 1,-1 1-1,1-1 0,-1 1 0,1-1 1,-1 1-1,1 0 0,-1-1 1,1 1-1,-1 0 0,1 0 0,-3 1 1,-4-1 15,1 2 0,0-1 1,0 1-1,0 0 1,0 0-1,0 1 0,1 0 1,-1 0-1,1 1 0,0 0 1,0 0-1,-10 8 1,1 2-57,0 0 1,1 1 0,-15 21 0,17-20-27,2-1 1,0 2 0,1-1-1,1 1 1,-8 23 0,12-32-12,2 1 0,-1 0 1,1 1-1,1-1 0,-1 0 1,2 0-1,-1 1 0,1-1 1,1 0-1,0 1 0,0-1 1,4 15-1,-4-21-5,0 1-1,1-1 1,-1 1 0,1-1 0,0 1 0,0-1-1,0 0 1,0 0 0,1 0 0,-1 0 0,1-1-1,0 1 1,-1-1 0,1 1 0,0-1 0,1 0-1,-1 0 1,0 0 0,1-1 0,-1 1 0,1-1-1,-1 1 1,1-1 0,-1-1 0,1 1-1,0 0 1,0-1 0,-1 0 0,8 0 0,-2-1 26,0 0 1,0-1-1,0 0 1,0 0-1,0-1 1,-1 0-1,1 0 1,-1-1-1,0 0 0,0-1 1,11-8-1,-10 6-4,-1-1 0,1 0 0,-2 0 0,1-1 0,-1 0 0,-1 0 0,1-1 0,-2 1 0,1-2 0,-2 1-1,7-16 1,-9 19-56,0 0-1,0 0 0,-1 0 1,1-1-1,-2 1 1,1 0-1,-1-1 0,0 1 1,0 0-1,-1 0 0,0-1 1,-1 1-1,1 0 1,-1 0-1,-1 0 0,1 0 1,-1 0-1,-7-11 0,8 15-115,0 1 0,0-1-1,0 0 1,0 1-1,-1 0 1,1 0 0,-1-1-1,1 1 1,-1 1-1,0-1 1,0 0-1,0 1 1,0-1 0,0 1-1,0 0 1,0 0-1,0 0 1,-1 1 0,1-1-1,0 1 1,0-1-1,-4 1 1,5 2-386,6-1-145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6.691"/>
    </inkml:context>
    <inkml:brush xml:id="br0">
      <inkml:brushProperty name="width" value="0.05" units="cm"/>
      <inkml:brushProperty name="height" value="0.05" units="cm"/>
    </inkml:brush>
  </inkml:definitions>
  <inkml:trace contextRef="#ctx0" brushRef="#br0">80 71 19676,'-13'16'1738,"1"-3"-798,1 1-1,0 0 1,1 1 0,-8 17-1,17-32-914,1 1 1,-1 0-1,1-1 0,-1 1 0,1 0 0,0 0 0,-1 0 1,1-1-1,0 1 0,0 0 0,0 0 0,0 0 0,-1-1 1,1 1-1,0 0 0,0 0 0,1 0 0,-1 0 1,0-1-1,0 1 0,0 0 0,0 0 0,1 0 0,-1-1 1,0 1-1,1 0 0,-1 0 0,1-1 0,-1 1 0,1 0 1,-1-1-1,1 1 0,-1 0 0,1-1 0,0 1 0,-1-1 1,1 1-1,0-1 0,-1 1 0,1-1 0,0 0 1,0 1-1,-1-1 0,1 0 0,0 0 0,0 1 0,0-1 1,0 0-1,1 0 0,6 1-71,0-1-1,0 0 1,1 0 0,9-2-1,-7 1 56,8-1-89,-1 2 1,1 0-1,-1 0 0,36 7 0,-50-6 71,0 0 0,0 1 0,0-1 1,0 1-1,0 0 0,-1-1 1,1 2-1,0-1 0,-1 0 1,0 1-1,1 0 0,2 3 1,-4-4 12,0 1 1,-1-1-1,1 1 1,-1-1 0,0 1-1,0 0 1,0 0-1,0 0 1,0 0-1,-1 0 1,1-1-1,-1 1 1,1 0 0,-1 0-1,0 0 1,-1 0-1,1 0 1,0 0-1,-2 4 1,0 0 49,0 1-1,-1 0 1,0-1 0,-1 0-1,1 0 1,-2 0 0,1 0 0,-1 0-1,-10 11 1,7-9 68,-1-1 1,1 0-1,-2 0 0,1-1 1,-21 12-1,26-17-98,1 0 0,0-1-1,0 1 1,-1-1 0,1 0 0,-1 0 0,0 0 0,1-1-1,-1 1 1,1-1 0,-1 0 0,0 0 0,1 0-1,-1 0 1,-5-2 0,6 1-97,1 0-1,-1 0 1,0-1-1,1 1 1,-1-1-1,1 0 1,-1 1-1,1-1 1,0 0-1,0 0 1,0-1-1,0 1 1,0 0-1,0-1 1,1 1 0,-1-1-1,1 0 1,-2-4-1,-5-13-418,2-1-1,0 0 1,2 0 0,-4-42-1,3 8-327</inkml:trace>
  <inkml:trace contextRef="#ctx0" brushRef="#br0" timeOffset="1">39 5 17612,'18'9'2288,"10"-1"-1368,4-3-351,6-1 1071,5-2-480,3-2-432,3-2-1176,2-4 1048,4-1-592,-3-3-144,0 3-128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6:57.125"/>
    </inkml:context>
    <inkml:brush xml:id="br0">
      <inkml:brushProperty name="width" value="0.05" units="cm"/>
      <inkml:brushProperty name="height" value="0.05" units="cm"/>
    </inkml:brush>
  </inkml:definitions>
  <inkml:trace contextRef="#ctx0" brushRef="#br0">134 1 17764,'-13'10'945,"0"1"0,1 1 0,0 0-1,1 1 1,0 0 0,1 0 0,-12 23 0,17-27-841,1 0 0,0 0-1,0 0 1,1 1 0,1-1 0,-1 1-1,2 0 1,-1 0 0,1-1-1,1 1 1,0 0 0,0 0 0,1 0-1,2 11 1,-3-18-86,1 0 1,-1 1-1,1-1 0,0 0 1,0 0-1,1 0 0,-1 0 0,1 0 1,-1 0-1,1 0 0,0 0 1,0-1-1,0 1 0,0-1 0,1 1 1,-1-1-1,1 0 0,-1 0 1,1 0-1,0 0 0,0-1 1,0 1-1,0-1 0,0 0 0,0 1 1,0-1-1,7 1 0,-3-2 12,-1 0-1,1 0 0,0 0 0,-1-1 1,1 0-1,-1 0 0,1 0 0,-1-1 0,1 0 1,-1-1-1,0 1 0,0-1 0,8-5 1,9-7 91,0 0 1,24-22-1,-40 32-89,-1-1-1,0 0 0,0 0 1,-1-1-1,1 0 0,-2 0 0,1 0 1,-1 0-1,0-1 0,0 1 0,3-13 1,-6 17-17,0 0 0,-1 0 0,1 1 0,-1-1 0,0 0 0,0 0 0,0 0 0,0 1 0,-1-1 0,1 0 0,-1 0 0,1 1 0,-1-1 0,0 0 0,0 1 0,0-1 0,-3-3 0,2 3-25,-1 0 0,1 0 0,-1 0 0,0 0 0,0 1 0,0-1 0,-1 1 0,1 0 0,0 0 0,-8-4 0,-5 1-223,-1 0 0,1 0 0,-1 2 0,-25-3 0,40 6 203,-2-1 42,3 1-32,0-1 1,0 1-1,0 0 0,0 0 1,0 0-1,0 0 0,0 0 1,0 0-1,0 0 0,0 0 1,0 0-1,0 0 0,0 1 1,0-1-1,0 0 0,0 1 1,0-1-1,-1 1 0,-2 4-350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6.266"/>
    </inkml:context>
    <inkml:brush xml:id="br0">
      <inkml:brushProperty name="width" value="0.05" units="cm"/>
      <inkml:brushProperty name="height" value="0.05" units="cm"/>
    </inkml:brush>
  </inkml:definitions>
  <inkml:trace contextRef="#ctx0" brushRef="#br0">1 74 15075,'1'0'1497,"10"-4"-817,9-2-208,9-6 568,11-3-88,7 3-216,5-1-95,2 6-217,-4 2-184,-2 5-456,-5 2-305,-11 1-319,-5 0 656,-11-3-128,-10-3-152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19.561"/>
    </inkml:context>
    <inkml:brush xml:id="br0">
      <inkml:brushProperty name="width" value="0.05" units="cm"/>
      <inkml:brushProperty name="height" value="0.05" units="cm"/>
    </inkml:brush>
  </inkml:definitions>
  <inkml:trace contextRef="#ctx0" brushRef="#br0">229 10 19500,'2'-2'269,"1"1"0,-1 0 1,1 0-1,-1 0 0,1 0 0,-1 1 0,1-1 0,0 1 1,-1-1-1,1 1 0,0 0 0,-1 0 0,1 0 0,3 1 1,-5-1-133,1 1 1,0 0 0,0 0 0,-1 0 0,1 0 0,0 0 0,-1 0 0,1 0 0,-1 1 0,0-1 0,1 0-1,-1 1 1,0-1 0,0 1 0,0 0 0,0-1 0,0 1 0,0 0 0,0 0 0,1 3 0,4 18 111,0 1 1,-1 0 0,-1 0 0,-1 0 0,-1 27-1,4 30-42,0-31-95,25 94 0,-24-122-100,0-2 0,1 1 1,1-1-1,1 0 0,1-1 0,26 34 1,-27-41 220,0 1-2105,-26-21-586,-36-21-2577,-100-42-1,84 45 4094,-80-18-1,114 36 3630,26 4 103,14-1-1251,14-2 216,17-2 411,46-5 0,40 6-1614,-106 7-796,-16-6-6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6.778"/>
    </inkml:context>
    <inkml:brush xml:id="br0">
      <inkml:brushProperty name="width" value="0.05" units="cm"/>
      <inkml:brushProperty name="height" value="0.05" units="cm"/>
    </inkml:brush>
  </inkml:definitions>
  <inkml:trace contextRef="#ctx0" brushRef="#br0">1 354 14619,'15'10'1664,"11"-10"-1095,23-8-241,9-4 536,16-2-176,4 2-104,0 2-608,-3 6-360,-14-1 352,-6 5-144,-17-9-80</inkml:trace>
  <inkml:trace contextRef="#ctx0" brushRef="#br0" timeOffset="1">593 38 15451,'28'-9'780,"1"1"-1,0 1 0,0 2 0,1 1 0,0 1 1,32 2-1,-53 1-724,1 0 1,-1 0 0,0 1-1,1 0 1,-1 1 0,0 0-1,16 6 1,-22-7-52,-1 1-1,1-1 1,-1 0-1,1 1 1,-1 0-1,0 0 1,0-1 0,1 1-1,-1 0 1,-1 1-1,1-1 1,0 0-1,0 1 1,-1-1-1,0 1 1,1-1 0,-1 1-1,0-1 1,0 1-1,0 0 1,-1 0-1,1-1 1,-1 1 0,1 0-1,-1 0 1,0 0-1,0 0 1,0 0-1,-1 5 1,-2 4 3,1 0-1,-2 0 1,1-1 0,-2 1-1,1-1 1,-12 19 0,-46 66 44,30-49-10,0 7-216,15-26-146,-25 34-1,33-55 171</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7.853"/>
    </inkml:context>
    <inkml:brush xml:id="br0">
      <inkml:brushProperty name="width" value="0.05" units="cm"/>
      <inkml:brushProperty name="height" value="0.05" units="cm"/>
    </inkml:brush>
  </inkml:definitions>
  <inkml:trace contextRef="#ctx0" brushRef="#br0">28 365 11466,'-6'10'902,"1"0"-1,-1 0 0,-4 14 0,10-15 1213,7-11-973,11-12-162,268-269 2157,-203 198-2837,-38 42-159,-45 43-140,0 0 1,0 0 0,0 0 0,0 0 0,0 0 0,0 0-1,0 0 1,0 1 0,0-1 0,0 0 0,0 0 0,0 0-1,0 0 1,0 0 0,0 0 0,0 0 0,0 0-1,1 0 1,-1 0 0,0 0 0,0 0 0,0 0 0,0 0-1,0 1 1,0-1 0,0 0 0,0 0 0,0 0 0,0 0-1,0 0 1,0 0 0,1 0 0,-1 0 0,0 0 0,0 0-1,0 0 1,0 0 0,0 0 0,0 0 0,0 0 0,0 0-1,0 0 1,0 0 0,0 0 0,1 0 0,-1 0 0,0 0-1,0 0 1,0 0 0,0-1 0,0 1 0,0 0 0,0 0-1,0 0 1,0 0 0,0 0 0,0 0 0,0 0 0,0 0-1,-2 8 11,-12 27-4,4-10-20,0 0-1,1 0 1,2 1-1,1 0 1,-6 52-1,12-75-55,0 0 0,0 0 0,0 0 0,0 0 0,1 0 0,0 0-1,-1 0 1,1 0 0,0 0 0,2 3 0,-2-5 40,-1-1-1,1 1 1,-1 0 0,1-1-1,-1 1 1,1 0 0,0-1 0,-1 1-1,1-1 1,0 1 0,-1-1-1,1 1 1,0-1 0,0 0-1,-1 1 1,1-1 0,0 0 0,0 0-1,0 0 1,0 1 0,-1-1-1,1 0 1,0 0 0,0 0-1,0 0 1,0 0 0,0 0-1,-1-1 1,1 1 0,0 0 0,0 0-1,0-1 1,0 1 0,-1 0-1,1-1 1,0 1 0,0-1-1,-1 1 1,2-1 0,15-14-315,2-7-90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8.423"/>
    </inkml:context>
    <inkml:brush xml:id="br0">
      <inkml:brushProperty name="width" value="0.05" units="cm"/>
      <inkml:brushProperty name="height" value="0.05" units="cm"/>
    </inkml:brush>
  </inkml:definitions>
  <inkml:trace contextRef="#ctx0" brushRef="#br0">1 3 15051,'1'0'123,"0"-1"0,-1 1 0,1-1 1,0 1-1,0 0 0,0 0 0,0-1 0,0 1 0,0 0 0,0 0 0,0 0 0,0 0 0,0 0 0,0 0 0,0 0 0,0 1 0,0-1 1,0 0-1,0 1 0,0-1 0,-1 0 0,1 1 0,0-1 0,0 1 0,0-1 0,0 1 0,-1-1 0,2 2 0,0 1 22,-1-1 0,1 0 0,-1 0 0,0 1 0,0-1 0,0 1 0,-1-1 0,1 1 0,0-1 0,-1 6 0,1 2 207,0 1 0,-2-1 0,1 1 0,-4 16 0,0-11 282,3-14-630,0-1-1,0 1 1,1 0 0,-1-1 0,1 1-1,0 0 1,-1 0 0,1-1 0,0 1-1,0 0 1,0 0 0,0-1 0,0 1-1,1 0 1,-1 0 0,1-1 0,-1 1-1,1 0 1,-1-1 0,1 1 0,0 0-1,0-1 1,0 1 0,0-1 0,0 1-1,2 1 1,-1 0 2,0-1 0,0 0-1,0 0 1,0 0 0,1-1 0,-1 1 0,0 0-1,1-1 1,-1 0 0,1 1 0,0-1-1,-1 0 1,1 0 0,0-1 0,0 1-1,0-1 1,3 1 0,-1-1 11,1 0 0,-1-1 0,0 1 0,1-1 0,-1 0 0,0-1 0,0 1 1,9-5-1,-2 1 70,-1-1 0,0-1 0,0 0 1,-1-1-1,0 0 0,18-18 0,-26 24-46,-1 1 1,1-1-1,-1 0 0,1 0 0,-1 0 0,0 0 0,1 0 0,-1 0 0,0 0 0,0 0 0,-1-1 0,1 1 1,0 0-1,-1-1 0,0 1 0,1 0 0,-1-4 0,0 5-13,-1-1 1,0 1-1,1 0 1,-1 0-1,0-1 0,1 1 1,-1 0-1,0 0 1,0 0-1,0-1 0,0 1 1,0 0-1,0 0 1,0 1-1,0-1 1,-1 0-1,1 0 0,0 1 1,0-1-1,-1 0 1,1 1-1,-1-1 0,1 1 1,0 0-1,-1-1 1,1 1-1,-4 0 0,-12-3 98,5 0-114,1 1 0,-1 0 0,0 0 0,0 2 0,0-1 0,0 1 0,0 1 0,1 0 0,-17 4 0,27-4-103,0-1 1,0 0-1,0 1 1,0-1-1,0 1 1,0 0-1,1-1 1,-1 1-1,0 0 1,0 0-1,0-1 1,0 1-1,1 0 1,-2 2-1,2-3 47,0 0 0,0 1-1,0-1 1,-1 1 0,1-1 0,0 0-1,0 1 1,0-1 0,0 1 0,0-1-1,0 1 1,0-1 0,0 1 0,0-1 0,0 0-1,1 1 1,-1-1 0,0 1 0,0-1-1,0 0 1,0 1 0,1-1 0,-1 1-1,0-1 1,0 0 0,1 1 0,-1-1-1,0 0 1,1 1 0,-1-1 0,0 0 0,1 0-1,-1 1 1,0-1 0,1 0 0,-1 0-1,1 0 1,-1 1 0,0-1 0,1 0-1,12 5-609</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8.884"/>
    </inkml:context>
    <inkml:brush xml:id="br0">
      <inkml:brushProperty name="width" value="0.05" units="cm"/>
      <inkml:brushProperty name="height" value="0.05" units="cm"/>
    </inkml:brush>
  </inkml:definitions>
  <inkml:trace contextRef="#ctx0" brushRef="#br0">57 4 14563,'0'-1'142,"-1"1"1,0 0-1,0-1 0,1 1 0,-1 0 1,0-1-1,0 1 0,0 0 0,1 0 1,-1 0-1,0 0 0,0 0 0,0 0 1,0 0-1,1 0 0,-1 0 0,0 0 1,0 0-1,0 0 0,0 1 0,1-1 1,-1 0-1,0 1 0,-1-1 1,0 2 116,0-1 1,-1 1 0,1 0 0,0-1 0,0 1-1,0 0 1,0 0 0,-2 3 0,3-4-197,-1 1 0,1 0 0,-1-1 0,1 1 0,0 0 0,0 0 0,0 0 0,0 0 0,0 0 0,1 0-1,-1 0 1,0 0 0,1 1 0,0-1 0,-1 0 0,1 0 0,0 0 0,0 1 0,0-1 0,0 0 0,1 0 0,0 3 0,0-4-60,0 0-1,0 0 1,0-1 0,0 1-1,0 0 1,1 0 0,-1-1-1,0 1 1,0-1-1,1 1 1,-1-1 0,0 0-1,1 1 1,-1-1 0,0 0-1,1 0 1,-1 0 0,2 0-1,31-1 15,-27 0-9,19-1 10,-9 0-8,0 1 1,19 2 0,-32-1-9,0 0-1,0 1 1,0-1-1,0 1 1,-1 0-1,1 0 1,0 1-1,-1-1 1,1 1-1,-1 0 1,1 0 0,-1 0-1,0 0 1,5 5-1,-6-6 2,-1 1 0,0-1 0,0 1 0,0-1 0,0 1 0,0 0 0,0-1 1,0 1-1,0 0 0,-1 0 0,1 0 0,-1 0 0,1-1 0,-1 1 0,0 0 0,0 0 0,0 0 0,0 3 0,-1-1 20,0 0 0,0 0 0,0 0-1,0 0 1,-1 0 0,0-1 0,0 1 0,-3 5-1,-1-1 68,-1 1 0,0-1 0,0-1 0,-1 1 1,0-1-1,-9 6 0,11-9-43,-1 1 1,0-2 0,0 1 0,0-1-1,0 0 1,0 0 0,-1-1-1,1 0 1,-15 1 0,19-2-81,1-1 0,0 0 0,-1 0 0,1-1 0,0 1 0,0 0 1,-1-1-1,1 1 0,0-1 0,0 0 0,0 0 0,-1 1 0,1-2 0,0 1 0,0 0 0,1 0 1,-1-1-1,0 1 0,0-1 0,1 1 0,-1-1 0,1 0 0,-1 1 0,1-1 0,-1 0 0,1 0 0,0 0 1,0 0-1,0 0 0,1-1 0,-1 1 0,0 0 0,1 0 0,-1-1 0,1 1 0,0-3 0,-1-18-297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9.292"/>
    </inkml:context>
    <inkml:brush xml:id="br0">
      <inkml:brushProperty name="width" value="0.05" units="cm"/>
      <inkml:brushProperty name="height" value="0.05" units="cm"/>
    </inkml:brush>
  </inkml:definitions>
  <inkml:trace contextRef="#ctx0" brushRef="#br0">0 94 14635,'5'1'412,"-1"0"0,1 0 0,-1 0-1,1 0 1,0-1 0,-1 0 0,1 0 0,-1-1-1,9 0 1,-2 0-172,83-9-1011,-22-1-3183,72-23-1,-15-5 5902,-129 39-1867,0-1-1,1 1 1,-1 0 0,0 0-1,1 0 1,-1 0 0,0-1-1,1 1 1,-1 0 0,0 0-1,1 0 1,-1 0 0,0 0-1,1 0 1,-1 0 0,0 0-1,1 0 1,-1 0 0,0 0-1,1 0 1,-1 0 0,0 0 0,1 1-1,-1-1 1,0 0 0,1 0-1,-1 0 1,0 0 0,1 1-1,-5 8 1382,-17 16-113,17-21-1085,-10 11 145,1 0 0,0 2 0,1-1-1,1 2 1,1-1 0,-14 31-1,23-46-384,1 0-1,-1 0 0,0 0 0,1 0 1,-1 0-1,1 0 0,-1 0 0,1 0 0,0 0 1,0 0-1,0 0 0,0 0 0,1 0 1,-1 1-1,0-1 0,1 0 0,-1 0 0,1 0 1,0-1-1,0 1 0,0 0 0,0 0 1,0 0-1,0 0 0,0-1 0,0 1 0,1-1 1,-1 1-1,1-1 0,-1 1 0,1-1 1,0 0-1,-1 0 0,1 0 0,0 0 1,0 0-1,0 0 0,0 0 0,0-1 0,0 1 1,0 0-1,2-1 0,6 2 84,0-1 0,0 0 0,0 0 0,0-1 1,0 0-1,0-1 0,15-3 0,-4-1 132,1-1 0,-1 0 1,22-11-1,-35 13-121,1 0-1,0-1 1,-1 0-1,0 0 1,0-1 0,-1 0-1,1 0 1,-1-1-1,9-11 1,-14 16-92,-1 1 1,0-1-1,1 0 1,-1 0-1,0 0 1,0 0-1,0 0 1,0 0-1,-1 0 0,1-1 1,-1 1-1,1 0 1,-1 0-1,0-1 1,1 1-1,-1 0 1,0 0-1,-1-1 1,1 1-1,-1-4 1,0 4-3,0-1 0,-1 1 0,1 0 0,-1-1 0,1 1 0,-1 0 0,0 0 0,0 0 0,0 0 0,0 0 1,0 1-1,0-1 0,-1 0 0,-2-1 0,-8-3-90,1 1 0,0 1 0,-1 0 1,0 0-1,-22-3 0,9 4-863,0 0 1,-35 1-1,41 2 312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09.723"/>
    </inkml:context>
    <inkml:brush xml:id="br0">
      <inkml:brushProperty name="width" value="0.05" units="cm"/>
      <inkml:brushProperty name="height" value="0.05" units="cm"/>
    </inkml:brush>
  </inkml:definitions>
  <inkml:trace contextRef="#ctx0" brushRef="#br0">1 748 12963,'103'-27'1784,"-2"-5"1,106-48 0,182-105-40,-233 108-1307,-74 37-277,259-123 197,13 29-243,-345 131-120,-7 2-12,0 0 1,0 0 0,0 0 0,1 1-1,-1-1 1,0 1 0,0-1 0,0 1-1,1 0 1,-1 0 0,5 0 0,-29 3-1308,8 0 1038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0.324"/>
    </inkml:context>
    <inkml:brush xml:id="br0">
      <inkml:brushProperty name="width" value="0.05" units="cm"/>
      <inkml:brushProperty name="height" value="0.05" units="cm"/>
    </inkml:brush>
  </inkml:definitions>
  <inkml:trace contextRef="#ctx0" brushRef="#br0">1 389 13475,'0'0'54,"0"0"1,0 1-1,0-1 0,0 0 0,0 0 1,0 0-1,0 0 0,0 0 1,0 1-1,0-1 0,0 0 1,0 0-1,0 0 0,1 0 1,-1 0-1,0 1 0,0-1 0,0 0 1,0 0-1,0 0 0,1 0 1,-1 0-1,0 0 0,0 0 1,0 0-1,0 0 0,0 0 1,1 0-1,-1 0 0,0 0 1,0 0-1,0 0 0,1 0 0,-1 0 1,0 0-1,0 0 0,0 0 1,1 0-1,8-5 833,11-13-229,-16 15-250,59-65 1716,91-127 1,-97 120-1649,-34 49-264,-23 26-211,0-1 1,0 1-1,0 0 1,1 0-1,-1 0 0,0 0 1,0 0-1,0 0 0,0 0 1,0 0-1,0 0 0,1 0 1,-1 0-1,0 0 0,0 0 1,0 0-1,0 0 0,0 0 1,1 0-1,-1 0 1,0 0-1,0 0 0,0 0 1,0 0-1,0 0 0,0 0 1,1 0-1,-1 0 0,0 0 1,0 0-1,0 1 0,0-1 1,0 0-1,0 0 1,0 0-1,0 0 0,0 0 1,1 0-1,-1 0 0,0 0 1,0 1-1,0-1 0,0 0 1,0 0-1,0 0 0,0 0 1,0 0-1,0 0 0,0 1 1,0-1-1,0 0 1,0 0-1,0 0 0,-2 19 8,-28 82 17,22-79 25,0 0 0,2 0-1,0 1 1,2-1 0,-3 36 0,7-58-51,0 1 1,0 0 0,0-1 0,0 1 0,0 0-1,-1 0 1,1-1 0,1 1 0,-1 0-1,0 0 1,0-1 0,0 1 0,0 0 0,0-1-1,1 1 1,-1 0 0,0-1 0,1 1 0,-1 0-1,0-1 1,1 1 0,-1 0 0,1-1-1,-1 1 1,1-1 0,-1 1 0,1-1 0,-1 1-1,1-1 1,-1 0 0,1 1 0,0-1 0,-1 0-1,1 1 1,0-1 0,-1 0 0,1 0-1,0 1 1,0-1 0,-1 0 0,1 0 0,0 0-1,0 0 1,0 0 0,2-1 36,0 0 0,0 0 0,-1 0 0,1 0 0,0-1 0,-1 1 0,1-1 0,-1 1 0,1-1 0,1-2 0,10-9-10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0.779"/>
    </inkml:context>
    <inkml:brush xml:id="br0">
      <inkml:brushProperty name="width" value="0.05" units="cm"/>
      <inkml:brushProperty name="height" value="0.05" units="cm"/>
    </inkml:brush>
  </inkml:definitions>
  <inkml:trace contextRef="#ctx0" brushRef="#br0">180 0 17492,'-1'6'477,"0"-1"-1,1 1 1,-1-1 0,1 1 0,1 0-1,1 10 1,0 9 385,-3 64-421,-15 97-1,8-112-1953,8-73 1472,0 0 0,0-1 0,0 1 0,0-1 0,0 1 0,0 0 1,0-1-1,0 1 0,0-1 0,0 1 0,0-1 0,-1 1 0,1 0 0,0-1 0,0 1 0,-1-1 0,1 1 0,0-1 0,-1 1 0,1-1 0,0 1 0,-1-1 0,1 1 0,-1-1 1,1 0-1,-1 1 0,1-1 0,-1 0 0,1 1 0,-1-1 0,1 0 0,-1 0 0,1 1 0,-1-1 0,1 0 0,-2 0 0,-3-3-595</inkml:trace>
  <inkml:trace contextRef="#ctx0" brushRef="#br0" timeOffset="1">20 339 13819,'-13'-14'1728,"8"2"-839,4 2-281,13 0 1024,8 4-336,9-1-240,4 1-167,7 2-289,5-4-232,2 0-496,-1 1-376,-3-2-2065,-3-2 2273,-13 0-336,-4-1-272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1.270"/>
    </inkml:context>
    <inkml:brush xml:id="br0">
      <inkml:brushProperty name="width" value="0.05" units="cm"/>
      <inkml:brushProperty name="height" value="0.05" units="cm"/>
    </inkml:brush>
  </inkml:definitions>
  <inkml:trace contextRef="#ctx0" brushRef="#br0">0 1 14907,'5'1'287,"-1"1"-1,0 0 0,0 0 1,1 1-1,-2-1 0,1 1 1,0 0-1,0 0 0,-1 0 1,0 0-1,1 1 0,2 5 1,-1-2 56,0 0 0,-1 1 0,0 0 0,-1 0 0,0 0 0,3 11 0,-1 1 17,-1 1-1,-2 0 1,0 1-1,-1 35 1,-10 75-1266,9-131 864,0-1-1,-1 1 0,1 0 0,0 0 0,0-1 0,0 1 1,0 0-1,0 0 0,0-1 0,0 1 0,0 0 1,0 0-1,0 0 0,1-1 0,-1 1 0,0 0 0,0-1 1,1 1-1,-1 0 0,0 0 0,1-1 0,-1 1 1,1-1-1,-1 1 0,1 0 0,-1-1 0,1 1 0,-1-1 1,1 1-1,1 0 0,-1-1 14,0 0 1,1-1-1,-1 1 1,0-1-1,0 1 0,0 0 1,0-1-1,0 0 0,0 1 1,0-1-1,0 0 1,0 1-1,0-1 0,0 0 1,0 0-1,-1 0 0,1 0 1,0 0-1,0 0 1,0-2-1,16-26-300,-1-9-37</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1.720"/>
    </inkml:context>
    <inkml:brush xml:id="br0">
      <inkml:brushProperty name="width" value="0.05" units="cm"/>
      <inkml:brushProperty name="height" value="0.05" units="cm"/>
    </inkml:brush>
  </inkml:definitions>
  <inkml:trace contextRef="#ctx0" brushRef="#br0">445 1 16596,'-1'1'121,"0"0"0,0 0 0,1 0 0,-1 0 0,1 0 0,-1 0 0,1 1 0,-1-1 1,1 0-1,0 0 0,-1 0 0,1 1 0,0 0 0,-2 7 44,-9 34 314,2 1 0,2 1 0,2-1 0,2 1 0,2 0 0,1-1-1,14 89 1,-6-106-975,-7-24-458,-5-8 242,-1-4 599,-33-47-678,12 17 166</inkml:trace>
  <inkml:trace contextRef="#ctx0" brushRef="#br0" timeOffset="1">19 53 14147,'-12'-11'1576,"6"3"-976,18 7-103,9-1 815,19 2-280,6 0-80,9 2-288,3-2-71,5 0-361,-5-3-376,-7-5 232,-5-1-88,-13-2-120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0.667"/>
    </inkml:context>
    <inkml:brush xml:id="br0">
      <inkml:brushProperty name="width" value="0.05" units="cm"/>
      <inkml:brushProperty name="height" value="0.05" units="cm"/>
    </inkml:brush>
  </inkml:definitions>
  <inkml:trace contextRef="#ctx0" brushRef="#br0">20 79 17268,'2'-10'871,"0"0"0,1 1 1,0-1-1,1 0 0,7-13 0,-11 22-814,0 1-1,0 0 0,0 0 1,0 0-1,0-1 0,0 1 1,0 0-1,0 0 0,0-1 0,0 1 1,0 0-1,0 0 0,0-1 1,0 1-1,0 0 0,0 0 0,1 0 1,-1-1-1,0 1 0,0 0 1,0 0-1,0 0 0,1 0 1,-1-1-1,0 1 0,0 0 0,0 0 1,1 0-1,-1 0 0,0 0 1,0 0-1,0 0 0,1 0 0,-1-1 1,0 1-1,0 0 0,1 0 1,-1 0-1,0 0 0,0 0 0,1 0 1,-1 0-1,0 0 0,0 0 1,0 0-1,1 1 0,-1-1 1,0 0-1,0 0 0,1 0 0,-1 0 1,0 0-1,4 17 1087,-3 26-567,-33 432-748,31-463-92,1-8 47,0 0 1,0 0-1,-1 0 1,0 0-1,0 0 1,0 0-1,0 0 1,-2 3-1,3-7 206,0 1 0,0-1 0,0 0-1,0 0 1,0 0 0,0 0-1,0 1 1,0-1 0,0 0 0,-1 0-1,1 0 1,0 0 0,0 0 0,0 1-1,0-1 1,0 0 0,0 0 0,0 0-1,0 0 1,-1 0 0,1 0 0,0 0-1,0 1 1,0-1 0,0 0-1,0 0 1,-1 0 0,1 0 0,0 0-1,0 0 1,0 0 0,0 0 0,0 0-1,-1 0 1,1 0 0,0 0 0,0 0-1,0 0 1,0 0 0,-1 0 0,1 0-1,0 0 1,0 0 0,0 0-1,0 0 1,-1 0 0,1 0 0,0-1-1,0 1 1,0 0 0,0 0 0,0 0-1,0 0 1,-1 0 0,1 0 0,0 0-1,0-1 1,0 1 0,0 0 0,0 0-1,0 0 1,0 0 0,0 0-1,0-1 1,0 1 0,-5-13-399,0-14-365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5.706"/>
    </inkml:context>
    <inkml:brush xml:id="br0">
      <inkml:brushProperty name="width" value="0.05" units="cm"/>
      <inkml:brushProperty name="height" value="0.05" units="cm"/>
    </inkml:brush>
  </inkml:definitions>
  <inkml:trace contextRef="#ctx0" brushRef="#br0">11 436 16187,'0'0'57,"-1"0"-1,1 0 0,0 0 1,-1 0-1,1 0 0,-1 0 1,1 0-1,0 0 0,-1 0 1,1 0-1,-1 0 0,1 0 1,0-1-1,-1 1 0,1 0 1,0 0-1,-1-1 0,1 1 1,0 0-1,-1 0 0,1-1 1,0 1-1,-1 0 0,1-1 0,0 1 1,0 0-1,0-1 0,-1 1 1,1 0-1,0-1 0,0 1 1,0-1-1,0 1 0,0 0 1,0-1-1,-1 1 0,1-1 1,0 1-1,0-1 0,0 1 1,1 0-1,-1-1 0,0 1 1,0-1-1,0 1 0,0 0 1,0-1-1,0 1 0,1-1 0,-1 1 1,0 0-1,0-1 0,0 1 1,1-1-1,20-21 671,-17 19-376,16-16 194,66-59 751,90-108 0,-157 163-1201,-9 12-44,-1 0-1,0 0 1,-1-1-1,0 0 1,9-19-1,-29 62 16,1 2 0,2 0 0,2 0 0,-5 37 0,10-50-136,0 0 0,2-1 0,0 1 0,1 0 0,1-1 0,0 1 0,2-1 0,0 0 0,14 37 0,-18-56 48,1 1-24,-1 1 1,0-1-1,1 0 1,-1 0-1,1 1 0,-1-1 1,1 0-1,0 0 1,-1 0-1,1 0 0,0 0 1,0 0-1,0 0 1,-1 0-1,1 0 0,0 0 1,1 0-1,-1-1 1,0 1-1,0 0 0,0-1 1,0 1-1,0-1 1,1 1-1,-1-1 0,0 1 1,1-1-1,-1 0 1,2 0-1,4-3-367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6.102"/>
    </inkml:context>
    <inkml:brush xml:id="br0">
      <inkml:brushProperty name="width" value="0.05" units="cm"/>
      <inkml:brushProperty name="height" value="0.05" units="cm"/>
    </inkml:brush>
  </inkml:definitions>
  <inkml:trace contextRef="#ctx0" brushRef="#br0">97 0 16740,'-9'8'342,"1"1"0,0 0 1,1 0-1,0 0 0,0 1 1,1 1-1,0-1 0,0 1 1,2-1-1,-6 17 0,5-10-220,1 0-1,1 0 0,0 0 0,1 0 0,1 1 1,1 25-1,1-37-73,-1 0 1,1 0-1,0-1 0,1 1 1,-1 0-1,1-1 0,0 1 1,1-1-1,-1 1 1,1-1-1,0 0 0,0 0 1,1-1-1,5 7 0,-7-9 8,0 0-1,1 0 1,-1 0-1,1-1 1,-1 1-1,1-1 1,0 1-1,-1-1 1,1 0-1,0 0 0,0 0 1,0-1-1,0 1 1,0-1-1,0 1 1,0-1-1,0 0 1,0 0-1,0-1 0,0 1 1,-1 0-1,1-1 1,0 0-1,0 0 1,0 0-1,0 0 1,-1 0-1,1 0 1,0-1-1,2-1 0,0 0 43,0-1 0,-1 0-1,1 0 1,-1 0 0,0 0-1,0 0 1,0-1 0,-1 0-1,1 0 1,-1 0-1,0 0 1,-1 0 0,1-1-1,-1 1 1,0-1 0,0 1-1,-1-1 1,0 0 0,1-9-1,-1 10-65,-1 0 1,0 0-1,0 0 0,0-1 0,-1 1 1,0 0-1,0 0 0,0 0 0,0 0 0,-1 0 1,0 0-1,0 0 0,0 1 0,-1-1 1,1 1-1,-1-1 0,0 1 0,-1 0 0,1 0 1,-1 0-1,1 1 0,-6-5 0,7 7-49,0-1 1,-1 1-1,1 0 0,0 0 0,0 0 0,-1 0 0,1 0 0,-1 0 0,1 1 0,-1-1 0,1 1 1,-1 0-1,1-1 0,-1 1 0,1 0 0,-1 1 0,1-1 0,-1 0 0,1 1 0,-1-1 1,-3 3-1,4-2-77,0-1 1,1 1 0,-1 0 0,1 1 0,-1-1 0,1 0 0,0 0 0,-1 1-1,1-1 1,0 0 0,0 1 0,0-1 0,0 1 0,0 0 0,0-1-1,0 1 1,0 0 0,1 0 0,-1-1 0,1 1 0,0 0 0,-1 0-1,1 0 1,0 0 0,0 0 0,0-1 0,0 1 0,1 3 0,-1-3 29,0 0 1,1-1-1,-1 1 0,1 0 1,0-1-1,-1 1 1,1 0-1,0-1 1,0 1-1,0-1 0,0 0 1,0 1-1,1-1 1,-1 0-1,0 1 1,1-1-1,1 1 0,14 9-678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6.566"/>
    </inkml:context>
    <inkml:brush xml:id="br0">
      <inkml:brushProperty name="width" value="0.05" units="cm"/>
      <inkml:brushProperty name="height" value="0.05" units="cm"/>
    </inkml:brush>
  </inkml:definitions>
  <inkml:trace contextRef="#ctx0" brushRef="#br0">131 14 14371,'6'-11'1703,"-8"8"144,1 4-1585,-1 0 0,1-1-1,-1 1 1,1 0 0,-1 0-1,1 0 1,0 0 0,-1 0 0,1 1-1,0-1 1,-1 2 0,-4 5 35,0 1 0,1-1 0,0 1 0,0 0 0,1 0 1,0 1-1,1-1 0,0 1 0,0 0 0,1 0 0,0 0 0,1 0 0,0 14 0,2-21-281,0 1 0,0 0 0,0 0 0,1-1 0,-1 1-1,1-1 1,0 1 0,0-1 0,0 1 0,0-1 0,1 0-1,-1 0 1,1 0 0,0-1 0,0 1 0,0-1 0,0 1-1,0-1 1,1 0 0,-1 0 0,7 2 0,8 4-75,1-1 0,-1-1 0,22 3 0,-25-5 33,-12-3 25,6 1-48,1 0 0,-1 1 0,1 1 1,-1 0-1,11 6 0,-19-10 47,1 1 0,-1 0 0,0 0 1,0 0-1,1 0 0,-1 0 0,0 0 0,0 0 0,0 0 0,0 1 0,0-1 1,-1 0-1,1 1 0,0-1 0,-1 0 0,1 1 0,-1-1 0,1 1 0,-1-1 1,1 1-1,-1-1 0,0 1 0,0-1 0,0 1 0,0-1 0,0 1 0,0-1 0,0 1 1,-1-1-1,1 1 0,0-1 0,-1 1 0,1-1 0,-1 1 0,0-1 0,1 0 1,-1 1-1,0-1 0,0 0 0,0 0 0,0 1 0,-2 1 0,-3 3 59,0 1-1,-1-1 0,1 0 1,-1 0-1,-1-1 0,1 0 1,-1 0-1,0-1 0,0 1 1,-10 2-1,2-1 110,-1-1 0,0 0 0,0-1 0,-23 2 0,34-5-171,0-1 0,0 0 0,0 0 0,-1 0 0,1 0 0,0-1 0,0 0 0,0-1 0,0 1-1,-10-5 1,13 4-102,0 1-1,1-1 0,-1 0 0,1 0 0,-1 0 1,1 0-1,0-1 0,0 1 0,0-1 0,0 1 0,0-1 1,1 1-1,-1-1 0,1 0 0,0 0 0,-1 0 0,1 0 1,1 0-1,-1 0 0,0 0 0,1 0 0,0-1 1,-1-3-1,2-6-71,0 0 0,0 0 1,1 1-1,1-1 0,0 1 1,7-16-1,11-34-713</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6.999"/>
    </inkml:context>
    <inkml:brush xml:id="br0">
      <inkml:brushProperty name="width" value="0.05" units="cm"/>
      <inkml:brushProperty name="height" value="0.05" units="cm"/>
    </inkml:brush>
  </inkml:definitions>
  <inkml:trace contextRef="#ctx0" brushRef="#br0">0 0 15867,'11'0'1753,"1"8"-993,2-2-296,4 3 784,5 2-239,3 0-569,3-2-416,4-1-753,0-2-247,4-6 688,1-6-248,-1-2-208</inkml:trace>
  <inkml:trace contextRef="#ctx0" brushRef="#br0" timeOffset="1">437 14 15235,'-23'18'981,"2"0"1,0 1-1,1 1 0,1 1 0,-19 27 1,29-35-744,1 0 0,0 0 0,1 1 1,0 0-1,1 1 0,1-1 1,0 1-1,1 0 0,0 1 0,-2 25 1,6-36-201,0 0 1,0 0 0,0-1-1,0 1 1,1 0 0,0-1-1,0 1 1,0-1 0,1 1-1,-1-1 1,1 1 0,0-1-1,0 0 1,1 0 0,-1 0-1,1 0 1,5 6 0,-3-6-8,0 0-1,0 0 1,1 0 0,0-1 0,-1 0 0,1 0 0,0 0-1,0-1 1,0 0 0,1 0 0,9 2 0,-2-2 36,1 0-1,-1-1 1,1-1 0,-1 0 0,1-1-1,-1-1 1,1 0 0,-1-1 0,0-1-1,24-8 1,-33 9-30,1 1-1,-1-1 1,0 0-1,0-1 1,0 1-1,-1-1 1,1 0-1,-1 0 0,0 0 1,0-1-1,0 1 1,3-8-1,-4 9-13,-2-1 0,1 0-1,0 0 1,-1 0 0,0 0 0,1 0-1,-2-1 1,1 1 0,0 0-1,-1 0 1,0-1 0,0 1-1,0 0 1,-1 0 0,1-1 0,-1 1-1,-2-7 1,-1 1-34,0 0 1,-1 1-1,0 0 1,-1 0-1,0 0 0,0 1 1,-1 0-1,0 0 0,0 0 1,-1 1-1,0 0 1,0 1-1,-1-1 0,1 2 1,-2-1-1,1 1 1,0 1-1,-1 0 0,0 0 1,0 1-1,0 0 0,0 0 1,-20-1-1,13 4-103,6 4-26</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7.448"/>
    </inkml:context>
    <inkml:brush xml:id="br0">
      <inkml:brushProperty name="width" value="0.05" units="cm"/>
      <inkml:brushProperty name="height" value="0.05" units="cm"/>
    </inkml:brush>
  </inkml:definitions>
  <inkml:trace contextRef="#ctx0" brushRef="#br0">262 0 13571,'-2'0'113,"0"1"1,0-1-1,0 1 1,0-1-1,0 1 1,0 0-1,0-1 1,1 1-1,-1 0 1,0 0-1,0 0 1,0 1-1,-2 1 1,-21 23 158,22-22-143,-24 29 346,3 1 0,1 1 0,1 1 0,2 1 0,1 0 0,3 2 0,1 0 0,-10 41 0,21-65-330,1 1-1,0 0 1,1-1 0,1 1-1,0 0 1,2 0 0,2 21-1,-1-26-102,0-1 1,1 0-1,0 0 0,1 0 0,0 0 0,0 0 0,1-1 1,1 1-1,-1-1 0,2-1 0,12 15 0,-2-5-225,1-2 0,0-1-1,2 0 1,0-1 0,0-1 0,23 11-1,-11-9-34,1-1 0,0-2 0,54 13 0,21-6-226</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7.868"/>
    </inkml:context>
    <inkml:brush xml:id="br0">
      <inkml:brushProperty name="width" value="0.05" units="cm"/>
      <inkml:brushProperty name="height" value="0.05" units="cm"/>
    </inkml:brush>
  </inkml:definitions>
  <inkml:trace contextRef="#ctx0" brushRef="#br0">1 0 14315,'17'5'1504,"3"9"-751,1 5-217,8 14 672,-1 5-144,4 9-184,3 4-136,-3 7-207,0 2-121,-7-1-208,-7-2-64,-15-2-128,-10-3-152,-18-7-344,-6-3-217,-15-12 561,-3-8-136,-9-8-96</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8.329"/>
    </inkml:context>
    <inkml:brush xml:id="br0">
      <inkml:brushProperty name="width" value="0.05" units="cm"/>
      <inkml:brushProperty name="height" value="0.05" units="cm"/>
    </inkml:brush>
  </inkml:definitions>
  <inkml:trace contextRef="#ctx0" brushRef="#br0">155 20 16532,'8'-4'678,"-6"3"-374,1-1 0,-1 1 0,1-1-1,-1 1 1,1-1 0,-1 0-1,3-2 1,-41 58 3108,19-29-2815,-20 36-1,20-24-323,1 1-1,2 0 1,-17 75-1,25-83-323,1 0 1,2 0-1,1 1 0,2-1 0,5 57 1,-4-78-153,1 1 0,0-1 1,1 1-1,0-1 1,1 0-1,6 13 0,-8-17 124,1-1-1,0 0 1,1 1-1,-1-1 1,1 0-1,-1-1 1,1 1-1,0-1 1,0 1-1,1-1 1,-1-1-1,1 1 1,6 3-1,29 6-502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8.779"/>
    </inkml:context>
    <inkml:brush xml:id="br0">
      <inkml:brushProperty name="width" value="0.05" units="cm"/>
      <inkml:brushProperty name="height" value="0.05" units="cm"/>
    </inkml:brush>
  </inkml:definitions>
  <inkml:trace contextRef="#ctx0" brushRef="#br0">21 243 12627,'-1'3'184,"-3"4"591,1 0 0,0 0 1,0 1-1,-3 12 0,6-19-669,0 0 0,0 0-1,0 0 1,-1 0 0,1 0-1,0 0 1,0 0 0,0 0-1,0 0 1,1 0 0,-1 0-1,0-1 1,0 1 0,0 0-1,1 0 1,-1 0 0,0 0-1,1 0 1,-1 0 0,1-1-1,-1 1 1,1 0 0,0 0-1,-1-1 1,1 1 0,0 0-1,-1-1 1,1 1 0,0 0 0,0-1-1,0 1 1,-1-1 0,1 0-1,0 1 1,0-1 0,0 0-1,0 1 1,0-1 0,0 0-1,0 0 1,0 0 0,0 0-1,0 0 1,0 0 0,0 0-1,0 0 1,-1 0 0,1 0-1,0-1 1,2 1 0,5-2 181,0 0 1,0 0 0,0-1-1,0 0 1,-1 0 0,1-1-1,-1 0 1,0 0 0,12-11 0,5-4 170,26-29 0,32-45 74,-72 79-476,0 0 1,-1 0 0,0-1-1,-1-1 1,6-16 0,-11 19 24,-6 11-2,-9 16-10,2 3-136,1 0 0,0 0 0,2 1 1,0 0-1,1 1 0,1 0 0,1 0 0,0 0 0,1 0 0,2 0 1,0 1-1,0-1 0,5 27 0,-4-41-185,1 0 0,0 1 0,0-1 0,1 0 0,0 0 0,0 0 0,0 0 0,0-1 0,1 1 0,-1-1 0,1 1 0,1-1 0,-1 0 0,0 0 0,7 5 0,4-3-682</inkml:trace>
  <inkml:trace contextRef="#ctx0" brushRef="#br0" timeOffset="1">505 237 18028,'5'3'1752,"9"-4"-1120,4-2-256,8-2 769,1 2-257,9-5-832,5 2-560,-3-11 512,2-3-152,-2-6-176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9.511"/>
    </inkml:context>
    <inkml:brush xml:id="br0">
      <inkml:brushProperty name="width" value="0.05" units="cm"/>
      <inkml:brushProperty name="height" value="0.05" units="cm"/>
    </inkml:brush>
  </inkml:definitions>
  <inkml:trace contextRef="#ctx0" brushRef="#br0">32 36 15987,'-1'-1'111,"1"0"-1,-1 0 0,1 0 0,0 1 0,-1-1 1,1 0-1,0 0 0,0 0 0,0 0 0,-1 0 0,1 1 1,0-1-1,0 0 0,0 0 0,0 0 0,1 0 1,-1 0-1,0 0 0,0 1 0,0-1 0,1 0 1,-1 0-1,0 0 0,1 1 0,-1-1 0,1 0 0,-1 0 1,1 1-1,-1-1 0,2-1 0,0 1 57,0 0 0,0 0 0,0 0 0,0 0 0,1 0 0,-1 1 0,0-1-1,1 1 1,-1-1 0,0 1 0,4 0 0,7 0 294,0 1-1,0 0 1,18 4 0,-29-4-404,53 14 662,-51-14-686,-1 1-1,0-1 1,1 1-1,-1 0 1,0 0-1,0 0 1,0 0-1,0 0 1,-1 1-1,1-1 0,-1 1 1,1 0-1,2 3 1,-5-4-25,1 0 1,-1 0 0,1 1-1,-1-1 1,0 0-1,1 0 1,-1 0-1,0 1 1,0-1-1,-1 0 1,1 0-1,0 0 1,-1 0-1,1 0 1,-1 1 0,0-1-1,0 0 1,0 0-1,0 0 1,0-1-1,0 1 1,0 0-1,-1 0 1,1-1-1,-1 1 1,-3 2-1,-5 7 16,-2 0-1,-20 14 0,24-19-6,-98 66 61,105-72-81,1 0 1,-1 0 0,1 0 0,-1 1 0,1-1-1,-1 0 1,1 1 0,-1-1 0,1 0-1,0 1 1,-1-1 0,1 0 0,-1 1 0,1-1-1,0 1 1,0-1 0,-1 1 0,1-1-1,0 1 1,0-1 0,0 1 0,-1-1 0,1 1-1,0-1 1,0 1 0,0-1 0,0 1-1,0-1 1,0 1 0,0-1 0,0 1 0,0-1-1,0 1 1,0-1 0,0 1 0,1-1-1,-1 1 1,0-1 0,0 1 0,1-1 0,-1 1-1,0-1 1,0 1 0,1-1 0,-1 1 0,0-1-1,1 0 1,-1 1 0,1-1 0,-1 0-1,1 1 1,-1-1 0,0 0 0,1 0 0,-1 1-1,1-1 1,-1 0 0,1 0 0,0 0-1,38 11-185,-31-9 143,13 3-59,-1 1-1,-1 1 1,26 12 0,-40-16 94,0-1 0,-1 1 0,1 0 0,0 0 1,-1 0-1,0 1 0,0-1 0,0 1 0,0 0 0,-1 0 1,1 0-1,-1 1 0,0-1 0,-1 1 0,1 0 0,-1 0 0,0 0 1,2 6-1,-3-9 30,-1 0 1,0 0-1,1 1 0,-1-1 1,0 0-1,-1 0 0,1 0 1,0 0-1,0 0 1,-1 0-1,1 0 0,-1 0 1,0 0-1,0 0 1,0 0-1,0 0 0,0 0 1,-2 3-1,0-2 35,0 0 0,0 0 1,-1 0-1,1 0 0,-1-1 0,1 1 0,-1-1 0,-7 3 1,-5 1 193,-1 0 1,0-1-1,-25 4 1,38-8-213,-13 2-27,0 0 1,0-1-1,-1 0 0,-32-3 1,49 1-56,1 0 0,-1 0 0,1 0 1,-1 0-1,1 0 0,-1 0 0,1 0 0,-1 0 1,1-1-1,0 1 0,-1 0 0,1 0 0,-1 0 0,1-1 1,-1 1-1,1 0 0,0 0 0,-1-1 0,1 1 1,0 0-1,-1-1 0,1 1 0,0-1 0,0 1 0,-1 0 1,1-1-1,0 1 0,0-1 0,0 1 0,-1 0 1,1-1-1,6-14-511,19-11-20,6 2-88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19.971"/>
    </inkml:context>
    <inkml:brush xml:id="br0">
      <inkml:brushProperty name="width" value="0.05" units="cm"/>
      <inkml:brushProperty name="height" value="0.05" units="cm"/>
    </inkml:brush>
  </inkml:definitions>
  <inkml:trace contextRef="#ctx0" brushRef="#br0">319 0 16131,'-5'1'356,"0"1"0,0-1 0,0 1 0,1 0-1,-1 1 1,0-1 0,1 1 0,0 0-1,0 0 1,0 0 0,0 0 0,-4 5-1,-25 24 12,2 1 0,2 1 0,0 1 0,3 2 0,1 1 0,2 1 0,-24 53 0,46-89-385,-9 24 107,9-26-127,1 0 1,0 0 0,-1 0 0,1-1 0,0 1 0,0 0 0,-1 0 0,1 0 0,0 0-1,0 0 1,0 0 0,0 0 0,0 0 0,1 0 0,-1 0 0,0 0 0,0 0-1,1 0 1,-1 0 0,0 0 0,1 0 0,0 1 0,0-2 15,0 0 0,-1 0 0,1 0 1,0 0-1,-1 0 0,1 0 0,0 0 0,0 0 1,-1 0-1,1 0 0,0 0 0,-1-1 0,1 1 0,0 0 1,-1 0-1,1-1 0,0 1 0,-1 0 0,1-1 1,-1 1-1,1-1 0,-1 1 0,1-1 0,-1 1 0,1-1 1,-1 1-1,1-1 0,-1 0 0,0 1 0,1-2 0,13-20 8,2-12-290,0-7-93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21.180"/>
    </inkml:context>
    <inkml:brush xml:id="br0">
      <inkml:brushProperty name="width" value="0.05" units="cm"/>
      <inkml:brushProperty name="height" value="0.05" units="cm"/>
    </inkml:brush>
  </inkml:definitions>
  <inkml:trace contextRef="#ctx0" brushRef="#br0">1 112 17276,'1'-3'225,"1"0"0,-1 0-1,1 0 1,0 1 0,0-1 0,0 1 0,0-1 0,0 1 0,1 0 0,-1 0 0,1 0 0,-1 0 0,1 0 0,0 0 0,0 1 0,3-2 0,9-3 944,33-10 0,-23 9-55,14-6-98,51-8 0,-73 18-914,0 0-1,0 2 0,0 0 1,0 1-1,31 3 0,-45-2-97,-1-1-1,0 0 0,0 0 1,1 1-1,-1 0 0,0-1 1,0 1-1,0 0 0,0 0 0,0 0 1,0 0-1,0 0 0,0 1 1,0-1-1,0 1 0,-1-1 0,1 1 1,-1 0-1,1-1 0,-1 1 1,0 0-1,1 0 0,-1 0 0,0 0 1,0 0-1,0 0 0,-1 0 1,1 0-1,0 4 0,-1-1 3,0 0 1,0 0-1,-1 0 0,1 0 0,-1-1 1,0 1-1,-1 0 0,1-1 0,-1 1 1,0-1-1,0 1 0,-6 6 1,-27 35 33,23-32-74,0 0 1,-13 22-1,23-33 11,0 1-1,0-1 1,1 1 0,-1 0-1,1 0 1,0-1-1,0 1 1,0 0 0,0 0-1,1 0 1,-1 0-1,1 0 1,0 0 0,1 0-1,0 8 1,1-8 0,0 0-1,0 0 1,0 0 0,0 0 0,1 0-1,0-1 1,0 1 0,0-1 0,0 0-1,0 0 1,0 0 0,1 0 0,0-1-1,-1 1 1,1-1 0,0 0 0,0 0-1,7 2 1,10 4-42,-1-2 0,31 6 0,-50-11 60,0-1 4,16 3-36,1 1 0,-1 1 0,0 1 1,19 9-1,-32-14 34,0 1 0,-1 1-1,1-1 1,-1 0 0,1 1 0,-1-1 0,0 1 0,0 0-1,0 0 1,0 1 0,-1-1 0,1 0 0,-1 1 0,0 0-1,0-1 1,0 1 0,-1 0 0,1 0 0,-1 0 0,0 0-1,0 0 1,0 0 0,0 8 0,-1-3 51,-1 1-1,-1-1 1,1 0 0,-1 0-1,-1 0 1,0 0 0,0 0-1,-1 0 1,0-1 0,0 1-1,-1-1 1,0 0 0,0-1-1,-1 1 1,0-1 0,-9 8-1,2-2 128,0-2 0,-1 0 0,0 0 0,-1-1 0,0-1 0,-1 0 0,-29 11 0,27-14-20,0-1 1,-1 0-1,0-1 1,0-1 0,0-1-1,0-1 1,-27-2-1,32 0-226,0 0 0,0-1-1,0-1 1,1 0 0,-1-1-1,1 0 1,0-1 0,1-1-1,-1 0 1,-20-14 0,31 19-93,1 0 1,0 0-1,-1 0 0,1 0 1,0 0-1,0 0 1,0 0-1,0 0 1,0-1-1,0 1 0,0 0 1,0-2-1,1 2 117,0 0-1,0 1 0,0-1 1,0 0-1,0 1 1,0-1-1,0 0 0,0 1 1,0-1-1,1 0 0,-1 1 1,0-1-1,0 1 1,1-1-1,-1 0 0,0 1 1,1-1-1,-1 1 1,1-1-1,-1 1 0,1-1 1,-1 1-1,1 0 0,-1-1 1,1 1-1,-1-1 1,1 1-1,0 0 0,16-13-712</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20.388"/>
    </inkml:context>
    <inkml:brush xml:id="br0">
      <inkml:brushProperty name="width" value="0.05" units="cm"/>
      <inkml:brushProperty name="height" value="0.05" units="cm"/>
    </inkml:brush>
  </inkml:definitions>
  <inkml:trace contextRef="#ctx0" brushRef="#br0">202 17 14419,'-6'-3'228,"0"0"-1,-1 1 0,1 0 1,-1 0-1,1 1 1,-1-1-1,0 1 1,1 1-1,-1-1 1,0 1-1,0 1 0,0-1 1,1 1-1,-1 0 1,0 1-1,1-1 1,-1 1-1,1 1 1,0-1-1,-1 1 0,1 0 1,1 1-1,-1-1 1,0 1-1,1 0 1,0 1-1,0-1 1,0 1-1,0 0 0,-4 6 1,8-10-222,1-1 0,-1 1 1,1 0-1,-1-1 0,1 1 0,-1 0 1,1-1-1,0 1 0,-1 0 0,1 0 1,0 0-1,-1-1 0,1 1 0,0 0 0,0 0 1,0 0-1,0 0 0,0-1 0,0 1 1,0 0-1,0 0 0,0 0 0,0 0 1,0-1-1,1 1 0,-1 0 0,0 0 1,0 0-1,1-1 0,-1 1 0,1 1 1,1-1-2,-1 0 0,1 0 0,-1-1 0,1 1 0,0 0 0,-1-1 0,1 1 1,0-1-1,0 1 0,-1-1 0,1 0 0,0 0 0,3 0 0,6 0 8,1-1 1,-1-1-1,18-3 0,-19 2-7,52-18 16,-58 20-24,0-1 1,0 0 0,-1 1-1,1-1 1,-1-1-1,0 1 1,0 0 0,0-1-1,0 0 1,0 0-1,0 0 1,-1 0-1,3-4 1,-4 7 0,-1-1-1,0 1 1,0-1 0,1 1 0,-1-1-1,0 1 1,0-1 0,0 1-1,0-1 1,0 1 0,0-1 0,0 1-1,0-1 1,0 1 0,0-1-1,0 1 1,0-1 0,0 1 0,-1 0-1,1-1 1,0 1 0,0-1-1,0 1 1,-1-1 0,1 1 0,0 0-1,0-1 1,-1 1 0,1-1-1,-1 1 1,1 0 0,0-1 0,-1 1-1,1 0 1,0 0 0,-1-1-1,1 1 1,-1 0 0,1 0 0,-1 0-1,1-1 1,-1 1 0,1 0-1,-1 0 1,0 0 0,-22-3-30,22 3 30,-9 0 1,1 1 1,-1 0-1,1 0 0,0 1 0,-1 0 0,1 0 0,0 1 0,-10 5 0,15-6-19,-1 0-1,1 0 1,0 0-1,1 1 1,-1-1-1,0 1 1,1 0-1,-1 0 1,1 0-1,0 0 1,0 1-1,0-1 1,1 1-1,-1 0 1,1 0-1,0 0 0,0 0 1,0 0-1,-1 5 1,3-6-6,-1-1 0,1 0 0,0 1 0,0-1 0,0 1 0,0-1 0,0 0 0,1 1 0,-1-1 1,1 0-1,0 0 0,-1 1 0,1-1 0,0 0 0,0 0 0,1 0 0,-1 0 0,0 0 0,1 0 0,-1 0 0,1 0 0,-1-1 0,1 1 0,0-1 1,0 1-1,0-1 0,0 0 0,0 1 0,0-1 0,0 0 0,0 0 0,4 0 0,29 10-190</inkml:trace>
  <inkml:trace contextRef="#ctx0" brushRef="#br0" timeOffset="1">394 478 15883,'-14'15'1298,"7"-8"-830,1 0 1,-1 1 0,2-1-1,-1 1 1,1 1 0,0-1-1,-7 18 1,11-25-433,1 0-1,0 0 1,-1 0 0,1 0 0,0 0-1,0 0 1,0 0 0,0 0-1,0 0 1,0 0 0,0 0 0,0-1-1,0 1 1,0 0 0,1 0 0,-1 0-1,0 0 1,0 0 0,1 0 0,-1 0-1,1-1 1,-1 1 0,1 0 0,-1 0-1,2 1 1,-1-1-13,0-1 1,1 1-1,-1 0 0,1 0 0,-1-1 1,1 1-1,-1-1 0,1 1 0,0-1 1,-1 0-1,1 1 0,0-1 0,2 0 1,2 0 3,1-1-1,-1 1 1,0-1 0,1-1 0,-1 1 0,10-4 0,-10 2 5,1 0 1,-1-1-1,0 0 1,-1 0-1,1 0 0,-1 0 1,0-1-1,0 0 1,0 0-1,-1 0 1,1-1-1,-1 0 1,-1 0-1,1 0 0,-1 0 1,3-8-1,-4 10-73,-1-1 0,1 1 0,-1-1 0,0 0 0,-1 1 0,1-1 0,-1 0-1,0 0 1,0 0 0,0 1 0,-1-1 0,0 0 0,0 0 0,0 1 0,0-1 0,-1 1 0,1-1-1,-1 1 1,-1-1 0,1 1 0,-1 0 0,1 0 0,-1 0 0,-4-4 0,6 7-31,0 0 0,1 0 1,-1 0-1,0 1 0,0-1 1,0 0-1,1 0 0,-1 1 1,0-1-1,0 1 1,0-1-1,0 1 0,0-1 1,0 1-1,0-1 0,-1 1 1,1 0-1,0 0 0,0-1 1,0 1-1,-2 0 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5:20.838"/>
    </inkml:context>
    <inkml:brush xml:id="br0">
      <inkml:brushProperty name="width" value="0.05" units="cm"/>
      <inkml:brushProperty name="height" value="0.05" units="cm"/>
    </inkml:brush>
  </inkml:definitions>
  <inkml:trace contextRef="#ctx0" brushRef="#br0">296 0 11546,'-3'3'1497,"5"19"-641,-1 5-248,5 16 1889,3 6-1577,2 16-88,3 2 8,-6 8-184,-8 1-120,-10 1-336,-5-2-200,-20-5-440,-8-2-264,-14-10 464,-5-6 16,0-14-160,3-4-128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4.836"/>
    </inkml:context>
    <inkml:brush xml:id="br0">
      <inkml:brushProperty name="width" value="0.05" units="cm"/>
      <inkml:brushProperty name="height" value="0.05" units="cm"/>
    </inkml:brush>
  </inkml:definitions>
  <inkml:trace contextRef="#ctx0" brushRef="#br0">0 1175 13123,'5'-4'180,"0"1"0,-1-1 0,1 1 0,0 1 0,0-1 0,1 1 0,-1-1 0,8-1 0,14-6 60,382-177 2022,-40 42-1688,5 17 1,431-89-1,-229 80-482,-11-33-51,-528 158-45,54-22 24,-78 29-77,-1-1 0,0-1 1,0 0-1,19-15 0,-30 22 37,0-1-1,0 0 1,0 1-1,-1-1 0,1 0 1,0 0-1,0 0 1,0 0-1,-1 0 1,1 0-1,0 0 0,-1 0 1,1 0-1,-1 0 1,1 0-1,-1 0 1,0-1-1,1 1 0,-1 0 1,0 0-1,0 0 1,0 0-1,0-1 1,0-1-1,-1 1 9,1 1 1,-1 0-1,0-1 0,0 1 1,0 0-1,0-1 0,0 1 0,0 0 1,0 0-1,0 0 0,0 0 1,-1 0-1,1 0 0,0 0 1,-2-1-1,-22-10-164</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7:15.284"/>
    </inkml:context>
    <inkml:brush xml:id="br0">
      <inkml:brushProperty name="width" value="0.05" units="cm"/>
      <inkml:brushProperty name="height" value="0.05" units="cm"/>
    </inkml:brush>
  </inkml:definitions>
  <inkml:trace contextRef="#ctx0" brushRef="#br0">5 5 13003,'-4'-2'851,"7"1"-259,16-1 45,32 5 69,47 13-173,-1 4 1,-2 4-1,97 38 0,273 130 131,-291-116-547,180 68-41,7-28-50,274 16-391,-519-111 80,-87-15 401,25 4 65,68 4-1,-98-13-232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19.849"/>
    </inkml:context>
    <inkml:brush xml:id="br0">
      <inkml:brushProperty name="width" value="0.05" units="cm"/>
      <inkml:brushProperty name="height" value="0.05" units="cm"/>
    </inkml:brush>
  </inkml:definitions>
  <inkml:trace contextRef="#ctx0" brushRef="#br0">11 9 20052,'-3'-1'1185,"-5"1"-2234,11-2 873,14-4-224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4.287"/>
    </inkml:context>
    <inkml:brush xml:id="br0">
      <inkml:brushProperty name="width" value="0.05" units="cm"/>
      <inkml:brushProperty name="height" value="0.05" units="cm"/>
    </inkml:brush>
  </inkml:definitions>
  <inkml:trace contextRef="#ctx0" brushRef="#br0">0 87 14243,'3'1'1576,"12"-2"-807,7-9-225,9-2 744,10 0-128,9-2-240,2 2-111,0 3-289,2-1-136,-7 6-376,-1 1-240,-10 3-576,-9 0-161,-16 1 729,-10-1-216,-10 0-152</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4.753"/>
    </inkml:context>
    <inkml:brush xml:id="br0">
      <inkml:brushProperty name="width" value="0.05" units="cm"/>
      <inkml:brushProperty name="height" value="0.05" units="cm"/>
    </inkml:brush>
  </inkml:definitions>
  <inkml:trace contextRef="#ctx0" brushRef="#br0">1 29 16035,'14'16'1657,"12"-13"-993,12-3-264,14-2 624,5-2-104,4 0-375,0 3-377,-3-1-1585,0-1 1345,-6-9-272,-4-8-144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5.215"/>
    </inkml:context>
    <inkml:brush xml:id="br0">
      <inkml:brushProperty name="width" value="0.05" units="cm"/>
      <inkml:brushProperty name="height" value="0.05" units="cm"/>
    </inkml:brush>
  </inkml:definitions>
  <inkml:trace contextRef="#ctx0" brushRef="#br0">6 208 16996,'-6'5'3040,"25"-15"-1567,34-20-374,-51 29-987,6-4 2,254-155 914,-252 153-981,-9 9-15,-17 15 4,-1 1-8,13-11-15,0 0-1,0 0 1,1 0-1,-1 1 1,2-1 0,-4 11-1,6-17-58,-1 0 1,1 0-1,0 1 1,-1-1-1,1 0 0,0 0 1,0 1-1,0-1 1,0 0-1,0 0 0,0 1 1,0-1-1,0 0 0,1 0 1,-1 1-1,0-1 1,1 0-1,-1 0 0,1 0 1,-1 1-1,1-1 0,0 0 1,0 0-1,-1 0 1,1 0-1,0 0 0,0 0 1,0 0-1,0-1 1,0 1-1,0 0 0,0 0 1,0-1-1,0 1 0,0-1 1,1 1-1,-1-1 1,0 1-1,0-1 0,1 0 1,-1 0-1,0 1 0,0-1 1,1 0-1,-1 0 1,0 0-1,2-1 0,4 1-318,0-1-1,-1 0 0,1-1 0,0 1 1,0-1-1,-1-1 0,10-4 0,-10 5 145,21-10-725</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5.678"/>
    </inkml:context>
    <inkml:brush xml:id="br0">
      <inkml:brushProperty name="width" value="0.05" units="cm"/>
      <inkml:brushProperty name="height" value="0.05" units="cm"/>
    </inkml:brush>
  </inkml:definitions>
  <inkml:trace contextRef="#ctx0" brushRef="#br0">198 0 16083,'-11'1'554,"1"0"-1,-1 0 0,0 1 0,1 0 0,-1 1 0,1 0 1,0 1-1,-17 7 0,20-7-470,1-1 1,-1 1-1,1 1 0,0-1 1,1 1-1,-1 0 0,1 0 1,0 0-1,0 1 0,0 0 1,1 0-1,0 0 0,-6 11 1,10-15-78,-1 0 1,0 0-1,0 0 1,0 0 0,1 0-1,0 0 1,-1 0-1,1 0 1,0 0-1,0 0 1,0 0-1,0 0 1,0 0 0,0 0-1,0 0 1,1 0-1,1 4 1,-1-4 2,0-1 0,0 1 0,0-1 0,0 0 1,0 1-1,0-1 0,1 0 0,-1 0 0,0 0 0,1 0 1,-1 0-1,1 0 0,0 0 0,-1 0 0,1-1 0,3 2 0,1-1 22,0 0 0,0 0 0,0 0 0,0-1 0,0 0 0,1 0 1,-1-1-1,0 1 0,0-1 0,11-4 0,-6 1 70,1 0 1,-1-1 0,20-12 0,-28 15-74,0 1 0,-1-1 0,1 0 0,-1 0 1,1 0-1,-1 0 0,0 0 0,0-1 0,0 1 0,0-1 1,0 1-1,0-1 0,-1 0 0,1 0 0,-1 1 1,0-1-1,0 0 0,0 0 0,0 0 0,0-4 0,-1 5-16,-1 1-1,1 0 0,-1-1 0,1 1 0,-1 0 0,1-1 1,-1 1-1,0 0 0,0 0 0,0 0 0,0 0 1,0 0-1,0 0 0,0 0 0,0 0 0,0 0 0,0 0 1,0 0-1,-1 1 0,1-1 0,0 0 0,0 1 0,-1-1 1,1 1-1,0 0 0,-1-1 0,1 1 0,-3 0 1,1-1-179,0 1 0,0-1 1,0 1-1,0 0 0,0-1 1,-1 2-1,1-1 1,0 0-1,0 1 0,0-1 1,0 1-1,-4 1 1,7-2 113,0 0 32,0 0 0,0 1 1,0-1-1,0 0 0,0 0 1,0 0-1,0 0 0,1 0 1,-1 0-1,0 0 0,0 0 1,0 0-1,0 0 0,0 0 1,0 0-1,0 0 0,0 0 1,0 1-1,0-1 0,0 0 1,0 0-1,0 0 0,0 0 1,0 0-1,0 0 0,0 0 1,0 0-1,0 0 0,0 1 1,0-1-1,0 0 0,0 0 1,0 0-1,0 0 0,0 0 1,0 0-1,0 0 0,0 0 1,10 2-574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6.155"/>
    </inkml:context>
    <inkml:brush xml:id="br0">
      <inkml:brushProperty name="width" value="0.05" units="cm"/>
      <inkml:brushProperty name="height" value="0.05" units="cm"/>
    </inkml:brush>
  </inkml:definitions>
  <inkml:trace contextRef="#ctx0" brushRef="#br0">201 15 16772,'-51'25'3032,"41"-21"-2642,-1 1-1,1 0 0,0 1 0,0 0 0,1 0 1,-11 10-1,19-16-377,1 1 0,-1-1 0,0 0-1,1 1 1,-1-1 0,1 0 0,-1 1 0,1-1 0,-1 1 0,1-1 0,0 1 0,-1-1 0,1 1-1,0 0 1,-1-1 0,1 1 0,0-1 0,0 1 0,-1 0 0,1-1 0,0 1 0,0-1 0,0 1-1,0 0 1,0-1 0,0 1 0,0 0 0,0-1 0,0 1 0,0 0 0,0-1 0,0 1 0,1 0-1,-1-1 1,0 1 0,0-1 0,1 1 0,-1 0 0,0-1 0,1 1 0,-1-1 0,1 1 0,-1-1 0,1 1-1,-1-1 1,1 0 0,-1 1 0,1-1 0,-1 1 0,1-1 0,-1 0 0,1 0 0,-1 1 0,1-1-1,0 0 1,-1 0 0,2 1 0,6 1-46,0 0 0,0-1 0,14 2 0,-14-3 41,23 3-91,-15-2 25,0 1-1,0 0 1,0 1-1,-1 0 1,1 1 0,19 9-1,-33-13 56,-1 1 0,0 0 0,1 0 0,-1-1 0,0 1 0,1 0 0,-1 0 0,0 0 0,0 0 1,0 1-1,0-1 0,0 0 0,0 0 0,0 1 0,0-1 0,-1 0 0,2 3 0,-2-2 8,1-1 1,-1 0 0,0 0-1,0 0 1,-1 0 0,1 0-1,0 1 1,0-1 0,0 0-1,-1 0 1,1 0-1,-1 0 1,1 0 0,-1 0-1,1 0 1,-1 0 0,0 0-1,0 1 1,-3 3 41,-1-1-1,1 0 1,-1-1 0,1 1 0,-1-1-1,0 0 1,-9 4 0,-2 0 148,0-1 0,-1 0 0,1-1 0,-27 3 0,32-6-182,0-1-1,0 0 1,0-1 0,0 0-1,0-1 1,0 0 0,1 0-1,-14-5 1,22 6-74,-1-1 0,1 0 0,0 1-1,1-1 1,-1 0 0,0 0 0,0 0 0,0 0 0,0-1 0,1 1 0,-1 0 0,1-1 0,-1 1-1,1-1 1,-1 1 0,1-1 0,0 0 0,0 0 0,0 0 0,0 1 0,0-1 0,0 0 0,0 0-1,1 0 1,-1 0 0,1-1 0,0 1 0,-1 0 0,1 0 0,0 0 0,0 0 0,0 0 0,0 0-1,1 0 1,-1 0 0,1-1 0,-1 1 0,2-2 0,10-21-544</inkml:trace>
  <inkml:trace contextRef="#ctx0" brushRef="#br0" timeOffset="1">189 1 15787,'9'9'1897,"2"2"-1193,7-3-320,5 2 1008,9-2-864,3-4-352,10 0-696,2-4 528,5-5-136,0-1-216,2-3-112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08.183"/>
    </inkml:context>
    <inkml:brush xml:id="br0">
      <inkml:brushProperty name="width" value="0.05" units="cm"/>
      <inkml:brushProperty name="height" value="0.05" units="cm"/>
    </inkml:brush>
  </inkml:definitions>
  <inkml:trace contextRef="#ctx0" brushRef="#br0">4 1 12723,'0'0'47,"-1"0"0,1 1 0,-1-1 1,1 1-1,0 0 0,0-1 0,-1 1 0,1-1 1,0 1-1,0-1 0,0 1 0,-1 0 1,1-1-1,0 1 0,0-1 0,0 1 0,0 0 1,0-1-1,0 1 0,0-1 0,1 1 0,-1 0 1,0-1-1,0 1 0,0-1 0,1 1 1,-1 0-1,0-1 0,1 2 0,14 17 419,-6-9-264,15 28 273,19 45-1,5 8 17,207 274 394,-206-299-797,406 531 1237,-382-508-1177,98 91 0,-123-131-122,-6-3-9,-2 1 1,-1 2 0,-4 2-1,39 70 1,191 312 80,-180-323-87,14 21 1,-62-79-1343,-38-52 1316,1 1 0,0-1 1,0 0-1,0 0 0,-1 0 0,1 0 0,0 1 0,0-1 0,-1 0 0,1 0 1,0 0-1,-1 0 0,1 0 0,0 0 0,0 0 0,-1 0 0,1 0 0,0 0 1,-1 0-1,1 0 0,0 0 0,0 0 0,-1 0 0,1 0 0,0 0 0,-1 0 1,1 0-1,0 0 0,0 0 0,-1-1 0,1 1 0,-1 0 0,-13-8-315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6.529"/>
    </inkml:context>
    <inkml:brush xml:id="br0">
      <inkml:brushProperty name="width" value="0.05" units="cm"/>
      <inkml:brushProperty name="height" value="0.05" units="cm"/>
    </inkml:brush>
  </inkml:definitions>
  <inkml:trace contextRef="#ctx0" brushRef="#br0">250 1 14531,'-48'17'1801,"15"-5"-474,-35 17 1,59-24-1100,0 0 0,0 0 0,0 1-1,1 0 1,0 1 0,0 0 0,1 0 0,-8 11 0,13-16-177,0 1 0,0 0 1,0 0-1,0 0 0,1 0 1,-1 0-1,1 0 0,0 0 1,0 0-1,0 1 0,0-1 1,1 0-1,-1 5 0,1-6-31,1 0 0,-1 0 0,0 0-1,1 0 1,-1 0 0,1 0 0,0 0 0,0 0-1,0 0 1,0 0 0,0 0 0,0-1-1,0 1 1,1 0 0,-1-1 0,1 1 0,-1-1-1,1 1 1,-1-1 0,1 0 0,0 0 0,2 2-1,7 2 14,0 0 0,0-1-1,0 0 1,0 0 0,1-2 0,0 1-1,-1-1 1,1-1 0,0 0-1,16-1 1,-2-1 37,1-2 1,-1 0-1,41-12 1,-67 15-70,15-4 76,-1 0 0,23-11 0,-34 14-56,-1 0 0,1-1 0,-1 1 0,1 0 0,-1-1 0,0 0 0,0 1 0,1-1 0,-1 0 0,0 0 0,-1 0 0,1-1 0,0 1 0,-1 0 0,1-1 0,-1 1 1,1-1-1,-1 1 0,0-1 0,0 0 0,0-3 0,-1 4-7,0 0 1,0 1 0,-1-1-1,1 0 1,0 1-1,-1-1 1,0 0 0,1 1-1,-1-1 1,0 0 0,0 1-1,0-1 1,0 1 0,0 0-1,0-1 1,0 1-1,0 0 1,-1 0 0,1 0-1,0 0 1,-1 0 0,1 0-1,-1 0 1,1 0-1,-1 0 1,0 1 0,1-1-1,-3 0 1,-6-3 6,-1 1 1,0 1-1,-12-3 1,21 5-28,-15-3-320,-1 1 0,0 1 1,0 0-1,0 2 0,0 0 0,1 0 1,-34 9-1,28-1-204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6.992"/>
    </inkml:context>
    <inkml:brush xml:id="br0">
      <inkml:brushProperty name="width" value="0.05" units="cm"/>
      <inkml:brushProperty name="height" value="0.05" units="cm"/>
    </inkml:brush>
  </inkml:definitions>
  <inkml:trace contextRef="#ctx0" brushRef="#br0">1 449 14739,'188'-36'3262,"-98"17"-2163,859-154 3295,-273 53-4107,-645 114-274,280-57 122,-304 61-158,0 1 1,0-1-1,0-1 0,0 1 1,7-5-1,-16 6-84,0 0-1,0 0 1,0 0 0,0 0-1,0 1 1,0-1-1,0 1 1,-1-1 0,1 1-1,-4-1 1,3 1-42,-11-3-107,0 0-98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7.453"/>
    </inkml:context>
    <inkml:brush xml:id="br0">
      <inkml:brushProperty name="width" value="0.05" units="cm"/>
      <inkml:brushProperty name="height" value="0.05" units="cm"/>
    </inkml:brush>
  </inkml:definitions>
  <inkml:trace contextRef="#ctx0" brushRef="#br0">0 150 16043,'0'0'110,"0"1"0,1-1 0,-1 0 0,0 1 0,0-1 0,0 0 0,0 1 0,0-1 0,1 1 0,-1-1 0,0 0 0,0 0 0,0 1 0,1-1 0,-1 0 0,0 1 0,0-1 0,1 0 0,-1 0 0,0 1 0,1-1 0,-1 0 0,0 0 0,1 0 0,-1 0 0,0 1 0,1-1 0,-1 0 0,1 0 0,-1 0 0,0 0 0,1 0 0,-1 0 0,0 0-1,1 0 1,-1 0 0,1 0 0,-1 0 0,0 0 0,1 0 0,-1 0 0,0-1 0,1 1 0,22-7 438,-18 5-192,33-14 256,0-1 0,62-41-1,0 1-444,-100 57-164,0 0 1,0 1-1,0-1 1,0 0-1,0 0 1,0 0-1,0 0 1,0 0 0,0 0-1,0 0 1,0 0-1,0 0 1,0 0-1,0 0 1,0 0-1,0 1 1,0-1-1,0 0 1,0 0-1,0 0 1,0 0-1,0 0 1,0 0-1,0 0 1,0 0 0,0 0-1,0 0 1,0 0-1,0 0 1,0 0-1,0 0 1,0 0-1,0 0 1,0 0-1,0 1 1,0-1-1,0 0 1,1 0-1,-1 0 1,0 0-1,0 0 1,0 0 0,0 0-1,0 0 1,0 0-1,0 0 1,0 0-1,0 0 1,0 0-1,0 0 1,0 0-1,1 0 1,-1 0-1,0 0 1,0 0-1,0 0 1,0 0-1,-7 11 115,-13 17 15,16-24-91,0 2-10,-39 55 264,40-56-281,0 1 0,1-1-1,-1 1 1,1 0 0,0 0-1,0 0 1,1 0 0,0 0-1,-1 10 1,2-15-40,0-1 0,0 1 0,0 0 0,0-1 0,0 1 0,1 0 0,-1-1 0,0 1 0,0-1 1,1 1-1,-1-1 0,0 1 0,1 0 0,-1-1 0,0 1 0,1-1 0,-1 0 0,1 1 0,-1-1 0,1 1 0,-1-1 0,1 0 0,-1 1 0,1-1 0,0 0 0,-1 0 0,1 1 1,-1-1-1,1 0 0,0 0 0,-1 0 0,1 0 0,-1 0 0,1 0 0,0 0 0,-1 0 0,1 0 0,0 0 0,-1 0 0,1 0 0,-1 0 0,1 0 0,0-1 0,-1 1 0,2 0 0,30-13-551,-3-3 273,13-5-89</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7.903"/>
    </inkml:context>
    <inkml:brush xml:id="br0">
      <inkml:brushProperty name="width" value="0.05" units="cm"/>
      <inkml:brushProperty name="height" value="0.05" units="cm"/>
    </inkml:brush>
  </inkml:definitions>
  <inkml:trace contextRef="#ctx0" brushRef="#br0">244 0 18412,'-23'32'1896,"5"-3"-1208,1-1-263,6 0 767,5 1-240,6-5-480,5-1-360,6-6-616,1-2-472,0-7-1329,0-4 1833,-4-4-368,1-1-344</inkml:trace>
  <inkml:trace contextRef="#ctx0" brushRef="#br0" timeOffset="1">9 141 15891,'-8'2'1721,"11"1"-921,11 0-288,12-3 856,7 0-239,7-2-681,5-2-592,-1-4 312,3 0-112,-5-4-216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08.820"/>
    </inkml:context>
    <inkml:brush xml:id="br0">
      <inkml:brushProperty name="width" value="0.05" units="cm"/>
      <inkml:brushProperty name="height" value="0.05" units="cm"/>
    </inkml:brush>
  </inkml:definitions>
  <inkml:trace contextRef="#ctx0" brushRef="#br0">12 39 15835,'0'0'1817,"-5"-3"1632,2 3-3337,0-2 168,4-2-296,4-10 0,3-1-32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1.701"/>
    </inkml:context>
    <inkml:brush xml:id="br0">
      <inkml:brushProperty name="width" value="0.05" units="cm"/>
      <inkml:brushProperty name="height" value="0.05" units="cm"/>
    </inkml:brush>
  </inkml:definitions>
  <inkml:trace contextRef="#ctx0" brushRef="#br0">14 67 13323,'-13'-3'3482,"18"-4"-807,26-8 153,-25 12-2661,16-7 864,30-10 0,-45 18-921,0 0-1,0 1 1,0-1 0,0 1-1,1 1 1,-1 0 0,0 0-1,14 1 1,-19 0-91,-1-1 1,1 0-1,0 1 0,0-1 0,0 1 1,-1 0-1,1-1 0,0 1 0,-1 0 1,1 0-1,-1 0 0,1 0 0,-1 0 1,1 1-1,-1-1 0,0 0 0,1 1 1,-1-1-1,0 1 0,1 2 0,-1-1-4,0-1 0,0 1 0,-1-1 0,1 1 0,-1-1 0,0 1 0,0 0 0,0-1 0,0 1-1,0 0 1,0-1 0,-1 1 0,0 2 0,-3 6 21,0-1-1,0 0 0,-1 1 1,0-2-1,-11 17 1,7-14 18,-1 1 0,-1-2 0,0 1 0,0-1 1,-1-1-1,-1 0 0,-14 9 0,36-24-9,1 1-1,0 0 1,0 1 0,1 0-1,-1 1 1,1 0 0,17-1-1,-23 3-46,-1-1 0,1 2-1,-1-1 1,1 0 0,-1 1-1,1 0 1,-1 0 0,0 1-1,1-1 1,3 3 0,-6-3 2,0 0-1,0 0 1,0 1 0,-1-1 0,1 1 0,-1-1-1,1 1 1,-1-1 0,1 1 0,-1 0-1,0 0 1,0 0 0,0 0 0,0 0 0,0 0-1,0 0 1,-1 0 0,1 0 0,-1 0-1,1 0 1,-1 0 0,0 3 0,0-3 15,0 1 0,-1-1 0,1 1 0,-1-1 0,0 1-1,0-1 1,0 1 0,0-1 0,0 1 0,0-1 0,-1 0 0,1 0 0,-1 0 0,0 0 0,1 0 0,-1 0 0,0 0 0,0 0 0,0-1 0,0 1 0,0-1 0,-1 0 0,1 1 0,-3 0 0,-7 4 195,0-1-1,-1 0 1,-16 4 0,29-8-205,-7 1 59,0 0-1,1-1 1,-1 1 0,0-1-1,0 0 1,0-1 0,0 0-1,-9-1 1,15 1-107,1 0 0,0 0 1,0 0-1,-1 0 0,1 0 1,0-1-1,-1 1 0,1 0 0,0 0 1,-1 0-1,1-1 0,0 1 1,0 0-1,-1 0 0,1-1 0,0 1 1,0 0-1,0-1 0,0 1 1,-1 0-1,1-1 0,0 1 0,0 0 1,0-1-1,0 1 0,0 0 1,0-1-1,0 1 0,0 0 0,0-1 1,0 1-1,0 0 0,0-1 1,0 1-1,0 0 0,0-1 0,0 1 1,0 0-1,0-1 0,1 1 1,-1 0-1,0-1 0,0 1 0,0 0 1,0 0-1,1-1 0,-1 1 1,0 0-1,0 0 0,1-1 0,-1 1 1,0 0-1,1 0 0,-1 0 1,0-1-1,0 1 0,1 0 0,17-15-2411,19-3 727,-12 7 666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2.160"/>
    </inkml:context>
    <inkml:brush xml:id="br0">
      <inkml:brushProperty name="width" value="0.05" units="cm"/>
      <inkml:brushProperty name="height" value="0.05" units="cm"/>
    </inkml:brush>
  </inkml:definitions>
  <inkml:trace contextRef="#ctx0" brushRef="#br0">217 26 14211,'8'-3'1411,"-1"-1"1,0 1-1,0-2 0,9-5 0,-26 30 2181,-104 134-1441,74-98-1814,21-31-225,-4 6-15,-33 59 1,59-98-939,-1-1 0,0 1 1,-1-1-1,0 1 0,0-1 0,-1-15 0,0 6 344,1-21-491,-2-6-155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2.669"/>
    </inkml:context>
    <inkml:brush xml:id="br0">
      <inkml:brushProperty name="width" value="0.05" units="cm"/>
      <inkml:brushProperty name="height" value="0.05" units="cm"/>
    </inkml:brush>
  </inkml:definitions>
  <inkml:trace contextRef="#ctx0" brushRef="#br0">139 14 15923,'-5'1'344,"1"0"-1,-1 1 0,1 0 0,0 0 0,0 0 0,0 0 0,0 1 0,1 0 0,-1 0 0,1 0 1,-1 0-1,1 0 0,0 1 0,0-1 0,0 1 0,1 0 0,-1 0 0,1 0 0,-2 5 1,1-2-77,0-1 0,1 1 1,0 0-1,0 0 0,0 0 1,1 0-1,0 0 0,1 0 1,0 0-1,0 0 0,2 14 1,-2-19-256,0-1 1,0 0 0,0 1 0,1-1 0,-1 0 0,1 0-1,-1 1 1,1-1 0,-1 0 0,1 0 0,0 0 0,-1 0 0,1 0-1,0 0 1,0 0 0,0 0 0,0 0 0,0 0 0,0 0-1,0-1 1,0 1 0,0 0 0,0-1 0,1 1 0,-1-1-1,0 1 1,0-1 0,1 0 0,-1 1 0,0-1 0,0 0 0,1 0-1,-1 0 1,0 0 0,1 0 0,-1 0 0,0 0 0,1 0-1,-1-1 1,0 1 0,0 0 0,1-1 0,-1 1 0,2-2-1,3-1 3,0 1 0,0-2 0,0 1 0,0-1-1,-1 0 1,1 0 0,5-6 0,-4 3 3,-1 0 1,0-1 0,0 0 0,-1-1-1,0 1 1,-1-1 0,6-14 0,-9 20-11,1-1 0,-2 1-1,1-1 1,0 1 0,-1-1 0,1 1 0,-1-1 0,0 0 0,-1 1 0,0-7 0,0 8-2,1 0 0,-1 0 0,0 0-1,0 0 1,0 0 0,0 0 0,0 1 0,0-1-1,0 0 1,-1 1 0,1-1 0,-1 1 0,1-1-1,-1 1 1,0 0 0,1 0 0,-1 0 0,0 0-1,-3-2 1,1 2 1,-1 0 1,1 0-1,0 0 0,0 0 1,0 1-1,-1-1 0,1 1 0,0 1 1,0-1-1,0 0 0,-1 1 1,1 0-1,0 0 0,0 0 1,0 0-1,0 1 0,0 0 0,0 0 1,1 0-1,-1 0 0,1 0 1,-1 1-1,1-1 0,-5 6 0,0-1-57,1 0 0,0 1-1,1-1 1,0 1 0,0 1-1,1-1 1,0 1-1,0 0 1,-4 13 0,7-19-70,1 0-1,0 0 1,1 0 0,-1 0 0,0 0 0,1 0 0,0 0 0,-1 0-1,1 0 1,0 0 0,1 0 0,-1 1 0,1-1 0,-1 0 0,1 0 0,0 0-1,0 0 1,0 0 0,0-1 0,1 1 0,-1 0 0,1 0 0,0-1-1,0 1 1,0-1 0,0 0 0,0 1 0,0-1 0,0 0 0,1 0-1,-1-1 1,1 1 0,0 0 0,0-1 0,3 2 0,21 7-768</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3.061"/>
    </inkml:context>
    <inkml:brush xml:id="br0">
      <inkml:brushProperty name="width" value="0.05" units="cm"/>
      <inkml:brushProperty name="height" value="0.05" units="cm"/>
    </inkml:brush>
  </inkml:definitions>
  <inkml:trace contextRef="#ctx0" brushRef="#br0">60 0 14691,'1'3'279,"0"0"0,-1-1 1,1 1-1,-1 0 0,0-1 0,0 1 0,0 0 1,0-1-1,0 1 0,0 0 0,-1-1 0,0 1 0,1 0 1,-1-1-1,0 1 0,-1 2 0,-4 5 931,1 0-1,-12 16 1,11-19-830,2 0 0,-1 0 0,1 1 1,-5 9-1,9-16-372,0-1-1,0 0 1,0 1 0,0-1 0,0 1 0,0-1 0,0 0 0,0 1 0,0-1 0,0 1-1,0-1 1,0 0 0,0 1 0,0-1 0,1 1 0,-1-1 0,0 0 0,0 1 0,0-1 0,0 0-1,1 1 1,-1-1 0,0 0 0,0 1 0,1-1 0,-1 0 0,0 0 0,1 1 0,-1-1-1,0 0 1,1 0 0,-1 0 0,0 1 0,1-1 0,-1 0 0,1 0 0,-1 0 0,0 0-1,1 0 1,-1 0 0,1 0 0,-1 0 0,0 0 0,1 0 0,-1 0 0,0 0 0,1 0 0,-1 0-1,1 0 1,-1 0 0,0 0 0,1 0 0,-1-1 0,1 1 0,23-6 176,-12 1-85,0 0-1,-1-1 0,18-12 1,-24 15-70,0 0 1,-1-1-1,1 0 1,-1 0 0,0 0-1,0-1 1,0 1-1,-1-1 1,0 0 0,4-6-1,-7 10-20,1 1 0,-1-1 0,1 0 0,-1 0 0,0 0 0,1 0-1,-1-1 1,0 1 0,0 0 0,0 0 0,0 0 0,0 0 0,0 0 0,0 0-1,0 0 1,0 0 0,0 0 0,-1 0 0,1 0 0,0 0 0,-1 0 0,1 0 0,-1 0-1,1 0 1,-1 0 0,0-1 0,-1 0 5,0 1-1,0 0 1,1 0-1,-1 0 1,0 0-1,0 0 1,0 0-1,0 1 1,0-1-1,0 1 1,0-1-1,-4 0 1,-3 1 18,1-1 0,-1 2 1,0-1-1,0 1 0,-13 3 1,17-3-157,-1 1 0,1 0 0,0 0 0,-1 0 0,1 0 1,0 1-1,-7 5 0,12-8 109,0 1-1,0-1 1,0 1-1,-1-1 1,1 1 0,0-1-1,0 0 1,0 1 0,0-1-1,0 1 1,0-1 0,0 1-1,1-1 1,-1 1 0,0-1-1,0 1 1,0-1 0,0 0-1,0 1 1,1-1 0,-1 1-1,0-1 1,0 1 0,1-1-1,-1 0 1,0 1 0,1-1-1,-1 0 1,0 1-1,1-1 1,-1 0 0,1 0-1,-1 1 1,0-1 0,1 0-1,-1 0 1,1 0 0,-1 0-1,1 1 1,0-1 0,18 10-210,7-1-135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4.003"/>
    </inkml:context>
    <inkml:brush xml:id="br0">
      <inkml:brushProperty name="width" value="0.05" units="cm"/>
      <inkml:brushProperty name="height" value="0.05" units="cm"/>
    </inkml:brush>
  </inkml:definitions>
  <inkml:trace contextRef="#ctx0" brushRef="#br0">12 156 18196,'0'0'80,"-1"0"1,1 0-1,0 0 0,-1 0 1,1 0-1,-1 0 0,1 0 1,0 0-1,-1 0 0,1 0 1,-1 0-1,1 0 0,0 0 1,-1 0-1,1-1 1,-1 1-1,1 0 0,0 0 1,-1 0-1,1-1 0,0 1 1,-1 0-1,1 0 0,0-1 1,-1 1-1,1 0 0,0-1 1,0 1-1,0 0 0,-1-1 1,1 1-1,0 0 1,0-1-1,13-12 1206,0 5-1032,1 0-1,0 1 1,1 0-1,0 1 1,0 1-1,0 0 1,1 1-1,-1 1 1,33-3-1,-45 6-236,1 0 1,-1 0-1,1 1 0,-1-1 0,1 1 0,-1 0 0,1 0 0,-1 0 1,0 0-1,1 0 0,-1 1 0,0 0 0,3 2 0,2 2 82,-1 0-1,0 1 0,9 10 0,-10-10-25,-4-5-29,1 1 0,0-1 0,-1 0 1,1 0-1,0 0 0,0 0 0,0 0 1,0 0-1,1-1 0,-1 0 0,0 1 1,1-1-1,-1 0 0,0-1 0,6 1 0,-3 0 17,1-1-1,-1-1 1,1 1-1,0-1 0,-1 0 1,0 0-1,12-5 1,-3 0 32,0-1 0,0 0-1,-1-1 1,0-1 0,24-19 0,-30 21-95,0 0 1,-1-1-1,9-11 0,-15 17-47,1 0 0,-1 0-1,0 0 1,0 0 0,0 0-1,0 0 1,0 0 0,-1-1-1,2-3 1,-2 5-4,0 0 1,0 1 0,0-1-1,0 0 1,0 0-1,-1 1 1,1-1-1,0 0 1,0 0 0,0 1-1,-1-1 1,1 0-1,-1 0 1,1 1 0,0-1-1,-1 1 1,1-1-1,-1 0 1,1 1-1,-1-1 1,0 1 0,1-1-1,-1 1 1,1-1-1,-1 1 1,0 0 0,0-1-1,0 1 1,-2-1-104,0 0-1,-1 0 1,1 1 0,0-1 0,0 1 0,0 0 0,-1 0 0,1 0 0,0 1-1,0-1 1,0 1 0,0-1 0,-1 1 0,-2 2 0,-19 8-600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08.630"/>
    </inkml:context>
    <inkml:brush xml:id="br0">
      <inkml:brushProperty name="width" value="0.05" units="cm"/>
      <inkml:brushProperty name="height" value="0.05" units="cm"/>
    </inkml:brush>
  </inkml:definitions>
  <inkml:trace contextRef="#ctx0" brushRef="#br0">0 289 8370,'17'16'833,"0"-1"0,1 0 0,0-1 0,1-1 0,38 20 0,-44-26-679,75 43 610,227 137 111,-292-172-848,15 11 42,2-1-1,46 20 1,-83-44-44,-1 0 1,1 0-1,0 0 0,-1 0 1,1 0-1,0-1 0,-1 1 0,1-1 1,0 0-1,0 0 0,0 0 1,0 0-1,-1 0 0,1-1 1,4 0-1,-5 0 6,-1 0 1,1 0-1,-1 0 0,1 0 1,-1 0-1,1-1 0,-1 1 1,0 0-1,1-1 1,-1 1-1,0-1 0,0 0 1,0 1-1,0-1 0,0 0 1,-1 1-1,1-1 0,0 0 1,-1 0-1,1 0 0,-1 1 1,0-1-1,0-4 1,1-13 199,-2-1 1,0 1 0,-2-1 0,0 1 0,-1 0 0,-11-35 0,5 22-34,-22-80 385,-17-64-617,39 132-228,-8-90 1,16 88 82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4.455"/>
    </inkml:context>
    <inkml:brush xml:id="br0">
      <inkml:brushProperty name="width" value="0.05" units="cm"/>
      <inkml:brushProperty name="height" value="0.05" units="cm"/>
    </inkml:brush>
  </inkml:definitions>
  <inkml:trace contextRef="#ctx0" brushRef="#br0">1 179 16636,'5'-15'2152,"4"-2"-1607,1 0 0,0 1 0,1 0 0,1 0 0,0 2 0,1-1 0,18-14 0,-29 27-490,0 0 1,0 1-1,0-1 1,0 1-1,0 0 1,0-1-1,0 1 1,1 0-1,-1 0 1,0 1-1,1-1 1,-1 0 0,0 1-1,1-1 1,2 1-1,-3 0-19,-1 1-1,1-1 1,0 0-1,-1 1 1,1 0-1,-1-1 1,1 1 0,-1 0-1,1 0 1,-1 0-1,0 0 1,1 0-1,-1 0 1,0 0-1,0 1 1,0-1-1,0 0 1,0 1 0,0-1-1,0 0 1,0 1-1,-1-1 1,2 3-1,2 5 55,0 1 41,1 0 1,0-1 0,1 0-1,8 11 1,-11-17-82,0 0 1,0 0 0,1 0-1,-1 0 1,1-1 0,-1 1-1,1-1 1,0 0-1,0 0 1,0-1 0,0 1-1,1-1 1,6 2 0,5-1 102,-1 0 0,0 0 0,0-2 0,20-1 1,-27 0-129,0 1 1,0-2 0,0 1 0,0-1 0,-1-1 0,1 1-1,0-1 1,-1 0 0,13-8 0,-19 10-88,0 0-1,0 0 1,0 0 0,0 0 0,0 0 0,0 0-1,0 0 1,0 0 0,0 0 0,0 0 0,-1 0-1,1 0 1,0-1 0,-1 1 0,1 0 0,-1-1 0,0 1-1,1 0 1,-1-1 0,0 1 0,0-1 0,0 1-1,0 0 1,0-1 0,0 1 0,0 0 0,-1-3-1,-1-1-46,0-1 0,0 1-1,-1 0 1,1 0-1,-6-7 1,5 7 58,-16-26-481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4.937"/>
    </inkml:context>
    <inkml:brush xml:id="br0">
      <inkml:brushProperty name="width" value="0.05" units="cm"/>
      <inkml:brushProperty name="height" value="0.05" units="cm"/>
    </inkml:brush>
  </inkml:definitions>
  <inkml:trace contextRef="#ctx0" brushRef="#br0">7 340 16852,'-6'17'3903,"156"-116"1292,-104 66-4646,0 1-204,212-160 712,-266 199-1021,1 1 1,1 0-1,-1 0 1,1 0-1,-9 17 1,-22 53-219,29-61 77,4-10-46,0 2 0,0-1 0,1 0 0,1 1 0,-1-1 0,1 1 0,0 0 0,1 0 0,0 0 0,1 11 0,0-19 143,0-1-1,0 1 1,0-1 0,0 1-1,0-1 1,0 1-1,0-1 1,1 0-1,-1 1 1,0-1 0,0 1-1,0-1 1,1 0-1,-1 1 1,0-1-1,0 0 1,1 1 0,-1-1-1,0 0 1,1 1-1,-1-1 1,0 0-1,1 0 1,-1 1 0,1-1-1,-1 0 1,0 0-1,1 0 1,-1 0-1,1 1 1,-1-1 0,1 0-1,-1 0 1,0 0-1,1 0 1,-1 0-1,1 0 1,-1 0 0,1 0-1,-1 0 1,1 0-1,-1-1 1,0 1-1,1 0 1,-1 0 0,1 0-1,-1 0 1,0-1-1,1 1 1,-1 0-1,0 0 1,1-1 0,-1 1-1,0 0 1,1-1-1,16-9-390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5.534"/>
    </inkml:context>
    <inkml:brush xml:id="br0">
      <inkml:brushProperty name="width" value="0.05" units="cm"/>
      <inkml:brushProperty name="height" value="0.05" units="cm"/>
    </inkml:brush>
  </inkml:definitions>
  <inkml:trace contextRef="#ctx0" brushRef="#br0">194 41 15731,'0'-1'116,"1"1"-1,0-1 1,-1 1 0,1-1-1,0 0 1,-1 1-1,1-1 1,-1 0-1,1 0 1,-1 1 0,1-1-1,-1 0 1,0 0-1,1 0 1,-1 0-1,0 1 1,0-1-1,0 0 1,1 0 0,-1 0-1,0 0 1,0 0-1,0 0 1,0 0-1,-1 1 1,1-1-1,0 0 1,0 0 0,0 0-1,-1 0 1,1 0-1,0 0 1,-1 1-1,1-1 1,-1 0-1,1 0 1,-1 1 0,1-1-1,-1 0 1,-1 0-1,0 0 51,0 0-1,0 0 1,0 0-1,0 0 1,0 1 0,0-1-1,0 1 1,0-1-1,0 1 1,0 0-1,-1 0 1,1 0-1,0 0 1,0 0 0,0 0-1,-4 2 1,-2 0-52,1 1 1,-1 0-1,1 0 0,0 1 1,1 0-1,-1 0 1,1 1-1,0 0 1,0 0-1,0 0 0,0 1 1,1-1-1,-5 8 1,2-2-43,1 0-1,0 0 1,0 1 0,1 0 0,0 0-1,-6 25 1,10-30-24,0 1 1,1-1-1,0 1 1,0-1-1,0 1 0,1 0 1,1-1-1,1 15 0,-1-20-29,0 1-1,-1-1 0,1 1 1,0-1-1,0 0 0,0 1 0,0-1 1,0 0-1,1 0 0,-1 0 1,1 0-1,0 0 0,-1 0 1,1 0-1,0 0 0,0-1 1,0 1-1,0-1 0,0 1 1,1-1-1,-1 0 0,0 0 0,0 0 1,1 0-1,-1 0 0,1-1 1,-1 1-1,1-1 0,-1 0 1,4 1-1,2-2 10,-1 1 0,1-2 1,-1 1-1,0-1 0,1 0 0,-1 0 0,0-1 1,-1 0-1,1 0 0,0 0 0,-1-1 1,1 0-1,-1-1 0,-1 1 0,10-10 0,-2 2 23,-1-1 0,0 0-1,-1-1 1,-1-1-1,14-22 1,-20 29-28,0-1 0,0 0 0,-1 1 0,0-1 1,-1-1-1,3-13 0,-5 21-59,1 0 1,-1 0-1,0 0 1,0 0-1,0 0 0,0 0 1,0 0-1,0 0 0,-1 0 1,1 0-1,0 1 1,-1-1-1,0 0 0,1 0 1,-1 0-1,0 0 1,0 1-1,0-1 0,0 0 1,0 1-1,0-1 1,-1 1-1,1-1 0,-1 1 1,1 0-1,-1 0 1,1-1-1,-1 1 0,1 0 1,-1 0-1,0 1 1,0-1-1,0 0 0,1 0 1,-1 1-1,0-1 0,-3 1 1,1 0-123,1 0 1,-1 0-1,0 0 1,1 1 0,-1 0-1,1 0 1,-1 0-1,1 0 1,0 0-1,-1 1 1,1-1-1,-5 4 1,-5 5-466</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6"/>
    </inkml:context>
    <inkml:brush xml:id="br0">
      <inkml:brushProperty name="width" value="0.05" units="cm"/>
      <inkml:brushProperty name="height" value="0.05" units="cm"/>
    </inkml:brush>
  </inkml:definitions>
  <inkml:trace contextRef="#ctx0" brushRef="#br0">0 311 17900,'0'2'1781,"5"-4"-509,13-13 190,23-24 263,219-201 1029,-256 236-2726,-3 3-19,-1 0 0,1 0 0,0 0 0,0 0 0,-1 0-1,1 0 1,0 1 0,0-1 0,0 0 0,0 0 0,0 1 0,0-1 0,0 1 0,0-1 0,2 1-1,-3 0-1,0 1 1,0-1-1,0 1 0,1-1 0,-1 1 0,0-1 0,0 1 0,0-1 0,0 1 0,0-1 0,0 1 0,0-1 0,-1 1 0,1-1 0,0 1 0,0-1 0,0 1 0,0-1 0,-1 1 0,1-1 0,0 0 0,0 1 0,-1-1 0,1 1 0,0-1 0,-1 1 0,-11 21 72,9-18-49,-64 130 319,58-113-363,1 0 0,2 1 1,0-1-1,-5 37 0,10-57-39,1 0-1,0 0 1,0-1 0,-1 1-1,1 0 1,0 0-1,0 0 1,0 0 0,0 0-1,0 0 1,1 0-1,-1 0 1,0 0 0,0-1-1,1 1 1,-1 0-1,0 0 1,1 0 0,-1 0-1,1-1 1,-1 1 0,1 0-1,-1 0 1,1-1-1,-1 1 1,1 0 0,1 0-1,-1-1-2,0 0 0,0 0 0,0 0 1,0 0-1,0-1 0,0 1 0,0 0 0,0-1 0,0 1 0,0 0 0,-1-1 0,1 1 0,0-1 1,0 0-1,0 1 0,0-1 0,-1 0 0,1 1 0,0-1 0,-1 0 0,1 0 0,0 0 0,-1 1 1,1-3-1,16-23-436,1-5-178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26.660"/>
    </inkml:context>
    <inkml:brush xml:id="br0">
      <inkml:brushProperty name="width" value="0.05" units="cm"/>
      <inkml:brushProperty name="height" value="0.05" units="cm"/>
    </inkml:brush>
  </inkml:definitions>
  <inkml:trace contextRef="#ctx0" brushRef="#br0">333 53 16820,'1'-1'160,"-1"0"1,1 0 0,-1 1 0,1-1 0,-1 0 0,1 0 0,-1 1-1,1-1 1,-1 0 0,0 0 0,1 0 0,-1 0 0,0 0 0,0 0-1,0 0 1,0 1 0,0-1 0,0 0 0,0 0 0,0 0 0,0 0 0,0 0-1,0 0 1,-1 0 0,1 0 0,-1-1 0,0 0 38,0 1-1,-1 0 1,1-1 0,0 1 0,-1 0-1,1 0 1,-1-1 0,0 1 0,1 0-1,-1 1 1,0-1 0,-2-1 0,-4-1 154,0 1 0,0 0 1,0 0-1,-1 1 1,-8 0-1,-1 1-89,1 0 0,-1 2 0,-30 6-1,40-6-228,0 0 0,0 0 0,1 1-1,-1 0 1,1 0 0,-1 1 0,1 0-1,0 1 1,1-1 0,-9 9-1,14-13-27,0 1 0,0 0 0,0-1 0,1 1 0,-1 0 0,0 0-1,1-1 1,-1 1 0,0 0 0,1 0 0,-1 0 0,1 0 0,0 0-1,-1 0 1,1 0 0,0 0 0,-1 0 0,1 0 0,0 0 0,0 0-1,0 0 1,0 2 0,1-2-1,-1 0 0,1-1 0,-1 1 0,1 0 0,-1 0 0,1-1 0,0 1 0,-1 0 0,1-1 0,0 1 0,0-1-1,-1 1 1,1-1 0,0 1 0,0-1 0,0 0 0,0 1 0,0-1 0,1 1 0,5 0 8,0 0 0,1 0 0,-1-1 0,0 1 0,10-2 0,9-3-91,1-1 1,-1-2-1,0 0 1,0-2 0,-1 0-1,44-24 1,-69 32 71,0 1 0,0 0 1,0 0-1,0 0 0,0 0 0,1 0 1,-1 0-1,0 0 0,0-1 0,0 1 1,0 0-1,1 0 0,-1 0 0,0 0 1,0 0-1,0 0 0,1 0 0,-1 0 1,0 0-1,0 0 0,0 0 0,1 0 1,-1 0-1,0 0 0,0 0 0,0 0 0,0 0 1,1 0-1,-1 0 0,0 0 0,0 1 1,0-1-1,1 0 0,-1 0 0,0 0 1,0 0-1,0 0 0,0 0 0,0 0 1,0 1-1,1-1 0,-1 0 0,0 0 1,0 0-1,0 0 0,0 1 0,0-1 1,0 0-1,0 0 0,0 0 0,0 1 1,0-1-1,-1 10-63,-7 9 71,1 0 0,1 1 0,1-1 0,1 1 1,-3 28-1,6-42 9,1 0 0,0 0 0,1 0-1,-1 0 1,1 0 0,0 0 0,1 0 0,-1 0 0,1 0 0,1-1 0,-1 1 0,1-1 0,0 1 0,0-1 0,0 0 0,1 0 0,0 0-1,0-1 1,0 1 0,0-1 0,1 0 0,7 6 0,14 4 21,-20-12-21,-1 1 0,0 0 0,1 0 0,-1 1 0,5 4 0,-10-8-8,0 1-1,1-1 0,-1 0 0,0 1 1,1-1-1,-1 1 0,0-1 0,0 1 0,1-1 1,-1 1-1,0-1 0,0 1 0,0-1 1,0 1-1,0-1 0,0 1 0,0-1 0,0 1 1,0-1-1,0 1 0,0-1 0,0 1 0,0-1 1,0 1-1,0-1 0,-1 1 0,1-1 1,0 1-1,0-1 0,0 1 0,-1-1 0,1 0 1,0 1-1,-1-1 0,1 1 0,0-1 0,-1 0 1,1 1-1,-1-1 0,1 0 0,-1 1 1,-22 14 130,16-12-95,-34 18 245,-1-2 1,0-2-1,-2-2 1,0-2-1,-61 11 1,94-22-271,1 1-103,-1-1 1,1-1-1,-1 0 0,1 0 1,-15-2-1,21-1-686,9-3 437,15-6 162,-12 7 3,27-14-289</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5.288"/>
    </inkml:context>
    <inkml:brush xml:id="br0">
      <inkml:brushProperty name="width" value="0.05" units="cm"/>
      <inkml:brushProperty name="height" value="0.05" units="cm"/>
    </inkml:brush>
  </inkml:definitions>
  <inkml:trace contextRef="#ctx0" brushRef="#br0">0 612 12299,'2'-3'81,"-1"1"0,1 0 0,-1 0 0,1 0 0,0 0 0,0 1 0,0-1 0,0 0 0,0 1 0,0 0 0,0-1 0,4 0 0,-3 0 37,17-9-32,0 1 0,1 1 0,35-9 1,-15 4-24,77-26 526,2 5 1,2 5 0,224-24 0,507-13 262,963-10-225,357 13-139,-1261-40-296,-892 100-180,-12 4-25,-1-1 1,0-1-1,1 1 0,-1-1 1,0-1-1,0 1 0,12-7 1,-19 9-8,1-1 0,-1 1 1,0 0-1,0-1 0,0 1 1,1 0-1,-1-1 0,0 1 1,0 0-1,0-1 1,0 1-1,0-1 0,0 1 1,0 0-1,0-1 0,0 1 1,0 0-1,0-1 0,0 1 1,0 0-1,0-1 1,0 1-1,0-1 0,0 1 1,-1 0-1,1-1 0,0 1 1,0 0-1,0-1 0,0 1 1,-1 0-1,1 0 1,0-1-1,0 1 0,-1 0 1,1 0-1,0-1 0,-1 1 1,1 0-1,0 0 1,-1 0-1,1-1 0,-3-2-66,-4-8-134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8.280"/>
    </inkml:context>
    <inkml:brush xml:id="br0">
      <inkml:brushProperty name="width" value="0.05" units="cm"/>
      <inkml:brushProperty name="height" value="0.05" units="cm"/>
    </inkml:brush>
  </inkml:definitions>
  <inkml:trace contextRef="#ctx0" brushRef="#br0">120 9 14339,'-1'-8'4834,"-4"18"-1488,-2 6-2161,-6 4-263,8-15-814,1 1 0,0-1 0,1 1 1,0 0-1,0 0 0,0 0 0,-3 11 0,6-16-106,0 0 0,0-1-1,0 1 1,0-1 0,1 1 0,-1-1 0,0 1 0,1 0 0,-1-1 0,0 1 0,1-1 0,-1 0-1,1 1 1,-1-1 0,1 1 0,-1-1 0,1 0 0,-1 1 0,1-1 0,-1 0 0,1 1-1,-1-1 1,1 0 0,0 0 0,-1 0 0,1 0 0,-1 1 0,1-1 0,0 0 0,-1 0 0,1 0-1,0 0 1,-1 0 0,1 0 0,-1-1 0,1 1 0,1 0 0,30-3-6,-28 2 9,6 0-3,5-2 0,0 1 1,0 1-1,1 0 0,-1 1 1,17 2-1,-28-2-2,-1 1 1,0 0-1,1 0 0,-1 0 1,0 0-1,0 0 0,0 1 1,0-1-1,0 1 0,0 0 1,0 0-1,0 0 0,-1 0 1,1 1-1,-1-1 0,1 0 1,-1 1-1,0 0 0,0 0 1,0 0-1,-1 0 0,1 0 1,-1 0-1,1 0 0,-1 0 0,0 0 1,0 1-1,0 5 0,1 2 3,-1 1-1,-1-1 1,0 1-1,0-1 1,-2 1-1,1-1 0,-1 1 1,-1-1-1,-5 15 1,3-12 49,0-1 1,-2 1-1,0-1 1,0-1-1,-1 1 1,-18 20 0,24-30-30,0 0 0,-1 0 0,0-1 1,1 1-1,-1-1 0,0 0 1,0 0-1,0 0 0,0 0 1,-1-1-1,1 1 0,0-1 0,-1 0 1,1 0-1,-1 0 0,1 0 1,-1-1-1,0 1 0,-7-1 0,7-1-43,-1 0 0,1 0 0,-1 0 0,0-1 0,1 0 0,0 0 0,-1 0-1,1 0 1,0 0 0,0-1 0,0 0 0,1 0 0,-1 0 0,-4-5 0,-1-3-252,-1-1-1,2 0 1,0-1 0,0 0 0,1 0 0,1 0 0,0-1 0,0 0 0,2 0 0,-6-26 0,3-11-452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8.724"/>
    </inkml:context>
    <inkml:brush xml:id="br0">
      <inkml:brushProperty name="width" value="0.05" units="cm"/>
      <inkml:brushProperty name="height" value="0.05" units="cm"/>
    </inkml:brush>
  </inkml:definitions>
  <inkml:trace contextRef="#ctx0" brushRef="#br0">1 5 17460,'18'0'1992,"-1"0"-1048,1-1-360,7 1 953,1 0-241,1 0-416,1-2-392,-4 2-1192,1-1-136,-7 1 656,-2 0-224,-4 1-168</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9.155"/>
    </inkml:context>
    <inkml:brush xml:id="br0">
      <inkml:brushProperty name="width" value="0.05" units="cm"/>
      <inkml:brushProperty name="height" value="0.05" units="cm"/>
    </inkml:brush>
  </inkml:definitions>
  <inkml:trace contextRef="#ctx0" brushRef="#br0">220 39 19164,'-12'2'479,"-1"1"-1,1 0 1,0 1-1,0 1 0,0-1 1,1 2-1,0 0 1,0 0-1,0 1 1,-11 10-1,15-12-402,0 1 0,1 0 0,-1 0 0,2 0 0,-1 1 0,1 0 0,0 0-1,0 0 1,1 1 0,0-1 0,0 1 0,1 0 0,0 0 0,0 1 0,-2 12-1,5-18-67,-1 1-1,1-1 0,0 0 0,0 0 0,0 1 0,0-1 0,1 0 0,0 0 0,-1 0 0,1 1 0,0-1 1,0 0-1,1 0 0,-1-1 0,1 1 0,-1 0 0,1 0 0,0-1 0,0 1 0,0-1 0,0 1 0,1-1 1,-1 0-1,1 0 0,-1 0 0,1 0 0,0 0 0,0-1 0,-1 1 0,1-1 0,0 0 0,5 1 0,0 1 2,0-2 0,0 0 0,0 0 0,0 0 0,0-1 0,0 0 0,0 0 0,0-1-1,0 0 1,0 0 0,-1-1 0,10-3 0,-5 0 17,-1 0 1,0-1 0,-1 0-1,1-1 1,-1 0-1,0 0 1,-1-1-1,1 0 1,11-15-1,-17 18 2,0 0 1,0 0-1,0 0 0,-1 0 0,0 0 0,0-1 0,0 1 0,-1-1 0,0 0 1,0 0-1,0 0 0,-1 0 0,0 0 0,0 0 0,-1 0 0,1 0 1,-1-1-1,-1 1 0,1 0 0,-3-12 0,2 15-14,-1 0 0,1 0 0,-1 0 0,1 0 0,-1 1 1,0-1-1,0 0 0,0 1 0,0 0 0,0-1 0,-1 1 0,1 0 0,-1 0 0,1 0 0,-1 0 0,0 1 0,0-1 0,0 1 0,0 0 1,0 0-1,0 0 0,0 0 0,0 0 0,-5 0 0,3 0-121,0 1 0,0 0 1,0 0-1,0 0 0,0 0 0,0 1 1,1 0-1,-1 0 0,0 0 0,0 0 1,0 1-1,1 0 0,-1 0 0,1 0 1,-6 4-1,9-6 14,1 1-1,-1-1 1,0 0 0,0 1-1,1 0 1,-1-1 0,0 1 0,1-1-1,-1 1 1,0 0 0,1 0 0,-1-1-1,1 1 1,0 0 0,-1 0 0,1-1-1,-1 1 1,1 0 0,0 0-1,0 0 1,-1 0 0,1 0 0,0 0-1,0-1 1,0 1 0,0 0 0,0 1-1,1-1 15,0 0 0,-1 0 0,1 0 0,0 0 0,0 0 0,-1 0 0,1 0 0,0 0 0,0-1 0,0 1 0,0 0 0,0-1 0,0 1 0,0 0 0,0-1-1,1 0 1,-1 1 0,0-1 0,0 0 0,2 1 0,22 4-888</inkml:trace>
  <inkml:trace contextRef="#ctx0" brushRef="#br0" timeOffset="1">531 57 19364,'0'0'72,"0"0"0,-1-1 0,1 1 0,0 0 0,0-1 0,0 1 0,-1 0 0,1 0 0,0-1 0,0 1 0,-1 0 0,1 0 0,0-1 0,0 1 0,-1 0 0,1 0 0,0 0 0,-1 0 0,1-1 0,0 1 0,-1 0 0,1 0 0,0 0 0,-1 0 0,1 0 0,0 0 0,-1 0 0,1 0 0,-1 0 0,1 0 0,0 0 0,-1 0 0,1 0 0,0 0 0,-1 1 0,1-1 0,-18 4 545,9 1-226,-1-1 1,1 1-1,0 1 1,1 0-1,-1 0 1,1 1-1,0 0 0,-7 9 1,11-12-326,0 0 0,0 1 1,0 0-1,1 0 0,0 0 1,0 0-1,1 0 0,-1 1 0,1-1 1,0 1-1,1-1 0,-1 1 1,1 0-1,0 0 0,0 11 0,1-15-58,0-1 0,1 0 0,-1 1 0,0-1 0,0 0-1,1 1 1,-1-1 0,1 0 0,-1 1 0,1-1 0,0 0-1,-1 0 1,1 0 0,0 0 0,0 0 0,0 0-1,0 0 1,0 0 0,0 0 0,2 2 0,0-2-2,-1 0-1,1 0 1,-1 0 0,1 0 0,-1-1 0,1 1 0,0-1 0,-1 1 0,1-1 0,3 0 0,3 0-3,0-1 1,-1 0-1,1-1 1,-1 0 0,16-5-1,-8 0 11,-1 0 0,0 0 0,-1-1 0,0-1 0,0-1 0,-1 0 0,0 0 0,-1-1 0,0-1 0,-1 0 0,10-15 0,-18 24-1,-1-1 1,0 0-1,0 0 0,0 1 0,-1-1 0,1 0 1,-1 0-1,0 0 0,0-1 0,0 1 0,-1 0 0,0 0 1,0-5-1,0 7-5,0-1-1,-1 1 1,1 0 0,-1 0 0,1 1 0,-1-1 0,0 0 0,0 0-1,0 0 1,0 0 0,0 1 0,0-1 0,-1 0 0,1 1-1,-1-1 1,1 1 0,-1 0 0,1-1 0,-1 1 0,0 0 0,1 0-1,-1 0 1,0 0 0,0 0 0,0 1 0,0-1 0,0 0-1,-4 0 1,-2 0-150,0 0 1,-1 1-1,1 0 0,0 0 0,-1 1 0,1 0 0,0 1 0,0 0 0,0 0 0,0 0 0,0 1 1,0 0-1,1 1 0,-1 0 0,1 0 0,0 0 0,0 1 0,1 0 0,-8 8 0,12-12 65,1 1 0,0 0 0,-1 0 0,1 0 0,0 0 0,0 0 0,0 0 0,1 1 0,-1-1 0,0 0-1,1 0 1,0 1 0,-1-1 0,1 3 0,2 12-695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2.600"/>
    </inkml:context>
    <inkml:brush xml:id="br0">
      <inkml:brushProperty name="width" value="0.05" units="cm"/>
      <inkml:brushProperty name="height" value="0.05" units="cm"/>
    </inkml:brush>
  </inkml:definitions>
  <inkml:trace contextRef="#ctx0" brushRef="#br0">275 28 17260,'1'-1'120,"0"0"1,0 0-1,0 0 1,-1 1-1,1-1 1,0 0 0,-1 0-1,1 0 1,-1 0-1,1 0 1,-1 0-1,1 0 1,-1-1-1,0 1 1,0 0-1,1 0 1,-1 0 0,0 0-1,0 0 1,0-3-1,-1 4-54,0 0 0,1-1 0,-1 1 0,1-1 0,-1 1 0,0 0 0,1-1 0,-1 1 1,0 0-1,1 0 0,-1 0 0,0 0 0,0-1 0,1 1 0,-1 0 0,0 0 0,1 0 0,-1 0 0,0 1 0,0-1 0,1 0 0,-1 0 0,0 1 0,-10 1 385,0 1 0,-18 9 0,3 0-172,1 1-1,-40 27 1,55-33-241,0 1 1,0 0-1,0 1 0,1 0 0,1 0 0,0 1 1,0 0-1,-8 15 0,14-23-15,1 1-1,-1 0 0,1 0 1,0 0-1,0 0 1,0 0-1,0 0 1,1 0-1,-1 0 1,1 0-1,0 1 0,0-1 1,0 5-1,1-6-7,-1 0 0,1-1 0,0 1 0,0-1 0,-1 1-1,1-1 1,0 1 0,0-1 0,1 0 0,-1 1 0,0-1-1,0 0 1,1 0 0,-1 0 0,1 0 0,-1 0 0,1 0 0,-1 0-1,1 0 1,-1-1 0,1 1 0,0 0 0,-1-1 0,1 0-1,3 1 1,9 1 42,1 0-1,0-1 0,0-1 0,-1 0 0,1-1 1,22-4-1,86-26-54,-107 27-292,0-1 0,0-1-1,-1 0 1,0-2 0,21-12 0,-34 20 310,-1-1 0,0 0 0,0 0 0,0 0 1,0 0-1,0 0 0,0 0 0,0 0 0,0 0 1,0 0-1,0 0 0,-1-1 0,1 1 0,0 0 0,-1-1 1,1 1-1,-1 0 0,1-2 0,-1 2-31,0 0 1,-1 0-1,1 0 0,0 0 0,-1 0 0,1 0 1,0 0-1,-1 0 0,1 0 0,-1 0 0,0 0 1,1 0-1,-1 1 0,0-1 0,1 0 0,-1 0 1,0 1-1,0-1 0,0 0 0,1 1 0,-1-1 1,0 1-1,0-1 0,0 1 0,0 0 0,-2-1 1,-25-7-325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5.910"/>
    </inkml:context>
    <inkml:brush xml:id="br0">
      <inkml:brushProperty name="width" value="0.05" units="cm"/>
      <inkml:brushProperty name="height" value="0.05" units="cm"/>
    </inkml:brush>
  </inkml:definitions>
  <inkml:trace contextRef="#ctx0" brushRef="#br0">150 290 15419,'-2'-2'259,"-1"0"1,0 1-1,0-1 0,0 1 0,0-1 0,0 1 0,0 0 0,0 0 0,0 0 1,0 1-1,0-1 0,-1 1 0,-4-1 0,6 2-149,-1-1-1,0 1 1,1 0 0,-1 0-1,1 0 1,-1 0 0,1 0-1,0 0 1,-1 1 0,1-1-1,0 1 1,0 0 0,0 0-1,0-1 1,0 1-1,-3 5 1,-2 3 54,0 1 0,1-1 0,0 1 0,1 1 0,0-1 0,0 1 0,1 0 0,-4 23 0,5-17-39,1 0 0,0 0 0,1 0 0,1 0 0,4 29 0,-3-43-94,-1 0-1,1 1 1,0-1 0,1 0-1,-1 0 1,1 0-1,-1 0 1,1 0 0,1 0-1,-1-1 1,3 5 0,-3-7-12,0 1 1,0 0 0,0 0 0,0-1 0,0 0-1,0 1 1,1-1 0,-1 0 0,0 0-1,1 0 1,-1 0 0,1 0 0,0-1-1,-1 1 1,1-1 0,-1 0 0,1 0-1,0 0 1,-1 0 0,5 0 0,6-3 21,0 0 0,-1 0 0,1-1 1,-1-1-1,0 0 0,0 0 0,0-2 0,-1 1 1,0-1-1,14-12 0,13-12 167,48-52 0,-45 39 125,44-61 0,-68 82-176,-1-2 0,-1 0-1,-1 0 1,16-45 0,-27 62-83,0-1 1,-1 0-1,0 0 0,0 0 0,-1 0 1,0 0-1,-1 0 0,0 0 0,-1-14 1,1 22-61,0-1 0,-1 1 1,1 0-1,0-1 0,-1 1 0,1 0 0,0 0 1,-1-1-1,0 1 0,1 0 0,-1 0 1,0 0-1,1-1 0,-1 1 0,0 0 1,0 0-1,0 0 0,0 1 0,0-1 1,0 0-1,0 0 0,0 0 0,-1 1 1,1-1-1,0 1 0,0-1 0,0 1 1,-1-1-1,1 1 0,0 0 0,-1-1 1,1 1-1,0 0 0,-1 0 0,1 0 1,-1 0-1,1 0 0,0 0 0,-1 1 1,-1 0-1,-2 0 3,1 1 0,0-1 1,0 1-1,0 1 0,0-1 0,0 0 0,0 1 1,1 0-1,-1 0 0,1 0 0,-4 4 1,-2 6-20,0-1 1,1 2-1,0-1 1,1 1-1,1 0 1,0 0 0,1 1-1,-6 25 1,8-28-104,1 1 1,0-1-1,1 1 1,0-1-1,1 1 1,1 0-1,0-1 1,0 1-1,1-1 1,1 1-1,4 13 1,-5-21-44,0 0 0,1-1 0,-1 1 0,1-1 0,0 1 0,0-1 0,0 0-1,0 0 1,1 0 0,0-1 0,0 1 0,0-1 0,6 4 0,-6-5 64,-1 0 0,1 0-1,0-1 1,0 0-1,0 1 1,0-2 0,0 1-1,0 0 1,0-1-1,0 0 1,0 0 0,1 0-1,-1 0 1,0-1-1,0 1 1,0-1 0,5-2-1,31-14-712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5.099"/>
    </inkml:context>
    <inkml:brush xml:id="br0">
      <inkml:brushProperty name="width" value="0.05" units="cm"/>
      <inkml:brushProperty name="height" value="0.05" units="cm"/>
    </inkml:brush>
  </inkml:definitions>
  <inkml:trace contextRef="#ctx0" brushRef="#br0">2362 3300 7474,'0'1'60,"0"-1"0,0 0 0,0 1 1,0-1-1,0 1 0,0-1 0,0 1 1,0-1-1,0 1 0,0-1 0,0 0 0,0 1 1,1-1-1,-1 1 0,0-1 0,0 0 1,0 1-1,1-1 0,-1 1 0,0-1 1,0 0-1,1 1 0,-1-1 0,0 0 1,1 1-1,-1-1 0,0 0 0,1 0 1,-1 1-1,1-1 0,-1 0 0,0 0 1,1 0-1,-1 0 0,1 1 0,-1-1 1,1 0-1,-1 0 0,0 0 0,1 0 1,-1 0-1,1 0 0,-1 0 0,1 0 0,-1 0 1,1-1-1,0 1 57,0 0 1,1-1-1,-1 1 0,0-1 1,0 1-1,0-1 0,0 1 1,0-1-1,0 0 0,0 0 1,0 1-1,-1-1 1,1 0-1,0 0 0,0 0 1,0-1-1,3-9 325,-1 0-1,0 1 1,-1-1-1,-1 0 1,0 0 0,0 0-1,-1 0 1,-1-19-1,0 8 1,-6-92 363,-5 0 1,-47-203-1,47 268-791,-2 0-1,-2 0 1,-2 1-1,-2 2 1,-2 0-1,-2 1 1,-41-57-1,49 80-11,-123-174 34,106 144-22,-50-107-1,17-11 105,-10-23 163,60 157-228,-3 0 1,0 2-1,-30-39 1,12 29 260,-79-77 1,-54-25 459,156 134-701,-22-22 82,0-1 0,-31-41 0,37 39-82,-3 1-1,-47-40 1,-260-153 240,301 206-253,5 3 7,-1 1 1,-1 2-1,-1 1 1,0 3-1,-52-13 0,31 12-34,-77-20 88,114 27-163,0-1 1,0-1-1,1 0 0,-22-14 1,40 21-98,-1 1 0,0-1 0,1 0 0,-1 0 0,1-1 1,-1 1-1,1 0 0,0-1 0,0 1 0,0-1 1,0 0-1,1 0 0,-1 0 0,-1-3 0,3 3 3,-1 1 0,1-1 0,0 0 1,0 1-1,0-1 0,0 0 0,0 1 0,1-1 0,-1 1 0,1-1 0,-1 0 0,1 1 0,0-1 0,0 1 0,0-1 0,1 1 0,1-4 1,12-13-438,3 0-81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3.047"/>
    </inkml:context>
    <inkml:brush xml:id="br0">
      <inkml:brushProperty name="width" value="0.05" units="cm"/>
      <inkml:brushProperty name="height" value="0.05" units="cm"/>
    </inkml:brush>
  </inkml:definitions>
  <inkml:trace contextRef="#ctx0" brushRef="#br0">66 4 14451,'0'0'1664,"19"0"-799,4 0-297,13 0 1016,7 0-400,8 0-335,2 0-121,-2 0-400,-5 0-280,-14 0-736,-6 0 1992,-24 0-1304,-6-3 0,-19 4 0</inkml:trace>
  <inkml:trace contextRef="#ctx0" brushRef="#br0" timeOffset="1">1 102 15819,'29'3'1689,"12"-5"-977,9-4-288,10 0 776,4-2-136,1 2-936,-2-3-1016,-25 6 880,-9 0-192,-17 3-224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2.279"/>
    </inkml:context>
    <inkml:brush xml:id="br0">
      <inkml:brushProperty name="width" value="0.05" units="cm"/>
      <inkml:brushProperty name="height" value="0.05" units="cm"/>
    </inkml:brush>
  </inkml:definitions>
  <inkml:trace contextRef="#ctx0" brushRef="#br0">1 31 12219,'19'9'354,"0"0"0,1-1 0,0-1 1,0 0-1,39 5 0,-20-7-157,-1-2 0,54-3 0,186-23 236,43 0-318,151 56-73,-394-26-41,1-3 1,0-3 0,105-13-1,-55-4 7,568-46 138,251 90 738,-853-24-743,896 106 803,-784-77-591,223 5 0,-353-35-287,127 8 66,-156-7-82,0 3 0,53 15 0,-85-17-18,-1 0 0,1 1 1,-1 0-1,0 2 0,-1-1 0,0 2 1,0 0-1,0 1 0,-1 0 0,-1 1 1,0 0-1,0 1 0,18 26 0,-20-24 84,-1 2-1,-1-1 1,0 1-1,-1 0 1,-1 1-1,-1-1 1,0 1-1,-1 0 1,-1 1-1,0-1 0,-1 1 1,-2 33-1,-2-14 173,-3-1 0,-1 1 0,-15 51-1,-44 107 257,43-132-444,6-22-44,-12 34 8,26-67-44,0 1 0,0-1 0,1 1 0,0-1 0,0 1 0,1 13 1,1-19 7,0 1 1,0 0-1,0-1 1,0 1-1,0-1 1,1 0-1,0 1 1,0-1-1,0 0 1,0 0-1,0 0 1,0 0-1,1-1 1,-1 1-1,1-1 1,0 1-1,0-1 1,0 0-1,0 0 1,0 0-1,1-1 1,-1 1-1,0-1 1,5 2-1,10 3 113,0-1 1,0-1 0,27 3-1,-36-6-95,384 20 726,-91-9-721,49 31-19,67 5-3,-45-29-28,176 13-10,-507-29 8,584 43-5,1-33 14,52-42 6,98-1-28,-558 28 6,1108-39-64,-1254 36-50,232-20-1791,-302 24 1858,2 1-35,-1-1 0,1 1 0,-1-1 0,0 0 0,1 0-1,-1-1 1,7-2 0,-4-4-347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3.132"/>
    </inkml:context>
    <inkml:brush xml:id="br0">
      <inkml:brushProperty name="width" value="0.05" units="cm"/>
      <inkml:brushProperty name="height" value="0.05" units="cm"/>
    </inkml:brush>
  </inkml:definitions>
  <inkml:trace contextRef="#ctx0" brushRef="#br0">7 2 15739,'5'0'232,"-1"-1"-1,1 1 1,0 0-1,0 0 1,0 1-1,-1-1 1,6 2-1,-9-1-173,0-1 0,0 1 0,1-1-1,-1 1 1,0-1 0,0 1 0,0 0-1,0 0 1,0-1 0,0 1 0,-1 0 0,1 0-1,0 0 1,0 0 0,-1 0 0,1 0-1,0 0 1,-1 0 0,1 0 0,-1 1-1,0-1 1,1 0 0,-1 0 0,0 0-1,0 1 1,1-1 0,-1 0 0,0 0-1,0 0 1,0 1 0,-1-1 0,1 2-1,-2 9 297,-1-1 0,0 1-1,-1-1 1,0 0 0,-1 0-1,-8 13 1,8-14-225,0-1-1,0 2 1,1-1 0,0 0-1,1 1 1,0-1 0,-2 19-1,5-27-106,0 0 0,0 1 1,0-1-1,0 1 0,0-1 0,0 0 0,1 1 0,-1-1 0,1 0 0,0 0 0,0 1 1,0-1-1,0 0 0,0 0 0,0 0 0,0 0 0,1 0 0,-1 0 0,3 2 0,-1-2 3,-1 0 0,1-1-1,0 1 1,-1-1-1,1 0 1,0 0 0,0 0-1,-1 0 1,1 0-1,0-1 1,0 1-1,0-1 1,5 0 0,3 0-29,0-1 0,0-1 0,0 0 1,0 0-1,0-1 0,0-1 0,13-6 0,-10 4-197,0-1-1,-1-1 1,1 0-1,-2-1 1,1-1-1,-1 0 1,-1 0-1,0-1 1,15-20-1,-6 1-256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3.575"/>
    </inkml:context>
    <inkml:brush xml:id="br0">
      <inkml:brushProperty name="width" value="0.05" units="cm"/>
      <inkml:brushProperty name="height" value="0.05" units="cm"/>
    </inkml:brush>
  </inkml:definitions>
  <inkml:trace contextRef="#ctx0" brushRef="#br0">1 1 17284,'0'7'1528,"0"-2"-1096,6-1-144,11 4 208,-2-5-536,12-3 256,3-6-104,5-6-264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3.978"/>
    </inkml:context>
    <inkml:brush xml:id="br0">
      <inkml:brushProperty name="width" value="0.05" units="cm"/>
      <inkml:brushProperty name="height" value="0.05" units="cm"/>
    </inkml:brush>
  </inkml:definitions>
  <inkml:trace contextRef="#ctx0" brushRef="#br0">0 19 15563,'34'-2'2073,"-1"2"-1225,4 0-344,1-1 1232,5-1-751,-1 1-97,-7-4-432,-5 2-288,-7 0-504,-4 2-248,-12 1-456,-16 0 607,-8 3-47,-13 4-104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4.439"/>
    </inkml:context>
    <inkml:brush xml:id="br0">
      <inkml:brushProperty name="width" value="0.05" units="cm"/>
      <inkml:brushProperty name="height" value="0.05" units="cm"/>
    </inkml:brush>
  </inkml:definitions>
  <inkml:trace contextRef="#ctx0" brushRef="#br0">1 33 13499,'10'9'2104,"10"-3"-1111,9-6-329,8 0 1736,10-1-1240,5-6-119,5 1-329,0 0-288,-5-1-736,-6 0-488,-10 1 696,-5 2-160,-8 1-160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4.890"/>
    </inkml:context>
    <inkml:brush xml:id="br0">
      <inkml:brushProperty name="width" value="0.05" units="cm"/>
      <inkml:brushProperty name="height" value="0.05" units="cm"/>
    </inkml:brush>
  </inkml:definitions>
  <inkml:trace contextRef="#ctx0" brushRef="#br0">70 65 16091,'0'0'75,"0"0"-1,0 0 1,0 0-1,0 0 0,1 0 1,-1 0-1,0 0 0,0 0 1,0 0-1,0 0 1,0 0-1,1 0 0,-1 0 1,0 0-1,0 0 0,0 1 1,0-1-1,0 0 1,1 0-1,-1 0 0,0 0 1,0 0-1,0 0 0,0 0 1,0 0-1,0 1 1,0-1-1,0 0 0,0 0 1,1 0-1,-1 0 0,0 0 1,0 1-1,0-1 0,0 0 1,0 0-1,0 0 1,0 0-1,0 0 0,0 1 1,0-1-1,0 0 0,-4 10 1684,-11 12-132,13-18-1161,-8 9 415,-20 31 673,28-40-1496,1-1 1,-1 0-1,1 1 0,-1-1 1,1 1-1,0 0 0,0-1 1,0 1-1,1 0 0,0-1 1,-1 5-1,2-6-54,-1-1 1,0 1-1,1-1 1,0 0-1,-1 1 0,1-1 1,0 0-1,0 0 1,-1 1-1,1-1 0,0 0 1,0 0-1,0 0 1,0 0-1,1 0 0,-1 0 1,0 0-1,0-1 1,0 1-1,1 0 1,-1-1-1,0 1 0,1-1 1,-1 1-1,1-1 1,-1 0-1,1 1 0,1-1 1,7 1-48,1 1 0,19-2 0,-19 0 12,69-1-207,-46-1 86,0 2 0,37 4 0,-67-3 134,0-1 0,0 1 1,0 0-1,0 0 0,-1 1 0,1-1 0,0 1 1,-1 0-1,1 0 0,5 4 0,-8-5 17,0 0-1,0 0 1,0 0 0,0 0-1,-1 0 1,1 0-1,0 1 1,0-1 0,-1 0-1,1 1 1,-1-1 0,1 0-1,-1 1 1,1-1-1,-1 1 1,0-1 0,0 1-1,0-1 1,0 1 0,0-1-1,0 1 1,0-1-1,0 0 1,-1 1 0,1-1-1,0 1 1,-1-1 0,0 0-1,1 1 1,-1-1-1,0 0 1,0 2 0,-4 4 49,0 0 0,0-1 0,0 0 0,-1 1 0,0-2 0,0 1 0,0-1 0,-1 0 0,0 0 1,0-1-1,0 1 0,-1-2 0,1 1 0,-11 2 0,10-3-52,-1 0 0,1-1 1,-1 0-1,0 0 0,0-1 1,0 0-1,1-1 0,-1 0 0,0 0 1,0-1-1,0 0 0,0-1 1,-10-3-1,11 2-178,1 0 1,0-1-1,0 0 0,0 0 1,1-1-1,0 0 1,-1 0-1,2 0 0,-1-1 1,1 0-1,0 0 0,0 0 1,0-1-1,1 0 1,-6-11-1,-5-14-501</inkml:trace>
  <inkml:trace contextRef="#ctx0" brushRef="#br0" timeOffset="1">125 31 17636,'17'-9'1840,"3"2"-1040,1 2-304,5 0 889,0 1-241,8 4-472,-1 0-336,3 3-832,0 0-480,-2 1 792,0 0-192,-1-3-160</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5.321"/>
    </inkml:context>
    <inkml:brush xml:id="br0">
      <inkml:brushProperty name="width" value="0.05" units="cm"/>
      <inkml:brushProperty name="height" value="0.05" units="cm"/>
    </inkml:brush>
  </inkml:definitions>
  <inkml:trace contextRef="#ctx0" brushRef="#br0">410 235 15979,'7'14'1833,"-13"6"-985,-4 1-304,-10 7 872,-5 2-191,-4 4-305,-5 1-232,2 0-320,2 2-112,4-5-256,1-1-216,10-8-536,3-5-304,10-16 832,-7-1-184,4-7-153</inkml:trace>
  <inkml:trace contextRef="#ctx0" brushRef="#br0" timeOffset="1">131 1 18036,'-7'1'241,"0"0"0,0 1 1,1 0-1,-1 0 0,0 0 0,1 1 0,0 0 1,-1 1-1,1-1 0,0 1 0,1 0 0,-1 0 1,1 1-1,0 0 0,0 0 0,-6 8 1,8-10-159,1 1 0,0 0 0,-1-1 0,1 1 0,1 0 0,-1 0 0,1 0 0,-1 1 0,1-1 0,0 0 0,1 1 0,-1-1 0,1 0 0,0 1 0,0-1 0,0 0 0,0 1 0,1-1 0,0 0 0,0 1 0,0-1 0,0 0 0,1 0 0,0 0 0,-1 0 0,2 0 0,2 5 0,0-3-53,0-1-1,0 1 1,1-1-1,-1 0 0,1-1 1,0 1-1,0-1 1,0-1-1,1 1 1,0-1-1,-1 0 1,1 0-1,0-1 0,0 0 1,0 0-1,1-1 1,-1 0-1,0 0 1,9-1-1,-2 1-15,1-1 0,-1-1 1,1 0-1,-1-1 0,1-1 0,-1 0 0,0-1 0,24-10 0,-35 12-13,1 1 0,-1-1 0,0 0 0,0 0 0,0 0-1,0-1 1,0 1 0,-1-1 0,1 1 0,-1-1-1,0 0 1,1 0 0,-1 0 0,1-4 0,-2 5-3,0 0 1,-1 1-1,1-1 1,-1 0-1,0 0 1,1 0-1,-1 0 1,0 0-1,0 0 1,0 0-1,0 0 1,-1 0-1,1 1 1,-1-1 0,1 0-1,-1 0 1,1 0-1,-1 0 1,0 1-1,0-1 1,0 0-1,0 1 1,0-1-1,0 1 1,0-1-1,-1 1 1,1-1-1,-2 0 1,-5-4-55,1 1-1,-1 0 1,0 0 0,0 1 0,0 0 0,-1 0 0,0 1-1,1 0 1,-1 1 0,0 0 0,-19-2 0,22 3 5,-1 0 1,0 1 0,1 0-1,-1 0 1,0 0 0,0 1-1,1 0 1,-1 1 0,0-1-1,1 1 1,0 1 0,-1-1-1,1 1 1,0 0-1,0 0 1,0 1 0,-5 4-1,9-7 40,1 1 0,-1 0 0,0-1-1,1 1 1,0 0 0,-1 0 0,1 0-1,0 0 1,0 0 0,0 0 0,0 0-1,0 1 1,1-1 0,-1 0 0,0 3-1,1 13-177</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45.725"/>
    </inkml:context>
    <inkml:brush xml:id="br0">
      <inkml:brushProperty name="width" value="0.05" units="cm"/>
      <inkml:brushProperty name="height" value="0.05" units="cm"/>
    </inkml:brush>
  </inkml:definitions>
  <inkml:trace contextRef="#ctx0" brushRef="#br0">123 52 20020,'-3'3'260,"-68"61"2484,65-58-2504,1 1 1,0-1 0,0 1-1,0-1 1,1 1 0,0 1 0,0-1-1,1 0 1,-3 10 0,6-16-201,-1 0 1,1 0 0,0 1-1,0-1 1,-1 0 0,1 0-1,0 0 1,0 0 0,0 0-1,1 0 1,-1 0 0,0 1-1,0-1 1,1 0 0,-1 0-1,0 0 1,1 0 0,-1 0-1,1 0 1,-1 0 0,1 0-1,0 0 1,0 1-1,1-1-7,0 0-1,-1 0 0,1 0 1,0 0-1,0 0 0,0 0 1,-1 0-1,1-1 0,0 1 1,0-1-1,0 1 0,3-1 1,4 1 12,1-1-1,0 0 1,-1-1 0,14-2 0,-2-2-36,0 0 1,0-1-1,-1-1 0,0-1 0,0-1 0,-1 0 1,0-2-1,0 0 0,-2-1 0,24-20 0,-39 30-6,0 1-1,0-1 1,0 0-1,0-1 0,-1 1 1,1 0-1,-1-1 0,1 1 1,-1 0-1,0-1 0,0 0 1,0 1-1,0-1 0,-1 0 1,1 1-1,-1-1 1,1-4-1,-1 5 0,-1-1 0,1 1 0,-1 0 0,1 0 0,-1 0-1,0 0 1,0 0 0,0 0 0,0 0 0,0 0 0,0 0 0,-1 0 0,1 0 0,-1 1 0,1-1 0,-1 1 0,0-1 0,1 1-1,-1 0 1,0-1 0,0 1 0,-3-1 0,-6-3-87,1 1-1,-1 0 0,-1 1 1,1 0-1,0 0 1,-1 1-1,1 1 1,-1 0-1,0 1 0,1 0 1,-24 4-1,34-4 68,0 0 0,0 0-1,0 0 1,-1 0 0,1 0-1,0 1 1,0-1-1,0 1 1,0-1 0,0 1-1,0-1 1,0 1 0,0-1-1,0 1 1,0 0 0,0 0-1,0-1 1,0 1 0,1 0-1,-1 0 1,0 0 0,0 0-1,1 0 1,-2 1 0,2 13-267</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2.110"/>
    </inkml:context>
    <inkml:brush xml:id="br0">
      <inkml:brushProperty name="width" value="0.05" units="cm"/>
      <inkml:brushProperty name="height" value="0.05" units="cm"/>
    </inkml:brush>
  </inkml:definitions>
  <inkml:trace contextRef="#ctx0" brushRef="#br0">3 461 10922,'-1'4'160,"-1"12"3105,4-13-1226,5-11-620,16-29 257,27-58 1,-17 28-1220,-15 33-321,117-197 204,-124 220-338,-11 20-2,-12 33-4,8-30 0,-15 53 9,-23 91 69,35-125 30,2 0-1,1 1 1,0 32-1,8-52-974,-4-12 846,0 0-1,0 0 0,0 0 1,1 0-1,-1 1 1,0-1-1,0 0 1,0 0-1,0 0 1,1 0-1,-1 0 0,0 0 1,0 0-1,0 0 1,0 0-1,1 0 1,-1 0-1,0 0 0,0 0 1,0 0-1,1 0 1,-1 0-1,0 0 1,0 0-1,0 0 0,0 0 1,1 0-1,-1 0 1,0 0-1,0 0 1,0 0-1,0 0 0,1 0 1,-1 0-1,0 0 1,0-1-1,0 1 1,0 0-1,0 0 0,1 0 1,-1 0-1,0 0 1,0 0-1,0-1 1,0 1-1,0 0 1,0 0-1,0 0 0,0 0 1,0-1-1,1 1 1,-1 0-1,0 0 1,0 0-1,0-1 0,0 1 1,0 0-1,2-9-426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15.708"/>
    </inkml:context>
    <inkml:brush xml:id="br0">
      <inkml:brushProperty name="width" value="0.05" units="cm"/>
      <inkml:brushProperty name="height" value="0.05" units="cm"/>
    </inkml:brush>
  </inkml:definitions>
  <inkml:trace contextRef="#ctx0" brushRef="#br0">340 542 12139,'15'18'1230,"-9"-12"-346,-8-13 910,-22-31-612,-2 1 0,-47-53-1,32 41-807,-63-86 182,86 107-461,0-1-1,2-1 1,-13-33-1,24 53-82,0-3 11,6 12-24,-1 1 1,1-1-1,-1 1 0,0-1 1,1 1-1,-1-1 0,1 1 1,-1-1-1,1 1 0,-1 0 0,1-1 1,0 1-1,-1 0 0,1-1 1,-1 1-1,1 0 0,0 0 1,-1 0-1,1 0 0,0-1 1,-1 1-1,1 0 0,-1 0 0,2 0 1,172-10-197,3 0 983,-131 1-672</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2.926"/>
    </inkml:context>
    <inkml:brush xml:id="br0">
      <inkml:brushProperty name="width" value="0.05" units="cm"/>
      <inkml:brushProperty name="height" value="0.05" units="cm"/>
    </inkml:brush>
  </inkml:definitions>
  <inkml:trace contextRef="#ctx0" brushRef="#br0">150 60 9994,'8'-13'1080,"0"-1"0,7-17-1,-15 31-1041,0 0 0,0 0 0,0-1 0,0 1 0,-1 0 0,1 0-1,0 0 1,0 0 0,0 0 0,0 0 0,-1 0 0,1 0-1,0 0 1,0 0 0,0 0 0,-1 0 0,1 0 0,0 0 0,0 0-1,0 0 1,-1 0 0,1 0 0,0 0 0,0 0 0,0 0-1,0 0 1,-1 0 0,1 0 0,0 0 0,0 0 0,0 0-1,0 0 1,-1 0 0,1 1 0,0-1 0,0 0 0,0 0 0,0 0-1,0 0 1,-1 0 0,1 1 0,0-1 0,0 0 0,-10 6 602,-10 9 560,1 1-1,0 1 1,-20 24 0,33-34-1079,1 0 1,0 0 0,0 0 0,1 1-1,0 0 1,0-1 0,1 2 0,0-1-1,0 0 1,1 1 0,0-1 0,1 1-1,-1 9 1,1-12-77,1 31 102,0-37-143,0 1-1,0 0 1,0 0 0,0-1 0,0 1 0,1 0 0,-1 0-1,0-1 1,0 1 0,0 0 0,1 0 0,-1-1-1,0 1 1,1 0 0,-1-1 0,0 1 0,1 0 0,-1-1-1,1 1 1,-1-1 0,1 1 0,-1-1 0,1 1 0,0-1-1,-1 1 1,1-1 0,0 1 0,-1-1 0,1 0 0,0 0-1,-1 1 1,1-1 0,0 0 0,0 0 0,-1 0 0,3 1-1,-2-2 11,0 0-1,0 0 1,0 0 0,1 0-1,-1 0 1,0 0-1,0 0 1,0 0-1,0-1 1,-1 1-1,1 0 1,0-1-1,0 1 1,-1 0-1,1-1 1,-1 1-1,1-1 1,-1 1-1,0-1 1,1-1 0,-11 25 446,-4-3 160,9-9-572,1 1 0,0 0 0,0 0 0,1 0 1,0 1-1,0 12 0,2-20-47,1 0-1,0 1 1,0-1-1,0 1 1,1-1-1,0 0 1,0 1-1,2 6 1,-2-9 0,0 0 1,0 0-1,0 0 1,0 0-1,1 0 1,-1 0-1,1 0 1,-1 0-1,1-1 1,0 1 0,0-1-1,-1 1 1,1-1-1,0 1 1,0-1-1,5 2 1,-4-2 2,1-1 1,-1 1 0,0 0-1,1-1 1,-1 0-1,1 0 1,-1 0 0,1 0-1,-1 0 1,0-1-1,1 1 1,-1-1 0,0 0-1,1 0 1,-1 0-1,0-1 1,0 1 0,0-1-1,0 0 1,0 0-1,0 0 1,4-4 0,4-3 21,-1-1 0,0 0 0,-1 0 0,10-15 0,-8 9 35,-1 0-1,-1-1 1,0 0-1,11-32 1,-16 38 0,0-1 0,-1 0 0,-1 0-1,0 0 1,0-1 0,-2 1 0,1 0 0,-3-20 0,2 30-48,0 0 0,-1 0 0,1 0 1,-1 0-1,0 0 0,0 0 0,1 0 0,-1 0 1,0 0-1,0 1 0,-1-1 0,1 0 1,0 1-1,-1-1 0,1 1 0,-1-1 0,1 1 1,-1 0-1,1 0 0,-1 0 0,0-1 1,0 2-1,0-1 0,0 0 0,1 0 0,-1 0 1,0 1-1,0-1 0,0 1 0,-1 0 1,1 0-1,0 0 0,-2 0 0,-4 0-40,1 0 1,-1 1-1,0 0 0,1 1 0,-1-1 0,1 2 0,-12 4 0,15-3-1498,11-2 67,11 0 186,-2-2 534,6 0-150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3.354"/>
    </inkml:context>
    <inkml:brush xml:id="br0">
      <inkml:brushProperty name="width" value="0.05" units="cm"/>
      <inkml:brushProperty name="height" value="0.05" units="cm"/>
    </inkml:brush>
  </inkml:definitions>
  <inkml:trace contextRef="#ctx0" brushRef="#br0">150 54 15091,'1'-1'79,"-1"0"0,0 0 0,0 0 1,0 1-1,1-1 0,-1 0 0,0 0 0,0 0 0,0 1 0,-1-1 0,1 0 0,0 0 0,0 0 0,0 1 1,0-1-1,-1 0 0,1 0 0,0 1 0,-1-1 0,1 0 0,-1 0 0,1 1 0,-1-1 0,1 0 0,-1 1 0,1-1 1,-1 1-1,0-1 0,1 1 0,-1-1 0,0 1 0,1 0 0,-1-1 0,0 1 0,0 0 0,0-1 0,1 1 0,-1 0 1,0 0-1,0 0 0,0-1 0,1 1 0,-1 0 0,0 0 0,0 0 0,0 1 0,1-1 0,-1 0 0,0 0 0,-1 1 1,-2 0 72,0 0 1,0 0 0,0 0-1,0 1 1,1-1 0,-1 1 0,1 0-1,-1 0 1,1 1 0,-4 2-1,-1 4-56,-1 1-1,2 0 1,-1 0-1,1 0 0,1 1 1,0 0-1,0 1 0,-7 21 1,11-24-67,-1-1 1,1 1 0,0-1-1,1 1 1,0 0 0,0-1-1,1 1 1,0 0 0,1 0-1,0-1 1,0 1 0,1-1-1,4 15 1,-5-20-8,1 0 0,-1 0 0,1 0-1,0 0 1,0 0 0,0 0 0,0 0 0,1-1 0,-1 1-1,1-1 1,-1 0 0,1 0 0,0 0 0,0 0 0,0 0-1,0 0 1,0-1 0,0 1 0,1-1 0,-1 0 0,0 0-1,1 0 1,-1-1 0,1 1 0,-1-1 0,1 0-1,-1 0 1,1 0 0,4-1 0,0 0 46,0 0 0,0-1 0,0 0 0,0-1 1,-1 1-1,1-2 0,-1 1 0,1-1 0,-1 0 0,0 0 0,9-8 0,-9 5 19,1 0-1,-1-1 1,0 1-1,-1-1 0,0-1 1,0 1-1,-1-1 1,0 0-1,-1 0 1,1-1-1,-2 1 0,1-1 1,-2 0-1,1 0 1,-1 0-1,-1 0 0,0 0 1,0 0-1,-1-1 1,0 1-1,-1 0 1,0 0-1,0-1 0,-5-13 1,5 20-67,0 1 0,0-1 0,-1 1 0,1 0 0,-1-1 1,0 1-1,1 0 0,-1 0 0,-1 0 0,1 1 0,0-1 0,-1 0 0,1 1 0,-1-1 1,0 1-1,0 0 0,0 0 0,0 0 0,-5-2 0,4 3-13,0 0 0,0 0 0,0 0 0,0 1-1,0-1 1,0 1 0,0 0 0,0 0 0,0 0 0,0 1-1,0-1 1,0 1 0,0 0 0,0 0 0,0 1 0,1-1-1,-6 3 1,0 1-56,0 0 1,1 1-1,-1 0 0,1 0 0,0 1 0,-7 7 1,12-10-97,-1-1 0,1 1 0,0 0 1,1 0-1,-1 0 0,1 0 1,-1 0-1,1 1 0,0-1 0,1 1 1,-1-1-1,1 1 0,0 0 0,-1 7 1,2-10 72,0-1 1,0 0-1,0 1 0,0-1 1,0 0-1,1 1 1,-1-1-1,0 0 0,1 0 1,-1 1-1,1-1 1,-1 0-1,1 0 0,0 0 1,0 0-1,-1 1 1,1-1-1,0 0 0,0-1 1,0 1-1,0 0 1,1 1-1,1-1-21,0 1 0,-1-1 0,1 0 0,0 0-1,0-1 1,0 1 0,0 0 0,0-1 0,5 0 0,28-1-753</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3.807"/>
    </inkml:context>
    <inkml:brush xml:id="br0">
      <inkml:brushProperty name="width" value="0.05" units="cm"/>
      <inkml:brushProperty name="height" value="0.05" units="cm"/>
    </inkml:brush>
  </inkml:definitions>
  <inkml:trace contextRef="#ctx0" brushRef="#br0">92 64 17020,'2'-8'1897,"-7"11"-968,-11 12 32,6 2-801,0 0 1,1 0-1,1 1 0,1 1 1,0 0-1,1-1 1,1 2-1,1-1 0,1 0 1,1 1-1,0 0 0,3 36 1,-1-50-159,1 0 0,0 0 1,0-1-1,0 1 0,1-1 1,0 1-1,0-1 0,0 0 1,0 1-1,7 8 0,-7-12 10,-1 0 0,1-1 0,-1 1-1,1-1 1,0 1 0,0-1 0,-1 0 0,1 0-1,0 1 1,0-1 0,0-1 0,0 1-1,0 0 1,1 0 0,-1-1 0,0 1 0,0-1-1,0 0 1,0 0 0,1 0 0,-1 0-1,0 0 1,0 0 0,1 0 0,-1-1 0,0 1-1,0-1 1,0 0 0,0 1 0,0-1 0,2-1-1,4-3 76,0 1 0,0-1 0,0-1-1,-1 1 1,0-1 0,0-1 0,-1 1-1,11-14 1,0-4 326,21-37 0,-18 27 138,19-50 0,-34 73-446,-1 0-1,-1-1 1,0 1-1,0 0 0,-1-1 1,-1 0-1,0 0 1,0-22-1,-1 32-95,-1 0 0,1 0-1,0 0 1,0 0 0,-1 1 0,1-1 0,-1 0-1,0 0 1,1 1 0,-1-1 0,0 0-1,0 1 1,0-1 0,0 1 0,0-1 0,-1 1-1,1-1 1,0 1 0,-1 0 0,1 0-1,-1-1 1,1 1 0,-1 0 0,1 0 0,-1 1-1,0-1 1,1 0 0,-1 1 0,0-1-1,0 1 1,0-1 0,1 1 0,-1 0 0,0 0-1,0-1 1,0 2 0,0-1 0,0 0-1,0 0 1,-3 1 0,-3 1-50,0 0 1,1 1-1,-1 0 1,1 0-1,0 0 0,-1 1 1,2 0-1,-8 5 1,7-3-201,0-1 0,1 1 0,-10 11-1,14-14 4,0-1 0,0 1-1,0 0 1,0 0 0,0 0-1,1 0 1,0 0-1,0 0 1,0 1 0,0-1-1,-1 6 1,2-8 206,0-1 0,0 1 0,0-1 0,0 0 1,0 1-1,0-1 0,0 1 0,0-1 0,0 1 0,1-1 0,-1 0 1,0 1-1,0-1 0,0 0 0,1 1 0,-1-1 0,0 0 0,0 1 1,1-1-1,-1 0 0,0 1 0,1-1 0,-1 0 0,0 0 0,1 1 1,-1-1-1,0 0 0,1 0 0,-1 0 0,1 1 0,-1-1 0,0 0 0,1 0 1,-1 0-1,1 0 0,-1 0 0,1 0 0,-1 0 0,0 0 0,1 0 1,-1 0-1,1 0 0,-1 0 0,1 0 0,-1-1 0,16-1-867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4.252"/>
    </inkml:context>
    <inkml:brush xml:id="br0">
      <inkml:brushProperty name="width" value="0.05" units="cm"/>
      <inkml:brushProperty name="height" value="0.05" units="cm"/>
    </inkml:brush>
  </inkml:definitions>
  <inkml:trace contextRef="#ctx0" brushRef="#br0">362 13 17420,'7'-13'2097,"-17"14"-764,-20 16 46,4 0-1226,2 2 0,0 1 0,1 1 0,2 1 0,0 1 0,1 0 0,1 2 0,-28 48 0,42-63-106,0 1-1,0 0 1,1 1-1,-5 22 0,8-31-31,0 0 1,1 1-1,0-1 0,0 0 0,0 1 0,0-1 0,1 1 0,-1-1 0,1 0 0,1 4 1,-1-5-6,-1-1 0,1 1 1,0 0-1,0-1 1,0 1-1,1-1 1,-1 1-1,0-1 0,0 0 1,1 0-1,-1 1 1,1-1-1,-1 0 1,1 0-1,-1 0 0,1 0 1,0-1-1,-1 1 1,4 0-1,5 1 17,-1 0-1,1-1 0,0 0 1,-1-1-1,1 0 1,0-1-1,0 0 0,-1 0 1,13-4-1,14-4 20,36-16-1,-49 17-161,-2-1-1,1-2 1,-2 0 0,30-20-1,-49 30 20,0 0 0,1 0 0,-1 0 0,0 0 0,0 0 0,0 0 0,0 0 0,-1 0 0,1 0 0,0 0-1,0-1 1,-1 1 0,1 0 0,-1-1 0,1-1 0,-1 2 37,0 0 0,0 0 1,0 1-1,0-1 0,0 0 0,-1 0 0,1 1 0,0-1 0,0 0 1,-1 0-1,1 1 0,-1-1 0,1 0 0,-1 1 0,1-1 1,-1 0-1,1 1 0,-1-1 0,1 1 0,-1-1 0,0 1 1,1-1-1,-1 1 0,0 0 0,1-1 0,-1 1 0,0 0 1,-1-1-1,-17-5-586,-4 1-114</inkml:trace>
  <inkml:trace contextRef="#ctx0" brushRef="#br0" timeOffset="1">11 270 17068,'-11'0'1840,"11"-3"-1072,10-3-264,14-2 889,8 2-153,10 1-376,2 1-264,3 4-312,-2 0-128,-5 4-416,-7 3-280,-11 0-656,-10 1 976,-12-4-200,-9-2-160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4.608"/>
    </inkml:context>
    <inkml:brush xml:id="br0">
      <inkml:brushProperty name="width" value="0.05" units="cm"/>
      <inkml:brushProperty name="height" value="0.05" units="cm"/>
    </inkml:brush>
  </inkml:definitions>
  <inkml:trace contextRef="#ctx0" brushRef="#br0">7 45 13947,'-6'15'1880,"12"-7"-839,6-5-361,17-3 1496,7-2-912,7-2-295,1-1-337,3-6-1016,-4 1 560,3-10-208,-1 2-152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15.681"/>
    </inkml:context>
    <inkml:brush xml:id="br0">
      <inkml:brushProperty name="width" value="0.05" units="cm"/>
      <inkml:brushProperty name="height" value="0.05" units="cm"/>
    </inkml:brush>
  </inkml:definitions>
  <inkml:trace contextRef="#ctx0" brushRef="#br0">2 96 17572,'0'2'140,"-1"-1"0,1 0 1,0 0-1,0 0 1,-1 1-1,1-1 0,0 0 1,0 0-1,0 1 0,1-1 1,-1 0-1,0 0 1,0 0-1,1 3 0,0-4-89,-1 1 0,0-1 0,1 1 0,-1-1 1,1 0-1,-1 1 0,1-1 0,-1 1 0,0-1 0,1 0 0,-1 0 0,1 1 0,-1-1 0,1 0 0,0 0 0,-1 0 0,1 1 0,-1-1 0,1 0 0,-1 0 0,1 0 0,0 0 0,5-1 156,-1 0 0,0 0 0,0 0-1,0 0 1,8-5 0,-5 3 135,106-39 936,61-23-984,-163 63-243,-24 11-24,-27 11 11,6-8 39,-64 14 0,81-23 8,0-1 0,0 0-1,0-2 1,0 1 0,-1-2 0,-21-3-1,37 4-70,0 0-1,0 0 0,0 0 1,0-1-1,1 1 0,-1 0 0,0-1 1,0 1-1,0 0 0,0-1 1,0 1-1,0-1 0,0 1 0,0-1 1,-1-1-1,2 2-8,0 0 1,0-1-1,0 1 0,1 0 1,-1 0-1,0-1 0,0 1 1,0 0-1,0-1 0,0 1 0,0 0 1,0 0-1,0-1 0,0 1 1,1 0-1,-1 0 0,0-1 1,0 1-1,0 0 0,1 0 1,-1-1-1,0 1 0,0 0 0,1 0 1,-1 0-1,0 0 0,0-1 1,1 1-1,-1 0 0,0 0 1,1 0-1,3-2 16,-1 0 1,1 1-1,0 0 0,0-1 1,8 0-1,-4 1-107,0 0 1,1 1-1,-1 0 0,0 0 0,1 1 1,-1 0-1,0 0 0,0 1 0,1 0 1,-1 0-1,-1 1 0,1 0 1,8 4-1,-15-6-10,0 0-1,-1-1 1,1 1 0,0 0 0,0-1 0,0 1-1,0 0 1,-1 0 0,1 0 0,0 0 0,-1 0 0,1 0-1,-1 0 1,1 0 0,-1 0 0,1 0 0,-1 0-1,0 0 1,1 0 0,-1 1 0,0-1 0,0 1-1,0-1 57,0 0 0,-1-1 0,1 1 0,0-1 0,-1 1 0,1-1 0,0 1 0,-1 0 0,1-1 0,-1 0 0,1 1 0,-1-1 0,1 1 0,-1-1 0,1 0 0,-1 1 0,1-1 0,-1 0 0,0 1 0,1-1 0,-1 0-1,1 0 1,-1 0 0,0 1 0,1-1 0,-1 0 0,0 0 0,1 0 0,-1 0 0,0 0 0,1 0 0,-1-1 0,1 1 0,-1 0 0,0 0 0,1 0 0,-1 0 0,0-1 0,1 1 0,-1-1 0,-22-9-818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1.668"/>
    </inkml:context>
    <inkml:brush xml:id="br0">
      <inkml:brushProperty name="width" value="0.05" units="cm"/>
      <inkml:brushProperty name="height" value="0.05" units="cm"/>
    </inkml:brush>
  </inkml:definitions>
  <inkml:trace contextRef="#ctx0" brushRef="#br0">112 2 17076,'0'0'44,"0"0"1,0 0-1,1-1 0,-1 1 1,0 0-1,0 0 1,0 0-1,1 0 1,-1 0-1,0 0 1,0 0-1,1 0 1,-1 0-1,0 0 0,0 0 1,1 0-1,-1 0 1,0 0-1,0 0 1,1 0-1,-1 0 1,0 0-1,0 0 1,0 0-1,1 0 0,-1 1 1,0-1-1,0 0 1,0 0-1,1 0 1,-1 0-1,0 0 1,0 1-1,0-1 1,0 0-1,1 0 1,-1 0-1,0 1 0,0-1 1,0 0-1,0 0 1,0 0-1,0 1 1,0-1-1,1 0 1,-1 0-1,0 1 1,0-1-1,0 0 0,0 0 1,0 1-1,0-1 1,0 0-1,0 0 1,0 1-1,-1-1 1,1 0-1,0 0 1,0 0-1,0 1 0,0-1 1,0 0-1,-3 20 704,-31 72 573,22-62-779,0 1 0,3 0 0,-9 46 0,17-76-501,1 1 0,0-1 0,-1 1 0,1-1-1,0 0 1,0 1 0,0-1 0,0 1 0,0-1 0,0 0 0,1 1 0,-1-1-1,0 1 1,1-1 0,-1 0 0,1 1 0,0-1 0,-1 0 0,1 0 0,0 1-1,0-1 1,-1 0 0,1 0 0,0 0 0,0 0 0,0 0 0,1 0-1,-1 0 1,0 0 0,0-1 0,0 1 0,1 0 0,-1-1 0,0 1 0,1-1-1,-1 1 1,0-1 0,1 0 0,-1 0 0,1 1 0,0-1 0,4 0-3,-1 0 1,1-1 0,-1 1 0,0-1 0,1 0-1,-1 0 1,0-1 0,0 0 0,9-4 0,0-1-377,0 0 1,20-16-1,-31 21 138,0 0 0,0 0-1,-1-1 1,1 1 0,-1-1 0,1 0-1,-1 0 1,0 0 0,0 0 0,0 0-1,0 0 1,-1-1 0,1 1 0,-1 0-1,0-1 1,0 1 0,1-6 0,-2 7 21,-1 0 0,1 0 0,0 0-1,-1 1 1,1-1 0,-1 0 0,0 0 0,0 0 0,0 1 0,0-1 0,0 0 0,0 1 0,0-1 0,0 0 0,0 1 0,-1 0 0,1-1 0,-1 1 0,1 0 0,-1 0 0,1 0 0,-1 0 0,0 0 0,0 0 0,1 0 0,-5-1 0,-5-2-614,-1 1 1,1 0 0,-14-2 0,17 4 33,-8-2 125,-47-8-403,21 8 4425,66 5 3151,51 1-4012,-44-4-2566,-1-1 0,1-2 0,-1-1-1,0-1 1,0-2 0,30-11 0,-18 0-296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2.089"/>
    </inkml:context>
    <inkml:brush xml:id="br0">
      <inkml:brushProperty name="width" value="0.05" units="cm"/>
      <inkml:brushProperty name="height" value="0.05" units="cm"/>
    </inkml:brush>
  </inkml:definitions>
  <inkml:trace contextRef="#ctx0" brushRef="#br0">86 0 18028,'6'8'1656,"5"-6"-1176,1-1-224,5 1 625,-2-1-225,2 1-560,0 1-328,-3 0-673,0 1 1938,-7 2-1153,-1 1-48,-6-3-24</inkml:trace>
  <inkml:trace contextRef="#ctx0" brushRef="#br0" timeOffset="1">13 181 14731,'-13'12'1969,"13"-3"-977,0-4-400,14 0 1824,3-5-1263,6 0-473,5-7-408,4 0-904,3-5 672,5-2-208,1-3-120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2.554"/>
    </inkml:context>
    <inkml:brush xml:id="br0">
      <inkml:brushProperty name="width" value="0.05" units="cm"/>
      <inkml:brushProperty name="height" value="0.05" units="cm"/>
    </inkml:brush>
  </inkml:definitions>
  <inkml:trace contextRef="#ctx0" brushRef="#br0">160 1 17868,'-7'0'230,"1"1"-1,0 0 1,0 1 0,-1-1 0,1 1-1,0 0 1,1 1 0,-1 0 0,0 0-1,1 0 1,-1 0 0,1 1 0,0 0-1,0 0 1,1 0 0,-1 0 0,1 1-1,0 0 1,0 0 0,-5 8 0,4-4-132,-1 0 0,1 0 0,1 1 0,-1-1 0,2 1 0,-1 0 1,1 1-1,1-1 0,0 0 0,0 1 0,1 15 0,0-23-64,1 0-1,1 0 1,-1 0-1,0 0 0,1 0 1,-1 0-1,1 0 0,0 0 1,0-1-1,0 1 1,0 0-1,1 0 0,-1-1 1,1 1-1,-1-1 0,1 1 1,0-1-1,0 0 0,0 1 1,1-1-1,-1 0 1,0 0-1,1-1 0,-1 1 1,6 2-1,-3-2 23,0-1 0,0 0 0,0 0 0,1 0-1,-1 0 1,0-1 0,0 0 0,1 0 0,-1 0 0,0-1 0,1 0 0,-1 0-1,0 0 1,5-3 0,2 0 24,-1-1-1,0 0 1,-1-1-1,1-1 0,-1 1 1,0-2-1,-1 1 1,0-1-1,12-14 1,-15 16-48,-1 0 1,1-1 0,-1 1-1,-1-1 1,1-1 0,-1 1-1,0-1 1,-1 0 0,0 1-1,0-1 1,-1-1-1,0 1 1,0 0 0,0-11-1,-1 17-38,-1-1 0,0 1 0,0 0-1,0 0 1,0 0 0,-1 0-1,1 0 1,-1 0 0,1 0 0,-1 0-1,0 0 1,1 0 0,-1 0 0,0 0-1,0 0 1,0 0 0,-1 1 0,1-1-1,0 0 1,-1 1 0,1-1-1,-1 1 1,1-1 0,-1 1 0,0 0-1,0 0 1,1 0 0,-1 0 0,0 0-1,0 0 1,0 0 0,0 1-1,0-1 1,0 1 0,-3-1 0,-3 1-121,1 0 1,0 0-1,-1 1 1,1 0-1,0 0 1,0 1-1,0 0 0,0 0 1,-7 3-1,-9 2-151,8-5-96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3:27.864"/>
    </inkml:context>
    <inkml:brush xml:id="br0">
      <inkml:brushProperty name="width" value="0.05" units="cm"/>
      <inkml:brushProperty name="height" value="0.05" units="cm"/>
    </inkml:brush>
  </inkml:definitions>
  <inkml:trace contextRef="#ctx0" brushRef="#br0">10 255 10970,'-10'-1'1605,"16"3"206,19 4-163,18-5-933,0-1 0,49-6 0,90-20-250,-106 14-320,400-58 46,410-64-148,-826 120 13,-72 15-31,-1 0 0,1 1 0,-14 4 0,-10 1 8,-99 17 69,-386 55 70,162-54-84,182-16 11,-211 37-1,350-37-105,25-4 1,12-1 2,8-2-2,18 0-2,0-2 0,0-1 0,41-6 0,-24 2-5,1478-127-707,-1469 130 653,-21 1-23,54-9 0,-124 8 41,-637 45 805,406-22-345,-243 13 1674,499-34-1866,22-1 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1.020"/>
    </inkml:context>
    <inkml:brush xml:id="br0">
      <inkml:brushProperty name="width" value="0.05" units="cm"/>
      <inkml:brushProperty name="height" value="0.05" units="cm"/>
    </inkml:brush>
  </inkml:definitions>
  <inkml:trace contextRef="#ctx0" brushRef="#br0">10 2738 14123,'-9'10'1749,"9"-7"-733,6-8-155,5-7 201,-2 0-1,17-27 1,-10 14-150,26-46 427,48-105-1,12-24-1304,109-195 1,-72 129-39,-108 210-28,46-90-61,6-55 46,16-33 44,-69 171 3,63-97 0,39-30 3,89-137 10,-181 255-11,17-26-49,-58 96-629,-6 3-464,-4 6-929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3:30.198"/>
    </inkml:context>
    <inkml:brush xml:id="br0">
      <inkml:brushProperty name="width" value="0.05" units="cm"/>
      <inkml:brushProperty name="height" value="0.05" units="cm"/>
    </inkml:brush>
  </inkml:definitions>
  <inkml:trace contextRef="#ctx0" brushRef="#br0">1 304 9850,'56'-3'1692,"1"-2"-1,63-15 1,1-1-795,316-29 403,397-67-993,-433 29-211,-560 113-36,-174 2 1,-10 2 1,-497 130-40,813-153-20,6-2-1,0 1 1,1 1-1,0 1 0,0 0 0,-21 12 1,63-16-2,590-88 236,-343 46-147,-144 21-31,348-53 38,-457 70-99,-13 1 2,0 0 0,0-1 0,-1 1 0,1 0 0,-1-1 0,1 0 0,0 0-1,-1 0 1,5-2 0,-38 5-13,-539 88 9,451-69 16,117-21 5,-162 36 1194,152-32-836,10-1-271,7-1 117,18-1 136</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3:31.890"/>
    </inkml:context>
    <inkml:brush xml:id="br0">
      <inkml:brushProperty name="width" value="0.05" units="cm"/>
      <inkml:brushProperty name="height" value="0.05" units="cm"/>
    </inkml:brush>
  </inkml:definitions>
  <inkml:trace contextRef="#ctx0" brushRef="#br0">16 313 9162,'-15'0'3506,"568"-11"71,733-113-2808,-759 12 95,-263 51 494,-242 57-1136,-16 4-120,-14 3-202,2-1 150,-1 0-1,0-1 1,1 0-1,-1 0 1,0-1-1,0 1 1,0-2-1,0 1 0,-7-2 1,-3-3-17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3.344"/>
    </inkml:context>
    <inkml:brush xml:id="br0">
      <inkml:brushProperty name="width" value="0.05" units="cm"/>
      <inkml:brushProperty name="height" value="0.05" units="cm"/>
    </inkml:brush>
  </inkml:definitions>
  <inkml:trace contextRef="#ctx0" brushRef="#br0">214 2 18164,'1'0'112,"0"-1"0,0 1-1,0 0 1,0 0 0,0 0 0,0 0 0,0 0-1,0 0 1,-1 0 0,1 0 0,0 0 0,0 1 0,0-1-1,0 0 1,0 1 0,0-1 0,0 0 0,0 1 0,0-1-1,0 1 1,-1-1 0,1 1 0,0 0 0,0-1-1,-1 1 1,1 0 0,0 0 0,-1-1 0,2 3 0,-2 0 95,1 0 1,0 0-1,-1 0 1,1 0 0,-1 0-1,0 1 1,-1 4-1,1 5 255,0 33 445,2 115 573,0-126-1220,2 0-1,12 51 0,-16-84-250,0 0 1,1-1-1,-1 1 0,1 0 1,0 0-1,-1-1 1,1 1-1,0 0 1,0-1-1,0 1 0,0-1 1,0 1-1,1-1 1,-1 0-1,0 0 0,1 1 1,-1-1-1,1 0 1,-1 0-1,1 0 1,-1 0-1,1-1 0,0 1 1,0 0-1,-1-1 1,4 2-1,-3-3-33,-1 1 0,1 0 0,-1 0 0,1 0 0,-1-1 0,1 1 0,-1-1 0,0 1 0,1-1 0,-1 0 0,0 0 0,1 1 0,-1-1 0,0 0 0,0 0 0,0 0 0,0 0-1,0 0 1,0 0 0,0-1 0,0 1 0,0 0 0,0 0 0,-1-1 0,1 1 0,-1-1 0,1 1 0,-1 0 0,1-1 0,-1 1 0,0-1 0,1-1 0,-1-1-156,1 0 0,-1 0 1,1 0-1,-1-1 0,0 1 0,-1 0 1,1 0-1,-1 0 0,0 0 0,0 0 1,0 0-1,0 0 0,-4-6 0,2 4-123,-1-1 0,-1 1 0,1 0 0,-1 0 0,0 0 0,0 1-1,-6-5 1,-3-1-296,-1 0 0,0 2-1,0 0 1,-1 0-1,-26-9 1,27 12 591,1 0-1,-1 2 1,0 0-1,-1 0 1,1 1-1,0 1 1,-28 0-1,42 2 69,1 0 0,-1 0 0,0 0 0,1 0 0,-1-1 0,0 1 0,1 0 0,-1 1 0,0-1 0,1 0 0,-1 0 0,0 0 0,1 0 0,-1 0 0,1 1 0,-1-1 0,0 0 0,1 1 0,-1-1 0,1 0 0,-1 1 0,1-1 0,-1 1 0,1-1 0,-1 1 0,1-1 0,-1 1 0,1-1 0,-1 1 0,1-1 0,0 1 0,-1 1 0,2-2 41,-1 1 0,1 0 0,0 0 0,-1 0 0,1-1 0,0 1 0,0 0 0,-1-1 0,1 1 0,0 0 0,0-1 0,0 0 0,0 1 0,0-1 0,0 1 0,0-1 0,0 0 0,0 0 0,0 1 0,0-1 0,2 0 0,18 3 525,1-1-1,0-1 1,33-3-1,-26 0-751,0-2 0,0-2 0,0 0 0,36-14-1,-29 3-63,-3-1-109</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3.822"/>
    </inkml:context>
    <inkml:brush xml:id="br0">
      <inkml:brushProperty name="width" value="0.05" units="cm"/>
      <inkml:brushProperty name="height" value="0.05" units="cm"/>
    </inkml:brush>
  </inkml:definitions>
  <inkml:trace contextRef="#ctx0" brushRef="#br0">0 28 19460,'2'11'1897,"15"-9"-1241,6-4-248,16-4 864,4 1-304,8-2-376,-1 1-168,-1 1-400,-6-1-168,-11 3-520,-4 4-296,-13 4-296,-4 0 912,-8 1-272,-3-3-249</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4.287"/>
    </inkml:context>
    <inkml:brush xml:id="br0">
      <inkml:brushProperty name="width" value="0.05" units="cm"/>
      <inkml:brushProperty name="height" value="0.05" units="cm"/>
    </inkml:brush>
  </inkml:definitions>
  <inkml:trace contextRef="#ctx0" brushRef="#br0">0 25 17332,'19'13'1760,"8"-10"-1104,7 0-256,12-5 769,1-1-273,5-7-704,-1 0-552,-8-2 384,-4 6-144,-6 6-152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24.706"/>
    </inkml:context>
    <inkml:brush xml:id="br0">
      <inkml:brushProperty name="width" value="0.05" units="cm"/>
      <inkml:brushProperty name="height" value="0.05" units="cm"/>
    </inkml:brush>
  </inkml:definitions>
  <inkml:trace contextRef="#ctx0" brushRef="#br0">2 407 15291,'0'1'103,"-1"0"0,1 0 0,0-1 0,0 1 0,0 0 0,0 0-1,0 0 1,0 0 0,0-1 0,0 1 0,0 0 0,0 0 0,1 0 0,-1-1 0,0 1-1,1 0 1,-1 0 0,0-1 0,1 1 0,-1 0 0,1 0 0,-1-1 0,1 1 0,-1-1-1,1 1 1,-1 0 0,1-1 0,0 1 0,-1-1 0,2 1 0,0-1 84,0-1 0,0 1 0,0 0 0,0-1 0,0 0 0,0 1 0,0-1 0,0 0 0,0 0 0,0 0 0,-1 0 0,4-3 0,38-28 1407,72-67 0,30-49-1059,-106 107-307,-2-1-66,15-13 258,-52 55-415,0 0 0,0 0 1,0 0-1,0 0 0,0 0 0,0 0 0,0 0 0,0 0 0,0 1 0,0-1 0,0 0 0,0 0 0,0 0 0,0 0 0,0 0 0,0 0 0,0 0 0,0 0 0,0 0 0,0 0 0,0 0 0,0 1 0,0-1 0,0 0 0,0 0 0,0 0 0,0 0 0,0 0 0,0 0 0,0 0 0,0 0 0,1 0 0,-1 0 0,0 0 0,0 0 0,0 0 0,0 0 0,0 0 0,0 0 0,0 0 0,0 0 0,0 0 1,0 1-1,0-1 0,0 0 0,0 0 0,1 0 0,-1 0 0,0 0 0,0 0 0,0 0 0,0 0 0,0 0 0,0-1 0,0 1 0,0 0 0,0 0 0,0 0 0,0 0 0,1 0 0,-5 14 163,-6 20 39,-51 162 507,54-166-795,1 1-1,2-1 1,1 1-1,1 52 1,2-78-79,1 1 0,0-1 1,0 0-1,0 1 0,4 9 1,-5-13 129,1-1 0,0 1 0,0 0 0,0 0 0,1-1 0,-1 1 0,0 0-1,1-1 1,-1 1 0,1-1 0,-1 0 0,1 1 0,-1-1 0,1 0 0,0 0 0,0 0 0,0 0 0,2 0 0,15 1-398</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11.502"/>
    </inkml:context>
    <inkml:brush xml:id="br0">
      <inkml:brushProperty name="width" value="0.05" units="cm"/>
      <inkml:brushProperty name="height" value="0.05" units="cm"/>
    </inkml:brush>
  </inkml:definitions>
  <inkml:trace contextRef="#ctx0" brushRef="#br0">82 122 12875,'-79'-8'4435,"76"8"-3565,8 1-160,26 1-68,436 4-30,2-36-1223,-378 23 554,165-15-221,87-6 80,-4 21 137,-320 7 59,36 4-9,-50-4 9,-1 1-1,1 0 0,-1 0 1,0 1-1,1-1 1,-1 1-1,0 0 0,0 0 1,4 3-1,-8-5 3,1 0-1,-1 0 0,0 0 1,0 1-1,1-1 1,-1 0-1,0 0 1,0 0-1,1 1 1,-1-1-1,0 0 1,0 0-1,0 1 1,1-1-1,-1 0 1,0 1-1,0-1 1,0 0-1,0 0 1,0 1-1,0-1 1,0 0-1,1 1 1,-1-1-1,0 0 1,0 1-1,0-1 1,0 0-1,-1 1 1,1-1-1,0 0 1,0 1-1,0-1 1,0 0-1,0 1 0,0-1 1,0 0-1,-1 1 1,-13 9-11,-28 4 1,-57 6 29,-125 8 1,135-18 43,-981 89 1608,913-93-1305,132-9-287,25 3-78,0 0 0,0 0 0,0 0 0,0 0 0,0-1 0,0 1 0,-1 0 0,1 0 1,0 0-1,0 0 0,0-1 0,0 1 0,0 0 0,0 0 0,0 0 0,0 0 0,0-1 0,0 1 0,0 0 0,0 0 0,1 0 0,-1-1 1,0 1-1,0 0 0,0 0 0,0 0 0,0 0 0,0 0 0,0-1 0,0 1 0,0 0 0,1 0 0,-1 0 0,0 0 0,0 0 0,0 0 1,0-1-1,0 1 0,1 0 0,-1 0 0,0 0 0,0 0 0,0 0 0,0 0 0,1 0 0,-1 0 0,0 0 0,0 0 0,0 0 0,1 0 1,-1 0-1,0 0 0,0 0 0,0 0 0,52-16 14,184-37-557,221-59-149,-275 55 441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3.850"/>
    </inkml:context>
    <inkml:brush xml:id="br0">
      <inkml:brushProperty name="width" value="0.05" units="cm"/>
      <inkml:brushProperty name="height" value="0.05" units="cm"/>
    </inkml:brush>
  </inkml:definitions>
  <inkml:trace contextRef="#ctx0" brushRef="#br0">93 2 18028,'0'0'45,"1"0"0,-1 0 1,0-1-1,1 1 0,-1 0 0,1 0 1,-1 0-1,1 0 0,-1 0 0,0-1 1,1 1-1,-1 0 0,1 0 0,-1 0 1,1 0-1,-1 1 0,1-1 0,-1 0 1,1 0-1,-1 0 0,0 0 0,1 0 1,-1 0-1,1 1 0,-1-1 0,0 0 1,1 0-1,-1 1 0,1-1 0,-1 0 1,0 1-1,0-1 0,1 0 0,-1 1 1,0-1-1,1 0 0,-1 1 0,0-1 1,0 1-1,0-1 0,1 0 0,-1 1 1,0-1-1,0 1 0,0-1 0,0 1 1,0-1-1,0 1 0,0-1 0,0 0 1,0 1-1,0-1 0,0 1 0,0-1 1,-1 2-1,-5 30 589,5-28-420,-32 102 1289,15-53-1146,3 0 0,2 1-1,-7 57 1,19-105-307,1 0-1,0 0 1,0-1 0,0 1-1,1 0 1,-1 0 0,1-1 0,1 1-1,2 8 1,-3-12-25,0 0 0,0 0 0,1 0 1,-1-1-1,0 1 0,1 0 0,-1-1 0,1 1 0,0-1 0,0 1 0,-1-1 0,1 0 0,0 0 0,0 0 1,0 0-1,0 0 0,0 0 0,0 0 0,1-1 0,-1 1 0,0-1 0,0 1 0,0-1 0,1 0 1,-1 0-1,3 0 0,0 0-95,0-1 0,0 1 1,0-1-1,0 0 0,0 0 1,0-1-1,-1 1 0,1-1 1,0 0-1,-1 0 0,1-1 1,5-3-1,-8 4-16,-1 1 0,1 0 1,-1-1-1,1 1 0,-1-1 0,0 1 1,0-1-1,1 1 0,-1-1 0,-1 0 1,1 0-1,0 1 0,0-1 0,-1 0 0,1 0 1,-1 0-1,1 0 0,-1 0 0,0 0 1,0 0-1,0 0 0,0 0 0,0 0 1,0 0-1,0 0 0,-1 0 0,1 0 1,-1 0-1,1 1 0,-1-1 0,0 0 1,0 0-1,0 0 0,-1-1 0,-15-21-618,-6-1-227</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4.344"/>
    </inkml:context>
    <inkml:brush xml:id="br0">
      <inkml:brushProperty name="width" value="0.05" units="cm"/>
      <inkml:brushProperty name="height" value="0.05" units="cm"/>
    </inkml:brush>
  </inkml:definitions>
  <inkml:trace contextRef="#ctx0" brushRef="#br0">40 129 13771,'-25'-7'1976,"10"2"-1055,15 7-313,12 1 1528,19 4-1000,6-1-159,15-1-313,3-4-232,11-1-792,-1-4-376,-3-8 648,-9-4-176,-11-7-113</inkml:trace>
  <inkml:trace contextRef="#ctx0" brushRef="#br0" timeOffset="1">810 1 17372,'12'7'1496,"3"-1"-1112,4-1-168,4 0 480,0-1-128,0-1-488,-4-1-384,-6-4 280,-12 2-112,-1-6-56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4.809"/>
    </inkml:context>
    <inkml:brush xml:id="br0">
      <inkml:brushProperty name="width" value="0.05" units="cm"/>
      <inkml:brushProperty name="height" value="0.05" units="cm"/>
    </inkml:brush>
  </inkml:definitions>
  <inkml:trace contextRef="#ctx0" brushRef="#br0">0 272 15587,'17'21'1753,"12"-12"-977,8-5-304,15-8 992,5-2-423,5-3-961,3-2 1008,-7-4-872,-8-3-72,-8-2-104</inkml:trace>
  <inkml:trace contextRef="#ctx0" brushRef="#br0" timeOffset="1">757 6 17092,'34'-3'1891,"-3"1"-128,38 1 0,-61 1-1548,0 1-1,0 0 0,0 1 0,0 0 1,0 0-1,0 0 0,-1 1 0,1 0 1,11 7-1,-17-9-192,-1 0 0,1 1 1,0-1-1,-1 0 0,1 1 0,-1-1 0,1 1 0,-1 0 1,0-1-1,0 1 0,1 0 0,-1 0 0,0 0 1,-1 0-1,1 0 0,0 0 0,-1 0 0,2 3 1,-2-1-10,0 0 0,0-1-1,0 1 1,-1-1 0,1 1 0,-1-1 0,0 1 0,0-1 0,0 1 0,-3 3 0,-2 6-2,-1-1-1,-1 1 1,0-2 0,-16 18-1,-64 56 214,60-61 65,-47 54 0,62-55-46,13-22-234,0 0-1,-1-1 1,1 1-1,0-1 1,0 1 0,0-1-1,0 1 1,0 0-1,0-1 1,0 1 0,1-1-1,-1 1 1,0-1-1,0 1 1,0 0 0,1-1-1,-1 1 1,0-1-1,0 1 1,1-1 0,-1 1-1,0-1 1,1 1-1,-1-1 1,1 0 0,-1 1-1,1-1 1,-1 1-1,0-1 1,1 0 0,0 0-1,-1 1 1,1-1-1,-1 0 1,1 0 0,-1 0-1,1 1 1,-1-1-1,1 0 1,0 0 0,-1 0-1,1 0 1,0 0-1,12 2 15,1-1-1,-1-1 0,1 0 0,-1-1 0,18-3 0,68-17-1269,-91 19 1042,6-1 69,0-1 0,0 0 0,0-2-1,17-8 1,5-8-295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1.496"/>
    </inkml:context>
    <inkml:brush xml:id="br0">
      <inkml:brushProperty name="width" value="0.05" units="cm"/>
      <inkml:brushProperty name="height" value="0.05" units="cm"/>
    </inkml:brush>
  </inkml:definitions>
  <inkml:trace contextRef="#ctx0" brushRef="#br0">15 260 14275,'0'0'47,"-13"20"2720,12-12-994,12-9-63,6-9-1155,-1 0-1,0-1 0,0-1 1,20-20-1,-35 32-540,29-30 228,36-45-1,25-24-34,-91 98-202,0 1 0,1-1 0,-1 1 0,0-1 0,1 1 0,-1-1 0,1 1 0,-1 0 0,0-1 0,1 1 0,-1 0 0,1-1 0,-1 1-1,1 0 1,-1 0 0,1-1 0,-1 1 0,1 0 0,-1 0 0,1 0 0,-1 0 0,1 0 0,-1 0 0,1 0 0,0 0 0,-1 0 0,1 0 0,-1 0 0,1 0 0,-1 0 0,1 0 0,-1 0 0,1 1 0,-1-1 0,1 0 0,-1 0 0,1 0 0,-1 1 0,1-1 0,-1 0 0,1 1 0,-1-1 0,0 1 0,1-1 0,-1 0 0,0 1 0,1-1 0,-1 1 0,0-1 0,1 1 0,-1-1 0,0 1 0,0-1 0,0 1 0,0-1-1,1 2 2,1 5 46,-1 0 0,0 0 1,1 12-1,-1-7-9,20 239 400,-19-142-2766,-2-98 1880</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5.720"/>
    </inkml:context>
    <inkml:brush xml:id="br0">
      <inkml:brushProperty name="width" value="0.05" units="cm"/>
      <inkml:brushProperty name="height" value="0.05" units="cm"/>
    </inkml:brush>
  </inkml:definitions>
  <inkml:trace contextRef="#ctx0" brushRef="#br0">384 51 12915,'1'-1'186,"0"0"0,0-1 1,-1 1-1,1-1 0,0 1 1,-1-1-1,1 1 0,-1-1 1,1 1-1,-1-1 0,0 0 1,0 1-1,0-1 0,0 0 1,0 1-1,0-1 0,0 0 0,-1-2 1,0 3-53,1-1 0,-1 1 1,0 0-1,0 0 0,0 0 1,0 0-1,0 0 0,0 0 1,0 0-1,-1 0 0,1 0 1,0 1-1,0-1 0,-1 0 1,1 1-1,0-1 0,-1 1 1,1-1-1,0 1 0,-1 0 1,1-1-1,-3 1 0,-6 0 193,0-1 0,0 2 0,0-1 0,1 2-1,-1-1 1,0 1 0,1 0 0,-1 1 0,1 0 0,-13 7-1,-2 2 51,1 0 0,-37 28-1,45-29-264,0 1 0,1 1 0,1 0-1,0 1 1,-12 16 0,21-24-78,-1 0 1,1 1-1,0 0 1,0 0-1,1 0 1,0 0-1,0 1 1,0-1-1,1 1 1,1-1-1,-1 1 1,1 0-1,0 0 1,1 12-1,0-16-19,1-1-1,0 1 1,-1-1-1,1 1 0,1-1 1,-1 1-1,0-1 1,1 0-1,-1 0 0,1 0 1,0 0-1,0 0 1,1 0-1,-1 0 0,0-1 1,4 3-1,-2-2 1,1 1-1,-1-1 1,1-1-1,0 1 1,0-1 0,0 0-1,0 0 1,1 0-1,7 1 1,-1-1 10,0-1 0,1 0 0,-1-1 0,0 0 0,0-1 0,0 0 0,0-1 0,20-6 1,-18 4 40,-1-1 1,0-1 0,19-11-1,-28 15-38,0 0 0,0-1 0,-1 0 0,1 1 0,-1-1 0,1-1 0,-1 1 0,0 0 0,-1-1 0,1 1 0,0-1 0,-1 0 0,0 0 0,0 0 0,2-5 0,-4 7-12,0 0 1,0 0-1,1 0 0,-1 0 0,0 0 0,-1 0 0,1 0 0,0 0 0,-1 0 0,1 0 0,-1 0 0,1 0 0,-1 0 0,0 0 0,0 0 0,0 0 0,0 1 0,0-1 0,0 0 0,-1 1 0,1-1 0,0 1 1,-1-1-1,0 1 0,1 0 0,-1-1 0,0 1 0,1 0 0,-1 0 0,0 0 0,-2 0 0,-3-3 9,-1 1 1,1 0-1,-1 1 1,0 0 0,0 0-1,-13-1 1,-26 4-237,44-1 122,1 0 0,0 1 0,0-1 0,0 0 1,0 1-1,0-1 0,0 1 0,0 0 0,0-1 0,0 1 0,0 0 0,0 0 0,1 0 0,-1 1 1,0-1-1,0 0 0,1 1 0,-1-1 0,-1 3 0,3-4 48,0 1 0,0-1 0,0 1 0,0-1 0,-1 1 1,1-1-1,0 1 0,0-1 0,0 1 0,0-1 0,0 0 0,0 1 0,0-1 0,0 1 0,1-1 0,-1 1 0,0-1 0,0 1 0,0-1 0,0 1 0,1-1 1,-1 1-1,0-1 0,0 0 0,1 1 0,-1-1 0,0 0 0,1 1 0,-1-1 0,0 0 0,1 1 0,-1-1 0,1 0 0,-1 1 0,1-1 0,-1 0 0,0 0 1,1 0-1,-1 0 0,1 1 0,-1-1 0,1 0 0,25 4-540,-25-4 544,39 3-720</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6.176"/>
    </inkml:context>
    <inkml:brush xml:id="br0">
      <inkml:brushProperty name="width" value="0.05" units="cm"/>
      <inkml:brushProperty name="height" value="0.05" units="cm"/>
    </inkml:brush>
  </inkml:definitions>
  <inkml:trace contextRef="#ctx0" brushRef="#br0">212 1 20428,'-10'0'331,"-1"0"0,1 0 0,0 1 0,0 0 0,0 1-1,0 0 1,0 0 0,0 1 0,-13 6 0,16-6-167,0 0 0,0 1 1,0 0-1,1 0 0,-1 1 0,1 0 1,0 0-1,0 0 0,1 1 0,-1 0 1,1 0-1,-7 11 0,11-15-144,0 0 0,0 0 0,-1 0 0,1 0 0,0 0 0,1 1 0,-1-1 0,0 0 0,1 1 0,-1-1 0,1 1 0,0-1 0,0 1 0,0-1 0,0 0 0,0 1 0,1-1 0,-1 1 0,1-1 0,-1 0 0,1 1 0,0-1 0,0 0 0,0 1 0,0-1 0,0 0 0,1 0 0,-1 0 0,1 0 0,-1 0 0,1-1 0,0 1 0,-1 0 0,1-1 0,0 1 0,0-1 0,0 0 0,0 1 0,5 1 0,3 1-16,1 1 0,0-1 0,0-1 0,0 0 0,0 0 0,0-1 0,16 1 0,-12-3 2,1 0-1,-1 0 1,0-2-1,25-4 1,-34 4 3,0 1 0,1-1 1,-1 0-1,0 0 1,0-1-1,-1 0 0,1 0 1,-1 0-1,1-1 1,-1 0-1,0 0 0,0 0 1,6-7-1,-10 9-1,1 0 0,0-1 1,-1 1-1,0 0 0,1 0 0,-1-1 0,0 1 1,0-1-1,-1 1 0,1-1 0,0 1 0,-1-1 1,1 0-1,-1 1 0,0-1 0,0 1 0,0-1 1,0 0-1,-1 1 0,1-1 0,-1 0 0,1 1 1,-1-1-1,0 1 0,0-1 0,0 1 0,0 0 1,-1-1-1,1 1 0,-1 0 0,1 0 0,-1 0 1,0 0-1,1 0 0,-1 0 0,0 0 0,0 1 1,-3-2-1,-3-3 7,-1 0 0,0 1 0,0 0 0,-1 0 1,1 1-1,-1 0 0,0 1 0,-12-3 0,-26 0-210,46 6 145,1 0-1,-1-1 1,1 1-1,0 0 1,-1 0-1,1 0 0,-1 0 1,1 1-1,-1-1 1,1 0-1,0 1 0,-1-1 1,1 1-1,0-1 1,-1 1-1,1-1 0,0 1 1,0 0-1,0 0 1,-1 0-1,1 0 1,0 0-1,0 0 0,0 0 1,1 0-1,-1 0 1,0 0-1,0 0 0,0 2 1,1-2-25,0 0 0,0 0 0,0 0 0,0 0 0,0 0 0,1-1 0,-1 1 0,0 0 0,1 0 0,-1 0 0,0 0 0,1-1 0,-1 1 0,1 0 1,0 0-1,-1-1 0,1 1 0,0-1 0,-1 1 0,1 0 0,0-1 0,-1 1 0,1-1 0,0 0 0,0 1 0,0-1 0,-1 1 0,1-1 0,0 0 0,0 0 0,1 1 0,33 6-1559,-8-4 729,45-1 0,-11-6-119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6.623"/>
    </inkml:context>
    <inkml:brush xml:id="br0">
      <inkml:brushProperty name="width" value="0.05" units="cm"/>
      <inkml:brushProperty name="height" value="0.05" units="cm"/>
    </inkml:brush>
  </inkml:definitions>
  <inkml:trace contextRef="#ctx0" brushRef="#br0">217 0 18548,'-25'12'1212,"2"2"1,0 0 0,-26 22-1,38-28-928,2 1-1,-1 0 1,2 1-1,-1 0 1,1 0-1,0 1 1,1 0-1,-9 20 1,14-27-229,1-1 1,-1 1-1,1 0 1,0 0-1,0 0 1,0 0-1,1 0 1,-1 0-1,1 0 1,0 0 0,0 0-1,0 0 1,1 0-1,-1 0 1,1 0-1,2 5 1,-2-6-42,0-1 1,1 1 0,-1-1-1,1 0 1,0 0-1,0 1 1,0-1 0,0 0-1,0 0 1,0-1 0,0 1-1,1 0 1,-1-1-1,1 0 1,-1 1 0,1-1-1,-1 0 1,1 0-1,0 0 1,-1-1 0,1 1-1,0-1 1,5 1-1,-2-1-9,0 0 0,1 0 0,-1-1 0,0 1 0,0-2 0,0 1 0,0-1 0,0 1 0,0-2 0,0 1 0,-1-1 0,1 0 0,-1 0 0,0 0 0,0-1-1,0 1 1,0-1 0,-1-1 0,1 1 0,-1-1 0,0 1 0,0-1 0,-1-1 0,1 1 0,-1 0 0,3-8 0,-3 8-18,-1-1 1,0 1-1,0-1 1,0 0-1,-1 1 1,0-1-1,0 0 1,0 0-1,0 0 1,-1 0-1,0 0 0,-1 0 1,1 0-1,-1 1 1,0-1-1,-1 0 1,1 0-1,-1 1 1,0-1-1,0 1 1,-1-1-1,0 1 1,0 0-1,0 0 1,-1 0-1,1 1 1,-9-8-1,9 9-77,-1 0 0,0 0-1,0 1 1,0 0 0,0-1-1,0 2 1,-1-1 0,1 0-1,-1 1 1,1 0 0,-1 0 0,1 0-1,-1 1 1,0-1 0,1 1-1,-1 0 1,-5 1 0,7-1-3,1 1 0,-1-1 0,1 1 0,-1 0 0,1-1 1,0 1-1,-1 0 0,1 0 0,0 1 0,-1-1 0,1 0 0,0 1 0,0 0 0,0-1 1,0 1-1,1 0 0,-1 0 0,0 0 0,1 0 0,-1 0 0,1 0 0,0 0 1,0 1-1,0-1 0,0 1 0,0-1 0,0 0 0,1 1 0,-1-1 0,1 1 1,-1 0-1,1 3 0,2 16-583</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2:37.102"/>
    </inkml:context>
    <inkml:brush xml:id="br0">
      <inkml:brushProperty name="width" value="0.05" units="cm"/>
      <inkml:brushProperty name="height" value="0.05" units="cm"/>
    </inkml:brush>
  </inkml:definitions>
  <inkml:trace contextRef="#ctx0" brushRef="#br0">392 1 18508,'-6'0'496,"0"1"-1,0 0 1,1 0 0,-1 0 0,0 1-1,0 0 1,1 0 0,-1 0-1,-7 5 1,-44 33 1357,43-30-1339,-11 8 260,-30 31-1,48-42-678,1-1 0,-1 1 0,2 0 0,-1 1-1,1-1 1,0 1 0,1 0 0,0 0 0,-4 11-1,8-18-82,-1 1 0,1-1 0,0 0 0,0 1 0,0-1 0,-1 1 0,1-1 0,0 1 0,1-1 0,-1 1 0,0-1 0,0 1 1,1-1-1,-1 0 0,1 1 0,-1-1 0,1 1 0,-1-1 0,1 0 0,0 0 0,0 1 0,1 0 0,0 0-3,0 0 1,1 0-1,-1 0 0,1 0 1,-1-1-1,1 1 1,0-1-1,0 0 1,-1 1-1,5 0 1,6 1-8,0-1 1,0 0 0,24 0-1,0-1-260,66-8 0,-85 5-242,-1-1 0,1-1 0,-1-1 0,0 0 1,30-15-1,-44 19 492,-1 0-1,0-1 1,0 1 0,0-1 0,0 0 0,0 1 0,0-1 0,0 0-1,2-2 1,-4 3-17,1 0-1,-1 0 0,0 0 1,1 0-1,-1 0 1,0 1-1,1-1 0,-1 0 1,0 0-1,0 0 1,0 0-1,0 0 0,0 0 1,0 0-1,0 0 1,0 0-1,0 0 0,0 0 1,0 0-1,-1 0 1,1 1-1,0-1 0,-1 0 1,1 0-1,-1 0 1,1 0-1,-1 1 0,1-1 1,-2-1-1,-16-13-498</inkml:trace>
  <inkml:trace contextRef="#ctx0" brushRef="#br0" timeOffset="1">58 126 13899,'-13'9'2088,"13"-2"-807,6-3-481,20-2 1952,7-1-1183,18 1-393,7-4-232,5 1-392,-2-1-256,-4-1-512,-5 3-312,-16-1-688,-11-4-640,-22-1 1400,-12 6-329,-20-2-263</inkml:trace>
  <inkml:trace contextRef="#ctx0" brushRef="#br0" timeOffset="2">17 194 13659,'-17'7'2024,"17"-1"-879,11-1-433,16-3 1880,12-1-1207,7-1-313,3-1-168,3-1-424,0-1-288,-8-2-904,-1-1 728,-19 5-120,-2-2-104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12.490"/>
    </inkml:context>
    <inkml:brush xml:id="br0">
      <inkml:brushProperty name="width" value="0.05" units="cm"/>
      <inkml:brushProperty name="height" value="0.05" units="cm"/>
    </inkml:brush>
  </inkml:definitions>
  <inkml:trace contextRef="#ctx0" brushRef="#br0">16 357 11690,'-16'2'1383,"26"0"-102,33-2 36,1128-118 1639,-115-29-2859,-933 125-56,140-46 1,-256 64-14,-11 3-22,-9 2-8,1 1-1,-1 0 1,1 1-1,-16 6 0,-9 2-25,10-4-34,-75 19-1286,-141 18 0,230-42 1184,0-1 0,0-1-1,0 0 1,0-1 0,0 0 0,-22-6 0,30 5 26,-1 0 0,1 0 1,0-1-1,-8-5 0,13 8 137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8.218"/>
    </inkml:context>
    <inkml:brush xml:id="br0">
      <inkml:brushProperty name="width" value="0.05" units="cm"/>
      <inkml:brushProperty name="height" value="0.05" units="cm"/>
    </inkml:brush>
  </inkml:definitions>
  <inkml:trace contextRef="#ctx0" brushRef="#br0">43 6 16099,'2'-1'314,"0"0"-1,1 0 0,-1 1 0,1-1 0,-1 1 0,1-1 1,-1 1-1,1 0 0,-1 0 0,1 0 0,3 0 0,-6 1-248,0-1 0,1 0 0,-1 0-1,0 1 1,1-1 0,-1 0-1,0 0 1,0 1 0,1-1 0,-1 0-1,0 0 1,0 1 0,0-1-1,1 0 1,-1 1 0,0-1-1,0 0 1,0 1 0,0-1 0,0 1-1,0-1 1,0 0 0,0 1-1,0-1 1,0 0 0,0 1 0,-6 19 1218,-13 25-207,-16 55 1,30-80-969,0 0 0,2 0 0,0 0-1,1 1 1,1 31 0,1-48-87,1 1 0,-1-1 0,1 1-1,0-1 1,1 0 0,-1 1 0,1-1 0,0 0 0,0 0-1,0 0 1,0 0 0,1 0 0,-1 0 0,1-1-1,0 1 1,4 2 0,-5-4-55,-1-1 0,1 0 0,0 0-1,0 0 1,0 0 0,0 0 0,0 0 0,0-1 0,1 1-1,-1 0 1,0-1 0,0 0 0,0 1 0,1-1 0,-1 0 0,0 0-1,0-1 1,1 1 0,-1 0 0,0-1 0,0 1 0,0-1-1,0 0 1,1 0 0,-1 0 0,0 0 0,-1 0 0,1 0 0,0 0-1,0 0 1,0-1 0,-1 1 0,1-1 0,1-2 0,2-1-23,0-1 0,-1 1 0,0-1 0,0 0 1,0-1-1,-1 1 0,0 0 0,0-1 0,1-7 1,7-36-330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8.699"/>
    </inkml:context>
    <inkml:brush xml:id="br0">
      <inkml:brushProperty name="width" value="0.05" units="cm"/>
      <inkml:brushProperty name="height" value="0.05" units="cm"/>
    </inkml:brush>
  </inkml:definitions>
  <inkml:trace contextRef="#ctx0" brushRef="#br0">0 0 19404,'2'0'1945,"6"6"-1233,-1 3-288,4 2 840,6 1-328,1-1-1016,2 0-80,8-4 176,4 4-160,6-5-184</inkml:trace>
  <inkml:trace contextRef="#ctx0" brushRef="#br0" timeOffset="1">538 286 18924,'6'6'1856,"9"1"-1183,11-1-281,14-2 760,3 1-216,10 1-480,2-1-392,2 1-856,-8-2-336,-8-1 864,-8-1-224,-18-1-216</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9.176"/>
    </inkml:context>
    <inkml:brush xml:id="br0">
      <inkml:brushProperty name="width" value="0.05" units="cm"/>
      <inkml:brushProperty name="height" value="0.05" units="cm"/>
    </inkml:brush>
  </inkml:definitions>
  <inkml:trace contextRef="#ctx0" brushRef="#br0">0 26 15779,'14'11'1729,"10"-4"-1225,16-8-224,5-2 824,10 0-952,4-2-344,3-2 248,2-4-96,-9-3-224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9.655"/>
    </inkml:context>
    <inkml:brush xml:id="br0">
      <inkml:brushProperty name="width" value="0.05" units="cm"/>
      <inkml:brushProperty name="height" value="0.05" units="cm"/>
    </inkml:brush>
  </inkml:definitions>
  <inkml:trace contextRef="#ctx0" brushRef="#br0">166 39 16628,'-32'24'7094,"22"-16"-6654,0 0 0,1 1 0,0 0 1,-12 17-1,20-24-429,0-1 0,1 0 0,-1 0 0,0 1-1,1-1 1,0 0 0,-1 1 0,1-1 0,0 0 0,0 1 0,-1-1 0,1 1 0,0-1 0,0 0 0,1 1 0,-1-1 0,0 0-1,0 1 1,1-1 0,-1 0 0,1 1 0,-1-1 0,1 0 0,-1 1 0,1-1 0,0 0 0,0 0 0,0 0 0,0 0 0,-1 0-1,1 0 1,1 0 0,-1 0 0,0 0 0,0 0 0,0-1 0,2 2 0,6 3-107,0 0 1,0-1-1,1 0 1,10 4-1,-3-3-81,-10-2 114,4 1-102,0 1 1,0 0-1,0 0 0,-1 1 0,10 8 0,-17-12 138,-1 0-1,0 0 1,0 0 0,0 0-1,0 0 1,-1 0-1,1 1 1,0-1 0,-1 1-1,0-1 1,1 1-1,-1 0 1,0 0 0,-1-1-1,1 1 1,0 0 0,-1 0-1,1 0 1,-1 0-1,0 0 1,0 0 0,0 0-1,-1-1 1,1 1 0,-1 0-1,0 3 1,-2 1 67,1 0 0,-1 0 0,-1 0 1,1 0-1,-1-1 0,-1 1 0,1-1 0,-1 0 0,0-1 1,0 1-1,-10 7 0,5-5 167,-1 0 0,1 0 0,-1-2 0,-1 1 0,-22 8 0,31-13-156,0-1 1,-1 0-1,1 0 0,0 0 0,0 0 1,0-1-1,-1 1 0,1-1 0,0 0 1,-1 0-1,1 0 0,0-1 0,-1 1 0,1-1 1,0 1-1,0-1 0,-1 0 0,1-1 1,0 1-1,0 0 0,0-1 0,0 0 1,-4-3-1,3 1-127,1 0 1,-1 0-1,1 0 1,0-1-1,0 1 1,1-1-1,-1 0 0,1 0 1,0 0-1,0 0 1,1 0-1,-1 0 1,0-11-1,0-7-386,0 0 0,2-1 0,1 1 0,4-28 0,4-1-323</inkml:trace>
  <inkml:trace contextRef="#ctx0" brushRef="#br0" timeOffset="1">123 2 17116,'11'0'2296,"1"0"-1352,5-1-376,5 1 1353,4 0-841,4 1-320,4 1-1144,0-2-1472,-2 6 1648,0 2-344,1-1-281</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30.090"/>
    </inkml:context>
    <inkml:brush xml:id="br0">
      <inkml:brushProperty name="width" value="0.05" units="cm"/>
      <inkml:brushProperty name="height" value="0.05" units="cm"/>
    </inkml:brush>
  </inkml:definitions>
  <inkml:trace contextRef="#ctx0" brushRef="#br0">285 1 19356,'-20'10'1616,"-4"6"-1175,-4 3-201,-6 8 496,-1 3-168,2 5-152,2 2-128,8-3-288,5 1-128,2-3-320,6-4-272,2-13-1377,5-4 1761,1-14-312,4-8-208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5.453"/>
    </inkml:context>
    <inkml:brush xml:id="br0">
      <inkml:brushProperty name="width" value="0.05" units="cm"/>
      <inkml:brushProperty name="height" value="0.05" units="cm"/>
    </inkml:brush>
  </inkml:definitions>
  <inkml:trace contextRef="#ctx0" brushRef="#br0">7 236 14779,'-2'-5'534,"-3"-23"2569,5 27-3060,0 1 0,0 0 0,0 0 0,0 0 0,0-1 1,0 1-1,0 0 0,0 0 0,0-1 0,1 1 0,-1 0 0,0 0 0,0-1 0,0 1 0,0 0 0,0 0 0,0 0 0,0-1 0,1 1 0,-1 0 0,0 0 0,0 0 0,0 0 0,0-1 1,1 1-1,-1 0 0,0 0 0,0 0 0,0 0 0,1 0 0,-1 0 0,1-1 0,12 8 830,59 58 66,78 92-1,-120-125-853,-20-22-30,-1 2 1,1 0-1,-2 0 1,0 0-1,0 1 1,-1 0 0,-1 1-1,8 23 1,-12-29-4,0-1 0,-1 1 0,0-1 0,0 1 0,0-1 1,-1 1-1,-1 0 0,1-1 0,-1 1 0,0 0 0,-1-1 0,0 0 1,0 1-1,-1-1 0,0 0 0,0 0 0,0 0 0,-8 11 0,5-11-23,-1 0 0,1-1-1,-1 1 1,0-1-1,0-1 1,-1 1-1,1-1 1,-1-1-1,-1 1 1,1-2-1,0 1 1,-1-1-1,0 0 1,0 0 0,0-1-1,-17 1 1,19-2-25,0 0 1,0 0-1,-1-1 1,1 0 0,0-1-1,0 0 1,0 0 0,-1 0-1,1-1 1,1 0-1,-1 0 1,0-1 0,0 0-1,1 0 1,0-1 0,-1 1-1,1-1 1,1-1-1,-1 1 1,0-1 0,-8-11-1,11 13-3,1-2 0,-1 1 0,1 0 0,0 0 0,1-1 0,-1 1 0,1-1 0,0 1 0,0-1 0,0 0 0,1 1 0,-1-1 0,1 0 0,0 1 0,1-1 0,-1 0 0,1 0 0,0 1 0,0-1 0,1 1-1,-1-1 1,5-7 0,3-7 5,1 0 0,2 1-1,23-30 1,-27 38-3,87-107 41,37-49 179,-123 153-164,-1-1 0,0 0 0,-1-1 0,0 0 0,-1 0 0,6-24 1,-11 32-26,0 0 1,0 0 0,0 0-1,-1 0 1,0 0 0,0 0-1,-3-13 1,2 16-17,0 0-1,0 0 1,0 0-1,-1 0 1,0 0-1,0 1 1,0-1-1,0 0 1,-1 1-1,1 0 1,-1-1-1,0 1 1,-6-5-1,8 7-58,0 1-1,0-1 0,0 0 1,0 1-1,0-1 1,0 0-1,0 1 0,0-1 1,0 1-1,0-1 0,0 1 1,0 0-1,0 0 1,0-1-1,-1 1 0,1 0 1,0 0-1,0 0 1,0 0-1,0 0 0,-1 0 1,1 1-1,0-1 0,0 0 1,0 1-1,0-1 1,0 0-1,0 1 0,-1-1 1,1 1-1,0 0 1,0-1-1,1 1 0,-1 0 1,0 0-1,0-1 0,0 1 1,0 2-1,-14 7-1375,14-10 1363,0 1 0,0-1 0,0 0 0,-1 1 0,1-1 0,0 0 0,0 0 0,-1 0 0,1 0 0,0 0 0,-1 0 1,1 0-1,0 0 0,0-1 0,-1 1 0,1 0 0,0-1 0,0 1 0,0-1 0,-2 0 0,-12-11-696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30.602"/>
    </inkml:context>
    <inkml:brush xml:id="br0">
      <inkml:brushProperty name="width" value="0.05" units="cm"/>
      <inkml:brushProperty name="height" value="0.05" units="cm"/>
    </inkml:brush>
  </inkml:definitions>
  <inkml:trace contextRef="#ctx0" brushRef="#br0">160 51 17788,'-3'-1'186,"0"0"0,0 0 0,0 0 0,0 0 0,0 0 0,0 1 0,0-1 0,0 1 0,-1 0 0,1 0 0,0 0 0,0 0 0,0 1 0,0-1 0,0 1 0,-1 0 0,1 0 0,0 0 0,1 0 0,-1 0 0,0 1 0,0-1 0,0 1 0,1 0 0,-1 0 0,-1 2 0,-5 2 102,1 1 0,0 1 0,1-1 0,0 1 0,0 1 1,-9 13-1,15-19-247,-1 0 1,0-1-1,1 1 1,-1 0-1,1 1 1,0-1-1,0 0 1,0 0-1,1 0 1,-1 1-1,1-1 1,0 6-1,0-8-32,0 1 1,1-1-1,0 1 1,-1 0-1,1-1 0,0 0 1,-1 1-1,1-1 0,0 1 1,0-1-1,0 0 0,0 0 1,1 0-1,-1 1 0,0-1 1,0 0-1,1 0 1,-1-1-1,0 1 0,1 0 1,-1 0-1,1-1 0,-1 1 1,1-1-1,0 1 0,-1-1 1,1 0-1,1 1 0,6 0-14,0 0-1,0-1 0,0 0 1,-1 0-1,1-1 0,0 0 0,0 0 1,0-1-1,-1-1 0,1 1 0,-1-1 1,0-1-1,13-6 0,-15 7-8,-1-1-1,1 1 1,-1-1 0,0 0-1,0-1 1,-1 1 0,1-1 0,6-9-1,-9 11 5,0 0 0,0-1 0,0 0 0,-1 1 0,1-1 0,-1 0 0,0 0 0,0 1 1,0-1-1,-1 0 0,1 0 0,-1 0 0,0 0 0,-1-7 0,1 7 3,-1 1 0,1 0-1,-1 0 1,0 0 0,0 0 0,0 0 0,-1 0 0,1 0 0,-1 0 0,1 0 0,-1 0 0,0 1 0,0-1-1,0 1 1,-1-1 0,1 1 0,-3-2 0,1 1 10,0 1-1,0 0 1,0 0 0,-1 0-1,1 0 1,0 1 0,-1 0-1,1-1 1,-1 2 0,0-1-1,-4 0 1,2 1-55,-1 0 0,1 0 0,0 1 0,0 0-1,-1 0 1,1 0 0,0 1 0,0 0 0,0 1 0,1 0 0,-1 0 0,1 0-1,-1 1 1,-10 8 0,14-10-14,0 1-1,0 0 0,0 0 0,0 0 1,1 0-1,-1 1 0,1-1 1,0 1-1,0 0 0,0-1 1,0 1-1,1 0 0,-1 0 1,1 0-1,0 0 0,0 0 1,1 1-1,-1-1 0,1 8 1,1-8 6,1 0 0,-1 0 0,1-1 0,0 1 1,4 6-1</inkml:trace>
  <inkml:trace contextRef="#ctx0" brushRef="#br0" timeOffset="1">592 489 20068,'-36'23'1654,"19"-13"-1111,-25 21-1,38-28-411,1 0 0,0 0-1,0 0 1,0 0 0,0 0 0,1 1 0,-1-1 0,1 1 0,0 0-1,0 0 1,0 0 0,-2 8 0,4-10-97,-1-1-1,1 0 1,0 1-1,0-1 1,0 0 0,0 1-1,0-1 1,0 0-1,1 1 1,-1-1 0,0 0-1,1 1 1,-1-1-1,1 0 1,-1 0 0,1 0-1,0 1 1,-1-1-1,1 0 1,0 0 0,2 2-1,-1-1-10,1 0 0,-1 0-1,1 0 1,0-1-1,0 1 1,0-1 0,0 1-1,0-1 1,3 1 0,2 0-29,1 0 1,-1-1 0,1 0 0,-1 0 0,1-1 0,11 0-1,-13-2-1,1 1 0,-1-1 0,0 0 0,0 0 0,0-1 0,0 0 0,0-1 0,-1 1 0,0-1 0,1 0 0,-1-1 0,-1 1 0,9-9 0,-11 10 5,-1 0 0,0 1 1,0-1-1,0 0 0,0 0 0,0 0 0,-1 0 0,1 0 0,-1-1 0,0 1 0,0 0 0,0-1 0,0 1 0,-1 0 0,0-1 0,1 1 0,-1-1 0,0 1 0,0-1 0,-1 1 0,1-1 0,-1 1 0,0-1 0,0 1 0,0 0 1,0 0-1,-1-1 0,1 1 0,-1 0 0,-3-5 0,3 5-12,0 0 1,0 0-1,-1 1 1,1-1-1,-1 1 1,1 0-1,-1 0 1,0 0-1,1 0 1,-1 0-1,0 0 1,0 1-1,0-1 1,-1 1 0,1 0-1,0 0 1,-1 0-1,1 1 1,0-1-1,-5 0 1,1 1-77,0 1 0,0 0 0,0 0 1,1 0-1,-1 0 0,0 1 0,0 0 1,-10 6-1,4-2-117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7.527"/>
    </inkml:context>
    <inkml:brush xml:id="br0">
      <inkml:brushProperty name="width" value="0.05" units="cm"/>
      <inkml:brushProperty name="height" value="0.05" units="cm"/>
    </inkml:brush>
  </inkml:definitions>
  <inkml:trace contextRef="#ctx0" brushRef="#br0">41 2 16684,'0'0'64,"0"0"-1,0 0 1,0 0 0,1 0 0,-1 0 0,0-1 0,0 1 0,0 0 0,0 0 0,1 0 0,-1 0 0,0 0 0,0 0 0,0 0 0,1 0 0,-1-1 0,0 1-1,0 0 1,0 0 0,1 0 0,-1 0 0,0 0 0,0 0 0,0 0 0,1 0 0,-1 0 0,0 1 0,0-1 0,1 0 0,-1 0 0,0 0 0,0 0 0,0 0-1,0 0 1,1 0 0,-1 0 0,0 0 0,0 1 0,0-1 0,0 0 0,1 0 0,-1 0 0,0 0 0,0 1 0,0-1 0,1 14 1558,-8 21-188,6-31-1209,-12 49 282,2 0 0,3 2 0,2-1-1,2 90 1,4-143-514,3 25 42,-3-25-46,0 0-1,-1-1 0,1 1 1,0 0-1,1-1 1,-1 1-1,0 0 1,0-1-1,0 1 1,0 0-1,0-1 1,1 1-1,-1 0 1,0-1-1,0 1 0,1-1 1,-1 1-1,1-1 1,-1 1-1,0-1 1,1 1-1,-1-1 1,1 1-1,-1-1 1,1 1-1,0-1 0,-1 0 1,1 1-1,-1-1 1,1 0-1,1 1 1,-2-2-50,1 1 0,0-1 0,0 1 1,-1-1-1,1 0 0,0 1 0,-1-1 1,1 0-1,-1 0 0,1 1 0,-1-1 1,1 0-1,-1 0 0,0 0 0,1 0 1,-1 0-1,0 0 0,1 0 0,-1 1 1,0-1-1,0-2 0,1-25-1053,-1 22 789,-4-140-2496,-1 88 1811</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7.958"/>
    </inkml:context>
    <inkml:brush xml:id="br0">
      <inkml:brushProperty name="width" value="0.05" units="cm"/>
      <inkml:brushProperty name="height" value="0.05" units="cm"/>
    </inkml:brush>
  </inkml:definitions>
  <inkml:trace contextRef="#ctx0" brushRef="#br0">1 71 16139,'3'-14'1865,"8"10"-905,4-1-296,9 4 1049,4-4-209,13 2-408,7-3-168,5 0-304,4 1-127,-2-2-281,0 2-160,-9 0-416,-2 2-257,-11 3-679,-9-1 192,-13 1 696,-11 1-296,-15 5-161</inkml:trace>
  <inkml:trace contextRef="#ctx0" brushRef="#br0" timeOffset="1">155 206 17020,'-3'15'2000,"11"-4"-1024,7-5-344,11-6 929,5-1-225,4-4-344,5 0-240,-5-1-800,0 2-488,-7 2-656,-7 1 968,-19 1-248,1 1-192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8.439"/>
    </inkml:context>
    <inkml:brush xml:id="br0">
      <inkml:brushProperty name="width" value="0.05" units="cm"/>
      <inkml:brushProperty name="height" value="0.05" units="cm"/>
    </inkml:brush>
  </inkml:definitions>
  <inkml:trace contextRef="#ctx0" brushRef="#br0">0 2 16307,'0'24'2217,"5"-9"-1297,16-5-360,4-6 1345,8-4-849,6-3-256,6-2-736,1 1-472,5-7 384,-1-3-160,-1-4-152</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8.903"/>
    </inkml:context>
    <inkml:brush xml:id="br0">
      <inkml:brushProperty name="width" value="0.05" units="cm"/>
      <inkml:brushProperty name="height" value="0.05" units="cm"/>
    </inkml:brush>
  </inkml:definitions>
  <inkml:trace contextRef="#ctx0" brushRef="#br0">403 0 17636,'0'2'144,"0"-1"0,0 1 1,0-1-1,0 1 0,0-1 0,-1 1 1,1-1-1,-1 1 0,1-1 1,-1 0-1,1 1 0,-1-1 0,0 0 1,0 1-1,0-1 0,-1 2 1,-21 21 164,13-14 101,-210 270 3975,159-196-4013,59-82-359,0 2-110,-1-1 0,0 1 1,0-1-1,0 0 1,-6 5-1,9-8 43,-1 1 0,1-1 0,-1 0 0,0 0 0,1 1 0,-1-1 0,1 0 0,-1 0-1,0 0 1,1 0 0,-1 0 0,0 0 0,1 0 0,-1 0 0,1 0 0,-1 0 0,0 0 0,1 0 0,-1 0 0,0-1 0,1 1 0,-1 0-1,1 0 1,-1-1 0,1 1 0,-1 0 0,1-1 0,-1 1 0,1-1 0,-1 1 0,1 0 0,-1-1 0,1 1 0,0-1 0,-1 1 0,1-1 0,0 0-1,-1 1 1,1-1 0,0 1 0,0-1 0,-1 1 0,1-1 0,0 0 0,0 1 0,0-2 0,-7-22-1643,1 1 0,2-1 0,0-1-1,-1-31 1,3 24 786,-1 9 865,2 0 1,2-30-1,-1 52 161,0 0 0,0-1 0,0 1 1,0 0-1,0 0 0,0 0 0,0 0 0,1 0 1,-1 0-1,1 1 0,-1-1 0,0 0 0,1 0 1,0 0-1,-1 0 0,1 0 0,-1 0 0,1 1 1,1-2-1,-1 2 6,-1 0 0,1 0 0,-1-1 0,1 1 0,0 0 0,-1 0 0,1 0 0,0 0 0,-1 0 0,1 0 0,-1 1 0,1-1 0,0 0 0,-1 0 0,1 0 0,-1 1 0,1-1 0,0 0 0,-1 0 0,1 1 1,-1-1-1,1 1 0,5 4 616,-1-1 1,-1 1 0,1 0 0,4 7 0,-7-10-701,23 32 1413,1-2 0,49 46 0,-65-69-1478,0-1 1,0 0-1,1-1 0,0 0 0,0-1 0,1 0 0,0-1 0,0 0 0,0-1 0,0-1 0,1 0 0,22 3 0,6-7-203</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9.304"/>
    </inkml:context>
    <inkml:brush xml:id="br0">
      <inkml:brushProperty name="width" value="0.05" units="cm"/>
      <inkml:brushProperty name="height" value="0.05" units="cm"/>
    </inkml:brush>
  </inkml:definitions>
  <inkml:trace contextRef="#ctx0" brushRef="#br0">222 21 17716,'-1'-2'154,"-1"0"1,1 1-1,-1-1 0,1 1 1,-1-1-1,0 1 1,1 0-1,-1 0 1,0 0-1,0 0 0,0 0 1,0 0-1,0 0 1,0 1-1,0-1 1,-1 1-1,1-1 0,0 1 1,0 0-1,0 0 1,0 0-1,-1 0 1,1 0-1,0 0 0,0 1 1,0-1-1,0 1 1,0 0-1,0-1 1,0 1-1,-2 1 0,-4 2 123,1 0-1,-1 0 0,1 1 1,0-1-1,1 1 1,-12 11-1,6-3-30,1 1 0,0 0 0,1 0 0,-9 19 0,13-23-150,2-1 0,-1 1 0,1 0 1,1 0-1,0 1 0,0-1 0,-2 21 0,5-29-84,0 0 1,0 0-1,0 0 0,0 0 1,0 0-1,0-1 0,0 1 1,0 0-1,1 0 1,-1 0-1,1 0 0,0 0 1,-1 0-1,1-1 0,0 1 1,0 0-1,0-1 0,0 1 1,0-1-1,1 1 0,-1-1 1,0 1-1,1-1 0,-1 0 1,1 0-1,-1 1 0,1-1 1,0 0-1,-1-1 0,1 1 1,0 0-1,0 0 1,0-1-1,0 1 0,-1-1 1,1 0-1,0 1 0,3-1 1,3 0-13,0 0 0,-1-1 0,1 0 0,0 0 0,-1-1-1,1 0 1,-1 0 0,10-5 0,17-10-63,-1-1-1,51-38 0,-31 20-34,-50 34 87,1-1 0,1 1 0,-1-1 0,0 1-1,9-2 1,-12 3 12,0 1 1,0 0-1,0 0 0,-1 0 0,1 0 0,0 0 0,0 0 0,0 0 0,-1 0 0,1 0 1,0 0-1,0 1 0,-1-1 0,1 0 0,0 0 0,0 1 0,-1-1 0,1 1 0,0-1 0,-1 0 1,1 1-1,0-1 0,-1 1 0,1 0 0,-1-1 0,1 1 0,-1-1 0,1 1 0,-1 0 1,1-1-1,-1 1 0,0 0 0,1 0 0,-1-1 0,0 1 0,0 0 0,0 0 0,1 0 0,-1-1 1,0 2-1,4 25 77,-3-20-37,0 0 0,0 0-1,0 0 1,1-1-1,0 1 1,4 7 0,-5-11-27,1-1 0,-1 0 1,1 0-1,0 0 0,0 0 1,0 0-1,-1 0 1,2-1-1,-1 1 0,0-1 1,0 1-1,0-1 0,1 0 1,-1 0-1,1 0 0,-1 0 1,1 0-1,-1 0 0,1-1 1,-1 1-1,5-1 1,5 1-27,0-1 1,0-1 0,0 0 0,0 0 0,0-1 0,0-1 0,17-5 0,84-38-543,-79 31 366,11-5-103,-19 7-88,0 2 0,51-14-1,-76 24 376,0 1 0,0 0 0,1-1 0,-1 1 0,0 0-1,0 0 1,0 0 0,0 0 0,1 0 0,-1 0-1,0 0 1,0 0 0,0 0 0,0 0 0,1 1 0,-1-1-1,0 1 1,0-1 0,0 1 0,0-1 0,0 1 0,0-1-1,0 1 1,0 0 0,1 1 0,-1 0 33,0 0-1,0 0 1,0 0 0,0 1 0,0-1 0,-1 1-1,1-1 1,-1 0 0,1 4 0,-1-3 20,0 1 0,1-1 1,0 0-1,-1 0 1,1 0-1,0 0 1,2 3-1,-2-5-38,0 0 1,-1 0-1,1 0 0,0 0 1,0 0-1,0 0 0,0 0 0,0 0 1,1 0-1,-1-1 0,0 1 1,0 0-1,0-1 0,1 1 1,-1-1-1,0 0 0,0 1 1,1-1-1,-1 0 0,0 0 1,1 0-1,1 0 0,6 0-172,0-1 0,0 0-1,0 0 1,-1-1 0,1 0-1,10-4 1,52-24-920,-54 23 1076,37-19-392,3 0-162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19.768"/>
    </inkml:context>
    <inkml:brush xml:id="br0">
      <inkml:brushProperty name="width" value="0.05" units="cm"/>
      <inkml:brushProperty name="height" value="0.05" units="cm"/>
    </inkml:brush>
  </inkml:definitions>
  <inkml:trace contextRef="#ctx0" brushRef="#br0">114 261 17260,'-8'13'424,"1"-1"0,0 1-1,1 1 1,0 0 0,1 0 0,0 0 0,2 0 0,-1 0 0,2 1 0,-2 16 0,3 13 189,1-1 1,8 48 0,-4-45-516,-1 77 0,-10-80 192,7-41-255,-1-1 1,1 0 0,0 0 0,0 1-1,-1-1 1,1 0 0,-1 0-1,1 1 1,-1-1 0,0 0 0,0 0-1,1 0 1,-1 0 0,0 0-1,0 0 1,0 0 0,0 0 0,0 0-1,0-1 1,0 1 0,0 0-1,0-1 1,-1 1 0,1-1 0,0 1-1,0-1 1,0 1 0,-3 0-1,3-2 9,-1 1 0,1 0 0,0-1 1,0 1-1,0-1 0,0 1 0,0-1 0,0 1 0,0-1 0,0 0 0,0 1 0,0-1 0,1 0 0,-1 0 0,0 0 0,0 0 0,1 0 0,-1 0 0,0 0 0,1 0 0,-1 0 0,1 0 0,-1-2 0,-8-31 548,6 8-419,0 0 0,2-1 1,1 1-1,1-1 0,1 1 0,10-46 1,-4 38-200,2 1 1,1 0 0,1 1 0,29-54 0,-36 77 0,0 0 0,1 1 1,0 0-1,1 0 1,0 0-1,0 1 0,0 0 1,1 0-1,0 1 1,0 0-1,1 0 0,8-4 1,-10 7 9,1 0 1,-1 0-1,0 1 0,1 0 1,-1 1-1,1-1 1,-1 2-1,1-1 0,0 1 1,0 0-1,-1 0 1,1 1-1,0 0 0,-1 1 1,1-1-1,11 6 1,-10-4 5,0 1 0,-1 0 0,1 0 1,-1 1-1,0 0 0,-1 1 1,1 0-1,-1 0 0,0 0 1,12 15-1,-17-18 41,0 0-1,0 0 1,0 0-1,0 1 1,0-1-1,-1 0 1,0 1-1,1-1 1,-1 1-1,-1 0 1,1-1-1,0 1 1,-1 0-1,0-1 1,0 1-1,0 0 1,0 0-1,-1-1 1,1 1-1,-1 0 1,0-1-1,0 1 1,0-1-1,0 1 1,-1-1-1,0 0 1,1 1-1,-1-1 1,0 0 0,-5 5-1,1-2 144,0 1 1,-1-1-1,1-1 0,-1 1 0,-1-1 1,1 0-1,-1-1 0,0 0 1,-15 6-1,18-8-63,-1 0 0,1 0 0,-1-1 0,0 1 0,1-1 0,-1-1 0,0 1 0,0-1 0,0 0 0,1 0 0,-1-1 0,0 0 0,0 0 0,1 0 0,-12-4 0,15 3-181,-1 0-1,0 1 1,1-1 0,-1 0 0,1 0 0,-1-1-1,1 1 1,0 0 0,0-1 0,0 0 0,1 1-1,-1-1 1,0 0 0,1 0 0,0 0 0,0 0-1,0 0 1,0 0 0,0 0 0,0 0 0,1 0-1,0-1 1,-1 1 0,1 0 0,0 0 0,1 0-1,-1-1 1,2-3 0,-1-4-264,2 0 0,0 0 0,0 0 0,1 1 0,0-1 0,11-17 0,11-12-634</inkml:trace>
  <inkml:trace contextRef="#ctx0" brushRef="#br0" timeOffset="1">690 7 18804,'15'-6'2345,"-15"10"-1145,-7 7-424,-9 8 1857,-2 7-793,-2 4-752,0 5-256,6 4-288,5-1-95,8-1-225,2-1-160,10-7-384,3-4-257,1-13-815,3-6-296,5-15 1240,0-6-329,3-10-279</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0.206"/>
    </inkml:context>
    <inkml:brush xml:id="br0">
      <inkml:brushProperty name="width" value="0.05" units="cm"/>
      <inkml:brushProperty name="height" value="0.05" units="cm"/>
    </inkml:brush>
  </inkml:definitions>
  <inkml:trace contextRef="#ctx0" brushRef="#br0">1 72 19124,'2'4'266,"1"0"0,-1-1 0,1 0 0,0 0-1,0 0 1,1 0 0,-1 0 0,1-1 0,-1 1 0,1-1 0,0 0 0,0 0-1,-1 0 1,2-1 0,-1 1 0,0-1 0,8 2 0,6-1 308,1 0 0,33 0 1,-49-2-511,26 0 237,58-9 0,-73 6-285,0 0 1,-1-1-1,1 0 0,-1-1 1,1 0-1,13-9 1,-25 13-9,0 0 0,0-1 0,0 1-1,-1 0 1,1-1 0,0 1 0,0-1 0,-1 0 0,1 0 0,-1 1 0,2-4 0,-3 4 0,0 1 1,1-1-1,-1 0 0,0 0 0,0 0 0,0 0 0,0 0 1,0 0-1,0 0 0,0 0 0,0 0 0,0 0 1,-1 1-1,1-1 0,0 0 0,-1 0 0,1 0 0,0 0 1,-1 0-1,1 1 0,-1-1 0,1 0 0,-1 0 1,0 1-1,1-1 0,-1 0 0,0 1 0,1-1 1,-1 1-1,0-1 0,-1 0 0,-5-3 62,1 0-1,-1 0 1,-1 1 0,1 0 0,0 1-1,-1-1 1,1 2 0,-1-1-1,0 1 1,0 0 0,-10 0-1,-4 1 235,0 0 0,-42 8-1,53-6-171,0 1 0,0 0 0,1 1 0,-1 0 0,1 0 0,-1 1 0,1 1 1,-15 10-1,22-14-97,-1 1 0,1-1 0,1 1 0,-1 0 0,0 0 0,1 0 0,-1 0 1,1 0-1,0 0 0,0 0 0,0 1 0,0-1 0,1 1 0,0 0 0,-1-1 1,1 1-1,0 0 0,1 0 0,-1 0 0,1 0 0,0-1 0,0 1 1,0 0-1,0 0 0,1 0 0,-1 0 0,1 0 0,2 5 0,-1-4-89,1 0-1,0 0 1,0 0-1,0 0 1,1 0 0,0-1-1,-1 1 1,2-1-1,-1 0 1,0 0-1,1-1 1,0 0 0,-1 1-1,1-1 1,1-1-1,-1 1 1,0-1-1,1 0 1,-1 0-1,11 2 1,3 0-242,0-1-1,0-1 1,0-1-1,0 0 1,22-2-1,41-9-228,1-6-171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1.912"/>
    </inkml:context>
    <inkml:brush xml:id="br0">
      <inkml:brushProperty name="width" value="0.05" units="cm"/>
      <inkml:brushProperty name="height" value="0.05" units="cm"/>
    </inkml:brush>
  </inkml:definitions>
  <inkml:trace contextRef="#ctx0" brushRef="#br0">1 69 16780,'9'-23'1169,"-7"17"-857,0 0-1,1 0 1,-1 0 0,1 0-1,7-9 1,-9 15-288,-1 0-1,0 0 1,0 0 0,0 0-1,0 0 1,0 0 0,0 0 0,1 0-1,-1 0 1,0 0 0,0 0-1,0 0 1,0 0 0,0 0 0,0 0-1,1 0 1,-1 1 0,0-1-1,0 0 1,0 0 0,0 0-1,0 0 1,0 0 0,0 0 0,0 0-1,0 0 1,1 1 0,-1-1-1,0 0 1,0 0 0,0 0 0,0 0-1,0 0 1,0 0 0,0 0-1,0 1 1,0-1 0,0 0 0,0 0-1,0 0 1,0 0 0,0 0-1,0 1 1,0-1 0,0 0-1,0 0 1,0 0 0,0 0 0,0 0-1,0 0 1,-1 1 0,1-1-1,0 0 1,2 45 949,-2 0-1,-9 75 0,1-26-373,7-77-488,-2 26 448,2 0-1,5 51 1,-4-93-528,0 1-1,0-1 1,0 1 0,1-1 0,-1 1 0,0-1 0,1 1 0,-1-1-1,1 1 1,-1-1 0,1 0 0,0 1 0,0-1 0,-1 0 0,1 0-1,0 1 1,0-1 0,0 0 0,1 0 0,-1 0 0,0 0 0,0 0 0,0 0-1,1-1 1,1 2 0,-1-2 5,1 1 0,-1-1 0,0 0 0,1-1 0,-1 1 0,0 0 0,1 0 0,-1-1 0,0 0 0,1 1 0,-1-1 0,0 0 1,0 0-1,0 0 0,0 0 0,3-3 0,13-8 68,-1-1 1,0-1 0,-1 0 0,21-24 0,51-70-631,-87 106 508,5-5-102,15-22-631,-20 27 608,0 1 0,0-1-1,0 0 1,-1 1 0,1-1 0,0 0 0,-1 0 0,1 1 0,-1-1 0,0 0 0,0 0-1,1 0 1,-1 0 0,0 0 0,-1-2 0,1 4 100,-1-1 1,1 0-1,0 1 1,-1-1-1,1 1 1,-1-1-1,1 0 1,-1 1-1,0 0 1,1-1-1,-1 1 1,0-1-1,1 1 1,-1 0-1,0-1 1,1 1-1,-1 0 1,0 0-1,1-1 1,-1 1-1,0 0 1,0 0-1,1 0 1,-1 0-1,0 0 1,0 0-1,1 0 1,-1 0-1,0 1 1,0-1-1,1 0 0,-2 1 1,-15 6-802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2.373"/>
    </inkml:context>
    <inkml:brush xml:id="br0">
      <inkml:brushProperty name="width" value="0.05" units="cm"/>
      <inkml:brushProperty name="height" value="0.05" units="cm"/>
    </inkml:brush>
  </inkml:definitions>
  <inkml:trace contextRef="#ctx0" brushRef="#br0">0 225 18260,'17'17'2056,"5"-9"-1183,2 0-377,2-4 816,3 2-464,-1-4-568,-1-2 160,-4 0-400,0-3-160</inkml:trace>
  <inkml:trace contextRef="#ctx0" brushRef="#br0" timeOffset="1">816 49 19028,'9'-6'1912,"11"0"-1231,3 2-313,14-6 1336,3 4-920,9-1-520,3 1-264,1 4-792,-2 0-320,-13 2 856,-4 5-216,-13 6-200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6.881"/>
    </inkml:context>
    <inkml:brush xml:id="br0">
      <inkml:brushProperty name="width" value="0.05" units="cm"/>
      <inkml:brushProperty name="height" value="0.05" units="cm"/>
    </inkml:brush>
  </inkml:definitions>
  <inkml:trace contextRef="#ctx0" brushRef="#br0">1786 81 11074,'0'0'0,"5"-6"398,0 1 1,-1-1-1,1 0 0,-1 0 0,5-10 0,-8 15-309,-1 0 0,1 0-1,-1 0 1,0 0 0,0 0 0,1 0 0,-1 0 0,0 0-1,0 0 1,0 0 0,0 0 0,0 0 0,0 0 0,-1 0-1,1 1 1,0-1 0,0 0 0,-1 0 0,1 0 0,-1-1-1,0 1 30,0-1 0,-1 1 0,1 0 0,0 0 0,0 0 0,-1 1 0,1-1 0,-1 0 0,1 0 0,-1 1 0,1-1 0,-1 1 0,1-1 0,-1 1 0,1 0 0,-4-1 0,-6 0 139,0 1 0,0 0 0,0 0 0,0 1 0,1 1 0,-1 0-1,0 0 1,-14 5 0,-84 39-59,95-40-147,-41 22-47,2 3-1,1 1 1,2 3 0,-81 73 0,-160 188-2,289-293-2,-143 162-24,-212 316 0,319-421 36,2 1 1,4 2-1,2 1 0,3 2 0,-33 122 1,-48 354 193,66-301-71,38-219-123,-12 57 29,4 1 1,-2 95-1,14-173-47,0 0-1,0 0 1,1 0 0,-1 0-1,0 0 1,1 0 0,0 0-1,-1 0 1,1 0 0,0-1-1,0 1 1,0 0 0,2 2-1,-3-4-5,0 0 0,0 0 0,0 1-1,0-1 1,1 0 0,-1 0 0,0 0-1,0 0 1,0 1 0,1-1 0,-1 0-1,0 0 1,0 0 0,0 0 0,1 0-1,-1 0 1,0 0 0,0 0 0,1 0-1,-1 0 1,0 0 0,0 0 0,1 0-1,-1 0 1,0 0 0,0 0 0,1 0-1,-1 0 1,0 0 0,0 0 0,1 0-1,-1 0 1,0 0 0,0 0 0,1-1-1,5-15-851,-4-12 332,-2 15 179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2.792"/>
    </inkml:context>
    <inkml:brush xml:id="br0">
      <inkml:brushProperty name="width" value="0.05" units="cm"/>
      <inkml:brushProperty name="height" value="0.05" units="cm"/>
    </inkml:brush>
  </inkml:definitions>
  <inkml:trace contextRef="#ctx0" brushRef="#br0">1 0 16964,'18'5'1656,"13"-2"-1080,7-3-232,12 0 584,6 0-448,5-3 1321,2-2-1401,-4 5-80,-8 0-32</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3.234"/>
    </inkml:context>
    <inkml:brush xml:id="br0">
      <inkml:brushProperty name="width" value="0.05" units="cm"/>
      <inkml:brushProperty name="height" value="0.05" units="cm"/>
    </inkml:brush>
  </inkml:definitions>
  <inkml:trace contextRef="#ctx0" brushRef="#br0">0 440 18996,'1'0'136,"0"0"0,-1 1 0,1-1-1,0 0 1,0 0 0,0 0 0,-1 0 0,1 0-1,0 0 1,0 0 0,0 0 0,-1 0 0,1 0 0,0 0-1,0-1 1,0 1 0,-1 0 0,1-1 0,1 1-1,20-10 11,-17 7 182,42-22 115,-2-1 0,0-3 1,-2-1-1,-2-3 0,-1-1 0,-1-1 1,-2-3-1,50-65 0,-76 90-438,-2-1 1,14-26-1,-21 34 1,-5 7-3,-6 8 1,-7 17-15,2 0 0,0 1 0,2 1-1,1 0 1,1 0 0,-6 31 0,13-49-77,1-1 1,0 1-1,1-1 1,0 1-1,1 14 1,0-22 21,0 1 1,0-1 0,1 0 0,-1 0-1,1 1 1,-1-1 0,1 0-1,0 0 1,0 0 0,0 0 0,0 0-1,1 0 1,-1 0 0,0 0 0,1 0-1,-1-1 1,1 1 0,0-1-1,-1 1 1,1-1 0,0 1 0,0-1-1,0 0 1,0 0 0,0 0 0,0 0-1,0 0 1,3 0 0,1 0 28,-1 0 1,1 0 0,0 0 0,0-1 0,0 0-1,0 0 1,0 0 0,0-1 0,9-2-1,2-1-157,-1-2 0,18-8 1,27-16-406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3.697"/>
    </inkml:context>
    <inkml:brush xml:id="br0">
      <inkml:brushProperty name="width" value="0.05" units="cm"/>
      <inkml:brushProperty name="height" value="0.05" units="cm"/>
    </inkml:brush>
  </inkml:definitions>
  <inkml:trace contextRef="#ctx0" brushRef="#br0">130 0 18380,'-39'63'2303,"25"-43"-1785,1-1 0,2 1 0,0 1 0,1 0 0,1 1 0,-10 37 0,18-56-458,0 0 0,1 0 0,-1 0 0,1 1 0,0-1 0,0 0 0,0 1 0,0-1 0,1 0 0,0 0 0,-1 0 0,1 1 0,0-1 0,0 0 0,3 4-1,-3-5-40,1 0-1,0 0 1,0 0-1,0 0 0,0 0 1,0 0-1,0 0 0,1-1 1,-1 1-1,1-1 0,-1 0 1,1 1-1,-1-1 0,1-1 1,0 1-1,-1 0 0,6 0 1,-1 0-17,0-1 0,0 0 0,0 0 0,1 0 1,-1-1-1,0-1 0,-1 1 0,1-1 0,0 0 0,0 0 1,-1-1-1,1 0 0,-1 0 0,0-1 0,0 1 0,0-1 0,0-1 1,-1 1-1,0-1 0,0 0 0,0 0 0,0 0 0,-1-1 1,4-6-1,-4 6 4,0 1 1,0-1 0,-1 0 0,0 0-1,0 0 1,-1-1 0,0 1-1,0-1 1,0 1 0,-1-1-1,0 0 1,0 0 0,0 1 0,-1-1-1,0 0 1,-1 0 0,0 0-1,0 1 1,0-1 0,-1 0-1,1 1 1,-2-1 0,1 1 0,-7-12-1,7 15-28,-1 0-1,1 0 1,-1 0-1,0 0 1,0 0-1,0 1 1,-1-1-1,1 1 1,0 0-1,-1 0 1,1 0-1,-1 0 1,0 1-1,0-1 1,0 1-1,0 0 1,0 0-1,0 1 1,0-1-1,0 1 1,0 0-1,-5 0 1,6 0-64,0 1-1,0-1 1,-1 1 0,1-1-1,0 1 1,0 0 0,0 0-1,0 1 1,0-1 0,1 1-1,-1-1 1,0 1 0,1 0-1,-1 0 1,1 0 0,-1 0-1,1 1 1,0-1 0,0 0-1,0 1 1,0 0 0,1-1-1,-1 1 1,1 0 0,-1 0 0,1 0-1,0 0 1,-1 5 0,2-6 43,0-1 1,-1 1 0,1 0 0,0-1 0,0 1-1,1 0 1,-1-1 0,0 1 0,1 0 0,0 2-1,8 15-567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4.161"/>
    </inkml:context>
    <inkml:brush xml:id="br0">
      <inkml:brushProperty name="width" value="0.05" units="cm"/>
      <inkml:brushProperty name="height" value="0.05" units="cm"/>
    </inkml:brush>
  </inkml:definitions>
  <inkml:trace contextRef="#ctx0" brushRef="#br0">239 64 18132,'-28'12'1380,"0"1"0,-47 30 0,65-36-1081,0 0-1,0 1 1,1 0 0,0 1-1,0 0 1,1 0 0,0 1-1,1 0 1,-10 18 0,15-25-234,0 0 0,1 0-1,0 1 1,0-1 0,0 1 0,0-1 0,0 1 0,1-1 0,-1 1 0,1-1 0,0 1 0,0-1 0,0 1-1,1-1 1,-1 1 0,2 4 0,-1-6-42,1 1-1,-1 0 1,1 0-1,-1-1 1,1 1 0,0-1-1,0 1 1,0-1-1,0 0 1,0 1-1,1-1 1,-1-1 0,1 1-1,-1 0 1,1 0-1,0-1 1,-1 0 0,6 2-1,4 1-22,0-1 0,0 0 0,1-1 0,-1 0 0,1-1 0,-1 0 0,1-1 0,-1-1 0,1 0 0,-1 0 0,23-7 0,-21 4 2,1 0 0,-1-2 0,0 1 0,0-2 0,-1 0 0,1-1 0,-2 0 0,1 0 0,16-16 0,-24 19 22,0 0 0,-1 0-1,0-1 1,0 1 0,0-1 0,-1 0 0,1 0-1,-1 0 1,-1 0 0,1-1 0,-1 1-1,0-1 1,-1 0 0,2-8 0,-3 11 0,0 0 0,0 0 0,0 0 0,0 0 0,-1 0 1,0 1-1,1-1 0,-1 0 0,-1 0 0,1 0 0,-1 1 0,1-1 1,-1 1-1,0-1 0,0 1 0,0 0 0,-1 0 0,1 0 0,-1 0 0,0 0 1,0 1-1,0-1 0,0 1 0,0-1 0,-7-2 0,1 1-37,0 1 0,0 0 0,0 0 0,0 1 0,-1 0 1,1 1-1,-1 0 0,1 1 0,-1 0 0,1 0 0,-1 1 0,1 0 0,0 1 0,-1 0 0,1 0 0,0 1 0,0 0 0,0 1 0,1 0 0,-11 7 0,17-11-70,1 1 1,0 0-1,0 0 0,0-1 1,0 1-1,0 0 0,0 0 0,0 0 1,0 0-1,0 1 0,1-1 0,-1 0 1,0 1-1,1-1 31,0-1 0,0 1 0,0-1 0,0 0 0,0 1 1,0-1-1,0 1 0,0-1 0,0 0 0,0 1 0,0-1 0,0 1 1,0-1-1,0 0 0,0 1 0,1-1 0,-1 0 0,0 1 0,0-1 0,1 0 1,-1 1-1,0-1 0,0 0 0,1 1 0,-1-1 0,0 0 0,1 1 1,2 0-79,0 0 0,0 1 0,0-1 1,0 0-1,0-1 0,0 1 1,0 0-1,1-1 0,3 0 1,28 2-730</inkml:trace>
  <inkml:trace contextRef="#ctx0" brushRef="#br0" timeOffset="1">920 28 17324,'-2'-3'150,"0"1"0,0 0 1,0 0-1,-1 0 0,1 0 0,0 0 1,-1 0-1,0 0 0,1 1 1,-1 0-1,0-1 0,0 1 1,1 0-1,-1 0 0,0 1 0,0-1 1,0 1-1,0-1 0,0 1 1,0 0-1,-1 0 0,1 0 0,0 1 1,0-1-1,0 1 0,0-1 1,0 1-1,1 0 0,-1 0 0,0 0 1,-2 2-1,-6 3 182,0 0 0,1 0 0,0 1 0,1 0 0,-1 1 0,-13 15 0,15-14-170,0 0 0,1 1-1,0 0 1,0 0-1,1 0 1,1 1 0,0 0-1,-7 22 1,11-29-122,0 1 0,0-1 0,0 0 0,1 1 0,0-1 0,0 0 0,0 1 0,0-1 0,1 0 0,0 1 0,0-1 0,1 5 0,0-6-21,-1 0 1,1 0 0,0 0-1,0 0 1,0 0-1,0-1 1,0 1 0,1-1-1,-1 1 1,1-1-1,0 0 1,-1 0-1,1 0 1,0 0 0,0-1-1,0 1 1,5 1-1,1 0-6,1 0 0,-1-1 0,1 0 0,0-1 0,-1 0 0,1 0 0,0-1 0,0 0 0,0-1 0,0 0 0,16-5 0,-14 3-16,-1 0 1,1-1 0,-1 0-1,0-1 1,0-1-1,-1 1 1,1-2-1,-1 1 1,11-11-1,-18 15-22,0-1 0,0 0 0,0 0 0,0 0 0,-1 0-1,1-1 1,-1 1 0,0-1 0,0 1 0,0-1 0,0 0 0,-1 0 0,1 0 0,-1 0-1,0 0 1,0 0 0,-1 0 0,1 0 0,-1 0 0,0 0 0,0-1 0,0 1 0,-1 0-1,1 0 1,-1 0 0,0 0 0,0 0 0,-1 0 0,1 0 0,-1 0 0,0 1 0,0-1-1,0 0 1,0 1 0,0 0 0,-1-1 0,0 1 0,0 0 0,0 0 0,0 1 0,0-1 0,0 0-1,-1 1 1,1 0 0,-1 0 0,0 0 0,0 0 0,1 1 0,-1 0 0,0-1 0,-5 1-1,-53-10-4004,60 9 3198,7-5-191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4.610"/>
    </inkml:context>
    <inkml:brush xml:id="br0">
      <inkml:brushProperty name="width" value="0.05" units="cm"/>
      <inkml:brushProperty name="height" value="0.05" units="cm"/>
    </inkml:brush>
  </inkml:definitions>
  <inkml:trace contextRef="#ctx0" brushRef="#br0">334 1 19132,'-11'2'314,"-1"0"1,1 1-1,0 0 1,0 1-1,0 0 0,0 1 1,1 0-1,0 0 0,0 1 1,0 1-1,-8 7 0,-8 9 308,0 1 1,-29 36-1,38-40-9,-30 45 1,44-60-515,-1 1 1,1 0-1,0 0 0,1 0 1,-1 0-1,1 0 0,0 0 1,1 1-1,-1-1 0,1 1 1,1-1-1,-1 1 0,1 11 1,1-15-76,0-1 1,0 0 0,0 0 0,0 1 0,0-1 0,0 0 0,1 0 0,-1 0 0,1-1 0,-1 1 0,1 0 0,0 0 0,0-1 0,0 1 0,0-1 0,0 0 0,0 1 0,0-1 0,0 0 0,0 0 0,1 0 0,-1-1 0,0 1 0,1 0 0,2-1 0,9 3-12,-1-1 1,0-1 0,17-1 0,-30 0-14,25-1-399,0-1 0,0-1 0,0-1 1,-1-2-1,1 0 0,-1-1 0,-1-2 1,42-20-1,-61 27 239,1 0 0,-1-1 0,1 1 0,-1-1 0,0 0 0,0 0 0,0 0 0,0 0 0,-1-1 0,1 0 0,-1 0 0,0 0 0,0 0 0,-1 0 0,1 0 0,-1-1 1,0 1-1,3-7 0,-5-15-821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25.052"/>
    </inkml:context>
    <inkml:brush xml:id="br0">
      <inkml:brushProperty name="width" value="0.05" units="cm"/>
      <inkml:brushProperty name="height" value="0.05" units="cm"/>
    </inkml:brush>
  </inkml:definitions>
  <inkml:trace contextRef="#ctx0" brushRef="#br0">26 24 16371,'-18'3'1945,"10"-3"-345,25 1-31,9-2-241,21 1-296,9-2-168,11-2-360,3 2-256,4-2-552,-4 4-328,-9-2-456,-5 0 864,-23-4-184,-11 2-184</inkml:trace>
  <inkml:trace contextRef="#ctx0" brushRef="#br0" timeOffset="1">43 191 15667,'0'9'1913,"12"-3"-1233,22-8-312,9-1 1048,13-3-656,7 0-111,8-3-553,-2 1-448,-1 1 312,-3-9-105,-12-4-39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39.946"/>
    </inkml:context>
    <inkml:brush xml:id="br0">
      <inkml:brushProperty name="width" value="0.05" units="cm"/>
      <inkml:brushProperty name="height" value="0.05" units="cm"/>
    </inkml:brush>
  </inkml:definitions>
  <inkml:trace contextRef="#ctx0" brushRef="#br0">170 7 15699,'-1'-2'257,"-1"2"-1,-1-1 0,1 0 0,0 0 1,0 1-1,0-1 0,0 1 0,-1-1 0,1 1 1,0 0-1,0 0 0,0 0 0,-1 0 1,1 1-1,0-1 0,0 0 0,0 1 1,-1 0-1,1-1 0,0 1 0,0 0 0,0 0 1,0 0-1,-3 3 0,-2 1 4,0 0 1,0 0-1,1 1 0,0 0 0,-7 8 0,4-3-96,1 1 0,1-1 0,-1 1 0,2 1 0,-11 24 0,15-32-113,0 0 0,1 0 0,-1 1 0,1-1 0,0 0-1,1 1 1,-1-1 0,1 1 0,0-1 0,0 1 0,1-1-1,0 0 1,0 1 0,0-1 0,0 0 0,1 1 0,4 8-1,-4-11-23,-1-1-1,0-1 0,0 1 0,1 0 0,-1 0 1,1 0-1,0-1 0,-1 1 0,1-1 0,0 1 0,0-1 1,0 0-1,0 0 0,0 0 0,0 0 0,1 0 0,-1 0 1,0-1-1,0 1 0,1-1 0,-1 1 0,0-1 0,1 0 1,-1 0-1,0 0 0,1 0 0,-1 0 0,0-1 1,1 1-1,-1-1 0,0 1 0,0-1 0,0 0 0,1 0 1,-1 0-1,0 0 0,2-2 0,3-1 70,1-1-1,-1 0 0,-1 0 1,1-1-1,-1 0 1,0 0-1,0-1 1,9-13-1,-11 14-27,-1 0 0,0-1 1,0 1-1,-1-1 0,1 0 0,-1 0 0,-1 0 0,0 0 0,0 0 0,0 0 0,-1 0 1,0 0-1,0 0 0,-2-8 0,2 12-51,-1 0 0,1-1 0,-1 1 1,0 0-1,0 0 0,-1 0 0,1-1 1,-1 1-1,0 1 0,1-1 0,-1 0 0,0 0 1,-1 1-1,1-1 0,0 1 0,-1 0 0,1-1 1,-1 1-1,0 0 0,0 1 0,0-1 0,0 0 1,0 1-1,0 0 0,0-1 0,0 1 0,-1 1 1,1-1-1,0 0 0,-1 1 0,-4-1 1,3 1-165,-1 0 0,0 1 0,1-1 0,-1 1 0,1 0 1,-1 0-1,1 1 0,0-1 0,-1 1 0,1 0 0,0 1 1,0-1-1,0 1 0,1 0 0,-1 0 0,1 1 0,-1-1 1,1 1-1,-5 6 0,8-5-439</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2.461"/>
    </inkml:context>
    <inkml:brush xml:id="br0">
      <inkml:brushProperty name="width" value="0.05" units="cm"/>
      <inkml:brushProperty name="height" value="0.05" units="cm"/>
    </inkml:brush>
  </inkml:definitions>
  <inkml:trace contextRef="#ctx0" brushRef="#br0">74 1 16988,'0'0'36,"0"0"1,0 0 0,0 0 0,0 0-1,0 0 1,0 0 0,0 0 0,0 0-1,0 0 1,0 0 0,0 0 0,0 0 0,0 0-1,0 0 1,0 0 0,0 0 0,0-1-1,0 1 1,0 0 0,0 0 0,0 0-1,0 0 1,0 0 0,-1 0 0,1 0-1,0 0 1,0 0 0,0 0 0,0 0 0,0 0-1,0 0 1,0 0 0,0 0 0,0 0-1,0 0 1,0 0 0,0 0 0,0 0-1,0 0 1,-1 0 0,1 0 0,0 0-1,0 0 1,0 0 0,0 0 0,0 0-1,0 0 1,0 0 0,0 0 0,0 0 0,0 0-1,0 1 1,0-1 0,0 0 0,0 0-1,0 0 1,0 0 0,0 0 0,0 0-1,0 0 1,0 0 0,-1 0 0,1 0-1,0 0 1,0 0 0,0 0 0,-2 9 857,-2 13-238,4-21-447,-21 127 1733,2-13-1112,-5 138 0,24-251-781,0 1 1,0-1-1,0 1 1,0 0-1,0-1 1,1 1-1,-1 0 1,1-1-1,0 1 1,0-1-1,0 1 1,2 3-1,-3-6-25,1 1 0,-1-1 0,0 0 0,1 1-1,-1-1 1,1 0 0,-1 1 0,1-1 0,-1 0 0,1 1-1,-1-1 1,1 0 0,-1 0 0,1 0 0,0 0-1,-1 1 1,1-1 0,-1 0 0,1 0 0,-1 0-1,1 0 1,0 0 0,1-1 20,0 1 0,0-1 0,0 0 1,0 0-1,-1 1 0,1-1 0,0 0 0,-1 0 0,4-3 0,14-14 190,-1-1 0,-1-1 0,0-1 0,-2 0 0,14-25 0,-9 15-71,191-317 45,-211 348-267,0-1-1,1 1 0,-1 0 1,0 0-1,0-1 0,1 1 0,-1 0 1,0-1-1,0 1 0,0 0 1,1-1-1,-1 1 0,0 0 0,0-1 1,0 1-1,0-1 0,0 1 1,0 0-1,0-1 0,0 1 0,0 0 1,0-1-1,0 1 0,0-1 1,0 1-1,0 0 0,0-1 0,0 1 1,-1 0-1,1-1 0,0 1 1,0 0-1,0-1 0,0 1 0,-1 0 1,1-1-1,0 1 0,0 0 1,-1-1-1,1 1 0,0 0 0,-1 0 1,1 0-1,0-1 0,-1 1 1,0 0-1,-18 0-1202,10 0 969,-9 0-608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2.873"/>
    </inkml:context>
    <inkml:brush xml:id="br0">
      <inkml:brushProperty name="width" value="0.05" units="cm"/>
      <inkml:brushProperty name="height" value="0.05" units="cm"/>
    </inkml:brush>
  </inkml:definitions>
  <inkml:trace contextRef="#ctx0" brushRef="#br0">1 0 18364,'3'42'2016,"6"-12"-1175,3-4-345,5-3 896,4 0-248,5-6-368,0 0-264,4-2-624,-3-1-336,-1-3-744,-3-4 976,-9 2-168,-7-1-168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3.250"/>
    </inkml:context>
    <inkml:brush xml:id="br0">
      <inkml:brushProperty name="width" value="0.05" units="cm"/>
      <inkml:brushProperty name="height" value="0.05" units="cm"/>
    </inkml:brush>
  </inkml:definitions>
  <inkml:trace contextRef="#ctx0" brushRef="#br0">1 328 20076,'0'0'41,"0"1"1,0-1-1,0 0 0,0 1 0,0-1 0,0 0 0,0 1 0,0-1 1,0 0-1,0 1 0,0-1 0,0 0 0,0 1 0,0-1 0,0 0 1,0 1-1,0-1 0,0 0 0,0 0 0,0 1 0,0-1 0,1 0 1,-1 1-1,0-1 0,0 0 0,0 0 0,1 1 0,-1-1 0,0 0 1,0 0-1,1 1 0,-1-1 0,0 0 0,0 0 0,1 0 0,-1 0 1,0 1-1,1-1 0,-1 0 0,0 0 0,1 0 0,-1 0 0,0 0 1,1 0-1,-1 0 0,0 0 0,1 0 0,-1 0 0,0 0 0,1 0 1,19-13 503,250-254 1907,-253 249-2413,-10 10-37,-3 3-1,1 0 0,-1 1 0,1-1 0,0 1 0,10-6 0,-16 10-1,1 1 0,0-1-1,0 0 1,0 0 0,0 0 0,0 1 0,0-1 0,0 0 0,0 0 0,-1 0 0,1 1-1,0-1 1,0 0 0,0 0 0,0 1 0,0-1 0,0 0 0,0 0 0,0 0 0,0 1-1,1-1 1,-1 0 0,0 0 0,0 0 0,0 1 0,0-1 0,0 0 0,0 0 0,0 0-1,0 1 1,1-1 0,-1 0 0,0 0 0,0 0 0,0 0 0,0 1 0,1-1 0,-1 0-1,0 0 1,0 0 0,0 0 0,1 0 0,-1 0 0,0 0 0,0 0 0,0 0 0,1 1-1,-1-1 1,0 0 0,0 0 0,0 0 0,1 0 0,-1 0 0,0 0 0,0 0 0,1-1-1,-1 1 1,0 0 0,0 0 0,0 0 0,1 0 0,-1 0 0,0 0 0,0 0 0,0 0 0,1 0-1,-1-1 1,0 1 0,-7 23-11,5-18 10,-12 31-96,-23 69 292,33-91-415,1 1 0,0 0 1,1 0-1,0 0 0,1 17 0,4-16-701,-3-16 905,0 0 0,0 0 0,1 1 0,-1-1-1,0 0 1,0 0 0,0 1 0,0-1 0,1 0 0,-1 0 0,0 0 0,0 1 0,0-1 0,1 0 0,-1 0 0,0 0 0,0 0-1,1 0 1,-1 1 0,0-1 0,0 0 0,1 0 0,-1 0 0,0 0 0,0 0 0,1 0 0,-1 0 0,0 0 0,1 0 0,-1 0-1,0 0 1,0 0 0,1 0 0,-1 0 0,0 0 0,1 0 0,-1 0 0,0-1 0,0 1 0,1 0 0,-1 0 0,0 0-1,0 0 1,1-1 0,-1 1 0,0 0 0,0 0 0,0 0 0,1-1 0,-1 1 0,0 0 0,8-11-536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37.313"/>
    </inkml:context>
    <inkml:brush xml:id="br0">
      <inkml:brushProperty name="width" value="0.05" units="cm"/>
      <inkml:brushProperty name="height" value="0.05" units="cm"/>
    </inkml:brush>
  </inkml:definitions>
  <inkml:trace contextRef="#ctx0" brushRef="#br0">1 177 12155,'10'10'571,"0"1"0,-1 1 0,0 0 0,-1 0 0,8 15 0,30 67 1287,-44-91-1837,43 111 1157,-27-65-241,33 65-1,-49-111-837,0 1 0,0-1-1,0 0 1,1 0 0,-1 0 0,6 5 0,-7-7-67,0-1 0,0 1 1,-1-1-1,1 1 1,0-1-1,0 1 0,0-1 1,0 1-1,0-1 1,0 0-1,0 0 1,1 0-1,-1 1 0,0-1 1,0 0-1,0 0 1,0 0-1,0-1 0,0 1 1,0 0-1,0 0 1,0 0-1,0-1 1,0 1-1,0-1 0,0 1 1,0-1-1,0 1 1,0-1-1,1 0 0,4-4 99,0-1-1,0 1 0,-1-1 0,0 0 1,0-1-1,0 1 0,4-9 0,27-57 395,-17 33-305,134-257-1381,-87 157 485,-44 80 228</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3.697"/>
    </inkml:context>
    <inkml:brush xml:id="br0">
      <inkml:brushProperty name="width" value="0.05" units="cm"/>
      <inkml:brushProperty name="height" value="0.05" units="cm"/>
    </inkml:brush>
  </inkml:definitions>
  <inkml:trace contextRef="#ctx0" brushRef="#br0">11 22 20956,'-9'14'2241,"7"-7"-1505,16-4-240,11-1 977,17-5-553,11-2-128,9-3-240,12 1-200,1-2-320,1 2-168,-11 1-376,-7 3-216,-20 6-600,-12 3-305,-20 7 1081,-10-1-280,-22 5-72</inkml:trace>
  <inkml:trace contextRef="#ctx0" brushRef="#br0" timeOffset="1">152 268 16516,'3'5'2144,"18"-4"-992,8-1-384,11-4 1505,6-2-713,3-1-440,2 3-279,-4 1-713,-1 1-456,-11 4-2265,-4 2 2305,-17 9-384,-7-3-256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6.857"/>
    </inkml:context>
    <inkml:brush xml:id="br0">
      <inkml:brushProperty name="width" value="0.05" units="cm"/>
      <inkml:brushProperty name="height" value="0.05" units="cm"/>
    </inkml:brush>
  </inkml:definitions>
  <inkml:trace contextRef="#ctx0" brushRef="#br0">145 437 9026,'-12'4'574,"6"-2"-248,-1 1-1,1-1 1,-1 1 0,1 0 0,0 1 0,0-1-1,0 1 1,1 0 0,-1 1 0,1-1-1,0 1 1,-7 8 0,-7 9 1155,-5 7 740,23-28-2023,0 1 0,0 0-1,0-1 1,1 1 0,-1 0 0,1 0-1,-1 0 1,1 0 0,0-1 0,-1 1-1,1 0 1,0 0 0,0 0 0,0 0-1,1 0 1,-1 0 0,1 2 0,-1-4-137,1 1 1,-1 0 0,1-1 0,-1 1 0,1-1 0,-1 0 0,1 1 0,-1-1 0,1 1 0,-1-1 0,1 0 0,0 1 0,-1-1 0,1 0 0,-1 0 0,1 1 0,0-1 0,-1 0 0,1 0 0,0 0 0,-1 0 0,1 0 0,0 0 0,-1 0 0,1 0 0,0 0 0,-1 0 0,1-1 0,0 1 0,-1 0 0,1 0 0,0 0 0,-1-1 0,1 1-1,-1 0 1,2-1 0,24-12 528,-24 12-505,21-14 181,0 0 0,-1-2 0,0-1 1,-2 0-1,30-35 0,78-114 91,-98 120-314,-1-1 1,-3-1 0,30-76-1,-70 203 79,12-68-131,-13 60-118,4 1 0,-5 120 0,16-186-72,0 1-1,1-1 1,-1 0 0,1 1-1,1-1 1,3 9-1,-5-12 163,0-1 1,1 0-1,-1 0 0,1 0 0,-1 0 0,1 0 0,0 0 1,-1-1-1,1 1 0,0 0 0,0 0 0,-1 0 0,1-1 0,0 1 1,0 0-1,0-1 0,0 1 0,0-1 0,0 1 0,0-1 0,0 1 1,0-1-1,0 0 0,1 0 0,-1 1 0,0-1 0,0 0 1,0 0-1,0 0 0,0 0 0,0 0 0,1 0 0,-1-1 0,0 1 1,0 0-1,1-1 0,19-12-579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7.275"/>
    </inkml:context>
    <inkml:brush xml:id="br0">
      <inkml:brushProperty name="width" value="0.05" units="cm"/>
      <inkml:brushProperty name="height" value="0.05" units="cm"/>
    </inkml:brush>
  </inkml:definitions>
  <inkml:trace contextRef="#ctx0" brushRef="#br0">216 35 17012,'-16'8'481,"1"1"1,-1 0 0,2 0 0,-1 2 0,1 0 0,1 1-1,0 0 1,-14 17 0,19-18-313,-1 0 1,2 0-1,0 1 0,0 0 1,1 0-1,0 0 0,1 1 0,1 0 1,0 0-1,1 0 0,-3 16 1,6-24-136,-1 0-1,1 0 1,0 0 0,0 0 0,1 0 0,-1 0 0,1 0 0,0 0 0,1 0 0,-1 0 0,1 0 0,0-1 0,0 1-1,5 6 1,-5-7-15,1-1 0,0 0-1,-1 0 1,2 0 0,-1-1-1,0 1 1,0-1 0,1 0-1,0 0 1,-1 0-1,1 0 1,0-1 0,0 1-1,0-1 1,0 0 0,0 0-1,0 0 1,5 0 0,0-1 20,1 0 0,0 0 0,-1 0 1,1-2-1,0 1 0,-1-1 1,1 0-1,-1-1 0,0 0 0,16-8 1,-13 4 35,0 1 1,-1-2-1,0 0 1,0 0-1,0-1 1,-1 0-1,13-17 0,-15 16 13,0-1-1,0 0 0,-1 0 0,-1-1 0,0 0 1,-1 0-1,7-22 0,-9 25-28,-1 0 1,-1 0-1,1 0 1,-1-1-1,-1 1 1,0 0-1,0-1 1,-1 1-1,0 0 1,-1-1-1,-3-10 1,3 15-38,1 0 1,-1 0 0,-1 1-1,1-1 1,-1 0-1,0 1 1,0 0 0,0-1-1,0 1 1,-1 1-1,0-1 1,0 0 0,0 1-1,0 0 1,0 0-1,-1 0 1,1 0 0,-1 1-1,0 0 1,0 0-1,1 0 1,-2 1 0,1-1-1,0 1 1,0 0-1,0 1 1,0-1 0,-1 1-1,-7 1 1,5-1-99,1 1 0,-1 0 0,1 0 0,-1 1 0,1 0 0,0 1 0,0-1-1,0 1 1,0 1 0,0-1 0,0 1 0,1 0 0,0 1 0,0-1 0,0 1 0,1 1 0,-1-1 0,1 1 0,-8 12 0,11-16-22,1-1-1,0 1 1,0 0 0,0-1 0,0 1 0,1 0-1,-1 0 1,0 0 0,1 0 0,-1 0 0,1 0-1,0 0 1,-1 0 0,1 0 0,0 0 0,0 0-1,1 0 1,-1 0 0,0 0 0,1 0-1,-1 0 1,1 0 0,-1 0 0,2 3 0,0-3 21,0-1 0,0 1 0,0 0 0,0 0 0,0-1 0,1 0 0,-1 1 0,0-1 0,1 0 0,-1 0 0,0 0 0,1 0 0,-1 0 0,1-1 0,0 1 0,-1-1 1,1 0-1,0 0 0,3 0 0,43-2-860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7.739"/>
    </inkml:context>
    <inkml:brush xml:id="br0">
      <inkml:brushProperty name="width" value="0.05" units="cm"/>
      <inkml:brushProperty name="height" value="0.05" units="cm"/>
    </inkml:brush>
  </inkml:definitions>
  <inkml:trace contextRef="#ctx0" brushRef="#br0">345 3 15299,'-23'6'607,"1"1"0,-1 2 0,2 0 0,-1 1 0,1 1 0,1 1 0,0 1 0,1 0 0,0 2 0,1 0 0,1 1 0,0 1 0,-15 20 0,26-28-451,-1 0-1,2 0 0,-1 0 1,1 1-1,1 0 1,-1 0-1,2 0 1,-3 11-1,5-18-129,0 0 0,1 0 0,-1 0 0,1 0 0,0 0 0,-1 0 0,2 0 0,-1 0 0,0 0 0,1 0 0,-1 0-1,1 0 1,0 0 0,0 0 0,0-1 0,0 1 0,0 0 0,1 0 0,-1-1 0,1 1 0,0-1 0,0 0 0,0 1 0,0-1 0,0 0 0,0 0 0,1 0 0,-1 0-1,1-1 1,-1 1 0,1-1 0,4 2 0,2 1-16,1-2-1,0 1 1,-1-2-1,1 1 1,0-1 0,0-1-1,0 1 1,-1-2-1,1 1 1,0-1-1,0-1 1,0 0-1,-1 0 1,1-1-1,14-7 1,-2 1-8,-1-1-1,0-2 1,-1 0 0,0-1-1,26-22 1,-34 25 9,-1-1 0,-1 0 0,1-1 0,-2 0 0,0-1 1,12-21-1,-18 29 2,0 0 0,0 0 0,-1-1 0,0 1 0,0-1 0,-1 1 0,0-1 0,0 1 0,0-1 0,0 0 0,-1 0 0,0 1 0,0-1 0,-1 0 0,1 0 0,-1 1 0,0-1 0,-1 1 0,0-1 0,-3-9 0,2 12-1,0-1 0,0 0 0,0 1 0,0-1 0,-1 1 0,1 0 0,-1 0 0,0 1 0,0-1 0,0 1 0,0 0 1,0 0-1,-1 0 0,1 0 0,0 1 0,-1 0 0,0 0 0,1 0 0,-1 0 0,1 1 0,-1-1 0,-8 2 0,-1-1 7,1 1 1,0 1-1,1 0 0,-1 1 0,0 0 0,1 1 0,-14 5 0,10-1-28,1-1 1,0 2-1,-15 10 0,26-16-46,-1 1 0,1-1 0,0 0 0,1 1 0,-1 0 0,1 0 1,-1 0-1,1 0 0,0 1 0,1-1 0,-1 1 0,1 0 0,0 0 0,-2 6 1,4-10 0,-1 1 0,1-1 0,0 1 0,0-1-1,0 1 1,0-1 0,0 1 0,0 0 0,0-1 0,0 1 0,1-1 0,-1 1 0,1-1 0,-1 0 0,1 1 0,-1-1 0,1 1 0,0-1 0,0 0 0,0 0 0,-1 1 0,1-1 0,1 0 0,-1 0 0,0 0 0,0 0 0,0 0 0,0 0 0,1 0 0,-1-1 0,0 1 0,1 0 0,-1-1 0,1 1 0,-1-1 0,2 1 0,4 0-64,-1 1 0,1-1 0,0-1 0,-1 0 0,1 1 0,-1-2 1,11-1-1,34-7-593</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8.185"/>
    </inkml:context>
    <inkml:brush xml:id="br0">
      <inkml:brushProperty name="width" value="0.05" units="cm"/>
      <inkml:brushProperty name="height" value="0.05" units="cm"/>
    </inkml:brush>
  </inkml:definitions>
  <inkml:trace contextRef="#ctx0" brushRef="#br0">214 1 18868,'-20'11'731,"0"2"0,1 1 1,0 0-1,1 2 0,-16 17 0,24-23-487,1 0 0,1 1 0,0 0 0,1 1 0,0 0 0,0 0 0,1 0 0,1 1 0,-7 25 0,10-33-203,1 0 0,1 0 0,-1 0 0,1 0 1,0 0-1,0 0 0,0 0 0,1 0 0,0 0 0,0 0 1,0 0-1,2 5 0,-1-7-32,-1 0-1,0 0 1,1-1 0,0 1 0,-1-1 0,1 0-1,0 1 1,0-1 0,1 0 0,-1 0-1,0 0 1,1 0 0,-1-1 0,1 1 0,-1-1-1,1 0 1,0 1 0,0-1 0,0 0-1,0 0 1,3 0 0,2 0-2,1 0 0,-1 0 0,0-1 0,1 0 0,-1-1 0,0 0 1,0 0-1,1-1 0,-1 0 0,13-5 0,-9 2-2,-1 0 0,0-1 0,-1 0 0,1 0 0,-1-1 1,0-1-1,10-10 0,-12 11 8,0-2 0,-1 1 0,0-1 1,-1 0-1,0 0 0,0 0 0,-1-1 0,5-12 1,-8 15 10,0 1 0,0-1 0,0 0 0,-1-1 0,0 1 0,0 0 0,-1 0-1,0 0 1,0-1 0,0 1 0,-1 0 0,-4-13 0,4 16-5,-1 0 0,1 0-1,-1 0 1,0 0-1,-1 0 1,1 0-1,-1 1 1,0-1 0,0 1-1,0-1 1,0 1-1,0 0 1,-1 1-1,1-1 1,-1 1 0,0-1-1,0 1 1,0 0-1,0 0 1,0 1-1,0-1 1,0 1 0,-1 0-1,1 0 1,0 0-1,-1 1 1,1 0-1,-1-1 1,-7 2 0,5-1-70,1 1 0,-1 0 0,1 0-1,0 0 1,0 1 0,-1 0 0,1 0 0,0 0 0,1 1 0,-1 0 0,0 0 0,1 0 0,0 1 0,0 0 0,0 0 0,0 0 0,0 1 0,1-1 0,0 1 0,-5 7 0,8-11 15,0 0 1,1 0 0,-1 0 0,0 0-1,1 0 1,-1 0 0,1 0 0,0 0-1,-1 0 1,1 0 0,0 0 0,-1 0-1,1 1 1,0-1 0,0 0 0,0 0-1,0 0 1,0 0 0,0 0 0,1 0-1,-1 1 1,0-1 0,0 0 0,1 0-1,-1 0 1,1 0 0,-1 0 0,1 0-1,-1 0 1,1 0 0,0 0 0,-1-1-1,1 1 1,0 0 0,0 0 0,-1 0-1,1-1 1,0 1 0,0 0 0,0-1-1,0 1 1,0-1 0,2 1 0,17 2-467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8.791"/>
    </inkml:context>
    <inkml:brush xml:id="br0">
      <inkml:brushProperty name="width" value="0.05" units="cm"/>
      <inkml:brushProperty name="height" value="0.05" units="cm"/>
    </inkml:brush>
  </inkml:definitions>
  <inkml:trace contextRef="#ctx0" brushRef="#br0">324 37 16171,'18'-22'2806,"-18"21"-2743,1 1 0,-1 0 0,0-1 0,0 1-1,0 0 1,0-1 0,0 1 0,1-1 0,-1 1 0,0 0 0,0-1 0,0 1 0,0-1 0,0 1 0,0 0 0,0-1 0,0 1-1,0-1 1,-1 1 0,1 0 0,0-1 0,0 1 0,0-1 0,-1 1 0,1-1 32,-1 1 0,0-1 0,1 1 0,-1-1 1,0 1-1,0 0 0,0-1 0,1 1 0,-1 0 0,0 0 0,0 0 0,0 0 0,0-1 1,1 1-1,-1 0 0,0 1 0,-1-1 0,-7 1 139,1 0-1,-1 1 1,1 0 0,0 0-1,0 1 1,0 0 0,0 1-1,1 0 1,-12 7 0,0 2-55,0 1 0,-22 21 0,21-15 0,0 0-1,1 2 1,-17 25 0,28-35-59,0 1 1,0 1-1,1-1 1,1 1-1,0 0 1,1 1 0,-4 21-1,8-32-88,0 0 0,0 0 0,1 0-1,-1 0 1,1 0 0,0 0 0,0 0 0,1 0 0,-1 0-1,1 0 1,0 0 0,0-1 0,0 1 0,0 0 0,1 0-1,0-1 1,-1 1 0,1 0 0,1-1 0,-1 0 0,0 0-1,1 1 1,0-2 0,0 1 0,0 0 0,0 0-1,0-1 1,0 0 0,1 1 0,-1-1 0,1-1 0,-1 1-1,1 0 1,0-1 0,0 0 0,0 0 0,6 1 0,10 2 6,0-1 0,0-2 0,0 0 0,0-1 0,1 0 0,37-8 1,-30 3-352,-1-1 0,-1-1 0,1-2 0,36-17 0,-58 23 57,0 1 0,0-1 0,0 0 0,-1 0 0,1 0 1,-1-1-1,0 0 0,7-8 0,-10 11 193,0 0-1,0-1 1,0 1 0,-1-1-1,1 1 1,0-1 0,-1 1 0,0-1-1,1 0 1,-1 1 0,0-1-1,0 0 1,1 1 0,-1-1 0,-1 0-1,1 1 1,0-1 0,0 0-1,-1 1 1,1-1 0,0 1 0,-1-1-1,0 1 1,1-1 0,-1 1-1,0-1 1,0 1 0,0-1 0,0 1-1,0 0 1,0 0 0,-3-3-1,-23-19-914</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9.268"/>
    </inkml:context>
    <inkml:brush xml:id="br0">
      <inkml:brushProperty name="width" value="0.05" units="cm"/>
      <inkml:brushProperty name="height" value="0.05" units="cm"/>
    </inkml:brush>
  </inkml:definitions>
  <inkml:trace contextRef="#ctx0" brushRef="#br0">37 52 15027,'-9'0'2145,"7"0"-1225,13-7-232,6-1 1176,12 0-471,6-1-89,10 1-416,5 1-200,2 4-296,-3 1-152,-8 2-656,-2 3-432,-15 0 712,-5 0-144</inkml:trace>
  <inkml:trace contextRef="#ctx0" brushRef="#br0" timeOffset="1">2 149 16572,'-2'17'1760,"19"-14"-984,9-2-296,17-1 736,4-3-151,7-3-473,1 1-424,0-2-1616,2-2 1408,-14-7-329,-3-1-167</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49.701"/>
    </inkml:context>
    <inkml:brush xml:id="br0">
      <inkml:brushProperty name="width" value="0.05" units="cm"/>
      <inkml:brushProperty name="height" value="0.05" units="cm"/>
    </inkml:brush>
  </inkml:definitions>
  <inkml:trace contextRef="#ctx0" brushRef="#br0">216 5 16660,'0'0'49,"0"0"0,0 0 0,0 0 0,0 0 0,0 0 0,1 0 0,-1 0 0,0-1 1,0 1-1,0 0 0,0 0 0,0 0 0,0 0 0,0 0 0,0 0 0,0 0 0,0-1 1,0 1-1,0 0 0,0 0 0,0 0 0,0 0 0,0 0 0,0 0 0,0-1 0,0 1 0,0 0 1,0 0-1,0 0 0,0 0 0,0 0 0,0 0 0,0-1 0,0 1 0,0 0 0,0 0 1,-1 0-1,1 0 0,0 0 0,0 0 0,0 0 0,0 0 0,0 0 0,0-1 0,0 1 1,0 0-1,-1 0 0,1 0 0,0 0 0,0 0 0,0 0 0,0 0 0,0 0 0,0 0 0,-1 0 1,1 0-1,0 0 0,0 0 0,0 0 0,0 0 0,0 0 0,0 0 0,-1 0 0,1 0 1,0 0-1,0 0 0,-14 7 1743,-16 15 128,13-6-1704,1 2-1,1 0 0,0 0 1,2 2-1,0-1 0,1 2 1,1 0-1,1 0 0,1 1 0,1 0 1,1 0-1,0 1 0,2 0 1,1 0-1,1 0 0,1 1 1,1 33-1,1-48-203,1 0-1,1 0 1,-1-1 0,2 1-1,-1-1 1,1 1 0,0-1-1,1 0 1,0 0 0,0 0 0,1-1-1,0 1 1,0-1 0,10 10-1,-10-13-97,1 1 0,-1-1 0,1 0 0,0 0 0,0-1 0,0 0 0,0 0 0,0 0 0,1-1 0,-1 0 0,1 0 0,0-1 0,0 1 0,0-2 0,-1 1 0,1-1 0,0 0 0,14-2 0,-7 0-7,-1-1 0,1-1 1,0 0-1,-1-1 0,0-1 0,16-9 0,35-23-379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0.569"/>
    </inkml:context>
    <inkml:brush xml:id="br0">
      <inkml:brushProperty name="width" value="0.05" units="cm"/>
      <inkml:brushProperty name="height" value="0.05" units="cm"/>
    </inkml:brush>
  </inkml:definitions>
  <inkml:trace contextRef="#ctx0" brushRef="#br0">22 374 15243,'-9'15'1543,"-4"10"730,15-19 65,5-8-1195,11-10-199,-18 12-878,395-333 3212,-385 324-3277,22-21 0,-30 28-1,0 0 0,0 0 0,0 0 0,0 0 0,-1 0 0,1-1 0,-1 1 0,0-1 0,0 1 0,0-1 0,1-3 0,-2 6 0,0-1 0,0 1 0,0 0 0,-1 0 0,1 0 0,0 0 0,0-1 0,-1 1 0,1 0 0,0 0 0,-1 0 0,1 0 0,0 0 0,0 0 0,-1 0 0,1 0 0,0 0 0,-1 0 0,1 0 0,0 0 0,-1 0 0,1 0 0,0 0 0,0 0 0,-1 0 0,1 0 0,0 0 0,-1 0 0,1 0 0,0 1 0,0-1 0,-1 0 0,1 0 0,0 0 0,-1 1 0,-13 5 0,4 2 0,1 0 0,0 0 1,0 1-1,1 0 1,0 1-1,0 0 0,-6 12 1,3-4 6,0 1 1,2 0-1,-10 28 1,15-35-76,0 0 0,1 0-1,0 1 1,1-1 0,0 1 0,1 0-1,1-1 1,0 1 0,0 0 0,5 23-1,-4-34 6,-1 0 0,1-1-1,-1 1 1,1 0 0,0-1 0,0 1-1,0-1 1,0 1 0,0-1-1,0 1 1,0-1 0,2 2 0,-2-3 47,-1 1 1,1-1-1,-1 0 1,1 1 0,0-1-1,-1 0 1,1 0-1,0 0 1,0 1 0,-1-1-1,1 0 1,0 0-1,-1 0 1,1 0 0,0 0-1,-1 0 1,1 0-1,0-1 1,0 1 0,-1 0-1,1 0 1,0 0-1,-1-1 1,1 1 0,0 0-1,-1-1 1,1 1-1,-1-1 1,1 1 0,-1 0-1,1-1 1,-1 1-1,1-1 1,0 0 0,11-17-395</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1.048"/>
    </inkml:context>
    <inkml:brush xml:id="br0">
      <inkml:brushProperty name="width" value="0.05" units="cm"/>
      <inkml:brushProperty name="height" value="0.05" units="cm"/>
    </inkml:brush>
  </inkml:definitions>
  <inkml:trace contextRef="#ctx0" brushRef="#br0">189 4 18564,'-3'-3'1760,"-3"9"-1152,-2 0-271,2 9 919,-2 4-416,2 7-368,3 4-128,1 4-280,2 3-152,4-1-280,-1-2-144,3-3-432,-2-5-184,-4-12 767,0-13-247,0 2-120</inkml:trace>
  <inkml:trace contextRef="#ctx0" brushRef="#br0" timeOffset="1">8 131 15027,'-7'1'1985,"11"2"-897,5 1-408,14-1 1809,6-2-1065,11-1-520,6 0-200,11-1-448,4-1-376,-3-3-848,0-1 888,-12 0-232,-9 0-96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3.235"/>
    </inkml:context>
    <inkml:brush xml:id="br0">
      <inkml:brushProperty name="width" value="0.05" units="cm"/>
      <inkml:brushProperty name="height" value="0.05" units="cm"/>
    </inkml:brush>
  </inkml:definitions>
  <inkml:trace contextRef="#ctx0" brushRef="#br0">75 378 13187,'-13'-22'859,"-28"-49"1655,37 64-2134,1 0-1,0-1 1,1 1-1,0-1 1,0 0-1,1 1 1,-2-17-1,3 23-338,0 1-1,0 0 1,0-1-1,0 1 0,0-1 1,0 1-1,0 0 1,-1-1-1,1 1 1,0-1-1,1 1 1,-1-1-1,0 1 1,0-1-1,0 1 1,0 0-1,0-1 0,0 1 1,0-1-1,1 1 1,-1 0-1,0-1 1,0 1-1,1 0 1,-1-1-1,0 1 1,0 0-1,1-1 0,-1 1 1,0 0-1,1 0 1,-1-1-1,1 1 1,0 0-1,11 10 757,9 24-81,-2 6-218,15 46 0,-20-47-293,29 56-1,-43-94-198,0-1-1,0 1 1,0-1-1,1 1 1,-1-1-1,0 1 1,0-1-1,1 0 0,-1 1 1,0-1-1,0 0 1,1 1-1,-1-1 1,0 0-1,1 1 0,-1-1 1,1 0-1,-1 0 1,0 1-1,1-1 1,-1 0-1,1 0 1,-1 0-1,1 1 0,0-1 1,4-9 199,-1-21 79,-5-72 404,-1 69-392,2 1 0,5-50-1,-5 81-286,0 1-1,0-1 1,0 0-1,1 0 0,-1 1 1,0-1-1,0 0 1,0 0-1,1 1 1,-1-1-1,0 0 0,1 1 1,-1-1-1,1 0 1,-1 1-1,1-1 1,-1 0-1,1 1 0,-1-1 1,1 1-1,0-1 1,0 1-4,0-1-1,-1 1 1,1 0 0,0 0 0,-1 0-1,1 1 1,0-1 0,-1 0-1,1 0 1,0 0 0,-1 0 0,1 0-1,0 1 1,-1-1 0,1 0 0,-1 1-1,1-1 1,-1 0 0,1 1 0,0 0-1,5 4 12,-1 1-1,1-1 1,6 11-1,-2-4 9,-10-12-24,0 0 0,0 0 0,1 0 0,-1 0 0,0 0 0,0 0 0,1 0 0,-1 0 1,0 0-1,0 0 0,1 0 0,-1 0 0,0 0 0,0 0 0,1 0 0,-1 0 0,0 0 0,0 0 0,1 0 0,-1 0 0,0 0 0,0 0 0,1 0 0,-1 0 0,0-1 0,0 1 1,1 0-1,-1 0 0,0 0 0,0 0 0,0-1 0,1 1 0,-1 0 0,0 0 0,0 0 0,0-1 0,0 1 0,0 0 0,0 0 0,1-1 0,-1 1 0,0 0 0,0 0 0,0-1 1,0 1-1,0 0 0,0 0 0,0-1 0,0 1 0,0-1 0,3-15 0,-3 15 1,5-37 0,-4 21 5,2-1-1,0 1 0,0 0 1,2 0-1,8-21 0,-13 36-4,1 1 0,-1 0 0,1 0-1,-1 0 1,1 0 0,-1 0 0,1 0-1,0 0 1,-1 0 0,1 0-1,0 1 1,0-1 0,0 0 0,0 0-1,0 1 1,0-1 0,0 0 0,0 1-1,0-1 1,0 1 0,0-1 0,0 1-1,0 0 1,0-1 0,1 1 0,-1 0-1,0 0 1,0 0 0,0 0 0,0 0-1,1 0 1,-1 0 0,0 0 0,0 1-1,0-1 1,0 0 0,1 1-1,-1-1 1,0 1 0,0-1 0,0 1-1,0-1 1,0 1 0,0 0 0,0 0-1,-1-1 1,3 3 0,5 4-2,0 1 1,0 0-1,-1 0 1,7 11-1,-8-10-8,2 1-46,-7-7-26,2 0 0,-1 0 1,0 0-1,1-1 0,-1 1 1,5 3-1,-7-6 34,0 0 0,1 0 1,-1-1-1,0 1 0,0 0 0,1 0 0,-1 0 0,0-1 1,0 1-1,1 0 0,-1 0 0,0-1 0,0 1 0,0 0 0,0-1 1,0 1-1,1 0 0,-1 0 0,0-1 0,0 1 0,0 0 0,0-1 1,0 1-1,0 0 0,0-1 0,0 1 0,0 0 0,0 0 0,0-1 1,0 1-1,0 0 0,0-1 0,-1 1 0,1-16-1127,-1-1-307,1 0 1,0 0-1,6-29 0,2 19 242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3.087"/>
    </inkml:context>
    <inkml:brush xml:id="br0">
      <inkml:brushProperty name="width" value="0.05" units="cm"/>
      <inkml:brushProperty name="height" value="0.05" units="cm"/>
    </inkml:brush>
  </inkml:definitions>
  <inkml:trace contextRef="#ctx0" brushRef="#br0">76 1 16980,'-1'6'640,"-1"0"0,1-1 1,-1 1-1,0-1 0,0 1 0,-1-1 1,1 0-1,-1 1 0,-1-1 1,-3 5-1,-5 9 456,2-4-429,7-11-533,1 0 0,-1 0 0,0 1 0,1-1 0,0 1 0,0-1 0,0 1 0,1-1 0,0 1 0,0 0 0,-1 10 0,2-14-130,0 0 1,1 0 0,-1 0-1,1 0 1,-1 0 0,1 0-1,-1 0 1,1-1-1,0 1 1,-1 0 0,1 0-1,0 0 1,0-1 0,0 1-1,-1 0 1,1-1 0,0 1-1,0-1 1,0 1-1,0-1 1,0 1 0,0-1-1,0 0 1,0 1 0,0-1-1,0 0 1,0 0-1,1 0 1,1 0 0,37-1-222,-33 1 172,46-8-347,-41 5 244,1 1-1,0 0 0,0 1 0,0 1 1,21 1-1,-33-1 135,0 0-1,1 0 1,-1 1 0,0-1 0,0 0-1,1 1 1,-1-1 0,0 1 0,0-1-1,0 1 1,0 0 0,0-1 0,0 1-1,0 0 1,0 0 0,0 0 0,0 0-1,0 0 1,0 0 0,-1 0 0,1 0-1,0 1 1,0 1 12,0-1-1,-1 0 0,1 0 0,-1 0 1,0 1-1,0-1 0,0 0 1,0 0-1,0 1 0,0-1 0,-1 4 1,-2 5 50,-1 0 0,0 0 0,-11 19 1,14-28-47,-5 11 128,-1-1 0,0 1 0,-1-2 0,-15 17 0,21-25-99,-1-1 0,1 1 0,-1-1-1,1 0 1,-1 0 0,0-1 0,0 1 0,0 0 0,0-1 0,-7 2-1,8-2-35,0-1 0,0 0 0,0 0-1,-1 0 1,1 0 0,0 0-1,0 0 1,0-1 0,-1 1 0,1-1-1,0 1 1,0-1 0,0 0-1,0 0 1,0 0 0,0 0 0,0 0-1,-2-2 1,-2-2-228,0 0 1,1 1-1,0-2 0,0 1 1,0-1-1,1 1 0,0-1 1,0 0-1,0-1 0,1 1 1,0-1-1,0 0 0,1 1 1,0-1-1,0 0 0,-1-8 1,2-12-575</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3.516"/>
    </inkml:context>
    <inkml:brush xml:id="br0">
      <inkml:brushProperty name="width" value="0.05" units="cm"/>
      <inkml:brushProperty name="height" value="0.05" units="cm"/>
    </inkml:brush>
  </inkml:definitions>
  <inkml:trace contextRef="#ctx0" brushRef="#br0">1 50 16492,'1'-8'1968,"10"2"-952,3-3-376,6 3 985,3-4-265,3 4-448,3 5-424,-2-1-968,4 1-432,-10 1 720,-4 4-232,-3 2-192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3.948"/>
    </inkml:context>
    <inkml:brush xml:id="br0">
      <inkml:brushProperty name="width" value="0.05" units="cm"/>
      <inkml:brushProperty name="height" value="0.05" units="cm"/>
    </inkml:brush>
  </inkml:definitions>
  <inkml:trace contextRef="#ctx0" brushRef="#br0">387 239 17004,'-5'5'1824,"4"7"-1080,-2 0-336,-4 7 1217,-2-1-697,-4 5-416,-3 3-152,-4 3-352,3 0-112,-2-1-240,-1-4-160,3-4-480,2-5 752,-1-12-153,1-3-63</inkml:trace>
  <inkml:trace contextRef="#ctx0" brushRef="#br0" timeOffset="1">232 2 17388,'-12'-1'475,"0"0"1,-1 1-1,1 1 1,0 0-1,0 0 1,-1 1 0,1 1-1,-19 6 1,24-6-277,1 0 0,-1 1 0,1-1 0,0 1 0,0 0 0,0 1 0,0 0 0,1-1 0,0 2 0,0-1 0,0 1 0,1 0 0,-1 0 0,1 0 0,-5 12 0,7-15-146,1 0 0,-1 1 0,1-1 0,0 0 0,0 1 0,0-1-1,1 1 1,-1 0 0,1-1 0,0 1 0,0-1 0,0 1 0,0 0 0,1-1 0,-1 1 0,1-1 0,0 1 0,0-1-1,0 1 1,1-1 0,-1 0 0,3 5 0,-1-4-23,1 0 1,-1 0-1,1-1 0,-1 1 1,1-1-1,0 0 0,1 0 0,-1 0 1,0-1-1,1 1 0,0-1 1,-1 0-1,1 0 0,0-1 0,6 2 1,2-1-16,0 0 1,0 0-1,0-1 0,0-1 1,1 0-1,-1-1 1,0 0-1,0-1 0,0-1 1,0 0-1,-1-1 1,1 0-1,-1 0 1,0-2-1,20-11 0,-29 15-32,1-1 0,-1 0 0,1 0 0,-1 0-1,0 0 1,0 0 0,-1-1 0,1 1 0,-1-1 0,0 0-1,1 0 1,-2 1 0,4-8 0,-5 9-2,0 1 0,1-1 0,-1 0 0,0 1 0,0-1 1,0 0-1,0 1 0,0-1 0,0 0 0,0 1 0,-1-1 0,1 0 0,-1 1 1,1-1-1,-1 0 0,0 1 0,1-1 0,-1 1 0,0-1 0,0 1 0,0 0 1,0-1-1,0 1 0,0 0 0,-1 0 0,1 0 0,0 0 0,-1 0 1,1 0-1,0 0 0,-1 0 0,1 0 0,-1 1 0,0-1 0,1 1 0,-4-2 1,0 1-92,0 0 0,-1 0 0,1 1 0,-1-1 0,1 1 0,0 0 0,-1 1 0,1 0 0,-1-1 0,1 1 0,0 1 0,-1-1 0,1 1 1,0 0-1,0 0 0,0 1 0,0-1 0,-6 6 0,5-4 45,1-1-1,0 1 1,1 0 0,-1 0 0,1 1-1,-1-1 1,1 1 0,1 0 0,-1 0-1,1 1 1,0-1 0,0 1 0,0-1-1,1 1 1,0 0 0,-2 7 0,4 17-314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4.426"/>
    </inkml:context>
    <inkml:brush xml:id="br0">
      <inkml:brushProperty name="width" value="0.05" units="cm"/>
      <inkml:brushProperty name="height" value="0.05" units="cm"/>
    </inkml:brush>
  </inkml:definitions>
  <inkml:trace contextRef="#ctx0" brushRef="#br0">101 17 17068,'-7'7'636,"-10"8"1041,-29 35 0,43-46-1438,-1 1-1,1-1 0,0 1 1,1 0-1,-1 0 1,1 0-1,0 0 0,0 0 1,0 0-1,1 1 1,0-1-1,0 0 0,0 10 1,1-13-196,0 0 0,1 0 1,-1-1-1,1 1 0,-1 0 0,1 0 0,0 0 1,-1-1-1,1 1 0,0 0 0,0-1 0,0 1 1,1-1-1,-1 1 0,0-1 0,1 0 1,-1 1-1,0-1 0,1 0 0,-1 0 0,1 0 1,0 0-1,-1 0 0,1 0 0,0-1 1,0 1-1,0-1 0,-1 1 0,1-1 0,0 1 1,0-1-1,0 0 0,2 0 0,4 0-23,0 1 0,0-1 0,0-1 0,0 0 0,-1 0 1,1 0-1,8-3 0,-7 0-8,0 0 0,0-1 1,0 0-1,-1 0 0,1-1 1,-1 0-1,-1 0 0,1-1 1,-1 0-1,9-10 0,-13 13-40,-1 0-1,1 0 1,-1 0-1,1 0 1,-1 0-1,0 0 1,-1-1-1,1 1 1,-1 0-1,2-10 1,-3 11-39,0 0 0,0 1 0,0-1 0,-1 0 0,1 0 0,-1 0 0,1 0 0,-1 0 0,0 1 0,0-1 0,0 0 0,-1 1 0,1-1 0,-1 1 0,1-1 0,-1 1 0,0 0 0,-4-4 0,4 4-169,0 0 1,0 0-1,0 0 0,-1 1 1,1-1-1,-1 1 1,1 0-1,-1-1 1,0 1-1,1 1 1,-1-1-1,0 0 1,0 0-1,0 1 1,1 0-1,-1 0 1,-4 0-1,1 1-679</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4.875"/>
    </inkml:context>
    <inkml:brush xml:id="br0">
      <inkml:brushProperty name="width" value="0.05" units="cm"/>
      <inkml:brushProperty name="height" value="0.05" units="cm"/>
    </inkml:brush>
  </inkml:definitions>
  <inkml:trace contextRef="#ctx0" brushRef="#br0">34 12 18092,'17'-1'2336,"1"1"-1439,14-2-361,8 1 1576,11-2-1088,2 3-239,-2-2-465,-2 1-296,-9 1-769,-4-2-479,-17 2 960,-16 0-184,4 5-208</inkml:trace>
  <inkml:trace contextRef="#ctx0" brushRef="#br0" timeOffset="1">0 127 17436,'13'6'2256,"5"-1"-1424,14-5-352,9-2 1425,11-1-1001,4 0-336,0 2-952,-1-1-496,-9 1 704,-4-1-184,-12 2-192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6.238"/>
    </inkml:context>
    <inkml:brush xml:id="br0">
      <inkml:brushProperty name="width" value="0.05" units="cm"/>
      <inkml:brushProperty name="height" value="0.05" units="cm"/>
    </inkml:brush>
  </inkml:definitions>
  <inkml:trace contextRef="#ctx0" brushRef="#br0">2 4 17588,'2'0'216,"-1"-1"1,0 0-1,0 1 1,1 0-1,-1-1 1,1 1 0,-1 0-1,0-1 1,1 1-1,-1 0 1,0 0-1,1 0 1,1 1-1,-2-1-108,-1 0-1,1 0 0,-1 0 1,1 1-1,-1-1 0,0 0 1,1 1-1,-1-1 0,1 0 1,-1 1-1,0-1 0,1 0 0,-1 1 1,0-1-1,0 1 0,1-1 1,-1 1-1,0-1 0,0 1 1,0-1-1,1 1 0,-1-1 1,0 1-1,0 0 0,0 4 438,0 0 1,0 0-1,-1 0 0,0 0 1,-3 10-1,1-2-357,-4 21 156,1 1 0,1 0 1,2 0-1,2 56 0,8-56-621,-7-33 199,1-1 1,-1 1-1,1-1 1,0 1-1,-1 0 1,1-1-1,0 0 1,0 1-1,0-1 1,0 1-1,0-1 1,0 0-1,1 0 1,-1 0-1,0 0 1,1 0 0,2 2-1,-4-3 55,1 0-1,0 0 1,0 0 0,0 0 0,0 0-1,0 0 1,-1 0 0,1 0-1,0 0 1,0 0 0,0-1-1,0 1 1,-1 0 0,1 0 0,0-1-1,0 1 1,0-1 0,-1 1-1,1-1 1,0 1 0,-1-1 0,1 1-1,0-1 1,-1 0 0,1 1-1,0-2 1,16-23-287,-13 18 130,15-23-371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6.659"/>
    </inkml:context>
    <inkml:brush xml:id="br0">
      <inkml:brushProperty name="width" value="0.05" units="cm"/>
      <inkml:brushProperty name="height" value="0.05" units="cm"/>
    </inkml:brush>
  </inkml:definitions>
  <inkml:trace contextRef="#ctx0" brushRef="#br0">71 1 17084,'-22'40'6382,"-3"23"-4932,20-48-1389,0 0 0,1 0 0,1 1 0,0 0 0,1-1 0,0 31 0,2-43-12,1 0 1,-1 0-1,1 0 1,0 1-1,0-1 1,0-1-1,0 1 1,0 0-1,0 0 1,1 0-1,0-1 1,2 4 0,-3-5-23,0 0 0,0 0 0,0 0 0,0 0 0,0-1 0,0 1 1,1 0-1,-1-1 0,0 1 0,1-1 0,-1 1 0,0-1 0,1 0 1,-1 1-1,0-1 0,1 0 0,-1 0 0,1 0 0,-1 0 0,1 0 1,-1 0-1,0 0 0,1-1 0,-1 1 0,0 0 0,1-1 0,-1 1 1,2-2-1,5-2 66,-1 0 0,0 0 0,0-1 0,0 0 0,-1-1 0,0 1 0,0-1-1,0-1 1,0 1 0,7-12 0,-5 6 10,-1-1-1,0 1 1,0-2-1,-2 1 1,7-20-1,-11 28-67,0-1 0,0 1-1,0-1 1,-1 0 0,0 0 0,0 1-1,-1-1 1,1 0 0,-1 1-1,-3-10 1,4 13-83,-1 0 0,0 0 0,1 1 0,-1-1-1,0 0 1,0 1 0,0-1 0,0 1 0,0-1 0,0 1 0,0-1 0,0 1-1,-1 0 1,1-1 0,0 1 0,-1 0 0,1 0 0,-1 0 0,1 0 0,-1 0-1,0 1 1,0-1 0,1 0 0,-1 1 0,0-1 0,0 1 0,1 0 0,-1 0-1,0-1 1,0 1 0,0 0 0,1 1 0,-1-1 0,0 0 0,0 0 0,-3 2-1,5-2-12,-1 0-1,0 0 1,1 0-1,-1 0 0,0 0 1,1 0-1,-1 1 1,0-1-1,1 0 0,-1 1 1,0-1-1,1 0 1,-1 1-1,1-1 0,-1 0 1,0 1-1,1-1 1,-1 1-1,1-1 0,0 1 1,-1 0-1,1-1 1,-1 1-1,1-1 0,0 1 1,-1 0-1,1-1 1,0 1-1,0 0 0,0-1 1,-1 1-1,1 0 1,0 0-1,0-1 1,0 1-1,0 1 0,5 7-682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7.109"/>
    </inkml:context>
    <inkml:brush xml:id="br0">
      <inkml:brushProperty name="width" value="0.05" units="cm"/>
      <inkml:brushProperty name="height" value="0.05" units="cm"/>
    </inkml:brush>
  </inkml:definitions>
  <inkml:trace contextRef="#ctx0" brushRef="#br0">189 6 17348,'-2'-1'279,"0"0"0,0 0 0,0 0 1,-1 1-1,1-1 0,0 1 0,-1 0 1,1 0-1,-1 0 0,1 0 0,0 0 1,-1 0-1,1 1 0,0-1 0,-1 1 1,1-1-1,-4 2 0,-38 19 1881,40-18-1781,-49 30 1607,49-30-1869,0 0 0,-1 0 0,2 1 0,-1-1 1,0 1-1,1 0 0,0 0 0,0 1 0,-4 6 0,6-10-105,1 0 1,0-1-1,0 1 1,-1 0-1,1-1 1,0 1-1,0 0 1,0 0-1,0-1 1,0 1-1,0 0 1,0 0-1,0-1 1,0 1-1,0 0 0,0-1 1,0 1-1,1 0 1,-1-1-1,0 1 1,0 0-1,1-1 1,-1 1-1,0 0 1,1-1-1,0 2 1,0-1-4,1 0 0,-1 0 0,1 0 0,0 0 0,-1 0 0,1 0 1,0 0-1,0 0 0,0 0 0,1 0 0,8 1-43,0 0 1,21 1-1,-28-3 23,79 2-299,-52-2 59,-1 1 1,54 8 0,-82-8 229,0-1 0,0 0 1,0 1-1,0 0 0,0-1 0,0 1 1,0 0-1,0 0 0,0 0 0,-1 0 1,1 0-1,0 0 0,-1 1 0,1-1 1,-1 0-1,1 1 0,1 2 1,-3-3 16,1 1 1,-1-1-1,0 0 1,0 1-1,0-1 1,0 1-1,0-1 1,0 0-1,0 1 1,0-1-1,0 0 1,-1 0-1,1 1 1,-1-1-1,1 0 1,-1 1-1,1-1 1,-1 0-1,0 0 1,1 0-1,-1 0 1,0 0-1,0 0 1,0 0 0,0 0-1,0 0 1,-1 1-1,-9 7 44,0 0-1,-1 0 1,1-1 0,-2-1 0,1 0-1,-20 7 1,14-6 56,-1-1 0,0-1 1,-1-1-1,-20 2 0,35-6-107,0-1 0,0 1 0,-1-1 0,1-1 0,0 1 1,0-1-1,-1 1 0,1-2 0,0 1 0,-9-4 0,12 4-24,1 0 1,-1 0-1,0 0 0,1 0 0,-1 0 0,0-1 0,1 1 1,0 0-1,-1-1 0,1 0 0,0 1 0,0-1 1,0 0-1,0 1 0,0-1 0,0 0 0,0 0 1,1 0-1,-1 0 0,1 0 0,-1 0 0,1 0 0,0 0 1,0 0-1,-1 0 0,2 0 0,-1 0 0,0 0 1,0 0-1,1-3 0,0 1-1,0 1 0,0-1-1,1 0 1,-1 1 0,1-1 0,2-3 0,19-25-320</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7.595"/>
    </inkml:context>
    <inkml:brush xml:id="br0">
      <inkml:brushProperty name="width" value="0.05" units="cm"/>
      <inkml:brushProperty name="height" value="0.05" units="cm"/>
    </inkml:brush>
  </inkml:definitions>
  <inkml:trace contextRef="#ctx0" brushRef="#br0">4 31 18708,'-3'-6'2353,"7"6"-1497,9-6-384,5 0 1376,8 3-864,5 0-303,2 0-1074,3 0-591,-9 3 808,-4 1-200,-8 2-176</inkml:trace>
  <inkml:trace contextRef="#ctx0" brushRef="#br0" timeOffset="1">546 2 19404,'-18'7'1091,"1"0"1,0 1-1,0 1 0,-17 12 1,18-10-758,1 1 0,-1 1 1,2 0-1,0 0 0,1 2 0,-22 29 0,33-41-314,0 0-1,0 0 1,0 0-1,1 0 0,-1 0 1,1 0-1,0 0 0,0 1 1,0-1-1,0 0 1,1 1-1,-1-1 0,1 0 1,0 1-1,0-1 1,0 1-1,0-1 0,1 1 1,0-1-1,-1 0 0,1 1 1,0-1-1,0 0 1,4 6-1,-3-5-10,1-1 0,0 0 0,0 0 0,0 0 1,0-1-1,0 1 0,1-1 0,-1 0 0,1 0 0,0 0 0,-1 0 0,1 0 1,0-1-1,0 0 0,0 0 0,0 0 0,0 0 0,0-1 0,1 1 0,5-1 1,2-1 4,1 0 1,-1 0 0,0-1 0,0-1 0,0 0-1,0 0 1,-1-1 0,1-1 0,19-11 0,-26 13-8,1-1 0,0 0 0,-1 0 0,0 0 0,0-1 0,0 0 0,-1 0 0,7-10 1,-9 12-5,0-1 0,0 1 0,0-1 0,-1 0 0,0 0 1,1 1-1,-1-1 0,-1 0 0,1 0 0,-1 0 0,1 0 1,-1 0-1,0 0 0,-1 0 0,0-7 0,0 8-32,0 0 0,0 0 0,-1-1 0,1 1 0,-1 0 0,0 0 0,0 1 0,0-1 0,0 0 0,0 1 0,0-1 0,-1 1 1,1 0-1,-1-1 0,0 1 0,0 0 0,1 1 0,-6-3 0,2 1-198,0 0 1,1 1 0,-1 0 0,0 1 0,0-1-1,0 1 1,0 0 0,0 0 0,-9 1 0,3 3-240,3 5-134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8.034"/>
    </inkml:context>
    <inkml:brush xml:id="br0">
      <inkml:brushProperty name="width" value="0.05" units="cm"/>
      <inkml:brushProperty name="height" value="0.05" units="cm"/>
    </inkml:brush>
  </inkml:definitions>
  <inkml:trace contextRef="#ctx0" brushRef="#br0">219 7 16972,'0'0'55,"0"0"1,1 0 0,-1-1-1,0 1 1,0 0 0,0 0 0,0 0-1,0 0 1,0 0 0,0 0-1,1 0 1,-1-1 0,0 1 0,0 0-1,0 0 1,0 0 0,0 0-1,0 0 1,0-1 0,0 1 0,0 0-1,0 0 1,0 0 0,0 0-1,0-1 1,0 1 0,0 0 0,0 0-1,0 0 1,0 0 0,0 0-1,0-1 1,0 1 0,0 0 0,0 0-1,0 0 1,0 0 0,0 0-1,-1-1 1,1 1 0,0 0-1,0 0 1,0 0 0,0 0 0,0 0-1,0 0 1,-1 0 0,1-1-1,0 1 1,0 0 0,0 0 0,0 0-1,0 0 1,-1 0 0,1 0-1,-14 3 1826,-16 11 446,9-2-1634,1 1 1,0 1 0,-21 21 0,33-28-621,1 0 0,0 1 0,1 0 0,0 0 0,0 0 0,1 1 0,0-1 1,0 1-1,1 1 0,-5 13 0,8-20-66,1 0 1,-1 0-1,0 0 0,1 0 0,0 0 1,-1 0-1,1 0 0,0 0 1,1 1-1,-1-1 0,1 0 1,-1 0-1,1 0 0,0 0 0,0-1 1,0 1-1,0 0 0,1 0 1,-1-1-1,3 4 0,-1-3-35,0 0 0,0 0-1,0 0 1,0-1 0,1 1-1,-1-1 1,1 0-1,0 0 1,0 0 0,0-1-1,-1 1 1,1-1 0,6 1-1,-2 0-210,0-1 0,1 0 0,-1 0 0,0-1 0,0 0 0,0-1 0,1 0 0,-1 0 0,0 0 0,0-1 0,0-1 0,0 1 0,-1-1 0,13-7 0,-16 8 69,0-1 0,0 0-1,-1-1 1,1 1 0,-1-1-1,0 1 1,0-1 0,0 0-1,0 0 1,-1 0 0,0-1-1,0 1 1,0-1 0,0 1-1,-1-1 1,2-4 0,1-17-716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3.842"/>
    </inkml:context>
    <inkml:brush xml:id="br0">
      <inkml:brushProperty name="width" value="0.05" units="cm"/>
      <inkml:brushProperty name="height" value="0.05" units="cm"/>
    </inkml:brush>
  </inkml:definitions>
  <inkml:trace contextRef="#ctx0" brushRef="#br0">50 237 14147,'1'-3'459,"-1"-1"0,0 0 0,0 0-1,0 0 1,0 0 0,-2-8 0,2 12-384,0-1-1,0 0 1,0 1-1,0-1 1,0 0-1,0 1 1,-1-1-1,1 0 1,0 1-1,0-1 1,-1 1-1,1-1 1,0 0 0,-1 1-1,1-1 1,-1 1-1,1-1 1,-1 1-1,1-1 1,-1 1-1,1 0 1,-1-1-1,1 1 1,-1 0-1,1-1 1,-1 1 0,0 0-1,1-1 1,-1 1-1,1 0 1,-1 0-1,0 0 1,1 0-1,-1 0 1,0 0-1,1 0 1,-1 0 0,0 0-1,1 0 1,-1 0-1,0 0 1,1 0-1,-1 0 1,0 1-1,1-1 1,-1 0-1,1 0 1,-1 1-1,0-1 1,0 1 0,-1 1-4,1-1 0,-1 1 0,1 0 0,-1 0 0,1 0 0,0 0 0,-1 0 0,1 0 0,0 0 0,0 0 0,1 1 0,-1-1 0,-1 5 0,-4 32 219,8 1-52,-2-39-216,0 0-1,0 0 1,0 1-1,0-1 1,0 0 0,0 0-1,0 0 1,1 0-1,-1 1 1,1-1-1,-1 0 1,1 0 0,-1 0-1,1 0 1,-1 0-1,1 0 1,0 0-1,0 0 1,0 0 0,-1-1-1,1 1 1,0 0-1,0 0 1,0-1-1,0 1 1,0-1 0,0 1-1,0-1 1,2 1-1,-2-1 33,1-1 0,0 1 0,-1-1 0,1 1-1,-1-1 1,0 0 0,1 0 0,-1 0 0,0 1-1,1-2 1,-1 1 0,0 0 0,0 0 0,0 0-1,0 0 1,0-1 0,0 1 0,0 0 0,0-1-1,-1 1 1,2-2 0,12-33 692,-9 16-680,-2 8-44,0 0 1,1 1-1,0-1 0,1 1 0,10-18 0,-13 27-18,-1-1 0,1 1-1,1-1 1,-1 1 0,0 0-1,1-1 1,-1 1-1,1 1 1,0-1 0,-1 0-1,1 1 1,0-1 0,0 1-1,0 0 1,0 0 0,0 0-1,0 0 1,1 0-1,-1 1 1,0 0 0,0-1-1,1 1 1,-1 0 0,0 1-1,0-1 1,6 2-1,-7-2 6,0 1 0,1-1 0,-1 1 0,0 0 0,1 0 0,-1 0 0,0 1 0,0-1 0,0 0 0,0 1 0,0-1 0,0 1 0,-1 0 0,1-1 0,0 1 0,-1 0 0,1 0 0,-1 0 0,0 0 0,0 1 0,1 1 0,0-14-6,-1-10 10,2 0 0,0 0-1,2 0 1,7-22 0,-12 41-17,0 0 1,0 1 0,1-1 0,-1 1 0,0-1-1,0 0 1,0 1 0,0-1 0,1 1 0,-1-1 0,0 1-1,1-1 1,-1 1 0,0-1 0,1 1 0,-1-1-1,1 1 1,-1-1 0,1 1 0,-1 0 0,1-1 0,-1 1-1,1 0 1,-1-1 0,1 1 0,-1 0 0,1 0-1,-1 0 1,1-1 0,0 1 0,-1 0 0,1 0 0,0 0-1,0 1-14,0 0-1,1-1 1,-1 1-1,-1 0 1,1 0-1,0 0 0,0 0 1,0 0-1,0 0 1,-1 0-1,1 1 1,0-1-1,-1 0 1,1 2-1,2 4-139,-1 0 1,1 0-1,-1 0 0,1 12 1,4-71-3183,0 19 2565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29:58.502"/>
    </inkml:context>
    <inkml:brush xml:id="br0">
      <inkml:brushProperty name="width" value="0.05" units="cm"/>
      <inkml:brushProperty name="height" value="0.05" units="cm"/>
    </inkml:brush>
  </inkml:definitions>
  <inkml:trace contextRef="#ctx0" brushRef="#br0">84 2 17620,'7'0'2168,"6"2"-1368,12-2-279,7 0 1039,8 0-480,1-2-248,5 2-344,-3 0-184,-3 0-552,-5-1-288,-11 1-640,-7 0-1016,-12 0 1711,-21 4-1463</inkml:trace>
  <inkml:trace contextRef="#ctx0" brushRef="#br0" timeOffset="1">2 97 17692,'-2'5'1832,"16"-5"-1016,9-2-312,12 1 825,5-2-185,9 1-344,3-1-144,-1 0-384,4-2-456,-9-1 1161,-4-1-905,-2 4-8,0-2 40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5.691"/>
    </inkml:context>
    <inkml:brush xml:id="br0">
      <inkml:brushProperty name="width" value="0.05" units="cm"/>
      <inkml:brushProperty name="height" value="0.05" units="cm"/>
    </inkml:brush>
  </inkml:definitions>
  <inkml:trace contextRef="#ctx0" brushRef="#br0">295 0 17780,'-34'47'4096,"-44"73"-3571,-13 42-247,9-15-800,73-135-11,9-15-136,11-28 205,35-69-204,-12 36 137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6.135"/>
    </inkml:context>
    <inkml:brush xml:id="br0">
      <inkml:brushProperty name="width" value="0.05" units="cm"/>
      <inkml:brushProperty name="height" value="0.05" units="cm"/>
    </inkml:brush>
  </inkml:definitions>
  <inkml:trace contextRef="#ctx0" brushRef="#br0">198 22 14515,'6'-4'343,"-3"2"-137,0 0 1,0 0 0,1 0 0,-1 0-1,0 0 1,1 1 0,0-1 0,6-1-1,-10 4-172,0-1-1,1 0 1,-1 0 0,0 0-1,1 0 1,-1 0-1,0 0 1,1 0-1,-1 1 1,0-1-1,1 0 1,-1 0 0,0 0-1,0 1 1,1-1-1,-1 0 1,0 0-1,0 1 1,1-1 0,-1 0-1,0 1 1,0-1-1,0 0 1,1 1-1,-1-1 1,0 0 0,0 1-1,0-1 1,0 0-1,0 1 1,0-1-1,0 0 1,0 1-1,0-1 1,0 0 0,0 1-1,0-1 1,0 0-1,0 1 1,0-1-1,0 1 1,0-1 0,-1 0-1,1 1 1,0-1-1,0 0 1,-1 1-1,-7 24 1097,6-21-939,2-3-174,-57 160 2457,50-133-2296,0 0 1,2 0-1,1 0 1,0 30-1,4-53-182,-1 11-205,1 0 1,1 0-1,0 0 1,7 28-1,-16-64-1265,0 1 0,-1 0 0,0 0 0,-17-22-1,13 22 1779,0 1 0,-2 0 0,0 1 0,-23-20 0,32 32 2300,17 10-757,13 0-1061,0-1 1,28 0-1,-8-3-1577,66-7 0,-78 1 456,-2 1-121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6.592"/>
    </inkml:context>
    <inkml:brush xml:id="br0">
      <inkml:brushProperty name="width" value="0.05" units="cm"/>
      <inkml:brushProperty name="height" value="0.05" units="cm"/>
    </inkml:brush>
  </inkml:definitions>
  <inkml:trace contextRef="#ctx0" brushRef="#br0">289 36 15995,'4'-3'428,"-1"1"-1,1-1 0,-1 0 0,0 0 0,5-5 0,-8 8-383,0 0 0,0 0 0,0-1 0,1 1 0,-1 0-1,0 0 1,0-1 0,0 1 0,0 0 0,1-1 0,-1 1 0,0 0-1,0-1 1,0 1 0,0 0 0,0 0 0,0-1 0,0 1-1,0 0 1,0-1 0,0 1 0,0 0 0,0-1 0,0 1 0,0 0-1,0-1 1,-1 1 0,1 0 0,0-1 0,0 1 0,-1-1 58,0 0 1,0 1 0,0-1 0,-1 1 0,1 0 0,0-1 0,0 1 0,0 0-1,0 0 1,0 0 0,0 0 0,-1 0 0,1 0 0,-2 0 0,-15 2 279,0 0 1,1 1-1,-1 1 1,1 1-1,-21 8 1,1 2-32,-45 26-1,78-39-322,0 0 14,0 1 1,-1-1-1,1 1 0,1 0 0,-8 6 1,11-9-41,0 0 1,0 0-1,0 1 1,0-1-1,0 0 1,0 0-1,-1 0 1,1 0-1,0 1 1,0-1-1,0 0 1,0 0-1,0 0 1,0 0-1,0 1 1,0-1-1,0 0 1,0 0-1,0 0 1,0 1-1,0-1 1,0 0-1,0 0 1,0 0-1,0 0 1,0 1-1,0-1 1,0 0-1,1 0 1,-1 0-1,0 0 1,0 1-1,0-1 1,0 0-1,0 0 1,0 0-1,0 0 1,1 0-1,-1 1 1,0-1-1,0 0 1,0 0-1,0 0 1,1 0-1,-1 0 1,0 0-1,0 0 1,0 0 0,0 0-1,1 0 1,-1 0-1,0 0 1,0 0-1,0 0 1,1 0-1,-1 0 1,0 0-1,0 0 1,0 0-1,0 0 1,1 0-1,-1 0 1,0 0-1,0 0 1,0 0-1,0 0 1,1-1-1,19 0 28,-17 1-26,42-5-93,35-3-211,-71 8 235,1 0 1,-1 0-1,1 1 1,-1 1-1,0 0 1,10 3-1,-16-5 48,-1 1 0,0-1 0,0 1 0,0 0 0,0 0-1,0 0 1,0 0 0,0 0 0,0 1 0,0-1-1,0 0 1,-1 1 0,1-1 0,-1 1 0,1 0 0,-1 0-1,1 0 1,-1-1 0,0 1 0,0 0 0,0 0 0,0 1-1,0-1 1,-1 0 0,1 0 0,-1 0 0,1 0-1,-1 1 1,0-1 0,0 0 0,0 1 0,0-1 0,0 0-1,0 0 1,0 1 0,-2 1 0,0 4 32,-1-1 0,1 0 1,-2 0-1,1-1 0,-1 1 1,0-1-1,0 0 0,-1 0 0,-8 9 1,2-4 127,-1-1-1,0 0 1,0 0 0,-1-1 0,0-1 0,-1 0-1,0 0 1,0-2 0,0 0 0,-1 0 0,-24 4-1,36-9-150,0-1 0,-1 1-1,1-1 1,-1 0 0,1-1-1,0 1 1,-1-1-1,1 1 1,0-1 0,-1 0-1,-2-1 1,5 1 15,0 1-1,0-1 1,0 1 0,0-1 0,0 0-1,0 1 1,1-1 0,-1 0-1,0 0 1,0 1 0,1-1 0,-1 0-1,1 0 1,-1 0 0,1 0-1,-1 0 1,1 0 0,-1 0-1,1 0 1,0 0 0,-1 0 0,1 0-1,0 0 1,0 0 0,0 0-1,0 0 1,0 0 0,0 0 0,0 0-1,0 0 1,1 0 0,-1 0-1,0 0 1,1 0 0,-1 0 0,0 0-1,1 0 1,-1 0 0,1 0-1,1-1 1,16-21-99,7-1-31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7.055"/>
    </inkml:context>
    <inkml:brush xml:id="br0">
      <inkml:brushProperty name="width" value="0.05" units="cm"/>
      <inkml:brushProperty name="height" value="0.05" units="cm"/>
    </inkml:brush>
  </inkml:definitions>
  <inkml:trace contextRef="#ctx0" brushRef="#br0">316 4 17532,'-9'-1'433,"0"0"0,0 0 1,-1 1-1,1 0 0,0 0 1,0 1-1,0 1 0,0-1 0,-15 6 1,6-1 90,2 1 1,-1 0-1,-29 18 0,43-23-482,-1 1-1,1-1 0,0 0 0,1 1 0,-1-1 0,0 1 0,1 0 0,-4 5 0,5-8-39,1 1 1,0 0-1,-1 0 1,1 0-1,0-1 0,0 1 1,-1 0-1,1 0 1,0 0-1,0 0 1,0-1-1,0 1 0,0 0 1,0 0-1,0 0 1,1 0-1,-1 0 0,0-1 1,0 1-1,1 0 1,-1 0-1,0 0 1,1-1-1,-1 1 0,1 0 1,-1-1-1,1 1 1,-1 0-1,1-1 0,-1 1 1,1 0-1,0-1 1,0 1-1,-1-1 1,1 1-1,0-1 0,-1 0 1,1 1-1,0-1 1,0 0-1,0 0 1,0 1-1,17 6-32,-1-1-1,33 7 1,-38-10-11,0-1 1,-1 1 0,1 1-1,-1 0 1,0 1 0,0 0-1,0 0 1,-1 1-1,11 8 1,-20-13 39,0 0-1,0-1 1,1 1 0,-1 0-1,0 0 1,0 0 0,0 1-1,0-1 1,0 0 0,-1 0-1,1 1 1,0-1 0,0 0-1,-1 1 1,1-1 0,-1 0-1,1 1 1,-1-1 0,0 1-1,1-1 1,-1 1 0,0-1-1,0 1 1,0-1 0,0 1-1,0-1 1,-1 1 0,1-1-1,0 1 1,-1-1 0,1 1-1,-1-1 1,1 1 0,-1-1-1,0 0 1,1 1 0,-1-1-1,0 0 1,0 0 0,0 0-1,-2 2 1,-5 4 77,0-1-1,0 0 1,0 0-1,0-1 1,-12 5 0,13-6-16,-50 25 683,-103 37 1,159-66-822,-1 1 1,1-1 0,0 1-1,-1-1 1,1 0 0,-1 0-1,1 1 1,-1-1 0,1 0-1,-1 0 1,1-1 0,-2 1-1,3 0 49,-1 0-1,1 0 1,0-1 0,0 1-1,-1 0 1,1 0-1,0 0 1,0-1-1,-1 1 1,1 0 0,0 0-1,0 0 1,0-1-1,0 1 1,-1 0-1,1-1 1,0 1 0,0 0-1,0 0 1,0-1-1,0 1 1,0 0-1,0-1 1,0 1 0,0 0-1,0-1 1,0 1-1,0 0 1,0-1-1,0 1 1,0 0 0,0-1-1,2-3-154,-1-1-1,1 1 0,0 0 1,0 0-1,4-6 1,-3 5 196,15-23-653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7.575"/>
    </inkml:context>
    <inkml:brush xml:id="br0">
      <inkml:brushProperty name="width" value="0.05" units="cm"/>
      <inkml:brushProperty name="height" value="0.05" units="cm"/>
    </inkml:brush>
  </inkml:definitions>
  <inkml:trace contextRef="#ctx0" brushRef="#br0">156 1 16508,'-3'0'193,"1"1"1,-1-1-1,0 1 0,0-1 1,0 1-1,1 0 1,-1 0-1,0 1 1,1-1-1,-1 0 1,1 1-1,0 0 1,-1-1-1,-2 4 1,4-4-50,-10 7 309,0 1 0,2 1 1,-1 0-1,1 0 1,0 0-1,-7 13 1,11-15-286,0 0 0,1 0 1,0 0-1,0 1 0,1 0 0,0-1 1,1 1-1,-1 0 0,0 17 1,2-24-153,1 0 1,0 1 0,0-1 0,0 0-1,0 0 1,0 0 0,0 0 0,0 0-1,1 0 1,-1 0 0,1 0 0,-1 0-1,1 0 1,0-1 0,0 1 0,0 0 0,0 0-1,0 0 1,0-1 0,1 1 0,-1-1-1,0 1 1,1-1 0,-1 1 0,1-1-1,0 0 1,-1 0 0,1 0 0,0 0-1,0 0 1,0 0 0,0 0 0,0-1-1,-1 1 1,1-1 0,0 1 0,0-1 0,1 0-1,-1 0 1,0 0 0,0 0 0,3 0-1,5-1-21,0-1 0,1 0 0,-1 0 0,0-1 0,0 0 0,-1-1 0,12-5 0,17-12-113,-2-1 1,-1-1 0,0-2-1,37-36 1,-58 49 56,-24 20 124,-21 21 192,26-24-184,-27 34 305,31-37-344,0 0 1,-1 0-1,1 0 0,0 0 0,0 0 1,0 0-1,0 0 0,0 0 0,1 0 0,-1 0 1,1 1-1,-1-1 0,1 0 0,0 0 1,0 1-1,0-1 0,0 4 0,1-5-15,0 0 0,0 0 1,0 0-1,-1 0 0,1 0 0,0 0 0,0-1 0,0 1 0,1 0 1,-1-1-1,0 1 0,0 0 0,0-1 0,0 1 0,1-1 0,-1 0 1,0 1-1,0-1 0,1 0 0,-1 0 0,0 0 0,1 0 0,-1 0 1,0 0-1,2 0 0,39-5 92,-40 5-104,46-11-285,74-27 0,33-7-772,-152 44 1026,3 0-68,1-1 1,0 2 0,-1-1-1,8 1 1,-13 0 90,-1 0 0,1-1 0,0 1 0,0 1 1,-1-1-1,1 0 0,0 0 0,-1 0 0,1 0 1,0 0-1,0 1 0,-1-1 0,1 0 0,0 1 0,-1-1 1,1 0-1,-1 1 0,1-1 0,-1 1 0,1-1 1,0 1-1,-1-1 0,0 1 0,1-1 0,-1 1 0,1 0 1,-1-1-1,0 1 0,1 0 0,-1-1 0,0 1 1,0 0-1,1-1 0,-1 1 0,0 0 0,0 0 1,0-1-1,0 1 0,0 0 0,0-1 0,0 1 0,0 0 1,0 0-1,0-1 0,-1 2 0,-1 5 99,-1-1-1,0 0 0,0-1 1,0 1-1,-5 7 1,-8 12 553,16-24-635,0-1 1,-1 0-1,1 0 1,0 1-1,0-1 1,0 0-1,0 0 1,-1 1-1,1-1 1,0 0-1,0 0 1,0 1-1,0-1 1,0 0-1,0 1 1,0-1-1,0 0 1,0 0-1,0 1 1,0-1-1,0 0 1,0 1-1,0-1 1,0 0-1,0 0 1,0 1-1,0-1 1,0 0-1,0 1 1,0-1-1,1 0 1,-1 0-1,0 1 1,0-1-1,0 0 1,0 0-1,1 1 1,-1-1-1,0 0 0,0 0 1,1 0-1,-1 0 1,0 1-1,0-1 1,1 0-1,-1 0 1,0 0-1,0 0 1,1 0-1,-1 0 1,0 0-1,1 0 1,-1 1-1,0-1 1,0 0-1,1 0 1,-1 0-1,0-1 1,1 1-1,-1 0 1,0 0-1,1 0 1,-1 0-1,0 0 1,0 0-1,1 0 1,-1 0-1,1-1 1,24-8 235,-22 8-192,48-22-29,42-18-325,-81 37 172,1 0 0,-1 1 0,1 0 0,-1 1 0,23-1 0,-34 3 113,0 0 0,-1 0-1,1 0 1,0 0 0,0 0 0,0 0-1,0 0 1,0 0 0,-1 0-1,1 0 1,0 1 0,0-1 0,0 0-1,-1 1 1,1-1 0,0 0 0,0 1-1,-1-1 1,1 1 0,0-1 0,-1 1-1,1 0 1,-1-1 0,1 1 0,0 1-1,0-1 11,-1 0 0,0 0-1,0 0 1,0 0 0,0 0 0,0 1-1,0-1 1,0 0 0,0 0-1,-1 0 1,1 0 0,0 0 0,-1 0-1,1 0 1,-1 0 0,0 2-1,-4 6 101,-1-1-1,0 0 1,-9 10-1,12-14-36,-25 30 639,28-34-689,0 1 0,0-1-1,0 0 1,-1 1 0,1-1 0,0 0 0,0 1 0,0-1 0,0 0 0,0 1 0,0-1 0,0 1 0,0-1 0,0 0 0,0 1-1,0-1 1,0 0 0,0 1 0,0-1 0,0 0 0,1 1 0,-1-1 0,0 0 0,0 1 0,0-1 0,0 0 0,1 1 0,-1-1 0,0 0-1,0 0 1,1 1 0,-1-1 0,0 0 0,1 1 0,13 8-28,-5-3-268,-4-1-119,-5-4 188,0-1 1,0 1 0,1-1-1,-1 1 1,0-1 0,1 1-1,-1-1 1,1 1 0,-1-1-1,1 1 1,-1-1 0,1 0 0,-1 1-1,1-1 1,-1 0 0,1 0-1,-1 1 1,1-1 0,-1 0-1,2 0 1,9-15-1806,0-1 837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7.962"/>
    </inkml:context>
    <inkml:brush xml:id="br0">
      <inkml:brushProperty name="width" value="0.05" units="cm"/>
      <inkml:brushProperty name="height" value="0.05" units="cm"/>
    </inkml:brush>
  </inkml:definitions>
  <inkml:trace contextRef="#ctx0" brushRef="#br0">1 106 14443,'0'2'362,"0"0"0,1 0 0,-1 0 0,1 0 0,-1-1 0,1 1 0,0 0 0,0 0 0,0 0 0,0-1 0,0 1 0,0-1 0,0 1 0,1-1 0,-1 1 0,1-1 0,-1 1 0,3 1 0,-1-2-107,0 0-1,-1 0 1,1 0-1,0 0 0,-1 0 1,1-1-1,0 1 1,0-1-1,0 0 0,-1 0 1,6 0-1,6-2-8,-1-1-1,0 0 1,0-1 0,18-7-1,-28 9-165,12-3-48,-1-1 0,0-1 1,0 0-1,-1-1 0,0 0 1,0-1-1,13-12 0,-25 20-31,0 0 0,0 0 0,-1 1 0,1-1 0,0 0 1,0 0-1,0 0 0,-1 0 0,1 0 0,0 0 0,-1-1 0,1 1 0,-1 0 0,1 0 0,-1 0 0,0 0 0,0-1 0,1 1 0,-1 0 0,0 0 0,0-1 0,0 1 0,0 0 1,0 0-1,0-1 0,-1-1 0,0 2-1,0-1 0,0 1 0,0 0 1,-1 0-1,1-1 0,0 1 0,-1 0 1,1 0-1,0 1 0,-1-1 0,1 0 1,-1 0-1,1 1 0,-1-1 0,0 1 1,1-1-1,-1 1 0,1-1 0,-4 1 1,-5-1 4,-1 1 1,1-1 0,-1 2 0,1 0 0,0 0 0,-1 1 0,1 0 0,0 1 0,-17 6 0,20-6 23,0 0 0,0 0 1,0 1-1,1 0 0,-1 0 0,1 0 1,0 1-1,0 0 0,0 1 1,1-1-1,0 1 0,0 0 1,-7 11-1,11-15-16,0 0-1,-1 0 1,1 0 0,0 0-1,1 1 1,-1-1 0,0 0-1,1 1 1,-1-1 0,1 1-1,-1-1 1,1 0 0,0 1-1,0-1 1,1 1-1,-1-1 1,0 1 0,1-1-1,-1 0 1,1 1 0,0-1-1,0 0 1,0 1 0,0-1-1,0 0 1,0 0 0,3 3-1,-1-2-69,0-1-1,0 0 0,0 0 1,0 1-1,0-2 1,0 1-1,1 0 0,-1-1 1,1 1-1,-1-1 1,1 0-1,-1 0 0,1-1 1,0 1-1,-1-1 0,1 0 1,6 0-1,-1-1-50,1 0 0,-1 0 0,1-2 0,17-5 0,3-5-243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8.959"/>
    </inkml:context>
    <inkml:brush xml:id="br0">
      <inkml:brushProperty name="width" value="0.05" units="cm"/>
      <inkml:brushProperty name="height" value="0.05" units="cm"/>
    </inkml:brush>
  </inkml:definitions>
  <inkml:trace contextRef="#ctx0" brushRef="#br0">67 0 16500,'-3'17'1800,"-6"6"-1264,-2 9-216,-1 8 760,1 4-480,0 5-39,5-4-345,3-4-152,3-7-296,5-5-128,2-11-425,-1-7 1658,-3-11-994,0-8-55,-3-5 56</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9.392"/>
    </inkml:context>
    <inkml:brush xml:id="br0">
      <inkml:brushProperty name="width" value="0.05" units="cm"/>
      <inkml:brushProperty name="height" value="0.05" units="cm"/>
    </inkml:brush>
  </inkml:definitions>
  <inkml:trace contextRef="#ctx0" brushRef="#br0">63 374 15619,'6'14'1913,"6"-3"-1169,19-4-160,7-2 1000,17-4-551,11-1-121,4-3-240,-1-3-128,-3-3-328,-5-2-256,-18-1-736,-12 1-32,-27-4 600,-14 1-152,-18-1-184</inkml:trace>
  <inkml:trace contextRef="#ctx0" brushRef="#br0" timeOffset="1">0 19 16379,'20'-3'1673,"11"-3"-905,8 0-288,9 3 728,4 3-159,3 3-273,0 1-312,-4 4-928,-4 1-224,-13 2 560,-8 1-160,-11 3-177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09.886"/>
    </inkml:context>
    <inkml:brush xml:id="br0">
      <inkml:brushProperty name="width" value="0.05" units="cm"/>
      <inkml:brushProperty name="height" value="0.05" units="cm"/>
    </inkml:brush>
  </inkml:definitions>
  <inkml:trace contextRef="#ctx0" brushRef="#br0">12 0 17260,'-6'40'2803,"4"-36"-2555,1 1 0,0-1 0,0 1 0,1-1 0,-1 1 0,1 0 0,0-1 0,0 1-1,1-1 1,-1 1 0,3 6 0,-3-10-200,1 1-1,0-1 1,0 0-1,0 0 1,0 1-1,0-1 0,0 0 1,0 0-1,0 0 1,0 0-1,1 0 1,-1 0-1,0-1 1,1 1-1,-1 0 1,1-1-1,-1 1 0,0-1 1,1 1-1,-1-1 1,1 0-1,0 1 1,-1-1-1,1 0 1,-1 0-1,1 0 1,-1 0-1,4-1 1,4 0-6,0 0 0,0-1 0,13-4 0,11-6-15,39-20 1,-45 19-18,0 1 1,36-10-1,-62 22-10,0 0 0,0-1 1,-1 1-1,1 0 0,0 0 0,0 0 0,0 0 0,-1 0 0,1 0 0,0 0 0,0 0 0,0 0 0,0 0 0,-1 0 0,1 0 1,0 0-1,0 1 0,-1-1 0,1 0 0,0 1 0,0-1 0,-1 0 0,1 1 0,0-1 0,-1 1 0,2 0 0,-2 0 1,1 0-1,-1 0 1,1 1-1,-1-1 0,0 0 1,1 0-1,-1 0 0,0 1 1,0-1-1,0 0 0,0 0 1,0 1-1,0-1 1,0 0-1,-1 2 0,-1 8 5,-2-1 0,1 1-1,-7 11 1,7-13 0,-5 9-13,4-9-77,0 0 0,1 1 0,0-1 0,-3 14 0,38-65-2610,-15 19 2110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44.653"/>
    </inkml:context>
    <inkml:brush xml:id="br0">
      <inkml:brushProperty name="width" value="0.05" units="cm"/>
      <inkml:brushProperty name="height" value="0.05" units="cm"/>
    </inkml:brush>
  </inkml:definitions>
  <inkml:trace contextRef="#ctx0" brushRef="#br0">38 381 11867,'7'-12'4599,"7"-22"-1845,-8-5-380,-6 38-2309,0 0-1,0 0 1,0 0 0,0 0 0,0 0 0,0 0-1,0 0 1,0-1 0,0 1 0,0 0 0,-1 0-1,1 0 1,0 0 0,-1 0 0,1 0 0,-1 1-1,1-1 1,-1 0 0,1 0 0,-1 0 0,1 0-1,-1 0 1,0 1 0,0-1 0,0 0 0,1 1-1,-1-1 1,0 0 0,0 1 0,0-1 0,0 1-1,0 0 1,-2-1 0,2 1-33,0 0-1,0 0 1,0 1-1,-1-1 1,1 0 0,0 1-1,0-1 1,0 1-1,0 0 1,0-1 0,0 1-1,0 0 1,0 0-1,0 0 1,0-1-1,0 1 1,0 0 0,1 0-1,-1 0 1,0 0-1,1 0 1,-1 1 0,1-1-1,-1 0 1,0 2-1,-10 33 217,10-34-225,-2 9-3,1 0-1,0 0 1,0 1-1,1-1 0,1 0 1,-1 1-1,2-1 1,0 1-1,0-1 0,6 20 1,-7-30-21,0 0 1,1 0 0,-1 0 0,0 0 0,1 0-1,-1 0 1,1 0 0,-1 0 0,1 0 0,-1 0-1,1-1 1,0 1 0,-1 0 0,1 0 0,0-1-1,0 1 1,0 0 0,0-1 0,-1 1-1,1-1 1,0 1 0,0-1 0,0 1 0,0-1-1,0 0 1,0 1 0,0-1 0,0 0 0,0 0-1,0 0 1,0 0 0,1 0 0,-1 0 0,0 0-1,0 0 1,0 0 0,0-1 0,0 1-1,0 0 1,0-1 0,0 1 0,0 0 0,0-1-1,0 1 1,-1-1 0,1 0 0,0 1 0,0-1-1,1-1 1,5-4-8,0-1-1,0 0 1,0 0 0,6-9-1,-11 13 7,17-22 7,-1 0-1,-1-2 1,-1 0-1,-2 0 1,0-1-1,14-48 1,-27 76 48,-4 22-30,3-20-24,0-1-1,0 1 1,0-1 0,0 1-1,1-1 1,-1 1-1,0-1 1,1 1-1,-1-1 1,1 1 0,-1-1-1,1 1 1,0-1-1,-1 0 1,1 1-1,1 0 1,-1-2 0,0 1 0,-1-1 0,1 0 0,-1 0 0,1 0 0,0 0 0,-1 0 0,1 0 0,0 0 0,-1 0 0,1 0 0,0 0 0,-1 0 0,1-1 0,0 1 0,-1 0 0,1 0 0,0-1 0,-1 1 0,1 0 0,-1-1 0,1 1 0,-1 0 0,1-1 0,-1 1 0,1-1 0,-1 1 0,1-1 0,-1 1 0,1-2 0,14-17-16,-14 18 16,58-96-71,-5 7 57,-53 88 14,0 0 0,0 1 0,0-1 1,1 0-1,-1 1 0,1-1 0,-1 1 0,1 0 0,0-1 0,-1 1 1,1 0-1,2-1 0,-3 2 1,-1-1 0,1 1-1,-1 0 1,0 0 0,1 0 0,-1 0 0,0 0 0,1 0-1,-1 0 1,1 0 0,-1 1 0,0-1 0,1 0 0,-1 0 0,0 0-1,1 0 1,-1 0 0,0 1 0,1-1 0,-1 0 0,0 0-1,1 0 1,-1 1 0,1-1 0,5 16 4,2 27 37,-3-9 96,2 1 0,2-1 1,16 41-1,-21-67-91,1-1-1,0 1 1,0-1 0,0 0-1,1 0 1,1-1 0,-1 0 0,1 0-1,10 7 1,-9-7-32,1 1 1,-1 0-1,0 0 0,-1 1 1,0 0-1,8 12 0,-11-12-8,1 0 1,-2 1-1,1-1 0,-1 1 0,0 0 0,-1 0 0,0 0 0,-1 0 0,0 1 1,0-1-1,-1 0 0,0 1 0,0-1 0,-4 18 0,4-26-2,0 0-1,-1 0 1,1 0 0,0 0-1,0 0 1,-1 0-1,1 0 1,0 0-1,-1 0 1,1 0 0,-1 0-1,1 0 1,-1 0-1,1 0 1,-1 0 0,0 0-1,0 0 1,1-1-1,-1 1 1,0 0-1,0-1 1,0 1 0,0-1-1,0 1 1,0-1-1,0 1 1,0-1-1,0 1 1,0-1 0,0 0-1,0 0 1,0 1-1,0-1 1,0 0 0,0 0-1,0 0 1,0 0-1,0 0 1,-1-1-1,1 1 1,0 0 0,0 0-1,0-1 1,0 1-1,-2-1 1,-1-2 9,0 1 0,0-1 0,1 0 0,-1 0 0,0 0 0,1 0 0,0-1 0,0 1 0,-5-8 0,3 3 4,0-1 1,0 0-1,1 0 1,0 0-1,1 0 1,0-1-1,1 1 1,-1-1-1,2 0 1,0 1-1,-1-18 1,3 14-27,0-1 0,1 1 0,1-1 0,0 1 0,0 0 0,2 0 0,-1 0 0,8-12 0,29-51-930,-23 44 643,-1-1 0,13-38 0,-13 14-96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0.286"/>
    </inkml:context>
    <inkml:brush xml:id="br0">
      <inkml:brushProperty name="width" value="0.05" units="cm"/>
      <inkml:brushProperty name="height" value="0.05" units="cm"/>
    </inkml:brush>
  </inkml:definitions>
  <inkml:trace contextRef="#ctx0" brushRef="#br0">115 0 17788,'-37'92'2621,"-1"0"-1131,27-56-942,3 1-1,0-1 1,3 1-1,-2 56 1,6-40-367,4 1 1,12 78-1,-11-116-165,-2-20-5,0-27 0,-2 23-10,8-304-21,-8 308 19,0 1 0,1-1-1,-1 1 1,1 0 0,-1-1 0,3-4 0,-3 7 0,1 0 1,-1 1-1,1-1 1,0 0-1,-1 0 1,1 1 0,0-1-1,-1 0 1,1 1-1,0-1 1,0 0-1,0 1 1,-1-1 0,1 1-1,0 0 1,0-1-1,0 1 1,0 0-1,0-1 1,0 1 0,0 0-1,0 0 1,0 0-1,0 0 1,0 0-1,1 0 1,23-1 2,0 0 1,0-2-1,0-1 1,0-1-1,0-1 1,-1-2-1,30-12 1,-35 12-1,-1-1 0,0-2 0,0 1 0,-1-2 1,0 0-1,-1-1 0,0-1 0,-2 0 0,18-21 0,-32 35-2,25-37 4,-24 36-3,1-1-1,-1 0 0,-1 0 0,1 0 0,0 1 1,0-1-1,-1 0 0,1 0 0,-1 0 1,1 0-1,-1 0 0,0 0 0,0 0 0,0 0 1,0 0-1,0 0 0,-1 0 0,1-3 0,-1 5 0,1-1 1,0 1-1,-1 0 0,1-1 0,0 1 0,-1 0 0,1 0 0,0-1 0,-1 1 0,1 0 0,-1 0 0,1 0 0,-1-1 0,1 1 1,0 0-1,-1 0 0,1 0 0,-1 0 0,1 0 0,-1 0 0,1 0 0,-1 0 0,1 0 0,0 0 0,-1 0 0,1 0 0,-1 0 1,1 1-1,-1-1 0,1 0 0,-1 0 0,-15 8 8,5 1 6,1 0-1,0 0 1,1 1-1,0 0 1,1 1-1,-10 14 1,2 1 82,-23 49 0,39-74-98,-9 17 105,-10 38-1,17-51-115,1-1 0,0 0 1,0 0-1,1 0 0,-1 1 0,1-1 1,0 0-1,0 1 0,1-1 1,-1 0-1,1 1 0,0-1 0,0 0 1,0 0-1,0 0 0,3 4 0,-3-6-60,0-1-1,-1 0 1,1 0-1,0 1 0,1-1 1,-1 0-1,0 0 0,0 0 1,0-1-1,1 1 0,-1 0 1,0 0-1,1-1 0,-1 1 1,1 0-1,-1-1 1,0 0-1,1 1 0,-1-1 1,4 1-1,0-2-55,-1 1 0,1 0 0,0-1 0,0 0 0,7-2 0,17-4-395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0.750"/>
    </inkml:context>
    <inkml:brush xml:id="br0">
      <inkml:brushProperty name="width" value="0.05" units="cm"/>
      <inkml:brushProperty name="height" value="0.05" units="cm"/>
    </inkml:brush>
  </inkml:definitions>
  <inkml:trace contextRef="#ctx0" brushRef="#br0">140 1 17860,'-18'6'1115,"1"1"0,-26 14 1,38-18-918,0 0 0,0 1 0,1-1 0,-1 1 0,1 0 0,0 0 1,0 0-1,0 1 0,1 0 0,-1-1 0,1 1 0,-3 7 0,5-11-176,0 0 1,1 0-1,-1 1 1,1-1-1,-1 0 0,1 0 1,-1 0-1,1 1 1,0-1-1,-1 0 0,1 0 1,0 1-1,0-1 0,0 0 1,0 1-1,0-1 1,0 0-1,1 0 0,-1 1 1,0-1-1,1 0 1,-1 0-1,1 1 0,-1-1 1,1 0-1,-1 0 1,1 0-1,0 0 0,-1 0 1,1 0-1,0 0 0,0 0 1,0 0-1,0 0 1,0 0-1,0-1 0,0 1 1,0 0-1,0-1 1,1 1-1,-1-1 0,0 1 1,0-1-1,0 0 0,1 1 1,-1-1-1,0 0 1,0 0-1,1 0 0,-1 0 1,2 0-1,6 0-9,-1 0-1,0 0 1,1-1 0,-1 0-1,0 0 1,14-5-1,-9 1-48,1-1 0,-1 0 0,0-2 0,-1 1 0,1-1 0,-1-1 0,-1 0-1,0-1 1,0 0 0,-1 0 0,11-15 0,-15 12-66,-14 15 21,-18 18 37,22-16-7,-1 1 0,1 0 0,0 0-1,0 0 1,0 0 0,1 0 0,0 1-1,0-1 1,0 1 0,1 0 0,-3 8-1,5-13 18,0-1-1,0 1 1,0-1-1,0 1 1,1-1-1,-1 1 1,0-1-1,0 1 1,0-1-1,0 0 1,1 1-1,-1-1 1,0 1-1,0-1 1,1 0-1,-1 1 1,0-1-1,1 1 1,-1-1-1,0 0 1,1 1-1,-1-1 1,0 0-1,1 0 1,-1 1-1,1-1 1,-1 0-1,1 0 1,-1 0-1,0 0 1,1 1 0,-1-1-1,1 0 1,-1 0-1,1 0 1,-1 0-1,1 0 1,-1 0-1,1 0 1,-1 0-1,1 0 1,0-1-1,20-3-876,-20 4 909,16-6-485,26-14 1,-38 18 389,35-18-687</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1.233"/>
    </inkml:context>
    <inkml:brush xml:id="br0">
      <inkml:brushProperty name="width" value="0.05" units="cm"/>
      <inkml:brushProperty name="height" value="0.05" units="cm"/>
    </inkml:brush>
  </inkml:definitions>
  <inkml:trace contextRef="#ctx0" brushRef="#br0">298 0 14851,'-7'5'432,"1"0"-1,0 1 1,0-1 0,1 1-1,0 0 1,0 1 0,0-1-1,-7 15 1,-1 7 563,-10 28 1,16-38-590,-93 192 2471,17-41-1694,80-161-1150,1-5-21,1 0 0,-1 0 1,1 0-1,0 0 0,0 0 1,0 0-1,0 1 0,1-1 1,-1 0-1,1 6 0,20-42 30,-9 5-128,0-1-1,-2-1 1,-1 1 0,5-45 0,-12 39-135,0 40 210,0 0 1,0-1-1,0 1 1,0 0 0,1 0-1,0-1 1,0 1-1,0 0 1,1-1 0,-1 0-1,1 0 1,0 0-1,0 0 1,0 0 0,1 0-1,0-1 1,-1 0-1,1 0 1,0 0 0,0 0-1,1 0 1,-1-1-1,1 0 1,-1 0 0,1 0-1,0 0 1,-1-1-1,1 0 1,10 1 0,-7-2 10,0 0 0,-1 0 0,1-1 0,0-1 0,0 1 1,-1-2-1,1 1 0,-1-1 0,1 0 0,-1 0 0,8-5 1,9-7-50,38-32 0,-46 34 1,-27 23 146,0 0 1,2 1 0,-1 0 0,1 0 0,1 1-1,0 0 1,0 1 0,2 0 0,-9 21 0,14-33-89,1 0 0,-1 0 0,1 0-1,0 0 1,-1 0 0,1 0 0,0 0 0,0 0 0,0 0 0,0 0 0,0 0 0,0 0 0,0 0 0,0 0 0,0 0 0,0 0 0,1 0 0,-1 0 0,0 0-1,1 0 1,-1 0 0,1 0 0,-1 0 0,1-1 0,-1 1 0,1 0 0,-1 0 0,1 0 0,0-1 0,0 1 0,-1 0 0,1-1 0,0 1 0,0-1 0,0 1-1,0-1 1,0 1 0,0-1 0,-1 1 0,1-1 0,0 0 0,0 0 0,0 1 0,0-1 0,0 0 0,0 0 0,0 0 0,1 0 0,-1 0 0,0 0 0,0-1-1,0 1 1,1 0 0,5-1-39,0-1-1,1 1 1,-1-1 0,0-1-1,14-5 1,-12 3-233,0 0 0,0 0-1,-1-1 1,1 0 0,-1-1 0,-1 1 0,1-2 0,-1 1 0,0-1 0,-1 0 0,0 0 0,8-14-1,-4-7-431</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1.698"/>
    </inkml:context>
    <inkml:brush xml:id="br0">
      <inkml:brushProperty name="width" value="0.05" units="cm"/>
      <inkml:brushProperty name="height" value="0.05" units="cm"/>
    </inkml:brush>
  </inkml:definitions>
  <inkml:trace contextRef="#ctx0" brushRef="#br0">22 1 17988,'-9'20'1744,"1"-4"-1160,3 6-248,5-2 561,0 0-433,7-8-1905,0 0 1545,1-6-440,3 2-216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2.151"/>
    </inkml:context>
    <inkml:brush xml:id="br0">
      <inkml:brushProperty name="width" value="0.05" units="cm"/>
      <inkml:brushProperty name="height" value="0.05" units="cm"/>
    </inkml:brush>
  </inkml:definitions>
  <inkml:trace contextRef="#ctx0" brushRef="#br0">108 0 20452,'-33'16'1863,"23"-13"-1501,1 2-1,0-1 1,0 1 0,0 1 0,-16 12-1,25-18-333,0 0 1,-1 0-1,1 0 0,0 0 0,0 1 1,-1-1-1,1 0 0,0 0 0,0 1 1,0-1-1,-1 0 0,1 0 0,0 1 1,0-1-1,0 0 0,0 0 0,0 1 1,-1-1-1,1 0 0,0 1 0,0-1 1,0 0-1,0 1 0,0-1 0,0 0 1,0 1-1,0-1 0,0 0 0,0 1 1,0-1-1,0 0 0,0 1 0,1-1 1,-1 0-1,0 0 0,0 1 0,0-1 1,0 0-1,0 1 0,1-1 0,-1 0 1,0 0-1,1 1 0,17 5 404,25-5-448,-7-4-381,1-3-1,54-14 1,5-2-597,-92 22 988,-1-1-1,1 1 0,-1 0 1,1 0-1,-1 0 0,8 1 0,-11-1 21,0 0-1,1 0 0,-1 0 1,0 0-1,1 0 0,-1 0 0,0 1 1,1-1-1,-1 0 0,0 0 1,1 0-1,-1 1 0,0-1 0,1 0 1,-1 0-1,0 1 0,0-1 1,0 0-1,1 1 0,-1-1 0,0 0 1,0 1-1,0-1 0,0 0 1,1 1-1,-1 0 24,0 0 0,-1 0 0,1 0 0,0 0 0,0 0 0,-1 0-1,1 0 1,0 0 0,-1 0 0,1-1 0,-1 1 0,1 0 0,-1 0 0,1 0 0,-2 0 0,2 0 2,-1-1 1,0 1-1,1-1 1,0 1-1,-1-1 1,1 1-1,-1 0 1,1-1-1,0 1 0,-1 0 1,1-1-1,0 1 1,-1 0-1,1-1 1,0 1-1,0 0 1,0 0-1,0-1 0,0 1 1,0 1-1,0-2-23,1 1 0,-1-1 0,0 0 0,1 1-1,-1-1 1,0 0 0,1 1 0,-1-1 0,1 0 0,-1 0-1,1 1 1,-1-1 0,1 0 0,-1 0 0,0 0 0,1 0-1,-1 0 1,1 0 0,-1 0 0,1 0 0,-1 0 0,1 0 0,0 0-1,38-7-8,-29 5-70,2-1-60,9-1-207,33-3 1,-49 6 253,0 1 0,0 0 0,0 0 1,1 1-1,-1-1 0,0 1 1,0 0-1,0 1 0,0-1 0,-1 1 1,1 0-1,5 3 0,-9-5 66,0 1 0,0 0 0,-1-1 0,1 1 0,0 0 0,0 0 0,0 0 0,0 0 0,-1 0 0,1 0 0,0 0 0,-1 0 0,1 0 0,-1 0 0,1 0 0,-1 0 0,0 0 0,0 1 0,1-1 0,-1 0 0,0 0 0,0 0 0,0 1 0,0-1 0,0 0 0,0 0 0,0 0 0,-1 0 0,1 1 0,0-1 0,-1 0 0,1 0 0,-1 0 0,1 0 0,-2 2 0,1 0-2,-1 0 0,0-1 1,0 1-1,0 0 0,-1-1 0,1 1 1,-1-1-1,1 0 0,-1 1 0,0-2 1,-3 3-1,3-3-19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3.144"/>
    </inkml:context>
    <inkml:brush xml:id="br0">
      <inkml:brushProperty name="width" value="0.05" units="cm"/>
      <inkml:brushProperty name="height" value="0.05" units="cm"/>
    </inkml:brush>
  </inkml:definitions>
  <inkml:trace contextRef="#ctx0" brushRef="#br0">90 16 18468,'-16'36'2704,"4"-9"-2245,-33 111 1982,40-119-2326,1 0 0,1 0 1,0 1-1,2-1 0,1 29 0,0-45-160,0 1 0,1-1 0,-1 1 0,1-1 0,0 1 1,0-1-1,0 0 0,1 1 0,-1-1 0,1 0 0,2 3 0,-3-5-8,-1 0 0,1-1-1,0 1 1,0 0-1,0-1 1,0 1-1,0-1 1,0 1 0,0-1-1,0 1 1,0-1-1,0 1 1,0-1-1,0 0 1,0 0 0,0 0-1,0 0 1,0 1-1,0-1 1,0-1-1,0 1 1,1 0 0,-1 0-1,0 0 1,0 0-1,0-1 1,0 1-1,0-1 1,0 1 0,0-1-1,0 1 1,0-1-1,0 1 1,0-1-1,-1 0 1,1 1 0,0-1-1,1-1 1,6-5-513,0-1 0,-1 0 0,0 0 1,0-1-1,8-12 0,26-52-2189,-32 57 2338,11-23-1419,52-87-1948,-59 107 4274,0 0 0,20-19 0,-33 38-399,13-12 1019,-13 12-1036,0 0 1,0 1-1,0-1 1,0 0-1,0 0 1,0 0-1,0 1 1,0-1-1,0 0 1,0 0-1,0 0 1,0 1-1,0-1 1,0 0-1,0 0 0,0 0 1,0 0-1,0 1 1,0-1-1,0 0 1,1 0-1,-1 0 1,0 0-1,0 1 1,0-1-1,0 0 1,0 0-1,1 0 1,-1 0-1,0 0 1,0 0-1,0 1 1,0-1-1,1 0 1,-1 0-1,0 0 1,0 0-1,0 0 0,0 0 1,1 0-1,-1 0 1,0 0-1,0 0 1,0 0-1,1 0 1,-1 0-1,0 0 1,0 0-1,0 0 1,1 0-1,-1 0 1,0 0-1,0 0 1,0-1-1,1 1 1,-8 20 1435,-1 0 0,-12 25 0,-7 14-255,9-14-481,-13 57 0,27-87-790,1 0 0,1 0 1,0 0-1,1 0 0,1 1 0,0-1 0,1 0 0,3 16 0,-4-29-193,1 1 0,0-1-1,0 1 1,0-1-1,0 0 1,0 0 0,1 0-1,-1 1 1,0-1-1,3 2 1,-4-4 142,1 0 0,-1 0 0,0 1 0,0-1 0,1 0 0,-1 0 0,0 1 0,0-1 0,1 0 0,-1 0 0,0 0-1,1 0 1,-1 0 0,0 1 0,1-1 0,-1 0 0,1 0 0,-1 0 0,0 0 0,1 0 0,-1 0 0,0 0 0,1 0 0,-1 0 0,0 0 0,1-1 0,0 1 18,0-1 1,-1 1 0,1-1-1,-1 0 1,1 1-1,-1-1 1,1 0 0,-1 1-1,0-1 1,1 0-1,-1 0 1,0 0-1,0 1 1,1-1 0,-1 0-1,0 0 1,0-1-1,2-24-1020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3.607"/>
    </inkml:context>
    <inkml:brush xml:id="br0">
      <inkml:brushProperty name="width" value="0.05" units="cm"/>
      <inkml:brushProperty name="height" value="0.05" units="cm"/>
    </inkml:brush>
  </inkml:definitions>
  <inkml:trace contextRef="#ctx0" brushRef="#br0">1 49 15827,'13'-11'2177,"10"5"-1217,8-3-304,9 1 1537,13 1-921,7 1-120,9 4-336,1 2-192,-1 3-263,-3 2-169,-9 2-640,-5 1-521,-14-2 833,-12 2-200,-12-5-96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4.486"/>
    </inkml:context>
    <inkml:brush xml:id="br0">
      <inkml:brushProperty name="width" value="0.05" units="cm"/>
      <inkml:brushProperty name="height" value="0.05" units="cm"/>
    </inkml:brush>
  </inkml:definitions>
  <inkml:trace contextRef="#ctx0" brushRef="#br0">1 33 17292,'1'5'1856,"16"1"-960,8-6-304,19 0 881,11-2-185,13-2-328,4-1-160,1-1-320,-1-2-159,-8 2-345,-9 0-209,-16 2-655,-13 2-384,-17 2 984,-5 0-200,-11 0-200</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4.987"/>
    </inkml:context>
    <inkml:brush xml:id="br0">
      <inkml:brushProperty name="width" value="0.05" units="cm"/>
      <inkml:brushProperty name="height" value="0.05" units="cm"/>
    </inkml:brush>
  </inkml:definitions>
  <inkml:trace contextRef="#ctx0" brushRef="#br0">0 64 17676,'12'16'1848,"20"-13"-1056,8-3-288,17-1 841,6-5-249,4 0-296,0-2-304,-2-1-816,-6-2-544,-11 0 752,-8-1-176,-14-6-168</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5.486"/>
    </inkml:context>
    <inkml:brush xml:id="br0">
      <inkml:brushProperty name="width" value="0.05" units="cm"/>
      <inkml:brushProperty name="height" value="0.05" units="cm"/>
    </inkml:brush>
  </inkml:definitions>
  <inkml:trace contextRef="#ctx0" brushRef="#br0">0 9 18020,'1'-4'2455,"7"2"-1471,15 0-324,-20 2-333,48 0 473,0 1 0,1 3 0,53 11-1,-98-14-778,0 1-1,0 0 0,0 1 0,10 4 0,-16-7-17,0 0-1,0 1 0,0-1 0,-1 0 0,1 1 0,0-1 0,0 1 0,-1-1 0,1 1 0,0-1 0,-1 1 0,1 0 0,-1-1 0,1 1 0,0 0 0,-1-1 0,0 1 0,1 0 0,-1-1 0,1 1 0,-1 0 0,0 0 0,1 0 0,-1 0 0,0-1 0,0 1 0,0 0 0,0 0 0,0 0 1,0 0-1,0-1 0,0 1 0,0 0 0,0 0 0,0 0 0,-1 0 0,1 0 0,0-1 0,0 1 0,-1 0 0,1 0 0,-1-1 0,1 1 0,-1 0 0,1-1 0,-1 1 0,0 1 0,-5 4 11,0-1 0,0 0-1,-1 0 1,0-1 0,1 0-1,-11 5 1,-49 19 111,37-17-34,10-4-32,15-5-41,-1-1 1,1 1-1,-1-1 0,1 1 1,0 1-1,0-1 1,0 0-1,0 1 0,0 0 1,-3 3-1,7-5-13,-1-1-1,1 0 0,0 0 0,0 0 0,0 1 1,0-1-1,0 0 0,-1 0 0,1 1 0,0-1 1,0 0-1,0 1 0,0-1 0,0 0 0,0 0 1,0 1-1,0-1 0,0 0 0,0 1 0,0-1 1,0 0-1,0 0 0,0 1 0,0-1 1,0 0-1,0 0 0,0 1 0,1-1 0,-1 0 1,0 0-1,0 1 0,0-1 0,0 0 0,0 0 1,1 1-1,-1-1 0,0 0 0,15 8 47,20-1-84,-34-7 26,19 3-82,-1 1 1,0 1 0,0 0-1,0 2 1,30 14-1,-42-17 56,-1 0 0,1 0 0,-1 0-1,-1 1 1,1 0 0,-1 0 0,0 1-1,5 5 1,-7-7 22,-1 0 0,1 0 0,-1 1-1,0-1 1,0 1 0,0-1 0,-1 1 0,0 0 0,0 0-1,0-1 1,0 1 0,-1 0 0,0 7 0,0-8 42,-1 0 1,0 0 0,0 1-1,0-1 1,0 0 0,-1 0-1,0 0 1,0 0 0,0 0-1,0-1 1,0 1-1,-1-1 1,0 1 0,1-1-1,-1 0 1,-1 0 0,1 0-1,0 0 1,-1-1-1,1 1 1,-1-1 0,0 0-1,-4 2 1,-7 3 171,0-1 1,-1-1-1,1 0 0,-30 5 1,35-8-222,0 0 0,0-1 0,-1 0 0,1-1 0,0 0 0,0 0 0,-1-1 0,-17-4 0,27 5 10,1-1 0,-1 1-1,1 0 1,-1-1 0,0 1-1,1-1 1,-1 1 0,1 0-1,-1-1 1,1 0 0,0 1-1,-1-1 1,1 1 0,-1-1 0,1 1-1,0-1 1,0 0 0,-1 1-1,1-1 1,0 0 0,0 1-1,0-1 1,-1 0 0,1 1 0,0-1-1,0 0 1,0 1 0,0-1-1,0 0 1,1 0 0,-1 1-1,0-1 1,0 0 0,0 1-1,1-1 1,-1 1 0,0-1 0,1 0-1,-1 1 1,0-1 0,1 1-1,-1-1 1,1 1 0,-1-1-1,1 0 1,26-30-28,-23 27-94,26-26-194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6.345"/>
    </inkml:context>
    <inkml:brush xml:id="br0">
      <inkml:brushProperty name="width" value="0.05" units="cm"/>
      <inkml:brushProperty name="height" value="0.05" units="cm"/>
    </inkml:brush>
  </inkml:definitions>
  <inkml:trace contextRef="#ctx0" brushRef="#br0">203 12 22373,'-1'-1'70,"1"1"0,0-1 1,-1 0-1,1 1 1,0-1-1,-1 0 0,1 1 1,-1-1-1,1 1 0,-1-1 1,1 1-1,-1-1 0,0 1 1,1-1-1,-1 1 1,1-1-1,-1 1 0,0 0 1,0-1-1,1 1 0,-1 0 1,0 0-1,1-1 0,-1 1 1,0 0-1,0 0 0,1 0 1,-1 0-1,0 0 1,0 0-1,1 0 0,-1 0 1,0 1-1,0-1 0,1 0 1,-2 1-1,-28 10 806,17-4-783,0 1-1,1 1 1,0 0 0,1 0-1,0 1 1,0 1 0,1 0-1,0 0 1,1 1 0,1 0-1,0 1 1,-9 19-1,16-32-95,1 1-1,0-1 1,-1 1-1,1-1 0,0 1 1,0-1-1,0 1 1,-1-1-1,1 1 0,0-1 1,0 1-1,0-1 0,0 1 1,0-1-1,0 1 1,0-1-1,0 1 0,0-1 1,0 1-1,0-1 0,0 1 1,1-1-1,-1 1 1,0-1-1,0 1 0,0-1 1,1 1-1,-1-1 1,0 0-1,0 1 0,1-1 1,-1 1-1,0-1 0,1 0 1,-1 1-1,1-1 1,-1 0-1,1 1 0,-1-1 1,0 0-1,1 0 1,-1 1-1,1-1 0,-1 0 1,1 0-1,-1 0 0,1 0 1,28-2-197,-21 1 147,19-3-133,3 0-43,1 1 1,35 0-1,-58 3 190,0 1 0,0 0 0,0 0-1,0 0 1,0 1 0,-1 0 0,1 1 0,-1-1-1,1 2 1,-1-1 0,0 1 0,0 0 0,10 8-1,-15-11 50,0 1 1,0 0-1,-1-1 0,1 1 0,0 0 0,0 0 0,-1 0 0,0 0 0,1 1 0,-1-1 0,0 0 1,0 0-1,0 1 0,0-1 0,0 1 0,-1-1 0,1 1 0,-1-1 0,0 1 0,0-1 1,0 1-1,0-1 0,0 1 0,0 0 0,0-1 0,-1 1 0,0-1 0,1 1 0,-1-1 0,0 0 1,0 1-1,0-1 0,-1 0 0,1 0 0,0 0 0,-3 3 0,-3 3 73,1-1 0,-1 1 0,-1-2-1,1 1 1,-1-1 0,-1 0 0,1-1 0,-10 5-1,2-2 73,-1-1 0,1 0-1,-35 7 1,41-12-321,0 0 1,0-1-1,0 0 1,0 0-1,0-1 1,0-1-1,0 1 1,-12-4-1,20 4 134,0-1 0,0 0 0,1 1 0,-1-1 0,0 0 0,1 0 0,-1 0 0,1 0 0,-1 0 0,1 0 0,-1-1 0,1 1 0,0 0 0,0-1 0,0 1 0,-1-1 0,1 1 0,1-1 0,-1 0 0,0 1 0,0-1 0,1 0 0,-2-2 0,0-22-484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0.663"/>
    </inkml:context>
    <inkml:brush xml:id="br0">
      <inkml:brushProperty name="width" value="0.05" units="cm"/>
      <inkml:brushProperty name="height" value="0.05" units="cm"/>
    </inkml:brush>
  </inkml:definitions>
  <inkml:trace contextRef="#ctx0" brushRef="#br0">1 0 11731,'2'4'327,"0"-1"1,1 0-1,-1 0 1,1 0-1,0 0 1,0 0 0,0 0-1,0-1 1,7 5-1,18 16 1117,-8 11-191,1 0-1,-19-32-1172,-1 0-1,1 0 1,0-1-1,-1 1 0,1-1 1,0 1-1,0-1 0,0 0 1,0 0-1,1 1 0,-1-2 1,0 1-1,0 0 0,4 0 1,29 7 386,1 2-1,63 26 1,-78-27-437,-6-3-6,0 0 0,-1 0 0,0 1 0,-1 1 0,0 1 0,0 0-1,18 16 1,-17-11-14,2-1-1,0-1 0,0 0 0,1-1 1,1 0-1,0-2 0,0 0 0,1-1 1,25 7-1,34 12 6,100 30 14,-141-47-14,2-2 0,70 6 0,344-9 15,-272-6-23,617-7 26,-726 8-28,261 11-2,-272-5-6,26 5 7,0-4-1,120-6 0,-89-12-4,-1-5 1,0-6-1,-1-4 1,211-79-1,-20-17-31,-154 65 33,-149 55-225,0 1-1,-1-1 1,1 0 0,-1 0 0,1-1 0,-1 1 0,0-1 0,0 0-1,0 0 1,-1 0 0,1 0 0,-1 0 0,1 0 0,-1-1 0,0 1-1,-1-1 1,1 0 0,0 1 0,-1-1 0,0 0 0,2-7 0,-2-1-295</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5.974"/>
    </inkml:context>
    <inkml:brush xml:id="br0">
      <inkml:brushProperty name="width" value="0.05" units="cm"/>
      <inkml:brushProperty name="height" value="0.05" units="cm"/>
    </inkml:brush>
  </inkml:definitions>
  <inkml:trace contextRef="#ctx0" brushRef="#br0">298 1 18820,'-14'11'928,"0"-1"0,-19 10 0,-19 13 197,30-15-504,1 0 0,0 2-1,-29 36 1,41-44-502,0 0 1,1 0-1,0 0 0,1 1 0,1 1 0,0-1 0,1 1 0,-7 25 0,12-37-146,0 0 0,0 0 1,-1 0-1,1 0 0,0 0 0,1 0 0,-1 0 0,0 0 0,1 0 0,-1 0 0,2 3 0,-2-5 4,0 0 0,0 0 1,0 1-1,0-1 0,1 0 0,-1 0 0,0 1 0,0-1 0,0 0 0,0 0 0,1 0 0,-1 1 0,0-1 0,0 0 0,1 0 0,-1 0 0,0 0 0,0 0 0,1 0 0,-1 1 0,0-1 0,0 0 1,1 0-1,-1 0 0,0 0 0,1 0 0,-1 0 0,0 0 0,1 0 0,10-10-1146,-5-1 765,0-1 0,-1 0 0,0 0-1,0 0 1,4-22 0,2-13-407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0:16.451"/>
    </inkml:context>
    <inkml:brush xml:id="br0">
      <inkml:brushProperty name="width" value="0.05" units="cm"/>
      <inkml:brushProperty name="height" value="0.05" units="cm"/>
    </inkml:brush>
  </inkml:definitions>
  <inkml:trace contextRef="#ctx0" brushRef="#br0">180 1 17084,'-16'2'878,"1"2"1,0 0-1,0 0 1,-26 14-1,35-16-621,0 1 0,1 0 1,-1 1-1,1 0 0,0-1 0,0 1 0,0 1 0,1-1 0,-1 1 0,1 0 0,0 0 0,0 0 0,1 1 0,-5 7 0,8-12-225,-1 0 1,1 1-1,-1-1 0,1 0 1,0 0-1,0 0 0,-1 0 0,1 0 1,0 1-1,0-1 0,0 0 1,0 0-1,0 0 0,0 0 0,1 1 1,-1-1-1,0 0 0,1 0 1,-1 0-1,0 0 0,1 0 0,0 0 1,-1 0-1,1 0 0,1 2 1,0-2-12,-1 1 1,1-1 0,0 1 0,1-1-1,-1 0 1,0 0 0,0 0-1,1 0 1,-1 0 0,0-1 0,5 2-1,4-1-30,0 0-1,1 0 1,-1-1-1,15-2 0,-9 0-61,1-1 0,21-7 0,-33 8 43,-1 1 0,0-1 0,-1 0 0,1 0 0,0-1 0,-1 1 1,1-1-1,-1 0 0,0 0 0,1-1 0,6-7 0,-11 10 21,1 0 1,-1 1-1,1-1 0,-1 0 1,1 0-1,-1 0 0,1 0 1,-1 0-1,0 0 0,0 0 0,1 0 1,-1 0-1,0 0 0,0 0 1,0 0-1,0 0 0,0 0 1,0 0-1,0 0 0,-1 0 0,1 0 1,0 0-1,0 0 0,-1 1 1,1-1-1,-1 0 0,1 0 1,-1 0-1,1 0 0,-1 0 0,1 1 1,-1-1-1,0 0 0,1 0 1,-1 1-1,0-1 0,0 1 1,0-1-1,1 1 0,-1-1 0,0 1 1,0-1-1,-2 0 0,-2-1 1,-1-1-1,1 1 0,-1 1 1,0-1-1,-11-1 0,2 2 14,1 0-1,-1 1 0,-26 2 1,35-1-114,-1 0 0,1 1 0,-1 0 0,1 0 0,-1 0-1,1 0 1,0 1 0,0 0 0,0 1 0,-8 6 0,12-9 32,1 0 1,0 0-1,0 0 0,0 0 0,0 0 0,0 0 1,0 1-1,0-1 0,0 0 0,1 1 1,-1-1-1,0 2 0,1-2 51,0 0 0,0-1 0,0 1 0,0 0 0,0 0 1,0 0-1,0 0 0,0 0 0,1-1 0,-1 1 0,0 0 0,1 0 0,-1 0 0,0-1 0,1 1 1,-1 0-1,1-1 0,-1 1 0,1 0 0,0-1 0,-1 1 0,1 0 0,0-1 0,-1 1 0,2 0 1,23 14-480</inkml:trace>
  <inkml:trace contextRef="#ctx0" brushRef="#br0" timeOffset="1">712 501 19212,'-64'24'2580,"-18"8"-580,74-28-1720,0 0-1,0 1 0,0 0 0,1 0 0,0 1 0,0 0 0,-7 7 1,13-12-244,0 0 0,0 0 1,0 0-1,0 0 0,0 1 1,0-1-1,0 0 0,1 1 1,-1-1-1,0 1 0,1-1 1,0 1-1,-1-1 0,1 1 1,0-1-1,-1 1 0,1-1 1,0 3-1,0-3-20,1 0 0,-1 0 0,1 0 0,-1 1 0,1-1 0,-1 0 0,1 0 1,0 0-1,-1-1 0,1 1 0,0 0 0,0 0 0,-1 0 0,1 0 0,0-1 0,0 1 0,0 0 0,2 0 0,2 2-3,1-1 0,-1 0-1,1-1 1,-1 1 0,1-1-1,0 0 1,0-1-1,5 1 1,0-1-8,1-1 0,-1 0-1,0-1 1,0-1 0,0 1 0,-1-2-1,1 1 1,-1-2 0,13-6 0,-18 9-9,0-1 0,0 1 0,0-1 0,-1-1 1,1 1-1,-1-1 0,0 1 0,0-1 1,0 0-1,-1-1 0,1 1 0,-1-1 0,0 1 1,0-1-1,-1 0 0,1 0 0,-1 0 0,0-1 1,-1 1-1,2-8 0,-2 11-26,-1-1-1,0 1 1,0-1 0,0 1-1,0 0 1,-1-1-1,1 1 1,-1-1 0,1 1-1,-1 0 1,0-1-1,0 1 1,0 0 0,0 0-1,0 0 1,-1 0 0,1 0-1,-1 0 1,1 0-1,-1 0 1,1 1 0,-1-1-1,0 0 1,0 1-1,0 0 1,0-1 0,0 1-1,0 0 1,-1 0 0,1 0-1,0 0 1,0 1-1,-1-1 1,-3 0 0,-2-1-214,-1 1 1,1 0-1,-1 1 0,1 0 1,-1 0-1,1 1 1,-1 0-1,-12 4 1,-5 0-225,3-4-67</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32.571"/>
    </inkml:context>
    <inkml:brush xml:id="br0">
      <inkml:brushProperty name="width" value="0.05" units="cm"/>
      <inkml:brushProperty name="height" value="0.05" units="cm"/>
    </inkml:brush>
  </inkml:definitions>
  <inkml:trace contextRef="#ctx0" brushRef="#br0">74 196 14267,'-74'17'2562,"105"-24"-1463,0 2-1,60-2 1,-51 5-660,661-17 1649,-282 13-1963,571-72-184,-696 29 18,-109 16 1,-132 27-79,-399 46-830,155-21 573,-693 110-118,848-122 549,-27 3 211,0 4 0,-114 40-1,146-37-63,30-17-197,1 0 0,-1 0 0,1 0 1,0 1-1,-1-1 0,1 0 1,0 0-1,0 1 0,-1-1 0,1 0 1,0 1-1,-1-1 0,1 0 1,0 1-1,0-1 0,0 0 0,0 1 1,-1-1-1,1 1 0,0-1 0,0 0 1,0 1-1,0-1 0,0 1 1,0-1-1,0 1 0,0-1 0,0 0 1,0 1-1,0-1 0,0 1 0,0-1 1,0 0-1,1 1 0,-1 0 1,1 0 2,0-1 1,0 1 0,0 0 0,0-1 0,0 1 0,0 0 0,0-1-1,0 1 1,0-1 0,0 0 0,0 1 0,0-1 0,1 0 0,0 1-1,33 2 39,1-1 0,-1-2 0,55-6 0,-48 3-35,677-64-102,-405 35-202,-311 31 289,570-59-1030,-7-25-273,-554 83 1274,-12 0 14,-22 2 1,-442 30-108,261-15 94,166-13 36,-611 49 157,5 31 293,623-79-434,-95 21 16,102-19-108,17-3 6,25-3-59,-29 1 123,296-27-571,-91 6 281,-26 5 92,785-56-351,-868 69 455,-64 5 57,-26 0-14,-14 2-128,-51 8-206,-94 6 0,-73-9 74,73-9 134</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33.796"/>
    </inkml:context>
    <inkml:brush xml:id="br0">
      <inkml:brushProperty name="width" value="0.05" units="cm"/>
      <inkml:brushProperty name="height" value="0.05" units="cm"/>
    </inkml:brush>
  </inkml:definitions>
  <inkml:trace contextRef="#ctx0" brushRef="#br0">0 122 13707,'8'-5'463,"-1"1"-1,0 0 1,1 0 0,0 1-1,0 0 1,0 0 0,0 1-1,10-2 1,73-7 709,-57 8-792,707-15 597,-150 11-1203,-565 7 225,-17 0 2,0 0 0,0 0 0,0-1 0,-1 0 0,1-1 0,0 0 0,-1 0 0,10-4 0,-16 4 5,-7 1 2,-47-1 27,-64 5-1,41 0-17,-396 3 11,-381 20 26,830-25-53,15-1-2,1 1 1,0-1-1,0 1 1,-1 0-1,-5 2 1,61-1-78,949-21-704,-977 18 780,113-4-3,169-27-1,-272 25 67,-32 7-60,1 0 1,0 0-1,0 0 1,0 0-1,0 0 1,0 0-1,-1-1 1,1 1-1,0 0 1,0 0-1,0 0 1,0 0-1,0 0 1,0 0-1,0 0 1,0-1-1,0 1 1,-1 0-1,1 0 1,0 0-1,0 0 1,0 0-1,0-1 1,0 1-1,0 0 1,0 0-1,0 0 1,0 0-1,0 0 1,0-1-1,0 1 1,0 0-1,0 0 1,0 0-1,0 0 1,0 0-1,0-1 1,0 1-1,1 0 1,-1 0-1,0 0 1,0 0 0,0 0-1,0 0 1,0-1-1,0 1 1,0 0-1,0 0 1,0 0-1,1 0 1,-1 0-1,0 0 1,0 0-1,0 0 1,0 0-1,0 0 1,0 0-1,1-1 1,-1 1-1,0 0 1,-16-4 40,-55 0 63,-114 7 0,121 0-75,-773 57 1604,820-57-1355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8.803"/>
    </inkml:context>
    <inkml:brush xml:id="br0">
      <inkml:brushProperty name="width" value="0.05" units="cm"/>
      <inkml:brushProperty name="height" value="0.05" units="cm"/>
    </inkml:brush>
  </inkml:definitions>
  <inkml:trace contextRef="#ctx0" brushRef="#br0">6091 4432 13931,'1'-4'363,"1"0"-1,0 0 1,0 1-1,0-1 1,0 1-1,0 0 1,3-4 0,-3 6-242,-1 0 1,1-1 0,-1 0-1,0 1 1,1-1-1,-1 0 1,0 0 0,0 1-1,0-1 1,-1 0 0,1 0-1,0 0 1,-1 0-1,1 0 1,-1 0 0,0 0-1,1-1 1,-1 1 0,0 0-1,0 0 1,0 0 0,-1 0-1,1 0 1,-1 0-1,1 0 1,-1 0 0,1 0-1,-3-3 1,-4-8 11,-2 1-1,1 0 1,-2 1-1,0 0 1,0 1-1,-13-11 1,-7-8-66,5 3-58,-1 1 0,-1 1 0,-1 1 0,-1 2 0,-1 1 0,-1 1 0,-1 1 0,0 2 1,-50-17-1,-528-210 56,340 96-67,13-23 2,48 29 1,-476-261 37,628 369-36,-842-405 36,726 363-66,3-7 0,4-8-1,4-6 1,-277-220 0,263 172-77,-303-264-71,373 308 372,5-4-1,-115-155 0,61 32 422,5 6 91,66 125-602,10 13-1203,71 78 1054,-1 0 0,1 0 1,0 0-1,0-1 0,0 1 1,1-1-1,-1 0 0,1 1 1,1-1-1,-1 0 0,1 0 1,0-7-1,-1-31-330</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0.605"/>
    </inkml:context>
    <inkml:brush xml:id="br0">
      <inkml:brushProperty name="width" value="0.05" units="cm"/>
      <inkml:brushProperty name="height" value="0.05" units="cm"/>
    </inkml:brush>
  </inkml:definitions>
  <inkml:trace contextRef="#ctx0" brushRef="#br0">5 694 16067,'-5'-14'1898,"6"18"-738,9 26 181,-9-26-1205,44 159 1731,-7 2 1,17 181-1,-54-345-1510,0-7-229,0-11-17,-14-92 114,-40-158 0,52 260-221,-4-16-67,5 23 62,0 0 0,0-1 0,0 1 0,0 0 0,0 0 0,0 0 0,0 0 0,0 0 0,0 0 0,0 0 0,0 0 1,0 0-1,0 0 0,0-1 0,0 1 0,0 0 0,0 0 0,0 0 0,1 0 0,-1 0 0,0 0 0,0 0 0,0 0 0,0 0 0,0 0 0,0 0 0,0 0 1,0 0-1,0 0 0,0-1 0,0 1 0,0 0 0,0 0 0,1 0 0,-1 0 0,0 0 0,0 0 0,0 0 0,0 0 0,0 0 0,0 0 0,0 0 0,0 0 1,0 0-1,0 0 0,1 0 0,-1 0 0,0 0 0,0 0 0,0 0 0,0 0 0,0 0 0,0 0 0,0 0 0,0 1 0,10 8-42,0 4 17,0-1 0,1 0 0,1-1-1,0 0 1,1-1 0,18 12 0,-26-19 23,0 0 1,0-1 0,0 1-1,0-1 1,0 0-1,1-1 1,-1 1 0,1-1-1,-1 0 1,1-1-1,0 1 1,-1-1 0,1 0-1,0 0 1,-1-1-1,1 0 1,-1 0 0,1 0-1,-1-1 1,1 1-1,9-6 1,-5 1-12,0-1-1,0 0 0,0 0 1,-1-1-1,0-1 1,-1 0-1,0 0 1,0 0-1,-1-1 1,0 0-1,-1 0 1,10-22-1,-6 10-45,-2 0 0,0-1 0,-2 0 1,0 0-1,4-38 0,-10 59 56,3-47-112,-3 45 108,0 1 0,0 0 0,0 0 1,-1-1-1,1 1 0,-1 0 0,0 0 1,0 0-1,0 0 0,0 0 0,-3-6 1,3 9 6,1-1 0,0 1 0,-1 0 1,1-1-1,0 1 0,-1 0 1,1 0-1,0-1 0,-1 1 1,1 0-1,0 0 0,-1-1 0,1 1 1,-1 0-1,1 0 0,-1 0 1,1 0-1,0 0 0,-1 0 0,1 0 1,-1 0-1,1 0 0,-1 0 1,1 0-1,-1 0 0,1 0 0,0 0 1,-1 0-1,1 0 0,-1 0 1,-13 12-7,-5 19 13,2 9 79,1 2 0,2 0 0,2 1 0,-12 71 0,22-99-42,1-1 0,0 1 1,1 0-1,0-1 0,2 1 0,2 15 0,-4-27-51,1 0 1,0-1-1,0 1 1,0 0-1,0 0 0,1-1 1,-1 1-1,1 0 1,-1-1-1,1 0 0,0 1 1,0-1-1,0 0 1,0 0-1,3 2 1,-2-2-43,-1-1 1,1 0 0,-1-1-1,1 1 1,0 0 0,-1-1 0,1 1-1,0-1 1,-1 0 0,1 0-1,0 0 1,0 0 0,-1 0 0,1-1-1,0 1 1,-1-1 0,1 1-1,0-1 1,3-2 0,4-2-327,-1 0 1,1 0-1,-2-1 1,1 0-1,0 0 1,-1-1-1,-1 0 1,1-1-1,-1 0 1,11-15-1,5-10-2102,25-51 0,43-103-3112,-45 56 5806,-41 106 1172,-4 24-1253,-1 1 0,0-1 0,0 0-1,1 1 1,-1-1 0,0 0 0,0 1-1,0-1 1,0 0 0,0 1 0,0-1-1,0 0 1,0 0 0,0 1 0,-1-1-1,1 0 1,0 1 0,0-1 0,-1 0-1,1 1 1,0-1 0,-1 1 0,1-1-1,0 0 1,-1 1 0,1-1 0,-1 1-1,0-2 1,0 3 10,0-1-1,0 0 0,0 1 0,0-1 1,0 1-1,0-1 0,0 1 1,0-1-1,1 1 0,-1 0 1,0-1-1,0 1 0,1 0 1,-1-1-1,0 1 0,1 0 1,-1 0-1,1 0 0,-1 0 1,1 0-1,-1 1 0,-11 26 958,11-25-846,-7 17 126,2 1-1,0 0 1,2 1-1,0-1 1,1 1 0,2 0-1,1 40 1,0-60-369,6 33 229,-5-34-231,-1 0 0,0 0 0,0 0 0,1-1 0,-1 1 0,0 0 0,1 0 0,-1-1 0,0 1 0,1 0 0,-1 0 0,1-1 0,0 1 0,-1 0 0,1-1 0,-1 1 0,1-1 0,0 1 0,-1-1 0,1 1 0,0-1 1,0 0-1,0 1 0,-1-1 0,1 0 0,0 1 0,0-1 0,0 0 0,-1 0 0,1 0 0,0 0 0,0 0 0,0 0 0,0 0 0,0 0 0,-1 0 0,1 0 0,0 0 0,1-1 0,2-1 23,0 0 1,0-1-1,0 1 0,-1-1 0,1 0 1,-1 1-1,1-2 0,-1 1 0,0 0 1,2-4-1,27-42 206,-23 35-172,85-165 735,-40 73-316,-56 128-191,-26 126-122,24-118-128,2 0 0,1 0 1,2 31-1,0-57-38,-1 0 0,1 0 0,-1-1 0,1 1 0,0 0 0,1 0 1,-1 0-1,1-1 0,-1 1 0,1-1 0,4 7 0,-5-9-5,1 0 1,-1 0-1,0 0 0,0 0 0,0-1 1,1 1-1,-1 0 0,1-1 1,-1 1-1,0-1 0,1 1 0,-1-1 1,1 0-1,-1 1 0,1-1 1,-1 0-1,1 0 0,-1 0 0,1 0 1,-1 0-1,1-1 0,-1 1 1,1 0-1,-1-1 0,0 1 0,1-1 1,-1 1-1,0-1 0,1 0 1,-1 1-1,0-1 0,1 0 0,-1 0 1,2-2-1,9-7-3,0 0 1,-1-1 0,0 0-1,-1-1 1,0 0-1,11-18 1,47-85-70,-67 113 67,23-47-76,-2-1 0,-2-1-1,21-80 1,-20 39-23,11-109-1,-30 175 74,1-29 0,-6 42-2,-3 15-6,-5 19-11,1 15 13,1-1 0,1 2 0,-4 68-1,11-89 37,-10 159 67,11-151-73,1 0 0,1-1 0,1 1-1,1-1 1,9 29 0,-11-47-75,-1-1-1,1 0 1,0 0-1,0 0 0,0 0 1,1 0-1,0 0 1,-1-1-1,1 1 1,6 4-1,-7-6 46,0-1-1,-1 0 0,1 0 0,0 0 1,0 0-1,0 0 0,0 0 0,0 0 1,0 0-1,0-1 0,0 1 1,1-1-1,-1 0 0,0 0 0,0 0 1,0 0-1,1 0 0,-1 0 0,0 0 1,0-1-1,0 1 0,3-2 0,16-11-329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1.492"/>
    </inkml:context>
    <inkml:brush xml:id="br0">
      <inkml:brushProperty name="width" value="0.05" units="cm"/>
      <inkml:brushProperty name="height" value="0.05" units="cm"/>
    </inkml:brush>
  </inkml:definitions>
  <inkml:trace contextRef="#ctx0" brushRef="#br0">0 0 15579,'1'14'1733,"1"1"-1,5 26 0,-1-20-1240,13 45 1164,49 114 0,-67-177-1618,2 3 52,0-1 0,0 1 1,0-1-1,0 1 1,7 6-1,-9-11-72,-1-1 0,1 1 0,0 0 0,0-1-1,0 1 1,0 0 0,0-1 0,0 1 0,0-1 0,0 1 0,0-1 0,0 0 0,0 1 0,0-1 0,0 0-1,0 0 1,0 0 0,0 0 0,0 0 0,0 0 0,0 0 0,0 0 0,0 0 0,0 0 0,0-1-1,0 1 1,0 0 0,0-1 0,0 1 0,0-1 0,0 1 0,0-1 0,0 1 0,0-1 0,0 0 0,0 1-1,-1-1 1,1 0 0,1-1 0,3-4 44,1-1 0,-1 1 0,0-2 0,0 1 0,-1 0 0,0-1 0,4-9 0,19-65 189,-13 38-122,-8 25-81,-5 13-38,1 1 0,-1-1 0,1 1-1,0-1 1,0 1 0,1 0-1,0 0 1,0 0 0,0 0-1,4-5 1,-6 10-10,-1 0 1,1 0-1,-1 0 0,1-1 1,-1 1-1,1 0 0,-1 0 1,1 0-1,-1 0 0,1 0 1,-1 0-1,1 0 0,-1 0 1,1 0-1,-1 0 0,1 0 1,-1 1-1,1-1 0,-1 0 1,1 0-1,-1 0 0,1 0 1,-1 1-1,0-1 0,1 0 1,-1 1-1,1-1 0,-1 0 1,0 1-1,1-1 0,-1 0 1,0 1-1,1-1 0,-1 1 1,0-1-1,0 1 0,0-1 1,1 0-1,-1 1 0,0-1 1,0 2-1,9 22 9,-8-22-7,33 117 34,-34-118-33,0 0 0,1 0 0,-1 1 0,0-1 0,1 0 0,-1 0 0,1 0 0,0 0 0,-1 0 0,1 0-1,0 0 1,0 0 0,0 0 0,-1 0 0,1 0 0,0 0 0,0-1 0,0 1 0,0 0 0,3 0-1,-3-1 3,0 0-1,0 0 0,0 0 0,0 0 1,0 0-1,0 0 0,0-1 0,0 1 1,0 0-1,-1-1 0,1 1 0,0-1 1,0 1-1,0-1 0,0 1 0,0-1 1,-1 0-1,1 1 0,0-1 0,0-1 0,5-5 22,0-1 0,0 1-1,-1-2 1,4-9 0,-8 17-26,21-45 76,18-30 38,-35 67-98,1 1-1,0-1 1,0 1-1,1 0 0,15-13 1,-22 20-15,1 1 0,0-1-1,0 0 1,0 1 0,-1-1 0,1 0 0,0 1 0,0-1-1,0 1 1,0 0 0,0-1 0,0 1 0,0 0 0,0-1-1,0 1 1,0 0 0,1 0 0,-1 0 0,0 0 0,0 0 0,0 0-1,0 0 1,0 0 0,0 1 0,2-1 0,-2 2 0,1-1-1,-1 0 1,0 0 0,1 0 0,-1 1 0,0-1-1,0 0 1,0 1 0,0-1 0,0 1 0,0-1 0,-1 1-1,1 0 1,0 1 0,3 10-2,-1-1 0,-1 0-1,2 19 1,-4-27-1,3 31-642,-4 66 1,1-100 575,0-1 0,0 1 1,0-1-1,0 0 0,0 1 1,0-1-1,0 0 0,0 1 1,0-1-1,0 1 0,0-1 1,0 0-1,-1 1 0,1-1 1,0 0-1,0 1 0,0-1 1,0 0-1,-1 1 0,1-1 1,0 0-1,0 0 0,-1 1 0,1-1 1,0 0-1,0 0 0,-1 1 1,1-1-1,-1 0 0,-7-6-831,-9-21 215,16 25 538,-14-30-727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1.950"/>
    </inkml:context>
    <inkml:brush xml:id="br0">
      <inkml:brushProperty name="width" value="0.05" units="cm"/>
      <inkml:brushProperty name="height" value="0.05" units="cm"/>
    </inkml:brush>
  </inkml:definitions>
  <inkml:trace contextRef="#ctx0" brushRef="#br0">28 0 18492,'-16'0'1632,"9"5"-1120,2 3-240,5 2 721,3 3-257,6-3-768,2 3-456,3-1 440,3-3-96,4 3-144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2.389"/>
    </inkml:context>
    <inkml:brush xml:id="br0">
      <inkml:brushProperty name="width" value="0.05" units="cm"/>
      <inkml:brushProperty name="height" value="0.05" units="cm"/>
    </inkml:brush>
  </inkml:definitions>
  <inkml:trace contextRef="#ctx0" brushRef="#br0">0 1 18100,'61'270'4673,"-43"-208"-3796,4-1 1,35 73-1,-55-130-795,0 0-1,1 1 0,0-1 0,0 0 0,0-1 0,0 1 0,4 4 0,-6-8-62,-1 0 0,1 1 0,-1-1-1,1 1 1,-1-1 0,1 0 0,-1 0 0,1 1 0,-1-1 0,1 0-1,0 0 1,-1 0 0,1 0 0,-1 1 0,1-1 0,0 0 0,-1 0-1,1 0 1,-1 0 0,1 0 0,0-1 0,-1 1 0,2 0-1,-1-1 0,0 0-1,-1 1 0,1-1 1,0 0-1,0 0 0,0 0 1,-1 0-1,1 0 0,-1 0 0,1 0 1,-1 0-1,1 0 0,-1 0 1,1 0-1,-1-1 0,0 1 0,1-1 1,1-12 69,0 1 1,-1 0 0,0-1 0,-1 1 0,-1-1-1,0 1 1,-4-18 0,1 10-26,-2-1 0,0 1 0,-16-34 1,20 50-62,-1 0 1,1 1 0,-1 0-1,-1-1 1,1 1 0,-1 0 0,-5-5-1,9 9-1,0 0-1,-1-1 1,1 1-1,-1 0 1,1-1-1,0 1 0,-1 0 1,1 0-1,-1-1 1,1 1-1,0 0 1,-1 0-1,1 0 1,-1 0-1,1-1 1,-1 1-1,1 0 0,-1 0 1,1 0-1,-1 0 1,1 0-1,-1 0 1,1 0-1,-1 1 1,1-1-1,-1 0 0,1 0 1,-1 0-1,1 0 1,-1 1-1,0 0-1,0 1 0,1-1 0,-1 1 0,0-1 0,1 1 0,0-1-1,-1 1 1,1-1 0,0 1 0,0-1 0,0 1 0,0 0 0,0-1 0,0 1-1,0 2 1,2 6-13,-1 0 0,1 0 0,0 0 0,1-1 0,1 1 0,-1-1 0,10 17-1,-11-23 9,0 0 0,0 1 0,0-1-1,1 0 1,0 0 0,-1-1 0,1 1-1,0 0 1,0-1 0,5 3-1,-6-4 5,0 0-1,0 0 0,0 0 0,1-1 0,-1 1 0,0-1 1,0 0-1,0 1 0,0-1 0,1 0 0,-1 0 0,0 0 1,0-1-1,0 1 0,1 0 0,-1-1 0,0 0 1,0 1-1,3-3 0,1 0-2,-1-1 1,1 1-1,-1-1 1,0-1-1,-1 1 0,1-1 1,-1 0-1,0 0 1,0 0-1,0 0 1,-1-1-1,6-11 0,2-8 7,13-42-1,-19 52 1,-1 0 0,0 0 0,-1 0 0,-1 0 0,1-30 1,-6 46-37,0 7 22,-2 17-11,0 0 1,2 1 0,1-1 0,2 36-1,0-58 28,0 0-1,0 0 0,1 0 0,-1-1 0,1 1 0,-1 0 0,1 0 0,0 0 0,0-1 0,3 5 0,-3-6 1,-1 0-1,1 0 1,0-1-1,0 1 1,0-1-1,0 1 1,0 0-1,0-1 1,0 0-1,0 1 1,0-1-1,0 0 1,0 1-1,0-1 1,0 0-1,0 0 1,0 0-1,0 0 1,0 0-1,0 0 1,0 0-1,0 0 1,0-1-1,0 1 1,0 0-1,0 0 1,0-1-1,0 1 1,0-1-1,0 1 1,0-1-1,1 0 1,-1 0-2,27-13 66,0 2-1,48-15 1,-66 25-61,-1 0 0,1 0 0,0 1 0,0 0 0,-1 1 0,1 0 0,0 0 0,0 1 0,0 1 0,0 0 0,-1 0 0,15 5 0,14 12 89,-38-19-90,0 0-1,0 0 1,0 0-1,1 0 1,-1 1-1,0-1 1,0 0 0,0 0-1,0 0 1,0 0-1,0 0 1,0 0 0,1 0-1,-1 1 1,0-1-1,0 0 1,0 0 0,0 0-1,0 0 1,1 0-1,-1 0 1,0 0-1,0 0 1,0 0 0,0 0-1,0 0 1,1 0-1,-1 0 1,0 0 0,0 0-1,0 0 1,0 0-1,1 0 1,-1 0 0,0 0-1,0 0 1,0 0-1,0 0 1,0 0 0,1 0-1,-1-1 1,0 1-1,0 0 1,0 0-1,0 0 1,0 0 0,0 0-1,1 0 1,-1 0-1,0-1 1,0 1 0,0 0-1,0 0 1,0 0-1,0 0 1,0 0 0,0-1-1,0 1 1,0 0-1,0 0 1,0 0-1,0 0 1,0-1 0,0 1-1,0 0 1,0 0-1,0 0 1,0 0 0,0-1-1,-5-12 252,-22-39 387,6 11-120,-1 2 0,-49-68-1,65 100-626,8 10-144,10 9-400,-7-9 389,0 0 1,0-1 0,1 1 0,-1-1 0,1 0-1,0-1 1,0 0 0,0 0 0,0 0 0,0 0-1,-1-1 1,1 0 0,0 0 0,0-1 0,0 0-1,0 0 1,0 0 0,0 0 0,-1-1 0,10-4 0,20-7-793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2.834"/>
    </inkml:context>
    <inkml:brush xml:id="br0">
      <inkml:brushProperty name="width" value="0.05" units="cm"/>
      <inkml:brushProperty name="height" value="0.05" units="cm"/>
    </inkml:brush>
  </inkml:definitions>
  <inkml:trace contextRef="#ctx0" brushRef="#br0">101 94 16315,'-1'0'451,"-9"6"4571,10-6-4947,1 0-1,-1 0 0,1 1 1113,-1-1-1113,0 0 0,0 0 1,0 0-1,0 0 0,0 1 0,0-1 0,0 0 1,0 0-1,0 0 0,0 0 0,0 0 0,0 0 1,0 0-1,0 0 0,0 1 0,0-1 0,0 0 0,0 0 1,0 0-1,0 0 0,0 0 0,0 0 0,0 0 1,0 0-1,0 1 0,0-1 297,0 0-297,1 0 17,0 0 0,0-1 1,0 1-1,0-1 0,0 1 0,0-1 0,0 0 0,0 1 0,0-1 0,0 0 1,0 0-1,0 0 0,0 1 0,0-1 0,-1 0 0,2-2 0,11-17 373,-13 18-419,3-3 29,0 0-1,-1-1 1,0 0 0,0 0 0,1-8-1,-3 13-68,1 0 0,-1 0 0,0 1-1,0-1 1,1 0 0,-1 0 0,0 0 0,0 1-1,0-1 1,0 0 0,0 0 0,0 0-1,0 1 1,-1-1 0,1 0 0,0 0 0,0 1-1,-1-1 1,1 0 0,0 0 0,-1 1-1,1-1 1,0 0 0,-1 1 0,1-1 0,-1 0-1,0 1 1,1-1 0,-1 1 0,1-1-1,-1 1 1,0-1 0,1 1 0,-1-1 0,0 1-1,0 0 1,1-1 0,-1 1 0,0 0-1,0 0 1,1 0 0,-1 0 0,0-1 0,0 1-1,0 0 1,1 0 0,-1 0 0,0 1-1,0-1 1,0 0 0,-1 0 0,-2 2 14,0-1 1,0 1 0,-1 0-1,1 0 1,1 1 0,-1-1-1,0 1 1,0 0 0,1 0 0,0 0-1,0 0 1,0 0 0,0 1-1,0-1 1,0 1 0,-2 6-1,-3 3 44,1 0 0,1 1-1,-8 23 1,10-22 14,0 1 0,1-1-1,-2 27 1,5-35-48,-1-1 0,1 0-1,1 1 1,-1-1 0,1 0 0,0 1-1,1-1 1,-1 0 0,1 0 0,1 0 0,5 11-1,-7-15-46,0 0 0,1 0 0,0 0-1,-1 0 1,1-1 0,0 1 0,0 0-1,0-1 1,0 0 0,0 1 0,0-1-1,0 0 1,1 0 0,-1 0 0,0 0-1,1 0 1,-1-1 0,0 1 0,1-1-1,-1 0 1,1 1 0,-1-1 0,1 0-1,-1-1 1,1 1 0,-1 0 0,1-1-1,-1 1 1,0-1 0,1 0 0,-1 0 0,0 1-1,1-2 1,1 0 0,7-4-470,-1 0 1,-1 0-1,1-1 1,-1 0-1,16-17 1,-12 9 12,0 0 0,15-26 1,-3 2-444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1.073"/>
    </inkml:context>
    <inkml:brush xml:id="br0">
      <inkml:brushProperty name="width" value="0.05" units="cm"/>
      <inkml:brushProperty name="height" value="0.05" units="cm"/>
    </inkml:brush>
  </inkml:definitions>
  <inkml:trace contextRef="#ctx0" brushRef="#br0">4 67 13675,'-1'0'50,"1"-1"0,0 1-1,0 0 1,-1-1 0,1 1 0,0 0 0,0-1-1,0 1 1,0 0 0,-1-1 0,1 1 0,0 0 0,0-1-1,0 1 1,0-1 0,0 1 0,0 0 0,0-1-1,0 1 1,0-1 0,0 1 0,0 0 0,0-1-1,0 1 1,0 0 0,0-1 0,1 1 0,-1-1 0,0 1-1,0 0 1,0-1 0,1 1 0,-1 0 0,0 0-1,0-1 1,1 1 0,-1 0 0,0-1 0,1 1 0,-1 0-1,0 0 1,1 0 0,-1-1 0,0 1 0,1 0-1,-1 0 1,0 0 0,1 0 0,0 0 0,22-9 857,-20 8-656,38-9 357,1 2 0,0 2 0,53-1 0,-40 3-456,-45 4-135,39-5 113,0 3 0,59 5 0,-106-3-122,-1 0 0,1 0 0,0 0 0,-1 1 1,1-1-1,-1 0 0,1 1 0,0-1 0,-1 1 0,1-1 0,-1 1 0,0 0 1,1 0-1,-1 0 0,1 0 0,-1 0 0,0 0 0,0 0 0,0 0 0,2 2 0,-3-2 2,0 0 0,0 1 0,0-1 0,0 1 0,0-1 0,0 0 0,0 1-1,0-1 1,0 0 0,-1 1 0,1-1 0,-1 0 0,1 1 0,-1-1 0,1 0 0,-1 0-1,0 1 1,1-1 0,-1 0 0,0 0 0,0 0 0,0 0 0,0 0 0,-1 1-1,-151 160 1041,-43 50 101,164-176-1035,-60 76-149,76-89 21,16-23 10,0 0 0,0 0 1,0 0-1,0 0 0,0 0 1,0 0-1,0 0 1,0 0-1,0-1 0,0 1 1,0 0-1,0 0 0,0 0 1,0 0-1,0 0 0,0 0 1,0 0-1,0 0 1,0 0-1,0 0 0,0 0 1,-1 0-1,1 0 0,0-1 1,0 1-1,0 0 0,0 0 1,0 0-1,0 0 1,0 0-1,0 0 0,0 0 1,0 0-1,0 0 0,0 0 1,-1 0-1,1 0 0,0 0 1,0 0-1,0 0 1,0 0-1,0 0 0,0 0 1,0 0-1,0 0 0,0 0 1,0 0-1,0 0 0,0 0 1,-1 0-1,1 0 1,0 0-1</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3.285"/>
    </inkml:context>
    <inkml:brush xml:id="br0">
      <inkml:brushProperty name="width" value="0.05" units="cm"/>
      <inkml:brushProperty name="height" value="0.05" units="cm"/>
    </inkml:brush>
  </inkml:definitions>
  <inkml:trace contextRef="#ctx0" brushRef="#br0">104 0 15075,'-3'1'223,"1"0"0,-1 0 0,1 1 1,0-1-1,-1 0 0,1 1 0,0 0 0,0-1 0,0 1 0,0 0 0,1 0 0,-1 0 0,0 0 0,1 0 0,-1 0 0,0 4 0,0-4 69,-12 18 1765,-15 33 0,25-46-1786,0 1 1,1 0-1,0 0 0,1 0 1,-1 0-1,2 1 1,-2 15-1,3-23-261,0-1 0,0 0 0,0 1 0,0-1 0,0 1 0,0-1 0,0 1 0,0-1 0,0 1 0,0-1 0,0 0 0,1 1 0,-1-1 0,0 1 0,0-1 0,0 0 0,1 1 0,-1-1 0,0 0 0,1 1 0,-1-1 0,0 0 0,1 1 0,-1-1 0,0 0 0,1 0 0,-1 1 0,1-1 0,-1 0 0,0 0 0,1 0 0,-1 0 0,1 1 0,-1-1 0,1 0 0,-1 0 0,1 0 0,-1 0 0,0 0 0,1 0 0,-1 0 0,1 0 0,-1-1 0,1 1 0,-1 0 0,1 0 0,0 0 0,23-10 101,-19 7-83,1 0-14,18-8-12,1 0-1,0 2 1,36-9 0,-53 16-14,0 1 0,0 0 0,0 1 0,0-1 1,1 2-1,13 1 0,-18-1 7,1 0 1,0 0-1,-1 1 0,1 0 1,-1 0-1,0 0 0,1 0 1,-1 1-1,0-1 0,0 1 1,-1 0-1,6 5 0,-7-5 25,1 0-1,-1 0 1,0 0-1,0 0 0,0 0 1,-1 0-1,1 0 1,-1 0-1,1 1 1,-1-1-1,0 1 1,0-1-1,-1 1 1,1 4-1,-1-2 34,0 1 0,0-1 1,-1 0-1,0 0 0,0 0 0,-1 0 0,-4 11 1,1-5 54,-1-1 0,0 0 1,-1 0-1,0 0 0,0 0 1,-1-1-1,-14 13 1,17-19-112,0 1 0,0-1 0,0 0 1,-1-1-1,0 1 0,1-1 1,-10 4-1,13-7-64,0 1 0,0 0 0,-1-1 0,1 1 1,0-1-1,0 0 0,-1 1 0,1-1 0,0 0 0,0-1 0,-1 1 0,1 0 1,0-1-1,0 1 0,-1-1 0,1 1 0,0-1 0,0 0 0,0 0 0,0 0 0,0 0 1,0-1-1,0 1 0,-3-3 0,1-1-11,0 0 0,1 0 0,-1 0 0,1 0 0,1-1 0,-1 0 0,0 1 0,1-1 0,0 0 0,-1-10 0,-6-40-514</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3.666"/>
    </inkml:context>
    <inkml:brush xml:id="br0">
      <inkml:brushProperty name="width" value="0.05" units="cm"/>
      <inkml:brushProperty name="height" value="0.05" units="cm"/>
    </inkml:brush>
  </inkml:definitions>
  <inkml:trace contextRef="#ctx0" brushRef="#br0">88 0 18732,'1'1'87,"0"-1"0,0 0 0,0 0 0,-1 0 0,1 1 0,0-1 0,0 0 0,-1 1-1,1-1 1,0 1 0,-1-1 0,1 1 0,0-1 0,-1 1 0,1 0 0,-1-1 0,1 1 0,0-1 0,-1 1 0,0 0 0,1 0 0,-1-1 0,1 1 0,-1 0 0,0 0 0,0 0-1,1-1 1,-1 1 0,0 0 0,0 1 0,3 33 376,-3-25-131,20 270 4043,-10-203-3687,31 124 0,-39-193-676,17 51 200,-18-55-251,1 1 0,0-1 0,0 0 0,1 1 0,-1-1 0,1 0 0,0-1 0,0 1 0,6 5 0,-5-9-798,-6-8 353,-3-7-83,-11-13 14,0 1 1,-2 1-1,-1 1 1,-25-26-1,21 26 1109,2-1 0,0-1 0,-19-35 0,39 60-478,0 1 0,0-1 1,0 1-1,1-1 0,-1 0 0,0 1 0,1-1 0,-1 0 1,1 0-1,-1 1 0,1-1 0,0 0 0,0 0 0,0 0 0,0 1 1,0-1-1,0 0 0,1 0 0,-1 0 0,0 1 0,1-1 1,-1 0-1,1 0 0,0 1 0,0-1 0,0 1 0,0-1 1,0 1-1,0-1 0,0 1 0,0-1 0,3-1 0,2-2 129,1 1 0,0 0-1,0 1 1,0-1 0,1 1 0,8-2-1,-1 0-156,-13 4-34,107-43-360,-91 36 24,-1-1 0,1-1 0,28-23-1,-27 15-64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4.242"/>
    </inkml:context>
    <inkml:brush xml:id="br0">
      <inkml:brushProperty name="width" value="0.05" units="cm"/>
      <inkml:brushProperty name="height" value="0.05" units="cm"/>
    </inkml:brush>
  </inkml:definitions>
  <inkml:trace contextRef="#ctx0" brushRef="#br0">3 75 16163,'-1'-4'475,"0"1"-1,1-1 0,0 0 0,0 0 0,0 0 0,1 0 0,0-6 0,-1 10-406,0-1 1,0 1-1,1 0 1,-1-1-1,0 1 1,0-1-1,0 1 1,1 0-1,-1-1 1,0 1-1,0 0 1,1-1-1,-1 1 1,0 0-1,0 0 1,1-1-1,-1 1 1,0 0-1,1 0 1,-1 0-1,0-1 1,1 1-1,-1 0 1,1 0-1,-1 0 1,0 0-1,1 0 1,-1 0-1,1 0 1,1 0 71,-1 0 0,1 1 0,-1-1 1,0 1-1,1 0 0,-1-1 1,0 1-1,0 0 0,1 0 0,-1 0 1,0 0-1,0 0 0,1 2 0,13 13 558,-1 0 0,-1 2 0,0 0-1,10 19 1,37 82 95,-48-93-586,3 8-62,-10-22-30,0 1 0,15 23 0,-20-36-110,0 0 0,0 0 0,0 0 0,0 0 0,0 1 0,0-1 0,0 0 0,0 0 0,0 0 0,0 0 0,0 1 0,1-1 0,-1 0 0,0 0 0,0 0 0,0 0-1,0 1 1,0-1 0,0 0 0,1 0 0,-1 0 0,0 0 0,0 0 0,0 0 0,0 0 0,0 0 0,1 1 0,-1-1 0,0 0 0,0 0 0,0 0 0,1 0 0,-1 0 0,0 0 0,0 0 0,0 0 0,0 0 0,1 0 0,-1 0 0,0 0 0,0 0 0,0 0 0,1-1 0,-1-9 148,-6-20 67,-12-27 84,-3 1-1,-2 1 1,-2 0-1,-48-73 1,79 137-441,1-1-1,0 1 1,0-1 0,1-1 0,0 1 0,0-1 0,1-1 0,0 0-1,14 8 1,-19-12-75,1 0 0,-1 1 0,1-2 0,0 1-1,0 0 1,0-1 0,0 0 0,0 0-1,0-1 1,1 1 0,-1-1 0,0 0 0,0-1-1,0 1 1,0-1 0,0 0 0,0 0 0,0-1-1,0 1 1,0-1 0,8-4 0,16-16-658,0-3-190</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4.629"/>
    </inkml:context>
    <inkml:brush xml:id="br0">
      <inkml:brushProperty name="width" value="0.05" units="cm"/>
      <inkml:brushProperty name="height" value="0.05" units="cm"/>
    </inkml:brush>
  </inkml:definitions>
  <inkml:trace contextRef="#ctx0" brushRef="#br0">77 63 17468,'-1'0'232,"-1"1"0,0-1 0,0 1 0,1-1 1,-1 1-1,0 0 0,1 0 0,-1-1 0,1 1 0,-1 0 0,1 1 1,-1-1-1,1 0 0,0 0 0,-1 1 0,1-1 0,0 1 1,-2 2-1,-15 31 1602,11-17-1527,2 0 0,0 1 0,1 0 0,1 0 1,1 0-1,0 0 0,2 0 0,0 1 0,1-1 0,4 20 0,-4-37-278,-1 1 1,1-1-1,-1 0 0,1 0 0,0 0 1,0 1-1,0-1 0,0 0 0,0 0 1,3 3-1,-4-5-22,1 1 1,-1-1-1,1 1 1,-1-1-1,1 0 0,0 1 1,-1-1-1,1 0 1,0 0-1,0 1 0,-1-1 1,1 0-1,0 0 1,-1 0-1,1 0 0,0 0 1,0 0-1,-1 0 1,1 0-1,0 0 1,-1 0-1,1-1 0,0 1 1,-1 0-1,1 0 1,0-1-1,-1 1 0,1 0 1,0-1-1,-1 1 1,1 0-1,-1-1 0,1 1 1,0-1-1,-1 1 1,0-1-1,1 0 1,0 0-1,4-5 22,1-1 1,-1 0 0,-1 0-1,1 0 1,-1 0-1,0-1 1,-1 0-1,3-10 1,18-71 152,-22 83-166,6-26 102,-2-1 0,-1 0 0,1-53 0,-8 71 0,-1 20-19,-2 23-9,3-3-123,2 1 1,1-1-1,0 0 1,2 0 0,9 37-1,-11-59-35,-1-1-1,1 0 1,0 0-1,0 0 1,-1 0-1,1 1 1,1-1-1,-1-1 1,0 1-1,1 0 1,-1 0 0,0 0-1,1-1 1,0 1-1,0-1 1,-1 1-1,4 1 1,-3-3-27,-1 1 1,1-1-1,-1 0 0,1 0 1,-1 0-1,1 0 0,0 0 1,-1 0-1,1 0 0,-1 0 1,1-1-1,0 1 1,-1-1-1,1 1 0,-1-1 1,1 0-1,-1 1 0,0-1 1,1 0-1,-1 0 1,0 0-1,1 0 0,-1 0 1,0 0-1,1-2 0,6-5-145,0-1-1,-1 0 0,-1 0 0,1-1 1,8-17-1,12-27-727</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35.121"/>
    </inkml:context>
    <inkml:brush xml:id="br0">
      <inkml:brushProperty name="width" value="0.05" units="cm"/>
      <inkml:brushProperty name="height" value="0.05" units="cm"/>
    </inkml:brush>
  </inkml:definitions>
  <inkml:trace contextRef="#ctx0" brushRef="#br0">12 2 17988,'0'0'39,"0"0"0,0 0-1,0 0 1,0-1 0,0 1 0,0 0 0,0 0 0,-1 0 0,1 0 0,0 0 0,0 0-1,0 0 1,0 0 0,0 0 0,0 0 0,-1 0 0,1-1 0,0 1 0,0 0 0,0 0-1,0 0 1,-1 0 0,1 0 0,0 0 0,0 0 0,0 0 0,0 0 0,0 0-1,-1 0 1,1 0 0,0 1 0,0-1 0,0 0 0,0 0 0,0 0 0,-1 0 0,1 0-1,0 0 1,0 0 0,0 0 0,0 0 0,0 0 0,0 1 0,0-1 0,-1 0-1,1 0 1,0 0 0,0 0 0,0 0 0,-3 13 666,0 19-56,4 18 51,2 0 1,2 0-1,2 0 0,3 0 0,1-1 1,3-1-1,33 80 0,-41-115-644,-4-7-31,1 0 1,0 0-1,0 0 0,0 0 1,1 0-1,-1 0 1,1-1-1,1 0 0,5 6 1,-10-11-25,0 0 1,0 1-1,1-1 0,-1 0 1,0 0-1,0 0 1,0 1-1,1-1 1,-1 0-1,0 0 0,1 0 1,-1 1-1,0-1 1,0 0-1,1 0 0,-1 0 1,0 0-1,1 0 1,-1 0-1,0 0 0,1 0 1,-1 0-1,0 0 1,1 0-1,-1 0 1,0 0-1,1 0 0,-1 0 1,0 0-1,1 0 1,-1 0-1,0 0 0,1-1 1,-1 1-1,0 0 1,0 0-1,1 0 1,-1-1-1,2-13 15,-9-20-26,0 10-18,0 1 0,-1 0 1,-1 0-1,-2 1 0,0 0 0,-1 1 0,-19-24 0,22 36-24,9 15-3,14 19 2,-10-19 41,1 0-1,1-1 0,-1 0 0,1 1 1,0-2-1,0 1 0,13 7 0,-16-10 12,0-1-1,1 0 0,-1 1 0,1-1 1,-1 0-1,1 0 0,-1-1 1,1 1-1,-1-1 0,1 0 0,0 0 1,-1 0-1,1 0 0,0-1 1,-1 1-1,1-1 0,-1 0 0,7-2 1,-2-1 16,-2-1 0,1 1 1,0-1-1,-1 0 0,0-1 1,0 0-1,-1 1 0,1-2 0,-1 1 1,-1-1-1,1 1 0,6-15 1,0-3 96,-1 0 1,13-43 0,-17 43 40,6-37-1,-10 53-106,-2 1-1,1-1 0,-1 0 0,0 0 1,-1 1-1,0-1 0,0 0 0,-1 1 0,-2-8 1,4 14-37,-1 0 1,1 0 0,0 0 0,-1 0 0,1 0-1,0 0 1,-1 1 0,1-1 0,-1 0-1,1 0 1,-1 0 0,0 1 0,1-1-1,-1 0 1,0 1 0,0-1 0,1 1 0,-1-1-1,0 1 1,0-1 0,-1 0 0,1 1-1,0 0 1,1 0-1,-1 1 0,0-1 1,0 0-1,1 0 1,-1 0-1,0 1 1,0-1-1,1 0 1,-1 1-1,0-1 1,1 1-1,-1-1 0,0 1 1,1-1-1,-1 1 1,1-1-1,-1 1 1,0 0-1,-2 4 37,-1-1-1,1 1 0,0 0 1,1 1-1,-4 7 0,0 6 68,0 1-1,2-1 1,0 1 0,2 0-1,0 0 1,1 0 0,1 0-1,0 0 1,2 0 0,0 0-1,2 0 1,7 26-1,-9-40-76,0 0-1,0-1 0,1 1 0,0-1 1,0 0-1,0 0 0,0 0 0,1 0 1,0 0-1,5 5 0,-6-8-49,0 0 0,0 0 0,0 0-1,0 0 1,0 0 0,1-1 0,-1 0 0,0 1 0,1-1-1,-1 0 1,1-1 0,-1 1 0,1-1 0,-1 0 0,1 1 0,0-1-1,-1-1 1,6 0 0,-3 0 39,-1 1-22,1-1 0,-1 0 0,1 0 0,-1 0 0,0-1 0,1 0 0,-1 0 0,9-5 0,0-6-82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8.491"/>
    </inkml:context>
    <inkml:brush xml:id="br0">
      <inkml:brushProperty name="width" value="0.05" units="cm"/>
      <inkml:brushProperty name="height" value="0.05" units="cm"/>
    </inkml:brush>
  </inkml:definitions>
  <inkml:trace contextRef="#ctx0" brushRef="#br0">5097 463 12627,'-22'-13'251,"0"-1"1,1 0 0,1-2 0,-29-28 0,36 33-243,1 0 1,-1 1 0,-1 1-1,0 0 1,0 1 0,-1 0-1,0 2 1,0-1 0,-27-6-1,-14 0 16,-83-9-1,67 12 23,-218-41 502,74 11-95,132 29-395,-1 3 0,0 4 0,-129 11 1,-254 51-80,126-10 15,-367 6-54,-96 12-34,430-11 97,254-30-3,-124 41 0,207-53 12,0 2-1,1 1 1,1 2-1,1 1 1,1 2-1,1 1 1,0 2-1,-33 32 1,51-41-4,1 0 1,0 1-1,1 1 1,1 1 0,0-1-1,2 2 1,-12 26-1,16-30-6,1 0 0,0 1 0,2-1 1,-1 1-1,2 0 0,0 0 0,1 0 0,1 0 0,1 0 0,3 27 0,1-22-8,0-1 0,1 0 0,2 0 0,0 0 0,0-1 0,2 0 0,1-1 0,0 0 0,1-1 0,22 25 0,1-5-5,1-1 0,2-1 0,50 34 0,-44-39 11,1-1 0,1-3 0,1-1-1,56 20 1,-32-20-18,0-3 0,99 16 0,156 1-96,2-23-67,-151-9 49,842 95-237,-534-44 413,4-49 46,-335-18-57,-1-7 0,0-7-1,-2-7 1,218-71-1,-282 68-23,-1-3 0,-2-3 0,-1-5 0,-3-2 0,-1-5-1,-3-3 1,121-110 0,-157 124-3,-1-2-1,-2-1 1,-2-2-1,-3-1 1,-1-2-1,-2-1 1,-3-1-1,25-64 1,-44 94 5,0-1-1,-2 0 1,0 0 0,-1 0-1,-1-1 1,-1 0 0,-2 1-1,0-1 1,0 0 0,-2 0-1,-1 1 1,-1 0 0,-1-1-1,0 1 1,-2 1 0,0-1-1,-2 1 1,0 0 0,-1 1 0,-14-20-1,4 11 66,-1 0 0,-2 2 1,-1 1-1,0 0 0,-2 2 0,-1 1 0,-1 1 0,0 2 0,-2 0 1,0 2-1,-1 2 0,-1 0 0,0 2 0,0 2 0,-2 1 0,1 1 0,-61-7 1,12 7 246,-155 5 1,52 17 14</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49.989"/>
    </inkml:context>
    <inkml:brush xml:id="br0">
      <inkml:brushProperty name="width" value="0.05" units="cm"/>
      <inkml:brushProperty name="height" value="0.05" units="cm"/>
    </inkml:brush>
  </inkml:definitions>
  <inkml:trace contextRef="#ctx0" brushRef="#br0">4854 329 11314,'-57'-33'455,"26"14"-404,0 1-1,-1 1 0,-39-13 1,6 13 63,-1 3 1,-125-9 0,116 16 70,-236-25 610,-191-21 46,-639-12-548,823 73-267,-501 77-1,711-67 97,2 4-1,1 6 0,-160 63 0,217-70-39,1 1 0,2 3 0,0 2 0,1 2 0,2 1 1,1 3-1,2 1 0,1 2 0,-51 63 0,78-85-46,0 0 0,2 1 1,0 0-1,0 1 0,2 0 0,-7 20 0,11-28-21,1 0 0,0 1 0,0 0 0,1-1 0,0 1-1,1 0 1,0-1 0,0 1 0,1 0 0,0-1 0,1 1 0,0 0-1,0-1 1,6 14 0,0-6-9,0-1 0,2 0 1,0-1-1,0 0 0,2 0 0,-1-1 0,2 0 0,19 15 0,13 7-3,61 36-1,-39-32 0,0-3-1,138 51 1,-104-53 10,162 31 0,-52-33 14,331 9 1,-216-39-17,1-15 1,-2-13 0,364-78-1,-129-37 56,-440 100 56,-3-5-1,175-95 0,-259 123-64,-1-1 0,-1-2 1,-1-1-1,0-2 1,33-35-1,-55 50-31,0-1 0,0 1 1,-2-2-1,1 1 0,-1-1 0,0 0 0,-1 0 0,6-20 1,-9 22-10,-1 1 1,1-1-1,-1 0 1,-1 0-1,0 0 1,0 0-1,-1 0 1,0 0-1,0 1 1,-1-1 0,0 0-1,0 1 1,-6-12-1,3 9 1,-1 1 1,0-1-1,-1 1 0,0 0 0,-1 1 1,0-1-1,-1 1 0,0 1 1,0 0-1,0 0 0,-1 1 0,0 0 1,-1 1-1,-15-8 0,-5 1 6,0 0-1,-1 2 0,0 1 1,-35-5-1,-6 2-67,0 4 1,-86 0-1,-153 14 367,205-1-147,-274 7-76,170-5 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08.544"/>
    </inkml:context>
    <inkml:brush xml:id="br0">
      <inkml:brushProperty name="width" value="0.05" units="cm"/>
      <inkml:brushProperty name="height" value="0.05" units="cm"/>
    </inkml:brush>
  </inkml:definitions>
  <inkml:trace contextRef="#ctx0" brushRef="#br0">2520 48 11891,'-148'-7'2705,"-23"1"-2392,85 5 62,-124-16 0,54 5-243,-160 8 0,198 4-108,32 2 72,1 4 0,1 3 0,0 4 0,-122 35 1,184-41-62,-242 75 298,206-61-302,2 3 1,-81 46-1,115-57-30,1 1 0,1 1 0,0 1 0,1 1 0,1 0 0,0 1 1,1 1-1,-14 23 0,24-32 2,1 0 0,1 1 0,-1 0 1,2 0-1,0 1 0,0 0 1,1-1-1,-2 15 0,4-17 2,0 1 0,1-1 1,0 1-1,1-1 0,0 1 0,0-1 0,1 0 0,0 1 0,1-1 0,0 0 0,6 12 0,-2-8 3,0-1 1,1 0-1,1-1 0,0 0 0,0 0 0,1-1 0,1 0 0,0-1 0,0 0 1,0-1-1,1 0 0,25 12 0,1-3-3,0-1 0,1-2 1,49 11-1,7-4 10,1-5-1,1-3 1,0-5 0,135-5-1,-103-10 198,0-6-1,228-54 1,-307 54-34,0-2-1,0-3 1,-2-1-1,0-3 1,86-54-1,-110 60-74,-1-1 0,0-1-1,-1-1 1,-1-1-1,-1-1 1,-1-1 0,-1-1-1,-1 0 1,-1-1-1,-1-1 1,-1-1 0,13-34-1,-22 49-64,-1-1-1,-1-1 0,0 1 1,0 0-1,0-18 0,-3 26-52,0-1 0,0 1 0,0-1 0,-1 1 0,1-1 0,-1 1 0,0-1 0,-1 1 0,1 0 0,-1 0 0,1 0 0,-1 0 0,-1 0 0,1 0 0,-1 0 0,1 1 0,-1-1 0,-6-5 0,1 3-98,0 0 0,-1 0 0,0 1 0,0 0 0,0 1 0,0 0 0,-1 0 0,-12-2 0,-3 0-23,-1 1 1,-30-1-1,-23 3-207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38.893"/>
    </inkml:context>
    <inkml:brush xml:id="br0">
      <inkml:brushProperty name="width" value="0.05" units="cm"/>
      <inkml:brushProperty name="height" value="0.05" units="cm"/>
    </inkml:brush>
  </inkml:definitions>
  <inkml:trace contextRef="#ctx0" brushRef="#br0">14 196 11819,'-1'0'104,"1"0"0,-1 0 0,0 0 0,0 0 1,1 0-1,-1 0 0,0-1 0,1 1 1,-1 0-1,0 0 0,1-1 0,-1 1 1,0 0-1,1-1 0,-1 1 0,1-1 1,-1 1-1,1-1 0,-2 0 0,2 1-33,0-1-1,0 1 1,0-1 0,0 1-1,0 0 1,0-1-1,0 1 1,0-1 0,0 1-1,0 0 1,1-1-1,-1 1 1,0-1 0,0 1-1,0 0 1,0-1-1,1 1 1,-1 0 0,0-1-1,0 1 1,1 0-1,-1-1 1,0 1 0,1 0-1,26-18 1618,-11 10-1409,1 2 1,0 0 0,0 1 0,1 1-1,0 0 1,-1 1 0,1 1 0,21 1-1,24 2 202,63 10-1,16 1-192,56-19-14,-20 1-175,-142 6-81,0 3 0,68 12 0,-46 2 6,-44-12-16,0 0 0,0-1 0,1-1 1,-1 0-1,1-1 0,20 0 0,-35-2-7,0 0 0,1 1 0,-1-1 0,0 0 0,1 0 1,-1 0-1,0 0 0,1 0 0,-1 0 0,0 0 0,1 0 0,-1 0 0,0 0 0,1 0 0,-1-1 0,0 1 1,1 0-1,-1 0 0,0 0 0,1 0 0,-1 0 0,0-1 0,1 1 0,-1 0 0,0 0 0,0 0 1,1-1-1,-1 1 0,0 0 0,0-1 0,1 1 0,-1 0 0,0 0 0,0-1 0,0 1 0,0 0 0,0-1 1,1 1-1,-1 0 0,0-1 0,0 1 0,0 0 0,0-1 0,0 1 0,0 0 0,0-1 0,0 1 1,0 0-1,0-1 0,0 1 0,-1 0 0,1-1 0,0 0 2,-1 0 0,0 0 0,0 0 0,1 0 0,-1 0 0,0 0 0,0 1 0,0-1 0,0 0 0,0 0 0,0 1 0,0-1 0,0 1 0,-2-2 0,-22-3 13,1 1 0,-1 1 0,0 2 0,0 0 0,-34 3 0,-7 0-10,-246-22 13,33 0 21,260 20-20,-1 0 0,1 1-1,-26 5 1,40-6-9,0 1 0,0 1 0,1-1 0,-1 1 0,1-1-1,-1 1 1,1 0 0,-1 1 0,1-1 0,0 1 0,0 0-1,1 0 1,-1 0 0,0 1 0,1-1 0,0 1 0,0 0 0,-5 8-1,10-12-7,0 0-1,0 0 0,0 0 0,0-1 1,0 1-1,0 0 0,0-1 0,0 1 1,0-1-1,2-1 0,-2 1 1,29-5 26,1 0-1,-1 2 1,1 2 0,63 2-1,-63 1-7,122 6 55,-80-2-124,99-5-1,-158-2 3,0 0 0,0 0 0,15-6 0,-23 6 5,-1 0 1,1-1-1,-1 0 1,1 0-1,-1 0 0,0-1 1,0 0-1,7-6 1,-12 9 27,0 0 1,0 0-1,0 0 1,0 0 0,0 0-1,0 0 1,0 0-1,-1 0 1,1 0 0,0 0-1,0-1 1,-1 1 0,1 0-1,-1 0 1,1-1-1,-1 1 1,0 0 0,1-1-1,-1 1 1,0 0-1,0-1 1,0 1 0,0 0-1,0-1 1,0 1-1,-1 0 1,1-1 0,0 1-1,-1 0 1,1-1-1,-1 1 1,1 0 0,-1 0-1,1-1 1,-1 1-1,0 0 1,0 0 0,0 0-1,1 0 1,-1 0-1,-2-1 1,-1-2-15,0 1 0,-1 0 0,1 0-1,-1 1 1,0-1 0,0 1 0,0 0 0,0 0 0,-6-1-1,-23-2-9,0 2-1,0 1 0,0 2 1,-61 7-1,17-1 40,55-5-3,-187 6 97,148-8 8,-84-11 1,130 9-238,0 0 0,1-1-1,-1 0 1,1-2 0,-30-14 0,36 17-274,15 7 147</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19.341"/>
    </inkml:context>
    <inkml:brush xml:id="br0">
      <inkml:brushProperty name="width" value="0.05" units="cm"/>
      <inkml:brushProperty name="height" value="0.05" units="cm"/>
    </inkml:brush>
  </inkml:definitions>
  <inkml:trace contextRef="#ctx0" brushRef="#br0">1505 24 10338,'-6'-3'258,"0"0"-1,0 1 1,-1-1 0,1 1-1,-1 0 1,1 1-1,-1 0 1,0 0 0,-13 0-1,1-1 264,-24 0 24,-1 1 0,0 3 0,0 1 0,-62 14 1,-25 2-336,33-11-77,32-4-32,-81 17-1,132-17-65,-1 0 0,2 1 0,-1 1 0,0 0 0,1 1 0,1 1 0,-1 0 1,1 1-1,0 0 0,1 1 0,0 0 0,-20 24 0,18-19-17,0-2 1,-1 0-1,-1 0 0,-22 13 0,-70 33 96,-2 1 37,97-51-101,0 0-1,0 2 1,1 0-1,0 0 1,1 1-1,1 0 1,0 1-1,0 0 1,1 0-1,1 1 1,0 1-1,1-1 1,1 1-1,0 0 1,1 1-1,1-1 1,0 1-1,-2 24 1,3-16 29,2 1 0,0 0-1,2-1 1,1 1 0,1-1 0,1 1 0,1-1 0,1 0 0,1 0-1,1-1 1,17 34 0,-3-16-41,2-1 1,2-1-1,42 49 0,-19-33-27,80 68 0,-117-112-9,0-1 0,1 0 0,1-1 1,-1-1-1,1 0 0,1 0 0,0-2 0,0 0 0,0 0 1,0-2-1,1 0 0,0 0 0,0-2 0,0 0 0,0-1 1,0 0-1,0-1 0,19-3 0,39-10 45,-1-3 1,128-45-1,-94 26-14,-39 14-78,-1-3 1,-1-3-1,77-43 0,-120 57 17,-2-1 0,0 0 0,0-2 0,-1-1 0,-1 0 0,-1-1-1,-1-1 1,0-1 0,-2 0 0,0-1 0,-1-1 0,15-32 0,-17 23 12,-1 0 0,-1-1 1,-2 0-1,-1 0 1,3-40-1,-5 5 46,-6-105 0,-1 138-25,-1 1-1,-1 0 0,-2 0 1,-11-34-1,13 54-6,-1 0 0,0 1 0,-1 0 0,0 0 0,-1 0 0,0 1 0,-1-1 0,0 2 0,-1-1 0,0 1 0,-1 1 0,-20-16 0,14 14-24,-2 1-1,1 1 1,-1 1-1,-1 0 1,1 2-1,-1 0 1,-36-6-1,9 5-353,0 2-1,-55 2 1,84 3 124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2.447"/>
    </inkml:context>
    <inkml:brush xml:id="br0">
      <inkml:brushProperty name="width" value="0.05" units="cm"/>
      <inkml:brushProperty name="height" value="0.05" units="cm"/>
    </inkml:brush>
  </inkml:definitions>
  <inkml:trace contextRef="#ctx0" brushRef="#br0">31 0 15771,'-1'12'1135,"0"0"0,-1-1-1,-4 14 1,-1 13-28,3-13-607,0-5-259,2-1 0,0 1 1,1-1-1,1 1 0,2 20 0,-2-39-230,0 0 1,0 0 0,0 0 0,1 0 0,-1 0-1,0 0 1,1 0 0,-1 0 0,0 0 0,1 0-1,-1 0 1,1 0 0,0-1 0,-1 1 0,1 0-1,0 0 1,-1-1 0,1 1 0,0 0 0,0-1 0,-1 1-1,1-1 1,0 1 0,1 0 0,0-1-2,0 0 1,-1 1-1,1-1 1,-1 0-1,1-1 0,0 1 1,-1 0-1,1 0 1,-1-1-1,1 1 1,-1 0-1,1-1 1,2-1-1,5-3 16,0-1 0,0 1-1,13-13 1,-18 14-8,44-36 70,-19 13-2,54-35 1,-81 61-83,0-1 0,0 1 0,1 0 0,-1-1 0,1 1 0,-1 0 0,1 1 0,0-1 0,-1 0 0,1 1 0,-1 0 0,1-1 1,0 1-1,4 1 0,-6-1-2,0 0 1,0 1-1,1-1 0,-1 1 1,0-1-1,0 1 1,0 0-1,0-1 1,0 1-1,0 0 0,-1 0 1,1 0-1,0 0 1,0 0-1,-1 0 1,1 0-1,0 0 0,-1 0 1,1 0-1,-1 0 1,1 0-1,-1 0 1,0 0-1,1 0 0,-1 1 1,0-1-1,0 0 1,0 0-1,0 0 1,0 1-1,0-1 0,0 1 1,0-2 0,0 1 1,0-1 0,0 0-1,0 0 1,0 1-1,0-1 1,0 0-1,0 0 1,0 0 0,0 1-1,0-1 1,0 0-1,1 0 1,-1 0-1,0 1 1,0-1 0,0 0-1,0 0 1,0 0-1,1 0 1,-1 1 0,0-1-1,0 0 1,0 0-1,0 0 1,1 0-1,-1 0 1,0 0 0,0 1-1,0-1 1,1 0-1,-1 0 1,0 0-1,0 0 1,1 0 0,-1 0-1,0 0 1,0 0-1,0 0 1,1 0-1,-1 0 1,0 0 0,15-4 118,2 0-49,-13 5-70,-1 0-1,0 0 1,0 0 0,1 1-1,-1-1 1,0 1-1,0 0 1,-1 0-1,1 0 1,0 0 0,0 0-1,-1 1 1,0-1-1,1 1 1,-1-1-1,0 1 1,0 0 0,0 0-1,-1 0 1,1 0-1,-1 0 1,2 4-1,3 9 1,-1 0 0,7 34-1,-11-44 1,-1-6-8,0 0 1,0 0-1,0-1 1,0 1 0,0 0-1,0 0 1,0 0-1,0 0 1,1 0 0,-1 0-1,0 0 1,0 0-1,0 0 1,0 0-1,0 0 1,0 0 0,0 0-1,0 0 1,1 0-1,-1 0 1,0 0 0,0 0-1,0 0 1,0 0-1,0 0 1,0 0 0,0 0-1,1 0 1,-1 0-1,0 0 1,0 0-1,0 0 1,0 0 0,0 0-1,0 0 1,0 0-1,0 0 1,1 0 0,-1 0-1,0 0 1,0 0-1,0 0 1,0 1-1,0-1 1,0 0 0,0 0-1,0 0 1,0 0-1,0 0 1,0 0 0,0 0-1,0 0 1,0 0-1,0 1 1,0-1 0,4-9-438,-3-2-109,2 0 0,-1 0 0,2 0-1,7-19 1,0 11-91</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41.587"/>
    </inkml:context>
    <inkml:brush xml:id="br0">
      <inkml:brushProperty name="width" value="0.05" units="cm"/>
      <inkml:brushProperty name="height" value="0.05" units="cm"/>
    </inkml:brush>
  </inkml:definitions>
  <inkml:trace contextRef="#ctx0" brushRef="#br0">1008 170 11034,'-50'-44'1926,"27"21"-900,-31-20 0,45 36-891,-1 0 1,-1 1-1,1 1 1,-1 0 0,0 0-1,-20-5 1,5 5-68,0 1 0,0 1 0,0 1-1,0 1 1,0 2 0,0 0 0,0 2 0,0 1 0,-32 9 0,25-4 3,1 2 0,0 1 0,1 1 0,0 2 0,2 1 0,-49 34 0,61-37-31,0 2-1,0 0 1,2 1-1,0 0 1,1 1-1,1 1 1,-21 35-1,21-27-3,0 1 0,2 0 0,1 1 0,1 0 0,-7 40 0,9-22 15,3 0 0,1 0 0,2 0-1,2 0 1,2 0 0,2 0 0,17 66 0,-13-76 4,1 0 0,2 0 0,1-1 0,2-1 0,1 0 0,27 40 0,-32-58-7,1 0-1,1-1 1,0-1 0,0 0-1,2 0 1,-1-2 0,2 0-1,0 0 1,0-2-1,1 0 1,0-1 0,1 0-1,34 10 1,-14-9 19,1-2 0,1-1 0,-1-2 0,1-2 0,78-5 0,-41-5-36,0-3 1,85-23-1,-117 21-25,-1-1-1,0-3 0,-1-1 1,-1-3-1,72-44 1,-82 42-3,-1-2 1,0 0 0,-2-3-1,-1 0 1,-1-2-1,-2 0 1,28-42 0,-15 10 8,-3-2 1,-3-1-1,-2-1 1,34-113-1,-57 155-10,0 0 1,-2 0-1,-1-1 0,-1 1 0,-1-37 1,-2 52-4,0 1 1,-1-1-1,0 0 1,0 0-1,-1 1 1,0-1 0,0 1-1,-1 0 1,0-1-1,0 1 1,-1 1-1,0-1 1,0 0-1,-1 1 1,0 0-1,0 0 1,0 0 0,0 1-1,-1 0 1,-11-8-1,4 5-32,-1 1 0,0 0 0,-1 1-1,0 0 1,0 1 0,0 1 0,0 0 0,-1 2 0,1-1-1,-1 2 1,-27 0 0,-3 4-556,-1 2 0,-75 18-1,92-18 256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52.073"/>
    </inkml:context>
    <inkml:brush xml:id="br0">
      <inkml:brushProperty name="width" value="0.05" units="cm"/>
      <inkml:brushProperty name="height" value="0.05" units="cm"/>
    </inkml:brush>
  </inkml:definitions>
  <inkml:trace contextRef="#ctx0" brushRef="#br0">0 87 16147,'23'-11'774,"1"2"-1,0 0 0,0 2 0,1 0 1,28-3-1,-35 7-506,60-10 38,-1 4 1,1 3 0,0 4-1,1 3 1,150 22 0,-222-23-991,-10-1 480,-12-4 77,-5 2-65</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14.088"/>
    </inkml:context>
    <inkml:brush xml:id="br0">
      <inkml:brushProperty name="width" value="0.05" units="cm"/>
      <inkml:brushProperty name="height" value="0.05" units="cm"/>
    </inkml:brush>
  </inkml:definitions>
  <inkml:trace contextRef="#ctx0" brushRef="#br0">3028 193 9866,'-63'3'1850,"46"-1"-1327,0-1 0,0 0 0,-1-1 0,1-2 0,-17-2 0,-32-10 401,-201-39 766,214 45-1528,-406-72 1485,382 65-1077,-119-7-1,151 20-448,-1 3-1,1 1 1,-1 3 0,-44 10-1,7 3-71,-90 18 0,137-31-46,-1-1 0,-67-2 0,-18-16-3,-28 0-30,133 14 25,0 0 0,0 2 0,0 0 0,1 1 0,-1 0 0,-30 12 0,11 0-6,2 2 0,-56 37 0,-58 53 1,69-48 6,52-39 3,-40 36-1,60-48 0,-1 0-1,2 0 1,-1 1-1,1-1 1,0 1-1,1 1 1,0-1-1,-8 21 0,-1 18-9,1 1 0,3 1 0,1 0 0,3 1 0,1 66 0,5-98 7,2-1-1,0 0 0,2 1 0,0-1 0,1 0 0,0-1 0,2 1 0,0-1 0,1 0 0,0-1 0,1 0 0,1 0 0,1-1 0,0 0 0,20 19 0,-7-11-1,1-2 0,1 0 0,0-2 0,2 0 0,0-2 0,1-1 0,57 22-1,301 84 17,-150-52 24,76 19 11,-221-69-8,137 13 1,-113-22-15,-17-1-5,104-2 0,-179-10-14,0-1 0,0 0 0,-1-2 0,44-14 0,88-45 64,-47 17-17,92-17 27,-135 46-66,-1-2 1,82-39-1,-82 25-5,103-74 0,45-62 5,-196 154 54,0 0 0,-1 0 0,-1-1 0,-1-1 0,-1-1 0,0 0 0,12-27 0,51-147 633,-65 162-656,15-35 132,-14 42-145,-2 0 0,0-1 1,-2 0-1,-1-1 0,3-30 0,-8 51-24,-2 0 0,1 1 0,0-1 0,-1 0 1,0 0-1,0 0 0,-1 0 0,1 1 0,-1-1 0,0 0 0,0 1 0,0 0 0,-1-1 0,0 1 0,0 0 0,0 0 0,0 1 0,0-1 1,-1 1-1,0-1 0,0 1 0,-5-3 0,-9-5 11,0 1 1,-1 0 0,0 2-1,-21-7 1,19 7-10,-58-19 9,-1 3 0,-160-27 0,119 37 4,-170 0 0,229 15-20,-123-4-25,141 1-22,1-3 1,-50-11-1,80 13-162,0-1 1,0 0-1,-22-11 1,31 13 158,0 0 0,0 0 0,0-1 1,1 1-1,-1-1 0,1 0 0,0 0 0,0 0 0,0-1 1,0 1-1,0-1 0,1 1 0,0-1 0,0 0 0,-3-6 1,-3-21-292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24.743"/>
    </inkml:context>
    <inkml:brush xml:id="br0">
      <inkml:brushProperty name="width" value="0.05" units="cm"/>
      <inkml:brushProperty name="height" value="0.05" units="cm"/>
    </inkml:brush>
  </inkml:definitions>
  <inkml:trace contextRef="#ctx0" brushRef="#br0">128 30 14299,'-27'-29'2255,"28"48"-237,6 20-1676,-3 0 0,-1 0 0,-4 75-1,-27 115 270,-8-40-28,-4 26 89,30-107-395,10-94-248,0 1 0,1-1 0,1 1 0,0-1 0,5 18-1,-6-29-24,0 0 1,0 0-1,0 0 0,0 0 0,1 0 0,0 0 0,-1 0 0,1 0 0,0 0 0,0-1 0,1 1 0,-1-1 0,0 1 0,1-1 0,-1 0 0,1 0 0,0 0 1,0-1-1,3 2 0,-2-1 1,1-1 0,-1 0 0,0-1-1,1 1 1,-1-1 0,1 0 0,-1 0 0,1 0 0,-1 0 0,0-1 0,1 0 0,-1 0 0,6-2 0,202-52 99,-172 47-88,0 3 0,1 1 0,55 2 0,68 17 9,2-1-19,-133-13-6,0-1 1,0-2-1,33-6 0,12-10 18,80-30 0,22-5 34,-128 40-25,1 3 0,1 2 0,101-2 0,-39 14-3,170-3-6,-221-2 27,0 4 0,0 2 0,78 17 0,-66-10 65,130 6 1,-132-19-25,99-13-1,-142 9-63,1-1 0,-1-2 0,-1-1 0,0-1 0,46-23 0,-65 28-15,-1-2-1,0 0 1,18-15 0,-25 18-4,1 0 0,-1 0-1,-1-1 1,1 1 0,-1-1-1,1 0 1,-1 0 0,-1 0 0,1-1-1,2-7 1,20-73 13,23-154 1,-18-90-105,-28 309 77,-1-3-20,0 0-1,-4-35 1,3 58 26,-1 1 0,1-1 0,0 0 0,-1 0 0,1 0-1,-1 0 1,1 0 0,-1 1 0,1-1 0,-1 0 0,1 0 0,-1 1 0,0-1 0,1 1 0,-1-1-1,0 0 1,0 1 0,0-1 0,1 1 0,-1 0 0,0-1 0,0 1 0,0 0 0,0-1 0,0 1-1,0 0 1,0 0 0,0 0 0,0 0 0,0 0 0,1 0 0,-3 0 0,-34 4 21,29-2-31,-78 12 13,-350 36 4,145-44 17,-361 21 40,462-8-34,-534 38 120,443-34-94,240-15-43,0 1-1,1 1 1,0 3-1,-65 29 0,94-37-28,-25 11 43,34-15-83,-1-1 0,1 1 0,0-1 0,0 0 0,0 0 0,-1 1 0,1-1 0,0-1 0,0 1 0,0 0 1,-1-1-1,1 1 0,0-1 0,-3-1 0,1 1-223,1 0 1,-1 0-1,1 0 1,-1 1-1,1-1 1,-7 1-1,-14-4-490,7-2 132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35.564"/>
    </inkml:context>
    <inkml:brush xml:id="br0">
      <inkml:brushProperty name="width" value="0.05" units="cm"/>
      <inkml:brushProperty name="height" value="0.05" units="cm"/>
    </inkml:brush>
  </inkml:definitions>
  <inkml:trace contextRef="#ctx0" brushRef="#br0">88 8 11650,'-7'3'643,"2"0"-276,-1-1 0,1 1 0,-1-1 0,0 0 0,1-1 0,-1 1 0,0-1 0,0 0 0,0-1 0,-10 1 0,16-1-331,-1 0 0,1 0 0,0 0-1,0 0 1,0 0 0,-1 0 0,1 0-1,0 0 1,0 0 0,-1 0 0,1 0 0,0 0-1,0 0 1,0 0 0,-1 0 0,1 0 0,0 0-1,0 0 1,0-1 0,-1 1 0,1 0-1,0 0 1,0 0 0,0 0 0,-1 0 0,1 0-1,0-1 1,0 1 0,0 0 0,0 0 0,0 0-1,-1 0 1,1-1 0,0 1 0,0 0-1,0 0 1,0 0 0,0-1 0,0 1 0,0 0-1,0 0 1,0 0 0,0-1 0,0 1 0,0 0-1,0 0 1,0-1 0,0 1 0,0 0-1,0 0 1,0 0 0,0-1 0,0 1 0,0 0-1,0 0 1,0 0 0,0-1 0,0 1 0,1 0-1,-1 0 1,0 0 0,0-1 0,0 1-1,1 0 1,14-9 1287,-2 6-1077,1 1 0,-1-1 0,1 2 0,-1 0 1,1 1-1,-1 0 0,17 3 0,94 20 1,-110-20-197,52 13-5,-32-7-30,0-1 0,61 5-1,-94-12-11,0-1-1,0 0 0,0 0 1,0 0-1,0 0 1,0 0-1,0 0 1,0 0-1,0 0 1,0-1-1,0 1 0,0 0 1,0-1-1,0 1 1,0 0-1,0-1 1,0 1-1,0-1 1,-1 0-1,2 0 0,-6-1 42,-12 4-15,-73 29 27,46-16-45,-1-1 0,-50 9 0,61-18-12,-38 1 0,57-6 3,-1 0-1,1-1 1,0-1-1,-1 0 1,-14-4-1,29 5-1,0 1 0,0 0-1,-1 0 1,1 0 0,0 0-1,0 0 1,0 0 0,0 0-1,0 0 1,0 0 0,-1-1-1,1 1 1,0 0 0,0 0 0,0 0-1,0 0 1,0 0 0,0-1-1,0 1 1,0 0 0,0 0-1,0 0 1,0 0 0,0 0-1,0-1 1,0 1 0,0 0 0,0 0-1,0 0 1,0 0 0,0-1-1,0 1 1,0 0 0,0 0-1,0 0 1,0 0 0,0-1-1,0 1 1,0 0 0,0 0 0,0 0-1,0 0 1,0 0 0,0-1-1,1 1 1,-1 0 0,0 0-1,0 0 1,0 0 0,0 0-1,0 0 1,1 0 0,-1 0-1,0 0 1,0-1 0,0 1 0,0 0-1,0 0 1,1 0 0,-1 0-1,0 0 1,0 0 0,0 0-1,0 0 1,1 0 0,-1 0-1,0 0 1,0 0 0,9-2-3,-1 1 0,1-1 0,-1 1 0,1 1 0,8 0 1,17-1-9,142-23-187,-141 17 8,-1-2-1,0-1 1,33-16 0,-62 24 113,-2 2 38,-1-1-1,0 1 0,1-1 0,-1 0 0,0 0 1,0 0-1,0-1 0,0 1 0,0 0 0,0-1 1,0 1-1,-1-1 0,1 0 0,2-2 0,-5 4 32,1-1-1,0 1 0,-1 0 1,1 0-1,0-1 0,-1 1 1,1 0-1,0 0 0,-1-1 1,1 1-1,0 0 0,-1 0 1,1 0-1,-1 0 0,1 0 1,0 0-1,-1 0 0,1 0 1,-1 0-1,1 0 0,-1 0 0,1 0 1,0 0-1,-1 0 0,1 0 1,-1 0-1,1 0 0,0 0 1,-1 0-1,0 1 0,-20 5-21,15-5 16,-65 14-13,0-3 0,-102 4 0,156-14-444,24 1-31,29 1 94,8-4 107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4:08.003"/>
    </inkml:context>
    <inkml:brush xml:id="br0">
      <inkml:brushProperty name="width" value="0.05" units="cm"/>
      <inkml:brushProperty name="height" value="0.05" units="cm"/>
    </inkml:brush>
  </inkml:definitions>
  <inkml:trace contextRef="#ctx0" brushRef="#br0">249 33 12067,'-71'203'2599,"8"-8"-2326,-40 149-119,100-329-127,0 0 0,0 0 0,2 0 1,0 0-1,1 1 0,2 26 1,-1-37-1,0 0 0,0 0 0,1 0 0,-1-1 0,1 1 0,0 0 0,0-1 0,0 0 0,1 1 0,0-1 1,0 0-1,0 0 0,0 0 0,1-1 0,-1 1 0,1-1 0,0 0 0,0 0 0,0 0 0,0 0 0,1-1 0,-1 0 1,1 0-1,6 2 0,8 2 57,1-1 0,1-1 1,-1-1-1,21 0 0,86-2 102,-65-2-102,434 31 336,-220-5-376,-203-24-40,130-13 0,375-101 20,-302 52-16,-219 50-2,-1 2 1,1 3 0,96 2 0,-121 6-4,0 1 1,-1 1 0,1 2-1,-1 1 1,0 2 0,-1 1-1,0 1 1,32 17 0,4 10 1,-36-20-5,0-2 0,40 16 1,-59-28-1,-1-1 0,1 0 0,1 0-1,-1-1 1,0-1 0,1 0 0,-1 0 0,0-1 0,1-1 0,20-3 0,-7-3 5,1 0 1,-1-2-1,-1-1 1,1-1-1,-2-1 0,0-1 1,0-1-1,-1-1 1,37-34-1,-18 11-4,-1-3 0,-3-1 0,53-76-1,-75 96-54,0-1-1,-2 0 1,-1-1-1,16-42 0,-24 54 17,-1 0-1,0-1 1,-1 1-1,0-1 0,-1 1 1,-1-1-1,0 0 1,0 1-1,-1-1 0,-1 0 1,0 1-1,-4-14 1,-38-94-117,5 15 163,37 99-7,1 0 15,-1 0-1,-1 0 0,1 0 1,-7-12-1,7 16-4,0 0 0,1 0 0,-1 0 0,0 0 0,0 1-1,-1-1 1,1 0 0,0 1 0,0 0 0,-1-1 0,1 1 0,-1 0-1,1 0 1,-1 1 0,-3-2 0,-68-13 18,-1 3-1,0 3 1,-82 1 0,-574 36-39,293-5 26,-28-12 53,-71 2 147,2 30 6,451-32-214,27-2-189,-1-2 1,-111-2 0,118-11 56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4:13.705"/>
    </inkml:context>
    <inkml:brush xml:id="br0">
      <inkml:brushProperty name="width" value="0.05" units="cm"/>
      <inkml:brushProperty name="height" value="0.05" units="cm"/>
    </inkml:brush>
  </inkml:definitions>
  <inkml:trace contextRef="#ctx0" brushRef="#br0">2220 198 10394,'-11'-26'2174,"9"18"-1738,-1 1 0,0 0 0,0 0-1,-7-10 1,9 15-405,0 1-1,0 0 1,0-1-1,-1 1 1,1 0-1,0-1 1,-1 1-1,1 0 1,-1 0-1,0 0 1,1 0-1,-1 0 1,0 1-1,1-1 1,-1 1-1,0-1 1,0 1-1,0-1 1,0 1-1,1 0 1,-1 0-1,0 0 1,-2 0-1,-81 13 356,54-7-99,-48 3 1,50-9-58,0-1 0,0-2 1,-49-10-1,-83-32 575,108 28-614,-1 2-1,-102-14 0,48 21-154,1 5-1,-151 15 1,202-5-1,1 3 0,1 2 0,0 2 0,0 3 0,2 2 1,0 3-1,1 1 0,2 3 0,0 2 0,2 2 0,1 2 0,-46 43 0,75-60-14,1 1 0,0 1 1,2 0-1,0 1 0,1 1 0,0 0 0,2 1 1,0 0-1,2 0 0,0 1 0,1 1 0,1-1 0,1 1 1,1 1-1,1-1 0,-2 36 0,5-31-10,2 0 0,0-1-1,2 1 1,1 0 0,1-1-1,1 0 1,1 0 0,2-1-1,11 26 1,-9-29-1,1-1-1,0 0 1,2-1 0,0-1-1,1 0 1,1-1 0,1-1 0,1 0-1,0-1 1,27 18 0,-10-12-3,0-2-1,1-1 1,1-1 0,42 13 0,-22-14-3,-1-1-1,75 9 0,7-11 5,224-5 0,-311-11 2,-1-3 0,87-18 0,97-40 22,-110 28-16,-69 19-1,-1-2 0,54-26-1,-74 27-7,-1-1 1,-1-1-1,0-2 0,31-28 0,-13 7-7,107-96-6,-144 126 7,-1 0 1,0-1-1,-1-1 1,-1 0-1,0-1 1,-1 0-1,0 0 1,-1-1-1,-1 0 1,-1 0-1,0-1 1,-1 1-1,-1-1 1,3-22-1,-6 35 2,-1 0-1,0 0 1,0 0-1,0 0 1,0 0 0,-1 0-1,1 0 1,-1 0-1,0 1 1,0-1-1,-1 0 1,1 0-1,-1 1 1,1-1-1,-4-4 1,2 5 3,-1-1 1,1 1 0,-1 0-1,0 0 1,1 0-1,-1 0 1,-1 1-1,1-1 1,0 1-1,0 0 1,-1 0-1,-6-1 1,-85-20 359,63 16-76,-59-19 1,42 3-101,1-3 1,1-2 0,-67-50-1,-32-20-178,106 74-30,-1 3 0,-1 1-1,-63-21 1,79 33 11,-1 1 0,1 2 1,-1 0-1,-1 2 1,1 1-1,0 2 0,-30 2 1,-60 15 1,-155 42 0,218-43-107,1 1-1,0 3 0,2 3 1,0 1-1,2 3 0,1 2 0,-83 64 1,129-90 15,0 0 0,-1 0 0,1 0 0,1 1 0,-1-1-1,0 1 1,1-1 0,0 1 0,0 0 0,0 0 0,0 0 0,0 0 0,1 0 0,0 1 0,0-1 0,-1 8 0,1 2-286,1 0 1,1 0-1,4 27 1,-4-37 369,4 26-452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4:36.287"/>
    </inkml:context>
    <inkml:brush xml:id="br0">
      <inkml:brushProperty name="width" value="0.05" units="cm"/>
      <inkml:brushProperty name="height" value="0.05" units="cm"/>
    </inkml:brush>
  </inkml:definitions>
  <inkml:trace contextRef="#ctx0" brushRef="#br0">1369 266 11795,'-5'-10'380,"-1"1"1,0 1 0,0-1 0,-14-14-1,-11-14 408,20 21-538,-2-4 80,-2 0 1,0 1 0,-18-17 0,27 30-250,-1 0 0,0 1 1,0 0-1,0 1 1,0-1-1,-1 1 1,1 1-1,-1 0 0,0 0 1,0 0-1,0 1 1,-15-2-1,-35 0 423,-1 3 0,-113 11-1,118-5-300,-12 0-6,1 3 0,1 2 1,-73 23-1,114-26-174,0 1 1,0 2 0,1 0-1,0 1 1,1 2-1,0 0 1,1 1 0,0 1-1,1 0 1,1 2-1,-26 31 1,26-24 30,1 0 0,2 1 0,0 1 0,2 0 0,0 1 0,2 0 0,2 1 0,0 0 0,2 0 0,0 1 0,3 0 0,0 1 0,1 41 0,3-43-31,1-1 0,2 1 0,1 0 1,1-1-1,1 1 0,2-1 0,0-1 1,2 0-1,1 0 0,1-1 0,1 0 0,1-1 1,2 0-1,21 25 0,-3-12-14,1-2 0,2-1 0,59 40 0,134 69 10,-172-112-17,1-2 1,85 28-1,-107-46 2,0-1 0,0-2 0,1-1 0,0-3 0,56 1 0,-43-6 7,0-3 1,0-2 0,-1-2-1,0-3 1,91-30 0,-108 28-6,-1-1 0,0-1 0,-1-2 0,-1-1 0,0-1 0,-2-1 0,0-2 0,-2-1 0,35-37 0,-28 18 7,-1-1-1,-2-1 1,25-51-1,56-152 38,-91 195-41,-2 0 1,-3-2-1,13-82 0,-25 112-9,-2 1-1,0 0 1,-2-1 0,-5-35 0,4 45-5,-1-1 0,-1 1 1,-1 0-1,0 0 0,-1 0 1,0 1-1,-1 0 0,-9-13 1,7 13-4,-1 1 0,0 0 1,-1 1-1,0 0 0,-1 0 0,0 1 1,-25-15-1,16 14-4,-1 0-1,0 1 1,0 1 0,-36-9-1,6 7-7,0 2-1,0 3 1,-104 0-1,112 7 26,1 2-1,-66 12 0,83-9-346,0 1 0,1 1 0,0 1 0,0 1 0,-31 19 0,55-29 219,-1 2-11,-1-1 0,1 1 0,0-1 0,-1 0 0,1 0 0,-1 0 0,1 0 0,-1 0 0,1 0 0,-1-1 0,-4 1 0,6-6-451</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4:59.536"/>
    </inkml:context>
    <inkml:brush xml:id="br0">
      <inkml:brushProperty name="width" value="0.05" units="cm"/>
      <inkml:brushProperty name="height" value="0.05" units="cm"/>
    </inkml:brush>
  </inkml:definitions>
  <inkml:trace contextRef="#ctx0" brushRef="#br0">98 432 12875,'-15'7'1189,"9"-5"-752,0 1 1,1-1-1,0 1 0,-1 1 0,-7 5 1,34-22 610,9-21-610,49-69 1,-41 50-261,3-4-20,-13 17-38,2 0-1,60-60 0,-85 95-108,-4 3-8,0 1-1,0 0 1,1-1 0,-1 1 0,1 0-1,-1 0 1,1 0 0,-1 0-1,1 0 1,-1 0 0,1 0 0,0 0-1,-1 1 1,1-1 0,0 1-1,2-1 1,-4 1-2,0 0-1,1 1 1,-1-1 0,0 0-1,0 0 1,1 1-1,-1-1 1,0 0 0,0 0-1,0 1 1,0-1 0,1 0-1,-1 0 1,0 1-1,0-1 1,0 0 0,0 1-1,0-1 1,0 0-1,0 1 1,0-1 0,0 0-1,0 1 1,0-1 0,0 0-1,0 1 1,0-1-1,0 0 1,0 1 0,0-1-1,0 0 1,0 0-1,0 1 1,-1-1 0,1 0-1,0 1 1,-5 12 7,-8 9 6,0-1 1,-2 0 0,0-1-1,-1 0 1,-20 17 0,1 2 33,34-39-48,-144 169 178,14 10-33,123-162-139,21-31-7,108-138-116,87-102-1502,-227 267 1150,-32 38 966,2 4 0,-83 119-1,129-168-403,5-7-142,12-16-237,22-30 607,3-7-225,-20 31-131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5:09.757"/>
    </inkml:context>
    <inkml:brush xml:id="br0">
      <inkml:brushProperty name="width" value="0.05" units="cm"/>
      <inkml:brushProperty name="height" value="0.05" units="cm"/>
    </inkml:brush>
  </inkml:definitions>
  <inkml:trace contextRef="#ctx0" brushRef="#br0">337 115 10530,'0'-1'145,"0"0"-1,0-1 0,0 1 1,0 0-1,0 0 0,0-1 1,-1 1-1,1 0 1,0 0-1,-1 0 0,1-1 1,-1 1-1,0 0 0,1 0 1,-1 0-1,0 0 1,-1-1-1,-6 2 1468,-1 12-522,-64 131 1447,-6 8-1738,-15 81 330,82-193-900,1 1-1,2 0 0,2 1 1,-2 44-1,8-77-185,1 1-1,0-1 1,1 1-1,0-1 1,0 1 0,5 15-1,-5-21-35,1 1-1,-1 0 1,1-1-1,0 0 1,0 0-1,0 1 0,1-1 1,-1 0-1,1-1 1,0 1-1,-1 0 1,1-1-1,0 1 1,1-1-1,-1 0 1,0 0-1,7 2 1,16 6 11,1-1 1,0-1-1,40 5 1,86 5 81,15-5 21,149 18 272,-160-1-222,69 10-63,-183-36-82,0-1 1,0-2 0,60-6-1,55-19 102,41-4 100,-167 25-188,-1 3 1,1 0-1,-1 2 0,46 9 1,58 22 38,-82-19-7,-1-2-1,2-2 0,82 5 0,-71-14 70,-7-1 77,110 13 0,-78 7-138,-63-12-66,0-2 1,0-1-1,1-1 1,0-1-1,32-2 1,-48-2 6,1-1 1,-1-1 0,0 0-1,1-1 1,-1 0-1,19-10 1,66-43 185,-25 12-81,-33 27-94,0 1-1,2 2 1,67-16-1,-21 7-12,-78 20-16,-1 1 0,1-1 0,-1 0 0,0-1 0,0 0 0,0 0 0,-1 0 0,0-1 0,0 0 0,0-1 0,-1 0 0,0 0 0,0 0 0,-1-1 0,0 1 0,0-1 0,-1-1 0,0 1 0,6-17 0,0-10 13,0-1 0,-3 0 0,6-60 0,-12 83-16,8-68-68,-5 0 0,-6-100 0,1 172 65,-1 0 0,0 0 0,0 1 0,-1-1 0,0 0 0,-1 1 0,0 0 0,0 0 0,-1 0 0,0 0-1,0 1 1,-1 0 0,0 0 0,0 0 0,-1 1 0,1 0 0,-1 0 0,-12-7 0,1 2 0,1 0 0,-2 1 0,0 1 0,0 1 1,0 1-1,-1 0 0,-22-3 0,-152-13-20,122 17 23,-367-26-14,164 14-13,-178-5-14,304 24 23,-155 20 0,-129 21-21,317-37-9,-202-19-1,268 9 31,-244-18-90,255 23 90,1 2 0,0 1 0,0 2 0,1 2 0,-63 19 0,61-12-24,-67 35-1,90-45-273,13-8-76,7-6 161,6-6 451,2 1 0,24-26 0,-14 17-252,19-21-44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2.929"/>
    </inkml:context>
    <inkml:brush xml:id="br0">
      <inkml:brushProperty name="width" value="0.05" units="cm"/>
      <inkml:brushProperty name="height" value="0.05" units="cm"/>
    </inkml:brush>
  </inkml:definitions>
  <inkml:trace contextRef="#ctx0" brushRef="#br0">0 13 1144,'0'-3'64,"0"-2"-48,0 1 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3.991"/>
    </inkml:context>
    <inkml:brush xml:id="br0">
      <inkml:brushProperty name="width" value="0.05" units="cm"/>
      <inkml:brushProperty name="height" value="0.05" units="cm"/>
    </inkml:brush>
  </inkml:definitions>
  <inkml:trace contextRef="#ctx0" brushRef="#br0">10883 0 11578,'-7'14'261,"1"0"-1,0 1 0,1 0 0,0-1 1,2 2-1,-4 25 0,0 97 427,6-77-374,-15 230 160,-23-3-421,-2-119 142,-6-2 1,-120 278 0,61-192 174,-43 101 67,-187 315-197,89-211 42,3-6 107,-28-17-200,-100 48-162,250-345-14,-182 159 0,180-191-13,-5-6-1,-4-5 1,-4-6 0,-4-6 0,-4-6 0,-2-7 0,-302 98-1,67-64-8,-4-17-1,-520 49 0,-1346-10-773,1490-122 451,-63 0 365,801-3-29,-473 11 14,2 24 40,449-31-39,-122 18 106,139-18-57,2 2 0,-1 1 0,-48 20 0,69-24-44,-1 0 1,1 0-1,-1 0 1,1 1-1,-9 8 1,15-12-22,-1 0-1,1 0 1,0 0-1,0 0 1,1 1-1,-1-1 1,0 0-1,0 0 1,1 1-1,-1-1 1,0 0-1,1 1 1,-1-1-1,1 1 1,0-1-1,0 0 1,-1 1-1,1-1 1,0 1-1,0-1 1,0 1-1,0-1 1,1 1-1,-1-1 1,0 1-1,1-1 1,-1 1-1,1-1 1,-1 0-1,1 1 1,0-1-1,-1 0 1,1 0-1,0 1 1,0-1-1,0 0 1,0 0-1,1 1 1,2 2 3,1 0 0,0 0 0,-1-1 0,1 1 0,0-1 0,1-1 0,-1 1 0,0-1 0,1 1 0,-1-2 0,1 1 0,0-1 0,0 1 0,8-1 0,12 1 57,0-1 1,26-3-1,-21 1 6,518-4-50,-485 5-250,-37-1 92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4.918"/>
    </inkml:context>
    <inkml:brush xml:id="br0">
      <inkml:brushProperty name="width" value="0.05" units="cm"/>
      <inkml:brushProperty name="height" value="0.05" units="cm"/>
    </inkml:brush>
  </inkml:definitions>
  <inkml:trace contextRef="#ctx0" brushRef="#br0">199 14 14635,'-20'-11'2740,"14"9"-1016,15 8-228,4 2-1177,0-2-1,24 10 1,-25-12-306,0 1 0,0 0 0,-1 1 0,20 13-1,-28-17-10,0 1-1,-1-1 0,1 1 0,-1 0 0,1 0 0,-1 0 0,0 0 0,0 0 0,0 0 0,-1 0 0,1 1 0,-1-1 1,0 1-1,0-1 0,0 1 0,0 0 0,-1-1 0,1 1 0,-1 0 0,0-1 0,0 5 0,-2 4 6,1 0-1,-2 0 0,0 0 1,0-1-1,-1 1 0,-1-1 0,-11 21 1,-3 2 40,-28 33-1,1-10 87,-2-2 0,-104 90 0,146-138-483,8-2 133,17-3-5,-18-2 215,31 0-238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6.070"/>
    </inkml:context>
    <inkml:brush xml:id="br0">
      <inkml:brushProperty name="width" value="0.05" units="cm"/>
      <inkml:brushProperty name="height" value="0.05" units="cm"/>
    </inkml:brush>
  </inkml:definitions>
  <inkml:trace contextRef="#ctx0" brushRef="#br0">42 382 14555,'-9'14'1108,"-17"27"149,25-39-1146,1-1 0,-1 1 1,0 0-1,0-1 0,1 1 1,-1 0-1,1 0 0,-1 0 1,1-1-1,0 1 0,0 0 1,0 0-1,0 0 0,0 0 1,0 0-1,0-1 0,0 1 1,1 0-1,-1 0 0,2 2 0,-2-4-60,1 1 0,0 0 0,-1 0-1,1-1 1,0 1 0,0 0-1,0-1 1,0 1 0,0-1-1,0 1 1,-1-1 0,1 1-1,0-1 1,0 0 0,0 1-1,0-1 1,0 0 0,1 0 0,-1 0-1,0 0 1,0 0 0,0 0-1,0 0 1,0 0 0,0 0-1,0-1 1,0 1 0,0 0-1,0-1 1,0 1 0,0 0 0,0-1-1,0 1 1,-1-1 0,1 0-1,0 1 1,1-2 0,4-2 89,0-1 1,0 1 0,-1-1 0,6-6-1,16-24 251,-1-1-1,-2-1 0,38-77 1,-47 84-288,20-42 60,19-35-4,-39 89-143,-14 18-16,-1 0 1,0 0-1,0 0 0,0 0 1,1 0-1,-1 0 0,0 0 1,0 0-1,1 0 0,-1 0 1,0 0-1,0 0 0,0 0 0,1 0 1,-1 0-1,0 0 0,0 0 1,1 0-1,-1 0 0,0 0 1,0 0-1,0 1 0,1-1 1,-1 0-1,0 0 0,0 0 0,0 0 1,0 0-1,1 1 0,-1-1 1,0 0-1,0 0 0,0 0 1,0 0-1,0 1 0,0-1 1,1 0-1,-1 0 0,0 0 1,0 1-1,0-1 0,0 0 0,0 1 1,1 5 1,0 0 1,-1 0 0,1 0-1,-2 9 1,-9 137 526,-35 170 0,44-313-528,-11 39-2096,14-61 1716,3-18-150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6.518"/>
    </inkml:context>
    <inkml:brush xml:id="br0">
      <inkml:brushProperty name="width" value="0.05" units="cm"/>
      <inkml:brushProperty name="height" value="0.05" units="cm"/>
    </inkml:brush>
  </inkml:definitions>
  <inkml:trace contextRef="#ctx0" brushRef="#br0">0 2 15715,'0'0'57,"0"0"-1,1 0 0,-1 0 1,0 0-1,0-1 1,0 1-1,1 0 0,-1 0 1,0 0-1,0 0 0,0 0 1,1 0-1,-1 0 0,0 0 1,0 0-1,0 0 0,1 0 1,-1 0-1,0 0 1,0 0-1,0 0 0,1 0 1,-1 0-1,0 0 0,0 0 1,0 0-1,1 1 0,-1-1 1,0 0-1,0 0 0,0 0 1,0 0-1,1 0 1,-1 0-1,0 1 0,0-1 1,0 0-1,0 0 0,1 1 1,3 11 1304,-2 20 122,-2-27-1148,6 151 1661,2 119-1608,-13-245 515,4-37-822</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6.978"/>
    </inkml:context>
    <inkml:brush xml:id="br0">
      <inkml:brushProperty name="width" value="0.05" units="cm"/>
      <inkml:brushProperty name="height" value="0.05" units="cm"/>
    </inkml:brush>
  </inkml:definitions>
  <inkml:trace contextRef="#ctx0" brushRef="#br0">9 60 19316,'-9'3'1889,"9"0"-1113,5-1-312,10 3 984,3-4-280,13 1-471,4-2-185,3-2-280,2 1-216,0-6-784,-5-2 1552,-1-6-832,-3-2-16,-5-7-48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7.417"/>
    </inkml:context>
    <inkml:brush xml:id="br0">
      <inkml:brushProperty name="width" value="0.05" units="cm"/>
      <inkml:brushProperty name="height" value="0.05" units="cm"/>
    </inkml:brush>
  </inkml:definitions>
  <inkml:trace contextRef="#ctx0" brushRef="#br0">0 515 17292,'4'-1'268,"-1"1"1,1-1 0,-1 0-1,1-1 1,-1 1 0,0 0-1,0-1 1,0 0 0,0 0-1,0 0 1,0 0 0,5-4-1,15-11 1010,-11 11-959,-1 0 1,1 1-1,0 1 1,0-1-1,0 2 1,0 0-1,23-3 0,-31 6-293,1 0 0,-1 0 0,1 0 0,-1 0 0,0 1 0,1 0-1,-1-1 1,0 2 0,0-1 0,1 0 0,-1 1 0,0 0-1,0 0 1,-1 0 0,1 0 0,0 1 0,-1 0 0,1-1 0,-1 1-1,0 1 1,0-1 0,0 0 0,0 1 0,-1-1 0,4 7-1,-2-1-10,0 1 0,0 0 0,-1 0 0,0 0 1,0 0-1,-1 1 0,-1-1 0,1 13 0,-2 2 222,0 1 0,-6 29 0,4-45 52,1-12 82,0-20 184,10-377 1199,-9 399-1765,0 0-1,0 0 1,1 0 0,-1 0 0,0 1 0,0-1-1,0 0 1,1 0 0,-1 0 0,0 0 0,0 0-1,0 0 1,1 1 0,-1-1 0,0 0 0,0 0 0,0 0-1,1 0 1,-1 0 0,0 0 0,0 0 0,1 0-1,-1 0 1,0 0 0,0 0 0,1 0 0,-1 0-1,0 0 1,0 0 0,1 0 0,-1 0 0,0-1-1,0 1 1,0 0 0,1 0 0,-1 0 0,0 0-1,0 0 1,0-1 0,0 1 0,1 0 0,-1 0-1,0 0 1,0 0 0,0-1 0,0 1 0,0 0-1,1 0 1,-1 0 0,0-1 0,0 1 0,0 0-1,0 0 1,0-1 0,0 1 0,0 0 0,0 0-1,0-1 1,0 1 0,0 0 0,0 0 0,0-1-1,0 1 1,0 0 0,0 0 0,0 0 0,0-1-1,-1 1 1,1 0 0,16 17-1099,-10-10 374,-4-6 650,0 1 1,0 0-1,0-1 0,0 1 1,0-1-1,0 0 0,1 0 1,-1 0-1,0 0 0,1 0 0,-1 0 1,1-1-1,-1 1 0,1-1 1,-1 0-1,1 1 0,-1-1 1,1 0-1,-1 0 0,1-1 1,-1 1-1,1-1 0,2 0 1,11-8-449</inkml:trace>
  <inkml:trace contextRef="#ctx0" brushRef="#br0" timeOffset="1">553 1 17980,'13'18'985,"1"0"-1,0-1 1,27 24 0,-19-21-85,19 26 1,-35-38-770,0 1 0,0 0 0,-1 0 0,0 0 0,0 1 0,5 17 0,-6-11-53,-1 0 0,-1 0 1,-1 0-1,0 1 0,-1-1 0,-1 0 0,0 0 0,-1 1 0,-1-1 0,0-1 0,-9 25 0,-1-3-119,-2-2-1,-1 0 1,-37 58-1,29-56-233,-30 35 0,41-56 199,-1-1 0,-1-1 0,0 0-1,-26 17 1,7-11-188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7.830"/>
    </inkml:context>
    <inkml:brush xml:id="br0">
      <inkml:brushProperty name="width" value="0.05" units="cm"/>
      <inkml:brushProperty name="height" value="0.05" units="cm"/>
    </inkml:brush>
  </inkml:definitions>
  <inkml:trace contextRef="#ctx0" brushRef="#br0">248 57 13811,'1'-5'310,"1"0"3,0-1 0,0 1 0,-1 0 0,1 0 0,-2-1 0,2-8-1,-2 14-294,0 0 0,0-1 0,0 1 0,0 0 0,0 0 0,0 0-1,0-1 1,0 1 0,0 0 0,0 0 0,0 0 0,0 0 0,0-1-1,0 1 1,0 0 0,0 0 0,0 0 0,-1-1 0,1 1 0,0 0-1,0 0 1,0 0 0,0 0 0,0-1 0,0 1 0,-1 0 0,1 0-1,0 0 1,0 0 0,0 0 0,0 0 0,-1 0 0,1-1-1,0 1 1,0 0 0,0 0 0,-1 0 0,1 0 0,0 0 0,0 0-1,0 0 1,-1 0 0,1 0 0,0 0 0,0 0 0,0 0 0,-1 0-1,1 0 1,0 0 0,0 0 0,0 0 0,0 1 0,-1-1 0,-9 10 1033,-10 23-234,2 1 0,1 1 1,-13 38-1,15-36-508,-15 38-70,4 1 0,2 2 1,4 0-1,4 1 1,-8 98-1,22-144-271,2 0 0,1-1 1,1 1-1,2-1 0,9 36 0,-9-51-172,1-1 0,0 0 0,2 1 0,0-2 0,0 1 0,2-1 0,0 0 0,1-1 0,0 0 0,1-1 0,16 16 0,-21-23 107,1 0-1,0-1 1,0 0 0,1 0 0,-1-1-1,1 0 1,0 0 0,1-1 0,14 4 0,24 0-589</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8.509"/>
    </inkml:context>
    <inkml:brush xml:id="br0">
      <inkml:brushProperty name="width" value="0.05" units="cm"/>
      <inkml:brushProperty name="height" value="0.05" units="cm"/>
    </inkml:brush>
  </inkml:definitions>
  <inkml:trace contextRef="#ctx0" brushRef="#br0">18 58 15819,'-15'6'2765,"15"-6"-2720,-1 0 0,1 1 0,0-1 0,0 0 0,0 0 0,-1 1 0,1-1 0,0 0 0,0 0 0,0 1 0,0-1 0,0 0 0,-1 0 0,1 1 0,0-1 0,0 0 0,0 1 0,0-1 0,0 0 0,0 1 0,0-1 0,0 0 0,0 0 0,0 1 0,0-1 0,0 0 0,0 1 0,1-1 0,-1 0 0,0 0 0,0 1 0,0-1 0,0 0 0,0 0 0,1 1 0,-1-1 0,0 0 0,0 0 0,0 1 0,1-1 0,-1 0 0,0 0 0,0 0 0,1 0 0,-1 1 0,0-1 0,0 0 0,1 0 0,-1 0 0,0 0 0,1 0 0,-1 0 0,0 0 0,1 0 0,6 3 312,0 0 1,0-1-1,1 0 0,-1 0 0,1-1 1,-1 0-1,11 0 0,60-4 656,-70 3-887,86-12 99,0-3 0,101-31 0,-162 38-691,-23 5 131,15-1-643,-25 5 544,-9 6-151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58.970"/>
    </inkml:context>
    <inkml:brush xml:id="br0">
      <inkml:brushProperty name="width" value="0.05" units="cm"/>
      <inkml:brushProperty name="height" value="0.05" units="cm"/>
    </inkml:brush>
  </inkml:definitions>
  <inkml:trace contextRef="#ctx0" brushRef="#br0">1 47 13923,'14'12'2176,"4"-1"-1167,11-11-297,8-3 2160,10-3-1791,2-4-121,0 0-384,0-3-392,-8 4-704,-4 0 592,-11 3-232,-3 3-112</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0.711"/>
    </inkml:context>
    <inkml:brush xml:id="br0">
      <inkml:brushProperty name="width" value="0.05" units="cm"/>
      <inkml:brushProperty name="height" value="0.05" units="cm"/>
    </inkml:brush>
  </inkml:definitions>
  <inkml:trace contextRef="#ctx0" brushRef="#br0">4 583 16323,'-1'8'772,"0"-4"-491,0-1-1,1 0 1,0 1 0,-1-1-1,1 1 1,0-1 0,1 0-1,-1 1 1,2 5 0,-2-9-237,0 0 1,0 1 0,0-1-1,0 0 1,0 0 0,1 0-1,-1 0 1,0 0 0,0 1-1,0-1 1,0 0 0,0 0-1,0 0 1,1 0 0,-1 0-1,0 0 1,0 0 0,0 0-1,0 0 1,0 0 0,1 0-1,-1 0 1,0 1 0,0-1-1,0 0 1,0 0 0,1 0-1,-1 0 1,0 0 0,0 0-1,0-1 1,0 1 0,1 0-1,-1 0 1,0 0 0,0 0-1,0 0 1,0 0 0,0 0-1,1 0 1,-1 0 0,9-8 846,6-12-2,17-39 259,31-76 0,15-69-296,-13 33-279,-62 164-550,9-19 66,-12 26-88,0-1 0,0 1 0,0 0 0,0 0 0,0 0-1,0 0 1,0 0 0,0 0 0,0-1 0,0 1 0,0 0 0,0 0-1,0 0 1,0 0 0,1 0 0,-1 0 0,0 0 0,0 0-1,0-1 1,0 1 0,0 0 0,0 0 0,0 0 0,1 0 0,-1 0-1,0 0 1,0 0 0,0 0 0,0 0 0,0 0 0,1 0 0,-1 0-1,0 0 1,0 0 0,0 0 0,0 0 0,0 0 0,0 0 0,1 0-1,-1 0 1,0 0 0,0 0 0,0 0 0,0 0 0,1 1-1,1 13 29,-2 52 41,-11 73 1,6-91-471,1 0 1,2 0 0,10 95 0,-7-140 287,0 3-128,-1-10-111,-1-10-104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4.012"/>
    </inkml:context>
    <inkml:brush xml:id="br0">
      <inkml:brushProperty name="width" value="0.05" units="cm"/>
      <inkml:brushProperty name="height" value="0.05" units="cm"/>
    </inkml:brush>
  </inkml:definitions>
  <inkml:trace contextRef="#ctx0" brushRef="#br0">123 129 15707,'-7'0'789,"-1"0"-1,1 1 1,0-1-1,-1 1 1,-10 3-1,15-2-690,0-1 0,0 1 0,0-1-1,0 1 1,0 0 0,1 0 0,-1 0-1,0 0 1,1 1 0,0-1 0,-1 1-1,1-1 1,0 1 0,-2 4 0,0 0-23,1-1 1,-1 1 0,1-1-1,1 1 1,-1 0 0,1 0 0,1 0-1,-1 1 1,1-1 0,0 0-1,1 1 1,0-1 0,0 0 0,0 1-1,1-1 1,3 12 0,-4-18-59,0 0 0,1 0 0,-1 0 0,1 0 0,-1 0 0,1 0 1,-1 0-1,1 0 0,0 0 0,-1-1 0,1 1 0,0 0 0,0 0 1,0-1-1,0 1 0,-1-1 0,1 1 0,0-1 0,0 1 1,0-1-1,0 1 0,0-1 0,2 1 0,-1-1 12,0 0 0,0 0-1,1 0 1,-1-1 0,0 1-1,0 0 1,0-1 0,0 1-1,0-1 1,4-2 0,4-1 66,-1-2 0,0 1 0,13-12 0,-21 16-90,29-27 231,-18 16-134,0 1 1,15-11-1,-24 20-89,0 0-1,0 0 0,0 1 1,0-1-1,0 1 0,0-1 0,0 1 1,0 0-1,1 0 0,-1 1 1,0-1-1,1 1 0,-1-1 0,0 1 1,6 1-1,14 7 18,-21-7-27,0 0 0,0 1-1,1-2 1,-1 1-1,0 0 1,0 0-1,0-1 1,1 1 0,-1-1-1,0 0 1,1 0-1,3 0 1,12-3 9,-10 2-8,0 0-1,1 0 0,-1 1 1,9 0-1,-13 0-3,-1 1 1,0-1-1,0 1 0,0 0 0,0 0 1,0 1-1,0-1 0,0 1 1,0-1-1,0 1 0,0 0 0,-1 0 1,1 0-1,2 3 0,-2-2 1,1 1-1,-1-1 1,1 0-1,0 0 1,0-1-1,5 4 1,-7-6-1,-1 1 1,1 0-1,0-1 1,-1 1-1,1-1 1,-1 0-1,1 0 1,0 1-1,-1-1 1,1 0-1,0-1 1,-1 1 0,1 0-1,0 0 1,-1-1-1,1 1 1,0-1-1,-1 1 1,1-1-1,-1 0 1,3-1-1,6-5 1,-1-1 0,-1 1 0,1-2-1,-1 1 1,-1-1 0,0-1 0,11-16 0,-11 14-16,2 1 0,-1-1 1,2 1-1,12-12 0,-22 23 14,0 0 0,1-1-1,-1 1 1,0 0 0,0 0 0,0 0-1,1-1 1,-1 1 0,0 0-1,0 0 1,1 0 0,-1 0-1,0 0 1,0-1 0,1 1-1,-1 0 1,0 0 0,0 0 0,1 0-1,-1 0 1,0 0 0,1 0-1,-1 0 1,0 0 0,0 0-1,1 0 1,-1 0 0,0 0-1,1 0 1,-1 0 0,0 1 0,0-1-1,1 0 1,-1 0 0,0 0-1,1 0 1,2 12-33,-3 18-8,0-29 41,-4 31-45,2-22 42,0 1-1,1-1 1,0 1 0,1-1-1,1 13 1,-1-23 4,0 1 0,1-1 0,-1 0 0,0 0 0,0 0 0,0 1 0,0-1 0,0 0 1,0 0-1,0 0 0,0 1 0,1-1 0,-1 0 0,0 0 0,0 0 0,0 0 0,0 0 0,1 0 0,-1 1 0,0-1 0,0 0 0,0 0 0,1 0 0,-1 0 0,0 0 1,0 0-1,0 0 0,1 0 0,-1 0 0,0 0 0,0 0 0,0 0 0,1 0 0,-1 0 0,0 0 0,0 0 0,0 0 0,1 0 0,-1 0 0,0 0 0,0 0 0,0 0 1,1 0-1,-1 0 0,0-1 0,0 1 0,0 0 0,0 0 0,1 0 0,-1 0 0,0 0 0,0-1 0,0 1 0,0 0 0,0 0 0,0 0 0,1-1 0,-1 1 0,0 0 1,9-10 4,70-85 2,-74 90-7,-3 2-2,0 2-1,-1 0 1,0 0 0,0-1-1,0 1 1,0 0 0,0-1-1,0 1 1,0-1-1,0 1 1,-1-1 0,2-2-1,-2 1 5,0 0 1,0 0-1,-1 0 0,1 0 0,-1 0 0,0 0 0,1 0 0,-1 1 1,-1-1-1,1 0 0,0 0 0,-1 1 0,1-1 0,-1 0 1,0 1-1,0 0 0,-2-4 0,3 6-2,1 0 0,0 0 0,0 0 0,-1-1 0,1 1 0,0 0 0,0 0 0,-1 0 0,1 0 0,0 0 0,-1 0 0,1 0 0,0 0 1,0 0-1,-1 0 0,1 0 0,0 0 0,-1 0 0,1 0 0,0 0 0,0 0 0,-1 0 0,1 0 0,0 0 0,-1 0 0,1 0 0,0 0 0,0 1 0,-1-1 0,1 0 0,0 0 0,0 0 0,-1 1 0,-6 11-3,1 16-2,5-26 5,-1 8 3,0 1 0,1 0 1,0 0-1,1 0 0,0 0 0,3 16 0,-3-25-10,1 1 0,-1-1 1,1 1-1,0-1 0,0 1 0,0-1 1,0 0-1,1 1 0,-1-1 0,1 0 1,-1 0-1,1 0 0,0 0 0,0 0 0,0-1 1,0 1-1,0 0 0,0-1 0,0 0 1,0 1-1,1-1 0,-1 0 0,0 0 1,1 0-1,-1-1 0,1 1 0,-1 0 1,1-1-1,0 0 0,-1 1 0,1-1 1,5-1-1,2 1-162,0-2 0,0 1 0,0-1 0,0-1 0,0 0 0,0 0 0,0-1 0,-1 0 0,0 0 0,0-1 0,0-1 0,0 0 0,-1 0 0,14-13 0,-13 11 53,-1-1-1,0 1 0,-1-1 0,0-1 0,0 1 1,-1-1-1,0 0 0,-1-1 0,0 1 0,-1-1 1,0 0-1,4-23 0,-7 33 137,-1 1 1,0-1-1,1 0 0,-1 0 1,0 0-1,0 1 0,0-1 1,0 0-1,0 0 0,0 0 1,0 1-1,0-1 0,0 0 0,0 0 1,0 0-1,0 0 0,-1 1 1,1-1-1,0 0 0,-1 0 1,1 1-1,-1-1 0,1 0 1,0 1-1,-1-1 0,1 0 1,-1 1-1,0-1 0,1 1 1,-1-1-1,0 0 0,0 1 16,0 0 1,0 1-1,0-1 1,0 0-1,0 0 0,0 1 1,0-1-1,0 1 0,0-1 1,0 1-1,0-1 1,1 1-1,-1 0 0,0-1 1,0 1-1,1 0 0,-1-1 1,0 1-1,1 0 1,-1 0-1,0 0 0,1 0 1,-1 1-1,-3 4 60,1 0 1,0-1-1,0 1 0,1 1 0,-1-1 0,1 0 1,1 0-1,-1 1 0,1-1 0,0 1 1,1 0-1,-1 7 0,2-13-86,-1 0 0,0 0 0,0 0 1,1 0-1,-1 0 0,0 0 0,1 0 0,-1 0 0,1 0 0,0 0 0,-1 0 1,1 0-1,0 0 0,-1 0 0,1-1 0,0 1 0,0 0 0,0-1 1,0 1-1,0 0 0,0-1 0,1 1 0,27 7 61,-6-2-40,-10 1-17,0 0 0,-1 2 0,0-1 0,0 1 0,-1 1 0,0 0 0,0 1 0,-1 0 0,-1 1 0,0-1 0,-1 2 0,0-1 0,0 1 0,-2 1 0,1-1 0,7 29 0,-12-33 45,-1 0 0,-1 0-1,0 0 1,0 0-1,0 0 1,-1 1-1,-1-1 1,0 0-1,0-1 1,0 1-1,-1 0 1,-1-1-1,1 1 1,-7 9-1,7-12-5,0 0-1,-1 0 0,0-1 0,0 1 0,0-1 1,-1 0-1,1-1 0,-1 1 0,0-1 0,0 0 1,-1 0-1,1 0 0,-1-1 0,0 0 0,0 0 0,0 0 1,0-1-1,-1 0 0,-12 3 0,16-5-32,1 0 1,-1 0-1,0 0 0,1 0 0,-1 0 0,0 0 1,1-1-1,-1 0 0,1 1 0,-1-1 0,1 0 0,-1 0 1,1 0-1,-1 0 0,1-1 0,0 1 0,0-1 1,-1 1-1,1-1 0,1 0 0,-1 0 0,0 0 0,0 0 1,1 0-1,-1 0 0,1 0 0,-1-1 0,1 1 1,0-1-1,0 1 0,0-1 0,0 1 0,1-1 1,-1 1-1,0-5 0,0 1-3,0-1 0,1 0 0,0 1 0,0-1 0,1 0 0,-1 1 0,1-1 0,1 0 0,-1 1 0,1-1 1,0 1-1,1 0 0,3-7 0,-1 5-10,1 0-1,-1 0 1,1 1 0,1 0 0,-1 0 0,13-9 0,50-30-1175,-48 34 712,-1-1-1,23-20 0,-14 1-10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1.141"/>
    </inkml:context>
    <inkml:brush xml:id="br0">
      <inkml:brushProperty name="width" value="0.05" units="cm"/>
      <inkml:brushProperty name="height" value="0.05" units="cm"/>
    </inkml:brush>
  </inkml:definitions>
  <inkml:trace contextRef="#ctx0" brushRef="#br0">0 9 14867,'0'-1'147,"1"1"1,-1-1-1,1 1 0,-1-1 0,0 1 0,1-1 1,-1 1-1,1-1 0,-1 1 0,1-1 0,-1 1 1,1 0-1,-1-1 0,1 1 0,-1 0 0,1 0 1,0-1-1,-1 1 0,1 0 0,-1 0 0,1 0 1,0 0-1,-1 0 0,1 0 0,0 0 0,-1 0 1,1 0-1,-1 0 0,2 0 0,-1 1 61,0-1-1,0 1 0,-1 0 1,1 0-1,0 0 0,0 0 1,-1-1-1,1 1 1,0 0-1,-1 0 0,1 1 1,-1-1-1,1 0 0,0 2 1,2 9 700,-1 0 1,2 19-1,-3-21-884,11 97 213,-2 118 0,-13-215-2816,-3-12 1159,-9-17 226,12 15 934,-13-20-980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1.530"/>
    </inkml:context>
    <inkml:brush xml:id="br0">
      <inkml:brushProperty name="width" value="0.05" units="cm"/>
      <inkml:brushProperty name="height" value="0.05" units="cm"/>
    </inkml:brush>
  </inkml:definitions>
  <inkml:trace contextRef="#ctx0" brushRef="#br0">5 362 19044,'-4'-7'2025,"5"2"-1137,5 2-320,8 1 1120,4 1-304,7-2-487,7 0-241,3-3-216,4-1-144,2 0-376,2-2-248,-3-2-808,-2 0-241,-3 0 1041,-3 4-264,-3-1-240</inkml:trace>
  <inkml:trace contextRef="#ctx0" brushRef="#br0" timeOffset="1">689 1 15771,'16'42'6661,"-10"2"-4006,-8 29-1476,0-51-1022,2 0 1,0-1 0,1 1-1,7 33 1,-8-52-144,1-1 1,-1 0 0,1 0-1,0 0 1,0 0 0,0 0 0,0 0-1,0-1 1,0 1 0,0 0-1,1 0 1,1 1 0,-2-2-37,0 0 1,0-1-1,0 1 1,0-1-1,0 1 1,0-1-1,0 1 1,0-1-1,0 0 1,0 1-1,0-1 1,0 0-1,0 0 1,0 0-1,0 0 1,1 0-1,1 0 1,1-1-159,-1-1 0,1 1 0,0-1 0,-1 0 0,1 1 0,-1-2 0,1 1 0,-1 0 0,0-1 0,0 1 1,5-6-1,0-2-130,1 0 1,-2 0-1,1-1 0,-2 0 1,1 0-1,-1-1 1,-1 0-1,8-24 1,-4-4-471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1.960"/>
    </inkml:context>
    <inkml:brush xml:id="br0">
      <inkml:brushProperty name="width" value="0.05" units="cm"/>
      <inkml:brushProperty name="height" value="0.05" units="cm"/>
    </inkml:brush>
  </inkml:definitions>
  <inkml:trace contextRef="#ctx0" brushRef="#br0">133 86 14387,'-3'-2'489,"0"0"-1,-1 1 1,1 0 0,0-1 0,-1 1-1,1 0 1,-1 1 0,1-1-1,-6 0 1,8 1-346,0 0 0,1 0-1,-1 1 1,1-1 0,-1 0-1,0 0 1,1 0 0,-1 1 0,1-1-1,-1 0 1,1 0 0,-1 1-1,1-1 1,-1 0 0,1 1 0,-1-1-1,1 1 1,0-1 0,-1 1-1,1-1 1,0 1 0,-1-1 0,1 1-1,-1 1 89,1 0-1,-1-1 1,1 1-1,0 0 0,0-1 1,0 1-1,0 0 1,0 0-1,0-1 0,0 1 1,1 3-1,-1-4-131,0 1-1,1-1 1,-1 1 0,0-1-1,1 1 1,-1-1-1,1 0 1,-1 1 0,1-1-1,0 0 1,0 0-1,-1 1 1,1-1 0,0 0-1,0 0 1,0 0-1,0 0 1,0 0 0,0 0-1,1 0 1,1 1-1,-3-2-67,0 0-1,1 0 0,-1 0 1,1 0-1,-1 0 0,0 0 1,1 0-1,-1 0 0,1-1 1,-1 1-1,0 0 0,1 0 0,-1 0 1,0 0-1,1 0 0,-1-1 1,0 1-1,1 0 0,-1 0 1,0-1-1,1 1 0,-1 0 1,0 0-1,0-1 0,1 1 1,-1 0-1,0-1 0,6-20 356,-6 13-313,0 0 1,0 0 0,-1 1 0,0-1-1,-1 0 1,0 1 0,-4-12 0,5 17-64,0-1 1,0 1-1,0-1 1,-1 1-1,1-1 1,-1 1 0,0 0-1,0 0 1,1 0-1,-1 0 1,-3-2-1,4 3-8,0 1 0,-1-1-1,1 0 1,0 1 0,-1-1 0,1 1-1,0 0 1,-1-1 0,1 1-1,0 0 1,-1 0 0,1 0 0,-1 0-1,1 0 1,-1 0 0,1 0-1,0 0 1,-1 1 0,1-1 0,-1 1-1,1-1 1,-2 2 0,-1 0 7,0 1 1,1 0-1,-1 0 1,1 1-1,0-1 1,-1 1-1,2-1 1,-1 1-1,0 0 0,1 0 1,0 0-1,0 0 1,0 1-1,0-1 1,1 1-1,0-1 1,-2 8-1,3-11-5,0-1 0,0 0 0,0 0 0,0 0 0,0 0 0,0 0 0,1 1 0,-1-1 0,0 0 0,0 0 0,0 0 0,0 0 0,0 0 0,0 0 0,0 0 0,0 1 0,0-1 0,0 0 0,1 0 0,-1 0 0,0 0 0,0 0-1,0 0 1,0 0 0,0 0 0,0 0 0,1 0 0,-1 0 0,0 0 0,0 0 0,0 0 0,0 0 0,0 0 0,1 0 0,-1 0 0,0 0 0,0 0 0,0 0 0,0 0 0,0 0 0,0 0 0,1 0 0,-1 0 0,0 0 0,0 0 0,0 0 0,0 0-1,0 0 1,0 0 0,1 0 0,-1 0 0,0 0 0,0-1 0,0 1 0,0 0 0,0 0 0,0 0 0,14-10 62,7-2-882,-4 15 587,-9 1-10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2.579"/>
    </inkml:context>
    <inkml:brush xml:id="br0">
      <inkml:brushProperty name="width" value="0.05" units="cm"/>
      <inkml:brushProperty name="height" value="0.05" units="cm"/>
    </inkml:brush>
  </inkml:definitions>
  <inkml:trace contextRef="#ctx0" brushRef="#br0">1 523 15179,'0'0'67,"0"0"0,0 0-1,0 0 1,0 1 0,0-1-1,0 0 1,0 0 0,0 1-1,0-1 1,0 0 0,0 0-1,0 0 1,0 1 0,0-1 0,0 0-1,0 0 1,0 1 0,0-1-1,0 0 1,0 0 0,0 0-1,0 1 1,0-1 0,0 0-1,0 0 1,1 0 0,-1 1-1,0-1 1,0 0 0,0 0 0,0 0-1,1 0 1,-1 0 0,0 1-1,0-1 1,1 0 0,10 4 1018,13-4 439,38-7 1228,96-23 0,-37 4-1692,206-15 120,-181 26-1118,193-45 1,17-57-77,-10-28-14,-324 135 24,43-15 3,-40 16 1,-1-1-1,37-20 1,-61 30-3,-1 0 0,1 0 1,0 0-1,0 0 1,0 0-1,0 0 0,0 0 1,0 0-1,0 0 0,-1 0 1,1 0-1,0 0 0,0 0 1,0 0-1,0 0 1,0 0-1,0-1 0,0 1 1,0 0-1,-1 0 0,1 0 1,0 0-1,0 0 0,0 0 1,0 0-1,0 0 1,0 0-1,0-1 0,0 1 1,0 0-1,0 0 0,0 0 1,0 0-1,0 0 1,0 0-1,0 0 0,0-1 1,0 1-1,0 0 0,0 0 1,0 0-1,0 0 0,0 0 1,0 0-1,0-1 1,0 1-1,0 0 0,0 0 1,0 0-1,0 0 0,0 0 1,0 0-1,0 0 1,0 0-1,0-1 0,1 1 1,-1 0-1,0 0 0,0 0 1,0 0-1,0 0 0,0 0 1,0 0-1,0 0 1,0 0-1,1 0 0,-1 0 1,-18-3-891,-19 3-400,22 1 920,0 1-137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3.245"/>
    </inkml:context>
    <inkml:brush xml:id="br0">
      <inkml:brushProperty name="width" value="0.05" units="cm"/>
      <inkml:brushProperty name="height" value="0.05" units="cm"/>
    </inkml:brush>
  </inkml:definitions>
  <inkml:trace contextRef="#ctx0" brushRef="#br0">1 511 15731,'0'3'363,"-1"-1"0,1 1 0,0 0 0,0 0 0,0-1 0,0 1 0,1 0-1,1 4 1,-2-6-298,0-1-1,0 0 1,0 1 0,1-1-1,-1 0 1,0 1-1,0-1 1,1 0 0,-1 1-1,0-1 1,0 0-1,1 0 1,-1 0 0,0 1-1,1-1 1,-1 0-1,0 0 1,1 0-1,-1 0 1,1 1 0,-1-1-1,0 0 1,1 0-1,0 0 1,16-6 1282,-5-3-939,-1 0 0,0 0 0,-1-1 0,0 0 0,0-1 0,9-14 0,-7 10-98,49-68 1043,73-133-1,-62 95-879,-71 118-467,0 1 0,1 0-1,-1 0 1,1 0 0,0 0-1,-1 0 1,1 0 0,3-2 0,-5 4-6,1 0 1,-1 0 0,0 0 0,1 0 0,-1 0 0,0-1 0,0 1-1,1 0 1,-1 0 0,0 0 0,0 0 0,1 0 0,-1 0 0,0 0-1,1 0 1,-1 0 0,0 0 0,0 1 0,1-1 0,-1 0 0,0 0-1,0 0 1,1 0 0,-1 0 0,0 0 0,0 1 0,1-1 0,-1 0 0,0 0-1,7 16 17,3 46 59,-3-1 1,-2 102 0,2 23-117,-3-170-512,-4-15 534,0-1-1,0 0 1,0 0-1,0 0 0,1 1 1,-1-1-1,0 0 1,0 0-1,0 0 1,0 0-1,0 0 0,0 1 1,1-1-1,-1 0 1,0 0-1,0 0 1,0 0-1,0 0 0,1 0 1,-1 0-1,0 1 1,0-1-1,0 0 0,1 0 1,-1 0-1,0 0 1,0 0-1,0 0 1,1 0-1,-1 0 0,0 0 1,0 0-1,0 0 1,1 0-1,-1 0 0,2-2-52,0 0 0,0 0 0,0 0 0,0 0 0,0 0 0,-1 0 0,1 0 0,1-4 0,14-22-322</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3.709"/>
    </inkml:context>
    <inkml:brush xml:id="br0">
      <inkml:brushProperty name="width" value="0.05" units="cm"/>
      <inkml:brushProperty name="height" value="0.05" units="cm"/>
    </inkml:brush>
  </inkml:definitions>
  <inkml:trace contextRef="#ctx0" brushRef="#br0">155 1 19580,'15'15'1625,"-7"13"-1161,-5 2-160,6 11 640,3 2-224,-1 5-288,-2-1-112,0-2-128,-2-4-16,-3-6-304,1-6-336,-5-12 1464,-2-5-1000,-5-12 48,-7-7 0</inkml:trace>
  <inkml:trace contextRef="#ctx0" brushRef="#br0" timeOffset="1">0 213 21213,'8'3'1928,"6"-3"-1312,4-1-256,13-5 792,1 1-279,8-4-377,1-2-256,2 2-632,-2 0-761,0-2 985,1-3-184,-5-1-120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4.146"/>
    </inkml:context>
    <inkml:brush xml:id="br0">
      <inkml:brushProperty name="width" value="0.05" units="cm"/>
      <inkml:brushProperty name="height" value="0.05" units="cm"/>
    </inkml:brush>
  </inkml:definitions>
  <inkml:trace contextRef="#ctx0" brushRef="#br0">7 59 19660,'0'23'1977,"-2"7"-1449,-1 8-280,1 4 1160,2 1-872,2-1-136,4-2-352,0-5-160,-1-10-416,1-7-296,-5-18 672,2-9-152,-3-17-104</inkml:trace>
  <inkml:trace contextRef="#ctx0" brushRef="#br0" timeOffset="1">189 0 18180,'1'17'2144,"2"6"-1383,2 6-337,-2 2 1640,3 6-1240,0-1-192,2 3-312,-1-1-104,-3-6-248,0-3-248,-4-9-632,2-8-136,-5-12 808,0-6-216,-10-11-152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0:04.581"/>
    </inkml:context>
    <inkml:brush xml:id="br0">
      <inkml:brushProperty name="width" value="0.05" units="cm"/>
      <inkml:brushProperty name="height" value="0.05" units="cm"/>
    </inkml:brush>
  </inkml:definitions>
  <inkml:trace contextRef="#ctx0" brushRef="#br0">2 31 19196,'-2'-12'2105,"13"8"-1161,6 0-312,14 3 1072,7 1-247,9 0-441,4 1-240,4 1-304,0-2-80,-3-2-280,-4-2-192,-9 1-768,-10 0-1913,-1 3 2401,-5 0-344,-8 0-264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1.804"/>
    </inkml:context>
    <inkml:brush xml:id="br0">
      <inkml:brushProperty name="width" value="0.05" units="cm"/>
      <inkml:brushProperty name="height" value="0.05" units="cm"/>
    </inkml:brush>
  </inkml:definitions>
  <inkml:trace contextRef="#ctx0" brushRef="#br0">8 18 14459,'-1'0'146,"1"-1"0,-1 1 0,1 0 1,0 0-1,-1 0 0,1-1 0,0 1 0,-1 0 0,1 0 0,0-1 0,-1 1 0,1 0 1,0-1-1,-1 1 0,1 0 0,0-1 0,0 1 0,0-1 0,-1 1 0,1 0 0,0-1 1,0 1-1,0-1 0,0 1 0,0 0 0,0-1 0,0 1 0,0-1 0,0 1 0,0 0 1,0-1-1,0 1 0,0-1 0,0 1 0,0-1 0,0 1 0,0 0 0,1-1 0,20-2 2777,170 10 196,-1 10-5337,-183-15 831,-20 0 578,-12 0 85</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2.256"/>
    </inkml:context>
    <inkml:brush xml:id="br0">
      <inkml:brushProperty name="width" value="0.05" units="cm"/>
      <inkml:brushProperty name="height" value="0.05" units="cm"/>
    </inkml:brush>
  </inkml:definitions>
  <inkml:trace contextRef="#ctx0" brushRef="#br0">0 1 16035,'3'18'2041,"7"-2"-1177,11-12-216,6-1 977,12-4-377,5-4-152,7-3-416,-2 1-256,3 2-640,-2 2-464,-8 3-600,-4 0-953,-12 0 1689,-2-1-448,-5-6-256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6.320"/>
    </inkml:context>
    <inkml:brush xml:id="br0">
      <inkml:brushProperty name="width" value="0.05" units="cm"/>
      <inkml:brushProperty name="height" value="0.05" units="cm"/>
    </inkml:brush>
  </inkml:definitions>
  <inkml:trace contextRef="#ctx0" brushRef="#br0">4233 644 11891,'-16'-8'591,"-17"-6"484,0-2 0,2-1 0,-32-22 0,53 30-564,-1-1 0,-13-15 1,19 18-409,0 0 1,-1 1 0,0 0 0,-1 0 0,0 1-1,1-1 1,-2 2 0,1-1 0,0 1 0,-10-4-1,-289-95 316,-272-56 903,522 146-1298,-228-67 240,223 63-244,0 3 1,0 3-1,-109-7 0,-189 18 68,198 3-74,-309-16 10,427 9-26,-146-8-31,154 12 20,0 1-1,1 2 1,-51 11 0,-318 112-526,190-53 281,-54 3 358,258-73 188,7-3-486,0 1 0,0 0 0,0-1 0,0 1 0,-1-1 0,1 0 0,0 0 0,0 0 1,0 0-1,0 0 0,0 0 0,-1-1 0,1 1 0,0-1 0,0 1 0,0-1 0,-3-1 0,-4-3-399</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2.649"/>
    </inkml:context>
    <inkml:brush xml:id="br0">
      <inkml:brushProperty name="width" value="0.05" units="cm"/>
      <inkml:brushProperty name="height" value="0.05" units="cm"/>
    </inkml:brush>
  </inkml:definitions>
  <inkml:trace contextRef="#ctx0" brushRef="#br0">0 17 15379,'2'-2'187,"1"0"-1,0 1 1,-1-1 0,1 1-1,0-1 1,-1 1-1,1 0 1,0 0-1,0 0 1,0 0 0,0 1-1,0-1 1,0 1-1,0 0 1,0 0-1,5 0 1,51 6 1713,-51-5-1719,-1 0 0,1 1 0,0 0 0,-1 1 0,1-1 0,11 7 0,-17-7-134,1-1 0,-1 1 0,0-1 0,1 1 0,-1 0 0,0 0 0,0 0 1,-1 1-1,1-1 0,0 0 0,-1 1 0,1-1 0,-1 1 0,0-1 0,0 1 1,0 0-1,0-1 0,0 1 0,0 0 0,-1 0 0,1 4 0,-1 4 93,-1 0 1,1 0-1,-2 0 0,0 0 0,0-1 0,-6 18 0,-29 62 471,23-61-416,-71 153 657,77-170-796,5-15 20</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3.127"/>
    </inkml:context>
    <inkml:brush xml:id="br0">
      <inkml:brushProperty name="width" value="0.05" units="cm"/>
      <inkml:brushProperty name="height" value="0.05" units="cm"/>
    </inkml:brush>
  </inkml:definitions>
  <inkml:trace contextRef="#ctx0" brushRef="#br0">37 381 16171,'-7'11'1053,"3"-7"-675,1 1 0,-1-1 0,1 1 0,0 0 0,1 0 0,-1 1 0,1-1 0,-3 10 0,5-14-325,0-1-1,0 0 1,0 1 0,0-1 0,0 0 0,0 1-1,0-1 1,0 1 0,0-1 0,0 0 0,0 1-1,0-1 1,0 1 0,0-1 0,0 0 0,0 1-1,1-1 1,-1 0 0,0 1 0,0-1 0,0 1-1,1-1 1,-1 0 0,0 0 0,0 1 0,1-1 0,-1 0-1,0 0 1,1 1 0,-1-1 0,0 0 0,1 0-1,-1 1 1,0-1 0,1 0 0,-1 0 0,1 0-1,-1 0 1,0 0 0,1 0 0,21-5 1216,10-12-802,-1-2 1,0-2 0,-1 0-1,31-31 1,-54 46-406,277-263 812,-251 236-853,-16 19-19,-17 14-2,0 0 0,0 0 0,1 0 0,-1 0 0,0 0 0,0-1 0,0 1 0,1 0 0,-1 0 0,0 0 0,0 0 0,1 0 0,-1 0 0,0 0 0,0 0-1,1 0 1,-1 0 0,0 0 0,0 0 0,1 0 0,-1 0 0,0 0 0,0 0 0,1 0 0,-1 0 0,0 1 0,0-1 0,1 0 0,-1 0 0,0 0 0,0 0 0,0 0 0,1 1 0,-1-1 0,1 3 0,-1 0-1,1 0 1,-1-1 0,0 1-1,0 0 1,0 0 0,0 0-1,-1 0 1,1-1 0,-2 4 0,-61 253-16,18-90-266,45-166-1629,3-6 1226,4-11 598,-5 10-264,8-12-345</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3.897"/>
    </inkml:context>
    <inkml:brush xml:id="br0">
      <inkml:brushProperty name="width" value="0.05" units="cm"/>
      <inkml:brushProperty name="height" value="0.05" units="cm"/>
    </inkml:brush>
  </inkml:definitions>
  <inkml:trace contextRef="#ctx0" brushRef="#br0">148 18 17756,'2'-2'284,"-1"1"-1,1-1 1,0 0 0,0 1 0,0-1-1,0 1 1,0 0 0,0 0 0,0 0-1,4-2 1,-6 3-219,1 0 0,-1 0-1,1 0 1,-1 0 0,0 0 0,1 0-1,-1 0 1,1 0 0,-1 0-1,0 0 1,1 1 0,-1-1 0,1 0-1,-1 0 1,0 0 0,1 1 0,-1-1-1,0 0 1,1 0 0,-1 1 0,0-1-1,1 1 1,5 15 1271,-3 9-967,-2-1 1,-1 1-1,-1 0 0,-1-1 0,-1 1 0,-8 29 0,1-1-171,-8 35-376,18-88 152,0 0 1,0 0-1,0 1 1,0-1 0,0 0-1,0 0 1,0 1 0,0-1-1,0 0 1,0 0-1,-1 1 1,1-1 0,0 0-1,0 0 1,0 0-1,0 1 1,0-1 0,-1 0-1,1 0 1,0 0-1,0 0 1,0 1 0,-1-1-1,1 0 1,0 0 0,0 0-1,0 0 1,-1 0-1,1 0 1,0 0 0,0 1-1,-1-1 1,1 0-1,0 0 1,0 0 0,-1 0-1,1 0 1,0 0-1,0 0 1,-1 0 0,1 0-1,0 0 1,0-1 0,-1 1-1,1 0 1,0 0-1,0 0 1,0 0 0,-1 0-1,1 0 1,0 0-1,0-1 1,0 1 0,-1 0-1,1 0 1,0 0 0,0-1-1,-11-12-1274,10 10 1012,-64-72-5300,9 11 3936,56 64 1734,-1-1 0,1 1 0,0 0 0,-1-1 0,1 1 0,0-1 0,0 1 0,-1 0-1,1-1 1,0 1 0,0-1 0,0 1 0,-1-1 0,1 1 0,0-1 0,0 1 0,0-1 0,0 1 0,0 0 0,0-1 0,0 1 0,0-1 0,0 1 0,0-1 0,1 1 0,-1-1 0,0 1 0,0-1 0,0 1 0,1-1 0,13-6 1635,28 3 348,-34 3-1532,52-4 1282,48-3 206,-91 8-2395,1 0-1,-1 1 0,0 1 1,19 5-1,-7 5-548,-18-8 299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5.057"/>
    </inkml:context>
    <inkml:brush xml:id="br0">
      <inkml:brushProperty name="width" value="0.05" units="cm"/>
      <inkml:brushProperty name="height" value="0.05" units="cm"/>
    </inkml:brush>
  </inkml:definitions>
  <inkml:trace contextRef="#ctx0" brushRef="#br0">1 137 16107,'2'-1'284,"0"0"0,-1-1-1,1 1 1,0-1-1,0 1 1,0-1-1,-1 0 1,1 1 0,-1-1-1,0 0 1,2-2-1,10-12 1031,-10 13-1098,0 1-1,1-1 0,-1 1 1,1-1-1,0 1 0,0 0 1,0 0-1,0 1 0,0-1 1,0 1-1,0 0 0,0 0 1,0 1-1,5-1 0,-7 1-162,1 0-1,-1 0 1,1 1-1,-1-1 1,0 1-1,1 0 1,-1 0-1,0 0 1,0 0-1,0 0 1,1 0-1,-1 0 1,0 1 0,-1-1-1,1 1 1,0 0-1,0-1 1,-1 1-1,1 0 1,-1 0-1,1 0 1,-1 0-1,0 0 1,0 0-1,0 0 1,1 3-1,2 5 24,-1 0 0,0 1 0,-1-1 0,0 1 0,-1-1 0,0 1 0,0-1 0,-2 1 0,-1 19 0,-4 9 229,-14 48 0,15-67-123,43-137 943,-27 70-847,-1 0 0,-3 0 1,3-71-1,-9 123-261,-1 0 0,1 0 0,1 0 0,-1 0-1,1 0 1,0 0 0,0 0 0,0 0 0,0-1 0,1 1 0,0-1-1,4 5 1,-1-1-75,0-1 0,0 0 0,1-1 0,0 1 0,13 8 0,-15-11-67,1-1 1,-1-1 0,0 1-1,1-1 1,0 0-1,0 0 1,-1 0-1,1-1 1,0 0-1,0 0 1,0-1 0,0 1-1,0-1 1,0-1-1,0 1 1,0-1-1,0 0 1,0 0-1,0-1 1,11-4-1,-9 2-31,-1 0-1,1 0 0,-1-1 0,1 0 0,-1 0 0,-1-1 1,1 0-1,-1 0 0,0-1 0,0 0 0,-1 0 1,0 0-1,7-14 0,6-19-474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5.510"/>
    </inkml:context>
    <inkml:brush xml:id="br0">
      <inkml:brushProperty name="width" value="0.05" units="cm"/>
      <inkml:brushProperty name="height" value="0.05" units="cm"/>
    </inkml:brush>
  </inkml:definitions>
  <inkml:trace contextRef="#ctx0" brushRef="#br0">216 1 16404,'11'12'1768,"4"10"-920,1 2-280,0 11 864,-2 7-159,-3 10-257,-2 4-184,-9 7-312,-4 1-88,-12 2-208,-5-5-136,-10-6-440,-4-9-272,-8-12 1512,-4-8-936,-8-11-24,-1-5-40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5.922"/>
    </inkml:context>
    <inkml:brush xml:id="br0">
      <inkml:brushProperty name="width" value="0.05" units="cm"/>
      <inkml:brushProperty name="height" value="0.05" units="cm"/>
    </inkml:brush>
  </inkml:definitions>
  <inkml:trace contextRef="#ctx0" brushRef="#br0">324 1 16147,'-7'0'264,"0"0"-1,0 0 0,0 0 1,0 1-1,0 0 0,0 1 1,0-1-1,0 1 0,0 1 1,1-1-1,-1 1 0,1 0 1,-9 6-1,1 0 115,0 1 1,0 1-1,1 0 1,-16 17-1,15-11-187,0 1 1,1 1-1,1-1 1,1 2-1,0 0 0,2 0 1,0 1-1,2 0 1,-7 25-1,7-17-118,2-1 0,1 1 0,1 0 0,1 1 0,1-1 0,6 45-1,-4-61-135,1-1 0,1 0 0,-1 0 0,2 0 0,0-1 0,0 1 0,1-1 0,0 0 0,1 0-1,0-1 1,1 0 0,0 0 0,1 0 0,0-1 0,0 0 0,1 0 0,0-1 0,1 0 0,0-1-1,0 0 1,17 8 0,-6-6-33,0 0 0,0-2-1,1-1 1,-1-1 0,44 5 0,31-5-284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6.385"/>
    </inkml:context>
    <inkml:brush xml:id="br0">
      <inkml:brushProperty name="width" value="0.05" units="cm"/>
      <inkml:brushProperty name="height" value="0.05" units="cm"/>
    </inkml:brush>
  </inkml:definitions>
  <inkml:trace contextRef="#ctx0" brushRef="#br0">247 1 20100,'-5'2'256,"-1"0"1,1 1-1,0-1 0,0 1 0,0 0 0,1 0 0,-1 1 0,1-1 1,0 1-1,-8 9 0,-1 3 249,-18 29 1,7-5-246,1 2 0,-27 68 0,40-83-247,2 1-1,0-1 0,2 2 1,0-1-1,-1 44 1,7-65-79,0 0 0,0 0 1,0 0-1,1 0 0,0 0 1,1 0-1,3 11 0,-4-16-67,0 1 0,0-1 0,1 0 0,-1 1 1,1-1-1,-1 0 0,1 0 0,0 0 0,-1 0 0,1-1 0,0 1 0,0 0 0,0-1 0,1 0 1,-1 1-1,0-1 0,0 0 0,1 0 0,-1 0 0,1 0 0,-1-1 0,1 1 0,3 0 0,10 0-252,-1 0 0,0-2-1,18-1 1,-32 2 355,49-7-975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6.860"/>
    </inkml:context>
    <inkml:brush xml:id="br0">
      <inkml:brushProperty name="width" value="0.05" units="cm"/>
      <inkml:brushProperty name="height" value="0.05" units="cm"/>
    </inkml:brush>
  </inkml:definitions>
  <inkml:trace contextRef="#ctx0" brushRef="#br0">4 401 16820,'-1'1'137,"1"0"0,-1 0 0,1 0 0,0 0 1,0 0-1,-1 0 0,1 1 0,0-1 0,0 0 1,0 0-1,0 0 0,0 0 0,0 0 0,0 0 1,1 1-1,-1-2-77,1 0 0,-1 0 1,0 1-1,1-1 1,-1 0-1,0 0 0,1 0 1,-1 0-1,0 0 0,1-1 1,-1 1-1,1 0 1,-1 0-1,0 0 0,1 0 1,-1 0-1,0 0 0,1-1 1,-1 1-1,0 0 0,0 0 1,1 0-1,-1-1 1,0 1-1,0 0 0,1 0 1,-1-1-1,0 1 0,29-31 1983,-28 29-1987,25-29 753,213-240 2016,-228 259-2751,1 0 0,0 1 1,26-16-1,-38 26-71,1 1 1,0-1-1,-1 1 1,1 0-1,0-1 0,-1 1 1,1 0-1,0-1 1,0 1-1,-1 0 0,1 0 1,0 0-1,0 0 1,-1 0-1,1 0 0,0 0 1,0 0-1,-1 0 1,1 0-1,0 0 0,0 1 1,0-1-3,-1 0 1,1 1-1,-1-1 0,0 1 1,1-1-1,-1 1 0,0-1 1,0 1-1,1-1 1,-1 1-1,0-1 0,0 1 1,0-1-1,0 1 0,0-1 1,1 1-1,-1 0 0,0-1 1,0 1-1,0-1 1,-1 1-1,-6 31 8,7-31-8,-64 169 10,5-17-24,55-140-18,2-11-8,1 1 0,0 0 0,0 0 0,0 0 0,0 0 0,1 1 0,-1-1 0,1 0-1,0 0 1,-1 0 0,2 4 0,0-8-47,1-1 0,-1 1 0,1-1 0,-1 1 0,0-1-1,1 0 1,-1 1 0,0-1 0,1-3 0,15-29-141,5-13-72</inkml:trace>
  <inkml:trace contextRef="#ctx0" brushRef="#br0" timeOffset="1">771 0 19284,'6'4'1985,"1"6"-1433,-7 9-224,-1 7 976,-5 13-560,-3 6-192,-4 5-328,3 7-48,-3-2-128,3 0-88,2-9-232,0-3-152,5-16-424,2-7-184,-1-10 360,-1-7 256,-1-10-185,-3-5-111</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7.345"/>
    </inkml:context>
    <inkml:brush xml:id="br0">
      <inkml:brushProperty name="width" value="0.05" units="cm"/>
      <inkml:brushProperty name="height" value="0.05" units="cm"/>
    </inkml:brush>
  </inkml:definitions>
  <inkml:trace contextRef="#ctx0" brushRef="#br0">1 212 16796,'5'-9'1896,"7"9"-1016,3 0-320,10 0 1041,5 2-305,12-1-576,3 1-224,6-5-904,6-2-472,-8-9 744,1 0-208,-5-7-152</inkml:trace>
  <inkml:trace contextRef="#ctx0" brushRef="#br0" timeOffset="1">632 1 18372,'-8'21'1744,"0"10"-1208,1 1-240,1 8 769,-2 1-321,8 1-664,0 2-336,1-6-528,6-3-225,0-13 593,2-8 16,8-22-152,2-10-144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7.782"/>
    </inkml:context>
    <inkml:brush xml:id="br0">
      <inkml:brushProperty name="width" value="0.05" units="cm"/>
      <inkml:brushProperty name="height" value="0.05" units="cm"/>
    </inkml:brush>
  </inkml:definitions>
  <inkml:trace contextRef="#ctx0" brushRef="#br0">516 151 13491,'19'0'1840,"-13"17"-816,-6 9-391,-12 12 1647,-4 6-1104,-2 7-183,-2 1-65,3 0-344,2-3-144,6-9-296,1-6-136,5-12-288,1-6-312,2-15-224,3-5 584,-3-13-200,0-6-161</inkml:trace>
  <inkml:trace contextRef="#ctx0" brushRef="#br0" timeOffset="0.39">14 10 15659,'-14'-9'2649,"25"12"-2057,14 2 1048,10 2-263,14-2-313,7-2-176,15 0-272,5-1-232,9-1-408,0 1-416,-5-2 1184,-8 0-768,-8 3-48,-7-2-32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56.718"/>
    </inkml:context>
    <inkml:brush xml:id="br0">
      <inkml:brushProperty name="width" value="0.05" units="cm"/>
      <inkml:brushProperty name="height" value="0.05" units="cm"/>
    </inkml:brush>
  </inkml:definitions>
  <inkml:trace contextRef="#ctx0" brushRef="#br0">510 0 13683,'-16'9'743,"0"0"-1,0-2 1,-23 8 0,-22 11 48,6 3-137,2 2 0,2 3 0,1 2 0,-64 59 0,110-92-608,-1 2 27,0-1-1,0 1 1,1 0 0,-7 11 0,10-16-63,1 1 0,-1 0 0,1 0 0,-1 0 0,1-1 0,-1 1 0,1 0 0,0 0 0,0 0 0,0 0 0,-1 0 0,1 0 0,0 0 1,0 0-1,0 0 0,0 0 0,0 0 0,1-1 0,-1 1 0,0 0 0,0 0 0,1 0 0,-1 0 0,0 0 0,1 0 0,-1-1 0,1 1 0,-1 0 0,1 0 1,-1 0-1,1-1 0,0 1 0,-1 0 0,1-1 0,0 1 0,-1-1 0,1 1 0,0-1 0,0 1 0,0-1 0,1 1 0,19 7 64,0-1 0,1-1 0,0-1 0,40 5 0,-40-7-161,10 1-247,1 0 0,-1-3-1,1 0 1,-1-2 0,1-2 0,-1-1-1,55-13 1,-18-8-234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8.215"/>
    </inkml:context>
    <inkml:brush xml:id="br0">
      <inkml:brushProperty name="width" value="0.05" units="cm"/>
      <inkml:brushProperty name="height" value="0.05" units="cm"/>
    </inkml:brush>
  </inkml:definitions>
  <inkml:trace contextRef="#ctx0" brushRef="#br0">219 0 15099,'7'10'1945,"5"10"-969,5 4-312,3 7 1616,2 2-967,0 12-385,-4 4-184,-5 7-320,-4 9-88,-15 2-120,-10 3-144,-17-1-232,-12-1-200,-14-9-688,-6-7 912,-4-13-176,4-9-104</inkml:trace>
  <inkml:trace contextRef="#ctx0" brushRef="#br0" timeOffset="1">746 392 16123,'2'11'1841,"13"-5"-905,8-6-312,17 0 1025,10-4-217,20-3-352,9 3-152,3-1-368,-1 1-200,-9 4-544,-6 4-312,-23 7-632,-12 1 1960,-33 0-1056,-13 1-104,-19-1-80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8.629"/>
    </inkml:context>
    <inkml:brush xml:id="br0">
      <inkml:brushProperty name="width" value="0.05" units="cm"/>
      <inkml:brushProperty name="height" value="0.05" units="cm"/>
    </inkml:brush>
  </inkml:definitions>
  <inkml:trace contextRef="#ctx0" brushRef="#br0">0 21 18284,'44'9'1856,"15"-9"-1168,5 0-255,6 0 519,-1-5-488,-3-1-56,1 0-96,-10-6-288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9.077"/>
    </inkml:context>
    <inkml:brush xml:id="br0">
      <inkml:brushProperty name="width" value="0.05" units="cm"/>
      <inkml:brushProperty name="height" value="0.05" units="cm"/>
    </inkml:brush>
  </inkml:definitions>
  <inkml:trace contextRef="#ctx0" brushRef="#br0">44 341 13539,'-5'4'552,"0"-1"0,-1 0 0,1 1-1,-7 7 1,11-10-392,0 0 0,0 0 0,0 0 0,0 1 0,0-1 0,0 0 0,0 1 0,1-1 0,-1 0-1,0 1 1,0 1 0,1-2-50,0 0 0,0-1 0,0 1 0,0 0 0,0-1 0,0 1 0,0-1 0,1 1 0,-1 0 0,0-1 0,0 1 0,0 0 0,1-1 0,-1 1 0,0-1 0,1 1 0,-1-1 0,1 1 0,-1-1 0,0 1 0,1-1 0,-1 1 0,1-1 0,-1 1 0,1-1 0,0 0 0,0 1 0,2 0 50,-1 0 1,1 0 0,0 0-1,-1-1 1,1 1-1,0-1 1,0 1 0,-1-1-1,1 0 1,0 0 0,0-1-1,0 1 1,-1 0 0,1-1-1,0 0 1,0 0 0,2-1-1,50-22 777,-44 18-733,41-22 238,0-3 0,51-41 0,89-84-158,-115 91-232,-57 50-40,-20 15-12,0-1 0,0 1 0,0 0 0,0 0 0,1 0 0,-1 0 0,0 0 0,0 0 0,0 0 1,0 0-1,0 0 0,0-1 0,0 1 0,1 0 0,-1 0 0,0 0 0,0 0 0,0 0 0,0 0 0,0 0 0,0 0 0,1 0 0,-1 0 0,0 0 0,0 0 0,0 0 0,0 0 0,0 0 0,0 0 0,1 0 0,-1 0 0,0 0 1,0 0-1,0 0 0,0 1 0,0-1 0,0 0 0,1 0 0,-1 0 0,0 0 0,0 0 0,0 0 0,0 0 0,0 0 0,0 0 0,0 1 0,0-1 0,0 0 0,0 0 0,0 0 0,1 0 0,-1 0 0,0 0 0,0 1 0,0-1 1,0 0-1,0 0 0,0 0 0,0 0 0,0 0 0,0 0 0,0 1 0,0-1 0,0 0 0,0 0 0,0 0 0,0 0 0,-1 1 0,-1 9 0,-54 110 4,2-3 63,48-102-315,1 0 0,0 1 0,2 0 0,0 0 0,-2 28 0,4-43 180,1 1 0,0 0 0,0 0 0,0-1 0,0 1 0,0 0-1,0-1 1,0 1 0,1 0 0,-1-1 0,0 1 0,1-1 0,0 1-1,-1 0 1,1-1 0,0 1 0,0-1 0,0 0 0,0 1 0,0-1-1,0 0 1,0 1 0,0-1 0,0 0 0,1 0 0,-1 0 0,0 0-1,1 0 1,-1 0 0,4 0 0,15 4-596</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19.559"/>
    </inkml:context>
    <inkml:brush xml:id="br0">
      <inkml:brushProperty name="width" value="0.05" units="cm"/>
      <inkml:brushProperty name="height" value="0.05" units="cm"/>
    </inkml:brush>
  </inkml:definitions>
  <inkml:trace contextRef="#ctx0" brushRef="#br0">283 1 18884,'2'0'1888,"-4"9"-1199,-9 0-281,-1 11 992,2 4-296,-1 9-432,5 0-200,1 4-231,4 1-73,2-3-72,4 2-64,2-8-288,-1-1-273,-2-8-759,-4-2 1080,0-6-184,-2-2-152</inkml:trace>
  <inkml:trace contextRef="#ctx0" brushRef="#br0" timeOffset="1">0 249 19724,'14'1'1785,"9"2"-1233,10 0-232,12-1 792,4-2-296,6-5-728,2-2-480,-1-4-152,-5-4 432,-7-2-168,-7-8-136</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0.006"/>
    </inkml:context>
    <inkml:brush xml:id="br0">
      <inkml:brushProperty name="width" value="0.05" units="cm"/>
      <inkml:brushProperty name="height" value="0.05" units="cm"/>
    </inkml:brush>
  </inkml:definitions>
  <inkml:trace contextRef="#ctx0" brushRef="#br0">131 322 18492,'-12'27'1655,"-32"48"0,33-60-1253,1 1 1,1 1-1,0 0 1,1 0 0,0 1-1,-9 36 1,17-51-380,-1 0 1,0 0-1,1 0 0,0-1 1,0 1-1,0 0 0,0 0 1,0 0-1,0 0 0,1 0 0,-1 0 1,1-1-1,0 1 0,0 0 1,0 0-1,0-1 0,1 1 1,-1-1-1,1 1 0,-1-1 1,1 1-1,0-1 0,0 0 1,0 0-1,0 0 0,0 0 1,0 0-1,1-1 0,-1 1 1,1 0-1,-1-1 0,1 0 1,0 0-1,-1 0 0,1 0 1,0 0-1,0 0 0,4 0 0,6 0-145,0-1 0,1 0 0,-1-1 0,0 0 0,1-1 0,-1 0 0,0-1 0,0-1 0,0 0 0,-1 0 0,1-2 1,-1 1-1,0-2 0,-1 1 0,0-2 0,0 0 0,0 0 0,-1 0 0,0-2 0,-1 1 0,0-1 0,11-15 0,6-20-437</inkml:trace>
  <inkml:trace contextRef="#ctx0" brushRef="#br0" timeOffset="1">150 2 15323,'-8'-1'2465,"4"2"-1329,4 7-512,0 1 2457,3 4-2009,4-1-568,1-3-184,3-1-152,9-4-200</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3.919"/>
    </inkml:context>
    <inkml:brush xml:id="br0">
      <inkml:brushProperty name="width" value="0.05" units="cm"/>
      <inkml:brushProperty name="height" value="0.05" units="cm"/>
    </inkml:brush>
  </inkml:definitions>
  <inkml:trace contextRef="#ctx0" brushRef="#br0">155 249 9314,'-27'20'1500,"12"-10"-417,0 0-1,1 1 1,1 1 0,-1 1-1,2-1 1,0 2-1,-12 17 1,23-29-823,-1 1-1,1-1 1,0 1 0,0-1 0,1 1 0,-1 0-1,1-1 1,-1 6 0,1-8-207,0 0 0,0 1 0,0-1 0,0 1 1,0-1-1,0 0 0,0 1 0,0-1 0,0 1 0,0-1 0,0 0 1,0 1-1,1-1 0,-1 0 0,0 1 0,0-1 0,0 0 0,1 1 1,-1-1-1,0 0 0,0 1 0,1-1 0,-1 0 0,0 0 1,1 1-1,0-1 5,0 0 0,0 0 1,0 0-1,-1 0 0,1 0 1,0 0-1,0 0 1,0 0-1,0-1 0,-1 1 1,1 0-1,0 0 0,0-1 1,0 1-1,-1-1 0,1 1 1,1-1-1,12-10 200,0 0 0,-1-1 0,0-1 1,-1 0-1,20-28 0,-6 9-84,34-43 71,78-87-36,-134 158-206,-1 0-1,1 0 0,-1 0 0,1 1-1,0-1 1,0 1 0,1-1-1,-1 1 1,1 1 0,-1-1-1,1 1 1,5-2 0,-9 4-2,0-1 0,-1 1 1,1 0-1,-1 0 0,1 0 1,0 0-1,-1 0 0,1 1 1,-1-1-1,1 0 0,-1 0 1,1 0-1,0 0 1,-1 1-1,1-1 0,-1 0 1,1 1-1,-1-1 0,1 0 1,-1 1-1,1-1 0,-1 1 1,1-1-1,-1 0 0,0 1 1,1-1-1,-1 1 0,0-1 1,1 1-1,-1 0 0,0-1 1,0 1-1,0-1 0,1 1 1,-1-1-1,0 1 1,0 0-1,0-1 0,0 2 1,1 27 8,-2-26-7,-4 42 94,-2-1 0,-21 69 0,9-40 65,12-44-117,-2 9 8,0 1 0,-4 60 0,15-86-673,2-16-813,7-20 151,-4-5 669,1-10-197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4.848"/>
    </inkml:context>
    <inkml:brush xml:id="br0">
      <inkml:brushProperty name="width" value="0.05" units="cm"/>
      <inkml:brushProperty name="height" value="0.05" units="cm"/>
    </inkml:brush>
  </inkml:definitions>
  <inkml:trace contextRef="#ctx0" brushRef="#br0">46 62 15371,'3'-2'1011,"-1"-1"-1,0 1 0,0 0 0,0-1 1,0 0-1,0 1 0,-1-1 0,1 0 1,-1 0-1,2-4 0,-3 6-978,6-19 558,1 13-454,-7 7-129,0 1 0,1-1-1,-1 1 1,1-1 0,-1 1 0,0 0-1,1-1 1,-1 1 0,0-1 0,0 1 0,0 0-1,1-1 1,-1 1 0,0-1 0,0 1 0,0 0-1,0-1 1,0 1 0,0 0 0,0-1-1,-1 2 1,2 51 194,-9 83 1,-19 53 117,19-140-165,5-39-45,-2-15-111,-4-23-1296,6 18-637,-12-24-1264,9 21 2149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5.307"/>
    </inkml:context>
    <inkml:brush xml:id="br0">
      <inkml:brushProperty name="width" value="0.05" units="cm"/>
      <inkml:brushProperty name="height" value="0.05" units="cm"/>
    </inkml:brush>
  </inkml:definitions>
  <inkml:trace contextRef="#ctx0" brushRef="#br0">1 66 16772,'0'-9'2104,"0"2"-1280,6 0-280,5 3 1145,6 2-497,1 1-224,5-2-424,1 0-208,1 0-552,1 1-496,0-2 632,2-3-120,-4-6-96</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5.831"/>
    </inkml:context>
    <inkml:brush xml:id="br0">
      <inkml:brushProperty name="width" value="0.05" units="cm"/>
      <inkml:brushProperty name="height" value="0.05" units="cm"/>
    </inkml:brush>
  </inkml:definitions>
  <inkml:trace contextRef="#ctx0" brushRef="#br0">1 155 15339,'47'-1'1875,"-34"1"-1371,-1-1 1,1 2-1,0 0 1,17 3 0,-26-3-396,0 0-1,0 0 1,0 1 0,0 0 0,-1-1 0,1 1 0,0 1 0,-1-1 0,0 0 0,1 1-1,-1 0 1,0 0 0,0 0 0,-1 0 0,1 0 0,-1 0 0,4 7 0,-1 1 46,0 0 0,-1 0 1,0 0-1,-1 1 0,-1 0 1,1-1-1,-2 1 0,1 17 1,-2-8 201,0 0 1,-2 1 0,-7 36-1,9-55-293,0-1 1,-1 0-1,1 0 0,-1 0 1,0 1-1,0-1 0,0 0 0,0 0 1,0 0-1,-2 3 0,2-5-46,1 0-1,0 0 1,0 0 0,-1 1 0,1-1-1,0 0 1,-1 0 0,1 0-1,0 0 1,-1 0 0,1 0 0,0 0-1,0 0 1,-1 0 0,1 0-1,0 0 1,-1-1 0,1 1 0,0 0-1,-1 0 1,1 0 0,0 0-1,0 0 1,-1-1 0,1 1 0,0 0-1,0 0 1,0 0 0,-1-1-1,1 1 1,0 0 0,0 0 0,0 0-1,-1-1 1,1 1 0,0 0-1,0-1 1,0 1 0,0 0 0,0 0-1,0-1 1,-4-7 171,1 0 0,1 0-1,-4-16 1,-10-62 508,-9-162 0,25 246-691,0 0 0,0 0-1,0 0 1,0 0 0,0 0 0,1 0 0,-1 0 0,1 0 0,1-3 0,-2 5-3,0-1-1,1 1 1,-1-1 0,0 1-1,1-1 1,-1 1 0,1 0-1,-1-1 1,1 1-1,-1-1 1,1 1 0,-1 0-1,1-1 1,-1 1 0,1 0-1,-1 0 1,1 0 0,-1-1-1,1 1 1,0 0 0,0 0-1,2 0-8,1 1-1,-1-1 0,1 1 0,-1 0 0,0 0 0,1 0 0,-1 0 0,5 3 0,2 1-90,1-2-300,1 1 0,0-2 0,-1 0 0,1 0 0,0-1 0,0 0 1,0-1-1,0 0 0,0-1 0,0-1 0,12-3 0,5 1-462</inkml:trace>
  <inkml:trace contextRef="#ctx0" brushRef="#br0" timeOffset="1">823 0 16748,'4'19'1584,"-4"4"-1048,-1 4-200,-2 11 720,1 5-143,-1 8-257,0-1-128,0 1-168,-3-4-48,1-5-40,2-4-48,0-14-408,-2-5-312,4-18 1656,-8 4-1160,1-11 32,0-8-24</inkml:trace>
  <inkml:trace contextRef="#ctx0" brushRef="#br0" timeOffset="2">617 257 16299,'4'-6'2121,"3"-1"-1257,12 2-288,0 4 1265,11-1-729,3 2-152,7 2-544,-2-2-400,4 1 640,-4 2-560,-1-9-88,-2-5-16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6.311"/>
    </inkml:context>
    <inkml:brush xml:id="br0">
      <inkml:brushProperty name="width" value="0.05" units="cm"/>
      <inkml:brushProperty name="height" value="0.05" units="cm"/>
    </inkml:brush>
  </inkml:definitions>
  <inkml:trace contextRef="#ctx0" brushRef="#br0">63 0 20788,'-5'8'1793,"2"7"-1305,0 5-224,-1 12 768,-3 7-312,-2 7-384,2 3-104,-1 0-176,2 0-144,1-10-320,1-8-208,2-17-632,4-13 1664,4-21-648,3-12-168,6-18-80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1.283"/>
    </inkml:context>
    <inkml:brush xml:id="br0">
      <inkml:brushProperty name="width" value="0.05" units="cm"/>
      <inkml:brushProperty name="height" value="0.05" units="cm"/>
    </inkml:brush>
  </inkml:definitions>
  <inkml:trace contextRef="#ctx0" brushRef="#br0">91 11 14235,'2'-11'1848,"-13"20"-1099,5-1-627,1-1 1,1 1-1,0-1 1,0 1-1,0 1 1,-2 9-1,-14 55 39,18-67-146,-7 34 72,-5 51 0,12-76-54,1 0-1,1 0 0,0 0 0,1 0 1,1 0-1,6 26 0,-7-38-17,0 0-1,0 0 0,0 0 1,0 0-1,1-1 0,-1 1 1,1 0-1,-1-1 1,1 1-1,0-1 0,0 0 1,0 0-1,0 0 0,1 0 1,-1 0-1,0 0 1,1 0-1,-1-1 0,6 3 1,-4-3 9,0 0-1,1 0 1,-1 0 0,0-1 0,1 0 0,-1 1 0,0-2 0,1 1 0,-1 0 0,0-1 0,1 0 0,4-2 0,6-2 50,0-1 0,-1 0-1,0-1 1,0-1 0,-1 0 0,19-16 0,-13 8 26,0-1-1,-2 0 0,0-2 0,-1 0 1,0 0-1,-2-2 0,-1 0 0,0 0 0,16-40 1,-21 25 31,-10 31-48,-4 23-33,-1 7-45,2 1 1,-6 50-1,11-65-7,-1-1 0,1 1 0,1-1 0,0 1 0,0-1 0,1 0-1,0 1 1,1-1 0,0 0 0,7 13 0,-8-19 5,0-1-1,1 1 1,-1-1-1,1 1 1,0-1-1,0 0 1,0 0-1,1 0 1,-1 0-1,0-1 1,1 1-1,0-1 1,0 0 0,0 0-1,0-1 1,0 1-1,0-1 1,0 1-1,0-1 1,1-1-1,-1 1 1,0-1-1,1 1 1,-1-1-1,0 0 1,1-1-1,-1 1 1,0-1-1,8-2 1,0 0 61,-1-1-1,1 0 1,-1-1-1,-1 0 1,1 0 0,-1-1-1,0-1 1,0 0 0,15-13-1,-15 9 51,-1 1-1,0-1 1,-1-1 0,0 0-1,-1 0 1,0 0 0,-1-1-1,0 0 1,5-19-1,-8 23-52,0 0-1,-1-1 0,0 1 0,-1 0 0,0-1 0,-1 1 0,0 0 0,0-1 0,-1 1 0,0-1 1,0 1-1,-1 0 0,-1 0 0,0 0 0,-3-9 0,5 16-83,0 0-1,1 0 1,-1 1 0,0-1-1,0 0 1,0 1 0,0-1-1,0 1 1,0-1 0,0 1-1,-1-1 1,1 1 0,0 0-1,-1 0 1,1 0 0,-1 0-1,0 0 1,1 0 0,-1 0-1,0 0 1,1 1 0,-1-1-1,0 0 1,0 1 0,0 0-1,1-1 1,-4 1 0,1 8-1483,2-7 1052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6.708"/>
    </inkml:context>
    <inkml:brush xml:id="br0">
      <inkml:brushProperty name="width" value="0.05" units="cm"/>
      <inkml:brushProperty name="height" value="0.05" units="cm"/>
    </inkml:brush>
  </inkml:definitions>
  <inkml:trace contextRef="#ctx0" brushRef="#br0">345 111 14243,'4'10'2201,"0"10"-1209,-8 11-432,-2 4 2240,-1 13-1823,-1 2-137,0 5-368,1 0-168,1-3-192,-1-4-80,4-15-296,0 0-256,2-23 448,-2-5-104,1-16-48</inkml:trace>
  <inkml:trace contextRef="#ctx0" brushRef="#br0" timeOffset="1">0 0 16788,'0'0'2328,"8"7"-1320,9-1-352,7 0 1825,12-2-1209,5 1-184,8-3-399,1-2-129,-1 0-272,0 0-192,-7-4-760,-6-2 1360,-14 5-696,-4 1-72,-16 0-8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7.187"/>
    </inkml:context>
    <inkml:brush xml:id="br0">
      <inkml:brushProperty name="width" value="0.05" units="cm"/>
      <inkml:brushProperty name="height" value="0.05" units="cm"/>
    </inkml:brush>
  </inkml:definitions>
  <inkml:trace contextRef="#ctx0" brushRef="#br0">1 11 18028,'0'-1'180,"1"0"0,0 0-1,0 1 1,-1-1 0,1 0 0,0 0 0,0 1 0,0-1 0,0 1-1,0-1 1,0 1 0,0-1 0,0 1 0,0-1 0,0 1 0,0 0 0,0 0-1,0 0 1,0-1 0,0 1 0,0 0 0,1 0 0,-1 0 0,0 1-1,0-1 1,1 0 0,-1 2-44,1-1-1,-1 1 0,0-1 1,0 1-1,0 0 1,0-1-1,0 1 0,-1 0 1,1 0-1,0-1 1,-1 1-1,0 0 0,1 0 1,-1 0-1,0 2 1,7 48 339,-2 0 0,-4 82 1,-15 23-2580,1-183 1391,5 1 194</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7.634"/>
    </inkml:context>
    <inkml:brush xml:id="br0">
      <inkml:brushProperty name="width" value="0.05" units="cm"/>
      <inkml:brushProperty name="height" value="0.05" units="cm"/>
    </inkml:brush>
  </inkml:definitions>
  <inkml:trace contextRef="#ctx0" brushRef="#br0">7 40 15635,'-6'0'3025,"9"5"-2329,6-2 1337,3 2-497,8-4-440,6-1-200,8-5-536,6-1-280,1-1-992,2-4 888,-3 0-200,3-2-128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8.082"/>
    </inkml:context>
    <inkml:brush xml:id="br0">
      <inkml:brushProperty name="width" value="0.05" units="cm"/>
      <inkml:brushProperty name="height" value="0.05" units="cm"/>
    </inkml:brush>
  </inkml:definitions>
  <inkml:trace contextRef="#ctx0" brushRef="#br0">1 181 19428,'5'-1'423,"-1"-1"-1,1 0 1,0 0 0,-1 0-1,0 0 1,1 0 0,-1-1-1,0 0 1,5-4 0,-7 4-267,1 1 0,0 0 0,0-1 0,0 1 0,0 0 0,0 1 0,0-1 0,1 0 1,-1 1-1,0 0 0,1 0 0,-1 0 0,1 0 0,0 0 0,-1 1 0,8 0 0,-10 0-140,1 0 1,-1 1-1,0 0 0,0-1 0,0 1 0,0 0 0,0-1 1,0 1-1,0 0 0,0 0 0,0 0 0,-1 0 0,1 0 1,0 0-1,0 0 0,-1 0 0,1 0 0,-1 0 1,1 0-1,-1 1 0,1-1 0,-1 0 0,0 0 0,1 0 1,-1 1-1,0 1 0,2 38 59,-2-35-51,-5 82 24,1-52 103,3-27 90,1-10 161,4-89 268,0 32-348,-2-1 1,-8-70 0,7 132-385,0-1 1,0 1 0,1-1-1,-1 1 1,1-1 0,-1 0 0,1 1-1,0-1 1,0 0 0,0 0-1,0 0 1,0 0 0,0-1-1,0 1 1,1-1 0,-1 1 0,0-1-1,1 0 1,0 0 0,-1 0-1,1 0 1,5 1 0,3 1-416,0 0 1,0-1 0,1 0-1,20 0 1,0-2-149,4-3-189</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8.545"/>
    </inkml:context>
    <inkml:brush xml:id="br0">
      <inkml:brushProperty name="width" value="0.05" units="cm"/>
      <inkml:brushProperty name="height" value="0.05" units="cm"/>
    </inkml:brush>
  </inkml:definitions>
  <inkml:trace contextRef="#ctx0" brushRef="#br0">226 270 18764,'-2'5'2048,"-1"15"-1223,-2 6-313,-4 14 1072,0 7-368,-3 13-440,-3 1-255,4 2-305,-1-2-88,5-11-224,1-7-160,6-23-369,8-18-263,9-28-472,4-13-120,4-17 928,5-7-353,4-6-79</inkml:trace>
  <inkml:trace contextRef="#ctx0" brushRef="#br0" timeOffset="1">472 250 13387,'1'0'75,"-1"0"1,1-1-1,-1 1 1,1 0-1,-1 0 1,1 0-1,-1-1 1,1 1-1,-1 0 1,1 0-1,0 0 1,-1 0-1,1 0 1,-1 0-1,1 0 1,-1 0-1,1 0 1,0 0-1,-1 0 1,1 0-1,-1 1 1,1-1-1,-1 0 1,1 0-1,-1 0 1,1 1-1,-1-1 1,1 0-1,-1 1 1,1-1-1,-1 1 1,1-1-1,-1 0 0,0 1 1,1-1-1,-1 1 1,0-1-1,1 1 1,-1-1-1,0 1 1,0-1-1,1 1 1,-1-1-1,0 1 1,0 0-1,0-1 1,0 1-1,0-1 1,0 1-1,0-1 1,0 1-1,0 0 1,0-1-1,0 1 1,0-1-1,0 1 1,0 0-1,-1-1 1,1 1-1,0 0 1,-3 8 526,0 0 1,0 0-1,-6 10 1,4-7 222,-57 164 3487,55-152-4188,2-1 0,0 1 0,2 0-1,1 0 1,1 39 0,4-47-618,2-12 331,-4-5 169,0 0 1,0 1-1,-1-2 0,1 1 0,0 0 1,-1 0-1,1 0 0,0 0 0,-1 0 1,0 0-1,1-1 0,-1 1 0,0 0 1,1 0-1,-1 0 0,0-1 0,0-1 0,1-27-176,-1-4-32</inkml:trace>
  <inkml:trace contextRef="#ctx0" brushRef="#br0" timeOffset="2">11 1 17804,'-10'5'1952,"11"8"-1032,8 6-287,14 2 1023,9-1-168,17 0-344,13-3-191,16-5-281,6-6-112,6-4-288,-1-4-112,-8-4-776,-7-2-184,-9-4 648,-11 0-176,-20 0-128</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9.012"/>
    </inkml:context>
    <inkml:brush xml:id="br0">
      <inkml:brushProperty name="width" value="0.05" units="cm"/>
      <inkml:brushProperty name="height" value="0.05" units="cm"/>
    </inkml:brush>
  </inkml:definitions>
  <inkml:trace contextRef="#ctx0" brushRef="#br0">6 0 18756,'-4'14'2208,"2"-2"-1391,16-1-321,9-2 1120,18-4-480,14-2-255,16-3-345,2 0-128,1-5-336,-2 2-208,-10 2-544,-7-1-417,-22 2 873,-15 2-192,-23 2-144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9.451"/>
    </inkml:context>
    <inkml:brush xml:id="br0">
      <inkml:brushProperty name="width" value="0.05" units="cm"/>
      <inkml:brushProperty name="height" value="0.05" units="cm"/>
    </inkml:brush>
  </inkml:definitions>
  <inkml:trace contextRef="#ctx0" brushRef="#br0">1 0 17660,'12'20'1768,"12"-6"-1096,7-2-248,15-4 777,3-7-161,8-2-576,1-7-480,1-4 128,3-1-80,-6 0-112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29.904"/>
    </inkml:context>
    <inkml:brush xml:id="br0">
      <inkml:brushProperty name="width" value="0.05" units="cm"/>
      <inkml:brushProperty name="height" value="0.05" units="cm"/>
    </inkml:brush>
  </inkml:definitions>
  <inkml:trace contextRef="#ctx0" brushRef="#br0">45 373 14923,'-7'16'897,"1"-4"-335,0 1 1,0 0 0,2 0 0,-1 1-1,2-1 1,0 1 0,-1 16 0,3-30-510,1 1 1,0-1-1,0 1 1,0-1-1,0 1 1,0 0-1,0-1 0,0 1 1,0-1-1,0 1 1,1-1-1,-1 1 1,0-1-1,0 1 1,0 0-1,1-1 1,-1 1-1,0-1 1,1 0-1,-1 1 1,0-1-1,1 1 1,-1-1-1,0 1 0,1-1 1,-1 0-1,1 1 1,-1-1-1,1 0 1,-1 1-1,1-1 1,-1 0-1,1 0 1,-1 0-1,1 1 1,-1-1-1,1 0 1,0 0-1,-1 0 1,1 0-1,-1 0 1,1 0-1,-1 0 0,1 0 1,0 0-1,-1 0 1,1 0-1,-1-1 1,1 1-1,-1 0 1,1 0-1,0-1 1,5-2 215,0 1 0,0-1 1,-1-1-1,6-3 1,67-54 713,-2-3 1,70-79-1,-69 67-730,-18 17-153,44-41 1,-98 97-98,-5 6-3,-4 7 1,-51 93-11,-13 29 72,58-111-177,2 1-1,0 0 1,1 1-1,-4 28 1,10-48 85,1 0 0,0 0 1,-1 0-1,1 0 0,0 0 0,0 0 1,1 0-1,-1 0 0,2 5 0,-2-8 36,0 0 0,0 1-1,0-1 1,1 1-1,-1-1 1,0 0 0,0 1-1,1-1 1,-1 0 0,0 1-1,1-1 1,-1 0-1,0 0 1,1 1 0,-1-1-1,1 0 1,-1 0 0,0 0-1,1 1 1,-1-1 0,1 0-1,-1 0 1,1 0-1,0 0 1,17-6-123,3-7-61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30.475"/>
    </inkml:context>
    <inkml:brush xml:id="br0">
      <inkml:brushProperty name="width" value="0.05" units="cm"/>
      <inkml:brushProperty name="height" value="0.05" units="cm"/>
    </inkml:brush>
  </inkml:definitions>
  <inkml:trace contextRef="#ctx0" brushRef="#br0">306 4 17876,'0'-3'1968,"-1"15"-1160,-4 3-295,-1 10 1135,0 5-360,-2 6-472,1 5-216,-1 2-255,-1 3-81,1-2-88,-1 2-80,1-5-256,1-4-264,-3-9-849,4-8 1089,-3-19-168,0-6-160</inkml:trace>
  <inkml:trace contextRef="#ctx0" brushRef="#br0" timeOffset="1">0 210 17492,'8'-3'1872,"9"2"-1056,4-1-304,11 2 961,5 0-305,6 0-480,4-1-272,-1-1-1024,0 1 1128,-6-2-544,-2 1-96,-3-1-40</inkml:trace>
  <inkml:trace contextRef="#ctx0" brushRef="#br0" timeOffset="2">997 59 16940,'0'17'1896,"-2"6"-1304,-9 4-312,-4 4 1121,-2 4-721,-3 5-96,2 0-416,0-2-96,7 0-72,2-4-32,9-10-216,3-5-112,9-13-408,5-6 2016,4-19-1280,2-3-32,0-11 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30.848"/>
    </inkml:context>
    <inkml:brush xml:id="br0">
      <inkml:brushProperty name="width" value="0.05" units="cm"/>
      <inkml:brushProperty name="height" value="0.05" units="cm"/>
    </inkml:brush>
  </inkml:definitions>
  <inkml:trace contextRef="#ctx0" brushRef="#br0">12 10 17172,'-9'-9'2016,"8"9"-1056,-1 3-360,4 14 1209,4 2-425,-2 6-544,3-2-464,0-3-896,-1-5 1512,5-15-976,0-8-64,-2-13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1.691"/>
    </inkml:context>
    <inkml:brush xml:id="br0">
      <inkml:brushProperty name="width" value="0.05" units="cm"/>
      <inkml:brushProperty name="height" value="0.05" units="cm"/>
    </inkml:brush>
  </inkml:definitions>
  <inkml:trace contextRef="#ctx0" brushRef="#br0">41 1 16916,'0'16'1424,"-5"15"-1048,-3 4-128,1 13 440,1-1-200,0 8-144,1 0-40,2-6-224,3-6-96,0-11-208,1-6-176,1-12-384,-2-11 624,1 6-112,-1-12-128</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31.959"/>
    </inkml:context>
    <inkml:brush xml:id="br0">
      <inkml:brushProperty name="width" value="0.05" units="cm"/>
      <inkml:brushProperty name="height" value="0.05" units="cm"/>
    </inkml:brush>
  </inkml:definitions>
  <inkml:trace contextRef="#ctx0" brushRef="#br0">0 0 18652,'13'28'1632,"6"4"-1056,6-1-207,10 6 567,8 2-96,6 6-208,1-1-152,6 5-272,0-1-96,-4-4-296,0-1-320,-9-3-592,-6-5 904,-10-17-192,-5-9-136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1:32.847"/>
    </inkml:context>
    <inkml:brush xml:id="br0">
      <inkml:brushProperty name="width" value="0.05" units="cm"/>
      <inkml:brushProperty name="height" value="0.05" units="cm"/>
    </inkml:brush>
  </inkml:definitions>
  <inkml:trace contextRef="#ctx0" brushRef="#br0">25 7 16716,'-9'-6'1664,"-2"6"-1064,6 3-200,10 14 768,7 4-111,17 11-265,10 8-136,14 12-248,8 5-72,19 9-32,6 0-120,4-2-344,0-1-288,-6-11-2177,2-2 2313,-11-13-296,-6-10-256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48.176"/>
    </inkml:context>
    <inkml:brush xml:id="br0">
      <inkml:brushProperty name="width" value="0.05" units="cm"/>
      <inkml:brushProperty name="height" value="0.05" units="cm"/>
    </inkml:brush>
  </inkml:definitions>
  <inkml:trace contextRef="#ctx0" brushRef="#br0">45 0 14307,'-45'2'3471,"61"4"1357,13 1-3661,347 68 2072,-337-68-3187,71 3-1,-93-10-319,1-1 0,-1 0 0,1-1 0,-1-1 0,0 0 0,24-9 0,-31 8 106,-1-1 0,0 0 0,0 0 0,-1-1 0,9-7-1,-8 6-62,14-10-363</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48.793"/>
    </inkml:context>
    <inkml:brush xml:id="br0">
      <inkml:brushProperty name="width" value="0.05" units="cm"/>
      <inkml:brushProperty name="height" value="0.05" units="cm"/>
    </inkml:brush>
  </inkml:definitions>
  <inkml:trace contextRef="#ctx0" brushRef="#br0">23 1 14891,'-18'2'2061,"14"0"-533,12 0 294,147 19 2656,-84-9-3839,89 27 0,-134-31-759,89 25 680,-39-16-3156,-78-19 1636,-8-4 303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56.762"/>
    </inkml:context>
    <inkml:brush xml:id="br0">
      <inkml:brushProperty name="width" value="0.05" units="cm"/>
      <inkml:brushProperty name="height" value="0.05" units="cm"/>
    </inkml:brush>
  </inkml:definitions>
  <inkml:trace contextRef="#ctx0" brushRef="#br0">29 45 13899,'0'-2'103,"-1"-2"152,0 1-1,0-1 1,-1 1-1,1-1 0,-1 1 1,0-1-1,0 1 1,0 0-1,0 0 1,-4-5-1,5 8-220,1 0 0,0 0 0,0 0 0,0 0-1,0 0 1,0 0 0,0 0 0,0 0 0,-1 0 0,1 0 0,0-1 0,0 1 0,0 0 0,0 0 0,0 0-1,-1 0 1,1 0 0,0 0 0,0 0 0,0 0 0,0 0 0,0 0 0,-1 0 0,1 0 0,0 0 0,0 0-1,0 0 1,0 1 0,0-1 0,-1 0 0,1 0 0,0 0 0,0 0 0,0 0 0,0 0 0,0 0 0,0 0-1,0 0 1,-1 1 0,1-1 0,0 0 0,0 0 0,0 0 0,0 0 0,0 0 0,0 0 0,0 1 0,0-1-1,0 0 1,0 0 0,0 0 0,0 0 0,0 0 0,0 1 0,0-1 0,0 0 0,0 0 0,0 0 0,0 0-1,0 0 1,0 1 0,0-1 0,0 0 0,0 0 0,0 0 0,0 0 0,1 12 661,4 5-376,1-1 0,1 1 0,0-1-1,1-1 1,1 1 0,15 20 0,71 82 432,-90-112-693,365 392 1698,-269-301-1257,215 158 0,-165-161-244,1 1-139,-148-93-124,6 5-105,0 0 1,15 15-1,-20-11-406,-11-7-244,-16-5-127,-126-36 680,80 21-143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2:57.209"/>
    </inkml:context>
    <inkml:brush xml:id="br0">
      <inkml:brushProperty name="width" value="0.05" units="cm"/>
      <inkml:brushProperty name="height" value="0.05" units="cm"/>
    </inkml:brush>
  </inkml:definitions>
  <inkml:trace contextRef="#ctx0" brushRef="#br0">19 1207 12251,'-14'30'1598,"13"-29"-1480,1 0-1,-1 1 0,1-1 1,-1 0-1,1 0 0,0 0 1,-1 1-1,1-1 0,0 0 0,0 1 1,0-1-1,0 0 0,0 0 1,0 1-1,0-1 0,0 0 1,1 1-1,-1-1 0,0 0 1,1 0-1,-1 0 0,2 2 1,-2-3-44,1 0 0,0 0 1,0 0-1,0 0 1,-1 0-1,1 0 0,0 0 1,0 0-1,0 0 1,-1 0-1,1-1 1,0 1-1,0 0 0,-1 0 1,1-1-1,0 1 1,-1-1-1,1 1 0,0-1 1,-1 1-1,1-1 1,-1 1-1,1-1 0,0 0 1,18-19 476,-16 18-385,33-37 577,3 1 0,81-61 0,24 3-472,-48 34-234,126-105 0,149-214 2,-259 261-913,36-43-819,-143 158 1524,-1-1 0,0 0 0,0 0 0,0-1 0,-1 1 0,3-10 0,2-4-287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3.783"/>
    </inkml:context>
    <inkml:brush xml:id="br0">
      <inkml:brushProperty name="width" value="0.05" units="cm"/>
      <inkml:brushProperty name="height" value="0.05" units="cm"/>
    </inkml:brush>
  </inkml:definitions>
  <inkml:trace contextRef="#ctx0" brushRef="#br0">1 146 15267,'1'6'1713,"3"-3"-881,5-3-312,12-5 1216,10-7-776,12-8-223,4-3-89,7-1-352,1-1-208,-3 5-400,-3 4-264,-8 9-393,-10 4-391,-16 5 968,-10 10-272,-18 5-184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4.231"/>
    </inkml:context>
    <inkml:brush xml:id="br0">
      <inkml:brushProperty name="width" value="0.05" units="cm"/>
      <inkml:brushProperty name="height" value="0.05" units="cm"/>
    </inkml:brush>
  </inkml:definitions>
  <inkml:trace contextRef="#ctx0" brushRef="#br0">4 164 15667,'-3'15'1761,"10"-6"-873,6-5-296,6-9 960,9-6-335,7-6-289,10-3-168,5-1-584,1-2-352,-1 2-800,-1-1-1865,0 4 2369,-5 1-392,-2 0-352</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4.603"/>
    </inkml:context>
    <inkml:brush xml:id="br0">
      <inkml:brushProperty name="width" value="0.05" units="cm"/>
      <inkml:brushProperty name="height" value="0.05" units="cm"/>
    </inkml:brush>
  </inkml:definitions>
  <inkml:trace contextRef="#ctx0" brushRef="#br0">1 46 17692,'30'-12'3954,"-14"5"-3669,0 2 1,0-1-1,1 2 1,-1 0-1,1 1 1,18-1-1,-30 3-277,-1 1 0,0 0-1,1 0 1,-1 1 0,1-1 0,-1 1 0,0 0-1,0 0 1,1 0 0,-1 1 0,0-1 0,0 1 0,0 0-1,0 0 1,-1 0 0,1 1 0,-1 0 0,1-1-1,-1 1 1,0 0 0,0 1 0,0-1 0,0 0-1,-1 1 1,1 0 0,-1-1 0,0 1 0,3 8-1,0 4 44,-1 0 0,-1 0-1,0 0 1,-1 0 0,-1 1-1,-1-1 1,0 1 0,-4 20-1,-28 131 479,30-159-497,-33 109-778,26-91 23,6-21 390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5.465"/>
    </inkml:context>
    <inkml:brush xml:id="br0">
      <inkml:brushProperty name="width" value="0.05" units="cm"/>
      <inkml:brushProperty name="height" value="0.05" units="cm"/>
    </inkml:brush>
  </inkml:definitions>
  <inkml:trace contextRef="#ctx0" brushRef="#br0">23 389 16347,'-1'0'101,"0"1"0,1-1-1,-1 0 1,0 0-1,1 0 1,-1 0-1,0 0 1,0 0 0,1 0-1,-1 0 1,0 0-1,1 0 1,-1-1-1,0 1 1,1 0 0,-1 0-1,0-1 1,1 1-1,-1 0 1,0-1-1,1 1 1,-1 0 0,1-1-1,-1 1 1,1-1-1,-1 1 1,1-1-1,-1 1 1,0-2 0,1 0 25,-1 1 1,1-1-1,-1 0 1,1 1-1,0-1 0,0 0 1,0 0-1,0 1 1,0-1-1,0 0 1,1-3-1,1-4 247,1-1-1,0 0 0,5-9 0,-4 11-201,-1 1-1,1 1 0,0-1 1,1 1-1,0-1 1,11-10-1,-15 16-150,0-1 0,1 1 1,0-1-1,-1 1 0,1 0 0,0-1 1,0 1-1,0 0 0,0 0 0,0 1 1,0-1-1,0 0 0,0 1 0,0-1 1,0 1-1,0 0 0,0-1 1,1 1-1,-1 0 0,0 0 0,0 0 1,0 1-1,0-1 0,0 1 0,0-1 1,1 1-1,-1 0 0,0-1 0,-1 1 1,4 2-1,0 1 8,-1 0 1,1 0-1,-1 0 1,0 1-1,0 0 0,0-1 1,-1 2-1,1-1 1,-1 0-1,0 1 1,2 7-1,4 11 99,8 33 0,-15-49-98,26 123 1982,-36-180-1610,-1 1 0,-3 1 1,-1-1-1,-3 2 0,-36-76 0,44 105-291,-21-30-1,32 51-117,0 0 0,1 0 0,0-1 1,-1 1-1,1-1 0,0 0 0,0 0 0,1 0 0,-1-1 1,1 0-1,-1 0 0,1 0 0,0 0 0,5 1 0,-3-2-112,0 0-1,0 0 1,0-1 0,0 0-1,0 0 1,0-1-1,-1 0 1,1 0-1,10-3 1,-4-1-243,1 0 0,-1-1-1,1-1 1,-2 0 0,1 0 0,-1-1-1,0-1 1,-1 0 0,14-14 0,3-8-332,-2 4-112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2.422"/>
    </inkml:context>
    <inkml:brush xml:id="br0">
      <inkml:brushProperty name="width" value="0.05" units="cm"/>
      <inkml:brushProperty name="height" value="0.05" units="cm"/>
    </inkml:brush>
  </inkml:definitions>
  <inkml:trace contextRef="#ctx0" brushRef="#br0">51 9 13627,'-18'88'2097,"-8"103"1,19-75-1516,12 187 1,-4-291-549,-1-7 0,0 0 0,0 0 0,1-1 0,0 1 0,0 0 0,0 0 0,2 5 0,-3-10-26,1 0-1,-1 0 0,0 0 0,0 0 0,1 0 0,-1 0 0,0 0 0,0-1 0,1 1 0,-1 0 0,0 0 1,0 0-1,0 0 0,1 0 0,-1 0 0,0 0 0,0-1 0,1 1 0,-1 0 0,0 0 0,0 0 0,0 0 0,0-1 1,1 1-1,-1 0 0,0 0 0,0-1 0,0 1 0,0 0 0,0 0 0,0 0 0,0-1 0,0 1 0,0 0 1,0 0-1,0-1 0,0 1 0,0 0 0,0 0 0,0-1 0,0 1 0,0 0 0,0-1 0,5-17 146,10-212 859,-8 95-806,-3 110-227,-4 25 20,0-1 0,0 1 0,0 0-1,0-1 1,0 1 0,0 0 0,0-1 0,0 1-1,0 0 1,1 0 0,-1-1 0,0 1-1,0 0 1,0-1 0,1 1 0,-1 0 0,0 0-1,0 0 1,1-1 0,-1 1 0,0 0 0,0 0-1,1 0 1,-1 0 0,0-1 0,1 1 0,-1 0-1,0 0 1,0 0 0,1 0 0,-1 0 0,0 0-1,1 0 1,-1 0 0,0 0 0,1 0 0,-1 0-1,0 0 1,1 0 0,-1 0 0,0 0 0,1 0-1,-1 0 1,0 1 0,0-1 0,1 0 0,-1 0-1,14 11-27,-11-8 20,4 2 4,-1-1-1,1 0 1,0 0-1,0-1 1,1 0 0,-1 0-1,0-1 1,1 0-1,0 0 1,0-1-1,-1 0 1,1 0-1,0-1 1,0 0 0,0 0-1,0-1 1,12-2-1,-5 0 19,0-1 0,0 0 1,0-1-1,-1-1 0,0 0 0,0-1 0,0-1 0,14-10 0,-16 9 9,0-1 0,-1-1 0,0 0 0,-1 0 0,0-1 0,-1 0 0,0-1 0,12-23 0,-17 28-11,-1 1 1,1-1-1,-1 0 0,-1 0 1,1 0-1,-1 0 1,-1-1-1,0 1 0,0 0 1,0-1-1,-1 1 1,0-1-1,-1 1 0,0 0 1,0-1-1,-1 1 0,-4-12 1,6 18-11,-1 0 0,0-1 0,0 1 0,0 0 1,0 0-1,0 0 0,0 0 0,0 0 0,-1 1 0,1-1 0,-1 0 0,1 1 1,-1-1-1,0 1 0,0-1 0,1 1 0,-1 0 0,0-1 0,0 1 0,0 0 1,-1 1-1,1-1 0,0 0 0,0 0 0,0 1 0,-1 0 0,1-1 0,0 1 1,0 0-1,-1 0 0,1 0 0,0 0 0,0 1 0,-1-1 0,1 0 0,0 1 1,-3 0-1,-1 2-1,0 0 0,0 0 0,0 1 0,1-1 0,-1 1 0,1 0 0,0 1 0,0-1 0,0 1 0,1 0 0,-6 7 0,0 3-2,0 0 0,2 1 0,-1 0 0,-8 26 0,14-35 1,1 1 0,0 0 0,0-1 0,0 1 0,1 0 0,0 0 0,1 0 0,0 0 0,0 0 0,1 0 0,0 0 0,3 10 0,-3-14 0,1 0 1,-1 0 0,1-1-1,0 1 1,0-1-1,1 1 1,-1-1 0,1 0-1,0 0 1,0 0-1,0 0 1,0 0 0,4 2-1,5 3-4,1-1 0,19 8 0,-22-11 3,0 1 0,-1 0 1,0 0-1,0 1 0,13 10 0,-17-10 4,0-1 0,-1 1 1,0 0-1,0 1 0,0-1 0,-1 1 1,1 0-1,-2 0 0,1 0 0,-1 0 0,0 0 1,-1 0-1,1 1 0,-1-1 0,-1 1 1,1-1-1,-3 15 0,0 5 22,-2-1 0,-2 1 0,-12 40 0,16-59-46,1-6-16,1 0 0,0 1-1,-1-1 1,0 0 0,1 0-1,-1 0 1,0 0 0,0 0-1,0 0 1,0 0 0,0-1-1,-1 1 1,1 0 0,-1-1-1,-2 4 1,4-5 20,-1 0 1,1 0-1,0 0 0,0 0 0,-1 0 1,1 0-1,0 0 0,-1 0 0,1 0 1,0 0-1,0 0 0,-1 0 0,1 0 0,0 0 1,-1 0-1,1 0 0,0 0 0,0 0 1,-1 0-1,1-1 0,0 1 0,-1 0 1,1 0-1,0 0 0,0 0 0,0-1 1,-1 1-1,1 0 0,0 0 0,0 0 1,0-1-1,-1 1 0,1 0 0,0 0 1,0-1-1,0 1 0,0-1 0,-3-5-53,0 0-1,1-1 1,-1 1-1,0-9 1,-5-14-119,-13-24-163</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5.908"/>
    </inkml:context>
    <inkml:brush xml:id="br0">
      <inkml:brushProperty name="width" value="0.05" units="cm"/>
      <inkml:brushProperty name="height" value="0.05" units="cm"/>
    </inkml:brush>
  </inkml:definitions>
  <inkml:trace contextRef="#ctx0" brushRef="#br0">0 123 16139,'3'2'2313,"7"-2"-1321,2-2-424,2-2 2017,7-9-1545,4-4-192,4-1-368,0-2-232,-2 6-440,1 1-288,-5 2-568,-2 2-240,-13 6 936,-19 9-1113</inkml:trace>
  <inkml:trace contextRef="#ctx0" brushRef="#br0" timeOffset="1">13 258 15123,'-6'23'2025,"10"-9"-921,5-5-352,8-6 1449,5-3-665,5-9-360,5-4-200,2-3-592,3-3-328,-5-1 985,1-1-929,-16-1-32,-4-2-24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7.247"/>
    </inkml:context>
    <inkml:brush xml:id="br0">
      <inkml:brushProperty name="width" value="0.05" units="cm"/>
      <inkml:brushProperty name="height" value="0.05" units="cm"/>
    </inkml:brush>
  </inkml:definitions>
  <inkml:trace contextRef="#ctx0" brushRef="#br0">32 46 11771,'5'-29'2889,"-3"12"1484,-4 36-1212,-12 78-842,5-34-1435,1 1 1,3 83-1,5-142-838,0-1 0,1 1 1,0 0-1,0 0 0,0-1 0,0 1 1,1-1-1,2 6 0,-4-9-37,1 0-1,-1 0 1,1-1 0,-1 1-1,1 0 1,-1-1-1,1 1 1,0 0-1,-1-1 1,1 1 0,0-1-1,0 1 1,-1-1-1,1 0 1,0 1-1,0-1 1,-1 0 0,1 1-1,0-1 1,1 0-1,0 0-6,-1 0 0,1 0 0,-1-1 0,1 1 0,-1-1 0,1 1 0,-1-1 0,1 1 0,-1-1 0,0 0 0,1 0 0,-1 1 0,0-1-1,0 0 1,0 0 0,2-2 0,7-7-277,0-1 0,-1-1 0,0 0 0,-1 0 0,0 0 0,-1-1 0,0-1 0,-1 1 0,0-1-1,-1 0 1,-1 0 0,0 0 0,-1-1 0,1-16 0,-1-22-517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7.745"/>
    </inkml:context>
    <inkml:brush xml:id="br0">
      <inkml:brushProperty name="width" value="0.05" units="cm"/>
      <inkml:brushProperty name="height" value="0.05" units="cm"/>
    </inkml:brush>
  </inkml:definitions>
  <inkml:trace contextRef="#ctx0" brushRef="#br0">18 13 20868,'-11'-8'2017,"8"6"-1369,0-1-288,4 3 952,4 0-311,3 0-649,-1 0-472,2 0-1089,-1 2 1073,3 2-192,-1 3-136</inkml:trace>
  <inkml:trace contextRef="#ctx0" brushRef="#br0" timeOffset="1">471 453 19836,'-2'8'2489,"5"3"-1537,6-7-352,7-4 1721,11-4-1153,5-7-200,7-6-408,2-1-184,5-2-352,0 3-200,-8 2-528,-1 6-368,-8 6-8,-6 3 712,-8 3-281,-6 0-239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8.195"/>
    </inkml:context>
    <inkml:brush xml:id="br0">
      <inkml:brushProperty name="width" value="0.05" units="cm"/>
      <inkml:brushProperty name="height" value="0.05" units="cm"/>
    </inkml:brush>
  </inkml:definitions>
  <inkml:trace contextRef="#ctx0" brushRef="#br0">1 1 14243,'29'1'2233,"-5"2"-1081,-2 2-432,-5 7 2441,-3 5-1769,-4 12-368,-4 5-144,0 10-408,-4 1-112,-2 1-79,3-2-73,-3-7-280,2-4-249,1-14-767,0-9 1608,4-20-656,0-13-112,3-20-72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8.641"/>
    </inkml:context>
    <inkml:brush xml:id="br0">
      <inkml:brushProperty name="width" value="0.05" units="cm"/>
      <inkml:brushProperty name="height" value="0.05" units="cm"/>
    </inkml:brush>
  </inkml:definitions>
  <inkml:trace contextRef="#ctx0" brushRef="#br0">440 40 17444,'7'3'2256,"-1"13"-1328,-4 17-279,-2 9 1167,0 16-472,-2 3-168,2 3-399,-1-1-201,1-6-232,0-10-160,1-12-344,2-10-200,0-21-624,-1-20-705,-4-4 1105,-4-9-200</inkml:trace>
  <inkml:trace contextRef="#ctx0" brushRef="#br0" timeOffset="1">6 94 20268,'-6'-2'2105,"18"2"-1257,10 0-328,15 2 1064,5-4-287,11-1-481,2-1-248,3-2-256,-3-2-176,-6-1-312,-5-2-232,-9-1-856,-4 0 1072,-13-1-184,-1 0-161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3:09.540"/>
    </inkml:context>
    <inkml:brush xml:id="br0">
      <inkml:brushProperty name="width" value="0.05" units="cm"/>
      <inkml:brushProperty name="height" value="0.05" units="cm"/>
    </inkml:brush>
  </inkml:definitions>
  <inkml:trace contextRef="#ctx0" brushRef="#br0">4708 514 13283,'-51'-34'1228,"-1"2"-1,-88-39 1,-123-32 903,-65 6-926,-7 20-769,155 41-381,-2 8 0,-212-5 1,235 31-30,1 6 0,-285 47 0,-177 100 12,19 63-30,469-160 1,3 5 0,-222 140 0,324-181 9,1 2 0,-42 39-1,61-52-9,1 0 0,-1 1 0,1-1 0,0 1 0,1 0 0,0 1 0,0 0 0,1-1 0,0 1 0,1 1-1,0-1 1,0 0 0,-1 15 0,4-18-2,0-1-1,0 1 1,1 0-1,0-1 1,0 1-1,0-1 1,1 1-1,0-1 1,0 0 0,0 0-1,1 0 1,0 0-1,0 0 1,0 0-1,0-1 1,1 1-1,0-1 1,0 0-1,0 0 1,0-1-1,6 5 1,12 7 11,0-1 0,0-1 0,31 13 1,-52-25-18,111 48 30,184 54 1,129 3-8,-241-72-5,1-8 0,270 2-1,377-46 66,-521 5-46,-210 10-27,532-43 36,-546 31-38,134-41 0,-164 37-5,0-3 0,-2-3-1,63-37 1,-83 40 9,0-2 1,-2-1-1,-1-1 1,-1-2-1,-2-1 1,0-2-1,-2-1 1,-2 0-1,-1-2 1,24-45-1,-38 62 15,-2-1-1,0-1 0,-1 1 0,-1-1 0,5-23 0,-9 30-1,-1 0-1,1 0 1,-2-1-1,0 1 1,0-1-1,-1 1 0,-1 0 1,0 0-1,-6-18 1,3 16 8,0 1 0,-1-1 1,-1 1-1,0 0 1,-1 1-1,0 0 0,-16-18 1,8 14 13,-1 0 0,0 1 0,0 1 0,-27-17 0,1 7 29,-1 1 1,-1 3-1,-86-28 1,59 27-254,-1 2 0,0 4 0,-2 3 0,1 3 0,-1 4 0,0 3 0,0 3 1,0 3-1,0 4 0,1 2 0,0 5 0,1 2 0,0 3 0,-78 35 0,-22 32-350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5:16.228"/>
    </inkml:context>
    <inkml:brush xml:id="br0">
      <inkml:brushProperty name="width" value="0.05" units="cm"/>
      <inkml:brushProperty name="height" value="0.05" units="cm"/>
    </inkml:brush>
  </inkml:definitions>
  <inkml:trace contextRef="#ctx0" brushRef="#br0">477 345 12659,'-24'2'225,"0"0"1,0 2 0,0 1 0,1 0 0,-1 2-1,2 1 1,-1 1 0,1 0 0,0 2-1,1 1 1,1 0 0,-1 2 0,-17 15-1,26-18-76,0 1 0,1 0 0,0 1 0,1 0 0,1 0 0,0 1 0,-12 27 0,11-20-10,2 1-1,1 0 1,1 1 0,1-1 0,-3 25-1,5-13-53,1 0 0,2 0 0,1 0 0,2-1 0,1 1 0,2-1 0,16 54 0,-15-67-81,0 0 0,2-1 0,0 0 0,1-1 0,1 0 0,1 0 0,0-1 0,2-1 0,0 0 0,0-1 0,1-1 0,1 0 0,1-1 0,0 0 0,0-2 0,1 0 0,1-1 0,0 0 0,0-2 0,0 0 0,1-2 0,1 0 0,21 4 0,-20-7-3,1-1 1,-1-1 0,1 0-1,-1-2 1,0-1 0,1 0-1,-1-2 1,0 0 0,0-2-1,-1 0 1,36-17 0,-32 12 3,-2-2 1,0-1-1,0-1 1,-2-1-1,0 0 1,0-2-1,-2 0 0,0-2 1,25-34-1,-10 6 14,-3-1 0,-1-2 0,-3-1 0,-3-1 0,29-87-1,-38 90 2,-3-1 0,-1 0 0,-2 0 0,-3-1 0,-2 0 0,-5-76-1,-1 99-5,-1-1-1,-2 2 0,-1-1 1,-18-49-1,21 68-5,-1 0 0,0 1 0,-1-1 0,0 1 0,0 0 0,-1 1 1,0-1-1,-1 1 0,0 0 0,0 1 0,0 0 0,-1 0 0,0 1 0,-1-1 0,1 2 0,-15-8 0,17 11 0,-1 0 1,1 0-1,-1 0 0,1 1 0,-1-1 0,0 2 0,0-1 0,0 1 0,0 0 0,0 1 0,1-1 0,-10 3 0,5 0 6,0 0 0,0 1 0,1 1 1,-1 0-1,1 0 0,-16 11 0,-3 7 13,1 0 1,2 2-1,-35 41 1,60-66-28,-68 89-954,78-103 769</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5:26.494"/>
    </inkml:context>
    <inkml:brush xml:id="br0">
      <inkml:brushProperty name="width" value="0.05" units="cm"/>
      <inkml:brushProperty name="height" value="0.05" units="cm"/>
    </inkml:brush>
  </inkml:definitions>
  <inkml:trace contextRef="#ctx0" brushRef="#br0">163 302 12363,'-91'36'1130,"21"-10"-315,70-26-810,0 0 0,0 1-1,0-1 1,0 0-1,0 0 1,0 0-1,0 0 1,-1 0 0,1 0-1,0 0 1,0 1-1,0-1 1,0 0 0,0 0-1,0 0 1,0 0-1,0 0 1,0 1-1,0-1 1,0 0 0,0 0-1,0 0 1,0 0-1,0 0 1,0 1-1,0-1 1,0 0 0,0 0-1,0 0 1,0 0-1,0 0 1,0 1 0,0-1-1,0 0 1,0 0-1,1 0 1,-1 0-1,0 0 1,0 0 0,0 1-1,0-1 1,0 0-1,0 0 1,0 0-1,1 0 1,-1 0 0,0 0-1,0 0 1,0 0-1,0 0 1,0 0 0,1 0-1,-1 0 1,0 0-1,0 0 1,0 0-1,0 0 1,0 0 0,1 0-1,-1 0 1,0 0-1,0 0 1,0 0 0,0 0-1,1 0 1,11 4 40,41 3-42,0-3 0,72-3-1,108-18-276,-75 4 138,562 18-84,-181 8 206,357-64 21,-233 8 97,187 21 207,22 0-115,323-51-126,412-16-6,1259 52-30,-2162 47-26,85 0-3,-57-17-1,618 1 10,-823 16-11,228 1 0,94 24 16,-695-21-3,661 41 59,581-90-250,-1192 16 81,362-31-219,4 23 76,-452 25 229,666-17-130,-207 3-111,-1 42 545,-11 45 153,174 16-513,-734-86 52,7 0-36,1 0-1,21-3 1,-33 2 44,0 0 1,0 0-1,0 0 0,0 0 0,0 0 1,0-1-1,0 1 0,0 0 0,0-1 1,0 1-1,-1-1 0,1 1 1,0-1-1,1 0 0,-2 0 1,0 1-1,0-1 1,0 1-1,0-1 1,0 1-1,1-1 1,-2 1-1,1 0 1,0-1-1,0 1 1,0-1 0,0 1-1,0-1 1,0 1-1,0 0 1,-1-1-1,1 1 1,0-1-1,0 1 1,0 0-1,-1-1 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25.989"/>
    </inkml:context>
    <inkml:brush xml:id="br0">
      <inkml:brushProperty name="width" value="0.05" units="cm"/>
      <inkml:brushProperty name="height" value="0.05" units="cm"/>
    </inkml:brush>
  </inkml:definitions>
  <inkml:trace contextRef="#ctx0" brushRef="#br0">1 90 15339,'0'0'49,"0"0"0,0 0 0,0 0 0,0 0-1,0 0 1,0 0 0,0 0 0,1 0 0,-1 0 0,0 0-1,0 0 1,0 0 0,0 0 0,0 0 0,0 0 0,0 0-1,0 0 1,0 0 0,0 0 0,0 0 0,0 0 0,1 0 0,-1 0 97,0 0-97,0 0 0,0 0 0,0 0-1,0 1 1,0-1 0,0 0 0,0 0 0,0 0 0,0 0-1,0 0 1,0 0 0,0 0 0,0 0 0,0 0 0,0 0-1,0 0 1,0 0 0,0 1 0,0-1 0,0 0 0,0 0-1,0 0 1,0 0 0,0 0 0,0 0 0,0 0 0,0 0-1,0 0 1,0 0 0,0 0 0,0 0 0,0 1 0,0-1 97,0 0-97,-1 0 0,14-2 1665,23-7-261,-30 7-1078,83-21 451,0 4-1,1 4 1,122-5-1,-201 19-1013,-8 1 63,0-1-1,0 1 0,0 0 1,0 0-1,0 0 0,0 0 0,0 0 1,0 0-1,0 1 0,0 0 1,-1 0-1,1-1 0,0 2 0,4 1 1,-7-3 63,0 0 1,0 1-1,0-1 1,0 1-1,0-1 1,0 0-1,0 1 1,0-1-1,0 1 1,0-1-1,0 0 1,0 1-1,0-1 1,0 1-1,-1-1 1,1 0-1,0 1 1,0-1 0,0 0-1,-1 1 1,1-1-1,0 0 1,0 1-1,-1-1 1,1 0-1,0 1 1,-1-1-1,1 0 1,0 0-1,-1 0 1,1 1-1,0-1 1,-1 0-1,1 0 1,0 0-1,-1 0 1,1 1-1,-1-1 1,-18 8-613,-12 1-70,-9 0-160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26.464"/>
    </inkml:context>
    <inkml:brush xml:id="br0">
      <inkml:brushProperty name="width" value="0.05" units="cm"/>
      <inkml:brushProperty name="height" value="0.05" units="cm"/>
    </inkml:brush>
  </inkml:definitions>
  <inkml:trace contextRef="#ctx0" brushRef="#br0">8 440 16283,'-8'11'1841,"11"-6"-921,11-5-280,17-2 825,13-2-113,20-7-256,10 0-176,5-1-344,3 0-256,-4 0-648,-5 2-368,-12 1-560,-9 1-144,-21-1 944,-8-3-337,-11 0-279</inkml:trace>
  <inkml:trace contextRef="#ctx0" brushRef="#br0" timeOffset="1">706 6 14467,'1'-1'119,"-1"1"0,1-1 1,0 1-1,-1-1 0,1 1 0,0-1 0,0 1 1,-1 0-1,1-1 0,0 1 0,0 0 0,0 0 1,0-1-1,-1 1 0,1 0 0,0 0 0,0 0 1,0 0-1,0 0 0,0 0 0,-1 1 0,1-1 1,0 0-1,1 1 0,23 7 1048,-23-7-890,12 5 224,0 0-1,-1 0 1,0 2 0,-1-1 0,0 2 0,21 18 0,-28-23-444,-1 0 1,0 1-1,0 0 1,0 0-1,-1 0 0,0 0 1,0 1-1,0-1 1,-1 1-1,0-1 0,0 1 1,0 0-1,0 0 1,-1 0-1,0 0 0,-1 0 1,1 1-1,-1-1 1,-1 8-1,-1-2-42,-1-1 0,0 1 1,-1-1-1,0 0 0,-1 0 0,0-1 0,-1 1 1,0-1-1,0 0 0,-1 0 0,-1-1 0,0 0 1,-9 8-1,-15 13-354,-1-1 1,-41 26-1,30-26-1032,-11 9 188,50-34 519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6.748"/>
    </inkml:context>
    <inkml:brush xml:id="br0">
      <inkml:brushProperty name="width" value="0.05" units="cm"/>
      <inkml:brushProperty name="height" value="0.05" units="cm"/>
    </inkml:brush>
  </inkml:definitions>
  <inkml:trace contextRef="#ctx0" brushRef="#br0">3 0 19268,'0'54'1736,"0"1"-1223,-2 3-233,5-1 616,3-4-512,5-13-992,3-8-1209,4-17 1489,3-5-296,5-10-272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2.857"/>
    </inkml:context>
    <inkml:brush xml:id="br0">
      <inkml:brushProperty name="width" value="0.05" units="cm"/>
      <inkml:brushProperty name="height" value="0.05" units="cm"/>
    </inkml:brush>
  </inkml:definitions>
  <inkml:trace contextRef="#ctx0" brushRef="#br0">11 0 13819,'-7'10'944,"4"-1"1745,4-5-2929,8 2 960,7 1-56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28.703"/>
    </inkml:context>
    <inkml:brush xml:id="br0">
      <inkml:brushProperty name="width" value="0.05" units="cm"/>
      <inkml:brushProperty name="height" value="0.05" units="cm"/>
    </inkml:brush>
  </inkml:definitions>
  <inkml:trace contextRef="#ctx0" brushRef="#br0">67 74 12923,'14'-62'2914,"-13"50"-2100,-4 13 845,-8 21 257,-6 32-1194,3 0 1,-15 112 0,28-156-700,-5 59 95,6-63-92,0 0-1,0 1 1,1-1 0,0 0 0,0 0-1,1 0 1,-1 0 0,5 9-1,-5-13-2,0 0 0,0 0 1,1 0-1,-1-1 0,1 1 0,-1 0 0,1-1 0,0 1 0,-1-1 1,1 0-1,0 1 0,0-1 0,0 0 0,0 0 0,0 0 0,0 0 1,1-1-1,-1 1 0,0 0 0,0-1 0,0 0 0,1 1 0,-1-1 1,0 0-1,1 0 0,-1 0 0,0-1 0,0 1 0,1 0 0,-1-1 0,0 0 1,3-1-1,5-1 64,0-1 0,-1 0 1,0 0-1,0-1 0,0-1 1,8-6-1,8-9 126,-1 0 1,-2-1-1,0-2 0,-1 0 0,-2-1 1,0-1-1,-2-1 0,22-44 0,-34 59-131,0 0 0,-1-1 0,4-15 0,-32 114 205,20-64-256,-4 7 16,3 0 0,0 1 0,2 0-1,1 0 1,1 31 0,1-60-70,0 1 0,0-1-1,0 1 1,0-1 0,1 0 0,-1 1 0,0-1-1,1 1 1,-1-1 0,1 0 0,-1 1 0,1-1-1,-1 0 1,1 0 0,0 1 0,0-1 0,-1 0-1,1 0 1,0 0 0,0 0 0,0 0 0,1 0-1,-1 0 1,0 0 0,0-1 0,0 1 0,1 0-1,-1-1 1,0 1 0,0-1 0,1 1 0,-1-1-1,1 0 1,-1 1 0,0-1 0,1 0 0,-1 0-1,1 0 1,-1 0 0,0 0 0,1 0 0,-1-1-1,1 1 1,0-1 0,6-1-158,0-1 0,0 0 0,-1-1 0,1 1 0,-1-2 0,7-4 0,22-18-216,0-11-125</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29.224"/>
    </inkml:context>
    <inkml:brush xml:id="br0">
      <inkml:brushProperty name="width" value="0.05" units="cm"/>
      <inkml:brushProperty name="height" value="0.05" units="cm"/>
    </inkml:brush>
  </inkml:definitions>
  <inkml:trace contextRef="#ctx0" brushRef="#br0">149 1 20220,'0'0'1,"-79"71"3990,68-59-3523,0 0 0,1 0 1,0 1-1,-11 20 1,20-31-445,0-1 0,0 0-1,1 1 1,-1-1 0,0 1 0,1-1 0,0 1 0,-1-1 0,1 1 0,0-1 0,-1 1 0,1-1 0,0 1 0,0-1-1,1 4 1,-1-5-21,0 1-1,1 0 0,-1-1 0,1 1 0,-1 0 0,1-1 0,-1 1 0,1-1 1,-1 1-1,1-1 0,-1 1 0,1-1 0,0 1 0,-1-1 0,1 0 1,0 1-1,-1-1 0,1 0 0,0 1 0,0-1 0,-1 0 0,2 0 0,5 1-52,1-1 0,-1 0 0,0 0-1,0-1 1,10-2 0,0 1-7,-7 1-14,1 1 0,-1 0-1,1 0 1,0 1 0,-1 1 0,0 0 0,1 0-1,-1 1 1,18 7 0,-23-7 47,0-1 0,0 1 0,0 0 0,-1 0 0,1 0 0,-1 1 0,0-1 0,1 1 0,-2 0 0,1 0 0,0 1 0,-1-1 0,0 1 0,0 0 0,0 0 0,-1 0 0,0 0 0,0 0 0,0 0 0,1 8 0,-2-8 64,-1 1 1,0-1 0,0 0-1,0 1 1,-1-1 0,1 1-1,-1-1 1,-1 0-1,1 0 1,-1 0 0,0 0-1,0 0 1,0 0 0,-1 0-1,0-1 1,0 1-1,0-1 1,0 0 0,-1 0-1,-7 8 1,7-9 30,0 1 0,0-1 0,0 0 0,0 0 0,-1 0 0,1-1 0,-1 1 0,0-1 1,0 0-1,0-1 0,0 1 0,0-1 0,0 0 0,0 0 0,0 0 0,0-1 0,-1 0 0,1 0 0,0 0 0,0-1 0,-10-2 0,13 3-139,0-1 0,0 0 0,0 0 0,0-1 0,0 1 0,0 0-1,0-1 1,1 1 0,-1-1 0,0 1 0,1-1 0,0 0 0,-1 0 0,1 0 0,0 0-1,0 0 1,0 0 0,0 0 0,0 0 0,0 0 0,0 0 0,1-1 0,-1 1 0,1 0-1,0 0 1,0-1 0,0 1 0,0-4 0,0-2-120,1 1 0,0-1 0,0 0 1,0 0-1,1 1 0,1-1 0,3-9 0,13-18-620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29.658"/>
    </inkml:context>
    <inkml:brush xml:id="br0">
      <inkml:brushProperty name="width" value="0.05" units="cm"/>
      <inkml:brushProperty name="height" value="0.05" units="cm"/>
    </inkml:brush>
  </inkml:definitions>
  <inkml:trace contextRef="#ctx0" brushRef="#br0">63 218 16267,'1'1'205,"1"1"-1,0-1 1,0 0-1,-1-1 1,1 1-1,0 0 1,0 0-1,0-1 1,0 1-1,0-1 0,0 0 1,0 1-1,0-1 1,0 0-1,0 0 1,0-1-1,0 1 1,3-1-1,-2 0-4,0 0 0,-1-1 0,0 1 0,1-1 0,-1 0 0,0 0 0,0 1 1,0-2-1,0 1 0,0 0 0,0 0 0,-1 0 0,2-3 0,4-6 2,-1 1-1,0-1 1,-1 0 0,0-1-1,0 1 1,-2-1 0,1 0 0,-1 0-1,-1 0 1,0 0 0,0-21-1,-2 31-181,0 1 0,-1-1-1,1 0 1,0 0 0,0 0-1,-1 0 1,1 0 0,-1 0-1,0 0 1,1 1 0,-1-1-1,0 0 1,0 1 0,0-1-1,0 0 1,-3-1 0,3 2 4,0 0-1,0 1 1,0-1 0,0 0 0,0 1 0,0 0 0,0-1 0,0 1 0,-1-1 0,1 1 0,0 0 0,0 0 0,-1 0 0,1 0 0,0 0 0,0 0 0,0 0 0,-1 0-1,-1 1 1,-1 0 50,-1 1 0,0 0-1,1 0 1,-1 1 0,1-1-1,-1 1 1,1 0-1,0 0 1,0 0 0,-5 7-1,-2 2 107,1 1-1,0 1 1,1 0-1,0 0 0,1 1 1,-9 23-1,14-30-141,0 1 0,0 0 0,1 0 0,0 0 0,0 0 0,1 0 0,0 0 0,1 1 0,0-1 0,0 0 0,1 0 0,0 1 0,4 10-1,-4-17-94,0-1 0,0 1 0,0 0-1,0 0 1,1-1 0,-1 1 0,1-1-1,0 1 1,0-1 0,0 0-1,0 0 1,0 0 0,0 0 0,1 0-1,-1 0 1,0-1 0,1 1-1,0-1 1,-1 1 0,1-1 0,0 0-1,0 0 1,5 1 0,-3-2-6,1 1 1,0-1 0,0 0-1,0 0 1,-1-1 0,1 0-1,0 0 1,-1 0-1,1 0 1,-1-1 0,11-5-1,44-24-407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0.254"/>
    </inkml:context>
    <inkml:brush xml:id="br0">
      <inkml:brushProperty name="width" value="0.05" units="cm"/>
      <inkml:brushProperty name="height" value="0.05" units="cm"/>
    </inkml:brush>
  </inkml:definitions>
  <inkml:trace contextRef="#ctx0" brushRef="#br0">83 0 19364,'-24'107'3412,"4"-22"-2154,14-48-803,-6 20 421,3 0 0,-3 112 1,14-158-432,3-14-104,2-17-30,4-28 0,-3 0-1,4-72 0,-9 80-231,3-69-42,-5 122-50,1-1 0,0 1-1,2-1 1,-1 1 0,9 18-1,-9-24 14,-1 0 0,2-1 0,-1 1 0,1-1 0,0 0 0,0 0 0,0 0 0,1-1-1,0 1 1,0-1 0,0 0 0,1-1 0,0 1 0,6 3 0,-7-6 1,0 0-1,0 0 1,0-1 0,0 0 0,0 0 0,0 0-1,0-1 1,1 0 0,-1 0 0,0 0-1,0 0 1,0-1 0,8-2 0,-4 1 3,-1-1 0,0 0 1,0-1-1,0 0 0,0 0 0,0-1 1,9-8-1,-4 2 8,-1 0 0,0-1 0,-1 0-1,0-1 1,-1 0 0,0-1 0,14-28 0,-4-6 41,-19 44-49,0 0 1,0 1-1,0-1 1,-1 0-1,1 0 1,-1 1-1,0-1 1,0 0-1,0 0 1,-1 1-1,0-6 1,0 8-5,1 0 0,0 0 1,-1 1-1,1-1 0,0 0 1,-1 1-1,1-1 0,-1 0 0,1 1 1,-1-1-1,1 0 0,-1 1 1,1-1-1,-1 1 0,0-1 1,1 1-1,-1-1 0,0 1 1,0 0-1,1-1 0,-1 1 1,0 0-1,0-1 0,1 1 0,-1 0 1,0 0-1,0 0 0,0 0 1,0 0-1,1 0 0,-1 0 1,0 0-1,0 0 0,0 0 1,1 0-1,-1 1 0,-1-1 1,-2 2-1,1-1 1,0 0 0,-1 1 0,1 0 0,0 0 0,0 0 0,0 0 0,-3 3 0,-7 10 0,1-1 1,0 1 0,1 1 0,1 0 0,0 1 0,1 0-1,1 0 1,0 1 0,2 0 0,0 1 0,1-1 0,1 1-1,0 0 1,2 0 0,-1 28 0,3-42-2,0 0 0,1 0 0,0 0 1,0 0-1,0 0 0,1 0 0,-1 0 0,1-1 1,0 1-1,1-1 0,-1 1 0,1-1 0,0 0 0,0 0 1,7 7-1,-6-7-1,1 0 1,0-1 0,0 1-1,0-1 1,0-1 0,1 1-1,-1-1 1,1 0 0,0 0-1,0-1 1,10 2-1,-2-1 0,0-2 0,0 0 0,0 0 0,0-1-1,0-1 1,0-1 0,-1 0 0,1 0 0,-1-1-1,23-11 1,-22 8 2,0-1-1,-1 0 0,0-1 0,19-17 1,-27 21 1,0 0 0,0 0 0,-1 0 0,1 0 0,-1 0 0,0-1 0,-1 0 0,0 0 1,0 0-1,0 0 0,0-1 0,-1 1 0,2-9 0,-4 14-1,0 0-1,1 0 1,-1 0 0,0 0 0,0 0-1,0 0 1,0 0 0,0 0-1,0 0 1,0 0 0,0 0-1,0 1 1,0-1 0,-1 0 0,1 0-1,0 0 1,-1 0 0,1 0-1,-1 0 1,1 0 0,-1 0 0,1 1-1,-2-2 1,1 1 0,0 1-1,0 0 1,0-1-1,0 1 1,0 0-1,1 0 1,-1 0-1,0 0 1,0 0-1,0 0 1,0 0-1,0 0 1,0 1-1,0-1 1,0 0-1,0 0 1,0 1-1,1-1 1,-2 1-1,-4 2 3,1 0-1,-1 1 0,1-1 1,1 1-1,-10 8 0,8-5 3,1 1-1,-1 0 1,1 0-1,0 0 0,-5 14 1,8-18-66,1-1-1,-1 1 1,1 0 0,0 0 0,0 0-1,1 0 1,-1 0 0,1 0 0,0 0-1,0 0 1,0 0 0,0 0 0,1 0-1,-1 0 1,3 5 0,-3-8 18,1 0 1,-1 0 0,1 0-1,-1 0 1,1 0 0,0 0-1,0 0 1,-1 0-1,1 0 1,0-1 0,0 1-1,0 0 1,0-1 0,0 1-1,0 0 1,0-1-1,0 1 1,0-1 0,0 0-1,0 1 1,0-1 0,0 0-1,0 0 1,0 1 0,1-1-1,-1 0 1,0 0-1,2-1 1,0 1-2,0-1 0,1 1 0,-1-1 0,1 0 0,-1-1 0,0 1 0,0 0 0,4-3 0,26-19-434</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0.710"/>
    </inkml:context>
    <inkml:brush xml:id="br0">
      <inkml:brushProperty name="width" value="0.05" units="cm"/>
      <inkml:brushProperty name="height" value="0.05" units="cm"/>
    </inkml:brush>
  </inkml:definitions>
  <inkml:trace contextRef="#ctx0" brushRef="#br0">274 6 19644,'-1'-6'2065,"-18"6"-1233,-7 2-312,-9 10 1128,0 6-351,-5 13-553,5 6-200,3 5-216,6 6-80,10-2-136,7 0-56,14-8-160,8-7-136,18-16-504,10-9-360,16-12 855,1-11-199,13-12-144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1.193"/>
    </inkml:context>
    <inkml:brush xml:id="br0">
      <inkml:brushProperty name="width" value="0.05" units="cm"/>
      <inkml:brushProperty name="height" value="0.05" units="cm"/>
    </inkml:brush>
  </inkml:definitions>
  <inkml:trace contextRef="#ctx0" brushRef="#br0">212 0 18300,'-16'7'630,"0"1"1,1 0-1,0 1 0,0 1 0,1 0 1,0 1-1,1 1 0,0 0 1,1 0-1,-14 19 0,18-21-254,0 1 0,-8 15-1,15-23-309,-1 1 1,1-1-1,-1 0 0,1 1 1,0-1-1,0 0 0,0 1 1,1-1-1,0 1 0,-1 0 1,1-1-1,0 1 0,1 4 0,-1-7-51,0 0-1,1 0 1,-1 0-1,0 0 1,1 0-1,-1 0 1,1 0-1,-1-1 1,1 1-1,0 0 1,-1 0-1,1 0 1,0-1-1,-1 1 1,1 0-1,0-1 0,0 1 1,0 0-1,0-1 1,-1 1-1,1-1 1,0 1-1,0-1 1,0 0-1,2 1 1,0-1 3,1 1 0,0-1-1,-1 0 1,1 0 0,0 0 0,-1 0 0,7-2 0,5-2 0,1 0 0,20-10 1,-35 14-19,88-44 45,-63 30-34,0 0 1,1 3-1,41-14 1,-65 24-13,-1 0-1,1 1 1,0-1-1,0 1 1,0-1 0,-1 1-1,1 0 1,0 0-1,0 0 1,0 1 0,0-1-1,0 1 1,-1-1 0,1 1-1,0 0 1,0 0-1,3 2 1,-4-1-1,1 0 1,-1 1-1,0-1 1,-1 0-1,1 1 0,0-1 1,-1 1-1,1-1 1,-1 1-1,0 0 0,0 0 1,0-1-1,0 1 1,0 0-1,-1 0 1,1 4-1,1 14 9,-1-15-1,-1 0 1,1 0 0,0 0-1,0 0 1,4 10 0,-4-14-6,-1-1 0,1 0 0,0 0 0,0 1 0,0-1 0,0 0 0,0 0 1,0 0-1,0 0 0,0 0 0,0 0 0,0 0 0,0-1 0,0 1 0,1 0 0,-1-1 1,0 1-1,1-1 0,-1 1 0,0-1 0,1 1 0,-1-1 0,1 0 0,-1 0 0,0 0 1,1 0-1,-1 0 0,1 0 0,1-1 0,19-3-346,-2-1 0,1 0 0,33-16 0,-15 7-648,66-26 555,-72 25-112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1.619"/>
    </inkml:context>
    <inkml:brush xml:id="br0">
      <inkml:brushProperty name="width" value="0.05" units="cm"/>
      <inkml:brushProperty name="height" value="0.05" units="cm"/>
    </inkml:brush>
  </inkml:definitions>
  <inkml:trace contextRef="#ctx0" brushRef="#br0">180 19 15203,'0'-1'119,"0"1"-1,0-1 1,0 0-1,0 1 1,0-1 0,0 0-1,0 1 1,-1-1-1,1 0 1,0 1-1,0-1 1,-1 1-1,1-1 1,0 0 0,-1 1-1,1-1 1,-1 1-1,1-1 1,-1 1-1,1-1 1,-1 1-1,1-1 1,-1 1-1,1 0 1,-1-1 0,0 1-1,-22-4 2048,13 5-1303,1 1 0,0-1-1,-10 4 1,11-3-449,-43 15 1290,48-16-1618,-1 1-1,1 0 0,0-1 0,0 1 0,0 0 0,0 1 0,0-1 0,0 0 0,0 1 0,1 0 0,-5 5 0,7-8-79,0 1-1,-1-1 0,1 1 0,0-1 0,0 0 0,0 1 0,-1-1 1,1 1-1,0-1 0,0 1 0,0-1 0,0 1 0,0-1 0,0 1 1,0-1-1,0 1 0,0-1 0,0 1 0,0-1 0,1 0 0,-1 1 1,0-1-1,0 1 0,0-1 0,1 1 0,-1-1 0,0 0 0,1 1 0,14 9-2,26 0-186,-36-9 150,37 6-203,64 14-473,-92-17 540,1 0-1,-1 1 1,0 1 0,25 13-1,-37-18 159,0 0 0,0 1-1,0-1 1,0 1 0,0-1 0,0 1 0,0-1-1,-1 1 1,1 0 0,-1 0 0,1 0 0,-1 0-1,0 0 1,0 0 0,1 0 0,-1 1-1,-1-1 1,2 4 0,-2-3 32,0-1 1,0 0-1,0 0 0,0 0 0,-1 1 1,1-1-1,-1 0 0,0 0 1,1 0-1,-1 0 0,0 0 1,0 0-1,-1 0 0,1 0 0,0 0 1,-3 2-1,-5 5 194,0-1 0,-1 1 0,1-2 0,-2 1 0,-18 9 0,6-4 465,-41 16 0,55-26-568,0 0 0,0 0 0,-1-1 0,1 0 0,-1-1 0,1 0 0,-1 0 0,-10-1 1,18 0-189,1 0 1,0 0-1,-1-1 1,1 1-1,-1 0 1,1 0-1,0-1 1,-1 1-1,1-1 1,-1 1 0,1-1-1,0 1 1,0-1-1,-1 0 1,1 0-1,0 0 1,0 1-1,0-1 1,0 0-1,0 0 1,0-1-1,0 1 1,0 0 0,1 0-1,-1 0 1,0-1-1,1 1 1,-1 0-1,1-1 1,-1 1-1,1 0 1,-1-1-1,1 1 1,0-3-1,0 0-188,0 0-1,1 0 0,0 0 1,-1 0-1,2 0 0,-1 0 1,0 0-1,1 1 0,-1-1 1,1 0-1,3-3 0,8-13-888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2.090"/>
    </inkml:context>
    <inkml:brush xml:id="br0">
      <inkml:brushProperty name="width" value="0.05" units="cm"/>
      <inkml:brushProperty name="height" value="0.05" units="cm"/>
    </inkml:brush>
  </inkml:definitions>
  <inkml:trace contextRef="#ctx0" brushRef="#br0">235 37 16115,'7'-4'836,"-3"2"-434,0 1-1,0-1 1,-1-1 0,0 1 0,1 0 0,-1-1 0,0 1 0,0-1 0,4-4 0,-7 6-347,0 1-1,0 0 1,0 0 0,0 0 0,0 0 0,0 0-1,0 0 1,1 0 0,-1 0 0,0 0 0,0-1-1,0 1 1,0 0 0,0 0 0,0 0 0,0 0-1,0 0 1,0 0 0,0 0 0,0-1 0,0 1-1,0 0 1,0 0 0,0 0 0,0 0 0,0 0 0,0 0-1,0 0 1,0 0 0,0-1 0,0 1 0,0 0-1,-1 0 1,1 0 0,0 0 0,0 0 0,0 0-1,0 0 1,0 0 0,0 0 0,0-1 0,0 1-1,0 0 1,0 0 0,0 0 0,-1 0 0,1 0-1,0 0 1,0 0 0,0 0 0,0 0 0,0 0-1,-8 0 1144,-3 1-827,0 1 0,1 0 1,-1 0-1,1 1 0,0 1 0,0 0 1,0 0-1,-16 11 0,11-6-220,0 2 0,0 0 0,1 0 0,-18 20 0,24-23-78,0 2 1,0-1 0,1 1 0,1 0 0,0 1 0,0-1 0,1 1-1,-6 18 1,10-25-56,0 1 1,0-1-1,0 1 0,0-1 0,1 1 0,-1-1 1,1 1-1,1-1 0,-1 1 0,0 0 0,1-1 1,0 0-1,0 1 0,1-1 0,-1 1 0,1-1 0,0 0 1,0 0-1,0 0 0,0 0 0,1-1 0,0 1 1,0 0-1,0-1 0,6 5 0,-2-2-51,1-1 0,0 0 0,0-1 0,0 0 0,0 0 0,1-1 0,0 0 1,0-1-1,0 0 0,0 0 0,18 1 0,-7-2-450,1-1 0,0-1 1,-1 0-1,28-6 1,-28 2 189,0-1 1,-1 0-1,30-14 1,-2-5-470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2.554"/>
    </inkml:context>
    <inkml:brush xml:id="br0">
      <inkml:brushProperty name="width" value="0.05" units="cm"/>
      <inkml:brushProperty name="height" value="0.05" units="cm"/>
    </inkml:brush>
  </inkml:definitions>
  <inkml:trace contextRef="#ctx0" brushRef="#br0">39 139 17764,'-1'1'299,"0"0"0,0 1 0,0-1-1,0 0 1,0 1 0,0-1 0,1 0 0,-1 1 0,0-1 0,1 1 0,-1 0 0,1-1 0,-1 1 0,1-1 0,0 1-1,0 0 1,0 1 0,0-2-171,0 0 1,1-1-1,-1 1 0,1 0 0,0 0 1,-1-1-1,1 1 0,0 0 0,-1-1 0,1 1 1,0-1-1,0 1 0,0-1 0,-1 1 1,1-1-1,0 1 0,0-1 0,0 0 0,0 1 1,0-1-1,0 0 0,0 0 0,0 0 1,0 0-1,0 0 0,0 0 0,-1 0 0,1 0 1,0 0-1,2-1 0,6 0 94,0 0-1,0-1 1,-1 0-1,1-1 1,0 0 0,-1 0-1,0-1 1,0 0-1,14-9 1,-12 6-193,-1 1-1,0-1 1,-1-1-1,0 0 1,0 0-1,0 0 1,9-15 0,-16 21-30,1 0 0,-1 0 1,0 0-1,0-1 0,0 1 1,0 0-1,0-1 0,0 1 1,-1-1-1,1 1 0,-1-1 1,0 1-1,0-1 0,0 1 1,0-1-1,0 1 0,-1-5 1,0 5-2,1 1 0,-1 0 1,0-1-1,0 1 1,0 0-1,0 0 1,0 0-1,-1 0 0,1 0 1,0 0-1,0 0 1,-1 0-1,1 1 0,0-1 1,-1 1-1,1-1 1,-1 0-1,1 1 0,-1 0 1,1-1-1,-1 1 1,1 0-1,-1 0 0,1 0 1,-1 0-1,1 0 1,-1 0-1,1 1 0,-1-1 1,-2 1-1,-4 1 2,0 0 0,0 1 0,0-1 0,1 2 0,-1-1 0,1 1 0,0 0 0,0 1 0,0 0 0,0 0 0,1 0 0,0 1 0,0-1 0,-9 13 0,4-3 28,0 0-1,1 1 1,0 0 0,1 1-1,-9 25 1,15-35-24,0 1 0,1-1 0,1 0 1,-1 1-1,1 0 0,1-1 0,-1 1 0,1 0 1,1 0-1,-1-1 0,3 10 0,-2-14-66,-1 1-1,1-1 0,1 0 1,-1 1-1,0-1 0,1 0 1,0 0-1,0 0 0,0 0 1,0-1-1,0 1 0,0 0 0,1-1 1,-1 1-1,1-1 0,0 0 1,-1 0-1,1 0 0,0 0 1,0-1-1,1 1 0,-1-1 1,0 0-1,0 0 0,1 0 1,4 1-1,-1-1-118,-1-1 0,1 0 0,-1 0-1,1 0 1,0 0 0,-1-1 0,1 0 0,-1-1 0,11-3 0,-4 0-12,0-1 0,0 0 0,18-13 0,24-21-629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2.957"/>
    </inkml:context>
    <inkml:brush xml:id="br0">
      <inkml:brushProperty name="width" value="0.05" units="cm"/>
      <inkml:brushProperty name="height" value="0.05" units="cm"/>
    </inkml:brush>
  </inkml:definitions>
  <inkml:trace contextRef="#ctx0" brushRef="#br0">161 274 19404,'-12'14'826,"1"1"0,1 0 0,0 1 0,0 0 0,2 1 0,0-1 0,1 2-1,1-1 1,-8 35 0,7-1-349,2 0 0,3 67 0,-5 51-355,5-148-80,-1 0 0,-1 0 0,-1 0 0,-1-1 0,-15 34 0,19-52 260,4-13-173,9-24-3,85-230 31,-74 213-266,3 1 0,2 2-1,35-49 1,-53 85 56,0 2 0,1-1 0,0 1 0,1 1 0,17-13 0,-25 20 36,1 0 0,-1 1 0,1-1 0,0 1 0,0 0 0,0 1 0,0-1 0,0 0 0,0 1 0,0 0 0,0 0 0,0 1 0,1-1 0,-1 1 0,0 0 0,1 0 0,-1 0 0,0 0 0,1 1 0,-1 0 0,0 0 0,0 0 0,7 3 1,-10-4 11,1 1 0,-1 0 1,1 0-1,-1 0 0,0 0 1,1 0-1,-1 0 0,0 0 1,0 0-1,0 0 1,0 1-1,0-1 0,0 0 1,0 1-1,0-1 0,-1 1 1,1-1-1,0 1 0,-1-1 1,1 3-1,-1-1 2,1 0 1,-1 0-1,-1-1 0,1 1 0,0 0 1,-1 0-1,1 0 0,-1 0 0,0-1 0,-2 6 1,-1 1 27,-1 0 1,0 0 0,-1-1 0,0 1-1,-9 9 1,-1-2 90,0 0 0,-1-1 0,0-1 0,-2-1 0,1 0 0,-1-2 0,-1 0 0,-39 15 0,56-25-127,0 0-1,0 0 1,0 0-1,0 0 1,0-1-1,0 0 1,0 1-1,0-1 0,0 0 1,0-1-1,1 1 1,-1 0-1,-4-2 1,7 2-17,-1 0 0,1-1 1,-1 1-1,0 0 0,1-1 0,-1 1 1,1-1-1,-1 1 0,1-1 1,-1 1-1,1-1 0,-1 1 1,1-1-1,-1 0 0,1 1 0,0-1 1,-1 1-1,1-1 0,0 0 1,0 1-1,-1-2 0,1 0-44,0 0-1,0 0 1,0 0-1,0 0 1,1 1 0,-1-1-1,1 0 1,-1 0-1,1 0 1,-1 1 0,3-4-1,8-14-51,0 1-1,2 1 1,0 0-1,19-19 1,-29 32 83,38-41-500</inkml:trace>
  <inkml:trace contextRef="#ctx0" brushRef="#br0" timeOffset="1">750 19 19628,'22'-16'2130,"-22"16"-2093,0 0 1,1 0-1,-1-1 0,0 1 0,0 0 1,1 0-1,-1 0 0,0 0 0,0-1 1,0 1-1,1 0 0,-1 0 1,0 0-1,1 0 0,-1 0 0,0 0 1,0 0-1,1 0 0,-1 0 0,0 0 1,1 0-1,-1 0 0,0 0 0,0 0 1,1 0-1,-1 0 0,0 0 1,0 0-1,1 0 0,-1 0 0,0 0 1,1 0-1,-1 0 0,0 1 0,-3 10 911,-41 66 2793,14-27-2546,-26 62 0,44-83-1021,1 2 0,2-1 0,0 1 0,-3 34 0,10-51-255,1 0 0,0 0 0,1-1 0,0 1 0,2 0 0,-1 0 0,2 0 0,0-1-1,0 1 1,1-1 0,1 0 0,6 13 0,-11-25 42,0-1 0,1 1-1,-1-1 1,0 1 0,0-1 0,1 1-1,-1-1 1,0 1 0,1-1 0,-1 1-1,1-1 1,-1 1 0,0-1-1,1 1 1,-1-1 0,1 0 0,-1 1-1,1-1 1,-1 0 0,1 1 0,1-1-1,2-9-941,-3-22-103,-9-4 527,-1 1 0,-16-41 0,-11-41 1742,35 115-1120,1-1 0,-1 0 1,1 0-1,-1-1 0,1 1 0,0 0 1,0 0-1,0 0 0,0 0 1,0 0-1,0 0 0,0 0 1,1 0-1,-1 0 0,1 0 0,0 0 1,-1 0-1,1 0 0,0 0 1,0 0-1,0 1 0,0-1 0,3-3 1,-1 4-7,0-1 1,0 1 0,0 0-1,0-1 1,0 1 0,0 0-1,0 1 1,0-1 0,0 1-1,0-1 1,1 1 0,-1 0-1,0 0 1,5 1 0,49 4-1082,81 19 0,-80-12 738,3 0-266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3.664"/>
    </inkml:context>
    <inkml:brush xml:id="br0">
      <inkml:brushProperty name="width" value="0.05" units="cm"/>
      <inkml:brushProperty name="height" value="0.05" units="cm"/>
    </inkml:brush>
  </inkml:definitions>
  <inkml:trace contextRef="#ctx0" brushRef="#br0">368 413 14635,'0'0'52,"0"-1"0,0 1-1,0-1 1,0 1 0,0-1 0,1 1 0,-1-1-1,0 1 1,0-1 0,-1 1 0,1-1-1,0 1 1,0-1 0,0 1 0,0-1 0,0 1-1,0-1 1,-1 1 0,1-1 0,0 1-1,0 0 1,-1-1 0,1 1 0,0-1-1,-1 1 1,1 0 0,0-1 0,-1 1 0,1 0-1,0-1 1,-1 1 0,1 0 0,-1 0-1,1-1 1,-1 1 0,0 0 0,-21-5 123,17 4-9,-11-1 42,0 1 1,1 1-1,-1 0 1,0 1-1,1 1 1,-1 0 0,1 1-1,-1 1 1,1 0-1,0 1 1,-16 8-1,20-8-116,1 1-1,0 0 1,0 0-1,1 1 1,0 0-1,-16 17 1,20-18-36,0 0-1,0 0 1,1 0 0,0 1 0,0-1 0,1 1-1,0 0 1,0 0 0,0 1 0,1-1 0,-2 9-1,4-12-28,-1-1 0,1 1 0,-1 0-1,1-1 1,0 1 0,1 0 0,-1-1-1,1 1 1,-1-1 0,1 1 0,0 0-1,0-1 1,3 6 0,-3-7-19,1-1 1,-1 1-1,0 0 0,1-1 1,-1 1-1,1 0 0,0-1 1,0 0-1,-1 1 0,1-1 1,0 0-1,0 0 0,0 0 1,0 0-1,0-1 0,0 1 1,1 0-1,-1-1 0,0 1 1,0-1-1,0 0 1,1 0-1,2 0 0,2-1 9,0 0 1,1 0-1,-1-1 0,0 1 1,0-2-1,0 1 0,-1-1 1,1 0-1,-1 0 0,1-1 0,-1 0 1,0 0-1,0-1 0,-1 1 1,1-1-1,-1-1 0,5-5 0,-3 3 32,0-1 0,-1 1-1,0-1 1,0-1 0,-1 1-1,-1-1 1,1 0 0,-1 0-1,-1 0 1,0 0-1,2-13 1,-5 20-25,0-1 1,0 1-1,0-1 1,0 1-1,0 0 0,-1-1 1,0 1-1,1-1 0,-1 1 1,-1 0-1,1-1 0,-3-4 1,3 7-21,1 0 0,-1 0 1,0 0-1,0 0 1,0 0-1,1 0 0,-1 0 1,0 0-1,0 0 0,0 1 1,-1-1-1,1 0 1,0 1-1,0-1 0,0 1 1,0-1-1,-1 1 0,1 0 1,0-1-1,0 1 1,-1 0-1,1 0 0,0 0 1,0 0-1,-1 0 0,1 0 1,0 0-1,-1 0 0,1 1 1,0-1-1,0 0 1,-1 1-1,1-1 0,0 1 1,0-1-1,0 1 0,-1 1 1,0-1-5,0 0 0,0 0 0,0 1 0,0-1 0,0 1 0,1-1 0,-1 1 0,0 0 0,1 0 0,0-1 0,-1 1 0,1 0 0,0 0 0,0 0 0,0 1 0,0-1 0,0 0 0,1 0 0,-1 0 0,1 1 0,-1-1 0,1 0 0,0 1 0,0-1 0,0 0 0,0 1 0,0-1 0,1 3 0,0-2-1,0-1 0,0 1 0,0 0 0,0 0 1,0-1-1,0 1 0,1 0 0,-1-1 0,1 0 0,0 1 1,-1-1-1,1 0 0,0 0 0,1 0 0,-1 0 0,0 0 0,1 0 1,-1-1-1,0 1 0,1-1 0,5 2 0,0 0 3,1-2 0,0 1 0,-1-1 0,1 0 0,0-1 0,0 0 0,0-1 0,-1 1 0,1-2 0,0 1 0,-1-1 0,1-1 0,14-5 0,-11 3 8,0-1 0,0 0 0,-1 0 0,0-1 1,0-1-1,-1 0 0,0 0 0,14-17 0,-21 23-3,-1-1 0,1 0 0,-1 0 0,0 0 0,0 0 1,0 0-1,-1 0 0,3-7 0,-5 5 23,-5 8-8,-9 9 18,8-3-23,1 0 1,0 1-1,0-1 0,1 1 0,0 0 1,1 1-1,0-1 0,-3 16 1,6-23-12,0 0 0,1 1 0,-1-1 0,1 1 1,0-1-1,0 1 0,0-1 0,1 0 0,-1 1 0,1-1 1,0 0-1,0 1 0,2 4 0,-1-6-1,-1 0 0,1 0 1,-1 0-1,1 0 0,0 0 0,0 0 0,0-1 0,0 1 0,0-1 0,0 1 0,0-1 1,0 0-1,1 0 0,-1 0 0,0 0 0,1-1 0,-1 1 0,1 0 0,-1-1 0,1 0 0,2 1 1,3-1 1,0 0 1,0-1 0,0 0 0,1 0 0,-1-1 0,-1 0-1,1 0 1,0 0 0,0-1 0,-1-1 0,0 1-1,1-1 1,-1 0 0,8-7 0,-1 0-23,-1 0 1,0-1 0,0 0-1,-1-1 1,16-23-1,-55 73-178,23-29 189,0 0 1,1 0-1,0 0 1,0 1-1,1-1 0,-2 17 1,3-24 4,1 1 0,0 0 0,0-1 1,0 1-1,0 0 0,0-1 0,1 1 0,-1 0 0,0-1 1,1 1-1,-1 0 0,1-1 0,-1 1 0,1-1 0,0 1 1,0-1-1,0 1 0,0-1 0,0 0 0,0 1 1,0-1-1,0 0 0,0 0 0,1 0 0,-1 0 0,1 0 1,-1 0-1,0 0 0,1 0 0,-1-1 0,1 1 0,0 0 1,-1-1-1,1 0 0,-1 1 0,1-1 0,0 0 0,0 0 1,-1 1-1,1-2 0,0 1 0,2 0 0,8-1 2,0-1-1,0-1 1,0 1-1,-1-2 0,1 1 1,-1-2-1,0 1 1,0-2-1,-1 1 1,12-9-1,3-3 8,0-2 0,39-38 1,-32 23-24,-2-1 1,-2-2-1,-1 0 1,-2-2-1,-2-1 1,-1 0-1,20-56 1,-36 82 4,-1-1 1,-1 0-1,0-1 1,2-16-1,-8 17-17,2 14 24,0 1 1,0 0-1,-1 0 1,1 0-1,0 0 1,0 0-1,-1 0 0,1 0 1,0-1-1,0 1 1,-1 0-1,1 0 1,0 0-1,0 0 0,-1 0 1,1 0-1,0 0 1,0 0-1,-1 0 0,1 0 1,0 1-1,0-1 1,-1 0-1,1 0 1,0 0-1,0 0 0,-1 0 1,1 0-1,0 0 1,0 1-1,0-1 1,-1 0-1,1 0 0,0 0 1,0 1-1,0-1 1,0 0-1,-1 0 1,1 0-1,0 1 0,0-1 1,0 0-1,0 0 1,0 1-1,0-1 0,0 0 1,0 0-1,0 1 1,0-1-1,0 0 1,-10 16 13,2 0 0,0 1 0,1 0 1,-8 28-1,-12 78 41,23-97-50,2 0 1,1 0 0,2 1 0,0-1 0,2 0 0,6 31 0,4-3-116,37 97 1,-46-138-84,-9-16-196,-11-21-248,-9-20 0,-106-198-177,128 235 938,0 1 0,1-1 1,-1 0-1,-1-12 1,3 17-99,1 1 1,0 0 0,0 0 0,0 0 0,0 0-1,0 0 1,0 0 0,0 0 0,0 0 0,0 0-1,0-1 1,1 1 0,-1 0 0,0 0 0,1 0-1,-1 0 1,1 0 0,-1 0 0,1 1 0,0-1-1,-1 0 1,1 0 0,0 0 0,0 0 0,-1 1-1,1-1 1,0 0 0,0 1 0,0-1-1,0 1 1,0-1 0,0 1 0,0-1 0,0 1-1,0 0 1,0-1 0,0 1 0,2 0 0,17-2 36,0 1 1,0 1 0,0 1 0,24 4 0,42 1-191,-36-10 38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3.696"/>
    </inkml:context>
    <inkml:brush xml:id="br0">
      <inkml:brushProperty name="width" value="0.05" units="cm"/>
      <inkml:brushProperty name="height" value="0.05" units="cm"/>
    </inkml:brush>
  </inkml:definitions>
  <inkml:trace contextRef="#ctx0" brushRef="#br0">243 404 16836,'0'-1'126,"0"1"1,-1-1 0,1 0-1,0 1 1,-1-1 0,1 1-1,-1-1 1,1 1 0,-1-1-1,1 1 1,-1 0 0,0-1-1,1 1 1,-1-1 0,1 1-1,-1 0 1,0 0 0,1-1-1,-1 1 1,0 0 0,1 0-1,-1 0 1,0 0 0,1 0-1,-1 0 1,0 0 0,1 0-1,-1 0 1,0 0 0,-1 0-1,-26 3 1189,14-1-427,1 1 0,0 0 0,0 1 0,0 1 0,1 0 0,-24 14 0,29-16-774,1 1 1,0 0-1,1 1 0,-1-1 1,1 1-1,0 0 0,0 0 1,0 1-1,1-1 0,-1 1 0,1 0 1,1 1-1,-1-1 0,-4 13 1,7-16-99,0 0 1,1 0 0,-1-1-1,1 1 1,0 0-1,-1 0 1,1 0 0,0 0-1,1 0 1,-1-1-1,0 1 1,1 0 0,0 0-1,0-1 1,-1 1 0,2 0-1,-1-1 1,0 1-1,0-1 1,1 1 0,0-1-1,-1 1 1,1-1-1,0 0 1,0 0 0,0 0-1,0 0 1,0 0 0,1-1-1,-1 1 1,1-1-1,3 3 1,0-2-16,0 0-1,0 0 1,0 0-1,0 0 1,0-1 0,0 0-1,0 0 1,0-1 0,1 0-1,-1 0 1,0 0-1,0-1 1,0 0 0,9-2-1,-6 0-13,0-1 1,0-1-1,0 1 0,0-1 0,-1 0 1,1-1-1,-2 0 0,1-1 0,0 1 0,-1-2 1,-1 1-1,1-1 0,8-13 0,-6 7-58,-1 0 0,0-1-1,-1 0 1,0 0 0,-1-1-1,-1 0 1,4-23 0,-8 34 34,0 0 0,-1 0 0,0 0 1,0 0-1,-1-5 0,1 9 34,0 1 0,0-1 0,0 1 0,0 0 0,0-1 0,0 1 0,0-1 0,0 1 0,0-1 0,0 1 0,-1-1 0,1 1-1,0 0 1,0-1 0,0 1 0,-1-1 0,1 1 0,0 0 0,-1-1 0,1 1 0,0 0 0,-1-1 0,1 1 0,0 0 0,-1-1 0,1 1 0,-1 0 0,1 0 0,0 0 0,-1-1-1,1 1 1,-1 0 0,1 0 0,-1 0 0,1 0 0,-1 0 0,1 0 0,0 0 0,-1 0 0,1 0 0,-1 0 0,1 0 0,-1 0 0,1 0 0,-1 0 0,1 1 0,-1-1 0,1 0-1,0 0 1,-1 0 0,1 1 0,-1-1 0,1 0 0,0 0 0,-1 1 0,1-1 0,0 0 0,-1 1 0,1-1 0,0 1 0,0-1 0,-1 0 0,1 1 0,-2 1 14,0 0 0,0 0 0,1 1 1,-1-1-1,1 0 0,-1 1 0,1-1 0,0 1 1,0-1-1,0 1 0,0-1 0,0 1 0,1 0 1,-1-1-1,1 1 0,0 0 0,0 0 1,0-1-1,0 1 0,0 0 0,0 0 0,1-1 1,-1 1-1,1 0 0,0-1 0,0 1 1,0-1-1,0 1 0,0-1 0,1 1 0,-1-1 1,1 0-1,0 0 0,-1 1 0,1-1 1,0 0-1,0-1 0,0 1 0,1 0 0,-1-1 1,0 1-1,1-1 0,-1 1 0,0-1 1,5 1-1,2 0-8,0-1 1,0 1 0,0-2 0,0 1-1,0-1 1,1-1 0,-1 0 0,0 0-1,0 0 1,0-2 0,14-4 0,-6 1-28,-1-1 0,1 0 0,-1-1 0,-1-1 0,16-12 0,-7 2-31,0-1 0,-2-1-1,0-1 1,-2-1 0,0-1 0,-2-1-1,0 0 1,-2-1 0,-1-1 0,-1 0-1,14-41 1,-26 64 49,-1 0 0,0 0-1,0 0 1,0-1 0,-1 1-1,1 0 1,-1 0 0,0-1 0,-1-3-1,1 7 8,0 1-1,0 0 0,0-1 1,0 1-1,0 0 1,0 0-1,0-1 0,-1 1 1,1 0-1,0 0 1,0 0-1,0-1 0,0 1 1,0 0-1,-1 0 1,1 0-1,0-1 0,0 1 1,0 0-1,-1 0 1,1 0-1,0 0 1,0-1-1,-1 1 0,1 0 1,0 0-1,0 0 1,-1 0-1,1 0 0,0 0 1,0 0-1,-1 0 1,1 0-1,0 0 0,-1 0 1,1 0-1,0 0 1,0 0-1,-1 0 0,1 0 1,0 0-1,-1 0 0,-1 2 8,0-1 0,1 0-1,-1 1 1,0-1 0,0 1-1,1-1 1,-1 1 0,1 0-1,-2 2 1,-10 14 48,2 0 1,0 1-1,1 1 0,0-1 1,2 1-1,1 1 1,0 0-1,2 0 0,0 0 1,1 0-1,1 1 1,1 0-1,2 28 0,4 25-177,3-1-1,27 113 1,-23-131-112,-2-6-77,5 94 1,-13-117 275,-2 0 1,-1 0-1,-1 0 1,-2 0-1,-8 30 1,9-45 112,0-1-1,-1 1 1,-9 15 0,13-24-34,-1 1 0,-1-1 0,1 0 0,0 0 0,-1 0 0,1 0 0,-1 0 0,0-1 0,0 1 0,0-1 0,0 0 1,-1 0-1,1 0 0,-6 2 0,8-3-21,-1-1 1,1 0 0,-1 0-1,0 0 1,1 0 0,-1 0-1,1 0 1,-1 0 0,1-1-1,-1 1 1,0-1 0,1 1-1,0-1 1,-1 1 0,1-1-1,-1 0 1,1 0 0,0 0-1,-1 0 1,1 0 0,0 0-1,0 0 1,0 0 0,0 0-1,0 0 1,0-1 0,0 1-1,0 0 1,0-1 0,-1-2-1,-2-5 39,0 1-1,1-1 1,0-1 0,-2-9-1,-1-9-64,1 0-1,1 0 1,2 0 0,0-1-1,2 0 1,7-46-1,-4 53-102,1 0 0,1 1 0,1 0 0,1 0 0,1 1 0,1-1 0,0 2 0,2-1 0,17-23 0,-21 34-81,1 0-1,0 1 0,1 0 0,-1 0 0,2 1 1,-1 0-1,1 0 0,0 1 0,0 1 0,0 0 1,1 0-1,12-3 0,14-2-443,0 1-1,51-5 1,-22 6-92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5.314"/>
    </inkml:context>
    <inkml:brush xml:id="br0">
      <inkml:brushProperty name="width" value="0.05" units="cm"/>
      <inkml:brushProperty name="height" value="0.05" units="cm"/>
    </inkml:brush>
  </inkml:definitions>
  <inkml:trace contextRef="#ctx0" brushRef="#br0">87 57 16396,'14'-18'1970,"-14"18"-1935,0 0 0,0 0 1,1 0-1,-1 0 1,0-1-1,0 1 0,0 0 1,0 0-1,0 0 1,0 0-1,0 0 1,0 0-1,0 0 0,1 0 1,-1 0-1,0 0 1,0 0-1,0 0 1,0 0-1,0 0 0,0 0 1,0 0-1,1 0 1,-1 0-1,0 0 0,0 0 1,0 0-1,0 0 1,0 0-1,0 0 1,0 0-1,0 0 0,1 0 1,-1 0-1,0 0 1,0 0-1,0 0 1,0 0-1,0 0 0,0 1 1,0-1-1,0 0 1,0 0-1,0 0 0,1 0 1,-1 0-1,0 0 1,0 0-1,0 0 1,0 0-1,0 1 0,0-1 1,0 0-1,0 0 1,0 0-1,0 0 1,0 0-1,0 0 0,0 0 1,0 1-1,0-1 1,0 0-1,0 0 0,0 0 1,0 0-1,0 0 1,0 0-1,0 1 1,-10 43 2938,-26 129-759,-23 272 0,84-591-1397,-11 71-708,-12 64-98,38-186 87,-29 154-110,2 0 1,26-61 0,-35 96 2,0 0 0,0 0 0,1 1 1,0-1-1,0 1 0,1 0 0,0 1 0,7-7 0,-12 11 4,1 1 0,0 0 0,0 0-1,0 0 1,-1 0 0,1 0 0,0 0 0,0 0 0,0 1 0,0-1 0,1 1 0,-1-1-1,0 1 1,0 0 0,4 0 0,-3 1 0,-1-1 0,1 1 0,0 0 0,-1 0 0,1 0 1,-1 0-1,1 1 0,-1-1 0,0 1 0,0-1 0,1 1 0,-1 0 0,0 0 0,-1 0 0,4 3 0,1 2-2,-1 1-1,1 0 0,-1 0 1,-1 0-1,1 1 1,-2-1-1,1 1 1,-1 0-1,0 0 0,-1 1 1,0-1-1,-1 0 1,0 1-1,0-1 1,-1 15-1,-1-17 13,1 1 1,-2 0-1,1 0 0,-1-1 1,0 1-1,-1-1 0,0 0 1,0 0-1,0 0 0,-1 0 1,0 0-1,-1-1 0,1 1 1,-1-1-1,0 0 0,-1-1 1,1 1-1,-1-1 0,-8 5 1,5-4 23,-1-1 1,0 1-1,0-2 1,0 1-1,-1-2 1,-16 5 0,21-7-47,0 1 0,1-2 0,-1 1 0,0-1 0,0 1 0,1-2 0,-1 1 1,0-1-1,0 1 0,1-2 0,-1 1 0,0-1 0,1 1 0,-8-5 1,12 5-68,-1 0 1,1 0-1,-1 0 1,1 0-1,-1 0 1,1 0 0,0-1-1,-1 1 1,1-1-1,0 1 1,0-1 0,0 1-1,0-1 1,0 1-1,0-1 1,1 0 0,-1 0-1,1 1 1,-1-1-1,1 0 1,-1 0-1,1 0 1,0 0 0,0 1-1,0-1 1,0 0-1,0 0 1,1 0 0,-1 0-1,0 1 1,1-1-1,1-3 1,0 0-82,0 1 1,0-1 0,0 1-1,1-1 1,0 1-1,0 0 1,0 0-1,1 0 1,-1 0-1,1 1 1,5-4 0,23-13-779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5.804"/>
    </inkml:context>
    <inkml:brush xml:id="br0">
      <inkml:brushProperty name="width" value="0.05" units="cm"/>
      <inkml:brushProperty name="height" value="0.05" units="cm"/>
    </inkml:brush>
  </inkml:definitions>
  <inkml:trace contextRef="#ctx0" brushRef="#br0">64 67 20076,'0'0'76,"1"0"0,-1 0 0,0 0 0,1 0 0,-1 0 0,0 0 0,1 0 0,-1 0-1,0 0 1,1 1 0,-1-1 0,0 0 0,0 0 0,1 0 0,-1 0 0,0 1 0,1-1 0,-1 0 0,0 0-1,0 1 1,0-1 0,1 0 0,-1 0 0,0 1 0,0-1 0,0 0 0,1 1 0,-1-1 0,0 0-1,0 1 1,0-1 0,0 0 0,0 1 0,0-1 0,-2 19 1436,-14 24 136,12-33-959,-9 20 187,5-14-551,2-1 0,0 2 0,1-1-1,-5 28 1,9-44-314,1 0 0,0 1 0,0-1 0,0 1 0,0-1 0,0 0 0,0 1-1,0-1 1,0 1 0,0-1 0,0 0 0,0 1 0,0-1 0,0 1 0,0-1 0,0 0 0,0 1-1,1-1 1,-1 1 0,0-1 0,0 0 0,0 1 0,1-1 0,-1 0 0,0 1 0,0-1 0,1 0-1,-1 0 1,1 1 0,9-5 260,11-19 21,-13 11-237,0-1 1,-1-1-1,0 0 1,-2 1-1,1-2 1,-2 1-1,0-1 1,-1 1-1,3-24 1,-5 28-53,-2 15-23,3 21-21,-1-22 36,0 0-1,1 0 1,-1 0 0,1-1-1,0 1 1,0-1-1,1 1 1,-1-1-1,1 0 1,-1 0 0,1 0-1,0 0 1,0 0-1,1-1 1,-1 1-1,0-1 1,6 3 0,-3-3-1,0 1 1,1-1 0,-1 0-1,1-1 1,-1 0 0,1 0-1,0 0 1,-1-1 0,14 0-1,-6-2 3,0 0 0,0-1 0,0 0 0,0-1-1,-1-1 1,0 0 0,1 0 0,-2-2 0,20-11-1,-24 12 6,0-1 0,0 0 0,0 0 0,-1-1 0,11-15 0,-15 20-1,-1 1 0,-1-1-1,1 0 1,0 0-1,-1 0 1,1 0-1,-1 0 1,0 0-1,0-1 1,0 1-1,-1 0 1,1 0 0,-1-1-1,1 1 1,-1 0-1,0-1 1,-1 1-1,1 0 1,0-1-1,-1 1 1,-2-6-1,3 8 1,-1 0-1,1 0 0,-1 0 0,1 1 0,-1-1 1,0 0-1,1 0 0,-1 1 0,0-1 0,0 0 0,1 1 1,-1-1-1,0 1 0,0-1 0,0 1 0,0 0 1,0-1-1,0 1 0,1 0 0,-1 0 0,0-1 0,0 1 1,0 0-1,0 0 0,0 0 0,0 0 0,0 0 1,0 0-1,0 1 0,0-1 0,0 0 0,0 0 0,0 1 1,0-1-1,0 1 0,0-1 0,1 0 0,-1 1 0,0 0 1,-1 0-1,-3 2 4,-1 1 0,1 0-1,0 0 1,-8 8 0,5-3 15,0 0 0,1 1 0,0 0 0,1 0 0,0 0 0,0 1 1,1-1-1,0 1 0,1 1 0,0-1 0,1 1 0,1-1 0,-2 15 0,4-23-21,-1-1 0,1 0 0,1 0-1,-1 0 1,0 1 0,1-1 0,-1 0 0,1 0 0,-1 0 0,1 0 0,0 0 0,0 0-1,0 0 1,0 0 0,0 0 0,1 0 0,-1 0 0,3 2 0,-1-1-55,0-1 0,0 0 0,0 0 0,1 0 0,-1 0 0,1-1 0,-1 1 0,1-1 0,-1 0 0,6 1-1,4 0-710,0 0-1,0-2 0,1 1 0,-1-1 0,19-3 0,54-15-1418,-42 5 776</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6.175"/>
    </inkml:context>
    <inkml:brush xml:id="br0">
      <inkml:brushProperty name="width" value="0.05" units="cm"/>
      <inkml:brushProperty name="height" value="0.05" units="cm"/>
    </inkml:brush>
  </inkml:definitions>
  <inkml:trace contextRef="#ctx0" brushRef="#br0">253 19 21020,'-2'-2'155,"1"1"-1,-1-1 1,0 1-1,0-1 0,0 1 1,0-1-1,0 1 1,0 0-1,0 0 0,0 0 1,-1 0-1,1 0 1,0 1-1,0-1 0,-1 1 1,1 0-1,-5-1 1,2 1 54,0 1 1,1-1 0,-1 1 0,0 0-1,0 1 1,1-1 0,-1 1 0,-5 3 0,-3 2 97,1 0 1,0 1 0,1 0-1,0 1 1,-12 12 0,19-17-283,0 0 0,0 1-1,0-1 1,1 1 0,0 0 0,0 0 0,0 0-1,0 0 1,1 1 0,-3 8 0,4-12-27,1 1 0,0-1 0,0 0 1,0 0-1,0 0 0,0 0 0,0 0 0,0 1 1,1-1-1,-1 0 0,1 0 0,0 0 0,0 0 0,-1 0 1,1 0-1,0 0 0,0 0 0,1-1 0,-1 1 0,0 0 1,1-1-1,-1 1 0,1-1 0,-1 1 0,1-1 1,0 0-1,0 1 0,-1-1 0,1 0 0,0 0 0,4 1 1,25 11-174,0-2 0,41 9 1,30 10-361,-97-28 494,0 0 1,0 0-1,-1 1 1,1-1 0,-1 1-1,6 5 1,-9-7 42,0-1 1,0 1 0,-1 0-1,1-1 1,0 1-1,-1 0 1,1 0-1,-1-1 1,1 1 0,-1 0-1,0 0 1,1 0-1,-1 0 1,0-1 0,1 1-1,-1 0 1,0 0-1,0 0 1,0 0-1,0 0 1,0 0 0,0 0-1,0 0 1,0 0-1,0 0 1,0 0-1,0 0 1,-1-1 0,1 1-1,0 0 1,-1 0-1,1 0 1,-1 0 0,1-1-1,-1 1 1,1 0-1,-1 0 1,1-1-1,-1 1 1,0 0 0,0-1-1,1 1 1,-2 0-1,-5 4 88,0 0-1,0-1 1,-1 0-1,0 0 1,1 0-1,-1-1 1,-10 2-1,-62 12 588,60-13-658,0-1 1,0-1 0,0-1 0,0-1 0,-1-1 0,-26-4-1,44 4-167,1 0-1,0 1 0,0-1 0,0 0 1,0 0-1,0 0 0,0 0 0,0-1 0,0 1 1,0 0-1,1-1 0,-3-1 0,4 2 110,-1 1 0,1-1 0,0 1 0,0-1 0,-1 0 0,1 1 0,0-1 0,0 1 0,0-1 0,-1 1 0,1-1 0,0 0 0,0 1-1,0-1 1,0 1 0,0-1 0,0 0 0,0 1 0,1-1 0,-1 1 0,0-1 0,0 0 0,0 1 0,0-1 0,1 1 0,-1-1 0,0 1-1,1-1 1,-1 1 0,0-1 0,1 1 0,-1-1 0,1 1 0,-1 0 0,1-1 0,-1 1 0,0 0 0,1-1 0,0 1 0,-1 0 0,1-1 0,-1 1-1,1 0 1,-1 0 0,1 0 0,0-1 0,17-4-861</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7.012"/>
    </inkml:context>
    <inkml:brush xml:id="br0">
      <inkml:brushProperty name="width" value="0.05" units="cm"/>
      <inkml:brushProperty name="height" value="0.05" units="cm"/>
    </inkml:brush>
  </inkml:definitions>
  <inkml:trace contextRef="#ctx0" brushRef="#br0">12 429 20436,'0'0'128,"-1"1"1,0-1-1,0 1 0,0-1 0,1 1 0,-1 0 0,0-1 0,1 1 0,-1 0 0,0-1 0,1 1 0,-1 0 0,1 0 0,-1 0 0,1-1 1,0 1-1,-1 0 0,1 0 0,0 0 0,0 0 0,-1 0 0,1 0 0,0 0 0,0 0 0,0 0 0,0-1 0,0 1 0,0 0 1,0 0-1,1 1 0,0-1-28,0 0 0,0 0 0,0 0 0,0-1 1,0 1-1,1 0 0,-1-1 0,0 1 0,0-1 1,1 1-1,-1-1 0,0 0 0,1 1 0,-1-1 1,0 0-1,1 0 0,-1 0 0,0 0 0,1 0 1,-1 0-1,2-1 0,4 0-24,0 0-1,0-1 1,-1 0 0,1-1-1,0 1 1,-1-1-1,0 0 1,0-1 0,0 0-1,0 0 1,0 0 0,-1 0-1,7-7 1,-8 7-66,-1 0 0,1 1 0,0-2 0,-1 1 0,0 0 0,0-1 0,0 0 1,-1 1-1,1-1 0,-1 0 0,0 0 0,-1-1 0,1 1 0,-1 0 0,0 0 0,0-1 0,0-8 0,-1 14-9,0-1 1,0 0-1,0 1 0,0-1 0,0 1 0,0-1 1,-1 0-1,1 1 0,0-1 0,0 1 0,0-1 1,0 1-1,-1-1 0,1 1 0,0-1 0,-1 1 0,1-1 1,0 1-1,-1-1 0,1 1 0,0-1 0,-1 1 1,1 0-1,-1-1 0,1 1 0,-1 0 0,1-1 1,-1 1-1,1 0 0,-1 0 0,1-1 0,-1 1 0,1 0 1,-1 0-1,0 0 0,1 0 0,-1 0 0,1 0 1,-1 0-1,1 0 0,-1 0 0,0 0 0,1 0 1,-1 0-1,1 0 0,-1 0 0,1 0 0,-1 1 0,0-1 1,1 0-1,-1 0 0,1 1 0,-1-1 0,1 0 1,-1 1-1,-4 2 4,1 0 0,0 0 0,0 0 0,0 1 0,-4 4 1,-1 3 12,0 0 1,1 0-1,1 1 1,-8 16-1,11-21 7,1 0-1,0 1 1,0 0-1,1 0 1,0 0-1,0 0 1,1 0-1,-1 12 1,2-18-18,0-1 0,0 0 0,1 1 0,-1-1 0,0 0 0,0 1 0,1-1 1,-1 0-1,1 0 0,-1 1 0,1-1 0,-1 0 0,1 0 0,0 0 0,0 0 0,0 0 0,-1 0 0,1 0 0,0 0 0,0 0 0,2 1 0,0 0 4,-1-1 0,0 0 0,1 0 0,-1-1 0,1 1-1,-1-1 1,1 1 0,0-1 0,-1 0 0,5 0 0,6-1 9,0-1 1,0 0-1,20-7 1,-25 7-33,65-20-67,-42 11-42,-1 2 0,61-10 0,-88 18 107,-1 1 0,1 0 0,-1-1 0,1 1 0,-1 0 0,1 1 1,-1-1-1,1 0 0,-1 1 0,1-1 0,-1 1 0,1 0 0,-1 0 1,4 2-1,-5-2 14,0 0-1,0 0 1,0 1 0,0-1 0,-1 0 0,1 1-1,0-1 1,-1 1 0,1-1 0,-1 1 0,0-1 0,1 1-1,-1-1 1,0 1 0,0-1 0,0 1 0,0 0 0,0-1-1,0 1 1,0-1 0,-1 1 0,1-1 0,-1 3 0,0-1 22,0-1 0,1 0 1,0 1-1,-1-1 0,1 0 0,0 1 1,0-1-1,0 1 0,2 3 1,-2-5-18,0-1 1,0 0-1,0 1 1,0-1-1,1 0 1,-1 0-1,0 1 1,0-1-1,1 0 1,-1 0-1,0 1 1,0-1-1,1 0 1,-1 0-1,0 0 1,1 1-1,-1-1 1,0 0-1,1 0 1,-1 0-1,0 0 1,1 0-1,-1 0 1,0 0-1,1 0 1,0 0-1,16-5 9,-3-4-314,-1 0-1,0 0 1,-1-1-1,22-23 1,38-53-2185,74-133-4564,-112 165 5634,-26 41 1417,0 0-1,-1 0 0,0-1 1,6-19-1,-20 52 3733,-20 53-188,20-42-2904,2 0-1,1 0 1,1 1-1,2 35 1,15 123-290,-9-135-751,-4-50 449,-2 19-1559,1-23 1454,0 0 0,0 1 1,0-1-1,-1 0 1,1 1-1,0-1 0,-1 0 1,1 1-1,0-1 1,-1 0-1,1 0 0,0 1 1,-1-1-1,1 0 0,-1 0 1,1 1-1,0-1 1,-1 0-1,1 0 0,-1 0 1,1 0-1,-1 0 1,1 0-1,0 0 0,-1 0 1,1 0-1,-1 0 1,1 0-1,-1 0 0,1 0 1,0 0-1,-1 0 0,1-1 1,-1 1-1,1 0 1,-1 0-1,1 0 0,0-1 1,-1 1-1,1 0 1,0 0-1,-1-1 0,1 1 1,0 0-1,-1-1 0,-12-8-558,1-1-1,0 0 0,0-1 0,1 0 0,1-1 0,-14-19 0,3 5 388,3 5 406,4 6 649,1 0 1,1-2-1,-14-24 1,25 40-727,1 1-1,-1-1 1,1 0 0,0 0-1,-1 1 1,1-1 0,0 0 0,0 0-1,-1 1 1,1-1 0,0 0-1,0 0 1,0 0 0,0 1 0,0-1-1,0 0 1,0 0 0,0 0-1,0 0 1,1 1 0,-1-1 0,0 0-1,0 0 1,1 1 0,0-2-1,-1 1 7,1 1-1,0-1 1,0 0-1,0 1 1,0-1-1,0 1 1,0-1-1,0 1 1,1-1-1,-1 1 1,0 0-1,0-1 1,0 1 0,0 0-1,2 0 1,7 0 300,0 1 1,0-1 0,14 4 0,-15-2-201,14 2-297,1-1 0,0-2 1,-1 0-1,1-1 0,0-1 1,-1-2-1,1 0 1,-1-1-1,35-12 0,-3-6-302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7.611"/>
    </inkml:context>
    <inkml:brush xml:id="br0">
      <inkml:brushProperty name="width" value="0.05" units="cm"/>
      <inkml:brushProperty name="height" value="0.05" units="cm"/>
    </inkml:brush>
  </inkml:definitions>
  <inkml:trace contextRef="#ctx0" brushRef="#br0">11 123 13299,'-1'-2'236,"0"0"0,-1 0 0,1 0 0,0 0 0,1 0 0,-1 0 0,0 0 0,0 0 0,1 0 0,0 0 0,-1 0 0,1-4 0,0 4-74,0 1 0,1-1 0,-1 1 0,1 0 0,-1-1 0,1 1 0,0 0 1,-1-1-1,1 1 0,0 0 0,0 0 0,0 0 0,0-1 0,0 1 0,0 0 0,0 0 0,0 1 1,1-1-1,-1 0 0,2-1 0,5-2 327,0 0 1,0 0-1,0 0 1,1 1-1,-1 0 1,1 1-1,0 0 1,0 1-1,14-2 1,-20 3-422,0 0-1,0 0 1,1 0 0,-1 0 0,0 1 0,0-1-1,0 1 1,0 0 0,0 0 0,0 0-1,0 0 1,0 0 0,0 1 0,0 0 0,0-1-1,-1 1 1,1 0 0,-1 0 0,1 0-1,-1 0 1,0 1 0,0-1 0,0 1 0,0-1-1,0 1 1,-1 0 0,1 0 0,-1 0 0,0 0-1,2 4 1,-1 5-2,-1 0-1,0 0 0,0 0 1,-1 0-1,-1 0 1,0 0-1,-1 0 1,-5 20-1,4-18-39,1 0-1,0 0 1,0 0 0,2 0-1,1 23 1,-1-34-8,1-1 0,-1 1 0,1 0 0,0-1-1,0 1 1,0-1 0,1 1 0,-1-1 0,0 1 0,1-1 0,0 0 0,-1 0 0,1 0 0,0 0-1,0 0 1,0 0 0,1 0 0,-1-1 0,0 1 0,1-1 0,-1 0 0,0 0 0,1 1 0,0-1 0,-1-1-1,1 1 1,0 0 0,-1-1 0,1 1 0,0-1 0,0 0 0,-1 0 0,4 0 0,3-1 54,0 1 1,0-1-1,0-1 1,-1 1-1,1-2 1,0 1-1,-1-1 1,0 0-1,11-6 0,-8 2-13,-1-1 0,1 0 0,-1 0 0,0-1 0,-1 0 0,0-1 0,-1 0 0,0 0 0,0-1 0,-1 0 0,-1 0 0,0-1 0,0 0 0,-1 0 0,-1 0 0,0 0 0,0-1 0,-1 0 0,-1 0 0,0 0 0,-1 0 0,0 0 0,-2-17-1,0 23-53,0 1 0,0-1 0,0 0-1,-4-7 1,5 12-16,-1-1 1,0 1-1,0 0 0,-1 0 1,1 0-1,0-1 0,-1 1 1,1 1-1,-1-1 1,0 0-1,1 0 0,-1 1 1,0-1-1,-2-1 0,3 3-5,0-1 0,1 1 0,-1 0 0,1 0 0,-1-1-1,0 1 1,1 0 0,-1 0 0,1 0 0,-1 0-1,0 0 1,1-1 0,-1 1 0,0 1 0,1-1 0,-1 0-1,0 0 1,1 0 0,-1 0 0,0 0 0,1 0-1,-1 1 1,0-1 0,1 0 0,-1 1 0,1-1-1,-1 0 1,1 1 0,-1-1 0,1 1 0,-1-1 0,1 1-1,-1-1 1,1 1 0,0-1 0,-1 1 0,1-1-1,0 1 1,-1-1 0,1 1 0,0 0 0,0-1 0,-1 1-1,1 0 1,0-1 0,0 1 0,0 0 0,0 0-1,-1 4-211,0 0 0,1-1 0,0 1 0,-1 0 0,2 6 0,0-7 155,-1 0 0,1 0 0,0 0 0,1-1 0,-1 1 0,1 0 0,-1-1 0,1 1 0,0-1 0,1 0 1,-1 0-1,0 0 0,1 0 0,0 0 0,-1 0 0,1 0 0,0-1 0,1 0 0,-1 1 0,0-1 0,1-1 0,-1 1 0,1 0 1,-1-1-1,1 1 0,0-1 0,7 1 0,29 3-449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8.486"/>
    </inkml:context>
    <inkml:brush xml:id="br0">
      <inkml:brushProperty name="width" value="0.05" units="cm"/>
      <inkml:brushProperty name="height" value="0.05" units="cm"/>
    </inkml:brush>
  </inkml:definitions>
  <inkml:trace contextRef="#ctx0" brushRef="#br0">246 375 20108,'-27'8'1050,"1"2"0,0 0 0,-32 19 0,49-24-805,0 1 1,1-1-1,0 2 1,0-1-1,0 1 0,1 0 1,0 0-1,1 1 0,-1 0 1,1 0-1,1 1 1,-7 12-1,11-18-191,-1 0 0,1 0 0,0-1 0,0 1 0,0 0-1,1 0 1,-1 0 0,1 0 0,0 0 0,-1 0 0,1 0 0,1 0 0,-1 0 0,0 0 0,1 0 0,1 5 0,-1-6-30,0 0-1,0-1 1,0 1 0,0 0 0,1 0 0,-1-1-1,1 1 1,-1-1 0,1 1 0,0-1 0,-1 0-1,1 1 1,0-1 0,0 0 0,0 0 0,0-1 0,0 1-1,2 0 1,4 1-8,-1 0 0,1-1 0,0-1 0,0 1 0,0-1 0,-1-1 0,1 1 0,0-1 0,-1-1 0,1 1 1,11-5-1,-5 1-9,-1-1 0,0-1 0,0 0 1,-1-1-1,0 0 0,0 0 1,0-2-1,-1 1 0,14-17 0,-11 9 3,-1 0-1,-1 0 1,0-1-1,-1-1 0,15-36 1,-21 37-15,-5 18 5,0 0 0,0 0 0,0 0 0,0 0 0,0 0-1,-1 0 1,1 0 0,0 0 0,0-1 0,0 1 0,0 0 0,0 0-1,0 0 1,0 0 0,0 0 0,-1 0 0,1 0 0,0 0 0,0 0-1,0 0 1,0 0 0,0 0 0,0 0 0,-1 0 0,1 0 0,0 0 0,0 0-1,0 0 1,0 0 0,0 0 0,0 0 0,0 0 0,-1 0 0,1 0-1,0 0 1,0 0 0,0 0 0,0 1 0,0-1 0,0 0 0,0 0-1,0 0 1,-1 0 0,1 0 0,0 0 0,0 0 0,0 0 0,0 0 0,0 1-1,0-1 1,0 0 0,0 0 0,0 0 0,0 0 0,0 0 0,0 0-1,-20 29-19,11-8 2,0 0 0,-9 38 0,15-49 18,1-1 1,1 1 0,0-1-1,0 1 1,1-1-1,0 1 1,0 0-1,1-1 1,3 12 0,-4-18-1,1 0 1,0-1 0,0 1-1,1 0 1,-1-1 0,0 1-1,1-1 1,0 1 0,-1-1-1,1 0 1,0 0-1,0 1 1,1-1 0,-1-1-1,0 1 1,1 0 0,-1 0-1,1-1 1,-1 0 0,1 1-1,0-1 1,-1 0 0,1 0-1,0-1 1,0 1 0,0 0-1,0-1 1,0 0 0,0 0-1,5 0 1,2-1 2,-1 0 1,1 0-1,0-1 0,-1-1 1,0 0-1,0 0 1,0 0-1,10-6 0,2-4-2,0 0 1,-1-1-1,-1-1 0,0-1 0,-2-1 1,30-35-1,-8 3 1,47-81-1,-81 122-1,67-120-26,-65 114 19,-1 0 0,-1 0 0,0-1 0,0 0-1,-2 0 1,4-31 0,-6 45 6,-1 0 1,0 0-1,0 0 0,0 0 0,1 0 1,-1 0-1,0 0 0,-1 0 0,1 0 1,0 0-1,0 0 0,0 0 0,-1 0 1,1 0-1,0 0 0,-1 0 0,1 0 1,-1 0-1,1 0 0,-1 0 0,0 0 1,1 0-1,-1 1 0,0-1 0,0 0 1,1 0-1,-1 1 0,0-1 0,0 0 1,0 1-1,0-1 0,0 1 0,0 0 1,0-1-1,0 1 0,0 0 0,0-1 0,0 1 1,0 0-1,0 0 0,0 0 0,-1 0 1,-2 0-2,0 1 1,0 0-1,0 0 1,0 0 0,0 0-1,0 1 1,1-1-1,-1 1 1,-4 3 0,-6 5 11,0 0-1,1 2 1,0 0 0,1 0 0,0 1 0,1 0 0,-13 20 0,9-10 22,1 2 0,1-1 0,-18 50-1,26-58-13,1 0 0,0 1 0,0-1 0,2 1-1,0 0 1,1 0 0,1 0 0,3 28 0,-2-38-16,1 0 0,-1-1 1,1 1-1,0-1 0,1 1 0,0-1 1,0 0-1,0 0 0,1 0 0,6 8 1,-7-10-8,1 0-1,0-1 1,0 0 0,0 0 0,0 0 0,0 0 0,1-1 0,0 1 0,-1-1 0,1 0 0,0 0 0,0-1 0,0 0-1,0 0 1,8 1 0,-3-2-3,-1 0 0,1 0 0,0-1 0,-1-1 0,1 0 0,-1 0 0,0-1 0,0 0 0,0 0 0,0-1 0,0 0 0,-1-1 0,11-6 0,5-6-10,-1-1-1,0-1 0,20-22 1,-20 18 20,-1-1 0,-2-1 0,0 0 0,-2-2 1,17-30-1,-29 40 23,-7 13 13,-15 18 15,5 0-27,1 0 0,0 0 0,1 1 0,1 0 1,0 1-1,2-1 0,-7 22 0,8-23 1,1 0 1,1 0-1,1 0 0,0 1 1,1-1-1,0 1 1,1-1-1,1 0 0,2 17 1,-2-27-18,0 1 1,0-1 0,0 0-1,1 0 1,0 0-1,0 0 1,0 0 0,0 0-1,0-1 1,1 1-1,-1-1 1,1 0 0,0 1-1,0-1 1,1 0 0,-1-1-1,1 1 1,-1-1-1,1 1 1,0-1 0,5 2-1,-4-2 0,1 0 0,-1-1-1,1 0 1,0 0 0,-1 0 0,1-1-1,0 0 1,0 0 0,-1 0-1,1-1 1,0 0 0,-1 0 0,1 0-1,0-1 1,-1 1 0,7-4-1,2-3 2,-1 1 0,0-2 0,0 0-1,-1 0 1,0-1 0,-1-1 0,0 1-1,0-2 1,16-23 0,-11 11-10,0-1-1,-2-1 1,0 0-1,11-35 1,-21 52-8,-1 0 1,-1-1-1,0 0 0,0 1 1,1-20-1,-3 28 6,0 0-1,0 0 1,0 0-1,0 1 0,0-1 1,0 0-1,0 0 1,-1 0-1,1 1 1,0-1-1,0 0 1,-1 0-1,1 1 1,0-1-1,-1 0 1,1 1-1,-1-1 1,1 0-1,-1 1 1,0-2-1,1 2 1,-1 0 0,0 0 0,1 0 0,-1 0-1,1 0 1,-1 0 0,1-1 0,-1 1 0,1 0 0,-1 0 0,0 1 0,1-1-1,-1 0 1,1 0 0,-1 0 0,1 0 0,-1 0 0,1 1 0,-1-1 0,1 0-1,-1 1 1,-3 1-2,1 0-1,-1 1 0,1-1 1,0 1-1,-5 6 0,-3 6 4,0 0-1,1 1 1,0 1-1,2-1 0,0 1 1,1 1-1,0-1 1,2 1-1,0 1 0,-4 30 1,8-45-34,1 0 1,0 0-1,0 0 1,0 0-1,0 0 1,1 0 0,0 0-1,0 0 1,0 0-1,0 0 1,0 0-1,1 0 1,0-1-1,0 1 1,0-1-1,0 1 1,0-1 0,1 0-1,3 4 1,-3-4-27,0-1 1,0 0-1,0 0 1,0-1-1,0 1 1,0-1-1,0 0 1,1 1-1,-1-1 1,1-1-1,-1 1 1,0 0-1,1-1 1,-1 0-1,1 0 1,-1 0-1,1 0 1,-1 0-1,1-1 1,-1 0-1,1 0 0,5-1 1,16-12-329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9.057"/>
    </inkml:context>
    <inkml:brush xml:id="br0">
      <inkml:brushProperty name="width" value="0.05" units="cm"/>
      <inkml:brushProperty name="height" value="0.05" units="cm"/>
    </inkml:brush>
  </inkml:definitions>
  <inkml:trace contextRef="#ctx0" brushRef="#br0">28 207 20180,'10'6'580,"1"0"-1,0-1 0,0 0 1,0 0-1,0-1 0,1-1 1,-1 0-1,1-1 0,0 0 1,13 1-1,-2-2-150,0-2 0,1 0 0,-1-1 0,30-7 0,-37 6-372,-1-1 0,0-1 1,0-1-1,-1 0 0,1-1 0,22-15 0,-32 18-53,0 0 0,0 0 0,0 0 0,-1 0 0,0-1 0,0 0 0,0 0 0,6-10 0,-8 11-2,-1 1-1,0 0 1,0-1 0,0 1 0,0-1 0,0 1 0,-1-1-1,1 1 1,-1-1 0,0 1 0,0-1 0,0 1 0,-1-1-1,1 0 1,-1 1 0,-2-6 0,2 4-2,-1 1 0,0 0 1,-1 0-1,1 0 0,-1 1 1,0-1-1,1 1 0,-1-1 0,-1 1 1,1 0-1,-1 0 0,1 0 0,-1 0 1,0 1-1,0 0 0,0 0 0,0 0 1,0 0-1,0 0 0,-1 1 1,1 0-1,0 0 0,-8-1 0,0 0 1,0 1-1,-1 1 1,1 0-1,-1 0 1,1 1 0,-1 1-1,-19 5 1,14-2 5,-1 2 0,1 0 1,0 2-1,0-1 1,1 2-1,1 1 1,-31 24-1,37-27 8,0 1-1,0 1 0,1 0 1,0 0-1,1 1 0,0 0 1,1 1-1,0-1 0,1 1 1,0 1-1,1-1 1,-6 19-1,10-27-21,0 1-1,0-1 1,1 1 0,-1 0 0,1-1-1,0 1 1,0 0 0,1-1 0,0 1-1,-1-1 1,1 1 0,1-1 0,-1 1-1,1-1 1,-1 1 0,1-1 0,1 0-1,-1 0 1,0 0 0,1 0 0,0-1-1,0 1 1,0-1 0,0 1 0,1-1 0,0 0-1,-1 0 1,1-1 0,0 1 0,6 2-1,3 1-257,0 0 0,1-2 0,-1 1 0,1-2 0,0 0 0,0 0 0,0-1 0,27 0 0,-22-3 49,0 0 0,0-1 0,0 0 0,25-8-1,9-10-522</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4:39.710"/>
    </inkml:context>
    <inkml:brush xml:id="br0">
      <inkml:brushProperty name="width" value="0.05" units="cm"/>
      <inkml:brushProperty name="height" value="0.05" units="cm"/>
    </inkml:brush>
  </inkml:definitions>
  <inkml:trace contextRef="#ctx0" brushRef="#br0">15 402 15179,'-14'7'1990,"40"-11"-710,593-79 4409,900-34-5124,-910 76-916,71-11 446,279-19 1199,-6 32 867,-755 37-1826,249 31-1,-435-28-385,107 19-238,-107-17 1,-1 0 0,0 1 0,0 0 0,0 0 0,0 1 0,-1 1 0,14 9 0,-18-8-226,-14-8 12,-11-9-172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2.067"/>
    </inkml:context>
    <inkml:brush xml:id="br0">
      <inkml:brushProperty name="width" value="0.05" units="cm"/>
      <inkml:brushProperty name="height" value="0.05" units="cm"/>
    </inkml:brush>
  </inkml:definitions>
  <inkml:trace contextRef="#ctx0" brushRef="#br0">53 431 14835,'-9'6'477,"1"0"-1,0 1 0,0-1 1,-12 14-1,20-20-456,0 0 0,1 0 0,-1 0 0,0 0 0,0 0 1,0 0-1,0 0 0,0 0 0,0 0 0,0 0 0,0 0 0,0 0 0,0 0 0,0 0 0,0 0 1,0 0-1,0 0 0,1 0 0,-1 0 0,0 0 0,0 1 0,0-1 0,0 0 0,0 0 0,0 0 0,0 0 1,0 0-1,0 0 0,0 0 0,0 0 0,0 0 0,0 0 0,0 0 0,0 0 0,0 0 0,0 0 0,0 1 1,0-1-1,0 0 0,0 0 0,0 0 0,0 0 0,0 0 0,0 0 0,0 0 0,0 0 0,0 0 0,0 0 1,0 0-1,0 0 0,0 0 0,0 1 0,0-1 0,0 0 0,0 0 0,0 0 0,0 0 0,-1 0 1,1 0-1,0 0 0,0 0 0,0 0 0,0 0 0,0 0 0,0 0 0,0 0 0,0 0 0,0 0 0,8-2 603,11-7-33,10-12-63,0-1 1,-2-1-1,26-29 0,68-86 173,-112 128-644,141-178 292,-149 186-346,-1 1 0,1 0 0,0 0 0,1 0 0,-1 0 1,0 0-1,0 0 0,0 0 0,0 0 0,1 0 0,-1 1 0,2-2 0,-3 2-1,1 1 0,-1-1-1,0 0 1,0 0-1,1 0 1,-1 0-1,0 0 1,0 1 0,1-1-1,-1 0 1,0 0-1,0 0 1,0 1 0,0-1-1,1 0 1,-1 0-1,0 0 1,0 1-1,0-1 1,0 0 0,0 0-1,0 1 1,1-1-1,-1 0 1,0 1 0,0-1-1,0 0 1,0 0-1,0 1 1,0-1-1,0 0 1,0 0 0,0 1-1,-1-1 1,1 0-1,0 1 1,-9 40 17,-40 109 9,19-64 12,-30 147 0,57-204-427,3-29 379,0-1 0,1 1 0,-1 0 0,0 0-1,0 0 1,0-1 0,0 1 0,1 0 0,-1 0 0,0 0 0,0 0 0,1 0 0,-1-1 0,0 1-1,0 0 1,1 0 0,-1 0 0,0 0 0,0 0 0,1 0 0,-1 0 0,0 0 0,0 0 0,1 0-1,-1 0 1,0 0 0,0 0 0,1 0 0,-1 0 0,0 0 0,0 0 0,1 0 0,-1 1 0,0-1-1,0 0 1,1 0 0,-1 0 0,0 0 0,0 0 0,1 1 0,-1-1 0,0 0 0,0 0 0,0 0-1,0 1 1,1-1 0,-1 0 0,0 0 0,0 0 0,0 1 0,0-1 0,0 0 0,0 1 0,0-1-1,0 0 1,0 0 0,0 1 0,0-1 0,0 0 0,0 0 0,0 1 0,14-20-162,2-9-46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4.348"/>
    </inkml:context>
    <inkml:brush xml:id="br0">
      <inkml:brushProperty name="width" value="0.05" units="cm"/>
      <inkml:brushProperty name="height" value="0.05" units="cm"/>
    </inkml:brush>
  </inkml:definitions>
  <inkml:trace contextRef="#ctx0" brushRef="#br0">16 1 17460,'2'1'2046,"-2"-2"-1987,-1 15 630,-3 20 347,3-22-756,-4 13-43,2 0 0,0 0 0,2 0 0,1 1 0,5 37 0,-5-60-224,1 0 0,0 0 1,0 0-1,0 0 1,0 0-1,0 0 1,1 0-1,-1 0 0,1-1 1,0 1-1,-1-1 1,1 1-1,0-1 1,1 0-1,-1 0 0,0 1 1,1-2-1,-1 1 1,1 0-1,4 2 1,-4-3 6,1 0 1,-1 0 0,1 0 0,0-1 0,-1 1 0,1-1-1,0 0 1,0 0 0,-1 0 0,1 0 0,0-1 0,-1 1-1,1-1 1,0 0 0,-1 0 0,7-3 0,7-5 108,-1 0 0,-1-1 0,1-1 0,-2 0 1,22-21-1,14-11 279,-50 43-403,1-1 0,-1 1 1,0 0-1,1-1 1,-1 1-1,0-1 1,1 1-1,-1 0 0,0 0 1,1-1-1,-1 1 1,1 0-1,-1 0 1,1-1-1,-1 1 0,0 0 1,1 0-1,-1 0 1,1 0-1,-1 0 1,1 0-1,-1-1 0,1 1 1,-1 0-1,1 1 1,-1-1-1,1 0 0,-1 0 1,1 0-1,-1 0 1,1 0-1,-1 0 1,1 0-1,-1 1 0,0-1 1,1 0-1,-1 0 1,1 1-1,-1-1 1,0 0-1,1 1 0,-1-1 1,0 0-1,1 1 1,-1-1-1,0 1 1,1-1-1,-1 0 0,0 1 1,6 30 13,-3-7-19,-1-23 1,-1 1-1,0-1 1,0 0 0,0 1-1,1-1 1,-1 0-1,1 0 1,-1 0-1,1 0 1,-1 0-1,1-1 1,-1 1-1,1 0 1,0-1-1,-1 1 1,1-1 0,0 1-1,0-1 1,0 0-1,-1 0 1,1 0-1,0 0 1,0 0-1,-1 0 1,1 0-1,0-1 1,3 0-1,7-2 8,0-1 0,21-8 0,-28 9-4,56-27 42,-45 21-37,-1 1-1,1 1 1,0 0 0,32-8-1,-46 15-10,0-1-1,-1 1 0,1 0 1,0-1-1,0 1 0,-1 0 0,1 0 1,0 1-1,0-1 0,0 0 0,-1 0 1,1 1-1,0-1 0,-1 1 1,1 0-1,2 1 0,-3-1 0,0 0 0,0 0-1,0 0 1,0 0 0,0 0 0,-1 1-1,1-1 1,0 0 0,-1 0 0,1 1-1,-1-1 1,0 0 0,1 1-1,-1-1 1,0 1 0,0-1 0,0 1-1,0-1 1,0 0 0,0 3 0,-4 74-1070,4-78 1047,-1 1-1,1-1 0,0 0 0,0 0 0,0 1 0,0-1 1,0 0-1,0 1 0,0-1 0,0 0 0,0 1 0,0-1 1,1 0-1,-1 0 0,0 1 0,0-1 0,0 0 0,0 0 1,0 1-1,0-1 0,1 0 0,-1 0 0,0 1 0,0-1 1,0 0-1,1 0 0,-1 0 0,0 1 0,0-1 0,1 0 1,-1 0-1,0 0 0,0 0 0,1 0 0,-1 0 0,0 1 1,0-1-1,1 0 0,-1 0 0,0 0 0,1 0 0,-1 0 0,14-6-360,1-3-73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2.573"/>
    </inkml:context>
    <inkml:brush xml:id="br0">
      <inkml:brushProperty name="width" value="0.05" units="cm"/>
      <inkml:brushProperty name="height" value="0.05" units="cm"/>
    </inkml:brush>
  </inkml:definitions>
  <inkml:trace contextRef="#ctx0" brushRef="#br0">175 7 14483,'6'-6'1244,"-7"12"-587,-11 19-24,-26 37 934,-36 64 397,63-104-1613,1 0 0,1 1 0,-13 46 1,21-64-275,0 1 1,0 0-1,1-1 0,-1 1 1,1-1-1,0 1 1,1 0-1,1 10 1,-1-14-57,-1 0 0,1 0-1,0-1 1,0 1 0,-1 0 0,1-1 0,0 1 0,1-1 0,-1 1 0,0-1 0,0 1 0,0-1 0,1 0 0,-1 0 0,1 0 0,-1 0 0,1 0 0,0 0 0,-1 0 0,1 0 0,0 0 0,-1-1 0,1 1 0,0-1 0,0 1-1,0-1 1,-1 0 0,1 0 0,3 0 0,3 0 15,-1-1 0,0 0-1,1 0 1,-1-1 0,0 0-1,0 0 1,0-1 0,0 1-1,0-2 1,-1 1 0,9-7 0,8-6 103,34-30 1,-52 41-116,13-11 56,-1 0-1,-1-2 1,14-19-1,-22 26-34,-1 1 1,0-2-1,-1 1 0,-1-1 1,1 0-1,-2 0 0,4-14 1,-7 21-26,0 1 1,0-1-1,-1 1 0,1-1 1,-1 1-1,0-1 1,0 0-1,-1 1 1,-1-6-1,2 8-11,-1 0-1,0 0 1,1 1-1,-1-1 1,0 0-1,0 0 1,0 0-1,-1 1 1,1-1-1,0 1 1,-1-1-1,1 1 1,-1-1-1,1 1 1,-1 0-1,1 0 1,-1 0-1,0 0 1,0 0-1,0 0 1,0 0-1,-3-1 1,-3 1-3,0-1 0,-1 1 0,1 1 0,0 0 0,0 0 0,-1 0 0,1 1 0,0 0 0,0 1 0,0 0 0,0 0 0,0 1 0,-15 7 0,12-5-62,0 1 0,0 0 0,1 0 0,0 2 1,0-1-1,1 1 0,0 0 0,-15 18 0,22-23-49,0 0 0,0 0 0,0 0-1,0 0 1,0 1 0,1-1 0,0 1 0,-1-1 0,1 1 0,1 0 0,-2 4 0,2-7 58,0 0 1,0 0-1,0 0 1,1 1 0,-1-1-1,0 0 1,1 0-1,-1 0 1,0 1 0,1-1-1,-1 0 1,1 0-1,0 0 1,-1 0 0,1 0-1,0 0 1,0 0 0,-1 0-1,1 0 1,0-1-1,0 1 1,0 0 0,0 0-1,0-1 1,0 1-1,0-1 1,0 1 0,1-1-1,-1 1 1,0-1 0,0 0-1,0 1 1,1-1-1,-1 0 1,2 0 0,28 1-477,5-4-171</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2.976"/>
    </inkml:context>
    <inkml:brush xml:id="br0">
      <inkml:brushProperty name="width" value="0.05" units="cm"/>
      <inkml:brushProperty name="height" value="0.05" units="cm"/>
    </inkml:brush>
  </inkml:definitions>
  <inkml:trace contextRef="#ctx0" brushRef="#br0">188 0 13123,'-8'8'608,"1"-1"0,-1-1 0,-13 9 0,-15 13 806,20-13-846,0 1-1,1 0 1,-18 25-1,30-36-537,0 0 0,0 0 0,0 0 0,0 0 0,1 0 0,0 0-1,0 0 1,1 1 0,-1-1 0,1 1 0,0 0 0,0-1 0,1 1 0,0 0-1,0-1 1,0 1 0,1 0 0,2 9 0,-2-11-32,1 0 0,0-1 1,0 1-1,0-1 0,1 0 0,-1 0 0,1 0 1,0 0-1,0 0 0,0 0 0,0-1 1,0 1-1,0-1 0,1 0 0,-1 0 0,1 0 1,0-1-1,-1 1 0,6 1 0,3 0-5,-1 0-1,1-1 0,0 0 1,0 0-1,15-1 1,-9-2 19,1 0 0,-1-2 0,0 0 0,-1-1 0,1-1 0,0 0 0,-1-1 0,30-16 0,-28 12 59,0-2 0,-1 1 1,-1-2-1,0-1 0,0 0 0,-2-1 0,16-18 0,-25 25-10,-1 1 0,1-1 1,-1 0-1,-1 0 0,6-15 0,-9 21-45,0 0 0,0 0 0,0 1 1,-1-1-1,1 0 0,-1 0 0,0 0 0,1 0 0,-1 0 0,0 0 0,0 0 0,0 0 1,0 0-1,-1 0 0,1 0 0,0 0 0,-1 0 0,0 0 0,1 0 0,-1 1 1,0-1-1,0 0 0,0 0 0,0 1 0,0-1 0,0 1 0,-1-1 0,1 1 0,0-1 1,-1 1-1,1 0 0,-3-2 0,0 1 4,-1 0 0,0 1 0,0-1 0,0 1 0,0 0 1,0 0-1,0 1 0,0 0 0,0 0 0,0 0 0,0 0 0,0 1 0,0-1 0,0 1 0,0 1 1,-5 1-1,-10 4 66,0 0 1,-27 16-1,21-9 11,1 1 0,-40 30 0,56-37-68,1-1 0,-1 1 0,1 0 0,1 1 0,0 0 0,0 0 0,0 0 0,1 1 0,-9 21-1,14-30-32,1 1 0,-1-1 0,0 1 0,1 0 0,-1-1 0,1 1 0,0 0 0,-1-1 0,1 1 0,0 0 0,0-1 0,0 1 0,0 0 0,1-1 0,-1 1 0,0 0 0,1 0 0,-1-1 0,1 1 0,-1-1 0,1 1 0,0-1 0,0 1 0,0-1 0,-1 1 0,3 1 0,0-1-53,-1-1 0,0 1-1,1-1 1,-1 0 0,1 0-1,-1 0 1,1 0 0,0-1-1,-1 1 1,1-1 0,0 1-1,0-1 1,-1 0 0,1 0-1,0 0 1,2-1 0,12-2-302,0-1 1,-1 0 0,0-1 0,0-1 0,0 0-1,-1-1 1,0-1 0,0-1 0,21-16-1,11-10-559</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3.423"/>
    </inkml:context>
    <inkml:brush xml:id="br0">
      <inkml:brushProperty name="width" value="0.05" units="cm"/>
      <inkml:brushProperty name="height" value="0.05" units="cm"/>
    </inkml:brush>
  </inkml:definitions>
  <inkml:trace contextRef="#ctx0" brushRef="#br0">174 7 12019,'8'-6'1345,"-11"8"-529,-14 15 591,-9 16-561,1 0-1,1 2 1,2 1-1,-21 46 1,39-73-700,0 0 1,1 0-1,0 1 1,1-1-1,0 1 1,-1 9-1,3-17-126,0 0-1,0 0 1,0 0-1,0 0 1,0 0-1,0 0 1,1 0-1,-1 0 1,0 0-1,1 0 1,0-1-1,0 1 1,-1 0-1,1 0 1,0-1-1,0 1 1,0 0-1,1-1 1,-1 1-1,0-1 1,1 1-1,-1-1 1,1 0-1,-1 0 1,1 1-1,0-1 1,-1 0-1,1 0 0,0-1 1,0 1-1,-1 0 1,1-1-1,0 1 1,0-1-1,4 1 1,6 0-8,1 0 0,0-1 0,0 0-1,0-1 1,0-1 0,0 0 0,-1-1 0,16-5 0,1-2-6,0-1 1,35-19 0,-56 26-3,17-9 7,33-23 0,-53 32-1,1 0 1,-1-1-1,0 1 0,0-1 1,-1 0-1,1 0 0,-1 0 1,0-1-1,-1 1 1,1-1-1,4-10 0,-8 14-1,1 0 0,0 1 1,-1-1-1,1 0 0,-1 0 0,1 0 0,-1 1 0,0-1 0,1 0 0,-1 0 0,0 0 0,-1 0 0,1 0 0,0 1 0,0-1 0,-1 0 0,1 0 1,-1 0-1,0 1 0,1-1 0,-1 0 0,0 1 0,0-1 0,0 1 0,0-1 0,0 1 0,0-1 0,-1 1 0,1 0 0,0-1 0,-1 1 1,1 0-1,-1 0 0,1 0 0,-1 0 0,0 0 0,1 0 0,-1 1 0,0-1 0,0 1 0,1-1 0,-3 0 0,-6 0 35,1-1-1,-1 1 1,0 1-1,1-1 1,-1 2 0,-16 2-1,8 0 21,1 1 0,-1 0-1,1 2 1,-21 9 0,27-10-92,2-1 1,-1 2 0,1 0-1,-1 0 1,2 0-1,-1 1 1,1 1 0,-8 8-1,5 2-523,11-17 534,0 0 0,-1 0-1,1-1 1,0 1-1,0 0 1,0 0-1,0-1 1,-1 1-1,1 0 1,0 0-1,1-1 1,-1 1 0,0 0-1,0 0 1,0-1-1,0 1 1,0 0-1,1-1 1,-1 1-1,0 0 1,1 0 0,-1-1-1,1 2 1,8 3-227</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4.302"/>
    </inkml:context>
    <inkml:brush xml:id="br0">
      <inkml:brushProperty name="width" value="0.05" units="cm"/>
      <inkml:brushProperty name="height" value="0.05" units="cm"/>
    </inkml:brush>
  </inkml:definitions>
  <inkml:trace contextRef="#ctx0" brushRef="#br0">226 62 12347,'18'-13'1060,"-11"8"-669,0 0-1,0 0 1,-1 0-1,1-1 1,8-11-1,-13 12 1428,-10 8-887,-13 12-43,-12 12-439,1 1 0,2 2-1,1 0 1,1 3 0,1 0 0,-31 52 0,58-85-444,-6 11 111,1-1 0,0 1-1,-4 12 1,8-21-83,1 1 0,-1 0 0,0 0 0,1-1 0,0 1 0,0 0 0,0 0 0,0 4 0,0-6-18,1 0 1,-1 0-1,0 0 0,1 0 1,-1 0-1,1 0 0,-1 0 1,1 0-1,-1 0 0,1 0 1,0 0-1,-1 0 0,1-1 1,0 1-1,0 0 0,-1 0 1,1-1-1,0 1 0,0-1 0,0 1 1,0-1-1,1 1 0,5 1 14,0 0-1,0 0 0,0-1 1,1 0-1,-1-1 1,0 0-1,0 0 0,0 0 1,13-3-1,68-17-16,-76 16-10,46-12-688,88-36 1,-121 39-29,-25 13 676,0 0 0,-1 0 0,1 0 0,0 0 0,-1 0-1,1 0 1,0-1 0,-1 1 0,1 0 0,0 0 0,0 0-1,-1 0 1,1 0 0,0 0 0,-1-1 0,1 1 0,0 0-1,0 0 1,-1-1 0,1 1 0,0 0 0,0 0 0,-1-1-1,1 1 1,0 0 0,0 0 0,0-1 0,0 1 0,-1 0-1,1-1 1,0 1 0,0 0 0,0-1 0,0 1 0,0 0-1,0-1 1,0 1 0,0 0 0,0-1 0,0 1 0,0 0-1,0-1 1,0 1 0,0 0 0,0-1 0,0 1 0,1 0-1,-1-1 1,0 1 0,0 0 0,0-1 0,0 1 0,1 0-1,-1 0 1,0-1 0,0 1 0,1 0 0,-1 0 0,0 0-1,0-1 1,1 1 0,-1 0 0,0 0 0,1 0 0,-1 0-1,1-1 1,-31-3-1548,28 4 1367,-92-6-2671,58 5 2134</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4.771"/>
    </inkml:context>
    <inkml:brush xml:id="br0">
      <inkml:brushProperty name="width" value="0.05" units="cm"/>
      <inkml:brushProperty name="height" value="0.05" units="cm"/>
    </inkml:brush>
  </inkml:definitions>
  <inkml:trace contextRef="#ctx0" brushRef="#br0">10 39 12683,'-10'8'1504,"12"-4"-664,9-4-232,15-4 921,6-4-225,15 0-200,8-1-112,5 1-255,3 1-209,-8 4-520,-3 0-248,-12 3-665,-10 4 1762,-20-2-993,-12-1-104,-16 2-81</inkml:trace>
  <inkml:trace contextRef="#ctx0" brushRef="#br0" timeOffset="1">6 97 13323,'14'8'1536,"12"-8"-704,6-2-208,10-5 817,4-3-233,3 0-208,0-3-104,3 3-591,0-1-369,-6 2 192,-2 1-128,-9 7-144</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5.201"/>
    </inkml:context>
    <inkml:brush xml:id="br0">
      <inkml:brushProperty name="width" value="0.05" units="cm"/>
      <inkml:brushProperty name="height" value="0.05" units="cm"/>
    </inkml:brush>
  </inkml:definitions>
  <inkml:trace contextRef="#ctx0" brushRef="#br0">278 0 17692,'-45'40'3223,"16"-3"-2895,1 1 0,2 1 0,2 1 0,1 1 0,3 1 1,1 1-1,2 1 0,-11 46 0,23-71-216,1 0 1,0 1 0,1-1-1,2 1 1,0 0 0,2 29-1,0-43-123,-1 0 0,2-1 0,-1 1-1,1 0 1,0-1 0,0 0 0,0 1-1,1-1 1,0 0 0,0 0-1,4 6 1,-3-8-75,-1 0 1,0 0-1,1 0 0,-1 0 0,1-1 0,0 1 0,0-1 1,0 0-1,0 0 0,0-1 0,1 1 0,-1-1 1,0 0-1,1 0 0,-1 0 0,7 0 0,16-2-199,0-5-103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6.040"/>
    </inkml:context>
    <inkml:brush xml:id="br0">
      <inkml:brushProperty name="width" value="0.05" units="cm"/>
      <inkml:brushProperty name="height" value="0.05" units="cm"/>
    </inkml:brush>
  </inkml:definitions>
  <inkml:trace contextRef="#ctx0" brushRef="#br0">28 444 13267,'-10'16'1600,"7"-12"-1087,0 0-1,1 0 1,0 0-1,-1 0 1,-2 8 0,5-11-460,0-1 1,0 0 0,0 1 0,0-1 0,0 1 0,0-1 0,0 0 0,1 1 0,-1-1 0,0 0 0,0 1 0,0-1 0,0 0 0,0 1 0,1-1 0,-1 0 0,0 0 0,0 1 0,0-1 0,1 0 0,-1 0 0,0 1-1,0-1 1,1 0 0,-1 0 0,0 1 0,1-1 0,-1 0 0,0 0 0,1 0 0,-1 0 0,0 0 0,1 0 0,-1 0 0,0 1 0,1-1 0,-1 0 0,0 0 0,1 0 0,-1 0 0,1 0 0,-1-1 0,0 1 0,1 0 0,-1 0-1,0 0 1,1 0 0,18-4 893,-7-1-621,0 0 0,-1 0 0,0-1 1,0-1-1,19-14 0,47-47 417,-71 62-685,74-75 392,135-180 0,-194 235-444,-12 20 7,-7 14-2,-6 16-1,4-21-10,-23 85 16,-35 91-1,24-79-3,23-71-51,7-19-140,1-1-1,0 1 1,0 0-1,-1 12 1,4-22 183,0 1 0,0-1 0,0 1 0,0-1-1,-1 1 1,1-1 0,0 1 0,1-1 0,-1 1 0,0-1 0,0 1 0,0-1 0,0 1 0,0-1 0,0 1 0,1-1 0,-1 1 0,0-1-1,0 0 1,1 1 0,-1-1 0,0 1 0,1-1 0,-1 0 0,0 1 0,1-1 0,-1 0 0,0 1 0,2-1 0,-2 0-11,1 1-1,0-1 1,0 0 0,-1 0 0,1 0 0,0 0 0,0-1 0,0 1 0,-1 0 0,1 0 0,0 0 0,0 0-1,-1-1 1,1 1 0,0 0 0,0-1 0,-1 1 0,1-1 0,0 0 0,16-15-184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6.535"/>
    </inkml:context>
    <inkml:brush xml:id="br0">
      <inkml:brushProperty name="width" value="0.05" units="cm"/>
      <inkml:brushProperty name="height" value="0.05" units="cm"/>
    </inkml:brush>
  </inkml:definitions>
  <inkml:trace contextRef="#ctx0" brushRef="#br0">318 0 16219,'0'3'260,"-1"0"0,1 0-1,-1 0 1,0-1-1,0 1 1,0 0-1,0-1 1,0 1 0,-3 3-1,-3 7 131,-148 396 4606,151-395-4983,1-6-95,0 0 1,1 0-1,0 0 0,1 0 0,-1 0 0,1 0 0,1 17 1,1-22-687,1-8 566,-2-10-117,-4 2-123</inkml:trace>
  <inkml:trace contextRef="#ctx0" brushRef="#br0" timeOffset="1">1 348 16932,'5'0'1856,"5"0"-992,4 3-304,17-3 929,5 0-265,10 0-352,5-5-368,2 1-904,-1-4-416,-4-3 704,-4-3-208,-10-7-152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6.985"/>
    </inkml:context>
    <inkml:brush xml:id="br0">
      <inkml:brushProperty name="width" value="0.05" units="cm"/>
      <inkml:brushProperty name="height" value="0.05" units="cm"/>
    </inkml:brush>
  </inkml:definitions>
  <inkml:trace contextRef="#ctx0" brushRef="#br0">1 129 14963,'16'-5'1201,"0"-1"0,16-9 0,27-9 1573,-53 23-2556,0-1 1,-1 1-1,1 0 0,0 0 1,-1 1-1,1 0 0,0 0 1,10 2-1,-13-2-194,0 1 1,-1 0-1,1 0 0,-1 0 1,1 0-1,-1 1 0,1-1 1,-1 1-1,1-1 0,-1 1 1,0 0-1,0 0 0,0 0 1,0 0-1,0 0 0,-1 0 1,1 1-1,-1-1 0,1 1 1,-1-1-1,0 1 0,0-1 1,0 1-1,0 0 0,-1-1 1,1 1-1,-1 0 0,1 0 1,-1 3-1,1 5-20,-1 0 1,0 1-1,-1-1 0,0 0 1,-5 21-1,-5 3 66,-1-1 0,-25 47 0,27-59 116,43-82 1351,-14 3-1273,-3-1 0,-2 0 0,6-66 0,-20 123-263,0 1-1,0-1 1,0 0 0,0 1 0,0-1-1,0 0 1,0 1 0,0-1 0,0 0-1,0 1 1,1-1 0,-1 0 0,0 1-1,1-1 1,-1 1 0,0-1 0,1 0-1,-1 1 1,0-1 0,1 1 0,-1-1-1,1 1 1,-1-1 0,1 1 0,0 0-1,-1-1 1,2 0 0,12 10-6,-4-2-5,-3-2-107,0-1 0,0 0-1,1 0 1,0-1-1,0 0 1,0 0-1,0-1 1,0 0-1,1 0 1,-1-1-1,1 0 1,-1-1 0,1 0-1,-1 0 1,0-1-1,1 0 1,-1 0-1,1-1 1,-1 0-1,0-1 1,0 0-1,0 0 1,-1 0 0,1-1-1,-1 0 1,1-1-1,11-9 1,9-14-478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8:57.472"/>
    </inkml:context>
    <inkml:brush xml:id="br0">
      <inkml:brushProperty name="width" value="0.05" units="cm"/>
      <inkml:brushProperty name="height" value="0.05" units="cm"/>
    </inkml:brush>
  </inkml:definitions>
  <inkml:trace contextRef="#ctx0" brushRef="#br0">278 1 15627,'9'2'378,"-1"1"0,1 0 0,-1 0 0,0 1 0,0 0 0,0 1 0,0-1 0,-1 2 0,0-1 0,0 1 0,0 0 0,8 10 0,-1 0 66,-1 0 0,-1 1-1,0 1 1,11 24 0,-12-20-308,-1 1 0,0 0 1,-2 1-1,-1 0 0,-1 0 1,3 31-1,-7-41-107,-2-1 1,1 1-1,-1 0 0,-1 0 0,-1 0 1,0 0-1,-1 0 0,0 0 0,-1-1 1,0 0-1,-2 0 0,-10 22 0,1-13-1,0 0 0,-2 0-1,0-2 1,-2 0-1,-32 28 1,19-23-331,0-1 0,-1-2 0,-41 21 0,59-35 58,1-1 0,-1-1 1,0 0-1,0-1 0,-1 0 1,0-2-1,0 0 0,-17 1 1,10-6-398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006"/>
    </inkml:context>
    <inkml:brush xml:id="br0">
      <inkml:brushProperty name="width" value="0.05" units="cm"/>
      <inkml:brushProperty name="height" value="0.05" units="cm"/>
    </inkml:brush>
  </inkml:definitions>
  <inkml:trace contextRef="#ctx0" brushRef="#br0">221 77 15931,'-1'-6'314,"0"1"-1,-1 0 1,0 0-1,0-1 0,0 1 1,-1 1-1,0-1 1,0 0-1,-6-7 0,7 10-236,0 0 1,0 1-1,-1-1 0,1 1 0,0-1 0,-1 1 0,1 0 0,-1 0 0,1 0 1,-1 0-1,1 1 0,-1-1 0,0 1 0,1 0 0,-1-1 0,0 1 0,1 0 1,-1 0-1,0 1 0,1-1 0,-1 1 0,-3 0 0,-1 1-65,1 1 1,-1 0-1,1 0 0,0 0 0,0 1 1,0-1-1,0 1 0,1 1 0,0-1 0,0 1 1,0 0-1,-8 11 0,6-7-2,1-1 1,0 1-1,1 0 0,0 0 0,1 1 0,0-1 0,0 1 1,-2 10-1,5-17-5,1-1 0,0 0 0,-1 1 0,1-1 0,0 1 0,0-1 0,1 0 0,-1 1 0,0-1 0,1 0 0,0 1-1,-1-1 1,1 0 0,0 1 0,0-1 0,0 0 0,0 0 0,1 0 0,-1 0 0,1 0 0,-1 0 0,1-1 0,-1 1 0,1 0 0,0-1 0,0 1 0,0-1 0,0 0 0,0 1 0,0-1 0,4 1 0,-1 0 14,0 0-1,0 0 1,0-1 0,1 0 0,-1 0-1,0 0 1,1-1 0,-1 0 0,0 0-1,1 0 1,-1 0 0,0-1 0,7-2-1,-7 2 17,-1 0 1,0-1-1,1 0 0,-1 0 0,0 0 0,0 0 1,0-1-1,-1 1 0,1-1 0,0 0 1,-1 0-1,0-1 0,0 1 0,0-1 0,0 0 1,0 1-1,-1-1 0,0 0 0,0 0 0,0-1 1,0 1-1,0 0 0,1-8 0,-2 3 65,1-1 0,-2 0 0,1 0-1,-1 0 1,-1 0 0,1 0 0,-2 0 0,0 1 0,0-1 0,-4-10-1,6 19-88,-1 0-1,1 0 0,-1 1 1,1-1-1,0 0 0,-1 0 0,1 0 1,0 0-1,0 0 0,0 0 1,-1 1-1,1-1 0,0 0 0,0 0 1,0 0-1,0 0 0,1 0 1,-1 0-1,0 0 0,0 0 0,1 0 1,-1 1-1,0-1 0,1 0 1,-1 0-1,0 0 0,1 1 0,0-1 1,0-1-1,2 1 6,-1 0-1,1 1 1,0 0-1,-1-1 1,1 1-1,0 0 1,-1 0 0,1 1-1,4 0 1,-3-1-18,226 14 7,-227-14-5,4 0-9,0 1 1,0 0-1,0 0 0,10 3 0,-16-3 8,0-1 1,0 0-1,0 1 1,0-1-1,0 0 1,0 1-1,0-1 1,0 1-1,0 0 1,-1-1-1,1 1 1,0 0-1,0-1 1,0 1-1,-1 0 1,1 0-1,-1 0 1,1 0-1,0 0 1,-1 0-1,0 0 1,1 0-1,-1 0 1,1 0-1,-1 0 1,0 0-1,0 0 1,0 0-1,0 0 1,0 0-1,0 0 1,0 0-1,0 0 0,0 0 1,0 0-1,0 0 1,-1 1-1,-5 13 42,5-12-27,0-1 1,-1 1-1,1-1 1,1 1-1,-1 0 1,0-1-1,1 1 1,-1 0-1,1 5 1,0-8-11,0 1 0,0-1 0,1 0 1,-1 0-1,0 1 0,0-1 0,1 0 0,-1 1 1,0-1-1,1 0 0,-1 0 0,0 0 0,1 1 1,-1-1-1,0 0 0,1 0 0,-1 0 0,0 0 1,1 0-1,-1 0 0,1 0 0,-1 0 0,0 0 1,1 0-1,-1 0 0,1 0 0,-1 0 0,0 0 1,1 0-1,-1 0 0,0 0 0,1 0 1,0-1-1,15-3 48,-14 4-43,51-20 56,-37 13-92,1 0 0,0 2 0,0 0 0,22-4 1,-37 9 19,0 0 0,-1-1 0,1 1 0,0 0 0,-1 0 0,1 0 1,0 0-1,-1 0 0,1 0 0,-1 1 0,1-1 0,0 0 0,-1 1 1,1-1-1,-1 1 0,1 0 0,-1 0 0,1-1 0,-1 1 0,0 0 0,1 0 1,-1 0-1,0 0 0,0 1 0,0-1 0,2 2 0,-1 1 0,-1 0 0,0 0 0,0 0 0,0 0 0,0 0 0,-1 0 0,0 0 0,0 6 0,0-5 14,0-1 1,1 1 0,-1 0 0,1-1-1,0 1 1,0-1 0,2 7 0,-2-11-79,-1 1 1,1-1 0,-1 1-1,1-1 1,-1 0-1,1 1 1,-1-1 0,1 0-1,0 1 1,-1-1-1,1 0 1,-1 1 0,1-1-1,0 0 1,-1 0-1,1 0 1,0 0 0,0 0-1,-1 0 1,1 0-1,0 0 1,-1 0 0,1 0-1,0 0 1,-1 0-1,1 0 1,0-1 0,-1 1-1,1 0 1,0 0-1,0-1 1,27-12-1591,-18 8 1571,18-7-670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1.343"/>
    </inkml:context>
    <inkml:brush xml:id="br0">
      <inkml:brushProperty name="width" value="0.05" units="cm"/>
      <inkml:brushProperty name="height" value="0.05" units="cm"/>
    </inkml:brush>
  </inkml:definitions>
  <inkml:trace contextRef="#ctx0" brushRef="#br0">0 26 17084,'46'2'2235,"-1"-2"0,86-12 0,-9 1-793,-122 11-1441,167-4 1068,-135 4-1138,-1 3 1,0 0-1,39 10 1,-65-12-97,-1 1 0,1-1 0,-1 1 0,0 0 0,1 0 1,6 5-1,-10-7 118,-1 1 0,0-1 0,1 0 1,-1 1-1,0-1 0,1 0 0,-1 1 0,0-1 1,1 0-1,-1 1 0,0-1 0,0 1 1,0-1-1,1 0 0,-1 1 0,0-1 1,0 1-1,0-1 0,0 1 0,0-1 0,0 0 1,0 1-1,0-1 0,0 1 0,0-1 1,0 1-1,0 0 0,-1 0-63,1 0 0,-1 0 1,0 0-1,0 0 0,0-1 0,0 1 0,0 0 1,0 0-1,0-1 0,0 1 0,0-1 0,0 1 0,0-1 1,0 1-1,-3 0 0,-7 1-322,0 1 0,-23 0 0,19-1 97,-33 3-628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1.772"/>
    </inkml:context>
    <inkml:brush xml:id="br0">
      <inkml:brushProperty name="width" value="0.05" units="cm"/>
      <inkml:brushProperty name="height" value="0.05" units="cm"/>
    </inkml:brush>
  </inkml:definitions>
  <inkml:trace contextRef="#ctx0" brushRef="#br0">9 3 15219,'-9'28'1809,"14"-8"-825,11-8-288,21-4 1048,8-5-207,13-6-321,5-4-152,1-2-304,-1-1-176,-10-3-488,-4 0-344,-18 2 248,-11 3-96,-19 8-72</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6.500"/>
    </inkml:context>
    <inkml:brush xml:id="br0">
      <inkml:brushProperty name="width" value="0.05" units="cm"/>
      <inkml:brushProperty name="height" value="0.05" units="cm"/>
    </inkml:brush>
  </inkml:definitions>
  <inkml:trace contextRef="#ctx0" brushRef="#br0">2 409 16788,'0'0'77,"0"0"1,-1 1 0,1-1-1,0 0 1,0 0-1,0 1 1,0-1 0,-1 0-1,1 1 1,0-1 0,0 0-1,0 1 1,0-1 0,0 0-1,0 1 1,0-1-1,0 1 1,0-1 0,0 0-1,0 1 1,0-1 0,0 0-1,1 1 1,-1-1 0,0 0-1,0 1 1,0-1-1,0 0 1,0 0 0,1 1-1,-1-1 1,0 0 0,12-1 1245,23-17-253,-26 13-594,55-32 126,-2-3 0,-2-3 0,-1-2 0,71-73 0,-103 90-472,22-32-1,-35 42-41,-9 13 79,-3 5-50,-5 13 12,-11 24 20,-15 29 27,-1 0-133,-28 93 0,58-159-43,-4 22-916,5-22 893,-1 0 0,0 1 0,1-1 0,-1 1 0,1-1 1,-1 0-1,1 1 0,-1-1 0,1 0 0,-1 1 0,1-1 0,-1 0 0,1 0 0,-1 0 0,1 1 0,-1-1 0,1 0 0,-1 0 0,1 0 0,0 0 0,-1 0 0,1 0 0,-1 0 0,1 0 1,-1 0-1,1 0 0,0-1 0,-1 1 0,1 0 0,-1 0 0,1 0 0,-1-1 0,1 1 0,18-6-316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6.983"/>
    </inkml:context>
    <inkml:brush xml:id="br0">
      <inkml:brushProperty name="width" value="0.05" units="cm"/>
      <inkml:brushProperty name="height" value="0.05" units="cm"/>
    </inkml:brush>
  </inkml:definitions>
  <inkml:trace contextRef="#ctx0" brushRef="#br0">300 14 17132,'0'0'58,"0"-1"0,0 1 1,0-1-1,0 1 0,0-1 1,0 1-1,-1-1 0,1 1 1,0-1-1,0 1 0,0-1 1,-1 1-1,1 0 0,0-1 0,-1 1 1,1-1-1,0 1 0,-1 0 1,1-1-1,-1 1 0,1 0 1,0-1-1,-1 1 0,1 0 1,-1 0-1,1 0 0,-1-1 1,0 1-1,-21-2 764,-21 9 204,30-1-840,0 0-1,0 0 0,1 1 1,0 0-1,0 1 1,0 1-1,-14 14 1,9-6 56,0 1 0,1 0 0,-21 33 1,33-45-174,0 0 0,1 0 0,0 0 0,1 1 0,-1-1 0,1 0 0,-2 9 0,4-13-48,0 0 0,0-1 0,-1 1 0,1 0 0,0 0 0,0-1 0,1 1 0,-1 0 0,0-1 0,0 1 0,1 0 0,-1-1 0,1 1 0,0-1 0,-1 1 0,1-1 0,0 1 0,0-1 0,0 1 0,0-1 0,0 0 0,0 1 0,0-1 0,1 0 0,-1 0 0,0 0 0,1 0 0,-1 0 0,1 0 0,-1 0 0,1-1 0,-1 1 0,1 0 0,2 0 0,6 1 51,0 0 1,-1-1 0,1 0-1,0-1 1,-1 0-1,1-1 1,0 0 0,-1 0-1,1-1 1,14-4 0,-10 2 30,0-1-1,-1-1 1,0 1 0,-1-2 0,1 0 0,18-14 0,-27 17-63,0 1 1,0-1 0,0 0 0,0 0 0,-1 0-1,1-1 1,-1 1 0,-1-1 0,1 1 0,0-1 0,2-8-1,-5 11-25,1 0 0,-1-1 0,1 1 0,-1 0 0,0-1 0,0 1 0,0 0 0,0-1-1,0 1 1,0 0 0,-1-1 0,1 1 0,-1 0 0,0-1 0,0 1 0,0 0 0,0 0-1,0 0 1,0 0 0,0 0 0,-1 0 0,1 0 0,-1 0 0,1 0 0,-1 1 0,0-1 0,-3-2-1,0 0-81,0 1-1,0-1 1,-1 1-1,1 0 1,-1 1-1,1-1 1,-1 1-1,0 1 1,0-1-1,0 1 1,0 0-1,0 0 1,0 0-1,0 1 1,-1 0-1,1 0 1,0 1-1,-6 1 0,11-2 63,1 0 0,-1 0 0,1 0 0,-1 1 0,1-1 0,-1 0 0,1 0 0,-1 1 0,1-1 0,-1 0 0,1 0 0,-1 1 0,1-1-1,0 1 1,-1-1 0,1 0 0,0 1 0,-1-1 0,1 1 0,0-1 0,-1 1 0,1-1 0,0 1 0,0-1 0,0 1 0,-1-1 0,1 1-1,0 0 1,0-1 0,0 1 0,0-1 0,0 1 0,0-1 0,0 1 0,0 0 0,0-1 0,0 1 0,1-1 0,-1 1 0,0-1 0,0 1-1,0-1 1,1 1 0,-1-1 0,0 1 0,1-1 0,-1 1 0,0-1 0,1 0 0,0 1 0,8 11-365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7.765"/>
    </inkml:context>
    <inkml:brush xml:id="br0">
      <inkml:brushProperty name="width" value="0.05" units="cm"/>
      <inkml:brushProperty name="height" value="0.05" units="cm"/>
    </inkml:brush>
  </inkml:definitions>
  <inkml:trace contextRef="#ctx0" brushRef="#br0">264 5 14955,'6'-5'5466,"-21"22"-3165,-13 24-660,11-18-1196,1 2 1,1 0-1,-22 53 0,36-77-438,1 1-1,-1-1 1,1 0 0,-1 1-1,1-1 1,0 0 0,-1 1-1,1-1 1,0 1-1,0-1 1,0 0 0,0 1-1,0-1 1,1 1 0,-1-1-1,0 0 1,1 1-1,-1-1 1,2 3 0,-2-3-5,1-1 0,0 1 1,0 0-1,0 0 1,0-1-1,0 1 1,0-1-1,0 1 1,0-1-1,0 1 0,0-1 1,0 0-1,0 1 1,0-1-1,1 0 1,-1 0-1,0 0 1,0 0-1,2 0 0,7-1-5,1 0-1,-1-1 0,1-1 1,13-4-1,-6 1 0,-12 5-5,-1 0 1,1 0-1,-1 0 1,1 0-1,0 1 1,7 1-1,-12-1 7,0 0-1,0 0 1,0 0-1,0 0 1,-1 1-1,1-1 1,0 0-1,0 1 1,0-1-1,-1 1 1,1-1-1,0 1 0,-1-1 1,1 1-1,0-1 1,-1 1-1,1 0 1,0-1-1,0 2 1,-1-1 0,0 1 1,1-1-1,-1 0 1,0 0-1,0 1 0,1-1 1,-1 0-1,0 1 1,0-1-1,-1 0 0,1 1 1,0-1-1,0 0 1,-1 0-1,1 1 0,0-1 1,-2 1-1,0 3 3,-1 0-1,0 0 1,0-1-1,0 1 1,0-1 0,-1 0-1,0 0 1,0 0-1,0 0 1,0-1-1,-1 1 1,1-1-1,-1-1 1,-5 4-1,-6 2 51,-1-1-1,1 0 0,-19 4 1,19-7 23,-1 0 0,-22 1 0,32-4-59,1 0-1,-1-1 1,1 0 0,-1-1-1,0 0 1,1 0 0,-1 0 0,-11-4-1,16 4-56,1 0-1,0 1 0,0-1 1,-1 0-1,1 0 0,0 1 0,0-1 1,0 0-1,0 0 0,0 0 1,0-1-1,0 1 0,1 0 0,-1 0 1,0 0-1,0-1 0,1 1 1,-1 0-1,1-1 0,0 1 0,-1 0 1,1-1-1,0 1 0,-1 0 1,1-1-1,0 1 0,0-1 0,0 1 1,1-1-1,-1 1 0,0 0 1,0-1-1,1-1 0,2-5-611,0 0 1,0 0-1,0 0 0,7-9 1,-7 12 204,43-70-1629,-19 33 833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8.168"/>
    </inkml:context>
    <inkml:brush xml:id="br0">
      <inkml:brushProperty name="width" value="0.05" units="cm"/>
      <inkml:brushProperty name="height" value="0.05" units="cm"/>
    </inkml:brush>
  </inkml:definitions>
  <inkml:trace contextRef="#ctx0" brushRef="#br0">1 1 16083,'4'7'1873,"4"-2"-953,3 1-312,7 0 888,4 0-231,4-3-457,4 0-368,2-4-856,0-1-464,2-2 712,-2-4-240,-3-3-152</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8.529"/>
    </inkml:context>
    <inkml:brush xml:id="br0">
      <inkml:brushProperty name="width" value="0.05" units="cm"/>
      <inkml:brushProperty name="height" value="0.05" units="cm"/>
    </inkml:brush>
  </inkml:definitions>
  <inkml:trace contextRef="#ctx0" brushRef="#br0">191 1 12995,'-21'14'3539,"-22"21"0,28-21-2036,-26 31 1,32-34-1306,1 1 0,0 0 0,1 0 0,0 1 0,1 0 0,0 0 0,1 1 0,1-1 0,-4 17 0,7-25-173,0-1 1,1 1-1,-1-1 1,1 1-1,0-1 0,0 1 1,1-1-1,-1 1 1,1-1-1,0 1 0,0-1 1,1 1-1,-1-1 0,1 0 1,0 0-1,0 0 1,1 0-1,-1 0 0,6 6 1,-5-7-19,0-1 0,0 1 0,0-1 0,0 1 0,1-1 0,0 0 0,-1-1 0,1 1 0,0-1 0,0 1 0,-1-1-1,1 0 1,0 0 0,0-1 0,1 1 0,-1-1 0,0 0 0,0 0 0,0 0 0,0-1 0,0 0 0,4-1 0,0 0 19,-1-1-1,1 0 1,-1 0 0,0-1-1,-1 0 1,1 0 0,0-1-1,-1 0 1,0 0 0,0 0-1,-1-1 1,0 0 0,0 0-1,0 0 1,0-1 0,-1 1-1,0-1 1,-1 0 0,1 0-1,-1-1 1,2-9 0,-3 11-11,0-1 1,-1 0-1,0 0 1,0 0-1,0 0 1,-1 1-1,0-1 1,0 0-1,-1 0 1,0 0-1,-2-7 1,2 10-38,-1-1 0,0 0 0,0 1 0,0-1 0,-1 1 0,1 0 0,-1 0 0,0 0 0,0 0 0,0 0 0,-1 1 0,1-1 0,-1 1 0,0 0 1,0 0-1,-6-3 0,-14-3-1146,23 9 1115,0 0 0,0 0 1,0 0-1,0 0 1,0 0-1,0 0 0,0 0 1,0 0-1,0 0 1,0 0-1,0 1 0,0-1 1,0 0-1,0 1 1,0-1-1,1 1 0,-1-1 1,0 1-1,0-1 1,0 1-1,0-1 0,0 2 1,-6 7-503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9.004"/>
    </inkml:context>
    <inkml:brush xml:id="br0">
      <inkml:brushProperty name="width" value="0.05" units="cm"/>
      <inkml:brushProperty name="height" value="0.05" units="cm"/>
    </inkml:brush>
  </inkml:definitions>
  <inkml:trace contextRef="#ctx0" brushRef="#br0">0 156 16307,'50'-3'1719,"71"-12"0,-25 2-536,825-42 3013,-241 21-3996,-643 31-188,30-1 99,125-25-1,-294 33-1553,92-2 1020,-1-2 0,1 1 0,-1-1 0,-15-2 0,10-2-283</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9.454"/>
    </inkml:context>
    <inkml:brush xml:id="br0">
      <inkml:brushProperty name="width" value="0.05" units="cm"/>
      <inkml:brushProperty name="height" value="0.05" units="cm"/>
    </inkml:brush>
  </inkml:definitions>
  <inkml:trace contextRef="#ctx0" brushRef="#br0">0 332 13403,'0'0'85,"0"0"0,0 1 0,0-1 0,0 0 0,0 1 0,0-1 1,0 0-1,0 0 0,0 1 0,0-1 0,0 0 0,0 1 0,1-1 0,-1 0 0,0 0 0,0 1 0,0-1 1,0 0-1,0 0 0,0 1 0,1-1 0,-1 0 0,0 0 0,0 0 0,0 1 0,1-1 0,-1 0 0,0 0 1,0 0-1,1 0 0,-1 1 0,0-1 0,0 0 0,1 0 0,-1 0 0,0 0 0,0 0 0,1 0 1,-1 0-1,0 0 0,1 0 0,-1 0 0,0 0 0,0 0 0,1 0 0,-1 0 0,0 0 0,1 0 0,-1 0 1,0 0-1,0 0 0,1 0 0,-1-1 0,20-10 1471,-12 6-315,178-110 3666,87-71-3482,-264 179-1405,-8 5-18,1 1 0,-1 0 0,1-1 0,-1 1 1,1 0-1,-1 0 0,1 0 0,0 0 0,0 0 0,0 1 0,-1-1 0,3 0 0,-4 1-2,1 0 0,-1 0 0,0 0 0,0 1 0,0-1 0,0 0 0,1 0 0,-1 0 0,0 1 0,0-1 0,0 0 0,0 0 0,0 0 0,0 1 0,1-1 0,-1 0 0,0 0 0,0 0 0,0 1 0,0-1 0,0 0 0,0 0 0,0 1 0,0-1 0,0 0 0,0 0 0,0 0 0,0 1 0,0-1 0,0 0 0,-1 0 0,1 0 0,0 1 0,0-1 0,0 0 0,0 0 0,0 0 0,0 1 0,-1-1 0,-3 11-4,-38 68-35,26-50 9,0 1 0,2 0-1,-20 62 1,33-72-470,1-20 498,0 0 0,0 1-1,0-1 1,0 0-1,0 1 1,0-1-1,0 0 1,1 0 0,-1 1-1,0-1 1,0 0-1,0 1 1,1-1 0,-1 0-1,0 0 1,0 0-1,1 1 1,-1-1 0,0 0-1,1 0 1,-1 0-1,0 0 1,0 1 0,1-1-1,-1 0 1,0 0-1,1 0 1,0 0 0,2 0 9,0-1 0,0 0 0,0 1 0,-1-1 0,1 0 0,0-1 0,0 1 0,3-2 0,0 0-99,21-10-58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09.939"/>
    </inkml:context>
    <inkml:brush xml:id="br0">
      <inkml:brushProperty name="width" value="0.05" units="cm"/>
      <inkml:brushProperty name="height" value="0.05" units="cm"/>
    </inkml:brush>
  </inkml:definitions>
  <inkml:trace contextRef="#ctx0" brushRef="#br0">244 1 17308,'4'4'2216,"-11"9"-1360,-16 6-336,-2 6 2049,1 4-1649,-1 3-256,5 2-240,5-1-95,9 0-161,4-4-88,2-2-248,2-2-201,-1-7-527,1-3-312,-2-8 544,-3-7 264,-5-7-216,-3-3-217</inkml:trace>
  <inkml:trace contextRef="#ctx0" brushRef="#br0" timeOffset="1">0 187 18764,'0'-6'1944,"11"2"-1175,3-1-281,9 2 920,4 0-256,8 1-504,4 1-296,2 1-808,3-2-488,-2 1 800,-1-1-216,-1 1-128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501"/>
    </inkml:context>
    <inkml:brush xml:id="br0">
      <inkml:brushProperty name="width" value="0.05" units="cm"/>
      <inkml:brushProperty name="height" value="0.05" units="cm"/>
    </inkml:brush>
  </inkml:definitions>
  <inkml:trace contextRef="#ctx0" brushRef="#br0">84 157 15667,'1'1'139,"-1"0"-1,0-1 0,1 1 0,-1 0 1,1-1-1,-1 1 0,0 0 0,1-1 1,-1 1-1,1-1 0,0 1 0,-1 0 1,1-1-1,0 0 0,-1 1 0,1-1 1,0 1-1,-1-1 0,1 0 1,0 1-1,0-1 0,-1 0 0,1 0 1,0 0-1,0 1 0,0-1 0,-1 0 1,1 0-1,0 0 0,0 0 0,0-1 1,-1 1-1,1 0 0,1 0 0,31-7 958,-26 5-999,-1-2-1,1 1 1,-1-1 0,0 0-1,-1 0 1,1-1 0,-1 1-1,1-1 1,-1 0 0,-1-1-1,7-8 1,-9 12-73,-1 0 1,1-1-1,-1 1 0,1 0 0,-1-1 1,0 1-1,0-1 0,0 0 0,0 1 1,0-1-1,-1 0 0,1 1 0,-1-1 1,0 0-1,1 0 0,-2 0 0,1 1 1,0-1-1,0 0 0,-1 0 1,1 1-1,-1-1 0,0 0 0,0 1 1,0-1-1,0 1 0,-1-1 0,1 1 1,-1-1-1,1 1 0,-4-4 0,3 4-10,-1 1 0,1-1 0,0 1 0,-1-1-1,0 1 1,1 0 0,-1 0 0,0 0-1,1 0 1,-1 0 0,0 1 0,0-1 0,0 1-1,0 0 1,0 0 0,0 0 0,1 0 0,-1 0-1,0 1 1,0-1 0,0 1 0,0 0-1,-4 2 1,-3 0-8,0 2-1,0-1 0,1 1 0,0 0 1,-10 9-1,11-8-4,1 0 0,0 1 0,1-1 0,0 1 0,0 1 0,0-1 0,1 1 0,0 0 0,-6 15 0,9-20-13,1 0 0,0-1-1,0 1 1,0 0 0,0 0 0,1 0-1,-1 0 1,1 0 0,0 0 0,0 0-1,0 0 1,0 0 0,0 0 0,1-1-1,0 1 1,-1 0 0,1 0 0,0 0-1,0 0 1,0-1 0,1 1 0,-1 0-1,1-1 1,-1 1 0,1-1 0,0 0-1,0 1 1,0-1 0,0 0 0,0 0-1,1 0 1,-1-1 0,0 1 0,5 2-1,0-1-153,0 0-1,0 0 0,1-1 1,-1 0-1,1 0 0,0-1 1,13 1-1,-1-1-167,36-3 1,-14-3-88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0.372"/>
    </inkml:context>
    <inkml:brush xml:id="br0">
      <inkml:brushProperty name="width" value="0.05" units="cm"/>
      <inkml:brushProperty name="height" value="0.05" units="cm"/>
    </inkml:brush>
  </inkml:definitions>
  <inkml:trace contextRef="#ctx0" brushRef="#br0">1 44 15843,'0'-1'159,"0"-1"-1,0 1 0,0-1 1,1 1-1,-1-1 0,0 1 0,1-1 1,-1 1-1,1-1 0,0 1 1,-1 0-1,1-1 0,0 1 0,0 0 1,0-1-1,0 1 0,0 0 0,0 0 1,0 0-1,2-2 0,0 1 157,0 1-1,1-1 1,-1 1-1,0-1 1,0 1-1,1 0 0,-1 0 1,8 0-1,-4 0 43,1 0 0,0 1 0,-1 0-1,1 1 1,0 0 0,-1 0 0,1 0-1,8 4 1,-14-5-322,0 1-1,0 0 1,0-1-1,0 1 1,0 0-1,0 1 1,0-1 0,0 0-1,0 0 1,0 1-1,-1-1 1,1 1-1,-1 0 1,1-1 0,-1 1-1,1 0 1,-1 0-1,0 0 1,0 0-1,0 0 1,0 0 0,0 0-1,-1 0 1,1 0-1,-1 1 1,1-1-1,-1 0 1,0 4 0,0-2-26,-1-1 1,0 1-1,0 0 1,0-1-1,0 1 1,-1 0-1,0-1 1,1 0-1,-1 1 1,-1-1-1,1 0 1,0 0-1,-1 0 1,1 0-1,-7 4 1,-6 5 3,0-2 1,-1 0-1,-20 10 0,9-6 10,27-14-23,0 0 0,0 0 1,0 0-1,-1 0 0,1 0 0,0 0 0,0 0 1,0 0-1,0 0 0,-1 0 0,1 0 0,0 0 1,0 0-1,0 0 0,0 0 0,0 1 0,-1-1 1,1 0-1,0 0 0,0 0 0,0 0 0,0 0 1,0 0-1,0 1 0,0-1 0,0 0 0,0 0 1,-1 0-1,1 0 0,0 0 0,0 1 0,0-1 1,0 0-1,0 0 0,0 0 0,0 0 0,0 0 1,0 1-1,0-1 0,0 0 0,0 0 1,0 0-1,0 0 0,0 1 0,0-1 0,0 0 1,1 0-1,-1 0 0,0 0 0,0 0 0,0 1 1,0-1-1,0 0 0,0 0 0,0 0 0,0 0 1,0 0-1,1 0 0,-1 0 0,0 1 0,0-1 1,0 0-1,0 0 0,0 0 0,1 0 0,-1 0 1,0 0-1,0 0 0,11 3-21,22-2-198,49 9-1,-73-8 169,1 0 0,-1 1 0,0 0 0,0 1 1,0-1-1,0 2 0,0-1 0,-1 1 0,14 11 0,-21-15 45,1 0 0,0 1 0,-1-1 0,1 1 0,-1-1 0,0 1 0,1-1 0,-1 1 0,0 0 1,0 0-1,0-1 0,0 1 0,-1 0 0,1 0 0,0 0 0,-1 0 0,1 0 0,-1 0 0,0 0 0,0 0 0,0 4 0,0-3 16,-1-1 0,0 1 0,0-1 0,0 1 0,0-1 0,0 0 0,-1 0 0,1 1-1,-1-1 1,0 0 0,1 0 0,-1 0 0,0 0 0,-3 2 0,-5 3 95,-1 0 1,1-1-1,-1-1 0,0 1 0,0-2 1,-12 5-1,5-4 217,-31 6 0,45-11-315,0 1 0,1 0 0,-1-1 0,0 0 0,0 0 0,0 0 0,1-1 0,-1 1-1,0-1 1,0 0 0,1 0 0,-1 0 0,0 0 0,1-1 0,-5-2 0,7 4-59,1-1 0,-1 0 0,0 1 0,1-1 0,-1 0 0,1 0 0,-1 0 1,1 0-1,-1 1 0,1-1 0,0 0 0,-1 0 0,1 0 0,0 0 0,0 0 0,-1 0 0,1 0 1,0 0-1,0 0 0,0 0 0,0 0 0,1 0 0,-1 0 0,0 0 0,0 0 0,0 0 0,1 1 1,-1-1-1,1 0 0,-1 0 0,0 0 0,1 0 0,-1 0 0,1 1 0,0-1 0,0-1 0,3-3-91,0 0-1,1 1 1,-1-1-1,7-4 1,13-9-472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0.836"/>
    </inkml:context>
    <inkml:brush xml:id="br0">
      <inkml:brushProperty name="width" value="0.05" units="cm"/>
      <inkml:brushProperty name="height" value="0.05" units="cm"/>
    </inkml:brush>
  </inkml:definitions>
  <inkml:trace contextRef="#ctx0" brushRef="#br0">273 1 17484,'-56'40'7569,"-74"57"-5635,130-97-1934,-14 11-37,1 1 1,1 1-1,0 0 0,1 0 0,-12 19 0,22-31-915,1-4 745,0 1 1,1-1 0,0 0 0,-1 0 0,1 1 0,0-1-1,0 0 1,0 1 0,3-5 0,-3 5-20,9-18-519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1.270"/>
    </inkml:context>
    <inkml:brush xml:id="br0">
      <inkml:brushProperty name="width" value="0.05" units="cm"/>
      <inkml:brushProperty name="height" value="0.05" units="cm"/>
    </inkml:brush>
  </inkml:definitions>
  <inkml:trace contextRef="#ctx0" brushRef="#br0">114 6 18220,'-9'5'912,"0"0"0,1 1 0,-1 0 0,-14 13 0,22-18-829,-1 1 1,1-1 0,-1 1 0,1-1 0,0 1 0,0 0 0,0-1 0,0 1 0,0 0-1,0 0 1,0 0 0,1 0 0,-1 0 0,1 0 0,-1 0 0,1 0 0,0 0 0,-1 0 0,1 0-1,0 0 1,1 0 0,-1 0 0,0 0 0,0 0 0,1 0 0,-1 0 0,1 0 0,0 0 0,0-1-1,0 1 1,-1 0 0,3 2 0,-1-1-67,1-1-1,0 1 1,-1-1-1,1 1 1,0-1 0,0 0-1,0 0 1,0 0-1,1-1 1,-1 1 0,0-1-1,1 0 1,-1 0-1,1 0 1,-1 0 0,1 0-1,0-1 1,-1 0-1,1 0 1,-1 0 0,7-1-1,-4 1-12,0-1 0,0 0 0,-1 0 0,1 0 0,0-1 0,-1 0 0,1 0 0,-1 0 0,0-1-1,0 0 1,0 0 0,9-6 0,-13 7-2,1 1 0,-1-1 0,1 0 0,-1 0 0,1 1-1,-1-1 1,0 0 0,0 0 0,0 0 0,0 0 0,0 0 0,-1 0 0,1-1 0,0 1-1,-1 0 1,0 0 0,1 0 0,-1-1 0,0 1 0,0 0 0,0 0 0,-1-1-1,1 1 1,0 0 0,-1 0 0,0 0 0,1 0 0,-1-1 0,-1-2 0,0 2 0,0 0 0,0 0 0,-1 0 1,1 1-1,-1-1 0,1 0 1,-1 1-1,0 0 0,0-1 0,0 1 1,0 0-1,0 1 0,0-1 0,-1 0 1,1 1-1,0 0 0,-7-2 1,2 2 5,0 0 1,0 1 0,1 0-1,-1 0 1,0 1 0,0-1-1,0 2 1,0-1 0,0 1 0,-13 6-1,17-7-37,1 0-1,-1 1 1,1-1-1,0 1 1,0 0-1,0 0 1,0 0-1,0 0 0,0 1 1,0-1-1,1 1 1,-1 0-1,1 0 1,0 0-1,0 0 1,0 0-1,0 0 1,0 0-1,1 1 1,0-1-1,-1 0 1,1 1-1,0-1 0,1 1 1,-2 6-1,3-6-29,-1-1 0,1 0-1,0 0 1,0 1-1,0-1 1,0 0 0,1 0-1,-1 0 1,1 0-1,0 0 1,0-1 0,0 1-1,0-1 1,0 1-1,1-1 1,-1 1 0,1-1-1,-1 0 1,1 0-1,0 0 1,4 1-1,33 18-321</inkml:trace>
  <inkml:trace contextRef="#ctx0" brushRef="#br0" timeOffset="1">552 274 17132,'-13'12'1098,"1"1"1,1 1 0,0 0 0,-13 21 0,22-32-960,0 0 1,1 1 0,0-1 0,-1 1 0,1-1 0,0 1-1,0-1 1,1 1 0,-1-1 0,1 1 0,0 0 0,0 5-1,1-7-87,-1 0 0,1 0-1,0 1 1,0-1-1,0 0 1,0 0 0,0 0-1,1 0 1,-1 0-1,0 0 1,1 0 0,0 0-1,-1-1 1,1 1 0,0-1-1,0 1 1,0-1-1,0 0 1,0 1 0,0-1-1,3 1 1,1 0-5,0-1 1,-1 1-1,2-1 1,-1 0-1,0 0 1,0-1-1,0 0 1,0 0-1,0 0 0,1-1 1,-1 0-1,0 0 1,0 0-1,0-1 1,0 0-1,-1 0 1,1 0-1,0-1 1,6-4-1,-8 4-11,1 1 0,-1 0-1,0-1 1,0 0 0,-1 0 0,1 0-1,-1-1 1,1 1 0,-1-1 0,0 0-1,0 0 1,-1 0 0,1 0 0,-1 0-1,0 0 1,0-1 0,0 1 0,-1-1-1,1 1 1,-1-1 0,0 0 0,0 0-1,-1 1 1,0-11 0,0 12-18,-1 0 1,0 0-1,-1 0 1,1 0-1,0 0 0,-1 0 1,0 0-1,1 0 1,-1 0-1,0 1 1,0-1-1,-1 1 0,1 0 1,-1 0-1,1 0 1,-1 0-1,1 0 1,-1 0-1,0 0 1,0 1-1,0 0 0,-5-2 1,4 1-136,-1 1 1,1-1-1,-1 1 1,1 0-1,-1 1 1,0-1-1,1 1 1,-1 0-1,0 0 1,1 0-1,-1 1 1,1-1-1,-1 1 1,0 0-1,-5 3 1,1 2-193,3 1-103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2.272"/>
    </inkml:context>
    <inkml:brush xml:id="br0">
      <inkml:brushProperty name="width" value="0.05" units="cm"/>
      <inkml:brushProperty name="height" value="0.05" units="cm"/>
    </inkml:brush>
  </inkml:definitions>
  <inkml:trace contextRef="#ctx0" brushRef="#br0">1 56 15619,'6'6'1673,"25"-2"-913,10-5-240,19-7 672,10 1-136,17-4-199,1 0-121,-3 2-376,-4 0-200,-16 3-456,-13 3-232,-23 3-176,-19 0 512,-25 1-153,-12 1-159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2.708"/>
    </inkml:context>
    <inkml:brush xml:id="br0">
      <inkml:brushProperty name="width" value="0.05" units="cm"/>
      <inkml:brushProperty name="height" value="0.05" units="cm"/>
    </inkml:brush>
  </inkml:definitions>
  <inkml:trace contextRef="#ctx0" brushRef="#br0">0 69 17044,'40'11'1800,"15"-13"-1008,8-4-256,15 0 737,2 0-225,-1-2-176,-2 4-296,-10-4-1120,-3-2 656,-10-4-176,-11-2-152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4.010"/>
    </inkml:context>
    <inkml:brush xml:id="br0">
      <inkml:brushProperty name="width" value="0.05" units="cm"/>
      <inkml:brushProperty name="height" value="0.05" units="cm"/>
    </inkml:brush>
  </inkml:definitions>
  <inkml:trace contextRef="#ctx0" brushRef="#br0">6 442 17836,'-5'12'1886,"9"-18"-565,9-12-486,123-129 1901,-56 63-2135,107-113 306,-187 197-907,0 0 0,0 0 1,0 0-1,0 0 1,0 0-1,0 0 1,0 0-1,1 0 1,-1 0-1,0 1 1,0-1-1,0 0 0,0 0 1,0 0-1,0 0 1,0 0-1,0 0 1,0 0-1,0 0 1,0 0-1,0 0 1,0 0-1,1 0 1,-1 0-1,0 0 0,0 0 1,0 0-1,0 0 1,0 0-1,0 0 1,0 0-1,0 0 1,0 0-1,1 0 1,-1 0-1,0 0 0,0 0 1,0 0-1,0 0 1,0 0-1,0 0 1,0 0-1,0 0 1,0 0-1,0 0 1,0 0-1,1 0 0,-1 0 1,0-1-1,0 1 1,0 0-1,0 0 1,0 0-1,0 0 1,0 0-1,0 0 1,0 0-1,0 0 0,0 0 1,0 0-1,0 0 1,0-1-1,0 1 1,0 0-1,0 0 1,0 0-1,0 0 1,0 0-1,0 0 0,-2 10 26,-9 17 0,10-24-25,-13 32-2,-11 27-58,2 0 1,-26 117 0,49-176-49,-1-1 0,1 1 1,0 0-1,-1-1 1,1 1-1,1 0 0,-1 0 1,1 4-1,-1-7 89,0 0 0,0 0-1,0 0 1,0 1 0,0-1 0,1 0 0,-1 0-1,0 0 1,0 0 0,0 1 0,0-1-1,0 0 1,1 0 0,-1 0 0,0 0-1,0 0 1,0 0 0,0 0 0,1 1-1,-1-1 1,0 0 0,0 0 0,0 0-1,0 0 1,1 0 0,-1 0 0,0 0 0,0 0-1,0 0 1,1 0 0,-1 0 0,0 0-1,0 0 1,0 0 0,1 0 0,-1 0-1,0 0 1,0-1 0,13-10-140,3-9-175,8-5-98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4.485"/>
    </inkml:context>
    <inkml:brush xml:id="br0">
      <inkml:brushProperty name="width" value="0.05" units="cm"/>
      <inkml:brushProperty name="height" value="0.05" units="cm"/>
    </inkml:brush>
  </inkml:definitions>
  <inkml:trace contextRef="#ctx0" brushRef="#br0">256 1 18940,'-6'0'166,"1"0"-1,-1 0 1,1 0 0,0 1-1,-1 0 1,1 0 0,-1 1-1,1-1 1,0 1 0,0 0-1,0 1 1,0-1 0,0 1-1,1 0 1,-1 0 0,1 0-1,-5 5 1,-6 5 49,2 1 1,-1 1-1,-15 22 1,15-17-106,1 0 0,0 1 0,-12 31 1,20-42-49,1 1 0,1 0-1,-1 0 1,2 0 0,0 0 0,0 0 0,1 1 0,0-1 0,2 16 0,-1-25-35,0 0 0,0 0 0,0 0 1,1 0-1,-1 0 0,1 0 0,-1 0 1,1 0-1,0 0 0,0 0 0,0 0 0,0 0 1,0 0-1,0-1 0,1 1 0,-1 0 1,0-1-1,1 1 0,2 1 0,-2-2 0,0 0-1,-1-1 0,1 1 1,0 0-1,0-1 1,0 0-1,0 0 0,0 1 1,0-1-1,0 0 0,-1 0 1,1-1-1,0 1 1,0 0-1,0-1 0,0 1 1,2-2-1,5-1 57,1-2 0,-1 0 1,0 0-1,0 0 0,-1-1 0,11-10 0,1-2 76,0-1 0,-2-1-1,29-39 1,-40 48-128,0 0 0,0 0-1,-1-1 1,0 0 0,-1 0-1,-1 0 1,0-1 0,0 0-1,2-24 1,-5 35-49,-1 0 1,0 0-1,0 0 0,0 0 1,0 0-1,0 0 1,0 0-1,-1-1 0,1 1 1,-1 0-1,1 0 1,-1 0-1,0 0 0,0 0 1,0 1-1,0-1 0,0 0 1,0 0-1,0 0 1,-1 1-1,1-1 0,-1 1 1,1-1-1,-1 1 0,0 0 1,1 0-1,-1-1 1,0 1-1,0 0 0,0 0 1,0 1-1,0-1 0,0 0 1,0 1-1,0-1 1,0 1-1,0 0 0,0-1 1,0 1-1,-1 0 0,-2 1 1,1-2-81,0 1 1,0 0 0,0 0-1,0 1 1,0-1-1,0 1 1,0 0-1,0 0 1,1 0 0,-1 1-1,0-1 1,1 1-1,-1 0 1,1 0-1,-1 0 1,1 0 0,-4 4-1,4 3-306,8 0-8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4.922"/>
    </inkml:context>
    <inkml:brush xml:id="br0">
      <inkml:brushProperty name="width" value="0.05" units="cm"/>
      <inkml:brushProperty name="height" value="0.05" units="cm"/>
    </inkml:brush>
  </inkml:definitions>
  <inkml:trace contextRef="#ctx0" brushRef="#br0">326 0 18260,'-8'1'353,"0"0"0,0 0 0,1 1 0,-1 0 0,0 0-1,1 1 1,-1-1 0,1 2 0,-11 5 0,-4 5 529,-31 25 0,28-19-364,2 0-1,-31 35 0,47-48-430,0 1-1,1 0 0,1 1 0,-1-1 1,1 1-1,1 0 0,-1 0 0,1 1 1,1-1-1,0 1 0,-3 15 0,6-22-73,0-1-1,-1 1 1,1-1 0,0 0-1,0 1 1,0-1-1,1 1 1,-1-1-1,1 1 1,-1-1 0,1 0-1,0 1 1,0-1-1,0 0 1,0 0-1,0 0 1,0 0 0,1 0-1,-1 0 1,1 0-1,-1 0 1,1 0 0,0-1-1,0 1 1,-1-1-1,1 1 1,1-1-1,-1 0 1,0 1 0,0-1-1,0 0 1,0-1-1,1 1 1,-1 0-1,0-1 1,5 1 0,2 0-3,0 0 0,0-1 0,0 0 0,0-1 0,-1 0 0,1 0 0,0-1 0,-1 0 0,12-4 0,0-3-3,0 0 0,0-1 0,-1-1 1,0-1-1,-1-1 0,0-1 0,-1 0 0,-1-1 1,0-1-1,-1 0 0,23-32 0,-34 40-2,1-1-1,-1 1 0,0-1 0,-1 0 0,0 0 0,3-16 1,-6 22-4,1 0 0,-1 0 0,0 0 0,0 0 0,0 0 0,0 0 0,-1 0 0,1 0 0,-1 0 1,-2-6-1,2 7-1,0 1 1,0-1-1,0 1 1,0-1 0,0 1-1,0-1 1,-1 1-1,1 0 1,0-1 0,-1 1-1,1 0 1,-1 0-1,0 0 1,1 0 0,-1 0-1,0 1 1,0-1 0,1 0-1,-4 0 1,-4-1 1,-1 1 0,0 0-1,0 0 1,0 1 0,0 1 0,0-1 0,0 2 0,1-1 0,-1 1 0,0 1 0,-9 3 0,-15 7-64,-51 28 0,82-40 52,-20 14-584,21-8-187,14-4 338,4-3 129,3 0-100</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5.342"/>
    </inkml:context>
    <inkml:brush xml:id="br0">
      <inkml:brushProperty name="width" value="0.05" units="cm"/>
      <inkml:brushProperty name="height" value="0.05" units="cm"/>
    </inkml:brush>
  </inkml:definitions>
  <inkml:trace contextRef="#ctx0" brushRef="#br0">248 50 5081,'1'-1'402,"0"0"1,0 0-1,0 0 0,0 0 1,0 0-1,-1-1 0,1 1 1,0 0-1,-1 0 0,1-1 1,-1 1-1,1-1 0,-1 1 1,0 0-1,0-1 0,1 1 0,-1-1 1,0 1-1,0-1 0,-1 1 1,1-1-1,0-1 0,-1 2-92,0-1-1,0 1 1,0 0-1,0 0 1,0 0-1,0 0 1,0 0-1,0 0 1,0 1-1,0-1 1,-1 0-1,1 1 1,0-1-1,-1 0 1,1 1-1,0-1 1,-1 1-1,-1-1 1,-3 0 98,0 1 0,0-1 0,-1 1 1,1 0-1,0 0 0,0 1 0,0 0 1,0 0-1,-11 4 0,5 0-254,1 1-1,0 1 1,0 0-1,1 0 1,0 1-1,0 0 1,1 1-1,0 0 1,0 1-1,-8 11 1,12-14-125,0 0 0,1 0 0,0 0 0,0 0 0,0 1 0,1-1 1,0 1-1,1 0 0,-1 0 0,2 0 0,-1 0 0,1 1 0,0-1 0,1 0 0,0 1 0,1 12 0,0-18-24,-1 0-1,1 0 0,0-1 0,0 1 1,0 0-1,0 0 0,1 0 0,-1-1 1,1 1-1,0-1 0,-1 1 0,1-1 1,0 0-1,1 0 0,-1 0 1,0 0-1,0 0 0,1 0 0,-1 0 1,1-1-1,0 1 0,-1-1 0,1 0 1,0 0-1,0 0 0,0 0 0,0 0 1,0-1-1,0 1 0,0-1 0,0 0 1,0 0-1,0 0 0,3-1 0,6 0 5,-1-1-1,0 0 1,1 0-1,-1-2 0,-1 1 1,1-1-1,18-10 0,-8 2 24,-1 0-1,29-24 0,-41 30-21,-1-1 0,0 0 0,0 0 0,-1-1-1,0 0 1,0 0 0,0 0 0,7-17 0,-12 23-48,0 0 0,-1-1 0,1 1 0,0 0 0,-1 0 0,1-1 0,-1 1 0,0-1 0,0 1 0,0 0 0,0-1 0,0 1 0,0 0 0,-1-1 0,1 1 0,-1 0 0,0-1 1,1 1-1,-1 0 0,0 0 0,0 0 0,-1-1 0,1 1 0,-2-2 0,1 2-76,0 1-1,0-1 1,0 0 0,0 1 0,0-1 0,-1 1 0,1 0 0,-1 0 0,1 0 0,-1 0 0,1 0 0,-1 0-1,1 1 1,-1-1 0,0 1 0,1-1 0,-1 1 0,0 0 0,1 0 0,-1 1 0,-4 0 0,-5 3-525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6.397"/>
    </inkml:context>
    <inkml:brush xml:id="br0">
      <inkml:brushProperty name="width" value="0.05" units="cm"/>
      <inkml:brushProperty name="height" value="0.05" units="cm"/>
    </inkml:brush>
  </inkml:definitions>
  <inkml:trace contextRef="#ctx0" brushRef="#br0">221 0 14931,'-12'13'4385,"-12"23"-2698,16-25-1148,-33 53 785,-38 78-1,69-121-1158,1 0-1,1 0 0,1 0 1,1 1-1,0 0 0,2 1 1,1-1-1,-1 34 0,4-48-143,1 0 1,0 0-1,0 0 0,1-1 0,0 1 1,0 0-1,0-1 0,8 15 0,-9-20-105,0 0 0,0 0 0,0-1 0,1 1 0,-1 0 0,0 0-1,1-1 1,0 1 0,-1-1 0,1 1 0,0-1 0,0 0 0,0 0-1,0 0 1,-1 0 0,2 0 0,-1 0 0,0 0 0,0-1 0,0 1-1,0-1 1,0 1 0,1-1 0,-1 0 0,0 0 0,0 0 0,0 0-1,1 0 1,-1-1 0,0 1 0,0-1 0,0 1 0,0-1 0,0 0-1,0 0 1,3-1 0,20-14-457,1-4-203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5.909"/>
    </inkml:context>
    <inkml:brush xml:id="br0">
      <inkml:brushProperty name="width" value="0.05" units="cm"/>
      <inkml:brushProperty name="height" value="0.05" units="cm"/>
    </inkml:brush>
  </inkml:definitions>
  <inkml:trace contextRef="#ctx0" brushRef="#br0">5 63 15931,'0'0'43,"0"0"-1,-1 0 0,1 0 0,0 0 0,0 0 1,-1 0-1,1 1 0,0-1 0,0 0 1,-1 0-1,1 0 0,0 1 0,0-1 0,0 0 1,0 0-1,-1 1 0,1-1 0,0 0 1,0 0-1,0 1 0,0-1 0,0 0 0,0 1 1,0-1-1,0 0 0,0 0 0,0 1 0,0-1 1,0 0-1,0 0 0,0 1 0,0-1 1,0 1-1,9 6 517,16 1-102,-17-6-427,0-1 1,0 0 0,-1-1 0,1 1 0,0-2 0,0 1 0,0-1-1,0 0 1,0 0 0,-1-1 0,1 0 0,8-4 0,5-4-5,0-1 1,33-22 0,-26 15 18,-28 17-37,1 1-1,-1 0 0,1-1 1,0 1-1,-1-1 0,1 1 1,0 0-1,-1 0 0,1-1 1,0 1-1,0 0 0,-1 0 1,1 0-1,0 0 0,0 0 1,-1 0-1,2 0 0,-2 0 0,1 0 0,-1 0 0,0 1 0,0-1-1,1 0 1,-1 0 0,0 1 0,0-1 0,1 0 0,-1 0-1,0 1 1,0-1 0,0 0 0,1 1 0,-1-1 0,0 0 0,0 1-1,0-1 1,0 0 0,0 1 0,0-1 0,0 0 0,0 1-1,0-1 1,0 1 0,-6 32 356,3-20-249,-1 13 113,1 0 0,2 1 0,0-1 0,2 1 0,0-1 0,2 0 0,1 0 0,11 37 0,-9-41-159,9 31-21,-2 1 0,10 88-1,-23-135-50,1 0 0,-1-1 0,-1 1 0,0 0 0,1-1 0,-2 1-1,1 0 1,-5 11 0,5-16 20,0 0 0,0 0 1,0-1-1,0 1 0,0 0 0,-1-1 0,1 1 0,0 0 0,-1-1 0,1 0 0,-1 1 1,0-1-1,1 0 0,-1 0 0,0 0 0,0 0 0,0 0 0,0 0 0,1 0 1,-1-1-1,0 1 0,0-1 0,-1 0 0,1 1 0,0-1 0,0 0 0,0 0 0,0 0 1,0 0-1,0-1 0,0 1 0,0 0 0,-2-2 0,-1 0 33,0 0-1,0 0 0,0-1 1,0 0-1,1 0 1,0 0-1,-1 0 0,1-1 1,0 1-1,0-1 0,1 0 1,-1 0-1,1-1 1,0 1-1,0-1 0,-4-9 1,1 1 29,0 0 1,1-1-1,0 0 1,1 1-1,-3-19 1,6 20-87,0 0 0,0 0 1,1 0-1,1 0 0,0 0 1,0 0-1,1 0 0,1 1 0,6-19 1,-6 22-60,0 0 1,1 1-1,0-1 1,0 1 0,0 0-1,1 0 1,1 0-1,-1 1 1,1 0-1,0 0 1,0 0-1,1 1 1,-1 0 0,12-6-1,23-7-132,3 3-35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7.190"/>
    </inkml:context>
    <inkml:brush xml:id="br0">
      <inkml:brushProperty name="width" value="0.05" units="cm"/>
      <inkml:brushProperty name="height" value="0.05" units="cm"/>
    </inkml:brush>
  </inkml:definitions>
  <inkml:trace contextRef="#ctx0" brushRef="#br0">32 296 12299,'-4'2'1004,"1"-1"-250,0 0 1,0 0-1,0 0 1,0 1 0,0-1-1,0 1 1,1 0-1,-2 5 3005,20-8-2602,2-5-671,-1 0 0,0-2 0,0 0 0,17-10 0,60-46 196,-59 39-596,-1-1 1,-2-2-1,-1-1 0,-1-2 0,26-35 1,-87 110-48,2 2 0,1 1 1,-21 52-1,47-96-116,1-1-1,0 1 1,0 0-1,0 0 1,0 0-1,1 0 1,-1 0-1,1 0 1,0 0 0,0 0-1,0 0 1,0 4-1,1-6 1,-1-1-1,0 1 1,0-1-1,1 1 0,-1-1 1,0 1-1,1-1 1,-1 0-1,0 1 1,1-1-1,-1 1 0,1-1 1,-1 0-1,1 1 1,-1-1-1,1 0 1,-1 1-1,1-1 1,-1 0-1,1 0 0,-1 0 1,1 0-1,0 1 1,2-1-38,-1 0-1,0 0 1,1 0 0,-1 0 0,0-1 0,0 1 0,1-1-1,3-1 1,13-5-601</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7.577"/>
    </inkml:context>
    <inkml:brush xml:id="br0">
      <inkml:brushProperty name="width" value="0.05" units="cm"/>
      <inkml:brushProperty name="height" value="0.05" units="cm"/>
    </inkml:brush>
  </inkml:definitions>
  <inkml:trace contextRef="#ctx0" brushRef="#br0">108 0 13691,'3'4'7394,"-4"5"-5124,-3 10-917,-4 3-689,-1 0 0,-1-1 0,-16 27 1,12-24-790,-20 50 0,31-60-440,2-14 512,1 0 1,0 0 0,0 0 0,0 1-1,0-1 1,0 0 0,0 0 0,0 0-1,0 1 1,-1-1 0,1 0 0,0 0-1,0 0 1,0 0 0,0 1 0,0-1-1,0 0 1,0 0 0,0 0 0,0 1-1,0-1 1,0 0 0,0 0 0,0 0-1,0 1 1,1-1 0,-1 0 0,0 0-1,0 0 1,0 0 0,0 1 0,0-1-1,0 0 1,0 0 0,1 0 0,-1 0-1,0 1 1,0-1 0,0 0 0,0 0-1,0 0 1,1 0 0,-1 0 0,0 0-1,0 0 1,0 0 0,1 0 0,-1 1-1,0-1 1,0 0 0,0 0 0,1 0-1,-1 0 1,0 0 0,1-2-59,-1 1 1,1 0 0,-1 0 0,0 0-1,0 0 1,1 0 0,-1-1-1,0 1 1,0 0 0,0 0-1,0-1 1,0 1 0,0 0 0,-1-2-1,1 3 103,-3-12-704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17.943"/>
    </inkml:context>
    <inkml:brush xml:id="br0">
      <inkml:brushProperty name="width" value="0.05" units="cm"/>
      <inkml:brushProperty name="height" value="0.05" units="cm"/>
    </inkml:brush>
  </inkml:definitions>
  <inkml:trace contextRef="#ctx0" brushRef="#br0">2 15 18420,'-1'0'1944,"6"0"-1071,5 1-297,12 4 992,1-2-240,7 0-456,4-1-199,3-2-417,1 0-256,-1-2 328,-2-3-296,-3-4-48,5-3-48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0.362"/>
    </inkml:context>
    <inkml:brush xml:id="br0">
      <inkml:brushProperty name="width" value="0.05" units="cm"/>
      <inkml:brushProperty name="height" value="0.05" units="cm"/>
    </inkml:brush>
  </inkml:definitions>
  <inkml:trace contextRef="#ctx0" brushRef="#br0">204 11 13307,'8'-5'1405,"2"-1"2243,-9 6-3589,-1 0-1,0 0 1,0 1-1,0-1 1,1 0-1,-1 0 1,0 0-1,0 0 0,0 0 1,0 0-1,0 0 1,1 0-1,-1 1 1,0-1-1,0 0 1,0 0-1,0 0 1,0 0-1,0 1 1,0-1-1,1 0 1,-1 0-1,0 0 1,0 0-1,0 1 0,0-1 1,0 0-1,0 0 1,0 0-1,0 1 1,0-1-1,0 0 1,0 0-1,0 0 1,0 1-1,0-1 1,0 0-1,0 0 1,0 0-1,0 0 1,-1 1-1,1-1 1,0 0-1,0 0 0,0 0 1,0 0-1,0 1 1,0-1-1,-1 0 1,1 0-1,0 0 1,0 0-1,-4 8 378,0 0 0,0-1 0,0 0 1,-1 0-1,0 0 0,-1 0 0,-7 7 0,4-5-221,1 0-1,-10 16 1,18-25-210,0 1 0,-1-1 0,1 1 0,0-1 0,0 1 0,0 0 0,-1-1 0,1 1 0,0 0 0,0-1 0,0 1 0,0-1 0,0 1 0,0 0 0,1-1-1,-1 1 1,0 0 0,0-1 0,0 1 0,0-1 0,1 1 0,-1-1 0,0 1 0,1 0 0,-1-1 0,0 1 0,1-1 0,-1 1 0,1-1 0,-1 0 0,1 1 0,-1-1 0,1 1 0,-1-1 0,1 0 0,-1 1 0,1-1 0,-1 0 0,1 0-1,0 1 1,-1-1 0,1 0 0,-1 0 0,2 0 0,39 9 22,-25-6-9,-3 0-4,0 1 0,-1 0 0,21 10 0,-30-12-10,0-1-1,-1 1 0,1 0 0,0 0 0,-1 0 1,1 0-1,-1 1 0,0-1 0,3 5 0,-4-6-2,0 0 1,-1 1-1,1-1 0,0 0 0,-1 1 0,0-1 0,1 1 0,-1-1 0,0 1 0,0-1 0,1 1 0,-1-1 0,-1 1 0,1-1 0,0 1 0,0-1 0,0 1 0,-1-1 0,1 1 0,-1-1 0,0 3 0,-1-2 2,0 1 0,0-1-1,0 1 1,0-1 0,0 0 0,-1 1 0,1-1 0,-1 0 0,1-1-1,-1 1 1,0 0 0,0-1 0,0 0 0,0 1 0,0-1 0,-4 1 0,-7 2 12,0-1 0,-18 2 1,7-2 69,-42-1 1,59-3-107,-1 1-1,0-1 1,1-1-1,-1 1 1,1-1-1,-1-1 1,1 0 0,-11-5-1,17 7-57,1 0-1,-1 0 1,0 0 0,0-1-1,1 1 1,-1-1-1,0 1 1,1-1-1,0 1 1,-1-1-1,1 0 1,0 0 0,0 0-1,0 0 1,0 0-1,0 0 1,0 0-1,0-4 1,0 2 1,1-1 0,0 0 0,0 1 0,0-1 0,0 1 0,1-1 0,0 1 0,1-6 0,10-24-398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0.838"/>
    </inkml:context>
    <inkml:brush xml:id="br0">
      <inkml:brushProperty name="width" value="0.05" units="cm"/>
      <inkml:brushProperty name="height" value="0.05" units="cm"/>
    </inkml:brush>
  </inkml:definitions>
  <inkml:trace contextRef="#ctx0" brushRef="#br0">1 25 18596,'13'0'2032,"6"-1"-1103,4 1-321,7-2 976,2 2-248,7 2-439,1-2-313,-2 0-744,-3 0-521,-3-5 617,-1-2-200,-2-4-104</inkml:trace>
  <inkml:trace contextRef="#ctx0" brushRef="#br0" timeOffset="1">614 56 15379,'3'17'2041,"-6"0"-985,-4 2-392,-9 3 1577,-2 2-817,-3 5-488,-4 2-216,-1 1-344,0 0-104,5-7-192,1-2-96,8-6-408,-1-4-296,7-10-552,2-4 568,5-5 56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1.271"/>
    </inkml:context>
    <inkml:brush xml:id="br0">
      <inkml:brushProperty name="width" value="0.05" units="cm"/>
      <inkml:brushProperty name="height" value="0.05" units="cm"/>
    </inkml:brush>
  </inkml:definitions>
  <inkml:trace contextRef="#ctx0" brushRef="#br0">105 6 18380,'-2'0'157,"0"-1"1,0 0-1,0 1 1,0-1-1,1 1 1,-1 0-1,0-1 1,0 1-1,0 0 1,0 0-1,0 0 0,0 1 1,0-1-1,0 0 1,0 1-1,0-1 1,0 1-1,1 0 1,-4 1-1,2 0 32,-1 0 1,1 1-1,0-1 0,0 1 1,1 0-1,-1 0 0,0 0 1,1 0-1,-3 5 0,0 0-6,1 0 0,-1 1 0,2 0 0,-1 0 0,2 0 0,-1 0-1,-1 14 1,3-20-164,0 1 1,1-1-1,0 0 0,0 0 0,0 0 0,0 0 0,0 1 1,1-1-1,-1 0 0,1 0 0,0 0 0,0 0 0,0 0 1,0 0-1,1 0 0,-1 0 0,1-1 0,0 1 0,-1 0 1,1-1-1,0 0 0,1 1 0,-1-1 0,0 0 0,1 0 1,-1 0-1,1 0 0,0-1 0,-1 1 0,1-1 0,0 1 1,0-1-1,0 0 0,0 0 0,0 0 0,0-1 0,0 1 1,1-1-1,-1 0 0,0 1 0,0-2 0,0 1 0,0 0 1,1 0-1,4-2 0,-2 0 12,0 1 1,-1-1-1,1 0 1,-1-1-1,0 1 1,0-1 0,0 0-1,0 0 1,0-1-1,-1 1 1,1-1-1,-1 0 1,0-1-1,0 1 1,0 0-1,-1-1 1,0 0-1,0 0 1,5-10-1,-6 11-13,-1 0 0,1 0 0,-1 1 0,0-1 0,0 0 0,0 0 0,-1 0 0,1 0 0,-1 0-1,0 0 1,0 0 0,-1 0 0,1 0 0,-1 0 0,0 0 0,0 0 0,0 0 0,0 1 0,-1-1-1,1 0 1,-1 1 0,0-1 0,0 1 0,-1 0 0,1-1 0,-1 1 0,1 0 0,-1 0 0,0 1-1,-3-3 1,3 3-9,0 0 0,0 0 0,0 0-1,0 1 1,0-1 0,0 1-1,-1 0 1,1 0 0,0 0-1,-1 1 1,1-1 0,0 1 0,-1 0-1,1 0 1,-1 0 0,1 0-1,-1 0 1,-5 2 0,7-1-71,-1 0 0,1 0 1,0-1-1,0 2 1,0-1-1,-1 0 0,1 0 1,0 1-1,0-1 0,1 1 1,-1-1-1,0 1 0,0 0 1,1 0-1,-1 0 0,1 0 1,0 0-1,-1 0 1,1 0-1,0 0 0,0 1 1,0-1-1,1 0 0,-1 1 1,1-1-1,-1 5 0,1-5-7,-1 0 0,2 0-1,-1-1 1,0 1 0,0 0-1,1 0 1,-1 0 0,1-1-1,-1 1 1,1 0 0,0-1-1,-1 1 1,1 0 0,0-1-1,0 1 1,0-1 0,1 1-1,-1-1 1,0 0-1,0 0 1,1 1 0,-1-1-1,1 0 1,-1 0 0,1 0-1,-1 0 1,1-1 0,2 2-1,19 8-599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1.723"/>
    </inkml:context>
    <inkml:brush xml:id="br0">
      <inkml:brushProperty name="width" value="0.05" units="cm"/>
      <inkml:brushProperty name="height" value="0.05" units="cm"/>
    </inkml:brush>
  </inkml:definitions>
  <inkml:trace contextRef="#ctx0" brushRef="#br0">175 60 14627,'-36'21'3406,"31"-19"-2984,0 0-1,0 1 1,0-1-1,1 1 1,-1 0-1,1 0 1,0 1-1,0-1 1,0 1 0,0 0-1,-4 6 1,8-10-384,0 1 1,-1-1-1,1 1 1,0 0-1,0-1 1,-1 1-1,1-1 1,0 1 0,0 0-1,0-1 1,0 1-1,0 0 1,0-1-1,0 1 1,0-1-1,0 1 1,0 0 0,0-1-1,0 1 1,0 0-1,1-1 1,-1 1-1,0-1 1,0 1-1,1-1 1,-1 1-1,0 0 1,1-1 0,0 1-1,0 1 15,1-1 1,0 0-1,-1 0 0,1 0 0,0 0 1,-1 0-1,1-1 0,0 1 1,4 0-1,2 1 88,0-1 0,0 0 0,14 0 0,-17-1-61,0-1-1,0 1 0,0-1 0,1 0 0,-1 0 0,0-1 0,0 0 0,-1 0 0,1 0 0,0 0 0,-1-1 0,6-3 0,-8 4-46,0 1 0,-1-1 0,1 1 0,-1-1-1,1 0 1,-1 0 0,0 0 0,1 0 0,-1 0 0,0 0-1,0 0 1,-1 0 0,1 0 0,0 0 0,-1 0-1,1-1 1,-1 1 0,0 0 0,0 0 0,0-1 0,0 1-1,0 0 1,0 0 0,-1-1 0,1 1 0,-1 0-1,1 0 1,-1 0 0,-2-4 0,1 1-20,-1 0 1,0 1 0,0 0-1,-1-1 1,1 1-1,-1 0 1,0 1-1,0-1 1,0 1 0,-1 0-1,1 0 1,-1 0-1,0 0 1,0 1-1,0 0 1,0 0-1,0 0 1,0 1 0,0-1-1,-1 1 1,-5 0-1,4 0-118,1 0-1,-1 0 0,1 1 1,-1 0-1,1 1 1,-1-1-1,1 1 0,-1 0 1,1 1-1,-1-1 0,1 1 1,0 1-1,0-1 0,0 1 1,0 0-1,1 0 0,-8 6 1,0 6-325</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2.185"/>
    </inkml:context>
    <inkml:brush xml:id="br0">
      <inkml:brushProperty name="width" value="0.05" units="cm"/>
      <inkml:brushProperty name="height" value="0.05" units="cm"/>
    </inkml:brush>
  </inkml:definitions>
  <inkml:trace contextRef="#ctx0" brushRef="#br0">3 124 14779,'0'0'40,"0"1"0,-1-1 0,1 0 0,0 0 0,0 0 0,0 0-1,0 1 1,0-1 0,-1 0 0,1 0 0,0 0 0,0 1 0,0-1 0,0 0 0,0 0-1,0 1 1,0-1 0,0 0 0,0 0 0,0 0 0,0 1 0,0-1 0,0 0 0,0 0-1,0 1 1,0-1 0,0 0 0,0 0 0,0 0 0,1 1 0,-1-1 0,0 0 0,0 0-1,0 0 1,0 1 0,0-1 0,0 0 0,1 0 0,-1 0 0,0 0 0,0 1 0,0-1-1,1 0 1,-1 0 0,0 0 0,0 0 0,0 0 0,1 0 0,-1 0 0,0 0 0,0 1-1,0-1 1,1 0 0,-1 0 0,0 0 0,1 0 0,18 1 585,-15-1-403,277-4 5174,142-28-3505,-157 10-1457,893-50-180,-984 67-311,-170 6-36,-9 0-88,-20 4-384,-39 2-897,-16-6 591,41 0 310</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2.618"/>
    </inkml:context>
    <inkml:brush xml:id="br0">
      <inkml:brushProperty name="width" value="0.05" units="cm"/>
      <inkml:brushProperty name="height" value="0.05" units="cm"/>
    </inkml:brush>
  </inkml:definitions>
  <inkml:trace contextRef="#ctx0" brushRef="#br0">11 316 16836,'-10'6'2292,"17"-8"-371,21-11 134,18-13-360,74-56 1,36-46-941,-83 67-530,-58 51-211,-15 10-14,0 0 0,0 0 0,0 0 0,0 0 0,0 0 0,0 0 0,1 0 0,-1 0 0,0 1 1,0-1-1,0 0 0,0 0 0,0 0 0,0 0 0,0 0 0,1 0 0,-1 0 0,0 0 0,0 0 1,0 0-1,0 1 0,0-1 0,0 0 0,0 0 0,0 0 0,0 0 0,0 0 0,0 0 0,0 1 0,0-1 1,0 0-1,0 0 0,0 0 0,0 0 0,0 0 0,0 0 0,0 1 0,0-1 0,0 0 0,0 0 1,0 0-1,0 0 0,0 0 0,0 1 0,0-1 0,0 0 0,0 0 0,0 0 0,0 0 0,0 0 0,-1 0 1,-13 29-1,14-28 0,-42 71-7,7-13 14,-28 66 0,61-122-68,1 1 0,0-1 1,-1 0-1,2 1 0,-1-1 1,0 6-1,1-8 26,0-1 0,0 1 1,0-1-1,0 0 0,0 1 0,0-1 0,0 0 0,0 1 1,0-1-1,0 1 0,0-1 0,1 0 0,-1 1 0,0-1 1,0 0-1,0 1 0,1-1 0,-1 0 0,0 1 0,0-1 1,1 0-1,-1 0 0,0 1 0,1-1 0,0 0-46,0 1 0,0-1-1,0 0 1,0 0 0,-1 0-1,1 0 1,0 0 0,0 0-1,0 0 1,0-1 0,0 1-1,0 0 1,0 0 0,-1-1-1,3 0 1,1-1-33,1-1-1,-1 0 1,0 0 0,0 0 0,0-1-1,0 1 1,6-9 0,-7 8 10,25-25-569</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3.092"/>
    </inkml:context>
    <inkml:brush xml:id="br0">
      <inkml:brushProperty name="width" value="0.05" units="cm"/>
      <inkml:brushProperty name="height" value="0.05" units="cm"/>
    </inkml:brush>
  </inkml:definitions>
  <inkml:trace contextRef="#ctx0" brushRef="#br0">243 0 17228,'0'14'2072,"-3"8"-1096,-6 2-328,-5 11 1369,-1 4-529,-2 6-560,0 1-183,4-3-297,0-3-120,6-8-240,4-4-144,3-11-384,3-7-288,0-8-657,1-4 2073,-4-8-960,0-4-160,-4-5-16</inkml:trace>
  <inkml:trace contextRef="#ctx0" brushRef="#br0" timeOffset="1">0 224 16868,'2'3'1976,"5"-2"-1008,1 1-352,12-2 1105,6 0-345,9-2-488,-1 2-336,10-3-880,-1-1-528,0-4 736,0 1-208,-8-7-120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8.232"/>
    </inkml:context>
    <inkml:brush xml:id="br0">
      <inkml:brushProperty name="width" value="0.05" units="cm"/>
      <inkml:brushProperty name="height" value="0.05" units="cm"/>
    </inkml:brush>
  </inkml:definitions>
  <inkml:trace contextRef="#ctx0" brushRef="#br0">42 0 17324,'2'0'1768,"-5"11"-1080,-5 6-304,-1 7 825,-2 2-193,4 5-752,2 0-384,5-1 1352,3-4-1152,14-9-40,3-6 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3.510"/>
    </inkml:context>
    <inkml:brush xml:id="br0">
      <inkml:brushProperty name="width" value="0.05" units="cm"/>
      <inkml:brushProperty name="height" value="0.05" units="cm"/>
    </inkml:brush>
  </inkml:definitions>
  <inkml:trace contextRef="#ctx0" brushRef="#br0">10 20 19788,'10'-4'831,"1"0"0,0 1 0,0 0 0,0 1 0,13-1 0,-20 3-683,1 0-1,-1 0 1,0 1 0,1-1 0,-1 1-1,0 0 1,0 0 0,1 1 0,-1-1-1,0 1 1,0 0 0,-1 0 0,1 0 0,0 1-1,-1-1 1,6 5 0,-7-4-120,1-1 0,-1 0 1,0 1-1,0-1 0,0 1 0,0 0 1,0 0-1,-1 0 0,1-1 1,-1 2-1,1-1 0,-1 0 0,0 0 1,-1 0-1,1 0 0,0 1 1,-1 3-1,0-3-13,0 1 1,-1-1-1,0 1 1,0-1-1,0 1 0,0-1 1,-1 0-1,1 1 1,-1-1-1,0 0 0,-4 4 1,-2 4-2,-1-1 1,0 0 0,-1-1-1,0 0 1,-1 0-1,-21 14 1,22-17 11,0-1 1,0 0-1,-19 6 0,44-15-136,-1 1-1,0 0 0,1 1 1,-1 0-1,1 1 0,-1 1 1,1 1-1,-1 0 0,20 5 0,-27-5 67,1 1 0,-1 0 0,1 0 0,-1 1 0,0-1 0,0 2 0,-1-1 0,1 1 0,7 7 0,-12-11 49,-1 1 0,1-1 0,-1 1 0,1 0 0,-1 0 0,0-1-1,1 1 1,-1 0 0,0 0 0,0 0 0,0 0 0,-1 0 0,1 0 0,0 0 0,-1 0 0,1 1 0,-1-1 0,0 0 0,0 0-1,0 0 1,0 1 0,0-1 0,0 0 0,-1 0 0,1 0 0,-1 0 0,1 1 0,-1-1 0,0 0 0,0 0 0,0 0 0,0 0-1,0-1 1,0 1 0,0 0 0,-1 0 0,-2 2 0,-2 1 67,0 0-1,1-1 1,-2 0-1,1 0 1,0-1-1,-1 0 1,1 0 0,-1 0-1,0-1 1,0 0-1,0 0 1,-8 1-1,-5-1 130,-1 0-1,1 0 0,-22-3 0,33 1-188,5 0-50,-1 0 0,1 0 1,-1-1-1,1 1 1,-1-1-1,1 0 0,-1 0 1,1-1-1,-1 1 0,1-1 1,-5-3-1,8 5 28,1-1-1,-1 1 1,1-1-1,-1 1 1,1-1-1,0 0 1,-1 1-1,1-1 1,0 0-1,-1 1 1,1-1 0,0 0-1,0 1 1,-1-1-1,1 0 1,0 1-1,0-1 1,0 0-1,0 1 1,0-1-1,0 0 1,0 0 0,0 1-1,1-1 1,-1 0-1,0 1 1,0-1-1,0 0 1,1 1-1,-1-1 1,0 0-1,1 1 1,-1-1 0,1 1-1,-1-1 1,1 1-1,-1-1 1,1 1-1,-1-1 1,1 1-1,-1-1 1,2 0-1,27-21-63,-26 20-6,28-18-220</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3.972"/>
    </inkml:context>
    <inkml:brush xml:id="br0">
      <inkml:brushProperty name="width" value="0.05" units="cm"/>
      <inkml:brushProperty name="height" value="0.05" units="cm"/>
    </inkml:brush>
  </inkml:definitions>
  <inkml:trace contextRef="#ctx0" brushRef="#br0">370 110 19596,'-6'8'559,"0"-1"1,-1 0-1,0-1 0,0 0 1,-10 8-1,-18 15 816,-4 12-683,1 2 0,2 1 1,-56 90-1,86-125-2070,8-13-276,7-16 471,-1-2 307</inkml:trace>
  <inkml:trace contextRef="#ctx0" brushRef="#br0" timeOffset="1">137 11 17732,'-7'0'415,"0"1"0,0 0 0,0 1 0,0 0 0,1 0 0,-1 0 0,0 1 0,1 0 0,0 0 0,0 1 0,0-1 0,0 1 1,0 1-1,1-1 0,0 1 0,0 0 0,0 0 0,0 1 0,1-1 0,0 1 0,-4 7 0,8-13-398,-1 1-1,1 0 1,-1-1 0,1 1 0,-1 0-1,1 0 1,0-1 0,-1 1-1,1 0 1,0 0 0,0-1-1,-1 1 1,1 0 0,0 0-1,0 0 1,0 0 0,0-1-1,0 1 1,0 0 0,1 0 0,-1 0-1,0-1 1,0 1 0,0 0-1,1 0 1,-1 0 0,0-1-1,1 1 1,-1 0 0,1-1-1,-1 1 1,1 0 0,-1-1-1,1 1 1,-1 0 0,1-1 0,0 1-1,-1-1 1,1 1 0,0-1-1,-1 0 1,1 1 0,0-1-1,0 0 1,0 1 0,-1-1-1,1 0 1,0 0 0,0 0 0,0 0-1,-1 0 1,1 0 0,0 0-1,0 0 1,0 0 0,1 0-1,4 0 10,0-1-1,-1 1 1,1-1-1,0-1 1,-1 1-1,11-5 1,-8 2-17,0 0 1,0-1-1,0 1 1,10-11-1,-15 13-19,-1 1 0,0-1 1,0 0-1,0 0 0,-1-1 0,1 1 0,0 0 0,-1-1 0,0 1 0,1 0 0,-1-1 0,0 0 0,0 1 0,-1-1 1,1 0-1,0 1 0,-1-1 0,1 0 0,-1-3 0,0 5-3,0-1-1,-1 1 1,1 0 0,0-1-1,0 1 1,-1 0 0,1 0-1,-1-1 1,0 1-1,1 0 1,-1 0 0,0-1-1,1 1 1,-1 0 0,0 0-1,0 0 1,0 0 0,0 0-1,0 0 1,0 1 0,0-1-1,-2-1 1,1 1-18,-1 0 1,1 1-1,-1-1 0,1 0 1,-1 1-1,0-1 0,1 1 1,-1 0-1,0 0 0,1 0 1,-4 1-1,1-1-112,0 1 1,-1 0-1,1 1 1,0-1-1,0 1 0,0 0 1,0 0-1,1 1 1,-1 0-1,0-1 1,-5 6-1,-4 14-1655,14-21 1733,-1-1 0,1 1 0,0 0 0,-1 0 0,1 0 0,0-1 0,0 1 0,0 0-1,0 0 1,0 0 0,-1 0 0,2-1 0,-1 1 0,0 0 0,0 0 0,0 0 0,0 0-1,0-1 1,1 1 0,-1 0 0,0 0 0,1-1 0,-1 1 0,1 0 0,-1 0 0,1-1-1,0 2 1,9 3-685</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4.403"/>
    </inkml:context>
    <inkml:brush xml:id="br0">
      <inkml:brushProperty name="width" value="0.05" units="cm"/>
      <inkml:brushProperty name="height" value="0.05" units="cm"/>
    </inkml:brush>
  </inkml:definitions>
  <inkml:trace contextRef="#ctx0" brushRef="#br0">149 178 20076,'-48'25'2237,"34"-18"-1719,0 0 0,1 0 0,0 1 0,1 1-1,-14 11 1,26-19-479,-1-1 1,0 1-1,1-1 0,-1 1 1,1-1-1,-1 1 1,0-1-1,1 1 0,0 0 1,-1-1-1,1 1 0,-1 0 1,1 0-1,0-1 0,-1 1 1,1 0-1,0 0 0,0-1 1,0 1-1,0 0 0,-1 0 1,1 0-1,0-1 1,0 1-1,1 1 0,-1-1-17,1 0 0,0-1 0,-1 1 0,1 0 0,0-1 0,-1 1 0,1-1 0,0 1 0,0-1 0,0 0 0,-1 1 0,1-1 0,0 0 0,0 1 0,0-1 0,0 0 0,0 0 0,1 0 0,6 1 15,1 0 1,0-1-1,11-2 1,-10 1-27,-1 0-1,1-1 1,-1-1 0,0 1-1,0-1 1,0-1-1,0 0 1,-1 0 0,1-1-1,-1 0 1,0 0 0,0-1-1,-1 0 1,0 0-1,8-9 1,-12 11-15,1-1 0,-1 1-1,0-1 1,0 0 0,0 0 0,-1 0 0,0 0 0,0 0-1,0-1 1,0 1 0,-1-1 0,0 1 0,0-1 0,-1 1-1,0-1 1,1 1 0,-2-1 0,1 0 0,-1 1 0,0-1-1,0 1 1,0-1 0,-1 1 0,0 0 0,0-1 0,-5-8-1,4 9-185,-1 0-1,1 0 0,-1 0 1,0 1-1,0-1 0,-8-5 1,-2-3-895,14 9 652,5-5-122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24.818"/>
    </inkml:context>
    <inkml:brush xml:id="br0">
      <inkml:brushProperty name="width" value="0.05" units="cm"/>
      <inkml:brushProperty name="height" value="0.05" units="cm"/>
    </inkml:brush>
  </inkml:definitions>
  <inkml:trace contextRef="#ctx0" brushRef="#br0">378 1 15387,'5'1'361,"-1"0"-1,0 0 0,0 1 0,0-1 1,1 1-1,-1 0 0,-1 1 0,7 3 1,29 25 1220,-34-26-1142,6 4-52,-1 0 0,0 1 0,-1 1 0,0 0 0,-1 0 0,0 0 0,-1 1 0,0 1 0,-1-1 0,5 15 0,-6-14-270,-2 1 1,0 0-1,0 0 1,-1 0-1,-1 0 0,0 1 1,-1-1-1,-1 0 1,0 0-1,-1 1 1,0-1-1,-1 0 0,-1-1 1,0 1-1,-10 20 1,-3 0-82,-1 0 1,-2-1-1,-1-1 1,-2-1 0,-45 48-1,34-45-277,-2-1-1,-1-1 1,-1-2-1,-46 26 1,7-15 22,2-8-91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40.565"/>
    </inkml:context>
    <inkml:brush xml:id="br0">
      <inkml:brushProperty name="width" value="0.05" units="cm"/>
      <inkml:brushProperty name="height" value="0.05" units="cm"/>
    </inkml:brush>
  </inkml:definitions>
  <inkml:trace contextRef="#ctx0" brushRef="#br0">54 167 12323,'-7'7'472,"1"0"0,0 1 0,1 0 0,0 0-1,0 0 1,1 0 0,0 1 0,0 0 0,-2 12 0,5-19-401,1-1-1,0 1 0,0 0 0,0 0 0,0-1 0,0 1 1,0 0-1,0 0 0,1-1 0,-1 1 0,1 0 1,-1-1-1,1 1 0,0 0 0,-1-1 0,1 1 1,0-1-1,0 1 0,0-1 0,0 0 0,0 1 1,1-1-1,-1 0 0,0 0 0,1 0 0,-1 1 1,1-2-1,-1 1 0,3 1 0,2 1 56,0 0 0,1 0-1,-1-1 1,1 0 0,-1-1 0,10 2-1,6-1 137,0-1 0,0 0-1,34-5 1,67-16 371,-84 13-459,209-40 649,226-34 45,-397 71-781,870-123 1090,-841 120-1015,-102 14-13,-14 4-86,-15 3-6,14-6-390,0 0 0,0-1 0,0 0 0,0-1 0,0 0 0,0 0 0,0-1 0,0-1 0,1 0 0,-1 0 0,0-1 0,-15-6 0,7-3-506</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42.192"/>
    </inkml:context>
    <inkml:brush xml:id="br0">
      <inkml:brushProperty name="width" value="0.05" units="cm"/>
      <inkml:brushProperty name="height" value="0.05" units="cm"/>
    </inkml:brush>
  </inkml:definitions>
  <inkml:trace contextRef="#ctx0" brushRef="#br0">325 46 10602,'1'0'270,"0"0"-1,0 0 0,0 0 0,0 0 0,0 0 1,0-1-1,0 1 0,0 0 0,0 0 1,0-1-1,0 1 0,0-1 0,0 1 1,-1-1-1,1 1 0,0-1 0,0 1 1,1-2-1,18-13 2134,-19 14-2173,24-22 4556,-35 33-4249,1 0 0,-10 17 0,5-9-353,-84 106 337,-103 139-124,195-255-392,2-4 0,1 1 1,-1-1-1,1 1 1,0 0-1,0 0 1,1 0-1,-1 0 0,1 1 1,0-1-1,-1 9 1,3-14-5,0 1 0,1-1 0,-1 0 0,1 0 0,-1 0 0,0 1 0,1-1 0,-1 0 0,1 0 0,-1 0 0,1 0 0,-1 0 0,0 0 0,1 0 0,-1 0 0,1 0 0,-1 0 0,1 0 0,-1 0 0,0 0 0,1-1 0,-1 1 0,1 0 0,-1 0 0,0 0 0,1-1 0,-1 1 0,0 0 0,1 0 0,-1-1 0,0 1 0,1 0 0,-1-1 0,1 1 0,15-11 9,21-24-1254,-37 35 1215,0 0 1,0-1-1,0 1 1,0 0-1,0 0 0,0-1 1,1 1-1,-1 0 0,0-1 1,0 1-1,0 0 1,0 0-1,0-1 0,0 1 1,0 0-1,0-1 1,0 1-1,0 0 0,-1-1 1,1 1-1,0 0 1,0 0-1,0-1 0,0 1 1,0 0-1,0 0 1,-1-1-1,1 1 0,0 0 1,0 0-1,0-1 1,-1 1-1,1 0 0,0 0 1,0 0-1,-1-1 1,1 1-1,0 0 0,0 0 1,-1 0-1,1 0 0,0 0 1,-1 0-1,1 0 1,0 0-1,0-1 0,-1 1 1,1 0-1,0 0 1,-1 0-1,1 0 0,0 1 1,-1-1-1,1 0 1,0 0-1,0 0 0,-1 0 1,1 0-1,-1 0 1,-10 0-519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43.622"/>
    </inkml:context>
    <inkml:brush xml:id="br0">
      <inkml:brushProperty name="width" value="0.05" units="cm"/>
      <inkml:brushProperty name="height" value="0.05" units="cm"/>
    </inkml:brush>
  </inkml:definitions>
  <inkml:trace contextRef="#ctx0" brushRef="#br0">306 30 12627,'4'-11'1295,"6"-7"2673,-8 27 278,2 10-3041,-4-12-1064,-1 0-1,0 0 1,-1 0-1,0 0 1,0 0-1,-5 13 1,-23 39 118,24-48-182,-36 57 136,-3-1-1,-76 87 1,61-81-184,54-62 8,7-7 29,2 3-28,-4-2-96,3-1-229,9-8 280,26-16 59,-13 8-144</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46.781"/>
    </inkml:context>
    <inkml:brush xml:id="br0">
      <inkml:brushProperty name="width" value="0.05" units="cm"/>
      <inkml:brushProperty name="height" value="0.05" units="cm"/>
    </inkml:brush>
  </inkml:definitions>
  <inkml:trace contextRef="#ctx0" brushRef="#br0">102 949 12395,'-14'3'810,"7"-1"-408,-1 0-1,1-1 0,-1 0 0,0 0 0,1 0 0,-1-1 0,0 0 0,-14-3 1,22 3-364,-1 0 1,1 0 0,0 0 0,0 0 0,0 0-1,-1 0 1,1 0 0,0 0 0,0 0 0,0 0-1,-1-1 1,1 1 0,0 0 0,0 0 0,0 0 0,0 0-1,-1 0 1,1-1 0,0 1 0,0 0 0,0 0-1,0 0 1,0-1 0,0 1 0,-1 0 0,1 0-1,0 0 1,0-1 0,0 1 0,0 0 0,0 0-1,0 0 1,0-1 0,0 1 0,0 0 0,0-1-1,6-7 828,13-5 28,42-21 470,92-55-134,76-72-660,267-179-265,-364 255-314,120-79-130,-246 160 118,7-5-149,0 0 0,21-20 0,-34 29 158,0 0 0,0 0-1,-1 0 1,1 0 0,0 0 0,0 0 0,0 0 0,0 0-1,0 0 1,-1 0 0,1 0 0,0 0 0,0 0-1,0 0 1,0 0 0,0 0 0,-1 0 0,1 0 0,0 0-1,0 0 1,0 0 0,0 0 0,0 0 0,-1 0 0,1 0-1,0 0 1,0 0 0,0 0 0,0 0 0,0-1 0,0 1-1,-1 0 1,1 0 0,0 0 0,0 0 0,0 0 0,0 0-1,0 0 1,0-1 0,0 1 0,0 0 0,0 0-1,0 0 1,0 0 0,0 0 0,-1-1 0,1 1 0,0 0-1,0 0 1,0 0 0,0 0 0,0 0 0,0-1 0,0 1-1,0 0 1,1 0 0,-1 0 0,0 0 0,0 0 0,0-1-1,0 1 1,0 0 0,0 0 0,0 0 0,0 0 0,0 0-1,-14 2-462,-124 60-105,105-51 366</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39:47.587"/>
    </inkml:context>
    <inkml:brush xml:id="br0">
      <inkml:brushProperty name="width" value="0.05" units="cm"/>
      <inkml:brushProperty name="height" value="0.05" units="cm"/>
    </inkml:brush>
  </inkml:definitions>
  <inkml:trace contextRef="#ctx0" brushRef="#br0">1 1169 12523,'0'-1'137,"1"-1"-1,0 0 1,-1 0 0,1 1 0,0-1 0,0 0 0,0 1 0,0-1 0,0 1-1,1-1 1,-1 1 0,0 0 0,1-1 0,-1 1 0,2-1 0,2-3 109,530-452 4807,-188 169-4555,-338 280-492,351-322-507,-350 319 411,-4 4-49,0 1 0,1 0 0,0 0 0,0 0 0,8-4 0,-15 9 116,1 1-1,-1 0 1,0-1 0,1 1 0,-1 0 0,0 0 0,1-1 0,-1 1 0,1 0 0,-1 0-1,1 0 1,-1 0 0,0 0 0,1 0 0,-1 0 0,1 0 0,-1-1 0,1 2-1,-1-1 1,1 0 0,-1 0 0,0 0 0,1 0 0,-1 0 0,1 0 0,-1 0-1,1 0 1,-1 1 0,0-1 0,1 0 0,-1 0 0,1 1 0,-1-1 0,1 1 0,-1 0 1,0-1-1,0 1 1,0-1-1,0 1 1,0 0 0,1-1-1,-1 1 1,0-1-1,0 1 1,-1 0-1,1-1 1,0 1 0,0-1-1,0 1 1,0 0-1,0-1 1,-1 1-1,1-1 1,0 1 0,-1-1-1,1 1 1,0-1-1,-1 1 1,-10 10-342</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9:45:33.539"/>
    </inkml:context>
    <inkml:brush xml:id="br0">
      <inkml:brushProperty name="width" value="0.05" units="cm"/>
      <inkml:brushProperty name="height" value="0.05" units="cm"/>
    </inkml:brush>
  </inkml:definitions>
  <inkml:trace contextRef="#ctx0" brushRef="#br0">7465 52 8154,'-37'-7'949,"0"2"-1,-76-1 1,-76 15 677,122-5-1345,-496 44 112,-246 10-25,-188-49 200,634-7-546,-542-11-144,118-1-58,661 10 180,-476 8-6,412 3 95,-216 40 0,276-25 36,1 5 1,2 6-1,2 6 0,1 4 0,-211 117 0,294-140-128,1 1 0,-40 35 0,64-46-4,1 0-1,0 1 1,1 1-1,0 0 1,1 1-1,1 1 0,-12 22 1,21-33 4,0 1 1,0 0-1,0-1 0,1 1 1,0 0-1,1 0 0,0 1 1,0-1-1,0 0 0,1 0 1,2 17-1,0-14-1,1 1-1,0 0 1,1-1 0,0 0-1,0 0 1,1 0 0,11 17-1,-4-10 0,1-1 0,1 0 0,1-1 0,0 0 0,1-1 0,1-1 0,0 0 0,34 19 0,-1-7 1,1-2 0,2-3 0,0-2 0,1-2-1,70 12 1,284 26 6,538-16-183,0-62-343,-279 4 257,285-8 166,-3-48 55,-393-6-371,993-280 1,-1423 323 616,-1-6 1,196-98-1,-295 128-109,0-2-1,0-1 1,-2 0 0,32-31-1,-47 39-56,0-1-1,-1 0 0,0 0 1,-1-1-1,11-18 0,-15 22-22,0 1 0,-1-1 0,0 0 0,0 0 0,0 0 0,-1-1 0,0 1 0,0 0 0,-1 0 0,0-14 0,-1 14-5,0 1 0,-1 0-1,1 0 1,-1 0 0,0 0 0,-1 0 0,0 0 0,0 0 0,0 1 0,-6-9 0,2 5-2,-1 1 1,0 0-1,0 1 1,0-1-1,-15-8 1,-3 0-4,0 2-1,-1 1 1,-45-15-1,-18-1-22,-1 5-1,-181-25 0,-192 16-29,151 30-101,-419 50 0,476-14 86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9.401"/>
    </inkml:context>
    <inkml:brush xml:id="br0">
      <inkml:brushProperty name="width" value="0.05" units="cm"/>
      <inkml:brushProperty name="height" value="0.05" units="cm"/>
    </inkml:brush>
  </inkml:definitions>
  <inkml:trace contextRef="#ctx0" brushRef="#br0">122 356 15603,'-5'6'327,"-64"84"2327,62-80-2493,0 1 0,1 1 0,0-1 0,1 1 0,0 0 0,-4 21 0,8-32-157,1 0 0,-1 1 0,1-1 0,0 0 0,0 1 0,0-1 0,0 0 0,0 1 0,0-1 0,0 0 0,0 1 0,1-1 0,-1 0 0,0 1 0,1-1 0,-1 0 0,1 0 0,-1 1 0,1-1 0,0 0 0,0 0 0,-1 0 0,3 2 0,-2-2-2,1 0 0,0 0-1,-1 0 1,1 0 0,0-1-1,0 1 1,0 0 0,0-1-1,0 0 1,0 1 0,0-1-1,0 0 1,0 0 0,2 0 0,5-1-2,0 0 1,-1-1 0,1 0-1,-1 0 1,0-1 0,13-5 0,0-3 12,-1-1 1,-1-1-1,0-1 1,0 0-1,-2-1 1,0-1-1,0-1 1,17-24 0,-15 15 288,-1 0 0,-1-2 0,-1 0 0,-2-1 0,16-44 1,-28 70-212,-1 0 0,1 1 0,0-1 0,0 1 1,0-1-1,0 1 0,0 0 0,0 0 0,1 0 0,-1 0 1,1 0-1,-1 0 0,1 1 0,0-1 0,5-1 1,12-8-22,69-61-13,-81 64-43,1-1-1,-2 1 0,1-1 0,-1-1 0,0 0 1,-1 1-1,8-18 0,-14 27-13,0 0 0,0 0 0,0 0 0,-1 0 1,1 0-1,0 0 0,0 0 0,0 0 0,0 0 0,0 0 0,0 0 0,0 0 0,0 0 0,0 0 1,0 0-1,0 0 0,0 0 0,0 0 0,0 0 0,0 0 0,0 0 0,0 0 0,0-1 0,0 1 1,0 0-1,0 0 0,0 0 0,0 0 0,0 0 0,0 0 0,0 0 0,0 0 0,0 0 0,0 0 1,0 0-1,0 0 0,0 0 0,-7 8 0,-8 16 1,-18 50 76,3 2 0,4 0-1,-20 98 1,-30 245 272,66-350-326,5-39-7,4-15 15,-1 0 0,-1-1 0,-1 1 0,-9 25 0,13-39-26,0-1 1,0 1 0,-1-1-1,1 1 1,0-1 0,0 0-1,0 1 1,-1-1-1,1 1 1,0-1 0,-1 1-1,1-1 1,0 0 0,-1 1-1,1-1 1,0 0-1,-1 1 1,1-1 0,-1 0-1,1 0 1,-1 1 0,1-1-1,-1 0 1,-6-7 146,0-26 94,-1-42-30,4 0-1,3-1 0,3 1 0,13-79 1,-13 141-259,0-4 72,2 0 0,6-22 1,-9 35-86,0 0 0,1 1 0,-1-1 1,1 0-1,0 1 0,0-1 0,1 1 1,-1 0-1,1-1 0,-1 1 0,1 0 1,0 1-1,0-1 0,1 0 0,3-2 1,-4 4 84,0 0 1,-1-1 0,1 1 0,-1-1 0,1 0 0,-1 0-1,0 0 1,0 0 0,0 0 0,0 0 0,0 0-1,0-1 1,-1 1 0,1-1 0,-1 1 0,2-5-1,8-22-85</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25.613"/>
    </inkml:context>
    <inkml:brush xml:id="br0">
      <inkml:brushProperty name="width" value="0.05" units="cm"/>
      <inkml:brushProperty name="height" value="0.05" units="cm"/>
    </inkml:brush>
  </inkml:definitions>
  <inkml:trace contextRef="#ctx0" brushRef="#br0">9 2 18124,'7'-1'1192,"2"1"-1232,1 1-176,-20 4-264,4-2 496,-3 0-144,0-2-120</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28.923"/>
    </inkml:context>
    <inkml:brush xml:id="br0">
      <inkml:brushProperty name="width" value="0.05" units="cm"/>
      <inkml:brushProperty name="height" value="0.05" units="cm"/>
    </inkml:brush>
  </inkml:definitions>
  <inkml:trace contextRef="#ctx0" brushRef="#br0">96 91 14203,'7'-13'786,"0"2"-1,1-1 1,0 1 0,1 0 0,15-15-1,-23 26-695,-1-1 0,1 0 0,0 1 0,-1-1 0,1 1 0,0-1 0,0 1 0,0-1 0,-1 1 0,1 0 0,0-1 0,0 1 0,0 0 0,0 0 0,1-1 0,-2 1-30,0 0 0,1 1 0,-1-1 0,0 0 0,1 0 0,-1 0 0,0 0 0,1 0 0,-1 1 0,0-1 0,0 0 0,1 0 0,-1 0 0,0 1 0,0-1 0,0 0 0,1 1 0,-1-1 0,0 0 0,0 0 0,0 1 0,1-1 0,-1 0 0,0 1 0,0-1 0,0 1 0,0 2 123,1 0-1,-1 0 1,0 0-1,0-1 1,0 1-1,0 0 1,-2 6-1,-11 37 311,-2 0-1,-27 55 1,18-44-381,8-19-82,-30 83 37,40-104-59,2 1-1,0 0 1,1 0 0,-2 36 0,5-51-8,0 1-1,0-1 1,1 0 0,-1 0 0,1 0 0,-1 0-1,1 1 1,0-1 0,0 0 0,0 0 0,1-1-1,-1 1 1,1 0 0,-1 0 0,4 3 0,-3-4 0,0 0 1,0-1-1,1 1 1,-1-1 0,0 0-1,1 1 1,-1-1 0,0 0-1,1 0 1,-1-1-1,1 1 1,0-1 0,-1 1-1,1-1 1,-1 0 0,1 0-1,0 0 1,-1 0-1,5-1 1,2 0-114,0-1 0,0 0-1,0 0 1,0-1 0,0 0 0,-1-1-1,1 0 1,-1 0 0,0-1 0,0 0-1,8-8 1,-10 9-65,-1-1 1,0 1-1,0-1 0,-1-1 1,1 1-1,-1-1 0,0 1 0,-1-1 1,1 0-1,-1-1 0,-1 1 1,1-1-1,-1 1 0,0-1 1,2-11-1,-4-10-620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29.376"/>
    </inkml:context>
    <inkml:brush xml:id="br0">
      <inkml:brushProperty name="width" value="0.05" units="cm"/>
      <inkml:brushProperty name="height" value="0.05" units="cm"/>
    </inkml:brush>
  </inkml:definitions>
  <inkml:trace contextRef="#ctx0" brushRef="#br0">0 63 19372,'17'-3'1544,"9"-1"-1151,5-3-201,7 0 536,7 1-184,5-2-488,7 0-312,-2 1-744,0-1-593,-8 5 1241,1 1-256,-2 2-248</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29.853"/>
    </inkml:context>
    <inkml:brush xml:id="br0">
      <inkml:brushProperty name="width" value="0.05" units="cm"/>
      <inkml:brushProperty name="height" value="0.05" units="cm"/>
    </inkml:brush>
  </inkml:definitions>
  <inkml:trace contextRef="#ctx0" brushRef="#br0">15 45 19292,'-9'9'1432,"12"0"-1136,5-3-159,9 1 431,7-3-136,7-1-584,1 0-480,3 0-497,-3-1 937,-10 2-216,-4 1-128</inkml:trace>
  <inkml:trace contextRef="#ctx0" brushRef="#br0" timeOffset="1">0 236 13283,'2'8'1600,"11"-4"-1032,7-7-248,6-1 1745,10-4-1937,8-1-376,6-3 296,2-1-48,4 1-112</inkml:trace>
  <inkml:trace contextRef="#ctx0" brushRef="#br0" timeOffset="2">830 13 16748,'-11'4'393,"0"1"0,0 0 0,1 1 0,0 0 0,0 0 0,-17 15 0,23-18-316,1 1-1,0-1 1,0 0-1,0 1 1,0 0-1,0 0 1,1 0-1,0 0 1,0 0-1,0 0 1,0 1-1,1-1 1,-1 0-1,1 1 1,0-1-1,1 1 1,-1 0-1,1-1 1,0 1-1,0 4 1,1-6-55,-1-1 0,1 0 0,0 1 1,-1-1-1,1 0 0,0 0 0,0 0 0,1 0 0,-1 0 1,0 0-1,1 0 0,-1 0 0,1 0 0,0-1 0,-1 1 1,1-1-1,0 1 0,0-1 0,0 0 0,0 1 0,0-1 1,0 0-1,1-1 0,-1 1 0,0 0 0,0 0 0,1-1 1,-1 0-1,0 1 0,5-1 0,3 1 18,-1-1 0,1 0-1,-1-1 1,1 0 0,-1-1 0,15-3-1,-10 0 61,1 0 0,-1-1 0,0-1 0,20-12 0,-29 16-29,1 0 0,-1-1 0,0 0 0,-1 0-1,1 0 1,-1-1 0,0 1 0,0-1-1,0 0 1,-1 0 0,1-1 0,-1 1 0,4-12-1,-6 15-55,-1-1 0,0 1 0,1 0 0,-1-1 0,0 1 0,-1-1 0,1 1 0,0 0 0,-1-1 0,1 1 0,-1 0 0,1 0 0,-1-1 0,0 1 0,0 0 0,0 0 0,-1 0 0,1 0 0,0 0 0,-1 0 0,1 0 0,-1 0 0,0 1 0,0-1 0,1 1 0,-1-1 0,0 1 0,0 0 0,0-1 0,-1 1 0,-2-1 0,-1-1-123,1 1 0,-1 0-1,0 0 1,1 0 0,-1 1 0,0 0 0,0 0-1,0 1 1,0-1 0,0 1 0,-11 2 0,4 3-279</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1.269"/>
    </inkml:context>
    <inkml:brush xml:id="br0">
      <inkml:brushProperty name="width" value="0.05" units="cm"/>
      <inkml:brushProperty name="height" value="0.05" units="cm"/>
    </inkml:brush>
  </inkml:definitions>
  <inkml:trace contextRef="#ctx0" brushRef="#br0">1 8 17620,'15'-3'1816,"-4"-2"-1320,-5 16-216,-9 7 881,-2 5-577,5 6-144,-1 3-328,-1 0-200,4-2-408,-2-3-208,1-2 616,-1-1-105,-1-6-127,-7-1-128</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1.738"/>
    </inkml:context>
    <inkml:brush xml:id="br0">
      <inkml:brushProperty name="width" value="0.05" units="cm"/>
      <inkml:brushProperty name="height" value="0.05" units="cm"/>
    </inkml:brush>
  </inkml:definitions>
  <inkml:trace contextRef="#ctx0" brushRef="#br0">0 550 14411,'3'9'1977,"3"-4"-1153,13-5-200,4-5 1672,13-1-1239,6-3-145,7-2-272,0 1-112,1-3-448,1 0-256,-11-3-712,-2 2-224,-18-2 807,-3-3-199,-10-1-240</inkml:trace>
  <inkml:trace contextRef="#ctx0" brushRef="#br0" timeOffset="1">16 105 18068,'6'-9'1664,"9"5"-1040,8-5-264,11 0 785,4 0-233,11-5-360,1 3-232,5-1-672,4 1-432,-9 1 672,-4 4-128,-8 6-136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2.200"/>
    </inkml:context>
    <inkml:brush xml:id="br0">
      <inkml:brushProperty name="width" value="0.05" units="cm"/>
      <inkml:brushProperty name="height" value="0.05" units="cm"/>
    </inkml:brush>
  </inkml:definitions>
  <inkml:trace contextRef="#ctx0" brushRef="#br0">1 21 18796,'5'19'1228,"-4"-13"-855,0 0 1,1 0 0,0 0 0,0 0-1,6 10 1,-7-14-311,0 0 0,1-1 0,-1 1 0,1 0 0,-1-1 0,1 1 0,0-1 0,-1 0 0,1 0 0,0 0 1,0 0-1,0 0 0,0 0 0,0 0 0,0 0 0,1-1 0,-1 1 0,0-1 0,0 0 0,0 0 0,3 1 0,5-1-22,0-1 1,1 0-1,-1 0 0,0-1 1,0 0-1,0-1 0,18-6 0,66-38-26,-21 10 39,-71 36-52,0 0 1,-1 0-1,1 1 0,0-1 1,0 1-1,0-1 1,-1 1-1,1 0 0,0 0 1,0 0-1,2 0 1,-3 0 0,-1 0 1,1 0-1,-1 0 1,1 1 0,-1-1-1,1 0 1,-1 0-1,1 1 1,-1-1 0,0 0-1,1 1 1,-1-1-1,1 0 1,-1 1 0,0-1-1,1 1 1,-1-1-1,0 1 1,1-1 0,-1 0-1,0 1 1,0-1-1,0 1 1,1-1 0,-1 2-1,0 2 21,0 1 0,0-1 0,0 1 0,0-1 1,-1 1-1,0-1 0,-1 6 0,0-1-10,-2 11 32,1-6-22,0-1 0,1 1 0,0 0 0,1 0 0,1 1 0,1 13 0,-1-27-62,0 0 0,0 0 0,0 0 1,0 0-1,0 0 0,1 0 0,-1 0 1,0 0-1,1 0 0,-1 0 1,0 0-1,1 0 0,-1 0 0,1-1 1,0 1-1,-1 0 0,1 0 1,0 0-1,-1-1 0,1 1 0,0 0 1,0-1-1,0 1 0,0 0 0,-1-1 1,1 1-1,0-1 0,0 0 1,0 1-1,0-1 0,0 0 0,0 0 1,0 1-1,2-1 0,-1 0-43,0-1-1,0 1 1,1-1 0,-1 0-1,0 0 1,0 1 0,0-1-1,0-1 1,-1 1 0,1 0-1,0 0 1,0-1 0,-1 1-1,1-1 1,2-2 0,16-19-375,4-7-161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2.636"/>
    </inkml:context>
    <inkml:brush xml:id="br0">
      <inkml:brushProperty name="width" value="0.05" units="cm"/>
      <inkml:brushProperty name="height" value="0.05" units="cm"/>
    </inkml:brush>
  </inkml:definitions>
  <inkml:trace contextRef="#ctx0" brushRef="#br0">1 45 17284,'1'8'622,"1"1"0,-1 0 0,-1-1 0,0 15 0,3 25 671,-2-40-1194,1 0 1,0-1-1,1 0 0,-1 1 0,2-1 0,-1 0 0,1 0 0,0-1 0,0 1 1,0-1-1,8 8 0,-9-12-77,-1 1 0,1-1 0,0 0 0,0 0 1,0 0-1,0-1 0,0 1 0,0-1 0,0 1 0,1-1 1,-1 0-1,0 0 0,1-1 0,-1 1 0,1-1 0,-1 1 0,1-1 1,-1 0-1,1 0 0,-1-1 0,1 1 0,-1-1 0,0 0 0,1 0 1,-1 0-1,0 0 0,5-2 0,-3 0 31,0 0 1,-1 0-1,1-1 1,0 1-1,-1-1 1,0 0-1,0 0 0,0-1 1,0 1-1,-1-1 1,0 0-1,0 0 0,0 0 1,0 0-1,-1 0 1,0-1-1,2-8 1,-2 10-18,-1 0 0,0-1 1,0 1-1,-1-1 0,1 1 1,-1-1-1,0 1 0,0-1 1,-1 1-1,1-1 0,-1 1 1,0-1-1,0 1 0,-1 0 1,1-1-1,-1 1 0,0 0 1,0 0-1,0 0 0,0 0 1,-1 1-1,0-1 0,-3-3 1,6 7-33,-1-1 1,1 0 0,-1 1 0,0-1-1,1 0 1,-1 1 0,0-1-1,1 1 1,-1-1 0,0 1-1,0-1 1,1 1 0,-1 0-1,0-1 1,0 1 0,0 0-1,1 0 1,-1 0 0,0-1 0,0 1-1,0 0 1,0 0 0,0 0-1,0 0 1,1 1 0,-1-1-1,0 0 1,-2 1 0,3-1-5,0 0 1,0 0-1,0 1 1,-1-1-1,1 0 0,0 1 1,0-1-1,0 0 1,0 1-1,0-1 1,0 0-1,0 0 0,0 1 1,-1-1-1,1 0 1,0 1-1,0-1 1,1 0-1,-1 1 1,0-1-1,0 0 0,0 1 1,0-1-1,0 0 1,0 1-1,0-1 1,11 14-20,-4-9 12,0-1 1,0 0-1,0-1 0,0 1 0,1-1 0,-1-1 1,1 1-1,0-1 0,-1-1 0,1 0 0,0 0 1,0 0-1,0-1 0,16-1 0,2-2-45,0 0 0,0-2 0,32-10-1,-44 12 2,1-2-1,-1 0 0,0 0 1,-1-2-1,1 1 0,-1-2 1,23-16-1,-35 23 46,0 1-1,-1-1 1,1 0 0,0 1-1,-1-1 1,1 0 0,0 1-1,-1-1 1,1 0-1,-1 0 1,1 1 0,-1-1-1,0 0 1,1 0 0,-1 0-1,0 0 1,0 0 0,1 1-1,-1-3 1,0 3 3,-1 0-1,1-1 1,0 1 0,0-1-1,-1 1 1,1 0-1,0-1 1,-1 1 0,1 0-1,0-1 1,-1 1 0,1 0-1,-1 0 1,1-1 0,-1 1-1,1 0 1,0 0 0,-1 0-1,1-1 1,-1 1 0,1 0-1,-1 0 1,1 0 0,-1 0-1,0 0 1,-3 0 2,0 0 0,1 0 0,-1 0 0,0 1 0,0-1 0,0 1 0,-6 2 1,2 1 25,0 0 0,0 1 1,1 0-1,0 0 0,0 1 1,0-1-1,1 1 1,0 1-1,-7 8 0,11-12-8,-1 0 1,1 0-1,0 0 0,0 1 0,0-1 0,0 1 0,0-1 1,1 1-1,0 0 0,-1-1 0,2 1 0,-1 0 0,0 0 0,1 0 1,-1 0-1,1 0 0,0 0 0,1-1 0,-1 1 0,1 0 0,-1 0 1,3 7-1,-1-8-85,0 0 0,0-1 0,0 1 1,0-1-1,0 0 0,0 1 0,1-1 1,-1 0-1,0 0 0,1-1 0,0 1 1,0 0-1,-1-1 0,1 0 0,0 0 1,0 0-1,0 0 0,0 0 0,0 0 1,1-1-1,-1 1 0,0-1 0,0 0 1,5 0-1,2-1-421,1 1 0,-1-2 1,0 1-1,0-1 1,0-1-1,13-5 0,10-6-366,0-4-294</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3.073"/>
    </inkml:context>
    <inkml:brush xml:id="br0">
      <inkml:brushProperty name="width" value="0.05" units="cm"/>
      <inkml:brushProperty name="height" value="0.05" units="cm"/>
    </inkml:brush>
  </inkml:definitions>
  <inkml:trace contextRef="#ctx0" brushRef="#br0">114 5 17276,'-10'-2'800,"-1"1"-1,1 0 1,-20 0 0,28 1-695,-1 0 0,0 0-1,0 1 1,1-1 0,-1 1 0,0-1 0,1 1-1,-1 0 1,1 0 0,-1 0 0,1 1 0,-1-1-1,1 0 1,0 1 0,-1 0 0,1-1 0,0 1-1,-3 4 1,4-5-103,1 0 1,0-1-1,-1 1 0,1 0 0,0-1 1,0 1-1,0 0 0,-1-1 0,1 1 0,0 0 1,0 0-1,0-1 0,0 1 0,0 0 1,0-1-1,1 1 0,-1 0 0,0 0 1,0-1-1,0 1 0,1 0 0,-1-1 1,0 1-1,1 0 0,-1-1 0,1 1 1,-1-1-1,0 1 0,1-1 0,-1 1 0,1-1 1,0 1-1,-1-1 0,1 1 0,-1-1 1,1 1-1,0-1 0,-1 0 0,1 0 1,0 1-1,-1-1 0,2 0 0,33 11-746,-33-10 693,96 13-2035,-74-12 1507,0 1 1,0 1 0,0 1 0,33 11 0,-55-15 618,0 0 0,0-1 0,0 1-1,0 0 1,0 0 0,0 0 0,-1 0-1,1 0 1,0 1 0,-1-1 0,1 0-1,-1 1 1,1-1 0,-1 1 0,0 0 0,0-1-1,0 1 1,0 0 0,0 0 0,0 0-1,1 2 1,-2-2 61,0 1 0,0-1-1,0 0 1,0 0 0,-1 0-1,1 0 1,-1 0 0,1 0 0,-1 0-1,0 0 1,0 0 0,0 0-1,0 0 1,0 0 0,0 0 0,-3 2-1,-4 5 373,-1 0 0,0-1 0,-1 0 0,1-1 0,-19 11 0,19-12-350,0-1-1,0 0 1,0-1-1,-1 0 1,0 0-1,0-1 1,0-1-1,0 0 0,0 0 1,-17 1-1,26-3-127,0 0-1,0 0 0,0-1 1,0 1-1,0 0 0,0 0 0,0-1 1,0 1-1,0 0 0,0-1 1,0 1-1,1-1 0,-1 1 0,0-1 1,0 1-1,0-1 0,1 0 1,-1 0-1,0 1 0,0-1 0,1 0 1,-1 0-1,1 0 0,-1 1 1,1-1-1,-1 0 0,1 0 0,0 0 1,-1 0-1,1 0 0,0 0 1,0 0-1,-1 0 0,1 0 0,0 0 1,0 0-1,0 0 0,0 0 1,1 0-1,-1 0 0,1-2 0,0-2-10,0 0 0,0 0 0,1 0 0,0 0 0,0 0 0,1 0 0,3-5 0,18-23-221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3.601"/>
    </inkml:context>
    <inkml:brush xml:id="br0">
      <inkml:brushProperty name="width" value="0.05" units="cm"/>
      <inkml:brushProperty name="height" value="0.05" units="cm"/>
    </inkml:brush>
  </inkml:definitions>
  <inkml:trace contextRef="#ctx0" brushRef="#br0">69 1 17956,'-47'182'5545,"40"-138"-5047,2 0 0,0 54 0,9 9-292,-6-152 32,2 19-47,-4-29 1,1 29-200,6 30 4,0-1 1,0 0-1,0-1 1,1 1 0,-1 0-1,0-1 1,1 0-1,0 1 1,-1-1 0,1-1-1,0 1 1,0-1 0,0 1-1,6 0 1,5 1-43,0-1-1,25 2 1,0-5-230,61-8 0,-41 3-13,-58 6 279,0-1 0,0 1 1,1 0-1,-1 0 0,0 0 1,0 0-1,0 0 0,0 1 0,1-1 1,-1 1-1,0-1 0,3 2 1,-5-2 14,0 1 1,0-1-1,1 0 0,-1 0 1,0 1-1,0-1 0,1 0 1,-1 1-1,0-1 0,0 0 1,0 1-1,0-1 1,1 1-1,-1-1 0,0 0 1,0 1-1,0-1 0,0 0 1,0 1-1,0-1 1,0 1-1,0-1 0,0 0 1,0 1-1,-8 16 225,6-15-185,1 1-1,-1-1 1,1 1-1,0 0 1,-1 0-1,1-1 1,0 1-1,1 0 1,-1 0-1,0 3 1,1-5-32,0 0 0,0-1 0,0 1 0,0 0 1,0-1-1,1 1 0,-1 0 0,0-1 0,0 1 0,1-1 1,-1 1-1,0 0 0,1-1 0,-1 1 0,0-1 1,1 1-1,-1-1 0,1 1 0,-1-1 0,1 1 0,1 0 1,-1-1 0,1 1 0,-1 0 0,1-1 0,-1 1 0,1-1 0,-1 0 0,1 1 0,0-1 0,-1 0 0,4 0 0,14-2-71,0 0-1,0-1 1,-1-1 0,1-1-1,30-13 1,-33 12-138,2-1-1,-1 2 1,0 1 0,1 0-1,0 1 1,26-1 0,-41 4 186,-1 0 0,1 1 0,-1-1-1,1 1 1,-1-1 0,0 1 0,1 0 0,-1 0 0,0 0 0,0 0 0,1 1 0,-1-1 0,0 1 0,0-1-1,0 1 1,-1 0 0,1-1 0,0 1 0,-1 0 0,1 0 0,-1 0 0,0 0 0,1 1 0,-1-1 0,1 5-1,0-5 57,-1 1 0,0 0 0,0-1 0,1 1 0,0-1 0,-1 0-1,1 1 1,0-1 0,0 0 0,0 0 0,1 0 0,-1-1 0,0 1-1,1 0 1,-1-1 0,5 2 0,0-1 22,0 0 1,0-1-1,0 0 1,0-1-1,0 0 1,0 0-1,0 0 1,0-1-1,10-2 1,11-3 8,26-11 1,-33 10-78,23-8-79,-28 8-18,-1 1 0,2 1 0,-1 1-1,1 0 1,-1 1 0,27-2-1,-42 5 92,0 1 1,0-1-1,0 0 0,0 0 0,0 0 0,0 1 0,0-1 0,0 1 0,0-1 0,0 0 0,0 1 0,-1 0 1,1-1-1,0 1 0,0 0 0,0-1 0,-1 1 0,1 0 0,0 0 0,-1-1 0,1 1 0,-1 0 1,1 0-1,-1 0 0,1 0 0,-1 0 0,1 0 0,-1 0 0,0 0 0,0 0 0,1 0 0,-1 0 1,0 1-1,0 6 104,1 0-1,-2 0 1,-1 14 0,1 7 280,1-28-388,0-1 0,-1 1-1,1 0 1,0 0 0,0-1 0,1 1-1,-1 0 1,0 0 0,0-1-1,0 1 1,0 0 0,1-1-1,-1 1 1,0 0 0,1-1-1,-1 1 1,0 0 0,1-1-1,-1 1 1,1-1 0,-1 1-1,1 0 1,-1-1 0,1 1 0,-1-1-1,1 0 1,0 1 0,-1-1-1,1 1 1,0-1 0,-1 0-1,1 0 1,0 1 0,-1-1-1,1 0 1,0 0 0,1 0-1,1 0-48,0-1-1,-1 0 0,1 0 0,0 0 1,-1 0-1,1 0 0,-1-1 0,4-2 1,12-8-192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39.863"/>
    </inkml:context>
    <inkml:brush xml:id="br0">
      <inkml:brushProperty name="width" value="0.05" units="cm"/>
      <inkml:brushProperty name="height" value="0.05" units="cm"/>
    </inkml:brush>
  </inkml:definitions>
  <inkml:trace contextRef="#ctx0" brushRef="#br0">11 15 17380,'-11'-15'2224,"16"20"-1928,4 4 816,5 2-567,6 4-1041,3 0 584,7 8-281,2 2-95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4.535"/>
    </inkml:context>
    <inkml:brush xml:id="br0">
      <inkml:brushProperty name="width" value="0.05" units="cm"/>
      <inkml:brushProperty name="height" value="0.05" units="cm"/>
    </inkml:brush>
  </inkml:definitions>
  <inkml:trace contextRef="#ctx0" brushRef="#br0">112 131 15491,'4'-1'518,"1"0"-1,0 0 1,0-1-1,-1 1 1,1-1-1,0-1 1,-1 1-1,0-1 1,0 1-1,0-1 1,5-4-1,12-8 137,-19 14-583,38-25 548,-37 24-577,0 0 0,0 0-1,0-1 1,-1 0 0,1 1-1,-1-1 1,0 0 0,1 0-1,-1 0 1,1-4 0,-2 6-36,-1 1 0,0-1 0,0 0 0,0 1 0,0-1 0,0 1 0,1-1 0,-1 1 0,0-1 0,0 0 0,0 1 0,0-1 0,-1 1 0,1-1 0,0 1 0,0-1 0,0 0 0,0 1 0,-1-1 0,1 1 0,0-1 0,0 1 0,-1-1 0,1 1 0,0-1 0,-1 1 1,1 0-1,-1-1 0,0 0 0,-19-7 87,12 7-68,0 0 0,0 0-1,-13 2 1,9 0-9,0 1 0,0 0 0,0 1 1,0 0-1,0 1 0,1 0 0,-22 12 0,27-13-8,1 0 1,-1 1-1,1 0 0,0 0 1,1 0-1,-1 1 0,1-1 1,-1 1-1,1 0 0,1 0 1,-1 1-1,1-1 0,0 1 1,0 0-1,0 0 0,1 0 0,-2 7 1,3-11-4,1-1 0,-1 1 0,1 0 0,0 0 0,0 0 0,-1 0 0,1 0 0,0 0 0,0 0 0,1 0 0,-1 0 0,0 0 0,1 0 0,-1 0 0,1 0 0,0 0 0,0 0 0,-1-1 0,1 1 0,0 0 0,1 0 0,-1-1 0,0 1 0,0-1 0,1 1 0,-1-1 0,1 0 0,-1 1 0,1-1 0,-1 0 0,1 0 0,0 0 0,0 0 0,0 0 0,-1-1 0,1 1 0,0 0 0,4 0 0,2 0 7,0 0 1,0 0-1,0-1 1,0 0-1,0 0 0,0-1 1,0 0-1,11-3 1,23-9-7,66-29 0,13-6-48,-117 47 45,-1 0 0,0 0-1,0 1 1,1-1 0,-1 0 0,0 1-1,1 0 1,-1 0 0,1 0 0,3 1-1,-6-1 14,0 1-1,1-1 1,-1 1 0,0 0-1,0-1 1,0 1-1,0 0 1,1 0-1,-1 0 1,0 0-1,0 0 1,-1 0-1,1 0 1,0 0 0,0 1-1,0-1 1,-1 0-1,1 0 1,-1 1-1,1-1 1,-1 0-1,1 1 1,-1-1-1,0 3 1,1-2 1,-1-1 0,1 1 0,-1-1 0,1 1 0,0-1 1,-1 1-1,1-1 0,0 1 0,0-1 0,0 1 0,0-1 0,0 0 0,1 0 0,-1 0 0,0 1 1,1-1-1,-1 0 0,0-1 0,1 1 0,1 1 0,1-1 9,0 0-1,-1 1 1,1-1 0,0-1-1,0 1 1,0-1-1,0 0 1,5 0 0,7-1 4,0-1 0,-1-1 0,20-5 0,-34 7-32,171-50-315,-169 50 295,1 0 1,-1 0-1,1 0 1,-1 1-1,1 0 1,0-1-1,-1 1 0,1 0 1,-1 1-1,7 0 1,-8 0 14,-1 0 0,0-1 1,0 1-1,0 0 0,1 0 0,-1 0 0,0 0 1,0 0-1,0 0 0,-1 0 0,1 0 1,0 1-1,0-1 0,-1 0 0,1 1 0,0-1 1,-1 0-1,0 1 0,1-1 0,-1 0 1,0 1-1,1-1 0,-1 1 0,0-1 1,0 0-1,0 1 0,0-1 0,-1 1 0,1 1 1,-3 20 8,2-18-71,0-1 0,0 0-1,0 0 1,1 1 0,0-1 0,0 0 0,0 0 0,1 1-1,1 6 1,-2-11 60,0 1-1,1-1 1,-1 1-1,1-1 1,-1 1-1,1-1 1,-1 0-1,1 1 1,-1-1-1,1 0 1,0 1 0,-1-1-1,1 0 1,-1 0-1,1 1 1,0-1-1,-1 0 1,1 0-1,0 0 1,-1 0-1,1 0 1,0 0-1,-1 0 1,1 0-1,0 0 1,-1 0 0,1 0-1,0-1 1,0 1-1,11-7-190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4.986"/>
    </inkml:context>
    <inkml:brush xml:id="br0">
      <inkml:brushProperty name="width" value="0.05" units="cm"/>
      <inkml:brushProperty name="height" value="0.05" units="cm"/>
    </inkml:brush>
  </inkml:definitions>
  <inkml:trace contextRef="#ctx0" brushRef="#br0">115 1 17212,'1'4'395,"-1"1"1,0 0 0,0-1-1,-1 1 1,0-1 0,1 1-1,-1-1 1,-1 1-1,-1 5 1,-21 40 1491,5-11-821,12-22-769,-4 9 36,0 0 1,2 1 0,1 0 0,2 0 0,-6 42-1,12-65-329,0 0 0,0-1 0,0 1 0,0 0 0,1-1-1,0 1 1,0 0 0,0-1 0,0 1 0,0-1 0,1 1 0,-1-1-1,1 0 1,0 1 0,0-1 0,0 0 0,1 0 0,-1-1 0,1 1-1,-1 0 1,1-1 0,0 1 0,0-1 0,0 0 0,0 0 0,1 0-1,-1-1 1,0 1 0,1-1 0,-1 0 0,1 0 0,0 0 0,-1 0-1,5 0 1,1 0-206,-1 0-1,1 0 0,0-1 0,0 0 1,-1-1-1,1 0 0,-1-1 0,1 1 1,-1-1-1,1-1 0,-1 0 1,0 0-1,15-8 0,-21 9 52,0 1 0,0-1 1,0 1-1,0-1 0,0 0 0,0 0 1,0 0-1,-1 0 0,1 0 0,-1 0 0,1 0 1,-1 0-1,2-5 0,-3 6 91,1-1 1,-1 1-1,0-1 0,0 1 1,0 0-1,0-1 1,0 1-1,0-1 0,0 1 1,0 0-1,-1-1 1,1 1-1,-1 0 0,1-1 1,-1 1-1,1 0 0,-1-1 1,1 1-1,-1 0 1,0 0-1,0 0 0,0 0 1,0 0-1,0 0 1,0 0-1,-2-2 0,-20-12-796</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5.389"/>
    </inkml:context>
    <inkml:brush xml:id="br0">
      <inkml:brushProperty name="width" value="0.05" units="cm"/>
      <inkml:brushProperty name="height" value="0.05" units="cm"/>
    </inkml:brush>
  </inkml:definitions>
  <inkml:trace contextRef="#ctx0" brushRef="#br0">12 49 16676,'-12'-3'1584,"12"1"-944,8-1-256,13 0 736,5 0-167,8-1-289,4-1-328,3-4-2625,-2 4 2257,-6 1-344,-2-4-176</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6.246"/>
    </inkml:context>
    <inkml:brush xml:id="br0">
      <inkml:brushProperty name="width" value="0.05" units="cm"/>
      <inkml:brushProperty name="height" value="0.05" units="cm"/>
    </inkml:brush>
  </inkml:definitions>
  <inkml:trace contextRef="#ctx0" brushRef="#br0">18 35 18628,'9'-8'788,"-5"4"-428,1 0-1,0 0 1,-1 0-1,1 1 1,6-4-1,-10 7-323,-1 0 0,0 0 0,1 0 0,-1 0 0,0 0 0,1-1 0,-1 1 0,0 0-1,1 0 1,-1 0 0,0 0 0,1 0 0,-1 0 0,0 0 0,1 0 0,-1 0 0,1 0 0,-1 0 0,0 1 0,1-1 0,-1 0 0,0 0 0,1 0 0,-1 0 0,0 1-1,0-1 1,1 0 0,-1 0 0,0 0 0,1 1 0,-1-1 0,0 0 0,1 1 0,-1 1 89,1-1 1,-1 1 0,0 0-1,1 0 1,-1-1-1,0 1 1,0 0-1,0 0 1,0-1-1,-1 1 1,0 3-1,-25 97 1382,9-37-1255,6-28-142,-5 21-11,15-53-93,0 0 0,1 0 0,-1 1 0,1-1 1,0 0-1,0 1 0,2 9 0,-1-14-1,-1 1 1,1-1-1,0 0 1,-1 0 0,1 1-1,0-1 1,0 0-1,-1 0 1,1 0 0,0 0-1,0 0 1,0 0-1,0 0 1,0 0 0,1-1-1,-1 1 1,0 0-1,0-1 1,0 1 0,1-1-1,-1 1 1,0-1-1,1 1 1,-1-1-1,0 0 1,1 0 0,-1 0-1,0 0 1,1 0-1,-1 0 1,1 0 0,-1 0-1,0 0 1,3-1-1,4-1 32,-1 0 0,1 0 0,-1 0 0,14-8 0,20-11 13,-1-3 0,-2-1-1,-1-1 1,0-3 0,-2-1 0,35-39 0,-67 66-52,3-4-304,0 1-1,0-1 0,5-10 1,-10 17 268,-1-1 1,1 0-1,0 0 1,-1 0-1,1 1 1,-1-1-1,1 0 1,-1 0-1,0 0 1,1 0-1,-1 0 1,0 0-1,0 0 1,1 0 0,-1 0-1,0 0 1,0 0-1,0 0 1,0 0-1,0 0 1,-1 0-1,1 0 1,0 0-1,0 0 1,-1 0-1,1 0 1,0 0-1,-1 0 1,1 0-1,-1 0 1,0 0 0,1 1-1,-1-1 1,1 0-1,-1 0 1,0 1-1,0-1 1,0 0-1,-14-4-546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6.664"/>
    </inkml:context>
    <inkml:brush xml:id="br0">
      <inkml:brushProperty name="width" value="0.05" units="cm"/>
      <inkml:brushProperty name="height" value="0.05" units="cm"/>
    </inkml:brush>
  </inkml:definitions>
  <inkml:trace contextRef="#ctx0" brushRef="#br0">5 1 15659,'-5'27'2049,"11"-5"-929,5-7-424,6-4 1665,4-2-985,7-1-712,-2-1-624,0 0-2512,0-1 2392,-6 0-505,-3 1-319</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7.040"/>
    </inkml:context>
    <inkml:brush xml:id="br0">
      <inkml:brushProperty name="width" value="0.05" units="cm"/>
      <inkml:brushProperty name="height" value="0.05" units="cm"/>
    </inkml:brush>
  </inkml:definitions>
  <inkml:trace contextRef="#ctx0" brushRef="#br0">64 1 17780,'-26'34'2640,"22"-30"-2413,0 1 0,1-1 0,-1 1 0,1 0 0,0 0-1,0 0 1,0 1 0,1-1 0,-3 7 0,4-7-104,0-1 1,0 1 0,1-1-1,-1 1 1,1 0-1,0-1 1,0 1 0,1-1-1,-1 1 1,1 0 0,0-1-1,0 1 1,1-1-1,-1 1 1,1-1 0,0 0-1,0 0 1,0 0-1,1 0 1,0 0 0,-1 0-1,6 4 1,-5-5-65,1 0-1,-1-1 1,0 0 0,1 1-1,0-1 1,-1-1 0,1 1 0,0 0-1,0-1 1,0 0 0,0 0 0,0 0-1,0-1 1,0 1 0,1-1 0,-1 0-1,0 0 1,0 0 0,0-1 0,0 1-1,0-1 1,0 0 0,0 0 0,0 0-1,6-3 1,-2 0 25,1-1 0,-1 0 0,0 0-1,0 0 1,-1-1 0,0 0 0,10-10 0,-15 14-65,1-1 0,-1 1 1,0-1-1,0 0 0,0 1 1,0-1-1,-1 0 1,1 0-1,-1-1 0,1 1 1,-1 0-1,0 0 0,0-1 1,-1 1-1,1-1 0,-1 1 1,0 0-1,1-1 0,-1 1 1,-1-1-1,1 1 0,-1-1 1,-1-4-1,1 5-22,0 1-1,-1 0 1,1 0-1,-1-1 1,0 1-1,1 0 1,-1 1 0,0-1-1,0 0 1,-1 0-1,1 1 1,0-1-1,0 1 1,-1 0-1,1 0 1,-1 0 0,1 0-1,-1 0 1,0 1-1,-4-2 1,3 1-131,-1 1 0,1-1 0,-1 1 0,1 0 0,-1 0 0,1 0 0,-1 0 0,1 1 0,-1 0 0,1 0 0,-6 2 0,4 4-164,5-1-104</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9.418"/>
    </inkml:context>
    <inkml:brush xml:id="br0">
      <inkml:brushProperty name="width" value="0.05" units="cm"/>
      <inkml:brushProperty name="height" value="0.05" units="cm"/>
    </inkml:brush>
  </inkml:definitions>
  <inkml:trace contextRef="#ctx0" brushRef="#br0">41 0 17396,'-1'5'960,"-11"43"1912,3-7-2593,-8 80 1,16-120-275,1 0-1,0 0 0,0 0 0,0 1 1,-1-1-1,1 0 0,1 0 1,-1 0-1,0 0 0,0 1 0,0-1 1,1 0-1,-1 0 0,0 0 0,1 0 1,-1 0-1,1 0 0,-1 0 1,1 0-1,0 0 0,-1 0 0,1 0 1,0 0-1,0 0 0,0-1 0,-1 1 1,1 0-1,0 0 0,0-1 1,0 1-1,0-1 0,0 1 0,0-1 1,1 1-1,-1-1 0,0 0 0,0 1 1,0-1-1,0 0 0,0 0 1,1 0-1,-1 0 0,0 0 0,0 0 1,0 0-1,0 0 0,0-1 0,2 1 1,7-3 38,-1 0 1,0-1 0,1 0-1,13-8 1,-22 12-42,115-71 361,-74 44-83,1 1 0,56-24 0,-95 48-244,0 1 0,0-1 0,1 1 1,-1 0-1,0 0 0,1 0 0,5 0 0,-9 1-22,0 0-1,0 0 0,0 1 1,0-1-1,0 0 0,0 0 1,0 1-1,0-1 0,0 1 1,0-1-1,0 1 0,0-1 1,-1 1-1,1 0 0,0-1 1,0 1-1,-1 0 0,1-1 1,0 1-1,-1 0 0,1 0 1,-1 0-1,1 0 0,-1 0 1,1-1-1,-1 1 0,0 0 1,0 0-1,1 0 0,-1 0 1,0 0-1,0 0 0,0 0 0,0 0 1,0 2-1,0 22 101,0-20-91,0 1-1,0-1 1,0 0-1,1 0 1,0 1-1,0-1 1,3 9-1,-4-13-18,1 1 1,1-1-1,-1 1 0,0-1 0,0 1 0,0-1 0,1 0 1,-1 0-1,1 1 0,-1-1 0,1 0 0,-1 0 0,1-1 1,0 1-1,-1 0 0,1 0 0,0-1 0,0 1 0,0-1 1,-1 0-1,1 1 0,0-1 0,0 0 0,0 0 0,0 0 1,0 0-1,2-1 0,16-2 4,-1 0 0,0-2 1,0 0-1,0-1 0,0-1 0,29-15 1,-26 11-13,1 1 0,0 2 0,42-11 1,-63 19 0,0-1 0,1 1 1,-1-1-1,0 1 1,1 0-1,-1 0 0,0 0 1,1 0-1,-1 1 0,0-1 1,1 1-1,-1-1 1,2 2-1,-3-2 3,0 1 0,0 0 1,0 0-1,-1 0 0,1 0 1,0-1-1,-1 1 0,1 0 0,0 0 1,-1 0-1,1 1 0,-1-1 0,0 0 1,1 0-1,-1 0 0,0 0 1,0 0-1,0 0 0,0 0 0,0 1 1,0-1-1,0 0 0,0 0 0,0 0 1,0 0-1,-1 2 0,-1 6-10,0-1-1,0 0 0,0 0 1,-1 0-1,-1 0 0,1 0 1,-1-1-1,-1 1 0,1-1 1,-6 6-1,10-21-1027,-1 0 0,1 0 0,-1 0 0,-4-14-1,-4-16 117,-1-18-289</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39.867"/>
    </inkml:context>
    <inkml:brush xml:id="br0">
      <inkml:brushProperty name="width" value="0.05" units="cm"/>
      <inkml:brushProperty name="height" value="0.05" units="cm"/>
    </inkml:brush>
  </inkml:definitions>
  <inkml:trace contextRef="#ctx0" brushRef="#br0">19 1 15083,'-7'9'2145,"0"0"-1257,3-7 2089,5-2-2585,6-3-296,0 1-216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40.613"/>
    </inkml:context>
    <inkml:brush xml:id="br0">
      <inkml:brushProperty name="width" value="0.05" units="cm"/>
      <inkml:brushProperty name="height" value="0.05" units="cm"/>
    </inkml:brush>
  </inkml:definitions>
  <inkml:trace contextRef="#ctx0" brushRef="#br0">59 26 15819,'1'-3'330,"0"1"-185,-1 1 0,0-1 0,1 1 0,0-1 0,-1 1 0,1 0-1,0-1 1,0 1 0,0 0 0,0 0 0,0-1 0,0 1 0,0 0 0,0 0 0,2-1 0,-3 2-116,0 0 1,1 0-1,-1 0 1,0 0 0,0-1-1,0 1 1,0 0-1,1 0 1,-1 0-1,0 0 1,0 0-1,0 0 1,0 0-1,0 0 1,1 1-1,-1-1 1,0 0-1,0 0 1,0 0-1,0 0 1,0 0-1,1 0 1,-1 0-1,0 0 1,0 0-1,0 0 1,0 0-1,0 1 1,0-1-1,0 0 1,1 0 0,-1 0-1,0 0 1,0 0-1,0 0 1,0 1-1,0-1 1,0 0-1,0 0 1,0 0-1,0 0 1,0 0-1,0 1 1,2 11 948,-3 17 247,1-29-1206,-42 291 2750,4-44-2308,37-224-414,2-20 13,0-13-13,1-3-14,1-7 6,0 0 1,-2 0-1,-1 0 1,0-1-1,-5-32 1,5 57-45,1 0-1,1 0 1,-1 0 0,0 0 0,1 0 0,0 0-1,0 0 1,0 0 0,1-1 0,-1 1-1,1-1 1,0 1 0,0-1 0,0 0 0,0 0-1,0-1 1,1 1 0,0-1 0,-1 1 0,1-1-1,0 0 1,0 0 0,0-1 0,0 1-1,6 0 1,-5-1 1,1 1 0,0-2 0,0 1 0,-1-1 0,1 0 1,0 0-1,0 0 0,0-1 0,-1 0 0,1 0 0,0-1 0,-1 1 0,1-1 0,-1-1 0,0 1 0,0-1 0,0 1 0,10-8 0,-10 5 3,0 1 0,0-1 0,0 0 0,7-11 0,-11 14 0,1 0 0,-1 0 0,0 0-1,0 0 1,0 0 0,0 0 0,0-1 0,-1 1-1,1 0 1,-1-1 0,1 1 0,-1 0 0,0-1-1,0 1 1,0-1 0,0 1 0,-1-4-1,1 6 2,0-1-1,0 0 0,0 1 0,0-1 1,-1 0-1,1 1 0,0-1 0,-1 0 0,1 1 1,0-1-1,-1 1 0,1-1 0,-1 1 1,1-1-1,0 1 0,-1-1 0,1 1 0,-1-1 1,0 1-1,1-1 0,-1 1 0,1 0 1,-1-1-1,0 1 0,1 0 0,-1 0 0,0-1 1,-1 1-1,1 0-1,-1 0-1,0 1 1,1-1 0,-1 0 0,1 1 0,-1-1-1,1 1 1,-1-1 0,1 1 0,-1 0 0,-2 2-1,-2 1-4,0 0 0,1 1 0,0 0-1,-8 9 1,10-10 4,-1 1 1,2-1-1,-1 1 1,0-1-1,1 1 0,0 0 1,0 0-1,1 0 1,-1 0-1,-1 9 0,3-12 2,0 0 0,0-1 0,0 1 0,1 0 0,-1-1 0,0 1 0,0-1 0,1 1 0,-1 0 0,1-1 0,-1 1 0,1-1 0,0 0 0,0 1 0,0-1 0,0 1 0,0-1 0,0 0 0,0 0 0,0 1 0,0-1 0,0 0 0,1 0 0,-1 0 0,0-1 0,1 1 0,-1 0 0,1 0 0,-1-1 0,1 1 0,-1-1 0,1 1 0,-1-1 0,1 0 0,0 1 0,-1-1 0,1 0 0,2 0 0,43 2-18,0-2-1,48-6 1,-50 2 4,0 2 0,66 5 0,-105-2 19,-2-1 0,-1 0 0,0 0 0,0 1 1,0-1-1,1 1 0,-1 0 0,0 0 1,0 0-1,0 0 0,0 1 1,0-1-1,5 4 0,-10-8 50,0 0 0,1-1-1,0 1 1,-1-1 0,1 0 0,1 1 0,-1-1 0,0 0-1,1 1 1,0-1 0,0 0 0,1-5 0,5-54 42,-6 62-97,0 1 1,0-1-1,0 1 0,0-1 0,0 1 0,0-1 1,0 1-1,1-1 0,-1 1 0,0 0 0,0-1 0,0 1 1,0-1-1,1 1 0,-1-1 0,0 1 0,0 0 1,1-1-1,-1 1 0,0 0 0,0-1 0,1 1 0,-1 0 1,1-1-1,-1 1 0,0 0 0,1 0 0,-1-1 1,1 1-1,-1 0 0,0 0 0,1 0 0,-1 0 0,1 0 1,-1-1-1,1 1 0,-1 0 0,1 0 0,-1 0 1,0 0-1,1 0 0,-1 0 0,1 1 0,-1-1 0,1 0 1,-1 0-1,1 0 0,-1 0 0,1 0 0,-1 1 1,27 18-32,-8-5 11,-8-9 15,1-1 0,-1 0 1,1-1-1,0 0 1,-1-1-1,1 0 0,0-1 1,0 0-1,1-1 1,-1 0-1,13-2 0,-17 1 6,1 0 0,-1-1 0,0 0 0,1 0 0,-1-1 0,0 0-1,0-1 1,0 1 0,-1-2 0,1 1 0,-1-1 0,0 0 0,-1 0 0,1-1-1,-1 0 1,7-8 0,-12 13 1,0 0-1,0 0 0,1-1 1,-1 1-1,-1 0 1,1-1-1,0 1 0,0-1 1,0 1-1,-1-1 1,1 1-1,-1-1 0,1 0 1,-1 1-1,0-1 1,0 0-1,1 1 1,-1-1-1,0 0 0,-1 1 1,1-1-1,0 0 1,0 1-1,-1-1 0,1 1 1,-1-1-1,1 0 1,-1 1-1,0-1 0,1 1 1,-1-1-1,0 1 1,0 0-1,0-1 0,0 1 1,0 0-1,-1 0 1,1 0-1,0 0 0,-3-2 1,0 1 0,1 0-1,-1 1 1,1-1 0,-1 1 0,0 0-1,0 0 1,0 0 0,1 0 0,-1 1-1,0 0 1,0-1 0,0 2 0,0-1-1,0 0 1,0 1 0,-7 1 0,5 0-32,1 1 0,-1-1 0,1 1 0,0 0 0,-1 1 0,1-1 0,1 1 0,-1 0 0,1 0 0,-1 1 1,1-1-1,-5 8 0,6-8-19,1 0 0,-1-1-1,1 1 1,0 0 0,1 0 0,-1 0 0,1 0 0,-1 1 0,1-1 0,0 0 0,1 1 0,-1-1 0,1 0-1,0 1 1,0-1 0,0 1 0,1-1 0,0 5 0,0-7-34,0 0 0,-1 0 0,1 0-1,0 0 1,0-1 0,0 1 0,1 0 0,-1 0 0,0-1 0,1 1 0,-1-1-1,0 0 1,1 1 0,0-1 0,-1 0 0,5 2 0,-2-1 1,0 0 1,1 0-1,-1-1 0,1 1 1,-1-1-1,10 1 0,29-2-531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41.047"/>
    </inkml:context>
    <inkml:brush xml:id="br0">
      <inkml:brushProperty name="width" value="0.05" units="cm"/>
      <inkml:brushProperty name="height" value="0.05" units="cm"/>
    </inkml:brush>
  </inkml:definitions>
  <inkml:trace contextRef="#ctx0" brushRef="#br0">147 0 17028,'-6'3'518,"1"1"1,0-1 0,-1 1 0,1 0-1,0 0 1,1 0 0,-1 1-1,1-1 1,0 1 0,0 0 0,-4 8-1,6-11-514,1 1-1,-1-1 0,1 1 1,0 0-1,0-1 0,0 1 0,1 0 1,-1 0-1,1 0 0,0 0 0,-1 0 1,1-1-1,0 1 0,1 0 1,-1 0-1,0 0 0,1 0 0,0 0 1,-1-1-1,1 1 0,0 0 1,1 0-1,-1-1 0,0 1 0,1-1 1,2 3-1,2 3-70,1-2-1,0 1 1,0-1 0,1 0-1,0 0 1,14 7 0,-12-8 37,0 1-1,0 1 1,14 13 0,-23-20 30,-1 1 1,1 0-1,0 0 1,0-1-1,-1 1 1,1 0-1,-1 0 1,1 0 0,-1-1-1,1 1 1,-1 0-1,0 0 1,1 0-1,-1 0 1,0 0-1,0 0 1,1 0-1,-1 0 1,0 0-1,0 0 1,0 0-1,0 0 1,0 0-1,-1 0 1,1 0-1,0 0 1,0 0-1,-1 0 1,1 0-1,-1 0 1,1 0-1,0 0 1,-1-1-1,0 1 1,1 0-1,-1 0 1,1 0 0,-1-1-1,0 1 1,0 0-1,1-1 1,-1 1-1,0-1 1,0 1-1,0-1 1,0 1-1,-1 0 1,-6 3 46,0 0 1,-1 0 0,-17 5-1,22-7-29,-17 5-41,-1-1 0,1 0 0,-39 3 0,42-11-581,18 2 572,-1-1 0,1 1 0,0 0 1,-1 0-1,1 0 0,0-1 1,0 1-1,-1 0 0,1 0 1,0-1-1,0 1 0,-1 0 0,1-1 1,0 1-1,0 0 0,0-1 1,0 1-1,0 0 0,-1-1 0,1 1 1,0 0-1,0-1 0,0 1 1,0-1-1,0 0 0,1-1-31,-1 0 1,1 0-1,0 0 0,0 1 1,0-1-1,0 0 0,0 0 0,0 0 1,0 1-1,1-1 0,-1 1 0,4-4 1,18-16-484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0.377"/>
    </inkml:context>
    <inkml:brush xml:id="br0">
      <inkml:brushProperty name="width" value="0.05" units="cm"/>
      <inkml:brushProperty name="height" value="0.05" units="cm"/>
    </inkml:brush>
  </inkml:definitions>
  <inkml:trace contextRef="#ctx0" brushRef="#br0">69 0 21389,'-4'4'377,"1"1"0,-1-1 0,1 1 0,-1 0 0,2 0 0,-1 0 0,-4 10 0,6-12-309,1-1-1,-1 1 1,1-1 0,0 1-1,0-1 1,0 1 0,0-1-1,0 1 1,0 0 0,1-1-1,-1 1 1,1-1-1,0 0 1,0 1 0,0-1-1,0 0 1,0 1 0,0-1-1,1 0 1,1 3 0,-1-3-54,1 1 0,-1-1 0,1 0 0,0 0 0,0 0 0,-1 0 1,1-1-1,0 1 0,1-1 0,-1 1 0,0-1 0,0 0 1,0 0-1,1-1 0,-1 1 0,1-1 0,-1 0 0,0 1 1,1-2-1,-1 1 0,0 0 0,1-1 0,-1 1 0,0-1 1,5-1-1,1-1-14,1 0 0,-1 0 1,0-1-1,1 0 0,-2-1 1,1 0-1,11-9 0,-6 4 14,-1-1 1,-1-1-1,0 0 0,16-22 0,-33 44-20,0 0-1,1 1 1,-4 12 0,-3 9-6,-37 104 8,-54 251 1,95-349 10,1-6 2,-1-1 0,-2 0 0,-13 32 0,21-61-1,0 1 1,0-1 0,-1 1 0,1-1 0,-1 0-1,0 0 1,0 0 0,-3 3 0,5-5-5,-1 1 0,1-1 0,-1 0 0,1 1 0,-1-1 0,1 0 0,-1 0 0,1 1 0,-1-1 0,0 0 0,1 0 0,-1 0 0,0 0 0,1 0 0,-1 0 0,1 0 0,-1 0 0,0 0 0,1 0 0,-1 0 0,1 0 0,-1 0 0,0-1 0,1 1 0,-1 0 0,1 0 0,-1-1 0,1 1 0,-1 0 0,1-1 0,-1 1 0,1-1 0,-1 1-1,1-1 1,-1 1 0,1-1 0,0 1 0,-1-1 0,1 1 0,0-1 0,-1 1 0,1-1 0,0 1 0,0-1 0,-1-1 0,-2-6 24,-1-1 1,1 0-1,1 0 0,0 0 0,0 0 0,0-11 0,-3-61 31,5 63-75,-1-9-289,2 0 0,0 0 0,9-39 0,-8 56 105,1-1 0,0 1 0,0 0 0,1 0 0,0 0 0,1 0 0,0 1 0,1 0 0,0 0 0,0 0 0,13-13 0,14-3-479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41.526"/>
    </inkml:context>
    <inkml:brush xml:id="br0">
      <inkml:brushProperty name="width" value="0.05" units="cm"/>
      <inkml:brushProperty name="height" value="0.05" units="cm"/>
    </inkml:brush>
  </inkml:definitions>
  <inkml:trace contextRef="#ctx0" brushRef="#br0">135 0 17220,'1'1'102,"-1"-1"1,0 1 0,1-1 0,-1 1-1,0-1 1,1 1 0,-1-1-1,0 1 1,0 0 0,0-1 0,0 1-1,1-1 1,-1 1 0,0-1 0,0 1-1,0 0 1,0-1 0,0 1-1,-1-1 1,1 1 0,0 0 0,0-1-1,0 1 1,-1 0 0,-4 25 726,1-9 135,2 9-520,1 0 1,1 1-1,1-1 1,1 0 0,2 0-1,0 0 1,9 27-1,-3-22-394,1 0 0,1-1 0,2-1 0,1 0 0,25 37 0,-19-35-920,-58-52-1871,-2-6 2678,2-2 0,0-1-1,2-2 1,-40-47 0,74 78 110,0-1 1,0 1-1,0 0 1,0 0-1,0-1 1,0 1-1,1 0 1,-1-1-1,0 1 1,1-1-1,-1 1 1,1-1-1,0 1 1,-1-1-1,1 0 1,0-1-1,0 2-8,0 0-1,1 0 0,-1 1 0,0-1 1,1 0-1,-1 1 0,0-1 1,1 1-1,-1-1 0,1 1 0,-1-1 1,1 0-1,0 1 0,-1 0 0,1-1 1,-1 1-1,1-1 0,0 1 1,-1 0-1,1-1 0,0 1 0,-1 0 1,2-1-1,6 0 133,-1 0 0,0 0 0,1 1 1,-1 0-1,9 1 0,-16-1-171,36 3 135,-12-1-359,-1 0 1,1-1-1,0-2 0,-1 0 0,1-2 0,33-7 1,-9-6-148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42.541"/>
    </inkml:context>
    <inkml:brush xml:id="br0">
      <inkml:brushProperty name="width" value="0.05" units="cm"/>
      <inkml:brushProperty name="height" value="0.05" units="cm"/>
    </inkml:brush>
  </inkml:definitions>
  <inkml:trace contextRef="#ctx0" brushRef="#br0">127 1 18292,'-23'50'2504,"13"-34"-2131,-49 80 825,53-85-1129,1 1 0,0 0 0,0 0 0,2 0 0,-1 1 0,-2 19 0,6-29-53,-1 1-1,1-1 1,0 0-1,0 1 1,0-1-1,1 0 1,-1 0-1,1 1 1,0-1-1,0 0 0,0 0 1,0 0-1,0 0 1,1 0-1,0 0 1,-1 0-1,1-1 1,3 5-1,-1-4 10,-1 0-1,0-1 1,1 1 0,0-1-1,0 0 1,-1 0-1,1 0 1,0 0-1,1-1 1,-1 1-1,0-1 1,6 1-1,2-1 8,0 0 0,1-1 1,-1 0-1,0-1 0,0 0 0,0-1 0,0 0 0,0-1 0,12-4 0,-15 4-68,0-1 1,0 0-1,0 0 1,-1-1 0,0 0-1,0-1 1,0 1-1,7-8 1,-13 10 51,1 0 0,0-1 0,-1 1 0,1-1 0,-1 1 1,0-1-1,0 0 0,-1 0 0,1 0 0,-1 0 0,0 0 0,0 0 1,0 0-1,0 0 0,-1-1 0,1 1 0,-1 0 0,0 0 0,-1-1 0,1 1 1,-2-4-1,-11-38-95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5:42.985"/>
    </inkml:context>
    <inkml:brush xml:id="br0">
      <inkml:brushProperty name="width" value="0.05" units="cm"/>
      <inkml:brushProperty name="height" value="0.05" units="cm"/>
    </inkml:brush>
  </inkml:definitions>
  <inkml:trace contextRef="#ctx0" brushRef="#br0">0 0 20020,'5'0'1905,"-5"2"-1297,0 2-256,0 1 920,0 1-352,4-1-1120,4-5 840,-2-2-584,-1-4-64,15-5-64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0.142"/>
    </inkml:context>
    <inkml:brush xml:id="br0">
      <inkml:brushProperty name="width" value="0.05" units="cm"/>
      <inkml:brushProperty name="height" value="0.05" units="cm"/>
    </inkml:brush>
  </inkml:definitions>
  <inkml:trace contextRef="#ctx0" brushRef="#br0">0 15 16844,'0'0'28,"1"0"0,-1-1 1,0 1-1,0 0 1,0 0-1,0 0 1,0 0-1,0 0 1,0 0-1,0 0 0,0 0 1,0 0-1,0 0 1,0 0-1,1-1 1,-1 1-1,0 0 0,0 0 1,0 0-1,0 0 1,0 0-1,0 0 1,0 0-1,0 0 1,1 0-1,-1 0 0,0 0 1,0 0-1,0 0 1,0 0-1,0 0 1,0 0-1,0 0 1,0 0-1,1 0 0,-1 0 1,0 0-1,0 0 1,0 1-1,0-1 1,0 0-1,0 0 0,0 0 1,0 0-1,0 0 1,0 0-1,1 0 1,-1 0-1,0 0 1,0 0-1,0 0 0,0 1 1,0-1-1,0 0 1,0 0-1,0 0 1,0 0-1,0 0 0,0 0 1,0 0-1,4 13 873,1 18 58,-5-28-725,6 58 730,-4-36-511,0 0 1,2 0 0,7 25-1,-11-49-423,0-1 1,0 1-1,0-1 0,0 1 0,0-1 0,0 1 0,0-1 0,1 1 0,-1-1 0,0 1 0,0-1 0,1 1 0,-1-1 1,0 0-1,0 1 0,1-1 0,-1 1 0,0-1 0,1 0 0,-1 1 0,1-1 0,-1 0 0,1 0 0,-1 1 0,0-1 1,1 0-1,-1 0 0,1 0 0,-1 1 0,1-1 0,0 0 0,0 0 10,0-1-1,0 1 1,-1-1 0,1 1-1,0-1 1,0 0 0,-1 1-1,1-1 1,0 0 0,-1 1 0,1-1-1,0 0 1,-1 0 0,1 1-1,-1-2 1,17-36 699,-6-1-35,-1 0-1,7-78 1,-14 103-512,-3 14-189,0 0 0,0 0 0,0 0 0,0 0 0,0 0 0,0-1 0,1 1 0,-1 0 0,0 0 0,0 0 0,0 0 0,0 0 0,0 0 0,0 0 0,0 0 0,0 0 0,0 0 0,1 0 1,-1 0-1,0-1 0,0 1 0,0 0 0,0 0 0,0 0 0,0 0 0,0 0 0,1 0 0,-1 0 0,0 0 0,0 0 0,0 0 0,0 0 0,0 0 0,0 0 0,0 0 0,1 0 0,-1 0 0,0 1 0,0-1 0,0 0 0,0 0 0,0 0 1,0 0-1,0 0 0,0 0 0,1 0 0,10 19 60,-2-3-292,-7-14 106,-1 0-1,0-1 1,1 1-1,-1 0 1,1-1 0,-1 0-1,1 1 1,0-1-1,-1 0 1,1 0-1,0 0 1,0 0-1,0 0 1,0 0-1,0 0 1,0-1 0,0 1-1,1-1 1,-1 1-1,0-1 1,0 0-1,0 0 1,3 0-1,-1-1-119,1-1-1,-1 1 1,0 0-1,1-1 0,-1 0 1,0 0-1,0-1 1,0 1-1,-1-1 0,5-3 1,9-9-785</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1.016"/>
    </inkml:context>
    <inkml:brush xml:id="br0">
      <inkml:brushProperty name="width" value="0.05" units="cm"/>
      <inkml:brushProperty name="height" value="0.05" units="cm"/>
    </inkml:brush>
  </inkml:definitions>
  <inkml:trace contextRef="#ctx0" brushRef="#br0">99 361 16051,'-8'5'620,"-4"2"364,1 1 0,-1 0-1,-15 15 1,24-20-871,1 0 0,-1 0 0,1 0 0,-1 0 0,1 0 0,0 1 0,0-1 0,0 1 0,1 0 1,0-1-1,-1 1 0,1 0 0,0 0 0,1 0 0,-1 0 0,1-1 0,-1 7 0,1-9-94,0 1-1,0-1 1,1 1 0,-1-1 0,0 1 0,0-1-1,1 1 1,-1-1 0,1 0 0,-1 1 0,1-1-1,0 1 1,-1-1 0,1 0 0,0 0 0,0 1-1,0-1 1,0 0 0,0 0 0,0 0-1,0 0 1,0 0 0,1 0 0,0 0 0,1 0 17,0 0 0,0 0 1,-1 0-1,1-1 1,0 0-1,0 1 0,0-1 1,0 0-1,-1 0 0,1 0 1,6-2-1,-1 0 62,1 0 0,0 0-1,-1-1 1,0-1 0,0 1 0,0-1-1,11-8 1,-6 2 102,0 0 0,-1-1 0,0-1 0,-1 0 0,-1-1 0,0 0 0,0 0-1,-1-1 1,12-26 0,-29 62-140,2 1 0,0 0 0,2 0 0,-3 30 0,7-51-60,0-1-1,0 1 0,0-1 0,0 0 1,0 1-1,0-1 0,0 1 1,0-1-1,1 0 0,-1 1 0,1-1 1,-1 0-1,1 1 0,-1-1 1,1 0-1,0 0 0,0 1 0,1 1 1,-1-3-1,0 0 1,-1 1-1,1-1 1,0 0-1,0 1 0,0-1 1,0 0-1,0 0 1,0 0-1,0 0 1,0 0-1,0 0 1,0 0-1,-1 0 1,1 0-1,0-1 0,0 1 1,0 0-1,0 0 1,0-1-1,0 1 1,-1-1-1,1 1 1,0-1-1,0 1 0,0-1 1,-1 1-1,1-1 1,0 0-1,0-1 1,6-4-2,0-2 0,0 1 0,-1-1 1,0 0-1,0 0 0,5-12 0,26-57-7,-35 74 8,21-57 2,-1 0 1,-4-2-1,19-109 0,-37 168-42,-1 4 14,-4 11 3,-5 20-4,-43 213-38,48-207 73,2 1 1,1-1-1,2 1 1,7 57-1,-2-80 1,-2-27 6,-1-27 17,-2 19-18,1 6-5,-1-1-1,0 1 1,-1-1-1,-1 1 1,0-1-1,-6-19 1,12 45-53,-3-10 28,-1 0 1,1 0-1,-1 0 1,1 0-1,0 0 1,0 0 0,0 0-1,0 0 1,0 0-1,0-1 1,0 1-1,1 0 1,-1-1-1,1 1 1,-1-1-1,1 1 1,0-1-1,-1 0 1,1 0-1,0 0 1,0 0 0,0 0-1,3 1 1,-1-1-9,0-1 0,0 0 1,1 0-1,-1 0 1,0 0-1,0-1 1,0 1-1,0-1 1,0 0-1,0-1 1,0 1-1,0-1 0,-1 1 1,1-1-1,0 0 1,-1-1-1,0 1 1,1 0-1,-1-1 1,5-5-1,1-1-2,0-1 0,0 1 1,-1-2-1,0 1 0,8-16 0,-14 22 30,1 0 0,-1 0 0,-1 0 0,1 0-1,0 0 1,-1-1 0,0 1 0,0 0-1,-1-1 1,1 1 0,-1-6 0,0 10-3,0 0 1,1 0-1,-1 0 0,0 0 1,0-1-1,0 1 0,0 0 1,0 0-1,0 0 0,0 0 1,0 0-1,0 0 1,0-1-1,0 1 0,0 0 1,-1 0-1,1 0 0,0 0 1,0 0-1,0 0 0,0 0 1,0-1-1,0 1 1,0 0-1,0 0 0,0 0 1,0 0-1,0 0 0,0 0 1,-1 0-1,1 0 1,0 0-1,0-1 0,0 1 1,0 0-1,0 0 0,0 0 1,0 0-1,-1 0 0,1 0 1,0 0-1,0 0 1,0 0-1,0 0 0,0 0 1,0 0-1,-1 0 0,1 0 1,0 0-1,0 0 1,0 0-1,0 0 0,0 0 1,0 0-1,-1 0 0,1 0 1,0 1-1,0-1 0,0 0 1,-9 9 10,-5 14-2,3 1 5,-13 40-1,21-54-12,0 0 1,1 1-1,0-1 0,1 1 1,0-1-1,1 21 0,1-30-13,-1 1-1,0-1 0,0 1 0,1-1 0,-1 0 0,1 1 1,-1-1-1,1 1 0,0-1 0,-1 0 0,1 0 0,0 1 1,0-1-1,0 0 0,0 0 0,0 0 0,0 0 0,0 0 1,0 0-1,1 0 0,-1 0 0,0-1 0,1 1 1,-1 0-1,0-1 0,1 1 0,-1-1 0,1 1 0,2-1 1,4 1-86,0 0 1,0-1 0,0 0 0,12-2 0,-3 1 102,16-1-184</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2.679"/>
    </inkml:context>
    <inkml:brush xml:id="br0">
      <inkml:brushProperty name="width" value="0.05" units="cm"/>
      <inkml:brushProperty name="height" value="0.05" units="cm"/>
    </inkml:brush>
  </inkml:definitions>
  <inkml:trace contextRef="#ctx0" brushRef="#br0">262 65 14795,'0'-4'383,"1"-1"-11,-1 0 1,1 0-1,-1 0 0,0 0 1,-2-9-1,1 13-308,1 0 1,0 0-1,-1-1 1,1 1-1,-1 0 1,1 0-1,-1 0 1,0 0-1,1 0 1,-1 0-1,0 1 1,0-1-1,0 0 1,0 0-1,0 0 1,1 1-1,-1-1 1,0 0-1,-1 1 1,1-1-1,0 1 0,0-1 1,0 1-1,0 0 1,0-1-1,0 1 1,-1 0-1,1 0 1,0 0-1,-2 0 1,-3 0 71,-1 1 1,1 0 0,0 0-1,0 1 1,0 0 0,0 0-1,0 0 1,0 1 0,0 0-1,1 0 1,-1 0 0,-7 7-1,-7 5 84,-30 32 0,50-47-220,-16 15 60,-19 27 0,32-39-52,0 1 0,0 0-1,0 0 1,1 0 0,0 1 0,0-1-1,0 0 1,1 1 0,-1-1-1,1 1 1,0 0 0,0-1 0,0 8-1,1-11-3,0 0 0,0 0 0,0 0 0,1 0 0,-1 0 0,0-1 0,0 1 0,1 0 0,-1 0 0,0 0 0,1-1 0,-1 1-1,1 0 1,-1 0 0,1-1 0,-1 1 0,1 0 0,-1-1 0,1 1 0,0-1 0,-1 1 0,1-1 0,0 1 0,0-1 0,-1 1 0,1-1-1,1 1 1,1-1 7,-1 1-1,1-1 1,-1 0-1,1 0 1,-1 0-1,1 0 1,0 0-1,-1 0 1,5-2-1,3-1 40,0 0 1,0-1-1,18-9 0,0-5 186,0-2-1,-2 0 0,0-2 1,-1-1-1,-1-1 0,22-29 0,-48 57-186,1 0-1,0 0 0,0-1 1,0 1-1,0 0 0,0 8 1,-1-1-22,1-4-21,0 1-4,-1 1 0,1-1 0,1 0 0,-1 1 0,2 12 0,0-20-1,-1 0 0,0 1-1,0-1 1,1 1 0,-1-1 0,1 0-1,-1 1 1,1-1 0,0 0 0,-1 0-1,1 1 1,0-1 0,0 0 0,0 0-1,0 0 1,0 0 0,0 0-1,0 0 1,0 0 0,1-1 0,-1 1-1,0 0 1,0-1 0,1 1 0,-1-1-1,0 1 1,1-1 0,-1 1 0,1-1-1,-1 0 1,0 0 0,1 0 0,-1 0-1,1 0 1,-1 0 0,1 0 0,-1 0-1,0-1 1,3 1 0,7-3 6,0-1 0,1 0 0,-2 0 0,1-1 1,0-1-1,-1 1 0,0-2 0,0 1 0,11-11 0,-9 7 22,2 1-1,-1 0 0,1 1 1,16-7-1,-30 14-21,1 1-1,0-1 1,-1 1 0,1 0-1,0-1 1,-1 1 0,1 0-1,0 0 1,0-1-1,-1 1 1,1 0 0,0 0-1,0 0 1,0 0-1,-1 0 1,1 0 0,0 0-1,0 0 1,0 0 0,-1 0-1,1 1 1,0-1-1,0 0 1,-1 0 0,1 1-1,0-1 1,-1 1-1,1-1 1,0 0 0,-1 1-1,1-1 1,-1 1-1,1 0 1,0-1 0,0 2-1,0 1 27,0 0 0,-1 0-1,1 0 1,-1 1 0,1-1 0,-1 0-1,0 6 1,-1-8-13,1 1 1,0 0-1,0 0 1,0 0-1,0 0 1,0 0-1,0 0 1,0 0-1,1 0 0,-1 0 1,1 0-1,0 0 1,-1 0-1,1-1 1,0 1-1,0 0 1,0 0-1,2 2 0,-1-3-9,-1-1-1,0 0 0,1 1 0,-1-1 1,1 0-1,-1 0 0,1 0 1,-1 0-1,1 0 0,-1 0 0,1 0 1,-1 0-1,1-1 0,-1 1 0,1 0 1,-1-1-1,0 1 0,3-2 0,27-15 51,-23 12-34,6-4 6,35-17 28,-45 24-55,0 0 0,-1 1 0,1 0 0,0 0 0,0 0-1,0 0 1,0 1 0,0-1 0,0 1 0,7 0 0,-9 1-3,-1 0 0,0-1 1,1 1-1,-1 0 0,0-1 1,0 1-1,0 0 0,1 0 1,-1 0-1,0 0 0,0 0 0,-1 1 1,1-1-1,0 0 0,0 0 1,0 0-1,-1 1 0,1-1 0,-1 1 1,1-1-1,-1 0 0,1 1 1,-1-1-1,0 1 0,0-1 1,0 1-1,0 2 0,1 3-266,-1 0 0,0 0 0,-1 0 0,-1 9 0,2-15 248,0-1-1,0 0 1,-1 1 0,1-1-1,0 0 1,0 1 0,-1-1-1,1 0 1,0 0 0,0 0-1,-1 1 1,1-1 0,0 0-1,-1 0 1,1 0 0,0 0-1,0 1 1,-1-1 0,1 0-1,0 0 1,-1 0 0,1 0-1,-1 0 1,1 0 0,0 0-1,-1 0 1,1 0 0,-1 0-38,-6-1-280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3.340"/>
    </inkml:context>
    <inkml:brush xml:id="br0">
      <inkml:brushProperty name="width" value="0.05" units="cm"/>
      <inkml:brushProperty name="height" value="0.05" units="cm"/>
    </inkml:brush>
  </inkml:definitions>
  <inkml:trace contextRef="#ctx0" brushRef="#br0">235 257 15451,'-4'-1'274,"0"1"0,0 0-1,0 0 1,1 1 0,-1-1 0,0 1-1,0 0 1,0 0 0,0 0 0,1 1-1,-1-1 1,1 1 0,-7 4 0,-43 31 999,49-33-1127,-14 10 238,-31 33-1,43-39-329,-1-1 0,1 1 0,1 0-1,0 1 1,0-1 0,0 1 0,-3 11 0,7-18-38,0-1 0,1 1 0,-1 0 0,1 0 0,-1 0 1,1 0-1,0 0 0,0 0 0,0 0 0,0 0 0,0 0 0,0 0 1,0 0-1,1 0 0,-1 0 0,1 0 0,0 0 0,1 4 1,-1-5 1,0 0 0,0 0 0,1 0 0,-1 0 0,0 0 0,1 0 0,-1-1 0,0 1 0,1 0 0,-1-1 0,1 1 0,-1-1 0,1 1 0,0-1 0,-1 0 0,1 0 0,-1 1 0,1-1 0,-1 0 0,1-1 0,0 1 0,-1 0 0,1 0 0,-1-1 0,2 0 0,9-2 77,0 0 0,0-1 1,-1-1-1,1 0 0,-1-1 1,-1 0-1,15-10 0,67-59 527,-60 45-251,-2-2 0,49-64-1,-61 71-158,-2 0 0,0-1 0,-2-1 0,21-56 0,-28 56-5,-7 27-204,0-1-1,0 1 1,0 0 0,0 0-1,0 0 1,0 0 0,0-1-1,0 1 1,0 0 0,0 0-1,0 0 1,0 0 0,0-1-1,0 1 1,0 0 0,0 0-1,0 0 1,0-1 0,0 1-1,0 0 1,0 0 0,0 0-1,0 0 1,0 0-1,-1-1 1,1 1 0,0 0-1,0 0 1,0 0 0,0 0-1,0 0 1,0-1 0,-1 1-1,1 0 1,0 0 0,0 0-1,0 0 1,0 0 0,0 0-1,-1 0 1,1 0 0,0 0-1,0 0 1,0 0 0,0 0-1,-1 0 1,1 0 0,0 0-1,0 0 1,0 0 0,-1 0-1,1 0 1,0 0 0,0 0-1,0 0 1,0 0 0,-1 0-1,1 0 1,0 0 0,-10 9 61,-2 13-39,1-1-1,1 1 1,-8 27-1,-18 75-103,34-116 125,-2 5-258,1 1 0,0 0-1,1 1 1,-1 14 0,3-26 160,0-1-1,0 1 1,0 0-1,0-1 1,1 1 0,-1-1-1,1 1 1,-1-1-1,1 1 1,0-1 0,0 1-1,0-1 1,0 0-1,0 0 1,1 1 0,-1-1-1,1 0 1,-1 0-1,1 0 1,0-1 0,0 1-1,-1 0 1,2-1-1,-1 1 1,0-1 0,0 1-1,0-1 1,1 0-1,-1 0 1,3 1-1,21 1-440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5.785"/>
    </inkml:context>
    <inkml:brush xml:id="br0">
      <inkml:brushProperty name="width" value="0.05" units="cm"/>
      <inkml:brushProperty name="height" value="0.05" units="cm"/>
    </inkml:brush>
  </inkml:definitions>
  <inkml:trace contextRef="#ctx0" brushRef="#br0">40 18 12707,'0'-1'401,"0"-1"0,0 1 0,1-1 0,-1 0 0,1 1 1,-1-1-1,1 1 0,-1-1 0,1 1 0,0-1 0,4 1 3475,-3 15-2254,-2-6-1226,0-1 0,-1 0 0,1 1 0,-1-1 0,-1 0 0,0 0 0,0 0 1,0 0-1,-6 11 0,6-14-261,0 1 0,1-1 0,-1 0 0,1 1 1,0-1-1,-1 7 0,-1 7-117,1-14-17,-2 10 2,0 0 1,1 0 0,0 0-1,2 1 1,-2 27 0,3-41-5,0 0 1,0 0 0,1 0 0,-1 0-1,0 0 1,0 0 0,0 0 0,1 0-1,-1 0 1,0 0 0,1-1 0,-1 1-1,1 0 1,-1 0 0,1 0 0,0 0-1,-1-1 1,1 1 0,0 0 0,-1-1 0,1 1-1,0 0 1,0-1 0,1 1 0,-1 0-1,1-1 1,-1 0 0,1 1 0,-1-1 0,1 0 0,0 0 0,-1 0 0,1 0 0,-1 0 0,1-1-1,0 1 1,-1 0 0,3-2 0,6-2 1,-1 0-1,0-1 1,15-10-1,-20 13 0,109-81 19,-28 19 8,-83 62-28,0 0 0,1 1 0,-1-1 0,0 1 1,1 0-1,-1 0 0,1 0 0,4-1 1,-7 2-1,1 0 1,-1 0 0,0 0-1,0 0 1,1 0-1,-1 0 1,0 0 0,0 0-1,1 0 1,-1 0 0,0 0-1,0 0 1,1 0 0,-1 0-1,0 1 1,0-1 0,0 0-1,1 0 1,-1 0-1,0 0 1,0 0 0,0 1-1,1-1 1,-1 0 0,0 0-1,0 0 1,0 1 0,0-1-1,0 0 1,0 0-1,0 1 1,1-1 0,-4 15-5,0-5-1,1-6 4,0-1-1,1 1 1,0 0-1,0 0 1,0 0-1,0 0 1,1 0-1,-1 0 0,1 4 1,0-7 1,1-1 0,-1 1 1,1 0-1,-1-1 0,1 1 1,-1-1-1,1 1 0,-1-1 1,1 1-1,-1-1 0,1 1 0,0-1 1,-1 1-1,1-1 0,0 0 1,-1 1-1,1-1 0,0 0 0,0 0 1,-1 0-1,1 1 0,0-1 1,0 0-1,-1 0 0,1 0 1,0 0-1,0 0 0,-1 0 0,1-1 1,0 1-1,0 0 0,-1 0 1,1 0-1,0-1 0,1 0 0,28-9-10,-2-2 5,32-14-8,-55 24 11,1 1 0,-1-1 0,0 1-1,0 0 1,1 1 0,-1-1 0,0 1 0,1 0 0,6 1 0,-11-1 1,1 1 1,0-1 0,-1 1-1,1 0 1,-1-1 0,0 1-1,1 0 1,-1 0-1,1 0 1,-1 0 0,0 0-1,0 0 1,0 0 0,0 0-1,0 0 1,0 1-1,0-1 1,0 0 0,0 1-1,0-1 1,-1 1 0,1-1-1,-1 1 1,1-1-1,0 3 1,0 4-42,0 0 0,0 0 0,-1 16 0,0-16-69,0-10-16,-1 0 1,1 0-1,-1 0 1,1 0 0,-1 0-1,0 0 1,0 1-1,0-1 1,0 0-1,0 0 1,-1 1-1,1-1 1,0 1 0,-1-1-1,-2-1 1,-11-9-315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6.231"/>
    </inkml:context>
    <inkml:brush xml:id="br0">
      <inkml:brushProperty name="width" value="0.05" units="cm"/>
      <inkml:brushProperty name="height" value="0.05" units="cm"/>
    </inkml:brush>
  </inkml:definitions>
  <inkml:trace contextRef="#ctx0" brushRef="#br0">0 35 19412,'11'-12'1753,"-5"4"-1217,-3-1-384,10 5 184,-1 2 1320,6 5-1368,7 6-96,2 11-192</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6.698"/>
    </inkml:context>
    <inkml:brush xml:id="br0">
      <inkml:brushProperty name="width" value="0.05" units="cm"/>
      <inkml:brushProperty name="height" value="0.05" units="cm"/>
    </inkml:brush>
  </inkml:definitions>
  <inkml:trace contextRef="#ctx0" brushRef="#br0">279 39 17188,'-1'-14'1699,"-6"11"-862,6 4-753,-1-1 1,1 1-1,-1 0 0,1 0 0,0 0 0,-1 0 1,1 0-1,0 0 0,0 0 0,0 0 0,0 1 1,0-1-1,0 0 0,-2 3 0,-7 16 278,0-1-1,1 1 1,-10 34 0,-12 68 84,12-20 251,4 0 1,-3 155 0,18-252-695,-2 20 315,2-25-314,0 0 0,0 0-1,0 0 1,0 0 0,0 0-1,0 0 1,0 1 0,0-1-1,0 0 1,0 0 0,0 0-1,0 0 1,0 0 0,0 0-1,0 0 1,0 0 0,0 0-1,0 0 1,0 0 0,0 0-1,0 0 1,0 1 0,0-1-1,0 0 1,-1 0-1,1 0 1,0 0 0,0 0-1,0 0 1,0 0 0,0 0-1,0 0 1,0 0 0,0 0-1,0 0 1,0 0 0,0 0-1,0 0 1,0 0 0,0 0-1,-1 0 1,1 0 0,0 0-1,0 0 1,0 0 0,0 0-1,0 0 1,0 0 0,0 0-1,0 0 1,0 0 0,0 0-1,0 0 1,0 0 0,0 0-1,-1 0 1,1 0-1,0 0 1,0 0 0,0 0-1,0 0 1,0 0 0,0 0-1,0 0 1,0-1 0,-5-11 202,-64-176 751,35 100-846,33 86-111,0 0 1,0-1-1,0 1 1,0-1-1,1 1 1,-1-1-1,1 0 1,0 1-1,0-1 1,0 0-1,0 1 1,0-4-1,1 4-5,0 1 0,-1 0 0,1 0 0,0 0 0,0-1 0,0 1 0,0 0 0,0 0 0,0 1 0,1-1 0,-1 0 0,0 0 0,0 0-1,1 1 1,-1-1 0,0 1 0,1-1 0,-1 1 0,1-1 0,-1 1 0,0 0 0,1 0 0,2 0 0,69-8-1769,-45 6 800,49-10 0,-43 3 270</inkml:trace>
  <inkml:trace contextRef="#ctx0" brushRef="#br0" timeOffset="1">487 1 17724,'0'15'1504,"-6"6"-936,5 9-176,-5 8 665,-1 5-169,1 7-256,0-1-48,0 0-144,-2-1-72,5-10-136,0-4-96,3-10-304,3-4-208,5-8-504,3-3-272,2-7 864,1-2-200,8-9-225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7.419"/>
    </inkml:context>
    <inkml:brush xml:id="br0">
      <inkml:brushProperty name="width" value="0.05" units="cm"/>
      <inkml:brushProperty name="height" value="0.05" units="cm"/>
    </inkml:brush>
  </inkml:definitions>
  <inkml:trace contextRef="#ctx0" brushRef="#br0">1 61 17484,'3'-4'333,"0"0"0,1 0 0,-1 0 0,1 1 0,0-1 0,0 1 0,0 0-1,1 0 1,-1 0 0,1 0 0,0 1 0,9-4 0,-5 3-100,1 0-1,-1 1 0,1 0 1,0 0-1,19 0 0,-27 2-220,0 0 0,0 0 0,0 0-1,0 0 1,-1 0 0,1 1 0,0-1 0,0 1-1,0-1 1,0 1 0,0 0 0,-1 0-1,1 0 1,0 0 0,-1 0 0,1 0 0,0 0-1,-1 1 1,3 2 0,-2-1-5,-1-1-1,1 1 1,-1 0 0,0 0 0,0-1-1,0 1 1,0 0 0,0 0 0,-1 0-1,0 0 1,1 6 0,-2 7-9,0 1 1,-1-1 0,-1 0-1,-5 17 1,3-15 18,-3 17-12,2-14-4,2 0-1,0 1 1,1-1-1,0 34 1,3-54 0,0 0-1,0 0 1,0 0-1,0 1 1,0-1-1,0 0 1,1 0-1,-1 0 1,0 0-1,1 0 1,-1 0-1,1 0 1,-1 0-1,1 0 1,0 0-1,-1 0 1,1 0-1,0 0 1,-1 0 0,1 0-1,1 0 1,-1 0 0,1-1-1,-1 0 1,0 0 0,0 0 0,0 0 0,0 0 0,0 0 0,0 0 0,1 0 0,-1-1 0,0 1 0,0 0 0,0-1 0,0 1 0,0 0 0,0-1 0,0 0 0,0 1 0,0-1 0,0 1 0,0-1 0,-1 0 0,3-1 0,7-8 19,0 0-1,-1 0 1,0-1 0,0 0 0,9-17 0,33-68 209,-46 86-195,32-73 313,-34 102-144,-3-3-171,-1 6-34,1 1 0,3 25 0,-3-42 19,1-1-1,0 0 1,0 1-1,1-1 1,0 0-1,0 0 1,0 0-1,0 0 0,1 0 1,-1 0-1,1-1 1,1 1-1,-1-1 1,7 6-1,-8-8 22,0-1 0,0 1-1,0-1 1,0 1-1,0-1 1,1 0 0,-1 0-1,1 0 1,-1 0-1,1 0 1,-1-1 0,1 1-1,-1-1 1,1 0-1,0 0 1,-1 0 0,6 0-1,-4-1 36,1 0 0,0 0 0,0-1 0,-1 0 0,1 0 0,-1 0 0,0 0 0,0-1 0,5-2 0,3-5 201,1-1 0,-1-1 0,-1 1 0,17-24 0,-15 18 71,-2 0 0,17-32-1,-25 43-306,0 0-1,-1 0 0,1 0 0,-1 0 1,-1 0-1,1-1 0,-1 1 1,0-1-1,-1 1 0,0-1 0,0 1 1,0-1-1,-1-6 0,1 13-48,-1-1 0,1 0 0,0 1-1,0-1 1,0 1 0,0-1 0,-1 0 0,1 1-1,0-1 1,0 1 0,-1-1 0,1 1 0,0-1-1,-1 1 1,1-1 0,-1 1 0,1-1 0,-1 1-1,1 0 1,-1-1 0,1 1 0,-1 0 0,1-1-1,-1 1 1,1 0 0,-1 0 0,1-1 0,-1 1-1,0 0 1,1 0 0,-1 0 0,0 0 0,-1 0-123,0 1 0,0-1 1,0 0-1,0 1 1,0 0-1,0 0 1,0-1-1,1 1 1,-1 0-1,-2 2 0,-2 2-503,1-1-1,-1 1 1,1 0-1,0 0 1,-5 7-1,7-2-235,4-2-203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0.749"/>
    </inkml:context>
    <inkml:brush xml:id="br0">
      <inkml:brushProperty name="width" value="0.05" units="cm"/>
      <inkml:brushProperty name="height" value="0.05" units="cm"/>
    </inkml:brush>
  </inkml:definitions>
  <inkml:trace contextRef="#ctx0" brushRef="#br0">106 39 19964,'-2'-2'204,"-1"1"0,1-1-1,0 0 1,-1 1 0,1-1-1,-1 1 1,0 0 0,1 0-1,-1 0 1,0 0 0,0 0-1,1 1 1,-1-1 0,0 1-1,0 0 1,0-1 0,-4 2-1,5-1-119,-1 1-1,1 0 1,-1 0 0,1 0-1,0 0 1,0 1 0,-1-1-1,1 0 1,0 1-1,0 0 1,0-1 0,0 1-1,1 0 1,-1 0 0,0 0-1,1 0 1,0 0-1,-1 1 1,-1 3 0,1 0-59,0-1 0,0 1 0,0 0 0,1 0 0,-1 0 0,2 0 0,-1 1 0,1-1 0,0 0 0,1 10 0,-1-14-27,0 0 1,0 0-1,0-1 0,1 1 0,-1 0 0,0-1 1,1 1-1,0 0 0,-1-1 0,1 1 0,0 0 1,0-1-1,0 1 0,0-1 0,0 0 0,0 1 1,0-1-1,0 0 0,1 1 0,-1-1 0,0 0 1,1 0-1,-1 0 0,1 0 0,-1-1 0,1 1 1,0 0-1,-1-1 0,1 1 0,0-1 1,-1 1-1,1-1 0,0 0 0,0 0 0,-1 0 1,1 0-1,0 0 0,0 0 0,-1 0 0,1 0 1,2-1-1,2-1 0,-1 0 1,0-1-1,0 1 0,0-1 1,0 0-1,-1 0 1,1-1-1,-1 1 0,0-1 1,0 0-1,0 0 1,4-6-1,6-8 7,18-31 0,-2-9-25,-33 66 8,1 0-1,0 0 0,-2 15 1,0-2-2,2-10 14,0 1 1,1-1-1,0 1 0,0-1 0,2 1 1,-1-1-1,4 19 0,-3-27 2,-1 0 0,1 0 0,0-1 0,1 1-1,-1 0 1,0-1 0,1 1 0,-1 0 0,1-1 0,0 0-1,0 1 1,0-1 0,0 0 0,4 3 0,-3-4-1,-1 1 0,1-1 0,0 0-1,0 0 1,0 0 0,0 0 0,0 0 0,0-1 0,0 0 0,0 1 0,1-1 0,-1 0 0,0-1 0,0 1 0,0 0 0,6-2-1,4-2 2,-1-1-1,1 1 0,-1-2 1,0 0-1,0 0 0,0-1 1,20-17-1,-9 5-20,-1-1-1,29-35 0,-34 29-3,-13 18 20,-12 17 44,0 4 28,-1-1-1,-8 20 1,14-27-48,1 1 0,-1-1 0,2 1 0,-1 0 0,1-1 0,-1 1 0,2 0 0,-1 0 0,0 8 0,1-12-16,1-1 1,-1 0-1,0 1 0,0-1 1,0 0-1,1 0 0,-1 1 1,1-1-1,-1 0 0,1 0 1,0 1-1,-1-1 0,1 0 0,0 0 1,0 0-1,0 0 0,-1 0 1,1 0-1,0 0 0,0 0 1,2 0-1,-1 0-1,0 0 1,1 0-1,-1 0 1,0 0-1,1-1 1,-1 1-1,0-1 1,1 0-1,-1 1 1,6-2-1,0 1 0,1-2 1,0 1-1,0-1 0,-1-1 0,14-4 0,3-6-52,0-1-1,0-1 1,36-29 0,4-2-409,-99 102-1338,6-9 1171,18-29 263</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7.133"/>
    </inkml:context>
    <inkml:brush xml:id="br0">
      <inkml:brushProperty name="width" value="0.05" units="cm"/>
      <inkml:brushProperty name="height" value="0.05" units="cm"/>
    </inkml:brush>
  </inkml:definitions>
  <inkml:trace contextRef="#ctx0" brushRef="#br0">118 1 13699,'-1'0'236,"0"0"0,0 0 0,0 0 0,-1 0 0,1 0 0,0 0 0,0 0 0,-1 1 0,1-1 0,0 0 0,0 1 0,0-1 0,0 1-1,0-1 1,-2 2 0,-7 4 777,1 1 0,0-1-1,-9 10 1,12-11-860,1 0 1,0 0-1,0 1 1,0 0-1,1 0 1,0 0-1,0 1 1,0-1-1,-4 13 1,8-18-133,0 0 0,-1 0 1,1 0-1,0 0 0,-1 0 0,1 0 1,0 0-1,0 0 0,0 0 1,0 0-1,0 1 0,0-1 1,0 0-1,1 0 0,-1 0 0,0 0 1,1 0-1,-1 0 0,1 1 1,0-1-3,-1-1-1,1 1 1,-1-1 0,1 1 0,0-1 0,-1 1-1,1-1 1,0 0 0,-1 1 0,1-1 0,0 0 0,0 1-1,-1-1 1,1 0 0,0 0 0,0 0 0,0 0-1,-1 0 1,3 0 0,1 0 40,0-1-1,0 1 1,1-1-1,-1 0 1,0-1-1,0 1 1,7-4 0,0-2 29,0-1 0,0 0 0,0 0 0,-1-1 0,-1 0 0,0-1 1,0 0-1,-1 0 0,14-23 0,-27 42-191,0 1 0,1-1 1,1 1-1,-1 0 0,2 0 0,-1 1 0,1-1 0,-1 16 1,3-25 54,0-1 1,0 1-1,1-1 1,-1 1 0,0-1-1,0 1 1,0-1 0,0 1-1,1-1 1,-1 1 0,0-1-1,0 1 1,1-1-1,-1 1 1,0-1 0,1 1-1,-1-1 1,1 0 0,-1 1-1,1-1 1,-1 1 0,0-1-1,1 0 1,-1 0-1,1 1 1,-1-1 0,2 0-1,16-1-605,17-16-5,-5-5-11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7.508"/>
    </inkml:context>
    <inkml:brush xml:id="br0">
      <inkml:brushProperty name="width" value="0.05" units="cm"/>
      <inkml:brushProperty name="height" value="0.05" units="cm"/>
    </inkml:brush>
  </inkml:definitions>
  <inkml:trace contextRef="#ctx0" brushRef="#br0">117 1 16492,'-27'44'2324,"-30"64"0,51-94-2043,0 0-1,1 1 1,1-1-1,0 1 1,1-1-1,1 1 1,0 0-1,1 0 1,1 21-1,1-30-232,0 1-1,0-1 0,0 1 1,1-1-1,0 0 1,0 1-1,0-1 0,1 0 1,0 0-1,0-1 1,1 1-1,0-1 0,0 1 1,0-1-1,0 0 1,1-1-1,0 1 1,0-1-1,9 7 0,-13-11-46,-1 1-1,1-1 1,-1 0-1,1 1 1,-1-1-1,1 0 1,-1 0-1,1 1 0,-1-1 1,1 0-1,-1 0 1,1 0-1,-1 0 1,1 1-1,-1-1 1,1 0-1,0 0 1,-1 0-1,1 0 0,-1 0 1,1 0-1,-1-1 1,1 1-1,-1 0 1,1 0-1,0 0 1,-1 0-1,1-1 1,-1 1-1,1 0 0,-1-1 1,0 1-1,2-1 1,-2 0 0,0 0 0,1-1 1,-1 1-1,0 0 0,0 0 1,0-1-1,0 1 0,0 0 1,0-1-1,0 1 0,0 0 1,0 0-1,-1-3 0,-16-39 21,14 37-23,-2-5-8,0 0 0,-1 1-1,-10-15 1,11 22 0,7 6 6,9 11-3,-2-8 5,0 0 0,0-1 0,1 0 0,0-1-1,-1 0 1,2-1 0,-1 0 0,0 0 0,1-1 0,-1-1-1,1 1 1,-1-2 0,1 1 0,0-2 0,-1 1 0,13-3-1,-13 1 1,0 0-1,0-1 0,-1 0 1,1 0-1,-1-1 0,0 0 0,0-1 1,0 0-1,-1 0 0,1-1 1,-1 0-1,-1-1 0,1 0 0,-1 0 1,0 0-1,-1-1 0,7-9 1,-8 9-9,-1 1-2,-5 10 9,-5 17 33,4-9 11,1-1-1,0 1 1,0 0-1,1-1 1,0 1-1,1 0 1,4 19 0,-5-27-41,1 0 1,-1-1 0,1 1 0,0 0 0,0 0-1,0-1 1,0 1 0,1 0 0,-1-1 0,1 0-1,0 1 1,-1-1 0,1 0 0,0 0 0,0 0-1,0 0 1,1 0 0,-1 0 0,0-1 0,1 1 0,-1-1-1,1 1 1,0-1 0,-1 0 0,1 0 0,0 0-1,0-1 1,-1 1 0,1-1 0,0 1 0,0-1-1,0 0 1,5 0 0,-6-1-91,1 1-1,0-1 1,0 1 0,0-1 0,0 0-1,-1 0 1,1 0 0,0 0 0,-1-1-1,1 1 1,-1-1 0,0 1-1,1-1 1,-1 0 0,0 0 0,0 0-1,0 0 1,0 0 0,0-1-1,-1 1 1,1 0 0,2-5 0,1-9-357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7.929"/>
    </inkml:context>
    <inkml:brush xml:id="br0">
      <inkml:brushProperty name="width" value="0.05" units="cm"/>
      <inkml:brushProperty name="height" value="0.05" units="cm"/>
    </inkml:brush>
  </inkml:definitions>
  <inkml:trace contextRef="#ctx0" brushRef="#br0">2 14 19908,'-2'-6'1737,"2"0"-1249,2 5-248,4 1 600,1 4-536,2 4 992,2 0-1160,0 8-96,1 4 24</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8.346"/>
    </inkml:context>
    <inkml:brush xml:id="br0">
      <inkml:brushProperty name="width" value="0.05" units="cm"/>
      <inkml:brushProperty name="height" value="0.05" units="cm"/>
    </inkml:brush>
  </inkml:definitions>
  <inkml:trace contextRef="#ctx0" brushRef="#br0">84 1 16540,'-6'0'363,"1"1"0,-1 0 0,1 1 0,-1-1 0,1 1 1,0 0-1,0 1 0,-9 5 0,11-7-211,1 1 0,0-1 1,-1 1-1,1 0 0,0 0 0,0 0 0,0 0 0,-3 5 0,5-6-58,-1 0-1,1 0 0,-1 0 0,1 0 0,0 0 1,-1 0-1,1 0 0,0 0 0,0 0 0,0 0 1,0 1-1,0-1 0,0 0 0,0 0 0,0 0 1,0 0-1,0 0 0,0 0 0,1 0 0,-1 0 1,1 0-1,0 2 0,0-1-23,1-1 0,-1 1 1,1-1-1,-1 1 0,1-1 0,0 1 1,0-1-1,-1 0 0,1 0 0,0 0 0,0 0 1,0 0-1,0 0 0,1-1 0,-1 1 0,0-1 1,0 1-1,4-1 0,46 2 279,-43-3-290,17-1 47,39-7 0,-43 5-88,0 1 1,43-1 0,-63 4-14,-1 0 0,1 0 0,0 1 0,0-1 0,0 1 0,0-1 0,0 1 0,0 0 0,0 0 0,-1 0 0,1 0 0,0 0 0,-1 0 0,1 0 0,-1 0 0,1 1 0,-1-1 0,1 0 0,-1 1 0,0 0 0,0-1 0,0 1 0,0 0 0,0-1 0,0 1 0,0 0 0,0 3 0,0-2 17,0-1 0,1 1 0,-1-1 1,0 1-1,1-1 0,-1 0 0,1 0 1,0 1-1,0-1 0,0 0 0,0 0 0,0-1 1,0 1-1,5 2 0,-1-1 0,1-1 1,0 0-1,0 0 0,-1-1 1,1 0-1,0 0 0,0-1 0,0 0 1,0 0-1,14-2 0,7-3-436,38-11 0,-30 7-310,-29 6 454,37-5-779,-44 7 986,1 1 1,0 0-1,0 0 1,0-1-1,0 1 0,0 0 1,0 0-1,0 0 0,0 0 1,0 0-1,0 0 0,0 1 1,-1-1-1,1 0 1,0 0-1,0 1 0,0-1 1,0 0-1,0 1 0,-1-1 1,1 1-1,0-1 0,0 1 1,-1 0-1,1-1 1,0 1-1,-1 0 0,1-1 1,0 1-1,-1 0 0,1 0 1,-1-1-1,0 1 0,1 0 1,0 1-1,-1 0 21,0-1 0,-1 0 0,1 0 0,0 0 0,0 0 0,-1 1-1,1-1 1,0 0 0,-1 0 0,0 0 0,1 0 0,-1 0 0,1 0 0,-1 0 0,-1 1 0,-6 7-100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8.812"/>
    </inkml:context>
    <inkml:brush xml:id="br0">
      <inkml:brushProperty name="width" value="0.05" units="cm"/>
      <inkml:brushProperty name="height" value="0.05" units="cm"/>
    </inkml:brush>
  </inkml:definitions>
  <inkml:trace contextRef="#ctx0" brushRef="#br0">40 0 17436,'0'1'113,"1"-1"1,-1 1-1,0-1 1,1 1-1,-1-1 1,0 1-1,0 0 1,1-1-1,-1 1 1,0-1-1,0 1 1,0 0 0,0-1-1,0 1 1,0 0-1,0-1 1,0 1-1,0 0 1,0-1-1,0 1 1,0-1-1,-1 1 1,1 1-1,-6 18 311,5-16-70,-9 22 1471,-11 42 82,20-64-1824,0 1 0,0 0 0,0-1 0,1 1 0,0 0 0,0-1 0,0 1 0,1 0 0,0 0 1,-1-1-1,4 9 0,-4-12-64,1 0 0,-1 0 0,1 0 0,-1 0 1,1 1-1,-1-1 0,1 0 0,0 0 0,-1 0 0,1-1 1,0 1-1,0 0 0,0 0 0,0 0 0,0-1 0,0 1 1,0 0-1,0-1 0,0 1 0,0-1 0,0 1 0,0-1 1,0 1-1,1-1 0,-1 0 0,0 0 0,0 0 0,0 1 1,1-1-1,-1 0 0,0-1 0,0 1 0,0 0 0,1 0 1,-1 0-1,0-1 0,0 1 0,0 0 0,0-1 0,0 1 1,1-1-1,0-1 0,2 0 44,0-1 0,-1 1 0,0-1 0,1 0 0,-1 0 0,0 0 0,0 0 0,0-1 0,-1 1 0,4-7 0,-3 5-5,-1-1 0,0 1 0,0-1 0,-1 1 0,0-1-1,1 0 1,-2 1 0,1-1 0,-1 0 0,0 0 0,0 0-1,0 1 1,-3-9 0,0 7-15,0 8-59,3 0-1,0 0 0,-1 0 0,1 0 0,0 0 0,0 0 0,0 0 0,0 0 0,0 0 0,0 0 0,0 0 0,0-1 0,1 1 0,-1 0 0,1 2 0,1-1-139,-1 1 1,1 0-1,0-1 1,0 1-1,0-1 1,1 0-1,-1 0 0,0 0 1,1 0-1,-1 0 1,1-1-1,0 1 1,0-1-1,0 1 0,-1-1 1,1 0-1,0 0 1,1-1-1,-1 1 1,5 0-1,8 1-438,0-1 1,30-2-1,-38 0 526,41-3-865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9.371"/>
    </inkml:context>
    <inkml:brush xml:id="br0">
      <inkml:brushProperty name="width" value="0.05" units="cm"/>
      <inkml:brushProperty name="height" value="0.05" units="cm"/>
    </inkml:brush>
  </inkml:definitions>
  <inkml:trace contextRef="#ctx0" brushRef="#br0">110 347 19484,'-16'10'1131,"1"-1"-423,1 0 0,-15 13 0,26-19-577,0 0 1,0 0-1,0 0 0,0 1 1,0-1-1,1 1 1,-1 0-1,1 0 1,0 0-1,0 0 0,1 0 1,-1 0-1,0 5 1,1-7-113,1-1 1,0 0 0,0 0 0,0 1-1,0-1 1,0 0 0,0 1-1,0-1 1,0 0 0,0 0 0,1 1-1,-1-1 1,1 0 0,-1 0 0,1 0-1,-1 1 1,1-1 0,-1 0 0,1 0-1,0 0 1,0 0 0,0 0 0,-1 0-1,1-1 1,0 1 0,0 0 0,0 0-1,1 0 1,-1-1 0,0 1-1,0-1 1,0 1 0,0-1 0,0 1-1,1-1 1,-1 0 0,0 1 0,0-1-1,1 0 1,-1 0 0,0 0 0,2 0-1,5 0 6,-1 0-1,1 0 1,-1-1 0,1 0-1,13-4 1,-10 2-23,0-1 0,0 0 0,-1-1 0,0 0 1,19-13-1,-24 14-22,0 1 0,0-1 0,-1 0 0,0 0 0,0-1 0,0 1 0,0-1 0,-1 0 0,1 0 0,-1 0 0,-1-1 0,5-10 0,-6 15 7,-1 0 0,0 0 0,1 0 0,-1 0 0,0 0 0,0 0 0,0 1 1,1-1-1,-1 0 0,0 0 0,0 0 0,-1 0 0,1 0 0,0 0 0,0 0 0,-1-2 0,1 3 6,0 0 1,-1 0-1,1 0 0,0 0 1,-1 0-1,1-1 1,0 1-1,-1 0 0,1 0 1,0 0-1,-1 0 0,1 0 1,0 0-1,-1 0 0,1 0 1,0 0-1,-1 0 1,1 0-1,0 0 0,-1 1 1,1-1-1,0 0 0,-1 0 1,1 0-1,0 0 0,0 0 1,-1 1-1,1-1 0,-1 0 1,-2 2-23,0 1 0,0-1 0,1 1 0,-1-1 0,0 1 0,-3 4 1,3-2 18,0 0 0,1 0 0,-1 0 0,1 0 0,0 0 0,0 1-1,1-1 1,-2 8 0,3-11 14,0 0 0,-1-1 0,1 1 0,0 0 0,0 0 0,1 0 0,-1 0 0,0 0 0,1 0 0,-1 0 0,1 0 0,-1-1 0,1 1 0,0 0 0,0 0 0,0-1 0,0 1 0,0 0 0,0-1 0,0 1 0,1-1 0,-1 0 0,0 1 0,1-1 0,-1 0 0,1 0 0,2 2 0,2-1 10,-1 0 0,1 0-1,0-1 1,0 0 0,-1 0 0,1 0 0,0-1-1,0 0 1,0 0 0,0 0 0,11-3 0,0 0 24,0-1 1,30-12-1,-30 9-24,0-2 0,-1 0-1,0-1 1,-1 0-1,0-1 1,0-1 0,-1 0-1,-1-1 1,0-1-1,-1 0 1,0-1 0,16-26-1,-16 19-23,0 0 1,-1-1-1,-1 0 0,-1-1 1,-2 0-1,0 0 0,-1 0 0,4-50 1,-10 48-27,-2 24 8,-2 7 22,-4 8 13,-3 22 53,2 1 1,1 0-1,1 1 1,3-1-1,-1 41 1,4-62-35,2-1 1,0 0 0,0 1 0,1-1-1,1 0 1,1 0 0,0 0 0,10 23-1,-11-31-25,0 1 0,0-1 1,1 0-1,0 0 0,1 0 0,-1 0 0,1-1 0,0 0 0,0 0 0,1 0 0,-1 0 0,1-1 0,0 0 0,0 0 0,1-1 0,-1 0 0,1 0 0,0 0 0,7 1 0,-12-3-7,-1-1 0,1 0-1,-1 1 1,1-1 0,-1 0-1,1 0 1,-1 0 0,1 0 0,-1 0-1,1 0 1,-1 0 0,1 0-1,-1-1 1,3 0 0,-3 1-9,-1 0 0,0-1 0,0 1 0,1 0 0,-1-1 0,0 1 0,0-1 0,1 1 0,-1 0 0,0-1 0,0 1 0,0-1 0,0 1 1,0 0-1,0-1 0,0 1 0,0-1 0,0 1 0,0-1 0,0 1 0,0 0 0,0-1 0,0 1 0,0-1 0,0 1 0,0-1 0,0 1 0,0 0 0,-1-1 0,1 0 0,-3-4-158,-1-1 0,1 1 0,-1 0 0,0 0 0,-6-5 0,-29-30-767,5 6 317,-59-76 0,91 108 711,1 0-1,-1-1 1,1 0-1,-1 1 1,1-1 0,0 0-1,-1-4 1,1 6-62,1 1 1,0-1-1,0 0 0,0 1 0,1-1 1,-1 1-1,0-1 0,0 1 1,0-1-1,0 0 0,0 1 1,1-1-1,-1 1 0,0-1 0,1 1 1,-1-1-1,0 1 0,1 0 1,-1-1-1,0 1 0,1-1 1,-1 1-1,1 0 0,-1-1 0,1 1 1,-1 0-1,1-1 0,-1 1 1,1 0-1,-1 0 0,1-1 1,-1 1-1,1 0 0,-1 0 0,1 0 1,0 0-1,-1 0 0,1 0 1,-1 0-1,1 0 0,-1 0 1,1 0-1,0 0 0,0 1 0,20 0 559,41 8-1,-47-6-773,1 0-1,-1-1 0,0-1 1,1-1-1,28-2 0,-18-6-29,-4-12-110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09.898"/>
    </inkml:context>
    <inkml:brush xml:id="br0">
      <inkml:brushProperty name="width" value="0.05" units="cm"/>
      <inkml:brushProperty name="height" value="0.05" units="cm"/>
    </inkml:brush>
  </inkml:definitions>
  <inkml:trace contextRef="#ctx0" brushRef="#br0">39 110 15979,'0'1'147,"0"1"-1,1 0 0,-1 0 0,0 0 1,1 0-1,0-1 0,-1 1 0,1 0 1,0-1-1,0 1 0,0 0 0,0-1 1,0 1-1,0-1 0,1 0 0,-1 1 1,0-1-1,1 0 0,-1 0 0,1 0 1,0 0-1,-1 0 0,1 0 0,0 0 1,-1 0-1,1-1 0,0 1 0,0-1 0,0 1 1,-1-1-1,3 0 0,8 2 455,0 0 1,0-1-1,19-1 0,-28 0-488,19-1 373,0-1 0,-1 0 0,31-9 0,-42 8-412,0 0 0,0 0 0,0-1 0,-1 0 0,0-1 0,0 0 0,0 0 0,0-1 1,9-9-1,-16 14-70,0-1 0,-1 1 0,0 0 0,1-1 0,-1 1 0,0-1 1,0 1-1,1-1 0,-1 0 0,-1 0 0,1 1 0,0-1 0,0 0 1,-1 0-1,1 0 0,-1 0 0,1 0 0,-1 0 0,0 0 0,0 0 1,0 0-1,0 0 0,0 0 0,0 0 0,0 0 0,-1 1 0,1-1 1,-1 0-1,0 0 0,1 0 0,-1 0 0,0 0 0,0 1 0,0-1 1,0 0-1,0 1 0,-1-1 0,1 1 0,0-1 0,-1 1 0,1 0 1,-1 0-1,1-1 0,-1 1 0,0 0 0,0 0 0,1 0 0,-1 1 1,0-1-1,0 0 0,0 1 0,0-1 0,0 1 0,0 0 0,-3-1 1,-8 0 0,-1 1 1,1 0 0,-1 0 0,1 1 0,-1 1 0,1 1 0,0-1 0,0 2 0,-25 10 0,19-6 36,-1 1 0,2 1 0,-1 1-1,1 1 1,-26 22 0,39-29 1,-1 0-1,1 0 0,0 1 1,0-1-1,1 1 0,-6 11 1,9-16-25,0 1 0,0 0 0,0 0 1,0 0-1,1 0 0,-1 0 0,1 0 0,0 0 1,0 0-1,-1 0 0,1 0 0,0 0 0,1 0 1,-1 0-1,0 0 0,0 0 0,1 0 0,-1 0 1,1 0-1,0 0 0,0-1 0,0 1 0,0 0 1,0 0-1,0-1 0,0 1 0,0 0 0,3 1 0,2 3 19,1-1 0,-1 0 0,1 0 0,1-1 0,-1 0 0,0 0 0,1-1 0,0 0 0,0-1-1,11 3 1,13 2-326,39 3 0,-2-4-459,70-4 0,-78-5 265</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11.015"/>
    </inkml:context>
    <inkml:brush xml:id="br0">
      <inkml:brushProperty name="width" value="0.05" units="cm"/>
      <inkml:brushProperty name="height" value="0.05" units="cm"/>
    </inkml:brush>
  </inkml:definitions>
  <inkml:trace contextRef="#ctx0" brushRef="#br0">0 9 19804,'17'-9'1793,"-3"14"-1209,-11 10-224,-3 10 872,-4 4-352,-3 6-432,3 3-152,-2-1-136,1-2-88,4-7-288,1-4-200,3-6-448,6-4-248,6-11-784,4-4 1391,2-11-319,3-5-304</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11.478"/>
    </inkml:context>
    <inkml:brush xml:id="br0">
      <inkml:brushProperty name="width" value="0.05" units="cm"/>
      <inkml:brushProperty name="height" value="0.05" units="cm"/>
    </inkml:brush>
  </inkml:definitions>
  <inkml:trace contextRef="#ctx0" brushRef="#br0">545 216 16035,'3'4'1881,"-3"9"-1201,-7 12-272,-3 5 1256,0 10-831,1 5-217,-1 2-256,4-1-80,5-5-344,2-2-160,2-10-344,3-6-232,-1-13-2017,1-7 2353,-3-12-392,-1-5-337</inkml:trace>
  <inkml:trace contextRef="#ctx0" brushRef="#br0" timeOffset="1">8 192 14563,'-8'6'2257,"11"-6"-953,8-1-472,15-9 2409,14 0-1569,17-7-496,8-3-207,13-2-433,4 0-280,2 3-928,-2-2-1081,-11 1 1513,-10 0-296,6 5-208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16.787"/>
    </inkml:context>
    <inkml:brush xml:id="br0">
      <inkml:brushProperty name="width" value="0.05" units="cm"/>
      <inkml:brushProperty name="height" value="0.05" units="cm"/>
    </inkml:brush>
  </inkml:definitions>
  <inkml:trace contextRef="#ctx0" brushRef="#br0">94 123 14651,'-22'-5'1435,"0"0"0,-23-10 0,44 15-1398,1 0 0,0 0 0,0 0 0,0 0 0,0 0 0,0 0 0,0 0 0,0 0 0,-1 0 0,1 0 0,0 0 0,0 0 0,0 0 0,0 0 0,0 0 0,0 0 0,0 0-1,-1 0 1,1 0 0,0 0 0,0 0 0,0 0 0,0 0 0,0 0 0,0 0 0,0-1 0,0 1 0,0 0 0,-1 0 0,1 0 0,0 0 0,0 0 0,0 0 0,0 0 0,0 0 0,0-1 0,0 1 0,0 0 0,0 0 0,0 0 0,0 0 0,0 0 0,0 0 0,0 0 0,0-1 0,0 1 0,0 0 0,0 0-1,0 0 1,0 0 0,0 0 0,0 0 0,0 0 0,0-1 0,0 1 0,0 0 0,0 0 0,1 0 0,-1 0 0,10-3 882,14 1-291,696-41 2059,-223 9-2706,0 23 89,-473 11-83,90 6-166,-114-7 162,0 1 1,1 0 0,-1 0-1,1 0 1,-1 0 0,0 0-1,1 0 1,-1 0 0,1 0-1,-1 0 1,0 0 0,1 0-1,-1 0 1,1 0 0,-1 1-1,0-1 1,1 0 0,-1 0-1,0 0 1,1 0-1,-1 1 1,0-1 0,1 0-1,-1 0 1,0 1 0,1-1-1,-1 0 1,0 1 0,0-1-1,1 0 1,-1 1 0,0-1-1,-13 6-805,-27 0-26,9-1 501,-1-2-86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1.886"/>
    </inkml:context>
    <inkml:brush xml:id="br0">
      <inkml:brushProperty name="width" value="0.05" units="cm"/>
      <inkml:brushProperty name="height" value="0.05" units="cm"/>
    </inkml:brush>
  </inkml:definitions>
  <inkml:trace contextRef="#ctx0" brushRef="#br0">22 135 13539,'-2'0'154,"1"-1"0,0 1-1,0 0 1,0-1 0,0 1 0,0-1 0,0 0 0,0 1-1,0-1 1,0 0 0,0 0 0,0 0 0,0 0-1,1 1 1,-1-1 0,0 0 0,1 0 0,-1 0 0,0-1-1,1 1 1,-1 0 0,1 0 0,0 0 0,-1 0 0,1 0-1,0-3 1,0 2 63,0 0-1,1 0 1,0 0-1,-1 0 1,1 0-1,0 0 0,0 0 1,0 0-1,0 0 1,1 1-1,-1-1 1,0 0-1,4-2 1,4-4 264,0 0 1,1 1 0,0 0 0,14-8 0,-17 11-373,1 0 0,0 1 0,1 0 1,-1 0-1,0 0 0,1 1 0,11-1 1,-18 3-99,-1 0 0,1 0 0,0-1 0,0 2 0,0-1 0,0 0 0,0 0 0,-1 1 0,1-1 0,0 0 0,0 1 0,0 0 0,-1 0 0,1-1 0,0 1 1,-1 0-1,1 0 0,-1 0 0,1 1 0,-1-1 0,0 0 0,1 0 0,-1 1 0,0-1 0,0 1 0,0-1 0,0 1 0,0 0 0,0-1 0,0 1 0,-1 0 0,1-1 1,0 1-1,-1 0 0,0 0 0,1 0 0,-1 0 0,0-1 0,0 5 0,0 5 8,-1 0 0,-1 0 0,1 0 0,-2 0 0,1 0 0,-2 0 0,-5 12 0,4-7 6,-1 0 1,-2 18-1,8-33-24,-1 0 0,1 0 0,0 0 0,0 0 0,0 0 0,0 0 0,0 0 0,0 1 0,0-1 0,0 0 0,0 0 0,0 0 0,0 0 0,1 0-1,-1 0 1,1 0 0,-1 0 0,0 0 0,1 0 0,0 0 0,-1 0 0,2 1 0,-1-1-1,0-1 0,0 0 0,0 1 0,0-1 0,0 1 0,0-1 0,0 0-1,0 0 1,1 0 0,-1 0 0,0 0 0,0 0 0,0 0 0,0 0 0,0 0 0,0 0 0,0-1-1,2 1 1,6-4-5,0 1 0,0-1-1,16-10 1,-21 12 5,143-99-76,-71 46 12,-76 55 63,0 0 1,0 0-1,0 0 1,0 0 0,0 1-1,0-1 1,0 0 0,0 0-1,0 0 1,0 1-1,0-1 1,0 0 0,0 0-1,0 0 1,0 1 0,0-1-1,0 0 1,0 0-1,0 0 1,0 0 0,0 1-1,0-1 1,0 0 0,0 0-1,1 0 1,-1 0-1,0 1 1,0-1 0,0 0-1,0 0 1,0 0 0,1 0-1,-1 0 1,0 0-1,0 0 1,0 0 0,0 1-1,1-1 1,-1 0 0,0 0-1,0 0 1,0 0-1,1 0 1,-1 0 0,0 0-1,0 0 1,0 0-1,1 0 1,-1 0 0,0 0-1,0 0 1,0 0 0,0 0-1,1-1 1,-1 1-1,0 0 1,0 0 0,0 0-1,0 0 1,1 0 0,-1 0-1,-7 21 28,5-15-16,-1 2 7,1-1 1,1 1-1,-1 0 0,1 0 0,0 0 1,1 0-1,0 0 0,1 0 0,-1 0 1,1 0-1,4 14 0,-3-18-1,-1-1 0,0 1 0,1-1 0,0 1 0,0-1 0,0 0 0,0 1 0,1-1 0,-1-1 0,1 1 0,-1 0 0,1 0 1,0-1-1,0 0 0,1 1 0,-1-1 0,0-1 0,1 1 0,-1 0 0,1-1 0,-1 1 0,1-1 0,0 0 0,-1-1 0,1 1 0,5 0 0,-1-1 15,-1 0 0,0 0 0,0-1-1,1 0 1,-1 0 0,0 0 0,0-1 0,0 0 0,0-1-1,-1 0 1,1 0 0,-1 0 0,1-1 0,-1 1 0,0-2-1,-1 1 1,1-1 0,-1 1 0,0-2 0,6-5 0,-6 4-2,0 1 0,0-1 0,-1 0-1,0 0 1,0 0 0,-1-1 0,0 1 0,0-1 0,-1 0 0,1 0 0,-2 0 0,1 0 0,-1 0 0,-1-1 0,1 1 0,-1 0 0,-2-12 0,2 18-24,0 1-1,-1-1 0,1 0 0,0 1 1,-1-1-1,1 0 0,-1 1 0,0-1 1,0 1-1,1-1 0,-1 1 0,0-1 1,0 1-1,0 0 0,0 0 0,-1-1 1,1 1-1,0 0 0,0 0 0,-1 0 1,-2-1-1,3 1-4,0 1 1,0 0-1,0 0 0,-1 0 1,1 0-1,0 0 1,0 0-1,0 0 0,0 1 1,0-1-1,0 0 0,0 1 1,0-1-1,0 0 1,-1 1-1,2-1 0,-1 1 1,0 0-1,0-1 1,0 1-1,0 0 0,0 0 1,0-1-1,1 1 1,-1 0-1,0 0 0,1 0 1,-1 0-1,0 0 1,1 0-1,-1 2 0,1-3-1,0 0-1,-1 0 1,1 0-1,0 0 1,0 0-1,0 0 1,0 1-1,0-1 1,0 0-1,-1 0 1,1 0-1,0 0 0,0 0 1,0 1-1,0-1 1,0 0-1,0 0 1,0 0-1,0 1 1,0-1-1,0 0 1,0 0-1,0 0 1,0 0-1,0 1 1,0-1-1,0 0 1,0 0-1,0 0 1,0 1-1,0-1 0,0 0 1,0 0-1,0 0 1,0 0-1,0 1 1,0-1-1,1 0 1,-1 0-1,0 0 1,0 0-1,0 0 1,0 1-1,0-1 1,0 0-1,1 0 1,-1 0-1,0 0 1,0 0-1,0 0 0,0 0 1,1 0-1,-1 0 1,0 0-1,0 1 1,0-1-1,0 0 1,1 0-1,-1 0 1,0 0-1,0 0 1,0 0-1,1 0 1,-1 0-1,0-1 1,0 1-1,0 0 0,1 0 1,-1 0-1,12-6-256,-10 4-111,0 0 0,0 0 0,-1-1 1,1 1-1,-1-1 0,0 1 0,1-1 1,0-5-1,-1 5-134,0 2 413,-1 0-1,1 0 1,-1 0-1,1 1 1,0-1 0,-1 0-1,1 1 1,0-1-1,-1 1 1,1-1-1,0 1 1,0-1 0,0 1-1,0-1 1,1 0-54,9-4-795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32.285"/>
    </inkml:context>
    <inkml:brush xml:id="br0">
      <inkml:brushProperty name="width" value="0.05" units="cm"/>
      <inkml:brushProperty name="height" value="0.05" units="cm"/>
    </inkml:brush>
  </inkml:definitions>
  <inkml:trace contextRef="#ctx0" brushRef="#br0">14 7 18620,'-14'-7'2686,"55"10"2726,11-1-5074,-45-2-289,8-1-7,0 1 0,0 0 0,0 1 0,0 1 0,0 1 0,0 0 0,0 0 0,23 11 0,-37-14-44,0 0 0,0 1-1,0-1 1,0 1 0,0 0-1,0-1 1,0 1 0,0 0 0,0 0-1,0-1 1,0 1 0,0 0-1,0 0 1,-1 0 0,1 0-1,-1 0 1,1 0 0,0 0 0,-1 0-1,0 1 1,1-1 0,-1 0-1,0 0 1,1 0 0,-1 0-1,0 1 1,0-1 0,0 0 0,0 0-1,0 0 1,0 1 0,0-1-1,-1 0 1,1 0 0,0 0 0,-1 0-1,1 1 1,-1-1 0,1 0-1,-1 0 1,1 0 0,-1 0-1,0 0 1,1 0 0,-1 0 0,0-1-1,-2 3 1,-2 2-4,-1 1 1,1-1-1,-1 0 1,-1 0-1,1-1 0,-8 5 1,3-3 7,-13 5 34,1 2-1,1 1 0,0 1 1,1 0-1,-23 22 1,43-35-40,-1 0 0,1 0 0,-1-1 0,1 1 0,0 0 0,0 0 0,0 0 0,0 0 0,0 0 0,1 1 0,-2 2 0,2-4-23,0-1 0,0 1 0,0-1 0,0 1 0,0-1 0,0 0 0,0 1 0,0-1 0,1 1 0,-1-1 0,0 1 0,0-1 0,0 0 0,0 1 0,1-1 0,-1 0 0,0 1 0,0-1 0,1 1 0,-1-1 0,0 0 0,0 0 0,1 1 0,0 0-66,0-1 0,0 0 1,0 1-1,0-1 0,0 0 0,0 0 0,0 0 1,0 0-1,0 0 0,0 0 0,0 0 0,-1 0 1,1 0-1,0 0 0,2-1 0,28-9-808,-12 4 287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32.831"/>
    </inkml:context>
    <inkml:brush xml:id="br0">
      <inkml:brushProperty name="width" value="0.05" units="cm"/>
      <inkml:brushProperty name="height" value="0.05" units="cm"/>
    </inkml:brush>
  </inkml:definitions>
  <inkml:trace contextRef="#ctx0" brushRef="#br0">159 44 13547,'7'-14'2784,"-5"12"-2266,-1 1-1,0-1 1,0 0-1,0 0 1,0 0-1,0 0 1,0 0 0,0 0-1,-1 0 1,1 0-1,-1 0 1,1 0-1,-1-3 1,-3 6-345,1-1 0,-1 1 0,1 0 1,-1 0-1,1 0 0,-1 0 0,1 0 0,-1 0 0,1 1 0,0-1 0,-4 5 1,2-4 9,-8 6-145,1 1 0,-1 0 0,1 1 1,1 0-1,0 1 0,0 0 1,1 0-1,1 1 0,0 1 1,0-1-1,2 1 0,-1 0 1,1 1-1,-4 15 0,10-28-36,-1 1 0,1 0 0,-1 0 0,1 0 0,0 0 0,0 0 0,0 0 0,0 0 0,0 0 0,0 0 0,1 0 0,-1 0 0,1 0 0,-1-1 0,1 1 0,0 0 0,-1 0 0,1 0 0,0-1 0,0 1 0,0 0 0,0-1 0,1 1 0,0 0 0,1 0 10,-1-1-1,0 1 0,1-1 0,-1 0 0,1 0 0,-1 0 0,1-1 1,-1 1-1,1 0 0,0-1 0,-1 0 0,1 0 0,-1 0 0,1 0 1,0 0-1,-1 0 0,6-2 0,0 1 37,0-1 0,0-1 0,0 0 0,-1 0 0,1 0 0,-1-1 0,0 0 0,0-1 0,0 0 0,0 0 0,-1 0-1,0-1 1,9-10 0,-13 14-103,1-1 0,-1 0 0,0 0 0,0-1 0,0 1-1,-1 0 1,1 0 0,-1-1 0,1 1 0,-1-1-1,-1 0 1,1 1 0,0-1 0,-1 0 0,1 1 0,-1-1-1,0 0 1,-1 1 0,1-1 0,-1 0 0,1 1-1,-1-1 1,0 0 0,0 1 0,-1 0 0,1-1 0,-1 1-1,0 0 1,1-1 0,-1 1 0,-1 0 0,-2-3-1,4 4 5,0 1 0,-1-1-1,1 0 1,-1 1 0,1-1-1,-1 1 1,0 0-1,0-1 1,1 1 0,-1 0-1,0 0 1,0 0-1,0 0 1,-3 0 0,-13 1-463</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08.140"/>
    </inkml:context>
    <inkml:brush xml:id="br0">
      <inkml:brushProperty name="width" value="0.05" units="cm"/>
      <inkml:brushProperty name="height" value="0.05" units="cm"/>
    </inkml:brush>
  </inkml:definitions>
  <inkml:trace contextRef="#ctx0" brushRef="#br0">60 137 11522,'-53'7'2715,"47"-6"1840,339-14-518,635-110-3446,-944 117-586,-16 4-1,-8 1 4,-1087 143-1,1068-140-1,-19 3-26,73-3 2,290-9-404,-115 0-150,-86 4 205,166 0-792,-266 6 1010,-48 2 60,-119 14 77,-478 55-972,571-71 834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32.019"/>
    </inkml:context>
    <inkml:brush xml:id="br0">
      <inkml:brushProperty name="width" value="0.05" units="cm"/>
      <inkml:brushProperty name="height" value="0.05" units="cm"/>
    </inkml:brush>
  </inkml:definitions>
  <inkml:trace contextRef="#ctx0" brushRef="#br0">1 416 14699,'19'-5'1041,"0"0"1,35-14-1,6-3-168,34 0-355,1 5 0,115-7 0,-40 6 23,154-35 783,180-18-99,120 50-725,-58 4 103,-286 10-526,230-21 171,-477 21-89,-1-1-1,0-1 1,59-26 0,-56 21-187,-27 12-115,-2 1-2880,-8-3 1313,-6-2 1167</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0.439"/>
    </inkml:context>
    <inkml:brush xml:id="br0">
      <inkml:brushProperty name="width" value="0.05" units="cm"/>
      <inkml:brushProperty name="height" value="0.05" units="cm"/>
    </inkml:brush>
  </inkml:definitions>
  <inkml:trace contextRef="#ctx0" brushRef="#br0">46 18 12883,'10'-16'2521,"-10"15"-2466,0 1 0,0 0 0,0 0 1,1 0-1,-1 0 0,0 0 1,0 0-1,0 0 0,0 0 1,0 0-1,0 0 0,0 0 1,1 0-1,-1 0 0,0-1 1,0 1-1,0 0 0,0 0 0,0 0 1,0 0-1,0 0 0,1 0 1,-1 0-1,0 0 0,0 0 1,0 0-1,0 1 0,0-1 1,0 0-1,1 0 0,-1 0 0,0 0 1,0 0-1,0 0 0,0 0 1,0 0-1,0 0 0,0 0 1,0 0-1,0 0 0,1 0 1,-1 1-1,0-1 0,0 0 1,0 0-1,0 0 0,0 0 0,0 0 1,0 0-1,0 0 0,0 0 1,0 1-1,0-1 0,0 0 1,0 0-1,0 0 0,2 34 2828,-2-33-2947,-28 325 3046,18-245-2698,0-14-82,4-36-7,2 1 0,1 0 0,2 45 0,1-76-181,0-1-1,0 1 1,0-1 0,0 1-1,0-1 1,0 1 0,0-1 0,0 1-1,0-1 1,1 1 0,-1-1 0,0 1-1,0-1 1,0 1 0,1-1-1,-1 0 1,0 1 0,1-1 0,-1 1-1,0-1 1,1 0 0,-1 1 0,0-1-1,1 0 1,-1 1 0,1-1-1,-1 0 1,0 0 0,1 1 0,-1-1-1,1 0 1,0 0 0,0 0 13,1 0 0,-1 0 0,0 0 0,1-1 0,-1 1 0,0 0 1,0-1-1,1 1 0,-1-1 0,0 0 0,0 1 0,2-2 0,32-27 405,-34 28-416,168-178 1106,-99 102-835,113-129-835,-175 193-366,-11 5-396,1 8 1219,1-1-1,-1 1 1,0-1-1,0 1 1,0 0-1,1 0 1,-1 0 0,0 0-1,0 0 1,0 0-1,-2 1 1,-23 3-712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0.907"/>
    </inkml:context>
    <inkml:brush xml:id="br0">
      <inkml:brushProperty name="width" value="0.05" units="cm"/>
      <inkml:brushProperty name="height" value="0.05" units="cm"/>
    </inkml:brush>
  </inkml:definitions>
  <inkml:trace contextRef="#ctx0" brushRef="#br0">0 1 14795,'6'15'2353,"2"-4"-1193,4-2-376,3 0 2065,8 2-1473,6 1-168,4 2-352,0 1-215,3 2-297,-1-1-152,-5-1-328,-2-1-168,-7 1-465,-5-3-439,-3 0 936,-2 2-224,-6-3-144</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1.342"/>
    </inkml:context>
    <inkml:brush xml:id="br0">
      <inkml:brushProperty name="width" value="0.05" units="cm"/>
      <inkml:brushProperty name="height" value="0.05" units="cm"/>
    </inkml:brush>
  </inkml:definitions>
  <inkml:trace contextRef="#ctx0" brushRef="#br0">9 286 15747,'-2'4'488,"1"-1"0,0 1 0,0 0 0,0 0-1,0 0 1,0 4 0,1-8-402,0 1 1,0-1 0,0 1-1,0-1 1,0 1-1,0 0 1,0-1-1,0 1 1,0-1-1,0 1 1,0-1 0,1 1-1,-1-1 1,0 1-1,0-1 1,1 1-1,-1-1 1,0 1-1,0-1 1,1 1-1,-1-1 1,1 1 0,-1-1-1,0 0 1,1 1-1,-1-1 1,1 0-1,-1 1 1,1-1-1,-1 0 1,1 0 0,-1 1-1,1-1 1,-1 0-1,1 0 1,-1 0-1,1 0 1,-1 0-1,1 0 1,0 0 0,-1 0-1,1 0 1,-1 0-1,1 0 1,-1 0-1,1 0 1,-1 0-1,1 0 1,0 0-1,-1-1 1,1 1 0,0-1-1,9-3 256,-1-2 0,1 1-1,-1-1 1,0-1 0,-1 1 0,1-2 0,-1 1 0,10-13-1,-1 3-79,127-141 500,-101 108-737,-38 45-27,-3 1 0,1 1-1,-1 0 0,1 0 0,0 0 1,0 1-1,1-1 0,-1 1 0,0 0 0,6-3 1,-9 5 1,1 0 0,-1 0 0,0-1 1,0 1-1,0 0 0,1 0 0,-1 0 1,0 0-1,0 0 0,0 0 0,1 0 1,-1 0-1,0 0 0,0 0 0,0 0 1,1 0-1,-1 0 0,0 0 0,0 0 0,1 0 1,-1 0-1,0 0 0,0 1 0,0-1 1,1 0-1,-1 0 0,0 0 0,0 0 1,0 0-1,0 0 0,1 1 0,-1-1 1,0 0-1,0 0 0,0 0 0,0 1 1,2 10-16,-7 16-2,5-25 16,-12 49-94,-1 4-110,2 0 0,-6 76 0,17-101-483,-6-34 429</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1.809"/>
    </inkml:context>
    <inkml:brush xml:id="br0">
      <inkml:brushProperty name="width" value="0.05" units="cm"/>
      <inkml:brushProperty name="height" value="0.05" units="cm"/>
    </inkml:brush>
  </inkml:definitions>
  <inkml:trace contextRef="#ctx0" brushRef="#br0">0 32 13683,'3'3'350,"0"0"1,0 0-1,0-1 1,0 1-1,1-1 0,-1 0 1,1 1-1,-1-2 1,1 1-1,0 0 0,0-1 1,-1 0-1,1 1 1,0-2-1,0 1 0,6 0 1,8 1 728,0-2 0,25-2 0,-32 2-851,44-6 1249,87-22 1,-6 1-1211,-129 26-418,0 0 0,0 1 0,0 0 0,0 0 1,0 0-1,13 3 0,-19-3 76,1 1-1,-1-1 1,1 1 0,-1-1 0,0 1 0,1-1 0,-1 1-1,0 0 1,0 0 0,1 0 0,-1-1 0,0 1-1,0 0 1,0 0 0,0 1 0,0-1 0,0 0-1,-1 0 1,1 0 0,0 1 0,-1-1 0,1 0 0,0 1-1,-1-1 1,0 0 0,1 1 0,-1-1 0,0 1-1,0-1 1,0 1 0,0-1 0,0 1 0,0-1 0,0 0-1,0 1 1,0-1 0,-1 1 0,1-1 0,-1 3-1,-1-1-57,1 1-1,-1-1 0,1 1 0,-1-1 1,0 1-1,0-1 0,0 0 0,-1 0 1,-4 5-1,-12 7-604</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2.164"/>
    </inkml:context>
    <inkml:brush xml:id="br0">
      <inkml:brushProperty name="width" value="0.05" units="cm"/>
      <inkml:brushProperty name="height" value="0.05" units="cm"/>
    </inkml:brush>
  </inkml:definitions>
  <inkml:trace contextRef="#ctx0" brushRef="#br0">2 0 16548,'-1'17'1664,"13"-5"-864,9-4-208,18-4 808,0-1-119,15-1-297,1-2-120,0-3-288,0-2-208,-7 1-656,-7 2-544,-15 1 712,-5 2-184,-10 1-112</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3.836"/>
    </inkml:context>
    <inkml:brush xml:id="br0">
      <inkml:brushProperty name="width" value="0.05" units="cm"/>
      <inkml:brushProperty name="height" value="0.05" units="cm"/>
    </inkml:brush>
  </inkml:definitions>
  <inkml:trace contextRef="#ctx0" brushRef="#br0">18 21 17380,'0'-2'173,"1"0"-1,0 1 1,0-1 0,0 0 0,0 1-1,1-1 1,-1 1 0,0-1 0,1 1 0,2-3-1,-4 4-131,1 0 0,-1 0 0,0 0 0,1 0 0,-1 0 0,0 0 0,0 0 0,1 0 0,-1 0 0,0 0 0,0 0 0,1 0 0,-1 0 0,0 0 0,1 1 0,-1-1 0,0 0 0,0 0 0,0 0 0,1 0-1,-1 1 1,0-1 0,0 0 0,0 0 0,1 0 0,-1 1 0,0-1 0,0 0 0,0 0 0,0 0 0,1 1 0,-1-1 0,0 0 0,0 1 0,0-1 0,0 0 0,0 0 0,0 1 0,0-1 0,0 1 0,1 6 265,0 0 1,0 0 0,-1 0 0,-1 11 0,-19 154 326,9-94-276,0 88 0,11-162-325,0 0 30,0 1 0,0-1 0,0 0 0,1 1 0,1 5 0,-2-10-42,0 1 0,0 0 0,1-1 0,-1 1 0,0 0 0,1-1 0,-1 1 0,0-1 0,1 1 0,-1-1 0,1 1 0,-1-1 0,0 1 0,1-1 0,0 1 0,-1-1 0,1 1 0,-1-1 0,1 0 0,-1 1 0,1-1 0,0 0 0,-1 0 0,1 1 0,0-1 0,-1 0 0,1 0 0,0 0 0,-1 0 0,1 0 0,0 0 0,-1 0 0,1 0 0,0 0 0,-1 0 0,1 0 0,0 0 0,-1-1 0,1 1 0,0 0 0,-1 0 0,1-1 0,0 1 0,0-1 0,10-6 164,-1 0 0,0 0 0,0-1 0,-1 0 0,0-1 0,15-18 0,-4 5 29,238-242 814,-209 215-1546,-48 48 468,1 0 0,-1 0 0,0-1 0,1 1 0,-1 0 0,0-1 0,0 1 0,0-1 0,0 1 0,-1-1 0,1 1 0,1-3 0,-8 2 75,-9 6-236,-10 6-117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2.508"/>
    </inkml:context>
    <inkml:brush xml:id="br0">
      <inkml:brushProperty name="width" value="0.05" units="cm"/>
      <inkml:brushProperty name="height" value="0.05" units="cm"/>
    </inkml:brush>
  </inkml:definitions>
  <inkml:trace contextRef="#ctx0" brushRef="#br0">268 53 16684,'0'-2'108,"1"1"1,-1 0-1,0 0 1,0-1-1,0 1 1,0 0 0,0-1-1,0 1 1,0 0-1,-1-1 1,1 1 0,0 0-1,-1-1 1,1 1-1,-1 0 1,1 0-1,-1 0 1,0-1 0,1 1-1,-1 0 1,0 0-1,-1-1 1,0 0 41,-1 0 0,1 1 0,0-1 0,-1 1 0,1 0 0,-1 0 0,1 0 0,-1 0 0,0 0 0,-3 0 0,-2-1 112,-1 2 0,1-1 0,0 1 1,0 0-1,0 1 0,-14 2 0,10 0-139,1 1-1,-1 0 0,1 0 1,0 2-1,0-1 0,0 1 1,-10 9-1,16-12-98,1 0 1,-1 1-1,1 0 0,0 0 0,0 0 0,0 0 1,1 1-1,0-1 0,0 1 0,0 0 1,0 0-1,1 0 0,-1 0 0,1 0 0,1 1 1,-1-1-1,-1 7 0,3-9-15,0-1 0,1 1 0,-1-1 0,0 0 0,1 1 0,-1-1 0,1 0 0,-1 1 0,1-1 0,0 0 0,0 0 0,0 0 0,1 0 0,-1 0 0,0 0 0,1 0 0,-1 0 0,1 0 0,0 0 0,-1-1 0,1 1 0,0-1 0,0 0 0,0 1 0,0-1 0,0 0 1,1 0-1,-1 0 0,0 0 0,0-1 0,4 2 0,4 0 5,1 0 1,-1 0-1,0-1 1,1 0 0,-1-1-1,12-1 1,-5 0-9,1-2 1,0-1-1,-1 0 1,34-13 0,63-37 13,-112 53-16,0 0 0,0 0 0,0 0 0,0 1-1,0-1 1,0 0 0,0 1 0,0-1 0,0 1-1,0 0 1,0 0 0,3 0 0,-4 0-1,-1 0-1,1 1 1,0-1 0,-1 0 0,1 1-1,-1-1 1,1 1 0,-1-1-1,1 1 1,-1-1 0,1 1 0,-1-1-1,1 1 1,-1-1 0,1 1 0,-1 0-1,0-1 1,0 1 0,1 0-1,-1-1 1,0 1 0,0 0 0,0-1-1,0 1 1,1 0 0,-1 0 0,0-1-1,0 1 1,-1 0 0,1-1-1,0 1 1,0 0 0,0-1 0,0 1-1,-1 0 1,1 0 0,-1 0 0,-3 14 114,3-11-61,0 0 1,0 0-1,0 0 1,0 0-1,1 1 1,-1-1 0,2 8-1,-1-12-45,0 1-1,1-1 1,-1 1-1,0-1 1,1 1 0,-1-1-1,1 0 1,-1 1-1,1-1 1,-1 0 0,1 1-1,-1-1 1,1 0-1,0 0 1,-1 1-1,1-1 1,-1 0 0,1 0-1,0 0 1,-1 0-1,1 0 1,-1 0 0,1 0-1,0 0 1,-1 0-1,1 0 1,0 0-1,-1 0 1,1 0 0,-1 0-1,1-1 1,-1 1-1,1 0 1,0 0 0,-1-1-1,1 1 1,0-1-1,23-11 43,-23 12-52,52-35-133,-38 23 19,1 2-1,0 0 0,20-9 0,-35 18 106,0 1-1,0-1 1,0 1-1,0-1 0,0 1 1,0 0-1,0-1 1,0 1-1,0 0 0,0 0 1,0 0-1,0 0 1,0 0-1,0 0 0,0 0 1,0 0-1,0 0 1,1 0-1,-1 0 0,0 1 1,0-1-1,0 0 1,0 1-1,0-1 0,1 1 1,-1 1 12,0 0 0,0 0 0,0 0 0,0 1 0,0-1 0,0 0 0,0 0 0,-1 1 0,1 3 0,0-4 6,-1-1-19,0 0 0,1 0-1,-1 0 1,1 0 0,-1 0 0,1 0-1,-1 0 1,1 0 0,0 0 0,0 0 0,-1 0-1,1 0 1,0 0 0,0-1 0,0 1-1,0 0 1,0-1 0,0 1 0,0-1 0,0 1-1,0-1 1,0 1 0,0-1 0,0 1-1,0-1 1,1 0 0,-1 0 0,0 0 0,0 0-1,0 0 1,0 0 0,1 0 0,-1 0 0,1 0-1,7-2-517,-1 1-1,0-1 0,15-6 1,-8 4-394,-12 3 746,115-38-6225,-101 32 5841,-1-1 1,-1 0 0,0-1 0,0 0-1,15-14 1,4-6 103</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4.267"/>
    </inkml:context>
    <inkml:brush xml:id="br0">
      <inkml:brushProperty name="width" value="0.05" units="cm"/>
      <inkml:brushProperty name="height" value="0.05" units="cm"/>
    </inkml:brush>
  </inkml:definitions>
  <inkml:trace contextRef="#ctx0" brushRef="#br0">0 1 18268,'18'18'1808,"1"-2"-1232,-1-1-216,2 2 489,3 1-425,-1 4-16,-3 0-168,7 9-240,0-3-176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4.659"/>
    </inkml:context>
    <inkml:brush xml:id="br0">
      <inkml:brushProperty name="width" value="0.05" units="cm"/>
      <inkml:brushProperty name="height" value="0.05" units="cm"/>
    </inkml:brush>
  </inkml:definitions>
  <inkml:trace contextRef="#ctx0" brushRef="#br0">80 0 17036,'-5'2'169,"0"0"1,0 0-1,1 1 1,-1-1-1,1 1 1,0 0-1,-1 1 1,2-1-1,-1 1 1,0-1 0,1 1-1,-1 0 1,1 0-1,0 1 1,0-1-1,1 1 1,-4 7-1,5-9-86,-1 1 0,1-1 0,0 0 0,0 0 0,1 1 0,-1-1 0,1 0 0,-1 1 0,1-1-1,0 1 1,1-1 0,-1 0 0,0 1 0,1-1 0,0 0 0,0 1 0,0-1 0,0 0 0,0 0 0,1 0-1,0 0 1,-1 0 0,1 0 0,0 0 0,0 0 0,0-1 0,5 5 0,-2-4 22,-1 0 0,1 0 0,0-1 1,0 0-1,0 1 0,0-1 0,0-1 1,1 1-1,-1-1 0,0 0 0,1 0 0,-1-1 1,1 0-1,-1 0 0,1 0 0,-1 0 0,1-1 1,-1 0-1,6-2 0,2 0 114,0 0 0,0-2-1,-1 0 1,0 0 0,0-1-1,20-13 1,-27 15-133,0 0 0,0 0-1,0 0 1,-1 0 0,0-1-1,0 0 1,0 0 0,-1 0 0,4-7-1,-6 10-74,0 1 1,0-1-1,-1 0 0,1 1 0,0-1 0,-1 0 0,0 0 0,1 1 1,-1-1-1,0 0 0,0 0 0,0 0 0,0 1 0,0-1 1,-1 0-1,1 0 0,-1 1 0,1-1 0,-1 0 0,1 0 0,-1 1 1,0-1-1,0 1 0,0-1 0,0 1 0,0-1 0,0 1 0,0-1 1,0 1-1,-1 0 0,1 0 0,0 0 0,-1 0 0,1 0 1,-1 0-1,-2-1 0,0-1-115,-1 2-1,0-1 1,1 0 0,-1 1 0,0 0 0,0 0 0,0 0-1,0 1 1,0-1 0,0 1 0,0 1 0,0-1-1,0 1 1,0-1 0,-7 3 0,5-1-87,0 1 0,-1-1 0,1 1 0,0 1 1,1-1-1,-1 1 0,0 0 0,1 1 0,-8 6 0,1 5-502</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5.031"/>
    </inkml:context>
    <inkml:brush xml:id="br0">
      <inkml:brushProperty name="width" value="0.05" units="cm"/>
      <inkml:brushProperty name="height" value="0.05" units="cm"/>
    </inkml:brush>
  </inkml:definitions>
  <inkml:trace contextRef="#ctx0" brushRef="#br0">204 116 14827,'6'-6'449,"41"-43"1414,-43 45-1547,0-1 1,0 1-1,-1-1 0,0 0 0,0 0 1,0-1-1,-1 1 0,4-11 1,-6 16-283,0 0 0,0-1 0,0 1 1,0 0-1,0 0 0,0 0 0,0 0 1,0 0-1,0-1 0,0 1 0,0 0 1,0 0-1,0 0 0,0 0 0,0 0 1,0-1-1,0 1 0,0 0 1,0 0-1,0 0 0,0 0 0,0 0 1,0-1-1,0 1 0,0 0 0,0 0 1,0 0-1,0 0 0,0 0 0,-1 0 1,1-1-1,0 1 0,0 0 0,0 0 1,0 0-1,0 0 0,0 0 0,0 0 1,-1 0-1,1 0 0,0 0 0,0 0 1,0 0-1,0 0 0,0-1 1,-1 1-1,1 0 0,0 0 0,0 0 1,0 0-1,0 0 0,0 0 0,-1 0 1,-11 6 883,-12 13-24,-2 7-733,2 1 0,0 1 0,2 1 0,0 1 0,3 0 0,0 2 0,2 0 0,2 1 0,0 1 0,3 0 0,-13 52 0,22-71-138,1 1-1,0-1 1,1 0 0,0 1-1,2-1 1,0 1 0,0-1-1,1 1 1,1-1 0,8 24-1,-8-30-93,1 0-1,0 0 0,1 0 0,-1-1 0,2 1 0,-1-1 0,1 0 1,1-1-1,-1 1 0,1-1 0,0 0 0,1-1 0,0 0 0,0 0 0,0-1 1,1 0-1,13 6 0,-11-7-1,0 0 1,0 0-1,1-1 1,-1-1-1,1 0 1,0 0-1,19-1 1,27-8-287</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5.792"/>
    </inkml:context>
    <inkml:brush xml:id="br0">
      <inkml:brushProperty name="width" value="0.05" units="cm"/>
      <inkml:brushProperty name="height" value="0.05" units="cm"/>
    </inkml:brush>
  </inkml:definitions>
  <inkml:trace contextRef="#ctx0" brushRef="#br0">1 519 16363,'0'1'92,"0"-1"-1,0 1 1,0-1-1,0 1 0,0-1 1,0 1-1,0 0 1,0-1-1,0 1 0,0-1 1,0 1-1,0-1 1,1 1-1,-1-1 0,0 1 1,0-1-1,0 1 0,1-1 1,-1 0-1,0 1 1,1-1-1,-1 1 0,1 0 1,0-2-8,0 1 0,0 0 1,0 0-1,0-1 0,0 1 0,0 0 1,0-1-1,0 1 0,0-1 1,-1 1-1,1-1 0,0 0 0,0 1 1,0-1-1,-1 0 0,2 0 1,212-198 5218,85-124-4449,-348 460-818,40-110 7,2 0 1,-7 41 0,12-59-259,1 0 1,1 1-1,0-1 1,0 0 0,1 1-1,0-1 1,0 0 0,1 0-1,0 0 1,1 0-1,5 12 1,-7-20 152,-1 1 0,1-1 1,0 0-1,-1 1 0,1-1 0,0 0 1,0 0-1,0 0 0,0 0 0,0 0 0,0 0 1,0 0-1,0 0 0,3 1 0,7-2-563</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6.214"/>
    </inkml:context>
    <inkml:brush xml:id="br0">
      <inkml:brushProperty name="width" value="0.05" units="cm"/>
      <inkml:brushProperty name="height" value="0.05" units="cm"/>
    </inkml:brush>
  </inkml:definitions>
  <inkml:trace contextRef="#ctx0" brushRef="#br0">66 1 19172,'0'0'47,"0"0"1,0 0-1,0 0 1,0 0-1,0 0 0,0 0 1,0 0-1,0 0 0,0 0 1,0 0-1,0 1 1,0-1-1,0 0 0,0 0 1,0 0-1,0 0 0,0 0 1,0 0-1,0 0 1,0 0 141,0 0-142,0 0 1,0 0-1,1 0 1,-1 1-1,0-1 0,0 0 1,0 0-1,0 0 0,0 0 1,0 0-1,0 0 1,0 0-1,0 0 0,0 0 1,0 0-1,0 0 0,0 0 1,1 0-1,-1 0 1,0 0-1,0 0 0,0 0 1,0 0-1,0 0 0,0 0 1,0 0-1,0 0 1,0 0-1,0-1 0,0 1 1,1 0 189,-1 0-190,0 0 0,0 0 1,0 0-1,0 0 1,0 0-1,-1 11 1406,-6 14 26,-11 30-407,-15 85 1,29-115-1348,1-1 1,1 1-1,1 0 0,1-1 1,2 1-1,4 26 0,-1-34-870,-2-7 13,-7-14-729,-7-11 942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6.601"/>
    </inkml:context>
    <inkml:brush xml:id="br0">
      <inkml:brushProperty name="width" value="0.05" units="cm"/>
      <inkml:brushProperty name="height" value="0.05" units="cm"/>
    </inkml:brush>
  </inkml:definitions>
  <inkml:trace contextRef="#ctx0" brushRef="#br0">1 58 14867,'0'-6'1897,"9"2"-897,3-3-336,10 3 1352,4-2-591,7 1-361,4-1-192,5 1-640,-3 1-416,4-1-448,-3 1 600,-2 2-232,-4 2-144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7.066"/>
    </inkml:context>
    <inkml:brush xml:id="br0">
      <inkml:brushProperty name="width" value="0.05" units="cm"/>
      <inkml:brushProperty name="height" value="0.05" units="cm"/>
    </inkml:brush>
  </inkml:definitions>
  <inkml:trace contextRef="#ctx0" brushRef="#br0">65 409 20636,'12'-2'1205,"-8"5"-246,-12 14 508,3-8-953,1-1-130,-37 74 1067,37-72-1435,0 0 1,0 0 0,1 0-1,1 0 1,0 1 0,-1 13-1,3-21-21,0 0-1,0 0 0,0-1 1,0 1-1,0 0 0,1 0 0,-1-1 1,1 1-1,0-1 0,0 1 1,0 0-1,0-1 0,0 0 1,1 1-1,-1-1 0,1 0 0,-1 1 1,1-1-1,0 0 0,0 0 1,0-1-1,0 1 0,0 0 0,0-1 1,0 1-1,1-1 0,-1 1 1,1-1-1,-1 0 0,1 0 1,-1 0-1,4 0 0,0 0-130,-1 0 0,0-1 1,1 0-1,-1 0 0,1 0 0,-1-1 0,1 1 0,-1-1 0,0 0 1,0-1-1,1 0 0,-1 1 0,0-2 0,0 1 0,7-5 1,0-2-144,0 0 0,16-18 0,-26 25 234,24-27-543</inkml:trace>
  <inkml:trace contextRef="#ctx0" brushRef="#br0" timeOffset="1">114 9 17996,'-16'-9'2016,"13"9"-1248,-4 2-343,7 5 1359,5 4-720,7 6-1096,2 0-736,11-4 640,1-2-168,6-6-136</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6:27.471"/>
    </inkml:context>
    <inkml:brush xml:id="br0">
      <inkml:brushProperty name="width" value="0.05" units="cm"/>
      <inkml:brushProperty name="height" value="0.05" units="cm"/>
    </inkml:brush>
  </inkml:definitions>
  <inkml:trace contextRef="#ctx0" brushRef="#br0">290 1 18596,'13'35'1792,"0"3"-1071,3 5-241,2 6 752,-3 2-136,-4 1-336,-6 0-160,-10 4-232,-6 6-95,-16 6-177,-10 4-104,-9 0-345,-6 0-319,-6-7-2336,4 0 2632,7-8-369,4-11-279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18.664"/>
    </inkml:context>
    <inkml:brush xml:id="br0">
      <inkml:brushProperty name="width" value="0.05" units="cm"/>
      <inkml:brushProperty name="height" value="0.05" units="cm"/>
    </inkml:brush>
  </inkml:definitions>
  <inkml:trace contextRef="#ctx0" brushRef="#br0">56 19 16884,'9'-19'1604,"-9"19"-1576,0 0 1,0 1-1,0-1 1,1 0-1,-1 0 1,0 0-1,0 0 1,0 0-1,1 1 0,-1-1 1,0 0-1,0 0 1,0 0-1,0 1 1,0-1-1,1 0 1,-1 0-1,0 0 1,0 1-1,0-1 1,0 0-1,0 0 1,0 1-1,0-1 1,0 0-1,0 0 1,0 1-1,0-1 0,0 0 1,0 0-1,0 1 1,0-1-1,0 0 1,0 0-1,0 0 1,-1 1-1,-3 43 982,-12 49-330,-29 242-233,45-324-482,-1-3-82,0 0 0,1 0 1,0 0-1,1 0 1,1 8-1,-2-16 75,0 1 0,0-1 0,0 1 0,0-1 1,0 1-1,0-1 0,1 1 0,-1-1 0,0 1 0,0 0 0,0-1 0,1 1 0,-1-1 0,0 0 0,1 1 1,-1-1-1,0 1 0,1-1 0,-1 1 0,1-1 0,-1 0 0,1 1 0,-1-1 0,0 0 0,1 0 0,-1 1 0,1-1 1,-1 0-1,1 0 0,0 0 0,-1 1 0,1-1 0,0 0 0,0-1-15,1 1 1,-1-1-1,0 1 0,1-1 0,-1 1 1,0-1-1,0 0 0,1 0 0,-1 0 1,0 0-1,0 0 0,1-1 0,29-40-563,-30 40 565,26-40-630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19.066"/>
    </inkml:context>
    <inkml:brush xml:id="br0">
      <inkml:brushProperty name="width" value="0.05" units="cm"/>
      <inkml:brushProperty name="height" value="0.05" units="cm"/>
    </inkml:brush>
  </inkml:definitions>
  <inkml:trace contextRef="#ctx0" brushRef="#br0">215 22 15451,'9'-21'1361,"-7"31"-897,-7 15-200,-10 19 720,-2 8-392,2 10-272,-4 2-64,9-1-264,2-4-200,6-16-400,2-6-136,3-13-1249,1-7 1601,-4-9-304,-2-7-296</inkml:trace>
  <inkml:trace contextRef="#ctx0" brushRef="#br0" timeOffset="1">27 431 14571,'-14'-11'1929,"6"0"-977,4 2-368,10 2 1304,8-1-639,10 3-353,4 1-160,10-2-736,5-2-392,7 2-1353,-1-5 1537,11 7-256,-5-1-176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2.929"/>
    </inkml:context>
    <inkml:brush xml:id="br0">
      <inkml:brushProperty name="width" value="0.05" units="cm"/>
      <inkml:brushProperty name="height" value="0.05" units="cm"/>
    </inkml:brush>
  </inkml:definitions>
  <inkml:trace contextRef="#ctx0" brushRef="#br0">200 13 13147,'-1'-12'1821,"-6"32"-784,-6 24 520,3 1 1,-6 57 0,14-74-1046,0 0 1,2 0 0,1 0-1,9 55 1,-8-74-407,1 0 1,-1 0-1,6 10 0,-7-16-135,0-1 1,1 1-1,-1-1 1,0 0-1,1 1 0,0-1 1,0 0-1,0 0 0,0 0 1,0 0-1,0 0 0,0 0 1,4 1-1,-5-2 5,-1-1 0,0 0 0,1 0 0,-1 1 0,1-1 0,-1 0 0,0 0 0,1 0 0,-1 0 0,1 1 0,-1-1 0,0 0 0,1 0 0,-1 0 0,1 0 0,-1 0 0,1 0 0,-1 0 0,1 0 0,-1 0 0,0-1 0,1 1 0,-1 0 0,1 0 0,-1 0 0,0 0 0,1-1 0,-1 1 0,1 0 0,-1 0 0,0-1 0,1 1 0,-1 0 0,0-1 0,0 1 0,1 0 0,-1-1 0,0 1 0,0 0 0,1-1 0,-1 1 0,0 0 0,0-1 0,0 1 0,0-1 0,1 1 0,-1-1 0,0 1 0,0 0 0,0-1 0,0 1 0,0-1 0,0 1 0,0-1 0,0 1 0,-1 0 0,1-1 0,0 1 0,0-1 0,0 1 0,-7-29-911,-1 10 538,-1 1-1,-1 0 1,-1 1 0,0 1 0,-2-1 0,-14-14 0,4 7 940,0 1 0,-54-39 0,77 62-505,0 0 1,0 0-1,1 0 1,-1 0-1,0 0 1,0 0-1,0 0 1,0 0-1,0 0 1,0 0-1,0 0 1,0-1-1,0 1 1,0 0-1,0 0 1,0 0-1,0 0 1,0 0 0,0 0-1,0 0 1,0 0-1,0 0 1,0 0-1,0 0 1,0 0-1,0 0 1,0 0-1,0 0 1,0-1-1,0 1 1,0 0-1,0 0 1,0 0-1,0 0 1,0 0-1,0 0 1,0 0-1,0 0 1,0 0-1,0 0 1,0 0-1,0 0 1,0 0-1,0 0 1,0 0-1,0 0 1,0-1-1,0 1 1,0 0-1,0 0 1,0 0-1,0 0 1,-1 0-1,14 2 1035,29 7-590,-14-2-216,10 1-314,52 9-1003,-83-17 970,0 1 1,1-1-1,-1 0 1,0 0 0,1-1-1,-1 0 1,0 0 0,0-1-1,11-4 1,12-14-346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19.701"/>
    </inkml:context>
    <inkml:brush xml:id="br0">
      <inkml:brushProperty name="width" value="0.05" units="cm"/>
      <inkml:brushProperty name="height" value="0.05" units="cm"/>
    </inkml:brush>
  </inkml:definitions>
  <inkml:trace contextRef="#ctx0" brushRef="#br0">142 25 17500,'-18'9'783,"0"0"-179,-1 2 0,-20 14-1,35-22-515,0 0 0,0 0-1,1 1 1,0-1-1,-1 1 1,1 0-1,0-1 1,0 1-1,1 1 1,-1-1 0,1 0-1,0 1 1,0-1-1,1 1 1,-2 5-1,3-9-77,-1 1 0,1-1 1,0 1-1,0-1 0,-1 1 0,1-1 0,0 1 0,1-1 0,-1 1 0,0-1 0,0 0 0,1 1 1,-1-1-1,0 1 0,1-1 0,0 0 0,-1 1 0,1-1 0,0 0 0,0 0 0,-1 1 0,1-1 1,0 0-1,0 0 0,0 0 0,1 0 0,-1 0 0,0 0 0,0 0 0,0-1 0,1 1 0,-1 0 1,0-1-1,1 1 0,-1-1 0,1 1 0,-1-1 0,0 0 0,1 1 0,-1-1 0,1 0 0,-1 0 1,1 0-1,2-1 0,1 1 18,0 0 0,0-1 0,1 0-1,-1 0 1,0 0 0,0-1 0,0 1 0,0-1 0,0 0 0,0-1 0,6-3 0,1-6 54,0 0 0,-1 0 0,-1-1 0,1 0 0,-2-1 0,0 0 0,-1 0 0,8-18 0,-6 12-7,-9 19-69,-1 0 0,1 0-1,0 0 1,0 0-1,0 0 1,0 0 0,0 1-1,0-1 1,0 0 0,0 0-1,0 1 1,0-1-1,0 1 1,0-1 0,0 1-1,1-1 1,-1 1 0,0 0-1,0 0 1,1-1 0,-1 1-1,0 0 1,0 0-1,1 0 1,-1 0 0,1 1-1,39 9 15,-23-5-24,14 1-11,-15-3 2,-1 0 1,1 1-1,-1 1 1,0 0-1,21 10 1,-35-14 10,0 1 0,-1-1 1,1 0-1,0 0 0,-1 1 1,1-1-1,0 1 0,-1-1 1,0 1-1,1 0 0,-1-1 1,0 1-1,0 0 0,0 0 1,0 0-1,0 0 0,0 0 1,-1 0-1,1 0 0,-1 0 1,1 0-1,-1 0 0,0 4 1,-1 2-2,0-1-1,0 1 1,-1-1 0,0 0 0,-4 11 0,5-14 3,0-3 0,1-1 0,-1 1 0,1 0 0,0-1 0,0 1 0,-1 0 0,1-1 0,0 1 0,0 0 0,0 0 0,0-1 0,0 1 0,0 0 0,0-1 0,0 1 0,0 0 0,0 0 0,0-1 0,1 1 0,-1 0 0,0-1 0,0 1 0,1 0 0,-1-1 0,0 1 0,1-1 0,-1 1 0,1 0 0,-1-1 0,1 1 0,-1-1 0,1 1 0,0 0 0,1-1-1,0 1 0,0 0 0,0-1 1,0 0-1,0 1 0,0-1 0,0 0 0,1 0 0,-1 0 1,0 0-1,3-1 0,9-2-15,0-1-1,19-7 1,51-28-116,-22 9-109,-62 30 237,0 0 1,1 0-1,-1 0 1,0 0 0,0 0-1,1 0 1,-1 0-1,0 0 1,0 0-1,1 0 1,-1 0-1,0 0 1,0 0 0,0 0-1,1 1 1,-1-1-1,0 0 1,0 0-1,1 0 1,-1 0-1,0 0 1,0 0-1,0 1 1,1-1 0,-1 0-1,0 0 1,0 0-1,0 1 1,0-1-1,0 0 1,1 0-1,-1 0 1,0 1-1,0-1 1,0 0 0,0 0-1,0 1 1,0-1-1,0 0 1,0 0-1,0 1 1,0-1-1,0 0 1,0 0-1,0 1 1,0-1 0,0 0-1,0 0 1,0 1-1,0-1 1,-2 16-19,2-14 12,-1 0 8,1 0 1,0 0-1,0 0 1,0 0 0,0 0-1,0 0 1,0 0-1,0 0 1,1 0-1,-1 0 1,1 0-1,-1 0 1,1 0-1,0-1 1,0 1 0,0 0-1,0 0 1,0-1-1,0 1 1,0 0-1,1-1 1,-1 1-1,1-1 1,-1 0-1,1 1 1,-1-1-1,1 0 1,0 0 0,0 0-1,-1 0 1,1 0-1,0-1 1,0 1-1,0 0 1,0-1-1,0 1 1,0-1-1,0 0 1,0 0 0,0 0-1,2 0 1,10 0 22,0-1 1,0 0 0,0-1-1,23-6 1,-36 8-17,2-1 4,13-2 122,0-1 0,-1 0 0,0-1 0,0 0 0,0-2-1,26-14 1,-41 20-113,1 1 1,-1 0-1,1-1 0,-1 1 0,1 0 0,-1-1 0,1 1 0,-1-1 0,1 1 0,-1-1 0,0 1 0,1-1 0,-1 1 0,0-1 1,0 1-1,1-1 0,-1 1 0,0-1 0,0 0 0,0 1 0,1-1 0,-1 1 0,0-1 0,0 0 0,0 1 0,0-1 0,0 1 1,0-1-1,-1 0 0,1 1 0,0-1 0,0 1 0,0-1 0,0 1 0,-1-1 0,1 0 0,0 1 0,-1-1 0,1 1 0,-1-1 1,-23-18 374,22 18-398,0 0 1,0-1-1,0 1 0,0 0 1,0-1-1,0 1 1,0-1-1,1 0 0,-3-3 1,4 5-24,0 0 0,0 0 0,0 1 0,0-1 1,0 0-1,0 0 0,0 0 0,1 0 0,-1 0 0,0 0 1,0 0-1,0 1 0,0-1 0,0 0 0,1 0 1,-1 0-1,0 0 0,0 0 0,0 0 0,0 0 0,1 0 1,-1 0-1,0 0 0,0 0 0,0 0 0,0 0 1,1 0-1,-1 0 0,0 0 0,0 0 0,0 0 1,0 0-1,1 0 0,-1 0 0,0 0 0,0-1 0,0 1 1,0 0-1,0 0 0,1 0 0,-1 0 0,0 0 1,0 0-1,0 0 0,0-1 0,0 1 0,0 0 1,0 0-1,0 0 0,1 0 0,-1 0 0,0-1 0,0 1 1,0 0-1,0 0 0,0 0 0,0 0 0,0 0 1,0-1-1,0 1 0,0 0 0,0 0 0,0 0 1,0 0-1,0-1 0,0 1 0,0 0 0,0 0 0,4 1-244,5-2-186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0.542"/>
    </inkml:context>
    <inkml:brush xml:id="br0">
      <inkml:brushProperty name="width" value="0.05" units="cm"/>
      <inkml:brushProperty name="height" value="0.05" units="cm"/>
    </inkml:brush>
  </inkml:definitions>
  <inkml:trace contextRef="#ctx0" brushRef="#br0">141 0 19212,'1'0'93,"0"1"-1,0-1 1,0 1 0,0 0-1,1-1 1,-1 1 0,0 0-1,-1 0 1,1 0 0,0-1-1,0 1 1,0 0 0,0 0-1,-1 0 1,1 0 0,0 1-1,-1-1 1,1 0 0,-1 0-1,0 0 1,1 0 0,-1 0-1,0 1 1,1-1 0,-1 0-1,0 2 1,2 39 421,-2-30-60,2 43 219,2 67-3,26 174 0,-29-295-672,-1 0 0,0 0 1,0 0-1,1 0 0,-1 0 1,0 0-1,0 0 0,0 0 1,0 0-1,0 0 0,-1 0 1,1 0-1,0 0 0,0 0 1,-1 0-1,0 1 0,1-2-2,0 1-1,-1-1 1,1 0-1,0 0 1,-1 0 0,1 0-1,-1 0 1,1 0-1,0 0 1,-1 0-1,1 0 1,-1 0-1,1 0 1,0 0 0,-1 0-1,1 0 1,0 0-1,-1 0 1,1 0-1,-1 0 1,1-1-1,0 1 1,-1 0 0,1 0-1,0 0 1,-1-1-1,1 1 1,-1 0-1,-30-30-342,23 22 257,-29-27-400,-57-72 0,93 105 501,-1 0 1,1 1 0,-1-1 0,1 0-1,0-1 1,0 1 0,0 0 0,0 0-1,0 0 1,0-1 0,0 1 0,1 0 0,-1-1-1,1 1 1,0-1 0,0 1 0,0-3-1,0 4 5,0 0-1,1 1 0,-1-1 0,0 0 1,1 0-1,-1 1 0,1-1 0,-1 0 0,1 1 1,0-1-1,-1 1 0,1-1 0,-1 1 1,1-1-1,0 1 0,0-1 0,-1 1 1,2-1-1,1 0 17,0 0-1,0 0 1,0 1 0,0-1-1,0 1 1,1 0 0,2 0-1,221 12-3242,-189-13 2544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0.959"/>
    </inkml:context>
    <inkml:brush xml:id="br0">
      <inkml:brushProperty name="width" value="0.05" units="cm"/>
      <inkml:brushProperty name="height" value="0.05" units="cm"/>
    </inkml:brush>
  </inkml:definitions>
  <inkml:trace contextRef="#ctx0" brushRef="#br0">63 1 16003,'-3'6'589,"-1"1"-1,0-1 0,0 1 1,-6 5-1,5-6-204,0 0 0,1 0 0,0 1 0,-4 8-1,5-9-204,1-1-1,1 0 0,-1 1 1,1-1-1,0 1 0,0 0 1,1-1-1,-1 1 0,1 0 1,1-1-1,-1 1 0,2 7 1,-1-10-137,0 0 0,0 1 0,0-1 0,1 0 0,-1 0 0,1 0 0,0 0 0,-1-1 0,1 1 1,1 0-1,-1-1 0,0 1 0,1-1 0,-1 0 0,1 0 0,0 0 0,-1 0 0,1 0 0,0 0 0,0-1 0,0 1 0,4 0 1,3 1-12,0-1 0,-1 0 1,1-1-1,0 0 0,0-1 1,0 0-1,-1 0 1,1-1-1,0 0 0,11-3 1,-6 0-1,0 0 0,0-1 0,0-1 0,0-1 0,22-13 1,-32 17-15,0-1 0,0 0 1,0 0-1,0-1 1,-1 0-1,0 0 1,1 0-1,-2 0 0,5-8 1,-7 12-22,0-1 1,0 1-1,0-1 0,-1 1 1,1-1-1,0 1 1,-1-1-1,0 0 0,1 1 1,-1-1-1,0 1 1,0-1-1,0 0 0,0 1 1,0-1-1,0 0 0,0 1 1,-1-1-1,1 0 1,-1 1-1,1-1 0,-1 1 1,1-1-1,-1 1 1,0-1-1,0 1 0,0 0 1,0-1-1,0 1 1,0 0-1,0-1 0,0 1 1,0 0-1,-1 0 1,1 0-1,0 0 0,-1 1 1,1-1-1,-1 0 0,1 0 1,-3 0-1,0 0-98,0 0 0,0 0 1,-1 0-1,1 0 0,0 1 0,0 0 0,0 0 0,0 0 0,0 0 0,-1 1 0,1-1 0,-6 3 0,1-1-24,0 1-1,1 0 1,-1 1-1,-11 7 1,-6 7-297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1.414"/>
    </inkml:context>
    <inkml:brush xml:id="br0">
      <inkml:brushProperty name="width" value="0.05" units="cm"/>
      <inkml:brushProperty name="height" value="0.05" units="cm"/>
    </inkml:brush>
  </inkml:definitions>
  <inkml:trace contextRef="#ctx0" brushRef="#br0">187 47 19996,'1'-2'148,"0"0"-1,-1 0 0,0-1 0,1 1 1,-1 0-1,0-1 0,0 1 0,0 0 1,-1-1-1,1 1 0,0 0 1,-1 0-1,-1-4 0,2 5-108,-1 1 0,1-1 0,-1 0 0,0 0 0,1 0 0,-1 1-1,0-1 1,1 0 0,-1 1 0,0-1 0,0 1 0,0-1 0,0 1 0,0-1 0,1 1 0,-1 0-1,0-1 1,0 1 0,0 0 0,0 0 0,0 0 0,0-1 0,0 1 0,0 0 0,0 0 0,0 1-1,0-1 1,0 0 0,0 0 0,0 0 0,0 1 0,0-1 0,0 0 0,-1 2 0,-4 0 63,1 1 0,0 0 0,0 0 0,0 1 1,0 0-1,0 0 0,1 0 0,0 0 0,0 1 0,0-1 1,-5 9-1,-5 8-32,-14 30 1,18-30-57,1-1 1,0 2 0,-5 23-1,12-35-16,-1-1 0,2 1 0,-1 0 0,1 0 0,1 0 0,0 0 0,0 0 0,1 0 0,3 14 0,-4-22-40,1 0 0,0 0-1,0 0 1,0 1-1,0-1 1,0 0 0,0 0-1,1 0 1,-1-1-1,1 1 1,-1 0 0,1 0-1,0-1 1,-1 1 0,1-1-1,0 0 1,0 1-1,0-1 1,0 0 0,0 0-1,1 0 1,-1 0-1,0-1 1,0 1 0,1-1-1,-1 1 1,0-1 0,1 0-1,-1 0 1,0 0-1,1 0 1,-1 0 0,0 0-1,1-1 1,1 0-1,6-1-115,-1 0 0,0-1-1,0 0 1,0-1 0,0 0-1,-1 0 1,12-8 0,14-13-350</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1.906"/>
    </inkml:context>
    <inkml:brush xml:id="br0">
      <inkml:brushProperty name="width" value="0.05" units="cm"/>
      <inkml:brushProperty name="height" value="0.05" units="cm"/>
    </inkml:brush>
  </inkml:definitions>
  <inkml:trace contextRef="#ctx0" brushRef="#br0">65 68 19036,'-21'28'1390,"15"-22"-1185,1 0 1,0 0-1,0 1 0,1 0 0,0 0 0,0 0 0,0 0 1,-3 10-1,7-16-181,0-1 0,0 1 0,1-1 0,-1 1 0,0-1 0,0 1 0,0-1 0,0 1 0,0-1 0,1 0 0,-1 1 0,0-1 0,0 1 0,1-1 0,-1 0 0,0 1-1,1-1 1,-1 0 0,0 1 0,1-1 0,-1 0 0,1 0 0,-1 1 0,0-1 0,1 0 0,-1 0 0,1 0 0,-1 1 0,1-1 0,-1 0 0,0 0 0,1 0 0,-1 0 0,1 0 0,-1 0 0,1 0 0,-1 0 0,1 0 0,-1 0 0,1 0 0,-1 0 0,1-1 0,-1 1 0,0 0 0,1 0 0,0-1 0,30-6 192,-29 7-179,123-47 81,-84 29-93,67-18 0,-102 34-19,0 1 0,0-1 0,1 2 0,-1-1 0,0 1 0,1 0 0,-1 0 0,1 0 0,10 3 0,-13-2 21,0 1-1,-1-1 0,1 1 0,-1 0 1,1 0-1,-1 0 0,0 1 0,0-1 1,0 1-1,0-1 0,0 1 1,0 0-1,-1 0 0,1 0 0,-1 1 1,2 4-1,-3-6-5,0-1 0,0 1 0,0 0 0,0 0 0,0 0 0,1 0 0,-1-1 0,0 1-1,1-1 1,-1 1 0,1-1 0,0 0 0,-1 1 0,1-1 0,0 0 0,0 0 0,0 0 0,0 0 0,0 0 0,0-1 0,0 1 0,0-1 0,0 1 0,0-1 0,0 0 0,0 0 0,0 0 0,1 0 0,-1 0 0,0 0 0,0 0-1,0-1 1,0 1 0,3-2 0,14-3 20,1-1-1,-1 0 1,-1-2-1,21-10 1,20-9-141,-36 18 37,47-17-148,-63 24 169,-1 0-1,1 1 1,-1 0 0,1 0-1,0 1 1,-1-1 0,1 2 0,10 0-1,-15-1 29,0 1-1,-1-1 0,1 1 0,-1-1 0,1 1 1,-1 0-1,1 0 0,-1-1 0,1 1 1,-1 0-1,0 0 0,1 0 0,-1 1 1,0-1-1,0 0 0,0 0 0,0 1 1,0-1-1,0 1 0,0-1 0,0 1 1,1 1-1,-1 4-13,1-1 1,-1 0-1,0 0 1,1 12-1,-2-13 13,0 0 0,1 0 0,0 0 0,0 0 0,3 9 0,-4-14-8,0 1-1,1 0 1,-1-1-1,1 1 0,-1-1 1,1 1-1,-1 0 1,1-1-1,0 1 0,-1-1 1,1 1-1,0-1 1,-1 0-1,1 1 0,0-1 1,0 0-1,-1 1 1,1-1-1,0 0 0,0 0 1,-1 0-1,1 0 1,0 0-1,0 0 0,0 0 1,-1 0-1,1 0 1,0 0-1,0 0 0,-1 0 1,1 0-1,1-1 1,23-10-802,-10 1 733,-1 0 0,0-1 0,-1 0 0,17-20 0,-13 14-77,23-23-248</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2.356"/>
    </inkml:context>
    <inkml:brush xml:id="br0">
      <inkml:brushProperty name="width" value="0.05" units="cm"/>
      <inkml:brushProperty name="height" value="0.05" units="cm"/>
    </inkml:brush>
  </inkml:definitions>
  <inkml:trace contextRef="#ctx0" brushRef="#br0">129 0 18028,'-24'59'2311,"16"-43"-1844,0 1 0,2 0 0,0 1 1,1-1-1,-3 21 0,6-6-898,1 0-1,5 47 0,0 16-860,-13 53 229,6-124 1297,-1 0 0,-1-1 1,-2 1-1,-9 23 0,16-46-198,0 0 0,0 0 0,-1-1 0,1 1 0,0 0 0,-1 0 0,1-1 0,0 1 0,-1 0 0,1 0 1,-1-1-1,1 1 0,-1-1 0,1 1 0,-1 0 0,1-1 0,-1 1 0,0-1 0,1 1 0,-1-1 0,0 0 0,0 1 0,1-1 0,-2 1 0,1-2 12,0 0-1,1 0 0,-1 1 1,0-1-1,1 0 1,-1 0-1,0 0 0,1 0 1,-1 0-1,1 0 1,0 0-1,-1 0 0,1 0 1,0 0-1,-1 0 1,1 0-1,0 0 0,0 0 1,0-1-1,0 0 0,-2-31 105,1-1-1,2 1 1,1 0-1,1 0 1,2 0-1,2 1 1,0-1-1,3 1 1,17-42-1,-17 53-194,0 0-1,1 1 0,2 0 0,0 0 0,0 2 0,2 0 1,24-23-1,-31 33-44,0 0 0,1 1 0,0 0 0,1 1 0,-1 0 0,1 0 0,1 1 0,-1 0 0,0 1 0,1 0 0,0 1 0,0 0 0,0 1 0,0 0 1,1 0-1,-1 2 0,12-1 0,-19 2 31,0-1 1,0 1-1,0-1 1,0 1-1,0 0 1,-1 1-1,1-1 1,0 1-1,-1 0 1,1 0 0,-1 0-1,1 0 1,-1 0-1,0 1 1,0-1-1,0 1 1,3 4-1,-5-5 56,1 0-1,-1 1 1,0-1-1,0 0 0,1 1 1,-2 0-1,1-1 1,0 1-1,0 0 1,-1-1-1,0 1 0,1 0 1,-1 0-1,0-1 1,-1 1-1,1 0 1,0 0-1,-1-1 0,1 1 1,-1 0-1,0-1 1,0 1-1,0-1 1,0 1-1,0-1 0,-3 3 1,-1 3 191,0-1-1,-1 0 1,0-1 0,0 1-1,-1-1 1,1-1 0,-1 1 0,-1-1-1,1 0 1,-1-1 0,0 0-1,0 0 1,-11 3 0,12-4-60,-1 0-1,0-1 1,0 0 0,-1 0 0,1-1-1,0 0 1,0 0 0,-1-1 0,1 0-1,0-1 1,0 0 0,-1 0 0,1-1-1,-10-3 1,16 5-197,1-1 0,0 1-1,0 0 1,0-1 0,0 1-1,0-1 1,1 0 0,-1 1 0,0-1-1,0 0 1,0 1 0,0-1-1,1 0 1,-1 0 0,0 0 0,0-1-1,1 1 46,0 1-1,0 0 0,-1-1 1,2 1-1,-1-1 0,0 1 1,0-1-1,0 1 0,0-1 1,0 1-1,0-1 0,0 1 1,1-1-1,-1 1 0,0 0 1,0-1-1,0 1 0,1-1 1,-1 1-1,0 0 0,1-1 0,-1 1 1,0 0-1,1 0 0,0-1 1,3-2-93,0 1 1,0 0 0,0 0 0,1 0-1,6-2 1,18-5-506</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3.252"/>
    </inkml:context>
    <inkml:brush xml:id="br0">
      <inkml:brushProperty name="width" value="0.05" units="cm"/>
      <inkml:brushProperty name="height" value="0.05" units="cm"/>
    </inkml:brush>
  </inkml:definitions>
  <inkml:trace contextRef="#ctx0" brushRef="#br0">108 126 15787,'11'-12'1509,"-4"6"2615,-12 20-1356,-42 79-1887,47-93-880,0 0 0,0 0 0,-1 1 0,1-1 1,0 0-1,0 0 0,0 0 0,0 1 0,0-1 0,-1 0 0,1 0 0,0 0 0,0 1 0,0-1 0,0 0 0,0 0 0,0 1 0,0-1 0,0 0 0,0 0 0,0 1 0,0-1 0,0 0 0,0 0 0,0 1 0,0-1 0,0 0 0,0 0 0,0 1 0,0-1 0,0 0 0,0 0 0,0 0 0,1 1 0,-1-1 0,0 0 0,0 0 0,0 1 1,10-6 39,10-14 89,-10-2 213,-9 20-329,-1 0-1,1 0 0,-1 0 0,0 0 0,0 0 0,1 0 0,-1 0 0,0 0 0,0 0 0,0 0 0,0 0 1,0 0-1,0 0 0,-1 0 0,1 0 0,0 0 0,0 0 0,-1 0 0,1 0 0,0 0 0,-1 1 0,0-3 1,0 3-15,1 0 1,-1 0 0,0 0 0,1 0-1,-1 0 1,1 0 0,-1 0 0,0 0 0,1 1-1,-1-1 1,1 0 0,-1 0 0,1 0 0,-1 1-1,1-1 1,-1 0 0,1 1 0,-1-1 0,1 1-1,0-1 1,-1 0 0,1 1 0,-1-1-1,1 1 1,-1 0 0,-12 14-10,12-14 10,-23 27 20,-15 19 242,37-43-198,-1 0 0,0 1 1,1-1-1,0 1 0,0 0 1,1-1-1,-1 1 0,1 0 1,-1 9-1,2-13-53,0 0 1,0 0-1,0 0 0,0 0 1,0 0-1,0 0 1,0 0-1,0 0 0,1 0 1,-1 0-1,0 0 0,1 0 1,-1 0-1,1 0 0,-1 0 1,1 0-1,0 0 0,-1-1 1,1 1-1,0 0 1,-1 0-1,1-1 0,0 1 1,0 0-1,0-1 0,0 1 1,0-1-1,0 1 0,-1-1 1,1 0-1,0 1 0,0-1 1,0 0-1,0 0 0,0 1 1,1-1-1,-1 0 1,0 0-1,0 0 0,1-1 1,2 1-3,0 0 1,-1 0-1,1-1 0,0 0 1,0 1-1,-1-1 1,1-1-1,0 1 1,-1-1-1,5-2 1,4-5 2,0 0 0,-1-1 0,0-1 1,-1 0-1,16-22 0,-12 16-9,23-24 1,-36 41-5,-1-1 0,0 1 1,0 0-1,0 0 0,1-1 1,-1 1-1,0 0 0,0-1 1,1 1-1,-1 0 1,0 0-1,0 0 0,1-1 1,-1 1-1,0 0 0,1 0 1,-1 0-1,1 0 1,-1 0-1,0-1 0,1 1 1,-1 0-1,0 0 0,1 0 1,-1 0-1,0 0 0,1 0 1,-1 0-1,1 0 1,-1 1-1,0-1 0,1 0 1,-1 0-1,0 0 0,1 0 1,-1 0-1,0 0 0,1 1 1,-1-1-1,0 0 1,0 0-1,1 1 0,-1-1 1,0 0-1,0 0 0,1 1 1,-1-1-1,0 0 1,0 1-1,0-1 0,1 0 1,-1 1-1,0-1 0,0 0 1,0 1-1,0-1 0,0 0 1,0 1-1,0-1 1,0 0-1,0 1 0,0-1 1,0 1-1,0-1 0,0 1 1,0 31-26,0-28 16,-7 80 1,7-84 9,0 0 1,0 0-1,0 0 0,0 0 0,0 0 1,0 1-1,0-1 0,0 0 1,0 0-1,0 0 0,0 0 1,0 0-1,0 0 0,0 0 1,0 1-1,0-1 0,0 0 1,0 0-1,0 0 0,0 0 1,0 0-1,1 0 0,-1 0 1,0 0-1,0 1 0,0-1 1,0 0-1,0 0 0,0 0 1,0 0-1,1 0 0,-1 0 1,0 0-1,0 0 0,0 0 1,0 0-1,0 0 0,0 0 1,0 0-1,1 0 0,-1 0 0,0 0 1,0 0-1,0 0 0,8-3 3,6-8-3,9-10 3,25-31-1,-42 45-3,-1-1 0,1 0 1,-1 0-1,-1 0 0,1-1 0,-1 1 0,-1-1 0,5-16 1,-7 27-8,0-1 1,0 1-1,0-1 1,0 1-1,0-1 1,0 0-1,0 1 1,1-1-1,-1 0 1,0 0-1,1 0 1,-1 0-1,1 0 1,3 2-1,29 15-46,-20-14 37,1 0 1,-1 0-1,1-2 1,-1 0-1,1 0 1,0-2 0,-1 0-1,1 0 1,0-1-1,0-1 1,-1-1-1,1 0 1,-1-1-1,0 0 1,0-1-1,0-1 1,-1 0-1,0-1 1,0 0-1,0-1 1,-1 0 0,14-14-1,-21 18-9,0-1 1,-1 0-1,0 0 0,0-1 1,0 1-1,0-1 1,-1 0-1,0 0 0,-1 0 1,1 0-1,-1 0 0,3-12 1,-5 17 19,0 0 0,0 1 1,0-1-1,0 0 1,0 1-1,0-1 0,0 0 1,0 1-1,0-1 0,0 0 1,0 0-1,0 1 1,0-1-1,-1 0 0,1 1 1,0-1-1,0 1 0,-1-1 1,1 0-1,0 1 1,-1-1-1,1 1 0,-1-1 1,1 1-1,-1-1 1,1 1-1,-1-1 0,1 1 1,-1 0-1,0-1 0,0 1 1,-1 0-1,1 0 0,0 0 0,-1 0 0,1 0 0,0 0 0,-1 0 1,1 1-1,0-1 0,0 1 0,0-1 0,-1 1 0,1-1 1,-2 2-1,-3 2 10,0 0-1,0 0 1,1 1 0,-10 9 0,6-2 79,0 0 1,1 0-1,1 0 0,-1 1 1,2 1-1,-6 15 1,10-24-42,1 0 1,0 0 0,0 0 0,0 0 0,1 0 0,-1 1 0,1-1 0,0 0-1,2 8 1,-2-10-18,1 0-1,0 0 0,0 0 0,1 0 0,-1 0 1,0-1-1,1 1 0,0 0 0,0-1 1,-1 1-1,2-1 0,-1 1 0,0-1 1,0 0-1,1 0 0,4 3 0,1 0-33,0-1-1,1-1 1,-1 1-1,1-2 0,-1 1 1,1-1-1,0 0 1,0-1-1,0 0 1,0 0-1,1-1 1,-1 0-1,0-1 0,0 0 1,0 0-1,0-1 1,10-3-1,-17 4 2,1-1 1,0 1-1,-1-1 0,1 0 0,-1 1 0,0-1 0,0 0 0,4-5 1,15-26-92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4.136"/>
    </inkml:context>
    <inkml:brush xml:id="br0">
      <inkml:brushProperty name="width" value="0.05" units="cm"/>
      <inkml:brushProperty name="height" value="0.05" units="cm"/>
    </inkml:brush>
  </inkml:definitions>
  <inkml:trace contextRef="#ctx0" brushRef="#br0">70 12 17556,'0'-1'126,"1"0"-1,0 0 1,-1 1 0,1-1 0,0 0 0,0 0-1,0 1 1,-1-1 0,1 1 0,0-1 0,0 0-1,0 1 1,0 0 0,0-1 0,0 1 0,0 0-1,0-1 1,2 1 0,-3 0-61,1 1 1,-1-1-1,0 0 0,1 1 1,-1-1-1,0 1 0,1-1 1,-1 0-1,0 1 0,0-1 1,1 1-1,-1-1 0,0 1 1,0-1-1,0 1 0,0-1 1,0 1-1,1-1 0,-1 1 1,0-1-1,0 1 0,0-1 1,-1 1-1,1-1 0,0 2 1,-10 45 1702,9-43-1672,-51 213 1643,41-159-1527,-6 104-1,17-158-196,-1 0-1,1 0 1,1 0 0,-1 0-1,1 0 1,-1 0 0,1 0-1,0-1 1,0 1 0,1 0 0,-1 0-1,4 6 1,-4-10-6,0 1 0,-1 0 0,1-1 0,-1 1 0,1-1 0,0 1 0,0-1 0,-1 1 0,1-1 0,0 1 0,0-1 0,0 1 0,0-1-1,-1 0 1,1 0 0,0 1 0,0-1 0,0 0 0,0 0 0,0 0 0,1 0 0,1-1 8,-1 1 0,0-1 0,1 0-1,-1 0 1,0 0 0,0 0 0,0 0-1,0 0 1,0-1 0,0 1 0,3-4-1,18-19 150,-1-1-1,-1-2 1,-1 0 0,24-44-1,-25 40-35,128-230-640,-146 261 480,-1 0-1,0 0 1,0 0-1,0 0 1,0-1-1,0 1 1,1 0-1,-1 0 1,0 0-1,0 0 1,0-1-1,0 1 1,0 0-1,0 0 1,0 0-1,0-1 1,0 1-1,1 0 1,-1 0-1,0 0 1,0 0-1,0-1 1,0 1-1,0 0 1,0 0-1,0-1 1,0 1-1,0 0 1,-1 0-1,1 0 1,0 0-1,0-1 1,0 1-1,0 0 1,0 0-1,0 0 1,0-1-1,0 1 1,0 0-1,-1 0 1,1 0-1,0 0 1,0 0-1,0-1 1,0 1-1,-1 0 1,1 0-1,0 0 1,0 0-1,0 0 1,0 0-1,-1 0 1,1 0-1,0 0 1,-1-1-1,-8 3-294,-2 4-265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4.568"/>
    </inkml:context>
    <inkml:brush xml:id="br0">
      <inkml:brushProperty name="width" value="0.05" units="cm"/>
      <inkml:brushProperty name="height" value="0.05" units="cm"/>
    </inkml:brush>
  </inkml:definitions>
  <inkml:trace contextRef="#ctx0" brushRef="#br0">0 0 14315,'4'26'2281,"3"0"-1225,4-3-408,1 2 2217,3 1-1793,4 3-184,1-1-976,1 1-592,-1-2 640,0-1-168,0-7-208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5.048"/>
    </inkml:context>
    <inkml:brush xml:id="br0">
      <inkml:brushProperty name="width" value="0.05" units="cm"/>
      <inkml:brushProperty name="height" value="0.05" units="cm"/>
    </inkml:brush>
  </inkml:definitions>
  <inkml:trace contextRef="#ctx0" brushRef="#br0">2 272 15883,'-2'12'5999,"21"-22"-3685,27-24-1038,4-11-556,68-77-1,-57 55-608,-61 67-111,0-1 1,0 1-1,1 0 0,-1-1 1,0 1-1,0 0 1,0-1-1,1 1 0,-1 0 1,0 0-1,1-1 0,-1 1 1,0 0-1,0 0 1,1 0-1,-1 0 0,0-1 1,1 1-1,-1 0 1,0 0-1,1 0 0,-1 0 1,0 0-1,1 0 1,-1 0-1,0 0 0,1 0 1,-1 0-1,1 0 1,-1 10 4,-11 24-1,10-30-3,-13 36-45,-1-2-82,2 2-1,-13 71 0,26-110 101,-1 19-665,1-19 678,0-1 1,0 1-1,0-1 0,0 1 0,0-1 0,0 1 0,0-1 1,1 1-1,-1-1 0,0 0 0,0 1 0,0-1 0,1 1 1,-1-1-1,0 0 0,1 1 0,-1-1 0,0 0 0,1 1 1,-1-1-1,0 0 0,1 1 0,-1-1 0,1 0 0,-1 0 1,0 1-1,1-1 0,-1 0 0,1 0 0,-1 0 0,1 0 1,-1 0-1,1 0 0,-1 0 0,1 0 0,-1 0 0,0 0 1,2 0-1,10-4-305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4.983"/>
    </inkml:context>
    <inkml:brush xml:id="br0">
      <inkml:brushProperty name="width" value="0.05" units="cm"/>
      <inkml:brushProperty name="height" value="0.05" units="cm"/>
    </inkml:brush>
  </inkml:definitions>
  <inkml:trace contextRef="#ctx0" brushRef="#br0">31 83 13899,'5'-16'1437,"-3"9"-910,-1 1 0,1-1 0,0 1 0,1-1 1,0 1-1,0 0 0,0 0 0,7-9 0,-10 15-493,0 0-1,0 0 1,0 0-1,0 0 1,0 0 0,0 0-1,1 0 1,-1 0-1,0 0 1,0 0-1,0 0 1,0 0-1,0 0 1,0 0-1,1 0 1,-1 0-1,0 0 1,0 0 0,0 0-1,0 0 1,0 0-1,1 0 1,-1 0-1,0 0 1,0 0-1,0 0 1,0 0-1,0 0 1,0 0-1,1 0 1,-1 0 0,0 0-1,0 0 1,0 0-1,0 0 1,0 1-1,0-1 1,0 0-1,0 0 1,0 0-1,1 0 1,-1 0-1,0 0 1,0 0-1,0 1 1,0-1 0,0 0-1,0 0 1,0 0-1,0 0 1,0 0-1,0 0 1,0 1-1,0-1 1,0 0-1,0 0 1,0 0-1,0 0 1,0 1 0,1 10 786,-15 143 1583,0 1-2383,13-105-737,3-1 1,8 55-1,-10-104 641,1 1 0,-1 0 0,0-1 0,0 1 0,0 0 0,0 0 0,0-1 0,0 1 0,0 0 0,0-1 0,0 1 0,-1 0 0,1-1 0,0 1 0,0 0 0,-1-1-1,1 1 1,-1 1 0,1-2 29,-1 0 0,1 0 1,0 0-1,-1 0 0,1 1 0,0-1 0,-1 0 0,1 0 0,-1 0 0,1 0 0,0 0 0,-1 0 0,1 0 0,-1 0 0,1 0 0,0 0 0,-1 0 0,1 0 0,-1 0 0,1 0 0,0-1 0,-1 1 0,0 0 1,-23-17-1014,23 17 1057,-15-15-617</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6.008"/>
    </inkml:context>
    <inkml:brush xml:id="br0">
      <inkml:brushProperty name="width" value="0.05" units="cm"/>
      <inkml:brushProperty name="height" value="0.05" units="cm"/>
    </inkml:brush>
  </inkml:definitions>
  <inkml:trace contextRef="#ctx0" brushRef="#br0">175 53 16540,'1'-1'102,"0"1"1,0-1 0,-1 0 0,1 0-1,0 0 1,-1 1 0,1-1 0,-1 0-1,0 0 1,1 0 0,-1 0 0,1 0-1,-1 0 1,0 0 0,0 0 0,0 0 0,0 0-1,0 0 1,0 0 0,0 0 0,0 0-1,0 0 1,0 0 0,0 0 0,0 0-1,-1 0 1,1 0 0,-1 0 0,1 0 0,0 0-1,-1 0 1,0 0 0,1 0 0,-1 1-1,1-1 1,-1 0 0,0 0 0,0 1-1,1-1 1,-1 0 0,0 1 0,0-1-1,0 1 1,0-1 0,0 1 0,-1-1 0,-1-1 13,0 0 1,0 1-1,-1-1 1,1 1 0,0 0-1,-1 0 1,1 0 0,-1 0-1,1 1 1,-1-1-1,1 1 1,-1 0 0,-3 1-1,1 0-83,1 1-1,-1 0 1,1 1-1,0-1 1,0 1-1,0 0 1,1 1-1,-1-1 1,1 1-1,-1 0 1,1 0-1,1 0 0,-1 0 1,0 1-1,1-1 1,0 1-1,-5 10 1,3-4-25,0 0 1,0 0-1,1 1 1,1-1-1,0 1 1,1 0-1,-2 19 0,4-29-5,-1 0-1,1 1 0,0-1 0,0 1 0,0-1 1,1 0-1,-1 1 0,0-1 0,1 0 1,0 1-1,-1-1 0,1 0 0,0 0 0,0 1 1,0-1-1,1 0 0,-1 0 0,0 0 1,1 0-1,-1-1 0,1 1 0,0 0 0,-1-1 1,1 1-1,4 2 0,-3-3 1,0 0 0,1 0-1,-1 0 1,1-1 0,0 1 0,-1-1 0,1 0 0,-1 0-1,1 0 1,-1 0 0,1-1 0,0 1 0,-1-1-1,1 0 1,-1 0 0,6-2 0,7-5 12,-1 0 0,1-1 0,-2-1 0,1 0 0,21-19 0,23-18 53,-58 47-67,-1 0 0,0 0 0,0 0 0,0 0 0,1-1 0,-1 1-1,0 0 1,0 0 0,0 0 0,1 0 0,-1 0 0,0 0 0,0 0 0,0 0-1,1 0 1,-1 0 0,0 0 0,0 0 0,1 0 0,-1 0 0,0 0-1,0 0 1,1 0 0,-1 0 0,0 0 0,0 0 0,0 0 0,1 0-1,-1 0 1,0 0 0,0 0 0,0 0 0,1 1 0,-1-1 0,0 0-1,0 0 1,3 11 23,-6 20 15,2-24-27,0 0 12,1 1-1,-1 0 0,1 0 1,1 0-1,-1 0 1,3 10-1,-2-16-11,-1 0 0,1 0 0,-1 0 0,1 0 0,0 0 0,0-1 0,0 1 0,0 0 0,0 0 0,0-1 1,1 1-1,-1-1 0,0 1 0,1-1 0,-1 0 0,1 0 0,0 1 0,-1-1 0,1 0 0,0 0 0,0 0 0,-1-1 0,1 1 0,0 0 0,0-1 0,0 1 0,0-1 0,0 0 0,0 0 1,0 1-1,2-2 0,5 1 23,0-1 1,0-1-1,-1 0 0,1 0 1,0 0-1,-1-1 1,0-1-1,12-5 1,64-42 168,-69 41-166,26-19 42,-23 16-63,1 0-1,0 1 1,0 0 0,2 2-1,21-8 1,-41 17-14,1 1-1,-1-1 1,0 1 0,0 0-1,1-1 1,-1 1 0,0 0-1,1 0 1,-1 0 0,0 0 0,1 0-1,-1 0 1,0 1 0,1-1-1,-1 0 1,0 0 0,0 1-1,1-1 1,-1 1 0,0 0-1,0-1 1,0 1 0,0 0-1,0-1 1,0 1 0,0 0-1,0 0 1,0 0 0,0 0-1,0 0 1,0 0 0,-1 0-1,1 0 1,0 0 0,-1 1-1,1-1 1,-1 0 0,1 0 0,-1 1-1,0-1 1,1 0 0,-1 2-1,1 7 55,0 0 0,0 0 0,-1 0 0,-2 16-1,1-6 77,1-17-101,0 0 1,0 1-1,0-1 0,0 0 0,1 0 0,0 0 0,-1 0 0,1 0 1,0 0-1,0 0 0,1 0 0,1 3 0,-2-5-25,0 0 0,0 0 0,1 0-1,-1 0 1,0 0 0,1 0 0,-1 0 0,0 0-1,1-1 1,-1 1 0,1-1 0,-1 1 0,1-1-1,-1 0 1,1 1 0,-1-1 0,1 0 0,0 0-1,-1 0 1,1 0 0,-1 0 0,1 0-1,-1-1 1,1 1 0,0-1 0,1 0 0,10-3-634,1-1 0,-1-1 0,1 0 0,23-16 0,-13 8 189,-1 1-298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6.477"/>
    </inkml:context>
    <inkml:brush xml:id="br0">
      <inkml:brushProperty name="width" value="0.05" units="cm"/>
      <inkml:brushProperty name="height" value="0.05" units="cm"/>
    </inkml:brush>
  </inkml:definitions>
  <inkml:trace contextRef="#ctx0" brushRef="#br0">166 225 17788,'1'-1'89,"0"0"1,-1-1 0,1 1-1,0 0 1,-1-1-1,1 1 1,-1-1 0,0 1-1,1 0 1,-1-1 0,0 1-1,0-1 1,0 1-1,0-1 1,0 1 0,0-1-1,0 1 1,-1-1-1,1 1 1,0 0 0,-1-1-1,0 1 1,1-1-1,-1 1 1,0 0 0,1 0-1,-1-1 1,0 1 0,0 0-1,0 0 1,0 0-1,0 0 1,0 0 0,0 0-1,-1 0 1,1 0-1,0 1 1,-2-2 0,0 1 18,0 0 0,0 1 0,0-1 0,0 1 1,0-1-1,1 1 0,-1 0 0,0 0 0,0 1 1,0-1-1,0 1 0,0-1 0,0 1 0,0 0 1,0 0-1,1 0 0,-1 0 0,-4 3 0,0 1-39,0 0 0,0 1 0,0 0-1,1 0 1,-1 0 0,1 1 0,1 0-1,0 0 1,0 1 0,0-1 0,1 1-1,0 0 1,0 1 0,1-1 0,0 0-1,1 1 1,-3 10 0,5-18-60,0 0 0,0 1-1,0-1 1,0 0 0,0 0 0,0 0 0,0 0 0,0 0 0,0 0-1,0 0 1,0 1 0,1-1 0,-1 0 0,0 0 0,1 0-1,-1 0 1,1 0 0,0 0 0,-1 0 0,1-1 0,-1 1-1,1 0 1,0 0 0,0 0 0,0-1 0,-1 1 0,1 0 0,0-1-1,0 1 1,0 0 0,0-1 0,0 0 0,0 1 0,0-1-1,0 1 1,0-1 0,1 0 0,-1 0 0,0 0 0,0 0-1,0 0 1,0 0 0,0 0 0,0 0 0,0 0 0,2-1 0,4 0 23,0-1 0,-1 0 0,0 0 1,1 0-1,-1-1 0,10-6 0,13-11 25,0-2-1,-1 0 0,-2-2 1,0-2-1,-2 0 0,0-1 1,-2-1-1,20-35 0,-7-9 16,-47 97-52,1 1 0,1 0 1,1 1-1,1 0 0,2 0 0,1 1 0,1-1 0,0 31 1,3-41-15,1-1 0,4 27 0,-3-37-111,0 1 0,1-1 1,0 0-1,0 1 0,0-1 0,1 0 0,0 0 1,0-1-1,5 7 0,-8-10 26,1-1 1,0 0-1,0 1 0,1-1 0,-1 0 1,0 0-1,0 0 0,0 0 1,1 0-1,-1 0 0,1 0 1,-1 0-1,1 0 0,-1-1 0,1 1 1,-1-1-1,1 1 0,-1-1 1,1 1-1,0-1 0,-1 0 1,1 0-1,0 0 0,-1 0 0,3 0 1,-1-1 24,0 0 1,-1 0-1,1-1 1,0 1 0,-1 0-1,1-1 1,-1 0-1,1 1 1,-1-1 0,0 0-1,0-1 1,0 1-1,3-4 1,22-35-712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7.022"/>
    </inkml:context>
    <inkml:brush xml:id="br0">
      <inkml:brushProperty name="width" value="0.05" units="cm"/>
      <inkml:brushProperty name="height" value="0.05" units="cm"/>
    </inkml:brush>
  </inkml:definitions>
  <inkml:trace contextRef="#ctx0" brushRef="#br0">0 85 14827,'36'-40'3066,"-27"29"-1341,1 0 1,12-11 0,-21 22-1667,-1 0 0,0 0 0,1 0 0,-1 1 0,1-1 0,-1 0-1,0 0 1,0 1 0,1-1 0,-1 0 0,0 1 0,1-1 0,-1 0 0,0 1 0,0-1-1,0 0 1,1 1 0,-1-1 0,0 1 0,0-1 0,0 0 0,0 1 0,0-1 0,0 1-1,0-1 1,0 0 0,0 1 0,0-1 0,0 1 0,0-1 0,0 1 0,-1 10 102,0-1 0,-1 1 1,0 0-1,-6 16 0,-1 7-55,-1 5-62,-15 75-3,23-98-27,0 1 1,1-1-1,0 1 1,4 29-1,-3-44-4,0 0 0,0 0 0,1 1 0,-1-1-1,1 0 1,0 0 0,0 0 0,0 0 0,0 0-1,0 0 1,0 0 0,0 0 0,1 0 0,-1 0 0,1-1-1,-1 1 1,5 2 0,-4-2 4,0-1 0,0 0 0,1-1 0,-1 1 0,0 0 0,1-1 0,-1 1 0,1-1 0,-1 0 0,1 0 0,-1 0 0,1 0 0,-1 0-1,1 0 1,-1-1 0,0 1 0,5-2 0,8-4 48,1 0 0,-1-1 0,0 0 0,-1-1 0,25-18 0,64-59 221,-91 74-250,24-20-31,-2-2-1,-1-1 0,50-69 1,-80 99-112,0 1 0,-1-1 1,0 0-1,0-1 0,0 1 1,0 0-1,-1-1 0,1-4 1,-2 8 54,0 0 0,0 0 0,0 1 0,0-1 0,0 0 0,0 0 0,0 0 0,0 0 0,-1 0 0,1 0 0,0 1 0,-1-1 0,1 0 0,0 0 0,-1 0 0,1 1 0,-1-1 0,0 0 0,1 1 0,-1-1 0,1 0 0,-1 1 0,0-1 0,0 1 0,1-1 0,-1 1 0,0-1 0,0 1 0,1 0 0,-1-1 0,0 1-1,0 0 1,0-1 0,0 1 0,0 0 0,0 0 0,1 0 0,-1 0 0,0 0 0,0 0 0,0 0 0,0 0 0,-1 1 0,-7 0-191,0 0-1,0 0 1,0 1 0,-16 5-1,-12 6-590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7:27.521"/>
    </inkml:context>
    <inkml:brush xml:id="br0">
      <inkml:brushProperty name="width" value="0.05" units="cm"/>
      <inkml:brushProperty name="height" value="0.05" units="cm"/>
    </inkml:brush>
  </inkml:definitions>
  <inkml:trace contextRef="#ctx0" brushRef="#br0">0 0 17908,'11'22'1848,"3"-7"-1152,2 1-312,9 0 801,1 0-281,6 2-888,2 3-608,-4-1 552,-2 3-216,1 0-176</inkml:trace>
  <inkml:trace contextRef="#ctx0" brushRef="#br0" timeOffset="0.2">502 181 16764,'-8'5'533,"1"0"1,0 0-1,0 1 1,0 0 0,0 0-1,1 1 1,0-1-1,-6 10 1,10-14-457,1 0 0,0 0 0,0 0 0,0-1 0,0 1 0,0 0 0,0 0 0,1 0 0,-1 1 0,1-1 0,-1 0 0,1 0 0,0 0 0,0 0 0,0 0 0,0 0 0,0 1 0,0-1 0,0 0 0,1 0 0,-1 0 0,1 0 0,0 0 0,-1 0 0,1 0 0,0 0 0,0 0 0,1 0 0,-1 0 0,0-1 0,0 1 0,1 0 0,-1-1 0,1 1 0,0-1 0,-1 0 1,1 1-1,0-1 0,3 1 0,2 2 38,0 0-1,1-1 1,0 0 0,0-1 0,-1 0 0,2 0 0,-1-1 0,0 0 0,0 0 0,0-1 0,0 0 0,15-2 0,-5 0 13,-1-1-1,1-1 1,-1 0-1,29-13 1,-39 14-82,0 0-1,-1-1 1,1 1 0,-1-2-1,0 1 1,0-1 0,6-6-1,-11 10-36,0 0-1,0 0 1,0 0 0,0 0-1,0 0 1,0 0-1,0-1 1,0 1 0,-1 0-1,1 0 1,0-1-1,-1 1 1,1-1-1,-1 1 1,0 0 0,1-1-1,-1 1 1,0-1-1,0 1 1,0-1-1,0 1 1,0-1 0,0 1-1,0-1 1,-1 1-1,1-1 1,0 1 0,-1 0-1,1-1 1,-1 1-1,0-1 1,1 1-1,-1 0 1,0 0 0,0-1-1,0 1 1,0 0-1,0 0 1,0 0-1,0 0 1,-2-1 0,-1-1-60,0 1 1,-1-1 0,1 1 0,-1 0 0,0 1-1,0-1 1,1 1 0,-1 0 0,0 0 0,0 0-1,0 0 1,0 1 0,0 0 0,-8 1 0,10-1-64,-1 0 0,1 1 1,0-1-1,-1 1 0,1 0 1,0 0-1,0 0 0,0 0 1,0 0-1,0 1 0,0-1 1,0 1-1,0 0 0,0 0 1,1 0-1,-1 0 0,1 0 1,0 1-1,-1-1 0,1 1 1,0 0-1,-2 3 0,1 9-562</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1.054"/>
    </inkml:context>
    <inkml:brush xml:id="br0">
      <inkml:brushProperty name="width" value="0.05" units="cm"/>
      <inkml:brushProperty name="height" value="0.05" units="cm"/>
    </inkml:brush>
  </inkml:definitions>
  <inkml:trace contextRef="#ctx0" brushRef="#br0">53 8 13555,'-26'6'1456,"12"-2"-704,2 1-216,20-2 1169,16-3-585,16-4-192,6-1-112,12-1-239,6 1-57,0 2-200,-1 0-208,-6 3-456,-7 5-296,-13 1 1096,-9 1-552,-18 1-64,-8-2-40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1.519"/>
    </inkml:context>
    <inkml:brush xml:id="br0">
      <inkml:brushProperty name="width" value="0.05" units="cm"/>
      <inkml:brushProperty name="height" value="0.05" units="cm"/>
    </inkml:brush>
  </inkml:definitions>
  <inkml:trace contextRef="#ctx0" brushRef="#br0">24 128 14251,'-17'27'1920,"11"-7"-1055,16-15-193,12-5 1288,19-9-848,8-7-143,9-3-257,5-6-336,3 2-824,0 2 96,-10-1 224,-10-1-128,-12 2-144</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1.907"/>
    </inkml:context>
    <inkml:brush xml:id="br0">
      <inkml:brushProperty name="width" value="0.05" units="cm"/>
      <inkml:brushProperty name="height" value="0.05" units="cm"/>
    </inkml:brush>
  </inkml:definitions>
  <inkml:trace contextRef="#ctx0" brushRef="#br0">1 25 15811,'9'-5'520,"0"1"0,1 1-1,0 0 1,0 0 0,0 1-1,0 0 1,0 1-1,17-1 1,-7 2-257,0 1-1,0 1 0,27 5 1,-43-6-261,1-1 1,-1 1-1,0 1 1,1-1-1,-1 0 0,0 1 1,0 0-1,0 0 0,0 0 1,-1 1-1,1-1 1,0 1-1,-1 0 0,0 0 1,0 0-1,0 0 1,0 1-1,0-1 0,0 1 1,-1 0-1,0 0 1,0 0-1,0 0 0,0 0 1,-1 0-1,1 0 1,-1 0-1,0 1 0,-1-1 1,1 1-1,-1-1 1,1 1-1,-2 6 0,-1 12 5,-1 1 0,-1-1-1,-1 0 1,-2 0-1,0 0 1,-10 22 0,-68 127-187,82-166 159,-44 77-77,38-70 40</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3.001"/>
    </inkml:context>
    <inkml:brush xml:id="br0">
      <inkml:brushProperty name="width" value="0.05" units="cm"/>
      <inkml:brushProperty name="height" value="0.05" units="cm"/>
    </inkml:brush>
  </inkml:definitions>
  <inkml:trace contextRef="#ctx0" brushRef="#br0">237 38 16708,'9'-5'1005,"-4"3"-532,0-1-1,0 1 1,0-1 0,0-1 0,-1 1 0,8-8 0,-12 11-438,0 0 0,0 0 0,0 0 0,0 0 0,0 0 0,0 0 0,1 0 0,-1-1 0,0 1 0,0 0 0,0 0 0,0 0 0,0 0 0,0 0 0,0 0 1,0 0-1,0 0 0,0-1 0,0 1 0,0 0 0,0 0 0,0 0 0,0 0 0,0 0 0,0 0 0,0 0 0,0 0 0,0-1 0,0 1 0,0 0 0,0 0 0,-1 0 0,1 0 0,0 0 0,0 0 0,0 0 0,0 0 0,0 0 0,0 0 0,0 0 0,0-1 0,0 1 0,0 0 0,0 0 0,-1 0 0,1 0 0,0 0 0,0 0 0,0 0 0,0 0 0,0 0 0,0 0 0,0 0 0,0 0 0,0 0 0,-1 0 0,1 0 0,0 0 0,-11 0 738,-14 4-292,6 2-391,0 1-1,1 0 1,0 1 0,0 1 0,1 1 0,0 0 0,0 2 0,-22 20 0,33-27-98,0 0 0,0 1 0,1 0 0,0 1 0,0-1 1,1 1-1,-1 0 0,2 0 0,-1 0 0,1 1 0,0-1 0,0 1 0,1 0 0,0 0 0,0 0 0,1 0 0,0 0 0,1 0 0,-1 0 0,2 0 0,-1 0 0,1 0 0,3 13 0,-4-19-50,1 0 0,-1 0 0,1 0 0,0 0 0,0 0 0,0 0 0,0 0 0,0 0 0,0-1 0,0 1 0,0 0 0,1-1 0,-1 1 0,1-1 0,-1 0 0,1 1 0,0-1 0,-1 0 0,1 0 0,0 0 0,0 0 0,0 0 0,0 0 0,0-1 0,0 1 0,0 0 0,0-1 0,0 0 0,0 0 0,0 1 0,0-1 0,0 0 0,0-1 0,0 1 0,0 0 0,3-1 0,5-2-110,0 1 0,0-2 1,-1 1-1,1-1 0,-1-1 0,11-7 1,26-17-486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3.437"/>
    </inkml:context>
    <inkml:brush xml:id="br0">
      <inkml:brushProperty name="width" value="0.05" units="cm"/>
      <inkml:brushProperty name="height" value="0.05" units="cm"/>
    </inkml:brush>
  </inkml:definitions>
  <inkml:trace contextRef="#ctx0" brushRef="#br0">143 0 16251,'-5'0'173,"1"1"0,0 0-1,0 0 1,0 0 0,0 0-1,0 1 1,0 0 0,0 0-1,0 0 1,0 0 0,1 0-1,-1 1 1,1-1-1,0 1 1,-4 4 0,-4 4 322,1 1 0,-15 23 0,20-29-387,1 1 1,0 0-1,1 0 1,0 1-1,0-1 1,1 1-1,0-1 1,0 1-1,0 0 1,0 11-1,2-17-89,0 0 0,0 0 1,0-1-1,1 1 0,-1 0 0,0 0 0,1 0 0,-1-1 1,1 1-1,0 0 0,0 0 0,-1-1 0,1 1 0,0-1 1,0 1-1,1-1 0,-1 1 0,0-1 0,2 2 0,0-1-7,-1-1 0,1 0 0,0 0-1,-1 0 1,1 0 0,0-1-1,-1 1 1,1-1 0,0 0-1,0 1 1,-1-1 0,1 0 0,0-1-1,0 1 1,0 0 0,-1-1-1,4-1 1,8-2 15,0 0 0,-1-2 1,0 1-1,0-2 0,-1 0 0,1 0 0,-1-1 1,-1 0-1,12-12 0,3-4 28,-2 0 0,36-47 1,-54 65-62,-6 11-1,-7 19-6,4-15 8,1-3-22,-20 81 38,20-77-150,1 0 1,0-1-1,0 1 1,1 0-1,0-1 1,1 1-1,2 10 1,-3-19 128,0 0 0,0-1 1,0 1-1,0 0 0,0-1 1,0 1-1,0 0 0,1-1 1,-1 1-1,0 0 0,0-1 1,1 1-1,-1 0 0,0-1 0,1 1 1,-1-1-1,1 1 0,-1 0 1,1-1-1,-1 0 0,1 1 1,-1-1-1,1 1 0,0-1 1,-1 1-1,1-1 0,0 0 1,-1 0-1,1 1 0,0-1 1,-1 0-1,1 0 0,0 0 1,-1 0-1,1 0 0,0 0 1,0 0-1,-1 0 0,1 0 1,0 0-1,-1 0 0,1 0 1,0 0-1,0 0 0,-1-1 1,2 0-1,19-9-260</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3.870"/>
    </inkml:context>
    <inkml:brush xml:id="br0">
      <inkml:brushProperty name="width" value="0.05" units="cm"/>
      <inkml:brushProperty name="height" value="0.05" units="cm"/>
    </inkml:brush>
  </inkml:definitions>
  <inkml:trace contextRef="#ctx0" brushRef="#br0">113 3 16916,'0'0'54,"0"0"1,0 0-1,0 0 1,0-1-1,0 1 1,0 0-1,1 0 1,-1 0-1,0 0 1,0 0-1,0 0 1,0 0-1,0-1 1,0 1-1,0 0 1,0 0-1,0 0 1,0 0-1,0 0 1,0 0-1,1 0 1,-1 0-1,0 0 1,0 0-1,0-1 1,0 1-1,0 0 1,0 0-1,1 0 1,-1 0-1,0 0 1,0 0-1,0 0 1,0 0-1,0 0 1,0 0-1,1 0 1,-1 0-1,0 0 1,0 0-1,0 0 1,0 0-1,0 0 1,0 0-1,0 0 1,1 1-1,-1-1 1,0 0-1,0 0 1,0 0-1,0 0 1,0 0-1,0 0 1,0 0-1,0 0 1,1 0-1,-1 0 1,0 1-1,0-1 1,-5 11 1574,-17 30-972,8-18-244,-2 7-226,2 1 1,1 1-1,-11 35 0,22-57-173,-1 0-1,1 0 0,0 0 1,1 0-1,0 0 1,1 0-1,0 1 1,1-1-1,0 0 1,0 0-1,1 0 0,1 0 1,-1 0-1,9 17 1,-10-24-36,0 0 1,1 0-1,-1-1 1,1 1-1,-1 0 1,1-1-1,0 1 1,0-1-1,1 1 1,-1-1-1,0 0 1,1 0-1,-1 0 1,1-1-1,0 1 1,-1 0-1,1-1 1,0 0-1,0 1 1,0-1-1,0-1 1,0 1-1,0 0 1,6 0-1,15-6-119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5.461"/>
    </inkml:context>
    <inkml:brush xml:id="br0">
      <inkml:brushProperty name="width" value="0.05" units="cm"/>
      <inkml:brushProperty name="height" value="0.05" units="cm"/>
    </inkml:brush>
  </inkml:definitions>
  <inkml:trace contextRef="#ctx0" brushRef="#br0">7 137 14931,'-6'-10'1937,"6"-1"-929,4 2-360,10-2 1104,4 0-255,10-2-393,2 0-208,13 0-600,2 2-384,1 3-928,0 4 960,1 4-216,-1 3-136</inkml:trace>
  <inkml:trace contextRef="#ctx0" brushRef="#br0" timeOffset="1">621 49 17636,'-1'-3'185,"0"0"0,0 1 0,0-1 0,-1 0 0,1 1 1,-1-1-1,1 1 0,-1 0 0,0 0 0,0-1 0,0 1 1,0 0-1,0 0 0,0 1 0,0-1 0,-1 0 0,1 1 0,-1 0 1,1-1-1,-1 1 0,1 0 0,-1 0 0,0 0 0,0 1 0,-2-1 1,1 1-100,1 0 1,-1 0-1,0 1 1,1-1-1,-1 1 1,1 0 0,0 0-1,-1 0 1,1 0-1,0 1 1,-1-1 0,1 1-1,0 0 1,0 0-1,1 0 1,-1 1-1,0-1 1,1 0 0,-5 6-1,2-2-79,1 0-1,0 0 1,0 0 0,1 1-1,-1 0 1,2-1 0,-1 1-1,1 0 1,0 0 0,0 1-1,0-1 1,1 0 0,1 1-1,-1-1 1,1 0-1,0 1 1,2 7 0,-2-10-4,1-1-1,0 1 1,1 0 0,-1-1 0,1 1 0,0-1 0,0 0-1,0 1 1,0-1 0,1 0 0,0 0 0,0-1-1,0 1 1,0 0 0,0-1 0,1 0 0,0 0 0,0 0-1,0 0 1,0-1 0,0 1 0,0-1 0,0 0 0,1 0-1,-1-1 1,1 1 0,5 0 0,-3-1 67,0 0-1,0 0 1,0-1 0,-1 0-1,1-1 1,0 1 0,0-1-1,0-1 1,-1 1 0,1-1-1,-1 0 1,1-1 0,-1 1-1,0-1 1,0-1 0,0 1-1,0-1 1,0 0 0,5-6 0,-7 7-64,-1 0 0,0 0 0,0-1 1,0 1-1,-1-1 0,1 0 1,-1 1-1,0-1 0,0 0 1,0 0-1,0-1 0,-1 1 1,0 0-1,0-1 0,0 1 1,0 0-1,-1-1 0,1 1 0,-1-1 1,-1 1-1,1-1 0,0 1 1,-1-1-1,0 1 0,0 0 1,0-1-1,-1 1 0,0 0 1,-3-8-1,3 10-87,1 0-1,0 0 1,0 0 0,-1 0 0,1 0 0,-1 1-1,1-1 1,-1 0 0,0 1 0,0-1 0,0 1-1,0 0 1,0 0 0,0 0 0,0 0 0,0 0-1,0 0 1,-3-1 0,-5-1-414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4.386"/>
    </inkml:context>
    <inkml:brush xml:id="br0">
      <inkml:brushProperty name="width" value="0.05" units="cm"/>
      <inkml:brushProperty name="height" value="0.05" units="cm"/>
    </inkml:brush>
  </inkml:definitions>
  <inkml:trace contextRef="#ctx0" brushRef="#br0">169 77 16564,'3'-4'324,"0"0"0,0 0 0,0 0 0,-1 0 0,0-1 0,0 1 0,0-1 0,0 1 0,-1-1 0,1 0 0,-1 0 0,0-6 0,-1 11-275,0-1 0,0 1 0,0-1 0,0 1-1,0-1 1,0 1 0,-1-1 0,1 0-1,0 1 1,0-1 0,-1 1 0,1-1 0,0 1-1,-1 0 1,1-1 0,0 1 0,-1-1-1,1 1 1,-1 0 0,1-1 0,-1 1 0,1 0-1,-1-1 1,1 1 0,-1 0 0,1 0-1,-1-1 1,1 1 0,-1 0 0,1 0 0,-1 0-1,1 0 1,-1 0 0,0 0 0,1 0-1,-1 0 1,1 0 0,-1 0 0,1 0 0,-1 0-1,0 0 1,1 0 0,-1 1 0,1-1-1,-1 0 1,-27 12 491,16-4-492,0 0 0,1 1 0,0 1 0,0 0 0,1 0 0,1 1 0,0 0 0,-14 23 0,17-25-41,0 1 1,1 1 0,1-1 0,0 1 0,0-1-1,1 1 1,0 0 0,1 1 0,0-1 0,1 0-1,0 19 1,1-26 2,1 0 0,-1 0 0,1-1 1,0 1-1,-1-1 0,2 1 0,-1 0 0,0-1 0,1 0 0,0 1 0,0-1 0,0 0 0,4 6 0,-4-8-32,0 1 0,0 0 0,0-1-1,0 1 1,0-1 0,1 1-1,-1-1 1,1 0 0,-1 0 0,1 0-1,-1-1 1,1 1 0,-1 0-1,1-1 1,-1 0 0,1 1 0,0-1-1,-1 0 1,1-1 0,4 1-1,3-3-72,-1 0 0,1 0 0,0-1-1,-1-1 1,0 1 0,0-1 0,0-1-1,0 1 1,-1-2 0,0 1 0,10-12-1,20-19-218</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4.818"/>
    </inkml:context>
    <inkml:brush xml:id="br0">
      <inkml:brushProperty name="width" value="0.05" units="cm"/>
      <inkml:brushProperty name="height" value="0.05" units="cm"/>
    </inkml:brush>
  </inkml:definitions>
  <inkml:trace contextRef="#ctx0" brushRef="#br0">63 23 16195,'-15'21'1060,"5"-8"-545,-15 27 0,23-36-421,0 0-1,0 0 1,1-1-1,-1 1 1,1 1-1,0-1 1,1 0 0,-1 0-1,0 0 1,1 0-1,0 1 1,1 4 0,-1-8-69,0 0 0,0 1 1,0-1-1,1 0 1,-1 1-1,1-1 1,-1 0-1,1 0 1,-1 0-1,1 1 1,0-1-1,-1 0 0,1 0 1,0 0-1,0 0 1,0 0-1,0 0 1,0 0-1,0 0 1,0-1-1,0 1 1,0 0-1,2 0 0,0 0-2,0 0 0,-1-1 0,1 1 0,0-1 0,-1 0 0,1 0 0,0 0 0,-1 0 0,1 0 0,0 0 0,2-2 0,6-1 17,0 0-1,-1-1 1,1 0-1,14-9 1,-10 4 2,0 0 1,0-1-1,0-1 1,-2-1-1,1 0 1,-2-1 0,1 0-1,-2-1 1,19-28-1,-26 33 29,-8 12 45,-11 15 83,4 2 41,1-1 1,-10 26 0,18-40-180,0 0 0,1 1 0,-1-1 0,1 0 0,0 0 0,1 1 0,-1-1 0,1 1 0,0-1 0,0 1 0,1-1 0,-1 0 0,1 1 0,3 9 0,-2-13-52,-1 0 0,0 0 0,0-1 0,0 1 0,1-1 0,-1 1 0,1-1 0,-1 1 0,1-1 0,0 0 0,0 1 0,-1-1 1,1 0-1,0 0 0,0-1 0,0 1 0,0 0 0,0-1 0,0 1 0,0-1 0,0 1 0,0-1 0,1 0 0,-1 0 0,0 0 0,0 0 0,0 0 0,0-1 0,3 0 0,4-1-132,1 0 0,-1-1 0,0 0-1,0 0 1,10-6 0,11-7-49,-2-2-65</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5.314"/>
    </inkml:context>
    <inkml:brush xml:id="br0">
      <inkml:brushProperty name="width" value="0.05" units="cm"/>
      <inkml:brushProperty name="height" value="0.05" units="cm"/>
    </inkml:brush>
  </inkml:definitions>
  <inkml:trace contextRef="#ctx0" brushRef="#br0">71 2 16275,'3'-2'1737,"-3"13"-969,-3 3-280,-5 8 1264,-1 6-511,-3 7-369,-1 3-240,3 7-208,-1-4-24,5-3-112,4-2-56,7-9-200,4-4-200,8-12-784,3-8 1728,0-11-840,0-5-24,3-6-64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5.904"/>
    </inkml:context>
    <inkml:brush xml:id="br0">
      <inkml:brushProperty name="width" value="0.05" units="cm"/>
      <inkml:brushProperty name="height" value="0.05" units="cm"/>
    </inkml:brush>
  </inkml:definitions>
  <inkml:trace contextRef="#ctx0" brushRef="#br0">56 336 14899,'-7'8'520,"0"0"-1,0 1 0,1 0 1,0 1-1,1-1 1,-7 18-1,10-25-403,2 1-1,-1 0 1,0 0 0,0 0-1,1 0 1,0 0 0,0 0-1,-1 0 1,2 0 0,-1 0-1,0 1 1,2 3-1,-2-5-46,1-1 0,0 1 0,0 0 0,0 0 0,0-1 0,0 1 0,1 0 0,-1-1 0,0 1 0,1-1 0,-1 0 0,1 1 0,-1-1-1,1 0 1,0 0 0,0 0 0,-1 0 0,1 0 0,0-1 0,3 2 0,3 0-16,-1-1 1,1 0 0,0 0-1,0 0 1,-1-1-1,1 0 1,0-1-1,0 0 1,-1 0-1,1-1 1,0 0-1,-1 0 1,1 0-1,-1-1 1,0-1-1,0 1 1,0-1-1,7-5 1,-3 2-34,-1-1-1,0 1 1,-1-1 0,0-1-1,0 0 1,-1 0 0,0-1-1,-1 0 1,0 0 0,10-20 0,-16 28-18,0 1 0,-1-1 0,1 0 1,0 1-1,-1-1 0,0 0 1,1 0-1,-1 0 0,0 0 0,0 0 1,0-2-1,0 3-2,0 1 0,0-1-1,0 1 1,0 0 0,-1-1 0,1 1 0,0-1 0,0 1 0,0 0-1,-1-1 1,1 1 0,0 0 0,-1-1 0,1 1 0,0 0-1,-1-1 1,1 1 0,0 0 0,-1-1 0,1 1 0,0 0-1,-1 0 1,1 0 0,-1 0 0,1-1 0,-1 1 0,1 0-1,-1 0 1,-1 0-1,0 0 0,0 1 0,1-1 0,-1 1 0,0-1 0,0 1 1,1-1-1,-1 1 0,1 0 0,-1 0 0,0 0 0,1 0 0,0 0 0,-1 0 0,1 0 0,0 1 0,-1-1 0,1 0 0,0 1 0,-1 2 0,0-2 2,0 1 0,0-1 0,1 1-1,-1 0 1,1 0 0,0 0 0,0 0-1,0 0 1,0 0 0,1 0 0,-1 0 0,1 0-1,0 0 1,-1 1 0,2-1 0,-1 0 0,1 4-1,-1-5 5,1 0-1,0 0 0,0-1 0,0 1 0,0-1 1,0 1-1,0-1 0,1 1 0,-1-1 0,0 0 0,1 1 1,-1-1-1,1 0 0,-1 0 0,1 0 0,0 0 1,-1 0-1,1-1 0,0 1 0,0 0 0,-1-1 1,1 0-1,0 1 0,0-1 0,0 0 0,0 0 0,0 0 1,-1 0-1,1 0 0,4-1 0,6 0 12,0-1-1,-1 0 0,1-1 1,-1-1-1,1 0 0,-1 0 1,18-11-1,-9 4 2,-1-1 1,0-1-1,20-18 0,-21 13-7,-1 0-1,0-1 1,-2-1-1,0-1 1,-1 0-1,-1-1 1,-2 0-1,0-1 0,12-34 1,-21 52-10,0-1 0,-1 0 0,1 0 1,-1 0-1,0 0 0,-1 0 0,1 0 0,-2-11 0,1 16 0,0 1 0,0 0-1,0 0 1,0-1 0,0 1 0,0 0-1,0-1 1,0 1 0,0 0 0,0 0-1,0-1 1,-1 1 0,1 0-1,0 0 1,0-1 0,0 1 0,0 0-1,-1 0 1,1-1 0,0 1-1,0 0 1,0 0 0,-1 0 0,1 0-1,0-1 1,0 1 0,-1 0 0,1 0-1,0 0 1,0 0 0,-1 0-1,1 0 1,0 0 0,-1 0 0,1 0-1,0 0 1,0 0 0,-1 0-1,1 0 1,-1 0 0,-9 8-7,0 7 24,0-1 1,1 1 0,1 1 0,1 0 0,0 0-1,-7 26 1,7-16 24,1 0 1,2 0-1,-3 46 0,7-60-5,0 1 0,1 0-1,1 0 1,5 23 0,-5-30-23,-1 0-1,1-1 0,1 1 1,-1-1-1,1 0 1,0 0-1,0 0 1,0 0-1,1 0 0,-1-1 1,1 1-1,7 5 1,-10-9-12,0 0 0,-1-1 0,1 1-1,0-1 1,-1 1 0,1-1 0,0 1 0,-1-1 0,1 1 0,0-1 0,0 0 0,0 0 0,0 1 0,-1-1 0,1 0-1,0 0 1,0 0 0,0 0 0,0 0 0,0 0 0,-1 0 0,1 0 0,0 0 0,0 0 0,0 0 0,0-1 0,-1 1 0,1 0-1,0-1 1,0 1 0,0 0 0,-1-1 0,1 1 0,0-1 0,-1 1 0,1-1 0,0 0 0,-1 1 0,1-1 0,-1 1-1,1-1 1,-1 0 0,1 0 0,-1 1 0,1-1 0,-1 0 0,0 0 0,1 0 0,-1 1 0,0-1 0,0-1 0,2-5 8,0 0 0,-1 1 0,0-1 0,0 0 0,-1-8 0,1 1-1,-2-1 0,0 0 0,0 1 0,-2-1 0,1 1 0,-2 0 0,-6-19 0,18 34-16,14 8 8,12 4 7,-10-7 3,0-1-1,0-1 0,0-2 0,0 0 0,35-2 1,-41-1-4,-1-1 0,1-1 0,-1 0 0,0-1 0,0-1 0,-1 0 1,1-2-1,19-10 0,-33 16-6,0-1 1,0 0-1,-1 0 0,1 0 1,-1 0-1,0 0 1,0-1-1,0 1 0,0-1 1,0 1-1,0-1 1,0 0-1,1-2 0,-3 4 0,0 0-1,0 0 1,0 1-1,1-1 1,-1 0-1,0 1 0,0-1 1,0 0-1,0 0 1,0 1-1,0-1 1,0 0-1,-1 0 0,1 1 1,0-1-1,0 0 1,0 0-1,-1 1 0,1-1 1,0 0-1,-1 1 1,0-2-1,0 1 0,0 0 1,-1 0-1,1 0 0,0 0 0,-1 1 1,1-1-1,-1 0 0,1 1 0,-1-1 1,1 1-1,-1-1 0,0 1 0,1 0 1,-1 0-1,-1 0 0,-5 0-1,1 0 0,-1 0 0,0 1 0,1 1 0,-1-1 0,1 1 0,0 0-1,-1 1 1,1 0 0,-9 5 0,10-5 0,1 0 0,0 0 1,-1 0-1,1 1 0,0 0 0,1 0 0,-1 0 0,1 0 0,0 1 1,0 0-1,0 0 0,1 0 0,-5 8 0,7-11 2,0 0 0,1 1-1,-1-1 1,0 0 0,1 1 0,-1-1-1,1 1 1,0-1 0,0 1 0,0-1-1,0 1 1,0-1 0,1 1 0,-1-1-1,1 1 1,0-1 0,1 5-1,0-4-11,0 1 0,0-1-1,0 0 1,1-1 0,-1 1-1,1 0 1,-1-1 0,1 1-1,0-1 1,0 0 0,4 2-1,3 1-15,0 0 0,1 0 0,0-2-1,0 1 1,0-1 0,21 3 0,11-4-44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6.934"/>
    </inkml:context>
    <inkml:brush xml:id="br0">
      <inkml:brushProperty name="width" value="0.05" units="cm"/>
      <inkml:brushProperty name="height" value="0.05" units="cm"/>
    </inkml:brush>
  </inkml:definitions>
  <inkml:trace contextRef="#ctx0" brushRef="#br0">36 38 16940,'0'1'58,"1"-1"1,-1 0-1,0 0 1,1 0-1,-1 0 1,1 0-1,-1 0 0,1 1 1,-1-1-1,0 0 1,1 0-1,-1 1 1,0-1-1,1 0 1,-1 0-1,0 1 1,1-1-1,-1 0 1,0 1-1,0-1 1,1 1-1,-1-1 1,0 0-1,0 1 1,0-1-1,0 1 1,1-1-1,-1 0 1,0 1-1,0-1 1,0 1-1,0-1 0,0 1 1,0-1-1,0 1 1,-2 21 332,2-18-199,-16 103 2332,-10 101-646,25-204-1821,1 1 0,0 0 0,0-1 0,1 1 0,-1-1 0,1 1 0,0-1 0,2 5 0,-3-8-43,0 0 1,1 0-1,-1-1 0,0 1 0,1 0 1,-1-1-1,1 1 0,-1-1 0,1 1 0,-1 0 1,1-1-1,0 1 0,-1-1 0,1 0 1,0 1-1,-1-1 0,1 1 0,0-1 1,-1 0-1,3 1 0,-2-1-2,0 0-1,1 0 1,-1 0 0,1-1-1,-1 1 1,0 0 0,1 0-1,-1-1 1,0 1 0,1-1-1,-1 0 1,0 1-1,0-1 1,0 0 0,1 0-1,0-1 1,4-3 17,0 0-1,-1-1 1,0 0-1,0 0 1,0-1-1,-1 1 1,1-1-1,-2 0 1,6-11-1,0-5-7,11-42 0,-18 47-17,-1 14-7,-1 1 0,0-1 0,1 1 1,0 0-1,0-1 0,2-5 0,0 17-6,0 0 0,0-1 0,1 1 1,0-1-1,1 0 0,-1 0 0,1-1 0,1 1 1,6 5-1,-6-8 10,0-1 0,0 0 1,0 0-1,1-1 0,-1 0 1,1 0-1,0 0 0,-1-1 1,1 0-1,0 0 0,0-1 1,0 0-1,-1 0 0,1-1 1,0 0-1,0 0 0,0 0 1,-1-1-1,1 0 0,9-4 1,-2 0 1,0 0 1,-1-1-1,0 0 1,-1-1 0,1-1-1,-1 0 1,-1 0-1,16-17 1,-19 16-5,0-1 1,0 0-1,-1 0 1,0-1 0,-1 0-1,-1 0 1,0 0-1,-1-1 1,0 1-1,0-1 1,-2 0-1,1 0 1,-2 0 0,1-26-1,-2 38 0,0 0 1,0 0-1,0-1 0,0 1 0,-1 0 1,1 0-1,0 0 0,-1 0 0,1-1 0,0 1 1,-1 0-1,1 0 0,-1 0 0,0 0 1,1 0-1,-1 0 0,-1-1 0,2 2 1,-1 0 0,1-1-1,-1 1 1,1 0 0,-1 0-1,1 0 1,-1 0 0,1 0-1,-1 0 1,1-1 0,-1 1-1,0 0 1,1 1 0,-1-1-1,1 0 1,-1 0 0,1 0-1,-1 0 1,1 0-1,-1 0 1,0 1 0,1-1-1,-1 0 1,0 1 0,-2 1-2,0 1 1,0-1-1,0 1 1,0 0-1,1 0 1,-1 0-1,1 0 1,-1 0-1,-1 4 1,-10 20-5,1 1 0,-16 51 0,24-63 10,1-1-1,1 1 1,0 0 0,1 0 0,1 0 0,1 0 0,1 17 0,-1-29-2,1-1 0,-1 1 0,1-1 0,0 1 1,1-1-1,-1 1 0,0-1 0,1 0 0,0 0 0,0 0 0,0 0 0,0 0 0,0 0 0,1 0 1,-1-1-1,5 5 0,-1-3 2,0-1 1,-1 1-1,1-1 1,1-1-1,-1 1 1,0-1 0,1 0-1,8 2 1,11 0 7,-1-2 1,1-1-1,41-2 1,-30-1-11,72-14-1,-95 13-4,0-1-1,0 0 1,0-1 0,-1-1-1,0 0 1,0-1-1,23-15 1,-33 20 0,0-1 0,0 0 0,0 0 0,-1 0 0,1 0 0,-1 0 0,0 0 0,1-1 0,-2 1 0,1-1 0,0 1 0,-1-1 0,1 0 0,-1 0 0,0 1 0,0-5 0,-1 6 2,0 0 0,0 0 0,0 0 1,0 0-1,0 0 0,-1 1 0,1-1 0,0 0 1,-1 0-1,0 1 0,1-1 0,-1 0 0,0 0 1,0 1-1,0-1 0,0 1 0,0-1 0,0 1 1,-1 0-1,1-1 0,0 1 0,-1 0 1,1 0-1,-1 0 0,1 0 0,-1 0 0,0 0 1,1 0-1,-1 0 0,0 1 0,0-1 0,0 1 1,1-1-1,-4 1 0,-3-2 0,0 2 1,-1-1-1,1 1 0,0 0 1,0 1-1,-1 0 0,1 0 1,0 1-1,0 0 0,0 0 1,-14 7-1,16-6 3,0 0-1,0 0 1,0 1-1,0-1 1,0 1 0,1 1-1,-1-1 1,1 1-1,0 0 1,1 0 0,-1 0-1,1 1 1,0 0-1,-4 8 1,7-12 4,0 0 0,0 0-1,0 0 1,1 0 0,-1 0 0,1 1-1,-1-1 1,1 0 0,0 0 0,0 1-1,0-1 1,0 0 0,0 0 0,0 0-1,1 1 1,-1-1 0,1 0 0,-1 0-1,1 0 1,1 3 0,0-2-40,0 0 0,0-1 1,1 1-1,-1-1 1,0 0-1,1 0 0,-1 0 1,1 0-1,0 0 0,0 0 1,0-1-1,4 3 0,9 1-162,0 0-1,1-1 0,-1-1 0,23 3 0,-34-6 184,52 6-197,-1-5-73</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9.124"/>
    </inkml:context>
    <inkml:brush xml:id="br0">
      <inkml:brushProperty name="width" value="0.05" units="cm"/>
      <inkml:brushProperty name="height" value="0.05" units="cm"/>
    </inkml:brush>
  </inkml:definitions>
  <inkml:trace contextRef="#ctx0" brushRef="#br0">104 37 16876,'1'3'136,"0"-1"1,0 0-1,-1 0 1,1 1-1,-1-1 1,1 0 0,-1 1-1,0-1 1,0 1-1,0-1 1,0 0-1,0 1 1,-1-1 0,0 3-1,0 2 135,-53 313 1915,15-114-1578,26-104 380,21-112 54,2-13-784,177-465 1028,-186 486-1286,18-39 8,42-70 0,-59 108-12,1-1 1,-1 1-1,1 0 1,0 0-1,0 1 1,0-1 0,0 1-1,0-1 1,7-3-1,-9 6 2,0-1 0,0 1 0,0 0-1,1-1 1,-1 1 0,0 0 0,0-1 0,0 1-1,1 0 1,-1 0 0,0 0 0,0 0 0,0 0-1,1 1 1,-1-1 0,0 0 0,0 0 0,0 1-1,0-1 1,0 1 0,1-1 0,-1 1 0,0-1-1,0 1 1,0 0 0,0 0 0,-1-1 0,1 1-1,0 0 1,0 0 0,0 0 0,-1 0 0,2 2-1,1 1-2,-1 0-1,0 1 1,-1-1-1,1 1 1,-1-1-1,0 1 1,0 0-1,0 0 1,-1-1-1,0 1 1,1 0-1,-2 0 1,1 0-1,-1-1 1,1 1-1,-1 0 0,-1-1 1,1 1-1,-1 0 1,1-1-1,-5 8 1,0 0 0,-1-1 0,0 1 0,0-1-1,-1-1 1,-1 1 0,-16 14 0,24-23-6,-6 5-106,1-1 1,-1 0-1,0 0 1,0-1-1,-1 0 1,0 0 0,0 0-1,0-1 1,0-1-1,-10 4 1,18-7 94,-1 0 0,1 0 1,0 1-1,0-1 0,-1 0 1,1 0-1,0 0 0,0 0 1,-1 0-1,1 0 1,0 0-1,0 0 0,-1 0 1,1 0-1,0 0 0,0 0 1,-1 0-1,1 0 0,0 0 1,0 0-1,-1 0 0,1 0 1,0 0-1,0-1 0,0 1 1,-1 0-1,1 0 0,0 0 1,0 0-1,-1 0 0,1-1 1,0 1-1,0 0 0,0 0 1,0 0-1,-1-1 0,1 1 1,0 0-1,0 0 0,0 0 1,0-1-1,0 1 0,0 0 1,0 0-1,0-1 0,0 1 1,0 0-1,0 0 0,0-1 1,0 1-1,0 0 0,0 0 1,0-1-1,0 1 0,0 0 1,0 0-1,0-1 0,0 1 1,0 0-1,0 0 0,0-1 1,0 1-1,1 0 0,-1 0 1,0-1-1,12-18-332,-11 18 296,22-27-523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09.649"/>
    </inkml:context>
    <inkml:brush xml:id="br0">
      <inkml:brushProperty name="width" value="0.05" units="cm"/>
      <inkml:brushProperty name="height" value="0.05" units="cm"/>
    </inkml:brush>
  </inkml:definitions>
  <inkml:trace contextRef="#ctx0" brushRef="#br0">67 11 14883,'1'0'65,"-1"0"0,1 0 0,-1 0-1,1 0 1,-1 0 0,1 0 0,-1 1 0,0-1 0,1 0-1,-1 0 1,1 1 0,-1-1 0,0 0 0,1 1-1,-1-1 1,0 0 0,1 1 0,-1-1 0,0 0-1,1 1 1,-1-1 0,0 1 0,0-1 0,0 1 0,1-1-1,-1 1 1,0-1 0,0 0 0,0 1 0,0-1-1,0 1 1,0-1 0,0 1 0,0-1 0,0 1-1,0-1 1,0 1 0,0-1 0,0 1 0,0-1 0,-1 1-1,-6 26 753,7-26-736,-11 32 1498,-28 92 1445,33-103-2732,2 0-1,0 0 1,-1 40 0,5-61-282,0 0-1,0 1 1,0-1-1,0 1 0,1-1 1,-1 0-1,0 1 1,0-1-1,1 0 1,-1 1-1,1-1 1,-1 0-1,1 1 1,0-1-1,0 0 0,-1 0 1,3 2-1,-2-2-7,-1-1 0,1 0 0,0 0 0,-1 0 0,1 0 0,-1 0 0,1 0 0,0 0 0,-1 0-1,1 0 1,0 0 0,-1 0 0,1 0 0,0-1 0,-1 1 0,1 0 0,-1 0 0,1-1 0,0 1 0,-1 0-1,1-1 1,-1 1 0,1 0 0,-1-1 0,1 1 0,-1-1 0,1 1 0,-1-1 0,0 1 0,1-1 0,-1 1-1,0-1 1,1 0 0,-1 1 0,0-1 0,0 0 0,1 0 0,5-11 10,-1 0 0,0 0 0,-1-1 0,-1 0 0,0 0 0,0 0 0,-1 0 0,0-15 0,6-29 16,-8 57-28,0-1 0,0 1-1,0-1 1,0 0 0,0 1 0,0-1 0,0 1-1,0-1 1,0 1 0,0-1 0,0 1 0,1-1 0,-1 0-1,0 1 1,0-1 0,1 1 0,-1-1 0,0 1-1,1 0 1,-1-1 0,0 1 0,1-1 0,-1 1 0,1-1-1,5 13-9,1 5 2,-6-15 7,1 1-1,-1-1 1,1 0 0,0 0-1,0 0 1,-1 0-1,2 0 1,-1 0-1,0 0 1,0 0-1,1-1 1,-1 0 0,0 1-1,1-1 1,0 0-1,4 2 1,-2-2-2,0-1 0,0 1 0,0-1 0,-1 0 0,1 0 0,0 0 1,0-1-1,0 1 0,5-3 0,3-1-16,0 0 0,0-2 0,-1 1 0,1-2 1,-1 1-1,13-11 0,-7 4-30,0-2 1,19-20 0,-30 29 23,-1-1 1,-1 0-1,1 0 1,-1-1-1,-1 1 1,1-1-1,-1 0 1,5-15-1,-8 22 21,-1 0 0,0 0 0,1 0 0,-1 0 0,0 0 0,0 0-1,0 0 1,0 0 0,0 0 0,0 0 0,0 0 0,0 0-1,0 0 1,0 0 0,-1-2 0,1 3 3,-1-1-1,1 1 1,0 0-1,0 0 1,-1 0 0,1-1-1,0 1 1,0 0 0,-1 0-1,1 0 1,0 0 0,-1 0-1,1-1 1,0 1-1,-1 0 1,1 0 0,0 0-1,-1 0 1,1 0 0,0 0-1,-1 0 1,1 0 0,0 0-1,-1 0 1,1 1-1,0-1 1,-1 0 0,1 0-1,-1 0 1,-2 1-2,1 1-1,-1-1 1,0 1 0,0 0-1,1 0 1,0 0 0,-1 0-1,-3 4 1,-7 10-8,1 1 0,0 0 0,1 1 0,1 0-1,0 1 1,2 0 0,0 1 0,1 0 0,1 0 0,-5 31-1,10-47-68,1 1 0,-1-1 0,1 0 0,0 0 1,1 1-1,-1-1 0,1 0 0,0 1 0,0-1 0,2 5 0,-3-8 40,1 1 0,0-1 0,0 0 0,0 0 0,0 1 0,0-1 0,0 0 0,0 0 1,0 0-1,0 0 0,0 0 0,1 0 0,-1-1 0,0 1 0,1 0 0,-1-1 0,1 1 0,-1-1 1,0 1-1,1-1 0,-1 0 0,1 1 0,-1-1 0,1 0 0,-1 0 0,1 0 0,-1 0 1,1 0-1,-1-1 0,1 1 0,1-1 0,29-10-324,4-12-106</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0.133"/>
    </inkml:context>
    <inkml:brush xml:id="br0">
      <inkml:brushProperty name="width" value="0.05" units="cm"/>
      <inkml:brushProperty name="height" value="0.05" units="cm"/>
    </inkml:brush>
  </inkml:definitions>
  <inkml:trace contextRef="#ctx0" brushRef="#br0">138 0 16243,'-5'5'414,"-69"63"3123,68-61-3286,-1 1-1,1-1 1,0 1-1,1 0 1,0 1-1,1-1 1,-8 19-1,12-25-251,-1-1-1,1 1 1,0-1-1,-1 1 1,1-1 0,0 1-1,0 0 1,0-1-1,0 1 1,0 0-1,0-1 1,1 1 0,-1-1-1,1 1 1,-1 0-1,1-1 1,-1 1-1,1-1 1,0 1 0,0-1-1,0 0 1,-1 1-1,2-1 1,-1 0-1,0 0 1,0 0 0,0 1-1,0-1 1,1 0-1,-1-1 1,0 1-1,1 0 1,-1 0 0,1 0-1,-1-1 1,3 1-1,7 3-215,0-1 0,0 0 0,0-1 0,15 1 1,-4 0-147,-17-2 274,12 2-321,-1 0 0,32 12 0,-45-14 402,-1 0-1,1 0 0,0 0 0,-1 0 0,1 1 0,-1-1 0,1 1 0,-1-1 0,0 1 0,1 0 0,-1 0 0,0 0 0,0 1 0,0-1 0,-1 0 1,1 1-1,0-1 0,-1 1 0,0-1 0,0 1 0,1 0 0,-2-1 0,1 1 0,1 5 0,-2-5 69,-1-1 1,1 1-1,-1 0 1,0 0-1,0 0 0,0 0 1,0-1-1,0 1 1,-1-1-1,1 1 0,-1-1 1,0 1-1,0-1 1,0 0-1,0 0 0,0 0 1,0 0-1,-3 3 0,-7 4 317,-1-1 0,-15 9-1,24-14-282,-6 3 63,-1 1-1,0-1 1,-1-1-1,1 0 0,-1-1 1,0 0-1,0 0 1,0-2-1,-22 3 1,32-5-198,0 0 0,0 0 0,0 0 0,0 0 0,0-1 0,0 1 0,0-1 0,0 1 0,1-1 0,-1 0 0,0 1 0,0-1 0,-2-2 1,3 2 27,0 0 1,1 0-1,-1 0 1,0 0-1,1 0 1,-1 0-1,0 0 1,1 0-1,0 0 1,-1 0-1,1 0 1,0 0-1,-1 0 1,1 0-1,0 0 1,0-1-1,0 1 1,0 0-1,0 0 1,0 0-1,0 0 1,0 0-1,1 0 1,-1-1-1,0 1 1,1 0-1,0-1 1,14-26-328</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0.598"/>
    </inkml:context>
    <inkml:brush xml:id="br0">
      <inkml:brushProperty name="width" value="0.05" units="cm"/>
      <inkml:brushProperty name="height" value="0.05" units="cm"/>
    </inkml:brush>
  </inkml:definitions>
  <inkml:trace contextRef="#ctx0" brushRef="#br0">88 314 18380,'0'1'85,"0"-1"1,0 0-1,0 1 1,0-1-1,0 1 1,0-1-1,0 1 0,0-1 1,0 1-1,0-1 1,0 1-1,0-1 1,0 1-1,0-1 0,1 0 1,-1 1-1,0-1 1,0 1-1,0-1 1,1 1-1,-1-1 1,0 0-1,1 1 0,-1-1 1,0 0-1,1 1 1,-1-1-1,0 0 1,1 0-1,-1 1 0,1-1 1,-1 0-1,0 0 1,1 0-1,0 1 1,0-1 6,0-1 1,0 1-1,1 0 1,-1-1-1,0 1 1,0 0-1,0-1 1,0 0-1,1 1 1,-1-1-1,0 0 1,0 1-1,1-2 1,2-2-34,0 1 0,0-1 0,-1 0 0,1 0 1,-1 0-1,5-8 0,-7 10-53,0 0 0,0 0 1,-1 0-1,1-1 0,-1 1 1,1 0-1,-1 0 0,0 0 0,1 0 1,-1 0-1,-1-4 0,1 5-3,0 0-1,0 0 1,-1 0 0,1 0-1,0 0 1,-1 0-1,1 0 1,-1 0 0,1 0-1,-1 1 1,0-1-1,1 0 1,-1 0 0,0 1-1,1-1 1,-1 0-1,0 1 1,-1-2 0,0 1-2,-1 1 1,1-1 0,0 0-1,0 1 1,-1 0 0,1-1-1,0 1 1,-1 0 0,1 0-1,0 0 1,0 1 0,-1-1 0,1 1-1,0-1 1,0 1 0,-1-1-1,1 1 1,0 0 0,0 0-1,-3 3 1,-2 0-2,0 1 1,1 0-1,0 1 1,0-1-1,0 1 0,1 0 1,0 1-1,0-1 1,-6 13-1,7-13-1,1 0 0,0 0 1,1 0-1,0 0 0,-1 1 0,2-1 0,-1 1 0,1 0 1,0-1-1,1 1 0,-1 0 0,2 7 0,-1-12 1,0-1 0,0 1 0,1-1 0,-1 1-1,0-1 1,1 1 0,0-1 0,-1 0 0,1 1-1,0-1 1,0 1 0,0-1 0,0 0 0,0 0-1,0 0 1,0 1 0,0-1 0,0 0 0,0 0-1,2 0 1,0 1 1,-1-1 0,1 0 0,0-1-1,0 1 1,-1 0 0,1-1 0,0 1 0,0-1-1,0 0 1,4 0 0,4-1-26,0-1 1,0 0-1,1-1 0,15-5 1,61-32-521,-60 26 122,45-15 0,-72 28 405,1 0 0,-1 1 0,1-1 0,-1 1 0,1 0 0,-1-1 0,1 1 0,0 0-1,-1 0 1,1 0 0,-1 0 0,1 0 0,0 0 0,-1 0 0,1 1 0,-1-1 0,1 1 0,2 0 0,-3 0 30,0 0-1,-1 1 1,1-1-1,0 0 1,0 1-1,0-1 1,-1 0-1,1 1 1,-1-1-1,1 1 1,-1-1 0,0 1-1,1-1 1,-1 1-1,0-1 1,0 1-1,0-1 1,0 1-1,0 1 1,0 2 31,-1 2 106,1 1-1,1 0 0,-1 0 1,2-1-1,2 15 1,-3-21-136,-1 0 0,1 1 0,0-1 0,-1 1 0,1-1 0,0 0 0,0 0 0,0 0 1,0 1-1,0-1 0,0 0 0,0 0 0,0 0 0,0-1 0,0 1 0,1 0 1,-1 0-1,0-1 0,1 1 0,-1 0 0,1-1 0,-1 1 0,0-1 0,1 0 0,-1 0 1,1 1-1,-1-1 0,1 0 0,-1 0 0,1 0 0,-1-1 0,1 1 0,-1 0 0,1 0 1,-1-1-1,0 1 0,4-2 0,4-2-217,0 0 0,0 0-1,-1-1 1,1 0 0,-1-1 0,0 0 0,0 0-1,-1-1 1,12-13 0,2-5-362,30-45 0,-17 16-105</inkml:trace>
  <inkml:trace contextRef="#ctx0" brushRef="#br0" timeOffset="1">771 0 16035,'-3'10'1601,"-8"9"-937,-1 6-216,0 9 648,1 5-192,3 9-263,4 4-113,5 1-232,4 1-176,6-3-344,-1-7-152,3-9-425,-1-6-143,-5-18 688,0-8-216,-7-14-152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0.998"/>
    </inkml:context>
    <inkml:brush xml:id="br0">
      <inkml:brushProperty name="width" value="0.05" units="cm"/>
      <inkml:brushProperty name="height" value="0.05" units="cm"/>
    </inkml:brush>
  </inkml:definitions>
  <inkml:trace contextRef="#ctx0" brushRef="#br0">2 63 15347,'-1'-11'1489,"11"2"-977,12 1-200,16 2 592,6 3-192,10-3-368,1-3-8,17-2-152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6.148"/>
    </inkml:context>
    <inkml:brush xml:id="br0">
      <inkml:brushProperty name="width" value="0.05" units="cm"/>
      <inkml:brushProperty name="height" value="0.05" units="cm"/>
    </inkml:brush>
  </inkml:definitions>
  <inkml:trace contextRef="#ctx0" brushRef="#br0">0 1 16283,'3'0'3450,"-3"0"-3339,1 23 1568,-1 34-229,-1-48-1267,1 7 4,0 0 0,0 0 0,2 0 0,4 21 0,-6-34-171,1 0 1,0 0-1,0 0 1,0 0-1,0 0 1,0 0 0,1-1-1,-1 1 1,1 0-1,0-1 1,-1 1-1,1-1 1,1 0-1,-1 1 1,0-1-1,0 0 1,1 0 0,-1-1-1,1 1 1,0 0-1,-1-1 1,1 0-1,0 1 1,0-1-1,0 0 1,0-1-1,0 1 1,6 0 0,-1 0 22,1-2 0,0 1 0,0-1 1,-1 0-1,1-1 0,-1 0 1,1 0-1,-1-1 0,9-3 1,7-6 177,36-22 1,-21 10 52,-37 23-249,0 0-1,0 0 0,0 0 0,0 0 0,0 0 0,0 1 1,0-1-1,0 0 0,3 1 0,-5 0-12,1 0 0,0 0 0,-1 0 0,1 0-1,-1 1 1,1-1 0,-1 0 0,1 1 0,-1-1 0,1 0 0,-1 1 0,1-1-1,-1 1 1,1-1 0,-1 1 0,0-1 0,1 1 0,-1-1 0,0 1-1,1-1 1,-1 1 0,0-1 0,0 1 0,0 0 0,1-1 0,-1 1 0,0-1-1,0 1 1,0 0 0,0-1 0,0 2 0,0-1-4,0 0 0,0 0 1,0 0-1,1 0 0,-1 0 0,0 0 0,1 0 1,-1 0-1,1 0 0,-1 0 0,1 0 0,-1 0 1,1 0-1,0-1 0,-1 1 0,1 0 0,0 0 1,0-1-1,-1 1 0,1 0 0,0-1 0,0 1 1,0-1-1,0 1 0,0-1 0,0 1 0,0-1 1,0 0-1,0 1 0,0-1 0,0 0 0,0 0 1,0 0-1,0 0 0,0 0 0,0 0 0,0 0 1,0 0-1,0 0 0,0-1 0,1 1 1,-1 0-1,1-1 0,6-2 21,0 0-1,0-1 1,-1 0 0,10-6-1,-11 6-9,12-7 22,30-17 47,-44 26-77,0 0 0,1 0 0,-1 0 0,1 1 0,0 0 0,-1 0 0,1 0 0,0 0-1,5 1 1,-8 0-12,0 1 0,0-1 1,0 1-1,0 0 0,0 0 0,0 0 0,-1 0 0,1 0 0,0 0 0,0 0 0,-1 0 0,1 1 0,-1-1 0,1 1 0,-1-1 0,0 1 0,1-1 0,-1 1 0,0 0 0,0 0 0,0 0 0,0 0 0,-1-1 0,1 1 0,0 3 1,0-2-169,0 1 1,0-1 0,0 0 0,0 0-1,-1 1 1,0-1 0,0 0 0,0 1-1,0-1 1,0 1 0,-1-1 0,1 0-1,-1 0 1,0 1 0,-1 3 0,-5-2-902,7-13 369</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1.462"/>
    </inkml:context>
    <inkml:brush xml:id="br0">
      <inkml:brushProperty name="width" value="0.05" units="cm"/>
      <inkml:brushProperty name="height" value="0.05" units="cm"/>
    </inkml:brush>
  </inkml:definitions>
  <inkml:trace contextRef="#ctx0" brushRef="#br0">1 158 16412,'82'-37'3196,"23"-9"-502,-92 41-2326,1 1 0,0 0 0,0 1 0,0 1 0,26-1 1,-36 3-322,-1 0 1,1 0-1,-1 0 1,1 1 0,0-1-1,-1 1 1,1 0 0,-1 0-1,1 0 1,-1 0-1,0 1 1,0-1 0,1 1-1,-1 0 1,3 3 0,-4-3-30,0 0 0,0 1 1,0-1-1,-1 1 0,1 0 1,-1-1-1,1 1 0,-1 0 1,0 0-1,0 0 0,0 0 1,-1 0-1,1 0 0,-1 0 1,1 0-1,-1 0 0,0 5 1,-2 11 20,1-1 0,-8 30 0,5-33-20,1 1 0,1 0 0,1-1 0,0 23 0,1-37-16,0 1 0,0 0 0,0 0 0,1 0 0,-1-1 0,1 1 0,-1 0 0,1-1 0,0 1 0,-1 0 0,1-1 0,0 1 0,0-1 0,0 1 0,0-1 0,0 1 0,1-1 0,-1 0 0,0 0 0,1 1 0,2 1 0,-2-3 0,0 1 0,0 0 1,0-1-1,0 0 0,0 1 1,0-1-1,0 0 1,0 0-1,0 0 0,0 0 1,0 0-1,0 0 1,0-1-1,0 1 0,0-1 1,0 1-1,0-1 0,0 0 1,2-1-1,4-3 8,0 0-1,0 0 1,0-1-1,-1 0 1,0 0-1,0-1 1,0 0-1,-1 0 1,0-1 0,8-14-1,-4 5 6,-2 0-1,0 0 1,-1 0-1,8-28 1,-11 30-4,-1 0 1,2-27 0,-4 38-10,-1-1 0,0 1-1,0-1 1,0 0 0,-1 1 0,0-1 0,0 1 0,0-1 0,0 1 0,-1 0 0,1 0-1,-1-1 1,-4-5 0,6 10-3,0-1 0,0 1 0,0-1 0,-1 1 0,1 0 0,0-1 1,-1 1-1,1-1 0,0 1 0,-1 0 0,1-1 0,-1 1 0,1 0 0,0 0 0,-1-1 0,1 1 0,-1 0 0,1 0 0,-1-1 0,1 1 0,-1 0 0,1 0 0,-1 0 0,1 0 0,-1 0 0,1 0 0,-1 0 0,1 0 0,-1 0 0,1 0 0,-2 0 0,2 1-7,-1 0-1,0-1 1,0 1-1,1 0 1,-1 0-1,0-1 1,1 1-1,-1 0 1,1 0-1,-1 0 1,1 0-1,-1 0 1,1 0-1,-1 1 1,-5 34-926,6-34 867,0 1 1,0-1-1,0 0 1,0 0-1,1 1 1,-1-1-1,0 0 1,1 1-1,0-1 0,-1 0 1,1 0-1,0 0 1,0 0-1,0 0 1,1 0-1,-1 0 1,0 0-1,1 0 0,-1 0 1,1-1-1,0 1 1,-1-1-1,1 1 1,3 1-1,17 5-418</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1.884"/>
    </inkml:context>
    <inkml:brush xml:id="br0">
      <inkml:brushProperty name="width" value="0.05" units="cm"/>
      <inkml:brushProperty name="height" value="0.05" units="cm"/>
    </inkml:brush>
  </inkml:definitions>
  <inkml:trace contextRef="#ctx0" brushRef="#br0">166 1 17148,'-17'8'672,"-1"1"1,1 1 0,1 0 0,-19 15 0,30-20-516,-1-1 1,1 1 0,0 0-1,1 1 1,-1-1 0,1 1 0,0-1-1,0 1 1,1 1 0,0-1-1,0 0 1,0 1 0,1 0-1,-3 11 1,5-16-134,-1 0 1,1 0-1,0 1 0,0-1 1,0 0-1,0 0 0,0 0 1,0 0-1,1 0 1,-1 0-1,1 0 0,-1 0 1,1 0-1,0 0 0,0 0 1,0 0-1,0 0 1,0 0-1,0-1 0,0 1 1,1 0-1,-1-1 0,1 1 1,-1-1-1,1 0 0,0 1 1,-1-1-1,1 0 1,0 0-1,0 0 0,0 0 1,0 0-1,0 0 0,0-1 1,0 1-1,0-1 1,3 1-1,4 0-5,-1 0 0,0-1 0,0 0 0,0 0-1,0-1 1,0 0 0,0-1 0,13-3 0,-7 0-10,-1-1 0,0 0 0,-1 0 0,0-1 0,0-1 0,0 0 0,16-15 0,-20 15-5,0 1 1,0-1-1,-1-1 0,-1 1 1,1-1-1,-2 0 1,1-1-1,-1 1 0,0-1 1,4-15-1,-9 25-4,1-1 0,-1 1 0,0-1 0,0 1 0,0-1 0,1 1 0,-1-1 0,0 1 0,0-1 0,0 1 0,0-1 0,0 1 1,0-1-1,0 1 0,0-1 0,0 1 0,0-1 0,-1 1 0,1-1 0,0 1 0,0-1 0,0 1 0,-1-1 0,1 1 0,-1-1 0,1 1 0,0 0 0,-1 0 1,1 0-1,-1 0 0,1 1 0,-1-1 0,1 0 1,0 0-1,-1 0 0,1 1 0,0-1 0,-1 0 1,1 0-1,0 1 0,-1-1 0,1 0 0,0 1 1,-1-1-1,1 0 0,0 1 0,0-1 1,-1 1-1,1-1 0,0 0 0,0 1 0,0-1 1,0 1-1,-6 14 0,1 0 0,1 0 0,0 0 0,1 0 1,1 0-1,0 1 0,1-1 0,2 26 0,-1-36-20,1-1 0,0 1 0,0-1 0,0 1 0,0-1 0,1 1 0,0-1 0,0 0 0,0 0 0,0 1 0,0-2 0,1 1 0,0 0 0,4 4 0,-5-6 27,0-1 0,0 1-1,0-1 1,0 1 0,0-1-1,0 0 1,1 0 0,-1 0 0,0 0-1,1 0 1,-1-1 0,0 1-1,1-1 1,-1 1 0,1-1 0,-1 0-1,1 0 1,-1 0 0,1 0-1,-1-1 1,1 1 0,-1-1 0,0 1-1,1-1 1,-1 0 0,0 0-1,1 0 1,1-1 0,3-3 13,0 1 0,0-1 0,-1 0 0,0-1 1,0 0-1,0 0 0,7-11 0,17-23-20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2.319"/>
    </inkml:context>
    <inkml:brush xml:id="br0">
      <inkml:brushProperty name="width" value="0.05" units="cm"/>
      <inkml:brushProperty name="height" value="0.05" units="cm"/>
    </inkml:brush>
  </inkml:definitions>
  <inkml:trace contextRef="#ctx0" brushRef="#br0">55 0 16444,'-5'25'2556,"-14"45"1,11-44-1121,-7 40 0,11-40-846,2 1-1,0 47 1,3-65-549,-1 0 1,1 0-1,1-1 1,0 1-1,0-1 0,0 1 1,1-1-1,0 0 1,1 0-1,0 0 1,0 0-1,8 9 0,-10-15-40,-1 0 0,0-1 0,1 1-1,-1-1 1,1 0 0,-1 0 0,1 0-1,0 1 1,0-1 0,-1-1 0,1 1-1,0 0 1,0 0 0,0-1 0,0 1-1,0-1 1,0 0 0,0 1-1,0-1 1,0 0 0,0 0 0,0 0-1,0 0 1,0-1 0,0 1 0,0-1-1,0 1 1,0-1 0,0 0 0,0 1-1,0-1 1,0 0 0,-1 0 0,1 0-1,3-3 1,3-3-28,1-1-1,-1 1 0,0-1 1,-1-1-1,7-9 1,2-3-170,-1-2 0,-1 0 1,-1-1-1,-1 0 0,17-49 0,-26 56-12,-7 10-46,3 7 244,0 1-1,0-1 0,-1 0 0,1 1 1,1-1-1,-1 1 0,0 0 0,0-1 1,0 1-1,0 0 0,0 0 0,0-1 0,1 1 1,-1 0-1,0 0 0,1 0 0,-1 0 1,0 0-1,1 0 0,0 0 0,-1 2 1,-3 5 4,0 0 1,1 0 0,0 0-1,1 1 1,0-1 0,0 1-1,0 0 1,2-1 0,-1 1-1,1 0 1,0 0 0,1 0 0,0-1-1,2 10 1,-2-13 7,0 0 1,1 0-1,-1 0 1,1-1-1,0 1 1,1-1-1,-1 1 1,1-1-1,0 0 1,0 0-1,0 0 1,0 0-1,1-1 1,-1 1-1,1-1 1,0 0-1,0 0 1,1 0-1,-1-1 1,0 1-1,1-1 1,0 0-1,-1 0 0,1-1 1,0 1-1,6 0 1,-4-2 3,0 1 0,1-1 0,-1 0 0,1-1 0,-1 0 0,0 0-1,1 0 1,-1-1 0,0 0 0,0-1 0,0 0 0,0 0 0,-1 0 0,1-1 0,-1 0 0,0 0 0,0 0 0,0-1 0,8-8 0,-4 3 4,-1-1 0,0 0 0,0 0 0,-1-1 0,0 0 0,-1 0 0,-1-1 0,0 0 0,6-19 0,-11 21-5,-5 12 5,-9 18 16,9-10 1,0 1-1,1-1 1,1 1 0,0 0 0,0 0 0,1 0 0,0 0-1,1 0 1,0 0 0,1 12 0,0-19-50,-1 1 0,1-1 0,0 1 0,0-1 0,0 1 0,0-1 1,1 1-1,-1-1 0,1 0 0,0 0 0,0 0 0,0 0 0,0 0 0,1 0 0,-1-1 0,1 1 0,-1-1 0,1 0 0,0 1 0,0-1 1,0 0-1,0-1 0,1 1 0,-1-1 0,0 1 0,1-1 0,-1 0 0,1 0 0,-1 0 0,8 0 0,-9-1-2,1 0 0,0 0 0,0 1 0,-1-2 0,1 1 0,0 0 0,-1-1-1,1 1 1,0-1 0,-1 0 0,1 0 0,-1 0 0,6-2 0,7-11-205</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2.739"/>
    </inkml:context>
    <inkml:brush xml:id="br0">
      <inkml:brushProperty name="width" value="0.05" units="cm"/>
      <inkml:brushProperty name="height" value="0.05" units="cm"/>
    </inkml:brush>
  </inkml:definitions>
  <inkml:trace contextRef="#ctx0" brushRef="#br0">125 112 19108,'2'2'240,"0"-1"0,0 1 0,-1-1 0,1 1 0,0-1 0,0 0 0,1 0 0,-1 0 0,0 0 0,0 0 0,0-1 0,1 1 0,-1 0 0,0-1 0,1 0 0,3 1 1,41-1 1212,-45-1-1356,10 0 76,-1 0-1,1-1 1,0-1 0,-1 0 0,20-7 0,-26 8-160,0-1-1,0 1 1,0-1-1,0 0 0,-1 0 1,1 0-1,-1-1 1,0 1-1,0-1 1,0 0-1,0 0 1,-1-1-1,0 1 0,4-6 1,-7 9-15,1-1 1,-1 1-1,1 0 1,-1 0-1,1 0 1,-1 0-1,0-1 1,0 1-1,1 0 1,-1 0-1,0 0 1,0-1-1,0 1 1,-1 0-1,1 0 1,0-1-1,0 1 1,-1 0-1,1 0 1,0 0-1,-1 0 1,1-1-1,-1 1 1,0 0-1,1 0 1,-1 0-1,0 0 1,0 0-1,1 0 1,-1 1-1,0-1 1,0 0-1,0 0 1,0 1-1,0-1 1,0 0-1,0 1 1,0-1-1,-1 1 1,1-1-1,0 1 1,-3-1-1,-2-1-7,-1 1 0,0-1-1,0 1 1,0 0-1,0 1 1,-8 0-1,-2 1 4,0 1-1,0 1 1,0 1-1,1 0 1,-1 1-1,1 1 1,-29 14-1,35-14 30,0-1 0,0 1-1,0 1 1,1 0 0,0 0-1,1 1 1,-1 0 0,1 1-1,1 0 1,0 0 0,0 0-1,-8 16 1,13-21-7,0-1 1,1 0 0,0 1-1,-1-1 1,1 1-1,1-1 1,-1 1-1,0 0 1,1-1 0,0 1-1,0 0 1,0 0-1,0-1 1,0 1-1,1 0 1,0-1 0,0 1-1,0-1 1,0 1-1,0-1 1,1 1-1,-1-1 1,1 0 0,0 0-1,0 0 1,0 0-1,1 0 1,-1 0-1,1 0 1,0-1 0,5 5-1,1-1-14,1 0 0,-1-1 0,1 0 0,0 0 0,0-1 0,1 0 0,-1-1 0,1-1-1,19 3 1,-14-3-189,0-1 0,-1 0 0,1-2-1,0 0 1,0-1 0,0 0 0,0-1 0,-1-1-1,0-1 1,1 0 0,-2 0 0,18-11 0,13-9-327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3.890"/>
    </inkml:context>
    <inkml:brush xml:id="br0">
      <inkml:brushProperty name="width" value="0.05" units="cm"/>
      <inkml:brushProperty name="height" value="0.05" units="cm"/>
    </inkml:brush>
  </inkml:definitions>
  <inkml:trace contextRef="#ctx0" brushRef="#br0">110 290 14619,'4'-2'266,"-1"-1"1,0 0-1,0 0 0,0 0 0,0 0 0,-1 0 1,1 0-1,-1-1 0,0 0 0,0 1 1,0-1-1,0 0 0,-1 0 0,1 0 1,-1 0-1,0 0 0,0 0 0,0-6 0,-1 8-168,1 0 0,-1 1 0,0-1 1,0 0-1,0 0 0,0 0 0,0 0 0,0 0 0,0 0 0,-1 0 0,1 1 0,-1-1 0,1 0 0,-1 0 0,0 0 0,0 1 0,0-1 0,0 0 0,0 1 0,0-1 0,0 1 0,0-1 0,-1 1 0,1 0 0,0-1 0,-1 1 0,1 0 0,-1 0 0,0 0 0,1 0 0,-1 0 0,0 0 0,0 1 0,1-1 0,-1 1 0,0-1 0,0 1 0,0 0 0,0-1 0,0 1 0,-2 0 0,1 1-65,-1 0-1,0-1 0,0 1 0,0 1 0,1-1 1,-1 1-1,0-1 0,1 1 0,0 0 0,-1 0 1,1 1-1,0-1 0,0 0 0,0 1 0,0 0 0,1 0 1,-1 0-1,1 0 0,0 0 0,0 1 0,0-1 1,-2 5-1,-2 3-24,1 0 1,0 1 0,1-1-1,0 1 1,-4 24 0,7-29-6,1-1 1,-1 0 0,1 0 0,0 0 0,1 0 0,-1 0 0,3 12-1,-2-16-1,0-1 0,-1 1 0,1-1 0,0 1 0,-1-1 0,1 1-1,0-1 1,0 1 0,0-1 0,0 0 0,1 1 0,-1-1 0,0 0 0,0 0-1,1 0 1,-1 0 0,1 0 0,-1 0 0,1-1 0,-1 1 0,1 0 0,-1-1-1,1 1 1,0-1 0,-1 1 0,1-1 0,0 0 0,0 0 0,-1 0 0,1 0-1,3 0 1,4-2 4,-1 0 0,1 0-1,0-1 1,-1 0 0,1 0-1,-1-1 1,0 0 0,0 0-1,-1-1 1,1 0 0,-1-1-1,8-7 1,5-6 8,0-1-1,27-36 1,-33 39-5,20-38 1,-30 48-9,-1 0 0,0 0 0,0 0 0,0-1 0,-1 1 0,0-1 0,-1 1 0,1-15 0,-1 22-1,-1-1-1,0 0 1,0 0 0,0 0-1,-1 0 1,1 1 0,0-1 0,0 0-1,0 0 1,0 0 0,-1 1-1,1-1 1,0 0 0,-1 0 0,1 1-1,-1-1 1,0 0 0,1 0 0,-1 1-1,1 0 1,0 0 0,-1 0 0,1-1 0,-1 1 0,1 0 0,0 0 0,-1 0 0,1 0 0,-1 0 0,1 0 0,0 0-1,-1 0 1,1 0 0,-1 0 0,1 0 0,0 0 0,-1 0 0,1 0 0,-1 0 0,1 1 0,-1-1 0,-1 1-1,1 0 1,-1 0-1,0 0 1,1 0-1,-1 0 1,1 1-1,0-1 1,-1 0-1,1 1 1,0-1 0,0 1-1,-1 2 1,1-3 0,0 1 1,0 0 0,0-1-1,0 1 1,0 0 0,1 0-1,-1 0 1,1-1 0,0 1 0,-1 0-1,1 0 1,0 0 0,0 0-1,0 0 1,0 0 0,1 0-1,-1-1 1,0 1 0,1 0 0,-1 0-1,1 0 1,0-1 0,0 1-1,-1 0 1,1-1 0,0 1-1,0 0 1,1-1 0,-1 1-1,0-1 1,0 0 0,1 1 0,-1-1-1,1 0 1,-1 0 0,1 0-1,0 0 1,-1 0 0,1 0-1,3 1 1,2 0 8,-1 0 0,0 0 0,1-1-1,-1 0 1,1 0 0,0-1 0,-1 1 0,1-2-1,0 1 1,11-3 0,-1-1 5,-1 0 0,0-2 1,-1 0-1,0-1 0,0 0 0,0-2 1,-1 1-1,0-2 0,0 0 0,-1 0 0,-1-1 1,0-1-1,0 0 0,9-14 0,-6-4-12,-16 29-17,-4 4 8,-4 8-6,-1 10 7,2 0 0,0 1 0,1 0 0,1 0 0,-3 25 0,6-30 6,-5 24 3,3 0 1,1 0-1,2 0 1,6 65-1,2-47 9,3-1-1,27 91 1,-33-137-8,17 63 5,-19-66-9,1 0 1,-1 0-1,-1 1 1,0-1-1,0 0 1,-2 11-1,2-19 8,0 0-1,0 1 1,-1-1 0,1 0-1,0 1 1,-1-1 0,1 0-1,-1 1 1,1-1 0,-1 0-1,0 0 1,1 1 0,-1-1-1,0 0 1,0 0 0,0 0-1,0 0 1,0 0-1,0 0 1,0-1 0,0 1-1,0 0 1,-3 1 0,3-2 9,0 0-1,0 0 1,0 0 0,-1-1 0,1 1-1,0 0 1,0 0 0,0-1 0,0 1 0,-1-1-1,1 1 1,0-1 0,0 1 0,0-1-1,0 1 1,0-1 0,0 0 0,0 0 0,1 0-1,-1 1 1,0-1 0,0 0 0,1 0-1,-1 0 1,0 0 0,1 0 0,-1-2 0,-10-16 101,2 0 0,1-1 0,0-1 0,1 1 0,2-1 0,0 0 0,1 0 0,1-1 0,1 1 0,0-1 0,2 0 0,3-28 1,-2 43-160,0 1 0,-1 0 1,2-1-1,-1 1 1,1 0-1,0 0 0,0 0 1,1 0-1,0 1 1,0-1-1,0 1 0,1-1 1,-1 1-1,1 0 1,1 0-1,-1 1 0,1-1 1,-1 1-1,1 0 1,0 0-1,1 1 0,-1-1 1,1 1-1,-1 1 0,1-1 1,9-2-1,22-10-147,6-4-38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4.636"/>
    </inkml:context>
    <inkml:brush xml:id="br0">
      <inkml:brushProperty name="width" value="0.05" units="cm"/>
      <inkml:brushProperty name="height" value="0.05" units="cm"/>
    </inkml:brush>
  </inkml:definitions>
  <inkml:trace contextRef="#ctx0" brushRef="#br0">73 0 15667,'-15'54'4404,"0"-3"-3514,2 1 0,3 1-1,2 0 1,-2 78 0,9-121-779,1 1-1,0-1 1,1 1 0,0-1 0,0 0 0,4 11-1,-5-19-83,1 0 0,0 0-1,0 0 1,0 0-1,0 0 1,0 0-1,0-1 1,0 1 0,0 0-1,1-1 1,-1 1-1,1 0 1,-1-1-1,1 0 1,0 1 0,0-1-1,-1 0 1,1 0-1,0 0 1,0 0 0,0 0-1,0 0 1,0-1-1,0 1 1,0-1-1,1 1 1,-1-1 0,0 0-1,0 0 1,0 0-1,0 0 1,1 0-1,-1 0 1,2-1 0,5-1 42,-1 0 1,0 0 0,-1-1 0,1 0 0,0 0-1,-1-1 1,11-6 0,45-38 302,-45 33-265,64-53 6,-3-4 0,117-137 0,-192 204-360,-1 0 0,1 0 0,-1 0 0,4-10 0,-6 15 204,-1-1 0,0 1 1,0-1-1,1 0 1,-1 1-1,0-1 0,0 0 1,0 1-1,0-1 0,0 0 1,0 1-1,0-1 0,0 0 1,0 0-1,0 1 1,-1-1-1,1 1 0,0-1 1,-1-1-1,1 2 21,-1-1 1,0 1-1,1-1 1,-1 1-1,0 0 0,1-1 1,-1 1-1,0 0 1,0-1-1,1 1 0,-1 0 1,0 0-1,0 0 1,1 0-1,-1 0 0,0 0 1,0 0-1,0 0 1,1 0-1,-1 0 0,-1 1 1,-21 4-557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5.072"/>
    </inkml:context>
    <inkml:brush xml:id="br0">
      <inkml:brushProperty name="width" value="0.05" units="cm"/>
      <inkml:brushProperty name="height" value="0.05" units="cm"/>
    </inkml:brush>
  </inkml:definitions>
  <inkml:trace contextRef="#ctx0" brushRef="#br0">0 0 17532,'10'22'2064,"6"5"-1104,1-2-415,6 1 1031,3 1-184,2 1-824,-2-2-640,-5-11 184,-4-4-120,-8-11-232</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5.506"/>
    </inkml:context>
    <inkml:brush xml:id="br0">
      <inkml:brushProperty name="width" value="0.05" units="cm"/>
      <inkml:brushProperty name="height" value="0.05" units="cm"/>
    </inkml:brush>
  </inkml:definitions>
  <inkml:trace contextRef="#ctx0" brushRef="#br0">1 331 19908,'0'0'82,"0"1"0,0-1-1,0 1 1,0-1 0,0 0-1,0 1 1,0-1 0,0 1 0,0-1-1,0 1 1,0-1 0,0 0-1,0 1 1,1-1 0,-1 1-1,0-1 1,0 0 0,0 1-1,1-1 1,-1 0 0,0 1 0,0-1-1,1 0 1,-1 1 0,0-1-1,1 0 1,-1 0 0,1 1-1,-1-1 1,0 0 0,1 0 0,-1 0-1,0 1 1,1-1 0,17-5 1487,19-20 115,-35 24-1482,15-14 121,0-1-1,0-1 1,-2 0 0,0-1-1,21-33 1,-16 17-372,-1 0 0,22-57-1,-32 73-216,-15 46 50,-12 48-16,5-30 108,3 1-1,1 1 0,-3 68 0,12-114 145,0 0 0,0 0 0,0 0 0,0 1 0,0-1 0,0 0 0,1 0 0,-1 0 0,1 0 0,-1 0 0,1-1 0,0 1 0,0 0 0,0 0 0,0 0 0,0 0 0,0-1 0,0 1 0,1-1 0,-1 1 0,0-1 0,1 1 0,2 1 0,10 3-28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9.172"/>
    </inkml:context>
    <inkml:brush xml:id="br0">
      <inkml:brushProperty name="width" value="0.05" units="cm"/>
      <inkml:brushProperty name="height" value="0.05" units="cm"/>
    </inkml:brush>
  </inkml:definitions>
  <inkml:trace contextRef="#ctx0" brushRef="#br0">27 32 17532,'6'-21'2865,"-6"11"-1534,0 10-1272,0 0-1,0 0 1,0 0 0,0 0 0,-1 0 0,1 0 0,0 0-1,0 0 1,0 0 0,-1 0 0,1 0 0,0 0 0,0 0-1,0 0 1,-1 0 0,1 0 0,0 0 0,0 0 0,0 0-1,-1 0 1,1 0 0,0 0 0,0 0 0,0 0 0,-1 0-1,1 0 1,0 1 0,0-1 0,0 0 0,0 0 0,0 0-1,-1 0 1,1 0 0,0 1 0,0-1 0,0 0 0,0 0-1,0 0 1,0 0 0,0 1 0,-3 2 94,1-1 0,1 1 1,-1 0-1,0 0 0,1 0 0,-1 0 1,1 0-1,0 0 0,0 1 0,-1 3 1,-4 37 18,5-37-110,0 4-56,0 1 1,1-1-1,0 0 0,1 1 0,1-1 0,-1 0 0,1 0 0,1 0 1,5 13-1,-7-21-7,1 0 1,0 1-1,-1-1 1,1-1-1,0 1 1,0 0 0,1 0-1,-1-1 1,1 1-1,-1-1 1,1 0-1,0 0 1,0 0-1,3 2 1,-2-2 0,0-1 1,-1 0 0,1 0-1,0 0 1,0-1 0,0 1 0,0-1-1,0 0 1,-1 0 0,1-1-1,0 1 1,0-1 0,0 1-1,0-1 1,5-2 0,3-2 3,-1 0 1,1-1-1,-1 0 0,-1-1 1,1 0-1,-1-1 1,0 0-1,-1-1 1,12-12-1,-5 3 7,-1-1-1,-1 0 1,-1-1-1,13-23 1,-24 38-24,1 0 1,-1 0-1,0-1 0,-1 1 1,3-11-1,-4 16 12,0 0-1,0 0 1,0 0 0,0-1-1,0 1 1,0 0 0,0 0-1,0 0 1,0 0 0,0 0-1,0 0 1,0 0 0,0-1-1,0 1 1,0 0 0,0 0 0,0 0-1,0 0 1,0 0 0,0 0-1,0 0 1,0-1 0,0 1-1,0 0 1,0 0 0,0 0-1,0 0 1,0 0 0,0 0-1,0 0 1,0 0 0,-1-1-1,1 1 1,0 0 0,0 0-1,0 0 1,0 0 0,0 0 0,0 0-1,0 0 1,0 0 0,-1 0-1,1 0 1,0 0 0,0 0-1,0 0 1,0 0 0,0 0-1,0 0 1,-1 0 0,1 0-1,0 0 1,0 0 0,0 0-1,0 0 1,0 0 0,0 0-1,0 0 1,-1 0 0,1 0 0,0 0-1,0 0 1,0 0 0,0 1-1,0-1 1,0 0 0,-7 7-59,1 1 18,1 1 1,0 0-1,1 1 1,0-1-1,0 1 0,1 0 1,-2 12-1,1-2-34,1 0 1,-1 38-1,4-52 62,0 0 0,1 1 0,0-1 1,0 0-1,0 0 0,1 0 0,-1 0 1,2 0-1,-1-1 0,1 1 0,5 10 1,-6-14 13,0 0 0,0 0 1,0 0-1,0 0 0,0 0 1,0 0-1,0-1 0,1 1 0,-1-1 1,1 1-1,-1-1 0,1 0 1,0 0-1,-1 0 0,1 0 1,0-1-1,-1 1 0,1-1 1,0 1-1,0-1 0,0 0 1,0 0-1,-1 0 0,1-1 1,0 1-1,0-1 0,-1 1 0,6-3 1,0 0 21,0-1 0,0 0 0,-1 0 0,1-1 0,-1 0 0,0 0 0,0-1 0,-1 0 0,1 0 0,-1 0 0,9-14 0,-7 8 35,0 0 1,-1 0-1,0 0 0,-1-1 1,0 0-1,6-23 0,-11 32-42,1 0 1,-2 0-1,1 0 0,0 0 0,-1 0 0,0-1 0,1 1 1,-2 0-1,1 0 0,0 0 0,-1 0 0,-2-7 1,3 11-16,0 0 0,0 0 1,0 0-1,-1-1 1,1 1-1,0 0 1,0 0-1,0 0 1,-1-1-1,1 1 0,0 0 1,0 0-1,-1 0 1,1 0-1,0 0 1,0 0-1,-1 0 0,1 0 1,0-1-1,-1 1 1,1 0-1,0 0 1,0 0-1,-1 0 0,1 0 1,0 1-1,-1-1 1,1 0-1,0 0 1,0 0-1,-1 0 1,1 0-1,0 0 0,0 0 1,-1 0-1,1 1 1,0-1-1,0 0 1,-1 0-1,1 0 0,0 1 1,0-1-1,0 0 1,-1 0-1,1 1 1,0-1-1,0 0 0,0 1 1,-9 13-4,7-8-2,0 0-1,0 0 1,1 0-1,-1 14 1,1-18 5,1 1 1,0 0 0,0 0 0,0 0 0,1 0 0,-1 0-1,1 0 1,-1 0 0,1-1 0,0 1 0,0 0 0,1 0-1,1 3 1,-3-6 6,1 1-1,0 0 0,0-1 0,0 1 1,-1-1-1,1 1 0,0-1 0,0 1 1,0-1-1,0 1 0,0-1 1,0 0-1,0 1 0,0-1 0,0 0 1,0 0-1,0 0 0,0 0 0,0 0 1,0 0-1,0 0 0,0 0 1,0 0-1,0 0 0,0-1 0,0 1 1,0 0-1,0-1 0,0 1 0,-1-1 1,1 1-1,0-1 0,0 1 1,0-1-1,0 0 0,-1 1 0,1-1 1,0-1-1,5-2 49,-1-1-1,-1 0 1,1 0-1,5-8 1,-2 1 72,-1 0 0,9-22-1,-13 29-93,-1-1-1,0 0 1,0 0 0,-1 0-1,0 0 1,0 0-1,0-1 1,-1-8-1,0 15-30,0 0-1,0-1 1,0 1-1,0 0 1,0-1 0,0 1-1,0 0 1,0-1-1,0 1 1,0 0-1,0-1 1,0 1-1,0 0 1,0-1-1,0 1 1,0 0 0,0-1-1,-1 1 1,1 0-1,0 0 1,0-1-1,0 1 1,-1 0-1,1 0 1,0-1 0,0 1-1,-1 0 1,1-1-1,-6 8 8,-3 14-28,7-14-126,0 1 1,1-1-1,-1 1 0,1 12 1,1-18 34,0-1 0,0 1 0,0 0 0,0-1 1,0 1-1,1-1 0,-1 1 0,1 0 0,-1-1 1,1 1-1,-1-1 0,1 1 0,0-1 0,0 0 1,-1 1-1,1-1 0,0 0 0,0 0 0,1 1 1,-1-1-1,0 0 0,0 0 0,0 0 0,1 0 1,-1 0-1,1-1 0,-1 1 0,3 1 0,8 1-615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19.747"/>
    </inkml:context>
    <inkml:brush xml:id="br0">
      <inkml:brushProperty name="width" value="0.05" units="cm"/>
      <inkml:brushProperty name="height" value="0.05" units="cm"/>
    </inkml:brush>
  </inkml:definitions>
  <inkml:trace contextRef="#ctx0" brushRef="#br0">1 1 13283,'1'0'335,"-1"1"1,1-1 0,0 1-1,0-1 1,0 1-1,-1-1 1,1 1 0,0 0-1,-1 0 1,1-1-1,-1 1 1,1 0 0,0 0-1,-1-1 1,1 2-1,13 27 2057,-9-14-1828,-2 0-1,0 1 1,-1-1-1,-1 1 0,0-1 1,-1 1-1,-2 21 0,0-2-194,1-11-293,0-13-371,1-1 0,0 1 0,2 13 0,-2-24 288,0 0 0,0 0 0,0 0 0,0 0-1,0 0 1,0-1 0,1 1 0,-1 0 0,0 0 0,0 0 0,0 0 0,0 0 0,0 0-1,1 0 1,-1 0 0,0 0 0,0-1 0,0 1 0,0 0 0,1 0 0,-1 0-1,0 0 1,0 0 0,0 0 0,1 0 0,-1 0 0,0 0 0,0 0 0,0 0 0,0 0-1,1 0 1,-1 1 0,0-1 0,0 0 0,0 0 0,0 0 0,1 0 0,-1 0 0,0 0-1,0 0 1,0 0 0,0 1 0,0-1 0,1 0 0,-1 0 0,0 0 0,0 0 0,0 0-1,0 1 1,0-1 0,0 0 0,0 0 0,0 0 0,6-16-324,-2-6-149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6.544"/>
    </inkml:context>
    <inkml:brush xml:id="br0">
      <inkml:brushProperty name="width" value="0.05" units="cm"/>
      <inkml:brushProperty name="height" value="0.05" units="cm"/>
    </inkml:brush>
  </inkml:definitions>
  <inkml:trace contextRef="#ctx0" brushRef="#br0">2 12 16988,'-1'-11'5585,"4"11"-5193,-2 3-592,4-2 256,1 2-144,6 4-176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0.463"/>
    </inkml:context>
    <inkml:brush xml:id="br0">
      <inkml:brushProperty name="width" value="0.05" units="cm"/>
      <inkml:brushProperty name="height" value="0.05" units="cm"/>
    </inkml:brush>
  </inkml:definitions>
  <inkml:trace contextRef="#ctx0" brushRef="#br0">80 18 16267,'-40'143'6702,"3"74"-4042,36-202-2588,0 0-1,0 0 1,1 0-1,5 29 1,-5-43-69,0 0 0,0 0 0,1 0 0,-1 0 0,0 0 0,0 0 0,1 0 0,-1 0 0,1 0 0,-1 0 0,1 0 0,-1 0 0,1 0 0,1 1 0,-2-2-2,0 0-1,1 0 1,-1 0 0,0 0 0,0 0 0,1 0 0,-1 0 0,0 0-1,1 0 1,-1 0 0,0 0 0,1 0 0,-1 0 0,0 0-1,0 0 1,1 0 0,-1 0 0,0 0 0,1 0 0,-1-1 0,0 1-1,0 0 1,1 0 0,-1 0 0,0 0 0,0-1 0,0 1-1,1 0 1,-1 0 0,0 0 0,0-1 0,2-2-2,0 1 0,0-1 1,-1 0-1,1 0 1,-1 0-1,1 0 0,0-6 1,3-21-203,-1 0 0,-2-1 0,-2-56 1,-7 37-929,8 53 1120,1 0 0,-1 0 0,1 0 0,0 0 0,0 0 1,0 0-1,1-1 0,-1 1 0,1-1 0,-1 0 0,1 0 0,0 0 0,0 0 0,-1 0 1,2 0-1,2 1 0,-1-2 34,0 1 0,0-1 1,0 0-1,0 0 0,1-1 1,-1 1-1,0-1 1,0 0-1,10-2 0,-3 0 51,-1-1-1,0 0 1,0-1 0,0 0-1,0-1 1,0 0-1,-1-1 1,18-12 0,-17 9-30,-1 1 1,-1-1-1,0 0 0,0-1 1,-1 0-1,0-1 1,-1 0-1,0 0 1,-1 0-1,0-1 1,-1 0-1,0 0 1,0 0-1,4-24 0,-9 33-43,1 1 0,-1-1 0,0 0-1,0 1 1,0-1 0,0 1 0,-1-1-1,1 0 1,0 1 0,-1-1 0,0 1-1,0-1 1,0 1 0,-2-5-1,2 6 0,0 0 0,0 0 1,0 1-1,0-1 0,0 0 0,0 1 0,0-1 0,0 0 0,0 1 0,0 0 0,0-1 0,0 1 0,-1 0 0,1-1 0,0 1 0,0 0 0,0 0 0,0 0 0,-1 0 0,1 0 0,0 0 0,0 0 0,0 0 0,-1 1 0,1-1 0,0 0 0,0 1 0,0-1 0,0 1 0,0-1 0,0 1 0,0 0 0,-2 0 0,-5 4 1,1 1-1,0 0 1,-1-1-1,2 2 1,-1-1-1,1 1 1,0 0-1,-8 13 0,4-5 3,1 0 0,1 1 0,-10 25 0,16-36 1,0-1-1,1 1 1,0 0-1,0 0 0,0 0 1,0 0-1,1 6 1,0-10-3,0 1 0,0-1 0,0 1 0,1-1 0,-1 0 0,1 1 0,-1-1 0,1 1 0,-1-1 0,1 0 1,0 1-1,0-1 0,0 0 0,0 0 0,0 0 0,0 0 0,0 0 0,0 0 0,0 0 0,0 0 0,0 0 1,1 0-1,-1 0 0,0-1 0,1 1 0,-1-1 0,0 1 0,2 0 0,12 2-16,0 0-1,-1-1 1,18 0-1,-16-2-22,-1 1-1,0 1 1,1 1 0,26 8 0,-39-10 31,0 0 0,1 0 0,-1 1 0,0 0 0,-1-1 0,1 1 1,0 0-1,0 1 0,-1-1 0,1 0 0,-1 1 0,0-1 0,0 1 1,0 0-1,0 0 0,0 0 0,-1 0 0,1 0 0,-1 0 0,0 0 1,0 0-1,0 1 0,0-1 0,0 0 0,-1 1 0,1 4 0,-1 0-9,0 0-1,-1 1 0,0-1 1,0-1-1,0 1 0,-1 0 0,-1 0 1,1 0-1,-1-1 0,0 0 1,-1 1-1,0-1 0,0 0 0,0-1 1,-1 1-1,-8 8 0,12-14 42,0 0 0,-1 0 0,1 0-1,-1 0 1,1 0 0,-1-1 0,1 1-1,-1 0 1,0-1 0,1 1 0,-1-1-1,0 0 1,1 1 0,-1-1 0,0 0-1,0 0 1,1 0 0,-1 0 0,0-1-1,1 1 1,-1 0 0,0-1 0,1 1-1,-1-1 1,0 1 0,1-1 0,-1 0-1,1 0 1,-1 0 0,1 0 0,-3-2-1,-16-13 56</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0.850"/>
    </inkml:context>
    <inkml:brush xml:id="br0">
      <inkml:brushProperty name="width" value="0.05" units="cm"/>
      <inkml:brushProperty name="height" value="0.05" units="cm"/>
    </inkml:brush>
  </inkml:definitions>
  <inkml:trace contextRef="#ctx0" brushRef="#br0">0 1 17972,'6'10'1472,"-4"-3"521,-1-7-2265,-4-4 1320,-1 0-96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2.230"/>
    </inkml:context>
    <inkml:brush xml:id="br0">
      <inkml:brushProperty name="width" value="0.05" units="cm"/>
      <inkml:brushProperty name="height" value="0.05" units="cm"/>
    </inkml:brush>
  </inkml:definitions>
  <inkml:trace contextRef="#ctx0" brushRef="#br0">1 41 15987,'0'0'82,"0"1"0,0-1 0,0 1-1,0-1 1,0 1 0,0 0 0,0-1-1,0 1 1,0-1 0,0 1 0,0-1-1,1 1 1,-1-1 0,0 1-1,0-1 1,1 1 0,-1-1 0,0 1-1,1-1 1,-1 1 0,0-1 0,1 1-1,-1-1 1,1 0 0,-1 1 0,0-1-1,1 0 1,-1 1 0,1-1 0,-1 0-1,1 0 1,-1 1 0,1-1-1,0 0 1,-1 0 0,1 0 0,-1 0-1,2 0 1,26 2 1094,-20-3-544,314-27 5267,-26 0-7006,-243 27-2214,-73 5 2512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2.680"/>
    </inkml:context>
    <inkml:brush xml:id="br0">
      <inkml:brushProperty name="width" value="0.05" units="cm"/>
      <inkml:brushProperty name="height" value="0.05" units="cm"/>
    </inkml:brush>
  </inkml:definitions>
  <inkml:trace contextRef="#ctx0" brushRef="#br0">11 54 14915,'-11'6'2297,"18"0"-1193,12-6-328,12-3 2153,15-6-1617,8-2-168,10-1-272,5-1-215,0 4-577,-4 2-433,-6 5-943,-7 2-1432,-11 5 2216,-9 4-441,-6-2-367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3.069"/>
    </inkml:context>
    <inkml:brush xml:id="br0">
      <inkml:brushProperty name="width" value="0.05" units="cm"/>
      <inkml:brushProperty name="height" value="0.05" units="cm"/>
    </inkml:brush>
  </inkml:definitions>
  <inkml:trace contextRef="#ctx0" brushRef="#br0">1 0 19244,'133'4'3696,"-17"-3"-1845,-97 1-1651,0 0-1,0 2 1,0 0 0,19 7 0,-32-10-192,-1 2 0,1-1 0,0 1 0,-1 0 0,0 0 0,1 0 0,-1 1 0,-1-1 0,1 2 0,0-1 0,-1 0 0,0 1 0,0-1 0,0 1 0,-1 0 0,0 1 0,0-1 0,0 1 0,0-1 0,-1 1 0,0 0 0,2 8 0,-2-4-21,-1 1-1,0 0 1,-1-1-1,0 1 1,-1 0-1,0 0 1,-1-1-1,0 1 1,0-1-1,-1 1 1,-1-1-1,-4 11 1,-7 11-14,-2 0 0,-1-2 0,-35 46 0,19-33-385,-64 60 0,86-92 262</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6.612"/>
    </inkml:context>
    <inkml:brush xml:id="br0">
      <inkml:brushProperty name="width" value="0.05" units="cm"/>
      <inkml:brushProperty name="height" value="0.05" units="cm"/>
    </inkml:brush>
  </inkml:definitions>
  <inkml:trace contextRef="#ctx0" brushRef="#br0">76 48 17996,'7'-26'1432,"-1"4"1423,-5 45-1068,-9 58-1118,-30 124-1,-5 42 20,43-243-640,0 0 0,-1 0 1,2 0-1,-1 0 0,0 0 0,1 1 1,0-1-1,1 4 0,-2-7-28,1 0 1,-1 0-1,0 0 1,1-1-1,-1 1 0,1 0 1,0 0-1,-1 0 1,1-1-1,0 1 0,-1 0 1,1-1-1,0 1 0,0-1 1,0 1-1,-1-1 1,1 1-1,0-1 0,0 0 1,0 1-1,0-1 1,0 0-1,0 0 0,0 1 1,0-1-1,0 0 1,0 0-1,0 0 0,-1 0 1,1 0-1,0-1 0,0 1 1,0 0-1,0 0 1,0-1-1,0 1 0,0 0 1,0-1-1,1 0 0,7-3 112,-1-1 0,0 0 0,0 0-1,-1 0 1,13-12 0,36-39 417,-39 38-380,210-244 716,-218 248-2044,-9 14 1117,0 0 1,0 0 0,0 0-1,0 0 1,0 0 0,0 0 0,0 0-1,0 0 1,0 0 0,0-1 0,0 1-1,0 0 1,0 0 0,0 0-1,0 0 1,0 0 0,0 0 0,0 0-1,0 0 1,0 0 0,0 0 0,0 0-1,0 0 1,0-1 0,0 1 0,0 0-1,0 0 1,0 0 0,0 0-1,0 0 1,0 0 0,0 0 0,0 0-1,0 0 1,0 0 0,0 0 0,0 0-1,0 0 1,0 0 0,0 0 0,0-1-1,0 1 1,0 0 0,0 0-1,0 0 1,0 0 0,-1 0 0,1 0-1,0 0 1,0 0 0,0 0 0,0 0-1,0 0 1,0 0 0,0 0-1,0 0 1,0 0 0,0 0 0,0 0-1,0 0 1,-1 0 0,1 0 0,0 0-1,0 0 1,0 0 0,0 0 0,0 0-1,-20 12-4893,14-8 4945,-7 5-1525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7.058"/>
    </inkml:context>
    <inkml:brush xml:id="br0">
      <inkml:brushProperty name="width" value="0.05" units="cm"/>
      <inkml:brushProperty name="height" value="0.05" units="cm"/>
    </inkml:brush>
  </inkml:definitions>
  <inkml:trace contextRef="#ctx0" brushRef="#br0">3 1 15387,'-3'9'1769,"6"-3"-801,4 3-264,2 1 976,5 0-79,2 2-241,3 1-184,2-1-312,-1-1-127,1 2-281,-2 0-248,-2-3-640,-2 0-425,-3 0-295,-1-2 864,-5-2-240,0-3-216</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7.444"/>
    </inkml:context>
    <inkml:brush xml:id="br0">
      <inkml:brushProperty name="width" value="0.05" units="cm"/>
      <inkml:brushProperty name="height" value="0.05" units="cm"/>
    </inkml:brush>
  </inkml:definitions>
  <inkml:trace contextRef="#ctx0" brushRef="#br0">1 193 18860,'0'1'256,"0"1"1,0-1-1,0 1 1,0-1-1,0 1 0,1-1 1,-1 0-1,1 1 1,-1-1-1,1 0 0,-1 1 1,1-1-1,0 0 1,-1 0-1,2 2 1,0-3-118,-1 0 0,0 0 1,1 0-1,-1 0 0,0 0 1,0 0-1,1-1 0,-1 1 1,0 0-1,0-1 0,0 1 1,0-1-1,1 1 0,-1-1 1,0 0-1,0 1 0,0-1 1,0 0-1,1-1 1,159-128 2745,-76 58-2636,-85 72-250,0-1 0,0 1 0,1 0 0,-1-1 0,0 1 0,0 0 0,1 0 1,-1-1-1,1 1 0,-1 0 0,0 0 0,1 0 0,-1-1 0,0 1 0,1 0 1,-1 0-1,1 0 0,-1 0 0,0 0 0,1 0 0,-1 0 0,1 0 1,-1 0-1,1 0 0,-1 0 0,0 10-28,-14 29-28,6-18 33,-1 6-145,2 0-1,0 0 0,2 1 0,2-1 1,0 1-1,2 48 0,2-74 57,5 33-1065,-6-34 1152,0 0-1,0 0 1,1 0-1,-1 0 1,1 0 0,-1 0-1,1 0 1,-1 0-1,1 0 1,-1 0 0,1-1-1,-1 1 1,1 0-1,0 0 1,0-1 0,-1 1-1,1 0 1,0-1-1,0 1 1,0-1 0,0 1-1,0-1 1,0 0-1,0 1 1,0-1 0,0 0-1,0 0 1,0 1 0,1-1-1,16-4-568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8.195"/>
    </inkml:context>
    <inkml:brush xml:id="br0">
      <inkml:brushProperty name="width" value="0.05" units="cm"/>
      <inkml:brushProperty name="height" value="0.05" units="cm"/>
    </inkml:brush>
  </inkml:definitions>
  <inkml:trace contextRef="#ctx0" brushRef="#br0">19 206 12387,'-2'1'333,"0"1"0,0-1 1,1 1-1,-1 0 0,1 0 1,0 0-1,-1 0 0,1 0 1,0 0-1,0 1 1,0-1-1,-1 4 0,2-5-227,0-1-1,0 1 0,0-1 1,1 1-1,-1-1 1,0 1-1,0 0 0,0-1 1,0 1-1,0-1 1,1 1-1,-1-1 0,0 1 1,0-1-1,1 0 1,-1 1-1,0-1 0,1 1 1,-1-1-1,0 0 1,1 1-1,0 0 0,1 0 59,-1-1-1,1 1 0,0 0 0,-1-1 0,1 1 0,0-1 0,0 1 0,0-1 0,-1 0 0,3 0 0,34 0 954,-1-1 0,64-12 0,-67 9-793,263-41 1065,179-23-936,527-26-348,-968 92-95,2-1-6,0 2 0,49 4 0,-83-3-26,-1 1 0,0-1 1,0 1-1,1-1 0,-1 1 0,0 0 1,0 0-1,0 0 0,0 0 1,0 0-1,0 1 0,2 1 0,-16-15-2116,4 1 1726,1-3-132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9.133"/>
    </inkml:context>
    <inkml:brush xml:id="br0">
      <inkml:brushProperty name="width" value="0.05" units="cm"/>
      <inkml:brushProperty name="height" value="0.05" units="cm"/>
    </inkml:brush>
  </inkml:definitions>
  <inkml:trace contextRef="#ctx0" brushRef="#br0">35 361 11450,'-6'9'1130,"-16"24"1102,21-32-1990,0 0 0,0 0 0,1 1 0,-1-1-1,1 0 1,-1 1 0,1-1 0,-1 1 0,1-1 0,0 1 0,-1-1 0,1 1-1,0-1 1,0 1 0,0-1 0,0 1 0,1-1 0,-1 1 0,1 2 0,-1-4-152,1 1 0,-1-1 0,0 0 1,0 1-1,1-1 0,-1 0 0,0 0 1,1 0-1,-1 1 0,0-1 0,1 0 1,-1 0-1,0 0 0,1 0 1,-1 1-1,1-1 0,-1 0 0,0 0 1,1 0-1,-1 0 0,1 0 0,-1 0 1,0 0-1,1 0 0,-1 0 0,1 0 1,-1 0-1,0 0 0,1-1 1,-1 1-1,1 0 0,12-7 992,-12 6-978,15-10 434,0-1 0,-1-1-1,-1-1 1,0 0 0,13-17 0,56-82 191,-79 106-680,126-207 217,-130 214-266,0 0 0,0 1-1,0-1 1,0 0-1,0 0 1,0 0 0,0 1-1,0-1 1,0 0 0,0 0-1,0 0 1,0 0-1,1 1 1,-1-1 0,0 0-1,0 0 1,0 0 0,0 0-1,0 1 1,0-1 0,1 0-1,-1 0 1,0 0-1,0 0 1,0 0 0,0 0-1,0 0 1,1 1 0,-1-1-1,0 0 1,0 0-1,0 0 1,1 0 0,-1 0-1,0 0 1,0 0 0,0 0-1,1 0 1,-1 0-1,0 0 1,0 0 0,0 0-1,0 0 1,1 0 0,-1 0-1,0 0 1,0 0 0,0-1-1,1 1 1,-1 0-1,0 0 1,0 0 0,0 0-1,0 0 1,0 0 0,1 0-1,-1-1 1,0 1-1,0 0 1,0 0 0,0 19-14,-1 0 0,-1-1 1,0 1-1,-8 27 1,0-3-10,-4 30 2,5-37 10,2 1 0,2 0 0,1 0 0,1 50 0,3-86-39,0 0 0,1 1 0,-1-1 0,0 0 1,0 1-1,1-1 0,-1 0 0,0 1 0,1-1 0,0 0 0,-1 0 1,1 1-1,0-1 0,-1 0 0,1 0 0,0 0 0,1 1 0,-1-2-65,-1 0 0,1 1 1,-1-1-1,1 0 0,0 0 0,-1 0 0,1 0 0,0 0 0,-1 0 0,1 0 0,0 0 0,-1-1 0,1 1 0,-1 0 0,1 0 0,0 0 0,-1-1 1,1 1-1,-1 0 0,1-1 0,-1 1 0,1 0 0,-1-1 0,1 1 0,-1-1 0,1 1 0,-1-1 0,0 1 0,1-1 0,-1 1 0,0-1 0,1 1 1,-1-1-1,0 1 0,0-1 0,1 0 0,-1 0 0,17-31-1950,-7 14 729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7.022"/>
    </inkml:context>
    <inkml:brush xml:id="br0">
      <inkml:brushProperty name="width" value="0.05" units="cm"/>
      <inkml:brushProperty name="height" value="0.05" units="cm"/>
    </inkml:brush>
  </inkml:definitions>
  <inkml:trace contextRef="#ctx0" brushRef="#br0">3 336 25669,'2'-3'36,"1"0"-1,-1 0 1,0-1-1,0 1 0,-1-1 1,1 1-1,-1-1 0,0 0 1,0 1-1,0-1 1,0 0-1,0 0 0,-1 0 1,0-5-1,0-10 89,-3-30 1,1 37-60,1-4-67,-1 1-1,0 0 1,-1 0 0,-7-19 0,13 38-28,0 0 0,0 0 0,1 0 0,-1 0 0,1 0-1,0-1 1,0 0 0,0 0 0,1 0 0,-1 0 0,1-1 0,-1 0 0,1 0 0,0 0 0,0 0 0,8 1-1,-3 0 26,-1-1-1,1 0 1,1 0-1,-1-1 1,0 0-1,0-1 1,0 0-1,18-4 1,-20 3 3,0-2 0,0 1 1,-1-1-1,0 0 0,1-1 1,-1 0-1,0 0 0,-1 0 1,1-1-1,6-7 0,-8 8 7,-2 0 0,1 0-1,0 0 1,-1-1 0,0 0 0,0 0-1,0 0 1,-1 0 0,1 0 0,-1 0-1,0-1 1,-1 1 0,1 0-1,-1-1 1,0-6 0,0 11-2,-1-1-1,0 1 1,0-1 0,0 1 0,0-1 0,0 1-1,-1-1 1,1 1 0,0-1 0,-1 1 0,1-1-1,-1 1 1,1-1 0,-1 1 0,-1-2-1,2 2 1,-1 1-1,0-1 0,1 1 0,-1-1 1,1 1-1,-1 0 0,0-1 0,1 1 1,-1 0-1,0-1 0,1 1 0,-1 0 1,0 0-1,0 0 0,1-1 0,-1 1 1,0 0-1,0 0 0,1 0 0,-1 0 1,-1 1-1,-1 0 2,0-1-1,0 1 1,0 0 0,1 1 0,-1-1-1,0 0 1,1 1 0,-1 0 0,1-1 0,0 1-1,0 0 1,-1 0 0,-1 4 0,-2 2-3,0 0 0,1 0 0,0 0 0,1 1 0,0-1 0,0 1 0,1 0 0,0 1 0,-3 15 0,6-21-1,-1-1-1,1 1 1,-1 0-1,1-1 1,0 1-1,1 0 1,-1-1-1,1 1 1,-1 0-1,1-1 1,0 1-1,1-1 1,-1 1-1,0-1 1,1 1-1,0-1 1,0 0-1,0 0 1,0 0-1,0 0 1,1 0-1,-1-1 1,1 1-1,0-1 1,0 1-1,0-1 1,0 0-1,4 2 1,6 2 2,1-1 1,-1 0 0,1-1 0,21 4 0,63 5 14,-42-6-15,75 9 253,-130-15-243,-1-1 1,0 0-1,0 0 1,1 0-1,-1 0 1,0 0-1,1 0 1,-1 0-1,0 0 1,0 0-1,1 0 1,-1 0-1,0 0 1,1 0-1,-1 0 1,0 0-1,0 0 1,1 0-1,-1 0 1,0 0-1,0 0 1,1 0-1,-1-1 1,0 1-1,0 0 1,1 0-1,-1 0 1,0 0-1,0-1 1,1 1-1,-1 0 1,0 0-1,0-1 1,0 1-1,0 0 1,1 0-1,-1-1 1,0 1-1,0 0 1,0 0-1,0-1 1,0 1-1,0 0 1,0 0-1,0-1 1,0 1-1,0 0 1,0-1-1,0 1 1,0 0-1,0 0 1,0-1-1,0 1 1,0 0-1,0-1 1,0 1-1,0 0 1,-1 0-1,1-1 1,0 1-1,0 0 1,0 0-1,0-1 1,-1 1-1,1 0 1,-17-22 415,11 15-248,-4-5-127,1-1-1,0-1 1,1 0-1,1 0 0,0-1 1,0 0-1,2 0 1,0 0-1,-5-25 0,10 39-92,0 0 0,0 0 0,0 0-1,0 0 1,0 0 0,0 0-1,0 0 1,0 1 0,1-1 0,-1 0-1,0 0 1,0 0 0,1 0-1,-1 1 1,1-1 0,-1 0 0,1 0-1,-1 1 1,1-1 0,-1 0-1,1 1 1,-1-1 0,1 0-1,0 1 1,0-1 0,-1 1 0,3-1-1,25-7-2260,-2 3 1416,-3-7 250,3-4-102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39.623"/>
    </inkml:context>
    <inkml:brush xml:id="br0">
      <inkml:brushProperty name="width" value="0.05" units="cm"/>
      <inkml:brushProperty name="height" value="0.05" units="cm"/>
    </inkml:brush>
  </inkml:definitions>
  <inkml:trace contextRef="#ctx0" brushRef="#br0">240 0 18340,'0'1'103,"1"-1"-1,0 0 1,-1 0 0,1 0-1,0 0 1,-1 1 0,1-1-1,-1 0 1,1 1 0,-1-1 0,1 0-1,-1 1 1,1-1 0,-1 1-1,1-1 1,-1 1 0,1-1-1,-1 1 1,0-1 0,1 1-1,-1-1 1,0 1 0,1 0 0,-1-1-1,0 1 1,0-1 0,0 1-1,0 0 1,1-1 0,-1 1-1,0 0 1,0-1 0,0 2-1,-1 29 1060,1-20-563,-17 154 1770,10-112-1978,-2 100 0,9-149-461,0 0-188,0 0 0,0 0 1,0-1-1,1 1 0,-1 0 0,1 0 0,0-1 0,3 7 0,-9-19-2868,-5-1 2024</inkml:trace>
  <inkml:trace contextRef="#ctx0" brushRef="#br0" timeOffset="1">6 328 15347,'-5'-8'1825,"10"5"-881,4 0-264,9-1 1216,7 1-335,7-4-345,4 1-232,7-4-256,3-1-167,3-1-561,2 1-433,-5 0-879,-2 0 1104,-6 1-240,-2-1-192</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0.099"/>
    </inkml:context>
    <inkml:brush xml:id="br0">
      <inkml:brushProperty name="width" value="0.05" units="cm"/>
      <inkml:brushProperty name="height" value="0.05" units="cm"/>
    </inkml:brush>
  </inkml:definitions>
  <inkml:trace contextRef="#ctx0" brushRef="#br0">70 0 17852,'-50'189'5639,"43"-152"-5044,1 0-1,2 0 1,1 42 0,3-73-614,1-1 0,-1 1 0,1-1 0,3 10 0,-4-15-21,0 1 1,0 0-1,0-1 1,0 1-1,0 0 1,1-1-1,-1 1 0,0 0 1,1-1-1,-1 1 1,0-1-1,1 1 0,-1-1 1,1 1-1,-1-1 1,1 1-1,-1-1 0,1 1 1,-1-1-1,1 0 1,-1 1-1,1-1 0,-1 0 1,1 1-1,0-1 1,-1 0-1,1 0 0,0 1 1,-1-1-1,1 0 1,0 0-1,-1 0 0,1 0 1,0 0-1,-1 0 1,1 0-1,0 0 0,-1 0 1,1-1-1,0 1 1,-1 0-1,1 0 0,0-1 1,-1 1-1,1 0 1,-1-1-1,1 1 0,6-6-344,-1 0-1,0 0 1,0 0 0,-1 0-1,0-1 1,0 0-1,-1 0 1,0-1-1,0 1 1,3-11-1,-1 8 47,43-101-4935,-8 18 3333,-11 34 4561,-30 58-2489,1 0-1,-1 1 1,0-1 0,1 0-1,-1 0 1,1 0 0,-1 1-1,1-1 1,-1 0-1,1 1 1,-1-1 0,1 0-1,0 1 1,-1-1 0,1 1-1,0-1 1,1 0-1,0 13 2212,-8 32 563,5-39-2836,-7 44 1204,-15 95 833,19-112-1969,2-1 0,3 49 0,2-67-961,2-13-74,-4-1 823,0 0 1,-1-1-1,1 1 0,0-1 1,-1 1-1,1-1 1,-1 1-1,1-1 0,-1 1 1,0-1-1,1-2 0,-1-20-507</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0.535"/>
    </inkml:context>
    <inkml:brush xml:id="br0">
      <inkml:brushProperty name="width" value="0.05" units="cm"/>
      <inkml:brushProperty name="height" value="0.05" units="cm"/>
    </inkml:brush>
  </inkml:definitions>
  <inkml:trace contextRef="#ctx0" brushRef="#br0">1 90 17012,'0'0'2184,"10"1"-976,9-1-367,10-1 1351,4-4-400,13-3-463,3-1-185,8-2-400,1 2-232,-3-3-624,-1 0-632,-7 1 672,-8 3-144,-15 4-96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1.380"/>
    </inkml:context>
    <inkml:brush xml:id="br0">
      <inkml:brushProperty name="width" value="0.05" units="cm"/>
      <inkml:brushProperty name="height" value="0.05" units="cm"/>
    </inkml:brush>
  </inkml:definitions>
  <inkml:trace contextRef="#ctx0" brushRef="#br0">1 1 17324,'2'13'584,"1"0"0,-2 0 0,0 0 0,-1 1 0,-2 24 0,0-19 158,3 32 1,0-42-601,0 0 0,1 1 1,0-1-1,1 0 0,-1 0 1,2 0-1,6 14 0,-8-21-125,-1 0-1,1 1 0,-1-1 1,1 0-1,0 0 0,0 0 1,0 0-1,0 0 1,0 0-1,0 0 0,1-1 1,-1 1-1,1-1 0,-1 0 1,1 0-1,-1 0 1,1 0-1,0 0 0,-1 0 1,1-1-1,0 1 0,0-1 1,-1 0-1,1 0 1,0 0-1,0 0 0,0 0 1,-1 0-1,4-2 0,3 0 22,0-1 0,-1-1-1,0 1 1,0-1 0,0-1-1,0 1 1,11-10 0,46-44 213,-58 51-221,81-88 320,-86 93-337,0 0 0,0 0 0,0 0 0,0 0 0,0 0 0,1 0 0,-1 1 0,1-1 0,4-1 0,-7 3-9,1 0 0,0 0-1,-1 0 1,1 0-1,0 0 1,0 0-1,-1 0 1,1 0-1,0 0 1,-1 0 0,1 0-1,0 0 1,-1 1-1,1-1 1,0 0-1,-1 0 1,1 1-1,-1-1 1,1 0 0,0 1-1,-1-1 1,1 1-1,-1-1 1,1 1-1,-1-1 1,0 1-1,1-1 1,-1 1 0,1 0-1,-1-1 1,0 1-1,0-1 1,1 1-1,-1 0 1,0-1-1,0 1 1,0 0 0,1 0-1,-1-1 1,0 1-1,0 0 1,6 50 78,-5-42-73,0 0 1,0 0-1,0 0 1,1 0-1,1 0 0,-1 0 1,7 14-1,-8-21-7,0-1 0,0 1 0,0-1 1,0 1-1,0-1 0,1 0 0,-1 1 0,0-1 0,1 0 0,-1 0 0,1 0 0,-1 0 1,1 0-1,-1 0 0,1 0 0,0-1 0,-1 1 0,1 0 0,2 0 0,0-1 0,-1 0-1,1 0 1,-1 0 0,1 0-1,-1-1 1,0 1-1,1-1 1,-1 0-1,6-2 1,5-3-99,0-2 0,0 1-1,21-16 1,-27 17-37,11-8-214,-13 9 63,0 0 0,0 0 0,1 1 0,0 0 0,12-5 0,-19 9 241,0 0 0,1 0 0,-1 0 0,0 0 0,1-1 0,-1 1 0,0 0 0,1 0 0,-1 0 0,0 0 0,1 0 0,-1 0 0,0 0 0,1 0 0,-1 0 0,0 0 0,1 0 0,-1 0 0,0 0 0,0 0 0,1 0 1,-1 1-1,0-1 0,1 0 0,-1 0 0,0 0 0,1 0 0,-1 1 0,0-1 0,0 0 0,0 0 0,1 0 0,-1 1 0,0-1 0,0 0 0,1 1 0,-1-1 0,0 1 0,-1 14-1185,-14 16-289,5-24 1067,-1-6 67</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2.155"/>
    </inkml:context>
    <inkml:brush xml:id="br0">
      <inkml:brushProperty name="width" value="0.05" units="cm"/>
      <inkml:brushProperty name="height" value="0.05" units="cm"/>
    </inkml:brush>
  </inkml:definitions>
  <inkml:trace contextRef="#ctx0" brushRef="#br0">304 163 18028,'3'-8'443,"1"-1"1,-1 1-1,-1-1 1,0 0-1,0 0 0,1-14 1,-3 18-250,0 1-1,0-1 1,0 1 0,-1-1 0,1 1-1,-1-1 1,0 1 0,-1-1 0,1 1-1,-1 0 1,0 0 0,0 0 0,0 0-1,0 0 1,-4-4 0,5 7-148,0 0 0,0 0 1,0-1-1,0 1 0,0 0 0,-1 0 1,1 1-1,0-1 0,-1 0 1,1 0-1,0 1 0,-1-1 0,1 1 1,-1-1-1,1 1 0,-1-1 0,1 1 1,-1 0-1,1 0 0,-1 0 0,1 0 1,-1 0-1,0 0 0,1 0 0,-1 0 1,1 1-1,-1-1 0,1 1 1,-1-1-1,1 1 0,0-1 0,-1 1 1,-2 2-1,-1 0 1,0 1 0,0 0 0,0 0 0,1 1-1,0-1 1,-1 1 0,-4 8 0,-7 13-25,1 0 0,2 1 0,0 0 0,2 1 0,-8 31 0,1 8 6,-9 74-1,21-97 25,2 1 1,2-1-1,2 1 0,2-1 1,2 0-1,1 0 0,3 0 0,23 75 1,-46-163 237,-58-193-132,68 215-159,-1-2 3,1-1-1,0 1 1,2-1-1,0-32 0,3 55-20,0 0-1,1 0 1,-1 0-1,1 0 1,-1 0-1,1 0 1,0 0-1,-1 0 0,1 0 1,0 1-1,0-1 1,0 0-1,1 1 1,-1-1-1,0 0 1,1 1-1,-1 0 0,1-1 1,-1 1-1,1 0 1,0 0-1,-1 0 1,1 0-1,0 0 1,0 0-1,0 0 0,-1 1 1,1-1-1,3 0 1,7-1-325,0 0 0,0 1 0,0 0 0,13 1 0,12-1-55,-5-3-103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2.586"/>
    </inkml:context>
    <inkml:brush xml:id="br0">
      <inkml:brushProperty name="width" value="0.05" units="cm"/>
      <inkml:brushProperty name="height" value="0.05" units="cm"/>
    </inkml:brush>
  </inkml:definitions>
  <inkml:trace contextRef="#ctx0" brushRef="#br0">117 1 16828,'-2'24'1784,"-13"14"-928,-2 8-288,-1 6 1145,-4 7-353,8 3-392,-1 1-144,6-8-200,4-4-119,5-13-193,5-3-144,6-9-552,4-4-377,2-12 233,-2-5 352,10-7-184,-1-5-112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3.141"/>
    </inkml:context>
    <inkml:brush xml:id="br0">
      <inkml:brushProperty name="width" value="0.05" units="cm"/>
      <inkml:brushProperty name="height" value="0.05" units="cm"/>
    </inkml:brush>
  </inkml:definitions>
  <inkml:trace contextRef="#ctx0" brushRef="#br0">75 205 18500,'-6'3'276,"0"0"1,0 0-1,1 1 0,-1-1 1,1 1-1,0 1 0,0-1 1,1 1-1,0-1 0,-7 10 1,10-13-216,0 1 1,-1 0-1,1-1 1,0 1-1,0 0 1,0 0 0,1 0-1,-1 0 1,0 0-1,1 0 1,-1 0-1,1 0 1,0 0-1,-1 0 1,1 0-1,0 0 1,0 0 0,1 0-1,-1 0 1,0 0-1,1 0 1,-1 0-1,1 0 1,-1 0-1,1 0 1,0 0-1,0 0 1,0 0 0,0-1-1,0 1 1,1 0-1,-1-1 1,0 1-1,1-1 1,-1 1-1,1-1 1,1 2-1,1-1-14,0 0-1,0 0 0,0 0 0,0 0 0,0-1 0,1 1 0,-1-1 0,0 0 0,1-1 0,-1 1 1,1-1-1,-1 1 0,1-1 0,-1-1 0,1 1 0,-1-1 0,1 0 0,-1 0 0,0 0 0,1 0 0,5-4 1,2 0-8,-1 0 1,0-1-1,0-1 1,0 1-1,-1-2 1,14-12-1,33-44-39,-54 66-120,-3 7 76,-1 10 14,1-19 27,-1 5-4,1 0-1,0-1 1,0 1 0,0 0-1,0 0 1,1-1 0,0 1-1,0 0 1,0-1-1,0 1 1,1-1 0,0 0-1,0 1 1,4 5 0,-4-7 4,0 0 0,1-1 1,-1 1-1,1-1 0,-1 0 1,1 0-1,0 0 0,0 0 1,0 0-1,0 0 0,0-1 0,1 1 1,-1-1-1,0 0 0,1 0 1,-1 0-1,0-1 0,1 1 1,-1-1-1,5 0 0,4 0-50,0-1 0,0-1 0,-1 0 0,1 0 0,0-1 0,-1-1 0,0 0 0,1 0-1,-2-1 1,1 0 0,-1-1 0,1-1 0,-2 1 0,1-2 0,-1 1 0,0-1 0,13-16 0,-10 11-38,-1-1 1,0 0-1,-2-1 1,1 0-1,-2-1 1,0 0-1,-1 0 1,-1-1-1,0 0 1,-1 0-1,3-22 1,-7 37 82,-1-1-2,1 0 1,-1 0-1,1 0 0,-1 0 0,0 0 0,0 0 0,0 1 1,-1-1-1,1 0 0,-1 0 0,-1-4 0,2 7 10,0 0-1,0-1 1,0 1 0,0 0-1,-1 0 1,1 0 0,0 0-1,0-1 1,0 1-1,0 0 1,-1 0 0,1 0-1,0 0 1,0 0 0,0 0-1,-1 0 1,1 0-1,0-1 1,0 1 0,-1 0-1,1 0 1,0 0-1,0 0 1,0 0 0,-1 0-1,1 0 1,0 0 0,0 0-1,-1 0 1,1 0-1,0 1 1,0-1 0,0 0-1,-1 0 1,1 0 0,0 0-1,0 0 1,0 0-1,-1 0 1,1 1 0,0-1-1,0 0 1,0 0 0,-1 0-1,1 0 1,0 1-1,0-1 1,0 0 0,0 0-1,0 1 1,-9 10 12,9-11-11,-6 13 29,0 0 1,1-1 0,0 2-1,1-1 1,-4 20 0,3-5 111,-2 49 0,7-65-94,0 0 0,1 1 0,0-1 0,4 14 0,-4-23-33,-1 0 1,1 1-1,0-1 0,0 0 0,0 0 0,1 0 0,-1 0 1,1 0-1,-1 0 0,1 0 0,0-1 0,0 1 0,1 0 1,-1-1-1,0 0 0,1 0 0,0 0 0,-1 0 1,7 4-1,-8-6-10,0 0 0,0 1 0,0-1 0,1 0 0,-1 0 0,0 0-1,0 0 1,0 0 0,1 0 0,-1 0 0,0 0 0,0 0 0,0-1 0,1 1 0,-1 0 0,0-1 0,0 1 0,0-1 0,0 1 0,0-1 0,0 0 0,0 1 0,0-1 0,0 0 0,0 0 0,0 0 0,0 0 0,-1 0 0,1 0 0,0 0 0,-1 0 0,1 0 0,-1 0 0,1 0-1,-1 0 1,1 0 0,0-2 0,1-4 17,0 1 0,-1 0-1,0-1 1,0 1 0,1-11-1,-4-32 63,2 47-79,0-1-1,-1 0 1,1 1 0,-1-1-1,0 0 1,1 1 0,-1-1-1,0 1 1,0-1 0,-1 1-1,1 0 1,-1 0 0,1-1-1,-1 1 1,1 0 0,-4-2-1,6 4-4,-1 0 0,0 0 1,0 0-1,0 1 0,0-1 0,0 0 0,0 0 0,0 0 1,0 0-1,0 0 0,0 0 0,0 0 0,0 1 0,0-1 1,0 0-1,0 0 0,0 0 0,0 0 0,0 0 0,0 0 1,0 1-1,0-1 0,0 0 0,0 0 0,0 0 0,0 0 1,0 0-1,0 0 0,0 1 0,0-1 0,0 0 0,0 0 1,0 0-1,0 0 0,0 0 0,0 0 0,-1 0 0,1 0 0,0 0 1,0 1-1,0-1 0,0 0 0,0 0 0,0 0 0,0 0 1,0 0-1,-1 0 0,1 0 0,0 0 0,0 0 0,0 0 1,0 0-1,0 0 0,0 0 0,-1 0 0,1 0 0,0 0 1,0 0-1,0 0 0,0 0 0,0 0 0,0 0 0,-1 0 1,6 11 5,0-5-1,0 0 0,0-1-1,0 0 1,1 0-1,-1 0 1,1-1 0,0 0-1,1 0 1,-1 0-1,1-1 1,0 0-1,0 0 1,0-1 0,0 0-1,0 0 1,0 0-1,10 0 1,-4-1 2,0 0 1,0 0 0,0-2-1,0 1 1,0-2 0,-1 0-1,1 0 1,0-1 0,13-5-1,14-14-23,-14 6-6,-37 51-45,8-23 79,2-1 1,-1 0 0,2 1-1,-1-1 1,2 1-1,1 14 1,-1-22-66,0 0-1,-1 0 1,2-1-1,-1 1 1,0 0-1,1-1 1,0 1 0,-1-1-1,1 1 1,3 2-1,-4-4-59,1-1-1,-1 1 1,1-1 0,-1 0-1,1 0 1,0 0-1,0 0 1,-1 0-1,1 0 1,0 0-1,0 0 1,0-1-1,0 1 1,0-1 0,0 1-1,0-1 1,0 0-1,0 0 1,0 0-1,3 0 1,-2-1 35,-1 1 1,1-1-1,0 0 0,0 0 1,0 0-1,-1 0 1,1-1-1,-1 1 0,1-1 1,-1 1-1,1-1 0,-1 0 1,0 0-1,4-4 1,11-19-685</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3.669"/>
    </inkml:context>
    <inkml:brush xml:id="br0">
      <inkml:brushProperty name="width" value="0.05" units="cm"/>
      <inkml:brushProperty name="height" value="0.05" units="cm"/>
    </inkml:brush>
  </inkml:definitions>
  <inkml:trace contextRef="#ctx0" brushRef="#br0">0 1 14803,'2'16'912,"2"4"-912,4 2-16,9 7 304</inkml:trace>
  <inkml:trace contextRef="#ctx0" brushRef="#br0" timeOffset="1">224 227 17660,'-11'6'762,"1"-1"-1,0 2 1,-12 9 0,21-15-644,-1 1 0,0-1-1,0 1 1,1-1 0,-1 1 0,1 0 0,-1 0 0,1 0 0,0 0-1,-1 0 1,1 0 0,0 0 0,0 0 0,1 0 0,-1 0-1,0 0 1,1 1 0,0-1 0,-1 0 0,1 1 0,0-1 0,0 0-1,0 1 1,1 2 0,-1-3-50,1 0-1,0 0 1,0-1-1,1 1 1,-1 0-1,0-1 1,0 1-1,1-1 1,-1 1-1,1-1 1,-1 0-1,1 0 1,0 1-1,-1-1 1,1 0 0,0 0-1,0-1 1,0 1-1,0 0 1,0-1-1,0 1 1,0-1-1,2 1 1,7 1 1,0-1-1,22-1 1,-12-1-239,0-2 0,42-10 1,-39 7-118,43-5 0,-66 10 301,1 1 0,-1 0 0,0 0 0,0 0 0,1 0 1,-1 0-1,0 0 0,1 1 0,-1-1 0,0 0 0,0 1 0,1-1 0,-1 0 0,0 1 0,0 0 0,0-1 0,0 1 0,0 0 0,0-1 0,2 3 0,-2-1 107,1 0-1,-1 0 0,0 0 0,0 0 0,0 1 1,-1-1-1,1 0 0,0 4 0,5 14 498,-4-17-570,-1 0-1,1-1 0,0 0 0,0 1 1,0-1-1,0 0 0,0 0 1,0 0-1,1 0 0,-1 0 1,0 0-1,1-1 0,0 1 0,-1-1 1,1 0-1,0 1 0,0-1 1,0-1-1,0 1 0,0 0 0,0-1 1,0 1-1,3-1 0,9 1-141,-1-1 0,0 0 0,22-4 0,-21 2-574,0-1 1,0-1-1,0 0 0,-1-1 0,1 0 1,24-14-1,-27 12-252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4.342"/>
    </inkml:context>
    <inkml:brush xml:id="br0">
      <inkml:brushProperty name="width" value="0.05" units="cm"/>
      <inkml:brushProperty name="height" value="0.05" units="cm"/>
    </inkml:brush>
  </inkml:definitions>
  <inkml:trace contextRef="#ctx0" brushRef="#br0">20 30 18636,'-2'4'325,"0"1"0,0 0 0,0-1 0,0 1 0,1 0-1,0 0 1,0 0 0,0 0 0,1 0 0,-1 0 0,2 9 0,-1-7 212,-2 21 388,0 5-263,1 0 1,2 0-1,6 47 1,-6-76-615,-1 0 1,2-1-1,-1 1 1,0 0-1,1-1 1,-1 1-1,1-1 1,0 0-1,3 4 0,-4-6-36,-1 0 0,1-1-1,-1 1 1,1-1-1,0 1 1,-1-1-1,1 1 1,0-1-1,-1 0 1,1 1 0,0-1-1,-1 0 1,1 0-1,0 1 1,0-1-1,-1 0 1,1 0-1,0 0 1,1 0-1,0 0 0,-1-1-1,0 1 1,0 0-1,0-1 1,1 0-1,-1 1 1,0-1-1,0 0 1,0 1-1,0-1 1,0 0-1,0 0 0,0 0 1,0 0-1,1-2 1,5-7 28,0 0 0,-1-1 0,-1 0 0,0 0 0,0 0 0,-1 0 0,0-1 0,2-16 1,0-2-51,-2 1 1,0-39 0,-4 63-11,1-6-101,-1 0-1,0 0 1,-1 0 0,0 0 0,-1 1 0,-5-22 0,9 38-1233,-2-3 1160,1-1 1,-1 0-1,1 0 0,0 0 1,0 0-1,0 0 0,0 0 0,0 0 1,0-1-1,2 3 0,2 1-97,1-1 0,-1 0 0,1 0 0,0 0-1,0 0 1,0-1 0,0 0 0,1 0 0,-1-1 0,11 3-1,22 3-655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5.242"/>
    </inkml:context>
    <inkml:brush xml:id="br0">
      <inkml:brushProperty name="width" value="0.05" units="cm"/>
      <inkml:brushProperty name="height" value="0.05" units="cm"/>
    </inkml:brush>
  </inkml:definitions>
  <inkml:trace contextRef="#ctx0" brushRef="#br0">238 384 16355,'-13'-1'552,"-1"0"0,0 1 0,1 1-1,-1 0 1,1 1 0,-1 0 0,-21 7-1,29-7-369,-1 1 0,0-1 1,0 1-1,1 1 0,0-1 0,0 1 0,0 0 0,0 1 0,1-1 0,-1 1 0,1 0 0,0 1 0,1-1 0,-1 1 0,-6 11 0,10-15-154,0 0 0,0 0 0,0 0 0,0 0 0,0 0 0,0 0 0,0 0 0,1 0 0,-1 0 0,1 0 0,0 0 0,-1 0 0,1 0 0,0 1 0,0-1 0,0 0 0,1 0 0,-1 0 0,0 0 0,1 0 0,0 0 0,-1 0 0,1 0 0,0 0 0,0 0 0,0 0 0,0 0 0,0 0 0,1-1 0,-1 1 0,1 0 0,-1-1 0,1 1 0,-1-1 0,1 0 0,0 1 0,-1-1 0,1 0 0,4 2 0,0-1-7,0 0 1,1 0-1,-1 0 0,1-1 1,-1 1-1,1-2 1,-1 1-1,1-1 0,-1 0 1,1 0-1,0-1 1,6-1-1,0-2-61,1 0 1,-1-1-1,0-1 1,-1 0-1,0-1 1,0 0-1,0-1 1,-1 0-1,0-1 0,0 0 1,-1 0-1,0-1 1,-1-1-1,0 0 1,-1 0-1,0-1 0,11-22 1,-23 43-9,0 1-1,1 0 1,0 1 0,1-1-1,0 0 1,0 1 0,0 14-1,2-22 75,0 0 0,0 0 0,0 0 0,1 0 0,-1 0 0,1 0 0,0 0 0,0 0 0,0 0 0,0 0 0,0 0 0,0 0 0,1-1 0,-1 1 0,1-1 0,0 1 0,0-1 0,0 1 0,0-1 0,0 0 0,1 0 0,-1 0 0,1 0 0,-1-1 0,1 1 0,0-1 0,-1 1 0,1-1 0,0 0 0,0 0 0,0 0 0,5 0 0,1 0 42,0 0 0,0-1 0,0 0 0,0-1 1,0 0-1,0 0 0,-1-1 0,1 0 0,0-1 0,-1 0 1,1 0-1,-1-1 0,14-9 0,-2 2 14,-2-2-1,0 0 0,0-2 1,22-22-1,-19 13-77,-2-1-1,0-1 0,-2-1 0,0 0 1,-2-1-1,-1-1 0,-2 0 0,0-1 1,-2 0-1,7-41 0,-14 59-21,-1 1-1,0-1 0,-1 1 1,-1-21-1,0 31 16,0 0 1,0 0-1,0 0 1,0 0-1,0 1 1,0-1-1,0 0 1,-1 0-1,1 0 1,0 1-1,0-1 1,-1 0-1,1 1 1,-1-1-1,1 0 1,-2-1-1,2 2 2,0 0 0,-1 0-1,1 0 1,0 0 0,-1 0 0,1 0 0,0 0-1,-1 0 1,1 0 0,0 0 0,0 0-1,-1 0 1,1 0 0,0 0 0,-1 1 0,1-1-1,0 0 1,-1 0 0,1 0 0,0 0-1,0 1 1,-1-1 0,1 0 0,0 0-1,0 0 1,-1 1 0,1-1 0,0 0 0,-3 4-7,0 0 1,0 0 0,1 0 0,-1 0 0,-1 6 0,-8 18-7,1 1 0,2 0 1,0 0-1,2 1 0,-4 48 1,9-57 15,1 0 0,1 1 0,2-1 0,0 0 0,1 0 0,1 0 0,0 0 0,16 39 0,16 18 32,-31-69-16,0 0-1,0 0 1,2 0-1,-1-1 1,1 0-1,7 7 1,-14-15-17,0-1 0,0 1 1,0 0-1,0 0 0,0 0 0,0 0 0,0-1 1,0 1-1,0 0 0,0 0 0,1 0 0,-1 0 1,0-1-1,0 1 0,0 0 0,0 0 1,0 0-1,0 0 0,0 0 0,0-1 0,1 1 1,-1 0-1,0 0 0,0 0 0,0 0 0,0 0 1,1 0-1,-1 0 0,0 0 0,0-1 0,0 1 1,0 0-1,1 0 0,-1 0 0,0 0 1,0 0-1,0 0 0,0 0 0,1 0 0,-1 0 1,0 0-1,0 0 0,0 0 0,1 0 0,-1 1 1,0-1-1,0 0 0,0 0 0,0 0 0,1 0 1,-1 0-1,0 0 0,0 0 0,0 0 1,0 1-1,0-1 0,0 0 0,1 0 0,-1 0 1,0 0-1,0 0 0,0 1 0,0-1 0,0 0 1,0 0-1,-2-13 7,2 13-8,-6-17-76,-1 0-1,0 1 1,-1 0-1,-1 0 1,-19-25-1,-63-68-572,77 94 539,9 6-7,14 11 67,28 17 44,-18-8-10,8 0-111,0 0 0,0-2 1,1-1-1,1-1 0,-1-2 1,1-1-1,52 2 0,-55-6-122,0-1-1,0-2 1,-1 0-1,1-1 1,-1-2-1,0-1 1,0 0-1,-1-2 1,25-13-1,-47 22 289,-1-1-1,1 0 1,-1 0-1,1 0 1,-1 0-1,1 0 0,-1 0 1,0 0-1,1-1 1,-1 1-1,0 0 1,0-1-1,0 1 1,0-1-1,0 1 1,0-1-1,-1 1 1,2-3-1,-2 3 15,0 0-1,0 0 1,-1-1 0,1 1-1,0 0 1,0 0 0,-1 0-1,1 0 1,0 0 0,-1 0-1,0 0 1,1 0 0,-1 0 0,1 0-1,-1 0 1,0 0 0,0 0-1,1 0 1,-1 1 0,0-1-1,0 0 1,0 0 0,0 1-1,0-1 1,0 1 0,0-1-1,0 1 1,0-1 0,-2 1-1,-4-3 85,-1 0 0,0 0 0,-1 1 0,1 0-1,0 1 1,-1 0 0,1 0 0,-1 1 0,1 0-1,-1 1 1,1 0 0,0 0 0,-1 0 0,1 1-1,0 0 1,-10 5 0,14-6-85,-1 1-1,1 0 1,0 0-1,1 0 1,-1 1-1,0-1 1,1 1-1,-1 0 1,1 0-1,0 0 1,0 0-1,0 1 1,0-1-1,1 1 1,-1 0 0,1-1-1,0 1 1,0 0-1,0 1 1,1-1-1,-1 0 1,1 0-1,0 1 1,0-1-1,1 0 1,-1 1-1,1-1 1,0 1-1,0-1 1,1 1 0,-1-1-1,2 5 1,0-3-25,0-1 1,0 1 0,0-1 0,1 0-1,-1 1 1,1-1 0,1 0 0,-1-1-1,1 1 1,0-1 0,0 1 0,0-1-1,0-1 1,1 1 0,0 0 0,-1-1-1,1 0 1,0 0 0,1-1 0,-1 1-1,1-1 1,5 2 0,4 0-149,-1 0-1,1-1 1,0 0-1,0-1 1,0-1-1,0-1 1,21-1-1,13-8-86,0-6-69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7.579"/>
    </inkml:context>
    <inkml:brush xml:id="br0">
      <inkml:brushProperty name="width" value="0.05" units="cm"/>
      <inkml:brushProperty name="height" value="0.05" units="cm"/>
    </inkml:brush>
  </inkml:definitions>
  <inkml:trace contextRef="#ctx0" brushRef="#br0">12 37 12971,'18'-36'8959,"-17"46"-7530,0 12-532,-16 321 1773,7-221-2229,4-67-306,1-21-124,1 65 1,2-99-31,0 0 1,0 0 0,0 0-1,0 0 1,0 1-1,0-1 1,0 0 0,0 0-1,0 0 1,0 0 0,0 1-1,0-1 1,1 0 0,-1 0-1,0 0 1,0 0 0,0 1-1,0-1 1,0 0 0,0 0-1,0 0 1,0 0 0,0 0-1,1 0 1,-1 1 0,0-1-1,0 0 1,0 0-1,0 0 1,0 0 0,1 0-1,-1 0 1,0 0 0,0 0-1,0 0 1,0 0 0,0 0-1,1 1 1,-1-1 0,0 0-1,0 0 1,1 0 0,7-6-1030,8-13-732,-14 17 1614,4-7-478,0-3-121</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5.901"/>
    </inkml:context>
    <inkml:brush xml:id="br0">
      <inkml:brushProperty name="width" value="0.05" units="cm"/>
      <inkml:brushProperty name="height" value="0.05" units="cm"/>
    </inkml:brush>
  </inkml:definitions>
  <inkml:trace contextRef="#ctx0" brushRef="#br0">1 5 18028,'1'0'169,"1"-1"1,-1 0 0,0 1-1,0-1 1,1 1 0,-1-1-1,0 1 1,1 0 0,-1 0-1,0-1 1,1 1-1,-1 0 1,1 0 0,-1 0-1,2 1 1,-2-1-73,0 1 1,-1-1-1,1 0 1,0 1-1,-1-1 1,1 1-1,-1-1 0,1 0 1,-1 1-1,1 0 1,-1-1-1,1 1 1,-1-1-1,1 1 0,-1 0 1,0-1-1,1 1 1,-1 0-1,0-1 1,0 1-1,1 1 0,-1 4 255,1 0 0,-1 0 0,0 1-1,0-1 1,-2 10 0,2-15-347,-14 103 1166,6-51-1198,1-1-1,2 92 1,6-137-281,0-1 0,0 1 1,1 0-1,4 12 1,-6-19 213,0 1 0,0 0 1,1 0-1,-1-1 1,1 1-1,-1 0 0,0 0 1,1-1-1,-1 1 1,1-1-1,0 1 1,-1 0-1,1-1 0,-1 1 1,1-1-1,0 1 1,-1-1-1,1 0 0,1 1 1,-1-1 10,0 0 1,0 0-1,0 0 1,0-1 0,0 1-1,-1 0 1,1-1-1,0 1 1,0-1-1,0 1 1,-1-1-1,1 1 1,0-1-1,-1 0 1,1 1-1,0-1 1,-1 0-1,1 1 1,-1-1-1,1 0 1,-1 0-1,0 1 1,1-2-1,12-28-897,-3-9-256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26.435"/>
    </inkml:context>
    <inkml:brush xml:id="br0">
      <inkml:brushProperty name="width" value="0.05" units="cm"/>
      <inkml:brushProperty name="height" value="0.05" units="cm"/>
    </inkml:brush>
  </inkml:definitions>
  <inkml:trace contextRef="#ctx0" brushRef="#br0">654 394 17676,'-8'4'1784,"-3"16"-1024,-1 3-304,0 9 993,4 5-385,2 10-400,3 1-64,3 1-256,5-2-104,1-4-312,3-6-224,-1-14-472,-4-6-312,-2-19 832,-4-10-200,-7-16-192</inkml:trace>
  <inkml:trace contextRef="#ctx0" brushRef="#br0" timeOffset="1">37 201 15123,'-23'-3'1937,"12"0"-945,8 0-344,15-7 1408,17 0-535,22-6-377,12 0-192,19-9-296,12 1-144,5 4-183,1-2-249,-5 10-1017,-7 1 913,-19-1-168,-12-2-72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2.701"/>
    </inkml:context>
    <inkml:brush xml:id="br0">
      <inkml:brushProperty name="width" value="0.05" units="cm"/>
      <inkml:brushProperty name="height" value="0.05" units="cm"/>
    </inkml:brush>
  </inkml:definitions>
  <inkml:trace contextRef="#ctx0" brushRef="#br0">61 27 18372,'6'-21'2176,"-1"16"-1307,-2 16 352,-1 24-483,-2 1 0,-5 49 0,-18 74-616,9-70 33,4-24-116,0 2 25,-5 124 0,15-186-47,0 0-1,1 0 1,-1 0 0,1 0-1,0 0 1,0 0-1,1 0 1,-1-1 0,5 8-1,-5-10 3,0 0 0,1 0 0,-1 0 0,1-1 0,-1 1-1,1-1 1,0 1 0,0-1 0,0 1 0,0-1 0,0 0 0,0 0-1,0 0 1,0 0 0,0-1 0,0 1 0,1 0 0,-1-1 0,0 1-1,1-1 1,-1 0 0,0 0 0,3 0 0,21-3 131,0 0 1,0-2-1,-1-1 1,0-1-1,27-11 1,-3 2 26,0 0 68,84-23-914,-106 32 142,0 2 0,53-4-1,-60 9 56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3.122"/>
    </inkml:context>
    <inkml:brush xml:id="br0">
      <inkml:brushProperty name="width" value="0.05" units="cm"/>
      <inkml:brushProperty name="height" value="0.05" units="cm"/>
    </inkml:brush>
  </inkml:definitions>
  <inkml:trace contextRef="#ctx0" brushRef="#br0">16 0 19116,'2'6'409,"1"-1"-1,0 0 1,0 1-1,0-1 1,1-1 0,0 1-1,0 0 1,6 5-1,9 11 239,-10-10-508,-1 1-1,0 0 1,-1 1 0,-1-1 0,0 1 0,7 20 0,-11-24-117,0 1 0,0-1 0,-1 1 1,-1-1-1,1 1 0,-1-1 0,-1 1 0,0-1 1,0 1-1,-5 15 0,-1-1-101,-1-1-1,-1 1 1,-1-1-1,-2-1 1,0 0-1,-1 0 1,-1-2 0,-18 23-1,23-36-104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4.432"/>
    </inkml:context>
    <inkml:brush xml:id="br0">
      <inkml:brushProperty name="width" value="0.05" units="cm"/>
      <inkml:brushProperty name="height" value="0.05" units="cm"/>
    </inkml:brush>
  </inkml:definitions>
  <inkml:trace contextRef="#ctx0" brushRef="#br0">265 453 12651,'4'-6'359,"0"2"-10,-1-1 0,1 0 0,-1 0-1,0 0 1,0-1 0,0 1 0,-1-1 0,1 1 0,-1-1 0,-1 0-1,1 0 1,0-9 0,-2 14-268,0 1 0,-1-1 0,1 0 0,0 0 1,-1 1-1,1-1 0,0 1 0,-1-1 0,1 0 0,-1 1 0,1-1 0,-1 1 0,1-1 0,-1 1 1,1-1-1,-1 1 0,0 0 0,1-1 0,-1 1 0,0 0 0,1-1 0,-1 1 0,0 0 0,0 0 0,1 0 1,-1-1-1,0 1 0,0 0 0,1 0 0,-2 0 0,-23 1 1237,9 3-1112,0 0 0,1 1 1,0 0-1,0 1 1,1 1-1,0 0 0,0 1 1,0 1-1,1 0 1,0 1-1,1 0 1,0 1-1,1 0 0,0 1 1,1 0-1,0 1 1,-10 18-1,19-31-202,-1 5 37,-1 1 1,1-1-1,0 0 0,-2 8 0,4-12-31,0 0-1,-1 0 0,1 0 0,0 0 0,0 0 1,0 0-1,0 0 0,0 0 0,0 0 0,0 0 1,0 0-1,0 0 0,1 0 0,-1 0 0,0 0 1,1-1-1,-1 1 0,1 0 0,-1 0 0,1 0 0,-1 0 1,1-1-1,-1 1 0,1 0 0,0-1 0,-1 1 1,1 0-1,0-1 0,0 1 0,-1-1 0,1 1 1,0-1-1,0 1 0,1 0 0,3 0 16,-1-1 0,0 1 0,0-1 0,0 0 0,0 0 0,1 0 0,-1 0 0,0-1 0,0 1 0,0-1 0,0 0-1,0-1 1,0 1 0,5-3 0,7-4 29,-1 0-1,15-11 1,4-4 77,-3-2 0,0-2 0,54-59 0,-45 39 222,63-101 0,-54 62-5,-44 75-260,-1 0-1,1 0 0,-2-1 0,0 0 0,3-21 1,-6 32-77,1 1 0,-1-1 0,0 0-1,0 0 1,0 1 0,0-1 0,0 0 0,0 0 0,0 1 0,0-1 0,0 0 0,0 0 0,0 1 0,0-1 0,-1 0 0,1 1 0,0-1 0,0 0-1,-1 1 1,1-1 0,-1 0 0,1 1 0,-1-2 0,0 2-4,1 1 1,-1-1-1,0 0 0,1 0 1,-1 0-1,1 0 0,-1 0 1,0 0-1,1 1 0,-1-1 1,1 0-1,-1 0 0,1 1 1,-1-1-1,1 1 0,-1-1 1,1 0-1,-1 1 0,1-1 1,-1 2-1,-5 4 28,0 1-1,1 0 1,-6 10 0,-11 25 0,3 1 1,1 0 0,2 2-1,-11 52 1,22-75-32,-6 42 1,11-57-6,-1 0 1,1-1 0,1 1-1,-1 0 1,1-1-1,0 1 1,1-1-1,-1 1 1,1-1 0,6 12-1,-7-15 1,1-1 0,0 0 0,0 1 0,0-1 0,0 0 0,0 0 0,1 0-1,-1 0 1,1 0 0,-1-1 0,1 1 0,-1-1 0,1 0 0,0 0 0,0 0 0,0 0 0,0 0 0,0 0-1,0-1 1,0 1 0,0-1 0,0 0 0,0 0 0,0 0 0,0 0 0,0-1 0,0 1 0,3-2 0,9-2 3,0 0 1,0 0 0,0-2-1,16-8 1,0-2 14,-1-1 0,50-38 0,47-53 38,-84 70-46,-27 28-20,-16 10 10,0 1-1,1-1 0,-1 0 1,0 0-1,0 1 1,0-1-1,0 0 0,0 1 1,0-1-1,0 0 1,0 1-1,0-1 0,0 0 1,0 1-1,0-1 1,0 0-1,0 0 0,0 1 1,0-1-1,0 0 1,0 1-1,0-1 0,0 0 1,-1 1-1,1-1 1,0 0-1,0 0 0,0 1 1,0-1-1,-1 0 1,-21 39-32,18-32 31,-10 16-4,-44 78 1,50-85 17,1 1 0,0-1-1,1 1 1,-4 22 0,10-37-11,-1-1 1,1 1 0,-1-1-1,1 1 1,0 0 0,0-1-1,0 1 1,0 0 0,0-1 0,0 1-1,1 0 1,-1-1 0,0 1-1,1 0 1,-1-1 0,1 1-1,0-1 1,0 1 0,-1-1 0,3 3-1,-1-3-8,-1 0 0,0 0 0,1 0 0,-1-1 0,0 1 0,1 0 0,-1-1 0,1 1 0,-1-1-1,1 0 1,0 1 0,-1-1 0,1 0 0,-1 0 0,1 0 0,-1 0 0,4-1 0,2 0-101,0 0 1,0-1-1,0 0 0,0-1 1,-1 1-1,1-1 1,10-7-1,-9 5 59,-2 0 0,1 0 0,0-1-1,-1 0 1,0 0 0,0-1 0,-1 1 0,0-1 0,0-1 0,0 1 0,-1-1-1,0 1 1,-1-1 0,0 0 0,0 0 0,-1-1 0,1 1 0,-2-1-1,1 1 1,-1-11 0,-2-43-357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4.910"/>
    </inkml:context>
    <inkml:brush xml:id="br0">
      <inkml:brushProperty name="width" value="0.05" units="cm"/>
      <inkml:brushProperty name="height" value="0.05" units="cm"/>
    </inkml:brush>
  </inkml:definitions>
  <inkml:trace contextRef="#ctx0" brushRef="#br0">1 0 18628,'4'5'1440,"-5"-2"-1368,-1 0-360,2-1 776,3-1-96,0 1-368</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5.358"/>
    </inkml:context>
    <inkml:brush xml:id="br0">
      <inkml:brushProperty name="width" value="0.05" units="cm"/>
      <inkml:brushProperty name="height" value="0.05" units="cm"/>
    </inkml:brush>
  </inkml:definitions>
  <inkml:trace contextRef="#ctx0" brushRef="#br0">285 31 18036,'0'-1'172,"0"0"-1,0 0 1,0 0 0,1 0 0,-1 0-1,0 0 1,0 0 0,-1 0 0,1 0-1,0 0 1,0 0 0,0 0 0,-1 0-1,1 0 1,0 0 0,-1 0 0,1 0-1,-1 0 1,1 0 0,-1 0 0,0 1-1,1-1 1,-1 0 0,-1-1 0,1 2 21,-1-1 1,1 0 0,-1 0 0,0 1-1,1-1 1,-1 0 0,0 1 0,1 0-1,-1-1 1,0 1 0,0 0 0,1 0-1,-3 0 1,-3 1 193,-1 0 1,1 0-1,0 1 0,0-1 0,0 2 0,-8 3 1,-5 4 20,0 0 1,1 2 0,-29 23 0,38-27-383,1 0 1,0 1-1,0 0 0,1 0 1,0 1-1,1 0 0,0 1 1,-5 11-1,11-20-45,0 0-1,0-1 1,0 1-1,0-1 1,1 1-1,-1 0 1,1 0 0,-1-1-1,1 1 1,0 0-1,-1 0 1,1 0-1,0-1 1,0 1-1,0 0 1,1 0 0,-1 0-1,0 0 1,1-1-1,-1 1 1,1 0-1,-1-1 1,1 1 0,0 0-1,0-1 1,1 3-1,1-2-37,-1 0 0,1 0-1,0-1 1,-1 1 0,1-1-1,0 0 1,0 0 0,0 0 0,0 0-1,0 0 1,0 0 0,0-1-1,0 1 1,5-1 0,46 2-674,-36-2 533,0 0 0,-1 2-1,1 0 1,-1 0-1,1 2 1,22 8 0,-38-12 190,0 1 0,-1-1 1,1 1-1,0 0 0,-1 0 1,1 0-1,-1 0 0,1 0 1,-1 0-1,1 0 0,-1 1 1,0-1-1,0 0 0,1 1 1,-1-1-1,0 1 0,-1-1 1,2 3-1,-1-3 15,-1 1 0,0-1 0,0 1 0,0-1 0,0 0 0,0 1 0,0-1 0,0 1 0,-1-1 0,1 1-1,0-1 1,-1 0 0,1 1 0,-1-1 0,1 0 0,-1 0 0,0 1 0,0 0 0,-4 4 48,1-1 1,-1 0 0,0 0-1,0 0 1,0-1-1,-1 0 1,-11 7-1,-14 6-206,0-1-1,-1-2 0,-58 17 1,78-30-873,9-2 435,9-2-7,11-4-128</inkml:trace>
  <inkml:trace contextRef="#ctx0" brushRef="#br0" timeOffset="1">727 82 18852,'-25'3'1768,"-7"9"-1055,0 3-217,0 10 784,3 1-112,3 3-240,3 3-103,8 0-201,7-1-112,3-5-176,5-2-72,8-4-328,3-3-248,6-8-816,1-6-201,11-3 1009,2-4-248,5-10-216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6.232"/>
    </inkml:context>
    <inkml:brush xml:id="br0">
      <inkml:brushProperty name="width" value="0.05" units="cm"/>
      <inkml:brushProperty name="height" value="0.05" units="cm"/>
    </inkml:brush>
  </inkml:definitions>
  <inkml:trace contextRef="#ctx0" brushRef="#br0">199 354 17772,'-8'2'267,"1"0"-1,-1 0 1,0 0 0,1 1 0,-1 0-1,1 1 1,0 0 0,0 0 0,0 0-1,0 1 1,1 0 0,0 0 0,0 0-1,0 1 1,1 0 0,-8 11 0,2-2 72,1 0-1,1 1 1,0 0 0,1 1 0,1 0 0,-6 21 0,11-32-210,0 1 1,1 0-1,0-1 1,0 1-1,0 0 1,1-1-1,1 11 1,-1-15-103,0-1-1,0 1 1,1-1-1,-1 1 1,1-1 0,-1 1-1,1-1 1,-1 0 0,1 1-1,0-1 1,0 0 0,0 0-1,-1 1 1,1-1-1,0 0 1,1 0 0,-1 0-1,0 0 1,0 0 0,0 0-1,1-1 1,-1 1 0,0 0-1,1-1 1,-1 1-1,0-1 1,1 1 0,-1-1-1,1 1 1,-1-1 0,1 0-1,-1 0 1,1 0 0,-1 0-1,1 0 1,-1 0-1,1 0 1,-1-1 0,3 0-1,4-1 12,0 0-1,0-1 0,0 0 0,0 0 1,-1-1-1,1 0 0,-1 0 1,0-1-1,-1 0 0,1 0 0,-1-1 1,0 1-1,0-1 0,0-1 0,7-11 1,-6 8-18,-1 1 1,0-1-1,-1 0 1,0 0-1,0-1 1,-1 1 0,-1-1-1,1 0 1,-2 0-1,0 0 1,1-13-1,-3 23-15,0-1 0,0 1 0,0-1 0,0 1 0,0-1-1,0 1 1,0-1 0,-1 1 0,1-1 0,0 1 0,-1-1 0,0 1-1,1-1 1,-1 1 0,-1-2 0,2 2-2,-1 1 0,1 0 1,-1-1-1,1 1 0,-1 0 0,1-1 0,-1 1 1,1 0-1,-1 0 0,0 0 0,1 0 1,-1-1-1,1 1 0,-1 0 0,0 0 0,1 0 1,-1 0-1,1 0 0,-1 0 0,0 1 1,1-1-1,-1 0 0,1 0 0,-1 0 0,1 0 1,-2 1-1,-1 1 4,0-1 1,1 1-1,-1 0 0,0 0 1,0 0-1,1 1 1,-1-1-1,1 1 0,0-1 1,0 1-1,-3 4 1,2 0 0,-1 0 0,1 0 1,1 0-1,-1 1 0,1-1 0,-2 15 1,3-20-7,1 0 0,0 0-1,0 0 1,-1 0 0,1 1 0,0-1 0,1 0 0,-1 0 0,0 0 0,1 0 0,-1 0-1,1 0 1,0 0 0,-1 0 0,1 0 0,0 0 0,0 0 0,1 0 0,-1 0-1,0 0 1,0-1 0,1 1 0,-1-1 0,1 1 0,0-1 0,-1 1 0,1-1 0,0 0-1,2 1 1,3 0 2,0 0 1,0-1-1,1 1 0,-1-2 0,0 1 0,0-1 0,0 0 0,1-1 0,-1 0 0,0 0 1,0 0-1,9-4 0,14-4 0,40-19 1,-67 27-5,106-48-19,-108 48 16,1 0 0,-1 1 0,0-1 0,1 1 0,-1 0 0,1 0 0,-1-1 0,1 1 0,-1 0 0,0 0 0,1 0 0,-1 0 0,1 1 0,1-1 0,-2 0 2,-1 1-1,1-1 1,0 1 0,-1-1-1,1 0 1,0 1-1,-1-1 1,1 1-1,-1 0 1,1-1 0,-1 1-1,1-1 1,-1 1-1,0 0 1,1-1-1,-1 1 1,0 0 0,1-1-1,-1 2 1,1 4 3,0-1 0,-1 1 0,0-1 0,0 0 0,0 1 0,-2 6 0,0 6 44,2-16-33,0 0 1,0 1-1,0-1 1,1 0-1,-1 1 1,0-1-1,1 0 1,-1 0-1,1 1 1,0-1-1,0 0 1,0 0-1,0 0 1,0 0-1,2 2 0,-2-3 1,0 0-1,1 0 1,-1 0-1,0 0 1,1 0-1,-1 0 0,1 0 1,0-1-1,-1 1 1,1 0-1,-1-1 0,1 0 1,0 1-1,0-1 1,-1 0-1,1 0 1,0 0-1,-1 0 0,1 0 1,0 0-1,0 0 1,1-1-1,11-2 32,0-1 0,-1 0 0,1-1 1,-1 0-1,14-8 0,61-41-158,-14 8-321,-59 41 238,-15 5 190,0 0 1,1 0-1,-1 0 0,0 0 0,0 0 1,0 0-1,0 0 0,1 0 0,-1 0 1,0 0-1,0 0 0,0 0 0,0 1 1,0-1-1,0 0 0,1 0 0,-1 0 1,0 0-1,0 0 0,0 1 0,0-1 1,0 0-1,0 0 0,0 0 0,0 0 1,0 1-1,0-1 0,0 0 0,0 0 1,0 0-1,0 0 0,0 1 0,0-1 1,0 0-1,0 0 0,0 0 0,0 0 1,0 1-1,0-1 0,0 0 0,0 0 1,0 0-1,-14 28-346,8-16 387,3-6-38,0-2 11,1-1-1,0 1 1,0 0-1,1 1 1,-1-1-1,1 0 1,0 0 0,0 1-1,0-1 1,1 1-1,-1 5 1,1-9-5,1 0 1,-1 0 0,0-1-1,1 1 1,-1 0-1,0-1 1,1 1-1,-1 0 1,1-1 0,-1 1-1,1-1 1,-1 1-1,1-1 1,0 1-1,-1-1 1,1 1 0,0-1-1,-1 1 1,1-1-1,0 0 1,-1 1-1,1-1 1,0 0 0,0 0-1,-1 0 1,1 0-1,0 0 1,0 1-1,0-1 1,-1 0 0,1-1-1,0 1 1,0 0-1,-1 0 1,2 0-1,32-9 56,-9-2-59,-1-1 1,1-1-1,-2-1 1,0-1-1,36-31 1,94-103-120,-111 105 73,-1-2 0,-3-1 1,56-90-1,-83 113 63,-11 24-16,1 0 0,-1-1-1,0 1 1,0 0 0,0 0 0,0 0-1,0-1 1,0 1 0,0 0 0,0 0-1,1-1 1,-1 1 0,0 0 0,0 0-1,0-1 1,0 1 0,0 0 0,0 0-1,0-1 1,0 1 0,-1 0 0,1 0-1,0-1 1,0 1 0,0 0 0,0 0-1,0 0 1,0-1 0,0 1-1,0 0 1,-1 0 0,1 0 0,0-1-1,0 1 1,0 0 0,0 0 0,-1 0-1,1 0 1,0-1 0,0 1 0,0 0-1,-1 0 1,1 0 0,0 0 0,0 0-1,-1 0 1,1 0 0,-1 0 0,-11 4 42,4 3-21,-1-1 0,1 2 0,0-1 0,1 1 0,-1 0 0,2 1 0,-1-1 0,-6 13 0,2-2 8,0 2 0,2-1 0,-8 23 0,10-17-12,0 0 0,2 0 1,0 0-1,2 1 1,1 37-1,15 134 0,-10-163-36,-2-29 13,0 32-51,-1-37 54,0-1 0,0 1 0,0-1 0,0 1 0,0-1 0,0 0 0,0 1 0,-1-1 0,1 1 0,0-1 0,0 0 0,0 1 1,-1-1-1,1 1 0,0-1 0,-1 0 0,1 1 0,0-1 0,-1 0 0,1 0 0,0 1 0,-1-1 0,1 0 0,0 0 0,-1 1 0,0-1-1,0 0-1,0 0 0,0-1 1,0 1-1,0 0 0,0 0 0,1-1 1,-1 1-1,0-1 0,0 1 1,0 0-1,1-1 0,-1 0 0,0 1 1,0-1-1,1 1 0,-2-2 1,-16-18-44,2 0 1,0-1-1,-24-42 1,26 40 30,-2-3 41,1 0 0,-16-39-1,28 58 10,1 0 0,-1 0 0,1 0 0,0 0-1,1 0 1,0-1 0,0 1 0,0 0-1,1-1 1,0 1 0,1-1 0,0 1 0,0 0-1,0-1 1,4-9 0,-3 14-11,-1 0 0,1 0-1,0 1 1,0-1 0,1 1 0,-1-1-1,0 1 1,1 0 0,0 0 0,-1 0-1,1 0 1,0 0 0,0 1 0,0-1-1,0 1 1,0 0 0,0 0 0,1 0-1,-1 0 1,0 0 0,0 1 0,1 0-1,6-1 1,9 1-222,1 1 0,39 6-1,-29-3-866,-18-2 420,1-1 0,0 0 0,0-1 0,0-1 0,0 0 0,22-4 0,-6-7-531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7.526"/>
    </inkml:context>
    <inkml:brush xml:id="br0">
      <inkml:brushProperty name="width" value="0.05" units="cm"/>
      <inkml:brushProperty name="height" value="0.05" units="cm"/>
    </inkml:brush>
  </inkml:definitions>
  <inkml:trace contextRef="#ctx0" brushRef="#br0">35 86 17060,'23'-27'1499,"-17"19"-1021,1-1 0,0 1 0,1 0 0,16-13-1,-23 21-425,-1-1-1,0 1 0,1 0 0,-1-1 1,0 1-1,1 0 0,-1 0 0,1-1 1,-1 1-1,0 0 0,1 0 0,-1 0 0,1-1 1,-1 1-1,1 0 0,-1 0 0,0 0 1,1 0-1,-1 0 0,1 0 0,-1 0 0,1 0 1,-1 0-1,1 0 0,-1 0 0,1 0 1,-1 0-1,1 1 0,-1-1 0,0 0 1,1 0-1,-1 0 0,1 1 0,-1-1 0,0 0 1,1 0-1,-1 1 0,0-1 0,1 0 1,-1 1-1,0-1 0,1 0 0,-1 1 0,0-1 1,0 1-1,1-1 0,-1 0 0,0 1 1,0-1-1,0 1 0,0-1 0,1 1 1,-1-1-1,0 1 0,0 0 0,-1 26 1163,-5 3-720,-1-1 0,-2 1 0,-12 27 1,0 0-196,7-18-124,-2 6 238,-16 78-1,31-121-379,1 1 0,-1-1-1,1 0 1,0 1 0,-1-1-1,1 1 1,1-1 0,-1 0-1,0 1 1,0-1 0,1 0-1,0 1 1,-1-1-1,1 0 1,0 1 0,0-1-1,0 0 1,0 0 0,2 3-1,-1-4 6,0 0-1,0 1 1,0-1 0,0 0-1,0 0 1,0 0-1,0 0 1,0-1-1,0 1 1,1-1-1,-1 1 1,0-1 0,0 0-1,0 0 1,1 0-1,-1 0 1,0 0-1,0 0 1,1 0-1,2-2 1,11-1 100,-1-2 0,0 0 0,0 0 0,0-1 0,20-12 0,66-47 307,-98 63-432,129-97 332,-114 83-543,0 0 0,-2-1 0,0-1-1,24-35 1,-38 51 76,-1 0 0,0 0 0,0 0-1,0 0 1,0 0 0,0 0 0,-1 0 0,1 0-1,0-1 1,-1 1 0,0 0 0,1 0 0,-1 0-1,0-1 1,0 1 0,0 0 0,-1-3 0,0 4 62,1 0 1,-1 0-1,1 0 1,-1 0 0,0 0-1,0 0 1,1 0-1,-1 0 1,0 0-1,0 1 1,0-1 0,0 0-1,0 0 1,0 1-1,0-1 1,0 1-1,-1-1 1,1 1 0,0-1-1,0 1 1,0 0-1,0-1 1,-1 1 0,1 0-1,0 0 1,0 0-1,-1 0 1,1 0-1,-2 1 1,-22 3-863</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7.913"/>
    </inkml:context>
    <inkml:brush xml:id="br0">
      <inkml:brushProperty name="width" value="0.05" units="cm"/>
      <inkml:brushProperty name="height" value="0.05" units="cm"/>
    </inkml:brush>
  </inkml:definitions>
  <inkml:trace contextRef="#ctx0" brushRef="#br0">1 0 16011,'3'26'2449,"4"-5"-1297,4-1-416,1-3 1473,1 2-793,0-1-280,-2-1-824,1 0-576,-1-4 304,-3 0-160,-2-4-192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8.253"/>
    </inkml:context>
    <inkml:brush xml:id="br0">
      <inkml:brushProperty name="width" value="0.05" units="cm"/>
      <inkml:brushProperty name="height" value="0.05" units="cm"/>
    </inkml:brush>
  </inkml:definitions>
  <inkml:trace contextRef="#ctx0" brushRef="#br0">80 0 17340,'-27'125'2487,"6"0"1,-10 195 0,31-307-2351,0-1 1,1 1 0,0 0 0,4 15 0,-4-26-116,-1-1 1,1 1 0,-1 0 0,1 0 0,-1-1 0,1 1 0,0-1 0,0 1-1,0-1 1,0 1 0,0-1 0,0 0 0,0 1 0,1-1 0,-1 0 0,0 0 0,3 2-1,-3-3-7,1 0 0,-1 0-1,1 0 1,-1 0 0,1 0-1,-1 0 1,1 0 0,-1 0-1,1 0 1,-1-1 0,1 1-1,-1 0 1,1-1-1,-1 0 1,1 1 0,-1-1-1,0 0 1,0 1 0,1-1-1,-1 0 1,0 0 0,0 0-1,0 0 1,2-2 0,6-6 58,1-1 0,-1-1 1,-1 1-1,0-1 0,9-17 1,31-67 201,-30 58-217,-7 13-39,-4 10-36,0 0 0,11-18 0,-18 32 16,0 0 0,0 0-1,0 0 1,0 0 0,0 0 0,0 0 0,0 1-1,0-1 1,0 0 0,0 0 0,0 0-1,1 0 1,-1 0 0,0 0 0,0 0 0,0 0-1,0 0 1,0 0 0,0 0 0,0 0-1,0 1 1,0-1 0,0 0 0,0 0 0,0 0-1,0 0 1,0 0 0,0 0 0,0 0-1,0 0 1,1 0 0,-1 0 0,0 0 0,0 0-1,0 0 1,0 0 0,0 0 0,0 0-1,0 0 1,0 0 0,0 0 0,0 0 0,0 0-1,1 0 1,-1 0 0,0 0 0,0 0 0,0 0-1,0 0 1,0 0 0,0 0 0,0 0-1,0 0 1,0 0 0,0 0 0,0 0 0,0 0-1,0 0 1,1 0 0,-1-1 0,0 1-1,0 0 1,0 0 0,0 0 0,0 0 0,0 9-27,-7 56-81,4-51 101,0 1 0,2-1-1,0 1 1,0 0-1,1 0 1,1-1-1,4 23 1,-4-35 11,0 1-1,-1-1 1,1 1 0,0-1-1,1 0 1,-1 1-1,0-1 1,0 0 0,1 0-1,0 0 1,-1 0 0,1 0-1,0 0 1,0-1 0,0 1-1,0 0 1,0-1 0,0 0-1,4 3 1,-2-3-1,-1-1 1,1 1 0,-1 0 0,1-1-1,0 1 1,-1-1 0,1 0-1,-1-1 1,1 1 0,-1 0 0,1-1-1,5-2 1,0 1-30,-1-2 0,1 1 0,-1-1 0,0 0 0,-1-1 0,1 0 0,-1 0 0,0-1 0,0 0 0,8-9 0,-5-5-289,-8 15 59,-1 7-20,-1-2 284,0 0 0,0 0 0,0 0 1,0 0-1,1 1 0,-1-1 0,0 0 0,0 0 0,0 0 0,1 0 0,-1 0 0,0 0 1,0 0-1,0 0 0,1 0 0,-1 0 0,0 0 0,0 0 0,0 0 0,1 0 0,-1 0 1,0 0-1,0 0 0,0 0 0,1 0 0,-1-1 0,0 1 0,0 0 0,0 0 0,0 0 1,1 0-1,-1 0 0,0 0 0,0 0 0,0-1 0,0 1 0,0 0 0,1 0 0,-1 0 1,0 0-1,0-1 0,0 1 0,0 0 0,0 0 0,0 0 0,0-1 0,8-7 163,-3 3-126,-1-1 0,0 0-1,0 0 1,0 0 0,-1 0 0,0-1-1,0 1 1,0-1 0,-1 0-1,0 0 1,-1 0 0,1 0 0,-1-9-1,-13-32 658,10 32-555,2 16-146,0 0 1,0 0 0,0 0 0,0 0-1,0 0 1,0 0 0,0 0-1,0 0 1,0 0 0,0 0-1,0 0 1,0 1 0,0-1 0,0 0-1,0 0 1,0 0 0,0 0-1,0 0 1,0 0 0,0 0 0,0 0-1,-1 0 1,1 0 0,0 0-1,0 0 1,0 0 0,0 0-1,0 0 1,0 0 0,0 0 0,0 0-1,0 0 1,0 0 0,0 0-1,0 0 1,0 0 0,0 0-1,0 0 1,-1 0 0,1 0 0,0 0-1,0 0 1,0 0 0,0 0-1,0 0 1,0 0 0,0 0 0,0 0-1,0 0 1,0 0 0,0 0-1,0 0 1,0 0 0,0 0-1,0 0 1,-1 0 0,1 0 0,-4 30-24,2-21 40,1 2-5,-2 8 34,1 0 1,1 26-1,0-40-37,2-1 0,-1 0 1,1 0-1,-1 0 0,1 1 1,0-1-1,0 0 0,1 0 1,-1 0-1,1-1 0,0 1 1,0 0-1,1-1 0,-1 1 1,0-1-1,7 7 0,-8-9-57,0 0 0,0 0 0,0 0 0,1-1 0,-1 1 0,0 0 0,1 0 0,-1-1 0,0 1 0,1-1 0,-1 1 0,1-1 0,-1 1 0,1-1 0,-1 0 0,1 0 0,-1 0 0,1 0 0,-1 0 0,1 0 0,-1 0 0,1 0 0,-1-1 0,1 1 0,-1 0 0,1-1 0,-1 0 0,1 1 0,-1-1 0,0 0 0,0 0 0,1 1 0,-1-1 0,0 0 0,0 0 0,1-2 0,4-3-370,-1-1-1,0 1 0,0-1 1,0-1-1,3-8 1,-3 7 342,9-18-723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8.389"/>
    </inkml:context>
    <inkml:brush xml:id="br0">
      <inkml:brushProperty name="width" value="0.05" units="cm"/>
      <inkml:brushProperty name="height" value="0.05" units="cm"/>
    </inkml:brush>
  </inkml:definitions>
  <inkml:trace contextRef="#ctx0" brushRef="#br0">212 62 19156,'1'-1'166,"0"0"1,1 0-1,-1 0 1,-1-1-1,1 1 0,0 0 1,0 0-1,0-1 1,0 1-1,-1 0 0,1-1 1,-1 1-1,1-1 0,-1 1 1,0 0-1,1-1 1,-1 1-1,0-1 0,0 1 1,0-1-1,0 1 1,0-1-1,0 1 0,-1-1 1,1 1-1,0-1 1,-1 1-1,1-1 0,-1 1 1,-1-3-1,1 3-59,0-1 0,0 1 0,-1 0 1,1-1-1,-1 1 0,1 0 0,-1 0 0,1 0 0,-1 0 0,1 0 0,-1 1 0,0-1 1,0 0-1,1 1 0,-1 0 0,0-1 0,0 1 0,0 0 0,1 0 0,-1-1 1,0 1-1,0 1 0,0-1 0,0 0 0,-3 1 0,-2 2-59,-1-1-1,1 1 1,0 1-1,0-1 1,0 1-1,0 1 1,1-1-1,0 1 1,-1 0-1,2 0 1,-1 1-1,1 0 1,-8 9-1,3 0-35,0-1 1,1 1-1,1 1 0,0-1 1,-5 19-1,9-23-2,0-1 0,2 0 0,-1 1 1,1-1-1,1 1 0,0 0 0,0 21 0,2-30-16,-1 0-1,0 1 0,1-1 1,0 1-1,-1-1 0,1 0 1,0 1-1,0-1 1,0 0-1,1 0 0,-1 0 1,0 0-1,1 0 0,0 0 1,-1 0-1,4 2 0,-2-2-26,-1-1 0,1 0 0,0 1 0,0-1 0,0 0 0,0 0 0,0-1 0,0 1 0,0-1 0,1 1 0,-1-1 0,0 0 0,0 0 0,0 0 0,0-1 0,5 0-1,6-2-321,0-1-1,0 0 0,-1-1 0,0-1 1,1 0-1,-2-1 0,1 0 0,13-11 0,0-1-550,0-2 0,35-38-1,-15 4-114,-8-1-125</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48.362"/>
    </inkml:context>
    <inkml:brush xml:id="br0">
      <inkml:brushProperty name="width" value="0.05" units="cm"/>
      <inkml:brushProperty name="height" value="0.05" units="cm"/>
    </inkml:brush>
  </inkml:definitions>
  <inkml:trace contextRef="#ctx0" brushRef="#br0">1 266 18188,'-1'11'2781,"9"-13"-1542,16-14-159,-18 11-303,56-44 704,-3-3 1,82-91-1,-132 133-1504,-27 32-57,1 7-134,1 0 0,1 1 0,2 0 0,-19 61 1,28-62-851,4-28 1044,-1 0 0,1-1 0,0 1 0,0-1-1,0 1 1,0 0 0,0-1 0,0 1-1,1 0 1,-1-1 0,0 1 0,0-1-1,0 1 1,0 0 0,1-1 0,-1 1-1,0-1 1,1 1 0,-1-1 0,0 1-1,1-1 1,-1 1 0,1-1 0,-1 1-1,1-1 1,-1 0 0,1 1 0,-1-1 0,1 0-1,-1 1 1,1-1 0,-1 0 0,1 0-1,0 1 1,-1-1 0,1 0 0,-1 0-1,2 0 1,12-1-491</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0.873"/>
    </inkml:context>
    <inkml:brush xml:id="br0">
      <inkml:brushProperty name="width" value="0.05" units="cm"/>
      <inkml:brushProperty name="height" value="0.05" units="cm"/>
    </inkml:brush>
  </inkml:definitions>
  <inkml:trace contextRef="#ctx0" brushRef="#br0">83 122 11546,'-5'11'7863,"-16"27"-3309,6-8-4187,-23 62 0,37-90-340,1 0-1,-1 0 0,1 0 1,-1 0-1,1 0 0,0 1 1,0-1-1,0 0 0,0 0 1,0 0-1,0 0 0,0 0 1,1 0-1,-1 0 0,1 0 1,-1 0-1,1 0 0,0 0 1,0 0-1,2 2 0,-2-3-3,0 0 0,1 0 0,-1 0 0,1 0 1,0 0-1,-1-1 0,1 1 0,0 0 0,-1-1 0,1 1 0,0-1 0,-1 0 0,1 0 0,0 0 0,0 0 0,0 0 0,-1 0 0,1 0 0,0 0 1,0-1-1,-1 1 0,1-1 0,0 1 0,2-2 0,10-4 71,-1 0 0,-1 0 0,1-1 1,-1-1-1,0 0 0,-1 0 0,0-1 0,20-21 1,-12 9 43,0-2 0,-2 0 0,21-36 0,-36 55-119,15-28 70,-16 31-79,0-1 0,0 0 0,-1 1 0,1-1 0,-1 0 0,1 1 0,-1-1 0,1 0 0,-1 0 0,0 1 0,0-1 0,0 0 0,0 0 0,0 1 0,-1-3 0,0 4-5,0 1 1,0-1-1,-1 1 0,1-1 0,0 1 1,0 0-1,0 0 0,0 0 0,0 0 1,0 0-1,1-1 0,-1 2 0,0-1 1,0 0-1,0 2 0,-12 17 12,1 1 0,-14 36 0,21-45-14,1 1 0,0 0 1,1 0-1,0 0 0,1 0 0,-1 18 1,3-28-4,0-1 1,0 1 0,1-1-1,-1 1 1,1 0 0,-1-1-1,1 1 1,0-1-1,-1 1 1,1-1 0,1 0-1,-1 1 1,0-1 0,1 0-1,-1 0 1,1 1 0,-1-1-1,1-1 1,3 4 0,-1-2 4,0-1 0,-1 0 0,1 0 1,0 0-1,0-1 0,0 1 0,0-1 0,1 0 1,-1 0-1,0-1 0,5 1 0,7-1 47,0 0-1,0-1 0,0-1 1,0 0-1,20-7 1,-27 7 17,0-1 1,0 0 0,-1 0 0,1-1 0,-1 0 0,0-1-1,0 0 1,12-9 0,-15 9-16,0 0 0,-1 1 1,0-2-1,0 1 0,0 0 0,0-1 1,-1 0-1,0 0 0,0 0 1,-1 0-1,1 0 0,2-12 0,2-22 105,0 0-1,0-68 0,-7 110-123,0 12-3,0 1 0,1-1 0,1 1 0,0-1 0,6 23 0,-7-36-32,-1 0 0,1 0 1,-1 0-1,1 0 0,-1 0 1,1 0-1,0 0 0,-1 0 1,1 0-1,0 0 0,0-1 1,0 1-1,0 0 0,0 0 1,-1-1-1,1 1 0,0 0 1,1-1-1,-1 1 0,0-1 1,0 0-1,0 1 0,0-1 1,0 0-1,2 1 0,0-2 1,0 1 0,0 0 0,-1-1 1,1 1-1,0-1 0,0 0 0,-1 0 0,1 0 0,0 0 0,3-2 0,6-5 9,0 0 0,-1-1-1,13-12 1,-22 19-7,16-14 3,-1-1 0,0-1-1,18-26 1,-48 68-59,1 1-1,1 0 1,-14 47 0,25-70 51,-17 63 15,16-60-13,0-1 0,1 1 0,-1-1 1,1 1-1,0-1 0,0 1 1,1-1-1,-1 1 0,1-1 1,0 1-1,0-1 0,3 7 0,-3-10-63,0 1-1,0-1 1,-1 0 0,1 0-1,0 0 1,0 1-1,0-1 1,0 0-1,0 0 1,1 0-1,-1-1 1,0 1-1,0 0 1,1 0-1,-1-1 1,0 1-1,1-1 1,-1 1-1,1-1 1,-1 1 0,1-1-1,-1 0 1,0 0-1,1 0 1,-1 1-1,1-2 1,-1 1-1,1 0 1,-1 0-1,1 0 1,-1-1-1,1 1 1,1-1-1,1-1-201,0 0 1,0 0-1,-1 0 0,1 0 0,-1 0 0,1-1 0,-1 0 0,0 1 0,0-1 1,4-6-1,5-7-681</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2.116"/>
    </inkml:context>
    <inkml:brush xml:id="br0">
      <inkml:brushProperty name="width" value="0.05" units="cm"/>
      <inkml:brushProperty name="height" value="0.05" units="cm"/>
    </inkml:brush>
  </inkml:definitions>
  <inkml:trace contextRef="#ctx0" brushRef="#br0">190 3 15507,'-1'-2'8336,"-4"7"-8170,-7 12 304,-1 1 0,2 0 0,1 0 0,0 1 0,-11 31 0,-26 105-798,41-135 482,0 4-142,1 0 1,-4 31-1,9-45 17,-1-1 1,1 1 0,1 0 0,0 0-1,0 0 1,1-1 0,0 1-1,5 14 1,-9-36 862,-8-14-778,10 25-118,-1 1 1,1 0-1,0-1 0,0 1 1,0 0-1,0 0 1,0-1-1,-1 1 1,1 0-1,0 0 1,0-1-1,0 1 1,-1 0-1,1 0 0,0 0 1,0-1-1,-1 1 1,1 0-1,0 0 1,0 0-1,-1 0 1,1 0-1,0-1 1,-1 1-1,1 0 1,0 0-1,0 0 0,-1 0 1,1 0-1,0 0 1,-1 0-1,1 0 1,0 0-1,-1 0 1,1 0-1,0 1 1,-1-1-1,1 0 0,-1 0 1,-6 13-72,-1 20 16,4 3 79,-1 49 0,7-84 234,1-6-105,1-9 58,-3 10-184,-1 0 0,1 1 0,-1-1 0,0 0 0,0 0 0,-1 0 0,1 1-1,-1-1 1,0 0 0,0 0 0,0 1 0,-2-6 0,4 9-27,0 0 1,-1 1 0,1-1-1,0 0 1,0 0 0,0 0-1,0 0 1,0 0 0,0 0-1,0 0 1,0 0 0,0 0-1,0 0 1,0 0 0,0-1-1,0 1 1,-1 0 0,1-1-1,0 1 1,0 0 0,0-1-1,0 1 1,-1-1-1,2-1 1,26-18 19,-24 16-19,30-24 12,-2-3 0,-1 0-1,32-44 1,67-115 69,-124 180-72,1 1-2,-1-1 0,-1 1 0,0-1 1,0 0-1,-1-1 0,0 1 0,2-14 0,-5 23-4,-1 1 1,0-1-1,0 1 0,0 0 0,0-1 0,0 1 1,0-1-1,0 1 0,0-1 0,0 1 0,0-1 1,0 1-1,0 0 0,0-1 0,0 1 0,0-1 1,0 1-1,0 0 0,-1-1 0,1 1 0,0-1 0,0 1 1,0 0-1,-1-1 0,1 1 0,0 0 0,-1-1 1,1 1-1,0 0 0,-1-1 0,1 1 0,0 0 1,-1 0-1,1-1 0,0 1 0,-1 0 0,1 0 1,-1 0-1,1 0 0,0 0 0,-2-1 0,0 1 0,0 1-1,-1-1 1,1 0-1,-1 1 0,1-1 1,0 1-1,0 0 1,-4 2-1,-6 2-8,1 1 0,-14 11 0,8-3-3,-23 22 0,34-30 10,1 0 0,0 0 0,0 0 0,1 1 0,-1 0 0,1 0 0,-4 10 0,8-16 3,-1 0-1,1 0 0,0 0 1,-1 0-1,1 1 1,0-1-1,0 0 1,0 0-1,0 0 0,0 0 1,0 1-1,0-1 1,0 0-1,1 0 1,-1 0-1,0 0 0,1 1 1,-1-1-1,1 0 1,-1 0-1,1 0 1,-1 0-1,1 0 1,0 0-1,0 0 0,-1 0 1,1-1-1,0 1 1,0 0-1,0 0 1,0-1-1,0 1 0,0 0 1,2 0-1,4 2 6,1 0-1,0-1 0,-1 1 1,13 1-1,11 3 6,-27-5-11,0 0 0,0 0 0,0 0-1,0 0 1,-1 1 0,1 0 0,-1 0-1,0 0 1,1 0 0,-1 0-1,-1 0 1,1 1 0,0 0 0,-1-1-1,3 7 1,-2-3-4,0 0-1,-1 0 1,-1 0 0,1 1-1,-1-1 1,0 0 0,0 1 0,-2 12-1,-1 2-5,-1 0 0,-1 0 0,-1 0 0,-1-1 0,-11 28-1,16-46-75,0-1 0,0 0-1,0 1 1,0-1 0,0 0-1,-1 0 1,1 0-1,-1 0 1,1 0 0,-1 0-1,0 0 1,0 0 0,-3 2-1,3-3-177,-1 0-1,0 0 0,1 0 0,-1-1 1,0 1-1,0-1 0,0 1 1,0-1-1,1 0 0,-1 0 1,0 0-1,-4-1 0,-10-2-579</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2.537"/>
    </inkml:context>
    <inkml:brush xml:id="br0">
      <inkml:brushProperty name="width" value="0.05" units="cm"/>
      <inkml:brushProperty name="height" value="0.05" units="cm"/>
    </inkml:brush>
  </inkml:definitions>
  <inkml:trace contextRef="#ctx0" brushRef="#br0">11 14 19956,'-6'-11'1457,"3"8"-1609,1 3-353,4 5 1010,4 0-193,2-4-448</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4.431"/>
    </inkml:context>
    <inkml:brush xml:id="br0">
      <inkml:brushProperty name="width" value="0.05" units="cm"/>
      <inkml:brushProperty name="height" value="0.05" units="cm"/>
    </inkml:brush>
  </inkml:definitions>
  <inkml:trace contextRef="#ctx0" brushRef="#br0">31 41 12107,'4'-5'694,"-3"2"-418,1 0 0,-1 1 0,1-1-1,-1 1 1,1-1 0,0 1 0,0 0 0,0 0-1,0 0 1,1 0 0,-1 0 0,1 0 0,-1 1-1,6-4 1,-8 5-193,0 0 0,1 0 0,-1 0 0,0 0 0,1 0-1,-1 0 1,0 0 0,1 0 0,-1 0 0,0 0 0,0 0-1,1 0 1,-1 0 0,0 1 0,1-1 0,-1 0 0,0 0-1,0 0 1,1 0 0,-1 0 0,0 1 0,0-1 0,1 0 0,-1 0-1,0 0 1,0 1 0,0-1 0,1 0 0,-1 0 0,0 1-1,0-1 1,0 0 0,2 14 1450,-7 20-241,4-28-944,-10 57 806,-44 327 1851,54-381-2926,0-5-44,1-1-1,-1 1 0,1 0 1,0-1-1,0 1 1,0-1-1,1 1 0,-1-1 1,3 6-1,-3-9-31,0 0-1,0 0 1,0 0 0,0 1-1,0-1 1,0 0 0,0 0-1,0 0 1,0 0 0,0 0-1,0 0 1,0 0-1,1 0 1,-1 0 0,0 0-1,0 0 1,0 0 0,0 0-1,0 0 1,0 0 0,0 0-1,0 0 1,0 0-1,1 0 1,-1 0 0,0 0-1,0 0 1,0 0 0,0 0-1,0 0 1,0 0 0,0 0-1,0 0 1,0 0-1,0 0 1,1 0 0,-1 0-1,0 0 1,0 0 0,0 0-1,0 0 1,0-1-1,0 1 1,0 0 0,0 0-1,0 0 1,0 0 0,0 0-1,0 0 1,0 0 0,0 0-1,0 0 1,0 0-1,0 0 1,0-1 0,0 1-1,0 0 1,0 0 0,0 0-1,5-11-29,1-11-764,-6 3 50,0 19 734,0-1 1,0 1 0,0-1-1,0 1 1,-1-1 0,1 1-1,0 0 1,0-1 0,0 1 0,-1-1-1,1 1 1,0 0 0,-1-1-1,1 1 1,0 0 0,-1 0-1,1-1 1,0 1 0,-1 0-1,1 0 1,-1-1 0,1 1-1,0 0 1,-1 0 0,1 0-1,-1 0 1,1 0 0,-1-1-1,1 1 1,0 0 0,-1 0-1,1 0 1,-1 0 0,1 0-1,-1 1 1,1-1 0,-1 0 0,-8 4-383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4.878"/>
    </inkml:context>
    <inkml:brush xml:id="br0">
      <inkml:brushProperty name="width" value="0.05" units="cm"/>
      <inkml:brushProperty name="height" value="0.05" units="cm"/>
    </inkml:brush>
  </inkml:definitions>
  <inkml:trace contextRef="#ctx0" brushRef="#br0">17 116 18972,'-10'5'1664,"4"-2"1242,18-1-1248,27-3-1033,0-1 0,-1-3 0,49-11 1,-46 8-328,8 0-137,-25 5-722,-1-1 1,1-1-1,-1-1 1,33-13-1,-53 17 419,1 0-1,-1 0 0,0-1 0,0 1 0,0-1 0,0 0 0,0 0 1,4-6-1,7-10-724</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5.360"/>
    </inkml:context>
    <inkml:brush xml:id="br0">
      <inkml:brushProperty name="width" value="0.05" units="cm"/>
      <inkml:brushProperty name="height" value="0.05" units="cm"/>
    </inkml:brush>
  </inkml:definitions>
  <inkml:trace contextRef="#ctx0" brushRef="#br0">92 0 19868,'-2'2'306,"1"0"-1,0 0 0,0 1 1,0-1-1,0 0 1,0 1-1,0-1 0,0 5 1,0-2 59,-26 86 1638,-23 151-1,48-234-1978,1-1 0,1 1-1,0-1 1,0 1 0,0-1 0,3 13 0,-3-19-21,0 0 0,0 0 0,1 0 0,-1 0 1,1 0-1,-1 0 0,0-1 0,1 1 0,0 0 1,-1 0-1,1 0 0,0-1 0,-1 1 0,1 0 1,0-1-1,0 1 0,-1 0 0,1-1 0,0 1 1,0-1-1,0 1 0,1-1 0,0 1 1,0-1-1,0 0 1,0 0-1,0-1 1,0 1 0,0 0-1,0-1 1,0 1-1,0-1 1,0 1 0,0-1-1,0 0 1,-1 0-1,1 0 1,3-2 0,9-6 24,25-23 1,-30 24-21,0 0 0,0 1 0,1 0 0,0 0 0,0 1 0,17-7 0,-26 13-7,0-1 0,0 1 1,0-1-1,1 1 0,-1-1 0,0 1 0,0 0 1,1 0-1,-1 0 0,0-1 0,1 1 0,-1 1 1,0-1-1,1 0 0,-1 0 0,0 0 1,1 1-1,-1-1 0,0 0 0,0 1 0,1 0 1,-1-1-1,0 1 0,0-1 0,0 1 1,0 0-1,1 1 0,0 0 1,-1 0 1,0 0-1,0 1 0,0-1 1,0 0-1,0 1 0,0-1 1,-1 1-1,1-1 0,-1 1 1,0-1-1,0 1 0,0 4 1,-1 15-146,-2 0 0,0 0 0,-2 0 1,-12 37-1,15-53-86,4-12-3882,8-26 2829,-1 1 93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5.824"/>
    </inkml:context>
    <inkml:brush xml:id="br0">
      <inkml:brushProperty name="width" value="0.05" units="cm"/>
      <inkml:brushProperty name="height" value="0.05" units="cm"/>
    </inkml:brush>
  </inkml:definitions>
  <inkml:trace contextRef="#ctx0" brushRef="#br0">27 132 16580,'3'4'247,"1"-1"0,-1 0 0,1 0 1,-1 0-1,1-1 0,0 1 1,0-1-1,0 0 0,1 0 1,-1 0-1,0-1 0,1 1 1,6 0-1,-8-2-90,0 0 0,1 0 1,-1 0-1,0 0 0,0-1 1,1 0-1,-1 1 0,0-1 0,0-1 1,0 1-1,0 0 0,0-1 1,0 1-1,0-1 0,0 0 0,-1 0 1,1 0-1,-1 0 0,4-5 1,0 1 103,-1 0 0,0-1 1,0 1-1,-1-1 0,0-1 1,5-11-1,-7 16-179,-1-1 0,0 1 0,0 0 0,0 0 0,0-1-1,-1 1 1,1-1 0,-1 1 0,0-1 0,0 1 0,0-1 0,-1 1 0,1 0-1,-1-1 1,1 1 0,-1-1 0,-3-4 0,4 7-61,-1 0-1,1 0 1,-1 0-1,0 0 1,0 0 0,1 1-1,-1-1 1,0 0-1,0 0 1,0 1 0,0-1-1,0 1 1,0-1-1,0 1 1,0-1-1,0 1 1,0 0 0,0-1-1,0 1 1,0 0-1,0 0 1,0 0 0,0 0-1,0 0 1,0 0-1,0 0 1,0 0 0,0 0-1,-1 1 1,1-1-1,0 0 1,0 1 0,0-1-1,0 0 1,0 1-1,0-1 1,1 1 0,-1 0-1,-2 1 1,-3 2 32,0 0 0,1 1 0,-1 0 0,-8 9 1,1 1-43,0 1 1,1 1-1,0 0 0,2 1 1,0 0-1,1 1 1,0 0-1,2 0 1,-9 35-1,15-48-24,0-1 0,0 1 0,1-1 0,0 1 0,0-1 0,1 11 0,0-14-10,-1 0 0,1 0 1,0 0-1,-1 1 1,1-1-1,0 0 1,0 0-1,1 0 1,-1-1-1,0 1 0,1 0 1,-1 0-1,1-1 1,-1 1-1,1-1 1,0 1-1,-1-1 1,1 0-1,3 2 0,3 0-141,-1-1 0,0 1 0,1-2 0,-1 1 0,1-1 1,0 0-1,-1-1 0,1 0 0,0 0 0,9-2 0,2 0-110,0-1 0,37-12 0,-1-7-312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6.292"/>
    </inkml:context>
    <inkml:brush xml:id="br0">
      <inkml:brushProperty name="width" value="0.05" units="cm"/>
      <inkml:brushProperty name="height" value="0.05" units="cm"/>
    </inkml:brush>
  </inkml:definitions>
  <inkml:trace contextRef="#ctx0" brushRef="#br0">233 42 15987,'-1'-4'411,"-1"0"-1,0 0 1,0 0-1,0 0 1,0 1-1,0-1 1,-6-5-1,7 8-318,1 1-1,-1-1 0,1 1 1,-1 0-1,1-1 0,-1 1 1,0 0-1,1-1 1,-1 1-1,0 0 0,1 0 1,-1-1-1,0 1 0,1 0 1,-1 0-1,0 0 0,1 0 1,-1 0-1,0 0 0,0 0 1,0 0-1,0 1 25,-1-1 0,1 1 0,0 0-1,-1 0 1,1 0 0,0-1 0,0 1 0,0 0-1,0 0 1,0 0 0,0 1 0,0-1 0,0 0-1,-1 2 1,-10 18 406,1 0-1,1 0 1,1 1 0,0 0-1,2 1 1,-5 25 0,1 11 270,-5 74 0,14-74-502,2 0-1,2 0 1,3-1 0,26 116-1,-25-140-209,-12-40-9,-2-8-47,-92-296 0,97 301-28,3 8 2,-6-31-57,6 31 56,0 1 1,0-1-1,0 1 0,0-1 1,0 0-1,0 1 0,0-1 1,0 1-1,0-1 0,0 1 1,0-1-1,0 1 0,1-1 1,-1 1-1,0-1 0,0 1 1,1 0-1,-1-1 1,0 1-1,1-1 0,-1 1 1,0 0-1,1-1 0,-1 1 1,1 0-1,-1-1 0,1 1 1,-1 0-1,0-1 0,1 1 1,-1 0-1,1 0 1,-1 0-1,1 0 0,0-1 1,-1 1-1,1 0 0,-1 0 1,1 0-1,-1 0 0,1 0 1,-1 0-1,1 0 0,-1 1 1,1-1-1,-1 0 1,1 0-1,-1 0 0,1 0 1,-1 1-1,1-1 0,-1 0 1,1 1-1,17 5-125,14 6-1897,58 12 0,-79-22 1495,1 0 0,-1-1 0,0-1-1,1 0 1,-1 0 0,0-1-1,1-1 1,-1 0 0,15-4-1,-10 0-296,-1 0 0,1-1 0,-1-1 0,0 0 0,-1-1 0,0-1 0,0 0-1,21-22 1,-24 20 1349,0 0 0,16-24 0,-25 33-254,-1 0 1,1 1 0,-1-1 0,0 0-1,0 0 1,0 0 0,0 0 0,-1 0-1,1 0 1,0-5 0,-1 8-180,0-1 0,0 1 0,0-1 0,0 1 0,-1-1 0,1 1 0,0-1 0,0 1 0,0-1 0,0 1 0,-1-1 0,1 1 0,0-1 0,0 1 1,-1-1-1,1 1 0,0 0 0,-1-1 0,1 1 0,0-1 0,-1 1 0,1 0 0,-1 0 0,1-1 0,-1 1 0,-1-1 71,1 1 0,0 0 0,0 0 0,-1 0 0,1 0 0,0 0 0,-1 0 0,1 1 1,0-1-1,0 0 0,-1 1 0,1-1 0,0 1 0,0-1 0,-2 2 0,-4 2 220,1 0 0,-1 1 0,1 0 1,0 0-1,0 0 0,0 1 0,1 0 0,0 0 0,0 0 0,-4 8 0,5-8-247,1 0-1,-1 1 1,1-1-1,0 1 1,1-1-1,0 1 0,0 0 1,0 0-1,1 0 1,0 0-1,-1 10 1,2-15-114,0 0 1,0-1 0,1 1 0,-1 0 0,0-1 0,1 1 0,-1-1-1,1 1 1,-1-1 0,1 1 0,0-1 0,-1 1 0,1-1-1,0 0 1,0 1 0,0-1 0,0 0 0,0 0 0,0 1 0,1-1-1,-1 0 1,2 1 0,-1-1-3,1 0 0,-1-1-1,0 1 1,1 0 0,-1-1 0,1 1 0,-1-1 0,1 0-1,-1 0 1,1 0 0,0 0 0,4-1 0,2-1 3,1-1 1,-1 0 0,1 0 0,-1-1-1,0 0 1,9-6 0,3-3-17,-1-1-1,0-1 1,-1-1 0,-1 0-1,-1-1 1,0-1 0,-1-1-1,22-34 1,-50 77-535,1-1 0,1 1 0,2 1 0,0 0 0,1 0 0,-5 42 0,12-64 341,0 0-1,0 1 1,0-1-1,0 1 1,0-1-1,1 0 1,1 7-1,-1-9 145,-1 0 1,1 0-1,-1 0 1,1 0-1,-1 0 1,1 0-1,0-1 1,0 1-1,-1 0 0,1 0 1,0-1-1,0 1 1,0-1-1,0 1 1,-1 0-1,1-1 1,0 0-1,0 1 1,0-1-1,0 1 0,0-1 1,0 0-1,0 0 1,0 0-1,1 0 1,-1 0-1,0 0 1,0 0-1,0 0 1,0 0-1,1 0 0,27-7-912</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6.773"/>
    </inkml:context>
    <inkml:brush xml:id="br0">
      <inkml:brushProperty name="width" value="0.05" units="cm"/>
      <inkml:brushProperty name="height" value="0.05" units="cm"/>
    </inkml:brush>
  </inkml:definitions>
  <inkml:trace contextRef="#ctx0" brushRef="#br0">163 43 17964,'10'-33'2457,"-9"33"-2410,-1 0-1,0-1 1,0 1 0,0-1 0,0 1-1,0 0 1,0-1 0,0 1 0,0-1-1,0 1 1,0 0 0,0-1 0,0 1-1,0 0 1,0-1 0,-1 1 0,1-1-1,0 1 1,0 0 0,0-1-1,-1 1 1,1 0 0,0-1 0,0 1-1,-1 0 1,1-1 0,-1 1 25,0 0 0,0 0 1,0 0-1,0 0 0,0 1 0,0-1 1,1 0-1,-1 0 0,0 1 0,0-1 1,0 0-1,1 1 0,-1-1 0,0 1 1,0-1-1,1 1 0,-1-1 0,0 2 1,-15 10 278,2 2 0,0 0 0,1 0 0,0 1 1,1 1-1,1 0 0,0 1 0,1 0 0,1 0 0,1 1 1,-9 28-1,15-42-324,1 1 1,0-1-1,0 1 1,0-1-1,1 1 1,-1 0-1,1-1 1,0 1-1,1 0 1,0 8-1,0-11-32,0 0 1,0-1-1,-1 1 0,1 0 0,0 0 1,0-1-1,0 1 0,1-1 0,-1 1 1,0-1-1,1 1 0,-1-1 0,1 0 1,-1 1-1,1-1 0,0 0 0,-1 0 1,1 0-1,0-1 0,0 1 0,-1 0 1,1-1-1,0 1 0,0-1 0,0 1 1,0-1-1,3 0 0,1 1-171,1-1 0,-1-1-1,1 1 1,-1-1 0,1 0 0,-1 0-1,0-1 1,0 0 0,0 0-1,0 0 1,0-1 0,0 0 0,8-5-1,-5 2-46,0-1 1,0-1-1,0 1 0,-1-1 0,0-1 0,11-16 1,9-20-561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8.824"/>
    </inkml:context>
    <inkml:brush xml:id="br0">
      <inkml:brushProperty name="width" value="0.05" units="cm"/>
      <inkml:brushProperty name="height" value="0.05" units="cm"/>
    </inkml:brush>
  </inkml:definitions>
  <inkml:trace contextRef="#ctx0" brushRef="#br0">116 0 17580,'-3'1'181,"0"-1"1,0 1 0,-1 0 0,1 0-1,0 0 1,0 0 0,0 0-1,0 1 1,0 0 0,1-1 0,-1 1-1,0 0 1,1 0 0,-1 0-1,1 1 1,0-1 0,0 1-1,0-1 1,0 1 0,-3 5 0,-1 2 182,1 0 1,-1 1-1,2 0 1,-6 16-1,4-5-109,0 1 0,2 0-1,0 0 1,1 0 0,2 0 0,0 1-1,1-1 1,5 30 0,-4-48-230,0-1 1,0 0-1,0 1 1,0-1-1,1 0 1,0 0-1,0 0 1,0 0 0,0 0-1,1-1 1,-1 1-1,1-1 1,5 6-1,-1-6-8,1 1 0,0-1-1,0 0 1,0-1 0,0 0 0,11 2 0,161 38 217,-139-34-213,-32-9-76,-9 1 53,8-4-696,1 0 0,0 0 1,0 1-1,1 1 0,10-3 0,20-5-755,-16 2 417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7.162"/>
    </inkml:context>
    <inkml:brush xml:id="br0">
      <inkml:brushProperty name="width" value="0.05" units="cm"/>
      <inkml:brushProperty name="height" value="0.05" units="cm"/>
    </inkml:brush>
  </inkml:definitions>
  <inkml:trace contextRef="#ctx0" brushRef="#br0">162 1 20196,'-4'18'882,"-2"0"-1,0 0 0,-11 23 1,-6 15 468,7-8-575,3 1 0,1 1 0,-5 56 0,4 155 321,11-248-1054,-1-19-2,-4-23-6,-3-31-36,3 1 0,1-82 0,6 139 3,0 1-1,0-1 0,0 0 0,1 1 0,-1-1 1,0 1-1,1-1 0,-1 0 0,1 1 1,0-1-1,1-2 0,-2 4-5,1-1 0,-1 1 0,1-1 0,-1 1 0,1-1 0,0 1 0,-1-1 0,1 1 0,-1 0 0,1-1-1,0 1 1,-1 0 0,1 0 0,0-1 0,-1 1 0,1 0 0,0 0 0,0 0 0,0 0 0,4 0-68,-1 1 1,0 0-1,0 0 0,0 0 0,0 1 1,0-1-1,5 3 0,12 5-483,-8-5 142,0-1-1,1 0 1,0-1 0,-1-1-1,1 0 1,0 0 0,0-1 0,21-4-1,8-4-449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7.598"/>
    </inkml:context>
    <inkml:brush xml:id="br0">
      <inkml:brushProperty name="width" value="0.05" units="cm"/>
      <inkml:brushProperty name="height" value="0.05" units="cm"/>
    </inkml:brush>
  </inkml:definitions>
  <inkml:trace contextRef="#ctx0" brushRef="#br0">156 50 17524,'-41'31'3512,"23"-17"-2187,0 0 0,-19 18-1,33-27-1160,0-1 0,0 1 0,0 0 0,1 0 0,0 0 0,0 1-1,0-1 1,0 1 0,1 0 0,0-1 0,0 1 0,-1 10-1,2-14-143,1-1-1,0 0 0,0 1 1,0-1-1,0 1 0,0-1 1,0 1-1,0-1 0,0 0 1,1 1-1,-1-1 0,1 0 0,-1 1 1,1-1-1,-1 0 0,1 1 1,0-1-1,-1 0 0,1 0 1,0 0-1,0 0 0,0 0 1,0 0-1,0 0 0,0 0 1,0 0-1,0 0 0,1 0 0,-1-1 1,0 1-1,0 0 0,1-1 1,-1 1-1,0-1 0,1 0 1,-1 1-1,1-1 0,-1 0 1,2 0-1,6 1 6,0-1 0,0 0 1,0-1-1,16-2 0,-24 2-21,61-12 45,-31 6-29,33-4 0,-55 10-19,0 1 0,0 0 0,0 0 0,0 0 0,0 1 0,0 1 0,0 0 0,11 3 0,-18-4 22,1 0 0,-1 1 0,0-1 0,0 0 1,0 1-1,0-1 0,0 1 0,0 0 0,-1-1 1,1 1-1,-1 0 0,1 0 0,1 4 0,-2-6 227,-3-17-58,1 1 0,1-1 0,1 0 0,4-26 0,0-3-38,-4 30-146,-1 7 13,1 1 1,0-1 0,0 1 0,5-17 0,-6 23-36,1 1-1,-1-1 1,1 0 0,0 1-1,0-1 1,0 1-1,0-1 1,0 1-1,0 0 1,0-1-1,1 1 1,-1 0 0,0 0-1,1 0 1,-1 0-1,1 0 1,-1 0-1,1 0 1,-1 1-1,1-1 1,-1 0 0,1 1-1,0-1 1,0 1-1,-1 0 1,1-1-1,0 1 1,0 0-1,2 0 1,20 2-769,33 7 0,1 1 314,-8-5 29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8.117"/>
    </inkml:context>
    <inkml:brush xml:id="br0">
      <inkml:brushProperty name="width" value="0.05" units="cm"/>
      <inkml:brushProperty name="height" value="0.05" units="cm"/>
    </inkml:brush>
  </inkml:definitions>
  <inkml:trace contextRef="#ctx0" brushRef="#br0">8 669 14899,'-8'12'2473,"8"-12"-2422,0 0 0,0 0 0,0 1 0,0-1 0,0 0 0,0 0 0,0 0 1,0 0-1,0 0 0,0 0 0,0 0 0,0 1 0,0-1 0,0 0 0,0 0 0,0 0 0,0 0 0,0 0 0,0 0 0,0 0 0,0 1 0,0-1 0,0 0 1,1 0-1,-1 0 0,0 0 0,0 0 0,0 0 0,0 0 0,0 0 0,0 0 0,0 0 0,0 1 0,0-1 0,0 0 0,1 0 0,-1 0 0,0 0 0,0 0 0,0 0 1,0 0-1,0 0 0,0 0 0,0 0 0,1 0 0,-1 0 0,0 0 0,0 0 0,0 0 0,27-8 2720,1-3-1898,-1-2 1,0-1 0,41-28 0,69-63 67,-106 80-715,138-118 84,156-171 0,-316 305-336,-12 12 15,-8 10 0,-12 19 23,2 2 0,0 0-1,3 2 1,0 0 0,-22 71 0,26-57-231,1 1 1,3-1-1,3 2 1,-3 56-1,10-102-87,0 1 0,0-1 0,0 1 0,0 0 0,1-1 0,0 1 0,1-1 0,-1 1 0,1-1 0,1 0 0,2 7 0,0-5-573</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8.592"/>
    </inkml:context>
    <inkml:brush xml:id="br0">
      <inkml:brushProperty name="width" value="0.05" units="cm"/>
      <inkml:brushProperty name="height" value="0.05" units="cm"/>
    </inkml:brush>
  </inkml:definitions>
  <inkml:trace contextRef="#ctx0" brushRef="#br0">15 206 18796,'-2'2'241,"-10"12"1482,15-9-911,13-2-235,233-26 3077,-142 10-3057,1244-117 163,-1111 110-1253,297-18-987,-516 36 1419,-15 1 34,0 0-1,0 0 0,0 1 0,0 0 0,-1 0 0,1 0 1,0 1-1,10 2 0,-37 2-1940,7-5 1633,2 0-121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9.103"/>
    </inkml:context>
    <inkml:brush xml:id="br0">
      <inkml:brushProperty name="width" value="0.05" units="cm"/>
      <inkml:brushProperty name="height" value="0.05" units="cm"/>
    </inkml:brush>
  </inkml:definitions>
  <inkml:trace contextRef="#ctx0" brushRef="#br0">0 417 15235,'1'1'160,"0"0"-1,0 0 1,0 1-1,0-1 1,0 0 0,0 0-1,0 0 1,0 0-1,0 0 1,1-1-1,-1 1 1,0 0 0,0 0-1,1-1 1,-1 1-1,1-1 1,-1 1-1,0-1 1,1 0-1,-1 1 1,1-1 0,-1 0-1,1 0 1,-1 0-1,1 0 1,-1 0-1,1-1 1,-1 1-1,0 0 1,1-1 0,-1 1-1,1-1 1,-1 1-1,0-1 1,2 0-1,8-4 505,0-1 0,-1 0-1,14-10 1,-14 10-133,324-253 3908,-175 128-4135,-172 143-307,1 1 1,0 1 0,1 0-1,0 0 1,-9 18 0,-49 91-27,56-99-105,2-1 0,0 2 1,2 0-1,0 0 0,2 0 0,-6 43 1,12-65 33,1 1 0,0-1 1,0 1-1,0-1 1,1 1-1,-1-1 0,2 5 1,-2-8 81,0 1 0,1-1 1,-1 1-1,0-1 0,0 1 1,1-1-1,-1 1 0,1-1 1,-1 1-1,0-1 0,1 1 1,-1-1-1,1 1 0,-1-1 1,1 0-1,-1 1 0,1-1 1,-1 0-1,1 1 0,0-1 1,0 0-2,0 0 0,0 0 0,1 0 0,-1 0 0,0 0 0,0 0 0,0 0 0,0 0 0,0-1 0,0 1 0,0-1 0,0 1 0,0 0 1,0-1-1,2 0 0,27-23-425</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8:59.585"/>
    </inkml:context>
    <inkml:brush xml:id="br0">
      <inkml:brushProperty name="width" value="0.05" units="cm"/>
      <inkml:brushProperty name="height" value="0.05" units="cm"/>
    </inkml:brush>
  </inkml:definitions>
  <inkml:trace contextRef="#ctx0" brushRef="#br0">311 1 17076,'5'0'1680,"-11"14"-936,-10 5-264,-7 17 985,2 7-417,-4 10-248,4 8-112,4 1-192,3 2-96,5-6-200,3-3-200,1-11-456,2-7-336,0-20-568,3-15 1072,-7-9-272,-1-11-193</inkml:trace>
  <inkml:trace contextRef="#ctx0" brushRef="#br0" timeOffset="1">0 204 17084,'3'-18'1936,"13"6"-1016,4 1-344,7 6 977,4 1-233,6 4-448,2 0-328,7 0-728,2 3-432,1 0-272,1-2 664,2-2-232,3-2-160</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00.117"/>
    </inkml:context>
    <inkml:brush xml:id="br0">
      <inkml:brushProperty name="width" value="0.05" units="cm"/>
      <inkml:brushProperty name="height" value="0.05" units="cm"/>
    </inkml:brush>
  </inkml:definitions>
  <inkml:trace contextRef="#ctx0" brushRef="#br0">201 0 18652,'-15'9'1768,"-10"14"-1071,-4 3-249,-1 12 912,-1 5-352,5 6-328,3-1-144,9-2-288,7-3-240,7-10-640,3-5-424,6-14 840,2-10-184,7-16-176</inkml:trace>
  <inkml:trace contextRef="#ctx0" brushRef="#br0" timeOffset="1">371 58 14019,'11'-1'2064,"-10"2"-1143,-7 14-321,-8 7 2192,-4 15-1671,-3 6-161,-1 7-328,2 5-80,3 2-136,4-4-56,2-4-256,3-6-192,2-17-432,3-11-400,2-15 728,-1-10-160,-3-18-152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00.535"/>
    </inkml:context>
    <inkml:brush xml:id="br0">
      <inkml:brushProperty name="width" value="0.05" units="cm"/>
      <inkml:brushProperty name="height" value="0.05" units="cm"/>
    </inkml:brush>
  </inkml:definitions>
  <inkml:trace contextRef="#ctx0" brushRef="#br0">2 206 16379,'-1'-22'1993,"16"5"-873,14 2-360,20 4 1081,17 4-137,16-1-352,7 3-263,8 1-425,1-1-336,0-3-1064,-4-2-1201,-17-12 1673,-14-11-320,-20-6-288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1.560"/>
    </inkml:context>
    <inkml:brush xml:id="br0">
      <inkml:brushProperty name="width" value="0.05" units="cm"/>
      <inkml:brushProperty name="height" value="0.05" units="cm"/>
    </inkml:brush>
  </inkml:definitions>
  <inkml:trace contextRef="#ctx0" brushRef="#br0">4 96 14843,'-4'-4'3637,"20"7"-2146,21-2-375,1-3-1,50-8 1,74-21-62,-81 14-629,-26 5-315,-26 5-450,1 1 0,0 1 0,30 0-1,-54 6-725,-11 1 403,1 0 527,-9 5-501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2.042"/>
    </inkml:context>
    <inkml:brush xml:id="br0">
      <inkml:brushProperty name="width" value="0.05" units="cm"/>
      <inkml:brushProperty name="height" value="0.05" units="cm"/>
    </inkml:brush>
  </inkml:definitions>
  <inkml:trace contextRef="#ctx0" brushRef="#br0">2 88 14099,'-1'3'345,"1"1"0,0 0 0,0 0 0,0-1 0,0 1 0,1 0 0,1 7 0,-1-10-248,-1 0-1,1 1 1,0-1-1,0 0 1,0 0 0,0 0-1,0 1 1,0-1-1,0 0 1,0 0 0,1-1-1,-1 1 1,0 0-1,1 0 1,-1-1 0,0 1-1,1 0 1,-1-1-1,1 1 1,-1-1 0,1 0-1,-1 0 1,3 1-1,16 1 463,0-1-1,0-1 0,1-1 1,-1 0-1,0-1 0,0-2 1,19-5-1,137-49 718,-156 51-1165,20-8-81,-6 2-809,0 0 0,55-10 0,-88 23 364,-2-2-129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49.586"/>
    </inkml:context>
    <inkml:brush xml:id="br0">
      <inkml:brushProperty name="width" value="0.05" units="cm"/>
      <inkml:brushProperty name="height" value="0.05" units="cm"/>
    </inkml:brush>
  </inkml:definitions>
  <inkml:trace contextRef="#ctx0" brushRef="#br0">193 21 16972,'-2'-2'171,"-1"0"1,1 0 0,0 0 0,-1 0 0,0 1 0,1-1-1,-1 1 1,0 0 0,0 0 0,0 0 0,0 0-1,0 0 1,0 1 0,0-1 0,0 1 0,0 0 0,0 0-1,0 0 1,-4 1 0,2 0-4,0 0 0,1 1 0,-1 0 0,1 0 0,0 0 0,-1 0 0,1 1 0,0-1 0,0 1 0,1 0 0,-6 5 0,1 1-7,0 1 0,0 0 1,1 0-1,0 0 0,1 1 1,0 0-1,0 0 0,-7 23 1,11-27-90,0 1 0,1 0 0,0 0-1,0-1 1,0 16 0,1-22-66,0 1-1,1-1 0,-1 1 0,0-1 0,0 1 0,1-1 1,-1 1-1,1-1 0,-1 1 0,1-1 0,-1 0 0,1 1 1,0-1-1,0 0 0,0 0 0,0 0 0,0 1 0,0-1 1,0 0-1,0 0 0,0 0 0,0 0 0,1-1 0,-1 1 1,0 0-1,1-1 0,-1 1 0,0 0 0,1-1 1,-1 1-1,1-1 0,-1 0 0,1 0 0,-1 1 0,1-1 1,-1 0-1,3-1 0,2 1-43,0-1 0,-1 0-1,1-1 1,-1 1 0,0-1 0,1 0 0,-1 0 0,0-1-1,5-3 1,44-32-426,-42 29 358,29-24-254,-26 19 95,1 1 1,25-15-1,-40 28 259,-1-1 0,1 1 0,-1 0 0,1-1 0,-1 1 0,1 0-1,0 0 1,-1-1 0,1 1 0,0 0 0,-1 0 0,1 0 0,-1 0 0,1 0 0,0 0-1,-1 0 1,1 0 0,0 0 0,-1 0 0,2 0 0,-2 1 8,1-1 0,-1 0 0,0 1 0,1-1 0,-1 0 0,0 1 0,0-1 0,0 1 0,1-1 0,-1 0 0,0 1 0,0-1 0,0 1 0,0-1 0,0 1 0,0-1 0,0 0 0,0 1 0,0-1 0,0 1 0,0 0 0,-7 28 229,6-27-215,-1 4 39,0 0 1,1 1-1,-1-1 1,1 0-1,0 1 1,1-1-1,0 10 1,0-15-43,0 1 0,1 0 0,-1 0 0,0 0-1,1 0 1,0-1 0,-1 1 0,1 0 0,0 0 0,0-1 0,0 1 0,0-1 0,0 1-1,0-1 1,0 1 0,1-1 0,-1 0 0,1 0 0,-1 1 0,1-1 0,-1 0 0,1 0-1,-1 0 1,1-1 0,0 1 0,0 0 0,-1-1 0,1 1 0,2 0 0,5 0-61,0 0 0,0-1 0,0 1 0,0-2 0,0 1 0,-1-1 1,1-1-1,0 0 0,0 0 0,-1 0 0,1-1 0,15-8 0,1-2-375,0-1 0,39-30-1,-44 28-23,0-1 1,-1 0-1,26-31 0,-50 55 843,1 1-1,0-1 0,0 1 1,-3 11-1,5-14-297,0 0 0,1 1 1,-1 0-1,1-1 0,0 1 0,1 0 0,-1-1 1,1 1-1,0 0 0,1-1 0,1 8 1,22 62-720,-12-38 22,14 65 1,-24-88 590,0 0 0,-1 0 0,-1 0 0,0-1 0,-1 1 0,0 0 0,-1 0 0,-6 21 0,1-13 370,-1-1 1,0 0-1,-1 0 0,-1-1 1,-2 0-1,1-1 1,-16 18-1,26-36-311,1 0 0,-1 0 0,0 0-1,0 0 1,0 0 0,0 0 0,0 0 0,0 0-1,0-1 1,0 1 0,0 0 0,0-1 0,0 1-1,0-1 1,-1 1 0,1-1 0,0 1 0,-3-1-1,4 0-23,-1 0-1,1-1 1,-1 1-1,1 0 0,-1-1 1,1 1-1,-1-1 1,1 1-1,-1 0 0,1-1 1,0 1-1,-1-1 0,1 1 1,0-1-1,-1 0 1,1 1-1,0-1 0,-1 1 1,1-1-1,0 1 1,0-1-1,0 0 0,0 1 1,0-1-1,0-1 1,-1-4 14,1-1 0,0 0 0,0 0 0,1 1 0,2-13 0,2 3-157,0-1 0,1 2 0,0-1 0,1 1 0,1 0 0,1 0 0,0 1 0,21-25-1,-9 16-40,1 2-1,1 0 1,0 2-1,29-18 0,-4 4 61,100-72-21,-128 89 158,-2 0 1,0-1 0,-1-2-1,0 1 1,14-24-1,-27 36 1,-1 0-1,1 0 0,-1 0 0,-1-1 0,1 1 0,2-13 0,-5 18-30,0 0 0,1 0 0,-1 0 0,0 0 1,0 0-1,0-1 0,0 1 0,0 0 0,0 0 0,0 0 0,0 0 0,0 0 0,-1 0 0,1 0 0,0 0 0,0 0 1,-1 0-1,1 0 0,-1 0 0,1 0 0,-1 0 0,0 0 0,1 0 0,-1 1 0,0-1 0,1 0 0,-1 0 0,0 1 1,0-1-1,0 0 0,0 1 0,0-1 0,0 1 0,0-1 0,0 1 0,0 0 0,0-1 0,0 1 0,0 0 0,0-1 1,0 1-1,0 0 0,0 0 0,0 0 0,0 0 0,0 0 0,0 1 0,-2-1 0,-3 1 29,0 0-1,0 1 0,1-1 1,-1 1-1,1 0 0,-1 1 1,1-1-1,0 1 0,0 0 1,0 1-1,-5 4 0,3-3 21,0 2 0,1-1 1,-1 1-1,1 0 0,1 0 0,0 1 0,-7 11 0,10-14-72,-1 1-1,1-1 1,0 1-1,0-1 1,0 1 0,1 0-1,0 0 1,0 0-1,0 0 1,1 0 0,0 9-1,1-11-61,0 0-1,0-1 0,0 1 0,0 0 0,0 0 1,1-1-1,0 1 0,0 0 0,0-1 0,0 0 1,0 0-1,0 1 0,1-1 0,0 0 0,0-1 1,0 1-1,0-1 0,5 4 0,-2-2 4,1 0 0,0-1-1,0 0 1,0 0 0,0-1-1,1 0 1,-1 0 0,0 0 0,9 0-1,32-2-380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3.145"/>
    </inkml:context>
    <inkml:brush xml:id="br0">
      <inkml:brushProperty name="width" value="0.05" units="cm"/>
      <inkml:brushProperty name="height" value="0.05" units="cm"/>
    </inkml:brush>
  </inkml:definitions>
  <inkml:trace contextRef="#ctx0" brushRef="#br0">0 457 14795,'5'10'2193,"-1"-4"620,9-11-1525,-1-2-993,0-2 1,0 1 0,-1-2 0,-1 1 0,1-2 0,12-16 0,51-77 75,-58 79-242,122-211 63,-137 234-192,0 0 1,0 0 0,0-1-1,0 1 1,0 0-1,1 0 1,0 0 0,2-2-1,1 6 2,0 10-7,10 46-139,2 0-1,33 72 1,-49-129 130,12 21 36,-13-21-25,1-1 1,-1 1 0,1 0-1,-1-1 1,1 1 0,-1-1 0,1 1-1,-1-1 1,1 1 0,-1-1-1,1 0 1,-1 1 0,1-1 0,0 0-1,-1 1 1,1-1 0,0 0-1,-1 0 1,1 0 0,0 1 0,0-1-1,-1 0 1,1 0 0,0 0-1,-1 0 1,1 0 0,0 0-1,0-1 1,-1 1 0,1 0 0,0 0-1,0-1 1,10-9-98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7.330"/>
    </inkml:context>
    <inkml:brush xml:id="br0">
      <inkml:brushProperty name="width" value="0.05" units="cm"/>
      <inkml:brushProperty name="height" value="0.05" units="cm"/>
    </inkml:brush>
  </inkml:definitions>
  <inkml:trace contextRef="#ctx0" brushRef="#br0">76 27 15867,'7'-23'2320,"-4"19"-898,-4 17-193,-32 168 2601,-16 131-2802,49-304-982,-1 2 40,0 1 0,1-1-1,0 1 1,3 15 0,-3-25-66,0 1 1,0-1 0,0 0-1,1 0 1,-1 0-1,0 1 1,1-1 0,-1 0-1,1 0 1,-1 0 0,1 0-1,0 0 1,-1 0-1,1 0 1,0 0 0,0 0-1,0 0 1,0 0-1,0 0 1,0-1 0,0 1-1,0 0 1,0-1-1,0 1 1,0-1 0,0 1-1,0-1 1,1 1-1,-1-1 1,0 0 0,0 0-1,0 1 1,1-1-1,-1 0 1,0 0 0,0 0-1,1 0 1,-1-1-1,0 1 1,0 0 0,1 0-1,-1-1 1,0 1-1,0-1 1,0 1 0,0-1-1,0 1 1,2-2-1,13-6 193,0-2-1,-1 1 0,26-22 0,41-44 312,-70 64-458,144-149 526,-128 128-620,-2-2-1,-1 0 1,25-48 0,-49 80-1,4-7-176,-1 1 0,0-1 0,0 1 0,0-1 0,-1 0 0,-1 0-1,1-1 1,0-10 0,-3 20 150,0-1 0,0 0 0,0 1 0,0-1 0,0 0 0,0 1 1,0-1-1,0 0 0,0 1 0,0-1 0,-1 0 0,1 1 0,0-1 0,0 0 0,-1 1 0,1-1 0,0 1 0,-1-1 0,1 1 0,-1-1 0,1 1 0,0-1 1,-1 1-1,1-1 0,-1 1 0,0-1 0,-1 1-10,1-1 1,0 1 0,-1 0-1,1-1 1,-1 1 0,1 0-1,-1 0 1,1 0-1,-1 0 1,1 1 0,0-1-1,-1 0 1,-1 1 0,-21 7-666</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7.809"/>
    </inkml:context>
    <inkml:brush xml:id="br0">
      <inkml:brushProperty name="width" value="0.05" units="cm"/>
      <inkml:brushProperty name="height" value="0.05" units="cm"/>
    </inkml:brush>
  </inkml:definitions>
  <inkml:trace contextRef="#ctx0" brushRef="#br0">1 0 16251,'9'16'2025,"4"2"-1017,3-1-360,7 1 1041,1 1-353,7 4-424,-1 4-496,1 5-1256,-2-1 888,2-2-264,-2-3-184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8.306"/>
    </inkml:context>
    <inkml:brush xml:id="br0">
      <inkml:brushProperty name="width" value="0.05" units="cm"/>
      <inkml:brushProperty name="height" value="0.05" units="cm"/>
    </inkml:brush>
  </inkml:definitions>
  <inkml:trace contextRef="#ctx0" brushRef="#br0">150 601 18708,'-4'1'165,"0"-1"-1,-1 0 1,1 1-1,0 0 1,-1 0-1,1 0 1,0 1-1,0-1 1,0 1 0,0 0-1,0 0 1,-7 5-1,5-2 34,1 1 0,-1-1-1,1 1 1,0 0 0,0 0 0,-8 12-1,6-5 7,1 0-1,0 0 1,1 0-1,0 1 0,1-1 1,1 1-1,-3 22 0,5-27-105,1-1-1,0 1 1,0 0-1,1-1 1,0 1-1,0-1 1,1 1-1,0-1 1,6 14-1,-7-19-47,0 0 0,1 0-1,0 0 1,-1 0 0,1-1 0,0 1-1,1 0 1,-1-1 0,0 0 0,1 1-1,-1-1 1,1 0 0,0 0 0,0 0-1,0-1 1,0 1 0,0-1 0,0 0-1,0 1 1,0-1 0,1-1 0,-1 1-1,0 0 1,1-1 0,-1 0 0,7 0-1,0-1 45,-1-1 0,1 0 0,-1 0 0,0-1 0,1 0 0,-1-1-1,-1 0 1,1 0 0,-1-1 0,1 0 0,-1-1 0,-1 0 0,9-8 0,-6 5 7,0 0 0,-1-1 0,0 0 1,-1-1-1,0 0 0,0 0 1,-1-1-1,10-25 0,-15 33-83,0-1 0,-1 0 0,0-1 0,0 1 0,0 0 0,-1 0 0,0 0 0,1-1 0,-2 1 0,1 0 0,-1 0 0,0 0 0,-2-7 0,2 9-41,0 0-1,0 0 0,-1 1 0,1-1 0,-1 0 0,0 1 0,1 0 1,-1-1-1,-1 1 0,1 0 0,0 0 0,0 0 0,-1 0 0,1 0 1,-1 1-1,0-1 0,1 1 0,-1-1 0,0 1 0,0 0 0,0 0 1,0 1-1,0-1 0,-5 0 0,1 0-195,0 1 1,0 0-1,0 0 1,0 1-1,0 0 0,0 0 1,0 1-1,0 0 0,0 0 1,0 0-1,1 1 1,-1 0-1,-6 4 0,-1 4-437</inkml:trace>
  <inkml:trace contextRef="#ctx0" brushRef="#br0" timeOffset="1">885 11 19996,'0'-1'73,"1"1"1,-1 0-1,0 0 0,0 0 0,0-1 0,1 1 0,-1 0 0,0 0 0,0 0 1,0-1-1,0 1 0,1 0 0,-1-1 0,0 1 0,0 0 0,0 0 0,0-1 1,0 1-1,0 0 0,0 0 0,0-1 0,0 1 0,0 0 0,0-1 0,0 1 1,0 0-1,0-1 0,0 1 0,0 0 0,0 0 0,0-1 0,0 1 1,-1 0-1,1 0 0,0-1 0,0 1 0,-1-1 0,1 1 0,-1 0-1,1 0 1,-1 0-1,0 0 0,1 0 1,-1 0-1,1 0 1,-1 0-1,0 0 1,1 1-1,-1-1 1,1 0-1,-1 0 1,1 0-1,-1 1 0,1-1 1,-1 0-1,0 1 1,1-1-1,0 0 1,-2 1-1,-3 4 205,-1 0 0,1 0 1,0 1-1,1 0 0,-1 0 0,-6 12 0,-20 44 79,26-51-271,-18 41 151,2 0 0,3 2 0,1 0 0,4 0 0,1 2 0,-6 98 0,17-137-146,1 1-1,1-1 1,1 0-1,5 22 1,-6-34-114,0 0 1,0 0 0,0-1-1,1 1 1,0-1-1,0 1 1,0-1-1,1 0 1,-1 0-1,1 0 1,0 0-1,0 0 1,1 0-1,-1-1 1,1 0 0,-1 1-1,1-1 1,0-1-1,7 4 1,-7-4-36,1-1 0,-1 0 0,0-1 0,1 1 0,-1-1 0,1 0 0,-1 0 0,1 0 0,-1-1 0,1 1 0,-1-1 1,1 0-1,-1-1 0,0 1 0,0-1 0,1 1 0,-1-1 0,0-1 0,-1 1 0,5-4 0,26-17-310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8.883"/>
    </inkml:context>
    <inkml:brush xml:id="br0">
      <inkml:brushProperty name="width" value="0.05" units="cm"/>
      <inkml:brushProperty name="height" value="0.05" units="cm"/>
    </inkml:brush>
  </inkml:definitions>
  <inkml:trace contextRef="#ctx0" brushRef="#br0">1 494 13531,'-1'13'6658,"2"-13"-6483,-1 0 0,1 0 0,0 0 1,-1 0-1,1 0 0,-1 0 1,1 0-1,0 0 0,-1 0 0,1 0 1,-1 0-1,1 0 0,-1 0 0,1-1 1,0 1-1,-1 0 0,1 0 1,-1-1-1,1 1 0,-1 0 0,1-1 1,0 0-1,24-14 739,-2-2 0,1-1 0,-2-1 0,28-29 0,-34 33-679,77-82 63,120-162 0,-201 245-325,-12 18-8,-17 29-6,12-23 48,-41 78-6,-77 169 221,122-255-220,-3 6 10,1-1 0,0 1-1,1 0 1,0 0-1,0 0 1,0 15 0,1-22-43,1-1-1,0 1 1,0-1 0,0 1 0,0-1 0,0 0 0,0 1 0,0-1 0,0 1-1,0-1 1,0 1 0,0-1 0,1 0 0,-1 1 0,0-1 0,0 1-1,0-1 1,0 0 0,1 1 0,-1-1 0,0 0 0,0 1 0,1-1-1,-1 0 1,0 1 0,1-1 0,-1 0 0,0 1 0,1-1 0,10-6-2062,7-19-684,-12 12 1682</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9.249"/>
    </inkml:context>
    <inkml:brush xml:id="br0">
      <inkml:brushProperty name="width" value="0.05" units="cm"/>
      <inkml:brushProperty name="height" value="0.05" units="cm"/>
    </inkml:brush>
  </inkml:definitions>
  <inkml:trace contextRef="#ctx0" brushRef="#br0">71 0 20164,'0'11'1392,"-2"0"0,1 0-1,-1 0 1,-6 16-1,-2 10-310,-2 22-718,2 0 0,3 1 0,3 0 0,3 66 0,6-88-2015,-5-38 1592,-1 0-1,1 0 1,0 0-1,0 0 0,-1 0 1,1 0-1,0 0 1,-1 0-1,1 0 1,0 0-1,0 0 1,-1 0-1,1 0 1,0-1-1,0 1 1,-1 0-1,1 0 1,0 0-1,0 0 1,-1-1-1,1 1 1,0 0-1,0 0 1,0-1-1,-1 1 1,1 0-1,0 0 1,0-1-1,0 1 1,0 0-1,0 0 1,0-1-1,0 1 1,0-1-1,-1 0-175,-9-9-515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59.730"/>
    </inkml:context>
    <inkml:brush xml:id="br0">
      <inkml:brushProperty name="width" value="0.05" units="cm"/>
      <inkml:brushProperty name="height" value="0.05" units="cm"/>
    </inkml:brush>
  </inkml:definitions>
  <inkml:trace contextRef="#ctx0" brushRef="#br0">0 107 20004,'6'-3'2177,"13"0"-1217,7-3-344,7 1 1128,6-1-335,7 0-489,0-1-304,-2-1-656,-1-3-544,-10 4-1480,-6-1 1775,-18-9-311,-5-3-248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00.366"/>
    </inkml:context>
    <inkml:brush xml:id="br0">
      <inkml:brushProperty name="width" value="0.05" units="cm"/>
      <inkml:brushProperty name="height" value="0.05" units="cm"/>
    </inkml:brush>
  </inkml:definitions>
  <inkml:trace contextRef="#ctx0" brushRef="#br0">0 122 20764,'1'-3'327,"-1"0"-1,1-1 1,0 1-1,0-1 1,0 1-1,1 0 1,-1 0-1,1 0 1,0 0-1,0 0 1,0 0-1,0 1 1,0-1-1,1 0 1,-1 1-1,1 0 0,0-1 1,-1 1-1,6-2 1,7-6 340,0 2-1,23-10 1,-37 17-643,9-4 87,0 1 0,1 0 0,0 1 0,0 0 0,0 1 0,0 0 0,21-1 0,-29 3-106,1 1 1,-1-1 0,1 0-1,0 1 1,-1 0-1,1-1 1,-1 2-1,1-1 1,-1 0 0,0 1-1,0-1 1,1 1-1,-1 0 1,0 0 0,0 0-1,-1 0 1,1 1-1,0-1 1,-1 1 0,1 0-1,-1 0 1,0 0-1,0 0 1,0 0-1,0 0 1,-1 0 0,1 0-1,0 5 1,1 1-5,-1 1 1,-1 0 0,0 0-1,0 0 1,0 0 0,-2 0-1,1 0 1,-1 0 0,-1 0-1,1 0 1,-5 13 0,-3 5 10,-1 0 0,-20 40 0,7-26 63,34-64-17,-2 0 1,0-1 0,-2 0 0,-1-1 0,4-27 0,-3 4 102,1-86 1,-6 122-157,2 21 5,2 8-8,-2-13-89,-1 1 0,1-1 1,0 1-1,1-1 0,-1 0 0,1-1 1,0 1-1,0-1 0,1 0 0,-1 0 0,1-1 1,-1 1-1,1-1 0,0-1 0,1 1 1,-1-1-1,0 0 0,1 0 0,9 1 0,-7-2-154,1-1-1,-1 0 0,0 0 0,0 0 0,0-1 0,0-1 0,1 1 0,-1-2 0,-1 1 0,1-1 0,0 0 0,-1-1 0,15-8 1,15-15-672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00.813"/>
    </inkml:context>
    <inkml:brush xml:id="br0">
      <inkml:brushProperty name="width" value="0.05" units="cm"/>
      <inkml:brushProperty name="height" value="0.05" units="cm"/>
    </inkml:brush>
  </inkml:definitions>
  <inkml:trace contextRef="#ctx0" brushRef="#br0">241 1 19108,'14'1'1936,"-2"16"-1159,2 3-313,-2 7 1232,0 4-776,-6 13-112,-1 10-191,-8 10-305,-3 5-72,-10 8-96,-5 1-24,-5 3-120,-3-2-136,-5-2-544,-3-4-385,-6-8 873,-2-6-160,-11-5-160</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07.503"/>
    </inkml:context>
    <inkml:brush xml:id="br0">
      <inkml:brushProperty name="width" value="0.05" units="cm"/>
      <inkml:brushProperty name="height" value="0.05" units="cm"/>
    </inkml:brush>
  </inkml:definitions>
  <inkml:trace contextRef="#ctx0" brushRef="#br0">1 23 16235,'0'-2'245,"1"1"0,0-1 0,0 0 0,0 1 0,0-1 0,0 1 0,0-1 0,0 1 0,0 0-1,0 0 1,1-1 0,-1 1 0,1 0 0,1-1 0,-2 2-141,0 0 0,0 0 1,0 0-1,0 0 0,0 0 0,0 0 0,0 1 1,0-1-1,0 0 0,0 1 0,0-1 1,-1 0-1,1 1 0,0-1 0,0 1 1,0 0-1,0-1 0,-1 1 0,1-1 0,0 1 1,-1 0-1,1 0 0,-1 0 0,1-1 1,-1 1-1,1 0 0,-1 0 0,1 1 1,5 8 248,-1 0 0,0 0 0,-1 0 0,0 1 0,0 0 0,-1 0 0,2 14 0,6 83 267,-9-74-413,3 81 108,-5-61-199,12 75 0,-12-126-107,1 0 0,0 0-1,0 0 1,0 0 0,0 0 0,3 5 0,3-4-9,3-14-129,-6 2-200,0-1 0,-1 0 0,0 0 0,0 0 1,-1 0-1,0 0 0,-1-1 0,1 1 0,-2-1 0,-1-18 0,-4 4-391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1.795"/>
    </inkml:context>
    <inkml:brush xml:id="br0">
      <inkml:brushProperty name="width" value="0.05" units="cm"/>
      <inkml:brushProperty name="height" value="0.05" units="cm"/>
    </inkml:brush>
  </inkml:definitions>
  <inkml:trace contextRef="#ctx0" brushRef="#br0">114 1 18676,'0'0'77,"0"0"1,1 0-1,-1 0 1,1 0-1,-1 0 0,0 0 1,1 1-1,-1-1 0,0 0 1,1 0-1,-1 0 1,0 1-1,1-1 0,-1 0 1,0 1-1,0-1 1,1 0-1,-1 1 0,0-1 1,0 0-1,0 1 0,1-1 1,-1 0-1,0 1 1,0-1-1,0 0 0,0 1 1,0-1-1,0 1 1,0-1-1,0 0 0,0 1 1,0-1-1,0 1 1,0-1-1,0 1 0,0 22 468,0-18-78,2 152 1227,33 229 0,-55-426-2453,-102-238-1639,119 271 2393,1 3 65,0-1-1,0 0 0,0 1 1,-2-11-1,4 14-41,0 0 1,0 0-1,0 1 1,0-1-1,0 0 0,0 0 1,0 0-1,0 0 0,0 0 1,0 1-1,1-1 1,-1 0-1,0 0 0,0 0 1,1 1-1,-1-1 1,1 0-1,-1 0 0,1 1 1,-1-1-1,1 0 0,-1 1 1,1-1-1,0 1 1,-1-1-1,1 1 0,0-1 1,-1 1-1,1-1 0,0 1 1,0 0-1,0-1 1,-1 1-1,1 0 0,1-1 1,34-6 240,0 2 0,0 1 1,1 2-1,49 3 0,-65-1-215,-5 1-16,59 2 75,-69-2-92,1 0 0,-1 0 1,0 1-1,1 0 0,-1 0 0,0 0 1,0 1-1,10 6 0,-14-7-7,0-1 0,-1 1 0,1 0 0,-1 0-1,1 0 1,-1 0 0,0 0 0,0 0 0,0 0 0,0 0 0,0 0 0,0 1-1,-1-1 1,1 0 0,-1 1 0,1-1 0,-1 0 0,0 1 0,0-1 0,0 1-1,0-1 1,-1 0 0,1 1 0,0-1 0,-1 0 0,0 1 0,-1 2 0,-3 9 24,0 1 0,-1-1 0,-9 14 1,9-16-3,0-2-2,-12 27 26,17-36-45,1 1-1,-1-1 1,0 1-1,1 0 1,-1-1-1,1 1 1,0 0-1,-1-1 1,1 1-1,0 0 1,0 0-1,0-1 0,1 1 1,-1 0-1,0 0 1,0-1-1,1 3 1,0-4-2,-1 1 0,1-1 0,-1 1 0,1-1 0,0 0 0,-1 1 0,1-1 1,-1 0-1,1 0 0,0 1 0,-1-1 0,1 0 0,0 0 0,-1 0 0,1 0 0,0 0 0,-1 0 0,1 0 1,0 0-1,-1 0 0,1 0 0,0 0 0,-1 0 0,1 0 0,0 0 0,-1-1 0,1 1 0,-1 0 0,1-1 1,1 0-1,19-11 45,10-16 16,-1-1-1,-1-1 1,45-62 0,-65 84-81,-7 17 2,-7 29-12,2-20 10,3-10 15,-1 0 0,1 0 0,0 0 0,1 0 1,0 0-1,0 0 0,1 0 0,0 0 0,5 14 1,-5-19 13,-1 0 1,1 0-1,0 0 1,0-1 0,0 1-1,0 0 1,1-1 0,-1 0-1,1 1 1,-1-1-1,1 0 1,0 0 0,0-1-1,0 1 1,0 0-1,0-1 1,0 0 0,0 0-1,1 0 1,-1 0 0,0 0-1,1-1 1,-1 1-1,0-1 1,1 0 0,3 0-1,2-1 24,0 0-1,-1-1 0,0 0 1,1 0-1,-1 0 1,0-1-1,0-1 0,0 1 1,-1-1-1,1 0 1,-1-1-1,0 0 0,0 0 1,-1-1-1,11-10 1,-7 5-2,-1 0 0,0 0 0,-1-1 0,0 0 0,-1-1 0,0 0-1,-1 0 1,7-22 0,-8 12 3,-4 22-35,-1 1 0,0-1 0,0 1 0,0-1 0,0 0 0,0 1 0,0-1 0,0 0 0,0 1 1,0-1-1,0 0 0,0 1 0,0-1 0,0 0 0,-1 1 0,1-1 0,0 0 0,0 1 0,-1-1 0,1 1 0,0-1 0,-1 1 0,1-1 0,-1 1 0,1-1 0,-1 1 0,1-1 0,-2 0 1,2 1-2,-1 0 0,0 1 0,0-1 0,0 0 1,1 0-1,-1 1 0,0-1 0,0 0 0,1 1 1,-1-1-1,0 1 0,1-1 0,-1 1 0,1-1 1,-1 1-1,0-1 0,1 1 0,-1-1 0,1 1 1,-1 0-1,1 0 0,0-1 0,-1 1 1,1 0-1,0-1 0,-1 1 0,1 0 0,0 0 1,0 0-1,0 0 0,-7 28 18,6-23-16,1 0 0,-1 0 1,1 0-1,1 0 1,-1 0-1,2 6 1,-2-11-3,1 0 1,-1 1 0,0-1-1,0 0 1,0 0-1,1 0 1,-1 0-1,0 0 1,1 0 0,-1 0-1,1 0 1,0 0-1,-1 0 1,1-1 0,0 1-1,-1 0 1,1 0-1,0 0 1,0-1 0,0 1-1,-1 0 1,1-1-1,0 1 1,0-1-1,0 1 1,0-1 0,0 0-1,0 1 1,0-1-1,1 0 1,-1 1 0,0-1-1,0 0 1,0 0-1,0 0 1,0 0 0,0 0-1,0 0 1,0-1-1,2 1 1,-1-1-36,0 0 1,0-1-1,0 1 0,0-1 1,0 1-1,0-1 1,0 1-1,0-1 0,0 0 1,-1 0-1,1 0 0,-1 0 1,1 0-1,-1 0 1,0-1-1,0 1 0,0 0 1,0-1-1,0-3 1,2-3-524,0-1 1,-1 0-1,0-14 1,-1 19 428,-1-3-73,1 0-1,0-1 1,1 1 0,2-8-1,5-6-574</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07.939"/>
    </inkml:context>
    <inkml:brush xml:id="br0">
      <inkml:brushProperty name="width" value="0.05" units="cm"/>
      <inkml:brushProperty name="height" value="0.05" units="cm"/>
    </inkml:brush>
  </inkml:definitions>
  <inkml:trace contextRef="#ctx0" brushRef="#br0">1 414 16916,'0'1'352,"0"1"1,0-1-1,0 1 1,0-1-1,0 1 1,0-1 0,0 1-1,1-1 1,-1 1-1,1-1 1,-1 0-1,1 1 1,-1-1 0,2 2-1,-1-2-165,0 0-1,1-1 1,-1 1 0,0 0-1,1-1 1,-1 1 0,1-1-1,-1 1 1,1-1 0,-1 0-1,1 0 1,-1 0 0,0 0-1,1 0 1,2 0 0,14-1 269,0 0 0,0-2 0,32-8-1,55-22-11,-66 19-264,122-37-62,1 6 0,2 8 0,208-20 0,-24 28-132,383-42-29,-245-9-124,-469 77 124,7-1 121,-21 2-448,-12 2-546,-36 0 403,15 0 189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08.484"/>
    </inkml:context>
    <inkml:brush xml:id="br0">
      <inkml:brushProperty name="width" value="0.05" units="cm"/>
      <inkml:brushProperty name="height" value="0.05" units="cm"/>
    </inkml:brush>
  </inkml:definitions>
  <inkml:trace contextRef="#ctx0" brushRef="#br0">13 504 15691,'-13'6'2568,"19"-4"-570,-2-3-1656,0 1 0,0 0-1,-1-1 1,1 0 0,0 0-1,7-2 1,6-7 203,1-1 0,-2 0 0,1-1 0,-1-1 0,24-26 1,64-83 598,30-82-333,-94 139-732,-40 64-79,1-1 1,0 1-1,0-1 0,0 1 0,0 0 1,1-1-1,-1 1 0,0 0 1,0 0-1,1 0 0,1-1 1,-2 1-2,-1 1 1,0 0 0,1 0 0,-1 0 0,1 0 0,-1 0 0,1 0 0,-1 0 0,1 0 0,-1 0 0,1 0-1,-1 0 1,0 0 0,1 0 0,-1 0 0,1 0 0,-1 0 0,1 1 0,-1-1 0,1 0 0,-1 0-1,0 1 1,1-1 0,-1 0 0,0 0 0,1 1 0,2 3-1,0 0 0,-1-1 0,0 1 0,0 0 0,0 1-1,2 7 1,-3-10 1,19 48 15,45 81-1,-52-109-133,1 0-1,1-1 0,1 0 0,1-2 1,34 32-1,-45-45 3,1-1 1,0 0-1,1 0 0,-1 0 1,1-1-1,0 0 0,0 0 1,1-1-1,-1 0 0,1-1 1,-1 0-1,18 2 0,8-9-275</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0.219"/>
    </inkml:context>
    <inkml:brush xml:id="br0">
      <inkml:brushProperty name="width" value="0.05" units="cm"/>
      <inkml:brushProperty name="height" value="0.05" units="cm"/>
    </inkml:brush>
  </inkml:definitions>
  <inkml:trace contextRef="#ctx0" brushRef="#br0">1 404 17556,'2'-15'1872,"1"18"-392,1 31 385,-2-22-1465,60 326 2605,-55-315-2691,-2-20-44,-1-14-37,0-25-87,-1-1 0,-2 1 0,-1-1 0,-10-71 0,9 102-140,1 2-4,0 1 0,0 0 0,-1 0 0,1-1 1,-1 1-1,0 0 0,0 0 0,0 0 0,0 0 0,0 0 0,-4-5 1,7 29 22,0-14-22,0 0-1,0-1 1,1 1 0,0-1 0,0 0-1,0 0 1,1 0 0,0 0-1,0-1 1,1 0 0,-1 0 0,1 0-1,0 0 1,0 0 0,1-1-1,0 0 1,-1 0 0,1-1 0,1 0-1,-1 0 1,0 0 0,13 3 0,-8-3-1,-1-1 1,1 0 0,0-1 0,0 0 0,0-1 0,0 0 0,0 0 0,0-1 0,-1-1 0,1 0 0,0 0 0,-1-1 0,19-8 0,-16 5 3,0-1-1,0 0 1,-1-1 0,0-1-1,-1 0 1,0 0 0,15-16-1,-21 19-3,-1 1 0,1 0 0,-1-1 0,-1 0 0,1 0-1,-1 0 1,0 0 0,0-1 0,0 1 0,-1-1 0,0 0 0,-1 1-1,1-1 1,-1 0 0,-1 0 0,1 0 0,-2-10 0,1 16-2,0 0 0,0 1 0,0-1 0,0 0 0,0 0 0,0 0 0,0 0 0,-1 0 0,1 0 0,0 0 0,-1 1 0,1-1 0,-1 0 0,1 0 0,-1 0 0,1 1 0,-1-1 0,1 0 0,-1 1 0,0-1 0,0 0 1,1 1-1,-1-1 0,0 1 0,0-1 0,-1 0 0,0 1 0,1 0 0,-1 0 0,1 0 0,-1 0 0,1 0 0,-1 0 0,0 1 0,1-1 0,-1 1 0,1-1 0,-1 1 0,1-1 0,0 1 0,-2 1 0,-5 2 2,1 1-1,0 0 0,0 1 0,-9 9 1,3-1-3,1 1 0,0 0 0,1 1 0,-14 27 0,20-35 4,1 1 0,1 0 1,-1-1-1,1 2 0,1-1 0,0 0 0,0 0 0,1 1 0,0-1 1,1 1-1,0 12 0,1-19-4,-1 0-1,1 0 1,-1 0-1,1 0 1,0 0-1,0 0 1,0-1 0,1 1-1,-1 0 1,1 0-1,-1-1 1,1 1 0,0-1-1,0 0 1,0 1-1,0-1 1,0 0 0,3 2-1,-1-2-84,1 0-1,-1 1 0,0-2 1,0 1-1,1 0 1,-1-1-1,1 0 0,-1 0 1,1-1-1,8 1 1,2-1-353,-2-1 0,1 0 0,0-2 0,0 1 0,0-2-1,-1 0 1,14-5 0,-3-2-57,0-1 0,-1-1 0,0-1 1,-2 0-1,24-21 0,-30 22 17,0-1 0,-1-1 0,0 0 0,-2-1 0,1 0 0,-2-1 0,12-21 1,-20 30 530,0 0 0,0 0 0,0-1 1,-1 1-1,1-9 0,-3 15 50,1 0 0,-1 0 0,0 1 0,0-1 0,0 0 0,-1 0 0,1 0 0,0 1 0,-1-1 0,1 0 0,-1 1 0,1-1-1,-2-2 1,1 3-18,1 1-1,-1-1 0,0 0 0,1 1 0,-1-1 0,0 1 1,0-1-1,0 1 0,1-1 0,-1 1 0,0-1 0,0 1 1,0 0-1,0 0 0,0-1 0,0 1 0,0 0 0,0 0 0,0 0 1,0 0-1,0 0 0,0 0 0,1 0 0,-1 0 0,0 1 1,-2-1-1,-2 2 178,1 0 1,-1 0-1,0 0 1,1 0-1,-1 1 1,1 0-1,0 0 1,0 0-1,0 0 1,0 1-1,0-1 1,1 1-1,-5 6 1,1-1-33,1 1 1,-1 0 0,2 0-1,-9 20 1,12-24-157,0 0 0,0 1 0,1-1 0,-1 0 0,2 1 1,-1-1-1,1 1 0,0-1 0,1 9 0,-1-14-53,0 1 1,0-1-1,1 1 1,-1-1-1,1 1 0,0-1 1,-1 1-1,1-1 1,0 1-1,0-1 0,0 0 1,0 0-1,0 1 0,0-1 1,0 0-1,0 0 1,2 1-1,-1-1-5,0 0 0,-1 0 0,1-1 1,0 1-1,0-1 0,0 1 0,0-1 0,0 0 0,0 0 1,1 0-1,-1 0 0,0 0 0,0 0 0,0-1 0,0 1 0,0-1 1,2 0-1,3-2 11,1 0 0,-1 0 1,0-1-1,0 0 0,0 0 1,0-1-1,0 0 0,-1 0 0,0 0 1,0-1-1,6-8 0,4-7 19,0 0 0,14-28 1,-10 8 2,-35 66 6,6 0-43,-9 39 0,16-56-9,1 1 0,0-1 0,0 1 1,1-1-1,0 1 0,0-1 0,1 1 0,3 13 1,-4-20-4,1 1 1,0-1 0,0 0-1,0 1 1,0-1 0,0 0-1,1 0 1,-1 0 0,0 0-1,1 0 1,0-1 0,-1 1-1,1 0 1,0-1 0,0 1-1,0-1 1,0 1 0,0-1-1,0 0 1,1 0 0,-1 0-1,0 0 1,1-1 0,-1 1 0,0 0-1,1-1 1,-1 0 0,1 0-1,-1 1 1,0-1 0,1-1-1,-1 1 1,5-1 0,2 0-43,-1-1 0,0-1 0,1 1 0,-1-1 0,0 0 0,0-1 0,-1 0 0,10-6 0,-3-1-234,-1-1-1,0 1 0,-1-2 1,0 0-1,-1 0 0,0-1 1,-1-1-1,-1 0 1,0 0-1,-1-1 0,10-26 1,2-18-2036,24-115 1,-34 132 1425,-4 8 270,-4 21 574,1 0-1,0 0 1,1 1 0,11-26-1,-23 55 1536,0 0 0,2 1 0,0 0 0,-7 32 0,9-29-944,1 1 0,1 0 0,1 0 0,2 29 0,0-37-507,0 1 0,1-1-1,0 1 1,1-1 0,1 0 0,0 0 0,1 0 0,0 0 0,1-1 0,1 0 0,0 0 0,0-1 0,1 0-1,0 0 1,1-1 0,1 0 0,15 14 0,-20-21-218,0 1 0,0-1-1,1 0 1,-1 0 0,1 0 0,11 3 0,-14-5 131,0 0 0,1-1 0,-1 1 0,0-1 0,0 0-1,0 0 1,1 0 0,-1-1 0,0 1 0,0-1 0,0 1 0,1-1 0,-1 0 0,0 0 0,0 0 0,3-2 0,28-24-391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1.637"/>
    </inkml:context>
    <inkml:brush xml:id="br0">
      <inkml:brushProperty name="width" value="0.05" units="cm"/>
      <inkml:brushProperty name="height" value="0.05" units="cm"/>
    </inkml:brush>
  </inkml:definitions>
  <inkml:trace contextRef="#ctx0" brushRef="#br0">4 4 18212,'0'0'47,"0"-1"1,0 1 0,0 0-1,0 0 1,0 0-1,0 0 1,0 0 0,0 0-1,0 0 1,0-1-1,0 1 1,0 0-1,0 0 1,0 0 0,0 0-1,0 0 1,0 0-1,1 0 1,-1 0 0,0-1-1,0 1 1,0 0-1,0 0 1,0 0-1,0 0 1,0 0 0,0 0-1,0 0 1,1 0-1,-1 0 1,0 0 0,0 0-1,0 0 1,0 0-1,0 0 1,0 0-1,0 0 1,1 0 0,-1 0-1,0 0 1,0 0-1,0 0 1,0 0 0,0 0-1,0 0 1,0 0-1,1 0 1,-1 0-1,0 0 1,0 0 0,0 0-1,0 0 1,0 0-1,0 1 1,0-1-1,2 9 922,-3 17 149,1-25-929,-2 15 403,-5 99 1326,7-95-1761,1 1 0,1-1 0,6 32 0,-7-47-119,0 0-1,1 0 1,0 0 0,0 0 0,0 0 0,0-1 0,1 1 0,3 4 0,-5-8-22,0 0 1,0 1-1,0-1 0,1 0 0,-1 0 1,0 0-1,1 0 0,-1 0 1,1 0-1,-1-1 0,1 1 0,-1 0 1,1-1-1,0 1 0,-1-1 0,1 1 1,0-1-1,-1 0 0,1 0 1,0 0-1,0 0 0,-1 0 0,1 0 1,0 0-1,-1-1 0,1 1 1,0-1-1,1 0 0,5-2 35,-1 0 0,0-1 0,-1 0 0,1 0 0,-1 0 0,1-1 0,-1 0 0,8-9 0,4-6 108,18-26 0,-23 27-66,1 1-1,16-15 1,-29 32-90,-1 0 0,1 1 0,-1-1 0,0 0 0,1 1 0,-1-1 0,1 1 0,0-1 0,-1 1 0,1 0 0,-1-1 0,1 1 0,0-1 0,-1 1 0,1 0 0,0 0 0,-1-1 1,1 1-1,0 0 0,-1 0 0,1 0 0,0 0 0,0 0 0,-1 0 0,1 0 0,0 0 0,0 0 0,-1 0 0,1 0 0,0 0 0,-1 0 0,1 1 0,0-1 0,-1 0 0,1 1 0,0-1 0,-1 0 0,1 1 0,0-1 0,-1 1 0,1-1 0,-1 1 0,1-1 0,-1 1 0,1-1 0,-1 1 0,0-1 0,1 2 0,2 4 9,0 0 1,-1 0-1,0 0 0,2 12 0,1 1 3,-4-16-12,0 0 1,0-1-1,0 1 0,1 0 0,-1-1 1,1 1-1,0-1 0,0 0 1,0 1-1,0-1 0,0 0 0,0 0 1,0 0-1,1 0 0,-1-1 1,1 1-1,-1-1 0,1 1 0,0-1 1,0 0-1,0 0 0,-1 0 0,1-1 1,0 1-1,0-1 0,0 1 1,0-1-1,0 0 0,0 0 0,0 0 1,0-1-1,4 0 0,5-1 9,1-1 0,-1 0 0,0-1 0,1-1 0,-2 0 0,15-8 0,6-6 26,53-42-1,-1 1-27,-83 59-10,0 0-1,0 1 0,0-1 0,0 0 0,0 1 0,0-1 0,1 1 0,-1-1 0,0 1 0,0 0 0,0-1 0,0 1 0,1 0 0,-1 0 0,0 0 0,0 0 0,0 0 0,3 0 0,-4 1 1,1-1 0,-1 1 0,1-1 0,-1 0-1,1 1 1,-1 0 0,1-1 0,-1 1 0,0-1 0,1 1-1,-1-1 1,0 1 0,1 0 0,-1-1 0,0 1-1,0 0 1,0-1 0,0 1 0,0 0 0,0-1-1,1 1 1,-1 0 0,-1 1 0,0 6 1,0 1 0,0 0 0,-6 16-1,4-14-2,-2 6-444,-12 35 0,17-52 424,0 1 0,0-1 0,0 0 1,0 1-1,0-1 0,-1 1 0,1-1 0,0 1 1,0-1-1,0 0 0,0 1 0,-1-1 0,1 0 1,0 1-1,0-1 0,-1 0 0,1 1 0,0-1 1,-1 0-1,1 1 0,0-1 0,-1 0 0,1 0 0,-1 1 1,1-1-1,0 0 0,-1 0 0,1 0 0,-1 0 1,1 0-1,-1 0 0,1 1 0,0-1 0,-1 0 1,1 0-1,-1 0 0,1 0 0,-1 0 0,1-1 1,0 1-1,-1 0 0,1 0 0,-1 0 0,1 0 0,-1 0 1,1-1-1,0 1 0,-1 0 0,1 0 0,0-1 1,-1 1-1,1 0 0,0 0 0,-1-1 0,1 1 1,0 0-1,0-1 0,-1 1 0,1-1 0,0 1 1,0 0-1,0-1 0,-1 1 0,1-1 0,-6-12-412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2.112"/>
    </inkml:context>
    <inkml:brush xml:id="br0">
      <inkml:brushProperty name="width" value="0.05" units="cm"/>
      <inkml:brushProperty name="height" value="0.05" units="cm"/>
    </inkml:brush>
  </inkml:definitions>
  <inkml:trace contextRef="#ctx0" brushRef="#br0">4 5 19892,'-3'-3'1849,"3"1"-1481,4 2-712,4 3 472,1 0 144,5 0-240,1 0-336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2.756"/>
    </inkml:context>
    <inkml:brush xml:id="br0">
      <inkml:brushProperty name="width" value="0.05" units="cm"/>
      <inkml:brushProperty name="height" value="0.05" units="cm"/>
    </inkml:brush>
  </inkml:definitions>
  <inkml:trace contextRef="#ctx0" brushRef="#br0">34 0 20588,'2'9'327,"0"0"0,0 1-1,-1-1 1,0 0 0,-1 1-1,0-1 1,0 0-1,-1 1 1,-1-1 0,-2 11-1,-2 19 610,-10 118 524,4 208 0,12-356-1432,0-7-20,-1 0 0,1 1 1,0-1-1,0 0 0,1 0 0,-1 1 0,0-1 0,1 0 0,-1 0 0,1 1 1,0-1-1,0 0 0,0 0 0,0 0 0,0 0 0,2 2 0,-3-3-6,0-1 0,0 0-1,1 0 1,-1 0 0,0 0-1,0 1 1,0-1 0,0 0-1,1 0 1,-1 0 0,0 0-1,0 0 1,0 0 0,1 0-1,-1 0 1,0 0 0,0 0-1,0 1 1,1-1 0,-1 0-1,0 0 1,0 0 0,0 0-1,1 0 1,-1-1 0,0 1-1,0 0 1,0 0 0,1 0-1,-1 0 1,0 0 0,0 0-1,0 0 1,1 0 0,-1 0-1,0 0 1,0-1 0,5-8 37,-2-16 17,-4-43 24,-2-1 0,-15-80 0,22 160-97,0 0 0,1 0 0,0 0 0,1-1 0,11 16 1,-11-17 9,1 0 1,-1-1 0,1 0 0,0 0-1,1 0 1,0-1 0,0 0 0,1-1-1,9 6 1,-14-10 6,0-1 0,-1 1-1,1-1 1,0 0 0,0 0 0,0 0 0,0-1-1,0 0 1,0 1 0,0-1 0,0 0-1,0-1 1,0 1 0,0-1 0,0 0 0,0 0-1,0 0 1,0 0 0,0-1 0,0 0 0,-1 1-1,1-1 1,-1-1 0,0 1 0,1 0-1,-1-1 1,0 0 0,0 0 0,0 0 0,-1 0-1,1 0 1,-1 0 0,0-1 0,0 1-1,0-1 1,2-4 0,0-3 7,0 1-1,-1-1 1,0 1-1,2-21 1,-5 27-5,1-1 0,-1 1 0,0 0 0,0-1 0,0 1 0,0-1 0,-1 1 0,0 0 0,0-1 0,0 1 0,0 0 0,-1 0 0,1 0 0,-6-8 0,7 12-3,-1-1 0,0 0 0,1 1 0,-1-1 0,0 1 0,1-1 0,-1 1 0,0-1 0,0 1 0,0 0 0,1-1 0,-1 1 0,0 0 0,0 0 0,0-1 0,0 1 0,0 0 0,0 0 0,1 0 0,-1 0 1,0 0-1,0 0 0,0 1 0,0-1 0,0 0 0,0 0 0,1 1 0,-1-1 0,0 0 0,0 1 0,0-1 0,1 1 0,-1-1 0,0 1 0,1-1 0,-1 1 0,0-1 0,1 1 0,-1 0 0,1-1 0,-1 1 0,0 1 0,-3 3-5,0 1 1,0-1-1,0 0 0,-4 12 0,3-8 0,0 2 0,1-1 0,1 1 0,-1-1 0,2 1 0,0 0 0,0 0 0,1 0 0,0 0 0,1 0 0,1 13 0,-1-21 4,1 0 0,1 0 0,-1 0 0,0 0 0,1 0 0,-1-1 0,1 1 0,0 0 0,0-1 0,0 0 0,0 1 0,0-1 0,0 0 0,1 0 0,-1 0 0,1 0 0,0-1 0,-1 1 0,1-1 0,0 1 0,0-1 0,0 0 0,0 0 0,0 0 0,0-1 0,6 1 0,8 2-19,0-2 0,0 0 1,27-3-1,-39 2 17,306-23-19,-310 23 30,-1 0-1,1 0 1,-1 0 0,1 0 0,-1 0-1,1 0 1,-1-1 0,1 1-1,-1 0 1,1 0 0,0 0 0,-1 0-1,0-1 1,1 1 0,-1 0-1,1-1 1,-1 1 0,1 0 0,-1-1-1,0 1 1,1 0 0,-1-1-1,0 1 1,1-1 0,-1 1 0,0-1-1,1 1 1,-1-1 0,0 1-1,0-1 1,0 1 0,0-1 0,1 1-1,-1-1 1,0 1 0,0-1-1,0 1 1,0-1 0,0 1 0,0-1-1,0 1 1,0-1 0,-1 1-1,1-1 1,0 0 0,-13-29 157,8 20-105,-13-29 81,2 6-67,-19-62 0,35 85-96,6 10 5,13 13-7,-13-8 19,3 1-3,1-1 1,-1 0 0,1 0-1,0-1 1,0 0 0,0-1 0,1 0-1,-1 0 1,1-2 0,0 1 0,0-1-1,-1 0 1,1-1 0,13-2 0,-16 1 7,0 0 0,0-1 1,0 0-1,-1-1 1,1 0-1,0 0 0,-1 0 1,0-1-1,0 0 1,0 0-1,0-1 0,-1 0 1,0 0-1,0-1 1,0 0-1,-1 0 0,1 0 1,-1 0-1,5-11 0,-4 8 8,-1-1 0,-1 0 0,5-13 0,-8 21-7,0 0 1,-1 0-1,1 0 1,0 0 0,-1 0-1,0 0 1,1 0-1,-1 0 1,0 0 0,0 0-1,0 0 1,0 0-1,-1 0 1,1 0 0,0 0-1,-1 1 1,0-1-1,1 0 1,-1 0 0,0 0-1,0 0 1,0 1-1,0-1 1,0 0 0,-2-2-1,2 4 0,-1-1 0,1 1 1,0-1-1,0 1 0,0 0 0,0-1 0,0 1 0,0 0 1,0 0-1,-1 0 0,1 0 0,0 0 0,0 0 0,0 0 0,0 0 1,-1 0-1,1 1 0,0-1 0,0 0 0,0 1 0,0-1 0,0 1 1,0-1-1,0 1 0,0 0 0,0-1 0,0 1 0,0 0 1,0 1-1,-27 27-5,16-12 8,1 0-1,1 1 1,0 0 0,-14 37 0,20-44-62,0 0 1,1 1 0,1 0-1,-1 0 1,2 0 0,0 0 0,0 0-1,1 0 1,3 21 0,-3-31-28,0 0 0,1 0 0,-1 0 0,1 0 0,0 0 0,-1 0 0,1 0 0,0 0 0,0 0 0,0 0 0,1-1 0,-1 1 0,0 0-1,1-1 1,-1 1 0,1-1 0,-1 1 0,1-1 0,0 0 0,-1 0 0,1 0 0,0 0 0,0 0 0,0 0 0,0 0 0,0-1 0,0 1 0,0-1 0,0 1 0,0-1 0,0 0 0,0 0 0,1 0 0,-1 0 0,0 0 0,0 0 0,3-1 0,4-1-227,0 0 1,0-1-1,-1 0 0,1 0 0,-1-1 1,0 0-1,11-7 0,25-21-707,3-8-134</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3.252"/>
    </inkml:context>
    <inkml:brush xml:id="br0">
      <inkml:brushProperty name="width" value="0.05" units="cm"/>
      <inkml:brushProperty name="height" value="0.05" units="cm"/>
    </inkml:brush>
  </inkml:definitions>
  <inkml:trace contextRef="#ctx0" brushRef="#br0">180 1 19356,'-5'0'210,"1"0"0,0 0 0,0 1 0,-1-1 0,1 1 0,0 0 0,0 0 0,0 1 0,0-1 0,0 1 0,0 0 0,0 0 0,1 0 0,-1 0 0,-4 5 0,-7 5 638,-26 26 0,34-31-723,0 1-1,1 0 1,0 0 0,1 0-1,0 1 1,-8 16-1,12-24-124,1 1 0,-1 0-1,0 0 1,0-1-1,1 1 1,-1 0 0,1 0-1,0 0 1,0 0-1,-1 0 1,1 0 0,0-1-1,1 1 1,-1 0-1,0 0 1,0 0-1,1 0 1,-1 0 0,1 0-1,0-1 1,0 1-1,-1 0 1,1-1 0,0 1-1,0 0 1,1-1-1,-1 1 1,0-1 0,0 1-1,1-1 1,-1 0-1,1 0 1,-1 0-1,1 1 1,-1-1 0,1-1-1,0 1 1,0 0-1,-1 0 1,1-1 0,0 1-1,3 0 1,21 4-148,2-1 1,-1-1 0,0-2-1,51-3 1,-18 1-16,-49 1 128,48 3-122,-56-3 157,-1 0 1,1 1-1,-1-1 1,1 1-1,-1-1 1,1 1-1,-1 0 1,0 0-1,1 0 1,-1 1-1,0-1 1,0 0-1,0 1 0,0-1 1,0 1-1,0 0 1,0 0-1,2 3 1,-4-4 13,1 0 0,-1 1 0,0-1 0,1 0 0,-1 1 0,0-1 0,0 0 0,0 1 0,0-1 0,0 0 0,-1 1 0,1-1 0,0 0 0,0 0 0,-1 1 0,1-1 0,-1 0 0,1 0 0,-1 0 0,0 1 0,1-1 0,-1 0 0,0 0 0,0 0 0,-1 1 0,-27 25 282,26-25-261,-14 12 38,-1-1 0,0-1 0,-1-1 0,0 0 0,-1-2 0,0 0 0,-1-1 0,-40 10 0,59-17-153,0-1 1,-1 1-1,1-1 0,0 0 1,0 0-1,0 0 0,-1 0 1,1 0-1,0 0 0,0 0 1,0-1-1,0 1 0,-1-1 1,1 0-1,0 0 1,0 1-1,0-1 0,0-1 1,0 1-1,1 0 0,-1 0 1,0-1-1,0 1 0,1-1 1,-1 1-1,1-1 0,-2-1 1,1-2-8,0 1 0,1 0 1,-1-1-1,1 1 0,0-1 1,0 0-1,0 1 1,1-1-1,0 0 0,0 1 1,0-1-1,1-5 0,8-46-695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3.622"/>
    </inkml:context>
    <inkml:brush xml:id="br0">
      <inkml:brushProperty name="width" value="0.05" units="cm"/>
      <inkml:brushProperty name="height" value="0.05" units="cm"/>
    </inkml:brush>
  </inkml:definitions>
  <inkml:trace contextRef="#ctx0" brushRef="#br0">97 1 18436,'-1'10'966,"-1"0"1,1 0-1,-4 10 0,-3 17 587,5-10-1138,1 0-1,2 1 0,0-1 0,2 0 0,1 1 0,1-1 1,10 33-1,71 181-383,-49-148-155,-35-92 68,-1 0 0,1 0-1,-1 0 1,1 1 0,-1-1 0,1 0 0,-1 0-1,0 0 1,0 1 0,0-1 0,0 0-1,0 1 1,0-1 0,0 2 0,0-3 27,-1 0-1,1 0 1,-1 0 0,1 0 0,-1-1 0,1 1 0,-1 0 0,1 0-1,0 0 1,-1 0 0,1 0 0,-1-1 0,1 1 0,0 0 0,-1 0 0,1-1-1,-1 1 1,1 0 0,0-1 0,-1 1 0,1 0 0,0-1 0,-1 0 0,-24-29-811,-73-110-285,77 108 1540,3-1-1,-22-51 1,38 79-296,0 0 0,0 0 0,1 0 0,0 0 0,0 0 0,0 0-1,0-9 1,1 12-78,1 0 0,-1 0-1,0 1 1,1-1-1,-1 0 1,1 0 0,-1 1-1,1-1 1,0 1-1,0-1 1,0 0 0,0 1-1,0-1 1,0 1-1,0 0 1,0-1 0,1 1-1,-1 0 1,0 0-1,1 0 1,-1 0 0,1 0-1,-1 0 1,1 0-1,2 0 1,8-4-42,0 2 0,0 0 1,0 0-1,23-2 0,54 2-50,-58 2 123,-2 0-174</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4.230"/>
    </inkml:context>
    <inkml:brush xml:id="br0">
      <inkml:brushProperty name="width" value="0.05" units="cm"/>
      <inkml:brushProperty name="height" value="0.05" units="cm"/>
    </inkml:brush>
  </inkml:definitions>
  <inkml:trace contextRef="#ctx0" brushRef="#br0">1 32 17052,'2'-8'1435,"-1"6"-1134,-1-1 1,1 1-1,0 0 0,0 0 0,0 0 1,0 1-1,0-1 0,0 0 0,0 0 0,2-2 1,-1 40 4636,-3 56-3300,8 179-607,-6-260-1003,0-7-4,-1 0 0,0 0-1,1 0 1,0 0 0,0 0 0,0 0 0,0 0 0,1 0-1,2 6 1,-4-10-18,1 1 0,-1-1 0,0 0-1,0 1 1,0-1 0,1 0 0,-1 1 0,0-1-1,0 0 1,1 1 0,-1-1 0,0 0 0,1 0-1,-1 1 1,0-1 0,1 0 0,-1 0 0,0 0-1,1 1 1,-1-1 0,1 0 0,-1 0-1,0 0 1,1 0 0,-1 0 0,1 0 0,-1 0-1,0 0 1,1 0 0,-1 0 0,1 0 0,-1 0-1,1 0 1,-1 0 0,0 0 0,1 0-1,-1 0 1,0-1 0,1 1 0,-1 0 0,1 0-1,-1-1 1,0 1 0,1 0 0,-1 0 0,0-1-1,0 1 1,1 0 0,-1-1 0,0 1-1,0 0 1,1-1 0,-1 1 0,0 0 0,0-1-1,1 0 1,10-28 191,-4-16-54,-1-1 0,-2 1 0,-2-1 0,-9-87 0,6 117-144,1 11-4,0-1 0,0 1 0,-1 0 1,0-1-1,0 1 0,0 0 0,0 0 1,-5-9-1,9 26-845,8 15-637,-8-24 1265,-1 0-1,0 0 0,1 0 1,-1 0-1,1-1 0,0 1 1,0-1-1,0 0 1,1 0-1,-1 0 0,0 0 1,1 0-1,-1-1 0,1 1 1,-1-1-1,1 0 0,0 0 1,0 0-1,-1-1 0,1 0 1,0 1-1,4-1 0,19 0-1042</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4.898"/>
    </inkml:context>
    <inkml:brush xml:id="br0">
      <inkml:brushProperty name="width" value="0.05" units="cm"/>
      <inkml:brushProperty name="height" value="0.05" units="cm"/>
    </inkml:brush>
  </inkml:definitions>
  <inkml:trace contextRef="#ctx0" brushRef="#br0">123 463 18100,'1'-1'71,"-1"1"1,0-1-1,0 0 1,0 0-1,0 1 1,0-1-1,-1 0 1,1 1-1,0-1 1,0 0-1,0 1 1,0-1-1,-1 0 1,1 1-1,0-1 1,-1 0-1,1 1 1,-1-1-1,1 1 1,0-1-1,-1 1 0,1-1 1,-1 1-1,1-1 1,-1 1-1,0-1 1,1 1-1,-1 0 1,1-1-1,-1 1 1,0 0-1,1 0 1,-1-1-1,0 1 1,1 0-1,-1 0 1,0 0-1,0 0 1,1 0-1,-1 0 1,0 0-1,1 0 1,-1 0-1,0 0 1,1 0-1,-1 1 1,0-1-1,1 0 0,-1 0 1,0 1-1,0 0 1,-3 0 137,0 1 0,1-1 1,-1 1-1,1 0 0,0 1 0,-1-1 0,1 1 1,-4 4-1,-1 2 5,1 1 0,1 0 0,0 0 1,0 1-1,1 0 0,0 0 0,1 0 0,-3 13 1,4-15-154,1 0 0,0 0 0,1 0 1,0 0-1,1 0 0,0 0 1,0 0-1,1 0 0,0 1 0,0-1 1,4 10-1,-4-17-49,-1 0 0,1 0 0,0 0 0,0 0 0,0 0-1,0 0 1,0-1 0,0 1 0,0 0 0,0-1 0,1 1 0,-1-1 0,1 1 0,-1-1 0,1 0 0,0 1 0,-1-1 0,1 0-1,0 0 1,0 0 0,0-1 0,0 1 0,0 0 0,0-1 0,0 1 0,0-1 0,0 1 0,0-1 0,0 0 0,0 0-1,0 0 1,0 0 0,0-1 0,0 1 0,0 0 0,0-1 0,0 1 0,3-2 0,3-2 3,0 1 0,0-1 1,-1 0-1,0 0 0,0-1 1,0 0-1,0 0 0,6-7 1,3-5 24,-1 0 0,-1-1 0,19-31 0,-26 38-17,0-1 0,-1 0 0,-1-1 0,0 0 1,-1 0-1,0 0 0,3-18 0,-8 18 6,-4 17-5,-7 22-14,10-15-5,0 0 0,0 0 0,2 0 0,-1 1 0,1-1 0,1 0 0,2 17-1,-2-25 9,-1 0 0,1 0 0,0 0 0,0 0-1,0 0 1,0 0 0,1-1 0,-1 1-1,1 0 1,0-1 0,0 1 0,0-1-1,0 0 1,2 3 0,-2-4 8,0 0-1,0 0 1,0 0-1,1 0 1,-1-1 0,0 1-1,0 0 1,0-1-1,1 1 1,-1-1-1,0 0 1,0 0 0,1 0-1,-1 0 1,0 0-1,0-1 1,1 1 0,-1-1-1,0 1 1,0-1-1,4-2 1,6-2 65,-1-1 0,0 0 0,0 0 0,0-1 1,-1-1-1,16-15 0,-4 1 123,34-44 1,-29 26-144,-1-2 1,-2-1 0,-2-1-1,-2-1 1,-2 0 0,15-61-1,-29 91-66,0 0 0,-1-1 0,-1 1 0,1-21 0,-5 19-12,2 16 11,0 1 1,-1 0-1,1 0 1,0 0-1,0 0 1,0-1-1,0 1 1,0 0 0,0 0-1,0 0 1,0 0-1,-1 0 1,1-1-1,0 1 1,0 0-1,0 0 1,0 0-1,0 0 1,-1 0-1,1 0 1,0 0-1,0 0 1,0 0-1,0 0 1,-1 0-1,1-1 1,0 1-1,0 0 1,0 0-1,0 0 1,-1 0 0,1 0-1,0 0 1,0 1-1,0-1 1,-1 0-1,1 0 1,0 0-1,0 0 1,0 0-1,-1 0 1,-1 2-4,1 0 1,-1 0 0,0 0 0,1 0 0,-1 0-1,1 1 1,0-1 0,-1 0 0,1 1 0,-1 4-1,-13 35-25,-19 85 0,29-101 27,1-1 1,1 1 0,2 0 0,3 50 0,0-61 0,1 0 1,0-1-1,2 1 0,-1-1 0,2 1 0,0-1 0,14 24 1,-7-18-61,2 0 0,-1-1 0,2 0 0,20 17 1,-34-34 43,0 0 0,-1 0 0,1-1 1,0 1-1,-1-1 0,1 1 1,0-1-1,0 0 0,0 0 0,0 0 1,0 0-1,3 1 0,-5-2 13,0 0-1,0 0 1,0 0 0,0 0-1,1 0 1,-1 0-1,0 0 1,0 0 0,0 0-1,0 0 1,0 0-1,1 0 1,-1 0 0,0 0-1,0 0 1,0 0-1,0 0 1,0 0-1,1-1 1,-1 1 0,0 0-1,0 0 1,0 0-1,0 0 1,0 0 0,0 0-1,0 0 1,0 0-1,1 0 1,-1-1 0,0 1-1,0 0 1,0 0-1,0 0 1,0 0 0,0 0-1,0 0 1,0-1-1,0 1 1,0 0 0,0 0-1,0 0 1,0-1-1,-2-8-128,-6-11-72,8 20 202,-37-66-536,-2 1 0,-82-101 0,120 166 551,0-1 0,0 0 1,1 1-1,-1-1 1,1 0-1,-1 0 0,0 1 1,1-1-1,-1 0 0,1 0 1,-1 0-1,1 0 0,0 0 1,-1 0-1,1 0 0,0 0 1,0 1-1,0-1 1,0 0-1,0 0 0,0 0 1,0 0-1,0 0 0,0 0 1,0 0-1,0 0 0,0 0 1,1 0-1,-1 0 1,1-1-1,1 1 11,-1 0 1,1 0 0,-1 0-1,1 0 1,0 1-1,0-1 1,-1 1-1,1-1 1,0 1 0,0-1-1,0 1 1,0 0-1,0 0 1,-1 0-1,4 1 1,182 18-984,-149-14 233,-20-2 397,-12-2-94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2.220"/>
    </inkml:context>
    <inkml:brush xml:id="br0">
      <inkml:brushProperty name="width" value="0.05" units="cm"/>
      <inkml:brushProperty name="height" value="0.05" units="cm"/>
    </inkml:brush>
  </inkml:definitions>
  <inkml:trace contextRef="#ctx0" brushRef="#br0">115 47 19788,'-8'5'497,"0"1"-1,0 0 0,0 0 1,1 1-1,0 0 0,1 0 1,-1 0-1,-6 11 0,7-8-384,1 0-1,-1 0 1,2 1-1,-1-1 1,2 1-1,-1 0 1,1 0-1,1 0 1,0 1-1,1-1 1,0 14-1,1-22-89,0 1 0,0-1 0,1 1-1,-1-1 1,1 1 0,0-1 0,0 0-1,0 1 1,1-1 0,-1 0 0,1 0-1,0 0 1,0 0 0,0 0 0,0-1-1,0 1 1,1 0 0,4 3 0,-5-4-11,0-1 1,0 0-1,0 0 1,0 0 0,0 0-1,0 0 1,1 0-1,-1 0 1,0-1 0,1 1-1,-1-1 1,0 0-1,1 0 1,-1 0 0,0 0-1,1 0 1,-1 0-1,0 0 1,1-1 0,-1 1-1,0-1 1,0 0-1,1 0 1,-1 0 0,0 0-1,0 0 1,0 0-1,3-2 1,-2 0 18,1 0 1,-1 0-1,0 0 1,0 0-1,0 0 1,0-1-1,0 1 1,-1-1-1,1 0 0,-1 0 1,0 0-1,0 0 1,1-6-1,-1 3 19,0 0-1,-1-1 1,0 1-1,-1 0 0,0-1 1,0 1-1,-1-12 1,-2 3 21,-1-1 1,0 1-1,-1 0 1,0 0-1,-2 0 0,-10-20 1,14 32-114,-19-32 2,21 34-87,-1 0 1,1 1 0,-1-1 0,1 0-1,-1 0 1,0 1 0,0-1 0,0 1-1,0-1 1,0 1 0,0 0 0,0 0-1,-5-2 1,7 3 114,0 0-1,-1 0 1,1 0-1,0 0 1,0 0 0,0 0-1,0 0 1,-1 0-1,1 0 1,0 0-1,0 0 1,0 0-1,-1 0 1,1 0 0,0 0-1,0 0 1,0 0-1,-1 0 1,1 0-1,0 0 1,0 0-1,0 0 1,0 0-1,-1 0 1,1 0 0,0 0-1,0 1 1,0-1-1,0 0 1,-1 0-1,1 0 1,0 0-1,0 0 1,0 1 0,0-1-1,0 0 1,0 0-1,0 0 1,-1 0-1,1 1 1,0-1-1,0 0 1,0 0 0,0 0-1,0 0 1,0 1-1,0-1 1,0 0-1,0 0 1,0 0-1,0 1 1,0-1 0,0 0-1,0 0 1,0 0-1,0 1 1,0-1-1,0 0 1,1 0-1,-1 1 1,2 7-522</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5.316"/>
    </inkml:context>
    <inkml:brush xml:id="br0">
      <inkml:brushProperty name="width" value="0.05" units="cm"/>
      <inkml:brushProperty name="height" value="0.05" units="cm"/>
    </inkml:brush>
  </inkml:definitions>
  <inkml:trace contextRef="#ctx0" brushRef="#br0">32 228 18476,'6'-1'565,"0"1"0,0-1 0,0-1 0,-1 1 0,1-1-1,0 0 1,0-1 0,-1 1 0,1-1 0,-1 0 0,6-4 0,1-2-2,-1 0 1,0 0-1,15-17 1,-20 18-419,1 0 0,-1 0 1,-1-1-1,0 0 1,5-10-1,-8 15-123,-1 1 0,1-1 0,-1 0 0,0 1 0,0-1 0,0 0-1,0 0 1,-1 0 0,0 0 0,1 0 0,-2 0 0,1 0 0,0 0 0,-1 0 0,-1-7-1,1 10-17,0 0 0,1 0-1,-1 0 1,0-1 0,1 1-1,-1 0 1,0 0 0,0 1-1,0-1 1,0 0 0,0 0-1,0 0 1,0 1 0,0-1-1,0 0 1,-1 1 0,1-1-1,0 1 1,0-1 0,-1 1-1,1 0 1,0-1 0,0 1-1,-1 0 1,1 0 0,0 0-1,-1 0 1,1 0 0,0 0-1,-1 1 1,1-1 0,0 0-1,0 1 1,-3 0 0,-2 1 2,1 0 0,-1 1 0,0 0 1,1 0-1,0 0 0,-7 6 1,-2 2 6,1 1 1,1 0 0,0 1-1,-15 21 1,20-24 2,1-1 0,0 2 0,1-1 0,0 0 0,1 1 0,0 0 0,-5 20 0,8-27-11,1-1 1,0 1 0,-1-1 0,1 1 0,0 0 0,1-1-1,-1 1 1,1-1 0,-1 1 0,1-1 0,0 1 0,0-1 0,1 0-1,-1 1 1,1-1 0,-1 0 0,1 0 0,0 0 0,0 0 0,1 0-1,-1 0 1,1-1 0,-1 1 0,1-1 0,0 0 0,0 0-1,0 0 1,0 0 0,0 0 0,0 0 0,0-1 0,1 0 0,3 2-1,7 1-212,0 0-1,0-1 0,1-1 0,-1 0 1,0-1-1,1 0 0,16-2 1,-10-1-139,33-7 1,-27 2-99</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3.868"/>
    </inkml:context>
    <inkml:brush xml:id="br0">
      <inkml:brushProperty name="width" value="0.05" units="cm"/>
      <inkml:brushProperty name="height" value="0.05" units="cm"/>
    </inkml:brush>
  </inkml:definitions>
  <inkml:trace contextRef="#ctx0" brushRef="#br0">1 96 17124,'0'0'83,"0"-1"0,0 1 0,0-1 1,0 1-1,0-1 0,0 1 1,0-1-1,0 1 0,0-1 0,0 1 1,0-1-1,0 1 0,0 0 0,0-1 1,1 1-1,-1-1 0,0 1 1,0-1-1,0 1 0,1 0 0,-1-1 1,0 1-1,0-1 0,1 1 0,-1 0 1,0 0-1,1-1 0,-1 1 1,1 0-1,-1-1 0,0 1 0,1 0 1,-1 0-1,1 0 0,-1-1 0,1 1 1,-1 0-1,0 0 0,1 0 0,-1 0 1,1 0-1,-1 0 0,1 0 1,-1 0-1,1 0 0,32 2 1643,-10 1-1014,27-7-94,-1-3 1,0-1-1,62-19 1,57-11-818,-124 35-821,-24 9-154,-19-6 1132,-1 0 0,1 0 0,-1 1 0,0-1 1,1 1-1,-1-1 0,1 0 0,-1 1 0,0-1 0,0 1 0,1-1 0,-1 1 1,0-1-1,0 1 0,1-1 0,-1 1 0,0-1 0,0 1 0,0-1 0,0 1 0,0-1 1,0 1-1,0-1 0,0 1 0,0 0 0,0-1 0,0 1 0,0-1 0,0 1 1,-1-1-1,1 1 0,-9 11-622,-10-1-209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4.304"/>
    </inkml:context>
    <inkml:brush xml:id="br0">
      <inkml:brushProperty name="width" value="0.05" units="cm"/>
      <inkml:brushProperty name="height" value="0.05" units="cm"/>
    </inkml:brush>
  </inkml:definitions>
  <inkml:trace contextRef="#ctx0" brushRef="#br0">0 45 14587,'0'3'2209,"8"3"-1161,10-6-288,12-5 1560,11-1-935,9-3-161,5 0-312,2 0-200,1 2-536,-4 1-400,-13 3-2280,-3 5 2256,-16 5-328,-13 1-225</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6.591"/>
    </inkml:context>
    <inkml:brush xml:id="br0">
      <inkml:brushProperty name="width" value="0.05" units="cm"/>
      <inkml:brushProperty name="height" value="0.05" units="cm"/>
    </inkml:brush>
  </inkml:definitions>
  <inkml:trace contextRef="#ctx0" brushRef="#br0">47 29 15547,'1'-3'318,"1"-1"0,0 1-1,0 0 1,0 0 0,1 0-1,3-4 1,-6 7-278,1 0 1,-1 0-1,0-1 0,0 1 1,1 0-1,-1 0 0,0 0 1,1-1-1,-1 1 0,0 0 1,1 0-1,-1 0 0,0 0 0,1 0 1,-1 0-1,0 0 0,1 0 1,-1 0-1,0 0 0,1 0 1,-1 0-1,0 0 0,1 0 1,-1 0-1,0 0 0,1 0 0,-1 0 1,0 0-1,1 1 0,0 0 56,-1 0-1,1-1 0,0 1 1,-1 0-1,1 0 1,-1 0-1,0 0 0,1 1 1,-1-1-1,0 0 1,1 0-1,-1 0 0,0 0 1,0 2-1,0 21 713,0-1-1,-2 1 1,-8 43 0,3-22-404,-13 77 225,4-22-347,-8 170 0,24-260-257,0-8-9,-1 1 0,1-1 1,0 1-1,0-1 0,0 1 1,0 0-1,1-1 0,-1 1 1,1-1-1,-1 1 0,1-1 1,0 0-1,0 1 0,0-1 0,0 0 1,1 0-1,1 4 0,-2-6-5,-1 0-1,0 1 0,1-1 1,-1 0-1,1 0 0,-1 1 0,1-1 1,-1 0-1,1 0 0,-1 0 1,1 1-1,0-1 0,-1 0 0,1 0 1,-1 0-1,1 0 0,-1 0 1,1 0-1,-1 0 0,1 0 0,-1-1 1,1 1-1,0 0 0,-1 0 1,1 0-1,-1 0 0,1-1 0,-1 1 1,1 0-1,-1-1 0,1 1 1,13-15 177,-11 12-132,19-27 213,-1 0 1,-2-2-1,20-42 0,-10 18-44,123-256-41,-150 308-338,0-1 1,0 1-1,-1-1 1,0 1-1,0-1 1,0-4-1,0 8 129,-1 1-1,0 0 0,0-1 0,0 1 1,0-1-1,-1 1 0,1 0 0,0-1 1,0 1-1,0-1 0,0 1 0,0 0 1,0-1-1,-1 1 0,1 0 1,0-1-1,0 1 0,0 0 0,-1-1 1,1 1-1,0 0 0,-1-1 0,1 1 1,0 0-1,-1 0 0,1-1 0,-1 1 1,0 0 0,0 0 0,0 0 1,0 0-1,0 0 1,0 0-1,0 0 0,0 0 1,0 1-1,0-1 1,0 0-1,0 1 0,0-1 1,0 0-1,0 1 1,-1 1-1,-16 10-454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7.067"/>
    </inkml:context>
    <inkml:brush xml:id="br0">
      <inkml:brushProperty name="width" value="0.05" units="cm"/>
      <inkml:brushProperty name="height" value="0.05" units="cm"/>
    </inkml:brush>
  </inkml:definitions>
  <inkml:trace contextRef="#ctx0" brushRef="#br0">0 1 18892,'5'19'1848,"1"-5"-1215,3 0-289,0 1 848,4 5-304,0 3-1112,1 0-616,-2 0 696,1 0-184,-1-6-168</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7.476"/>
    </inkml:context>
    <inkml:brush xml:id="br0">
      <inkml:brushProperty name="width" value="0.05" units="cm"/>
      <inkml:brushProperty name="height" value="0.05" units="cm"/>
    </inkml:brush>
  </inkml:definitions>
  <inkml:trace contextRef="#ctx0" brushRef="#br0">148 0 17692,'-4'0'228,"0"1"1,-1 0-1,1 0 1,0 0-1,0 0 0,0 1 1,0-1-1,0 1 1,1 0-1,-1 0 1,0 1-1,1-1 1,0 1-1,-1 0 1,1 0-1,0 0 0,0 0 1,-3 4-1,-2 5 164,-1 0-1,2 0 1,-13 27-1,14-27-255,1 1-1,1 1 0,0-1 0,1 1 0,0-1 0,1 1 0,0 0 1,1 17-1,1-27-96,0-1 0,0 1 0,0-1 0,1 1 0,-1-1 0,1 1 0,0-1 0,0 0 0,0 1 0,1-1 0,-1 0 0,1 0 0,0 0 1,0 0-1,0 0 0,0 0 0,0 0 0,0-1 0,1 1 0,0-1 0,-1 0 0,1 0 0,0 0 0,0 0 0,0 0 0,0 0 0,0-1 0,1 1 0,-1-1 0,0 0 1,1 0-1,-1-1 0,1 1 0,-1-1 0,1 1 0,-1-1 0,5 0 0,4-1 55,1-1 1,0 0-1,-1 0 0,1-1 0,-1-1 1,0 0-1,0 0 0,0-2 1,-1 1-1,0-1 0,0-1 1,0 0-1,-1-1 0,0 0 1,0 0-1,-1-1 0,0 0 0,-1-1 1,0 0-1,10-16 0,-16 24-84,-1 0-1,0 0 1,0 0 0,0 0-1,0-1 1,0 1-1,0 0 1,-1 0-1,1-1 1,-1 1-1,0 0 1,1-1-1,-1 1 1,0 0-1,0-1 1,-1 1 0,1 0-1,0-1 1,-1 1-1,0 0 1,1-1-1,-1 1 1,0 0-1,0 0 1,0 0-1,0 0 1,-1 0-1,1 0 1,0 0 0,-1 0-1,0 0 1,1 1-1,-1-1 1,0 1-1,0-1 1,0 1-1,0 0 1,0 0-1,0-1 1,0 1-1,0 1 1,0-1 0,-1 0-1,1 1 1,-5-2-1,0 1-72,0 0 0,0 1-1,0 0 1,-1 0 0,1 0 0,0 1-1,0 0 1,-13 4 0,0 2-1334,-31 14 0,39-16 954,11-5 427,1 0 0,0 0 0,0 0-1,0 0 1,0 1 0,0-1-1,0 0 1,-1 0 0,1 0-1,0 0 1,0 0 0,0 0 0,0 0-1,-1 0 1,1 0 0,0 0-1,0 0 1,0 0 0,-1 0 0,1 0-1,0 0 1,0 0 0,0 0-1,0 0 1,-1 0 0,1 0 0,0 0-1,0 0 1,0 0 0,-1 0-1,1 0 1,0 0 0,0 0 0,0 0-1,0 0 1,0-1 0,-1 1-1,1 0 1,0 0 0,0 0 0,0 0-1,0 0 1,0 0 0,0-1-1,0 1 1,-1 0 0,1 0 0,0 0-1,0 0 1,0-1 0,0 1-1,0 0 1,9-16-852</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8.021"/>
    </inkml:context>
    <inkml:brush xml:id="br0">
      <inkml:brushProperty name="width" value="0.05" units="cm"/>
      <inkml:brushProperty name="height" value="0.05" units="cm"/>
    </inkml:brush>
  </inkml:definitions>
  <inkml:trace contextRef="#ctx0" brushRef="#br0">24 63 21028,'4'-1'344,"1"0"-1,-1 0 0,0-1 0,0 1 1,1-1-1,-1 0 0,0 0 0,-1-1 1,1 1-1,0-1 0,-1 0 0,1 0 1,-1 0-1,0 0 0,4-6 0,-6 9-328,-1-1 0,1 1-1,-1-1 1,1 1 0,-1-1 0,1 1-1,-1-1 1,0 1 0,1-1-1,-1 1 1,0-1 0,1 0 0,-1 1-1,0-1 1,0 0 0,0 1-1,1-1 1,-1 1 0,0-1-1,0 0 1,0 1 0,0-1 0,0 0-1,-1-1 1,1 2-5,0-1 0,-1 1 0,1-1 0,-1 1 1,1 0-1,-1-1 0,0 1 0,1 0 0,-1-1 0,1 1 0,-1 0 0,0 0 0,1-1 1,-1 1-1,0 0 0,1 0 0,-1 0 0,0 0 0,0 0 0,-3 0 13,-1 0-1,1 0 1,0 0 0,-1 1-1,1 0 1,-5 1-1,6-1-11,-1 1 0,1 0 0,0-1 0,-1 1-1,1 0 1,0 1 0,0-1 0,-4 5 0,6-5-10,-1-1-1,1 0 1,0 1 0,0-1 0,0 1 0,1-1 0,-1 1 0,0 0 0,0-1 0,1 1 0,-1 0-1,1 0 1,0-1 0,-1 1 0,1 0 0,0 0 0,0 0 0,0-1 0,0 1 0,1 2 0,-1-3-2,1 0 1,-1-1-1,0 1 1,0-1-1,1 1 1,-1-1 0,1 1-1,-1-1 1,0 1-1,1-1 1,-1 1 0,1-1-1,-1 0 1,1 1-1,-1-1 1,1 0 0,0 1-1,-1-1 1,1 0-1,-1 0 1,1 1 0,0-1-1,-1 0 1,1 0-1,-1 0 1,1 0-1,0 0 1,-1 0 0,1 0-1,0 0 1,-1 0-1,1 0 1,-1 0 0,1 0-1,0-1 1,-1 1-1,1 0 1,-1 0 0,1-1-1,0 1 1,-1 0-1,1-1 1,-1 1 0,1-1-1,2-1 2,0 1-1,0-1 1,0 0 0,0 0-1,0 0 1,-1 0 0,4-4-1,0-6-30,-6 11 22,0 1 1,0 0-1,0 0 0,0 0 1,0 0-1,0 0 0,-1 0 1,1-1-1,0 1 0,0 0 1,0 0-1,0 0 0,0 0 1,0 0-1,0 0 0,0 0 1,-1 0-1,1 0 0,0 0 1,0-1-1,0 1 0,0 0 1,0 0-1,-1 0 0,1 0 1,0 0-1,0 0 0,0 0 1,0 0-1,0 0 0,-1 0 1,1 0-1,0 0 0,0 0 1,0 0-1,0 0 0,0 0 1,0 1-1,-1-1 0,1 0 1,0 0-1,0 0 0,-2 1-108,0 0-1,1-1 1,-1 1 0,0 0-1,1 1 1,-1-1 0,1 0-1,-1 0 1,1 1 0,0-1-1,-2 2 1,2-1-24,0 0 1,0 0-1,-1 0 1,1-1-1,-1 1 1,1-1-1,-1 1 1,1-1-1,-1 1 1,0-1-1,1 0 0,-1 0 1,0 0-1,0 0 1,-2 1-1,-3-3-569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8.904"/>
    </inkml:context>
    <inkml:brush xml:id="br0">
      <inkml:brushProperty name="width" value="0.05" units="cm"/>
      <inkml:brushProperty name="height" value="0.05" units="cm"/>
    </inkml:brush>
  </inkml:definitions>
  <inkml:trace contextRef="#ctx0" brushRef="#br0">8 520 15555,'-7'11'2797,"15"-22"188,29-38-1834,-3-2 0,35-64 0,-38 59-853,63-117 38,-72 131-285,-2 10-1,-20 32-49,0 0 0,1 0-1,-1 0 1,0 0 0,0 0-1,0-1 1,0 1-1,0 0 1,0 0 0,0 0-1,1 0 1,-1 0 0,0 0-1,0 0 1,0 0-1,0 0 1,0-1 0,1 1-1,-1 0 1,0 0 0,0 0-1,0 0 1,0 0-1,0 0 1,1 0 0,-1 0-1,0 0 1,0 0 0,0 0-1,0 0 1,1 0-1,-1 0 1,0 1 0,0-1-1,0 0 1,0 0 0,0 0-1,1 0 1,-1 0-1,0 0 1,0 0 0,0 0-1,0 0 1,0 1 0,0-1-1,0 0 1,1 0-1,-1 0 1,0 0 0,0 1-1,0 19 26,-36 212 121,-4 48-27,39-277-14,2 36-1131,-1-39 982,0 0 0,0 1 0,0-1 0,0 1 0,0-1 0,0 1 0,0-1 0,1 1 0,-1-1 0,0 1 0,0-1 0,0 0 0,1 1 0,-1-1 0,0 1 0,1-1 0,-1 0 0,0 1 0,1-1 0,-1 0 0,0 0 0,1 1 0,-1-1 0,1 1 0,0-2 4,0 1-1,0 0 1,0 0-1,0-1 1,0 1-1,-1 0 0,1-1 1,0 1-1,0-1 1,-1 1-1,1-1 1,0 1-1,0-1 0,-1 0 1,1 1-1,-1-1 1,1 0-1,-1 1 1,1-2-1,11-16-508</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9.433"/>
    </inkml:context>
    <inkml:brush xml:id="br0">
      <inkml:brushProperty name="width" value="0.05" units="cm"/>
      <inkml:brushProperty name="height" value="0.05" units="cm"/>
    </inkml:brush>
  </inkml:definitions>
  <inkml:trace contextRef="#ctx0" brushRef="#br0">310 0 16996,'0'12'1856,"-10"14"-1112,-3 7-344,-6 9 1217,1 9-673,-1 4-336,3 3-184,3-3-328,3-3-136,5-9-248,0-6-160,5-11-512,4-9-113,-4-16 745,-5 2-216,-9-9-168</inkml:trace>
  <inkml:trace contextRef="#ctx0" brushRef="#br0" timeOffset="0.88">0 329 17316,'22'0'1672,"7"-1"-968,3-5-272,9-1 729,4 0-161,2 1-640,-4-7-424,-6 6 184,-4-4-56,-7-1-208</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19.964"/>
    </inkml:context>
    <inkml:brush xml:id="br0">
      <inkml:brushProperty name="width" value="0.05" units="cm"/>
      <inkml:brushProperty name="height" value="0.05" units="cm"/>
    </inkml:brush>
  </inkml:definitions>
  <inkml:trace contextRef="#ctx0" brushRef="#br0">92 317 17180,'7'-6'1328,"9"-8"325,-12 14-211,-8 10 1084,-19 37-2030,2 0 0,2 1 0,3 2 1,-14 63-1,28-104-493,1 0 0,0-1 0,0 1 0,1 0 0,0 0 0,2 11 0,-2-18-2,1 1 0,-1-1 0,1 0 0,-1 0 0,1 0 0,0 0 0,0 0 0,0 0 0,0 0 1,0 0-1,1-1 0,-1 1 0,0 0 0,1-1 0,-1 1 0,1-1 0,0 1 0,-1-1 0,1 0 0,0 0 0,0 1 0,0-2 0,0 1 0,0 0 0,0 0 0,0 0 0,0-1 0,0 1 0,0-1 0,3 0 0,3 1-58,0-2 0,-1 1 0,1-1 0,0 0-1,-1-1 1,1 0 0,-1 0 0,0 0 0,1-1 0,-1-1 0,0 1 0,-1-1-1,1 0 1,-1 0 0,1-1 0,-1 0 0,7-7 0,-1-1-228,0 1 0,-1-2 1,0 1-1,-1-1 1,-1-1-1,14-28 0,-2-13-211,-9-2-173</inkml:trace>
  <inkml:trace contextRef="#ctx0" brushRef="#br0" timeOffset="1">184 46 17156,'-11'-17'2264,"5"4"-1408,3 4-352,3 2 1137,3 7-425,1 0-360,3 5-1368,-3-2 648,-7 2-240,-6 2-88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3.271"/>
    </inkml:context>
    <inkml:brush xml:id="br0">
      <inkml:brushProperty name="width" value="0.05" units="cm"/>
      <inkml:brushProperty name="height" value="0.05" units="cm"/>
    </inkml:brush>
  </inkml:definitions>
  <inkml:trace contextRef="#ctx0" brushRef="#br0">143 87 16027,'2'-1'153,"-1"-1"-1,1 1 0,-1-1 1,0 1-1,1-1 0,-1 0 1,0 1-1,0-1 0,0 0 1,0 0-1,0 0 0,0 0 1,-1 0-1,1 0 0,-1 0 1,1 0-1,-1 0 0,0 0 1,0 0-1,0 0 1,0 0-1,0 0 0,0 0 1,0 0-1,-1 0 0,1 0 1,-1 0-1,1 0 0,-1 0 1,0 0-1,0 0 0,0 0 1,0 1-1,0-1 0,-1 0 1,1 1-1,0-1 0,-1 1 1,1-1-1,-1 1 0,1 0 1,-1-1-1,0 1 0,0 0 1,1 0-1,-1 0 0,-4-1 1,4 1-96,-1 0 0,0 1 0,1-1 1,-1 1-1,0-1 0,0 1 0,1 0 1,-1 0-1,0 0 0,0 1 0,1-1 0,-1 1 1,0-1-1,1 1 0,-1 0 0,-4 2 1,3-1-22,0 1 1,0 0-1,0-1 1,0 2-1,1-1 1,-1 0 0,1 1-1,0-1 1,-3 6-1,0-1-11,1 1 0,1-1 1,0 1-1,0 0 0,0 0 0,1 0 0,1 1 0,0-1 0,-2 12 0,4-13-14,0-1-1,0 0 0,0 0 1,1 0-1,0 0 0,0 0 0,1 0 1,0 0-1,0 0 0,0 0 1,1-1-1,0 1 0,0-1 1,1 0-1,0 0 0,0 0 0,1-1 1,-1 1-1,1-1 0,0 0 1,0 0-1,9 5 0,-7-5-3,1 0 0,0-1 0,0 0 0,0-1 0,0 0 0,0 0 0,1-1 0,-1 0 0,1 0-1,0-1 1,0 0 0,-1-1 0,1 0 0,0 0 0,0-1 0,-1 0 0,18-4 0,-13 1 17,-1 0 0,1-1 1,-1 0-1,-1-1 0,1 0 0,-1-1 1,0 0-1,0-1 0,16-15 0,-27 22-21,0 1 0,0 0 0,0 0 0,0 0-1,0-1 1,0 1 0,0 0 0,1 0-1,-1 0 1,0 0 0,0-1 0,0 1-1,0 0 1,1 0 0,-1 0 0,0 0-1,0 0 1,0 0 0,1 0 0,-1 0-1,0-1 1,0 1 0,1 0 0,-1 0-1,0 0 1,0 0 0,0 0 0,1 0 0,-1 0-1,0 0 1,0 0 0,1 0 0,-1 0-1,0 0 1,0 1 0,0-1 0,1 0-1,0 10 51,-10 30-31,5-19-11,-26 283 71,21-166 212,9-128-227,0-6-29,0-1 0,0 1 0,0-1-1,-1 0 1,1 1 0,-1-1 0,1 1-1,-1-1 1,0 0 0,-1 0 0,1 0-1,-1 1 1,1-1 0,-3 2 0,4-4-28,0-1 0,-1 0 0,1 0 0,0 0 0,-1 0 0,1 0 0,0 0 0,0 0 0,-1 0 0,1 0 0,0 0 0,-1 0 0,1 0 0,0-1 0,0 1 0,-1 0 0,1 0 0,0 0 0,-1 0 0,1 0 0,0-1 0,0 1 0,-1 0 0,1 0 0,0 0 0,0-1 0,0 1 0,-1 0 0,1 0 0,0 0 0,0-1 0,0 1 0,0 0 0,-1-1 0,-5-12 101,4 11-54,-17-43 95,2-1-1,2-1 1,1 0-1,-13-96 1,26 133-267,-1-1-1,2 1 1,0-20-1,0 28 20,1 0 0,-1-1 0,0 1 1,1-1-1,0 1 0,-1 0 0,1 0 0,0-1 0,0 1 0,0 0 0,1 0 0,-1 0 0,1 0 0,-1 0 0,1 0 0,-1 0 0,1 1 0,0-1 0,0 1 0,0-1 0,0 1 0,2-2 0,7-1-542,0 1 0,0-1-1,1 2 1,-1 0-1,14-1 1,17-3-450,-1-3-27</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20.710"/>
    </inkml:context>
    <inkml:brush xml:id="br0">
      <inkml:brushProperty name="width" value="0.05" units="cm"/>
      <inkml:brushProperty name="height" value="0.05" units="cm"/>
    </inkml:brush>
  </inkml:definitions>
  <inkml:trace contextRef="#ctx0" brushRef="#br0">26 138 14683,'-1'1'153,"-2"2"320,-1 1 0,1-1-1,0 1 1,0 0 0,-4 7-1,7-11-398,0 1 0,0-1 0,0 1 0,-1-1 0,1 1 0,0-1 0,0 1 0,0 0 0,0-1 0,0 1 0,0-1 0,0 1 0,0 0 0,0-1 0,0 1 0,0-1 0,0 1 0,1 0 0,-1-1 0,0 1 0,1 0 0,-1 0 31,1 0 1,0-1 0,0 1-1,0 0 1,0-1-1,0 1 1,0 0 0,0-1-1,0 1 1,0-1-1,0 0 1,0 1 0,0-1-1,0 0 1,0 0 0,1 1-1,9 0 342,0 0-1,0-1 1,0 0 0,0 0-1,13-3 1,59-14 691,-47 8-726,478-89 1600,7 42-1770,58 57-188,-570-1-55,0 0 4,0 1-1,0 0 0,1 1 0,-1 0 0,0 0 0,14 6 0,-16-3 22,-13-2 6,-12-2-58,8-2-345,0-1 1,-1 0-1,1-1 1,0 0-1,0-1 1,-16-8-1,10 4-111</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22.853"/>
    </inkml:context>
    <inkml:brush xml:id="br0">
      <inkml:brushProperty name="width" value="0.05" units="cm"/>
      <inkml:brushProperty name="height" value="0.05" units="cm"/>
    </inkml:brush>
  </inkml:definitions>
  <inkml:trace contextRef="#ctx0" brushRef="#br0">9 527 17028,'-9'30'2344,"12"-28"-1113,3-7-427,7-10 215,145-217 2371,9-11-2686,-159 231-679,16-19 21,-23 29-43,1 0-1,-1 0 1,1 0 0,0 1-1,-1-1 1,1 1 0,0-1-1,0 1 1,0 0 0,0 0-1,4-2 1,-6 3-2,1 0-1,-1 0 1,0 0-1,0 1 1,1-1-1,-1 0 1,0 0-1,0 0 1,1 0-1,-1 0 1,0 1-1,0-1 1,0 0-1,1 0 1,-1 1 0,0-1-1,0 0 1,0 0-1,0 1 1,0-1-1,1 0 1,-1 0-1,0 1 1,0-1-1,0 0 1,0 0-1,0 1 1,0-1-1,0 0 1,0 1-1,0-1 1,0 0 0,0 0-1,0 1 1,0-1-1,0 1 1,-1 13 10,-34 152 51,14-75-39,18-76-42,-25 136 97,23-119-245,3 0-1,1 54 1,1-84-14,0-1 0,0 1 0,0 0 1,1 0-1,-1 0 0,1-1 0,-1 1 0,1 0 0,-1-1 0,1 1 0,0-1 0,0 1 0,2 2 0,-3-4 91,0 0 1,0 0-1,0 0 1,1 0-1,-1 1 0,0-1 1,0 0-1,1 0 0,-1 0 1,0 0-1,1 0 0,-1 0 1,0 0-1,0 0 0,1 1 1,-1-1-1,0 0 0,1 0 1,-1 0-1,0 0 0,0-1 1,1 1-1,-1 0 0,0 0 1,1 0-1,-1 0 0,0 0 1,0 0-1,1-1 0,9-12-1173,-1-9-15</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23.260"/>
    </inkml:context>
    <inkml:brush xml:id="br0">
      <inkml:brushProperty name="width" value="0.05" units="cm"/>
      <inkml:brushProperty name="height" value="0.05" units="cm"/>
    </inkml:brush>
  </inkml:definitions>
  <inkml:trace contextRef="#ctx0" brushRef="#br0">39 6 17300,'11'-5'2657,"-6"12"-498,-7 23 177,1-21-2289,-13 118 908,-5 93-1080,19-155-3035,0-65 3107,0 0 1,0 0-1,0 0 1,0 0-1,0 0 0,0 0 1,0 0-1,0 0 1,-1 0-1,1 0 1,0 0-1,0 0 1,0 1-1,0-1 1,0 0-1,0 0 0,0 0 1,0 0-1,0 0 1,0 0-1,0 0 1,-1 0-1,1 0 1,0 0-1,0 0 1,0 0-1,0 0 0,0 0 1,0 0-1,0 0 1,0 0-1,0 0 1,-1 0-1,1 0 1,0 0-1,0 0 1,0 0-1,0 0 0,0 0 1,0 0-1,0 0 1,0-1-1,0 1 1,0 0-1,-1 0 1,1 0-1,0 0 1,0 0-1,0 0 0,0 0 1,0 0-1,0 0 1,0 0-1,0 0 1,0 0-1,0-1 1,0 1-1,0 0 1,0 0-1,0 0 0,0 0 1,0 0-1,0 0 1,0 0-1,0 0 1,0 0-1,0-1 1,-5-6-405,-4-10-854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23.786"/>
    </inkml:context>
    <inkml:brush xml:id="br0">
      <inkml:brushProperty name="width" value="0.05" units="cm"/>
      <inkml:brushProperty name="height" value="0.05" units="cm"/>
    </inkml:brush>
  </inkml:definitions>
  <inkml:trace contextRef="#ctx0" brushRef="#br0">23 243 14507,'-15'-18'2057,"7"4"-1129,8 5-208,10 3 1168,10 4-407,1 2-153,11 0-344,5 0-192,6 0-248,0 0-192,-4-1-696,0-1-536,-9-2 776,4-1-184,-8-2-112</inkml:trace>
  <inkml:trace contextRef="#ctx0" brushRef="#br0" timeOffset="1">642 2 21109,'9'-2'1656,"-6"7"-1320,2 2-152,-4 12 624,1 5-248,-2 11-376,-3 4-104,0 5-64,-1 4-40,0-4-120,-1-1-128,4-8-520,1-6-328,1-17 880,5-9-200,2-16-128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49:24.234"/>
    </inkml:context>
    <inkml:brush xml:id="br0">
      <inkml:brushProperty name="width" value="0.05" units="cm"/>
      <inkml:brushProperty name="height" value="0.05" units="cm"/>
    </inkml:brush>
  </inkml:definitions>
  <inkml:trace contextRef="#ctx0" brushRef="#br0">463 154 17644,'0'0'89,"1"-1"1,-1 1 0,0 0 0,1 0-1,-1-1 1,0 1 0,1 0-1,-1 0 1,0 0 0,1 0-1,-1 0 1,0-1 0,1 1-1,-1 0 1,0 0 0,1 0-1,-1 0 1,0 0 0,1 0-1,-1 0 1,1 0 0,-1 0 0,0 0-1,1 0 1,-1 0 0,0 1-1,1-1 1,-1 0 0,1 0-1,1 12 1638,-12 28-106,4-20-1110,-11 72-98,-9 133 0,25-216-2017,-2-11 686,-4-22 282,-1 0 185,-9-8-275</inkml:trace>
  <inkml:trace contextRef="#ctx0" brushRef="#br0" timeOffset="1">6 71 15635,'-5'-7'2529,"5"5"-1305,8 2-456,5-3 2529,15 0-1801,10-2-231,11-1-529,8-3-168,9 1-224,-1-2-152,1 1-432,-5 4-384,-10 2 544,-5 6-128,-14 9-72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0.547"/>
    </inkml:context>
    <inkml:brush xml:id="br0">
      <inkml:brushProperty name="width" value="0.05" units="cm"/>
      <inkml:brushProperty name="height" value="0.05" units="cm"/>
    </inkml:brush>
  </inkml:definitions>
  <inkml:trace contextRef="#ctx0" brushRef="#br0">10 1520 13099,'-9'3'1176,"17"-17"-752,12-13-168,16-24 712,18-21-383,15-30-145,12-16-88,18-17-104,13-9-48,14-7-120,-1-1-88,-7 7-336,-8 9 208,-12 26 56,-11 16-40,-22 22-72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1.349"/>
    </inkml:context>
    <inkml:brush xml:id="br0">
      <inkml:brushProperty name="width" value="0.05" units="cm"/>
      <inkml:brushProperty name="height" value="0.05" units="cm"/>
    </inkml:brush>
  </inkml:definitions>
  <inkml:trace contextRef="#ctx0" brushRef="#br0">10 896 12259,'-9'4'1152,"9"-11"-696,7-12-136,16-13 624,6-12-152,19-25-239,5-9-121,18-23-88,9-11-168,17-32-32,8-4-24,2 2-72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6.631"/>
    </inkml:context>
    <inkml:brush xml:id="br0">
      <inkml:brushProperty name="width" value="0.05" units="cm"/>
      <inkml:brushProperty name="height" value="0.05" units="cm"/>
    </inkml:brush>
  </inkml:definitions>
  <inkml:trace contextRef="#ctx0" brushRef="#br0">0 132 17852,'11'-14'2280,"1"4"-1424,11 5-239,7 0 1159,11 2-480,3 3-183,10 0-465,1-1-176,3-5-184,-1-2-48,-10-1-264,-2-3-296,-15-2-1000,-4 0 1175,-14-1-183,-5 0-104</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7.204"/>
    </inkml:context>
    <inkml:brush xml:id="br0">
      <inkml:brushProperty name="width" value="0.05" units="cm"/>
      <inkml:brushProperty name="height" value="0.05" units="cm"/>
    </inkml:brush>
  </inkml:definitions>
  <inkml:trace contextRef="#ctx0" brushRef="#br0">57 3 18828,'-1'0'78,"0"-1"0,1 1 0,-1 0 1,0-1-1,1 1 0,-1 0 0,0 0 0,1 0 0,-1 0 0,0-1 1,1 1-1,-1 0 0,0 0 0,0 0 0,1 0 0,-1 1 0,0-1 0,1 0 1,-1 0-1,0 0 0,1 0 0,-1 1 0,0-1 0,1 0 0,-1 1 1,0-1-1,1 1 0,-1-1 0,1 0 0,-1 1 0,1-1 0,-1 1 1,1-1-1,-1 1 0,1 0 0,0-1 0,-1 1 0,1-1 0,0 1 0,-1 0 1,1-1-1,0 1 0,0 0 0,-1 1 0,-10 38 1494,10-35-1209,-7 51 72,2 1 0,2-1 0,3 1 0,3 0 0,2 0 0,13 66 1,-14-103-800,1 1 1,1-1-1,1 0 1,0 0-1,18 34 1,-23-52 587,-4-11-712,3-1 37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7.651"/>
    </inkml:context>
    <inkml:brush xml:id="br0">
      <inkml:brushProperty name="width" value="0.05" units="cm"/>
      <inkml:brushProperty name="height" value="0.05" units="cm"/>
    </inkml:brush>
  </inkml:definitions>
  <inkml:trace contextRef="#ctx0" brushRef="#br0">12 29 17284,'-7'8'1712,"2"2"-744,7 4-288,10 2 945,5 0-73,13-2-240,5-2-151,13-9-209,2-3-96,4-12-352,-3-3-224,-4-7-520,-4 0-448,-13 2 576,-4 0-128,-13 9-136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3.761"/>
    </inkml:context>
    <inkml:brush xml:id="br0">
      <inkml:brushProperty name="width" value="0.05" units="cm"/>
      <inkml:brushProperty name="height" value="0.05" units="cm"/>
    </inkml:brush>
  </inkml:definitions>
  <inkml:trace contextRef="#ctx0" brushRef="#br0">91 135 15579,'1'-5'355,"-1"0"0,-1 0 0,1 0 0,-1 0 1,1 1-1,-1-1 0,-1 0 0,-2-6 0,4 10-263,0 0 1,-1 0 0,0-1-1,1 1 1,-1 0 0,1 0-1,-1 0 1,0 0 0,0 0-1,0 0 1,0 0-1,0 1 1,0-1 0,0 0-1,0 0 1,0 1 0,0-1-1,0 1 1,0-1 0,0 1-1,-1-1 1,1 1 0,0 0-1,0-1 1,-1 1 0,1 0-1,0 0 1,0 0 0,-1 0-1,1 0 1,0 0 0,0 0-1,-1 1 1,1-1-1,0 0 1,0 1 0,-2 0-1,0 1-13,0-1-1,0 1 0,1 0 0,-1 1 1,1-1-1,-1 0 0,1 1 0,0-1 0,0 1 1,0-1-1,0 1 0,1 0 0,-1 0 1,1 0-1,0 0 0,-1 0 0,2 0 1,-1 0-1,0 1 0,0-1 0,1 5 0,-2 5-28,1-1-1,1 0 0,0 1 0,2 17 1,-1-25-35,0 0 0,0 0 1,0 0-1,1-1 1,0 1-1,0 0 1,0-1-1,0 1 1,1-1-1,0 0 1,-1 1-1,2-1 1,-1-1-1,0 1 1,1 0-1,0-1 1,0 0-1,0 0 1,0 0-1,0 0 1,0-1-1,1 1 0,-1-1 1,1 0-1,0-1 1,0 1-1,0-1 1,-1 0-1,1 0 1,0 0-1,0-1 1,1 0-1,-1 0 1,0 0-1,0-1 1,0 1-1,7-3 1,1 0 11,1-2 1,-1 1 0,-1-2 0,1 1 0,-1-2 0,0 0 0,0 0-1,-1-1 1,1-1 0,16-16 0,-20 17-16,0 0 0,-1 0 0,0-1 0,0 0 0,-1-1 0,0 1-1,-1-1 1,0 0 0,0 0 0,-1-1 0,-1 1 0,1-1 0,2-19 0,-6 26-21,0 1-1,0-1 1,0 1 0,0-1-1,-1 1 1,1-1 0,-1 1-1,0-1 1,0 1 0,0-1-1,0 1 1,-1 0-1,0 0 1,-1-4 0,1 6-16,1 0 0,0-1 1,0 1-1,0 0 0,-1 0 1,1 0-1,0 0 0,-1 1 0,1-1 1,-1 0-1,1 0 0,-1 1 1,1-1-1,-1 1 0,1 0 1,-1-1-1,0 1 0,1 0 0,-1 0 1,0 0-1,1 0 0,-1 0 1,1 0-1,-1 0 0,0 1 0,1-1 1,-1 1-1,1-1 0,-1 1 1,1 0-1,-1-1 0,1 1 1,-2 1-1,0 0-71,0 0 0,0 0 0,0 1 0,0-1 0,1 1-1,-1-1 1,1 1 0,0 0 0,0 0 0,0 0 0,0 0 0,0 0 0,1 0 0,-1 1 0,1-1 0,0 1 0,0-1 0,0 1 0,0 6 0,0-8 83,1 1 1,0-1 0,0 1 0,0 0 0,0-1 0,1 1 0,-1-1-1,1 1 1,-1-1 0,1 1 0,0-1 0,0 1 0,0-1-1,0 0 1,0 1 0,1-1 0,-1 0 0,1 0 0,-1 0-1,1 0 1,0 0 0,0 0 0,0-1 0,0 1 0,0-1 0,0 1-1,0-1 1,5 2 0,27 5-237</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8.148"/>
    </inkml:context>
    <inkml:brush xml:id="br0">
      <inkml:brushProperty name="width" value="0.05" units="cm"/>
      <inkml:brushProperty name="height" value="0.05" units="cm"/>
    </inkml:brush>
  </inkml:definitions>
  <inkml:trace contextRef="#ctx0" brushRef="#br0">30 178 18836,'11'18'2088,"-8"11"-1431,-5 8-273,-5 4 1216,0 10-944,1-1-96,2-2-424,-1-5-360,4-13-568,-4-8-256,5-21 768,-2-4-184,-2-29-208</inkml:trace>
  <inkml:trace contextRef="#ctx0" brushRef="#br0" timeOffset="1">61 0 19700,'3'0'1689,"0"5"-1409,3 3-352,3 4 552,8 0-1128,6 2-345,6 0 705,0-4-184,9 0-200</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8.584"/>
    </inkml:context>
    <inkml:brush xml:id="br0">
      <inkml:brushProperty name="width" value="0.05" units="cm"/>
      <inkml:brushProperty name="height" value="0.05" units="cm"/>
    </inkml:brush>
  </inkml:definitions>
  <inkml:trace contextRef="#ctx0" brushRef="#br0">190 1 16251,'0'2'2750,"0"-2"-2697,0 0 0,0 0 0,0 0 0,0 0 0,1 0 0,-1 0-1,0 0 1,0 0 0,0 0 0,-10 9 2125,-24 17 66,8-6-1068,23-18-1089,-2 2-34,0-1 0,1 1 0,0-1 0,-1 1-1,1 1 1,1-1 0,-1 1 0,1-1 0,0 1 0,0 0 0,-5 10 0,8-14-68,0 0 1,0 0-1,1 0 1,-1 0 0,0 0-1,0 0 1,1 0 0,-1 0-1,0 0 1,1 0-1,-1 0 1,1 0 0,0 0-1,-1 0 1,1 0 0,0 0-1,-1-1 1,1 1-1,0 0 1,0 0 0,0-1-1,-1 1 1,1-1 0,0 1-1,0-1 1,2 1-1,31 14-282,-24-11 190,3 1 55,-1 1 0,1 0 0,-1 0 0,-1 2 0,1-1 0,-1 1-1,10 11 1,-18-17 55,0 1-1,-1 0 1,1 1-1,-1-1 1,1 0-1,-1 1 1,0-1-1,0 1 1,-1 0-1,1 0 1,-1 0-1,0-1 0,0 1 1,0 0-1,-1 1 1,1-1-1,-1 0 1,0 0-1,0 0 1,0 0-1,-1 0 1,1 0-1,-1 0 1,0 0-1,0 0 1,-1 0-1,1 0 1,-3 4-1,-3 5 38,0-1 0,-1 0 0,-1 0 0,0-1 0,0 0 0,-1 0 0,-13 9 0,6-5-56,0-2 0,-1 0 0,-39 19 0,53-30-142,0 0 1,0 0-1,0-1 0,0 1 0,0-1 1,-1 0-1,1 0 0,-9 0 1,13-1 126,-1 0 0,0 0 0,1 0 0,-1 0 0,0 0 0,1-1 0,-1 1 0,1 0 0,-1 0 0,0-1 0,1 1 0,-1 0 0,1-1 0,-1 1 0,1 0 0,-1-1 0,1 1 0,-1-1 0,1 1 0,-1-1 0,1 1 0,0-1 0,-1 0 0,1 0 0,-1 0 6,1-1 0,0 0 0,-1 0 0,1 1 0,0-1 0,0 0 0,0 0 0,0 0 0,1 1 0,-1-1 0,0 0-1,1 0 1,0-1 0,16-39-537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9.046"/>
    </inkml:context>
    <inkml:brush xml:id="br0">
      <inkml:brushProperty name="width" value="0.05" units="cm"/>
      <inkml:brushProperty name="height" value="0.05" units="cm"/>
    </inkml:brush>
  </inkml:definitions>
  <inkml:trace contextRef="#ctx0" brushRef="#br0">163 0 21061,'-45'104'2394,"21"-53"-1624,3 0-1,2 2 0,-14 60 0,14 17 98,18-110-726,1 0 0,0 0 0,2-1-1,5 33 1,-5-45-94,-1-1-1,1 1 1,1-1-1,-1 0 0,7 11 1,-8-15-37,0-1 1,0 0 0,0 1-1,0-1 1,0 0 0,0 1-1,0-1 1,0 0-1,1 0 1,-1 0 0,1 0-1,-1 0 1,0 0 0,1-1-1,0 1 1,-1 0 0,1-1-1,-1 1 1,1-1-1,0 0 1,-1 1 0,1-1-1,0 0 1,-1 0 0,1 0-1,0 0 1,-1-1 0,4 0-1,0 0 10,-1-1 0,1 0-1,-1 0 1,0-1 0,0 1-1,0-1 1,0 0 0,0 0-1,0-1 1,5-6 0,32-43 111,-34 43-107,28-42 62,-2-2 0,31-66 0,-128 274-31,56-129-162,1 0 0,1 0 0,1 1 0,-3 41-1,8-66 61,0-1-1,-1 1 1,1 0 0,0 0-1,0-1 1,0 1-1,0 0 1,0 0-1,0-1 1,0 1-1,1 0 1,-1-1-1,0 1 1,0 0-1,0 0 1,1-1-1,-1 1 1,0 0-1,1-1 1,-1 1-1,1 0 1,-1-1-1,0 1 1,1-1-1,-1 1 1,1-1-1,0 1 1,-1-1-1,1 1 1,-1-1-1,1 0 1,0 1-1,-1-1 1,1 0-1,0 1 1,1-1-1,-1 0-40,1 0 0,-1-1 0,1 1 0,-1-1 0,0 1 0,1-1 0,-1 1 0,0-1 0,1 0 0,-1 0 1,0 0-1,0 0 0,0 0 0,0 0 0,0 0 0,0 0 0,0 0 0,2-3 0,12-20-558,4-7-202</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9.499"/>
    </inkml:context>
    <inkml:brush xml:id="br0">
      <inkml:brushProperty name="width" value="0.05" units="cm"/>
      <inkml:brushProperty name="height" value="0.05" units="cm"/>
    </inkml:brush>
  </inkml:definitions>
  <inkml:trace contextRef="#ctx0" brushRef="#br0">1 157 16660,'4'2'410,"1"-1"1,0-1-1,0 1 1,0-1-1,0 1 1,0-2-1,0 1 1,-1 0 0,1-1-1,0 0 1,0 0-1,0 0 1,-1-1-1,1 0 1,-1 1-1,9-6 1,6-4 468,0-1 1,23-18-1,-36 25-721,-3 3-93,38-33 575,-38 33-610,-1 0 0,0-1 0,0 1 0,0 0 0,0-1 0,0 1 0,-1-1 1,1 1-1,-1-1 0,0 0 0,0 0 0,1 1 0,-2-1 0,2-5 0,-2 8-26,0 0 0,0 0-1,0-1 1,0 1 0,0 0-1,0-1 1,0 1 0,0 0-1,0 0 1,0-1-1,-1 1 1,1 0 0,0-1-1,0 1 1,0 0 0,0 0-1,0-1 1,-1 1 0,1 0-1,0 0 1,0 0 0,-1-1-1,1 1 1,0 0 0,0 0-1,-1 0 1,1 0 0,0 0-1,0-1 1,-1 1 0,1 0-1,0 0 1,0 0 0,-1 0-1,-14 2 66,-10 9 1,12-4-53,1 1 0,1 0 0,0 1 0,0 0 0,0 0 0,1 2-1,-9 10 1,13-13-12,0 0 0,0 1-1,1-1 1,0 1 0,0 0-1,1 0 1,0 1 0,1-1-1,0 1 1,-3 17 0,5-24-5,1 0 0,0-1 0,0 1 0,0 0 0,0 0 0,0 0 0,1 0 0,-1-1 0,1 1 0,0 0 0,0 0 0,0-1 0,0 1 0,0-1 0,0 1 0,1-1 0,-1 1 0,1-1 0,0 0 0,0 0 0,0 1 0,0-1 0,0-1 0,0 1 0,0 0 0,1-1 0,-1 1 0,1-1 0,-1 1 0,1-1 0,5 1 0,4 2-8,1-1 0,0 0 0,0-1 0,0-1 0,26 0 0,69-10-83,-73 5 50,2-1 1,52-2-132,-93 6 227,1 0 1,-1 0 0,1 0 0,0 0 0,-1-1 0,1 1 0,0-1 0,0 0 0,0 0 0,0 0-1,0 0 1,0 0 0,0-1 0,1 0 0,-1 1 0,1-1 0,0 0 0,0 0 0,-3-6-1,1 2 8,0 0 0,0 0 0,1 0 0,0-1-1,0 1 1,1-1 0,0 0 0,1 1-1,-2-11 1,3 16-109,0-1 0,0 1 0,0 0-1,0-1 1,0 1 0,0 0 0,0-1-1,1 1 1,-1 0 0,1 0 0,0-1 0,-1 1-1,1 0 1,0 0 0,0 0 0,1 0 0,-1 0-1,0 0 1,1 0 0,-1 1 0,1-1-1,-1 0 1,1 1 0,0-1 0,0 1 0,0 0-1,0-1 1,0 1 0,0 0 0,0 0-1,0 0 1,0 1 0,0-1 0,1 0 0,-1 1-1,0 0 1,1-1 0,-1 1 0,0 0-1,5 0 1,67 4-766,-31-2 287</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9.948"/>
    </inkml:context>
    <inkml:brush xml:id="br0">
      <inkml:brushProperty name="width" value="0.05" units="cm"/>
      <inkml:brushProperty name="height" value="0.05" units="cm"/>
    </inkml:brush>
  </inkml:definitions>
  <inkml:trace contextRef="#ctx0" brushRef="#br0">84 228 20140,'4'1'341,"0"0"0,1 0 0,-1-1 0,1 1 0,-1-1-1,0 0 1,1 0 0,-1-1 0,1 1 0,-1-1 0,1 0-1,-1 0 1,0 0 0,5-3 0,8-3 790,30-17 0,-34 17-861,-2 0-1,1-1 1,-1-1-1,19-18 1,-25 22-225,0-1 1,0 0-1,0 0 1,-1-1-1,0 1 1,0-1-1,-1 0 1,0 0 0,0 0-1,2-10 1,-4 15-42,-1 1 0,1-1-1,-1 1 1,0-1 0,1 0 0,-1 1 0,0-1 0,0 0 0,0 1 0,0-1 0,0 1 0,-1-1 0,1 0 0,0 1 0,-1-1 0,1 1 0,-1-1 0,0 1 0,1-1 0,-1 1 0,0-1 0,0 1 0,0 0 0,0-1 0,0 1 0,0 0 0,0 0-1,-1 0 1,1 0 0,0 0 0,-1 0 0,1 0 0,-1 0 0,1 0 0,-1 1 0,1-1 0,-1 1 0,1-1 0,-1 1 0,1 0 0,-4-1 0,-2 0 0,1 1 0,-1 0 0,0 0-1,1 1 1,-1 0 0,1 0 0,-1 0 0,-11 5 0,1 2-3,0 1-1,1 0 1,1 1 0,-1 1 0,2 1-1,0 0 1,0 0 0,1 2 0,0-1-1,1 2 1,1-1 0,1 2 0,0 0-1,0 0 1,-11 29 0,19-39 2,-1 1-1,1 0 1,0 0-1,0 0 1,1 1-1,0-1 1,1 0 0,-1 0-1,1 1 1,0-1-1,3 12 1,-2-15-13,0 0-1,0-1 1,1 1 0,-1 0 0,1-1 0,0 0 0,0 1 0,0-1 0,0 0-1,1 0 1,-1 0 0,1 0 0,0-1 0,-1 1 0,1-1 0,1 0-1,-1 1 1,0-1 0,0-1 0,1 1 0,-1 0 0,1-1 0,0 0-1,3 1 1,6 1-236,1-1-1,-1-1 0,1 0 1,-1 0-1,1-1 0,-1-1 1,1-1-1,-1 0 0,0 0 1,1-2-1,12-4 0,8-4-706,-1-2-1,62-34 0,-42 16-134</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40.606"/>
    </inkml:context>
    <inkml:brush xml:id="br0">
      <inkml:brushProperty name="width" value="0.05" units="cm"/>
      <inkml:brushProperty name="height" value="0.05" units="cm"/>
    </inkml:brush>
  </inkml:definitions>
  <inkml:trace contextRef="#ctx0" brushRef="#br0">285 137 14739,'10'-17'2047,"-10"17"-1985,0 0-1,0-1 0,0 1 1,0 0-1,0 0 0,0 0 0,0-1 1,0 1-1,0 0 0,0 0 1,0-1-1,0 1 0,0 0 1,0 0-1,-1 0 0,1 0 0,0-1 1,0 1-1,0 0 0,0 0 1,0 0-1,-1 0 0,1-1 0,0 1 1,0 0-1,0 0 0,0 0 1,-1 0-1,1 0 0,0 0 0,0 0 1,0-1-1,-1 1 0,1 0 1,0 0-1,0 0 0,0 0 0,-1 0 1,1 0-1,-1 0 0,-2 1 259,0-1-1,0 1 1,0-1-1,1 1 1,-1 0-1,0 0 1,0 0-1,0 1 1,-3 1-1,-36 22 1492,1 1-1,-72 59 1,112-84-1783,0 0 0,0 0-1,-1 0 1,1 1 0,0-1 0,0 0-1,0 1 1,0-1 0,0 1 0,0-1 0,1 1-1,-1-1 1,0 1 0,1 0 0,-1-1 0,1 1-1,0 0 1,-1 0 0,1-1 0,0 1 0,0 2-1,1-3-18,-1 0 0,1 0 0,0 1 0,-1-1 0,1 0 0,0 0 0,0 0 0,0 0 1,0 0-1,0 0 0,0 0 0,0 0 0,0 0 0,0-1 0,0 1 0,1 0 0,-1-1 0,0 1 0,0-1 0,1 1 0,-1-1 0,0 0 0,1 1 0,-1-1 0,0 0 0,3 0 0,8 1 6,-1-1-1,1 0 1,0-1 0,0 0 0,0-1 0,-1 0 0,1-1-1,-1 0 1,1-1 0,-1 0 0,0-1 0,-1 0-1,1-1 1,13-9 0,-6 2 15,0-1 0,0 0 1,-2-2-1,0 0 0,0-1 0,18-27 0,-48 56 89,-25 38-80,2 1-1,3 2 1,2 2 0,-28 66 0,-80 243 96,122-316-120,0-4 19,15-38 8,11-27-27,46-90-260,4 2-1,6 3 1,3 2 0,116-134 0,-155 204 153,1 2 0,2 0 0,67-53 0,-86 80 59,-10 8 2,-10 16 2,-44 62 8,38-62 71,1 1 1,0 1-1,1 0 1,2 0-1,0 1 0,-8 26 1,17-44-26,0 0 0,0 0 0,1 1 0,0-1 0,-1 0 0,2 8 0,-1-11-17,0 0 0,0 0-1,0 0 1,1 0 0,-1 0 0,0 0-1,1 0 1,-1-1 0,1 1 0,-1 0 0,1 0-1,-1 0 1,1 0 0,0-1 0,-1 1-1,1 0 1,0-1 0,-1 1 0,1 0-1,0-1 1,0 1 0,0-1 0,0 1 0,-1-1-1,1 0 1,0 1 0,0-1 0,0 0-1,0 0 1,0 1 0,0-1 0,0 0-1,0 0 1,0 0 0,0 0 0,1-1 0,8 0 25,-1-1 1,1 0 0,-1-1-1,0 0 1,0 0 0,-1-1-1,1 0 1,15-10 0,1-3 33,37-32 0,-29 18-30,-1-1 1,-1-1-1,-2-2 0,49-76 1,-72 102-32,-5 8-5,0-1 0,0 0 0,1 1-1,-1-1 1,0 0 0,0 0 0,-1 1-1,1-1 1,0 0 0,-1 0 0,1 0 0,-1 0-1,1 0 1,-1 0 0,0 0 0,0-4 0,0 6-1,0 0 0,0 0 0,0 0 0,0 0 0,0-1 0,0 1 0,0 0 0,0 0 1,-1 0-1,1 0 0,0 0 0,0 0 0,0 0 0,0 0 0,0-1 0,0 1 0,0 0 0,0 0 0,-1 0 1,1 0-1,0 0 0,0 0 0,0 0 0,0 0 0,0 0 0,0 0 0,-1 0 0,1 0 0,0 0 1,0 0-1,0 0 0,0 0 0,0 0 0,-1 0 0,1 0 0,0 0 0,0 0 0,0 0 0,0 0 0,0 0 1,0 0-1,-1 0 0,1 0 0,0 0 0,0 1 0,0-1 0,0 0 0,0 0 0,0 0 0,0 0 1,0 0-1,-1 0 0,1 0 0,0 0 0,0 1 0,-9 8 4,1 0 0,0 1 0,0 0 0,1 0 0,0 1 0,1 0 0,-6 16 0,-2-2 23,11-19-21,-30 59 80,30-57-65,0-1 1,1 1-1,0-1 0,0 1 1,0 0-1,0 14 0,2-20-16,0-1-1,0 0 1,0 1 0,0-1-1,0 0 1,1 0-1,-1 1 1,0-1 0,1 0-1,-1 0 1,1 1 0,-1-1-1,1 0 1,0 0 0,-1 0-1,1 0 1,0 0-1,0 0 1,0 0 0,0 0-1,2 1 1,-1-1-92,0 0 1,0 0-1,0 0 0,0 0 0,0-1 1,0 1-1,0-1 0,0 0 0,1 1 1,-1-1-1,0 0 0,2 0 1,3-1-289,-1 0 1,1 0 0,-1 0 0,0-1 0,0 0 0,0 0-1,0-1 1,6-3 0,6-5-377,2 0-229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41.423"/>
    </inkml:context>
    <inkml:brush xml:id="br0">
      <inkml:brushProperty name="width" value="0.05" units="cm"/>
      <inkml:brushProperty name="height" value="0.05" units="cm"/>
    </inkml:brush>
  </inkml:definitions>
  <inkml:trace contextRef="#ctx0" brushRef="#br0">173 454 17156,'1'-2'215,"-1"0"0,1 0 1,-1 0-1,1 0 0,-1-1 1,0 1-1,1 0 0,-1 0 1,0-1-1,-1 1 0,1 0 1,0 0-1,-1 0 0,1-1 0,-1 1 1,-1-3-1,2 5-146,0-1 0,-1 1 0,1-1 0,-1 0 0,1 1 0,-1-1 0,1 1 0,-1-1 0,1 1 0,-1 0 0,0-1 0,1 1 0,-1 0 0,0-1 0,1 1 0,-1 0 0,0 0 0,1-1 0,-1 1 0,-1 0 0,1 0 43,-1 0 0,0 0-1,1 1 1,-1-1 0,0 0 0,1 1 0,-1-1 0,0 1 0,1-1 0,-1 1 0,1 0 0,-2 1 0,-9 6 142,1 1 0,0 0 0,0 1 0,1 1 0,1-1 0,0 1 0,0 1 1,1 0-1,0 0 0,1 0 0,1 1 0,0 0 0,0 1 0,-4 19 0,9-31-223,1 0 1,-1 0-1,1 0 0,-1 0 1,1 0-1,0 0 0,0 0 0,0 0 1,0 0-1,0 0 0,1 0 0,-1 0 1,0 0-1,1 0 0,0 0 1,-1 0-1,1 0 0,0 0 0,0 0 1,0-1-1,1 3 0,0-3-6,0 0 1,0 0-1,-1 0 0,1 0 0,0 0 0,0 0 1,0-1-1,0 1 0,0-1 0,0 1 1,0-1-1,0 0 0,0 0 0,0 1 1,0-1-1,0-1 0,0 1 0,0 0 0,0-1 1,0 1-1,3-2 0,8-2 21,0 0 1,-1-2-1,1 1 0,-1-2 0,-1 0 1,1 0-1,-1-1 0,0 0 0,-1-1 1,13-13-1,11-15 4,40-55-1,-69 85-50,13-24-80,-14 22 3,-15 21-34,-3 6 74,2 0 0,0 1 0,1 0 0,0 1 0,2 0 0,-11 32-1,20-50 34,-1 0-1,1 0 1,0 0-1,-1-1 1,1 1-1,0 0 1,0 0-1,0 0 1,0 0-1,1-1 1,-1 1-1,0 0 1,1 0-1,-1-1 1,2 4-1,-1-4 0,0 0-1,0 0 0,0 0 1,0 0-1,0-1 0,0 1 0,0 0 1,1-1-1,-1 1 0,0 0 1,0-1-1,0 1 0,1-1 0,-1 0 1,0 1-1,1-1 0,-1 0 1,0 0-1,1 0 0,-1 0 0,0 0 1,0 0-1,1 0 0,1-1 0,10-2-23,-1 0-1,0-1 1,0 0-1,0-1 1,0 0-1,-1-1 0,0 0 1,0 0-1,-1-2 1,1 1-1,9-10 1,7-8-23,-2-1 0,37-47 0,56-97-20,-97 134 79,-2 0 1,28-76 0,-37 80 8,-10 30-14,1 1 1,-1-1-1,1 1 0,-1 0 1,0-1-1,0 1 0,0-1 0,0 1 1,0-1-1,0 1 0,0-1 1,0 1-1,-1-1 0,1 1 0,-1-2 1,0 3-2,0 0 1,0 1 0,0-1 0,0 1 0,0-1-1,0 1 1,1 0 0,-1-1 0,0 1 0,0 0 0,1-1-1,-1 1 1,0 0 0,1 0 0,-1 0 0,1 0-1,-1 1 1,-16 22 17,-25 42 111,-34 76 1,57-101-43,2 1 0,1 0 0,-13 61-1,28-96-60,0 1 0,0-1-1,0 0 1,1 1 0,1 9-1,-1-16-20,0 1-1,0-1 1,0 0-1,0 0 1,1 0-1,-1 0 1,0 0-1,0 0 1,1 0-1,-1 0 1,0 0-1,1 0 1,-1 0-1,1-1 0,-1 1 1,1 0-1,0 0 1,-1 0-1,1 0 1,0-1-1,0 1 1,0 0-1,-1-1 1,1 1-1,0-1 1,0 1-1,0-1 1,0 1-1,0-1 1,0 0-1,0 1 1,0-1-1,0 0 1,0 0-1,0 0 1,0 1-1,0-1 1,0 0-1,0-1 1,0 1-1,0 0 1,0 0-1,0 0 1,0-1-1,2 0 1,1 0 4,-1-1 1,0 0-1,1 0 1,-1 0 0,0-1-1,0 1 1,0-1-1,-1 0 1,1 0 0,-1 0-1,1 0 1,2-6-1,23-46 65,-24 48-63,20-61 43,-9 22-52,-15 46-2,0 0-1,0-1 1,0 1 0,0 0 0,0-1 0,0 1-1,0 0 1,0 0 0,1-1 0,-1 1 0,0 0-1,0 0 1,0-1 0,0 1 0,1 0-1,-1 0 1,0 0 0,0-1 0,0 1 0,1 0-1,-1 0 1,0 0 0,0 0 0,0 0-1,1-1 1,-1 1 0,0 0 0,1 0 0,-1 0-1,0 0 1,0 0 0,1 0 0,-1 0-1,0 0 1,0 0 0,1 0 0,-1 0 0,0 0-1,1 0 1,-1 0 0,0 0 0,0 0 0,1 0-1,-1 0 1,0 1 0,0-1 0,1 0-1,-1 0 1,0 0 0,0 0 0,1 0 0,-1 1-1,0-1 1,0 0 0,0 0 0,0 0-1,1 1 1,-1-1 0,0 0 0,0 0 0,0 1-1,13 19 0,-10-13 1,0-4 1,-1 1 0,1 0 0,0-1 0,0 0 0,0 1 0,1-1 0,-1 0 0,1-1 0,-1 1 0,1-1-1,0 1 1,0-1 0,7 2 0,-4-2 1,0 0 0,0 0 0,0-1 1,0 0-1,0 0 0,1-1 0,11-1 0,3-2 2,0-1 0,-1-1 0,0-1 0,32-13 0,60-37 25,-57 26-41,-55 30 12,-1-1-1,1 1 1,-1 0-1,1-1 1,-1 1 0,1 0-1,-1-1 1,1 1 0,0 0-1,-1 0 1,1 0-1,0 0 1,-1-1 0,1 1-1,0 0 1,-1 0 0,1 0-1,-1 0 1,1 0 0,0 1-1,-1-1 1,2 0-1,-5 11-1,-19 22 4,20-30-2,-25 32 24,1 1 0,3 1 1,-24 49-1,45-82-45,0 0-1,1 0 1,0 0-1,0 0 1,0 0 0,-1 7-1,2-11-4,0 1-1,0 0 1,0-1-1,0 1 0,0-1 1,0 1-1,1-1 1,-1 1-1,0-1 1,0 1-1,0-1 0,1 1 1,-1-1-1,0 1 1,0-1-1,1 1 1,-1-1-1,0 1 1,1-1-1,-1 1 0,1-1 1,0 1-43,0-1 0,0 0 0,0 1 1,0-1-1,0 0 0,0 0 0,0 0 0,0 0 1,0 0-1,0 0 0,0 0 0,-1 0 0,1-1 1,0 1-1,0 0 0,0 0 0,1-1 1,3-2-95,0 1 0,-1-1 1,1 0-1,-1 0 0,0-1 1,0 1-1,0-1 1,0 0-1,-1 0 0,1 0 1,-1 0-1,0-1 1,-1 1-1,1-1 0,3-8 1,16-33-708</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41.846"/>
    </inkml:context>
    <inkml:brush xml:id="br0">
      <inkml:brushProperty name="width" value="0.05" units="cm"/>
      <inkml:brushProperty name="height" value="0.05" units="cm"/>
    </inkml:brush>
  </inkml:definitions>
  <inkml:trace contextRef="#ctx0" brushRef="#br0">11 20 18516,'1'-17'2144,"-1"14"-1295,-3 3-393,2 6 1416,-2 5-584,0 3-1296,3 1-808,-2 1 672,2 0-168,6-2-160</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42.253"/>
    </inkml:context>
    <inkml:brush xml:id="br0">
      <inkml:brushProperty name="width" value="0.05" units="cm"/>
      <inkml:brushProperty name="height" value="0.05" units="cm"/>
    </inkml:brush>
  </inkml:definitions>
  <inkml:trace contextRef="#ctx0" brushRef="#br0">265 1 18180,'-1'1'193,"0"1"0,0-1-1,0 1 1,-1-1 0,1 0 0,0 0 0,-1 0 0,1 0 0,-1 0 0,1 0-1,-1 0 1,1 0 0,-1 0 0,1-1 0,-1 1 0,-2 0 0,-8 4 427,-16 13 316,1 0-1,1 2 0,1 1 0,0 2 1,2 0-1,-21 26 0,39-42-801,0 0 0,0 1 0,-5 10 0,10-17-112,-1 1-1,1-1 1,-1 0 0,1 1-1,-1 0 1,1-1-1,0 1 1,0-1 0,-1 1-1,1-1 1,1 3 0,-1-3-14,0 0 1,0-1 0,0 1-1,1-1 1,-1 1 0,0-1-1,1 1 1,-1-1 0,0 1-1,1-1 1,-1 0 0,1 1-1,-1-1 1,1 1 0,-1-1-1,1 0 1,-1 1 0,1-1-1,-1 0 1,1 0 0,-1 0-1,1 1 1,0-1 0,-1 0-1,1 0 1,-1 0 0,1 0-1,-1 0 1,1 0 0,1 0-1,8-1 11,-1-1-1,1 0 1,0 0-1,-1-1 1,1 0-1,-1-1 1,0 0-1,0 0 0,12-9 1,5 0-20,44-26-35,-38 21-30,0 1 0,47-17 0,-77 33 55,1 0 1,0 1-1,0-1 0,1 0 1,-1 1-1,0 0 1,0 0-1,0 0 1,6 0-1,-8 1 9,0-1 1,-1 0-1,1 0 1,0 1-1,0-1 1,-1 1-1,1-1 1,0 1-1,-1-1 0,1 1 1,-1-1-1,1 1 1,0 0-1,-1-1 1,1 1-1,-1 0 1,0-1-1,1 1 0,-1 0 1,1-1-1,-1 1 1,0 0-1,0 0 1,0 0-1,1-1 1,-1 1-1,0 0 1,0 0-1,0 0 0,0 0 1,0-1-1,0 1 1,0 0-1,-1 0 1,1 0-1,0-1 1,0 1-1,-1 0 0,1 0 1,-1 1-1,-12 27-6,11-26 12,0 1 1,0 0 0,0 0 0,1 0-1,-1 1 1,1-1 0,0 0 0,0 1-1,0 7 1,1-11-3,0 0 1,0-1-1,0 1 0,1-1 0,-1 1 1,0-1-1,0 1 0,1 0 0,-1-1 1,0 1-1,0-1 0,1 1 0,-1-1 1,1 0-1,-1 1 0,0-1 1,1 1-1,-1-1 0,1 0 0,-1 1 1,1-1-1,-1 0 0,1 1 0,0-1 1,-1 0-1,1 0 0,-1 0 1,1 0-1,-1 1 0,1-1 0,0 0 1,-1 0-1,1 0 0,-1 0 0,1 0 1,1-1-1,29-4 49,-24 4-42,124-36-92,-85 22-40,1 2 1,70-10-1,-108 22 98,-1 1 0,0 0-1,1 0 1,-1 1 0,0 0-1,1 0 1,9 3 0,-17-4 33,1 1 1,0-1-1,-1 1 1,1 0-1,-1-1 1,1 1-1,-1 0 1,1 0-1,-1 0 1,0 0-1,1 0 1,-1 0-1,0 0 1,0 1-1,0-1 1,0 0-1,0 1 1,0-1 0,0 1-1,0-1 1,-1 1-1,1-1 1,0 1-1,-1-1 1,1 1-1,-1 0 1,0-1-1,0 1 1,1 0-1,-1 0 1,0-1-1,0 1 1,-1 0-1,1-1 1,0 1-1,-1 0 1,1-1-1,-1 1 1,1-1-1,-2 3 1,-4 9 128,-1 0 0,-1 0 1,0-1-1,-1 0 0,0 0 0,-1-1 0,-14 13 1,24-28-2763,6-7 2232,1 1-270</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3.420"/>
    </inkml:context>
    <inkml:brush xml:id="br0">
      <inkml:brushProperty name="width" value="0.05" units="cm"/>
      <inkml:brushProperty name="height" value="0.05" units="cm"/>
    </inkml:brush>
  </inkml:definitions>
  <inkml:trace contextRef="#ctx0" brushRef="#br0">28 174 15363,'-1'0'109,"0"0"0,0 0 0,0 0 0,0 0 0,-1 0 0,1 0 1,0 0-1,0 0 0,0-1 0,0 1 0,0 0 0,1-1 0,-1 1 0,0-1 0,0 1 0,0-1 0,0 1 0,0-1 0,0 0 0,1 1 0,-1-1 0,0 0 0,0 1 0,1-1 0,-1 0 0,1 0 0,-1 0 0,1 0 0,-1 0 0,1 0 0,-1 0 0,1 0 0,0 0 0,0 0 0,-1 0 0,1 0 0,0 0 0,0 0 1,0 0-1,0 0 0,0 0 0,0 0 0,1-2 0,0-1 144,0 0 1,0 0 0,0 0-1,1 0 1,-1 0-1,1 0 1,0 0 0,0 0-1,5-5 1,1-1-145,1 2 0,1-1 0,-1 1 0,1 0 1,0 1-1,1 0 0,0 1 0,0 0 0,0 1 0,0 0 1,1 1-1,0 0 0,0 1 0,0 0 0,22-1 0,-26 3-111,-1 1 0,1 0 0,0 0 0,-1 1 0,1 0-1,-1 1 1,1 0 0,-1 0 0,0 0 0,1 1 0,10 6 0,-13-6 7,1 1 0,-1 0 0,0 0 0,-1 0 1,1 0-1,-1 1 0,0 0 0,0 0 1,0 0-1,-1 1 0,0-1 0,0 1 1,0 0-1,0 0 0,2 9 0,-1 3 6,-1-1 0,-1 1 0,0 0 0,-1 1 0,-3 30 0,2 16 149,0-64-148,-1 0 0,1 0 0,0 0 0,0 0 0,0 0 0,0 1 0,1-1 0,-1 0 0,0 0 0,0 0 0,1 0 0,-1 0 0,0 0 0,1 0 0,-1 0 0,1 0 0,0 0 0,-1 0 0,1 0 0,0 0 0,-1 0 0,1-1 0,0 1 0,0 0 0,0 0 0,0-1 0,0 1 0,0-1 0,0 1 0,0-1 0,0 1 0,0-1 0,0 0 0,0 1 0,0-1 0,0 0 0,0 0 0,0 0 0,1 1 0,-1-2 0,0 1 0,0 0 0,0 0 0,2 0 0,5-3 86,0 1 0,0-1 0,0 0 0,15-8 0,-12 5-49,29-14-413,2 1 1,0 2-1,72-18 1,-84 26-471,-22 4 265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4.196"/>
    </inkml:context>
    <inkml:brush xml:id="br0">
      <inkml:brushProperty name="width" value="0.05" units="cm"/>
      <inkml:brushProperty name="height" value="0.05" units="cm"/>
    </inkml:brush>
  </inkml:definitions>
  <inkml:trace contextRef="#ctx0" brushRef="#br0">191 1 17356,'-4'-1'206,"-1"1"1,0 0 0,1 0 0,-1 1 0,0-1-1,1 1 1,-1 0 0,1 0 0,-1 1-1,1-1 1,-1 1 0,1 0 0,0 0 0,0 1-1,-6 3 1,0 2 192,-1 0 1,1 1-1,1 0 0,-10 12 1,13-15-259,0 1 1,1 0-1,0 1 1,0-1-1,1 1 1,0 0-1,0 0 0,1 0 1,0 1-1,0-1 1,1 1-1,0 0 1,1-1-1,-1 17 1,2-24-132,0 1 0,0-1 1,0 1-1,0-1 0,1 1 1,-1 0-1,0-1 0,1 1 1,0-1-1,-1 0 0,1 1 1,0-1-1,-1 1 0,1-1 1,0 0-1,0 1 0,0-1 1,0 0-1,0 0 0,0 0 1,1 0-1,-1 0 0,0 0 1,0 0-1,1 0 0,-1-1 1,1 1-1,-1 0 0,1-1 1,-1 1-1,1-1 0,-1 0 1,1 1-1,-1-1 0,1 0 1,-1 0-1,1 0 0,0 0 1,-1 0-1,1 0 0,-1-1 1,1 1-1,-1 0 0,3-1 1,1-1-4,1 0 0,-1 0 0,0 0 0,1 0 1,-1-1-1,0 0 0,0 0 0,-1-1 0,1 1 1,7-8-1,-6 3 1,0 0 0,0 0 0,-1-1 0,0 0 1,0 0-1,-1 0 0,0 0 0,0-1 0,-1 1 0,-1-1 0,0 0 1,0 0-1,-1 0 0,0 0 0,-1 0 0,0-13 0,0 22-10,-1-1 0,1 0-1,0 1 1,-1-1 0,1 1-1,-1-1 1,1 0 0,-1 1-1,0-1 1,0 1-1,1 0 1,-1-1 0,0 1-1,0 0 1,-2-2 0,2 2-16,0 1 1,1-1 0,-1 1 0,0 0 0,0-1-1,1 1 1,-1 0 0,0-1 0,0 1 0,0 0-1,1 0 1,-1 0 0,0 0 0,0 0 0,0 0-1,0 0 1,1 0 0,-1 0 0,0 0-1,0 1 1,0-1 0,0 0 0,-1 1-140,0 0 1,0 0-1,1 1 1,-1-1-1,0 0 1,1 0-1,-1 1 0,1-1 1,0 1-1,-1 0 1,1-1-1,0 1 1,0 0-1,0-1 1,0 1-1,0 0 1,1 0-1,-1 0 0,0 0 1,1 0-1,-1 0 1,1 4-1,0-6 109,0 1-1,0 0 1,0 0-1,0-1 1,0 1-1,0 0 1,0 0-1,0-1 1,0 1-1,0 0 1,1-1-1,-1 1 1,0 0-1,0-1 1,1 1-1,-1 0 1,1-1-1,-1 1 1,1 0-1,-1-1 1,1 1-1,-1-1 1,1 1-1,-1-1 1,1 1-1,0-1 1,13 4-774</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3.852"/>
    </inkml:context>
    <inkml:brush xml:id="br0">
      <inkml:brushProperty name="width" value="0.05" units="cm"/>
      <inkml:brushProperty name="height" value="0.05" units="cm"/>
    </inkml:brush>
  </inkml:definitions>
  <inkml:trace contextRef="#ctx0" brushRef="#br0">1 6 17140,'0'0'129,"1"-1"0,-1 1 1,1-1-1,0 1 1,-1-1-1,1 1 1,-1 0-1,1-1 0,0 1 1,-1 0-1,1-1 1,0 1-1,0 0 1,-1 0-1,1 0 0,0 0 1,-1 0-1,1 0 1,0 0-1,0 0 0,-1 0 1,1 0-1,0 0 1,-1 0-1,1 0 1,1 1-1,29 4 1348,-27-4-1001,4 0-298,1 1 1,-1 0-1,0 0 0,0 1 0,0 0 0,-1 1 0,1 0 0,-1 0 0,13 9 0,-16-9-161,-1-1 0,1 1 1,-1 0-1,0 0 1,0 0-1,0 0 1,0 1-1,-1-1 0,0 1 1,0 0-1,0 0 1,0 0-1,-1 0 1,0 0-1,0 0 0,0 0 1,0 7-1,-1 3-30,0 0 0,-2 0 0,1 0-1,-2 0 1,0 0 0,-9 26 0,8-30-103,0 0 1,-1 0-1,0-1 1,-1 0 0,0 0-1,0 0 1,-1-1-1,-1 0 1,-11 12-1,-2-7-84,5-12-85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8.081"/>
    </inkml:context>
    <inkml:brush xml:id="br0">
      <inkml:brushProperty name="width" value="0.05" units="cm"/>
      <inkml:brushProperty name="height" value="0.05" units="cm"/>
    </inkml:brush>
  </inkml:definitions>
  <inkml:trace contextRef="#ctx0" brushRef="#br0">2 64 16436,'-2'19'1528,"13"-9"-872,13-10-232,22-1 624,11-8-79,16-4-193,5-2-144,4-2-200,-1 0-152,-9 7-472,-10 1-272,-17 7-600,-13 4 888,-20 5-209,-4 1-111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8.547"/>
    </inkml:context>
    <inkml:brush xml:id="br0">
      <inkml:brushProperty name="width" value="0.05" units="cm"/>
      <inkml:brushProperty name="height" value="0.05" units="cm"/>
    </inkml:brush>
  </inkml:definitions>
  <inkml:trace contextRef="#ctx0" brushRef="#br0">0 100 14507,'0'9'2097,"8"1"-1185,19-6-296,15-6 1672,16-6-1231,11 1-145,7-6-336,2 0-368,-1-3-864,-7 1-296,-11 1 760,-12-1-209,-12-5-191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18.969"/>
    </inkml:context>
    <inkml:brush xml:id="br0">
      <inkml:brushProperty name="width" value="0.05" units="cm"/>
      <inkml:brushProperty name="height" value="0.05" units="cm"/>
    </inkml:brush>
  </inkml:definitions>
  <inkml:trace contextRef="#ctx0" brushRef="#br0">47 0 17716,'17'0'1480,"7"3"-1016,7 3-200,10 6 496,5 4-119,-1 8-193,-4 8-128,-11 11-168,-10 6-32,-20 9-80,-12 4-8,-26 2-136,-10 2-200,-8-8-472,-1-6 255,5-11 329,6-9-120,14-13-136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5.356"/>
    </inkml:context>
    <inkml:brush xml:id="br0">
      <inkml:brushProperty name="width" value="0.05" units="cm"/>
      <inkml:brushProperty name="height" value="0.05" units="cm"/>
    </inkml:brush>
  </inkml:definitions>
  <inkml:trace contextRef="#ctx0" brushRef="#br0">4 558 15203,'-1'3'191,"0"-1"0,1 1 1,-1 0-1,1 0 0,0 0 0,0 0 0,0 0 0,0 0 0,0 0 0,2 5 0,-2-8-148,0 1 0,1 0 0,-1-1 0,0 1 0,1-1 1,-1 1-1,0-1 0,1 1 0,-1 0 0,1-1 0,-1 0 0,1 1 0,-1-1 0,1 1 0,-1-1 0,1 1 0,-1-1 0,1 0 0,0 0 0,0 1 0,1-1 36,-1 0-1,0 0 0,1 1 0,-1-2 1,0 1-1,1 0 0,-1 0 0,0 0 0,1-1 1,-1 1-1,0 0 0,1-1 0,-1 1 1,2-2-1,11-7 281,0 0 0,-1-1-1,0 0 1,0-1 0,-1 0 0,14-18 0,-5 7-28,97-111 541,125-182-1,-234 302-852,-6 8-7,0 1 0,0-1-1,0 1 1,8-7-1,-11 12-9,0-1-1,0 0 0,0 0 0,0 0 0,0 0 0,0 0 0,0 0 0,0 0 0,0 0 0,0 0 0,0 0 1,0 0-1,0 0 0,0 0 0,0 0 0,0 0 0,0 0 0,0 1 0,0-1 0,0 0 0,0 0 0,0 0 1,0 0-1,0 0 0,0 0 0,0 0 0,0 0 0,0 0 0,0 0 0,0 0 0,0 0 0,0 0 1,0 0-1,0 0 0,1 0 0,-1 0 0,0 0 0,0 0 0,0 0 0,0 0 0,0 0 0,0 0 0,0 0 1,0 0-1,0 0 0,0 0 0,0 1 0,0-1 0,0-1 0,0 1 0,0 0 0,0 0 0,1 0 0,-1 0 1,0 0-1,0 0 0,0 0 0,0 0 0,0 0 0,0 0 0,0 0 0,0 0 0,-2 10 42,-5 13 16,-12 28 76,2 1 0,3 0-1,2 2 1,-6 63 0,17-108-277,0-1 0,1 1 0,0-1 0,1 1-1,3 14 1,-4-22 146,0-1 0,0 1 0,0-1 0,0 1 0,0-1 0,0 1 0,0 0 0,0-1 0,1 1 0,-1-1 0,0 1-1,0-1 1,1 1 0,-1-1 0,0 1 0,1-1 0,-1 0 0,0 1 0,1-1 0,-1 1 0,1-1 0,-1 0 0,1 1 0,-1-1-1,1 0 1,-1 1 0,1-1 0,-1 0 0,1 0 0,-1 0 0,1 0 0,-1 1 0,1-1 0,0 0 0,-1 0 0,1 0-1,-1 0 1,1 0 0,-1 0 0,1 0 0,0-1 0,2 0-22,-1 0 0,0-1 0,0 1 0,0-1 0,0 1 0,0-1 0,0 0 0,3-4 0,14-19-194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5.810"/>
    </inkml:context>
    <inkml:brush xml:id="br0">
      <inkml:brushProperty name="width" value="0.05" units="cm"/>
      <inkml:brushProperty name="height" value="0.05" units="cm"/>
    </inkml:brush>
  </inkml:definitions>
  <inkml:trace contextRef="#ctx0" brushRef="#br0">222 1 18772,'-9'23'1960,"0"9"-1431,-3 8-233,0 4 1024,1 8-768,0 5-56,5-2-312,1 1-168,5-10-312,2-1-176,3-12-432,-2-7-216,-3-23 783,1 4-215,-7-24-160</inkml:trace>
  <inkml:trace contextRef="#ctx0" brushRef="#br0" timeOffset="1">11 279 15891,'-9'-14'1857,"7"4"-985,2 1-336,16 1 1056,4 2-271,9 1-361,7-1-208,7 0-528,5-2-448,5 2-784,1-3 960,3-2-232,1 1-136</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6.275"/>
    </inkml:context>
    <inkml:brush xml:id="br0">
      <inkml:brushProperty name="width" value="0.05" units="cm"/>
      <inkml:brushProperty name="height" value="0.05" units="cm"/>
    </inkml:brush>
  </inkml:definitions>
  <inkml:trace contextRef="#ctx0" brushRef="#br0">131 450 16468,'-11'14'859,"1"0"1,1 0 0,-11 23-1,2-5 462,4-8-236,-19 48 0,30-65-995,0 1 0,1-1 0,0 1 0,0 0 0,1 0 1,0 0-1,0 0 0,1 0 0,0 0 0,2 16 0,-1-21-69,-1-1 0,1 1-1,0-1 1,0 0 0,0 1 0,0-1 0,1 0-1,-1 0 1,1 0 0,-1 0 0,1 0 0,0 0 0,0 0-1,0 0 1,0-1 0,0 1 0,0-1 0,0 1-1,0-1 1,1 0 0,-1 0 0,0 0 0,1 0 0,-1 0-1,1-1 1,-1 1 0,1-1 0,-1 1 0,1-1 0,0 0-1,3 0 1,3-1-43,0 0 0,0 0 0,1-1 0,-1 0 0,0 0 1,-1-1-1,13-5 0,-9 3-159,0-1 1,-1-1 0,0 0-1,0-1 1,0 0 0,-1 0-1,0-1 1,-1-1 0,0 1-1,0-1 1,-1-1 0,9-14-1,2-12-356</inkml:trace>
  <inkml:trace contextRef="#ctx0" brushRef="#br0" timeOffset="1">126 42 19212,'-17'-25'2185,"7"14"-1289,2 5-408,5 8 1168,3 2-287,3 5-801,6 1-584,-1 0 0,1 0-16,5-1-136,-2-3-32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6.696"/>
    </inkml:context>
    <inkml:brush xml:id="br0">
      <inkml:brushProperty name="width" value="0.05" units="cm"/>
      <inkml:brushProperty name="height" value="0.05" units="cm"/>
    </inkml:brush>
  </inkml:definitions>
  <inkml:trace contextRef="#ctx0" brushRef="#br0">0 208 15275,'4'4'341,"0"0"-1,0-1 0,0 0 1,0 1-1,1-1 1,-1 0-1,1-1 0,0 1 1,0-1-1,0 0 1,0 0-1,0-1 0,5 2 1,10 0 439,0-1 0,25 0 0,-39-1-656,113-1 1515,140-18 0,121-35-825,-169 22-567,648-101-333,-757 111-196,-155 30-2630,22-5 2329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7.367"/>
    </inkml:context>
    <inkml:brush xml:id="br0">
      <inkml:brushProperty name="width" value="0.05" units="cm"/>
      <inkml:brushProperty name="height" value="0.05" units="cm"/>
    </inkml:brush>
  </inkml:definitions>
  <inkml:trace contextRef="#ctx0" brushRef="#br0">7 426 18156,'-2'8'690,"1"-3"-391,0 0 1,0-1-1,0 1 0,1 0 0,-1 9 0,2-14-249,-1 1-1,0 0 0,0 0 1,0-1-1,1 1 0,-1 0 1,0 0-1,1-1 0,-1 1 1,0 0-1,1-1 1,-1 1-1,1-1 0,-1 1 1,1 0-1,-1-1 0,1 1 1,0-1-1,-1 0 0,1 1 1,0-1-1,-1 1 0,1-1 1,0 0-1,-1 1 0,1-1 1,0 0-1,0 0 1,0 0-1,-1 0 0,1 0 1,0 0-1,0 0 0,-1 0 1,1 0-1,0 0 0,0 0 1,-1 0-1,1 0 0,0 0 1,0-1-1,-1 1 0,1 0 1,0-1-1,9-3 227,0-1 1,0 0-1,-1 0 0,1-1 0,-2 0 1,1 0-1,-1-1 0,0 0 0,9-11 1,0 3-35,268-289 1678,-221 232-1812,-61 69-101,0-1-1,0 1 1,0 0-1,1 0 1,6-4-1,-10 7-5,0 0 0,0 0-1,0 0 1,0-1-1,1 1 1,-1 0-1,0 0 1,0 0 0,0 0-1,1 0 1,-1 0-1,0 0 1,0 0-1,1 0 1,-1 0 0,0 0-1,0 0 1,0 0-1,1 0 1,-1 0-1,0 0 1,0 0 0,1 0-1,-1 0 1,0 0-1,0 1 1,0-1-1,1 0 1,-1 0-1,0 0 1,0 0 0,0 0-1,0 1 1,1-1-1,-1 0 1,0 0-1,0 0 1,0 1 0,0 17 8,-42 163 22,23-107-556,3 0-1,-10 109 0,26-182 450,1 25-1060,-1-26 1120,0 0 1,0 1 0,0-1 0,0 0-1,0 0 1,0 1 0,0-1-1,0 0 1,0 1 0,0-1 0,0 0-1,0 1 1,0-1 0,0 0 0,0 0-1,0 1 1,1-1 0,-1 0 0,0 1-1,0-1 1,0 0 0,0 0-1,1 0 1,-1 1 0,0-1 0,0 0-1,1 0 1,-1 0 0,0 1 0,0-1-1,1 0 1,-1 0 0,0 0-1,0 0 1,1 0 0,-1 0 0,0 1-1,1-1 1,-1 0 0,0 0 0,1 0-1,-1 0 1,0 0 0,0 0 0,1 0-1,-1 0 1,0-1 0,1 1-1,-1 0 1,0 0 0,1 0 0,-1 0-1,0 0 1,0 0 0,1-1 0,-1 1-1,0 0 1,0 0 0,1 0-1,-1-1 1,0 1 0,0 0 0,0 0-1,1 0 1,-1-1 0,12-15-700</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7.877"/>
    </inkml:context>
    <inkml:brush xml:id="br0">
      <inkml:brushProperty name="width" value="0.05" units="cm"/>
      <inkml:brushProperty name="height" value="0.05" units="cm"/>
    </inkml:brush>
  </inkml:definitions>
  <inkml:trace contextRef="#ctx0" brushRef="#br0">222 26 19092,'2'-3'356,"1"0"-1,-1 0 1,0 1-1,1-1 1,-1 1-1,1-1 1,4-2-1,-7 5-301,0 0 0,1 0-1,-1-1 1,0 1-1,1 0 1,-1 0 0,0 0-1,1 0 1,-1 0-1,0 0 1,1 0-1,-1 0 1,0-1 0,1 1-1,-1 1 1,0-1-1,1 0 1,-1 0 0,0 0-1,1 0 1,-1 0-1,0 0 1,1 0-1,-1 0 1,0 0 0,1 1-1,-1-1 1,0 0-1,1 1 1,0 0 64,-1 0 0,1 0-1,-1 0 1,1 0 0,-1 0 0,0 0 0,1 1-1,-1-1 1,0 0 0,0 0 0,0 1 0,0-1 0,0 2-1,-12 135 1168,5-81-1240,-4 109-31,3-36-1876,6-110 1750,2-20 100,0 0 0,0 0 0,0 0 0,0 0 1,-1 0-1,1 0 0,0-1 0,0 1 1,0 0-1,0 0 0,0 0 0,0 0 1,0 0-1,-1 0 0,1 0 0,0 0 0,0 0 1,0 0-1,0 0 0,0 0 0,0 0 1,-1 0-1,1 0 0,0 0 0,0 0 1,0 0-1,0 0 0,0 0 0,0 0 0,-1 0 1,1 0-1,0 0 0,0 0 0,0 0 1,0 0-1,0 0 0,0 0 0,0 0 1,-1 1-1,1-1 0,0 0 0,0 0 0,0 0 1,0 0-1,0 0 0,-5-18-484</inkml:trace>
  <inkml:trace contextRef="#ctx0" brushRef="#br0" timeOffset="1">4 249 20468,'-4'-6'2169,"11"0"-1313,9 2-352,10-3 1208,4 0-351,11-1-601,8 0-256,8 1-552,2-1-264,1 2-720,-3 0-465,-8 0 1169,-7 0-288,-11 3-240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4.569"/>
    </inkml:context>
    <inkml:brush xml:id="br0">
      <inkml:brushProperty name="width" value="0.05" units="cm"/>
      <inkml:brushProperty name="height" value="0.05" units="cm"/>
    </inkml:brush>
  </inkml:definitions>
  <inkml:trace contextRef="#ctx0" brushRef="#br0">265 229 15043,'0'-1'95,"0"1"1,0-1-1,0 0 0,0 1 0,0-1 1,-1 1-1,1-1 0,0 0 0,0 1 1,0-1-1,-1 1 0,1-1 0,0 1 1,-1-1-1,1 1 0,0-1 0,-1 1 1,1-1-1,-1 1 0,1 0 0,-1-1 1,1 1-1,-1 0 0,1-1 0,-2 1 1,-18-4 989,-22 10 1060,30-3-1874,0 1 1,1 0-1,0 1 1,0 0 0,0 1-1,0 0 1,1 1-1,0 0 1,1 0-1,-13 13 1,16-14-225,0 0 1,1 0-1,-1 0 0,1 1 1,0 0-1,1 0 0,0 0 1,0 1-1,1 0 0,0-1 1,0 1-1,0 0 0,1 1 1,1-1-1,-2 15 1,2-20-40,1-1 1,0 0 0,0 0 0,0 1 0,1-1 0,-1 0 0,0 0-1,1 0 1,0 1 0,-1-1 0,1 0 0,0 0 0,0 0 0,0 0-1,0 0 1,0 0 0,1-1 0,-1 1 0,1 0 0,-1-1 0,1 1-1,0-1 1,-1 1 0,1-1 0,0 0 0,0 1 0,0-1 0,0 0-1,0-1 1,0 1 0,0 0 0,0 0 0,0-1 0,1 1 0,-1-1-1,3 0 1,3 0-2,0 0 1,-1 0-1,1-1 0,-1 0 0,1-1 0,-1 0 0,1 0 0,-1 0 0,10-6 0,4-3 5,0-1-1,-1-1 0,0-1 1,-1-1-1,0 0 1,24-29-1,-17 15 13,-2 0-1,-1-2 1,25-46 0,-48 76-24,14-22 41,-1-1-1,-1-1 0,14-44 0,-25 68-33,-1-1-1,1 0 1,-1 0-1,1 1 1,-1-1 0,0 0-1,0 0 1,0 0-1,0 0 1,0 1-1,-1-1 1,0-2-1,1 3-3,0 1 0,0 0 0,0-1 0,-1 1-1,1 0 1,0 0 0,-1-1 0,1 1 0,0 0 0,0 0-1,-1-1 1,1 1 0,0 0 0,-1 0 0,1 0 0,0-1-1,-1 1 1,1 0 0,-1 0 0,1 0 0,0 0 0,-1 0-1,1 0 1,0 0 0,-1 0 0,1 0 0,-1 0 0,1 0-1,0 0 1,-1 0 0,1 0 0,-1 0 0,1 1 0,-4 0 11,1 1 0,0 0 0,-1 0 0,1 0 0,0 0 1,0 1-1,1-1 0,-1 1 0,-4 5 0,-8 12 41,2 1-1,0 0 1,1 1 0,1 0 0,1 1-1,2 0 1,0 0 0,1 1-1,1 0 1,1 0 0,-1 28-1,5-42-51,2 0 0,-1-1-1,1 1 1,0-1 0,4 13-1,-4-18-81,0-1 0,0 0 0,0 0 0,0 1-1,1-1 1,0 0 0,-1 0 0,1 0-1,0-1 1,1 1 0,-1 0 0,0-1 0,1 1-1,-1-1 1,1 0 0,0 0 0,4 3 0,-6-5 50,1 1 0,0-1 0,-1 0 0,1 1 0,0-1 0,0 0 1,-1 0-1,1 0 0,0 0 0,-1 0 0,1-1 0,0 1 0,0-1 0,-1 1 0,1-1 1,-1 1-1,1-1 0,-1 0 0,1 0 0,-1 1 0,1-1 0,1-2 0,17-15-404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8.402"/>
    </inkml:context>
    <inkml:brush xml:id="br0">
      <inkml:brushProperty name="width" value="0.05" units="cm"/>
      <inkml:brushProperty name="height" value="0.05" units="cm"/>
    </inkml:brush>
  </inkml:definitions>
  <inkml:trace contextRef="#ctx0" brushRef="#br0">99 11 16155,'9'-10'2169,"-5"16"-1057,-4 8-400,-6 15 1681,-6 4-809,-5 12-536,2 4-239,-2 9-305,0 0-152,5-4-160,1-2-96,8-9-376,2-8-312,4-15-777,1-10-799,7-22 1712,3-8-384,3-12-305</inkml:trace>
  <inkml:trace contextRef="#ctx0" brushRef="#br0" timeOffset="1">264 10 16708,'0'9'2056,"-5"17"-1176,-2 5-368,-3 4 1673,1 6-1017,3 8-464,0 3-176,4 2-304,2-2-80,0-5-48,2-1-8,1-7-104,0-10-232,0-20-808,-1-11 928,-2-19-112,-2-8-120</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8.836"/>
    </inkml:context>
    <inkml:brush xml:id="br0">
      <inkml:brushProperty name="width" value="0.05" units="cm"/>
      <inkml:brushProperty name="height" value="0.05" units="cm"/>
    </inkml:brush>
  </inkml:definitions>
  <inkml:trace contextRef="#ctx0" brushRef="#br0">1 74 21197,'16'3'1960,"15"-4"-1296,3-4-256,16-1 840,8-3-263,5 0-385,1 3-176,-5 1-536,-6 2-408,-13 0-2601,-12-3 2785,-16-3-400,-8-5-296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9.356"/>
    </inkml:context>
    <inkml:brush xml:id="br0">
      <inkml:brushProperty name="width" value="0.05" units="cm"/>
      <inkml:brushProperty name="height" value="0.05" units="cm"/>
    </inkml:brush>
  </inkml:definitions>
  <inkml:trace contextRef="#ctx0" brushRef="#br0">1 45 17708,'11'0'2144,"1"2"-1344,12-2-271,10 0 1199,12-4-632,6 1-176,8-1-368,2-2-103,0 0-313,-3-2-184,-10 3-617,-9 1-303,-15 1-504,-9 0 1112,-22 6-1217</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29.849"/>
    </inkml:context>
    <inkml:brush xml:id="br0">
      <inkml:brushProperty name="width" value="0.05" units="cm"/>
      <inkml:brushProperty name="height" value="0.05" units="cm"/>
    </inkml:brush>
  </inkml:definitions>
  <inkml:trace contextRef="#ctx0" brushRef="#br0">8 11 15531,'-7'14'1889,"16"-2"-721,6-4-352,20-7 1241,5-1-353,12-4-320,2-2-175,3-2-337,-1 0-256,-5 1-872,-5 1-688,-20 1 840,-7 3-193,-17 2-183</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0.638"/>
    </inkml:context>
    <inkml:brush xml:id="br0">
      <inkml:brushProperty name="width" value="0.05" units="cm"/>
      <inkml:brushProperty name="height" value="0.05" units="cm"/>
    </inkml:brush>
  </inkml:definitions>
  <inkml:trace contextRef="#ctx0" brushRef="#br0">1 661 18212,'3'-1'3102,"4"-4"-2392,-1 0 0,1-1 0,8-10 0,3-2 43,58-59-5,-5-3 1,-2-2-1,78-126 1,-132 185-718,0-1 0,-2-1 1,21-51-1,-28 61-5,-6 19 0,-6 28 6,-24 85 4,-51 254 17,79-359-104,-2 24 73,4-34-99,0 0 1,0 0-1,0 0 1,0 1 0,1-1-1,-1 0 1,0 0-1,1 0 1,0 0 0,0 0-1,-1 0 1,3 4-1,-2-6 18,0 1-1,0 0 0,-1-1 0,1 1 0,0-1 0,0 1 0,0-1 0,-1 1 0,1-1 0,0 0 1,0 1-1,0-1 0,0 0 0,0 0 0,0 1 0,0-1 0,0 0 0,0 0 0,0 0 0,0 0 0,0 0 1,1-1-1,23-6-388,-1-4-106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1.092"/>
    </inkml:context>
    <inkml:brush xml:id="br0">
      <inkml:brushProperty name="width" value="0.05" units="cm"/>
      <inkml:brushProperty name="height" value="0.05" units="cm"/>
    </inkml:brush>
  </inkml:definitions>
  <inkml:trace contextRef="#ctx0" brushRef="#br0">205 0 19844,'0'18'2025,"-4"9"-1465,-5 6-248,-2 7 1240,0 7-920,2 4-216,1 3-216,4-5-72,2-7-55,2-5-73,3-9-305,2-7-239,0-6-560,-1-5-200,-4-15 336,-8-3 119</inkml:trace>
  <inkml:trace contextRef="#ctx0" brushRef="#br0" timeOffset="1">0 288 17332,'5'3'2176,"4"3"-1336,6 0-296,5 0 1361,8 0-897,4-1-168,6-5-640,1 0-528,0-6 368,1 3-104,-9-6-152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1.597"/>
    </inkml:context>
    <inkml:brush xml:id="br0">
      <inkml:brushProperty name="width" value="0.05" units="cm"/>
      <inkml:brushProperty name="height" value="0.05" units="cm"/>
    </inkml:brush>
  </inkml:definitions>
  <inkml:trace contextRef="#ctx0" brushRef="#br0">1 117 21469,'5'-6'395,"0"0"0,0 0 0,1 1 0,0 0 1,0 0-1,0 1 0,1 0 0,-1 0 0,1 0 0,0 0 1,0 1-1,0 1 0,8-3 0,-12 4-359,0 0 0,0 1 1,0-1-1,1 1 0,-1 0 0,0 0 0,0 0 0,0 0 0,0 0 1,0 1-1,0-1 0,0 1 0,0 0 0,0 0 0,0 0 0,0 0 1,-1 0-1,1 1 0,0-1 0,-1 1 0,1 0 0,-1 0 0,1 0 0,-1 0 1,0 0-1,0 1 0,0-1 0,0 0 0,0 1 0,-1 0 0,1-1 1,-1 1-1,0 0 0,2 4 0,1 5-22,-1 1 0,0-1 0,-1 1 0,0 0 0,-1 0 0,0 0 0,-1 0 0,-1 0 0,-2 17 0,-5 13 36,-18 57-1,22-84-23,12-51 400,-2 0-1,-1 0 1,1-52-1,-14-125-30,12 211-434,1 1 1,-1 1-1,0-1 1,1 1-1,-1-1 1,1 1-1,4 2 1,46 7-1144,-40-10 408,-9 1 478,-1 0 0,1-1 0,0 0 1,0 0-1,-1 0 0,1-1 1,0 0-1,-1 0 0,1-1 0,10-3 1,-8-2-627</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3.125"/>
    </inkml:context>
    <inkml:brush xml:id="br0">
      <inkml:brushProperty name="width" value="0.05" units="cm"/>
      <inkml:brushProperty name="height" value="0.05" units="cm"/>
    </inkml:brush>
  </inkml:definitions>
  <inkml:trace contextRef="#ctx0" brushRef="#br0">146 71 16444,'-4'-17'884,"4"12"-682,-1 0-1,0-1 1,-1 1 0,1 0 0,-1 0 0,0 0-1,0 0 1,-5-7 0,7 12-188,0 0-1,0 0 1,0 0-1,0 0 1,0 0-1,0 0 0,0 0 1,0 0-1,-1 0 1,1 0-1,0 0 1,0 0-1,0 0 1,0 0-1,0-1 1,0 1-1,0 0 1,-1 0-1,1 0 1,0 0-1,0 0 1,0 0-1,0 0 1,0 0-1,0 1 1,-1-1-1,1 0 1,0 0-1,0 0 1,0 0-1,0 0 1,0 0-1,0 0 1,0 0-1,-1 0 1,1 0-1,0 0 1,0 0-1,0 0 1,0 0-1,0 1 0,0-1 1,0 0-1,0 0 1,0 0-1,0 0 1,0 0-1,0 0 1,0 0-1,0 1 1,-1-1-1,1 0 1,0 0-1,0 0 1,0 0-1,0 0 1,0 0-1,0 1 1,0-1-1,0 0 1,1 0-1,-4 11 285,0 0-1,1 0 0,1 1 0,0-1 1,0 22-1,1 7 70,-44 615 862,-3 45-929,30 3-200,64 45 208,-46-739-329,7 32-325,-7-41-646,-2-8 188,-4-13-257,-1 14 477</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4.456"/>
    </inkml:context>
    <inkml:brush xml:id="br0">
      <inkml:brushProperty name="width" value="0.05" units="cm"/>
      <inkml:brushProperty name="height" value="0.05" units="cm"/>
    </inkml:brush>
  </inkml:definitions>
  <inkml:trace contextRef="#ctx0" brushRef="#br0">2 3200 17372,'0'2'64,"-1"-1"-1,1 0 1,0 0 0,0 1 0,-1-1 0,1 0-1,0 1 1,0-1 0,1 0 0,-1 0 0,0 1-1,0-1 1,0 0 0,1 0 0,-1 1 0,1-1-1,-1 0 1,1 0 0,0 0 0,-1 0 0,1 0-1,0 0 1,0 0 0,-1 0 0,1 0 0,0 0-1,0 0 1,0 0 0,0 0 0,0-1 0,0 1-1,1-1 1,-1 1 0,0 0 0,0-1 0,0 0-1,1 1 1,-1-1 0,3 1 0,6 0-20,0 1 1,0-1-1,0 0 1,11-1-1,-9 0 36,37-1-66,0-2 1,93-18 0,97-38 36,-150 34-33,-6 4-5,211-54 45,6 20-24,77 27-28,2 23 1,177-10-1,121-51 8,129-7 9,-342 57-12,268-19 2,-403 2-3,144-11 24,-320 37-16,169 13 0,-101 5 338,-220-11-313,1 0-1,0 0 0,0 0 0,0 0 0,0 1 0,0-1 0,0 1 0,0-1 0,0 1 0,-1-1 0,1 1 0,0 0 0,0 0 0,-1 0 0,1 0 0,2 3 0,1-26 214,37-893-1343,-27 508 809,-8 171 277,-31-303 0,-23 94-15,45 434 15,-4-34-12,5 42 12,0-1 0,0 1 1,0 0-1,0 0 0,0 0 0,-1 0 0,1 0 0,-1 0 0,0 0 0,-2-2 0,4 4 2,-1 1-1,1 0 0,-1-1 0,0 1 0,1 0 0,-1 0 0,1 0 0,-1-1 0,0 1 1,1 0-1,-1 0 0,1 0 0,-1 0 0,0 0 0,1 0 0,-1 0 0,0 0 0,1 1 1,-1-1-1,1 0 0,-1 0 0,0 0 0,1 1 0,-1-1 0,1 0 0,-1 1 0,0-1 1,-21 15 5,7-4 0,5-7-1,1-1-1,-1 0 0,0-1 1,1 0-1,-1 0 1,-12 0-1,-64-3 13,40 0-19,-538-18-853,206 3 384,9 4 398,-1370-19 87,1078 62 8,4 30-21,512-46-4,-405 21 23,-2-52 88,-100-62-1076,606 70 775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5.512"/>
    </inkml:context>
    <inkml:brush xml:id="br0">
      <inkml:brushProperty name="width" value="0.05" units="cm"/>
      <inkml:brushProperty name="height" value="0.05" units="cm"/>
    </inkml:brush>
  </inkml:definitions>
  <inkml:trace contextRef="#ctx0" brushRef="#br0">8 176 16924,'-6'-4'1944,"5"4"-1264,16-3-112,16-5 977,24-3-425,12 2-104,13-5-312,4 2-104,6 1-144,0 1-143,-7 2-441,-12-1-313,-22 1-559,-10-4-328,-17-2 984,-10-6-256,-14-3-256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6:55.015"/>
    </inkml:context>
    <inkml:brush xml:id="br0">
      <inkml:brushProperty name="width" value="0.05" units="cm"/>
      <inkml:brushProperty name="height" value="0.05" units="cm"/>
    </inkml:brush>
  </inkml:definitions>
  <inkml:trace contextRef="#ctx0" brushRef="#br0">274 58 15003,'2'-2'326,"0"0"1,0 1-1,-1-1 0,1 0 0,0-1 0,-1 1 0,0 0 1,1 0-1,-1-1 0,0 1 0,0 0 0,-1-1 0,1 1 1,0-1-1,0-2 0,-1 4-213,0 0 0,-1 0-1,1 1 1,0-1 0,0 0 0,0 1 0,0-1-1,-1 0 1,1 1 0,0-1 0,-1 0 0,1 1-1,0-1 1,-1 0 0,1 1 0,-1-1 0,1 1-1,-1-1 1,1 1 0,-1-1 0,-1 0 0,1 1 44,-1-1 1,0 0 0,0 0-1,0 1 1,0-1 0,0 1-1,0 0 1,0 0 0,0-1 0,0 1-1,-2 1 1,-11 0-30,1 1 1,0 1-1,-1 0 1,1 1-1,1 0 1,-1 1-1,1 1 1,-1 0-1,2 1 1,-1 0-1,1 1 1,0 0-1,-18 17 1,29-24-131,0 0 0,0 0 1,0 0-1,0 0 0,0 0 0,1 0 1,-1 0-1,0 1 0,0-1 0,1 0 1,-1 0-1,1 1 0,-1-1 0,1 0 1,-1 1-1,1-1 0,0 0 0,0 3 1,0-3-1,0 0-1,0-1 1,1 1 0,-1 0 0,1 0 0,-1 0 0,1 0 0,-1 0 0,1-1 0,-1 1 0,1 0 0,0 0-1,-1-1 1,1 1 0,0 0 0,0-1 0,-1 1 0,1-1 0,0 1 0,1-1 0,6 4-21,0-1 1,0-1-1,1 1 1,15 1-1,-10-2-15,18 5-37,72 17-140,-93-20 173,0 0-1,0 0 0,0 1 1,0 1-1,-1 0 0,17 12 1,-25-16 37,1 0 1,-1 0-1,0 0 1,0 0-1,-1 0 1,1 1-1,0-1 1,-1 1-1,1-1 1,-1 1-1,0-1 1,0 1-1,2 5 1,-3-6 15,0 0-1,0 0 1,0-1-1,0 1 1,0 0-1,0 0 1,-1 0-1,1-1 1,0 1-1,-1 0 1,0 0-1,1-1 1,-1 1-1,0 0 1,0-1-1,0 1 1,0-1-1,0 1 0,0-1 1,0 1-1,-1-1 1,-1 2 0,-5 3 60,1-1 1,-1 0 0,0 0-1,-1-1 1,1 0 0,-1 0 0,0-1-1,0 0 1,-10 1 0,-6 1 139,0-1-1,-29 0 1,-91-4-728,143 0 332,1-1 163,0 1 1,1 0 0,-1 0-1,0 0 1,1 0-1,-1 0 1,0 0-1,1 0 1,-1 0-1,0 0 1,1 0 0,-1 0-1,0 0 1,1 0-1,-1 0 1,0 1-1,1-1 1,-1 0 0,0 1-1,1-1 1,-1 0-1,1 1 1,-1-1-1,1 1 1,-1-1-1,1 1 1,-1-1 0,1 1-1,-1-1 1,1 1-1,-1 0 1,2 2-314,6-3-76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35.933"/>
    </inkml:context>
    <inkml:brush xml:id="br0">
      <inkml:brushProperty name="width" value="0.05" units="cm"/>
      <inkml:brushProperty name="height" value="0.05" units="cm"/>
    </inkml:brush>
  </inkml:definitions>
  <inkml:trace contextRef="#ctx0" brushRef="#br0">600 33 20004,'11'-12'1780,"-9"10"-1567,-1 0 0,1 0-1,-1 0 1,1 0-1,0 0 1,-1 1-1,1-1 1,0 1-1,0-1 1,3 0-1,-5 2-136,0 1 0,0 0 0,0 0 0,0 0 0,0-1 0,0 1 0,0 0 0,0 0 0,0 0 0,0-1 0,-1 1 0,1 0 0,0 0 0,0-1 0,-1 1 0,1 0-1,-1 0 1,-9 14 85,0-2-1,-1 1 1,-13 11-1,-8 11-88,-407 432 243,413-443-303,16-16-8,0 1 0,0 0 0,1 0 1,0 0-1,1 1 0,-10 18 0,18-29-4,-1 1 0,1 0 1,0 0-1,-1 0 0,1 0 0,0 0 0,-1 0 1,1 0-1,0-1 0,0 1 0,0 0 1,0 0-1,0 0 0,0 0 0,0 0 0,0 0 1,0 0-1,0 0 0,1 0 0,-1 0 0,0 0 1,1-1-1,-1 1 0,1 1 0,1 0 1,-1-1-1,0 0 1,0 0-1,1 0 0,-1 0 1,1 0-1,-1 0 1,1 0-1,0-1 1,-1 1-1,1 0 0,2 0 1,8 1-1,-1 0 0,1-1 0,16 0 0,-19-1-4,259-9-1312,-181 4 1159,-16 2-115</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4.366"/>
    </inkml:context>
    <inkml:brush xml:id="br0">
      <inkml:brushProperty name="width" value="0.05" units="cm"/>
      <inkml:brushProperty name="height" value="0.05" units="cm"/>
    </inkml:brush>
  </inkml:definitions>
  <inkml:trace contextRef="#ctx0" brushRef="#br0">7 32 17916,'2'-3'286,"10"-21"1623,-4 20-906,-2 16 136,-3 11-580,0 0 1,-2 0 0,-1 0-1,-3 32 1,1-24-327,-16 168 662,0-31-246,18-141-471,0-26-172,0-1 1,0 0-1,0 0 1,0 1-1,0-1 1,0 0-1,0 1 1,0-1-1,0 0 1,0 0-1,1 1 1,-1-1-1,0 0 0,0 0 1,0 1-1,0-1 1,0 0-1,1 0 1,-1 1-1,0-1 1,0 0-1,1 0 1,-1 0-1,0 1 1,0-1-1,1 0 1,-1 0-1,0 0 1,0 0-1,1 0 1,-1 0-1,0 0 1,1 1-1,10-6 105,9-13-28,-19 17-69,14-16 33,51-47 66,-58 58-106,0-1-1,0 1 1,0 1-1,0 0 0,1 0 1,17-6-1,-24 10-6,0 0 1,0 1-1,1-1 0,-1 1 0,0-1 0,1 1 1,-1 0-1,0 0 0,1 0 0,-1 0 1,0 1-1,1-1 0,-1 1 0,0-1 0,1 1 1,-1 0-1,0 0 0,0 0 0,0 0 0,0 0 1,0 0-1,0 0 0,0 1 0,0-1 0,0 1 1,-1 0-1,1-1 0,-1 1 0,1 0 0,-1 0 1,0 0-1,0 0 0,1 0 0,0 4 1,2 4-1,0 0 1,-1 0 0,0 1 0,-1-1 0,0 1 0,0 11 0,2 50-217,-7 90 1,1-146-743,2-19 54,3-28 135,8-2 191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5.519"/>
    </inkml:context>
    <inkml:brush xml:id="br0">
      <inkml:brushProperty name="width" value="0.05" units="cm"/>
      <inkml:brushProperty name="height" value="0.05" units="cm"/>
    </inkml:brush>
  </inkml:definitions>
  <inkml:trace contextRef="#ctx0" brushRef="#br0">1 214 18724,'49'-16'3208,"-37"13"-2824,1-1 0,-1-1 0,0 0 0,0 0 0,11-8 0,-18 10-338,-1-1 0,1 0-1,-1 1 1,0-2 0,0 1 0,0-1 0,5-8 0,-8 12-33,0-1 1,0 1 0,0 0-1,-1-1 1,1 1 0,0 0-1,-1-1 1,1 1 0,-1-1-1,0 1 1,1-1-1,-1 1 1,0-1 0,0 1-1,0-1 1,0 1 0,0-1-1,-1 1 1,1-1 0,0 1-1,-1-1 1,1 1 0,-1-1-1,1 1 1,-1-1 0,1 1-1,-1 0 1,0-1-1,0 1 1,0 0 0,0 0-1,0 0 1,-2-2 0,2 2 9,-1 0 0,0 0-1,0 0 1,0 0 0,0 0 0,0 0 0,0 1 0,0-1 0,0 1 0,0-1 0,0 1 0,0 0-1,0 0 1,0 0 0,0 0 0,0 0 0,0 0 0,0 1 0,-1-1 0,1 1 0,0-1 0,0 1 0,1 0-1,-1 0 1,0 0 0,0 0 0,0 0 0,1 0 0,-1 1 0,0-1 0,-2 3 0,-2 2 25,0 0 0,0 0 0,1 1 0,-1 0 0,1 0 0,-6 12 0,6-9-24,1 1 0,-1 0 0,2 0 0,-1 0 0,2 1 0,0-1 0,0 1 0,1 0-1,0 0 1,1-1 0,0 1 0,1 0 0,5 22 0,-6-32-19,1 0 0,-1 0 1,1-1-1,0 1 0,0 0 0,0-1 0,0 1 0,0-1 1,0 1-1,1-1 0,-1 1 0,0-1 0,1 0 0,-1 0 1,1 1-1,-1-1 0,1 0 0,0-1 0,-1 1 0,1 0 1,0 0-1,0-1 0,-1 1 0,1-1 0,0 1 0,0-1 1,0 0-1,0 0 0,0 0 0,0 0 0,-1 0 0,1 0 1,0 0-1,0-1 0,0 1 0,0-1 0,0 1 1,2-2-1,5-2 11,0 1 1,0-1-1,0-1 1,0 0-1,-1 0 1,10-9-1,0-1 15,0-2 0,-1 0 0,27-36 0,32-66 140,-67 105-133,-9 15-37,0-1-1,0 0 1,0 0-1,0 0 1,0 0 0,0 0-1,0 0 1,0 0-1,0 0 1,0 0 0,0 0-1,0 0 1,0 0-1,0 0 1,0 0 0,0 1-1,0-1 1,0 0 0,0 0-1,0 0 1,0 0-1,0 0 1,0 0 0,0 0-1,1 0 1,-1 0-1,0 0 1,0 0 0,0 0-1,0 0 1,0 0 0,0 0-1,0 0 1,0 0-1,0 1 1,0-1 0,0 0-1,0 0 1,0 0-1,0 0 1,0 0 0,0 0-1,1 0 1,-1 0-1,0 0 1,0 0 0,0 0-1,0 0 1,0 0 0,0 0-1,0 0 1,0 0-1,0 0 1,0 0 0,0 0-1,0-1 1,0 1-1,1 0 1,-1 0 0,0 0-1,0 0 1,0 0 0,0 0-1,0 0 1,0 0-1,0 0 1,-5 26 50,4-21-52,-9 34 28,3 1-1,-6 77 0,13-116-24,0 1 1,-1-1-1,1 0 0,0 1 0,1-1 1,-1 1-1,0-1 0,0 0 1,0 1-1,1-1 0,-1 1 0,1-1 1,-1 0-1,1 0 0,0 1 0,-1-1 1,1 0-1,0 0 0,0 0 0,0 1 1,0-1-1,0 0 0,0 0 1,0-1-1,0 1 0,0 0 0,2 1 1,-1-2 0,0 0 1,0 0-1,0 0 1,0 0-1,0 0 1,0 0-1,0 0 1,0-1-1,0 1 1,0-1-1,-1 0 1,1 1-1,0-1 1,0 0-1,0 0 1,-1 0-1,1 0 1,0 0-1,1-3 1,9-5 8,-2-2 1,1 1 0,-1-1 0,-1-1 0,0 1 0,11-20 0,-3 0 12,21-51 1,-30 55-28,-5 18-4,-6 15-5,-9 28 32,2 1 0,1 0-1,-4 41 1,13-74-19,-1 4 24,0 0 1,0 0-1,1 0 0,0 0 0,1 8 0,-1-14-20,1 1 0,-1 0 0,0 0 0,0 0 0,0-1 0,1 1 0,-1 0 0,0 0 0,1-1 0,-1 1 0,1 0 0,-1-1 0,1 1 0,-1 0 0,1-1 0,-1 1 0,1-1 0,0 1 0,-1-1 0,1 1 0,0-1 0,0 0 0,-1 1 0,1-1 0,0 0 0,0 1 0,-1-1 0,1 0 0,0 0 0,0 0 0,0 0 0,-1 0 0,1 0 0,0 0 0,0 0 0,0 0 0,0 0 0,-1 0 0,1 0 0,0 0 0,0-1 0,-1 1 0,1 0 0,0-1 0,0 1 0,-1-1 0,2 0 0,16-8 33,-1-1 1,0-1-1,27-22 1,10-6 16,26-9-202,-70 42 111,1 1-1,0 0 1,1 1 0,-1 1 0,19-4 0,-28 6 19,0 1 0,1 0-1,-1-1 1,0 1 0,1 0 0,-1 1-1,0-1 1,1 0 0,-1 1 0,0-1 0,0 1-1,0 0 1,5 1 0,-6-1 5,0 0 0,0 0 1,1 0-1,-1 0 0,0 0 0,0 1 0,0-1 1,0 0-1,-1 0 0,1 1 0,0-1 0,0 1 1,-1-1-1,1 0 0,-1 1 0,1 1 0,0 6-6,0-1-1,-1 0 0,0 1 0,0-1 0,-1 1 0,-2 10 0,-1 15 154,17-66 225,-10 12-189,-1 0 0,-2-38-1,0 27 46,29 39-305,-19-6 44,0-1-1,0-1 1,0 1-1,0-2 1,0 1-1,0-1 1,-1-1-1,1 0 0,19-6 1,-8 0-30,1 0 0,-1-2 0,22-13 0,-35 18 58,1-1 1,-1 1-1,-1-1 0,1 0 1,-1-1-1,0 0 0,11-14 1,-23 33 35,1 1 0,-5 21 0,5-19-3,-9 55 83,12-63-79,0 0 0,0 0 0,1-1 0,1 1-1,-1 0 1,1-1 0,0 1 0,2 6 0,-3-11-14,1-1 0,-1 1 0,1-1 0,0 1 0,0-1 0,-1 1 0,1-1 0,0 0 0,0 1 0,0-1 0,0 0 0,0 0 0,1 0 0,-1 0 0,0 0 0,1 0 0,-1 0 0,0 0 0,1 0 0,-1 0 0,1-1 0,-1 1 0,3 0 0,-1-1-18,0 0-1,0 0 1,0 0 0,0 0 0,0 0-1,0-1 1,0 0 0,-1 1-1,1-1 1,0 0 0,0 0-1,3-2 1,0 0-270,0-1 0,-1 1 1,1-1-1,-1 0 0,1-1 0,-1 1 1,-1-1-1,1 0 0,-1 0 0,8-11 1,-10 11 78,0 0 0,-1 0 0,1 0 0,-1-1-1,1-7 1,-1-9-639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5.964"/>
    </inkml:context>
    <inkml:brush xml:id="br0">
      <inkml:brushProperty name="width" value="0.05" units="cm"/>
      <inkml:brushProperty name="height" value="0.05" units="cm"/>
    </inkml:brush>
  </inkml:definitions>
  <inkml:trace contextRef="#ctx0" brushRef="#br0">1 1 21004,'1'6'1745,"1"3"-1233,-1-1-304,1-2 1176,2-3-359,-13-5-713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6.397"/>
    </inkml:context>
    <inkml:brush xml:id="br0">
      <inkml:brushProperty name="width" value="0.05" units="cm"/>
      <inkml:brushProperty name="height" value="0.05" units="cm"/>
    </inkml:brush>
  </inkml:definitions>
  <inkml:trace contextRef="#ctx0" brushRef="#br0">230 21 17180,'1'0'183,"-1"-1"1,1 0 0,-1 1-1,1-1 1,-1 0 0,0 0-1,1 0 1,-1 1 0,0-1-1,1 0 1,-1 0 0,0 0-1,0 0 1,0 1 0,0-1-1,0-2 1,0 3-94,0 0 0,0-1 0,-1 1 1,1 0-1,0-1 0,0 1 0,-1 0 0,1-1 0,0 1 0,0 0 0,-1 0 1,1-1-1,0 1 0,-1 0 0,1 0 0,0 0 0,-1 0 0,1-1 1,0 1-1,-1 0 0,1 0 0,-1 0 0,1 0 0,0 0 0,-1 0 0,-2 0 248,0 0-1,0 0 1,0 1-1,0-1 1,0 1-1,0 0 1,0 0-1,-4 1 1,-11 8 69,1 1 1,0 0 0,1 1-1,0 1 1,0 0 0,2 1-1,0 1 1,-21 27 0,31-37-428,0 0 1,0 1 0,1-1 0,-1 1-1,1 0 1,1 0 0,-1 0 0,-2 11-1,5-17 14,-1 1 0,1-1 0,0 1 0,0-1 0,0 0-1,0 1 1,0-1 0,0 0 0,0 1 0,1-1 0,-1 0 0,0 1 0,0-1-1,0 1 1,0-1 0,0 0 0,1 1 0,-1-1 0,0 0 0,0 0-1,0 1 1,1-1 0,-1 0 0,0 0 0,0 1 0,1-1 0,-1 0 0,0 0-1,1 1 1,-1-1 0,0 0 0,1 0 0,-1 0 0,0 0 0,1 0 0,-1 0-1,0 1 1,1-1 0,-1 0 0,1 0 0,-1 0 0,18-2-168,-16 2 150,15-3-113,26-5-246,55-3 1,-86 10 327,1 1 0,0 1 1,-1 0-1,1 0 0,-1 1 1,0 1-1,0 0 0,0 1 1,14 6-1,-23-9 48,0 1 0,0-1 0,-1 1 0,1-1 0,-1 1 0,1 0 0,-1 0 0,1 0 0,-1 0 0,0 0 0,0 1 0,0-1 0,-1 1 0,1-1 0,0 1 0,-1 0 0,0 0 0,0-1 0,1 4 0,-1-3 14,-1 0 0,0 0-1,0 0 1,0 0 0,-1 0 0,1 0-1,-1 0 1,1 0 0,-1 0-1,0 0 1,0-1 0,0 1-1,-1 0 1,1-1 0,-1 1 0,1-1-1,-1 1 1,0-1 0,0 0-1,-3 4 1,-13 9 32,0 0 0,0-1 0,-2-1 0,1-1 1,-2 0-1,0-2 0,0 0 0,-1-2 0,-39 11 0,56-18-161,1 1 0,0-2 1,-1 1-1,1-1 0,-1 1 0,1-1 1,-1 0-1,-5-1 0,9 0 94,0 1 0,0 0 0,0-1 0,0 1 0,0-1 0,0 1 0,1-1 0,-1 0 0,0 1 0,0-1 0,0 0 0,1 1-1,-1-1 1,0 0 0,1 0 0,-1 0 0,1 0 0,-1 0 0,1 0 0,-1 1 0,1-1 0,-1 0 0,1 0 0,0 0 0,0-1 0,-1 1 0,1 0 0,0 0 0,0 0 0,0 0 0,0 0-1,0 0 1,1 0 0,-1 0 0,0 0 0,0 0 0,1 0 0,0-1 0,9-27-405,5-5-141</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6.846"/>
    </inkml:context>
    <inkml:brush xml:id="br0">
      <inkml:brushProperty name="width" value="0.05" units="cm"/>
      <inkml:brushProperty name="height" value="0.05" units="cm"/>
    </inkml:brush>
  </inkml:definitions>
  <inkml:trace contextRef="#ctx0" brushRef="#br0">1 1 20956,'1'0'74,"-1"0"0,1 0 0,-1 0 0,1 0 0,0 0 0,-1 0 0,1 0-1,-1 0 1,1 1 0,-1-1 0,1 0 0,-1 0 0,1 1 0,-1-1-1,1 0 1,-1 1 0,1-1 0,-1 1 0,1-1 0,-1 0 0,1 1-1,-1-1 1,0 1 0,1-1 0,-1 1 0,0-1 0,0 1 0,1 0-1,-1-1 1,0 1 0,0-1 0,0 1 0,0-1 0,0 1 0,0 0-1,0-1 1,0 1 0,0-1 0,0 1 0,0 1 0,2 34 586,-3-28-136,2 118 1266,12 194-848,-11-309-873,0 0-1,5 19 1,-7-29-59,1-1-1,-1 1 0,0 0 1,0-1-1,1 1 0,-1 0 0,0 0 1,1-1-1,-1 1 0,0-1 1,1 1-1,-1 0 0,1-1 0,-1 1 1,1-1-1,-1 1 0,1-1 0,0 1 1,-1-1-1,1 0 0,0 1 1,0 0-1,0-2 4,0 0-1,0 1 1,0-1 0,0 0 0,0 0-1,0 1 1,0-1 0,-1 0 0,1 0-1,0 0 1,-1 0 0,1 0 0,-1 0-1,1 0 1,-1 0 0,1 0 0,-1 0-1,1 0 1,-1-1 0,0-1 0,7-26 68,-2-1 0,0 0 1,-3 0-1,0 0 1,-4-51-1,2 80-81,0 0 1,0-1-1,0 1 0,0 0 1,0 0-1,0 0 0,-1-1 1,1 1-1,0 0 0,0 0 1,-1 0-1,1 0 1,-1 0-1,1 0 0,-1 0 1,0 0-1,-1-2 0,2 4-1,-1-1 0,1 1 0,-1 0 0,1 0 0,-1 0 0,1 0 0,0 0 0,-1 0 0,1 0 0,0 0 0,0 0 0,0 0 0,0 0 0,0 0 0,0 0 0,0 0 0,0 0 0,0 0 0,0 0 0,1 1 0,-1 8-5,1 0 0,1 1 0,0-1 0,0 0-1,1 0 1,0-1 0,7 15 0,-9-22 5,0 0 0,0 0 0,0 0 0,1 0 0,-1 0 0,1-1 0,-1 1 0,1 0 0,0-1 0,0 1 0,0-1 0,-1 0 0,2 1 0,-1-1 0,0 0 0,0 0 0,0 0 0,0-1 0,0 1 0,1 0 0,-1-1 0,0 0 0,1 1 0,-1-1 0,0 0 0,1 0 0,-1 0 0,0 0 0,1-1 0,-1 1 0,0-1 0,1 1 0,-1-1 0,0 0 0,0 0 0,0 0 0,0 0 0,4-3 0,4-2 1,0 0-1,-1-1 0,0-1 1,0 1-1,0-2 1,-1 1-1,0-1 0,10-15 1,47-84-12,-52 87 11,-13 21 0,0 0 1,0 0-1,0 0 1,0 0 0,0 0-1,0 1 1,0-1-1,0 0 1,0 0 0,0 0-1,0 0 1,1 0-1,-1 1 1,0-1 0,0 0-1,0 0 1,0 0 0,0 0-1,0 0 1,1 0-1,-1 0 1,0 0 0,0 0-1,0 1 1,0-1-1,1 0 1,-1 0 0,0 0-1,0 0 1,0 0-1,0 0 1,1 0 0,-1 0-1,0 0 1,0 0 0,0 0-1,0 0 1,1 0-1,-1 0 1,0-1 0,0 1-1,0 0 1,0 0-1,0 0 1,1 0 0,-1 0-1,0 0 1,0 0-1,0 0 1,0 0 0,0-1-1,0 1 1,1 0 0,-1 0-1,2 20-5,-1 1 0,-1-1 0,-2 23 0,1 29 21,0-64-11,1 0 0,1 1 0,0-1 0,0 0 0,1 0 0,-1 0 0,2 0 0,-1 0 0,6 11 0,-7-19-25,-1 1 0,0 0 0,1-1 0,-1 1 1,1 0-1,0-1 0,-1 1 0,1-1 0,-1 1 0,1-1 0,0 1 1,-1-1-1,1 0 0,0 1 0,0-1 0,-1 0 0,1 1 0,0-1 1,0 0-1,0 0 0,-1 0 0,1 0 0,0 0 0,0 0 0,0 0 1,-1 0-1,1 0 0,0 0 0,0 0 0,-1 0 0,1-1 1,0 1-1,0 0 0,-1-1 0,1 1 0,0 0 0,0-1 0,-1 1 1,1-1-1,-1 1 0,1-1 0,0 1 0,-1-1 0,1 0 0,-1 1 1,1-1-1,0-1 0,3-3-336,0 0-1,-1 0 1,0-1 0,6-10 0,-4 2 134,-1 1 0,0-1 0,-1 0 0,3-22 0,-2-21-515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7.321"/>
    </inkml:context>
    <inkml:brush xml:id="br0">
      <inkml:brushProperty name="width" value="0.05" units="cm"/>
      <inkml:brushProperty name="height" value="0.05" units="cm"/>
    </inkml:brush>
  </inkml:definitions>
  <inkml:trace contextRef="#ctx0" brushRef="#br0">30 1 19732,'-7'4'2289,"-2"8"-1569,3-1-304,0-2 1464,5 1-1688,1-3-816,0 1 616,1-2-232,1 2-224</inkml:trace>
  <inkml:trace contextRef="#ctx0" brushRef="#br0" timeOffset="1">429 167 19292,'1'0'145,"0"0"0,-1 0 1,1 0-1,0 1 0,-1-1 0,1 0 0,0 0 0,0 0 0,-1 0 0,1 1 1,0-1-1,-1 0 0,1 1 0,0-1 0,-1 0 0,1 1 0,-1-1 1,1 1-1,-1-1 0,1 1 0,-1-1 0,1 1 0,-1-1 0,1 1 1,-1 0-1,1 0 0,0 1 8,-1 0 0,1 0 0,-1 0 0,0 0 0,0 0 0,1 0 0,-1-1 1,0 1-1,-1 0 0,1 2 0,-2 7 142,-1-1 1,-7 20-1,10-28-198,-16 34 329,-1-1 1,-42 63 0,-15 28 462,72-121-843,0-1-1,0 1 1,0 0-1,1 0 0,-1 0 1,1 0-1,0 0 1,1 0-1,-1 6 1,1-10-37,0 0 0,0 0 0,0-1 1,1 1-1,-1 0 0,0 0 0,0 0 0,1-1 1,-1 1-1,0 0 0,1-1 0,-1 1 1,1 0-1,-1-1 0,1 1 0,-1 0 0,1-1 1,-1 1-1,1-1 0,0 1 0,-1-1 1,1 1-1,1 0 0,0-1-2,0 1 0,0-1-1,0 0 1,1 0 0,-1 0 0,0 0 0,0 0-1,0 0 1,0 0 0,0-1 0,0 1 0,0-1-1,4-1 1,15-7-303,0-1 0,-1 0 0,0-2 0,0 0 0,-1-1 0,25-24 0,-26 18-108</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8.055"/>
    </inkml:context>
    <inkml:brush xml:id="br0">
      <inkml:brushProperty name="width" value="0.05" units="cm"/>
      <inkml:brushProperty name="height" value="0.05" units="cm"/>
    </inkml:brush>
  </inkml:definitions>
  <inkml:trace contextRef="#ctx0" brushRef="#br0">218 123 18108,'1'-1'93,"-1"0"0,0 0 0,1 0 0,-1 0 1,0 0-1,0 0 0,0 0 0,0 0 0,0 0 0,0 0 0,0 0 1,0 0-1,-1 0 0,1 0 0,0 0 0,-1 1 0,1-1 0,0 0 1,-1 0-1,1 0 0,-1 0 0,1 0 0,-1 1 0,0-1 0,1 0 1,-1 0-1,0 1 0,0-1 0,1 0 0,-1 1 0,0-1 0,0 1 1,0-1-1,0 1 0,0 0 0,1-1 0,-1 1 0,0 0 0,0 0 1,0-1-1,0 1 0,0 0 0,-1 0 0,-5-1 286,1 0 0,0 1 0,0-1 0,-1 1 0,-11 2 0,10-1-300,1 1 0,-1 0-1,0 1 1,1 0 0,0 0 0,-1 1 0,1-1 0,1 2-1,-1-1 1,1 1 0,-1 0 0,1 0 0,1 1 0,-1-1 0,1 1-1,0 1 1,0-1 0,1 1 0,-1-1 0,1 1 0,1 1-1,0-1 1,0 0 0,-3 11 0,6-15-79,-1-1 0,1 1 0,0-1 1,0 1-1,0 0 0,0-1 0,1 1 0,-1-1 0,0 1 0,1-1 1,0 1-1,0-1 0,0 1 0,0-1 0,0 0 0,0 1 1,2 1-1,-2-3 0,0 1 0,0-1 0,1 0 0,-1 0 0,0 0 0,1 0 0,-1 0 0,0-1 0,1 1 1,-1 0-1,1-1 0,-1 1 0,1-1 0,0 1 0,-1-1 0,1 0 0,-1 1 0,1-1 0,0 0 0,-1 0 1,1 0-1,-1 0 0,1-1 0,0 1 0,-1 0 0,1-1 0,-1 1 0,3-2 0,4-2 9,1 0 0,-1-1 0,0 0 0,0-1 0,-1 0-1,0 0 1,0 0 0,0-1 0,-1 0 0,10-14 0,2-6 109,29-53 0,-1-19 247,-43 103-238,-3 7-136,0 14-82,-1 2-531,1-1 1,2 1-1,0-1 1,2 1-1,8 32 1,-10-55 423,-1 1 0,1-1 0,0 0 0,0 0 0,1 1 1,-1-1-1,1-1 0,4 5 0,-6-6 127,1-1 1,-1 1-1,1-1 1,-1 0-1,1 0 1,0 0-1,0 0 1,-1 0-1,1 0 1,0 0-1,0-1 1,0 1-1,0-1 0,0 1 1,0-1-1,0 0 1,0 0-1,0 0 1,0 0-1,0 0 1,4-1-1,27-13-1053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8.551"/>
    </inkml:context>
    <inkml:brush xml:id="br0">
      <inkml:brushProperty name="width" value="0.05" units="cm"/>
      <inkml:brushProperty name="height" value="0.05" units="cm"/>
    </inkml:brush>
  </inkml:definitions>
  <inkml:trace contextRef="#ctx0" brushRef="#br0">43 29 16035,'2'-9'584,"2"-8"586,-3 15-429,-2 10 118,-22 171 3174,5 96-2998,11-51-181,13-278-743,2-1 1,3 1-1,3 1 1,1 0 0,40-87-1,-48 124-85,1 0 0,1 0 0,1 1 0,0 0 0,24-25 0,-29 34-30,1 1 0,-1 0 0,1 0 0,0 0 0,0 1 0,1 0 0,-1 0 1,1 1-1,0 0 0,0 0 0,0 0 0,1 1 0,-1 0 0,0 1 0,1-1 0,10 1 1,-17 0-7,0 1 1,1 0 0,-1 0-1,0 0 1,0 0 0,1 0-1,-1 0 1,0 1 0,1-1-1,-1 0 1,0 1 0,0-1 0,1 1-1,-1-1 1,0 1 0,0 0-1,0-1 1,0 1 0,0 0-1,0 0 1,0 0 0,1 1-1,-1-1 1,-1 0 0,0 0 0,1 1 0,-1-1 0,0 0 0,0 0 0,0 0 0,0 1 0,0-1 0,-1 0 0,1 0 0,0 0 0,0 0 0,-1 1-1,1-1 1,-1 0 0,1 0 0,-1 0 0,0 1 0,-6 9-49,-1 0 1,0-1-1,-15 14 0,15-15 34,-12 14-569,-1-1 0,-1-1-1,-38 26 1,69-63-291,12-6 303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9.001"/>
    </inkml:context>
    <inkml:brush xml:id="br0">
      <inkml:brushProperty name="width" value="0.05" units="cm"/>
      <inkml:brushProperty name="height" value="0.05" units="cm"/>
    </inkml:brush>
  </inkml:definitions>
  <inkml:trace contextRef="#ctx0" brushRef="#br0">63 9 14179,'2'1'169,"0"0"1,-1 0-1,1 1 0,0-1 1,-1 0-1,1 1 0,-1-1 1,1 1-1,-1 0 0,0-1 1,1 1-1,-1 0 0,0 0 1,0 0-1,0-1 1,-1 1-1,1 0 0,0 0 1,-1 1-1,1-1 0,-1 0 1,0 2-1,1 8 307,0-1-1,-2 0 1,-1 13-1,1-13 311,-34 225 2963,9-85-2723,17-92-701,2-23-104,2 0-1,2 1 1,1 60-1,3-93 53,1-9-190,0-13-8,0-49 37,2 1-1,4-1 1,2 1-1,4 0 0,2 1 1,45-114-1,-58 171-110,9-22 5,19-32 0,-27 55-8,0 1-1,0-1 1,1 1 0,0 0 0,0 0 0,0 0 0,1 1 0,0 0 0,0 0 0,10-6 0,-15 10 0,0 0 1,1 1 0,-1-1-1,0 1 1,0-1-1,1 1 1,-1-1 0,0 1-1,0 0 1,1 0 0,-1 0-1,0-1 1,1 1 0,-1 1-1,1-1 1,-1 0-1,0 0 1,0 0 0,1 1-1,-1-1 1,0 0 0,1 1-1,-1 0 1,0-1 0,0 1-1,2 0 1,-1 2-3,0-1-1,0 0 1,0 0 0,-1 1 0,1-1-1,-1 1 1,1-1 0,-1 1 0,0 0-1,0 0 1,1 4 0,1 4-12,0 1 0,-2 0 0,1 0 1,-2 0-1,0 12 0,-1-11 24,-1-1 0,0 0 0,-1 0 0,0 0 0,-1 0 0,-1 0 0,1-1 0,-11 16 0,12-21-30,0 0-1,0-1 1,-1 0-1,0 0 1,0 0-1,-1 0 1,1-1-1,-1 0 1,0 0-1,0 0 1,0 0-1,-1-1 1,1 0 0,-1 0-1,0 0 1,0-1-1,0 0 1,-7 2-1,11-3-12,1-1-1,-1 0 1,0 1-1,1-1 1,-1 0 0,1 0-1,-1 0 1,1 0-1,-1 0 1,1 0 0,-1-1-1,0 1 1,1 0-1,-1-1 1,1 1-1,0-1 1,-1 0 0,1 1-1,-1-1 1,1 0-1,0 0 1,-1 0-1,1 0 1,0 0 0,0 0-1,0 0 1,0-1-1,0 1 1,0 0 0,0 0-1,0-1 1,1 1-1,-1-1 1,1 1-1,-1-1 1,1 1 0,-1-1-1,1 1 1,0-1-1,-1-2 1,-1-24-339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8.672"/>
    </inkml:context>
    <inkml:brush xml:id="br0">
      <inkml:brushProperty name="width" value="0.05" units="cm"/>
      <inkml:brushProperty name="height" value="0.05" units="cm"/>
    </inkml:brush>
  </inkml:definitions>
  <inkml:trace contextRef="#ctx0" brushRef="#br0">52 0 19052,'-13'3'2201,"0"2"-1529,3 4-312,-1 3 1432,8 2-1224,1 0-512,7 3-1008,1 0-304,6 4 920,5 2-240,9 0-241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4.976"/>
    </inkml:context>
    <inkml:brush xml:id="br0">
      <inkml:brushProperty name="width" value="0.05" units="cm"/>
      <inkml:brushProperty name="height" value="0.05" units="cm"/>
    </inkml:brush>
  </inkml:definitions>
  <inkml:trace contextRef="#ctx0" brushRef="#br0">19 14 17148,'3'-13'2053,"-4"16"-234,-5 23 410,3-12-1663,-2 13 69,-1 28-1,6-48-614,0 1-1,0-1 0,0 0 1,1 0-1,0 1 0,1-1 0,-1 0 1,2 0-1,2 7 0,-5-13-18,1 1 0,0-1 0,0 1 0,0-1-1,0 0 1,0 1 0,0-1 0,0 0 0,1 0 0,-1 0-1,0 0 1,1 0 0,-1 0 0,0 0 0,1 0-1,0 0 1,-1-1 0,1 1 0,-1-1 0,3 1 0,-1 0-21,1-1 1,0 0 0,0 0 0,0 0-1,0 0 1,-1 0 0,1-1 0,6-2 0,4-1-425,0-1 1,-1-1-1,21-12 1,-14 7-816,-1-1 0,-1-1 0,0 0 1,0-1-1,-2-1 0,0-1 0,21-26 1,-35 34 1215,-10 10 544,-14 12 559,5 3-368,1 1 0,1 0 0,0 1-1,2 0 1,0 1 0,1 1-1,1 0 1,1 0 0,1 1-1,-9 33 1,-3 27-78,-18 129-1,36-189-572,-8 57-1824,11-79 1769,1 0-1,-1 0 1,0 1 0,0-1-1,0 0 1,0 0-1,0 0 1,0 1 0,0-1-1,0 0 1,0 0 0,0 0-1,0 1 1,0-1 0,-1 0-1,1 0 1,0 0-1,0 0 1,0 1 0,0-1-1,0 0 1,0 0 0,0 0-1,0 0 1,-1 1 0,1-1-1,0 0 1,0 0-1,0 0 1,0 0 0,-1 0-1,1 0 1,0 1 0,0-1-1,0 0 1,0 0 0,-1 0-1,1 0 1,0 0-1,0 0 1,0 0 0,-1 0-1,1 0 1,0 0 0,0 0-1,0 0 1,-1 0 0,1 0-1,0 0 1,0 0-1,0 0 1,-1 0 0,1 0-1,0-1 1,0 1 0,0 0-1,-1-7-524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0:59.700"/>
    </inkml:context>
    <inkml:brush xml:id="br0">
      <inkml:brushProperty name="width" value="0.05" units="cm"/>
      <inkml:brushProperty name="height" value="0.05" units="cm"/>
    </inkml:brush>
  </inkml:definitions>
  <inkml:trace contextRef="#ctx0" brushRef="#br0">86 1 19612,'-8'18'2677,"-4"5"-1801,1 2 1,2 0-1,-8 27 0,9-19-663,1 1-1,1-1 1,2 1-1,0 35 0,6-48-165,2-12 2,-4-9-46,1 0 0,-1 1 0,0-1 0,0 0-1,0 0 1,1 0 0,-1 0 0,0 0-1,0 0 1,1 0 0,-1 0 0,0 0-1,0 0 1,0 0 0,1 0 0,-1 0 0,0 0-1,0-1 1,1 1 0,-1 0 0,0 0-1,0 0 1,0 0 0,1 0 0,-1 0 0,0 0-1,0-1 1,0 1 0,0 0 0,1 0-1,-1 0 1,0 0 0,0-1 0,0 1-1,0 0 1,0 0 0,0-1 0,4-4 27,-1 0 0,0-1 0,-1 1 0,0-1 0,0 0 0,0 0 0,0 1 0,1-11 0,4-53 217,-7 68-240,2-57 327,-5-60 0,38 201-350,-32-77-40,0-1-1,0 0 1,1 1-1,0-1 1,0-1-1,0 1 1,0 0-1,1-1 1,0 0-1,0 0 1,0-1-1,0 1 1,0-1-1,1 0 1,0 0-1,6 1 1,-6-2-88,1-1 0,-1 0 0,1 0 0,-1 0 0,1-1 0,-1 0 0,1-1 0,0 1 0,-1-1 0,1 0 0,-1-1 0,0 0 0,1 0 1,-1 0-1,8-5 0,3-1-354,-1-1 0,-1-1 1,0 0-1,0-1 0,-1 0 1,-1-1-1,0-1 0,0 0 1,-1-1-1,20-30 0,-28 24 604,-6 14 492,-7 12 385,-1 7-523,1 0 1,1 1-1,0 0 0,1 0 0,0 1 1,1 0-1,1 0 0,-6 27 0,8-28-229,0 1 0,0 21 0,2-33-198,1 0 0,0 0 0,0-1 0,0 1 1,0 0-1,1 0 0,-1 0 0,1 0 0,0 0 1,0-1-1,0 1 0,0 0 0,0-1 0,0 1 1,1 0-1,-1-1 0,1 0 0,0 1 1,3 2-1,-4-4-9,1 0 1,0-1 0,0 1-1,-1 0 1,1-1-1,0 0 1,0 1 0,0-1-1,0 0 1,0 0-1,-1 0 1,1 0 0,0 0-1,0-1 1,0 1 0,0 0-1,-1-1 1,1 0-1,0 1 1,0-1 0,-1 0-1,1 0 1,0 0 0,-1 0-1,1 0 1,-1 0-1,3-3 1,4-3 98,0 0-1,-1 0 1,11-14 0,-10 10 17,0 0-1,-1 0 1,-1-1-1,1 0 1,7-24 0,-12 30-95,0 1 0,0-1 1,-1 0-1,0 1 1,0-1-1,-1 0 1,1 0-1,-1 0 0,-1 0 1,1 0-1,-1 0 1,0 1-1,0-1 0,0 0 1,-5-10-1,5 15-46,0-1 0,0 0 0,0 1 0,-1-1 0,1 1 0,0 0 0,-1-1 0,1 1 0,-1 0 0,1 0 0,-1 0 0,0 0 0,0 0 0,1 0 0,-1 0 0,0 1 0,0-1 0,0 0 0,0 1 0,1 0 0,-1-1 0,0 1 0,0 0 0,0 0 0,0 0 0,0 0 0,0 1 0,0-1 0,0 0 0,0 1 0,0 0 0,1-1 0,-1 1 0,0 0 0,-1 1 0,0-1-115,0 0 0,1 0 0,0 1 0,-1-1 0,1 1 0,0-1 0,0 1 0,0 0 0,0 0 0,0 0 0,0 0 0,0 0 0,1 1 0,-1-1 0,1 1 0,0-1 1,-1 1-1,1-1 0,0 1 0,0-1 0,1 1 0,-1 0 0,1 0 0,-1 3 0,5 4-408,7-7-190</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0.162"/>
    </inkml:context>
    <inkml:brush xml:id="br0">
      <inkml:brushProperty name="width" value="0.05" units="cm"/>
      <inkml:brushProperty name="height" value="0.05" units="cm"/>
    </inkml:brush>
  </inkml:definitions>
  <inkml:trace contextRef="#ctx0" brushRef="#br0">280 40 17428,'1'-2'627,"14"-22"1560,-15 23-2069,1 0 0,-1 0 0,1 0 0,0 1 0,-1-1 0,1 0-1,0 0 1,0 0 0,0 1 0,0-1 0,0 0 0,0 1 0,0-1-1,0 1 1,0-1 0,0 1 0,0 0 0,0-1 0,1 1 0,-1 0-38,-1 1 0,1-1 0,-1 1 1,1-1-1,-1 1 0,1-1 0,-1 1 1,0-1-1,1 1 0,-1 0 1,0-1-1,0 1 0,1 0 0,-1-1 1,0 1-1,0 0 0,0-1 0,0 1 1,0 0-1,0 0 0,0-1 1,0 1-1,0 0 0,0-1 0,0 1 1,0 0-1,-1 0 0,-3 27 439,3-24-361,-9 41 101,-2 0 0,-2 0 1,-2-1-1,-2-1 0,-34 58 0,49-96-258,-29 48-18,29-49-32,0 0 0,0-1 0,0 0 0,0 1 0,0-1 0,-1 0 0,1-1 0,-1 1 0,0-1 0,-8 5 0,11-7-11,-1 0 0,1 1 0,0-1-1,-1 0 1,1 0 0,-1 0 0,1 0-1,-1 0 1,1 0 0,0 0 0,-1 0-1,1-1 1,-1 1 0,1 0 0,0-1-1,-1 1 1,1-1 0,0 0 0,-1 1-1,1-1 1,0 0 0,0 0 0,0 0-1,0 0 1,0 0 0,0 0 0,0 0 0,-1-1-1,-2-4-296,1 1 1,-1 0-1,1-1 0,-4-10 0,-6-23-1394,2 0 0,2 0 1,-8-63-1,16 97 1789,0-1 0,1 1 0,0-1 0,0 1 0,0-1 0,1-6 0,0 11 45,-1 0 1,0 0 0,1 0 0,-1 0 0,1 0-1,-1 0 1,1 0 0,-1 0 0,1 0 0,0 1-1,0-1 1,-1 0 0,1 1 0,0-1 0,0 0-1,0 1 1,0-1 0,0 1 0,0-1 0,0 1-1,0-1 1,0 1 0,0 0 0,0-1 0,0 1 0,0 0-1,0 0 1,0 0 0,0 0 0,0 0 0,0 0-1,0 0 1,0 0 0,0 0 0,0 1 0,0-1-1,2 1 1,54 10 2035,0 3 0,64 23-1,-107-30-2227,0 0 1,-1 1-1,0 0 0,19 15 0,-21-14 78,-1-4-153</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0.585"/>
    </inkml:context>
    <inkml:brush xml:id="br0">
      <inkml:brushProperty name="width" value="0.05" units="cm"/>
      <inkml:brushProperty name="height" value="0.05" units="cm"/>
    </inkml:brush>
  </inkml:definitions>
  <inkml:trace contextRef="#ctx0" brushRef="#br0">23 27 18876,'3'-14'2096,"-3"5"-1223,-3 6-361,2 9 1040,1 5-208,-3 12-511,-3 3-257,1 7-336,-1 3-88,4 0-152,2 1-128,5-8-256,1-4-224,6-16-609,7-8-255,2-14 1040,4-7-312,1-11-160</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1.063"/>
    </inkml:context>
    <inkml:brush xml:id="br0">
      <inkml:brushProperty name="width" value="0.05" units="cm"/>
      <inkml:brushProperty name="height" value="0.05" units="cm"/>
    </inkml:brush>
  </inkml:definitions>
  <inkml:trace contextRef="#ctx0" brushRef="#br0">2 38 18604,'2'13'707,"-1"-1"0,-1 1 0,0-1 0,-2 13 0,1-14-291,0 0 1,1 0-1,0 0 1,0 0-1,4 15 0,-4-25-393,0 0 0,1 0 0,-1 1 0,1-1 0,-1 0 0,1 0 0,-1 0 0,1 0 0,0 0 0,-1 0 0,1 0 0,0 0 0,0 0 0,0 0 0,0 0 0,0 0 0,0 0 0,0-1 0,0 1 0,0 0 0,0-1 0,0 1 0,0-1 0,1 1 0,-1-1 0,0 1 0,0-1 0,0 0 0,1 0 0,-1 0 0,0 0 0,1 0 0,-1 0 0,0 0 0,0 0 0,1 0 0,1-1-1,4-1 27,0 0-1,-1 0 0,0-1 1,1 0-1,10-7 0,55-41 171,-55 37-177,1 1-1,0 0 1,1 1-1,31-13 1,-48 24-37,0 0 1,0 0-1,0 1 1,0-1-1,0 1 1,0-1-1,0 1 1,1 0-1,-1 0 1,0 0-1,0 0 1,0 0-1,0 0 1,0 1-1,5 0 1,-6 0 2,1 0 1,-1 0 0,0 0 0,1 0-1,-1 0 1,0 0 0,0 0 0,0 1 0,0-1-1,0 0 1,0 1 0,0-1 0,0 1-1,0-1 1,0 1 0,0 1 0,2 7 58,-1 0 1,-1 0 0,0 0-1,0 0 1,-1 17-1,1 0 111,-1-27-167,0 1 0,-1 0 0,1 0 0,0 0 0,1-1 0,-1 1 0,0 0 1,0 0-1,0-1 0,0 1 0,1 0 0,-1 0 0,0-1 0,1 1 0,-1 0 0,0-1 0,1 1 0,-1 0 0,1-1 0,-1 1 0,1-1 0,0 1 0,0 0 0,0-1 2,0 0-1,0 0 1,0 0-1,0-1 0,0 1 1,0 0-1,0-1 1,0 1-1,0 0 1,0-1-1,0 1 1,0-1-1,0 0 0,0 1 1,0-1-1,0 0 1,0 1-1,1-3 1,16-15 61,0-1 1,22-32 0,-25 31-75,0 1 1,35-33-1,-48 50-7,0 0 0,1 0-1,-1 1 1,1-1 0,0 1 0,-1-1-1,1 1 1,0 0 0,0 0 0,0 0 0,3-1-1,-4 2 0,0 0 1,-1 0-1,1 0 0,0 0 0,0 0 0,-1 0 0,1 1 0,0-1 0,-1 1 0,1-1 0,-1 1 1,1 0-1,0-1 0,-1 1 0,3 1 0,-1 2-5,0-1 1,0 0-1,0 1 0,0-1 0,0 1 1,-1 0-1,1 0 0,-1 0 1,0 0-1,0 0 0,-1 1 1,1-1-1,0 7 0,6 22-406,-8-26-542,-6-22 366,-2-5 288,2-2-117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1.546"/>
    </inkml:context>
    <inkml:brush xml:id="br0">
      <inkml:brushProperty name="width" value="0.05" units="cm"/>
      <inkml:brushProperty name="height" value="0.05" units="cm"/>
    </inkml:brush>
  </inkml:definitions>
  <inkml:trace contextRef="#ctx0" brushRef="#br0">28 0 19476,'-11'3'2017,"5"7"-1513,0-6-720,1-2 848,8-1-312,6-1-184,5-3-392</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2.167"/>
    </inkml:context>
    <inkml:brush xml:id="br0">
      <inkml:brushProperty name="width" value="0.05" units="cm"/>
      <inkml:brushProperty name="height" value="0.05" units="cm"/>
    </inkml:brush>
  </inkml:definitions>
  <inkml:trace contextRef="#ctx0" brushRef="#br0">153 326 15811,'0'-2'247,"1"0"0,-1 0 1,0 1-1,0-1 0,0 0 0,0 0 0,-1 1 0,1-1 0,0 0 0,-1 0 0,1 1 0,-1-1 0,1 0 0,-1 1 0,0-1 0,0 1 0,-1-3 0,1 3-109,-1 0-1,1 0 1,0 0-1,0 1 1,0-1-1,-1 0 1,1 1-1,0-1 1,-1 1-1,1 0 1,0-1-1,-1 1 1,1 0-1,-1 0 1,1 0-1,0 0 1,-1 0-1,1 0 1,-1 0-1,1 0 1,0 1-1,-3 0 1,-1 1 27,1-1 0,-1 2-1,0-1 1,1 0 0,-1 1 0,1 0 0,0 0-1,0 0 1,0 1 0,0-1 0,1 1 0,0 0-1,-1 0 1,1 0 0,-3 7 0,-1 1-77,1-1 0,0 1 1,1 1-1,-7 21 0,10-27-83,0 0 0,0-1 0,1 1 0,0 0 0,0 0 0,1 0 0,-1 0 1,2 0-1,-1 0 0,1-1 0,0 1 0,0 0 0,1 0 0,3 10 0,-4-15-5,0-1 0,0 1 1,0-1-1,0 1 0,0-1 0,0 0 0,0 0 1,1 0-1,-1 1 0,0-1 0,1 0 0,-1-1 1,1 1-1,-1 0 0,1 0 0,-1-1 0,1 1 0,0 0 1,-1-1-1,1 0 0,0 1 0,-1-1 0,1 0 1,0 0-1,-1 0 0,1 0 0,0 0 0,-1 0 1,1-1-1,0 1 0,-1 0 0,1-1 0,0 0 1,-1 1-1,3-2 0,4-2 0,0 0 0,-1-1 1,1 1-1,-1-1 0,11-11 0,0-1 12,-2 0 1,0-2-1,0 0 1,-2-1-1,-1 0 1,0-1-1,-1 0 1,9-25-1,-25 62-52,0 0 1,2 0-1,0 1 1,1-1-1,1 27 1,1-36-21,-1-1 0,1 0 0,0 0 0,0 0 0,1 0 0,-1 0 0,4 7 0,-4-12 34,-1 0 0,1 0 0,0 1 0,-1-1 0,1 0 1,0 0-1,0 0 0,0 0 0,0 0 0,0 0 0,0 0 0,0 0 0,0 0 0,0-1 1,1 1-1,-1 0 0,0-1 0,0 1 0,1-1 0,-1 1 0,0-1 0,1 1 0,-1-1 1,1 0-1,-1 0 0,0 0 0,1 0 0,-1 0 0,1 0 0,-1 0 0,0 0 0,1-1 1,-1 1-1,0-1 0,1 1 0,1-2 0,5-1-67,-1-1 1,0-1-1,0 1 0,-1-1 1,1 0-1,-1-1 0,0 0 1,-1 0-1,1 0 0,5-10 1,8-11-155,17-36 0,-33 58 224,25-51 189,-1-2 0,-4 0 1,21-81-1,-38 108 142,-5 22-67,-4 13 134,-16 60-155,3 2 0,2 0-1,-9 120 1,22-169-176,-1 30 60,2-45-90,1 1 1,-1 0-1,0-1 0,1 1 0,-1-1 0,1 1 1,0-1-1,0 1 0,0-1 0,0 0 1,0 1-1,1-1 0,-1 0 0,2 2 1,-2-3-9,-1-1 1,1 1 0,-1-1 0,1 1-1,-1-1 1,1 0 0,-1 1 0,1-1-1,-1 0 1,1 1 0,-1-1-1,1 0 1,0 0 0,-1 1 0,1-1-1,0 0 1,-1 0 0,1 0 0,0 0-1,-1 0 1,1 0 0,0 0 0,-1 0-1,1 0 1,0 0 0,-1 0-1,1-1 1,-1 1 0,2 0 0,-1-1 6,1 0 0,-1 0 0,1-1 0,-1 1 0,0 0 0,0 0 0,0-1 0,1 1 0,-1-1 0,1-2 0,2-3 40,-1-1 1,0 1-1,4-16 0,-4 11 15,0 0 0,-1-1 0,-1 0 0,0 1-1,-1-1 1,0 1 0,-1-1 0,0 0 0,-1 1-1,0-1 1,-5-12 0,-5 7 87,5 15-71,5 13-46,1-7-37,1 0 0,1 0-1,-1 0 1,0 0 0,1-1-1,0 1 1,-1 0 0,1 0-1,0 0 1,1-1 0,-1 1-1,0-1 1,1 1 0,-1-1-1,1 1 1,0-1 0,3 3 0,-2-2-1,1 0 0,-1-1 0,1 0 0,-1 0 0,1 0 0,0 0 0,-1-1 0,1 1 1,0-1-1,0 0 0,6 0 0,0 1 0,0-2 1,0 1-1,0-2 0,0 1 1,0-1-1,-1-1 1,1 0-1,0 0 0,15-6 1,-9 1-13,0-2 0,0 1 0,-1-2 0,0 0 0,0-1 0,-1 0 0,-1-2 1,0 1-1,0-1 0,-2-1 0,19-27 0,-21 29-38,-9 12 49,1 0 1,-1 0-1,0 0 0,0 0 1,0 0-1,0 0 0,0 0 1,0 0-1,0 0 0,0 0 1,0 0-1,0 0 0,0 0 0,0 0 1,1 0-1,-1 0 0,0 0 1,0 0-1,0 0 0,0 0 1,0 0-1,0 1 0,0-1 1,0 0-1,0 0 0,0 0 0,0 0 1,0 0-1,0 0 0,0 0 1,1 0-1,-1 0 0,0 0 1,0 0-1,0 0 0,0 0 1,0 0-1,0 0 0,0 1 0,0-1 1,0 0-1,0 0 0,0 0 1,0 0-1,0 0 0,0 0 1,0 0-1,0 0 0,0 0 1,0 0-1,0 0 0,0 1 0,0-1 1,0 0-1,0 0 0,0 0 1,-1 0-1,1 0 0,0 0 1,0 0-1,0 0 0,0 0 1,0 0-1,0 0 0,0 0 0,0 0 1,0 0-1,0 1 0,-9 26-60,5-16 63,-5 15-7,2 1 1,1-1 0,1 1 0,1 0-1,0 28 1,4-52 8,1-1 0,-1 0 0,0 1 0,1-1 0,-1 0 0,1 1 0,-1-1 0,1 0 0,2 4 0,-3-6-21,1 1 0,-1 0 0,1 0 1,-1-1-1,1 1 0,-1-1 0,1 1 0,0 0 0,-1-1 0,1 1 0,0-1 0,-1 1 0,1-1 0,0 0 0,0 1 0,0-1 0,-1 0 0,3 1 0,-1-1-83,0 0 0,0-1-1,-1 1 1,1 0 0,0-1-1,0 0 1,0 1 0,0-1-1,-1 0 1,1 0-1,0 0 1,-1 0 0,1 0-1,-1 0 1,1 0 0,-1 0-1,1-1 1,-1 1-1,0-1 1,0 1 0,2-3-1,3-6-392,1-1-1,-2 0 0,1 0 0,-1 0 0,-1 0 0,4-17 1,4-17-620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2.600"/>
    </inkml:context>
    <inkml:brush xml:id="br0">
      <inkml:brushProperty name="width" value="0.05" units="cm"/>
      <inkml:brushProperty name="height" value="0.05" units="cm"/>
    </inkml:brush>
  </inkml:definitions>
  <inkml:trace contextRef="#ctx0" brushRef="#br0">24 1 17700,'-6'0'2040,"1"3"-1416,1 0-384,0 2 1361,0-4-689,12-5-888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3.051"/>
    </inkml:context>
    <inkml:brush xml:id="br0">
      <inkml:brushProperty name="width" value="0.05" units="cm"/>
      <inkml:brushProperty name="height" value="0.05" units="cm"/>
    </inkml:brush>
  </inkml:definitions>
  <inkml:trace contextRef="#ctx0" brushRef="#br0">86 71 17412,'2'-5'449,"0"0"1,0 1-1,-1-1 1,0 0-1,1 0 1,-2 0-1,1-6 1,0 11-358,-1-1 1,0 0-1,0 0 1,0 0-1,0 0 1,0 0-1,0 1 1,0-1-1,0 0 1,0 0-1,0 0 0,0 0 1,-1 0-1,1 1 1,0-1-1,0 0 1,-1 0-1,1 0 1,-1 1-1,1-1 1,-1 0-1,1 1 1,-1-1-1,1 0 1,-1 1-1,0-1 0,1 0 1,-1 1-1,0-1 1,1 1-1,-1 0 1,0-1-1,0 1 1,0 0-1,1-1 1,-1 1-1,0 0 1,0 0-1,0-1 1,0 1-1,1 0 0,-1 0 1,0 0-1,0 0 1,0 0-1,0 0 1,0 1-1,-1-1 1,-1 2 15,0-1 1,0 1-1,0 0 1,0-1-1,1 1 1,-1 1-1,0-1 1,1 0-1,0 1 1,-1-1-1,1 1 1,0 0-1,0 0 1,1-1-1,-1 1 1,-2 5-1,-1 4 8,0 0-1,-6 25 0,9-31-99,0 1 1,1 0 0,0 0 0,0 0 0,1 0-1,1 13 1,-1-18-16,0-1 1,1 1-1,-1-1 0,0 0 0,1 1 0,0-1 0,-1 0 1,1 1-1,0-1 0,0 0 0,-1 0 0,1 1 1,0-1-1,0 0 0,1 0 0,-1 0 0,0 0 1,0 0-1,0-1 0,0 1 0,1 0 0,-1 0 1,0-1-1,1 1 0,-1-1 0,1 1 0,-1-1 1,1 0-1,-1 0 0,1 1 0,-1-1 0,0 0 1,1 0-1,-1-1 0,1 1 0,-1 0 0,1 0 0,1-1 1,17-3 6,-1-1 1,0-1-1,0 0 1,27-15-1,-23 11 4,46-15 0,-61 23-10,0 0 0,1 0 0,-1 1 0,0 0 0,0 1 0,0 0 0,1 0 0,10 2 0,-14-1-2,-1 0 0,0 1 0,0-1-1,0 1 1,-1 0 0,1 0 0,0 0 0,-1 0 0,1 1-1,-1 0 1,0-1 0,0 1 0,0 0 0,0 1 0,0-1-1,-1 0 1,0 1 0,3 4 0,3 10 0,-6-14 3,0 1-1,1 0 0,-1 0 1,1-1-1,6 9 0,-8-12 0,0 0-1,0 0 0,-1-1 0,1 1 1,0 0-1,0-1 0,0 1 0,0-1 1,0 1-1,1-1 0,-1 1 1,0-1-1,0 0 0,0 0 0,0 1 1,0-1-1,0 0 0,1 0 0,-1 0 1,0 0-1,0 0 0,0-1 0,0 1 1,0 0-1,1 0 0,-1-1 0,0 1 1,0-1-1,0 1 0,0-1 0,0 1 1,2-2-1,9-7 8,0-1-1,-1 0 1,0-1 0,0 0-1,10-15 1,-11 13-4,1 1 1,0 0-1,1 1 0,15-12 1,-26 22-7,0 0 1,0 1-1,0-1 1,0 0-1,0 1 1,0-1-1,0 1 1,0-1-1,0 1 1,1 0-1,-1-1 1,0 1-1,0 0 1,0 0-1,1 0 1,-1 0-1,0 0 1,2 0-1,-3 1 1,1-1-1,0 0 1,0 1-1,-1-1 1,1 1 0,0-1-1,0 1 1,-1-1 0,1 1-1,-1 0 1,1-1-1,-1 1 1,1 0 0,-1 0-1,1-1 1,-1 1 0,1 0-1,0 1 1,0 4-2,1 0 0,-1 0 0,0 1-1,-1-1 1,1 8 0,-1-11 1,-1 47 25,0-26-498,3 28 0,-2-52 465,0 0-1,0 0 1,0 0 0,0 0 0,0 0 0,0 0 0,1 0-1,-1 0 1,0 0 0,0 0 0,0 0 0,0 0-1,0 0 1,0 0 0,0 0 0,0 0 0,0 0 0,0 0-1,0 0 1,0 0 0,0 0 0,0 0 0,1 0 0,-1 0-1,0 0 1,0 0 0,0 0 0,0 0 0,0 0-1,0 0 1,0 0 0,0 0 0,0 0 0,0 0 0,0 0-1,0 0 1,0 0 0,0 0 0,0 0 0,0 0 0,0 1-1,-1-10-232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3.995"/>
    </inkml:context>
    <inkml:brush xml:id="br0">
      <inkml:brushProperty name="width" value="0.05" units="cm"/>
      <inkml:brushProperty name="height" value="0.05" units="cm"/>
    </inkml:brush>
  </inkml:definitions>
  <inkml:trace contextRef="#ctx0" brushRef="#br0">10 0 15683,'-8'8'1953,"7"-4"-1041,1-1-352,9-3 1208,8 6-303,13-2-329,4-1-224,10 1-408,4 2-104,4-1-128,1-1-168,-2 0-440,-5-1-328,-12 4-400,-7-1 816,-7 10-200,-8 1-176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4.443"/>
    </inkml:context>
    <inkml:brush xml:id="br0">
      <inkml:brushProperty name="width" value="0.05" units="cm"/>
      <inkml:brushProperty name="height" value="0.05" units="cm"/>
    </inkml:brush>
  </inkml:definitions>
  <inkml:trace contextRef="#ctx0" brushRef="#br0">0 1 14739,'18'4'1761,"13"-1"-809,4-1-296,11-2 1120,3 0-559,8-2-193,1 1-240,-3 1-808,0 0-520,-10 3 536,-7 3-176,-9-2-152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5.698"/>
    </inkml:context>
    <inkml:brush xml:id="br0">
      <inkml:brushProperty name="width" value="0.05" units="cm"/>
      <inkml:brushProperty name="height" value="0.05" units="cm"/>
    </inkml:brush>
  </inkml:definitions>
  <inkml:trace contextRef="#ctx0" brushRef="#br0">74 100 16972,'5'-4'296,"-1"0"0,1-1 0,-1 1-1,0-1 1,0 0 0,-1 0 0,1 0 0,-1 0 0,-1-1 0,1 1 0,-1-1 0,4-9 0,-6 14-258,0 1-1,0 0 1,0 0 0,0-1 0,0 1-1,0 0 1,0 0 0,0-1-1,0 1 1,0 0 0,0 0-1,0-1 1,0 1 0,0 0-1,0 0 1,0-1 0,0 1-1,0 0 1,0 0 0,0-1 0,-1 1-1,1 0 1,0 0 0,0 0-1,0-1 1,0 1 0,-1 0-1,1 0 1,0 0 0,0 0-1,0-1 1,-1 1 0,1 0-1,0 0 1,0 0 0,-11 2 524,-9 12-288,11-6-200,1 1 0,-1 1 0,1 0 1,1 0-1,0 0 0,0 1 0,1 0 1,1 0-1,0 1 0,0 0 1,1 0-1,-3 16 0,6-27-57,1 0 0,0 0 0,0 1 0,-1-1-1,1 0 1,0 0 0,0 0 0,0 1 0,1-1 0,-1 0 0,0 0-1,0 0 1,1 1 0,-1-1 0,0 0 0,1 0 0,0 0 0,-1 0 0,1 0-1,-1 0 1,1 0 0,1 2 0,-1-3 2,0 1-1,1-1 1,-1 1-1,0-1 1,0 0-1,0 0 1,1 1-1,-1-1 1,0 0-1,0 0 1,0 0-1,1 0 1,-1 0-1,0 0 1,0-1-1,0 1 1,1 0 0,0-1-1,5-2 40,1 0 1,-1 0-1,0-1 0,-1 0 0,12-9 1,0-1 0,-1 0 1,0-2 0,-2 0 0,0-1-1,0 0 1,-2-1 0,0-1-1,12-24 1,-24 43-59,-1-1 1,0 1-1,1 0 0,-1-1 1,0 1-1,0 0 0,1-1 1,-1 1-1,0-1 0,0 1 1,0-1-1,0 1 0,1-1 1,-1 1-1,0-1 0,0 1 1,0 0-1,0-1 0,0 1 1,0-1-1,0 1 0,0-1 1,0 1-1,-1-1 0,1 1 1,0-2-1,-11 9 17,-13 19 1,-8 30 2,29-50-17,0-1 0,1 1 0,0 0 0,0 0 0,0 0 0,1 1 0,-1 11-1,2-17-1,0-1-1,-1 0 0,1 1 0,0-1 0,1 1 0,-1-1 0,0 0 0,0 1 0,0-1 0,0 0 0,0 1 0,0-1 0,0 1 0,0-1 0,1 0 0,-1 1 1,0-1-1,0 0 0,1 1 0,-1-1 0,0 0 0,0 1 0,1-1 0,-1 0 0,0 0 0,1 1 0,-1-1 0,0 0 0,1 0 0,-1 0 0,0 0 0,1 1 0,0-1 1,15-3 26,16-16 25,44-42 49,12-8-49,-71 61-75,-17 8 21,0 1 0,0-1 0,1 0 0,-1 0 0,0 0 0,0 0 0,1 0 0,-1 0 1,0 0-1,0 1 0,0-1 0,1 0 0,-1 0 0,0 0 0,0 0 0,0 1 0,0-1 0,0 0 0,1 0 0,-1 0 1,0 1-1,0-1 0,0 0 0,0 0 0,0 1 0,0-1 0,0 0 0,0 0 0,0 0 0,0 1 0,0-1 0,0 0 0,0 0 1,0 1-1,0-1 0,-9 31-34,8-27 41,-3 6-3,-11 34 14,14-40-8,0 0 0,0-1 0,1 1 0,0 0-1,-1-1 1,1 1 0,1 0 0,-1-1 0,2 8 0,-2-10-1,1 1 0,0-1 1,0 0-1,0 0 0,0 1 1,0-1-1,0 0 0,0 0 0,0 0 1,0 0-1,1 0 0,-1 0 0,0-1 1,1 1-1,-1 0 0,1-1 0,-1 1 1,1-1-1,-1 1 0,1-1 1,-1 0-1,1 1 0,-1-1 0,1 0 1,-1 0-1,1 0 0,-1 0 0,1-1 1,0 1-1,-1 0 0,2-1 0,8-1 33,0 0 0,0-1-1,10-5 1,19-9 89,-1-2 0,64-42 1,-29 16-76,-74 45-54,0 0-1,0 0 0,0 0 0,0 0 0,0 0 0,0 0 0,0 0 0,0 0 0,0 0 0,0 0 1,0 0-1,0 1 0,0-1 0,0 0 0,0 0 0,0 0 0,0 0 0,0 0 0,0 0 1,0 0-1,0 0 0,0 0 0,0 0 0,0 0 0,0 0 0,0 0 0,0 0 0,0 1 1,0-1-1,0 0 0,0 0 0,0 0 0,0 0 0,0 0 0,0 0 0,0 0 0,0 0 0,0 0 1,0 0-1,0 0 0,0 0 0,1 0 0,-1 0 0,0 0 0,0 0 0,0 0 0,0 0 1,0 0-1,0 0 0,0 0 0,0 0 0,0 0 0,0 0 0,0 0 0,0 0 0,-6 12 4,-13 16 1,15-23-2,1 0-15,-26 42 52,28-45-72,0 0 1,0 0 0,0 0 0,0 1 0,1-1-1,-1 0 1,0 1 0,1-1 0,0 0 0,-1 1-1,1-1 1,0 1 0,0-1 0,1 1 0,-1-1-1,0 0 1,1 1 0,0-1 0,0 3 0,0-4 54,0 0 0,-1-1 0,1 1 1,0 0-1,0 0 0,0-1 0,-1 1 1,1-1-1,0 1 0,0 0 0,0-1 1,0 0-1,0 1 0,0-1 0,1 0 1,-1 1-1,0-1 0,0 0 0,0 0 1,2 0-1,22-2-78,0-3-6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4.832"/>
    </inkml:context>
    <inkml:brush xml:id="br0">
      <inkml:brushProperty name="width" value="0.05" units="cm"/>
      <inkml:brushProperty name="height" value="0.05" units="cm"/>
    </inkml:brush>
  </inkml:definitions>
  <inkml:trace contextRef="#ctx0" brushRef="#br0">0 50 20388,'18'-8'473,"0"0"-1,0 1 1,1 1-1,0 1 0,0 0 1,0 1-1,1 2 1,26-1-1,-35 2-444,0 1 0,-1 0 0,1 1 1,0 0-1,0 1 0,-1 0 0,13 4 0,-20-5-27,0 1-1,0-1 1,0 1-1,0 0 1,0 0-1,0 0 1,0 0-1,-1 0 1,1 1-1,-1-1 1,0 1-1,1 0 1,-1-1-1,0 1 1,-1 0-1,1 0 1,-1 0-1,1 1 1,-1-1-1,0 0 1,0 0-1,0 1 1,0-1-1,-1 1 1,1-1-1,-1 5 1,0 7 1,-1-1-1,0 1 1,-1-1 0,0 1 0,-2-1 0,-5 17 0,-36 84-20,36-95 0,-20 47-351,-2-1 1,-52 80-1,53-111 152</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6.896"/>
    </inkml:context>
    <inkml:brush xml:id="br0">
      <inkml:brushProperty name="width" value="0.05" units="cm"/>
      <inkml:brushProperty name="height" value="0.05" units="cm"/>
    </inkml:brush>
  </inkml:definitions>
  <inkml:trace contextRef="#ctx0" brushRef="#br0">7112 75 12779,'0'-1'58,"0"-1"0,0 1 0,0-1 0,0 1 0,0 0 1,0-1-1,-1 1 0,1 0 0,0-1 0,-1 1 0,1 0 0,-1-1 0,1 1 1,-1 0-1,0 0 0,1-1 0,-1 1 0,0 0 0,0 0 0,0 0 1,0 0-1,0 0 0,0 0 0,0 0 0,0 1 0,-1-1 0,1 0 1,0 1-1,0-1 0,-1 0 0,1 1 0,0 0 0,-1-1 0,0 1 1,-8-3 65,1 2 1,0-1 0,-18 0 0,21 2-65,-42-3 65,-153-14 330,151 10-373,-1 3-1,-87 4 1,-100 23-86,-3 0-100,-184 3-89,1 27 123,342-39 47,-578 107-111,7 35 34,-104 51-20,547-157 71,-68 17-15,6 22 5,178-49 52,3 4 1,-151 96-1,-118 78 11,67-43 9,197-111 17,-126 110 0,-65 98 114,70-31 45,174-185-126,2 2 0,-52 98 0,50-71 14,4 3 0,-34 116 0,56-145-31,3 0 1,3 1 0,2 1-1,-2 99 1,13-90-34,3 0 0,4 0 0,2-1 0,3 0 0,3-2 0,48 123 0,-53-163-4,0-1 1,2 0-1,27 40 1,-32-54-4,0 0-1,1-1 1,0-1 0,1 0-1,0 0 1,1-1-1,0-1 1,0 0 0,18 9-1,-6-7 1,1-1 0,0-1 0,1-1 0,0-1-1,37 3 1,136 2 22,-171-11-20,889-12 127,-703-1-681,-158 6-346,97-23 1,-114 19 463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07.284"/>
    </inkml:context>
    <inkml:brush xml:id="br0">
      <inkml:brushProperty name="width" value="0.05" units="cm"/>
      <inkml:brushProperty name="height" value="0.05" units="cm"/>
    </inkml:brush>
  </inkml:definitions>
  <inkml:trace contextRef="#ctx0" brushRef="#br0">1 44 16564,'0'1'53,"0"0"1,0 0 0,0-1 0,0 1 0,1 0 0,-1 0 0,0 0 0,1-1 0,-1 1 0,0 0 0,1 0-1,-1-1 1,1 1 0,-1 0 0,1-1 0,-1 1 0,1 0 0,-1-1 0,1 1 0,0-1 0,-1 1 0,1-1-1,0 1 1,0-1 0,-1 0 0,1 1 0,0-1 0,0 0 0,0 0 0,-1 1 0,1-1 0,0 0 0,0 0-1,0 0 1,0 0 0,-1 0 0,1 0 0,0 0 0,0 0 0,0-1 0,0 1 0,0 0 0,8-3 165,-1 1 1,0-1-1,13-6 1,-5 2 154,-6 4-229,14-7 206,47-10 0,-66 19-337,1 0 0,0 0 0,0 0 0,0 1 1,0 0-1,0 0 0,0 0 0,0 1 0,0 0 0,0 0 0,0 1 0,0-1 0,10 6 0,-13-5-13,0 0 0,0 0 1,-1 0-1,0 1 0,1-1 1,-1 1-1,0 0 0,0 0 0,0-1 1,0 1-1,-1 0 0,1 1 1,-1-1-1,0 0 0,0 0 0,0 1 1,0-1-1,-1 0 0,1 1 1,-1-1-1,0 1 0,0-1 0,0 1 1,0-1-1,-2 5 0,0 9 6,-2 0 0,0-1 0,-11 29 0,-76 157 73,55-130-239,-37 108 1,60-133 88</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1.514"/>
    </inkml:context>
    <inkml:brush xml:id="br0">
      <inkml:brushProperty name="width" value="0.05" units="cm"/>
      <inkml:brushProperty name="height" value="0.05" units="cm"/>
    </inkml:brush>
  </inkml:definitions>
  <inkml:trace contextRef="#ctx0" brushRef="#br0">4 521 16836,'0'1'99,"-1"0"1,1-1 0,-1 1 0,1 0 0,0 0 0,-1-1 0,1 1-1,0 0 1,0 0 0,0 0 0,0-1 0,0 1 0,0 0 0,0 0-1,0 0 1,0 0 0,0-1 0,0 1 0,0 0 0,0 0 0,1 0-1,-1-1 1,0 1 0,1 0 0,-1 0 0,1-1 18,0 1 0,0-1 0,0 0 1,0 0-1,0-1 0,-1 1 0,1 0 0,0 0 1,0 0-1,0 0 0,0-1 0,-1 1 0,1 0 1,0-1-1,0 1 0,-1-1 0,1 1 0,1-2 1,6-3 405,0-1-1,-1-1 1,8-8 0,44-59 674,60-99 0,51-67-1057,-168 239-146,-1-1 1,1 0-1,-1 1 1,1-1 0,0 1-1,0-1 1,-1 1-1,1 0 1,3-2-1,-5 3 4,0 0 0,1 0 0,-1 0 0,0 0 0,0 0-1,0 0 1,1 0 0,-1 0 0,0 0 0,0 0 0,0 0-1,1 0 1,-1 0 0,0 0 0,0 0 0,0 0-1,0 0 1,1 0 0,-1 0 0,0 1 0,0-1 0,0 0-1,0 0 1,1 0 0,-1 0 0,0 0 0,0 0-1,0 1 1,0-1 0,0 0 0,1 0 0,-1 0 0,0 0-1,0 1 1,0-1 0,0 15-24,-46 173 0,28-127-494,4-1 1,-14 121-1,28-174 171,2-15 52,2-19-104</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1.960"/>
    </inkml:context>
    <inkml:brush xml:id="br0">
      <inkml:brushProperty name="width" value="0.05" units="cm"/>
      <inkml:brushProperty name="height" value="0.05" units="cm"/>
    </inkml:brush>
  </inkml:definitions>
  <inkml:trace contextRef="#ctx0" brushRef="#br0">61 1 20380,'3'1'1921,"-5"10"-1273,-1 6-256,-5 14 944,1 7-271,-1 11-553,-1 4-192,1 7-128,2 0-64,2-2-104,2-4-40,2-15-192,0-5-136,3-16-449,-1-7-375,-2-15 904,-3-9-224,-5-13-128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2.332"/>
    </inkml:context>
    <inkml:brush xml:id="br0">
      <inkml:brushProperty name="width" value="0.05" units="cm"/>
      <inkml:brushProperty name="height" value="0.05" units="cm"/>
    </inkml:brush>
  </inkml:definitions>
  <inkml:trace contextRef="#ctx0" brushRef="#br0">3 98 19380,'-3'-1'1857,"3"-1"-1209,5 1-256,7-4 912,5 2-256,3-3-472,4-2-176,4-1-544,1 0-440,0-3-448,-2-1 864,-5-2-208,-2 1-176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2.747"/>
    </inkml:context>
    <inkml:brush xml:id="br0">
      <inkml:brushProperty name="width" value="0.05" units="cm"/>
      <inkml:brushProperty name="height" value="0.05" units="cm"/>
    </inkml:brush>
  </inkml:definitions>
  <inkml:trace contextRef="#ctx0" brushRef="#br0">0 308 18764,'4'4'285,"0"0"-1,-1 1 1,1-1 0,-1 1-1,0 0 1,0-1 0,-1 1-1,1 1 1,-1-1 0,0 0-1,-1 1 1,2 6 0,1 9 392,2 38 0,-5-57-647,2 65 1028,-8 86 1,35-380 912,-22 44-1673,-8 184-301,1-1 1,-1 1-1,0-1 0,0 0 0,0 1 0,1-1 0,-1 0 0,0 1 0,0-1 0,1 0 0,-1 1 0,0-1 0,1 0 1,-1 0-1,0 1 0,1-1 0,-1 0 0,0 0 0,1 0 0,-1 0 0,1 1 0,-1-1 0,0 0 0,1 0 1,-1 0-1,1 0 0,0 0 0,20 2-691,-14-2 262,-1-1 0,1 0 0,-1 0 0,13-3 0,-10 0 154,1-1 1,-1 0-1,13-10 0,4-4-474</inkml:trace>
  <inkml:trace contextRef="#ctx0" brushRef="#br0" timeOffset="1">340 0 17356,'17'25'2021,"6"9"1036,38 74 1,-55-95-2938,-1 1 0,0 0 0,-1 0 0,-1 0 0,0 0 0,-1 1 0,0-1 0,-1 1 0,-2 20 0,-2-7-244,-2-1 0,-1 1 0,-1-1 0,-1-1 0,-2 1 0,-1-1 0,0-1 0,-2 0 0,-1-1 0,-1 0 0,-1-1 0,-36 40 0,42-54 29,1 0 0,-1-1 0,-1 1 1,0-2-1,0 0 0,0 0 0,-13 5 0,-27 2-389</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3.200"/>
    </inkml:context>
    <inkml:brush xml:id="br0">
      <inkml:brushProperty name="width" value="0.05" units="cm"/>
      <inkml:brushProperty name="height" value="0.05" units="cm"/>
    </inkml:brush>
  </inkml:definitions>
  <inkml:trace contextRef="#ctx0" brushRef="#br0">294 25 18892,'2'-18'1668,"-2"17"-1644,0 1 0,0 0 0,1 0 0,-1 0 0,0-1 0,0 1 0,0 0-1,0 0 1,0 0 0,0 0 0,0-1 0,0 1 0,0 0 0,0 0 0,-1 0 0,1-1-1,0 1 1,0 0 0,0 0 0,0 0 0,0 0 0,0-1 0,0 1 0,0 0 0,0 0-1,-1 0 1,1 0 0,0 0 0,0 0 0,0-1 0,0 1 0,0 0 0,-1 0 0,1 0-1,0 0 1,0 0 0,0 0 0,0 0 0,-1 0 0,1 0 0,0 0 0,0 0 0,-1 0-1,-9 4 546,-8 12 307,-7 14-522,2 2 0,1 0 0,1 2 1,2 0-1,-21 54 0,12-19-309,-23 94 0,41-120-180,1 2 0,2-1 1,-2 65-1,9-96-109,0 0 0,1 0 0,1 0 0,0 0 0,0 0 0,5 12-1,-4-18 25,-1-1-1,1 0 0,0-1 0,0 1 0,1 0 0,-1-1 0,1 0 0,1 0 0,-1 0 1,1 0-1,0-1 0,0 0 0,9 6 0,29 12-621,4-4-235</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3.696"/>
    </inkml:context>
    <inkml:brush xml:id="br0">
      <inkml:brushProperty name="width" value="0.05" units="cm"/>
      <inkml:brushProperty name="height" value="0.05" units="cm"/>
    </inkml:brush>
  </inkml:definitions>
  <inkml:trace contextRef="#ctx0" brushRef="#br0">189 42 16492,'22'-42'4099,"-39"71"297,2-5-3910,-26 53 360,-53 142 0,84-190-799,1 0 1,2 0 0,1 0-1,1 1 1,1 0 0,2 0 0,1 0-1,6 55 1,-3-75-103,0 1 0,1-1 0,0 0 0,1 0 0,0 0 0,0 0 0,1 0 0,0-1 0,1 0 0,7 9 0,-11-16-26,0 1 0,0 0 0,1-1 0,-1 0 0,1 1 0,-1-1 0,1 0 0,0 0 0,0 0 0,0-1 0,0 1 0,0-1 0,0 0 0,0 0 0,1 0 0,-1 0 0,0 0 0,1-1 0,-1 1 0,0-1 0,1 0 0,-1 0 0,1 0 0,-1 0 0,0-1-1,1 0 1,-1 1 0,0-1 0,0 0 0,1-1 0,-1 1 0,0-1 0,0 1 0,5-5 0,27-23-490,-2-7-166</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4.287"/>
    </inkml:context>
    <inkml:brush xml:id="br0">
      <inkml:brushProperty name="width" value="0.05" units="cm"/>
      <inkml:brushProperty name="height" value="0.05" units="cm"/>
    </inkml:brush>
  </inkml:definitions>
  <inkml:trace contextRef="#ctx0" brushRef="#br0">5 399 15747,'-4'13'1676,"4"-13"-1642,0 0-1,0 0 1,0 0-1,0 0 1,0 0 0,0 0-1,0 0 1,0 0-1,0 1 1,0-1 0,0 0-1,0 0 1,0 0-1,0 0 1,0 0 0,0 0-1,0 0 1,0 0-1,0 0 1,0 0 0,0 0-1,0 0 1,0 0-1,0 0 1,0 1-1,0-1 1,0 0 0,0 0-1,0 0 1,0 0-1,0 0 1,0 0 0,1 0-1,-1 0 1,0 0-1,0 0 1,0 0 0,0 0-1,0 0 1,0 0-1,0 0 1,0 0 0,0 0-1,0 0 1,0 0-1,0 0 1,0 0 0,1 0-1,-1 0 1,0 0-1,0 0 1,0 0 0,0 0-1,0 0 1,0 0-1,0 0 1,0 0 0,0 0-1,0 0 1,0 0-1,0 0 1,0 0-1,0 0 1,0-1 0,1 1-1,18-17 2813,-18 15-2847,241-260 4662,-140 144-4380,-101 117-281,0 0 0,-1 0 1,1 0-1,0 0 0,0 0 0,0 0 0,0 0 0,0 1 0,0-1 0,0 0 0,0 1 1,0-1-1,0 1 0,0-1 0,0 1 0,1-1 0,1 1 0,-2 0-1,0 1 0,-1 0 0,1-1 0,0 1 0,-1 0 0,1 0 0,0 0 0,-1-1 0,1 1 0,-1 0 0,0 0 1,1 0-1,-1 0 0,0 0 0,1 0 0,-1 0 0,0 0 0,0 0 0,0 0 0,0 0 0,0 0 0,0 0 0,0 2 0,-1 42-13,-2 1 1,-2-1 0,-20 83-1,9-50 5,12-58-44,2-12-133,0 1 0,0-1 0,1 0 0,1 1 0,-1-1 0,2 12 0,-1-20 149,0 0 1,0 0-1,0 1 0,0-1 0,0 0 1,0 0-1,0 0 0,0 1 0,0-1 0,1 0 1,-1 0-1,0 0 0,0 0 0,0 1 1,0-1-1,0 0 0,1 0 0,-1 0 0,0 0 1,0 0-1,0 0 0,1 0 0,-1 1 1,0-1-1,0 0 0,0 0 0,1 0 0,-1 0 1,0 0-1,0 0 0,0 0 0,1 0 1,-1 0-1,0 0 0,0 0 0,1 0 1,-1 0-1,0 0 0,0 0 0,0-1 0,1 1 1,-1 0-1,0 0 0,0 0 0,0 0 1,1 0-1,9-7-921,-2-2 583,1 1 0,-2-1 0,11-15 0,6-14-647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6.482"/>
    </inkml:context>
    <inkml:brush xml:id="br0">
      <inkml:brushProperty name="width" value="0.05" units="cm"/>
      <inkml:brushProperty name="height" value="0.05" units="cm"/>
    </inkml:brush>
  </inkml:definitions>
  <inkml:trace contextRef="#ctx0" brushRef="#br0">123 48 14451,'11'-13'1092,"-8"9"-595,1-1-1,-1 1 1,1 0 0,-1-1-1,3-8 1,-7 21 48,-1 1 1,0-2-1,0 1 1,0 0 0,-1 0-1,-7 12 1,0 3 78,-108 310 2300,117-328-2893,-1 0 1,1 0 0,0 0 0,0 0 0,1 0 0,0 1 0,0-1-1,0 7 1,0-11-27,1 0 0,-1-1 0,0 1 0,0 0 0,1-1 0,-1 1-1,0 0 1,1-1 0,-1 1 0,1 0 0,-1-1 0,1 1 0,-1-1 0,1 1-1,-1-1 1,1 1 0,-1-1 0,1 1 0,0-1 0,-1 0 0,1 1-1,0-1 1,-1 0 0,2 1 0,0-1-2,0 0 0,0 0 0,1 0 0,-1 0 0,0 0 0,0-1 0,0 1 0,0-1 0,0 1-1,0-1 1,0 0 0,4-2 0,16-9 10,-1-1 0,34-26 0,-32 21-7,38-22 0,-59 39-8,-1 1 0,0-1 0,1 0 0,-1 0 1,1 0-1,0 1 0,-1-1 0,1 1 0,-1 0 0,1-1 0,0 1 0,-1 0 1,1 0-1,0 0 0,0 0 0,2 0 0,-4 1 1,1-1 0,-1 0 1,1 1-1,-1-1 0,1 1 0,-1-1 0,1 1 0,-1-1 0,1 1 1,-1 0-1,1-1 0,-1 1 0,0-1 0,1 1 0,-1 0 1,0-1-1,0 1 0,0 0 0,1-1 0,-1 1 0,0 0 0,0-1 1,0 1-1,0 0 0,0 0 0,0 0 0,-1 8-2,-1-1 0,0 1 0,0-1 0,-5 14 0,5-16 5,-7 16-12,6-16-226,0 0 0,1 0 0,0 1 0,-2 8 0,4-15 215,0 0 0,0 0-1,0 1 1,0-1-1,0 0 1,0 0-1,0 0 1,0 0-1,0 0 1,0 0 0,0 0-1,0 0 1,0 1-1,0-1 1,0 0-1,0 0 1,0 0 0,0 0-1,0 0 1,0 0-1,0 0 1,0 0-1,1 0 1,-1 1 0,0-1-1,0 0 1,0 0-1,0 0 1,0 0-1,0 0 1,0 0 0,0 0-1,1 0 1,-1 0-1,0 0 1,0 0-1,0 0 1,0 0 0,0 0-1,0 0 1,0 0-1,0 0 1,1 0-1,-1 0 1,0 0 0,0 0-1,0 0 1,0 0-1,0 0 1,0 0-1,0 0 1,1 0 0,-1 0-1,0 0 1,0 0-1,0 0 1,0 0-1,0-1 1,0 1 0,0 0-1,0 0 1,0 0-1,0 0 1,0 0-1,1 0 1,9-8-182,-6 5-28,13-9-341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4.783"/>
    </inkml:context>
    <inkml:brush xml:id="br0">
      <inkml:brushProperty name="width" value="0.05" units="cm"/>
      <inkml:brushProperty name="height" value="0.05" units="cm"/>
    </inkml:brush>
  </inkml:definitions>
  <inkml:trace contextRef="#ctx0" brushRef="#br0">199 22 12747,'12'-17'1968,"-4"12"-976,-5 5-392,-3 14 2057,-3 9-1409,-5 12-367,1 5-185,-1 11-352,0 2-48,1 5-64,-1 0-24,4-9-24,2-4-104,1-13-456,-1-9-336,2-22 624,-6 2-128,-2-21-72</inkml:trace>
  <inkml:trace contextRef="#ctx0" brushRef="#br0" timeOffset="1">0 259 16291,'12'-2'2073,"2"1"-1233,6-1-264,5 1 1041,5-2-489,2 0-120,5-2-504,0-3-320,1-1-976,2-1-1697,-3-3 2129,1 0-368,3-9-256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5.282"/>
    </inkml:context>
    <inkml:brush xml:id="br0">
      <inkml:brushProperty name="width" value="0.05" units="cm"/>
      <inkml:brushProperty name="height" value="0.05" units="cm"/>
    </inkml:brush>
  </inkml:definitions>
  <inkml:trace contextRef="#ctx0" brushRef="#br0">77 55 18852,'-18'54'1638,"4"-17"-959,3 1 0,0 0 0,3 1 0,-6 61 0,13-99-704,1 0-1,0 0 1,0 0-1,0 1 1,0-1 0,1 0-1,-1 0 1,0 0-1,0 0 1,1 0 0,-1 0-1,1 0 1,-1 0-1,1 2 1,0-3-12,-1 0 0,0 1 0,1-1 1,-1 0-1,0 0 0,1 0 0,-1 1 0,0-1 0,1 0 1,-1 0-1,1 0 0,-1 0 0,0 0 0,1 0 0,-1 0 1,1 0-1,-1 0 0,0 0 0,1 0 0,-1 0 0,1 0 1,-1 0-1,0 0 0,1 0 0,-1 0 0,1-1 0,2 0-163,0-1 0,0 0 0,-1 1-1,1-1 1,-1-1 0,1 1 0,-1 0-1,4-5 1,16-23-902,-2-2 1,22-42-1,1-4-1130,-22 44 1445,-11 16 1121,1 0 0,0 1 1,1 0-1,16-16 0,-17 27 837,-5 10-335,-6 17 126,-12 33 1600,-24 66-1,21-76-2477,2 1 1,-13 79-1,24-134-2065,2-8 1352</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5.778"/>
    </inkml:context>
    <inkml:brush xml:id="br0">
      <inkml:brushProperty name="width" value="0.05" units="cm"/>
      <inkml:brushProperty name="height" value="0.05" units="cm"/>
    </inkml:brush>
  </inkml:definitions>
  <inkml:trace contextRef="#ctx0" brushRef="#br0">1 214 19412,'5'-10'2137,"2"0"-1465,15-1-232,7 0 1088,10-1-536,4 3-239,8 3-361,1 1-72,3 5-256,-3 0-120,-6 6-688,-5 0-545,-12 0 1057,-4-2-216,-8-4-144</inkml:trace>
  <inkml:trace contextRef="#ctx0" brushRef="#br0" timeOffset="1">827 1 17532,'17'21'1840,"5"8"-1304,-4 7-200,2 5 1009,0 9-529,-2 4-32,-5 6-264,-7 4-40,-11 3-48,-7 2-16,-16 0-64,-5-2-40,-15-4-255,-5-3-234,-4-13-823,-1-7 864,1-18-112,5-9-128</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7.290"/>
    </inkml:context>
    <inkml:brush xml:id="br0">
      <inkml:brushProperty name="width" value="0.05" units="cm"/>
      <inkml:brushProperty name="height" value="0.05" units="cm"/>
    </inkml:brush>
  </inkml:definitions>
  <inkml:trace contextRef="#ctx0" brushRef="#br0">1 51 17764,'0'-1'107,"0"1"0,0-1 0,1 0 1,-1 0-1,0 0 0,1 0 0,-1 1 1,1-1-1,-1 0 0,1 0 0,-1 1 0,1-1 1,0 0-1,-1 1 0,1-1 0,0 1 0,-1-1 1,1 1-1,0-1 0,0 1 0,0-1 0,-1 1 1,1 0-1,0-1 0,0 1 0,1 0 1,30-6 1276,-28 5-1070,187-19 4287,2 13-5067,-193 7 439,2 0-17,0-1 0,0 1 0,0 1 0,0-1 0,0 0 0,0 0 0,0 1 0,0-1 0,0 1 0,0-1 0,0 1 0,2 1 1,-4-2 32,0 1 0,0-1 0,0 0 0,0 1 0,0-1 0,0 0 0,0 1 0,0-1 0,0 0 0,0 0 0,0 1 0,0-1 0,0 0 0,0 1 0,-1-1 0,1 0 0,0 0 0,0 1 0,0-1 0,-1 0 0,1 0 0,0 0 0,0 1 0,0-1 0,-1 0 0,1 0 0,0 0 0,0 1 0,-1-1 0,1 0 0,0 0 0,0 0 0,-1 0 0,1 0 0,0 0 0,-1 0 0,1 0 0,0 0 0,-1 0 0,1 0 0,-1 1-17,-16 5-430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7.695"/>
    </inkml:context>
    <inkml:brush xml:id="br0">
      <inkml:brushProperty name="width" value="0.05" units="cm"/>
      <inkml:brushProperty name="height" value="0.05" units="cm"/>
    </inkml:brush>
  </inkml:definitions>
  <inkml:trace contextRef="#ctx0" brushRef="#br0">0 39 15643,'6'5'1865,"11"-4"-841,6-1-328,8-4 1008,7-3-159,5-2-281,4 2-200,-1-1-360,-1 2-239,-5 3-617,-4 3-521,-10 3 585,-10 4-120,-9 3-144</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8.828"/>
    </inkml:context>
    <inkml:brush xml:id="br0">
      <inkml:brushProperty name="width" value="0.05" units="cm"/>
      <inkml:brushProperty name="height" value="0.05" units="cm"/>
    </inkml:brush>
  </inkml:definitions>
  <inkml:trace contextRef="#ctx0" brushRef="#br0">0 540 17476,'0'1'115,"0"-1"0,0 1 1,0-1-1,0 1 0,0-1 0,0 1 1,0-1-1,0 1 0,0-1 0,0 1 1,0-1-1,1 0 0,-1 1 0,0-1 1,0 1-1,0-1 0,1 1 0,-1-1 1,0 1-1,0-1 0,1 0 0,-1 1 1,0-1-1,1 0 0,-1 1 0,0-1 1,1 0-1,-1 1 0,1-1 0,-1 0 1,0 0-1,1 0 0,-1 1 1,1-1-1,-1 0 0,2 0 0,-1 0 58,1 0-1,0-1 1,0 1-1,-1 0 1,1-1-1,0 1 1,-1-1-1,1 0 1,0 0-1,2-1 1,38-31 1314,-2-8-733,-2-2 1,53-76-1,-71 92-613,113-176 309,-87 129-416,-39 67-33,-4 13-1,-3 1 0,-1 1 0,0-1 0,-1 1 0,0-1 0,-3 9 0,-2 6-1,-46 206 27,42-168-491,-5 111-1,16-166 222,0 0-1,1 0 0,-1 0 1,1 0-1,1 7 0,-2-12 201,1 1-1,-1-1 0,0 1 1,0-1-1,0 1 0,1-1 1,-1 1-1,0-1 0,0 0 1,1 1-1,-1-1 0,0 1 1,1-1-1,-1 0 0,0 1 1,1-1-1,-1 0 0,1 0 1,-1 1-1,1-1 0,-1 0 1,1 0-1,0 1 0,0-1 0,-1-1-1,1 1 1,0 0-1,0 0 0,0 0 1,0-1-1,-1 1 1,1-1-1,0 1 1,0 0-1,-1-1 0,1 1 1,0-1-1,-1 0 1,1 1-1,0-1 1,-1 0-1,2-1 0,11-15-707</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9.312"/>
    </inkml:context>
    <inkml:brush xml:id="br0">
      <inkml:brushProperty name="width" value="0.05" units="cm"/>
      <inkml:brushProperty name="height" value="0.05" units="cm"/>
    </inkml:brush>
  </inkml:definitions>
  <inkml:trace contextRef="#ctx0" brushRef="#br0">181 8 15723,'10'-6'2393,"2"4"-1153,-5 5-488,1 13 2609,-3 7-1769,-5 13-687,0 6-201,-6 11-336,1 5-112,-3 2-112,1-2-136,-2-4-376,2-7-344,1-13 1368,-1-8-728,5-11-40,2-13-72</inkml:trace>
  <inkml:trace contextRef="#ctx0" brushRef="#br0" timeOffset="1">1 300 19420,'15'0'2233,"0"-3"-1465,8 2-320,5-1 1256,6-2-776,1-4-191,3-1-649,-1-2-416,-2 2-1001,-4-2 1161,-5-3-216,-2-2-176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19.774"/>
    </inkml:context>
    <inkml:brush xml:id="br0">
      <inkml:brushProperty name="width" value="0.05" units="cm"/>
      <inkml:brushProperty name="height" value="0.05" units="cm"/>
    </inkml:brush>
  </inkml:definitions>
  <inkml:trace contextRef="#ctx0" brushRef="#br0">60 366 19572,'0'10'383,"0"1"0,-1-1 0,0 0 0,0 0 0,-1 1 0,0-1 0,-8 19 0,1 2 443,-2 11-108,2 1-1,-4 67 1,12-105-686,1 0 1,0 1 0,0-1-1,1 0 1,0 1-1,0-1 1,0 0 0,3 8-1,-3-12-27,-1 1-1,1-1 1,0 0-1,0 0 1,0 1-1,0-1 0,-1 0 1,2 0-1,-1 0 1,0 0-1,0 0 1,0 0-1,0 0 1,0 0-1,1-1 1,-1 1-1,0 0 0,1-1 1,-1 1-1,1-1 1,-1 0-1,1 1 1,-1-1-1,0 0 1,1 0-1,-1 0 1,1 0-1,-1 0 1,1 0-1,-1 0 0,1 0 1,-1-1-1,1 1 1,1-1-1,4-2-101,1 0 0,0-1 0,-1 1-1,0-1 1,0-1 0,0 0 0,-1 0 0,1 0 0,-1 0-1,0-1 1,-1 0 0,1 0 0,4-9 0,5-6-244,-2-2 0,21-43 0,-9 6-68,-2 0-146</inkml:trace>
  <inkml:trace contextRef="#ctx0" brushRef="#br0" timeOffset="1">56 26 21933,'-16'2'1984,"0"1"-1432,4 1-248,7-1 889,4 0-433,4-3-1072,5-1-737,-4-10 897,-4-1-224,-3-5-144</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1.163"/>
    </inkml:context>
    <inkml:brush xml:id="br0">
      <inkml:brushProperty name="width" value="0.05" units="cm"/>
      <inkml:brushProperty name="height" value="0.05" units="cm"/>
    </inkml:brush>
  </inkml:definitions>
  <inkml:trace contextRef="#ctx0" brushRef="#br0">5 435 14779,'-1'1'163,"1"-1"0,-1 1 0,1 0 0,-1-1 0,1 1 0,0 0 0,0 0 0,-1-1-1,1 1 1,0 0 0,0 0 0,0 0 0,0-1 0,0 1 0,0 0 0,0 0 0,0-1 0,0 1 0,0 0 0,0 0 0,0 0-1,0-1 1,1 1 0,-1 0 0,0 0 0,1 0 0,1-1-19,-1 0-1,0 1 1,0-1-1,1 0 1,-1-1-1,0 1 1,1 0-1,-1 0 1,0 0-1,1-1 1,-1 1-1,0-1 1,0 1-1,1-1 1,-1 0-1,1 0 1,9-5 225,-1 0-1,-1-1 1,1 1-1,-1-2 1,11-11 0,40-47 475,-45 48-633,118-150 739,-46 57-739,-83 106-207,22-22 7,-26 26-11,0 1 0,1 0 0,-1-1 0,0 1 0,1 0 0,-1-1 0,1 1 0,-1 0 0,1 0 0,-1 0 0,1 0 0,-1-1 0,1 1 0,-1 0 1,1 0-1,-1 0 0,1 0 0,-1 0 0,1 0 0,-1 0 0,1 0 0,-1 0 0,1 0 0,-1 1 0,0-1 0,1 0 0,-1 0 0,1 0 0,-1 0 0,1 1 0,-1-1 0,1 0 0,-1 1 0,0-1 0,1 0 0,-1 1 0,0-1 0,1 0 0,-1 1 0,0-1 0,1 1 0,-1-1 0,0 0 0,0 1 0,0-1 1,1 1-1,-1-1 0,0 1 0,0-1 0,0 1 0,0-1 0,0 1 0,0-1 0,0 1 0,0-1 0,0 1 0,3 21-3,-2-1-1,0 1 1,-1 0-1,-1-1 1,-6 31 0,3-16 0,-9 65 7,4-40-70,-1 77 0,11-122-435,4-13-810,10-20-400,-13 14 1795,8-12-744</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1.704"/>
    </inkml:context>
    <inkml:brush xml:id="br0">
      <inkml:brushProperty name="width" value="0.05" units="cm"/>
      <inkml:brushProperty name="height" value="0.05" units="cm"/>
    </inkml:brush>
  </inkml:definitions>
  <inkml:trace contextRef="#ctx0" brushRef="#br0">48 12 14411,'-4'-12'9126,"4"197"-5470,0 93-3583,0-276-128,0-1 0,0 1 0,0-1 1,0 0-1,0 1 0,0-1 0,0 1 0,0-1 1,0 0-1,-1 1 0,1-1 0,-1 0 0,0 3 1,0-4 37,0-1 0,0 1 0,0 0 0,0 0 0,0 0 0,0-1 0,0 1 1,0-1-1,0 1 0,0-1 0,0 1 0,0-1 0,0 1 0,0-1 0,-1-1 0,-2-1-21,-15-9-234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7.323"/>
    </inkml:context>
    <inkml:brush xml:id="br0">
      <inkml:brushProperty name="width" value="0.05" units="cm"/>
      <inkml:brushProperty name="height" value="0.05" units="cm"/>
    </inkml:brush>
  </inkml:definitions>
  <inkml:trace contextRef="#ctx0" brushRef="#br0">182 39 18012,'-10'1'365,"0"1"0,0 0 0,0 0 0,1 1 0,-1 0 0,1 0 0,0 1 0,0 1 0,0 0 0,1 0 0,0 0 0,0 1 0,0 0 0,0 1 0,1 0 1,0 0-1,-9 12 0,14-16-333,0 0 1,0 0 0,0 1-1,1-1 1,-1 1 0,1-1-1,0 1 1,0-1 0,0 1-1,0 0 1,1-1 0,-1 6-1,1-8-26,0 0-1,0 1 0,1-1 0,-1 0 0,0 1 1,1-1-1,-1 0 0,1 1 0,0-1 0,-1 0 1,1 0-1,0 1 0,0-1 0,-1 0 0,1 0 1,0 0-1,0 0 0,0 0 0,0 0 0,1-1 1,-1 1-1,0 0 0,0 0 0,0-1 0,1 1 1,-1-1-1,0 1 0,1-1 0,-1 1 0,0-1 1,1 0-1,-1 0 0,0 0 0,1 0 1,1 0-1,4 0-1,1 0 0,-1-1 0,0 0 0,0 0 0,0-1 0,0 0-1,-1 0 1,1-1 0,0 1 0,-1-2 0,0 1 0,0-1 0,6-4 0,0 0 13,0-1-1,-1-1 0,0 0 0,-1-1 1,12-15-1,-20 23-11,-1 1-1,1-1 1,0 0-1,-1 0 0,0 0 1,2-6-1,-4 0 19,0 9-23,0 0 1,1 0 0,-1-1-1,0 1 1,1 0 0,-1 0 0,0 0-1,1 0 1,-1 0 0,0 0-1,1 0 1,-1 0 0,0 0-1,1 0 1,-1 0 0,1 1-1,-1-1 1,-1 1 0,-5 2 5,0 1 0,0 0 1,0 1-1,0-1 0,1 1 1,0 1-1,0-1 0,1 1 0,-1 0 1,1 0-1,0 1 0,1-1 1,-1 1-1,2 0 0,-1 1 1,1-1-1,-3 9 0,5-15-5,1 0 1,0 0-1,0 1 1,0-1-1,-1 0 0,1 0 1,0 0-1,1 0 0,-1 0 1,0 0-1,0 0 0,0 0 1,1 0-1,-1 0 1,0 0-1,1 0 0,-1 0 1,1 0-1,-1 0 0,1 0 1,-1 0-1,1 0 0,0 0 1,0-1-1,-1 1 1,1 0-1,0 0 0,0-1 1,0 1-1,0-1 0,0 1 1,0-1-1,0 1 0,0-1 1,0 1-1,0-1 0,0 0 1,0 0-1,0 1 1,1-1-1,5 1-6,0-1 0,0 1 0,0-1 0,0-1 0,8 0-1,22-6-194,0-2 0,0-1 0,43-18 0,-35 12-399,57-13 1,-99 28 532,1 0 1,-1 0 0,1 1 0,0 0 0,-1 0-1,7 0 1,-9 0 58,-1 0 0,0 0 0,1 1 0,-1-1 0,1 0-1,-1 0 1,0 0 0,1 0 0,-1 1 0,0-1 0,1 0 0,-1 0 0,0 1-1,1-1 1,-1 0 0,0 0 0,0 1 0,1-1 0,-1 0 0,0 1 0,0-1 0,0 1-1,1-1 1,-4 16 9,-23 19 285,21-29-155,0 1 0,1-1-1,-1 1 1,-5 12 0,10-19-123,0 0-1,-1 1 1,1-1 0,0 0 0,0 0 0,0 1-1,-1-1 1,1 0 0,0 0 0,0 1 0,0-1-1,0 0 1,0 1 0,0-1 0,0 0 0,0 1-1,-1-1 1,1 0 0,0 0 0,0 1-1,0-1 1,1 0 0,-1 1 0,0-1 0,0 0-1,0 1 1,0-1 0,0 0 0,0 1 0,0-1-1,0 0 1,1 0 0,-1 1 0,0-1 0,0 0-1,0 0 1,1 1 0,-1-1 0,0 0 0,0 0-1,1 0 1,-1 1 0,0-1 0,0 0 0,1 0-1,-1 0 1,19-5 124,19-17-94,-29 15-24,0 0-1,-1-1 1,12-12-1,-18 18-6,1-1 0,-1 1-1,-1-1 1,1 0-1,0 1 1,-1-1-1,1 0 1,-1 0-1,0 0 1,0 0 0,0 0-1,0-1 1,-1 1-1,1 0 1,-1 0-1,0-6 1,-9-8 121,8 17-121,1-1 0,0 1 0,-1-1 0,1 1 0,-1 0 1,1-1-1,0 1 0,-1 0 0,1-1 0,-1 1 0,1 0 0,-1-1 0,1 1 0,-1 0 0,1 0 1,-1 0-1,0-1 0,1 1 0,-1 0 0,1 0 0,-1 0 0,1 0 0,-1 0 0,0 0 0,1 0 1,-1 0-1,1 0 0,-1 0 0,1 1 0,-2-1 0,2 0-5,0 0 0,0 1 0,0-1 0,0 0 0,-1 0 0,1 1 0,0-1 0,0 0 0,0 0 0,0 1 0,0-1 0,0 0 0,0 1 0,0-1 0,0 0 0,0 0 0,0 1 0,0-1 0,0 0 0,0 0 0,1 1 0,-1-1 0,0 0 0,0 0 0,0 1 0,0-1 0,0 0 0,0 0-1,1 0 1,-1 1 0,0-1 0,0 0 0,0 0 0,1 0 0,-1 1 0,0-1 0,0 0 0,0 0 0,1 0 0,-1 0 0,0 0 0,0 0 0,1 0 0,-1 0 0,0 1 0,0-1 0,1 0 0,-1 0 0,0 0 0,1 0 0,16 6 21,-1-3-22,1 0-1,0-2 1,-1 0 0,1-1 0,0 0-1,0-2 1,31-6 0,-11 0-25,-1-2 1,51-22 0,-79 29 28,-2 1 7,-1 0 0,1 0 0,-1-1-1,0 1 1,0-1 0,0 0-1,0-1 1,-1 1 0,1-1 0,6-6-1,-12 9-2,0 1 1,1 0-1,-1-1 0,1 1 0,-1 0 0,0-1 0,1 1 0,-1 0 0,0 0 0,1 0 0,-1-1 1,0 1-1,1 0 0,-1 0 0,0 0 0,1 0 0,-1 0 0,0 0 0,1 0 0,-2 1 0,-8 2 3,-1 0 0,1 1 0,1 0 0,-1 1-1,1 0 1,-1 0 0,2 1 0,-1 1 0,1-1-1,-1 1 1,2 0 0,-1 1 0,1 0 0,-7 11-1,12-16-19,0 0-1,0 0 0,0 1 0,1-1 1,0 0-1,-1 1 0,1-1 0,0 1 0,1-1 1,-1 1-1,1 0 0,-1-1 0,1 1 0,0 0 1,1 3-1,0-5-15,-1 1 0,1-1 0,0 0 1,0 0-1,0 0 0,0 0 0,1 0 0,-1 0 0,0 0 1,1 0-1,-1 0 0,1 0 0,0-1 0,0 1 1,0-1-1,0 1 0,0-1 0,0 0 0,0 0 1,0 0-1,0 0 0,0 0 0,5 1 0,27 5-82,9-6-46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2.197"/>
    </inkml:context>
    <inkml:brush xml:id="br0">
      <inkml:brushProperty name="width" value="0.05" units="cm"/>
      <inkml:brushProperty name="height" value="0.05" units="cm"/>
    </inkml:brush>
  </inkml:definitions>
  <inkml:trace contextRef="#ctx0" brushRef="#br0">0 80 19908,'17'-4'1865,"8"-2"-1201,4-2-248,9-1 856,3-2-320,5-1-408,0 1-319,-5 2-818,-1 3-575,-12 3 976,-4 3-224,-8 0-152</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2.621"/>
    </inkml:context>
    <inkml:brush xml:id="br0">
      <inkml:brushProperty name="width" value="0.05" units="cm"/>
      <inkml:brushProperty name="height" value="0.05" units="cm"/>
    </inkml:brush>
  </inkml:definitions>
  <inkml:trace contextRef="#ctx0" brushRef="#br0">0 89 18156,'15'5'805,"5"2"479,-1 1 0,25 14-1,-37-17-1136,0-1-1,0 1 0,-1 0 0,0 1 0,0-1 0,-1 1 0,1 1 0,-1-1 0,6 11 0,-5-7-29,-1 1 0,-1 0 0,1 1 0,-2-1 1,0 1-1,0-1 0,-1 1 0,0 0 0,-1 0 0,0 0 0,-1 0 0,-1 0 0,0 0 0,0 0 0,-1-1 0,-1 1 1,0 0-1,-8 21 0,10-33-91,1 1 0,0-1 1,0 1-1,0-1 1,0 1-1,-1-1 0,1 1 1,0-1-1,-1 1 1,1-1-1,0 0 0,-1 1 1,1-1-1,0 0 1,-1 1-1,1-1 0,-1 0 1,1 1-1,0-1 1,-1 0-1,1 0 0,-1 1 1,0-1-1,-3-9 283,3-27-68,1 33-195,0-19 54,-1-282 742,-8 230-557,14 80-338,1 0 0,-1-1-1,1 0 1,0-1 0,0 1 0,1-1-1,-1 0 1,1-1 0,0 1 0,0-1 0,0-1-1,11 3 1,-9-4-273,1-1 0,0-1 0,-1 1 0,1-2 0,0 1 0,-1-1 0,0-1 0,1 0 0,-1 0 0,0 0 0,16-10 1,-3-1-397</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3.050"/>
    </inkml:context>
    <inkml:brush xml:id="br0">
      <inkml:brushProperty name="width" value="0.05" units="cm"/>
      <inkml:brushProperty name="height" value="0.05" units="cm"/>
    </inkml:brush>
  </inkml:definitions>
  <inkml:trace contextRef="#ctx0" brushRef="#br0">157 1 15163,'1'0'119,"1"0"-1,0 0 0,0 0 1,0 0-1,0 0 1,0 0-1,0 1 0,0-1 1,-1 0-1,1 1 0,0 0 1,0-1-1,0 1 1,-1 0-1,1 0 0,-1 0 1,1 0-1,0 0 0,-1 0 1,0 1-1,1-1 1,-1 0-1,0 1 0,0-1 1,1 1-1,-1 0 0,0-1 1,-1 1-1,1 0 1,0-1-1,1 4 0,0 5 275,0 0 1,0 0-1,-1 0 0,0 19 0,0-12-81,-2 239 2179,-1-103-2247,0-140-1419,-4-22-67,3 3 1276,-5-8-619</inkml:trace>
  <inkml:trace contextRef="#ctx0" brushRef="#br0" timeOffset="1">5 350 17468,'-5'-7'1816,"13"0"-1088,3 3-280,7-4 945,5-3-289,8 2-384,-1-4-168,3-3-464,-1-1-448,-5 2 368,2-5-56,-6 3-80</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3.518"/>
    </inkml:context>
    <inkml:brush xml:id="br0">
      <inkml:brushProperty name="width" value="0.05" units="cm"/>
      <inkml:brushProperty name="height" value="0.05" units="cm"/>
    </inkml:brush>
  </inkml:definitions>
  <inkml:trace contextRef="#ctx0" brushRef="#br0">0 10 17644,'14'-8'2248,"-3"7"-1344,-4 5-351,1 10 1167,-7 15-496,1 6-192,-2 13-439,-3 5-161,-2 7-240,1 0-136,-1-5-288,0-6-232,4-17-705,1-11-263,1-21 1064,4-15-296,6-25-192</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3.938"/>
    </inkml:context>
    <inkml:brush xml:id="br0">
      <inkml:brushProperty name="width" value="0.05" units="cm"/>
      <inkml:brushProperty name="height" value="0.05" units="cm"/>
    </inkml:brush>
  </inkml:definitions>
  <inkml:trace contextRef="#ctx0" brushRef="#br0">528 248 19652,'8'11'1657,"-11"13"-1193,-2 7-160,4 15 744,-4 6-232,4 8-344,1-1-88,-2-2-120,2 0-40,3-12-72,0-6-96,-3-16-392,0-11-336,-4-12-344,-2-8 784,-11-16-160,-6-8-176</inkml:trace>
  <inkml:trace contextRef="#ctx0" brushRef="#br0" timeOffset="1">9 66 18748,'-9'-15'1848,"12"9"-1103,10 1-233,11 0 896,7-1-152,13 0-360,10 0-215,8 0-209,4 1-80,-3 2-320,-3 0-224,-10 3-792,-8 2-2017,-20 8 2529,-14 1-392,-17 4-297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4.545"/>
    </inkml:context>
    <inkml:brush xml:id="br0">
      <inkml:brushProperty name="width" value="0.05" units="cm"/>
      <inkml:brushProperty name="height" value="0.05" units="cm"/>
    </inkml:brush>
  </inkml:definitions>
  <inkml:trace contextRef="#ctx0" brushRef="#br0">0 0 17796,'14'5'1744,"-11"13"-1040,-1 7-264,-2 8 857,1 9-241,-1 8-280,3 4-176,-3 1-248,0 0-56,2-8-104,1-4-64,1-12-288,1-10-264,-2-18-664,-3-7-176,0-16 936,-8-6-224,-9-9-273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5.028"/>
    </inkml:context>
    <inkml:brush xml:id="br0">
      <inkml:brushProperty name="width" value="0.05" units="cm"/>
      <inkml:brushProperty name="height" value="0.05" units="cm"/>
    </inkml:brush>
  </inkml:definitions>
  <inkml:trace contextRef="#ctx0" brushRef="#br0">0 92 16964,'0'-6'2312,"5"1"-1320,6 1-288,5 1 1169,10-2-401,5 0-184,7-2-551,5-1-169,3-3-504,-1-1-440,0 3-1001,-3-2 1225,-4 7-264,-1 2-128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5.490"/>
    </inkml:context>
    <inkml:brush xml:id="br0">
      <inkml:brushProperty name="width" value="0.05" units="cm"/>
      <inkml:brushProperty name="height" value="0.05" units="cm"/>
    </inkml:brush>
  </inkml:definitions>
  <inkml:trace contextRef="#ctx0" brushRef="#br0">0 243 17828,'4'-3'268,"-1"1"-1,1-1 1,0 1 0,0 0 0,0 0 0,0 1-1,0-1 1,0 1 0,0 0 0,0 0 0,1 1-1,-1-1 1,0 1 0,0 0 0,1 0 0,-1 0-1,0 0 1,1 1 0,-1 0 0,7 2 0,-6-2-177,0 1 1,0 0 0,-1 0 0,1 0 0,-1 0 0,1 1 0,-1 0-1,0 0 1,0 0 0,0 0 0,0 1 0,0 0 0,-1-1 0,0 1 0,0 1-1,5 7 1,-3-1-3,-2-1-1,1 1 1,-2 0 0,1 0-1,-2 0 1,1 0-1,-1 0 1,-2 22-1,0-9 317,-2 0-1,-1 0 0,-8 25 0,17-83 469,1-52-1,-5 80-796,-1-126 486,-1 113-503,-1 1 1,-1 0-1,-1 0 1,0 0-1,-8-18 0,21 40-213,1-1-1,0 0 1,0 0 0,0-1-1,18 2 1,-13-5-774,-1 0 0,25-6 1,1 0-407,-23 6 584</inkml:trace>
  <inkml:trace contextRef="#ctx0" brushRef="#br0" timeOffset="1">631 1 19156,'2'29'2065,"-1"1"-1441,2 4-200,0 3 1040,0 6-576,0-2-136,2 0-335,-1-4-89,1-8-128,0-4-120,-2-8-280,1-8-248,1-11-633,-1-7-319,3-9 1032,0-5-248,4-6-224</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5.953"/>
    </inkml:context>
    <inkml:brush xml:id="br0">
      <inkml:brushProperty name="width" value="0.05" units="cm"/>
      <inkml:brushProperty name="height" value="0.05" units="cm"/>
    </inkml:brush>
  </inkml:definitions>
  <inkml:trace contextRef="#ctx0" brushRef="#br0">390 261 18756,'2'23'1728,"-5"15"-1127,-5 5-241,-3 9 864,1 3-216,-2 2-440,2 1-144,6-6-184,-1-3-32,5-14-416,2-7-320,1-19 1464,1-11-936,-1-16-16,-1-7-8</inkml:trace>
  <inkml:trace contextRef="#ctx0" brushRef="#br0" timeOffset="1">25 68 18340,'-22'-5'2032,"19"5"-1063,5 0-361,14 2 1272,9-2-456,10-2-463,5-4-241,10-1-296,4-3-120,-4 0-488,3 1-464,-12 1 576,-9 0-88,-11 4-120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6.457"/>
    </inkml:context>
    <inkml:brush xml:id="br0">
      <inkml:brushProperty name="width" value="0.05" units="cm"/>
      <inkml:brushProperty name="height" value="0.05" units="cm"/>
    </inkml:brush>
  </inkml:definitions>
  <inkml:trace contextRef="#ctx0" brushRef="#br0">1 0 20308,'30'3'2313,"-1"5"-1569,8-4-272,3 6 1384,6-4-991,1 0-105,-2-1-496,-6 1-240,-5 1-616,-3-1-424,-16 1 808,-3 0-185,-9 4-135</inkml:trace>
  <inkml:trace contextRef="#ctx0" brushRef="#br0" timeOffset="1">4 254 19068,'26'6'1720,"7"-6"-1079,6-4-265,8-2 744,4-4-152,2-2-808,1-2-640,-7 4 528,-4 2-72,-9 4-232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7.975"/>
    </inkml:context>
    <inkml:brush xml:id="br0">
      <inkml:brushProperty name="width" value="0.05" units="cm"/>
      <inkml:brushProperty name="height" value="0.05" units="cm"/>
    </inkml:brush>
  </inkml:definitions>
  <inkml:trace contextRef="#ctx0" brushRef="#br0">165 1 16988,'1'1'135,"0"0"0,-1 0 0,1 0 0,0 0 0,-1 0 0,1 0 0,-1 0 0,1 1 0,-1-1 0,1 0 0,-1 0 0,0 1 0,0-1 1,0 0-1,0 1 0,0-1 0,0 0 0,0 1 0,0-1 0,0 0 0,-1 2 0,-9 34 923,6-27-298,-12 42 312,3 0 1,1 0-1,-6 88 1,17-124-930,-3-53 66,-5 12-209,-1 1 1,-1 0-1,-1 0 1,-1 2-1,-20-27 1,33 49-2,-1 0 0,1-1 1,0 1-1,-1-1 0,1 1 1,0-1-1,-1 1 0,1-1 0,0 1 1,0-1-1,-1 1 0,1-1 1,0 0-1,0 1 0,0-1 1,0 1-1,0-1 0,0 0 1,0 1-1,0-1 0,0 1 0,0-1 1,0 0-1,0 0 0,1 1 2,-1-1-1,1 1 0,-1 0 0,1-1 1,-1 1-1,1 0 0,-1-1 0,1 1 1,-1 0-1,1 0 0,0 0 1,-1 0-1,1-1 0,-1 1 0,1 0 1,0 0-1,-1 0 0,1 0 0,0 0 1,40 8 10,-31-6-26,230 28-1328,-204-28 1069</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6.970"/>
    </inkml:context>
    <inkml:brush xml:id="br0">
      <inkml:brushProperty name="width" value="0.05" units="cm"/>
      <inkml:brushProperty name="height" value="0.05" units="cm"/>
    </inkml:brush>
  </inkml:definitions>
  <inkml:trace contextRef="#ctx0" brushRef="#br0">0 607 16972,'2'15'2052,"3"-11"-42,-3-5-1756,0 0-1,0 0 1,-1-1 0,1 1-1,0-1 1,0 1-1,-1-1 1,1 0 0,1-2-1,160-207 3563,-16-13-3422,-45 65-256,-91 145-138,-11 14 0,1 0 0,-1 0 0,0 0 0,0 0 0,0 0 0,0 0 0,0 0 0,0 0 0,0 0 0,0 0 0,0 0 0,0 0 0,0 0 0,0 0 0,1 0 0,-1 0 0,0 0 0,0-1 0,0 1 0,0 0 0,0 0 0,0 0 0,0 0 0,0 0 0,0 0 0,0 0 0,1 0 0,-1 0 0,0 1 0,0-1 0,0 0 0,0 0 0,0 0 0,0 0 0,0 0 0,0 0 0,0 0 0,0 0 0,0 0 0,1 0 0,-1 0 0,0 0 0,0 0 0,0 0 0,0 0 0,0 0 0,0 0 0,0 1 0,0-1 0,0 0 0,0 0 0,0 0 0,0 0 0,0 0 0,0 0 0,0 0 0,0 0 0,0 0 0,0 0 0,0 1 0,0-1 0,0 0 0,0 0 0,0 0 0,0 0 0,-5 28 0,2-14 0,-29 117 1,-11 68 25,40-175-31,-9 82-254,11-105 198,1 1 1,0-1 0,0 0-1,0 0 1,-1 0 0,1 0 0,1 1-1,-1-1 1,0 0 0,0 0 0,0 0-1,1 0 1,-1 1 0,0-1-1,1 0 1,-1 0 0,1 0 0,-1 0-1,1 0 1,0 0 0,-1 0-1,1 0 1,0 0 0,0-1 0,0 1-1,1 1 1,0-2-13,-1 0-1,1 0 1,-1 0-1,1 0 1,-1 0-1,1 0 1,-1-1 0,1 1-1,-1 0 1,0-1-1,1 0 1,-1 1-1,0-1 1,1 0-1,-1 1 1,0-1-1,0 0 1,1 0 0,-1 0-1,0 0 1,1-2-1,20-19-499,7-5-222</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7.423"/>
    </inkml:context>
    <inkml:brush xml:id="br0">
      <inkml:brushProperty name="width" value="0.05" units="cm"/>
      <inkml:brushProperty name="height" value="0.05" units="cm"/>
    </inkml:brush>
  </inkml:definitions>
  <inkml:trace contextRef="#ctx0" brushRef="#br0">244 0 19212,'9'2'1857,"-9"14"-1161,-4 12-304,-5 13 928,-4 7-224,3 7-416,-3 3-159,4 2-233,0-2-72,3-8-48,1-5-40,4-13-344,1-6-280,-2-12-657,2-13 1921,-6 2-920,1-12-64,-1-5-152</inkml:trace>
  <inkml:trace contextRef="#ctx0" brushRef="#br0" timeOffset="1">2 331 18556,'-1'4'1904,"7"2"-1111,6-1-329,10-3 1056,7-2-360,6-8-456,6-6-296,4-7-808,4-2-496,-2-5 768,4 4-152,-7-7-168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7.887"/>
    </inkml:context>
    <inkml:brush xml:id="br0">
      <inkml:brushProperty name="width" value="0.05" units="cm"/>
      <inkml:brushProperty name="height" value="0.05" units="cm"/>
    </inkml:brush>
  </inkml:definitions>
  <inkml:trace contextRef="#ctx0" brushRef="#br0">22 388 18236,'2'2'194,"-1"0"1,1 0-1,-1 0 0,1 0 1,-1 1-1,0-1 0,1 1 1,-1-1-1,0 0 0,-1 1 1,1 0-1,0-1 0,-1 1 1,1-1-1,-1 1 0,0 4 1,-5 49 1461,3-38-855,-10 77 1124,3-37-618,-1 92-1,10-146-1257,0 0 0,0 0 0,1 0 0,-1 0 0,1 0 0,0 0 0,0 0 0,0-1 0,1 1 0,1 4 0,-2-7-47,-1 0 0,1-1 0,0 1 0,-1 0 0,1-1 0,-1 1 0,1-1 1,0 1-1,0-1 0,-1 1 0,1-1 0,0 1 0,0-1 0,0 0 0,-1 1 0,1-1 0,0 0 0,0 0 0,1 0 0,0 0-24,0 0 0,-1 0 0,1 0 0,0-1 0,0 1 0,0-1 0,0 1 0,-1-1 0,1 0 0,0 0 0,-1 0 0,3-1 0,4-4-199,0 0-1,0 0 1,-1-1 0,1 0 0,-2 0 0,1-1-1,10-16 1,-4 2-43,-1 0-1,10-25 1,0-11-357</inkml:trace>
  <inkml:trace contextRef="#ctx0" brushRef="#br0" timeOffset="1">85 1 23053,'-4'6'1888,"-2"2"-1416,0-2-232,5-3 665,-1 1-473,-2-7-384,-1-14-184</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8.604"/>
    </inkml:context>
    <inkml:brush xml:id="br0">
      <inkml:brushProperty name="width" value="0.05" units="cm"/>
      <inkml:brushProperty name="height" value="0.05" units="cm"/>
    </inkml:brush>
  </inkml:definitions>
  <inkml:trace contextRef="#ctx0" brushRef="#br0">14 954 15011,'-13'6'2878,"19"-13"183,9-9-1989,189-213 2161,287-337-4319,-436 489 793,-16 13-98</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29.642"/>
    </inkml:context>
    <inkml:brush xml:id="br0">
      <inkml:brushProperty name="width" value="0.05" units="cm"/>
      <inkml:brushProperty name="height" value="0.05" units="cm"/>
    </inkml:brush>
  </inkml:definitions>
  <inkml:trace contextRef="#ctx0" brushRef="#br0">1 857 16684,'6'-10'2032,"1"1"-1264,9-11-184,4-8 945,12-7-313,3-3-144,11-4-360,4-1-128,7-9-200,3-1-71,4-8-161,3-5-144,1-6-921,2-5-671,2-1 1336,0-1-240,4-15-184</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1.863"/>
    </inkml:context>
    <inkml:brush xml:id="br0">
      <inkml:brushProperty name="width" value="0.05" units="cm"/>
      <inkml:brushProperty name="height" value="0.05" units="cm"/>
    </inkml:brush>
  </inkml:definitions>
  <inkml:trace contextRef="#ctx0" brushRef="#br0">0 1342 12955,'20'-29'5730,"4"-4"-4684,361-473 3604,-226 308-4274,-129 160-343,265-364 132,-287 390-171,-2 4-20,0-1-1,0 0 1,-1 0 0,-1-1-1,1 0 1,-1 1 0,-1-1-1,4-20 1,-7 30 2,0-1 0,1 0-1,-1 0 1,-1 1 0,1-1 0,0 0 0,0 0-1,0 1 1,0-1 0,0 0 0,-1 1 0,1-1-1,0 0 1,-1 0 0,1 1 0,0-1 0,-1 1-1,1-1 1,-1 0 0,1 1 0,-1-1 0,1 1-1,-1-1 1,0 1 0,1-1 0,-1 1 0,0 0-1,1-1 1,-1 1 0,0 0 0,1-1 0,-1 1-1,0 0 1,1 0 0,-1 0 0,0 0 0,0 0-1,1-1 1,-1 1 0,0 1 0,0-1 0,1 0-1,-1 0 1,0 0 0,0 0 0,-1 1-1,-35 10-1435,-17 16 457,29-14 392</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2.313"/>
    </inkml:context>
    <inkml:brush xml:id="br0">
      <inkml:brushProperty name="width" value="0.05" units="cm"/>
      <inkml:brushProperty name="height" value="0.05" units="cm"/>
    </inkml:brush>
  </inkml:definitions>
  <inkml:trace contextRef="#ctx0" brushRef="#br0">0 20 15731,'0'-1'88,"0"1"0,0-1 0,0 0-1,0 0 1,1 0 0,-1 0-1,0 1 1,0-1 0,1 0 0,-1 0-1,1 0 1,-1 1 0,1-1-1,-1 0 1,1 1 0,-1-1 0,1 0-1,-1 1 1,1-1 0,0 1-1,-1-1 1,1 1 0,0-1 0,-1 1-1,1-1 1,0 1 0,0 0-1,0-1 1,-1 1 0,1 0 0,0 0-1,0 0 1,0 0 0,0-1-1,0 1 1,-1 0 0,1 0 0,0 1-1,0-1 1,0 0 0,1 0 0,2 1 157,0 1 0,0-1 1,0 1-1,0 0 1,-1 0-1,1 0 1,6 5-1,45 39 601,-3 3-1,62 74 1,-63-68-573,578 666-265,-559-630-424,-52-66 144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5.372"/>
    </inkml:context>
    <inkml:brush xml:id="br0">
      <inkml:brushProperty name="width" value="0.05" units="cm"/>
      <inkml:brushProperty name="height" value="0.05" units="cm"/>
    </inkml:brush>
  </inkml:definitions>
  <inkml:trace contextRef="#ctx0" brushRef="#br0">0 1946 13171,'6'-10'246,"1"0"0,-1 1 1,1-1-1,1 2 0,0-1 1,9-7-1,-2 0 94,4-3-103,1 0 0,1 1 0,0 1-1,30-18 1,-39 28-110,1 1 0,0 0 0,0 1 0,0 0 0,0 1 0,1 1 0,-1 0 0,1 1 0,0 0 0,18 1 0,12 2 464,1 2 0,57 12 1,87 30 131,-178-43-692,86 20 456,0-5 0,2-4 0,121 0 0,301-26 662,-263 2-1122,-160 8-11,343-19 41,-341 12-44,-1-5 1,137-38-1,357-174 27,-294 102-40,562-251 0,-808 349 2,525-264 12,12 26 11,-421 193-381,-3-7-1,255-166 1,-418 243 413,-10 5-236,-9 6-7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6.051"/>
    </inkml:context>
    <inkml:brush xml:id="br0">
      <inkml:brushProperty name="width" value="0.05" units="cm"/>
      <inkml:brushProperty name="height" value="0.05" units="cm"/>
    </inkml:brush>
  </inkml:definitions>
  <inkml:trace contextRef="#ctx0" brushRef="#br0">250 129 13539,'4'-10'405,"0"1"1,-1 0 0,0-1-1,-1 0 1,2-16-1,-4 24-317,0 0 0,1 0 0,-1 0 0,0 0 0,0 0 0,-1 0 0,1 0 0,0 0 0,-1 0 0,1 0 0,-1 0 0,0 0 0,1 1 0,-1-1 0,0 0 0,0 0 0,0 0 0,-1 1-1,1-1 1,0 1 0,0-1 0,-1 1 0,1-1 0,-1 1 0,0 0 0,1 0 0,-1 0 0,0 0 0,0 0 0,1 0 0,-1 0 0,0 0 0,0 1 0,0-1 0,-3 1 0,0-1 28,0 1 0,0 0 0,0 1 0,0-1 0,0 1 0,0 0 0,0 0 0,0 1 0,0-1 0,1 1 0,-1 0 1,1 1-1,-1-1 0,1 1 0,0 0 0,0 0 0,0 0 0,0 0 0,0 1 0,-5 6 0,-3 4 26,0 1 1,1 0-1,1 1 0,-11 21 0,11-18-55,0 1 0,2 0-1,0 1 1,2 0 0,0 0 0,1 0-1,1 1 1,1 0 0,0 38-1,3-54-62,1-1 0,-1 1 0,1 0 0,0-1 1,1 1-1,-1-1 0,3 6 0,-3-9-18,0-1 1,0 0 0,-1 1 0,1-1 0,0 0-1,0 0 1,0 1 0,0-1 0,0 0-1,1 0 1,-1 0 0,0 0 0,0 0 0,1-1-1,-1 1 1,0 0 0,1-1 0,-1 1 0,1-1-1,-1 1 1,1-1 0,-1 0 0,1 1-1,-1-1 1,1 0 0,0 0 0,-1 0 0,1 0-1,-1 0 1,1-1 0,2 0 0,2 0 3,0-2 1,1 1 0,-1-1 0,0 0-1,0 0 1,0 0 0,-1-1-1,1 0 1,8-8 0,5-6 25,19-23 0,-29 30-18,16-18 80,-1-1 0,-1-1-1,-1-1 1,-2-1 0,19-43 0,-25 38 83,-14 37-171,0 1 0,0-1 0,1 0 1,-1 0-1,0 0 0,0 0 0,0 1 0,0-1 0,0 0 0,0 0 0,0 0 0,0 0 0,0 0 0,-1 1 0,1-1 0,0 0 0,0 0 1,-1 0-1,0 0 0,1 1-3,0-1-1,-1 1 1,1 0 0,-1 0 0,1-1 0,-1 1 0,1 0 0,0 0 0,-1 0-1,1 0 1,-1 0 0,1 0 0,-1 0 0,1 0 0,-1 0 0,1 0 0,-1 0-1,1 0 1,-1 0 0,1 0 0,-1 0 0,1 0 0,-1 1 0,-2 0 19,-1 1 0,1-1 0,0 1 0,0 0 0,0 0 1,-4 4-1,-3 5-33,1 1 1,-1 1-1,2-1 1,0 1-1,0 1 1,2 0-1,-1 0 1,2 0-1,0 0 1,1 1-1,0 0 1,1 0-1,-2 22 1,5-34-64,0-1 0,0 1 0,0-1 0,0 1 0,1-1 0,-1 1-1,1-1 1,0 1 0,-1-1 0,1 1 0,0-1 0,3 4 0,-3-5 26,-1 0 0,1 0 1,0 0-1,0 0 0,0 0 0,0 0 1,0-1-1,1 1 0,-1 0 0,0-1 0,0 1 1,0-1-1,1 1 0,-1-1 0,0 0 1,0 1-1,1-1 0,1 0 0,3 0-33,-1-1 0,1 0 1,-1 0-1,0 0 0,1-1 0,-1 0 0,0 0 0,0 0 0,0-1 0,8-5 0,41-28-493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6.560"/>
    </inkml:context>
    <inkml:brush xml:id="br0">
      <inkml:brushProperty name="width" value="0.05" units="cm"/>
      <inkml:brushProperty name="height" value="0.05" units="cm"/>
    </inkml:brush>
  </inkml:definitions>
  <inkml:trace contextRef="#ctx0" brushRef="#br0">151 0 18068,'-19'11'876,"0"0"1,1 1-1,0 1 0,1 1 1,0 0-1,-22 26 1,39-40-865,0 0 0,-1 0 0,1 0 0,0 0 0,0 1 0,-1-1 0,1 0 0,0 0 0,0 1 0,0-1 0,-1 0 0,1 0 0,0 1 0,0-1 0,0 0 0,0 0 1,0 1-1,0-1 0,-1 0 0,1 1 0,0-1 0,0 0 0,0 1 0,0-1 0,0 0 0,0 0 0,0 1 0,0-1 0,1 0 0,-1 1 0,0-1 0,0 0 0,0 1 1,0-1-1,0 1 0,13-1 66,22-9-259,-31 8 187,33-11-199,0 3 0,55-8 0,-79 15 170,0 1 1,0 1-1,0 0 1,1 1-1,-1 0 1,-1 1-1,1 0 0,0 1 1,0 0-1,-1 1 1,12 6-1,-21-9 35,0 0-1,-1 1 0,1-1 1,-1 0-1,0 1 0,0-1 1,1 1-1,-1 0 0,0 0 1,0 0-1,0 0 0,-1 0 1,1 0-1,-1 1 0,1-1 1,-1 0-1,1 1 0,-1-1 1,0 1-1,0 0 0,-1-1 1,1 1-1,0 0 0,-1-1 1,0 1-1,1 0 0,-1 0 1,0-1-1,-1 1 0,1 0 1,0 0-1,-1-1 0,1 1 1,-1 0-1,0-1 0,0 1 1,0-1-1,0 1 0,-3 3 1,-6 9 114,-1-2 0,0 1 0,0-1 1,-1-1-1,-1 0 0,-14 10 0,-90 57 689,113-76-783,-9 5 23,4-1-55,-1 0-1,0-1 1,0 0-1,-1-1 0,0-1 1,0 1-1,0-2 1,-16 4-1,26-6-43,0-1 0,0 0 0,0 0-1,0 0 1,0 0 0,0 0 0,0 0-1,0 0 1,0 0 0,0 0 0,0 0-1,0-1 1,0 1 0,1 0 0,-1-1 0,0 1-1,0 0 1,0-1 0,0 1 0,1-1-1,-1 1 1,0-1 0,0 0 0,1 1 0,-1-1-1,0-1 1,0 1-10,1-1-1,-1 1 1,1-1-1,0 1 1,-1-1 0,1 1-1,0-1 1,0 0-1,0 1 1,0-1 0,0 0-1,0 1 1,1-1-1,-1-1 1,3-6-102,0 0 0,1 0 0,0 0 0,6-11 0,16-22-501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8.394"/>
    </inkml:context>
    <inkml:brush xml:id="br0">
      <inkml:brushProperty name="width" value="0.05" units="cm"/>
      <inkml:brushProperty name="height" value="0.05" units="cm"/>
    </inkml:brush>
  </inkml:definitions>
  <inkml:trace contextRef="#ctx0" brushRef="#br0">131 2 18276,'-8'-1'662,"0"0"0,1 1 0,-1 0 0,0 1 0,0 0 0,1 0 0,-1 0 0,-13 5 0,19-5-563,-1 0 0,0 0 0,1 0 0,-1 1 0,0-1 0,1 1 0,0-1 0,-1 1 0,1 0 0,0 0 0,0 0 0,0 0 1,0 1-1,0-1 0,1 0 0,-1 1 0,1-1 0,0 1 0,-1-1 0,1 1 0,0 0 0,0 0 0,1-1 0,-1 1 0,1 0 0,-1 3 0,1-4-81,0 0-1,0-1 1,0 1-1,0 0 1,0-1-1,1 1 1,-1-1-1,0 1 1,1 0-1,-1-1 1,1 1-1,0-1 1,0 1-1,-1-1 0,1 0 1,0 1-1,0-1 1,0 0-1,0 1 1,1-1-1,-1 0 1,2 1-1,-1 0 3,1-1 0,0 1 0,0-1 0,1 0 0,-1 0 0,0 0 0,0 0 1,0 0-1,1-1 0,4 1 0,0-1 11,-1 0 0,0 0 1,1-1-1,-1 0 1,0 0-1,0-1 0,0 0 1,0 0-1,11-5 1,-17 6-84,0 0 1,1 0-1,-1 0 1,0 0 0,0 0-1,0 0 1,0 0-1,0 0 1,0-1-1,0 1 1,-1 0 0,1-1-1,0 1 1,-1-1-1,1 1 1,-1 0 0,1-1-1,-1 0 1,0 1-1,1-1 1,-1 1-1,0-1 1,0 1 0,0-1-1,0 1 1,-1-1-1,1 1 1,0-1-1,-1 1 1,1-1 0,-1 1-1,1-1 1,-1 1-1,0-1 1,1 1 0,-1 0-1,0 0 1,0-1-1,0 1 1,0 0-1,0 0 1,0 0 0,0 0-1,-1 0 1,1 0-1,0 0 1,-1 0 0,1 1-1,0-1 1,-1 0-1,1 1 1,-1-1-1,-1 1 1,1-1-460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7.021"/>
    </inkml:context>
    <inkml:brush xml:id="br0">
      <inkml:brushProperty name="width" value="0.05" units="cm"/>
      <inkml:brushProperty name="height" value="0.05" units="cm"/>
    </inkml:brush>
  </inkml:definitions>
  <inkml:trace contextRef="#ctx0" brushRef="#br0">211 11 18596,'5'-9'1513,"-10"8"-466,-15 9 446,14-4-1177,1 0 0,0 1 1,0 0-1,1 0 0,-9 11 1,13-15-311,-1 0 0,0 0 0,0 0 0,0 0 0,1 0 0,-1 0 0,0 0 0,1 1 0,-1-1 0,1 0 0,0 1 0,-1-1 0,1 0 0,0 0 0,0 1 0,0-1 1,0 1-1,0-1 0,0 0 0,0 1 0,0-1 0,0 0 0,1 1 0,-1-1 0,0 0 0,1 0 0,0 1 0,-1-1 0,1 0 0,0 0 0,-1 0 0,1 0 0,0 0 0,0 0 1,0 0-1,1 1 0,34 20-62,-28-17 50,1-1 0,-1 1 1,0 1-1,0 0 0,10 10 0,-16-13 8,0-1 0,0 1 1,0-1-1,-1 1 0,1 0 0,-1-1 0,0 1 0,0 0 0,0 0 0,0 0 0,0 0 0,0 0 0,-1 0 0,0 0 0,0 0 0,0 0 1,0 0-1,0 1 0,0-1 0,-1 0 0,1 0 0,-2 3 0,-1 4 30,-1-1-1,0 0 1,-1 1-1,0-2 1,0 1-1,-1 0 1,0-1-1,0 0 1,-14 13 0,-4 1 142,-45 32 1,67-53-173,-4 5-35,-1-1 0,0 0 0,0-1 0,-1 1 0,1-1-1,-1-1 1,0 1 0,0-1 0,0-1 0,-12 3 0,20-5-8,-1 0 1,1 0-1,-1 0 1,1 0-1,-1 0 1,1 0-1,-1 0 1,1 0-1,-1 0 1,1 0-1,-1 0 1,1 0-1,0-1 0,-1 1 1,1 0-1,-1 0 1,1 0-1,-1-1 1,1 1-1,0 0 1,-1-1-1,1 1 1,0 0-1,-1-1 1,1 1-1,0 0 1,-1-1-1,1 1 1,0-1-1,0 1 1,1-16-723,16-14 237,13-6-10,14-4-193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7.474"/>
    </inkml:context>
    <inkml:brush xml:id="br0">
      <inkml:brushProperty name="width" value="0.05" units="cm"/>
      <inkml:brushProperty name="height" value="0.05" units="cm"/>
    </inkml:brush>
  </inkml:definitions>
  <inkml:trace contextRef="#ctx0" brushRef="#br0">118 1 17316,'-1'5'311,"-1"-1"1,0 1-1,0 0 1,0-1-1,0 0 1,-1 1-1,0-1 1,0 0-1,0 0 1,0-1-1,-7 7 0,-10 12 963,7-4-289,-16 29-1,26-42-904,0 0 0,1 1 1,0-1-1,0 0 0,0 1 1,1-1-1,-1 1 1,1-1-1,1 1 0,-1 0 1,1 8-1,0-13-74,0 0-1,1 0 1,-1 0 0,1 0-1,-1 0 1,1 0 0,-1 0-1,1 0 1,-1 0 0,1 0-1,0 0 1,0 0 0,-1 0-1,1 0 1,0 0-1,0-1 1,0 1 0,0 0-1,0-1 1,0 1 0,0-1-1,0 1 1,0-1 0,0 1-1,0-1 1,1 0 0,-1 1-1,0-1 1,0 0 0,0 0-1,0 0 1,1 0 0,-1 0-1,0 0 1,0 0-1,2-1 1,4 0-1,0 0 0,1-1 1,-1 0-1,11-4 0,7-6 12,0-1 0,-1-1 0,0-1 1,-1-1-1,28-27 0,9-5-2,-69 62 7,1-1-1,-11 25 0,19-38-18,-1 1 0,1-1-1,0 1 1,-1 0-1,1-1 1,0 1 0,-1-1-1,1 1 1,0 0-1,0-1 1,0 1-1,0 0 1,0-1 0,0 1-1,0 0 1,0-1-1,0 1 1,0 0-1,0 0 1,0-1 0,0 1-1,1-1 1,-1 1-1,0 0 1,0-1-1,1 1 1,-1 0 0,0-1-1,1 1 1,-1-1-1,1 1 1,1 0 0,-1-1 1,0 1 0,1-1-1,-1 1 1,1-1-1,-1 0 1,0 0-1,1 0 1,-1 0-1,1 0 1,-1 0 0,1 0-1,2-1 1,8-1 14,0-2 0,17-6 0,-27 9-15,114-51 60,-75 31-54,1 2 0,45-13-1,-85 32-9,0-1 1,-1 0-1,1 1 0,0 0 0,0-1 0,-1 1 0,1 0 1,0 0-1,0 0 0,0 0 0,-1 0 0,1 0 0,0 0 1,0 1-1,-1-1 0,4 2 0,-5-2 0,1 1 1,-1-1-1,0 1 0,1-1 1,-1 1-1,1 0 0,-1-1 0,0 1 1,1 0-1,-1-1 0,0 1 0,0 0 1,0-1-1,1 1 0,-1 0 0,0 0 1,0-1-1,0 1 0,0 0 0,0-1 1,0 1-1,-1 0 0,1 0 1,0-1-1,0 1 0,-1 1 0,-2 7-3,-1 0-1,-1 0 0,0-1 0,-7 12 0,5-10 9,4-5-4,-17 31 11,20-36-9,-1 1 1,1 0-1,0-1 0,-1 1 0,1 0 0,0-1 0,-1 1 1,1 0-1,0-1 0,0 1 0,0 0 0,0 0 1,0-1-1,0 1 0,0 0 0,0 0 0,0-1 0,0 1 1,0 0-1,0 0 0,0-1 0,1 1 0,-1 0 1,0 0-1,0-1 0,1 1 0,-1 0 0,1-1 0,-1 1 1,0-1-1,1 1 0,-1-1 0,1 1 0,0 0 0,-1-1 1,1 0-1,-1 1 0,1-1 0,0 1 0,-1-1 1,1 0-1,1 1 0,3 0 9,1-1-1,0 0 1,0 1 0,0-2 0,0 1 0,0-1-1,-1 0 1,1 0 0,0-1 0,5-2-1,61-25 67,-49 18-56,-16 8-13,6-3-2,0 0-1,1 1 1,26-6 0,-40 11-7,0 0 1,1 0-1,-1 0 1,0 0-1,1 0 1,-1 0-1,0 0 1,1 0 0,-1 0-1,0 0 1,0 0-1,1 0 1,-1 0-1,0 0 1,1 0-1,-1 0 1,0 0 0,1 1-1,-1-1 1,0 0-1,1 0 1,-1 0-1,0 0 1,0 1-1,1-1 1,-1 0-1,0 0 1,0 1 0,0-1-1,1 0 1,-1 0-1,0 1 1,0-1-1,0 0 1,0 1-1,1-1 1,-1 0 0,0 0-1,0 1 1,0-1-1,0 0 1,0 1-1,0-1 1,0 0-1,0 1 1,0-1-1,0 0 1,0 1 0,0-1-1,0 0 1,0 1-1,-1-1 1,1 0-1,0 1 1,0-1-1,0 0 1,0 0 0,-1 1-1,1-1 1,0 1-1,-12 20-11,12-20 12,-3 2-2,-11 23-17,14-26 19,0 1 1,0-1-1,-1 0 1,1 1-1,0-1 1,0 1-1,0-1 0,0 1 1,0-1-1,0 1 1,0 0-1,0-1 1,0 1-1,0-1 1,0 1-1,0-1 0,0 1 1,0-1-1,0 1 1,0-1-1,1 1 1,-1-1-1,0 1 1,0-1-1,1 0 1,-1 1-1,0-1 0,1 1 1,-1-1-1,0 0 1,1 1-1,-1-1 1,0 0-1,1 1 1,-1-1-1,1 0 1,-1 1-1,1-1 0,-1 0 1,1 0-1,-1 0 1,1 0-1,-1 1 1,1-1-1,-1 0 1,1 0-1,-1 0 0,2 0 1,4 0 4,0 0 1,0-1-1,0 0 1,1 0-1,-1 0 1,0-1-1,10-3 1,46-24 11,-35 16-10,26-15-5,-35 18-12,0 0-1,0 2 0,1 0 1,0 0-1,36-7 1,-55 14 9,0 1 0,1 0 1,-1 0-1,1 0 0,-1 0 1,1 0-1,-1 0 0,1 0 0,-1 0 1,0 0-1,1 0 0,-1 0 1,1 0-1,-1 0 0,1 0 1,-1 0-1,0 1 0,1-1 1,-1 0-1,1 0 0,-1 0 1,0 1-1,1-1 0,-1 0 1,0 0-1,1 1 0,-1-1 1,0 0-1,1 1 0,-1-1 1,0 1-1,0-1 0,1 0 1,-1 1-1,0 1 1,0-1 1,0 1-1,0-1 0,0 0 1,0 1-1,0-1 0,-1 0 1,1 1-1,0-1 0,-1 0 1,0 3-1,-22 34 25,22-36-25,-8 9-42,-7 11-349,15-21 374,1 0 0,-1 0 1,1 0-1,-1 0 0,1 0 0,-1 0 0,1 0 0,0 0 0,-1 0 1,1 0-1,0 0 0,0 0 0,0 0 0,-1 0 0,1 0 0,0 0 1,1 2-1,1-2-125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8.075"/>
    </inkml:context>
    <inkml:brush xml:id="br0">
      <inkml:brushProperty name="width" value="0.05" units="cm"/>
      <inkml:brushProperty name="height" value="0.05" units="cm"/>
    </inkml:brush>
  </inkml:definitions>
  <inkml:trace contextRef="#ctx0" brushRef="#br0">23 180 16412,'4'3'508,"0"0"0,0 0 1,0 0-1,1 0 0,-1-1 1,1 0-1,-1 0 1,1 0-1,0 0 0,0-1 1,6 2-1,-6-3-308,0 0 0,0 0-1,0 0 1,0-1 0,-1 0 0,1 0 0,0 0-1,0 0 1,-1-1 0,1 0 0,-1 1 0,5-4-1,4-2 18,-1-1-1,0 0 1,-1-1-1,19-18 1,-23 21-175,-1-1 1,0 0 0,0-1-1,0 1 1,-1-1-1,-1 0 1,1 0-1,4-13 1,-8 18-37,-1 1-1,1-1 1,-1 1-1,1-1 1,-1 1-1,0-1 1,1 1-1,-1-1 1,-1 0-1,1 1 1,-1-5-1,0 5-4,1 1 1,-1 0-1,1 0 0,-1 0 1,1 0-1,-1 0 0,0 0 1,0 0-1,0 0 0,0 0 0,0 0 1,1 0-1,-2 1 0,1-1 1,0 0-1,0 1 0,0-1 1,0 0-1,0 1 0,0 0 1,-1-1-1,1 1 0,0 0 0,0-1 1,-1 1-1,0 0 0,-5 0 3,1 0-1,0 1 0,0 0 0,0 0 1,0 0-1,0 1 0,0 0 0,0 0 1,0 1-1,1-1 0,-1 1 1,-6 5-1,-4 2 2,0 2 0,-24 22 0,26-21-1,1 0 1,1 1 0,0 1-1,-14 23 1,23-33-3,0 0 1,0 0-1,1 0 1,0 0-1,0 0 1,0 0-1,0 1 0,1-1 1,0 1-1,0-1 1,1 1-1,-1 0 1,1-1-1,0 1 1,1-1-1,-1 1 0,1 0 1,0-1-1,3 7 1,-2-9-16,0 1 1,0 0 0,1-1 0,0 1-1,-1-1 1,1 0 0,0 0 0,1 0-1,-1 0 1,0-1 0,1 1-1,0-1 1,0 0 0,-1 0 0,1 0-1,0-1 1,0 1 0,1-1 0,-1 0-1,0 0 1,8 0 0,9 2-103,0-2 1,1-1 0,21-2-1,-34 2 119,49-6-128,-4-2-44</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39.616"/>
    </inkml:context>
    <inkml:brush xml:id="br0">
      <inkml:brushProperty name="width" value="0.05" units="cm"/>
      <inkml:brushProperty name="height" value="0.05" units="cm"/>
    </inkml:brush>
  </inkml:definitions>
  <inkml:trace contextRef="#ctx0" brushRef="#br0">15 102 15923,'-6'28'1295,"2"0"-1,1 0 0,2 0 0,2 39 0,-1-66-1257,0 1 1,0-1-1,0 1 0,0-1 0,0 0 0,0 1 1,1-1-1,-1 0 0,0 1 0,1-1 0,-1 0 1,1 1-1,0-1 0,-1 0 0,1 0 1,0 0-1,0 0 0,0 0 0,0 0 0,0 0 1,0 0-1,1 1 0,-1-2-13,0 1-1,1-1 1,-1 0 0,0 0 0,0 0-1,0 0 1,1 0 0,-1 0-1,0-1 1,0 1 0,0 0 0,1-1-1,-1 1 1,0 0 0,0-1-1,0 0 1,0 1 0,0-1 0,2-1-1,6-6 87,1 0-1,-1 0 1,14-18-1,-19 22-52,67-86 587,-47 57-194,2 1 0,46-45-1,-70 75-410,0 0 1,0 1-1,0-1 0,0 1 0,0-1 1,0 1-1,0 0 0,1 0 0,-1 0 0,0 0 1,1 0-1,-1 1 0,4-2 0,-5 3-21,0-1-1,0 0 1,-1 0-1,1 1 1,0-1-1,0 0 1,0 1-1,0-1 0,-1 1 1,1-1-1,0 1 1,0-1-1,-1 1 1,1-1-1,0 1 1,-1 0-1,1-1 1,-1 1-1,1 0 1,-1 0-1,1 0 1,-1-1-1,1 1 1,-1 0-1,0 0 1,1 0-1,-1 0 1,0 0-1,0 0 0,0 0 1,0-1-1,0 3 1,3 26 179,-2 1 0,-1-1 0,-5 41 0,1-9-24,4-56-160,0-1-1,0 1 0,0 0 0,0-1 1,3 9-1,-3-12-11,0 0 1,1-1-1,-1 1 0,0-1 0,0 1 1,1 0-1,-1-1 0,1 1 1,-1-1-1,1 1 0,-1-1 1,1 1-1,-1-1 0,1 1 0,-1-1 1,1 0-1,-1 1 0,1-1 1,0 0-1,-1 1 0,1-1 1,0 0-1,-1 0 0,1 0 0,0 0 1,-1 1-1,1-1 0,0 0 1,-1 0-1,1 0 0,0 0 1,-1-1-1,1 1 0,0 0 0,-1 0 1,1 0-1,0 0 0,-1-1 1,1 1-1,0 0 0,-1-1 0,1 1 1,0-1-1,6-3 5,0 0 0,-1 0-1,0-1 1,0 0 0,0 0 0,0 0 0,6-9-1,35-48 21,-24 30-17,-7 11-3,-2 1 4,1 1 0,1 0 0,20-17 0,-35 35-11,0 0 0,0 0 1,0 1-1,0-1 0,0 0 1,0 0-1,0 1 0,0-1 1,1 0-1,-1 1 1,0 0-1,0-1 0,1 1 1,-1 0-1,0-1 0,1 1 1,1 0-1,-2 0 0,-1 1 0,1-1 0,0 0 0,-1 0 0,1 1 0,0-1 0,-1 1 0,1-1 0,-1 1 0,1-1 1,-1 1-1,1-1 0,-1 1 0,1-1 0,-1 1 0,0 0 0,1-1 0,-1 1 0,0-1 0,1 1 0,-1 0 0,0 1 0,2 5-5,-1 0 1,0 0-1,-1-1 0,-1 15 0,1-20 6,0 23-85,-2 1-1,-1-1 1,-1 0 0,-2 0-1,0 0 1,-12 30 0,8-38-370,10-16 439,0 0-1,0 0 1,0 0 0,-1 1 0,1-1 0,0 0 0,0 0 0,0 0 0,-1 1 0,1-1-1,0 0 1,-1 0 0,1 0 0,0 0 0,0 0 0,-1 0 0,1 0 0,0 0 0,-1 0-1,1 0 1,0 0 0,0 0 0,-1 0 0,1 0 0,0 0 0,-1 0 0,1 0 0,-1 0 0,0-1-13,0-1 0,1 1 0,-1 0 0,0-1 0,0 1 0,1 0 0,-1-1 0,1 1 0,-1-1 0,1 1 0,0-1 0,-1 1 0,1-1 0,0 1 0,0-1 1,0 0-1,0-1 0,0-32-363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0.101"/>
    </inkml:context>
    <inkml:brush xml:id="br0">
      <inkml:brushProperty name="width" value="0.05" units="cm"/>
      <inkml:brushProperty name="height" value="0.05" units="cm"/>
    </inkml:brush>
  </inkml:definitions>
  <inkml:trace contextRef="#ctx0" brushRef="#br0">0 5 19756,'2'-4'2033,"3"4"-1481,-5 3-336,3 0 1104,1 4-1792,1-2 688,9 7-376,1-1-160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0.666"/>
    </inkml:context>
    <inkml:brush xml:id="br0">
      <inkml:brushProperty name="width" value="0.05" units="cm"/>
      <inkml:brushProperty name="height" value="0.05" units="cm"/>
    </inkml:brush>
  </inkml:definitions>
  <inkml:trace contextRef="#ctx0" brushRef="#br0">100 10 19852,'4'-9'1501,"-3"13"-643,-6 25-104,4-26-674,-39 214 3016,-17 300-1628,57-507-1436,-1 1 19,1 1 0,0-1 0,1 0-1,0 0 1,3 15 0,-4-25-44,1 0 1,-1 0-1,0 0 1,1 0-1,-1 0 1,1 0-1,-1 0 0,1 0 1,-1 0-1,1 0 1,-1 0-1,1-1 1,0 1-1,1 1 0,-2-2-3,0 0 0,1 0-1,-1 0 1,0 0-1,1 1 1,-1-1-1,0 0 1,1 0 0,-1 0-1,0 0 1,1 0-1,-1 0 1,0-1-1,1 1 1,-1 0 0,0 0-1,1 0 1,-1 0-1,0 0 1,1 0-1,-1 0 1,0-1 0,0 1-1,1 0 1,-1 0-1,0 0 1,1-1-1,-1 1 1,2-3 12,1 0 1,-1 0-1,-1 0 1,1 0-1,0 0 1,-1 0-1,2-6 1,14-49 164,15-110-1,-23 113-136,-8 53-45,7-28 9,-8 29-8,0 1 0,0 0-1,0-1 1,1 1 0,-1 0 0,0 0-1,0-1 1,1 1 0,-1 0-1,0-1 1,0 1 0,1 0-1,-1 0 1,0 0 0,1-1-1,-1 1 1,0 0 0,1 0-1,-1 0 1,0 0 0,1 0-1,-1 0 1,1-1 0,0 1 0,-1 1-3,1-1 1,0 0 0,0 0 0,-1 1-1,1-1 1,0 1 0,0-1 0,-1 1 0,1-1-1,0 1 1,-1-1 0,1 1 0,0 0 0,-1-1-1,1 2 1,2 2-26,0 0 0,1-1-1,-1 1 1,1-1 0,-1 0 0,1 0 0,0 0-1,0 0 1,5 2 0,-6-4 14,0 0 0,0-1-1,-1 1 1,1 0 0,0-1 0,0 0 0,0 0-1,-1 0 1,1 0 0,0 0 0,0-1 0,0 1 0,-1-1-1,1 0 1,0 1 0,-1-1 0,5-3 0,4-1-23,0-1 1,-1-1 0,0 0-1,0-1 1,0 0 0,-1 0 0,10-12-1,-6 5 21,0-2-1,-1 1 0,15-28 0,-21 31 26,-10 17 8,-12 22 4,7-9-12,2 1 1,0 0-1,1 0 0,-5 31 0,8-36-8,2 0-1,-1 0 0,2 0 1,0 0-1,0 0 1,1 0-1,5 21 0,-6-32 1,1 1-1,-1-1 0,1 0 0,0 0 1,-1 0-1,1 0 0,0 0 0,0 0 1,0 0-1,1-1 0,-1 1 0,0 0 1,1 0-1,-1-1 0,1 1 0,0-1 1,-1 0-1,1 1 0,0-1 0,3 2 1,-2-3-1,-1 1 0,1-1 0,-1 1 0,1-1 0,-1 0 0,1 0 0,-1 0 0,1 0 0,0-1 0,-1 1 0,1-1 0,-1 0 0,1 1 0,3-3 0,7-3 7,-1-1 0,-1 0 0,0-1 0,0 0 0,12-12 0,21-25 123,-44 45-122,0-1 1,1 1-1,-1-1 1,0 1-1,0 0 1,0-1-1,0 1 1,0-1-1,0 1 1,0-1-1,0 1 1,0-1-1,0 1 1,0-1-1,-1 1 1,1-1-1,0 1 1,0-1-1,0 1 1,0-1-1,-1 1 1,1-1-1,0 1 1,-1 0-1,1-1 1,-1 0-1,-13-17 150,4 6-29,8 10-113,1 0 0,-1-1-1,1 1 1,0-1 0,0 1 0,0-1 0,0 1 0,1-1 0,-1 0 0,1 1 0,-1-1 0,1 0-1,0 1 1,0-1 0,1-4 0,-1 6-13,1-1 0,0 1 0,0-1 0,0 1 0,0-1 0,0 1 0,0 0 0,1-1 0,-1 1 0,0 0 0,1 0 0,-1 0 0,1 0 0,-1 0 0,1 1 0,-1-1 0,1 0 0,0 1 0,-1-1 0,1 1 0,0-1 0,-1 1 0,1 0 0,3 0 0,42-8-18,91-26 0,-123 29 12,-1 0 0,-1-1 0,1 0 0,-1-1 0,0-1 0,0 0 0,-1-1-1,0-1 1,-1 1 0,16-18 0,-26 25 4,1 0 0,-1 0-1,0 0 1,0 0 0,0 0 0,0 0-1,0 0 1,0-1 0,0 1-1,0-4 1,-1 6-1,0 0 1,0-1-1,0 1 0,0 0 0,0-1 0,0 1 1,0 0-1,0-1 0,0 1 0,0 0 0,0-1 1,0 1-1,0 0 0,-1-1 0,1 1 0,0 0 1,0-1-1,0 1 0,0 0 0,-1-1 0,1 1 1,0 0-1,0 0 0,-1-1 0,1 1 0,-1 0 1,0-1-1,0 1 0,0 0 0,1 0 0,-1 0 0,0 0 1,0 0-1,0 0 0,0 0 0,0 0 0,0 0 0,0 1 1,0-1-1,0 0 0,1 1 0,-3 0 0,-4 2 0,0 1 0,0 1 0,1-1 0,-1 1 0,1 0 0,0 0 0,-11 13 0,3-2 0,-22 36 0,26-36-42,1 0 0,0 1 1,2 0-1,0 0 0,0 1 0,2 0 0,0 0 0,1 0 0,-1 20 0,5-35-66,-1-1-1,1 0 1,0 0-1,0 1 1,0-1-1,0 0 1,1 1-1,-1-1 1,1 0-1,-1 0 1,1 0-1,0 1 1,0-1-1,0 0 1,0 0-1,0 0 1,0 0 0,1 0-1,-1-1 1,0 1-1,1 0 1,3 2-1,-3-3-28,0 0 1,1-1-1,-1 1 0,0-1 1,1 0-1,-1 1 0,0-1 1,1 0-1,-1 0 0,0-1 1,1 1-1,-1 0 0,0-1 1,1 1-1,-1-1 0,0 0 1,0 0-1,0 0 1,1 0-1,-1 0 0,0 0 1,2-3-1,34-24-829,2-8-349</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1.178"/>
    </inkml:context>
    <inkml:brush xml:id="br0">
      <inkml:brushProperty name="width" value="0.05" units="cm"/>
      <inkml:brushProperty name="height" value="0.05" units="cm"/>
    </inkml:brush>
  </inkml:definitions>
  <inkml:trace contextRef="#ctx0" brushRef="#br0">113 4 15523,'0'0'62,"0"0"0,0 0 0,0-1 0,0 1 0,0 0 0,0 0 0,0 0 0,0 0 0,0 0 0,0-1 0,0 1 0,0 0 0,0 0 0,0 0 0,0 0 0,0 0 0,0 0 0,0 0 0,0-1 0,0 1 0,-1 0 0,1 0 0,0 0 0,0 0 0,0 0 0,0 0 0,0 0 0,0 0 0,0 0 1,-1 0-1,1 0 0,0 0 0,0 0 0,0 0 0,0 0 0,0 0 0,0 0 0,-1-1 0,1 2 0,0-1 0,0 0 0,0 0 0,0 0 0,0 0 0,-1 0 0,1 0 0,0 0 0,0 0 0,0 0 0,-11 5 1156,-8 10 981,11-7-1398,4-5-659,0 1 0,0-1-1,0 1 1,1 0 0,-1 0-1,1 0 1,0 0 0,0 1 0,1-1-1,-1 1 1,-2 6 0,5-10-146,0 0 1,0 0 0,0 0 0,1-1 0,-1 1 0,0 0 0,0 0-1,0 0 1,1 0 0,-1 0 0,0-1 0,1 1 0,-1 0-1,1 0 1,-1 0 0,1-1 0,-1 1 0,1 0 0,-1-1 0,1 1-1,0-1 1,-1 1 0,1 0 0,0-1 0,0 1 0,-1-1-1,1 0 1,0 1 0,0-1 0,0 0 0,0 1 0,0-1 0,-1 0-1,1 0 1,1 0 0,37 5-205,-30-5 167,22 2-96,-22-2 129,-1 0 0,1 0 0,0 1 0,0 0 0,0 1 0,0 0 0,-1 0 1,1 1-1,13 6 0,-21-9 17,-1 0 1,1 1-1,-1-1 1,1 1-1,-1-1 0,1 1 1,-1-1-1,1 1 1,-1-1-1,0 1 1,1 0-1,-1-1 1,0 1-1,1-1 1,-1 1-1,0 0 0,0-1 1,1 1-1,-1 0 1,0-1-1,0 1 1,0 0-1,0-1 1,0 1-1,0 1 0,-1-1 12,1 1 0,-1 0-1,1-1 1,-1 1 0,0-1-1,0 1 1,0 0 0,1-1-1,-2 0 1,0 2 0,-5 5 104,0-1 1,-15 11-1,15-13-54,-2 3-28,-62 46 485,64-50-658,0 1 0,-1-1 1,1-1-1,-1 1 0,1-1 0,-1-1 0,0 1 0,-12 1 1,20-4 86,-1 0 1,0 0 0,0 0 0,0 0 0,0 0 0,1 0 0,-1 0 0,0 0-1,0 0 1,0 0 0,1 0 0,-1-1 0,0 1 0,0 0 0,0-1 0,1 1-1,-1 0 1,0-1 0,1 1 0,-1-1 0,0 1 0,1-1 0,-1 1 0,1-1-1,-1 0 1,0 1 0,1-1 0,0 1 0,-1-1 0,1 0 0,-1-1 0,0 0-3,1 0 0,0 0 0,0 0 0,0 0 0,0 0 0,0 0 0,0 0 0,0 0 0,1 0 0,-1 0 0,1 0 0,-1 0 0,2-3 0,16-28-627</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1.550"/>
    </inkml:context>
    <inkml:brush xml:id="br0">
      <inkml:brushProperty name="width" value="0.05" units="cm"/>
      <inkml:brushProperty name="height" value="0.05" units="cm"/>
    </inkml:brush>
  </inkml:definitions>
  <inkml:trace contextRef="#ctx0" brushRef="#br0">215 40 17484,'29'-31'1727,"-28"31"-1660,0-1 0,0 0 1,0 0-1,0 0 1,0 1-1,0-1 0,0 0 1,0 1-1,0-1 0,0 1 1,0-1-1,0 1 0,2-1 1,-2 1-42,-1 0 0,0 0 0,1 0 0,-1 0 0,0 1-1,0-1 1,1 0 0,-1 0 0,0 0 0,0 0 0,1 1 0,-1-1 0,0 0 0,0 0 0,1 0 0,-1 1 0,0-1 0,0 0 0,0 0 0,0 1 0,1-1 0,-1 0 0,0 0 0,0 1-1,0-1 1,0 0 0,0 0 0,0 1 0,0-1 0,0 0 0,0 1 0,0-1 0,-3 31 1305,-13 37 152,-36 192 1173,47-222-2427,2 0 1,1 1-1,2-1 1,10 73-1,11-40-6,-28-75-752,-4-7 215,-14-19-309,-11-12 5,2-1 0,-49-81 1,80 118 691,0 0 1,0-1 0,0 1 0,1-1 0,0 0 0,-1-11 0,3 16-37,-1 0 1,1 0-1,0 0 1,0 0-1,0-1 1,0 1-1,1 0 1,-1 0-1,1 0 1,-1 0-1,1 0 1,0 0-1,0 0 0,0 0 1,0 0-1,0 0 1,0 0-1,0 1 1,0-1-1,1 0 1,-1 1-1,1-1 1,-1 1-1,1 0 0,3-2 1,4-2 66,0 1 1,0 1-1,0 0 1,1 0 0,0 1-1,-1 0 1,19-1-1,3-2-114,6 0-592,6-1-243,-1-2 0,0-2 0,48-17 0,-31 1 24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2.062"/>
    </inkml:context>
    <inkml:brush xml:id="br0">
      <inkml:brushProperty name="width" value="0.05" units="cm"/>
      <inkml:brushProperty name="height" value="0.05" units="cm"/>
    </inkml:brush>
  </inkml:definitions>
  <inkml:trace contextRef="#ctx0" brushRef="#br0">0 1 20732,'4'5'362,"-1"1"0,0-1 0,0 1 0,-1 0 0,0 0 0,0 0 0,0 1-1,-1-1 1,1 7 0,0 8 268,-2 30 1,0-19 135,1 178 334,0-199-1101,2-17 21,0-17 30,-10-129 344,0 24 300,9 136-877,0 0 0,1 0 0,-1-1-1,2 1 1,-1-1 0,1 0-1,0 0 1,0 0 0,1 0-1,6 7 1,-6-10-59,0 0-1,0 0 1,0-1-1,1 0 1,-1 0 0,1 0-1,0 0 1,-1-1 0,1 0-1,0 0 1,1-1-1,-1 0 1,0 0 0,0 0-1,0-1 1,1 1-1,-1-2 1,0 1 0,9-2-1,31-6-852</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3.219"/>
    </inkml:context>
    <inkml:brush xml:id="br0">
      <inkml:brushProperty name="width" value="0.05" units="cm"/>
      <inkml:brushProperty name="height" value="0.05" units="cm"/>
    </inkml:brush>
  </inkml:definitions>
  <inkml:trace contextRef="#ctx0" brushRef="#br0">198 383 16756,'-1'-1'118,"-1"1"1,0 0 0,1-1-1,-1 1 1,1 0 0,-1 0 0,0 0-1,1 0 1,-1 1 0,1-1-1,-1 0 1,1 1 0,-1-1 0,1 1-1,-1-1 1,1 1 0,-1 0-1,1 0 1,0-1 0,-1 1 0,1 0-1,0 0 1,0 0 0,-2 2-1,-27 30 1068,29-32-1073,-15 18 270,1 2 0,1-1 0,1 2 0,1-1 0,1 2 0,0 0 0,2 0 0,1 1 0,-10 48 0,17-68-321,1 0 1,-1 1-1,1-1 0,0 1 1,1-1-1,-1 1 1,1-1-1,0 0 0,2 9 1,-2-12-44,0 0 1,-1 1-1,1-1 1,0 0 0,0 0-1,-1 0 1,1 0-1,0 0 1,0 0 0,0 0-1,0 0 1,0 0-1,1-1 1,-1 1 0,0 0-1,0-1 1,0 1-1,1 0 1,-1-1 0,0 0-1,1 1 1,-1-1-1,0 0 1,1 0 0,-1 0-1,1 1 1,-1-2-1,0 1 1,1 0 0,-1 0-1,0 0 1,1-1-1,-1 1 1,3-1 0,2-2 24,0 1 0,0-1 1,0 0-1,0-1 1,0 1-1,-1-1 0,0 0 1,1-1-1,-2 1 1,1-1-1,5-7 0,5-7 136,22-37 0,-26 37-98,0-2 0,-1 1 0,-1-1 0,-1-1 0,0 0 0,-2 0 0,6-35 0,-13 52-19,0 5-37,-3 8 2,-5 23-10,1 0 0,2 1 1,-4 51-1,8-64-7,1-14-36,0 6 31,0-1 0,0 1 0,2 18 0,0-28-22,-1 1 0,0-1 0,0 1 0,1-1 0,-1 1 0,1-1 0,-1 0 0,1 1 0,-1-1 0,1 0 0,0 1 0,0-1 0,0 0 0,0 0 1,1 2-1,-1-3-15,0 1 1,0-1 0,0 0 0,0 1-1,0-1 1,0 0 0,0 0 0,0 0 0,0 0-1,0 1 1,0-2 0,0 1 0,0 0 0,0 0-1,0 0 1,0 0 0,0 0 0,0-1-1,0 1 1,0-1 0,0 1 0,0-1 0,0 1-1,1-2 1,5-2-255,-1 0 0,1-1 0,-2 0 0,1-1 0,0 1 0,-1-1 0,8-11-1,32-53-2015,-38 57 1875,140-283-5659,-17 28 8411,-116 248 1956,-22 48-3118,-77 223 1967,74-210-2921,2 1 0,2 0 1,2 0-1,0 54 1,5-89-180,0-4-22,-1-1 0,1 0 0,0 1 1,0-1-1,0 0 0,0 1 0,1-1 1,-1 0-1,0 0 0,1 1 0,0-1 1,-1 0-1,1 0 0,0 0 0,0 0 1,1 0-1,-1 0 0,0 0 0,0 0 1,4 3-1,-5-5-7,1 0 1,-1 1-1,1-1 0,-1 0 1,1 0-1,-1 0 0,1 0 1,-1 1-1,1-1 0,-1 0 1,1 0-1,-1 0 0,1 0 0,-1 0 1,1 0-1,-1-1 0,1 1 1,-1 0-1,0 0 0,1 0 1,-1 0-1,1 0 0,-1-1 1,1 1-1,-1 0 0,1 0 1,-1-1-1,1 1 0,11-17 37,2-23 12,-13 39-48,10-43-1,-2-1 1,-1 0-1,-3 0 1,0-58-1,-3 92-103,3 14 43,8 21 4,-9-15 19,0-2 26,0-1 0,0 0 0,0-1 0,0 1 0,1-1 0,0 1 1,0-1-1,1-1 0,-1 1 0,1-1 0,0 0 0,0 0 0,8 2 0,-9-4 8,0 0 0,1-1 0,-1 1 0,1-1 0,-1-1 0,1 1 0,-1-1 0,1 0 0,-1 0 0,1-1 0,-1 1 0,1-1 0,-1-1 0,0 1 0,1-1 0,-1 0 0,10-5 0,-1 0 1,0-2-1,-1 0 0,0 0 0,0-2 1,-1 1-1,13-15 0,-17 16 4,0 0 0,0 0 0,-2-1 1,1 0-1,-1-1 0,0 1 0,-1-1 0,8-22 0,-13 32-2,0 0 1,1 0-1,-1 0 0,0 0 1,0 0-1,0 0 0,0 0 1,1 0-1,-1 0 1,-1 0-1,1 0 0,0 0 1,0 0-1,0 0 0,-1-2 1,1 3-2,-1 0 1,1 0 0,0 0-1,0-1 1,-1 1 0,1 0-1,0 0 1,-1 0-1,1 0 1,0 0 0,-1 0-1,1 0 1,0 0 0,0 0-1,-1 0 1,1 0 0,0 0-1,-1 0 1,1 0-1,0 1 1,-1-1 0,1 0-1,0 0 1,0 0 0,-1 0-1,1 0 1,0 1-1,0-1 1,-1 0 0,1 1-1,-4 2 6,0 0-1,1 0 1,0 1 0,0-1-1,-4 7 1,-11 19 26,1 1 0,2 0 0,-19 52 1,27-61-36,1 1 0,1-1 0,1 1 0,0-1 0,2 1 0,1 38 0,1-57-27,0 0 0,0 0 0,1 0 0,-1 0-1,1-1 1,0 1 0,0 0 0,0 0 0,2 3 0,-3-5-5,1-1 0,0 1 0,-1 0 0,1-1 0,0 1 0,-1-1 0,1 1 0,0-1 0,-1 1 0,1-1 0,0 0 0,0 1 0,0-1 0,-1 0 0,1 0 0,0 1 0,0-1 0,0 0 0,0 0 0,0 0 0,-1 0 0,1 0 0,0 0 0,0 0 0,0-1 0,0 1 0,-1 0 0,1 0 0,0-1 0,0 1 0,0 0 0,-1-1 0,1 1 0,0-1 0,0 1 0,-1-1 0,1 1 0,0-2 0,7-3-334,-1-1 0,0-1 0,0 1 0,0-1 0,-1 0 0,0-1 0,5-8-1,36-64-1126,-36 60 943,103-178-7271,-34 70 11225,-87 139-1246,-1 0-1312,0 1-1,1 0 0,1 0 0,0 0 0,-7 19 1,12-28-837,1-1 0,-1 1 0,0 0 0,1 0 0,0 0 0,0 0 0,0-1 0,0 1 0,0 0 1,0 0-1,1 0 0,-1 0 0,1-1 0,0 1 0,0 0 0,0-1 0,0 1 0,1 0 0,-1-1 1,0 0-1,1 1 0,0-1 0,0 0 0,0 0 0,0 0 0,0 0 0,0 0 0,0 0 0,0 0 1,1-1-1,-1 1 0,6 1 0,10 5-24,0-1-1,20 5 1,-27-9 27,0 0 0,0 1 0,0 0 0,-1 0 0,1 1 0,-1 1 0,0 0 0,-1 0 0,15 12 0,-22-15 19,0-1 0,0 0 1,0 1-1,0 0 1,-1-1-1,1 1 1,-1 0-1,1 0 0,-1 0 1,0 0-1,0 0 1,-1 0-1,1 0 1,-1 0-1,1 0 0,-1 0 1,0 0-1,0 0 1,0 0-1,-1 1 0,1-1 1,-1 0-1,0 0 1,1 0-1,-1 0 1,-1 0-1,1 0 0,0-1 1,-1 1-1,1 0 1,-1-1-1,-3 4 1,-2 3 55,0 0 1,-1-1-1,0 0 0,0 0 1,-1-1-1,0 0 1,-16 10-1,17-13-165,1 0-1,-1-1 1,0 0 0,1 0-1,-1 0 1,0-1-1,-11 1 1,15-2 48,0-1 0,-1 0 0,1 0 0,0 0 0,-1 0 0,1-1 0,0 0 0,-1 0 0,1 0 0,0 0 0,0-1 0,0 1 0,0-1 0,0 0 0,-5-4 0,-19-19-267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8.983"/>
    </inkml:context>
    <inkml:brush xml:id="br0">
      <inkml:brushProperty name="width" value="0.05" units="cm"/>
      <inkml:brushProperty name="height" value="0.05" units="cm"/>
    </inkml:brush>
  </inkml:definitions>
  <inkml:trace contextRef="#ctx0" brushRef="#br0">25 41 15627,'-1'0'309,"1"1"0,-1-1 0,0 1 0,0-1 0,1 1 0,-1-1 0,1 1 0,-1-1-1,0 1 1,1 0 0,-1-1 0,1 1 0,-1 0 0,1 0 0,0-1 0,-1 2 0,-10 24 2453,11-25-2686,-1 1 0,1-1 1,-1 0-1,1 1 0,-1-1 0,1 1 0,0-1 0,0 1 1,0-1-1,0 1 0,0-1 0,0 1 0,1-1 1,-1 1-1,0-1 0,1 1 0,-1-1 0,1 0 0,-1 1 1,1-1-1,0 0 0,-1 1 0,1-1 0,0 0 0,0 0 1,0 0-1,0 0 0,0 0 0,0 0 0,2 2 1,1-2-51,-1 0 1,1 0 0,-1 0-1,1 0 1,0 0 0,-1-1-1,1 0 1,0 0 0,-1 0 0,1 0-1,6-1 1,26-7 14,0 0 0,-1-3 0,0-1 0,49-24-1,39-13-7,-108 47 0,-14 2-31,-1 0 0,0 1 0,0-1-1,0 0 1,0 0 0,0 0 0,1 1 0,-1-1 0,0 0 0,0 0 0,0 1-1,0-1 1,0 0 0,0 0 0,0 1 0,0-1 0,0 0 0,0 0 0,0 1 0,0-1-1,0 0 1,0 0 0,0 0 0,0 1 0,0-1 0,0 0 0,-1 0 0,1 1-1,0-1 1,0 0 0,0 0 0,0 0 0,-1 1 0,-19 25 138,13-19-109,4-2-6,-1-1 6,0 0 1,1 1 0,0-1 0,0 1 0,0 0-1,1 0 1,-4 10 0,6-15-28,0 0 1,0 1-1,0-1 0,-1 1 0,1-1 0,0 0 1,0 1-1,0-1 0,0 1 0,0-1 1,0 1-1,1-1 0,-1 0 0,0 1 0,0-1 1,0 1-1,0-1 0,0 0 0,1 1 1,-1-1-1,0 1 0,0-1 0,1 0 1,-1 1-1,0-1 0,0 0 0,1 0 0,-1 1 1,0-1-1,1 1 0,16 2 69,18-8-18,-8-3-43,-1-1 1,-1-1-1,26-14 1,29-12-79,-79 35 65,30-7-71,-31 8 70,1 0 1,-1 0-1,1 0 0,0 0 1,-1 0-1,1 0 0,-1 0 1,1 0-1,-1 0 0,1 0 0,-1 0 1,1 0-1,-1 0 0,1 1 1,-1-1-1,1 0 0,-1 0 1,1 1-1,-1-1 0,1 0 1,-1 1-1,0-1 0,1 0 1,-1 1-1,0-1 0,1 1 1,-1-1-1,0 1 0,1-1 1,-1 1-1,0-1 0,0 1 1,1-1-1,-1 1 0,0-1 1,0 1-1,0-1 0,0 1 1,0-1-1,0 1 0,0-1 1,0 1-1,0-1 0,0 1 1,0 0-1,0-1 0,0 1 0,-1-1 1,1 1-1,0-1 0,-1 1 1,-4 17-9,-1 0-1,-11 24 1,8-22 1,-9 29-1,18-49-22,-1 1-1,1 0 1,0 0-1,0 0 1,-1 0-1,1 0 1,0 0-1,0 0 0,0 0 1,0 0-1,0 0 1,0-1-1,0 1 1,1 0-1,-1 0 1,1 2-1,-1-3 22,0 0 0,0 0 0,1 0 0,-1 0-1,0 1 1,1-1 0,-1 0 0,0 0 0,1 0 0,-1 0 0,0 0 0,1 0-1,-1 0 1,1 0 0,-1 0 0,0 0 0,1 0 0,-1 0 0,0 0 0,1 0-1,-1 0 1,0 0 0,1-1 0,-1 1 0,0 0 0,1 0 0,-1 0 0,0-1-1,29-20-68,-25 17 142,20-16-228,5-1-60</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4.780"/>
    </inkml:context>
    <inkml:brush xml:id="br0">
      <inkml:brushProperty name="width" value="0.05" units="cm"/>
      <inkml:brushProperty name="height" value="0.05" units="cm"/>
    </inkml:brush>
  </inkml:definitions>
  <inkml:trace contextRef="#ctx0" brushRef="#br0">261 178 16804,'3'-6'301,"0"-1"1,-1 0-1,0 1 1,0-1 0,0 0-1,-1 0 1,0 0 0,0 0-1,-1-1 1,0-7-1,-1 10-128,0 0-1,0 1 1,0-1-1,-1 1 0,1-1 1,-1 1-1,0 0 0,0-1 1,-1 1-1,1 0 0,-1 0 1,0 1-1,0-1 1,0 1-1,-1-1 0,-4-3 1,5 5-76,1 0 1,-1 0-1,0 0 1,0 0-1,0 0 1,0 1-1,0 0 1,0-1 0,-1 1-1,1 0 1,0 1-1,-1-1 1,1 1-1,0-1 1,-1 1-1,-5 0 1,5 1-20,-1 0 1,0 0-1,1 1 1,-1-1-1,1 1 1,-1 0-1,1 0 1,0 0-1,-1 1 1,-5 4-1,0 2-10,0 0 0,1 1-1,0 0 1,1 0 0,0 1-1,0 0 1,-9 20 0,8-14-46,2 1 1,0 0 0,-5 24-1,9-31-19,1-1 0,1 1 0,0-1 0,0 1 0,1-1-1,0 1 1,3 15 0,-2-24-2,-1 0-1,0 0 1,0 0 0,1-1-1,-1 1 1,1 0-1,0-1 1,-1 1-1,1 0 1,0-1 0,0 1-1,0-1 1,0 1-1,0-1 1,0 1 0,1-1-1,-1 0 1,0 0-1,1 0 1,-1 1-1,1-1 1,-1-1 0,1 1-1,0 0 1,-1 0-1,1-1 1,0 1 0,-1 0-1,1-1 1,0 0-1,0 1 1,-1-1-1,1 0 1,0 0 0,0 0-1,0 0 1,0-1-1,-1 1 1,1 0-1,0-1 1,0 1 0,-1-1-1,1 1 1,0-1-1,1-1 1,7-3 6,1 0 1,-1-1-1,-1 0 1,1-1-1,-1 0 1,0 0-1,-1-1 0,1 0 1,12-18-1,-3 2 95,-1-1 0,22-42 0,-28 39 87,-10 25-40,-3 13-23,1-5-101,-3 14 9,0 0 0,2 1 0,1-1 0,0 1 0,1-1 1,1 0-1,5 27 0,-6-44-29,1 1 1,-1-1-1,1 0 1,-1 1-1,1-1 1,0 0-1,0 1 1,0-1-1,1 0 1,-1 0-1,0 0 1,1 0-1,-1 0 1,1 0-1,0 0 1,0-1-1,-1 1 1,1-1-1,0 1 1,1-1-1,-1 0 1,0 1-1,0-1 1,0 0-1,1 0 1,-1-1-1,0 1 1,1 0-1,-1-1 1,1 0-1,-1 1 1,1-1 0,-1 0-1,1 0 1,-1-1-1,1 1 1,-1 0-1,0-1 1,1 1-1,-1-1 1,1 0-1,-1 0 1,3-1-1,9-6 49,1-1 0,-1 0 0,0-1 0,-1 0 0,0-2 0,-1 1 0,18-22 0,-12 14 47,-1 1 1,29-21-1,-44 38-96,-1 0 0,0 0 0,1 0 0,-1 0 0,1 0 0,-1 0 0,1 0 0,-1 1 0,1-1 0,0 0 0,-1 1 0,1 0 0,0-1 0,0 1 0,-1 0 0,1 0-1,0 0 1,-1 0 0,5 1 0,-5-1-2,0 1-1,0 0 0,0 0 0,1 0 1,-1 0-1,0 0 0,0 0 0,0 1 1,-1-1-1,1 0 0,0 0 0,0 1 1,-1-1-1,1 0 0,0 1 0,-1-1 1,0 1-1,1-1 0,-1 1 0,0-1 1,0 1-1,0 2 0,6 103 47,-6-107-47,0 1-1,-1-1 1,1 0-1,0 1 0,0-1 1,0 1-1,0-1 1,0 1-1,0-1 0,0 1 1,1-1-1,-1 0 1,0 1-1,0-1 0,0 1 1,0-1-1,0 1 1,1-1-1,-1 0 0,0 1 1,0-1-1,1 0 1,-1 1-1,0-1 0,0 0 1,1 1-1,-1-1 1,1 0-1,-1 0 0,0 1 1,1-1-1,-1 0 1,0 0-1,1 1 0,-1-1 1,1 0-1,-1 0 1,1 0-1,-1 0 0,0 0 1,1 0-1,-1 0 1,1 0-1,-1 0 0,1 0 1,-1 0-1,1 0 1,-1 0-1,0 0 0,1 0 1,-1-1-1,1 1 1,-1 0-1,0 0 0,1 0 1,-1-1-1,1 1 1,-1 0-1,0 0 0,1-1 1,-1 0-1,24-24 78,-22 22-77,29-39 78,-23 28-55,2 1 0,-1 0 0,2 1 0,-1 0 0,2 0 0,21-16 0,-32 27-25,1 0 0,-1 0-1,1 0 1,-1 0 0,1 0 0,-1 1-1,1-1 1,0 1 0,-1-1 0,1 1-1,0-1 1,0 1 0,-1 0 0,1 0-1,0 0 1,0 0 0,-1 0 0,1 0-1,3 1 1,-3 0-1,-1 0 1,0 0-1,1 0 0,-1 0 1,0 0-1,1 0 0,-1 0 1,0 1-1,0-1 0,0 0 1,0 1-1,0-1 0,-1 0 1,1 1-1,0-1 0,0 4 1,2 6-8,0 0 0,-2 0 0,1 0 0,-1 20 0,-1-27 4,-5 86-1742,15-110-639,-6 2 1607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5.244"/>
    </inkml:context>
    <inkml:brush xml:id="br0">
      <inkml:brushProperty name="width" value="0.05" units="cm"/>
      <inkml:brushProperty name="height" value="0.05" units="cm"/>
    </inkml:brush>
  </inkml:definitions>
  <inkml:trace contextRef="#ctx0" brushRef="#br0">112 299 21109,'-1'-1'140,"0"0"1,0 0 0,-1 0 0,1 1 0,0-1-1,0 0 1,-1 1 0,1 0 0,0-1 0,-1 1-1,1 0 1,0-1 0,-1 1 0,1 0 0,0 0-1,-1 0 1,1 0 0,-1 0 0,1 1 0,0-1-1,-2 1 1,0 0-3,0 0-1,1 0 0,0 1 1,-1-1-1,1 1 0,0 0 0,0-1 1,-1 1-1,2 0 0,-3 3 1,-3 3 19,2 0 0,-1 1 0,1 0 0,-7 18 0,8-19-139,1 1 1,0-1 0,1 1 0,0 0 0,0 0 0,1 0 0,-1 16-1,2-24-14,0-1 1,0 1-1,0 0 0,0-1 0,0 1 0,0-1 0,0 1 0,0 0 0,0-1 0,0 1 1,0 0-1,0-1 0,0 1 0,0 0 0,1-1 0,-1 1 0,0-1 0,1 1 0,-1-1 1,0 1-1,1-1 0,-1 1 0,1-1 0,-1 1 0,0-1 0,1 1 0,-1-1 0,1 1 0,-1-1 1,1 0-1,0 1 0,-1-1 0,1 0 0,-1 0 0,1 1 0,0-1 0,-1 0 0,1 0 1,0 0-1,-1 0 0,1 0 0,-1 0 0,1 0 0,0 0 0,-1 0 0,1 0 0,0 0 1,-1 0-1,1-1 0,0 1 0,-1 0 0,1 0 0,-1-1 0,1 1 0,-1 0 0,1-1 0,-1 1 1,1 0-1,-1-1 0,1 1 0,-1-1 0,1 0 0,5-3 46,0-1 0,-1 0 1,0 0-1,8-10 0,5-11 113,0-2-1,-2 0 1,22-51 0,24-95 419,-56 156-529,-2 8 2,-1-1 0,0 1-1,0-1 1,-1 0 0,1-21 0,-3 32-54,0 0 1,0 0-1,0 0 1,0 0-1,0 0 1,0 1-1,0-1 1,0 0-1,0 0 1,0 0-1,0 0 1,0 0-1,0 0 1,0 0-1,0 1 1,0-1-1,-1 0 1,1 0-1,0 0 1,0 0-1,0 0 1,0 0-1,0 0 0,0 0 1,0 1-1,0-1 1,0 0-1,0 0 1,0 0-1,-1 0 1,1 0-1,0 0 1,0 0-1,0 0 1,0 0-1,0 0 1,0 0-1,0 0 1,-1 0-1,1 0 1,0 0-1,0 0 1,0 0-1,0 0 1,0 0-1,0 0 1,0 0-1,-1 0 1,1 0-1,0 0 1,0 0-1,0 0 1,0 0-1,0 0 1,0 0-1,0 0 1,0 0-1,-1 0 1,1-1-1,0 1 0,0 0 1,0 0-1,0 0 1,0 0-1,0 0 1,0 0-1,0 0 1,-7 12 24,-6 28-48,1 1 1,3 1-1,1-1 1,2 1 0,2 1-1,1 56 1,3-89-122,0 0-1,0 0 1,1 0 0,1 0-1,-1 0 1,2 0 0,-1-1-1,1 1 1,1 0-1,0-1 1,7 14 0,-10-22 118,0 1 0,0-1 0,0 0 1,1 1-1,-1-1 0,0 0 0,0 0 1,1 0-1,-1 0 0,0 0 0,3 1 0,-2-1-8,-1-1-1,0 0 1,1 0-1,-1 0 1,1 0-1,-1 0 0,0 0 1,1 0-1,-1-1 1,0 1-1,2-1 1</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5.860"/>
    </inkml:context>
    <inkml:brush xml:id="br0">
      <inkml:brushProperty name="width" value="0.05" units="cm"/>
      <inkml:brushProperty name="height" value="0.05" units="cm"/>
    </inkml:brush>
  </inkml:definitions>
  <inkml:trace contextRef="#ctx0" brushRef="#br0">6 1 19116,'3'29'3325,"-8"78"-230,2 31-1852,2-135-1228,1-1-1,0 0 1,0 0 0,1 1-1,-1-1 1,0 0 0,1 0 0,-1 0-1,1 0 1,0 1 0,0-1-1,0 0 1,0 0 0,0 0-1,0-1 1,0 1 0,1 0-1,-1 0 1,2 1 0,-2-3-7,0 1 0,0-1 0,0 1 0,-1-1 0,1 0 0,0 0 0,0 0 0,0 0 0,0 1 0,0-1 0,0 0 0,-1 0 0,1-1 0,0 1 0,0 0 0,0 0 0,0 0 0,1-1 0,0 0 8,1 0-1,0-1 1,0 1-1,-1-1 0,1 1 1,-1-1-1,3-3 1,15-15 93,0-1 1,24-36 0,-31 39-66,0 1 1,1 0-1,0 1 1,1 1-1,28-22 1,-41 36-44,-1 0 1,0 0 0,1 0-1,-1 0 1,0 0 0,1 1-1,-1-1 1,1 1 0,-1-1-1,1 1 1,-1 0 0,1-1-1,-1 1 1,1 0 0,-1 0-1,1 0 1,0 0 0,-1 0-1,1 0 1,2 1 0,-3 0 0,0 0 1,1 0-1,-1 0 1,0 0 0,0 0-1,1 0 1,-1 0-1,0 0 1,0 0-1,0 0 1,-1 1-1,1-1 1,0 0 0,0 1-1,-1-1 1,2 3-1,0 5 13,1 0-1,-1 0 0,-1 1 1,1 17-1,-2-4 11,0-15-13,0-1 0,0 1 0,1 0 0,0 0 0,0-1 0,0 1 1,4 8-1,-5-16-10,0 1 1,1 0 0,-1-1 0,1 1 0,-1 0-1,0-1 1,1 1 0,-1-1 0,1 1 0,0-1-1,-1 1 1,1-1 0,-1 1 0,1-1 0,0 1-1,-1-1 1,1 0 0,0 1 0,-1-1 0,1 0-1,0 0 1,0 0 0,-1 1 0,1-1 0,0 0-1,0 0 1,-1 0 0,1 0 0,0 0 0,0 0-1,-1-1 1,1 1 0,0 0 0,-1 0 0,1 0-1,0-1 1,0 1 0,-1 0 0,2-1-1,23-18 51,-25 19-53,25-26 60,33-45 1,3-3 22,-60 72-84,1 1 1,-1-1-1,1 1 1,-1-1 0,1 1-1,0-1 1,-1 1-1,1 0 1,0 0-1,0 0 1,0 0-1,0 0 1,0 0-1,0 1 1,0-1 0,0 1-1,4-1 1,-6 1-1,1 0 0,0 0 0,0 0 0,-1 1 0,1-1 1,0 0-1,-1 0 0,1 1 0,0-1 0,-1 1 0,1-1 0,-1 1 1,1-1-1,-1 1 0,1-1 0,-1 1 0,1-1 0,-1 1 0,1 0 1,0 2-1,1-1 0,-2 0 0,1 1 0,0-1 0,0 0 0,-1 1 0,1-1 0,-1 3 0,1 14-153,-1 0 0,-1 0 0,-1 0 0,-1 0-1,0-1 1,-1 1 0,-11 30 0,4-29-832,10-20 969,1 0 0,-1 0 0,1 1 0,0-1 0,-1 0 0,1 0 0,-1 1 0,1-1 0,-1 0 0,1 0 0,-1 0 0,1 0 0,-1 0 0,1 0 0,-1 0 0,1 0 0,-1 0 0,1 0 0,-1 0 0,1 0 0,-1 0 0,1 0 0,-1 0 0,1-1 0,-1 1 0,1 0 0,-1 0 0,1-1 0,0 1 0,-1 0 0,1 0 0,-1-1 0,1 1 0,0 0 0,-1-1 0,1 1 0,0-1 0,-1 1 0,1 0 0,0-1 0,0 1 0,0-1 0,-1 1 0,1-1 0,0 1 0,0-2 0,-12-23-551</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6.330"/>
    </inkml:context>
    <inkml:brush xml:id="br0">
      <inkml:brushProperty name="width" value="0.05" units="cm"/>
      <inkml:brushProperty name="height" value="0.05" units="cm"/>
    </inkml:brush>
  </inkml:definitions>
  <inkml:trace contextRef="#ctx0" brushRef="#br0">0 2 17244,'6'-1'1776,"4"1"-1272,-1 6-592,-2 1 952,7 3-496,5-1-176,10 1-384</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6.780"/>
    </inkml:context>
    <inkml:brush xml:id="br0">
      <inkml:brushProperty name="width" value="0.05" units="cm"/>
      <inkml:brushProperty name="height" value="0.05" units="cm"/>
    </inkml:brush>
  </inkml:definitions>
  <inkml:trace contextRef="#ctx0" brushRef="#br0">153 188 19460,'0'-1'113,"0"1"-1,0-1 1,0 0 0,-1 0-1,1 0 1,0 0 0,-1 0-1,1 1 1,0-1 0,-1 0-1,1 0 1,-1 1 0,0-1-1,1 0 1,-1 0 0,1 1-1,-1-1 1,0 1 0,0-1-1,1 1 1,-1-1 0,-1 0-1,1 2-27,0-1 0,0 0-1,0 1 1,0-1 0,1 1-1,-1-1 1,0 1 0,0 0-1,0-1 1,1 1 0,-1 0-1,0-1 1,1 1 0,-1 0-1,1 0 1,-1 0-1,1 0 1,-1-1 0,1 1-1,-1 0 1,1 0 0,0 1-1,-10 22 526,1 0-1,2 0 0,1 0 0,-5 34 0,-6 103 185,16-137-610,-4 48 311,5 94-1,2-136-420,2 0-1,1 0 1,1-1-1,1 0 0,2 0 1,12 28-1,-11-38-44,-4-14 15,-4-15 26,-4-7-42,0 0 1,-1 0 0,-1 0-1,-9-26 1,1 5-19,-75-254-135,85 285 104,0-1 1,0 1-1,1-1 0,0 1 1,1-1-1,-1-10 1,1 17 15,1 0 1,-1 1 0,0-1 0,0 1 0,1-1-1,-1 0 1,0 1 0,0-1 0,1 1 0,-1-1-1,1 1 1,-1-1 0,0 1 0,1 0 0,-1-1-1,1 1 1,-1-1 0,1 1 0,-1 0 0,1 0-1,0-1 1,-1 1 0,1 0 0,-1 0 0,1-1-1,-1 1 1,1 0 0,0 0 0,-1 0 0,1 0-1,0 0 1,0 0 0,23 4-162,-19-3 96,6 1-123,0-1-1,0 0 1,0 0 0,0-1 0,-1-1-1,1 0 1,0 0 0,0-1-1,-1-1 1,1 1 0,-1-2 0,13-5-1,-9 2-160,0-1 0,0 0-1,-1-1 1,-1-1 0,1 0-1,-2 0 1,19-22 0,-9 7-77,-2-2 0,-1 0 0,-1-1 0,-2-1 0,-1 0 0,-1-1 0,15-51 0,-23 64 570,0-1 1,-1-1 0,2-34-1,-7 47 147,-1 6-60,-4 10 167,-11 37 317,3 1-1,1 1 1,-8 64 0,20-103-639,-17 127 807,16-114-737,1 0-1,2 0 1,6 45-1,-5-60-200,0 0 1,0 0-1,0-1 0,1 1 1,1-1-1,7 14 1,-10-19 21,0 0-1,0 0 1,1-1 0,-1 1 0,0-1 0,1 1 0,-1-1 0,1 0-1,-1 1 1,1-1 0,-1 0 0,1 0 0,0 0 0,0 0 0,0 0-1,-1-1 1,1 1 0,0 0 0,0-1 0,0 0 0,0 1 0,0-1-1,0 0 1,0 0 0,0 0 0,0 0 0,0 0 0,0-1 0,0 1 0,0 0-1,3-2 1,23-15-318,7-13-136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7.416"/>
    </inkml:context>
    <inkml:brush xml:id="br0">
      <inkml:brushProperty name="width" value="0.05" units="cm"/>
      <inkml:brushProperty name="height" value="0.05" units="cm"/>
    </inkml:brush>
  </inkml:definitions>
  <inkml:trace contextRef="#ctx0" brushRef="#br0">103 329 17236,'-28'53'3303,"-23"50"586,46-90-3586,1 0 0,0 0-1,1 1 1,0-1 0,1 1-1,-1 16 1,3-27-255,0-1-1,0 0 1,0 1-1,0-1 1,1 0 0,-1 0-1,1 1 1,-1-1-1,1 0 1,0 0 0,1 3-1,-1-4-37,-1-1 0,1 1-1,0-1 1,-1 1 0,1-1-1,0 1 1,-1-1 0,1 0-1,0 1 1,0-1 0,-1 0-1,1 1 1,0-1 0,0 0-1,0 0 1,-1 0 0,1 0 0,0 0-1,0 0 1,0 0 0,0 0-1,-1 0 1,1 0 0,0 0-1,0 0 1,0-1 0,0 1-1,-1 0 1,1-1 0,0 1-1,0 0 1,-1-1 0,1 1-1,0-1 1,-1 1 0,1-2 0,7-3-6,-1 0-1,0-1 1,-1 0 0,0-1 0,0 1 0,0-1 0,0-1 0,-1 1 0,-1-1 0,6-10 0,4-11 16,15-48-1,-21 55-6,-3 12-21,-2-1 0,1 1 0,-1-1 0,-1 0 0,1 1 0,-2-1 0,1-13 1,-9 36-113,-1 13 72,1 2 25,2-1 0,1 1 0,1 0 0,2 1 0,0-1 0,2 0 1,4 29-1,-4-52 23,0 1 1,0-1-1,1 0 0,-1 0 1,1 0-1,-1 0 0,1 0 1,4 5-1,-5-8 0,0 0 1,0 0-1,0 0 1,0 0-1,0 0 1,0 0-1,1 0 1,-1 0-1,0 0 0,0 0 1,1-1-1,-1 1 1,1-1-1,-1 1 1,0-1-1,1 1 0,-1-1 1,1 0-1,-1 0 1,1 0-1,-1 0 1,1 0-1,-1 0 1,1 0-1,-1 0 0,1 0 1,-1-1-1,2 0 1,3-1 1,0-1 0,0 0 0,0 0 0,-1 0 0,0-1 0,1 0 0,-2 0 0,1 0 0,6-7 0,5-7 8,16-24 1,-2-6 9,-1-1 0,-2-2 1,-3 0-1,-2-2 0,-2 0 0,-2-2 0,12-68 1,-28 116-24,-1-1 0,1 1 0,-2-1 0,1 1 0,-1-1 0,-1-12 1,1 20 1,0-1 0,0 1 1,0 0-1,-1 0 1,1 0-1,0 0 0,0 0 1,0-1-1,0 1 1,-1 0-1,1 0 0,0 0 1,0 0-1,0 0 1,-1 0-1,1 0 0,0 0 1,0 0-1,0-1 1,-1 1-1,1 0 0,0 0 1,0 0-1,-1 0 1,1 0-1,0 0 0,0 0 1,0 1-1,-1-1 1,1 0-1,0 0 1,0 0-1,0 0 0,-1 0 1,1 0-1,0 0 1,0 0-1,0 1 0,-1-1 1,1 0-1,0 0 1,0 0-1,0 0 0,0 0 1,0 1-1,-1-1 1,1 0-1,0 0 0,0 0 1,0 1-1,0-1 1,0 0-1,0 0 0,0 0 1,0 1-1,0-1 1,-10 15-21,-5 20 37,1 0-1,2 0 1,2 1 0,1 1 0,2-1 0,-6 75 0,12-88 46,3 37 0,-1-53-45,0 0 1,0-1-1,0 1 0,1 0 0,0-1 0,1 1 0,-1-1 0,1 0 0,6 9 1,-9-14-15,1 0 1,-1 0 0,1 0 0,0 0 0,-1 0 0,1 0-1,0 0 1,0-1 0,0 1 0,0 0 0,-1 0 0,1-1-1,0 1 1,0-1 0,0 1 0,0-1 0,1 1 0,-1-1 0,0 0-1,0 1 1,0-1 0,2 0 0,-2 0-2,0-1 0,1 1 1,-1 0-1,0-1 0,0 1 0,0-1 0,0 0 1,0 1-1,0-1 0,-1 0 0,1 0 1,0 0-1,0 0 0,0 1 0,-1-1 1,1 0-1,1-2 0,1-4 6,1-1-1,-1 1 1,0-1 0,2-13-1,-3 14-4,12-62 32,-13 61-43,0 1 0,-1-1 0,0 0 0,0 1 0,-1-1 0,-2-12 0,0 13-22,0 11 7,1 9-7,2-7 23,0 0 1,0 0-1,1 0 1,0-1-1,1 1 1,-1 0-1,1-1 0,0 1 1,0-1-1,1 0 1,-1 1-1,1-1 1,0 0-1,5 5 0,-6-7 7,1-1 0,0 1 0,0 0-1,0-1 1,0 0 0,1 0-1,-1 0 1,0 0 0,1 0-1,0-1 1,-1 1 0,1-1 0,0 0-1,-1 0 1,1 0 0,0-1-1,0 1 1,0-1 0,0 0-1,0 0 1,0-1 0,4 0 0,2-1-1,-1 0 0,1-1 0,-1 0 1,1-1-1,-1 0 0,0 0 0,-1-1 1,1 0-1,-1 0 0,8-8 0,7-7 33,38-44 0,-14 13 113,-64 92 33,17-40-176,-8 18 24,1 0-1,1 1 1,0-1-1,2 1 1,-4 39-1,7-58-52,1 0 0,0 0 0,0 0-1,0 0 1,0 0 0,0 0 0,0 0 0,0 0 0,1-1 0,-1 1-1,0 0 1,0 0 0,1 0 0,-1 0 0,1 0 0,-1 0-1,1 0 1,-1-1 0,1 2 0,0-2 7,-1 0 1,1 0-1,0 0 1,-1 0-1,1 0 1,-1 0-1,0 0 1,1-1-1,-1 1 1,1 0-1,-1 0 1,1 0-1,-1-1 0,1 1 1,-1 0-1,0-1 1,1 1-1,-1 0 1,1-1-1,-1 1 1,0 0-1,1-1 1,-1 1-1,1-1 0,3-5-8,0 0 0,-1 0-1,0-1 1,4-6-1,5-23-196,1-4-60</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7.870"/>
    </inkml:context>
    <inkml:brush xml:id="br0">
      <inkml:brushProperty name="width" value="0.05" units="cm"/>
      <inkml:brushProperty name="height" value="0.05" units="cm"/>
    </inkml:brush>
  </inkml:definitions>
  <inkml:trace contextRef="#ctx0" brushRef="#br0">31 2 20780,'-6'-1'1681,"0"10"-1241,0 2-256,1 6 448,2-1-776,2 1 136,-2-1-168,3 0-136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8.273"/>
    </inkml:context>
    <inkml:brush xml:id="br0">
      <inkml:brushProperty name="width" value="0.05" units="cm"/>
      <inkml:brushProperty name="height" value="0.05" units="cm"/>
    </inkml:brush>
  </inkml:definitions>
  <inkml:trace contextRef="#ctx0" brushRef="#br0">191 57 18708,'2'-12'947,"-2"8"-491,1 0 0,-1 0 0,1 1 0,-1-1 1,0 0-1,-1 0 0,0-5 0,1 9-386,0-1 0,0 1-1,-1 0 1,1-1 0,0 1-1,0-1 1,-1 1-1,1-1 1,0 1 0,-1 0-1,1-1 1,0 1-1,-1 0 1,1-1 0,-1 1-1,1 0 1,-1-1 0,1 1-1,0 0 1,-1 0-1,1 0 1,-1-1 0,0 1-1,-1 0 22,1 0-1,-1 0 1,1 0-1,-1 0 1,1 1-1,-1-1 1,0 0-1,1 1 1,-1-1 0,1 1-1,-3 1 1,-9 5 75,1 1 1,0 0-1,0 1 1,0 0-1,1 1 1,1 0-1,0 1 1,0 0-1,1 0 1,0 1-1,1 0 1,1 1-1,0 0 1,-10 25-1,16-37-143,1 0-1,-1 0 0,1 0 0,0 0 0,-1 0 0,1-1 0,0 1 1,0 0-1,0 0 0,0 0 0,0 0 0,0 0 0,0 0 0,0 0 1,0 0-1,0 0 0,0 0 0,0 0 0,1 0 0,-1 0 0,0-1 1,1 1-1,-1 0 0,1 0 0,-1 0 0,1 0 0,-1-1 0,2 2 1,-1-1-1,1-1 1,-1 1 0,1-1-1,-1 0 1,1 0 0,-1 0 0,1 1-1,-1-1 1,1-1 0,-1 1 0,1 0-1,-1 0 1,1-1 0,-1 1 0,3-1-1,7-4 46,0 1-1,0-1 0,12-8 0,38-31 97,-45 31-139,0 1-1,1 1 1,35-18 0,-51 28-26,0 1-1,0-1 0,0 1 1,-1-1-1,1 1 1,0-1-1,0 1 0,0 0 1,0 0-1,0-1 1,0 1-1,0 0 1,0 0-1,0 0 0,0 0 1,0 0-1,0 0 1,0 0-1,0 0 0,0 1 1,0-1-1,0 0 1,0 1-1,0-1 1,-1 0-1,1 1 0,0-1 1,0 1-1,0-1 1,0 1-1,-1 0 0,1-1 1,0 1-1,-1 0 1,2 1-1,0 2-5,-1 0 1,0 0-1,0 1 0,-1-1 0,1 0 0,-1 1 0,0 4 1,0-3 6,0 0 0,1-1 0,0 1 0,0-1 0,2 8 0,-3-12 4,1 0-1,-1 0 0,1 0 0,-1 0 0,1 0 0,-1 0 1,1 0-1,0-1 0,-1 1 0,1 0 0,0 0 0,0-1 1,0 1-1,0 0 0,-1-1 0,1 1 0,0-1 0,0 1 1,0-1-1,0 0 0,0 1 0,0-1 0,0 0 0,0 0 1,1 1-1,-1-1 0,0 0 0,0 0 0,0 0 0,0-1 1,2 1-1,4-1 18,-1-1 0,1 0 0,0 0 1,-1 0-1,0-1 0,1 0 0,7-5 1,42-32 84,-28 19-49,-15 11-34,24-15 13,-34 24-38,-1-1-1,0 1 1,1 0-1,-1 0 1,1 0-1,-1 1 1,1-1-1,-1 0 1,1 1-1,0 0 1,-1 0-1,1 0 1,3 0-1,-5 0 1,0 1 0,0-1 0,0 1 0,0-1 0,0 1 0,0-1 0,0 1 0,-1 0 0,1 0 0,0-1 0,0 1 0,0 0 0,-1 0 0,1 0 0,0 0 0,-1 0 0,1 0 0,-1 0 0,1 0-1,-1 0 1,0 0 0,1 0 0,-1 0 0,0 1 0,0-1 0,0 0 0,0 0 0,0 0 0,0 0 0,0 2 0,-4 39-20,2-33 24,-8 39-443,10-47 409,0-1 1,0 1-1,-1-1 0,1 0 0,0 1 1,0-1-1,-1 0 0,1 1 1,0-1-1,0 0 0,-1 1 0,1-1 1,-1 0-1,1 0 0,0 1 0,-1-1 1,1 0-1,0 0 0,-1 0 1,1 1-1,-1-1 0,1 0 0,-1 0 1,1 0-1,0 0 0,-1 0 1,1 0-1,-1 0 0,1 0 0,-1 0 1,1 0-1,-1 0 0,1 0 0,0 0 1,-1-1-1,1 1 0,-1 0 1,1 0-1,0 0 0,-1-1 0,1 1 1,0 0-1,-1 0 0,1-1 0,0 1 1,-1-1-1,-7-6-320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49.337"/>
    </inkml:context>
    <inkml:brush xml:id="br0">
      <inkml:brushProperty name="width" value="0.05" units="cm"/>
      <inkml:brushProperty name="height" value="0.05" units="cm"/>
    </inkml:brush>
  </inkml:definitions>
  <inkml:trace contextRef="#ctx0" brushRef="#br0">216 328 19276,'2'-5'292,"-1"-1"1,-1 0-1,1 1 0,-1-1 0,0 0 0,0 1 1,0-1-1,-1 0 0,-1-5 0,1 9-206,1 0 0,-1 0 0,0 0 0,1 1 1,-1-1-1,0 0 0,0 1 0,0-1 0,-1 1 0,1-1 0,0 1 0,0-1 0,-1 1 0,1 0 0,-1 0 0,1 0 0,-1 0 0,0 0 0,1 0 0,-1 0 0,0 0 0,0 1 1,1-1-1,-1 1 0,0-1 0,0 1 0,0 0 0,0-1 0,0 1 0,1 0 0,-4 1 0,0-1 26,0 1 0,0 1 0,-1-1 0,1 1 0,0 0 0,0 0 0,1 0 0,-1 1 0,0-1 0,1 1 0,-1 0 0,1 1 0,0-1 0,0 1 0,0 0 0,-5 7 0,-3 4 4,1 0-1,1 0 0,-13 28 1,18-32-92,0 1-1,0 0 1,1 0 0,-2 15 0,5-24-23,0 1 0,0 0 0,1 0 0,0 0 0,0 0 0,0 0 0,0 0 0,1 0 1,-1 0-1,1 0 0,0 0 0,0 0 0,0 0 0,1 0 0,0-1 0,3 8 0,-4-10 0,0 0 0,1 1-1,-1-1 1,0 0 0,0 0-1,1 0 1,-1 0 0,1 0-1,-1 0 1,1-1 0,-1 1 0,1 0-1,-1-1 1,1 1 0,-1-1-1,1 1 1,0-1 0,2 0-1,-1 0 2,1 0 0,-1 0 0,1-1 0,0 1 0,-1-1 0,1 0 0,-1 0 0,5-2 0,2-2 14,0 0-1,0-1 0,0-1 1,13-11-1,-3 1 92,-1-1-1,0-2 0,-2 1 1,0-2-1,-1-1 1,-2 0-1,0 0 1,-1-2-1,16-41 0,-25 53 29,-5 11 18,-9 21 1,-9 31-119,3 1 1,-13 75 0,28-120-34,0 0 1,0 0-1,1 0 0,0 0 1,0 1-1,3 10 1,-3-16-2,0-1 1,1 0-1,-1 1 1,0-1 0,1 0-1,-1 1 1,1-1-1,0 0 1,-1 0-1,1 0 1,0 1-1,0-1 1,0 0-1,0 0 1,0 0-1,0 0 1,0-1-1,0 1 1,0 0 0,0 0-1,1-1 1,-1 1-1,0 0 1,0-1-1,1 0 1,-1 1-1,0-1 1,1 0-1,-1 1 1,1-1-1,-1 0 1,0 0-1,1 0 1,-1 0 0,0 0-1,1-1 1,-1 1-1,1 0 1,1-1-1,5-2 7,0 0 0,0 0-1,0 0 1,-1-1 0,1-1-1,-1 1 1,10-8 0,47-45 31,-38 32-17,6-5 9,-21 17-30,1 2 0,0 0 0,1 1 0,0 0-1,0 0 1,26-12 0,-38 22-2,0-1 0,0 1 0,0-1 0,0 1-1,0 0 1,0 0 0,0 0 0,0 0 0,1 0 0,-1 0-1,0 0 1,0 0 0,0 0 0,0 0 0,0 0 0,0 1-1,0-1 1,0 0 0,0 1 0,0-1 0,0 1 0,0 0-1,0-1 1,0 1 0,0 0 0,0-1 0,0 1 0,-1 0-1,1 0 1,0 0 0,0-1 0,-1 1 0,1 0 0,-1 0-1,1 0 1,-1 0 0,1 0 0,-1 0 0,0 0-1,1 1 1,-1-1 0,0 0 0,0 0 0,0 2 0,2 7-10,-1 1 1,0-1 0,-2 19-1,1-20 4,-5 67 8,5-76 1,0 0-1,0 0 0,0 1 0,0-1 0,0 0 1,0 0-1,0 0 0,-1 1 0,1-1 1,0 0-1,0 0 0,0 0 0,0 1 1,0-1-1,0 0 0,0 0 0,0 1 1,1-1-1,-1 0 0,0 0 0,0 0 1,0 1-1,0-1 0,0 0 0,0 0 1,0 0-1,0 0 0,0 1 0,1-1 1,-1 0-1,0 0 0,0 0 0,0 0 1,0 1-1,1-1 0,-1 0 0,0 0 1,0 0-1,0 0 0,0 0 0,1 0 1,-1 0-1,0 0 0,0 0 0,1 0 1,7-9 39,7-18 10,10-37 51,18-70 1,-38 122-109,0 11-4,7 16-9,-2 0 14,-5-11 4,-1 0 1,1 0-1,0-1 1,0 1-1,0-1 1,0 0-1,1-1 1,-1 1-1,1-1 1,-1 0-1,1 0 1,0-1-1,0 0 0,0 0 1,0 0-1,0-1 1,0 0-1,0 0 1,0 0-1,0-1 1,0 0-1,9-2 1,4-3 3,0 1 1,0-2-1,0-1 1,-1 0 0,27-17-1,-26 14 7,-1-2-1,0 0 0,-1-1 1,0 0-1,-2-2 0,1 0 1,-2-1-1,0 0 0,-1-1 1,14-25-1,-25 38 1,0 0 0,0 0-1,0-1 1,0 1 0,0-11 0,-1 16-9,-1-1 1,0 0 0,0 1-1,0-1 1,0 0-1,0 0 1,0 1-1,0-1 1,0 0-1,0 0 1,0 1-1,0-1 1,0 0-1,0 0 1,-1 1-1,1-1 1,0 0-1,0 1 1,-1-1-1,1 0 1,-1 1-1,1-1 1,-1 1-1,1-1 1,-1 0-1,1 1 1,-1-1-1,1 1 1,-1-1-1,0 1 1,1 0-1,-1-1 1,1 1-1,-1 0 1,0-1-1,0 1 1,1 0-1,-1 0 1,0 0-1,0 0 1,1-1-1,-1 1 1,0 0-1,0 0 1,1 0 0,-1 1-1,0-1 1,1 0-1,-1 0 1,-1 1-1,-2 0 1,0 0 1,0 1-1,0 0 0,1 0 1,-1 0-1,1 1 0,-1-1 0,1 1 1,0-1-1,0 1 0,0 0 1,0 1-1,-4 5 0,-2 4-1,1 1-1,-10 20 0,11-20 9,1 0 0,1 1 0,0 0 0,1-1 0,1 2 0,-2 20 0,4-29-77,1-1-1,0 1 1,0 0 0,0 0 0,1-1 0,0 1 0,1 0 0,-1-1 0,1 1 0,0-1 0,1 1 0,-1-1 0,1 0 0,1 0 0,-1 0 0,1-1 0,4 6-1,-5-9-58,-1 1-1,0-1 0,1 0 1,-1 0-1,1 0 0,0-1 0,-1 1 1,1-1-1,0 1 0,0-1 1,0 0-1,0 0 0,0 0 0,0-1 1,0 1-1,1-1 0,-1 1 1,0-1-1,0 0 0,0 0 0,1-1 1,-1 1-1,0-1 0,0 1 1,4-2-1,19-12-686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0.110"/>
    </inkml:context>
    <inkml:brush xml:id="br0">
      <inkml:brushProperty name="width" value="0.05" units="cm"/>
      <inkml:brushProperty name="height" value="0.05" units="cm"/>
    </inkml:brush>
  </inkml:definitions>
  <inkml:trace contextRef="#ctx0" brushRef="#br0">145 1 16916,'-30'34'4593,"13"-6"-3918,1 0 1,2 1 0,1 0-1,2 1 1,0 1 0,2 0 0,2 0-1,-7 52 1,13-69-554,0 0 1,0 0 0,2-1-1,-1 1 1,2 0-1,5 25 1,-6-35-135,0 0 1,1 0-1,-1 0 0,1 0 1,0 0-1,0 0 1,0-1-1,1 1 0,0 0 1,-1-1-1,1 0 1,0 0-1,0 0 0,1 0 1,-1 0-1,1-1 1,-1 1-1,1-1 0,0 0 1,0 0-1,0-1 0,0 1 1,0-1-1,0 1 1,7 0-1,-1-1-131,-1-1 1,1 0-1,0 0 1,-1-1-1,1 0 1,-1 0-1,1-1 1,-1-1-1,0 0 0,0 0 1,0 0-1,10-6 1,1-2-55,-1-1 1,1-1-1,33-30 1,-8 2-402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9.430"/>
    </inkml:context>
    <inkml:brush xml:id="br0">
      <inkml:brushProperty name="width" value="0.05" units="cm"/>
      <inkml:brushProperty name="height" value="0.05" units="cm"/>
    </inkml:brush>
  </inkml:definitions>
  <inkml:trace contextRef="#ctx0" brushRef="#br0">99 169 17012,'0'0'120,"0"1"0,0-1 1,1 1-1,-1-1 0,0 0 0,1 0 1,-1 1-1,0-1 0,1 0 1,-1 1-1,0-1 0,1 0 1,-1 0-1,0 0 0,1 1 0,-1-1 1,1 0-1,-1 0 0,0 0 1,1 0-1,-1 0 0,1 0 1,-1 0-1,1 0 0,-1 0 0,0 0 1,1 0-1,-1 0 0,1 0 1,-1 0-1,1 0 0,18-3 845,-16 3-401,16-3 369,0-1 1,-1-1-1,31-11 1,-41 12-869,0 1 1,-1-1 0,0 0 0,0-1-1,0 1 1,0-1 0,-1-1 0,1 1 0,-1-1-1,9-12 1,-14 16-61,1 1 0,-1-1 0,0 1 1,0-1-1,0 0 0,0 1 0,-1-1 0,1 0 0,0 1 0,-1-1 1,1 0-1,-1 0 0,0 0 0,0 1 0,1-1 0,-1 0 0,0 0 1,0 0-1,-1 0 0,1 1 0,0-1 0,-1 0 0,1 0 0,-1 0 1,1 1-1,-1-1 0,0 0 0,0 1 0,0-1 0,0 0 0,0 1 1,-2-3-1,1 2-2,-1 0 0,0 0 0,0 0 0,0 0 0,0 1-1,0-1 1,0 1 0,0 0 0,-1-1 0,1 2 0,0-1 0,-1 0 0,1 1 0,0-1 0,-1 1 0,-4 0 0,-3 1-2,-1 1 0,1 1-1,-1-1 1,1 2 0,0-1 0,0 2-1,1-1 1,-1 1 0,1 1 0,-13 9-1,9-5 4,0 1-1,1 0 1,0 0-1,1 1 0,1 1 1,-15 19-1,23-26-2,-1-1 0,1 1 0,0-1 0,0 1 1,1 0-1,-1 0 0,1 1 0,1-1 0,-1 0 0,0 9 0,2-13-10,0 0 0,0 1-1,0-1 1,1 0 0,-1 1 0,1-1-1,-1 0 1,1 0 0,0 1 0,0-1-1,0 0 1,0 0 0,0 0 0,0 0-1,1 0 1,-1 0 0,1-1 0,-1 1-1,1 0 1,0-1 0,0 1 0,0-1-1,0 0 1,0 1 0,0-1 0,0 0-1,0 0 1,0 0 0,0-1 0,1 1-1,2 0 1,9 2-410,0 0 0,0-1 0,0-1 0,0 0 1,0-1-1,26-3 0,86-20-2294,-111 19 2720,47-9-1084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0.822"/>
    </inkml:context>
    <inkml:brush xml:id="br0">
      <inkml:brushProperty name="width" value="0.05" units="cm"/>
      <inkml:brushProperty name="height" value="0.05" units="cm"/>
    </inkml:brush>
  </inkml:definitions>
  <inkml:trace contextRef="#ctx0" brushRef="#br0">98 63 15203,'0'-1'103,"0"1"0,0-1 0,0 0-1,0 1 1,0-1 0,0 1 0,0-1 0,-1 1-1,1-1 1,0 1 0,0-1 0,0 1 0,-1-1-1,1 1 1,0 0 0,-1-1 0,1 1 0,0-1-1,-1 1 1,1 0 0,-1-1 0,1 1 0,0 0-1,-1-1 1,1 1 0,-1 0 0,1 0 0,-1-1-1,1 1 1,-1 0 0,1 0 0,-1 0 0,1 0-1,-1 0 1,1 0 0,-1 0 0,0 0 0,1 0-1,-1 0 1,1 0 0,-1 0 0,1 0 0,-1 0-1,1 0 1,-1 0 0,1 1 0,-1-1 0,1 0-1,-1 0 1,1 1 0,-1-1 0,1 0 0,0 1-1,-1-1 1,1 0 0,-1 1 0,1-1 0,-1 1-1,-2 2 439,-1 0-1,1 1 0,0-1 0,0 1 0,-6 7 0,1 5-287,1 0 0,0 0 0,1 0 0,0 1 1,2 0-1,0 0 0,1 0 0,0 1 0,2-1 0,0 1 0,3 32 0,-2-46-244,1 1 1,0-1-1,0 0 0,1 0 1,-1 0-1,1 0 0,0 0 1,0-1-1,2 5 1,-3-7-9,-1-1 0,1 1 0,0 0 0,0 0 1,-1-1-1,1 1 0,0-1 0,0 1 1,0 0-1,0-1 0,0 0 0,0 1 1,0-1-1,0 1 0,0-1 0,0 0 0,0 0 1,0 0-1,0 0 0,0 0 0,0 0 1,0 0-1,0 0 0,0 0 0,0 0 1,0 0-1,0-1 0,0 1 0,0 0 0,0-1 1,0 1-1,0-1 0,0 1 0,0-1 1,-1 1-1,1-1 0,0 0 0,0 1 1,0-1-1,-1 0 0,2-1 0,4-4 19,0-1 0,0-1 0,0 1 0,-1-1-1,0 0 1,-1 0 0,0 0 0,0-1 0,-1 1-1,4-14 1,-1-1 60,-1 1-1,-1-1 1,0-24-1,-3 43-62,0-4 15,-1 1 0,1-1 0,-1 0 0,0 1 0,-1-1 0,0 1 0,0 0 0,-1-1 0,-2-7-1,4 15-29,0 0-1,0 0 1,0 0-1,0 0 1,0 0-1,0 0 1,0 0-1,0 1 0,0-1 1,0 0-1,-1 0 1,1 0-1,0 0 1,0 0-1,0 0 0,0 0 1,0 0-1,0 0 1,0 0-1,0 0 1,0 0-1,0 1 1,0-1-1,0 0 0,0 0 1,0 0-1,0 0 1,0 0-1,-1 0 1,1 0-1,0 0 1,0 0-1,0 0 0,0 0 1,0 0-1,0 0 1,0 0-1,0 0 1,0 0-1,0 0 1,0 0-1,-1 0 0,1 0 1,0 0-1,0 0 1,0 0-1,0 0 1,0 0-1,0 0 1,0 0-1,0 8 0,1-5-4,1-1 0,-1 0-1,0 0 1,1 1 0,-1-1-1,1 0 1,0-1 0,0 1 0,0 0-1,0 0 1,0-1 0,0 1-1,0-1 1,0 0 0,1 1 0,-1-1-1,1 0 1,-1 0 0,1-1-1,-1 1 1,1 0 0,-1-1 0,1 0-1,-1 1 1,6-1 0,7 0-19,-1-1 0,1 0 1,19-5-1,-23 5 11,0-2 2,-1 2 0,1 0-1,0 0 1,0 1 0,0 0 0,14 2-1,-22-1 9,1 0 0,-1 0 0,0 0 0,1 1 0,-1-1 0,0 1 0,0 0 0,0-1 0,0 1 0,0 1 0,0-1 0,-1 0 0,1 1 0,-1-1-1,1 1 1,-1 0 0,0 0 0,0 0 0,0 0 0,-1 0 0,1 0 0,1 6 0,2 7-1,-1 0-1,-1-1 1,0 1-1,-1 1 1,-1 18-1,2 12 10,-3-46-6,0 1-1,0-1 1,1 0 0,-1 0 0,0 0-1,0 0 1,1 1 0,-1-1 0,1 0-1,-1 0 1,1 0 0,-1 0-1,1 0 1,1 2 0,-2-3 0,1 0 1,-1 1-1,1-1 0,-1 0 1,1 0-1,-1 0 0,0 0 1,1 1-1,-1-1 0,1 0 1,-1 0-1,1 0 0,-1 0 1,1 0-1,-1 0 1,1 0-1,-1 0 0,1 0 1,-1 0-1,1-1 0,-1 1 1,0 0-1,1 0 0,-1 0 1,1-1-1,2-1 5,0 0 1,0 0-1,-1 0 0,1 0 1,0-1-1,-1 1 0,0-1 1,0 0-1,2-3 0,30-48 68,35-75 0,-67 125-72,0-1-5,0 1 0,0 0 0,0-1 0,1 1 0,-1 0 0,1 0 0,3-3 0,-5 7 2,-1 0 1,0 0-1,0-1 1,0 1-1,0 0 1,0 0-1,1 0 1,-1 0-1,0 0 1,0 0-1,0 0 1,0 0-1,1 0 1,-1 0-1,0 0 1,0-1-1,0 1 1,1 0-1,-1 0 1,0 0-1,0 0 1,0 0-1,0 1 0,1-1 1,-1 0-1,0 0 1,0 0-1,0 0 1,1 0-1,-1 0 1,0 0-1,0 0 1,0 0-1,0 0 1,0 0-1,1 1 1,-1-1-1,0 0 1,4 9-14,0 15 0,-4-22 12,4 25-2,13 78-20,-15-95 30,1 0 0,0 0 0,0-1 0,1 1 0,1-1-1,0 0 1,10 16 0,-13-23 2,-1 0 0,0-1 0,1 1 1,-1-1-1,1 1 0,-1-1 0,1 1 0,0-1 0,-1 0 0,1 0 0,0 0 0,0 0 0,0 0 1,0 0-1,0-1 0,0 1 0,0-1 0,0 1 0,0-1 0,3 0 0,-2 0 8,0 0 1,-1-1-1,1 0 0,-1 0 0,1 1 0,-1-1 0,1-1 1,-1 1-1,0 0 0,1-1 0,-1 1 0,0-1 0,4-3 0,2-4 58,0 0 0,-1-1 0,0 0 0,0 0 0,9-20 0,-6 10 112,-1-2 1,12-40-1,-19 54-139,0 0 0,-1-1 1,0 1-1,0 0 1,-1 0-1,0-1 0,0 1 1,-1 0-1,0-1 0,0 1 1,-4-12-1,3 17-61,1 0 0,-1 0 0,1 0 1,-1 1-1,0-1 0,0 0 0,0 1 0,0-1 0,-1 1 0,1-1 0,-1 1 0,1 0 0,-1 0 1,0 0-1,0 1 0,0-1 0,0 1 0,0-1 0,0 1 0,0 0 0,0 0 0,0 1 0,-1-1 1,1 1-1,0-1 0,-1 1 0,1 0 0,0 0 0,-1 0 0,1 1 0,0-1 0,-5 2 0,7-2-25,1 1-1,-1-1 1,0 0-1,1 0 1,-1 0-1,1 0 1,-1 0-1,0 1 1,1-1-1,-1 0 1,1 1-1,-1-1 1,1 0-1,-1 1 1,1-1-1,0 0 1,-1 1-1,1-1 1,-1 1-1,1-1 1,0 1-1,-1-1 1,1 1-1,0-1 1,0 1-1,-1-1 1,1 1-1,0 0 1,0-1-1,0 1 1,0-1-1,-1 1 1,1-1-1,0 1 0,0 0 1,0-1-1,1 1 1,-1-1-1,0 1 1,0 0-1,0-1 1,0 1-1,1 0 1,0 1-19,0-1 0,0 1 1,0-1-1,1 1 0,-1-1 0,0 0 1,1 0-1,-1 0 0,1 0 1,-1 0-1,1 0 0,0 0 0,-1 0 1,3 0-1,14 4-434</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1.594"/>
    </inkml:context>
    <inkml:brush xml:id="br0">
      <inkml:brushProperty name="width" value="0.05" units="cm"/>
      <inkml:brushProperty name="height" value="0.05" units="cm"/>
    </inkml:brush>
  </inkml:definitions>
  <inkml:trace contextRef="#ctx0" brushRef="#br0">16 1 17236,'-6'23'3086,"-2"33"1,6-23-1341,3 55 1,-1-83-1655,1 0 0,0 0 0,0 0 0,0 1 0,0-1 0,5 8 0,-6-12-90,0 0 1,1 0 0,-1 0 0,1-1 0,-1 1-1,1 0 1,-1-1 0,1 1 0,-1 0 0,1-1-1,0 1 1,-1-1 0,1 1 0,0-1 0,0 1 0,-1-1-1,1 0 1,0 1 0,0-1 0,0 0 0,0 1-1,-1-1 1,1 0 0,0 0 0,0 0 0,0 0 0,0 0-1,0 0 1,0 0 0,-1 0 0,1 0 0,0 0-1,0-1 1,0 1 0,0 0 0,0-1 0,-1 1-1,1 0 1,0-1 0,0 1 0,-1-1 0,1 1 0,0-1-1,-1 0 1,1 1 0,0-1 0,0 0 0,7-7-62,-1 1 1,1-1 0,-1-1-1,-1 1 1,0-1 0,7-13 0,29-62-364,-33 62 321,1-4-10,-1 1-24,-9 25 135,1 0 0,-1 0 0,0 0 0,0 0-1,0 0 1,0 1 0,0-1 0,0 0 0,0 0 0,0 0 0,0 0 0,0 0-1,0 0 1,0 0 0,0 0 0,0 0 0,0 0 0,0 0 0,0 0-1,0 0 1,0 0 0,0 0 0,0 0 0,0 0 0,0 0 0,0 0 0,0 0-1,1 0 1,-1 0 0,0 0 0,0 0 0,0 0 0,0 0 0,0 0 0,0 0-1,0 0 1,0 0 0,0 0 0,0 0 0,0 0 0,0 0 0,0 0-1,0 0 1,0 0 0,0 0 0,0 0 0,0 0 0,0 0 0,-1 15 70,-3 14 16,2 0-1,0 1 0,3 29 1,-1-58-127,0 0 1,0 0 0,0 0-1,0 0 1,1 0-1,-1 0 1,0 0 0,0-1-1,1 1 1,-1 0 0,0 0-1,1 0 1,-1 0-1,1-1 1,-1 1 0,1 0-1,-1 0 1,1-1 0,0 1-1,-1 0 1,1-1-1,0 1 1,-1-1 0,1 1-1,0-1 1,0 1 0,0-1-1,0 1 1,1-1 10,-1 0 0,0 0 1,0-1-1,0 1 0,0 0 0,1-1 1,-1 1-1,0 0 0,0-1 1,0 0-1,0 1 0,0-1 0,0 1 1,0-1-1,0 0 0,0 0 0,-1 0 1,1 1-1,0-1 0,0 0 1,-1 0-1,1 0 0,0-2 0,14-25-366</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2.196"/>
    </inkml:context>
    <inkml:brush xml:id="br0">
      <inkml:brushProperty name="width" value="0.05" units="cm"/>
      <inkml:brushProperty name="height" value="0.05" units="cm"/>
    </inkml:brush>
  </inkml:definitions>
  <inkml:trace contextRef="#ctx0" brushRef="#br0">1 106 19108,'1'2'336,"0"-1"-1,-1 1 0,1-1 1,0 1-1,-1-1 1,0 1-1,1 0 1,-1-1-1,0 1 1,1 3-1,0 57 2636,-1-39-2308,1 1 0,5 35 0,-5-56-628,-1 0 1,1 0-1,0 0 0,0 0 1,0 0-1,0 0 0,1 0 1,-1 0-1,1 0 0,2 2 1,-3-4-29,0 0 0,0-1 1,0 1-1,0 0 1,0 0-1,0-1 1,0 1-1,1-1 0,-1 1 1,0-1-1,0 1 1,0-1-1,1 0 1,-1 1-1,0-1 0,1 0 1,-1 0-1,0 0 1,1 0-1,-1 0 1,0-1-1,1 1 1,-1 0-1,0 0 0,0-1 1,1 1-1,-1-1 1,2 0-1,5-4 1,1 0 1,-1 0-1,0-1 1,0 0-1,-1 0 0,0-1 1,0 0-1,10-13 1,45-69 62,-38 50 89,-3-2 1,22-54-1,-41 91 30,-1 6-65,-1 11-13,-2 20-24,-11 178-2063,13-209 1691,0 0 0,0 0 1,0 0-1,1 0 0,-1 0 0,0 0 1,1 0-1,0 0 0,1 3 0,-2-5 258,0 0 0,0 0-1,0 0 1,0 1 0,0-1-1,1 0 1,-1 0-1,0 0 1,0 0 0,0 0-1,0 0 1,0 0 0,1 0-1,-1 1 1,0-1 0,0 0-1,0 0 1,0 0-1,0 0 1,1 0 0,-1 0-1,0 0 1,0 0 0,0 0-1,0 0 1,1 0-1,-1 0 1,0 0 0,0 0-1,0 0 1,0 0 0,0 0-1,1 0 1,-1-1 0,0 1-1,0 0 1,0 0-1,0 0 1,0 0 0,1 0-1,7-14-656,2-17-560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3.049"/>
    </inkml:context>
    <inkml:brush xml:id="br0">
      <inkml:brushProperty name="width" value="0.05" units="cm"/>
      <inkml:brushProperty name="height" value="0.05" units="cm"/>
    </inkml:brush>
  </inkml:definitions>
  <inkml:trace contextRef="#ctx0" brushRef="#br0">113 133 14667,'10'-11'795,"0"0"-1,-1-1 1,-1 0-1,0 0 1,0-1-1,-1 0 1,-1 0-1,6-17 1,-13 30-753,1 0 0,0 0 0,0 0 0,0 1 0,-1-1 0,1 0 0,0 0 0,0 0 0,0 0-1,-1 0 1,1 0 0,0 0 0,0 0 0,0 0 0,-1 0 0,1 0 0,0 0 0,0 0 0,-1 0 0,1 0 0,0 0 0,0 0 0,-1 0 0,1 0 0,0 0 0,0 0 0,0 0-1,-1 0 1,1 0 0,0 0 0,0 0 0,0-1 0,-1 1 0,1 0 0,0 0 0,0 0 0,0 0 0,-1 0 0,1-1 0,0 1 0,0 0 0,0 0 0,0 0 0,0-1 0,0 1 0,0 0-1,0 0 1,-1-1 0,1 1 0,0 0 0,0 0 0,0 0 0,0-1 0,0 1 0,0 0 0,0 0 0,0-1 0,0 1 0,0 0 0,1-1 0,-18 16 662,-3 13-470,1 1 0,1 0 0,1 1-1,2 1 1,1 0 0,2 1 0,0 0 0,3 1-1,-6 35 1,10-43-175,1 0 0,2 0 1,0 1-1,2 0 0,4 37 0,-3-54-100,1 1 1,0-1-1,1 0 1,0 1-1,1-1 0,-1 0 1,10 14-1,-10-18-36,1 0 0,0-1 0,0 1 1,0-1-1,0 0 0,0 0 0,1 0 0,0-1 0,0 0 0,0 0 0,0 0 0,0 0 0,10 3 0,-6-4 23,0 0-1,0-1 0,-1 0 1,1 0-1,0-1 0,0 0 1,9-1-1,22-6-355</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3.667"/>
    </inkml:context>
    <inkml:brush xml:id="br0">
      <inkml:brushProperty name="width" value="0.05" units="cm"/>
      <inkml:brushProperty name="height" value="0.05" units="cm"/>
    </inkml:brush>
  </inkml:definitions>
  <inkml:trace contextRef="#ctx0" brushRef="#br0">341 59 16868,'55'-53'3989,"-50"47"1301,-114 111-2811,-134 147-2211,233-241-267,-17 20-2,26-29 1,0 0 0,-1-1 1,1 1-1,0 0 0,0 0 1,0 0-1,1 0 0,-1 0 0,0 0 1,1 0-1,-1 0 0,1 0 1,0 1-1,0 1 0,0-3 2,0 0 1,1 0-1,-1 0 0,0-1 0,1 1 1,-1 0-1,1 0 0,-1-1 0,1 1 1,-1-1-1,1 1 0,0 0 0,-1-1 1,1 1-1,0-1 0,-1 1 0,1-1 1,0 1-1,0-1 0,-1 0 1,1 1-1,0-1 0,0 0 0,0 0 1,0 0-1,-1 0 0,1 1 0,2-1 1,30 0 72,-24 0-48,85-4 209,82 1-357,-167 4-207,0 0 1,0 0-1,-1 1 0,1 1 0,0 0 1,11 5-1,5 1-160,-8-6-137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5.203"/>
    </inkml:context>
    <inkml:brush xml:id="br0">
      <inkml:brushProperty name="width" value="0.05" units="cm"/>
      <inkml:brushProperty name="height" value="0.05" units="cm"/>
    </inkml:brush>
  </inkml:definitions>
  <inkml:trace contextRef="#ctx0" brushRef="#br0">2 400 14523,'0'9'707,"-1"-1"-103,0 1 1,1 0-1,1 0 0,-1-1 1,3 14-1,-2-22-517,-1 1-1,0-1 1,0 1-1,0 0 1,0-1 0,0 1-1,1-1 1,-1 1-1,0-1 1,0 1 0,1-1-1,-1 1 1,1-1-1,-1 1 1,0-1 0,1 1-1,-1-1 1,1 1 0,-1-1-1,1 0 1,-1 1-1,1-1 1,-1 0 0,1 0-1,-1 1 1,1-1-1,-1 0 1,1 0 0,0 0-1,-1 0 1,1 1-1,-1-1 1,1 0 0,0 0-1,-1 0 1,1 0-1,-1-1 1,1 1 0,0 0-1,-1 0 1,1 0-1,-1 0 1,1-1 0,-1 1-1,1 0 1,0-1-1,23-18 1158,-4-3-685,-2-1-1,0-1 0,-1-1 0,18-36 0,44-111 772,-69 150-1170,-1 3 35,-2 1 0,0-2 0,-1 1 0,4-21 0,-43 200 125,31-143-379,-15 115-76,15-108-422,1 1 0,1 0 0,5 32 1,-5-55 470,0-1 1,0 1 0,0 0 0,1-1-1,-1 1 1,1 0 0,-1-1 0,1 1-1,0-1 1,0 1 0,-1-1 0,1 1 0,0-1-1,0 0 1,1 1 0,-1-1 0,2 2-1,-2-3 48,0 0-1,0 0 0,0 1 1,0-1-1,1 0 0,-1 0 1,0 0-1,0 0 0,0-1 1,0 1-1,0 0 0,1 0 1,-1-1-1,0 1 0,0 0 1,0-1-1,0 1 1,0-1-1,0 0 0,0 1 1,0-1-1,0 0 0,-1 0 1,1 1-1,0-1 0,0 0 1,-1 0-1,2-1 0,22-29-841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5.648"/>
    </inkml:context>
    <inkml:brush xml:id="br0">
      <inkml:brushProperty name="width" value="0.05" units="cm"/>
      <inkml:brushProperty name="height" value="0.05" units="cm"/>
    </inkml:brush>
  </inkml:definitions>
  <inkml:trace contextRef="#ctx0" brushRef="#br0">77 1 19532,'-9'14'780,"0"1"0,1 0-1,1 0 1,0 1 0,1 0 0,-7 26-1,8-17-362,1-1 0,1 1 0,-1 45 0,5-61-368,-1-1 0,1 1 0,0-1 0,1 0 0,3 12 0,-5-18-36,1-1-1,-1 1 1,1-1-1,-1 0 1,1 1-1,-1-1 1,1 0-1,0 1 1,0-1-1,0 0 1,0 0-1,0 0 1,0 0-1,0 0 1,0 0-1,0 0 1,1 0-1,-1 0 1,0 0-1,0-1 1,1 1-1,-1 0 1,1-1-1,-1 1 1,0-1-1,1 0 1,-1 1-1,1-1 1,-1 0-1,1 0 1,-1 0-1,1 0 1,-1 0-1,1 0 1,-1-1-1,1 1 1,2-1-1,1-2 46,0 1 0,0-1-1,0 0 1,0 0 0,0-1 0,-1 1 0,1-1-1,-1 0 1,0-1 0,0 1 0,-1-1-1,6-8 1,3-6 323,17-39 1,-21 42-130,-2 0 0,0 0 1,-1-1-1,5-30 0,-9 43-204,0-1-1,-1 1 1,0 0-1,0-1 1,0 0-1,0 1 1,0-1 0,-1 1-1,0 0 1,0-1-1,0 1 1,-1 0-1,1-1 1,-1 1-1,0 0 1,0 0-1,-1 0 1,1 1-1,-1-1 1,0 0-1,0 1 1,0 0-1,-5-5 1,4 6-64,0 0 0,0 0 0,0 1 0,0-1 1,0 1-1,0 0 0,-1 0 0,1 0 0,0 0 1,-1 1-1,1 0 0,0 0 0,-1 0 0,1 0 0,-1 1 1,-7 2-1,5-1-179,-1 0 0,1 0 0,1 1 0,-1 0 0,0 0 0,1 0 1,-1 1-1,1 0 0,-7 7 0,7-5-276</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6.127"/>
    </inkml:context>
    <inkml:brush xml:id="br0">
      <inkml:brushProperty name="width" value="0.05" units="cm"/>
      <inkml:brushProperty name="height" value="0.05" units="cm"/>
    </inkml:brush>
  </inkml:definitions>
  <inkml:trace contextRef="#ctx0" brushRef="#br0">160 21 19196,'5'-8'896,"7"-4"2742,-16 19-2296,-53 96 1701,32-50-3111,3 1-1,-28 98 1,48-143-116,-6 15-1578,1-63-1577,5 8 2287</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6.933"/>
    </inkml:context>
    <inkml:brush xml:id="br0">
      <inkml:brushProperty name="width" value="0.05" units="cm"/>
      <inkml:brushProperty name="height" value="0.05" units="cm"/>
    </inkml:brush>
  </inkml:definitions>
  <inkml:trace contextRef="#ctx0" brushRef="#br0">118 1 22061,'-1'0'125,"1"0"0,-1 0 0,0 0 0,0 0 0,0 0 0,0 0 0,0 0 1,0 0-1,0 0 0,0 0 0,0 0 0,0 1 0,1-1 0,-1 0 0,0 1 0,0-1 1,0 1-1,0-1 0,1 1 0,-1-1 0,0 1 0,1-1 0,-2 2 0,0 0 16,1 0-1,0 0 1,0 0-1,-1 1 1,1-1 0,1 0-1,-1 1 1,-1 4-1,0 4-41,1 1 0,0 22 0,1-30-62,18-20-79,-15 12-28,-2 3 35,0-1 0,0 1 0,0-1 0,0 1 0,0-1 0,0 1 0,1 0 0,-1 0 0,0 0 0,1 0 0,-1 0 0,1 0 0,-1 0 0,1 0 0,2 0 0,-8-1 1607,3 1-1497,1 1 1,-1-1-1,0 0 1,0 1-1,0-1 1,0 1-1,0 0 1,0-1-1,1 1 1,-1 0-1,0-1 1,0 1-1,0 0 1,0 0-1,0 0 1,0 0-1,-2 0 1,-1 1-50,0 1 1,0-1-1,0 1 1,0 0-1,0 0 1,0 0-1,1 0 1,-1 1-1,1 0 1,0-1-1,0 1 0,0 0 1,0 1-1,0-1 1,0 0-1,1 1 1,0 0-1,-4 6 1,3-2-24,-1-1 1,1 1-1,1 0 1,-1 1-1,1-1 1,1 0 0,0 1-1,-1 12 1,-6 1 43,7-20-46,0-1-1,0 1 1,0-1-1,1 1 1,-1-1 0,0 1-1,1-1 1,-1 1-1,1-1 1,0 1 0,-1 0-1,1-1 1,0 1-1,0 0 1,0-1-1,0 1 1,0 0 0,1 2-1,-1-3-28,0-1 0,0 0 1,0 0-1,0 0 0,0 0 0,0 1 0,0-1 0,0 0 0,0 0 0,0 0 0,0 0 0,1 1 1,-1-1-1,0 0 0,0 0 0,0 0 0,0 0 0,0 0 0,0 1 0,0-1 0,1 0 0,-1 0 1,0 0-1,0 0 0,0 0 0,0 0 0,1 0 0,-1 0 0,0 0 0,0 1 0,0-1 0,0 0 0,1 0 1,-1 0-1,0 0 0,0 0 0,0 0 0,0 0 0,1 0 0,-1 0 0,0 0 0,0 0 0,0-1 1,0 1-1,1 0 0,-1 0 0,0 0 0,0 0 0,0 0 0,0 0 0,1 0 0,-1 0 0,0-1 0,4-11-2795,1-5-22,-3 13 2133,1 1-1,0-1 1,0 0-1,0 1 1,6-4-1,10-13 1521,-18 17-215,0 1 1,-1-1-1,1 0 1,-1 0-1,0 0 0,0 1 1,0-1-1,0 0 0,-1 0 1,1 1-1,-1-1 0,1 0 1,-3-4-1,1 12-489,1 0-1,0 0 1,0 0 0,0 0-1,0 0 1,1 8 0,0-4-98,0 1 0,1-1-1,0 0 1,0 0 0,1 0 0,0 0 0,6 14 0,-7-21-2,0 1-1,0-1 1,0 0 0,1 1-1,0-1 1,-1 0-1,1 0 1,0 0 0,0 0-1,0-1 1,0 1-1,0 0 1,0-1 0,0 0-1,1 1 1,-1-1-1,0 0 1,1 0 0,-1 0-1,1 0 1,0-1-1,-1 1 1,1-1 0,-1 0-1,1 1 1,0-1-1,-1 0 1,1-1 0,0 1-1,-1 0 1,4-2-1,0 1 44,0-1-1,0 0 0,0-1 1,-1 1-1,1-1 1,-1 0-1,0-1 0,0 1 1,0-1-1,0 0 0,-1 0 1,1-1-1,-1 1 0,0-1 1,0 0-1,-1 0 1,0-1-1,0 1 0,3-7 1,-1 3 76,-1 0 0,-1-1 0,1 0 0,-1 0 0,-1 0 0,0 0 0,-1 0 0,1 0 0,-2-1 0,0-17 0,0 26-108,0 0 1,-1 0-1,1 0 0,0 0 1,-1-1-1,1 1 1,-1 0-1,1 0 1,-1 0-1,0 0 0,0 0 1,0 0-1,0 0 1,-1 0-1,1 1 0,0-1 1,-1 0-1,1 1 1,-1-1-1,1 1 1,-1-1-1,0 1 0,0 0 1,0 0-1,0 0 1,0 0-1,0 0 0,0 0 1,0 0-1,0 1 1,0-1-1,0 1 1,0-1-1,0 1 0,-1 0 1,1 0-1,0 0 1,0 0-1,0 1 0,-1-1 1,-3 1-1,-4 2-15,1 0-1,-1 0 1,0 1 0,1 0-1,0 1 1,0 0-1,-14 10 1,9-5-114,-22 21 1,33-28-145,0 0 0,1 0 0,-1 0 0,1 1 0,-1-1 0,1 1 0,0-1 0,0 1 0,0 0 0,1-1 0,-1 1-1,1 0 1,-1 5 0,2-8 217,0 0 0,0-1 0,0 1 0,0-1 0,0 1-1,0-1 1,1 1 0,-1-1 0,0 1 0,0-1-1,0 1 1,0-1 0,1 1 0,-1-1 0,0 0 0,1 1-1,-1-1 1,0 1 0,1-1 0,-1 0 0,0 1-1,1-1 1,-1 0 0,1 1 0,-1-1 0,1 0 0,-1 0-1,1 1 1,-1-1 0,1 0 0,-1 0 0,1 0-1,0 1 3,15 6-814</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7.416"/>
    </inkml:context>
    <inkml:brush xml:id="br0">
      <inkml:brushProperty name="width" value="0.05" units="cm"/>
      <inkml:brushProperty name="height" value="0.05" units="cm"/>
    </inkml:brush>
  </inkml:definitions>
  <inkml:trace contextRef="#ctx0" brushRef="#br0">193 111 18116,'1'-3'406,"0"0"1,0 0 0,-1 0-1,1 0 1,-1 1 0,0-1-1,0 0 1,0 0-1,0 0 1,0 0 0,-1 0-1,1 0 1,-3-5 0,3 7-273,-1 0 1,0 0-1,0-1 1,0 1 0,0 0-1,0 0 1,0 0-1,0 1 1,0-1-1,0 0 1,0 0 0,0 0-1,0 1 1,-1-1-1,1 1 1,0-1 0,0 1-1,-1-1 1,1 1-1,0 0 1,-1 0 0,1 0-1,-1 0 1,1 0-1,0 0 1,-1 0-1,1 0 1,0 0 0,-1 0-1,1 1 1,0-1-1,-2 1 1,-5 2-31,1 0 1,-1 0-1,1 1 0,0 0 1,0 0-1,0 0 0,1 1 1,-1 0-1,1 0 1,0 1-1,1 0 0,0 0 1,-1 0-1,-3 8 0,2-3-106,0 0-1,1 0 0,0 0 0,1 1 0,0-1 1,1 1-1,0 1 0,-2 15 0,5-24 4,1 1 0,-1-1 1,1 0-1,0 0 0,1 0 0,-1 0 0,1 0 0,0 0 0,0 0 0,0 0 0,0-1 0,3 8 0,-3-10 4,0 1 0,1-1 1,-1 1-1,0-1 0,0 1 0,1-1 0,-1 0 0,1 0 0,-1 0 1,1 1-1,-1-1 0,1-1 0,0 1 0,-1 0 0,1 0 0,0-1 0,0 1 1,-1-1-1,1 1 0,0-1 0,0 0 0,0 0 0,0 0 0,0 0 1,-1 0-1,1 0 0,0 0 0,3-2 0,5 0 39,-2-2-1,1 1 0,0-1 1,-1 0-1,1-1 1,-1 0-1,0 0 1,-1-1-1,0 0 1,1 0-1,6-9 1,2-3 118,0-1 0,-1-1 1,13-22-1,-22 33-80,-1 0-1,-1 0 1,1 0 0,-1-1-1,-1 1 1,4-19 0,-6 25-93,-1 1 0,1-1 0,-1 1 0,0-1 0,0 1 0,0-1 1,0 0-1,-1 1 0,1-1 0,-1 1 0,0 0 0,1-1 0,-1 1 1,0-1-1,0 1 0,0 0 0,-1 0 0,1-1 0,-1 1 1,1 0-1,-1 0 0,1 1 0,-1-1 0,0 0 0,0 0 0,0 1 1,0-1-1,0 1 0,-1 0 0,1 0 0,0 0 0,-3-1 0,-3-1-318,1 1 0,-1 1 0,1-1 0,-1 1 0,0 0 0,1 1-1,-14 1 1,1 0-1027,-32 8-1,38-5 283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09.947"/>
    </inkml:context>
    <inkml:brush xml:id="br0">
      <inkml:brushProperty name="width" value="0.05" units="cm"/>
      <inkml:brushProperty name="height" value="0.05" units="cm"/>
    </inkml:brush>
  </inkml:definitions>
  <inkml:trace contextRef="#ctx0" brushRef="#br0">52 174 14427,'25'-6'8255,"2"-10"-5826,17-21-1900,-38 31-496,-1 0 1,0-1-1,-1 0 0,1 0 0,-1 0 0,5-13 1,-8 18-39,0 0 1,-1-1 0,1 0-1,0 1 1,-1-1-1,0 1 1,0-1 0,1 0-1,-1 1 1,-1-1 0,1-2-1,-1 4 1,1 0-1,0-1 0,-1 1 0,1 0 0,-1 0 1,0 0-1,1 0 0,-1 0 0,0 0 0,1 0 0,-1 0 1,0 0-1,0 1 0,0-1 0,0 0 0,0 0 1,0 1-1,0-1 0,0 1 0,0-1 0,0 1 1,0-1-1,-1 1 0,-1-1 0,0 1-7,-1-1 0,0 1 0,1 0 0,-1 0 0,0 1-1,0-1 1,1 1 0,-1 0 0,1 0 0,-1 0 0,1 0 0,-1 0 0,1 1 0,-1 0-1,1-1 1,0 1 0,0 0 0,0 1 0,-4 3 0,-2 2-10,1 0-1,0 0 1,0 1 0,-12 19 0,14-19 21,1 1 1,0 0-1,0 0 0,1 0 1,0 1-1,1-1 1,0 1-1,-1 13 0,3-21-2,1-1-1,0 1 0,-1 0 0,1-1 1,0 1-1,1-1 0,-1 1 0,0-1 1,1 1-1,-1-1 0,1 1 0,0-1 1,0 1-1,0-1 0,0 0 1,0 1-1,0-1 0,1 0 0,-1 0 1,1 0-1,0 0 0,-1 0 0,1 0 1,0-1-1,0 1 0,0 0 0,0-1 1,1 0-1,-1 1 0,0-1 0,1 0 1,-1 0-1,0 0 0,1-1 0,-1 1 1,1-1-1,-1 1 0,1-1 1,0 0-1,2 0 0,5 1-165,0-2 1,1 1-1,-1-1 1,0-1-1,0 1 1,0-2-1,0 0 0,0 0 1,0 0-1,-1-2 1,0 1-1,1-1 0,-2 0 1,1-1-1,-1 0 1,1 0-1,-2-1 0,1 0 1,-1 0-1,0-1 1,-1 0-1,1 0 0,7-15 1,16-31-634</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1:57.851"/>
    </inkml:context>
    <inkml:brush xml:id="br0">
      <inkml:brushProperty name="width" value="0.05" units="cm"/>
      <inkml:brushProperty name="height" value="0.05" units="cm"/>
    </inkml:brush>
  </inkml:definitions>
  <inkml:trace contextRef="#ctx0" brushRef="#br0">80 1 17884,'44'120'5761,"21"71"-1950,-58-165-3612,-1 0 0,-2 1 0,0 0 0,-2 0 0,-2 38 0,-4-26-217,-1 0 0,-2-1 0,-2 0 0,-1 0 0,-17 39 0,-5-3-714,-58 98 0,63-125 348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12.960"/>
    </inkml:context>
    <inkml:brush xml:id="br0">
      <inkml:brushProperty name="width" value="0.05" units="cm"/>
      <inkml:brushProperty name="height" value="0.05" units="cm"/>
    </inkml:brush>
  </inkml:definitions>
  <inkml:trace contextRef="#ctx0" brushRef="#br0">6 15 15355,'-1'0'71,"1"0"0,0 0 0,0 0 0,0 0 0,0-1 0,0 1 0,-1 0 0,1 0 0,0 0-1,0 0 1,0 1 0,0-1 0,-1 0 0,1 0 0,0 0 0,0 0 0,0 0 0,0 0 0,0 0 0,-1 0 0,1 0-1,0 0 1,0 0 0,0 0 0,0 0 0,0 1 0,0-1 0,-1 0 0,1 0 0,0 0 0,0 0 0,0 0 0,0 1-1,0-1 1,0 0 0,0 0 0,0 0 0,0 0 0,0 0 0,0 1 0,0-1 0,0 0 0,0 0 0,0 0 0,0 0-1,0 1 1,0-1 0,0 0 0,0 0 0,0 0 0,0 0 0,0 0 0,0 1 0,0-1 0,0 0 0,0 0 0,0 0 0,0 0-1,0 0 1,1 0 0,-1 1 0,0-1 0,0 0 0,0 0 0,0 0 0,0 0 0,0 0 0,1 0 0,-1 0 0,11 9 1974,-3-7-1602,1 0 1,0 0 0,-1-1 0,1 0-1,0 0 1,0-1 0,9-1-1,65-10 472,-54 6-586,6 0-239,95-11 431,-115 16-909,0-1-1,0 2 1,0 0-1,0 1 0,0 0 1,20 7-1,-11 2-660,-17-10 342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13.767"/>
    </inkml:context>
    <inkml:brush xml:id="br0">
      <inkml:brushProperty name="width" value="0.05" units="cm"/>
      <inkml:brushProperty name="height" value="0.05" units="cm"/>
    </inkml:brush>
  </inkml:definitions>
  <inkml:trace contextRef="#ctx0" brushRef="#br0">2 98 18156,'-2'0'2032,"7"-1"-1111,5-4-345,7 2 968,3-1-160,6-1-416,3 0-231,0-1-345,2 2-104,-5-4-312,2 2-232,-7-5-929,-3-3 1049,-10 1-160,-3 0-112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14.235"/>
    </inkml:context>
    <inkml:brush xml:id="br0">
      <inkml:brushProperty name="width" value="0.05" units="cm"/>
      <inkml:brushProperty name="height" value="0.05" units="cm"/>
    </inkml:brush>
  </inkml:definitions>
  <inkml:trace contextRef="#ctx0" brushRef="#br0">1 3 18524,'9'0'2176,"-1"0"-1463,1 0-321,2 0 1536,9 2-1096,4-1-192,5-1-472,5 2-216,1 3-488,2-4-272,-7-1 648,3 0-136,-7-14-128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21.856"/>
    </inkml:context>
    <inkml:brush xml:id="br0">
      <inkml:brushProperty name="width" value="0.05" units="cm"/>
      <inkml:brushProperty name="height" value="0.05" units="cm"/>
    </inkml:brush>
  </inkml:definitions>
  <inkml:trace contextRef="#ctx0" brushRef="#br0">515 43 14763,'-9'-6'286,"1"0"1,-1 1-1,0 1 0,0-1 1,0 1-1,-1 1 0,-12-4 1,15 6-180,0 0 0,0 1 0,0 0 0,-1 0 0,1 0 0,0 1 0,0 0 0,0 0 0,0 1 0,0 0 1,-7 3-1,-4 2 17,1 1 0,0 0 1,1 1-1,0 1 0,0 1 1,1 0-1,1 1 0,0 1 1,0 0-1,-12 17 0,10-9-81,1 1-1,0 0 0,2 1 1,1 1-1,1 0 1,-13 43-1,11-21-11,2 0 0,2 1 0,2 0 0,-1 62 0,8-39 11,3 0-1,15 91 1,-10-114-13,2-1 1,2 0-1,22 53 1,-27-80-19,1-1 0,1 0 0,1 0 1,0-1-1,2 0 0,0-1 0,0 0 1,2-1-1,0-1 0,19 17 0,-25-26 12,-1 0-1,1 0 1,0 0-1,0-1 1,1 0-1,0-1 1,-1 0-1,1 0 1,0-1-1,0 0 0,0 0 1,1-1-1,-1-1 1,0 1-1,0-1 1,1-1-1,-1 0 1,0 0-1,0-1 1,18-5-1,-11 0 43,1 0-1,-2-1 1,1-1-1,-1 0 1,0-1-1,-1-1 1,0 0-1,0-1 1,-2 0-1,14-16 1,0-5 59,-1-1 0,-1-1 0,-3-1 0,0 0 0,-3-2 1,-1-1-1,20-66 0,-24 59-49,-2-2 0,-2 1 0,-3-1 0,-1 0 1,-3-1-1,-4-67 0,-1 91-98,0-1-1,-1 1 1,-2 0 0,0 0-1,-2 0 1,-1 1 0,-14-30 0,17 45-57,1 0 1,-1 0-1,-1 0 1,1 1 0,-1 0-1,-1 0 1,0 0 0,-13-9-1,14 12-18,0 1 0,0 1 0,0-1 0,-1 1-1,1 0 1,-1 1 0,0 0 0,1 0 0,-1 0 0,0 1 0,0 0 0,-14 1-1,-27 5-318,6 7-146</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22.491"/>
    </inkml:context>
    <inkml:brush xml:id="br0">
      <inkml:brushProperty name="width" value="0.05" units="cm"/>
      <inkml:brushProperty name="height" value="0.05" units="cm"/>
    </inkml:brush>
  </inkml:definitions>
  <inkml:trace contextRef="#ctx0" brushRef="#br0">546 18 11346,'-21'-6'577,"0"2"-1,0 1 0,0 0 0,0 2 0,-30 1 1,40 1-382,0 1 0,0 0 1,0 0-1,0 1 0,1 1 0,-1 0 1,1 0-1,0 1 0,0 0 1,1 1-1,-1 0 0,-9 9 0,2 0-60,0 2 1,2 0-1,0 0 0,1 1 0,1 1 0,0 1 0,2 0 0,-11 23 0,3 1 62,2 1 0,-21 89-1,25-72-32,3 1-1,3 0 1,2 1 0,6 107-1,3-127-58,1-1 0,2 0 0,2 0 0,2-1 0,2 0 0,2-1 0,33 67 0,-39-91-83,1-1 0,0-1 1,1 1-1,1-2 0,0 0 1,1 0-1,23 18 0,-27-25-16,1 0 1,0-1-1,0 0 0,1-1 0,-1 0 0,1-1 1,0 0-1,1 0 0,-1-1 0,0-1 1,1 0-1,0 0 0,12-1 0,-12-1 10,1-1 1,-1 0-1,0-1 0,1 0 0,-1-1 0,0-1 0,-1 0 1,1 0-1,15-9 0,-11 4 15,-1 0 0,0-2 1,-1 0-1,0 0 0,23-25 0,-11 5 43,-1-2 0,-2 0 0,-1-2 0,34-73 0,-32 51-43,-2 0 0,-3-1-1,-3-1 1,-2-1 0,-2 0 0,-4 0 0,-2-1 0,-2-83-1,-5 109 176,-1 1-1,-2-1 1,-12-44-1,12 61-173,-2 0 1,0 0-1,-2 1 0,1 0 1,-2 1-1,0-1 0,-21-25 1,14 24 19,-35-32 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23.535"/>
    </inkml:context>
    <inkml:brush xml:id="br0">
      <inkml:brushProperty name="width" value="0.05" units="cm"/>
      <inkml:brushProperty name="height" value="0.05" units="cm"/>
    </inkml:brush>
  </inkml:definitions>
  <inkml:trace contextRef="#ctx0" brushRef="#br0">566 92 14355,'-3'-5'113,"1"0"-1,-1 0 1,0 1 0,0-1 0,0 1-1,-1-1 1,1 1 0,-1 0-1,0 0 1,-1 1 0,1-1-1,0 1 1,-1 0 0,0 0-1,0 0 1,0 1 0,0 0 0,0 0-1,0 0 1,-1 1 0,1-1-1,0 1 1,-1 1 0,1-1-1,-1 1 1,1 0 0,-1 0-1,0 0 1,1 1 0,-1 0-1,1 0 1,0 0 0,-7 3 0,-1 2-26,0 0 1,1 0 0,0 1 0,0 1-1,0 0 1,1 1 0,1 0 0,-1 0 0,2 1-1,-1 1 1,-7 11 0,-7 10-45,3 1 0,-31 62 0,22-29-26,3 1-1,3 1 0,3 1 1,3 1-1,3 1 0,3 0 1,3 1-1,1 130 0,10-165 1,1 0-1,2 0 0,14 56 1,-15-77-11,1 0 1,1-1-1,0 1 0,2-1 1,-1-1-1,2 1 1,-1-1-1,2-1 0,0 0 1,15 15-1,-17-21 13,0-1 0,1 1 0,0-2 0,0 1 0,0-1 0,1-1-1,-1 0 1,1 0 0,0-1 0,1 0 0,-1 0 0,0-1 0,1-1 0,-1 0-1,1 0 1,-1-1 0,1-1 0,17-2 0,-8 0 42,0-1 0,0-2 0,0 0 0,0-1 0,-1 0 0,0-2 0,-1 0 0,27-19 0,-20 10 35,-1-2 0,-1 0-1,-1-2 1,0 0-1,-2-2 1,32-47 0,-23 23 72,-1-2 1,38-97-1,-46 94-151,-3-2-1,-3 0 0,-1 0 0,-3-1 1,-3-1-1,-2 1 0,-3-1 0,-2 0 1,-8-67-1,4 99-167,0 0 0,-1 0-1,-2 0 1,-1 0 0,0 1 0,-2 1-1,-20-36 1,25 50 47,-2 0 1,1 0-1,-1 1 0,0 0 1,-1 0-1,0 0 0,0 1 0,-18-11 1,19 14 57,0 1 0,0-1 0,-1 1 0,1 1 0,-1-1 0,0 1 0,1 1 0,-1 0 0,0 0 0,0 0 0,0 1 0,0 0 0,-11 2 0,8 0-63,-1 1 0,2 0-1,-1 0 1,-13 7 0,19-8 68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1.926"/>
    </inkml:context>
    <inkml:brush xml:id="br0">
      <inkml:brushProperty name="width" value="0.05" units="cm"/>
      <inkml:brushProperty name="height" value="0.05" units="cm"/>
    </inkml:brush>
  </inkml:definitions>
  <inkml:trace contextRef="#ctx0" brushRef="#br0">12 37 16524,'-1'0'151,"0"0"1,1 0-1,-1-1 1,1 1-1,-1 0 1,1 0 0,-1-1-1,1 1 1,-1 0-1,1 0 1,-1-1 0,1 1-1,-1-1 1,1 1-1,-1 0 1,1-1-1,0 1 1,-1-1 0,1 1-1,0-1 1,-1 1-1,1-2 1,8-4 1877,22-1-608,58-2-1155,0 4 0,0 4 0,90 10 0,-126 0-3123,-50-8 2177,-8 0-183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2.408"/>
    </inkml:context>
    <inkml:brush xml:id="br0">
      <inkml:brushProperty name="width" value="0.05" units="cm"/>
      <inkml:brushProperty name="height" value="0.05" units="cm"/>
    </inkml:brush>
  </inkml:definitions>
  <inkml:trace contextRef="#ctx0" brushRef="#br0">0 478 16187,'3'13'2065,"9"-7"-1209,10-8-272,8-5 1417,16-4-929,2-4-184,9 2-384,-1 1-224,2 6-712,-4 1-448,-10 5 728,-2 0-192,-13-3-144</inkml:trace>
  <inkml:trace contextRef="#ctx0" brushRef="#br0" timeOffset="1">666 1 16115,'20'0'1633,"6"12"-1017,-3 3-216,3 10 880,0 1-432,-3 9-183,-2 3-105,-13 7-256,-5 2-72,-15 2-88,-5 0-152,-9-3-544,-5-3-200,1-14 616,-2-7-128,7-16-105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3.646"/>
    </inkml:context>
    <inkml:brush xml:id="br0">
      <inkml:brushProperty name="width" value="0.05" units="cm"/>
      <inkml:brushProperty name="height" value="0.05" units="cm"/>
    </inkml:brush>
  </inkml:definitions>
  <inkml:trace contextRef="#ctx0" brushRef="#br0">23 45 15363,'-2'-2'1939,"-1"7"-1252,-3 9-7,2 1-82,1-1 0,1 0 1,1 1-1,0-1 0,2 25 0,0-23-534,1 1 0,1 0-1,0-1 1,2 0 0,-1 1 0,2-2 0,0 1 0,9 15 0,-13-27-47,1-1-1,-1 1 1,1 0 0,0-1 0,-1 1 0,2-1-1,-1 0 1,0 0 0,1 0 0,-1 0-1,8 4 1,-8-6 1,-1 0 0,1-1-1,-1 1 1,1 0 0,-1-1-1,1 1 1,-1-1 0,1 0 0,0 0-1,-1 0 1,1 0 0,-1 0-1,1-1 1,-1 1 0,1-1-1,-1 0 1,1 0 0,-1 0 0,1 0-1,-1 0 1,4-3 0,1-1 35,0 0 1,-1-1-1,0 1 0,-1-2 1,1 1-1,-1 0 1,0-1-1,-1 0 0,1 0 1,-1-1-1,5-14 1,0-3 161,0 0 0,6-37 1,-11 41 14,1-29 1,-6 38-75,-2 15-25,-3 19-17,4 0-82,0 1-1,1 0 1,4 37-1,-2-51-25,0-1 0,0 0 0,1 1-1,0-1 1,1 0 0,0 0-1,0 0 1,1 0 0,0-1-1,0 0 1,0 1 0,12 12 0,-13-18-3,-1 1 1,1-1-1,0 1 1,0-1 0,1 0-1,-1 0 1,0-1 0,1 1-1,-1-1 1,1 1 0,-1-1-1,1 0 1,0-1 0,-1 1-1,8 0 1,-4-1 12,-1-1-1,0 1 1,1-1 0,-1-1 0,0 1 0,0-1-1,0 0 1,11-6 0,-5 2 21,-1-1 0,0 0 0,-1-1 1,1 0-1,-2 0 0,1-1 0,-1-1 0,14-18 0,-18 21 54,0-1 1,-1 0-1,0 0 0,3-10 0,-6 17-60,0-1 0,-1 0 0,1 0 0,0 1 0,-1-1 0,0 0 0,1 0 0,-1 0 0,0 0 0,0 1 0,0-1 0,0 0 0,0 0 0,-1 0 0,1 0 0,0 1 0,-1-1 0,0 0 0,1 0 0,-1 1 0,0-1 0,0 0 0,0 1 0,0-1 0,-2-2 0,2 3-8,-1 0-1,1 1 1,0-1 0,-1 1-1,1-1 1,-1 1-1,1-1 1,-1 1 0,1 0-1,-1 0 1,1-1 0,-1 1-1,1 0 1,-1 1 0,1-1-1,-1 0 1,0 0 0,1 1-1,0-1 1,-1 1 0,1-1-1,-1 1 1,1-1 0,0 1-1,-1 0 1,1 0 0,0 0-1,0 0 1,-1 0 0,1 0-1,0 0 1,-1 2 0,-3 2 1,0 0 0,1 0 1,0 1-1,0-1 1,0 1-1,-2 6 1,3-5-23,0 0 1,1 0-1,0 0 1,0 0-1,0 9 1,1-15-4,1 0 0,0 0 0,0 0 1,0 0-1,-1 0 0,1 0 0,0 1 0,0-1 1,1 0-1,-1 0 0,0 0 0,0 0 0,0 0 0,1 0 1,-1 0-1,0 0 0,1 0 0,-1-1 0,1 1 1,-1 0-1,1 0 0,0 0 0,-1 0 0,1-1 1,0 1-1,-1 0 0,1 0 0,0-1 0,0 1 0,0-1 1,0 1-1,-1-1 0,1 1 0,0-1 0,0 1 1,0-1-1,0 0 0,0 0 0,0 1 0,0-1 0,0 0 1,0 0-1,0 0 0,0 0 0,0 0 0,1 0 1,0-1-1,5 0-3,-1-1 0,0 0 1,0-1-1,1 1 0,-2-1 0,1 0 1,0-1-1,9-7 0,43-38-6,-50 41 11,6-6-1,8-5 4,-2 0-1,0-2 1,-1-1 0,22-33 0,-40 54-3,0-1 1,0 0 0,0 0-1,0 0 1,0 0 0,0 0 0,-1 0-1,1 0 1,-1 0 0,1 0-1,-1-1 1,0 1 0,0-3-1,-1 1 2,0 1 0,0-1-1,-1 0 1,1 0 0,-1 1 0,0-1-1,0 1 1,0-1 0,-5-5-1,7 10-3,0-1 0,0 0 0,0 0-1,0 0 1,0 1 0,0-1 0,0 0-1,0 0 1,0 0 0,0 0 0,0 1-1,-1-1 1,1 0 0,0 0-1,0 0 1,0 0 0,0 1 0,0-1-1,0 0 1,0 0 0,0 0 0,-1 0-1,1 1 1,0-1 0,0 0 0,0 0-1,0 0 1,-1 0 0,1 0 0,0 0-1,0 0 1,0 0 0,0 0-1,-1 0 1,1 0 0,0 1 0,0-1-1,0 0 1,-1 0 0,1 0 0,0 0-1,0 0 1,0-1 0,-1 1 0,1 0-1,0 0 1,0 0 0,0 0 0,0 0-1,-1 0 1,1 0 0,0 0-1,0 0 1,0 0 0,0 0 0,-1-1-1,1 1 1,0 0 0,0 0 0,0 0-1,0 0 1,0 0 0,0-1 0,-1 1-1,1 0 1,0 0 0,0 0-1,0-1 1,-1 18-33,1-15 30,-1 9-14,-1 8 11,2-1 1,0 1 0,1 0 0,0-1 0,6 24 0,-6-39 7,0-1-1,0 0 0,1 1 0,-1-1 0,1 1 1,-1-1-1,1 0 0,0 0 0,0 0 0,0 0 1,0 0-1,0-1 0,0 1 0,0 0 0,1-1 0,-1 0 1,1 1-1,-1-1 0,1 0 0,-1 0 0,1-1 1,3 2-1,9 1 1,0-1 0,28 2-1,-26-3 1,-14 0-29,1-1 1,0 0-1,-1 1 0,1-2 0,0 1 0,-1 0 0,1-1 0,0 1 0,6-3 0,-8 2-67,-1 0 0,0 0 0,0-1 1,1 1-1,-1 0 0,0 0 0,0 0 0,0-1 0,0 1 0,0-1 0,-1 1 1,1-1-1,0 1 0,-1-1 0,1 1 0,-1-1 0,1 1 0,-1-1 0,0 0 1,0 1-1,0-1 0,0 0 0,0 1 0,0-4 0,-1 5 0,1-1-1,-1 1 1,1-1-1,-1 1 1,1-1-1,-1 1 1,0 0-1,1-1 1,-1 1-1,0 0 1,1-1-1,-1 1 1,0 0 0,1 0-1,-1 0 1,0 0-1,0 0 1,1 0-1,-1 0 1,0 0-1,1 0 1,-1 0-1,0 0 1,0 0-1,1 0 1,-1 0-1,0 1 1,1-1-1,-2 1 1,-8 0-176,-2-1-257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0.359"/>
    </inkml:context>
    <inkml:brush xml:id="br0">
      <inkml:brushProperty name="width" value="0.05" units="cm"/>
      <inkml:brushProperty name="height" value="0.05" units="cm"/>
    </inkml:brush>
  </inkml:definitions>
  <inkml:trace contextRef="#ctx0" brushRef="#br0">166 1 16219,'-5'11'503,"0"0"-1,0 0 0,1 0 0,1 1 0,-1-1 0,2 1 0,-2 12 0,-3 86 1578,7-107-2010,15 283 1875,-11-243-1880,-46-112-368,8 6 116,-31-68-46,64 130 236,1 1 1,-1-1-1,1 0 1,-1 0-1,1 0 0,0 0 1,-1 0-1,1 0 0,0 1 1,0-1-1,0 0 1,-1 0-1,1 0 0,0 0 1,0 0-1,0 0 0,1 0 1,-1 0-1,0 0 1,0 0-1,0 0 0,1 0 1,-1 1-1,0-1 1,1 0-1,-1 0 0,1 0 1,-1 0-1,2-1 0,0 2 10,0-1 0,0 0 0,0 1-1,0 0 1,0-1 0,0 1 0,0 0 0,0 0-1,0 0 1,0 0 0,0 0 0,0 1-1,3 0 1,34 6 210,-8-1-476,47 4-1,-67-10 203,0 0 0,0 0 0,-1-1 0,1-1 0,0 0 0,-1 0 0,1-1 0,12-6 0,28-15-130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4.614"/>
    </inkml:context>
    <inkml:brush xml:id="br0">
      <inkml:brushProperty name="width" value="0.05" units="cm"/>
      <inkml:brushProperty name="height" value="0.05" units="cm"/>
    </inkml:brush>
  </inkml:definitions>
  <inkml:trace contextRef="#ctx0" brushRef="#br0">187 133 12771,'3'-10'770,"0"0"1,-1-1-1,0 1 0,0 0 1,-1-1-1,0 1 0,-1-1 1,-2-20-1,1 30-681,1 0-1,0 0 1,-1 0-1,1 0 0,-1 0 1,1 0-1,-1 0 1,1 0-1,-1 1 1,1-1-1,-1 0 1,0 0-1,0 1 1,1-1-1,-1 0 0,0 1 1,0-1-1,0 1 1,0-1-1,0 1 1,1-1-1,-1 1 1,0-1-1,0 1 1,0 0-1,0 0 0,0 0 1,0-1-1,0 1 1,0 0-1,-1 0 1,1 0-1,0 1 1,0-1-1,0 0 1,0 0-1,-1 1 0,-3 0 149,0 1-1,0-1 1,-1 1-1,1 0 0,-7 5 1,2 0-161,0 0 0,0 0 0,1 1 0,0 0 0,1 1 0,0 0-1,0 0 1,1 1 0,0 0 0,0 0 0,1 0 0,1 1 0,-7 18 0,9-22-87,1 0 1,0 0-1,0 0 0,1 1 1,0-1-1,0 1 0,1-1 1,0 1-1,0-1 0,1 1 1,-1-1-1,2 1 0,-1-1 0,1 0 1,0 0-1,1 0 0,0 0 1,0 0-1,0 0 0,1 0 1,0-1-1,8 10 0,-9-12-55,0-1 0,1 0 0,-1 0 0,1 0 0,0 0 0,0-1-1,0 1 1,0-1 0,0 0 0,1 0 0,-1-1 0,1 1 0,-1-1-1,1 0 1,-1 0 0,1 0 0,0-1 0,-1 0 0,1 0 0,0 0-1,0 0 1,-1-1 0,1 0 0,-1 0 0,1 0 0,-1 0 0,1-1 0,-1 0-1,0 0 1,1 0 0,5-4 0,37-26-354</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5.150"/>
    </inkml:context>
    <inkml:brush xml:id="br0">
      <inkml:brushProperty name="width" value="0.05" units="cm"/>
      <inkml:brushProperty name="height" value="0.05" units="cm"/>
    </inkml:brush>
  </inkml:definitions>
  <inkml:trace contextRef="#ctx0" brushRef="#br0">136 0 20484,'-16'16'534,"0"-1"0,1 2 0,1 0 0,-15 25 0,22-31-442,1 1 0,0-1 1,1 1-1,0 1 0,1-1 0,0 1 0,1 0 1,-2 19-1,5-27-92,0-1 1,0 0-1,0 0 1,0 1-1,1-1 1,-1 0 0,1 0-1,0 0 1,3 6-1,-4-9-1,1 0 0,-1 0 0,1 0-1,-1 0 1,1 0 0,0 0 0,-1 0 0,1 0-1,0 0 1,0-1 0,0 1 0,0 0 0,0 0-1,0-1 1,0 1 0,0-1 0,0 1 0,0-1-1,0 1 1,0-1 0,0 0 0,0 1 0,0-1 0,1 0-1,-1 0 1,0 0 0,0 0 0,0 0 0,0 0-1,1 0 1,-1 0 0,0-1 0,0 1 0,0 0-1,0-1 1,0 1 0,2-2 0,4-1 2,0-1 0,0-1 0,0 1 0,-1-1 0,0 0 0,0-1 0,0 0 1,-1 0-1,10-12 0,4-9 45,15-31 1,-24 39-9,-7 12-15,1 0-1,0 0 1,0 0-1,0 1 1,1-1-1,6-6 1,-11 13-22,1 0 1,-1 0-1,0 0 0,0 0 1,0 0-1,0 0 0,1-1 1,-1 1-1,0 0 0,0 0 1,0 0-1,0 0 0,1 0 1,-1 0-1,0 0 0,0 0 1,0 0-1,1 0 0,-1 0 1,0 0-1,0 0 0,0 0 1,0 0-1,1 1 0,-1-1 1,0 0-1,0 0 0,0 0 1,1 0-1,-1 0 0,0 0 1,0 0-1,0 0 0,0 1 1,0-1-1,0 0 0,1 0 1,-1 0-1,0 0 0,0 0 1,0 1-1,0-1 0,0 0 1,0 0-1,0 0 0,0 1 1,0-1-1,0 0 0,0 0 1,0 0-1,0 1 0,3 12 35,-3-12-32,5 65 155,-5-49-107,0-1 1,1 1-1,1-1 1,1 1-1,1-1 1,0 0-1,7 18 1,-11-33-43,1-1 0,-1 1 0,0 0 0,1 0 0,-1 0 1,1 0-1,-1 0 0,1-1 0,-1 1 0,1 0 0,0 0 0,-1-1 0,1 1 0,0-1 0,0 1 1,-1 0-1,1-1 0,0 0 0,0 1 0,0-1 0,0 1 0,0-1 0,0 0 0,0 0 0,0 1 0,-1-1 1,1 0-1,0 0 0,0 0 0,0 0 0,0 0 0,0 0 0,0 0 0,0-1 0,0 1 0,0 0 1,0 0-1,0-1 0,0 1 0,0-1 0,-1 1 0,1-1 0,0 1 0,0-1 0,-1 1 0,1-1 0,1-1 1,4-4 47,0 0 0,0 0 0,-1 0 0,7-11 0,-9 12-26,30-48 211,-25 38-165,1 0 0,1 1 0,0 0 0,12-13 0,-21 26-74,0 0-1,0 1 0,-1-1 0,1 0 1,0 1-1,0-1 0,0 0 0,0 1 1,0-1-1,0 1 0,0-1 0,0 1 1,0 0-1,0-1 0,0 1 1,0 0-1,0 0 0,0-1 0,2 1 1,-2 1-3,0-1 1,0 0-1,-1 1 1,1-1-1,0 1 1,0-1-1,-1 1 0,1-1 1,0 1-1,-1-1 1,1 1-1,-1 0 1,1-1-1,0 1 1,-1 0-1,0 0 1,1-1-1,-1 1 1,1 1-1,2 5 3,-1 0 1,0 0-1,-1 1 0,2 11 0,-3-13 2,5 64 24,-4-43 18,6 35 0,-7-61-40,0 0-1,1-1 0,-1 1 1,0 0-1,0 0 0,0-1 0,1 1 1,-1 0-1,0-1 0,1 1 1,-1 0-1,1-1 0,-1 1 0,0 0 1,1-1-1,0 1 0,0 0 1,-1-1-3,1 0 0,-1 0 0,0 1 0,1-1 0,-1 0 0,0 0 0,1 0 0,-1 0 1,1 0-1,-1-1 0,0 1 0,1 0 0,-1 0 0,0 0 0,1 0 0,-1 0 0,0 0 1,1 0-1,-1-1 0,0 1 0,1 0 0,-1 0 0,0-1 0,1 1 0,14-21 160,16-40 103,-21 39-153,1 0 1,1 1-1,29-39 1,-40 59-113,0-1-1,0 1 1,0 0 0,0 0-1,0 0 1,0 0 0,0 0-1,0 0 1,0 0 0,1 0 0,-1 0-1,0 1 1,1-1 0,-1 1-1,0-1 1,1 1 0,-1-1-1,1 1 1,-1 0 0,1-1-1,-1 1 1,2 0 0,-2 1-3,0-1 1,1 1 0,-1-1-1,0 1 1,0 0-1,0 0 1,0 0-1,0-1 1,0 1-1,0 0 1,0 0 0,-1 0-1,1 0 1,0 1-1,-1-1 1,1 0-1,0 0 1,-1 0 0,1 2-1,2 8-21,0 0 0,0 0-1,-1 0 1,0 12 0,0 2-586,-1 0 1,-3 44 0,-3-50 286,5-19 312,0 0-1,0 1 0,0-1 1,0 0-1,0 0 1,0 1-1,0-1 0,0 0 1,0 1-1,0-1 1,0 0-1,0 0 0,-1 1 1,1-1-1,0 0 1,0 1-1,0-1 1,-1 0-1,1 0 0,0 0 1,0 1-1,0-1 1,-1 0-1,1 0 0,0 0 1,0 0-1,-1 1 1,1-1-1,0 0 0,-1 0 1,1 0-1,0 0 1,-1 0-1,1 0 1,0 0-1,0 0 0,-1 0 1,1 0-1,0 0 1,-1 0-1,1 0 0,0 0 1,-1 0-1,1 0 1,0 0-1,0 0 0,-1-1 1,1 1-1,0 0 1,-1 0-1,-8-19-486</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5.841"/>
    </inkml:context>
    <inkml:brush xml:id="br0">
      <inkml:brushProperty name="width" value="0.05" units="cm"/>
      <inkml:brushProperty name="height" value="0.05" units="cm"/>
    </inkml:brush>
  </inkml:definitions>
  <inkml:trace contextRef="#ctx0" brushRef="#br0">102 20 18804,'0'-1'87,"0"0"0,0 1-1,0-1 1,0 0 0,0 1 0,0-1 0,0 0-1,0 0 1,0 1 0,-1-1 0,1 0 0,0 1-1,0-1 1,-1 0 0,1 1 0,0-1 0,-1 0-1,1 1 1,-1-1 0,1 1 0,-1-1 0,1 1-1,-1-1 1,0 1 0,1-1 0,-1 1 0,1 0-1,-1-1 1,0 1 0,1 0 0,-1-1-1,0 1 1,1 0 0,-1 0 0,0 0 0,0 0-1,1-1 1,-1 1 0,0 0 0,0 0 0,-1 1-1,0-1 72,0 0-1,0 1 0,0 0 0,0-1 0,0 1 0,0 0 0,0 0 1,0 0-1,0 0 0,1 0 0,-1 0 0,0 1 0,1-1 0,-4 4 1,-1 3 36,1 0 0,0 0 1,0 1-1,1 0 0,0 0 1,0 0-1,1 0 1,-3 14-1,3-9-164,1 0 1,0 0-1,1 1 0,1-1 0,1 18 1,-1-30-31,0 0 1,1 1 0,-1-1-1,0 0 1,1 0 0,0 1-1,-1-1 1,1 0 0,0 0 0,0 0-1,0 0 1,0 0 0,1 0-1,-1 0 1,0 0 0,4 3-1,-4-5 1,1 1-1,-1-1 1,0 1-1,1-1 0,-1 0 1,0 1-1,1-1 1,-1 0-1,1 0 0,-1 0 1,0 0-1,1 0 1,-1 0-1,0-1 1,1 1-1,-1 0 0,0-1 1,1 1-1,-1-1 1,0 1-1,0-1 0,1 0 1,-1 0-1,0 1 1,0-1-1,0 0 0,0 0 1,0 0-1,1-2 1,9-7 9,-2 0-1,0 0 1,0-1 0,14-24 0,25-55 35,-24 43-42,-24 46-13,1 0 0,-1 0 0,1 0 0,-1 0 0,1 0 1,0 0-1,-1 0 0,1 0 0,0 0 0,0 0 0,-1 1 0,1-1 0,2-1 0,-3 2 3,1 0 0,-1 0 0,0 1 0,0-1 0,1 0 1,-1 0-1,0 0 0,0 0 0,1 1 0,-1-1 0,0 0 0,0 0 0,0 1 0,0-1 0,1 0 0,-1 0 0,0 1 1,0-1-1,0 0 0,0 1 0,0-1 0,0 0 0,0 0 0,0 1 0,0-1 0,0 0 0,0 1 0,0-1 0,0 0 0,0 1 1,0-1-1,-1 40-543,0-34 424,-3 43-846,0-7-1135,1 1 0,4 49 1,2-75 771</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6.339"/>
    </inkml:context>
    <inkml:brush xml:id="br0">
      <inkml:brushProperty name="width" value="0.05" units="cm"/>
      <inkml:brushProperty name="height" value="0.05" units="cm"/>
    </inkml:brush>
  </inkml:definitions>
  <inkml:trace contextRef="#ctx0" brushRef="#br0">63 1 17540,'-8'74'2556,"3"20"-1317,-2 280 95,17-154-662,-11-204-475,-4-23 16,-7-27-8,0-18-67,3 0 1,3 0-1,1-1 1,3 0-1,2 1 1,9-69-1,-6 98-70,1 0 0,1 0 0,0 1 0,2 0-1,14-29 1,-18 43-38,1 1-1,1 0 0,0 0 1,0 0-1,0 0 0,0 1 1,13-11-1,-13 14-18,-1 0-1,0 0 1,1 0 0,0 1-1,-1 0 1,1 0 0,0 0-1,0 0 1,1 1 0,-1 0-1,0 0 1,0 0 0,9 0-1,-12 1-10,0 0-1,-1 0 0,1 0 1,0 0-1,-1 1 1,1-1-1,-1 0 0,1 0 1,-1 1-1,1-1 1,0 1-1,-1 0 0,0-1 1,1 1-1,-1 0 1,1 0-1,-1 0 0,0 0 1,0 0-1,1 0 1,-1 0-1,0 1 1,0-1-1,0 0 0,0 0 1,-1 1-1,1-1 1,0 1-1,0-1 0,-1 1 1,1-1-1,-1 1 1,0-1-1,1 1 0,-1 0 1,0-1-1,0 1 1,0-1-1,0 4 0,-1 2-1,1 1-1,-2 0 0,1-1 1,-1 1-1,0-1 0,-1 1 1,-3 6-1,-24 45-409,-3-2 0,-67 91 0,100-148 380,0 1 1,-1-1 0,1 0 0,0 1-1,0-1 1,0 0 0,0 0 0,0 1 0,0-1-1,-1 0 1,1 0 0,0 0 0,0 1-1,0-1 1,-1 0 0,1 0 0,0 0 0,0 0-1,-1 1 1,1-1 0,0 0 0,0 0-1,-1 0 1,1 0 0,0 0 0,0 0 0,-1 0-1,1 0 1,0 0 0,-1 0 0,1 0-1,0 0 1,-1 0 0,0-8-233,10-22-153,11-16-134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6.776"/>
    </inkml:context>
    <inkml:brush xml:id="br0">
      <inkml:brushProperty name="width" value="0.05" units="cm"/>
      <inkml:brushProperty name="height" value="0.05" units="cm"/>
    </inkml:brush>
  </inkml:definitions>
  <inkml:trace contextRef="#ctx0" brushRef="#br0">21 0 17156,'4'18'502,"-2"-1"1,0 0 0,-1 1 0,0-1 0,-2 1 0,-4 33-1,1-9 369,-1 25 133,-9 155 772,13-151-1511,8 78-1,-6-136-231,-1-6 6,1-1-1,-1 0 1,1-1-1,0 1 1,1 0-1,-1 0 1,1 0-1,5 9 1,-4-18 367,1-9-193,1-18 53,10-170 655,28-231-368,-41 418-556,7-28 15,-8 39-17,0 0-1,0-1 0,0 1 1,0 0-1,0 0 1,0 0-1,0 0 0,1 0 1,-1 0-1,1 1 1,0-1-1,-1 0 0,1 1 1,2-2-1,-3 2-11,0 0 0,0 1 0,1-1 0,-1 1 0,0-1 0,0 1 0,1 0 0,-1-1 1,0 1-1,1 0 0,-1 0 0,0 0 0,0 0 0,1 0 0,-1 0 0,0 0 0,1 1 0,-1-1 0,0 0 0,0 1 0,1-1 0,-1 1 0,0-1 0,0 1 0,0 0 0,0-1 0,0 1 0,0 0 0,0 0 0,0 0 0,0 0 0,0 0 0,0 0 0,0 0 0,-1 0 0,1 0 0,0 0 0,-1 0 1,1 1-1,-1-1 0,1 2 0,1 1-33,0 1 1,-1-1 0,1 1-1,-1-1 1,0 1 0,0-1-1,-1 1 1,0 0 0,0-1 0,0 1-1,0 5 1,-3 0 36,-1 0-1,0-1 1,0 1 0,0-1-1,-1 1 1,-1-2-1,-7 11 1,1-3-78,0-1-1,-29 26 1,40-40 17,-1 0 1,1 0-1,0 0 1,-1 0-1,1 0 1,-1 0-1,1 0 1,-1 0 0,1 0-1,-1-1 1,-2 1-1,4-1 68,0 0-1,-1 0 0,1 0 1,0 0-1,0 0 0,-1 0 0,1 0 1,0 0-1,0 0 0,-1-1 1,1 1-1,0 0 0,0 0 1,-1 0-1,1 0 0,0-1 1,0 1-1,0 0 0,0 0 0,-1-1 1,1 1-1,0 0 0,0 0 1,0-1-1,0 1 0,0 0 1,0 0-1,0-1 0,-1 1 1,1 0-1,0 0 0,0-1 0,0 1 1,0 0-1,0 0 0,0-1 1,1 1-1,-1-1 0,0-4-47,1 0 0,1-1 1,-1 1-1,1 0 0,3-8 0,8-16-349</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7.211"/>
    </inkml:context>
    <inkml:brush xml:id="br0">
      <inkml:brushProperty name="width" value="0.05" units="cm"/>
      <inkml:brushProperty name="height" value="0.05" units="cm"/>
    </inkml:brush>
  </inkml:definitions>
  <inkml:trace contextRef="#ctx0" brushRef="#br0">0 42 15467,'4'-6'754,"0"1"-364,-1-1-1,1 1 1,0 0 0,6-5-1,-10 10-329,1 0 0,-1-1 0,0 1-1,1-1 1,-1 1 0,1 0 0,-1-1 0,1 1 0,-1 0-1,1-1 1,-1 1 0,1 0 0,-1 0 0,1 0 0,0-1-1,-1 1 1,1 0 0,-1 0 0,1 0 0,0 0-1,-1 0 1,1 0 0,-1 0 0,1 0 0,0 0 0,-1 1-1,1-1 1,-1 0 0,1 0 0,-1 0 0,1 1 0,-1-1-1,1 0 1,-1 0 0,1 1 0,-1-1 0,1 1-1,-1-1 1,1 0 0,-1 1 0,0-1 0,1 1 0,-1-1-1,0 1 1,1-1 0,-1 1 0,0-1 0,0 1-1,1 0 1,-1-1 0,0 1 0,0-1 0,0 1 0,0-1-1,0 2 1,5 17 362,-2-1-1,0 1 1,-2 0 0,0 0-1,-1 21 1,0 9-82,1-30-219,-2-8-50,2 0-1,-1 0 0,1 0 0,1 0 0,4 14 0,-6-25-60,0 1 0,0-1 0,0 1 0,0-1 1,0 0-1,0 1 0,1-1 0,-1 1 0,0-1 0,0 0 1,0 1-1,1-1 0,-1 0 0,0 1 0,0-1 1,1 0-1,-1 1 0,0-1 0,1 0 0,-1 0 1,0 0-1,1 1 0,-1-1 0,1 0 0,-1 0 0,0 0 1,1 1-1,-1-1 0,1 0 0,-1 0 0,0 0 1,1 0-1,-1 0 0,1 0 0,-1 0 0,1 0 0,-1 0 1,0 0-1,1 0 0,-1-1 0,1 1 0,-1 0 1,0 0-1,1 0 0,-1 0 0,0-1 0,1 1 0,-1 0 1,1 0-1,-1-1 0,0 1 0,0 0 0,1 0 1,-1-1-1,14-18 314,-6 3-95,0 0 0,-2 0 0,0-1 0,6-31 0,-5 9 192,2-42-1,-8 38-262,-1 49-480,0 1-1,1-1 0,0 1 0,0-1 0,0 0 1,1 0-1,2 8 0,-3-12 190,0 0 1,1 0-1,-1 1 0,0-1 0,0 0 1,1-1-1,-1 1 0,1 0 1,0 0-1,0-1 0,0 1 0,-1-1 1,1 1-1,1-1 0,-1 0 0,0 0 1,0 0-1,0 0 0,1 0 0,-1 0 1,0 0-1,1-1 0,-1 1 1,0-1-1,1 0 0,-1 0 0,4 0 1,21-4-683,1-5-163</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7.693"/>
    </inkml:context>
    <inkml:brush xml:id="br0">
      <inkml:brushProperty name="width" value="0.05" units="cm"/>
      <inkml:brushProperty name="height" value="0.05" units="cm"/>
    </inkml:brush>
  </inkml:definitions>
  <inkml:trace contextRef="#ctx0" brushRef="#br0">82 292 14667,'0'-1'111,"0"1"-1,-1 0 1,1-1 0,-1 1 0,1 0-1,-1 0 1,1-1 0,-1 1-1,1 0 1,-1 0 0,1 0-1,-1 0 1,1 0 0,-1 0-1,1-1 1,-1 1 0,1 0-1,-1 0 1,1 1 0,-1-1-1,1 0 1,-1 0 0,1 0-1,-1 0 1,1 0 0,-1 1-1,-16 10 1455,-6 19 246,19-23-1578,0 0-1,0 1 1,1 0 0,0 0-1,0 0 1,-3 15 0,6-20-217,-1-1 1,1 1 0,-1-1-1,1 1 1,0 0 0,0-1-1,0 1 1,0-1 0,1 1-1,-1-1 1,1 1 0,-1-1 0,1 1-1,0-1 1,0 1 0,0-1-1,0 0 1,1 1 0,-1-1-1,1 0 1,-1 0 0,1 0 0,0 0-1,-1 0 1,1-1 0,3 3-1,-3-3 24,0 0 0,0 0 0,1-1-1,-1 1 1,0-1 0,1 1 0,-1-1 0,0 0-1,1 0 1,-1 0 0,0 0 0,1 0 0,-1-1-1,0 1 1,1-1 0,-1 1 0,0-1-1,1 0 1,-1 0 0,0 0 0,0 0 0,0 0-1,0-1 1,4-2 0,1-2 131,0 0-1,0 0 1,-1-1 0,1 1 0,5-10-1,-5 7 46,-1 0 0,-1-1 0,1 1 0,4-14 0,-9 19-171,1 1-1,-1-1 1,0 1 0,0-1-1,-1 1 1,1-1-1,-1 0 1,0 1-1,0-1 1,0 0 0,0 1-1,-1-1 1,1 0-1,-1 1 1,0-1 0,-2-5-1,2 8-57,1 0 1,-1 0-1,0-1 0,0 1 1,1 0-1,-1 0 0,0 0 0,0 1 1,0-1-1,0 0 0,0 0 1,0 0-1,0 1 0,-1-1 0,1 1 1,0-1-1,0 1 0,-1-1 1,1 1-1,0-1 0,0 1 1,-1 0-1,1 0 0,0 0 0,-1 0 1,1 0-1,0 0 0,-1 0 1,1 0-1,0 1 0,-1-1 0,1 0 1,0 1-1,0-1 0,0 1 1,-1-1-1,1 1 0,0 0 0,-2 1 1,-1 1-230,0-1-1,-1 1 1,2 0 0,-1 1 0,0-1 0,1 1 0,-1-1-1,1 1 1,-4 7 0,6-10 191,0 1 0,0-1 0,0 1-1,0-1 1,1 1 0,-1 0 0,0 0-1,1-1 1,0 1 0,-1 0 0,1 0 0,0 0-1,0-1 1,0 1 0,0 0 0,0 0 0,0 0-1,0-1 1,1 1 0,-1 0 0,1 0-1,-1-1 1,1 1 0,0 0 0,0-1 0,0 1-1,0-1 1,0 1 0,1 1 0,17 7-581</inkml:trace>
  <inkml:trace contextRef="#ctx0" brushRef="#br0" timeOffset="1">617 1 16171,'1'29'2113,"-9"9"-1265,-21 13-304,-3 5 1849,-5 9-1417,2-1-160,2-6-352,2-4-144,6-14-224,6-8-120,9-17-480,9-14-256,-7-2-512,5-11 216,-1-13 591,0-4-271,1-6-96</inkml:trace>
  <inkml:trace contextRef="#ctx0" brushRef="#br0" timeOffset="2">358 209 18628,'6'-5'2056,"0"5"-1175,3 2-353,7 6 1144,3-1-296,7 7-527,5 1-209,4 4-288,-1-1-112,1 2-304,-3-2-184,-4-1-648,-5-3-401,-6-6 1017,-5-2-232,-3-3-200</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8.203"/>
    </inkml:context>
    <inkml:brush xml:id="br0">
      <inkml:brushProperty name="width" value="0.05" units="cm"/>
      <inkml:brushProperty name="height" value="0.05" units="cm"/>
    </inkml:brush>
  </inkml:definitions>
  <inkml:trace contextRef="#ctx0" brushRef="#br0">1 2 15955,'1'-1'2009,"4"11"-1001,-4 9-416,1 10 1697,0 5-913,-1 7-560,2 3-240,-1-2-224,1-4-112,-2-9-536,2-5-408,0-10 640,3-3-112,2-14-104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8.654"/>
    </inkml:context>
    <inkml:brush xml:id="br0">
      <inkml:brushProperty name="width" value="0.05" units="cm"/>
      <inkml:brushProperty name="height" value="0.05" units="cm"/>
    </inkml:brush>
  </inkml:definitions>
  <inkml:trace contextRef="#ctx0" brushRef="#br0">1 29 16956,'4'5'568,"0"-1"0,-1 1 0,0 0 0,1 1 0,-2-1 0,1 1 0,-1-1 0,1 1 0,0 7 0,12 59 1965,-11-45-1918,-1-12-337,-2-8-190,-1-1-1,1 0 0,1-1 1,-1 1-1,1 0 1,0 0-1,5 8 1,-7-14-80,1 0 0,-1 0 0,1 1 1,-1-1-1,1 0 0,-1 0 0,1 0 1,-1 0-1,1 0 0,-1 0 0,1 0 0,-1 0 1,1 0-1,-1 0 0,1 0 0,-1 0 1,1 0-1,-1-1 0,1 1 0,-1 0 1,1 0-1,-1-1 0,1 1 0,-1 0 0,1 0 1,-1-1-1,0 1 0,1 0 0,-1-1 1,0 1-1,1-1 0,-1 1 0,0 0 1,1-1-1,-1 1 0,0-1 0,0 1 0,0-1 1,1 1-1,-1-2 0,11-19 134,-1 0 0,-1-1 0,12-43 0,-12 35 38,16-38 0,-24 66-173,-1 1 0,1-1 0,0 1-1,-1-1 1,1 1 0,0-1-1,0 1 1,0 0 0,0-1 0,0 1-1,0 0 1,0 0 0,1 0 0,-1 0-1,3-2 1,-4 3-5,1 0-1,-1 0 1,1 1 0,-1-1 0,1 0-1,-1 0 1,1 1 0,-1-1-1,1 0 1,-1 1 0,1-1 0,-1 0-1,0 1 1,1-1 0,-1 1-1,0-1 1,1 1 0,-1-1-1,0 1 1,1-1 0,-1 1 0,0-1-1,0 1 1,0-1 0,0 1-1,1-1 1,-1 1 0,0-1 0,0 2-1,2 11 5,0 0 0,0 20 0,-2-25-4,2 29-3,-1-9 2,1 0 0,7 39-1,-8-65 2,-1-1-1,0 0 1,0 1-1,1-1 1,-1 0-1,1 1 1,0-1-1,-1 0 1,1 0-1,0 0 1,-1 0-1,1 1 1,0-1-1,2 1 1,-3-2 0,1 1 1,-1-1-1,1 0 1,-1 0-1,1 0 1,-1 1 0,1-1-1,-1 0 1,1 0-1,0 0 1,-1 0 0,1 0-1,-1 0 1,1 0-1,-1 0 1,1 0 0,-1-1-1,1 1 1,-1 0-1,1 0 1,-1 0 0,1-1-1,-1 1 1,2 0-1,1-3 12,0 1-1,0-1 1,0 0-1,-1 0 1,1 0-1,-1 0 1,1 0-1,2-5 0,56-116 292,-32 60-155,-28 62-146,-1 0 0,1 1 0,0-1 0,0 0 0,0 1 0,0-1 0,0 1 0,0-1 0,1 1 0,-1-1 0,0 1 0,1 0 0,2-2 0,-3 3-4,-1 0 1,1 0 0,-1-1 0,1 1-1,-1 0 1,1 1 0,-1-1 0,0 0 0,1 0-1,-1 0 1,1 0 0,-1 0 0,1 0 0,-1 0-1,1 1 1,-1-1 0,0 0 0,1 0 0,-1 1-1,1-1 1,-1 0 0,0 1 0,1-1 0,-1 0-1,0 1 1,1-1 0,-1 1 0,0-1 0,0 0-1,1 1 1,-1 0 0,2 5-1,1-1-1,-2 1 1,1 0 0,-1 0-1,0 0 1,1 8 0,2 29-60,-2 1 0,-6 76 0,24-151-3381,8-13 2086,-9 15 451</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49.881"/>
    </inkml:context>
    <inkml:brush xml:id="br0">
      <inkml:brushProperty name="width" value="0.05" units="cm"/>
      <inkml:brushProperty name="height" value="0.05" units="cm"/>
    </inkml:brush>
  </inkml:definitions>
  <inkml:trace contextRef="#ctx0" brushRef="#br0">77 321 18084,'-1'-2'256,"0"0"0,0 0 1,1 0-1,-2 0 0,1 0 0,0 1 1,0-1-1,-1 0 0,1 1 1,0-1-1,-4-2 0,4 4-187,0 0-1,1-1 1,-1 1-1,0 0 1,0 0-1,1 0 1,-1 0 0,0-1-1,0 1 1,0 0-1,0 0 1,1 0 0,-1 1-1,0-1 1,0 0-1,0 0 1,1 0-1,-1 1 1,0-1 0,0 0-1,1 1 1,-1-1-1,0 0 1,1 1-1,-1-1 1,0 1 0,1-1-1,-1 1 1,0 0-1,1-1 1,-1 1-1,1-1 1,0 1 0,-1 0-1,0 0 1,-3 6 153,0 0 0,1-1 1,-1 1-1,1 0 0,0 1 1,1-1-1,0 0 1,0 1-1,-1 10 0,1 4-165,1-1-1,1 26 0,0-41-55,1 0-1,0 0 1,0 0 0,0-1-1,0 1 1,1 0-1,0 0 1,4 5 0,-6-10 1,1 0 1,-1 0 0,1 0-1,-1-1 1,1 1 0,-1 0 0,1 0-1,0-1 1,-1 1 0,1-1-1,0 1 1,0 0 0,-1-1 0,1 0-1,0 1 1,0-1 0,0 1-1,0-1 1,0 0 0,-1 0-1,1 1 1,2-1 0,-1-1 6,-1 1 1,1-1-1,0 1 0,-1-1 1,1 0-1,-1 1 0,1-1 1,-1 0-1,1 0 0,-1 0 1,1 0-1,-1-1 1,0 1-1,0 0 0,0-1 1,0 1-1,2-2 0,6-11 71,0-1-1,-1 0 1,0 0 0,-1 0-1,-1-1 1,6-22-1,-5 10 147,-1 0 0,5-55 0,-12 76-109,-2 11-50,-2 14-45,1 0 0,0 0 0,2 0 0,-1 27 0,1-16-26,1-20-2,-1 10-182,1-1 0,1 1 0,3 35 0,-3-53 152,0-1 0,0 1-1,1 0 1,-1 0 0,0-1-1,0 1 1,0 0 0,1-1 0,-1 1-1,0-1 1,1 1 0,-1 0-1,0-1 1,1 1 0,-1-1 0,1 1-1,-1-1 1,2 2 0,6-6-801,6-18-400,0-12-185,-2-1 1,-1 0 0,9-48-1,10-112-1834,-26 165 2900,8-69 1289,-8 121 2143,-10 140 206,1-88-2253,7 104 0,2-152-752,1-15-36,-5-10-232,0-1-1,0 0 1,0 0 0,0 0-1,0 0 1,0 0 0,0 1-1,0-1 1,0 0 0,0 0 0,0 0-1,1 0 1,-1 0 0,0 0-1,0 0 1,0 0 0,0 0-1,0 0 1,0 1 0,1-1-1,-1 0 1,0 0 0,0 0 0,0 0-1,0 0 1,0 0 0,1 0-1,-1 0 1,0 0 0,0 0-1,0 0 1,0 0 0,1 0-1,-1 0 1,0 0 0,0 0-1,0 0 1,0-1 0,0 1 0,0 0-1,1 0 1,-1 0 0,0 0-1,0 0 1,0 0 0,0 0-1,2-3 41,-1 0 0,0 0 0,0 0 0,0 0 0,0 1 0,-1-1 0,1 0 0,-1 0 0,0 0 0,0-1 0,0 1 0,0 0 0,-1-5 0,0-2 66,1-9 11,0 0 0,-2 0 0,-1 0 0,0 0 0,-11-33 0,11 47-122,2 11-7,3 11-9,-1-16 12,0 0 0,0 0 0,0 0 0,-1 0 0,1 0 0,1 0 0,-1 0 0,0 0-1,0 0 1,0 0 0,0-1 0,0 1 0,1-1 0,-1 1 0,0-1 0,1 1 0,-1-1 0,0 1 0,1-1 0,-1 0 0,1 0 0,-1 0 0,0 0 0,1 0-1,-1 0 1,1 0 0,-1-1 0,0 1 0,1 0 0,-1-1 0,0 1 0,1-1 0,-1 1 0,2-2 0,8-3 10,-1-1 1,-1 0-1,13-10 0,-9 7 6,-12 9-13,47-31 32,-29 21 15,-16 10 4,-8 5 28,1 0-38,2-4-32,1 0 0,0-1 0,0 1-1,0 0 1,0 0 0,0 1-1,0-1 1,0 0 0,1 0-1,-1 0 1,0 1 0,1-1-1,-1 0 1,0 3 0,2-7 50,1 0 1,-1 1-1,1-1 1,0 1-1,0 0 1,0-1-1,0 1 1,0 0-1,5-3 1,14-15-91,-21 19 28,0 1-1,0-1 0,0 1 1,0 0-1,0-1 0,0 1 1,0-1-1,0 1 0,0-1 1,0 1-1,0 0 0,0-1 1,-1 1-1,1-1 0,0 1 1,0 0-1,0-1 0,0 1 1,-1-1-1,1 1 0,0 0 1,-1-1-1,1 1 0,0 0 1,0-1-1,-1 1 0,1 0 1,0 0-1,-1-1 0,1 1 1,-1 0-1,1 0 1,0 0-1,-1-1 0,1 1 1,-1 0-1,1 0 0,-1 0 1,1 0-1,-1 0 0,-18-6 2,17 6-2,0-1 1,0 1 0,0-1 0,-1 1 0,1 0 0,0 0 0,0 0-1,0 0 1,0 0 0,-1 1 0,1-1 0,0 1 0,0-1 0,0 1-1,0 0 1,0 0 0,0 0 0,0 0 0,0 0 0,0 0 0,1 0-1,-1 1 1,0-1 0,1 1 0,-1-1 0,1 1 0,-1 0-1,1-1 1,0 1 0,0 0 0,0 0 0,0 0 0,0 0 0,0 0-1,0 3 1,-3 8 3,2-1-1,0 1 0,0-1 0,1 26 1,0-32 1,1 9 7,0 1 1,4 24-1,-4-36-10,1 0 1,0 0-1,0 0 0,0 0 1,1-1-1,-1 1 1,1 0-1,0-1 0,0 1 1,0-1-1,1 1 1,-1-1-1,1 0 0,0 0 1,3 3-1,-4-5-19,0 0 0,0 0 0,0 0 0,0-1 0,0 1 0,0 0 0,1-1 0,-1 1-1,0-1 1,0 0 0,1 0 0,-1 0 0,0 0 0,1 0 0,-1 0 0,0-1 0,0 1 0,1-1 0,-1 1 0,0-1-1,0 0 1,0 0 0,0 0 0,0 0 0,0 0 0,0-1 0,2-1 0,5-3 44,0-1 1,-1-1 0,0 1-1,9-11 1,3-12-92,-8-2-26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19.046"/>
    </inkml:context>
    <inkml:brush xml:id="br0">
      <inkml:brushProperty name="width" value="0.05" units="cm"/>
      <inkml:brushProperty name="height" value="0.05" units="cm"/>
    </inkml:brush>
  </inkml:definitions>
  <inkml:trace contextRef="#ctx0" brushRef="#br0">48 484 18596,'-1'2'326,"0"0"0,0 0 0,0 0 0,0-1 1,0 1-1,0 0 0,-1 0 0,1-1 0,0 1 0,-1-1 0,-1 2 1,-1 1 445,0 1-434,1 0-1,0-1 1,0 1-1,0 1 1,0-1-1,1 0 1,-3 8-1,5-12-315,0 0 0,-1 0 0,1 1 0,0-1 0,-1 0 0,1 0 0,0 0 0,0 0 0,0 0 0,0 0 0,0 1 0,0-1 0,1 0 0,-1 0 0,0 0 0,0 0 0,1 0-1,-1 0 1,1 0 0,-1 0 0,1 0 0,-1 0 0,1 0 0,0 0 0,0 0 0,-1 0 0,1 0 0,0-1 0,0 1 0,0 0 0,0 0 0,0-1 0,0 1 0,0-1 0,0 1 0,0-1 0,0 1 0,0-1 0,0 0 0,0 0 0,0 1 0,0-1-1,2 0 1,7 1 7,1-1-1,-1 0 1,1-1-1,-1 0 1,0-1-1,0 0 1,1 0-1,-1-1 1,-1 0-1,1-1 0,0 0 1,-1-1-1,0 0 1,14-10-1,-6 3-7,0-2 0,0 0 0,-2 0-1,0-2 1,0 0 0,13-20 0,-16 18-13,-1-1 0,0 0 1,-1-1-1,-1 0 0,-1 0 1,-1-1-1,-1 0 1,0 0-1,-2 0 0,0-1 1,-2 0-1,0 0 1,-2-33-1,-1 48-10,0 0 1,0 1-1,0-1 1,-1 1 0,0-1-1,0 1 1,-1 0-1,0-1 1,-6-9-1,7 13-1,0 1 1,0 0-1,0-1 0,0 1 0,-1 0 0,1 0 1,0 0-1,-1 1 0,0-1 0,1 1 1,-1-1-1,0 1 0,0 0 0,0 0 0,1 0 1,-1 0-1,0 1 0,0-1 0,0 1 1,0 0-1,-1 0 0,1 0 0,-4 0 1,-1 2-5,0 0 1,-1 0-1,1 1 1,0 0-1,1 0 1,-1 1-1,1 0 1,-1 1 0,1-1-1,1 1 1,-1 1-1,1-1 1,-1 1-1,2 0 1,-1 0-1,-8 13 1,9-12 3,0 0-1,1 0 1,-1 1 0,1 0 0,1-1-1,0 1 1,0 1 0,0-1-1,1 0 1,0 1 0,1-1 0,0 1-1,0 0 1,1-1 0,0 1-1,2 12 1,0-11-6,1 0-1,0 0 1,1-1-1,0 1 0,0-1 1,1 0-1,1 0 1,-1 0-1,2-1 1,8 11-1,7 4 10,1-2 0,28 20 1,26 24-304,-67-56 157,-2 0 1,1 1-1,-1 0 1,-1 1-1,11 19 1,-16-26 91,0 0 0,0 0 1,-1 1-1,0-1 0,0 0 1,1 7-1,-1 4-196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7.837"/>
    </inkml:context>
    <inkml:brush xml:id="br0">
      <inkml:brushProperty name="width" value="0.05" units="cm"/>
      <inkml:brushProperty name="height" value="0.05" units="cm"/>
    </inkml:brush>
  </inkml:definitions>
  <inkml:trace contextRef="#ctx0" brushRef="#br0">189 314 17452,'0'-2'141,"0"0"0,-1 0 0,1 0 0,-1 0 1,0 0-1,1 1 0,-1-1 0,0 0 0,0 0 0,0 1 1,0-1-1,-1 0 0,1 1 0,0 0 0,-1-1 0,1 1 1,-1 0-1,1-1 0,-1 1 0,0 0 0,1 0 0,-1 0 1,0 1-1,0-1 0,0 0 0,0 1 0,0-1 0,1 1 1,-1-1-1,0 1 0,0 0 0,0 0 0,0 0 0,-2 0 1,-2 0 45,0 1 0,0-1 1,0 1-1,0 0 1,0 1-1,1-1 1,-1 1-1,0 0 1,1 1-1,-9 4 1,8-3-122,0 1 0,0 0 0,0 0 0,0 0 0,1 1 0,-8 10 1,11-13-58,-1 1 0,1-1 1,0 1-1,0 0 0,1 0 1,-1 0-1,1-1 0,0 2 0,0-1 1,0 0-1,1 0 0,-1 0 1,1 8-1,0-11-7,0 0 0,0 0 0,0 0 0,1 0 0,-1 0 0,0 0 0,1 0 0,-1 0 0,0 0 0,1 0 0,-1 0 0,1 0 0,-1 0 0,1 0 0,0 0 0,-1-1 0,1 1 0,0 0 0,0 0 0,0-1 0,-1 1 0,1-1 0,0 1 0,1 0 0,1 0 2,-1-1 1,0 1 0,1-1 0,-1 1-1,1-1 1,-1 0 0,1 0-1,-1 0 1,1 0 0,2-1 0,4 0 10,-1-1 1,0-1 0,0 1 0,0-1-1,11-6 1,-8 3 14,-1-1 0,0 0 1,0-1-1,0 1 0,-1-2 0,0 1 0,-1-1 0,0-1 1,0 0-1,-1 0 0,0 0 0,8-20 0,-13 25 63,-5 9-55,-5 13-18,6-6-20,0-1 0,1 1 0,0 0-1,1 0 1,1 19 0,-1-28 0,1 0 0,-1 0-1,0 0 1,1 0 0,-1 0 0,1 0-1,0 0 1,-1 0 0,1 0 0,0-1-1,0 1 1,0 0 0,1 0 0,-1-1-1,0 1 1,1-1 0,-1 1-1,1-1 1,-1 1 0,1-1 0,0 0-1,-1 0 1,1 0 0,0 0 0,0 0-1,0 0 1,0-1 0,0 1 0,0 0-1,0-1 1,0 0 0,0 1-1,0-1 1,0 0 0,0 0 0,0 0-1,4-1 1,3-1 3,0 0 0,1-1 0,-1 0 0,0 0 0,0-1 0,-1 0 1,1 0-1,-1-1 0,15-11 0,1-4 36,36-38 1,-43 40-21,0-1 1,-2 0-1,0-1 1,-2-1 0,0 0-1,-1-1 1,-1-1 0,-2 0-1,0 0 1,7-28 0,-16 48-19,1 0 0,-1-1 0,0 1 1,0-1-1,0 1 0,-1-6 1,1 9-2,0-1 0,0 1-1,0 0 1,0 0 0,0-1 0,0 1 0,0 0 0,0-1 0,0 1 0,0 0 0,-1 0 0,1-1 0,0 1-1,0 0 1,0 0 0,0-1 0,-1 1 0,1 0 0,0 0 0,0 0 0,-1 0 0,1-1 0,0 1 0,0 0-1,-1 0 1,1 0 0,0 0 0,-1 0 0,0 0 0,1 0-1,-1 0 1,0 1-1,1-1 1,-1 0-1,0 1 1,1-1 0,-1 1-1,1-1 1,-1 1-1,0-1 1,1 1-1,-1-1 1,1 1 0,-1-1-1,1 1 1,-1 0-1,-6 11 0,0 0 0,0 0 0,1 1 0,1 0 0,0 0 1,-3 14-1,15 3 18,-6 7 0,-6 65 1,2-63 76,3 61 0,0-98-86,0 0 1,0 0-1,1 0 1,-1 0-1,1 0 1,-1 0-1,1 0 1,0 0-1,1 3 1,-1-5-3,-1 1 1,1 0-1,-1-1 0,1 1 0,-1-1 1,1 1-1,-1-1 0,1 0 1,0 1-1,-1-1 0,1 0 1,0 1-1,-1-1 0,1 0 1,0 0-1,-1 1 0,1-1 0,0 0 1,0 0-1,3 0 22,0-1 1,-1 0-1,1 0 0,-1 0 0,1 0 0,-1 0 1,1-1-1,4-2 0,20-7 43,-28 11-79,1 0 0,-1-1 0,0 1 0,0 0 0,1 0 1,-1-1-1,0 1 0,0 0 0,1 0 0,-1-1 0,0 1 1,0 0-1,0-1 0,0 1 0,1 0 0,-1-1 0,0 1 0,0 0 1,0-1-1,0 1 0,0 0 0,0-1 0,0 1 0,0 0 0,0-1 1,0 1-1,0 0 0,0-1 0,0 1 0,0 0 0,-1-1 0,1 1 1,0 0-1,0-1 0,0 1 0,0 0 0,0-1 0,-1 1 0,1 0 1,0 0-1,0-1 0,-1 1 0,1 0 0,0 0 0,0 0 0,-1-1 1,-14-19-222,11 16 172,-16-24 35,-2 1 0,-1 0 0,-1 2 0,-33-28 1,69 59 103,0-1 0,0-1 1,1 0-1,24 5 1,-9-3-292,-1-2 1,36 2-1,-56-6 90,1 0 1,-1 0-1,0-1 0,0 1 0,0-2 0,0 1 1,0-1-1,-1 0 0,1 0 0,0-1 0,-1 0 1,8-4-1,7-12-296</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0.958"/>
    </inkml:context>
    <inkml:brush xml:id="br0">
      <inkml:brushProperty name="width" value="0.05" units="cm"/>
      <inkml:brushProperty name="height" value="0.05" units="cm"/>
    </inkml:brush>
  </inkml:definitions>
  <inkml:trace contextRef="#ctx0" brushRef="#br0">0 78 13707,'6'-18'2121,"5"-30"1,-8 36 4697,-11 120-4613,0 129-1491,9-226-695,0 0 0,1 0 0,0 0 0,0 0 0,6 13 0,-7-22-15,-1 0 0,1-1 0,0 1-1,0 0 1,0-1 0,0 1 0,0 0-1,0-1 1,1 1 0,-1-1 0,0 0-1,1 1 1,-1-1 0,1 0 0,0 0-1,1 1 1,-1-2 0,0 1 1,-1-1-1,1 0 0,-1 0 0,1 0 1,-1 0-1,1-1 0,-1 1 1,1 0-1,-1-1 0,1 1 1,-1-1-1,1 1 0,-1-1 0,1 0 1,-1 1-1,0-1 0,1 0 1,-1 0-1,0 0 0,0 0 0,0 0 1,2-3-1,5-5 35,0 0 0,-1 0 0,-1-1 0,1 0 0,-2 0-1,9-19 1,-3 1 110,11-42 0,-15 14 162,-12 73-305,1 1 0,1 0 0,0 0 1,2 0-1,0 0 0,1 1 0,3 20 0,-3-38-8,0 1 1,0-1-1,0 0 0,0 0 1,1 0-1,-1 0 0,0 0 0,1 0 1,-1 0-1,1 0 0,-1 0 0,1 0 1,0 0-1,-1 0 0,1 0 0,0 1 1,0-2 0,-1 0-1,1 1 1,-1-1 0,1 0 0,-1 0 0,1 0 0,-1 0 0,1 0 0,-1 0-1,1 0 1,-1 0 0,1 0 0,-1 0 0,1 0 0,-1 0 0,1 0 0,-1 0-1,1 0 1,-1 0 0,1 0 0,-1-1 0,1 1 0,-1 0 0,1-1-1,2-1 1,0 0-1,0-1 1,0 1-1,-1-1 0,1 0 1,-1 1-1,1-1 0,2-5 1,23-49-28,-22 44 14,0-1 0,1 2 0,0-1 0,17-21 0,-24 34 13,0 0 0,0-1 0,0 1 0,1 0-1,-1 0 1,0 0 0,0-1 0,0 1 0,0 0-1,1 0 1,-1 0 0,0 0 0,0 0 0,1-1-1,-1 1 1,0 0 0,0 0 0,0 0 0,1 0-1,-1 0 1,0 0 0,0 0 0,1 0-1,-1 0 1,0 0 0,0 0 0,1 0 0,-1 0-1,0 0 1,0 0 0,1 0 0,-1 0 0,0 0-1,0 0 1,1 0 0,-1 1 0,0-1 0,6 11-27,-2 16-6,-4-25 29,4 117-11,-19 202 0,1-122 189,13-156-123,2-27-29,-1 1 1,-1 0 0,-1-1-1,0 1 1,-6 20 0,8-36-20,0 0 1,0 0-1,-1 0 1,1 0-1,0-1 1,0 1-1,-1 0 1,1 0-1,-1 0 1,1-1-1,-1 1 1,1 0-1,-1 0 1,1-1-1,-1 1 1,0 0-1,1-1 1,-1 1-1,0-1 1,1 1 0,-1-1-1,0 1 1,0-1-1,0 1 1,1-1-1,-1 0 1,0 1-1,0-1 1,0 0-1,0 0 1,0 0-1,0 0 1,1 0-1,-1 0 1,0 0-1,0 0 1,0 0-1,0 0 1,0 0-1,0-1 1,0 1 0,1 0-1,-1-1 1,0 1-1,0 0 1,0-1-1,-1 0 1,-2-2 10,1 0-1,-1 0 1,1-1 0,-1 1 0,1-1 0,0 0 0,-4-6 0,2 0 4,0 1 1,1-1 0,0 0-1,0 0 1,1-1 0,1 1 0,-1-1-1,2 0 1,0 0 0,0 1-1,1-1 1,0 0 0,0 0 0,2 0-1,-1 1 1,1-1 0,6-17-1,6-10-303,1 1 0,2 0-1,31-48 1,-35 62-202,-3 5 92,0-1 1,-2 0-1,-1 0 1,0-1 0,4-21-1,-2-4-351</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2.620"/>
    </inkml:context>
    <inkml:brush xml:id="br0">
      <inkml:brushProperty name="width" value="0.05" units="cm"/>
      <inkml:brushProperty name="height" value="0.05" units="cm"/>
    </inkml:brush>
  </inkml:definitions>
  <inkml:trace contextRef="#ctx0" brushRef="#br0">212 1 17604,'-9'-1'452,"0"1"0,1 0 0,-1 1 0,0 0 0,0 0 0,0 0-1,1 1 1,-1 1 0,1 0 0,-1 0 0,1 0 0,0 1 0,-10 6 0,12-6-372,0 0 0,0 0 0,1 0 0,-1 1 0,1 0 0,0 0 1,0 0-1,0 1 0,1-1 0,0 1 0,0 0 0,1 0 0,-1 1 0,1-1 0,1 1 0,-4 13 0,4-11-11,1 1 0,1-1 0,0 0 0,0 1 0,1-1 0,1 1 0,-1-1 0,1 0 0,1 1 0,0-1-1,0 0 1,0-1 0,1 1 0,1-1 0,6 11 0,-8-15-132,0 0 0,0 0-1,0 0 1,1 0 0,-1-1-1,1 1 1,0-1 0,0 0-1,0 0 1,0-1 0,0 1-1,1-1 1,-1 0 0,1 0-1,0 0 1,0-1 0,0 1-1,-1-1 1,1 0 0,0-1-1,0 1 1,0-1 0,0 0-1,0-1 1,0 1 0,0-1-1,0 0 1,0 0 0,0 0-1,6-3 1,0-1-253,-1 0 0,0-1 1,0 0-1,0 0 0,0-1 0,-1-1 1,16-16-1,4-8-602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3.165"/>
    </inkml:context>
    <inkml:brush xml:id="br0">
      <inkml:brushProperty name="width" value="0.05" units="cm"/>
      <inkml:brushProperty name="height" value="0.05" units="cm"/>
    </inkml:brush>
  </inkml:definitions>
  <inkml:trace contextRef="#ctx0" brushRef="#br0">91 23 16115,'1'-1'131,"-1"-1"0,0 1-1,0 0 1,0 0-1,-1 0 1,1 0-1,0-1 1,0 1-1,-1 0 1,1 0 0,0 0-1,-1 0 1,1 0-1,-1 0 1,1 0-1,-2-1 1,2 1-64,-1 1 0,1 0 0,-1 0 0,1-1 0,-1 1 0,1 0 0,-1 0 0,1 0 0,-1 0 0,1 0 0,0 0 0,-1 0 0,1 0 0,-1 0 0,1 0 0,-1 0 0,1 0 0,-1 0 0,1 0 0,-1 0 0,1 0 0,-1 0 0,1 1 0,-1-1 0,1 0 0,-1 1 0,-2 1 169,1 0-1,-1 0 1,0 0-1,1 0 0,0 1 1,0-1-1,0 1 1,0 0-1,0-1 1,-2 7-1,-5 11-10,1 1 0,1 0 0,1 1 0,1-1 0,1 1 0,1 0 0,1 1 0,1-1 0,2 39 0,-1-58-215,1 0-1,-1-1 1,0 1 0,1-1 0,-1 1-1,1-1 1,0 0 0,0 1 0,0-1-1,0 0 1,0 1 0,1-1-1,-1 0 1,1 0 0,-1 0 0,3 2-1,-3-4-1,-1 1 1,1-1-1,0 0 0,-1 1 0,1-1 0,0 0 0,0 0 0,0 1 0,-1-1 0,1 0 0,0 0 0,0 0 0,0 0 0,-1 0 1,1 0-1,0 0 0,0 0 0,0 0 0,1-1 0,0 0 8,0 0-1,0 0 1,0 0 0,0 0 0,0-1-1,0 1 1,0-1 0,0 1-1,2-4 1,18-22 139,-2-1 0,0-1 0,27-56 0,-5 9 27,-40 73-177,-1 0 0,1 0 0,0 1 0,0-1 0,0 1 0,0-1 0,0 1 0,1 0 0,-1 0 1,4-2-1,-6 4-4,1-1 0,-1 1 1,0 0-1,1 0 0,-1 0 1,1 0-1,-1 0 0,0 0 1,1 0-1,-1 0 0,1 0 1,-1 0-1,0 0 0,1 0 1,-1 0-1,1 0 0,-1 0 1,0 0-1,1 1 0,-1-1 1,0 0-1,1 0 0,-1 0 1,0 0-1,1 1 0,-1-1 1,0 0-1,1 1 0,0 0 3,0 1-1,0 0 0,0-1 0,-1 1 0,1-1 0,0 1 0,-1 0 0,1 0 0,-1-1 0,1 3 0,7 55 49,-5-29-10,2-1-1,9 32 1,-13-58-32,0 0 1,0-1-1,0 1 1,0 0-1,1 0 0,0-1 1,2 5-1,-4-7-5,1 1 0,-1-1 0,1 0 0,0 1 0,-1-1 1,1 1-1,-1-1 0,1 0 0,-1 1 0,1-1 0,0 0 0,-1 0 0,1 1 0,0-1 0,-1 0 0,1 0 0,0 0 0,-1 0 0,1 0 0,0 0 0,0 0 1,-1 0-1,1 0 0,0 0 0,-1 0 0,1-1 0,0 1 0,-1 0 0,1 0 0,0-1 0,-1 1 0,1 0 0,-1-1 0,1 1 0,-1-1 0,1 1 0,-1 0 1,1-1-1,-1 1 0,1-2 0,10-10 72,-1 0 1,-1 0-1,0-1 1,-1-1-1,9-19 1,-10 19-24,0 1 0,0 0 0,1 0 0,1 1 1,0 0-1,12-12 0,-20 23-51,0 0-1,0-1 1,0 1-1,0 0 1,1 1 0,-1-1-1,0 0 1,0 0 0,0 0-1,1 1 1,-1-1 0,0 1-1,1-1 1,-1 1 0,1-1-1,-1 1 1,0 0-1,1 0 1,-1 0 0,1-1-1,-1 1 1,1 1 0,-1-1-1,1 0 1,-1 0 0,1 1-1,-1-1 1,0 0 0,1 1-1,-1-1 1,0 1-1,1 0 1,-1 0 0,0-1-1,0 1 1,0 0 0,0 0-1,1 0 1,-1 0 0,0 0-1,-1 0 1,1 0-1,0 1 1,0-1 0,0 0-1,-1 0 1,2 3 0,3 6 3,-1 1 0,0-1 1,0 1-1,3 18 1,14 79 21,-21-107-26,0 0 0,0-1 1,0 1-1,0 0 0,1 0 1,-1 0-1,0-1 0,1 1 1,-1 0-1,0 0 0,1-1 1,-1 1-1,1 0 0,-1-1 1,1 1-1,-1-1 0,1 1 1,0 0-1,-1-1 0,2 1 1,-1-1 0,-1 0 0,1 0 0,-1 0 0,1 0 0,-1 0 0,1 0 0,-1-1 0,1 1 0,-1 0 0,1 0 0,-1-1 0,0 1 0,1 0 0,-1-1 1,1 1-1,-1 0 0,0-1 0,1 1 0,-1-1 0,0 1 0,1 0 0,-1-1 0,0 0 0,16-34 128,-14 32-123,5-17 45,-1 1 12,1 1 0,1-1 0,0 2 0,19-29-1,-26 45-60,0 0 0,-1 0-1,1-1 1,0 1-1,0 0 1,0 0-1,0 0 1,0 0-1,0 0 1,1 1-1,-1-1 1,0 0-1,0 1 1,1-1 0,-1 0-1,0 1 1,1-1-1,-1 1 1,0 0-1,1-1 1,1 1-1,-2 0-2,1 1-1,-1-1 0,0 1 1,0-1-1,1 1 0,-1-1 1,0 1-1,0 0 0,0 0 1,0-1-1,0 1 1,0 0-1,0 0 0,0 0 1,0 0-1,0 0 0,1 3 1,3 4-58,-1 0-1,0 0 1,-1 1 0,5 17 0,-2-6-467,-2 1-1,0-1 1,2 35-1,-6-71 79</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3.615"/>
    </inkml:context>
    <inkml:brush xml:id="br0">
      <inkml:brushProperty name="width" value="0.05" units="cm"/>
      <inkml:brushProperty name="height" value="0.05" units="cm"/>
    </inkml:brush>
  </inkml:definitions>
  <inkml:trace contextRef="#ctx0" brushRef="#br0">126 71 19284,'2'-7'937,"10"-27"899,-11 33-1651,0-1-1,-1 0 0,1 0 1,-1 0-1,0 0 1,0 0-1,1 0 0,-1 0 1,0 0-1,-1 0 0,1 0 1,0 0-1,-1-2 1,0 4-116,0 0 0,1 0 1,-1-1-1,1 1 0,-1 0 1,0 1-1,1-1 0,-1 0 1,0 0-1,1 0 0,-1 0 1,0 0-1,1 1 0,-1-1 1,1 0-1,-1 1 1,0-1-1,1 0 0,-1 1 1,1-1-1,-1 0 0,1 1 1,-1-1-1,1 1 0,0-1 1,-1 1-1,1-1 0,0 1 1,-1 0-1,-14 17 38,1 1 0,1 0 0,1 1 0,1 1 0,0-1 0,2 2 0,0-1 0,2 1 0,0 1 0,2-1 0,-4 28 0,8-43-158,0 1-1,1-1 0,0 1 1,0-1-1,1 1 0,0-1 1,1 0-1,-1 1 1,4 6-1,-5-12 25,1 0 0,0-1 0,0 1 0,-1 0 0,1-1 0,0 1 0,1-1 1,-1 1-1,0-1 0,0 0 0,1 0 0,-1 1 0,0-1 0,1 0 0,-1 0 0,1 0 0,0 0 0,-1-1 0,1 1 0,0 0 1,-1-1-1,1 1 0,0-1 0,0 1 0,0-1 0,-1 0 0,1 0 0,0 0 0,0 0 0,0 0 0,0 0 0,-1-1 1,1 1-1,0 0 0,0-1 0,-1 0 0,1 1 0,0-1 0,0 0 0,-1 0 0,2-1 0,7-3-346,-2-1 0,1 1-1,0-2 1,14-13 0,-3 2-47,10-7-309</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4.484"/>
    </inkml:context>
    <inkml:brush xml:id="br0">
      <inkml:brushProperty name="width" value="0.05" units="cm"/>
      <inkml:brushProperty name="height" value="0.05" units="cm"/>
    </inkml:brush>
  </inkml:definitions>
  <inkml:trace contextRef="#ctx0" brushRef="#br0">1 458 14723,'5'0'1316,"1"-1"1,-1 1-1,0-1 0,1 0 0,-1-1 1,9-3-1,-5 1-520,1-1 0,16-11 0,-9 4-601,-1-1-1,26-28 0,-36 35-114,-2 3-37,-1 0 0,0 0 0,0-1 0,0 1 0,0-1 0,0 0 0,-1 0 0,0 0 1,1 0-1,-2 0 0,1-1 0,0 1 0,1-6 0,-3 10-34,0-1-1,0 1 1,0-1-1,0 1 1,0-1-1,0 0 1,0 1-1,0 0 1,-1-1-1,1 1 0,0-1 1,0 1-1,0-1 1,0 1-1,-1-1 1,1 1-1,0-1 1,0 1-1,-1 0 1,1-1-1,0 1 1,-1-1-1,1 1 1,-1 0-1,1-1 1,0 1-1,-1 0 1,1 0-1,-1-1 1,1 1-1,-2 0 1,-18 1 159,-19 16 6,27-10-152,1 1 0,0 1 1,1 0-1,0 0 1,0 1-1,1 0 0,0 1 1,-14 22-1,18-25-19,0 0-1,1 0 1,0 1 0,0 0-1,1 0 1,0 0 0,0 0-1,1 1 1,1-1 0,-1 1-1,1-1 1,1 1 0,1 15-1,-1-23-2,0 0 0,0 0-1,1 0 1,-1 0 0,1 0-1,-1 0 1,1-1 0,0 1-1,0 0 1,0 0 0,0 0-1,0-1 1,0 1 0,0 0-1,1-1 1,-1 1 0,0-1-1,1 0 1,0 1 0,-1-1-1,1 0 1,2 1 0,-1-1-38,0 0 1,0 0 0,0-1 0,0 1 0,1-1 0,-1 0 0,0 0-1,0 0 1,0 0 0,0-1 0,0 1 0,0-1 0,3-1 0,11-4-416,-1 0 0,0-1 1,0-1-1,14-11 0,-26 17 273,32-20-1690,-1-1 0,34-30 0,-58 42 1569,1 1 0,-1-2-1,-1 0 1,0 0 0,-1-1 0,0 0 0,-1 0 0,12-28 0,-7 6 1410,14-58 1,-23 76-485,-1 1 1,-1-1-1,0 0 1,-2 0-1,-1-31 1,0 45-498,1 0 1,-1 0 0,0 0 0,1 1-1,-1-1 1,0 0 0,-1 1 0,1-1-1,0 1 1,-1-1 0,-1-2 0,2 5-103,0-1 0,1 0 0,-1 1 1,0-1-1,1 1 0,-1 0 0,0-1 1,1 1-1,-1 0 0,0-1 0,0 1 1,0 0-1,1 0 0,-1 0 0,0-1 1,0 1-1,0 0 0,0 0 0,1 0 1,-1 1-1,0-1 0,0 0 0,0 0 0,1 0 1,-1 0-1,0 1 0,0-1 0,0 0 1,1 1-1,-1-1 0,0 1 0,1-1 1,-1 1-1,0-1 0,1 1 0,-1-1 1,1 1-1,-1 0 0,1-1 0,-1 1 1,0 1-1,-4 5 16,0-1 0,1 1 0,0 0 0,0 1 0,1-1 0,-1 1 0,-2 11 0,-13 62 79,18-78-109,-7 42 340,-6 76 0,13-106-234,1 1 1,1-1-1,0 1 0,1-1 0,0 0 0,2 1 0,-1-1 0,11 25 0,-12-36-95,1 0 0,-1 1-1,1-1 1,-1 0 0,1 0-1,0 0 1,1 0 0,-1-1-1,1 1 1,0-1 0,-1 0-1,1 0 1,1-1 0,-1 1-1,0-1 1,1 1 0,-1-2-1,1 1 1,-1 0 0,1-1-1,0 0 1,0 0 0,0 0-1,0-1 1,0 1 0,-1-1-1,1 0 1,0-1-1,6 0 1,-3-1-165,1 0-1,0 0 0,-1-1 1,1 0-1,-1 0 1,0-1-1,0 0 0,-1-1 1,1 0-1,-1 0 1,0 0-1,0-1 0,0 0 1,-1-1-1,8-8 1,-2-4-306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5.294"/>
    </inkml:context>
    <inkml:brush xml:id="br0">
      <inkml:brushProperty name="width" value="0.05" units="cm"/>
      <inkml:brushProperty name="height" value="0.05" units="cm"/>
    </inkml:brush>
  </inkml:definitions>
  <inkml:trace contextRef="#ctx0" brushRef="#br0">7 243 16211,'-1'-2'216,"1"1"-1,-1 0 0,0-1 0,0 1 0,1 0 0,-1-1 0,1 1 0,0-1 0,-1 1 1,1-1-1,0 1 0,0-1 0,0 0 0,0 1 0,0-1 0,0 1 0,0-1 0,0 1 1,1-1-1,-1 1 0,1-1 0,-1 1 0,1 0 0,0-1 0,-1 1 0,1-1 0,0 1 1,1-2-1,4-5 394,-1 0 0,1 1 0,8-9 1,-7 9-361,0 0 0,1 1 0,-1 0 0,1 1 0,1-1 1,-1 1-1,1 1 0,-1 0 0,1 0 0,19-5 0,-25 8-219,1 1 0,0-1-1,-1 1 1,1-1 0,0 1 0,0 0-1,-1 1 1,1-1 0,0 0-1,0 1 1,-1 0 0,1 0-1,-1 0 1,1 1 0,-1-1-1,1 1 1,-1 0 0,0-1-1,0 2 1,0-1 0,0 0-1,0 1 1,0-1 0,0 1-1,-1 0 1,1 0 0,-1 0-1,0 0 1,0 0 0,2 6-1,1 1-17,-1 1 0,-1 0-1,0 0 1,0 0 0,-1 0-1,-1 0 1,0 1 0,0-1-1,-1 1 1,-1-1 0,0 0-1,0 1 1,-1-1 0,-1 0-1,-3 12 1,5-22-10,1 1 0,0-1 0,-1 1 0,0-1 0,1 1 0,-1-1 0,0 1 0,0-1 0,0 1 0,1-1 0,-2 0 0,1 0 0,0 1 0,0-1 0,0 0 0,-3 1 0,4-2 1,-1 0 0,0 1 0,1-2-1,-1 1 1,0 0 0,1 0 0,-1 0 0,1 0 0,-1 0-1,0 0 1,1-1 0,-1 1 0,1 0 0,-1 0 0,0-1-1,1 1 1,-1 0 0,1-1 0,-1 1 0,1-1 0,-1 1-1,1-1 1,0 1 0,-1-1 0,1 1 0,-1-1 0,1 0-1,-4-6 30,0 0 0,0 0 0,1-1-1,-4-13 1,-9-35 353,1 0-1,-12-113 1,27 169-381,0 0 0,0 0 0,0 0 0,0 1 0,0-1 0,0 0 0,0 0 0,1 0 0,-1 0 0,0 0 0,0 0 0,0 1 0,0-1 0,0 0 0,1 0 0,-1 0 0,0 0 0,0 0 0,0 0 0,0 0 0,1 0 0,-1 0 0,0 0 0,0 0 0,0 0 0,0 0 0,1 0 0,-1 0 0,0 0 0,0 0 0,0 0 0,0 0 0,1 0 1,-1 0-1,0 0 0,0 0 0,0 0 0,0 0 0,1 0 0,-1 0 0,0-1 0,0 1 0,0 0 0,0 0 0,0 0 0,0 0 0,1 0 0,-1 0 0,0-1 0,0 1 0,0 0 0,0 0 0,0 0 0,0 0 0,0 0 0,0-1 0,0 1 0,0 0 0,0 0 0,0 0 0,0 0 0,0-1 0,0 1 0,0 0 0,0 0 0,0 0 0,0 0 0,0-1 0,12 13 65,-10-10-47,6 5-41,-1 0 0,1 0 0,0-1 0,1 0 0,0 0 0,0-1 0,0 0 0,1 0 0,-1-1 0,1-1 0,0 0 0,11 3 0,-14-5-196,1-1 1,-1 1 0,1-1-1,-1 0 1,0-1-1,1 0 1,-1 0 0,0 0-1,1-1 1,-1 0-1,0-1 1,0 0 0,-1 0-1,1 0 1,0-1-1,-1 1 1,11-11 0,14-15-456,-2-4-229</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5.772"/>
    </inkml:context>
    <inkml:brush xml:id="br0">
      <inkml:brushProperty name="width" value="0.05" units="cm"/>
      <inkml:brushProperty name="height" value="0.05" units="cm"/>
    </inkml:brush>
  </inkml:definitions>
  <inkml:trace contextRef="#ctx0" brushRef="#br0">0 19 19948,'3'-3'2377,"4"-1"-1489,0 1-280,2 2 1256,2-2-679,0 1-193,-2 4-360,2-1-240,-7 1-616,-2 1-720,-5-5 664,0-7-112</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6.334"/>
    </inkml:context>
    <inkml:brush xml:id="br0">
      <inkml:brushProperty name="width" value="0.05" units="cm"/>
      <inkml:brushProperty name="height" value="0.05" units="cm"/>
    </inkml:brush>
  </inkml:definitions>
  <inkml:trace contextRef="#ctx0" brushRef="#br0">1 25 20484,'3'9'568,"0"0"0,-1 0 0,0 0-1,0 0 1,-1 0 0,0 0 0,0 1 0,-2 12-1,2 18 805,0-17-1341,1-1 1,2 1-1,0 0 0,1-1 1,1 0-1,13 31 1,-18-51-117,-1-1 0,0 0 0,1 0 0,-1 0 0,1 0 0,0 0 0,-1 0-1,1 0 1,0 0 0,0 0 0,0-1 0,-1 1 0,1 0 0,0 0 0,0-1 0,0 1 0,0 0 0,0-1 0,0 1 0,1-1 0,-1 0 0,2 1 0,-2-1-74,0 0 0,0 0 1,1-1-1,-1 1 0,0 0 0,0-1 0,0 1 1,0-1-1,1 1 0,-1-1 0,0 0 1,0 0-1,0 1 0,0-1 0,-1 0 1,1 0-1,1-1 0,4-6-512,0 0 0,-1 0-1,-1 0 1,5-11 0,-8 18 688,62-163-6456,-29 52 9190,-26 85-199,-12 55 2573,1 29-2968,2-25-1274,1-23-769,-3 130 940,4-115-1058,0-1 0,2 0 0,1 0 0,7 22 0,-11-44-17,10 26-207,-9-26 168,-1 0 1,0 0 0,1-1-1,-1 1 1,1 0 0,-1 0-1,1 0 1,-1 0 0,1-1-1,0 1 1,-1 0-1,1-1 1,0 1 0,0 0-1,0-1 1,-1 1 0,1-1-1,0 1 1,0-1 0,0 0-1,0 1 1,0-1 0,1 1-1,-1-2 10,0 1 1,-1 0-1,1-1 0,-1 1 0,1-1 0,-1 1 1,1 0-1,-1-1 0,1 0 0,-1 1 0,1-1 1,-1 1-1,0-1 0,1 1 0,-1-1 0,0 0 1,1 1-1,-1-1 0,0 0 0,0 1 1,0-1-1,0 0 0,1 1 0,-1-1 0,0 0 1,0 1-1,0-1 0,-1 0 0,1 0 0,0 1 1,0-1-1,0 0 0,-5-27-477,-4-4-162</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6.753"/>
    </inkml:context>
    <inkml:brush xml:id="br0">
      <inkml:brushProperty name="width" value="0.05" units="cm"/>
      <inkml:brushProperty name="height" value="0.05" units="cm"/>
    </inkml:brush>
  </inkml:definitions>
  <inkml:trace contextRef="#ctx0" brushRef="#br0">11 71 21437,'-8'-8'2088,"5"5"-1360,3 1-280,16 2 1073,5 0-297,11-1-528,6-1-224,8-4-224,6 0-32,2-3-112,0 0-136,-4-2-592,-7-1 704,-2 10-144,-7 2-88,-3 0-40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9.089"/>
    </inkml:context>
    <inkml:brush xml:id="br0">
      <inkml:brushProperty name="width" value="0.05" units="cm"/>
      <inkml:brushProperty name="height" value="0.05" units="cm"/>
    </inkml:brush>
  </inkml:definitions>
  <inkml:trace contextRef="#ctx0" brushRef="#br0">97 84 11410,'-58'-37'2899,"19"13"5684,51 27-7986,-1-1 0,0 0 0,1-1 0,0 0 0,20-1 0,60-10-49,-54 4-282,-16 4-232,106-11-407,-111 13 9,0 0-1,0 1 1,0 0-1,0 2 1,23 5 0,-36-7 289,0 1 1,0-1-1,-1 0 1,1 1 0,0 0-1,-1 0 1,1 0-1,-1 0 1,1 0 0,-1 1-1,0-1 1,0 1-1,4 5 1,-6-7 15,-1 1 0,1-1 0,-1 0 0,0 0 0,1 1 0,-1-1 0,0 0 0,0 1 0,0-1 0,0 1 0,0 2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8.942"/>
    </inkml:context>
    <inkml:brush xml:id="br0">
      <inkml:brushProperty name="width" value="0.05" units="cm"/>
      <inkml:brushProperty name="height" value="0.05" units="cm"/>
    </inkml:brush>
  </inkml:definitions>
  <inkml:trace contextRef="#ctx0" brushRef="#br0">3 49 19540,'2'12'373,"1"0"0,-2 1 0,1-1-1,-2 1 1,0-1 0,0 1 0,-3 13 0,2-4 232,1-19-552,-5 47 383,4-1-1,1 1 1,14 98 0,-14-146-431,1 0 0,-1 1 0,1-1 0,0 0 0,0 0 0,0 0 1,0 1-1,0-1 0,1 0 0,1 2 0,-2-4-4,-1 1 1,0-1-1,0 0 0,1 0 1,-1 1-1,0-1 0,0 0 1,1 0-1,-1 0 0,0 0 1,1 1-1,-1-1 1,0 0-1,1 0 0,-1 0 1,0 0-1,1 0 0,-1 0 1,0 0-1,1 0 0,-1 0 1,0 0-1,1 0 1,-1 0-1,0 0 0,1-1 1,0 1-1,0-1 1,0 1-1,0-1 1,-1 0-1,1 0 0,-1 1 1,1-1-1,0 0 1,-1 0-1,1 0 1,-1 0-1,0 0 1,1 0-1,-1-1 1,4-13 5,-1 0 0,-1 0 0,0 0 1,-1 0-1,0 0 0,-2 0 0,0 0 0,0 0 1,-2 0-1,0 0 0,-6-19 0,3 19-27,5 18-17,2-1 34,-1 0 1,1 0-1,-1-1 1,1 1-1,0 0 1,0-1-1,0 1 1,0-1-1,0 1 1,0-1-1,1 0 1,-1 1-1,0-1 1,1 0 0,2 2-1,0-1 10,1 0 1,-1-1-1,1 1 1,-1-1-1,1 0 0,0-1 1,-1 1-1,1-1 0,0 0 1,0 0-1,-1 0 1,1-1-1,0 0 0,0 1 1,-1-2-1,1 1 1,-1-1-1,1 1 0,-1-1 1,0 0-1,5-3 1,4-3 44,0 0 1,0-1 0,-1 0-1,0-1 1,14-15 0,-16 14 10,0 0 0,-1-1-1,0 0 1,0-1 0,-1 0 0,-1 0 0,0-1 0,-1 1 0,-1-2-1,0 1 1,-1 0 0,0-1 0,2-23 0,-6 35-50,0 1 0,0 0 1,0 0-1,0 0 0,0 0 0,-1-1 0,1 1 1,-1 0-1,-1-4 0,2 6-11,0 0 1,0 0 0,-1-1-1,1 1 1,0 0-1,0 0 1,0-1-1,-1 1 1,1 0-1,0 0 1,0 0 0,-1-1-1,1 1 1,0 0-1,0 0 1,-1 0-1,1 0 1,0 0-1,-1 0 1,1 0 0,0 0-1,0-1 1,-1 1-1,1 0 1,0 0-1,-1 0 1,1 0-1,-1 1 1,-12 9 38,2 3-37,2 1-1,-1 0 1,2 1 0,0 0 0,-7 16 0,-25 85 22,39-114-25,-2 9 7,0 1 1,1-1-1,0 0 1,-1 21-1,3-30-6,-1-1 1,1 1-1,0 0 1,1-1-1,-1 1 0,0 0 1,0-1-1,1 1 0,-1 0 1,1-1-1,-1 1 0,1 0 1,0-1-1,0 1 1,0-1-1,0 1 0,0-1 1,0 0-1,0 1 0,0-1 1,0 0-1,1 0 1,-1 0-1,0 0 0,1 0 1,-1 0-1,1 0 0,-1 0 1,1-1-1,-1 1 0,1-1 1,0 1-1,-1-1 1,1 1-1,0-1 0,-1 0 1,1 0-1,0 0 0,0 0 1,3 0-1,7-2 8,1 0 1,-1-1-1,1-1 0,-1 0 0,18-8 1,-18 7-26,-1 0 1,1 1-1,0 0 1,0 1-1,25-3 1,-36 6 11,0-1 0,1 1 0,-1 0 0,0 0 0,1 1 0,-1-1 0,0 0 0,1 0 0,-1 1 0,0-1 0,0 1 0,1-1 0,-1 1 0,0-1 0,0 1 0,0 0 0,0-1 0,0 1 0,0 0 0,0 0 0,0 0 0,0 0 0,0 0 0,0 0 0,-1 0 0,1 0 1,0 0-1,-1 0 0,1 1 0,-1-1 0,1 0 0,-1 0 0,1 1 0,-1-1 0,0 0 0,0 0 0,0 3 0,1 4-17,-1 0 0,-1 0 0,0 0 0,-3 15 1,1-10-60,14-22-2123,-8 3 1883,1 1 1,-1-1-1,1 1 0,0 0 1,1 1-1,7-8 0,6-2-534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2:59.569"/>
    </inkml:context>
    <inkml:brush xml:id="br0">
      <inkml:brushProperty name="width" value="0.05" units="cm"/>
      <inkml:brushProperty name="height" value="0.05" units="cm"/>
    </inkml:brush>
  </inkml:definitions>
  <inkml:trace contextRef="#ctx0" brushRef="#br0">20 584 15387,'-14'12'1665,"8"-4"-361,16-21 72,11-7-88,10-4-231,7-4-161,12 2-400,9 3-240,3 5-736,0 3-424,-1 15 752,-5 0-200,-5-3-200</inkml:trace>
  <inkml:trace contextRef="#ctx0" brushRef="#br0" timeOffset="1">585 16 14875,'28'-9'1641,"-1"3"-1121,4 7-176,-1 8 880,3 13-504,-4 8 0,-11 16-64,-4 9-47,-11 14-41,-5 5-32,-10 7-48,-6 0-8,-7-1-448,-2-7-384,-2-16 384,3-11-56,10-20-184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06.695"/>
    </inkml:context>
    <inkml:brush xml:id="br0">
      <inkml:brushProperty name="width" value="0.05" units="cm"/>
      <inkml:brushProperty name="height" value="0.05" units="cm"/>
    </inkml:brush>
  </inkml:definitions>
  <inkml:trace contextRef="#ctx0" brushRef="#br0">18 123 18420,'-1'0'144,"1"0"0,-1 0 0,0 0 0,0 0 1,1 0-1,-1 0 0,0 0 0,0 0 0,0 0 0,1 0 0,-1 0 1,0 0-1,0-1 0,1 1 0,-1 0 0,0 0 0,0-1 0,0 0 0,0 1-44,1-1-1,0 1 1,0-1-1,-1 1 0,1 0 1,0-1-1,0 1 1,0-1-1,0 1 0,-1-1 1,1 1-1,0-1 0,0 1 1,0-1-1,0 1 1,0-1-1,0 1 0,0-1 1,0 1-1,1-1 0,-1 1 1,0-1-1,1-1 161,0-1 0,0 1 0,0 0-1,0 0 1,0 0 0,1 0 0,-1 0 0,1 0-1,0 0 1,-1 0 0,3-1 0,0 0-196,0 0-1,0 0 1,0 1 0,0 0 0,1 0 0,-1 0 0,0 0 0,1 0 0,0 1 0,-1 0 0,1 0 0,0 0-1,0 1 1,-1 0 0,1 0 0,0 0 0,0 0 0,-1 1 0,1-1 0,0 1 0,0 1 0,-1-1 0,1 0-1,-1 1 1,1 0 0,-1 0 0,0 1 0,0-1 0,0 1 0,0 0 0,0 0 0,-1 0 0,1 0-1,-1 1 1,0-1 0,5 9 0,0-1-52,-2 1-1,0 0 1,0 0-1,-1 1 1,-1-1-1,0 1 0,-1 0 1,3 23-1,-2 0 89,-3 71 0,-2-92 58,-2-20 100,-2-25 26,1-25 33,-4-47 533,-23-106 0,36 216-813,0 0 0,0 0 1,1-1-1,0 1 0,1-1 1,0-1-1,0 1 0,0-1 1,0 0-1,1-1 0,0 0 1,1 0-1,-1-1 0,1 0 1,11 4-1,-10-6-98,0-1 1,0-1-1,0 1 0,0-1 0,0-1 1,0 0-1,0-1 0,11-2 1,11-6-479,35-14 1,-38 12 151,45-11-1,-60 19-71</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07.257"/>
    </inkml:context>
    <inkml:brush xml:id="br0">
      <inkml:brushProperty name="width" value="0.05" units="cm"/>
      <inkml:brushProperty name="height" value="0.05" units="cm"/>
    </inkml:brush>
  </inkml:definitions>
  <inkml:trace contextRef="#ctx0" brushRef="#br0">3 24 19604,'0'1'103,"0"0"0,-1-1 0,1 1 0,0-1 1,-1 1-1,1 0 0,0-1 0,0 1 0,0 0 0,-1-1 0,1 1 0,0 0 0,0-1 0,0 1 0,0 0 0,0-1 0,0 1 0,0 0 0,0 0 0,1-1 1,-1 1-1,0 0 0,0-1 0,1 1 0,-1-1 0,0 1 0,1 0 0,-1-1 0,0 1 0,1-1 0,0 1 0,0 1 111,1-1-1,0 0 1,0 0-1,0 0 1,0 0-1,0 0 1,0 0-1,0 0 1,0-1-1,3 1 1,5 1 517,0-1 1,0 0-1,16 0 1,-1-4-189,0-1 1,0-1 0,37-13 0,-39 10-842,0 2-1,1 0 1,-1 2 0,26-2 0,-19 10-1646,-30-4 1888,1 0 0,0 0 0,-1 0 0,1 1-1,-1-1 1,1 0 0,-1 0 0,1 1 0,0-1-1,-1 0 1,1 0 0,-1 1 0,1-1 0,-1 1-1,0-1 1,1 1 0,-1-1 0,1 0 0,-1 1 0,0-1-1,1 1 1,-1 0 0,0-1 0,1 1 0,-1-1-1,0 1 1,0-1 0,0 1 0,0 0 0,0-1-1,1 1 1,-1-1 0,0 1 0,0 0 0,0-1 0,-1 1-1,1-1 1,0 1 0,0 0 0,0-1 0,0 1-1,-1 0 1,-6 8-976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07.677"/>
    </inkml:context>
    <inkml:brush xml:id="br0">
      <inkml:brushProperty name="width" value="0.05" units="cm"/>
      <inkml:brushProperty name="height" value="0.05" units="cm"/>
    </inkml:brush>
  </inkml:definitions>
  <inkml:trace contextRef="#ctx0" brushRef="#br0">1 60 18084,'3'24'2184,"15"-13"-1039,5-8-337,9-9 1296,5-3-383,6-7-393,3-3-200,-2 3-464,1 4-216,-9 0-600,1 4-480,-9 8 352,-7 3 112,-12-3-128,-7-1-160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0.106"/>
    </inkml:context>
    <inkml:brush xml:id="br0">
      <inkml:brushProperty name="width" value="0.05" units="cm"/>
      <inkml:brushProperty name="height" value="0.05" units="cm"/>
    </inkml:brush>
  </inkml:definitions>
  <inkml:trace contextRef="#ctx0" brushRef="#br0">35 47 14699,'11'-7'1445,"19"-14"1072,-14 3 3567,-41 67-1811,2 13-3314,-9 67-980,32-127 23,-10 72 98,9-66-88,1-1 1,0 1-1,0 0 0,1 0 1,0-1-1,0 1 1,4 9-1,-5-16-13,0 1 1,1-1-1,-1 0 0,1 0 0,-1 0 1,1 1-1,-1-1 0,1 0 1,0 0-1,-1 0 0,1 0 0,0 0 1,0 0-1,0 0 0,0 0 0,0 0 1,0-1-1,0 1 0,0 0 0,0-1 1,0 1-1,0-1 0,0 1 0,1-1 1,-1 1-1,0-1 0,0 0 1,1 1-1,-1-1 0,0 0 0,0 0 1,1 0-1,-1 0 0,0 0 0,1-1 1,-1 1-1,0 0 0,0 0 0,0-1 1,1 1-1,-1-1 0,0 1 1,0-1-1,0 1 0,0-1 0,2-1 1,3-2-98,0-1 0,0 0 1,0 0-1,0 0 1,-1-1-1,6-7 1,1-5-391,0-1 0,-1 0 0,-1-1 0,-1 0 0,-1-1 0,9-32 0,-5 8-299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0.525"/>
    </inkml:context>
    <inkml:brush xml:id="br0">
      <inkml:brushProperty name="width" value="0.05" units="cm"/>
      <inkml:brushProperty name="height" value="0.05" units="cm"/>
    </inkml:brush>
  </inkml:definitions>
  <inkml:trace contextRef="#ctx0" brushRef="#br0">8 54 21036,'-4'0'1905,"1"-5"-1345,3 1-248,0-1 616,0-1-544,1-2-1224,1 2 872,4-4-360,2 0-136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0.992"/>
    </inkml:context>
    <inkml:brush xml:id="br0">
      <inkml:brushProperty name="width" value="0.05" units="cm"/>
      <inkml:brushProperty name="height" value="0.05" units="cm"/>
    </inkml:brush>
  </inkml:definitions>
  <inkml:trace contextRef="#ctx0" brushRef="#br0">2 69 18428,'0'2'631,"-1"-1"-496,1-1 0,0 1 0,0-1 1,0 1-1,0 0 0,0-1 0,0 1 1,0 0-1,0-1 0,0 1 0,0-1 1,0 1-1,0 0 0,0-1 0,0 1 1,1 0-1,-1-1 0,0 1 0,0-1 1,1 1-1,-1-1 0,1 1 0,-1-1 1,0 1-1,1-1 0,-1 1 0,1-1 1,-1 1-1,1-1 0,-1 0 0,1 1 1,-1-1-1,1 0 0,-1 1 0,1-1 1,0 0-1,-1 0 0,1 0 0,0 1 1,-1-1-1,1 0 0,-1 0 0,1 0 1,0 0-1,-1 0 0,1 0 0,0 0 1,-1 0-1,1-1 0,1 1 0,9 0 433,1-1-1,0 0 1,0 0-1,0-2 1,17-4-1,59-25 351,-36 12-576,-38 14-306,-6 3-66,1 0 0,-1 0 0,1 0-1,0 1 1,0 0 0,0 1 0,0 0-1,10 0 1,-18 1-11,0 0-1,-1 0 0,1 0 1,0 1-1,0-1 1,-1 0-1,1 0 0,0 0 1,0 1-1,-1-1 1,1 0-1,0 1 0,-1-1 1,1 0-1,0 1 1,-1-1-1,1 1 0,-1-1 1,2 2-1,-2-2-33,0 1-1,0-1 0,0 0 1,0 1-1,0-1 1,0 1-1,0-1 0,0 1 1,0-1-1,0 1 0,0-1 1,0 0-1,0 1 1,0-1-1,0 1 0,0-1 1,-1 1-1,1-1 1,0 0-1,0 1 0,0-1 1,-1 0-1,1 1 0,-2 1-119,1-1-1,0 1 0,-1-1 0,1 1 1,-1-1-1,1 0 0,-1 0 0,1 0 0,-1 0 1,0 0-1,0 0 0,-3 1 0,-5-2-696</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1.459"/>
    </inkml:context>
    <inkml:brush xml:id="br0">
      <inkml:brushProperty name="width" value="0.05" units="cm"/>
      <inkml:brushProperty name="height" value="0.05" units="cm"/>
    </inkml:brush>
  </inkml:definitions>
  <inkml:trace contextRef="#ctx0" brushRef="#br0">1 193 8506,'36'-85'5172,"-24"53"-1222,18-33 0,-30 65-3824,0-1 0,0 0 1,1 1-1,-1-1 0,1 0 0,-1 1 1,0-1-1,1 1 0,-1-1 1,1 1-1,-1-1 0,1 0 0,-1 1 1,1 0-1,0-1 0,-1 1 0,1-1 1,1 0-1,-2 2-64,1-1 0,-1 0 1,0 0-1,0 0 0,1 1 0,-1-1 0,0 0 1,1 0-1,-1 1 0,0-1 0,0 0 1,1 1-1,-1-1 0,0 0 0,0 1 1,0-1-1,0 0 0,1 1 0,-1-1 0,0 0 1,0 1-1,0-1 0,0 1 0,0 0 1,2 31 1320,-22 173 488,0 25-2419,21-219 113,1-10-467,5-20-1113,25-113-2656,-17 74 3315</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1.896"/>
    </inkml:context>
    <inkml:brush xml:id="br0">
      <inkml:brushProperty name="width" value="0.05" units="cm"/>
      <inkml:brushProperty name="height" value="0.05" units="cm"/>
    </inkml:brush>
  </inkml:definitions>
  <inkml:trace contextRef="#ctx0" brushRef="#br0">374 274 18324,'4'11'1872,"-4"13"-1016,0 5-303,-1 10 1055,-1 2-280,1 3-376,1 4-175,0-7-273,1-3-88,2-10-176,0-4-128,1-10-336,0-6-208,-4-10-656,0-5-393,-3-12 1129,-5-1-256,-2-4-264</inkml:trace>
  <inkml:trace contextRef="#ctx0" brushRef="#br0" timeOffset="1">5 90 17532,'-5'2'2376,"5"0"-1352,6-1-215,8-1 1383,11-1-544,5-6-207,10-5-433,3 0-168,3-2-240,1 2-144,-1 0-520,-3-1-288,-8 6-1168,-7 4 1336,-16 1-256,-10 2-136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3.587"/>
    </inkml:context>
    <inkml:brush xml:id="br0">
      <inkml:brushProperty name="width" value="0.05" units="cm"/>
      <inkml:brushProperty name="height" value="0.05" units="cm"/>
    </inkml:brush>
  </inkml:definitions>
  <inkml:trace contextRef="#ctx0" brushRef="#br0">1 9 16083,'3'0'2041,"5"1"-1257,10 4-280,5-4 1369,7-2-937,4-1-192,1-2-264,-1 1-112,-5 0-392,-4 1-280,-9 5-672,-3 5-184,-13 5 880,-8 1-217,-4 2-207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9.357"/>
    </inkml:context>
    <inkml:brush xml:id="br0">
      <inkml:brushProperty name="width" value="0.05" units="cm"/>
      <inkml:brushProperty name="height" value="0.05" units="cm"/>
    </inkml:brush>
  </inkml:definitions>
  <inkml:trace contextRef="#ctx0" brushRef="#br0">28 162 15467,'4'1'323,"0"-1"0,0 0 0,-1 0 0,1 0 0,0-1-1,-1 1 1,1-1 0,0 0 0,-1 0 0,1 0 0,-1-1 0,1 1-1,-1-1 1,0 0 0,1 0 0,-1 0 0,0 0 0,0 0 0,0-1-1,-1 1 1,1-1 0,-1 0 0,1 0 0,3-6 0,-3 4-129,1 0 1,-1 0-1,-1-1 0,1 1 1,-1-1-1,0 1 1,0-1-1,0 0 1,-1 0-1,0 0 1,0 0-1,-1 0 0,0 0 1,0 0-1,0-7 1,0 13-188,0-1 1,0 0-1,0 0 1,-1 0-1,1 0 1,0 0-1,0 1 1,0-1-1,-1 0 1,1 0-1,0 0 0,-1 0 1,1 1-1,-1-1 1,1 0-1,-1 0 1,1 1-1,-1-1 1,1 0-1,-1 1 1,0-1-1,1 1 1,-1-1-1,0 1 1,1-1-1,-1 1 1,0-1-1,0 1 1,0 0-1,0 0 1,1-1-1,-1 1 1,0 0-1,0 0 1,0 0-1,0 0 1,0 0-1,1 0 1,-1 0-1,0 0 0,0 0 1,0 0-1,0 0 1,0 1-1,-1-1 1,-2 2 1,0 0 1,0 1-1,0-1 1,0 1-1,0-1 1,1 1-1,-5 5 1,-3 3 7,1 0 0,1 1 0,-10 16 0,15-23-4,1 1-1,-1 0 1,2 0-1,-1 0 1,1 1-1,0-1 1,0 1-1,0-1 1,0 11-1,2-15-36,0 0 0,0 0 0,0 0 0,1 0 0,-1 0 0,0 0 0,1 0 0,0 0 0,-1 0 0,1-1 0,0 1 0,0 0 0,0 0 0,0-1 0,0 1 0,0-1 0,1 1 0,-1-1 0,0 1 0,1-1 0,-1 0 0,1 0 0,0 1 0,-1-1 0,1 0 0,0-1 0,0 1 0,-1 0 0,5 1 0,4 0-279,0 0-1,0 0 1,0-1 0,16 1-1,-15-2 313,35 2-388,1-2-144</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4.035"/>
    </inkml:context>
    <inkml:brush xml:id="br0">
      <inkml:brushProperty name="width" value="0.05" units="cm"/>
      <inkml:brushProperty name="height" value="0.05" units="cm"/>
    </inkml:brush>
  </inkml:definitions>
  <inkml:trace contextRef="#ctx0" brushRef="#br0">5 263 15779,'-4'10'1897,"5"-1"-953,4-1-336,4-5 1176,5 0-431,4-1-425,4-1-240,0-1-728,3 0-560,-1-6 576,-1-1-152,-3-7-128</inkml:trace>
  <inkml:trace contextRef="#ctx0" brushRef="#br0" timeOffset="1">406 1 17756,'28'0'1488,"-4"1"-1096,2 5-176,0 7 552,-3 1-127,-7 8-177,-7 3-56,-9 7-64,-6 3-8,-11 8-8,-5 2 0,-4-3 0,-1 1-88,1-8-512,0-2-448,3-13 648,-2-8-128,9-15-120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5.112"/>
    </inkml:context>
    <inkml:brush xml:id="br0">
      <inkml:brushProperty name="width" value="0.05" units="cm"/>
      <inkml:brushProperty name="height" value="0.05" units="cm"/>
    </inkml:brush>
  </inkml:definitions>
  <inkml:trace contextRef="#ctx0" brushRef="#br0">189 217 17980,'0'0'135,"1"0"1,0 0-1,0 0 1,0 0-1,0 0 1,-1 0-1,1 0 1,0 0-1,0 1 1,0-1-1,-1 0 1,1 0-1,0 1 1,0-1-1,0 1 1,-1-1-1,1 0 1,0 1-1,-1-1 1,1 1-1,0 0 1,-1-1-1,1 1 1,1 1 83,-1 0 0,0 0 1,0 0-1,0 1 0,0-1 1,0 0-1,-1 0 0,2 4 1,-1 6 348,1 1 0,-2 20 0,0-22-282,1 40-312,-3 0 1,-3 0-1,-1 0 1,-15 55-1,20-102-188,0 0 0,0 0 0,-1 0-1,0 0 1,1-1 0,-1 1 0,-3 3 0,4-6 134,1 0 1,-1-1-1,1 1 1,-1 0-1,1-1 1,-1 1-1,0-1 1,0 1-1,1-1 1,-1 0-1,0 1 1,0-1-1,1 0 1,-1 1-1,0-1 1,0 0-1,0 0 1,1 0-1,-1 0 1,0 0-1,0 0 1,0 0-1,0 0 1,1 0 0,-1 0-1,0 0 1,0 0-1,0-1 1,1 1-1,-1 0 1,0-1-1,0 1 1,1 0-1,-1-1 1,0 1-1,0-1 1,1 1-1,-1-1 1,1 1-1,-1-1 1,0-1-1,-7-6-471,1 0 0,0 0 0,1 0 0,0-1-1,-8-16 1,-21-52-815,23 50 1648,2-1-1,2 1 0,0-2 1,2 1-1,0-1 1,-1-38-1,7 56-6,0 0 1,0 0-1,1 0 0,1 1 1,0-1-1,0 0 0,1 1 0,0-1 1,1 1-1,0 0 0,1 0 1,0 1-1,0-1 0,1 1 0,0 0 1,1 0-1,0 1 0,1 0 1,-1 0-1,11-7 0,-6 6-84,0 1 0,1 0-1,0 1 1,1 1 0,-1 0 0,1 0-1,1 1 1,-1 1 0,16-2-1,-22 4-150,0 1-1,0 0 0,1 1 0,-1-1 0,0 2 1,0-1-1,1 1 0,-1 0 0,0 1 0,0 0 0,0 0 1,0 1-1,-1 0 0,1 0 0,-1 1 0,0 0 1,13 9-1,-16-10-26,-1 0-1,0 0 1,0 0 0,0 1-1,-1-1 1,1 1 0,-1-1-1,0 1 1,0 0 0,0 0-1,0 0 1,-1 0 0,0 0-1,2 6 1,-2-3 4,-1 0 0,0 0 0,0-1 0,0 1 0,-1 0 0,0-1 0,0 1 1,-3 9-1,-3 3 32,-1 0 0,0-1 0,-2 0 0,0-1 0,-16 22 1,-9 6 44,-24 36 45,53-72-126,1 0 0,0 0 0,0 1 0,1-1 0,1 1 0,0 0 0,-3 11 0,6-18-51,-1 0 1,1 0-1,0 0 0,0 0 1,0 0-1,0 0 0,0 0 1,0 0-1,1 0 0,0-1 1,-1 1-1,1 0 0,0 0 0,1 0 1,-1-1-1,0 1 0,1-1 1,-1 1-1,1-1 0,0 0 1,0 1-1,0-1 0,0 0 1,0 0-1,4 3 0,-1-3-53,0 1-1,0-1 1,0 0-1,0 0 1,0 0-1,0-1 1,0 0-1,1 0 1,-1 0-1,0-1 1,1 0 0,-1 0-1,9-1 1,26-5-343</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5.559"/>
    </inkml:context>
    <inkml:brush xml:id="br0">
      <inkml:brushProperty name="width" value="0.05" units="cm"/>
      <inkml:brushProperty name="height" value="0.05" units="cm"/>
    </inkml:brush>
  </inkml:definitions>
  <inkml:trace contextRef="#ctx0" brushRef="#br0">10 97 15995,'0'1'163,"0"1"-1,0 0 0,0-1 0,0 1 0,0 0 0,1-1 0,-1 1 0,0 0 1,1-1-1,0 1 0,-1-1 0,1 1 0,0-1 0,0 1 0,0-1 0,0 1 1,0-1-1,0 0 0,0 0 0,0 1 0,0-1 0,1 0 0,-1 0 0,0 0 1,1 0-1,-1-1 0,1 1 0,-1 0 0,1 0 0,0-1 0,-1 1 0,1-1 1,-1 0-1,1 1 0,0-1 0,-1 0 0,1 0 0,2 0 0,0 0-19,0 0-1,1-1 0,-1 0 1,0 1-1,0-2 0,1 1 1,-1 0-1,0-1 0,0 1 1,0-1-1,0-1 0,-1 1 1,1 0-1,3-4 0,-3 2-73,0 0 0,-1-1 0,0 0 0,0 0 0,0 1 0,0-2 0,-1 1 0,0 0 0,0 0 0,2-10 0,-3 13-43,-1 0 1,0-1-1,1 1 1,-1 0-1,0-1 1,0 1-1,-1-1 1,1 1-1,0 0 1,-1-1-1,1 1 1,-2-3 0,1 4-12,1-1 1,-1 1 0,0 0-1,0 0 1,0 0 0,0 0-1,0 0 1,0 0 0,0 0-1,0 0 1,0 0 0,0 1 0,-1-1-1,1 0 1,0 1 0,0-1-1,-1 1 1,1-1 0,0 1-1,-1-1 1,1 1 0,-2 0 0,0 0 3,0 0 0,0 0 0,0 1 0,1-1 0,-1 1 1,0-1-1,0 1 0,1 0 0,-1 0 0,0 0 0,1 1 1,-1-1-1,1 1 0,0-1 0,-1 1 0,1 0 0,0 0 1,0 0-1,0 0 0,0 0 0,1 0 0,-3 4 0,-3 4 17,0 0 0,1 1 0,-8 21 0,8-17-17,0 1 1,2 0 0,-4 24 0,7-35-103,0 1-1,0-1 1,1 1 0,0 0 0,0-1 0,0 1-1,1 0 1,0-1 0,0 1 0,1-1 0,-1 1-1,1-1 1,4 8 0,-5-12 23,-1 1 0,1-1 0,0 0 0,0 0 0,0 0 0,0 0 0,0 0 0,0 0 0,0-1 0,0 1 0,1 0 0,-1 0 0,0-1 0,0 1 0,1-1 0,-1 1 0,0-1 0,1 1 0,-1-1 0,2 0 0,0 0 4,0 0 0,0 0 0,0-1 0,0 1 0,0-1 0,0 0 0,0 1 0,-1-2 0,4 0 0,22-13-487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5.994"/>
    </inkml:context>
    <inkml:brush xml:id="br0">
      <inkml:brushProperty name="width" value="0.05" units="cm"/>
      <inkml:brushProperty name="height" value="0.05" units="cm"/>
    </inkml:brush>
  </inkml:definitions>
  <inkml:trace contextRef="#ctx0" brushRef="#br0">63 0 17732,'-8'8'903,"0"0"0,0 0 0,-11 16 0,17-20-711,0 0 0,-1-1 1,1 1-1,1 0 0,-1 0 0,0 0 0,1 0 0,0 0 0,0 0 0,0 0 0,1 1 0,-1 5 0,1-9-179,0-1 1,0 1-1,0-1 0,0 1 1,0-1-1,0 1 0,0 0 1,0-1-1,0 1 0,1-1 1,-1 1-1,0-1 0,0 1 0,0-1 1,1 1-1,-1-1 0,0 1 1,1-1-1,-1 1 0,0-1 1,1 0-1,-1 1 0,1-1 1,-1 1-1,0-1 0,1 0 1,-1 0-1,1 1 0,0-1 0,0 0-5,0 0-1,0 0 0,0 0 0,0 0 0,1 0 1,-1 0-1,0-1 0,0 1 0,0 0 0,0-1 0,0 1 1,0-1-1,0 1 0,0-1 0,28-23-12,-21 15 12,-2 0 1,1 0-1,-1 0 1,5-14 0,0 3 32,-11 20-39,1 0-1,-1 0 1,0 0 0,0 0-1,0 0 1,0 0 0,0 0-1,0 0 1,0 0 0,0 0-1,1 0 1,-1 0 0,0 0-1,0 0 1,0 0-1,0 0 1,0 0 0,0 0-1,0 0 1,0 0 0,1 0-1,-1 0 1,0 0 0,0 0-1,0 0 1,0 0-1,0 0 1,0 0 0,0 0-1,0 0 1,0 0 0,0 0-1,1 0 1,-1 1 0,0-1-1,0 0 1,0 0-1,0 0 1,0 0 0,0 0-1,0 0 1,0 0 0,0 0-1,0 0 1,0 1 0,0-1-1,0 0 1,0 0 0,0 0-1,0 0 1,0 0-1,0 0 1,0 0 0,0 0-1,0 1 1,0-1 0,0 0-1,0 0 1,0 0 0,0 0-1,0 0 1,0 0-1,0 0 1,0 0 0,-1 1-1,2 8 1,-3 19 21,0 42-34,2-65 12,1 1 0,-1-1-1,1 1 1,1-1 0,-1 1-1,1-1 1,0 1-1,0-1 1,4 8 0,-5-12-6,0 0 0,0 1 0,0-1 0,0 0 1,0 0-1,0 0 0,0 0 0,0 0 1,0 0-1,0 0 0,1 0 0,-1-1 1,0 1-1,1 0 0,-1-1 0,1 1 1,-1-1-1,1 1 0,-1-1 0,3 0 0,-1 0-49,0 0-1,0 0 0,0-1 0,0 1 0,0-1 0,0 0 0,-1 0 0,1 0 0,0 0 0,2-2 0,8-4-229,-1-1-1,-1-1 0,17-14 1,-20 16 280,14-13-337</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6.542"/>
    </inkml:context>
    <inkml:brush xml:id="br0">
      <inkml:brushProperty name="width" value="0.05" units="cm"/>
      <inkml:brushProperty name="height" value="0.05" units="cm"/>
    </inkml:brush>
  </inkml:definitions>
  <inkml:trace contextRef="#ctx0" brushRef="#br0">1 0 15091,'0'32'7530,"1"62"-5384,2 34-1068,18 239-95,-20-360-1029,4 29-179,-5-35 136,0 0 1,0 1 0,1-1 0,-1 1 0,0-1 0,1 0 0,0 1 0,-1-1 0,1 0 0,0 1-1,-1-1 1,1 0 0,0 0 0,0 0 0,0 0 0,0 0 0,2 2 0,-2-3 49,1 0 0,-1-1 0,0 1 0,1 0 1,-1-1-1,0 0 0,0 1 0,0-1 0,0 1 1,1-1-1,-1 0 0,0 0 0,0 0 0,0 0 1,0 0-1,-1 0 0,1 0 0,0 0 0,1-1 1,11-16-472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7.147"/>
    </inkml:context>
    <inkml:brush xml:id="br0">
      <inkml:brushProperty name="width" value="0.05" units="cm"/>
      <inkml:brushProperty name="height" value="0.05" units="cm"/>
    </inkml:brush>
  </inkml:definitions>
  <inkml:trace contextRef="#ctx0" brushRef="#br0">1 3 16788,'0'-1'92,"0"1"1,1 0-1,-1 0 1,0 0 0,1-1-1,-1 1 1,0 0-1,1 0 1,-1 0-1,0 0 1,1 0 0,-1 0-1,1 0 1,-1 0-1,0 0 1,1 0 0,-1 0-1,0 0 1,1 0-1,-1 0 1,1 0 0,-1 0-1,0 0 1,1 0-1,-1 0 1,0 1-1,1-1 1,-1 0 0,0 0-1,1 0 1,-1 1-1,6 13 2014,-5 28 146,-1-28-1873,1 21 215,-1-6-335,1 0-1,8 48 0,-9-76-253,1 1-1,-1-1 0,0 1 0,1-1 1,-1 1-1,1-1 0,-1 0 1,1 1-1,0-1 0,0 0 1,0 1-1,-1-1 0,1 0 1,0 0-1,1 0 0,-1 0 1,2 2-1,-2-2-1,0-1-1,0 0 1,0 1-1,1-1 1,-1 0-1,0 0 1,0 0 0,0 0-1,0 0 1,0 0-1,0 0 1,1 0-1,-1-1 1,0 1 0,0 0-1,0 0 1,0-1-1,2 0 1,4-4 6,1 0 0,-1 0 0,0 0 0,0-1 0,6-7 0,-3 3 5,5-4 2,34-29 16,-46 40-29,1 1 0,-1-1 0,1 1-1,0 0 1,0 0 0,0 0 0,0 1 0,0-1 0,0 1 0,0 0 0,8-1 0,-11 2-3,1 0 1,-1 0 0,0 0 0,0 1 0,0-1 0,0 0 0,0 0 0,0 1 0,0-1-1,0 1 1,0-1 0,0 0 0,0 1 0,-1 0 0,1-1 0,0 1 0,0 0-1,0-1 1,-1 1 0,1 0 0,0 0 0,-1 0 0,1-1 0,0 1 0,-1 0-1,1 0 1,-1 0 0,1 2 0,1 3 3,-1-1 0,0 1 0,0 0-1,0 9 1,-2-12 0,1 0 1,1 1-1,-1-1 0,0 0 0,1 0 0,0 1 1,0-1-1,0 0 0,0 0 0,3 6 0,-4-9-2,1 0-1,-1 0 0,1 0 0,-1 1 1,0-1-1,1 0 0,-1 0 0,1 0 0,-1 0 1,1 0-1,-1 0 0,1 0 0,-1 0 1,1 0-1,-1 0 0,1-1 0,-1 1 1,1 0-1,-1 0 0,1 0 0,-1-1 1,1 1-1,-1 0 0,0 0 0,1-1 1,-1 1-1,0 0 0,1-1 0,-1 1 1,0 0-1,1-1 0,-1 1 0,0-1 1,1 0-1,14-17 20,-13 15-16,29-41 33,-18 26-22,0-1 0,1 2 0,22-22 0,-35 38-15,0 0 0,0 0-1,0 0 1,0 0 0,1 0 0,-1 0-1,0 1 1,0-1 0,1 0 0,-1 1-1,0-1 1,1 1 0,-1-1-1,1 1 1,-1 0 0,0-1 0,3 1-1,-3 0 1,0 1-1,0-1 1,-1 0-1,1 1 1,0-1 0,-1 0-1,1 1 1,0-1-1,-1 1 1,1-1-1,0 1 1,-1 0-1,1-1 1,-1 1-1,1 0 1,-1-1-1,0 1 1,1 0-1,-1-1 1,0 1-1,1 0 1,-1 1-1,2 4 3,-1 1 0,0-1 0,-1 1-1,1-1 1,-2 13 0,-1 0-135,0-1 0,-1 1 1,-1-1-1,0 0 1,-8 18-1,2-20-688,10-15 807,0-1-1,-1 0 1,1 0-1,0 1 1,0-1-1,-1 0 1,1 0 0,0 1-1,-1-1 1,1 0-1,0 0 1,-1 0-1,1 0 1,0 0-1,-1 0 1,1 1 0,0-1-1,-1 0 1,1 0-1,0 0 1,-1 0-1,1 0 1,0 0-1,-1 0 1,1 0 0,0-1-1,-1 1 1,1 0-1,-1 0 1,1 0-1,0 0 1,0 0-1,-1 0 1,1-1 0,0 1-1,-1 0 1,1 0-1,0-1 1,0 1-1,-1 0 1,1 0-1,0-1 1,0 1 0,-1 0-1,1-1 1,0 1-1,0 0 1,0-1-1,0 1 1,-6-14-426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7.547"/>
    </inkml:context>
    <inkml:brush xml:id="br0">
      <inkml:brushProperty name="width" value="0.05" units="cm"/>
      <inkml:brushProperty name="height" value="0.05" units="cm"/>
    </inkml:brush>
  </inkml:definitions>
  <inkml:trace contextRef="#ctx0" brushRef="#br0">8 1 18588,'-3'12'1712,"0"-1"-1664,2-10-176,1-4 1313,0-6-841</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8.645"/>
    </inkml:context>
    <inkml:brush xml:id="br0">
      <inkml:brushProperty name="width" value="0.05" units="cm"/>
      <inkml:brushProperty name="height" value="0.05" units="cm"/>
    </inkml:brush>
  </inkml:definitions>
  <inkml:trace contextRef="#ctx0" brushRef="#br0">52 189 14011,'1'1'171,"-1"0"0,1-1 0,0 1 0,-1-1 0,1 1 0,0 0 0,-1-1 0,1 0 0,0 1 0,0-1 0,0 1 0,-1-1 0,1 0 0,0 0 0,0 1 0,0-1 0,0 0 0,0 0 0,0 0 0,-1 0 0,1 0 0,0 0 0,0 0 0,0 0 0,0 0 0,0-1 0,0 1 0,-1 0 0,1 0 0,1-1 0,25-11 2459,-19 6-2187,0 0 0,0-1 0,-1 0 0,0 0 1,0 0-1,0-1 0,6-10 0,-11 15-377,1-1 1,-1 0-1,1 0 0,-1-1 1,0 1-1,-1 0 1,1-1-1,-1 1 0,0-1 1,0 1-1,0-1 0,0 0 1,-1 1-1,0-1 1,0 0-1,0 1 0,-2-8 1,2 10-64,-1 1 0,1-1 0,-1 1 0,1-1 0,-1 1 0,1-1 0,-1 1 0,0-1 0,0 1 0,0 0 0,0-1 0,0 1 0,0 0 0,0 0 0,0 0 0,-1 0 0,1 0 0,0 0 0,-1 0 0,1 0 0,-1 0 0,1 1 0,-3-2 0,1 2 1,1 0 0,-1 0 1,1 0-1,-1 0 1,1 0-1,-1 1 0,1-1 1,-1 1-1,1-1 1,-1 1-1,1 0 1,0 0-1,-4 2 0,-3 3 5,0-1-1,0 2 1,1-1 0,0 1-1,0 1 1,-6 7-1,7-7-9,0 1 0,1 0 0,0 0 0,1 0 0,0 1 1,0-1-1,1 1 0,1 1 0,-1-1 0,2 0 0,-1 1 0,0 14 0,3-24 1,0 1 0,0 0 0,0-1 0,0 1 0,0 0 0,0-1 0,1 1-1,-1 0 1,1-1 0,-1 1 0,1 0 0,0-1 0,-1 1 0,1-1 0,0 1 0,0-1 0,0 0 0,0 1 0,1-1-1,-1 0 1,0 0 0,0 0 0,1 0 0,-1 0 0,1 0 0,-1 0 0,1 0 0,-1 0 0,1-1 0,-1 1 0,1-1 0,0 1-1,-1-1 1,1 1 0,0-1 0,-1 0 0,1 0 0,0 0 0,0 0 0,-1 0 0,1 0 0,2-1 0,9-1 7,0-1 0,-1 0 0,1 0 0,16-8 0,-19 8 0,12-6 4,-5 2 12,29-8 0,-42 14-20,0 0 0,0 1 0,0-1-1,-1 1 1,1-1 0,0 1 0,0 0 0,0 1 0,0-1 0,0 1 0,0 0-1,0 0 1,5 2 0,-6-1-2,-1 0-1,1 0 1,-1 0-1,0 1 1,0-1 0,0 1-1,-1-1 1,1 1-1,0 0 1,-1-1 0,0 1-1,0 0 1,0 0-1,0 0 1,0 0 0,0 0-1,-1 0 1,1 0-1,-1 0 1,0 1 0,0-1-1,0 0 1,-1 0-1,1 0 1,-1 0-1,-1 4 1,2-6 0,1-1-1,-1 0 1,0 0-1,0 0 0,0 0 1,0 0-1,0 0 1,0 0-1,0 0 1,0 1-1,0-1 1,0 0-1,0 0 1,0 0-1,0 0 1,0 0-1,0 0 1,0 1-1,0-1 1,0 0-1,0 0 1,0 0-1,-1 0 1,1 0-1,0 0 0,0 0 1,0 0-1,0 0 1,0 1-1,0-1 1,0 0-1,0 0 1,0 0-1,0 0 1,-1 0-1,1 0 1,0 0-1,0 0 1,0 0-1,0 0 1,0 0-1,0 0 1,0 0-1,0 0 1,-1 0-1,1 0 1,0 0-1,0 0 0,0 0 1,0 0-1,0 0 1,0 0-1,0 0 1,-1 0-1,1 0 1,0 0-1,0 0 1,0 0-1,0 0 1,0 0-1,0 0 1,0 0-1,0 0 1,-1 0-1,1 0 1,0 0-1,0-1 1,0 1-1,0 0 1,-3-13 26,2-16 53,1 26-62,-1 0-3,1 1 0,0-1 0,0 0-1,0 0 1,0 1 0,1-1 0,-1 0 0,1 1 0,-1-1 0,1 0 0,0 1 0,0-1 0,0 1 0,1 0 0,1-4 0,-3 6-15,0 0 1,1 0-1,-1 0 1,0 0 0,0 0-1,0 0 1,0 0 0,0 0-1,1 0 1,-1 0 0,0 0-1,0 0 1,0 0 0,0 0-1,0 0 1,0 0 0,0 0-1,1 0 1,-1 0 0,0 0-1,0 0 1,0 0 0,0 1-1,0-1 1,0 0 0,0 0-1,0 0 1,0 0-1,1 0 1,-1 0 0,0 0-1,0 1 1,0-1 0,0 0-1,0 0 1,0 0 0,0 0-1,0 0 1,0 0 0,0 1-1,0-1 1,0 0 0,0 0-1,0 0 1,0 0 0,0 0-1,0 1 1,0-1-1,0-1 1,0 1 0,0 0-1,0 0 1,0 0-1,0 0 1,0 0-1,0 0 1,0 0-1,0 0 1,0 0-1,1-1 1,-1 1 0,0 0-1,0 0 1,0 0-1,0 0 1,0 0-1,0 0 1,0 0-1,1 0 1,-1 0-1,0 0 1,0 0 0,0 0-1,0 0 1,0 0-1,0 0 1,1 0-1,-1 0 1,0 0-1,0 0 1,0 0-1,0 0 1,0 0 0,0 0-1,0 0 1,1 0-1,-1 0 1,0 1-1,0-1 1,0 0-1,0 0 1,0 0-1,0 0 1,0 0 0,0 0-1,0 0 1,1 0-1,3-6 18,0-1 0,1 1-1,0 0 1,11-11 0,-13 15-21,-1 0-1,1 0 1,-1-1 0,1 2 0,0-1 0,0 0-1,0 0 1,0 1 0,0 0 0,0 0 0,1 0 0,-1 0-1,6-1 1,-8 2-9,-1 3 4,0-1 6,-1-1 4,-5 0-14,4-1-15,-2 1-308,0 0 1,0 0 0,0 1-1,1 0 1,-1-1-1,-7 6 1,8-3-96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9.135"/>
    </inkml:context>
    <inkml:brush xml:id="br0">
      <inkml:brushProperty name="width" value="0.05" units="cm"/>
      <inkml:brushProperty name="height" value="0.05" units="cm"/>
    </inkml:brush>
  </inkml:definitions>
  <inkml:trace contextRef="#ctx0" brushRef="#br0">55 10 15859,'8'-10'2098,"-5"10"-67,-1 18 722,-2-8-2540,-10 372 3227,0-82-3023,13-279-392,0-17-66,0-14-127,-2-2-212,0 0 0,-1 0 1,0 0-1,-1 0 0,0-1 0,-6-20 0,0 6-113,-21-48 0,13 41-4</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29.595"/>
    </inkml:context>
    <inkml:brush xml:id="br0">
      <inkml:brushProperty name="width" value="0.05" units="cm"/>
      <inkml:brushProperty name="height" value="0.05" units="cm"/>
    </inkml:brush>
  </inkml:definitions>
  <inkml:trace contextRef="#ctx0" brushRef="#br0">1 27 16492,'0'-6'2176,"0"2"-1376,6 6-256,5 4 1505,9 5-769,1-2-256,8 0-488,3-1-176,5-7-216,-3-4-256,-4-6-328,-2-5 424,-11-4-160,-5 0-48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19.806"/>
    </inkml:context>
    <inkml:brush xml:id="br0">
      <inkml:brushProperty name="width" value="0.05" units="cm"/>
      <inkml:brushProperty name="height" value="0.05" units="cm"/>
    </inkml:brush>
  </inkml:definitions>
  <inkml:trace contextRef="#ctx0" brushRef="#br0">168 37 16323,'18'-36'3728,"-23"38"47,-18 11-2354,3 3-1135,0 0 0,1 2 0,1 0 0,1 1 0,1 0 0,-15 24-1,28-39-295,1-1-1,0 1 0,1 0 0,-1-1 0,1 1 0,-1 0 0,1 0 1,0 0-1,0 0 0,1 0 0,0 1 0,-1-1 0,1 0 0,0 0 1,1 0-1,1 8 0,-1-8-31,1 0 0,0 0-1,0 0 1,0 0 0,0 0 0,1 0 0,0-1 0,-1 1 0,1-1-1,0 0 1,1 0 0,-1 0 0,1 0 0,-1 0 0,6 2 0,41 22-414,11 6-13,-55-30 460,0 1 0,0 1-1,-1-1 1,0 1 0,1 0-1,-2 0 1,6 7 0,-10-11 23,1-1 0,-1 1 0,1 0 1,-1 0-1,1-1 0,-1 1 0,1 0 1,-1 0-1,0 0 0,1-1 0,-1 1 1,0 0-1,0 0 0,0 0 0,0 0 0,0 0 1,0 0-1,0 0 0,0-1 0,0 1 1,0 0-1,0 0 0,0 0 0,-1 0 1,1 0-1,-1 1 0,0-1 16,0 0-1,0 0 1,0 0 0,-1 0-1,1 0 1,0 0-1,-1 0 1,1 0 0,-1 0-1,1-1 1,-1 1 0,1 0-1,-3 0 1,-5 1 129,0 0 0,0-1 1,-18 1-1,17-2-178,-1 0 0,0-1 0,1 0 0,-1-1 0,0 0 0,1 0 0,-19-8 0,28 10-36,0 0 1,0-1-1,1 1 1,-1 0-1,0-1 1,0 1-1,0-1 1,0 1-1,1-1 1,-1 1-1,0-1 0,0 0 1,1 1-1,-1-1 1,0 0-1,1 0 1,-1 1-1,1-1 1,-1 0-1,1 0 1,-1 0-1,1-1 0,0 2-31,0-1-1,0 0 0,0 0 0,1 1 1,-1-1-1,0 0 0,1 1 0,-1-1 1,1 0-1,-1 1 0,0-1 0,1 0 1,0 1-1,-1-1 0,1 1 0,-1-1 1,1 1-1,-1 0 0,1-1 0,0 1 1,0-1-1,6-2-475,1-1 0,-1 1 0,1 1 0,7-3 0,66-11-1388,-30 7 882</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0.357"/>
    </inkml:context>
    <inkml:brush xml:id="br0">
      <inkml:brushProperty name="width" value="0.05" units="cm"/>
      <inkml:brushProperty name="height" value="0.05" units="cm"/>
    </inkml:brush>
  </inkml:definitions>
  <inkml:trace contextRef="#ctx0" brushRef="#br0">162 51 18908,'0'-1'79,"1"1"0,-1 0-1,1-1 1,-1 1 0,0-1 0,1 1-1,-1-1 1,0 1 0,1-1-1,-1 1 1,0-1 0,1 1 0,-1-1-1,0 1 1,0-1 0,0 1 0,0-1-1,0 0 1,1 1 0,-1-1 0,0 1-1,0-1 1,0 0 0,0 1 0,-1-1-1,1 1 1,0-1 0,0 0 0,0 1-1,0-1 1,-1 1 0,1-1 0,0 1-1,-1-1 1,1 1 0,0-1 0,-1 1-1,1-1 1,0 1 0,-1-1 0,1 1-1,-1 0 1,1-1 0,-1 1 0,-1-1 77,0 0 1,1 0 0,-1 1-1,0-1 1,0 1 0,1 0-1,-1-1 1,0 1 0,0 0 0,0 0-1,1 0 1,-1 0 0,0 1-1,0-1 1,-2 1 0,-3 2 15,1 0 0,-1 0 0,1 1 0,0 0 0,0 0 0,0 0 0,0 1 0,1-1 0,-6 8 0,1-1-106,0 1 0,0 0 0,-10 18 0,20-30-65,-10 21 12,9-21-13,1 1 0,-1 0 1,1 0-1,0 0 1,-1 0-1,1 0 1,0 0-1,0 0 0,0 0 1,-1 0-1,1 0 1,0 0-1,0-1 0,0 1 1,1 0-1,-1 0 1,0 0-1,0 2 0,1-3 1,0 0-1,-1 0 0,1 1 0,0-1 0,0 0 1,-1 0-1,1 0 0,0 0 0,-1 0 0,1 0 0,0 0 1,0 0-1,-1 0 0,1 0 0,0 0 0,-1 0 1,1 0-1,0-1 0,0 1 0,-1 0 0,1 0 1,-1-1-1,1 1 0,0-1 0,22-12 4,-18 10-3,15-10 0,-15 10 0,0-1-1,0 1 1,0 0 0,1 0 0,-1 0 0,1 1 0,0 0 0,0 0 0,-1 0 0,11-1-1,-16 3 174,1-2-108,1 0 1,-1 0 0,1 0-1,-1 1 1,1-1-1,0 0 1,0 1-1,0-1 1,0 1-1,3-2 1,0-1 29,4-2-19,28-24 61,-36 29-132,1 0-1,-1-1 1,1 1-1,-1-1 1,1 0-1,-1 1 0,0-1 1,0 0-1,0 0 1,0 0-1,0 0 1,0 0-1,0 0 1,-1 0-1,1 0 1,0-4-1,-1 5-3,-1 0 0,1 0 0,0-1 0,-1 1 0,1 0 0,-1 0 1,1 0-1,-1 1 0,0-1 0,1 0 0,-1 0 0,0 0 0,0 0 0,1 1 0,-1-1 0,0 0 0,0 1 0,0-1 0,0 0 1,0 1-1,0-1 0,0 1 0,0 0 0,0-1 0,0 1 0,0 0 0,0 0 0,0-1 0,0 1 0,-1 0 0,1 0 0,0 0 0,0 0 1,-2 1-1,-1-1-1,0 0 1,1 1 0,-1-1-1,0 1 1,0 0 0,1 0-1,-1 1 1,1-1 0,-5 3-1,1 1-1,0 1 0,0-1 0,1 1 0,0 1 0,0-1 0,0 1 0,1 0 0,0 0 0,1 1 0,-1-1 0,1 1 0,1 0 0,0 0 0,0 1-1,0-1 1,1 0 0,1 1 0,-1 0 0,1-1 0,0 17 0,1-23-58,1-1 1,-1 1-1,0-1 0,0 1 1,1-1-1,-1 1 0,1-1 1,-1 1-1,1-1 0,0 1 1,-1-1-1,1 0 0,0 1 0,0-1 1,0 0-1,0 0 0,0 1 1,0-1-1,1 0 0,-1 0 1,0 0-1,0 0 0,1-1 1,-1 1-1,1 0 0,-1-1 1,1 1-1,-1-1 0,1 1 0,-1-1 1,1 1-1,-1-1 0,1 0 1,-1 0-1,1 0 0,0 0 1,2 0-1,5-1-315,0-1 0,1 0 0,-1 0 0,17-7 0,6-2-403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0.783"/>
    </inkml:context>
    <inkml:brush xml:id="br0">
      <inkml:brushProperty name="width" value="0.05" units="cm"/>
      <inkml:brushProperty name="height" value="0.05" units="cm"/>
    </inkml:brush>
  </inkml:definitions>
  <inkml:trace contextRef="#ctx0" brushRef="#br0">111 0 18628,'-3'1'229,"1"-1"0,-1 1 0,0 0 0,1-1 0,-1 1-1,1 0 1,0 1 0,-1-1 0,1 0 0,0 1 0,-1-1 0,1 1 0,0 0 0,0-1 0,0 1 0,1 0-1,-1 0 1,-2 4 0,-5 6 276,2 1-1,-8 14 0,9-15-174,2-5-243,-15 31 96,18-36-182,0 0 1,0 0 0,0 0-1,1 0 1,-1 1 0,1-1-1,0 0 1,-1 0 0,1 0-1,0 1 1,0-1-1,1 0 1,-1 0 0,0 0-1,1 3 1,0-4-4,0 0-1,-1 0 1,1 0 0,0-1 0,0 1-1,0 0 1,-1-1 0,1 1-1,0 0 1,0-1 0,0 1 0,0-1-1,0 1 1,0-1 0,0 0-1,0 1 1,0-1 0,1 0 0,-1 0-1,0 0 1,0 0 0,2 0-1,29-2-33,-24 1 33,6-1-2,52-2-41,-59 4 30,-1 0 0,1 1 0,0 0 0,0 0 0,0 0 0,-1 1 0,9 3 0,-14-5 15,0 0-1,0 1 0,0-1 1,0 1-1,0-1 0,0 1 1,-1 0-1,1-1 0,0 1 1,0 0-1,-1-1 0,1 1 1,0 0-1,-1 0 0,1 0 1,0 0-1,-1 0 1,1 0-1,-1 0 0,0 0 1,1 0-1,-1 0 0,0 0 1,0 0-1,1 0 0,-1 0 1,0 0-1,0 0 0,0 0 1,0 0-1,0 0 0,-1 0 1,1 0-1,0 0 0,0 0 1,-1 0-1,1 0 0,0 0 1,-1 0-1,1 0 0,-1 0 1,0 0-1,1 0 1,-1-1-1,0 1 0,-1 1 1,-3 5 39,0-1 0,-1 0 0,0-1 0,-11 9 1,1-2 122,-31 18 0,42-28-216,1 1 0,-1-1-1,1 0 1,-1-1 0,0 1 0,0-1-1,1 0 1,-1 0 0,0 0-1,0-1 1,0 1 0,-10-2 0,14 1 12,0 0 0,0 0 1,0-1-1,0 1 1,0-1-1,0 1 1,0 0-1,0-1 0,0 0 1,1 1-1,-1-1 1,0 1-1,0-1 1,0 0-1,1 0 1,-1 1-1,0-1 0,1 0 1,-1 0-1,1 0 1,-1 0-1,1 0 1,0 0-1,-1 0 0,1 0 1,0 0-1,-1 0 1,1-1-1,0-2-9,0 1-1,0-1 1,0 0 0,0 1-1,1-1 1,0 1-1,2-7 1,14-32-444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1.240"/>
    </inkml:context>
    <inkml:brush xml:id="br0">
      <inkml:brushProperty name="width" value="0.05" units="cm"/>
      <inkml:brushProperty name="height" value="0.05" units="cm"/>
    </inkml:brush>
  </inkml:definitions>
  <inkml:trace contextRef="#ctx0" brushRef="#br0">79 0 17876,'7'161'5031,"-3"-41"-4064,42 198-601,-45-310-371,-1-6 65,2 16-506,-4-14-125,-6-10-23,-15-23 61,0-1 0,-27-49 1,45 71 789,1-1 1,-1 0-1,1 1 0,1-2 1,-1 1-1,-1-12 1,4 19-186,1-1 0,-1 1 0,1-1 0,0 1 1,0-1-1,0 1 0,0-1 0,1 1 0,-1-1 1,0 1-1,1-1 0,0 1 0,0-1 0,0 1 1,0 0-1,0 0 0,0-1 0,0 1 0,1 0 1,-1 0-1,1 0 0,0 0 0,-1 0 0,1 1 1,0-1-1,0 0 0,0 1 0,5-3 0,2 0-187,1 0-1,-1 0 1,13-2 0,22-8-152,-20 3 67</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1.672"/>
    </inkml:context>
    <inkml:brush xml:id="br0">
      <inkml:brushProperty name="width" value="0.05" units="cm"/>
      <inkml:brushProperty name="height" value="0.05" units="cm"/>
    </inkml:brush>
  </inkml:definitions>
  <inkml:trace contextRef="#ctx0" brushRef="#br0">2 0 18476,'0'57'5594,"-2"150"-3440,4-190-2063,-2-17-87,0 0 0,0 0-1,0 0 1,0 0-1,0 0 1,0 0 0,0 1-1,0-1 1,0 0-1,0 0 1,0 0-1,1 0 1,-1 0 0,0 0-1,0 0 1,0 0-1,0 0 1,0 0 0,0 0-1,0 0 1,0 0-1,1 0 1,-1 0-1,0 0 1,0 0 0,0 0-1,0 0 1,0 0-1,0 0 1,0 0-1,0 0 1,1 0 0,-1 0-1,0 0 1,0 0-1,0 0 1,0 0 0,0 0-1,0 0 1,0 0-1,0 0 1,0-1-1,0 1 1,1 0 0,-1 0-1,0 0 1,0 0-1,0 0 1,0 0 0,0 0-1,0 0 1,0 0-1,0 0 1,0-1-1,0 1 1,0 0 0,0 0-1,0 0 1,0 0-1,9-29 319,-3-18 282,-2-94 0,-4 104-385,1 43-423,0 1-1,0-1 1,1 1-1,0-1 1,1 0-1,4 9 0,-6-12 0,0 0 0,1 0 0,0 0 0,-1 0-1,1-1 1,0 1 0,0-1 0,1 1 0,-1-1-1,0 0 1,1 1 0,0-1 0,-1-1 0,1 1 0,0 0-1,0-1 1,0 1 0,0-1 0,6 2 0,12-3-661,3-1-144</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2.386"/>
    </inkml:context>
    <inkml:brush xml:id="br0">
      <inkml:brushProperty name="width" value="0.05" units="cm"/>
      <inkml:brushProperty name="height" value="0.05" units="cm"/>
    </inkml:brush>
  </inkml:definitions>
  <inkml:trace contextRef="#ctx0" brushRef="#br0">124 392 18300,'-5'1'250,"-1"0"0,0 1 0,1 0 0,0 0 0,-1 0 0,1 1 0,0-1 0,0 1 0,0 1 1,0-1-1,1 0 0,-1 1 0,1 0 0,0 0 0,0 1 0,1-1 0,-1 1 0,-2 5 0,1-3-163,1-1 0,1 1 0,-1 0 0,1 0 1,1 0-1,-1 0 0,1 0 0,0 1 0,1-1 0,0 1 0,0-1 0,0 1 0,1 9 1,0-15-86,0-1 1,0 0 0,0 1-1,0-1 1,1 0 0,-1 1 0,0-1-1,0 0 1,1 0 0,-1 1 0,1-1-1,-1 0 1,1 0 0,0 0 0,-1 1-1,1-1 1,0 0 0,0 0 0,0 0-1,0 0 1,0-1 0,0 1-1,0 0 1,0 0 0,0 0 0,0-1-1,0 1 1,0-1 0,1 1 0,-1-1-1,0 1 1,0-1 0,1 0 0,-1 1-1,0-1 1,1 0 0,-1 0-1,0 0 1,0 0 0,1 0 0,-1 0-1,0-1 1,1 1 0,-1 0 0,0-1-1,2 0 1,4-1 26,-1-1 1,0 0-1,1-1 0,-2 1 0,1-1 1,0 0-1,7-8 0,3-4 91,-2 0 1,0-2-1,0 0 0,-2 0 0,0-1 0,-2-1 0,0 0 1,11-30-1,-29 98-90,2 1-1,1 63 1,5-108-30,0 1-1,1-1 0,-1 0 1,1 0-1,0 0 1,0 0-1,0 0 1,1-1-1,0 1 0,3 7 1,-4-10 0,0 0 0,0 0 0,1 1 0,-1-1 0,0 0 0,0 0 0,0-1 0,1 1 0,-1 0 0,0 0 0,1-1 0,-1 1 0,1 0 0,-1-1 0,1 0 0,-1 1 0,1-1 0,-1 0 0,1 0 0,0 0 0,-1 0 0,1 0 0,-1 0 0,1 0 0,-1 0 0,1-1 0,-1 1 0,1 0 0,-1-1 0,1 0 0,2 0 0,3-3 0,1-1 0,-1 1 0,0-1 1,0 0-1,0-1 0,-1 1 1,0-1-1,0 0 0,0-1 1,4-8-1,6-7 2,23-47 1,-17 21 38,-1-2 1,-3 0-1,-2 0 1,-3-2-1,-1 0 1,-3 0-1,3-55 1,-13 92 15,1 15-56,0-1 0,0 1 0,0 0 0,0 0 0,-1 0 0,1 0 0,0 0 0,0 0 0,0 0 0,0 0-1,0 0 1,0 0 0,0 0 0,0 0 0,0 0 0,0 0 0,0-1 0,0 1 0,-1 0 0,1 0 0,0 0 0,0 0 0,0 0-1,0 0 1,0 0 0,0 0 0,0 0 0,0 0 0,-1 0 0,1 0 0,0 0 0,0 0 0,0 0 0,0 0 0,0 0-1,0 1 1,0-1 0,0 0 0,0 0 0,0 0 0,-1 0 0,1 0 0,0 0 0,0 0 0,0 0 0,0 0 0,0 0 0,0 0-1,0 0 1,0 0 0,0 0 0,0 1 0,0-1 0,0 0 0,0 0 0,0 0 0,-10 22 34,-5 40-34,3 0 0,2 1-1,4 1 1,1 112 0,8-152 9,2 0 0,0 0-1,1-1 1,2 1 0,16 34 0,-12-28 18,-37-100 104,-9-22-140,-58-102-218,142 229 62,-41-29-26,1 0 0,1-1 1,-1 0-1,1 0 0,-1-1 0,1 0 0,1-1 0,-1-1 0,19 3 0,-10-6-174</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2.901"/>
    </inkml:context>
    <inkml:brush xml:id="br0">
      <inkml:brushProperty name="width" value="0.05" units="cm"/>
      <inkml:brushProperty name="height" value="0.05" units="cm"/>
    </inkml:brush>
  </inkml:definitions>
  <inkml:trace contextRef="#ctx0" brushRef="#br0">21 213 15587,'11'-1'415,"0"-1"-1,0 0 0,-1-1 0,1 0 0,-1-1 1,1 0-1,-1-1 0,0 0 0,-1-1 1,1 1-1,9-9 0,0-2 257,0 0 1,-2-1-1,31-37 1,-44 49-524,0 1 0,-1-1 0,0 0 0,4-9 0,-7 13-130,0 1 1,1-1-1,-1 1 0,0-1 1,0 1-1,1-1 0,-1 0 0,0 1 1,0-1-1,0 1 0,0-1 1,0 0-1,0 1 0,0-1 0,0 0 1,0 1-1,0-1 0,0 1 0,0-1 1,0 0-1,-1 1 0,1-1 1,0 1-1,0-1 0,-1 0 0,1 1 1,0-1-1,-1 1 0,1-1 0,-1 1 1,1-1-1,0 1 0,-1 0 1,1-1-1,-1 1 0,1-1 0,-1 1 1,0 0-1,1 0 0,-1-1 0,1 1 1,-1 0-1,1 0 0,-1 0 1,0-1-1,1 1 0,-1 0 0,0 0 1,1 0-1,-1 0 0,1 0 0,-1 0 1,0 0-1,0 1 0,-5-1 49,0 1 0,0 0 0,0 1 0,0-1 0,0 1 0,0 1 0,1-1 0,-1 1 0,-7 5 0,-48 34 237,59-40-295,-14 10 33,1 1-1,0 0 1,1 1 0,-15 20-1,24-27-18,0 0-1,0 0 0,1 0 0,0 0 1,1 1-1,-1 0 0,1 0 0,1-1 1,-1 2-1,2-1 0,-1 0 0,0 15 1,2-20-30,0 0 1,0 0 0,0 0-1,1 0 1,-1 0 0,1 0-1,0 0 1,0 0-1,0-1 1,0 1 0,1 0-1,-1 0 1,1-1 0,0 1-1,-1-1 1,1 1 0,0-1-1,0 0 1,1 0 0,-1 0-1,0 0 1,1 0-1,-1 0 1,1-1 0,0 1-1,0-1 1,-1 0 0,1 0-1,0 0 1,0 0 0,0 0-1,0-1 1,3 1 0,10 1-201,1 0 1,-1-2 0,0 0 0,29-4 0,-45 4 206,45-6-298</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3.367"/>
    </inkml:context>
    <inkml:brush xml:id="br0">
      <inkml:brushProperty name="width" value="0.05" units="cm"/>
      <inkml:brushProperty name="height" value="0.05" units="cm"/>
    </inkml:brush>
  </inkml:definitions>
  <inkml:trace contextRef="#ctx0" brushRef="#br0">5 39 14235,'-4'-3'2153,"8"5"-833,4 1-464,9-3 2481,4 0-1641,10-2-440,1-3-167,3-1-345,5-1-112,-2 1-336,-3-2-232,-7 5-448,-5 0-312,-12 3-849,-7 4 1257,-8 6-272,-5 0-216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3.784"/>
    </inkml:context>
    <inkml:brush xml:id="br0">
      <inkml:brushProperty name="width" value="0.05" units="cm"/>
      <inkml:brushProperty name="height" value="0.05" units="cm"/>
    </inkml:brush>
  </inkml:definitions>
  <inkml:trace contextRef="#ctx0" brushRef="#br0">5 21 17748,'-4'15'1848,"16"-3"-1032,5-3-296,12-4 1049,4-5-321,7-3-376,-1-5-288,2-2-760,0-4 424,-9 3-184,-1 2-64,-8 3-136</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5.106"/>
    </inkml:context>
    <inkml:brush xml:id="br0">
      <inkml:brushProperty name="width" value="0.05" units="cm"/>
      <inkml:brushProperty name="height" value="0.05" units="cm"/>
    </inkml:brush>
  </inkml:definitions>
  <inkml:trace contextRef="#ctx0" brushRef="#br0">0 113 14371,'0'-1'179,"0"-2"85,0 0 0,0-1 0,1 1 0,-1 0 0,1 0 0,-1 0 0,1 0 0,0 0 0,0 0 0,1 0 0,-1 0 0,0 0 0,1 0-1,0 0 1,0 1 0,2-3 0,-4 5-191,1-1 0,-1 1 0,1 0 0,-1 0 0,1 0 0,-1 0 0,0 0 0,1 0 0,-1 0 0,1 0 0,-1 0 0,1 0 0,-1 0 0,1 0 0,-1 0 0,1 0 0,-1 0 0,1 0 0,-1 0 0,1 1 0,-1-1 0,0 0 0,1 0 0,-1 1 0,1-1 0,-1 0 0,0 1 0,1-1 0,-1 0 0,0 1 0,1-1 0,-1 0 0,0 1 0,0-1 0,1 1 0,-1-1 0,0 0 0,0 1-1,0-1 1,0 1 0,1-1 0,-1 1 0,0-1 0,0 1 0,0-1 0,0 1 0,0-1 0,0 2 0,3 26 1400,-7 93 1159,7-112-2475,2-10-43,8-12 1,-13 12-115,56-87 341,-42 64-191,1-1-1,30-35 1,-28 45-43,-16 15-101,-1 0 1,1 0-1,0 0 1,-1-1 0,1 1-1,-1 0 1,1 0-1,-1 0 1,1 0 0,0 0-1,-1 0 1,1 0-1,-1 0 1,1 0 0,0 0-1,-1 0 1,1 0-1,-1 1 1,1-1-1,0 1 1,1 0 3,-1 1 0,0-1-1,1 1 1,-1-1 0,0 1 0,0 0 0,0 0 0,0-1-1,-1 1 1,1 0 0,0 0 0,-1 0 0,1 0 0,-1 0-1,0 0 1,1 3 0,2 30-309,-1 0 0,-5 69 0,1-100-1936,1-9 1522,0-11 172,6 2-270</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5.819"/>
    </inkml:context>
    <inkml:brush xml:id="br0">
      <inkml:brushProperty name="width" value="0.05" units="cm"/>
      <inkml:brushProperty name="height" value="0.05" units="cm"/>
    </inkml:brush>
  </inkml:definitions>
  <inkml:trace contextRef="#ctx0" brushRef="#br0">78 45 18044,'4'-26'2001,"-4"25"-1936,1 0 0,-1 1 0,0-1 1,0 1-1,0-1 0,0 0 0,0 1 0,0-1 0,0 1 0,0-1 0,0 0 0,0 1 0,-1-1 1,1 1-1,0-1 0,0 0 0,-1 1 0,1-1 0,0 1 0,-1-1 0,1 1 0,0-1 0,-1 1 1,1-1-1,0 1 0,-1 0 0,1-1 0,-1 1 0,1-1 0,-1 1 0,1 0 0,-1 0 0,0-1 1,1 1-1,-1 0 0,1 0 0,-1 0 0,0-1 0,1 1 0,-2 0 0,1 1 1,0-1 0,0 1 0,0-1 0,-1 1-1,1-1 1,0 1 0,0 0 0,0 0 0,0 0 0,1-1-1,-1 1 1,0 0 0,0 0 0,0 0 0,1 0 0,-1 0-1,0 2 1,-12 24 333,11-20-226,-5 9 21,1 1 1,0-1 0,1 1-1,1 0 1,1 1 0,0-1 0,2 1-1,0 26 1,1-44-193,0 1 1,0-1-1,0 1 1,0-1-1,0 1 1,0-1 0,0 0-1,0 1 1,0-1-1,0 1 1,1-1-1,-1 1 1,0-1-1,0 0 1,0 1-1,1-1 1,-1 1-1,0-1 1,1 0-1,-1 1 1,0-1-1,1 0 1,-1 0-1,0 1 1,1-1-1,-1 0 1,1 0-1,-1 1 1,1-1-1,13-5 24,16-21-20,-26 21 4,24-23 5,24-23 35,-47 46-42,1 0 0,0 1-1,0 0 1,0 0 0,0 1 0,1-1-1,8-2 1,-14 6-7,1-1 0,-1 1 0,1-1 1,0 1-1,-1-1 0,1 1 0,0 0 0,0 0 0,-1 0 0,1 0 0,0 0 1,-1 0-1,1 1 0,0-1 0,0 0 0,-1 1 0,1-1 0,-1 1 1,1 0-1,0 0 0,-1-1 0,0 1 0,1 0 0,-1 0 0,1 0 1,-1 1-1,0-1 0,0 0 0,0 0 0,0 1 0,0-1 0,0 1 0,1 1 1,2 5 4,-1 1 1,0-1 0,-1 0 0,0 1 0,1 12 0,3 8 26,-6-29-32,0 0 0,0 1 1,0-1-1,1 0 0,-1 0 0,0 0 0,0 1 0,1-1 0,-1 0 0,0 0 0,0 0 0,1 0 0,-1 0 0,0 0 0,0 1 0,1-1 1,-1 0-1,0 0 0,1 0 0,-1 0 0,0 0 0,1 0 0,-1 0 0,0 0 0,0 0 0,1 0 0,-1 0 0,0-1 0,1 1 0,-1 0 1,0 0-1,0 0 0,1 0 0,-1 0 0,0 0 0,0-1 0,1 1 0,-1 0 0,0 0 0,0 0 0,1-1 0,-1 1 0,0 0 0,0 0 0,1-1 1,11-10 16,12-18 36,-18 21-38,0-1 0,1 1 0,0 0 0,1 1 0,0-1 0,0 2 0,1-1 0,-1 1 0,1 0 0,14-6 0,-22 12-14,1-1 1,-1 1 0,1-1-1,-1 1 1,1 0 0,-1-1-1,1 1 1,-1 0 0,1 0-1,-1 0 1,1 0 0,-1 0-1,1 0 1,-1 1 0,1-1-1,-1 1 1,0-1 0,1 1-1,-1-1 1,1 1 0,-1-1-1,0 1 1,0 0 0,1 0-1,-1 0 1,0 0 0,0 0-1,0 0 1,0 0-1,0 0 1,0 1 0,0-1-1,0 0 1,-1 0 0,1 1-1,0-1 1,-1 0 0,1 3-1,2 6 7,0 0-1,-1 0 0,0 0 0,0 18 0,1-4 28,-4-24-34,1 0-1,0 0 1,0 0 0,0 0 0,0 1-1,0-1 1,0 0 0,0 0 0,0 0-1,1 0 1,-1 0 0,0 0 0,0 0-1,0 1 1,0-1 0,0 0 0,0 0-1,0 0 1,0 0 0,0 0 0,0 0-1,0 0 1,0 0 0,0 0 0,0 1-1,1-1 1,-1 0 0,0 0 0,0 0-1,0 0 1,0 0 0,0 0 0,0 0-1,0 0 1,0 0 0,1 0 0,-1 0-1,0 0 1,0 0 0,0 0 0,0 0-1,0 0 1,0 0 0,0 0 0,1 0-1,-1 0 1,0 0 0,0 0 0,0 0-1,0 0 1,0 0 0,0 0 0,0 0-1,1 0 1,-1 0 0,0 0 0,0-1 0,0 1-1,0 0 1,0 0 0,0 0 0,9-11 62,8-22 4,-14 27-48,4-7 4,0 0-1,0 1 0,1 0 1,1 1-1,0 0 1,13-13-1,-22 23-23,1 0 0,0 0 0,-1 1 0,1-1 1,0 0-1,0 1 0,0-1 0,-1 1 0,1-1 0,0 1 0,0-1 0,0 1 0,0 0 0,0-1 0,0 1 0,0 0 0,0 0 0,0 0 0,0 0 0,0 0 1,0 0-1,0 0 0,0 0 0,0 0 0,0 0 0,1 1 0,-1 0 1,0 0-1,0 0 1,0 0 0,0 0 0,0 0 0,0 0 0,-1 0-1,1 0 1,0 0 0,-1 1 0,1-1 0,-1 0-1,1 1 1,-1-1 0,1 0 0,-1 2 0,1 6 9,0 0 1,0 0 0,-1 1 0,-1 14 0,1-20-23,-1 9-37,-1-1 1,0 0-1,-1 0 0,-7 21 1,10-33 30,0-1 0,0 1 1,0 0-1,0 0 0,0 0 1,0 0-1,0-1 0,-1 1 1,1 0-1,0 0 0,0 0 1,0 0-1,0-1 0,-1 1 1,1 0-1,0 0 0,0 0 1,0 0-1,0 0 0,-1 0 1,1 0-1,0 0 0,0-1 1,0 1-1,-1 0 0,1 0 1,0 0-1,0 0 0,-1 0 1,1 0-1,0 0 0,0 0 0,0 0 1,-1 0-1,1 0 0,0 1 1,0-1-1,0 0 0,-1 0 1,1 0-1,0 0 0,0 0 1,0 0-1,-1 0 0,1 1 1,0-1-1,0 0 0,0 0 1,0 0-1,-1 1 0,1-10-220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0.385"/>
    </inkml:context>
    <inkml:brush xml:id="br0">
      <inkml:brushProperty name="width" value="0.05" units="cm"/>
      <inkml:brushProperty name="height" value="0.05" units="cm"/>
    </inkml:brush>
  </inkml:definitions>
  <inkml:trace contextRef="#ctx0" brushRef="#br0">223 39 19140,'0'-2'103,"0"0"0,-1 1 0,1-1 0,-1 0 0,0 0 1,1 0-1,-1 1 0,0-1 0,0 0 0,0 1 0,0-1 0,-1 1 0,1-1 0,0 1 0,0-1 0,-1 1 0,1 0 0,-1 0 1,0 0-1,1 0 0,-1 0 0,0 0 0,1 0 0,-1 0 0,0 1 0,0-1 0,0 1 0,0-1 0,1 1 0,-1 0 0,0 0 0,-3 0 1,-2-1 132,1 1 1,-1 1-1,1-1 1,0 1-1,-1 0 1,1 0-1,0 1 1,-11 4 0,7-2-19,0 1 0,1 1 1,0-1-1,0 2 1,-16 13-1,22-17-176,-1 0 1,1 1-1,0-1 1,0 1-1,1 0 0,-1 0 1,1 0-1,0 0 1,0 0-1,0 1 0,0-1 1,1 0-1,0 1 1,0-1-1,0 1 0,0 6 1,1-9-26,0-1 0,0 1 0,0 0 0,0-1 0,1 1 0,-1 0 0,1-1 1,-1 1-1,1-1 0,-1 1 0,1-1 0,0 1 0,0-1 0,0 1 0,0-1 0,0 0 0,0 1 1,0-1-1,2 2 0,0-1 2,0-1 1,0 1-1,-1-1 1,1 1-1,0-1 1,0 0-1,0 0 1,0-1-1,7 2 1,1-1 5,0-1-1,0 0 1,1-1 0,-1 0-1,13-3 1,-6 0-14,1-2-1,-1 0 1,-1-1-1,1 0 1,-1-2 0,-1 0-1,1-1 1,-2 0-1,1-1 1,-1-1-1,-1-1 1,16-17 0,-53 121 25,22-90-30,1 1-1,0-1 1,0 1 0,-1-1 0,1 1 0,0-1 0,0 1 0,1-1 0,-1 1 0,0-1 0,0 1 0,1-1 0,-1 0 0,1 1 0,-1-1 0,1 1 0,0-1 0,0 0 0,-1 1-1,3 1 1,-2-3 2,0 1 0,0 0 0,1 0-1,-1-1 1,0 1 0,1 0-1,-1-1 1,1 0 0,-1 1-1,0-1 1,1 0 0,-1 1 0,1-1-1,-1 0 1,1 0 0,2-1-1,4 0 6,0-1 0,0 0 0,0 0 0,-1-1 0,1 0 0,9-6 0,35-24-114,-40 23 12,1 2-1,0 0 0,1 0 1,16-6-1,-30 14 82,1-1-1,-1 1 1,1 0 0,-1 0-1,0-1 1,1 1 0,-1 0-1,1 0 1,0 0 0,-1 0-1,1-1 1,-1 1 0,1 0-1,-1 0 1,1 0 0,-1 0-1,1 0 1,-1 0 0,1 1-1,-1-1 1,1 0 0,-1 0-1,1 0 1,-1 0 0,1 1-1,-1-1 1,1 0 0,-1 0 0,1 1-1,-1-1 1,0 0 0,1 1-1,-1-1 1,1 0 0,-1 1-1,0-1 1,1 1 0,-1-1-1,0 1 1,0-1 0,1 1-1,-1-1 1,0 1 0,0-1-1,0 1 1,0-1 0,1 2-1,-5 33 9,3-32 25,1 0 1,-1 0-1,0 1 1,1-1-1,0 0 1,0 1-1,0-1 1,0 0-1,2 7 0,-2-9-15,1 0 0,-1-1 0,1 1-1,0 0 1,-1-1 0,1 1-1,0-1 1,0 1 0,-1-1-1,1 1 1,0-1 0,0 0-1,0 1 1,0-1 0,-1 0-1,1 0 1,0 1 0,0-1-1,0 0 1,0 0 0,0 0-1,0 0 1,0 0 0,0 0-1,-1-1 1,1 1 0,0 0 0,0 0-1,1-1 1,30-11 108,-25 8-97,36-15 26,-22 8-131,0 2 0,0 1 1,35-9-1,-54 16 65,1 1 0,-1-1 0,1 1 1,-1 0-1,1 0 0,-1 0 0,1 0 0,0 0 1,-1 0-1,1 1 0,-1 0 0,5 1 0,-6-2 7,0 1-1,0 0 0,0 0 1,0-1-1,1 1 0,-1 0 1,-1 0-1,1 0 1,0 0-1,0 0 0,0 0 1,0 1-1,-1-1 0,1 0 1,-1 0-1,1 0 0,0 3 1,0 1 8,-1-1-1,1 1 1,-1 0 0,0-1 0,-1 1-1,1-1 1,-1 1 0,0 0 0,0-1 0,0 0-1,-1 1 1,-2 5 0,-15 20-1308,22-33 1077,-1 0 0,1 1 0,0-1 0,0 1 1,0-1-1,0 1 0,0 0 0,0 1 0,1-1 0,-1 0 1,7-1-1,20-8-577</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6.504"/>
    </inkml:context>
    <inkml:brush xml:id="br0">
      <inkml:brushProperty name="width" value="0.05" units="cm"/>
      <inkml:brushProperty name="height" value="0.05" units="cm"/>
    </inkml:brush>
  </inkml:definitions>
  <inkml:trace contextRef="#ctx0" brushRef="#br0">1 1 15043,'0'0'88,"0"0"-1,0 0 0,0 0 1,1 0-1,-1 0 0,0 0 1,0 0-1,0 0 0,0 0 1,0-1-1,1 1 0,-1 0 1,0 0-1,0 0 0,0 0 1,0 0-1,1 0 0,-1 0 1,0 0-1,0 0 0,0 0 1,0 1-1,1-1 0,-1 0 0,0 0 1,0 0-1,0 0 0,0 0 1,0 0-1,1 0 0,-1 0 1,0 0-1,0 0 0,0 1 1,0-1-1,0 0 0,0 0 1,0 0-1,1 0 0,-1 0 1,0 0-1,0 1 0,0-1 1,0 0-1,6 13 2303,0 11-277,-4 8-1121,-1-1 1,-2 1-1,-1-1 0,-6 37 1,0-1-554,7-64-437,1 1 0,0-1-1,0 1 1,1-1 0,-1 1 0,2 5 0,-2-9-14,0 1 0,1-1 0,-1 0 0,0 1 0,0-1 1,0 0-1,0 1 0,0-1 0,1 0 0,-1 1 0,0-1 0,0 0 0,1 1 1,-1-1-1,0 0 0,0 0 0,1 0 0,-1 1 0,0-1 0,1 0 0,-1 0 1,0 0-1,1 1 0,-1-1 0,0 0 0,1 0 0,0 0-29,0-1 0,0 1 0,0 0 0,-1-1 0,1 1 0,0-1 0,0 1 0,-1-1 0,1 1 0,0-1 0,-1 1 0,1-1 0,0 0 0,-1 1 0,1-1 0,-1 0 0,1 0 0,6-11-654,-1-1-1,0 0 1,0 1-1,-2-2 0,1 1 1,-2 0-1,3-15 1,-2 10 253,3-12-427</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6.891"/>
    </inkml:context>
    <inkml:brush xml:id="br0">
      <inkml:brushProperty name="width" value="0.05" units="cm"/>
      <inkml:brushProperty name="height" value="0.05" units="cm"/>
    </inkml:brush>
  </inkml:definitions>
  <inkml:trace contextRef="#ctx0" brushRef="#br0">1 1 14347,'0'0'119,"1"0"0,0 0 0,0 0 0,-1 0 0,1 0 0,0 0 0,0 0 0,-1 0 0,1 0 0,0 0-1,0 0 1,-1 0 0,1 1 0,0-1 0,0 0 0,-1 1 0,1-1 0,0 0 0,-1 1 0,1-1 0,-1 1 0,1-1 0,0 1 0,-1-1 0,1 1 0,-1-1 0,1 1 0,-1 0 0,0-1-1,1 1 1,-1-1 0,1 1 0,-1 0 0,0 0 0,0-1 0,0 1 0,1 0 0,-1 1 0,6 35 2469,-5-30-2027,10 162 2517,-11-165-3029,0 0 0,0 0 1,1-1-1,0 1 0,0 0 0,1 4 0,-2-7-40,1-1 0,-1 1 0,0-1 0,0 0 0,0 1 0,1-1 0,-1 0 0,0 1 0,0-1 0,1 0 0,-1 1 0,0-1 0,0 0 0,1 0 0,-1 1 0,0-1 0,1 0 0,-1 0 0,1 0 0,-1 0 0,0 1 0,1-1 0,-1 0 0,1 0 0,-1 0 0,1 0 1,0-1-1,0 1 1,0 0 0,0-1-1,0 1 1,-1 0 0,1-1-1,0 1 1,0-1-1,-1 0 1,1 1 0,0-1-1,-1 1 1,1-1 0,-1 0-1,2-1 1,9-14 111,0 0 1,13-27-1,-17 27-69,2 0 0,0 1-1,21-25 1,-29 39-51,0 0 1,0-1 0,0 1 0,0 0-1,0 0 1,0 0 0,0 0-1,1 0 1,-1 1 0,0-1 0,1 0-1,-1 1 1,1-1 0,-1 0-1,0 1 1,1 0 0,1-1 0,-2 1-2,0 1 1,0-1-1,0 0 1,0 1 0,0-1-1,-1 1 1,1-1 0,0 1-1,0 0 1,-1-1 0,1 1-1,0 0 1,-1-1 0,1 1-1,-1 0 1,1 0 0,-1 0-1,1 0 1,-1-1 0,1 1-1,-1 0 1,0 0 0,0 0-1,1 0 1,-1 0 0,0 0-1,0 1 1,6 37-9,-3 1 0,0 49 0,-3-83-272,-12-49-1231,9 27 1124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7.324"/>
    </inkml:context>
    <inkml:brush xml:id="br0">
      <inkml:brushProperty name="width" value="0.05" units="cm"/>
      <inkml:brushProperty name="height" value="0.05" units="cm"/>
    </inkml:brush>
  </inkml:definitions>
  <inkml:trace contextRef="#ctx0" brushRef="#br0">4 2 20036,'-3'-2'2057,"4"2"-1465,2 2-504,3 3 1384,2 2-72,1 1-1127,8 1-201,4 2-24</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7.715"/>
    </inkml:context>
    <inkml:brush xml:id="br0">
      <inkml:brushProperty name="width" value="0.05" units="cm"/>
      <inkml:brushProperty name="height" value="0.05" units="cm"/>
    </inkml:brush>
  </inkml:definitions>
  <inkml:trace contextRef="#ctx0" brushRef="#br0">63 367 18164,'0'0'63,"0"0"0,0 0 0,1 0 0,-1-1 0,0 1 0,0 0 0,0 0 0,0 0-1,0 0 1,0 0 0,0-1 0,0 1 0,0 0 0,0 0 0,0 0 0,0 0 0,0-1 0,1 1 0,-1 0 0,0 0 0,0 0 0,-1 0 0,1-1 0,0 1 0,0 0 0,0 0 0,0 0 0,0 0 0,0-1 0,0 1 0,0 0 0,0 0-1,0 0 1,0 0 0,0 0 0,0-1 0,0 1 0,-1 0 0,1 0 0,0 0 0,0 0 0,0 0 0,0 0 0,0 0 0,-1 0 0,1-1 0,0 1 0,0 0 0,0 0 0,-1 0 23,1-1 0,-1 1 0,1-1 0,-1 1 1,1 0-1,-1-1 0,0 1 0,1 0 0,-1-1 1,1 1-1,-1 0 0,0 0 0,1 0 0,-1-1 0,1 1 1,-1 0-1,0 0 0,1 0 0,-1 0 0,0 0 0,-1 1 1,1-1 31,-1 1 1,0 1 0,0-1-1,0 0 1,0 0-1,1 1 1,-1-1 0,1 1-1,-1-1 1,1 1 0,0 0-1,-1 0 1,1 0-1,0-1 1,0 1 0,0 0-1,1 0 1,-1 0 0,-1 4-1,-9 42 367,11-48-484,-2 12 82,0 0 0,0 0 0,1 0 1,1 0-1,0 0 0,1 0 1,0-1-1,0 1 0,2 0 0,3 13 1,-6-23-71,1-1-1,-1 1 1,1-1 0,0 1 0,-1-1 0,1 1-1,0-1 1,0 0 0,0 1 0,0-1 0,0 0-1,0 0 1,0 0 0,0 0 0,1 0 0,-1 0 0,0 0-1,1 0 1,-1 0 0,0-1 0,1 1 0,-1-1-1,1 1 1,-1-1 0,3 1 0,-2-1 2,1 0 1,-1-1 0,1 1-1,-1-1 1,0 0-1,1 0 1,-1 0 0,0 0-1,0 0 1,0 0-1,0 0 1,0-1-1,0 1 1,3-4 0,4-4 33,0 0-1,-1-1 1,0 0 0,-1 0 0,7-13 0,6-17 203,-2 0-1,13-45 1,-33 96-173,0 1 0,1 19 0,-1 6-69,2-29-10,-3 9 1,2 0-1,0 0 0,1 0 0,1 1 1,0-1-1,6 26 0,-7-42 0,0 0 0,0 0 0,1 0 0,-1 0 0,0 0 1,1 0-1,-1 0 0,1 0 0,-1 0 0,1 0 0,0 0 0,-1 0 0,1-1 0,0 1 0,0 0 0,0 0 0,-1-1 0,1 1 0,0 0 0,0-1 0,0 1 0,0-1 0,0 1 1,0-1-1,0 0 0,2 1 0,-1-1 0,0 0 0,0 0 1,0-1-1,0 1 0,0-1 1,0 1-1,0-1 0,-1 0 0,1 0 1,0 0-1,0 0 0,-1 0 1,4-2-1,4-5 2,-1 0 1,1-1-1,-1 1 0,7-11 1,21-35 8,-2 0 0,-3-3 1,-2 0-1,22-63 1,-41 97-6,-2 0 1,0 0-1,-2-1 1,-1 1-1,5-47 1,-10 68-7,0 1 0,0-1 1,0 1-1,0-1 0,0 1 1,0-1-1,-1 0 0,1 1 1,0-1-1,-1 1 0,1 0 1,-1-1-1,0 1 0,1-1 1,-1 1-1,0 0 0,0-1 1,-1 0-1,1 1 0,0 1 1,0-1-1,0 1 1,0-1 0,0 1-1,0 0 1,0 0-1,0-1 1,0 1-1,0 0 1,0 0-1,0 0 1,1 0-1,-1 0 1,0 0-1,0 1 1,0-1-1,0 0 1,0 0-1,0 1 1,-1 0 0,-4 1-1,1 1 1,0 0 0,-1 1 0,1-1-1,1 1 1,-1 0 0,-5 6 0,-1 2 0,1 2 1,0 0-1,1 0 1,0 0-1,1 1 1,1 1-1,1-1 1,0 1-1,1 0 1,-6 32-1,7-30-25,2 0-1,0 0 1,2 0-1,0 0 0,0 0 1,2 1-1,0-1 0,2 0 1,9 32-1,-10-42-146,0-1 0,0 1 0,1-1 0,8 12 0,-11-17 139,0 0-1,1-1 1,-1 1 0,0-1 0,1 1 0,-1-1 0,1 0 0,0 1 0,-1-1 0,1 0 0,0 0 0,0 0-1,0 0 1,0 0 0,0-1 0,0 1 0,0-1 0,0 1 0,0-1 0,0 0 0,0 1 0,0-1 0,2-1-1,16-7-305</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8.619"/>
    </inkml:context>
    <inkml:brush xml:id="br0">
      <inkml:brushProperty name="width" value="0.05" units="cm"/>
      <inkml:brushProperty name="height" value="0.05" units="cm"/>
    </inkml:brush>
  </inkml:definitions>
  <inkml:trace contextRef="#ctx0" brushRef="#br0">1 1 19292,'2'5'346,"1"0"1,-1 0-1,0 1 0,0-1 1,-1 1-1,0 0 0,0-1 1,0 13-1,3 8 650,0-1-213,0-4-225,0 0 1,13 33-1,-17-53-541,0 0 1,0 0 0,1 0-1,-1-1 1,1 1-1,-1 0 1,1 0-1,-1 0 1,1-1 0,-1 1-1,1 0 1,0 0-1,-1-1 1,1 1-1,0-1 1,-1 1 0,1-1-1,0 1 1,0-1-1,1 1 1,-2-1-4,1 0 1,0 0 0,0 0-1,-1 0 1,1 0-1,0 0 1,0 0 0,-1-1-1,1 1 1,0 0-1,0 0 1,-1-1 0,1 1-1,0-1 1,-1 1-1,1 0 1,-1-1-1,1 1 1,0-2 0,4-4 65,0 0 0,0 0 1,-1 0-1,4-8 0,-1 2 17,1-1 6,-4 7-45,0-1 0,0 1 0,1-1 0,0 1 1,0 0-1,0 1 0,8-7 0,-12 12-53,0-1 0,0 1 1,-1-1-1,1 1 0,0-1 0,0 1 1,0 0-1,0-1 0,0 1 0,0 0 1,0 0-1,0 0 0,0 0 0,0 0 1,0 0-1,0 0 0,0 0 0,0 0 1,0 0-1,0 0 0,0 1 0,0-1 1,0 0-1,0 1 0,-1-1 0,1 1 1,0-1-1,0 1 0,0-1 0,-1 1 1,1 0-1,0-1 0,0 1 0,-1 0 1,1 0-1,-1-1 0,1 1 0,0 0 1,-1 0-1,0 0 0,1 0 0,-1 0 1,1 0-1,-1 1 0,4 7 7,-1 0 0,-1-1 0,3 17 0,-4-23-9,20 156 25,-21-157-28,0 0 1,0 0 0,0 0 0,0-1 0,1 1 0,-1 0-1,0 0 1,0 0 0,0 0 0,1-1 0,-1 1 0,1 0-1,-1 0 1,0-1 0,1 1 0,-1 0 0,1-1 0,0 1-1,-1 0 1,2 0 0,-2-1 0,1 0 0,-1 0-1,1 0 1,-1 0 0,1-1-1,-1 1 1,1 0 0,-1 0 0,1-1-1,-1 1 1,1 0 0,-1-1 0,1 1-1,-1 0 1,0-1 0,1 1-1,-1-1 1,1 1 0,-1 0 0,0-1-1,0 1 1,1-1 0,-1 0 0,19-40 20,-17 36-20,14-38 29,20-48 36,-30 78-56,0 1 0,1 0 0,0 0 0,16-18-1,-22 28-8,0 1-1,0 0 1,-1 0-1,1 0 0,0 0 1,0 0-1,1 0 1,-1 0-1,0 1 0,0-1 1,0 0-1,1 0 1,-1 1-1,0-1 0,0 1 1,1-1-1,-1 1 0,1 0 1,-1 0-1,0-1 1,1 1-1,1 0 0,-1 1 0,-1-1 0,0 1 0,0 0-1,0-1 1,1 1 0,-1 0-1,0 0 1,0 0 0,0 0-1,0 0 1,-1 0 0,1 0-1,0 0 1,0 0 0,-1 1 0,1-1-1,0 0 1,0 2 0,2 6-7,0 0 0,-1 1 0,0-1 0,2 18 1,-2 53-8,-2-73-29,-1 1 0,1-1 0,-2 0 1,1 0-1,-1 0 0,0 0 0,0 0 1,-6 11-1,7-17-8,1-1 0,0 0 1,0 1-1,0-1 0,0 1 0,-1-1 1,1 0-1,0 1 0,0-1 0,-1 0 1,1 0-1,0 1 0,-1-1 1,1 0-1,0 0 0,-1 1 0,1-1 1,0 0-1,-1 0 0,1 0 0,0 1 1,-1-1-1,1 0 0,-1 0 0,1 0 1,0 0-1,-1 0 0,1 0 0,-1 0 1,0 0-1,-7-10-540,-1-19 124,4-4-71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39.053"/>
    </inkml:context>
    <inkml:brush xml:id="br0">
      <inkml:brushProperty name="width" value="0.05" units="cm"/>
      <inkml:brushProperty name="height" value="0.05" units="cm"/>
    </inkml:brush>
  </inkml:definitions>
  <inkml:trace contextRef="#ctx0" brushRef="#br0">9 19 22237,'-5'-9'1600,"2"4"-1848,3 0 56,3 8 376,3 4-376</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0.550"/>
    </inkml:context>
    <inkml:brush xml:id="br0">
      <inkml:brushProperty name="width" value="0.05" units="cm"/>
      <inkml:brushProperty name="height" value="0.05" units="cm"/>
    </inkml:brush>
  </inkml:definitions>
  <inkml:trace contextRef="#ctx0" brushRef="#br0">19 110 15091,'4'-11'819,"1"-2"358,-1 1-1,0-1 0,-1 0 1,0 0-1,1-21 1,-7 45 2273,-1 5-3037,-26 526 1333,29-510-1674,2-11-62,-1-21-10,0 0 0,0 0 0,0 0 0,0 0 0,0 0 0,0 0 0,0 0 1,0 0-1,1 0 0,-1 0 0,0 0 0,0 0 0,0 0 0,0 0 0,0 0 0,0 0 0,0 0 0,0 0 0,0 0 0,0 0 0,0 0 0,0 0 0,0 0 0,1 0 0,-1 0 0,0 0 0,0 0 1,0 0-1,0 0 0,0 0 0,0 0 0,0 0 0,0 0 0,0 0 0,0 0 0,0 0 0,0 0 0,0 0 0,0 0 0,0 0 0,0 0 0,0 0 0,0 0 0,0 1 0,1-1 0,-1 0 0,0 0 1,0 0-1,0 0 0,0 0 0,5-33-2,-4-31 18,-3 1 1,-10-71-1,10 120-10,1 8-6,2 9-4,6 20-14,-4-15 13,2 6-10,1-1 0,0 1 1,1-1-1,12 18 1,-18-29 10,1 0 1,-1 1-1,1-1 1,0 0-1,0 0 1,0 0-1,0-1 1,0 1-1,0 0 1,1-1-1,-1 1 1,0-1-1,1 0 1,-1 0-1,1 0 1,0 0-1,-1 0 1,1-1-1,0 1 1,-1-1-1,1 1 1,0-1-1,-1 0 1,1 0-1,0-1 0,0 1 1,-1 0-1,1-1 1,0 0-1,-1 1 1,4-3-1,3-1 0,0-1 0,0-1 1,-1 0-1,0 0 0,0 0 0,-1-1 0,0 0 0,0-1 0,9-12 0,-6 6-1,-1 0 1,0 0 0,-2-1 0,1 0-1,4-17 1,-9 12-36,-6 17 6,-5 9 4,0 7 7,0 0-1,1 0 1,1 1-1,0 0 1,1 0 0,0 0-1,1 1 1,1 0-1,0-1 1,0 22 0,3-34 21,0-1 0,0 0-1,0 0 1,0 0 0,0 1 0,1-1 0,-1 0 0,0 0 0,1 0 0,-1 0 0,1 0 0,-1 0 0,1 0 0,0 0 0,-1 0 0,1 0 0,0 0-1,0 0 1,0 0 0,0 0 0,0-1 0,0 1 0,0 0 0,0-1 0,0 1 0,0-1 0,0 1 0,0-1 0,0 1 0,0-1 0,0 0-1,1 0 1,-1 1 0,0-1 0,2 0 0,6 0-6,-1 0 0,1 0-1,0-1 1,9-2 0,0 1-3,-9 1 14,-1 1-1,1 0 1,0 0 0,0 1-1,0 1 1,0-1 0,0 1-1,-1 0 1,1 1 0,-1 0-1,14 8 1,-21-11 0,-1 0 0,0 0 0,0 0 1,0 0-1,1 1 0,-1-1 0,0 0 0,0 0 0,1 0 0,-1 0 1,0 0-1,0 0 0,1 0 0,-1 0 0,0 0 0,0 0 0,0 0 1,1 0-1,-1 0 0,0 0 0,0 0 0,1 0 0,-1-1 0,0 1 1,0 0-1,0 0 0,1 0 0,-1 0 0,0 0 0,0 0 0,0-1 1,0 1-1,1 0 0,-1 0 0,0 0 0,0 0 0,0-1 0,0 1 1,0 0-1,0 0 0,1-1 0,1-14 109,-5-22 77,2 32-150,-24-159 805,26 168-845,0 0-1,1 0 1,0 0-1,0-1 1,0 1-1,1-1 0,-1 1 1,1-1-1,-1 0 1,1 0-1,0 0 1,6 4-1,-4-3-60,0 0 0,1 0 0,0 0-1,0-1 1,0 0 0,0 0 0,9 3 0,-8-5-18,0 0 1,-1 0-1,1-1 1,0 0-1,0 0 1,-1 0-1,1-1 1,0 0-1,-1 0 1,1-1-1,-1 0 1,1 0-1,-1 0 1,0-1-1,0 0 1,0 0-1,0-1 1,6-4-1,-4 2-8,-1 0 0,1-1 0,-1 0 0,0 0 0,-1-1 1,1 1-1,-2-2 0,1 1 0,-1 0 0,0-1 0,6-17 0,-10 22 93,0 0 0,0-1-1,0 1 1,-1-1 0,1-6 0,-1 11 2,0-1 0,0 0 1,0 1-1,0-1 0,0 0 0,0 0 1,0 1-1,0-1 0,0 0 0,0 0 0,0 1 1,-1-1-1,1 0 0,0 1 0,-1-1 1,1 0-1,0 1 0,-1-1 0,1 1 0,0-1 1,-1 0-1,1 1 0,-1-1 0,0 1 1,1-1-1,-1 1 0,1 0 0,-1-1 0,0 1 1,1-1-1,-1 1 0,0 0 0,1 0 1,-1-1-1,0 1 0,1 0 0,-1 0 0,-1 0 1,1 0 3,0 0 1,0 1 0,-1-1-1,1 1 1,0-1-1,0 1 1,0-1 0,0 1-1,0 0 1,0-1 0,1 1-1,-1 0 1,0 0 0,0 0-1,0-1 1,1 1-1,-1 0 1,0 2 0,-12 22 104,10-17-75,-10 20 79,-13 48-1,23-65-161,0 1 0,0 0 1,1 0-1,1 0 0,0 1 0,1-1 0,1 12 0,-1-23 4,0-1 0,0 1 1,0 0-1,0-1 0,0 1 0,0 0 0,0-1 0,0 1 0,0 0 0,1-1 0,-1 1 0,0-1 0,0 1 0,0 0 0,1-1 0,-1 1 0,0-1 0,1 1 0,-1-1 0,1 1 0,-1-1 1,0 1-1,1-1 0,-1 1 0,1-1 0,-1 0 0,1 1 0,0-1 0,-1 0 0,1 1 0,-1-1 0,1 0 0,0 0 0,-1 1 0,1-1 0,-1 0 0,1 0 0,0 0 0,-1 0 0,1 0 1,0 0-1,-1 0 0,1 0 0,0 0 0,-1 0 0,1-1 0,0 1 0,-1 0 0,1 0 0,-1 0 0,1-1 0,-1 1 0,1 0 0,0-1 0,5-3-96,-1 0 0,0 0 0,0 0 0,5-6 0,-9 9 109,26-28-572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1.107"/>
    </inkml:context>
    <inkml:brush xml:id="br0">
      <inkml:brushProperty name="width" value="0.05" units="cm"/>
      <inkml:brushProperty name="height" value="0.05" units="cm"/>
    </inkml:brush>
  </inkml:definitions>
  <inkml:trace contextRef="#ctx0" brushRef="#br0">84 0 16051,'-12'30'5095,"11"-27"-5044,0 0 1,0 0 0,1 1-1,-1-1 1,1 1 0,0-1-1,0 0 1,0 1 0,0-1-1,1 1 1,-1-1 0,1 0-1,0 1 1,0-1 0,0 0-1,0 0 1,1 1-1,-1-1 1,1 0 0,0-1-1,0 1 1,3 3 0,3 2-51,0-1 1,0 0-1,1-1 1,1 0-1,14 8 1,-16-11 53,-1 1 0,1 0 0,-1 0 0,0 1 0,-1 0 1,1 0-1,-1 1 0,0 0 0,0 0 0,8 11 0,-13-15-8,-1-1 0,1 1 0,-1-1 0,1 1 0,-1-1 0,0 1 0,1-1 0,-1 1 1,0-1-1,0 1 0,0-1 0,0 1 0,0-1 0,-1 1 0,1-1 0,0 1 0,-1-1 0,0 3 0,-1 0 47,0-1-1,0 1 1,0-1-1,0 0 1,-1 1-1,-5 4 1,0 1 122,-1-2 0,0 1 0,-20 10-1,20-12-218,0-2-1,-1 0 1,1 0-1,-1 0 1,0-1-1,1-1 0,-13 2 1,20-3-60,-1-1-1,1 1 1,-1-1 0,1 0 0,-1 0-1,1 0 1,-1-1 0,1 1 0,-1 0-1,1-1 1,-1 0 0,1 0 0,0 1-1,-1-1 1,1-1 0,0 1 0,0 0-1,-1-1 1,1 1 0,0-1 0,1 1-1,-1-1 1,0 0 0,0 0 0,1 0-1,-1 0 1,1 0 0,-1 0 0,1 0-1,0 0 1,0-1 0,0 1 0,-1-4-1,-2-26-406,8-5-157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1.510"/>
    </inkml:context>
    <inkml:brush xml:id="br0">
      <inkml:brushProperty name="width" value="0.05" units="cm"/>
      <inkml:brushProperty name="height" value="0.05" units="cm"/>
    </inkml:brush>
  </inkml:definitions>
  <inkml:trace contextRef="#ctx0" brushRef="#br0">112 27 18724,'4'-4'543,"22"-15"1133,-26 18-1631,1 1 0,-1 0 0,0 0 0,1-1 0,-1 1 1,1 0-1,-1 0 0,1 0 0,-1-1 0,0 1 0,1 0 0,-1 0 0,1 0 0,-1 0 0,1 0 0,-1 0 1,1 0-1,-1 0 0,1 0 0,-1 0 0,1 0 0,-1 0 0,1 0 0,-1 1 0,1-1 0,-1 0 0,0 0 1,1 0-1,-1 1 0,1-1 0,-1 0 0,0 0 0,1 1 0,-1-1 0,0 0 0,1 1 0,-1-1 1,0 1-1,1-1 0,-1 0 0,0 1 0,0-1 0,1 1 0,-1-1 0,0 1 0,0-1 0,0 1 0,0-1 1,0 0-1,0 1 0,0-1 0,0 2 0,2 17 800,-2 0 1,-3 34-1,1-12-498,1-37-316,-1 46 214,1 0 0,3 0-1,13 85 1,-8-117-233,-14-36-212,-9-5 11,-1 2-1,-1 0 1,-35-32 0,8 8 400,42 42-155,1 1 0,0 0 0,0-1 0,0 0 0,0 1 0,0-1 0,1 0 0,-3-5 0,4 7-35,0 0 0,0 0 0,0 0 0,0 0-1,0 0 1,0 0 0,0 0 0,0 0 0,1 0 0,-1 0 0,0 0 0,1 1 0,-1-1 0,0 0 0,1 0-1,-1 0 1,1 1 0,-1-1 0,1 0 0,0 0 0,-1 1 0,1-1 0,0 1 0,0-1 0,-1 0 0,1 1-1,0-1 1,0 1 0,0 0 0,-1-1 0,1 1 0,0 0 0,0-1 0,0 1 0,2 0 0,28-9-98,0 2-1,41-5 1,-40 7-802,53-4 147,-46 5 263</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2.314"/>
    </inkml:context>
    <inkml:brush xml:id="br0">
      <inkml:brushProperty name="width" value="0.05" units="cm"/>
      <inkml:brushProperty name="height" value="0.05" units="cm"/>
    </inkml:brush>
  </inkml:definitions>
  <inkml:trace contextRef="#ctx0" brushRef="#br0">14 165 17492,'-2'-2'280,"1"-1"1,-1 1-1,1-1 1,0 1-1,-1-1 0,1 1 1,0-1-1,1 0 1,-1 1-1,0-1 1,1 0-1,0 0 1,0 0-1,-1 1 0,2-6 1,0 6-128,-1 0 0,1 0 1,0 0-1,0 1 0,0-1 0,1 0 1,-1 1-1,0-1 0,1 0 1,-1 1-1,1 0 0,-1-1 0,1 1 1,0 0-1,-1 0 0,1 0 0,0 0 1,0 0-1,0 0 0,0 1 1,0-1-1,2 0 0,0 0-50,0-1 0,0 1 0,0 0 0,0 1 0,0-1 0,1 1 0,-1 0 0,0 0 0,0 0 0,0 0 0,0 1 0,0 0 0,0 0 0,0 0 0,0 0 0,0 0 0,0 1 1,0 0-1,-1 0 0,1 0 0,-1 0 0,1 0 0,-1 1 0,6 5 0,-5-3-86,1 1 1,-1-1 0,-1 1 0,1 0-1,-1 0 1,0 0 0,0 1 0,-1-1 0,0 1-1,0 0 1,0-1 0,-1 1 0,0 0-1,0 8 1,-1 31-2,0-43-8,0-1 0,0 1-1,-1-1 1,1 1 0,-1-1 0,1 1-1,-1-1 1,0 1 0,0-1-1,0 0 1,0 1 0,-1-1 0,1 0-1,-4 4 1,5-6-4,0 0 0,0 0 1,-1 0-1,1 0 0,0 1 0,-1-1 0,1 0 1,0 0-1,-1 0 0,1 0 0,0 0 0,-1 0 0,1-1 1,0 1-1,-1 0 0,1 0 0,0 0 0,-1 0 0,1 0 1,0 0-1,0 0 0,-1-1 0,1 1 0,0 0 1,-1 0-1,1 0 0,0-1 0,0 1 0,0 0 0,-1 0 1,1-1-1,0 1 0,0 0 0,0-1 0,0 1 0,-1 0 1,1-1-1,0 1 0,0 0 0,0 0 0,0-1 1,0 1-1,0 0 0,0-1 0,0 1 0,0 0 0,0-1 1,0 0-1,-4-22 108,3 21-93,-4-63 514,2-83 0,3 99-59,1 49-467,-1 0-1,0 1 1,0-1-1,0 0 0,0 0 1,0 0-1,0 0 1,0 1-1,0-1 0,1 0 1,-1 0-1,0 0 1,0 0-1,0 0 0,0 1 1,0-1-1,1 0 1,-1 0-1,0 0 0,0 0 1,0 0-1,1 0 1,-1 0-1,0 0 0,0 0 1,0 0-1,0 0 1,1 0-1,-1 0 0,0 0 1,0 0-1,0 0 1,1 0-1,-1 0 0,0 0 1,0 0-1,0 0 1,1 0-1,-1 0 0,0 0 1,0 0-1,0 0 1,0 0-1,1-1 0,-1 1 1,0 0-1,0 0 1,0 0-1,0 0 0,0 0 1,1-1-1,-1 1 0,0 0 1,0 0-1,0 0 1,0 0-1,0-1 0,0 1 1,0 0-1,0 0 1,0 0-1,0-1 0,0 1 1,0 0-1,0 0 1,0 0-1,0-1 0,13 15 59,-13-13-40,4 3-58,-1-1 0,1 1 1,-1-1-1,1 0 1,0 0-1,0 0 1,0 0-1,1-1 0,-1 0 1,0 0-1,1 0 1,0 0-1,-1-1 0,1 0 1,6 1-1,4 0-735,1-1 0,0-1 0,21-2 0,0-1-289,-11 3 170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0.805"/>
    </inkml:context>
    <inkml:brush xml:id="br0">
      <inkml:brushProperty name="width" value="0.05" units="cm"/>
      <inkml:brushProperty name="height" value="0.05" units="cm"/>
    </inkml:brush>
  </inkml:definitions>
  <inkml:trace contextRef="#ctx0" brushRef="#br0">142 69 20388,'-1'0'106,"1"0"-1,0 0 0,-1 0 0,1 0 1,-1 0-1,1 1 0,-1-1 1,1 0-1,0 0 0,-1 0 0,1 1 1,0-1-1,-1 0 0,1 1 0,0-1 1,-1 0-1,1 0 0,0 1 0,-1-1 1,1 1-1,0-1 0,0 0 1,0 1-1,-1-1 0,1 1 0,0-1 1,0 0-1,0 1 0,0-1 0,0 1 1,0 0-1,12 3 1983,21-3-1213,-31-1-875,0-1 0,-1 1 0,1-1 0,0 0 0,-1 1 0,1-1 0,0 0 0,-1 0 0,1 0 0,-1 0 0,1 0 0,-1 0 0,0-1 0,1 1 0,-1 0 0,0-1 0,0 1 0,0-1 0,0 1 0,0-1 0,0 0-1,-1 1 1,1-1 0,-1 0 0,1 0 0,-1 1 0,1-1 0,-1 0 0,0 0 0,0 0 0,0 1 0,0-1 0,0 0 0,0 0 0,0 0 0,-1 1 0,1-1 0,-1 0 0,1 0 0,-1 1 0,0-1 0,0 0 0,1 1 0,-1-1 0,0 1-1,-1-1 1,1 1 0,0 0 0,0-1 0,0 1 0,-1 0 0,1 0 0,-1 0 0,1 0 0,-1 0 0,1 0 0,-1 0 0,0 0 0,1 1 0,-1-1 0,0 1 0,0-1 0,1 1 0,-4-1 0,-1 1-5,0 0 1,-1 0-1,1 0 0,0 1 1,0 0-1,0 0 1,-1 0-1,1 1 0,1 0 1,-1 0-1,0 0 1,0 1-1,1 0 1,-1 0-1,-4 4 0,4-2 14,-1-1 0,2 1-1,-1 0 1,0 0-1,1 0 1,0 1 0,1 0-1,-1 0 1,1 0 0,0 1-1,0-1 1,-3 10-1,7-14-28,-1 0-1,0 0 1,1 0-1,-1 0 1,1 0-1,-1 0 1,1 0-1,0 1 1,0-1-1,0 0 1,0 0-1,0 0 1,1 0-1,-1 1 1,1-1-1,-1 0 1,1 0-1,0 0 1,0 0-1,0 0 1,0 0-1,0 0 1,0-1-1,1 1 1,-1 0-1,1 0 1,-1-1-1,1 1 1,-1-1-1,1 0 1,0 1-1,0-1 1,3 2-1,5 1-174,1 1 0,0-2-1,0 0 1,-1 0-1,16 2 1,-13-3 217,27 6-382</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3.246"/>
    </inkml:context>
    <inkml:brush xml:id="br0">
      <inkml:brushProperty name="width" value="0.05" units="cm"/>
      <inkml:brushProperty name="height" value="0.05" units="cm"/>
    </inkml:brush>
  </inkml:definitions>
  <inkml:trace contextRef="#ctx0" brushRef="#br0">100 440 15019,'1'0'67,"-1"0"-1,0 0 1,0 0 0,0 0-1,0 0 1,0-1 0,0 1-1,0 0 1,0 0-1,0 0 1,0 0 0,0 0-1,0 0 1,0-1-1,0 1 1,0 0 0,0 0-1,0 0 1,0 0-1,0 0 1,0 0 0,0-1-1,0 1 1,0 0 0,0 0-1,-1 0 1,1 0-1,0 0 1,0 0 0,0 0-1,0-1 1,0 1-1,0 0 1,0 0 0,0 0-1,0 0 1,-1 0 0,1 0-1,0 0 1,0 0-1,0 0 1,0 0 0,-1 0-1,-7 1 1187,-9 6 939,10-2-2021,1 1 1,0 0-1,0 0 0,1 0 0,0 1 0,0 0 0,0 0 0,1 0 1,0 0-1,1 1 0,0 0 0,0-1 0,0 1 0,1 0 0,0 1 1,0-1-1,1 0 0,1 0 0,-1 1 0,1 9 0,0-17-159,1 0-1,-1 0 0,0 0 0,0 0 0,0 0 1,0 0-1,1 0 0,-1 0 0,1 0 0,-1 0 1,0 0-1,1 0 0,0 0 0,-1 0 0,1 0 1,-1-1-1,1 1 0,0 0 0,0 0 0,0-1 1,-1 1-1,1-1 0,0 1 0,0-1 1,1 2-1,0-2 6,0 0 1,-1 0-1,1 0 0,0 0 1,-1 0-1,1 0 0,-1-1 1,1 1-1,0 0 1,-1-1-1,1 1 0,-1-1 1,1 0-1,1-1 1,6-3 57,-1 0 0,0-1 1,-1 0-1,8-8 1,15-19 257,-1 0 0,-2-2-1,-2-1 1,25-46 0,-60 102-291,1 1-1,1 0 1,1 1-1,1 0 1,1 0-1,1 0 1,0 1-1,1 24 1,3-41-51,0-1 1,0 1 0,0-1-1,1 1 1,0 0 0,0-1-1,2 6 1,-2-10-9,-1 1 0,0-1 0,1 0 0,-1 0 0,1-1 0,0 1 0,-1 0 0,1 0 0,0 0 0,-1 0 0,1 0 0,0-1 0,0 1 0,0 0 0,0-1 0,-1 1 0,1-1 0,0 1 0,0-1 0,0 1 0,0-1 0,0 0 0,1 1 0,-1-1 0,0 0 0,0 0 0,0 0 0,0 0 0,0 0 0,0 0 0,0 0 0,0 0 0,0 0 0,1 0 0,-1-1 0,0 1 0,0 0 0,0-1 0,0 1 0,0-1 0,0 1 0,0-2 0,5-1-200,-1 0 0,0-1 1,0 0-1,0 0 0,0-1 0,-1 1 0,1-1 1,-1 0-1,-1 0 0,1 0 0,3-7 0,3-6-712,-1-2 0,7-19 0,-3 0-611,-1-1 0,-3 0 1,7-64-1,-2-124-244,-13 212 2639,-6-32 1832,5 47-2636,-1 10 620,-12 264 4481,13-216-4677,3-1 1,20 106-1,-23-161-464,0 0 1,0 0-1,1 1 0,-1-1 0,0 0 0,1 0 0,-1 0 1,1 0-1,-1 0 0,1 0 0,0 0 0,0 0 0,-1 0 1,1 0-1,0 0 0,1 1 0,3-5 187,-3-9-52,-3 0-77,0 0 0,-1 0 0,0 0 0,-5-13 1,-4-26 107,11 51-178,0 0 1,0 0 0,0-1 0,0 1 0,0 0 0,0 0 0,0 0 0,0-1 0,0 1 0,1 0 0,-1 0 0,0-1 0,0 1 0,0 0 0,0 0 0,0 0 0,0-1 0,1 1-1,-1 0 1,0 0 0,0 0 0,0 0 0,1-1 0,-1 1 0,0 0 0,0 0 0,0 0 0,1 0 0,-1 0 0,0 0 0,0 0 0,0 0 0,1 0 0,-1 0 0,0 0 0,0 0-1,1 0 1,-1 0 0,0 0 0,0 0 0,1 0 0,-1 0 0,0 0 0,0 0 0,1 0 0,-1 0 0,0 0 0,0 0 0,0 0 0,1 0 0,-1 1 0,0-1 0,0 0 0,1 0-1,14 8-4,-13-7 4,4 2-1,0-1 1,-1 1-1,1-1 0,0 0 1,0-1-1,1 1 0,-1-1 0,0 0 1,0-1-1,1 0 0,-1 0 0,0 0 1,12-2-1,-9-1 32,0 1 1,0-1-1,0-1 0,-1 1 1,1-2-1,-1 1 0,0-1 0,12-9 1,-5 1 93,-1-1-1,0 0 1,0 0 0,-2-2 0,0 0 0,0 0-1,-2-1 1,11-23 0,-18 35-64,0-1 0,-1 1 0,1-1 0,-1 1 0,-1-1 0,1 0 0,-1 0 0,0 0 0,0 0 0,-1 0 0,0 0 0,-1-10 0,1 15-53,0 0 0,0 1-1,0-1 1,0 1 0,0-1-1,-1 1 1,1-1 0,0 1-1,0-1 1,0 1 0,-1 0-1,1-1 1,0 1 0,-1-1-1,1 1 1,0-1 0,-1 1-1,1 0 1,-1-1 0,1 1-1,-1 0 1,1 0 0,-1-1-1,1 1 1,-1 0 0,1 0-1,-1 0 1,1-1 0,-1 1-1,1 0 1,-1 0 0,-1 0 1,1 0 0,-1 1 0,1-1 0,-1 1 1,1-1-1,-1 1 0,1-1 0,0 1 0,-1 0 0,1-1 1,-2 2-1,-2 2 6,0 0 0,0 1 1,0-1-1,-6 8 0,1 2 3,0 1 0,1 1 0,1-1 1,0 1-1,2 1 0,-7 20 0,9-25 7,1 0 1,0 1-1,1-1 0,1 1 0,0-1 1,1 0-1,0 1 0,1-1 0,3 23 1,-3-32-36,0 1 1,1 0 0,-1-1-1,1 1 1,0-1 0,-1 0-1,1 0 1,1 1-1,-1-1 1,0-1 0,1 1-1,0 0 1,-1-1 0,1 1-1,0-1 1,0 0-1,1 0 1,-1 0 0,0 0-1,1 0 1,-1-1 0,1 0-1,4 2 1,-4-2-178,0-1-1,-1 1 1,1-1 0,0 0 0,0 0-1,0 0 1,-1-1 0,1 1 0,0-1 0,-1 0-1,1 0 1,0 0 0,-1 0 0,1-1-1,3-2 1,-4 2-471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4.100"/>
    </inkml:context>
    <inkml:brush xml:id="br0">
      <inkml:brushProperty name="width" value="0.05" units="cm"/>
      <inkml:brushProperty name="height" value="0.05" units="cm"/>
    </inkml:brush>
  </inkml:definitions>
  <inkml:trace contextRef="#ctx0" brushRef="#br0">0 88 20004,'10'1'700,"-1"0"0,1-1 0,-1-1 0,1 1 0,-1-2-1,0 1 1,1-1 0,12-5 0,5 1 289,63-15 663,59-12-260,-118 28-1359,0 2 0,57 0 0,-53 10-2915,-35-7 2875,0 0-14,0 0-1,0 0 1,0 0-1,0 0 1,1 0 0,-1 0-1,0 0 1,0 0 0,0 0-1,0 0 1,0 0-1,0 0 1,0 0 0,0 0-1,1 0 1,-1 0-1,0 0 1,0 0 0,0 0-1,0 0 1,0-1-1,0 1 1,0 0 0,0 0-1,0 0 1,0 0 0,0 0-1,0 0 1,1 0-1,-1 0 1,0 0 0,0-1-1,0 1 1,0 0-1,0 0 1,0 0 0,0 0-1,0 0 1,0 0-1,0 0 1,0-1 0,0 1-1,0 0 1,0 0-1,0 0 1,0 0 0,0 0-1,0 0 1,-1 0 0,1 0-1,0-1 1,0 1-1,0 0 1,-1-8-677</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5.361"/>
    </inkml:context>
    <inkml:brush xml:id="br0">
      <inkml:brushProperty name="width" value="0.05" units="cm"/>
      <inkml:brushProperty name="height" value="0.05" units="cm"/>
    </inkml:brush>
  </inkml:definitions>
  <inkml:trace contextRef="#ctx0" brushRef="#br0">1 46 17188,'5'-46'3526,"-1"54"-527,1 7-2245,9 92 1074,9 40-1003,-23-145-807,0 0 0,1 0 0,-1 0-1,1 0 1,-1 0 0,1 0 0,0-1-1,0 1 1,-1 0 0,1 0 0,1-1-1,-1 1 1,0-1 0,0 1 0,1-1-1,-1 1 1,3 1 0,-3-3-5,1 0 0,-1 0 0,1 0-1,-1 0 1,1 0 0,-1 0 0,0 0 0,1 0 0,-1-1 0,1 1 0,-1-1 0,0 1 0,1-1 0,-1 1 0,0-1 0,0 0 0,1 0 0,-1 1 0,0-1 0,0 0-1,0 0 1,0 0 0,0 0 0,1-2 0,59-65 280,-48 52-258,0 0-1,1 0 1,1 2-1,0 0 1,1 0 0,29-18-1,-43 31-32,1-1-1,-1 1 1,0 0 0,1 0-1,-1 0 1,0 0 0,1 0-1,-1 0 1,1 1 0,0-1-1,-1 1 1,1 0 0,-1 0-1,1 0 1,0 0 0,-1 0-1,1 0 1,-1 1 0,1 0-1,-1-1 1,1 1 0,-1 0-1,1 0 1,-1 0 0,0 0-1,1 1 1,-1-1 0,0 0-1,0 1 1,0 0 0,0-1-1,0 1 1,-1 0-1,1 0 1,0 0 0,-1 0-1,1 1 1,-1-1 0,0 0-1,1 3 1,5 10 5,-2 0 0,0 0 0,-1 1 0,0-1 0,1 20 0,-4-27-1,7 15 9,-8-22-14,0-1 0,0 0 0,0 0 0,1 1 0,-1-1 1,0 0-1,0 0 0,0 0 0,1 1 0,-1-1 0,0 0 1,0 0-1,1 0 0,-1 0 0,0 0 0,1 0 0,-1 1 1,0-1-1,0 0 0,1 0 0,-1 0 0,0 0 0,1 0 1,-1 0-1,0 0 0,0 0 0,1 0 0,-1 0 1,0 0-1,1-1 0,-1 1 0,0 0 0,0 0 0,1 0 1,-1 0-1,3-3 5,0 0 0,-1 1 0,1-1 0,-1 0 0,0 0 0,0 0 0,0-1 0,2-4 0,-2 2-2,11-18 19,14-23-1,-23 41-18,0 1 0,0 0-1,0-1 1,1 1 0,0 1 0,0-1-1,0 1 1,0 0 0,9-6-1,-12 10-3,-1-1 0,1 0 0,-1 1 0,0-1 0,1 1 0,-1-1 0,1 1-1,0 0 1,-1-1 0,1 1 0,-1 0 0,1 0 0,-1 0 0,1 0-1,-1 1 1,1-1 0,-1 0 0,1 1 0,-1-1 0,4 2 0,-3-1-1,0 1 1,0-1 0,0 1-1,-1 0 1,1-1 0,0 1-1,0 0 1,-1 0 0,0 0 0,1 0-1,1 5 1,1 3-2,0 0 1,-1 0-1,0 1 0,2 18 1,-3-17-33,-1 0 0,0 0 0,-1 1 0,0-1 0,-1 1 0,-3 13 0,4-25-17,0 0 0,0 0-1,-1-1 1,1 1-1,0 0 1,-1 0-1,1 0 1,-1-1 0,1 1-1,-1 0 1,1-1-1,-1 1 1,1 0-1,-1-1 1,1 1 0,-1-1-1,0 1 1,0-1-1,1 1 1,-2 0-1,1-1 30,0 0 0,1 0-1,-1 0 1,1 0-1,-1 0 1,1 0-1,-1 0 1,1 0-1,-1 0 1,0 0-1,1 0 1,-1 0-1,1-1 1,-1 1-1,1 0 1,-1 0 0,1-1-1,-1 1 1,1 0-1,0-1 1,-1 1-1,1-1 1,-1 1-1,1 0 1,0-1-1,-1 1 1,1-1-1,0 1 1,0-1-1,-1 0 1,-4-12-331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5.792"/>
    </inkml:context>
    <inkml:brush xml:id="br0">
      <inkml:brushProperty name="width" value="0.05" units="cm"/>
      <inkml:brushProperty name="height" value="0.05" units="cm"/>
    </inkml:brush>
  </inkml:definitions>
  <inkml:trace contextRef="#ctx0" brushRef="#br0">0 1 21181,'5'0'1672,"-4"4"-1336,1-1-320,-1 5 1952,2-2-1408,-1-1-255,-2-4-105</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6.251"/>
    </inkml:context>
    <inkml:brush xml:id="br0">
      <inkml:brushProperty name="width" value="0.05" units="cm"/>
      <inkml:brushProperty name="height" value="0.05" units="cm"/>
    </inkml:brush>
  </inkml:definitions>
  <inkml:trace contextRef="#ctx0" brushRef="#br0">227 229 16436,'12'-24'1732,"13"-42"1,-22 56-1242,0 1-1,-1-1 1,0 0-1,0 0 1,-1 0-1,-1 0 1,0-15-1,0 23-395,-1 0 0,1 0 0,-1 0 0,1 0 0,-1 0 0,1 0 0,-1 0 1,0 0-1,0 1 0,0-1 0,0 0 0,0 1 0,0-1 0,-1 0 0,1 1 0,0 0 0,-1-1 0,0 1 0,1 0 0,-1 0 0,1 0 0,-4-2 0,2 2 0,-1 0 1,1 0-1,-1 0 0,0 0 0,0 1 0,0-1 0,1 1 0,-1 0 1,0 0-1,0 1 0,-5 0 0,3 0-60,0 0 1,0 1 0,0-1-1,0 1 1,0 1-1,0-1 1,0 1-1,1 0 1,0 0-1,-1 1 1,1 0-1,0 0 1,1 0-1,-8 8 1,9-6-36,-1 1 0,1 0-1,1 0 1,0 0 0,0 0 0,0 0 0,0 1-1,0 13 1,1 1-6,3 38-1,2-28 10,1 0 1,1 0-1,2 0 0,13 34 0,-13-44-7,2 1 1,0-2-1,2 1 1,0-2-1,1 0 0,20 23 1,-51-58-963,-29-20 0,-5-4-297,20 15 458,20 15 523,0 0 1,0 0 0,1-1 0,1-1-1,-11-12 1,21 22 306,-1 1 0,1-1-1,0 1 1,-1-1 0,1 1-1,0-1 1,-1 0 0,1 1 0,0-1-1,0 1 1,0-1 0,0 0 0,0 1-1,-1-1 1,1 1 0,0-1 0,0 0-1,1 1 1,-1-1 0,0 1 0,0-1-1,0 0 1,0 1 0,0-1 0,1 1-1,-1-1 1,0 0 0,0 1 0,1-1-1,-1 1 1,1-1 0,-1 1-1,0 0 1,1-1 0,-1 1 0,1-1-1,-1 1 1,1 0 0,-1-1 0,1 1-1,-1 0 1,1-1 0,-1 1 0,1 0-1,0 0 1,0-1 0,37-8 1174,-26 7-894,7-2 232,100-20 589,-99 21-985,1 1 0,0 1-1,39 3 1,-40 1-162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6.724"/>
    </inkml:context>
    <inkml:brush xml:id="br0">
      <inkml:brushProperty name="width" value="0.05" units="cm"/>
      <inkml:brushProperty name="height" value="0.05" units="cm"/>
    </inkml:brush>
  </inkml:definitions>
  <inkml:trace contextRef="#ctx0" brushRef="#br0">0 0 19124,'8'12'1880,"-2"-1"-1383,0 6-201,3 7 1208,2 10-800,-3 4-160,1 8-176,-3 2-8,-1-4-24,-1 1-23,-1-9-57,0-2-24,0-16-248,3-5-200,-1-15-897,0-6 969,-7-4-120,-1-2-128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7.150"/>
    </inkml:context>
    <inkml:brush xml:id="br0">
      <inkml:brushProperty name="width" value="0.05" units="cm"/>
      <inkml:brushProperty name="height" value="0.05" units="cm"/>
    </inkml:brush>
  </inkml:definitions>
  <inkml:trace contextRef="#ctx0" brushRef="#br0">130 104 15107,'1'-3'343,"-1"-1"-1,0 1 0,0-1 1,-1 1-1,1-1 0,-1 1 1,1-1-1,-1 1 0,0 0 1,0-1-1,-1 1 0,1 0 1,-1 0-1,0 0 0,-2-4 1,3 6-221,0 0 0,0 0 0,0 0 0,-1 0 0,1 0-1,0 0 1,-1 0 0,1 0 0,0 1 0,-1-1 0,1 1 0,-1-1 0,1 1 0,-1-1 0,1 1 0,-1 0 0,0 0 0,1 0 0,-1 0 0,1 0 0,-1 0 0,1 0-1,-1 0 1,1 1 0,-1-1 0,1 0 0,-1 1 0,1 0 0,-1-1 0,1 1 0,-1 0 0,1 0 0,0-1 0,0 1 0,-2 2 0,-2 1-17,0 0 1,0 1 0,1-1 0,0 1 0,0 0-1,0 0 1,1 0 0,-1 1 0,1-1-1,0 1 1,1 0 0,-4 10 0,4-7-86,-1 0 0,1 0 1,1 0-1,0 1 0,0-1 0,1 0 1,0 1-1,1 9 0,-1-18-19,0 1-1,1-1 1,-1 1-1,0 0 1,0-1-1,1 1 0,-1-1 1,1 1-1,-1-1 1,1 0-1,0 1 1,0-1-1,-1 1 1,1-1-1,0 0 0,0 0 1,0 0-1,0 1 1,1-1-1,-1 0 1,0 0-1,0 0 1,1-1-1,-1 1 0,0 0 1,1 0-1,-1-1 1,1 1-1,-1-1 1,1 1-1,-1-1 1,1 0-1,-1 0 0,1 1 1,-1-1-1,1 0 1,0 0-1,-1 0 1,1-1-1,-1 1 1,1 0-1,-1-1 0,1 1 1,-1-1-1,1 1 1,-1-1-1,1 0 1,-1 1-1,0-1 1,3-2-1,4-3 16,-1 1 0,0-2 0,0 1 0,-1-1-1,1 0 1,-1 0 0,-1-1 0,1 0 0,-1 0 0,5-11 0,3-10 124,17-52 0,-17 38 36,-12 89 19,-3-8-443,4 52 1,-2-88 142,0-1 0,0 0 0,0 1-1,1-1 1,-1 1 0,0-1 0,1 0 0,-1 1 0,0-1 0,1 0 0,0 0 0,-1 1 0,1-1 0,0 0 0,0 0 0,-1 0 0,1 0-1,0 0 1,0 0 0,0 0 0,0 0 0,1 0 0,0 1 0,0-2-54,0 1 0,-1-1 0,1 0 0,0 0 0,0 0 0,-1 0 0,1 0 0,0 0-1,0-1 1,0 1 0,-1 0 0,1-1 0,0 1 0,-1-1 0,1 0 0,0 0 0,-1 1 0,3-3 0,11-7-907</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7.646"/>
    </inkml:context>
    <inkml:brush xml:id="br0">
      <inkml:brushProperty name="width" value="0.05" units="cm"/>
      <inkml:brushProperty name="height" value="0.05" units="cm"/>
    </inkml:brush>
  </inkml:definitions>
  <inkml:trace contextRef="#ctx0" brushRef="#br0">5 59 13155,'8'-34'2327,"-2"10"3089,-9 50-1582,-7 61-2656,4 0 1,7 106-1,-1-182-1128,5 62 507,-4-67-547,0 1-1,1-1 0,0 0 0,0 1 0,0-1 0,1 0 1,-1 0-1,7 9 0,-1-7-847,-3-11-1142,-6-17-26,-7 0 1171,-3-4-170</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8.113"/>
    </inkml:context>
    <inkml:brush xml:id="br0">
      <inkml:brushProperty name="width" value="0.05" units="cm"/>
      <inkml:brushProperty name="height" value="0.05" units="cm"/>
    </inkml:brush>
  </inkml:definitions>
  <inkml:trace contextRef="#ctx0" brushRef="#br0">0 135 14643,'5'-3'2353,"1"-4"-921,6-3-480,7 0 2105,4 0-1113,6 3-487,0-4-241,1 5-480,1-6-248,0 1-504,-5-1-576,-5 4 552,-4-6-144,-3 1-88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8.582"/>
    </inkml:context>
    <inkml:brush xml:id="br0">
      <inkml:brushProperty name="width" value="0.05" units="cm"/>
      <inkml:brushProperty name="height" value="0.05" units="cm"/>
    </inkml:brush>
  </inkml:definitions>
  <inkml:trace contextRef="#ctx0" brushRef="#br0">88 307 19148,'4'10'1977,"-1"9"-1185,2 4-304,0 6 984,-2 4-288,1 6-479,-1-3-137,-1-2-472,-1-2-360,-2-10 640,-4-5-376,-2-11-40,-4-11-32</inkml:trace>
  <inkml:trace contextRef="#ctx0" brushRef="#br0" timeOffset="1">1 4 19468,'0'-3'2185,"1"3"-1513,-1 3-344,3 3 1984,0-2-1984,0 2-616,0-1-2304,-3-3 2264,3 7-304,-3 0-249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1.212"/>
    </inkml:context>
    <inkml:brush xml:id="br0">
      <inkml:brushProperty name="width" value="0.05" units="cm"/>
      <inkml:brushProperty name="height" value="0.05" units="cm"/>
    </inkml:brush>
  </inkml:definitions>
  <inkml:trace contextRef="#ctx0" brushRef="#br0">0 0 16700,'5'27'1756,"-2"0"0,0 0 0,-3 52 0,0-27-648,-2 32 27,0-38-493,6 63 0,-3-107-665,-1 0-1,0 1 1,1-1-1,-1 0 1,1 0-1,0 1 1,-1-1-1,1 0 1,0 0 0,0 0-1,1 0 1,-1 0-1,2 2 1,-2-3-54,0-1-1,0 1 1,0 0 0,0-1 0,0 1 0,1 0 0,-1-1 0,0 1 0,0-1 0,0 0-1,1 0 1,-1 1 0,0-1 0,1 0 0,-1 0 0,0 0 0,0 0 0,1 0-1,-1 0 1,0-1 0,0 1 0,1 0 0,-1-1 0,2 0 0,10-4-366,0 0 0,21-13 0,-3 1-111,10-4-225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49.246"/>
    </inkml:context>
    <inkml:brush xml:id="br0">
      <inkml:brushProperty name="width" value="0.05" units="cm"/>
      <inkml:brushProperty name="height" value="0.05" units="cm"/>
    </inkml:brush>
  </inkml:definitions>
  <inkml:trace contextRef="#ctx0" brushRef="#br0">133 131 16259,'2'-4'631,"-1"0"0,1 0 0,-1 0 0,-1 1 0,1-1 0,0 0 0,-1-7 0,0 10-513,-1 0-1,1 0 1,0 0 0,-1 0-1,1 0 1,-1 0-1,1 0 1,-1 0-1,0 0 1,1 0-1,-1 0 1,0 1 0,0-1-1,1 0 1,-1 0-1,0 1 1,0-1-1,0 1 1,0-1 0,0 1-1,0-1 1,0 1-1,0-1 1,0 1-1,0 0 1,0-1 0,-1 1-1,1 0 1,0 0-1,0 0 1,-2 0-1,0 0-85,-1 0-1,1 1 1,-1-1-1,1 1 1,0-1-1,-1 1 0,1 0 1,0 1-1,-1-1 1,1 0-1,0 1 1,0 0-1,0 0 0,0 0 1,1 0-1,-1 0 1,0 0-1,1 1 1,0-1-1,-1 1 0,-2 4 1,0 1-19,-1 0 0,1 0 1,1 0-1,0 1 0,0-1 0,-5 18 1,7-15-1,0 0 1,1 0-1,0-1 1,0 1-1,1 0 1,1 0-1,2 15 1,-2-22-12,0 0 1,0 0 0,0 0-1,0 0 1,1 0 0,0-1-1,0 1 1,0-1-1,0 1 1,4 3 0,-5-5-3,1-1 1,0 1 0,0-1-1,0 1 1,0-1 0,0 0-1,0 0 1,0 0 0,0 0-1,0 0 1,0 0 0,0-1-1,1 1 1,-1-1 0,0 1 0,1-1-1,-1 0 1,0 0 0,3 0-1,-1-1 0,0 1 1,0-1-1,0 0 0,0 0 0,0 0 1,-1 0-1,1-1 0,0 0 0,-1 1 1,1-1-1,-1-1 0,0 1 0,5-4 1,-3 1 22,0-1 1,0 1 0,0-1 0,-1 0 0,0 0 0,6-13 0,-3 3 98,-1 0 0,-1 0 1,0-1-1,-1 1 0,2-27 0,-4 31 30,-1-1 0,-1 0 0,0 1-1,-1-1 1,0 1 0,-1-1 0,0 1-1,-6-18 1,8 29-135,0 0-1,-1 0 1,1 0 0,0 0-1,-1 0 1,1 0 0,-1 0-1,1 1 1,-1-1 0,1 0-1,-1 0 1,0 0 0,1 1-1,-1-1 1,0 0 0,0 1-1,1-1 1,-1 1 0,0-1-1,0 1 1,-2-1 0,3 1-8,-1 0 0,0 0 0,1 0 0,-1 0 0,0 1 0,0-1 0,1 0 0,-1 1 0,0-1 0,1 0 0,-1 1 0,1-1 1,-1 1-1,1-1 0,-1 1 0,0-1 0,1 1 0,0-1 0,-1 1 0,1 0 0,-1 0 0,-2 4 3,1-1-1,0 0 0,0 1 1,1-1-1,-1 1 1,1 0-1,-1 6 1,1-10-13,1 1 0,0-1 0,0 1 0,0-1 1,0 1-1,0-1 0,0 1 0,0-1 1,1 1-1,-1-1 0,0 1 0,1-1 0,0 1 1,-1-1-1,1 1 0,0-1 0,-1 0 1,3 2-1,-2-2 0,0 0 1,0-1-1,0 1 0,0 0 1,0-1-1,0 0 1,0 1-1,0-1 0,0 1 1,0-1-1,0 0 1,1 0-1,-1 0 0,0 0 1,0 0-1,0 0 1,0 0-1,1 0 0,0-1 1,7-1-4,0-1 1,0 0 0,0-1-1,16-9 1,-12 6 0,6-2-4,0 1-1,0 0 1,1 1 0,0 1-1,37-6 1,-50 12 2,-1-1 0,1 1-1,-1 0 1,1 1 0,-1-1-1,1 1 1,-1 1 0,1-1 0,10 5-1,-12-3 1,-1-1 1,0 0-1,0 1 0,0 0 0,0 0 0,-1 0 1,1 0-1,-1 1 0,0-1 0,0 1 0,0 0 1,0 0-1,-1 0 0,1 0 0,1 5 0,-1-1-3,-1 0 0,1 0 0,-1 0 0,-1 0 0,1 0 1,-1 1-1,-1-1 0,0 11 0,-1-1 15,-1-1 1,-7 32 0,9-49-7,0 0 0,0 0 0,0 0 0,0-1 0,0 1 0,0 0 0,0 0 0,0 0 0,0 0 0,0 0-1,0 0 1,0 0 0,0 0 0,1 0 0,-1 0 0,0-1 0,0 1 0,0 0 0,0 0 0,0 0-1,0 0 1,0 0 0,0 0 0,1 0 0,-1 0 0,0 0 0,0 0 0,0 0 0,0 0 0,0 0-1,0 0 1,1 0 0,-1 0 0,0 0 0,0 0 0,0 0 0,0 0 0,0 0 0,0 0 0,0 0 0,1 0-1,-1 1 1,0-1 0,0 0 0,0 0 0,0 0 0,0 0 0,0 0 0,0 0 0,0 0 0,0 0-1,0 0 1,1 1 0,-1-1 0,0 0 0,0 0 0,0 0 0,0 0 0,0 0 0,0 0 0,0 1-1,15-17 30,23-30-1,-23 27-36,21-21 1,-28 33-4,0-1 1,1 1 0,-1 1-1,1 0 1,12-7-1,-19 12 8,0 0 1,-1 1-1,1-1 0,-1 0 0,1 1 0,0-1 0,0 1 0,-1-1 0,1 1 0,0 0 0,0 0 0,-1 0 1,1 0-1,0 0 0,0 0 0,-1 0 0,1 1 0,0-1 0,0 1 0,-1-1 0,1 1 0,0-1 0,-1 1 1,1 0-1,-1 0 0,1 0 0,-1 0 0,1 0 0,-1 0 0,0 1 0,1-1 0,-1 0 0,0 1 0,0-1 1,0 1-1,0-1 0,0 1 0,-1-1 0,1 1 0,1 2 0,1 6-2,0 0-1,0 0 1,-1 0-1,0 0 1,0 14-1,-1 56-31,-1-54 14,-1 22-562,1-48 582,0 0 0,0 0 0,0 0 0,0 0 0,0 0 0,0 0 0,0 0 0,0 0 0,0 0 0,0 0 0,0 0 0,0 0 0,0 0 0,0 0 1,0 0-1,0 0 0,0 0 0,0 0 0,0 0 0,1 0 0,-1 0 0,0 0 0,0 0 0,0 0 0,0 0 0,0 0 0,0 0 0,0 0 0,0 0 0,0 0 1,0 0-1,0 0 0,0 0 0,0 0 0,0 0 0,0 0 0,0 0 0,0 0 0,1 0 0,-1 0 0,0 0 0,0 0 0,0 0 0,0 0 0,0 0 0,0 0 0,0 0 1,0 0-1,0 0 0,0 0 0,0 0 0,0 0 0,0 0 0,0 0 0,7-12-118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3:59.284"/>
    </inkml:context>
    <inkml:brush xml:id="br0">
      <inkml:brushProperty name="width" value="0.05" units="cm"/>
      <inkml:brushProperty name="height" value="0.05" units="cm"/>
      <inkml:brushProperty name="color" value="#E71224"/>
    </inkml:brush>
  </inkml:definitions>
  <inkml:trace contextRef="#ctx0" brushRef="#br0">125 922 14515,'-9'-10'1144,"8"10"-1125,1 0 0,0 0 0,0 0 0,-1 0 0,1 0 0,0 0 0,0 0 0,-1 0 0,1 1 0,0-1 0,0 0 0,-1 0 0,1 0 0,0 0 0,0 0 1,0 1-1,-1-1 0,1 0 0,0 0 0,0 0 0,0 1 0,0-1 0,-1 0 0,1 0 0,0 1 0,0-1 0,0 0 0,0 0 0,0 1 0,-1 1 31,1 0-1,-1 1 1,1-1 0,-1 0 0,1 0-1,0 1 1,0-1 0,0 0-1,0 0 1,1 4 0,10 33 305,-1-3-249,-1 0 1,3 41 0,-8-10-163,-3-1 0,-15 131 1,-42 131 26,18-125 237,35-188-192,-32 223 304,30-181-189,2 0-1,5 69 1,-1-116-110,0 0 0,0-1-1,1 1 1,0-1 0,1 0 0,4 12 0,-5-17-14,0 0 0,0-1 0,1 1 0,-1-1 0,1 1 0,0-1 0,0 0 1,0 0-1,0 0 0,0-1 0,1 1 0,-1-1 0,1 1 0,0-1 0,-1 0 0,8 2 1,7 4 2,-1 0 1,1 2 0,-2 0-1,31 24 1,-31-21-12,1-1 1,0 0-1,1-2 1,27 13-1,-22-15-1,1-2-1,-1 0 0,2-1 1,-1-1-1,0-2 0,29 0 1,149-13 5,-153 6-4,566-23 8,-120 9-162,-61-3-72,2 34 98,78 39 102,162 14-21,-247-60-63,-1-28 14,-308 15 83,1011 9-174,-755 14-56,576 41 4,-326-9 219,-436-35 18,340 65-11,-202-22 5,-122-29 9,407-1 0,-510-29 0,0 5-1,1 5 1,106 19 0,153 29-88,-93-16 12,-183-29-58,1-3 0,126-9 1,2-1 99,359 4 113,-539-1-75,445-6 357,-411 6-228,104-14 1,-59 2-86,-77 12-9,73 7 1,-5 0 7,-52-6-39,233 6 26,-224-6-31,1-2 1,105-18 0,-3 1 1,684-19-12,-763 41 12,132 20 0,82 34-36,-225-41-7,15 2 17,1-3 0,0-5-1,1-4 1,0-4 0,162-17-1,589-65-726,-201 39 753,-1-25 19,-637 66-23,214-21 14,236-32 34,-349 33-42,449-89 56,-453 89-45,93-26-1,-185 43-15,-1-1 0,1-1 0,-1 1-1,0-1 1,0-1 0,-1 0 0,1 0 0,-1-1 0,0 0 0,-1 0 0,0 0 0,0-1 0,-1-1-1,0 1 1,0-1 0,8-16 0,0-8-5,-2 0 1,-1 0-1,11-56 1,-18 68 0,7-32-5,-3-1-1,-2 1 1,-3-105 0,-31-162-46,13 200 4,2-195 0,18 249 83,3 1 1,3-1-1,33-109 1,86-182 20,-122 336-56,3-8 13,-1 0-1,-1-1 1,-1 0 0,-2-1 0,3-43 0,-8 58 20,-1 0 0,-1 0 0,0 1 0,-1-1 0,-1 0 0,0 0 0,-1 1 0,-1 0 1,0 0-1,-1 0 0,-1 1 0,-12-20 0,6 13 31,-1 1 1,-1 1-1,-1 0 1,-26-25-1,30 34-95,1 1 1,-1 1-1,0 0 1,-1 1-1,0 0 1,0 1-1,-1 0 1,-27-7-1,-3 3-151,0 2-1,-70-3 0,-95 9-154,135 2 278,-218 9-181,-482 76 0,99 17-710,-61 10 6,233-7 897,120-22 60,-150-21-5,369-49-7,132-10-2,-589 49-7,-3-29 36,-115-33-312,273 2 46,-684 5-23,214 47-27,154-3 245,-1217-10-148,1617-28 272,-1111-8-264,254 3-2010,551 9 2119,-278 8 911,-762 72 757,431-54 1010,1209-33-3173,-173 25 1,214-18 305,-5 0-88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4:08.150"/>
    </inkml:context>
    <inkml:brush xml:id="br0">
      <inkml:brushProperty name="width" value="0.05" units="cm"/>
      <inkml:brushProperty name="height" value="0.05" units="cm"/>
      <inkml:brushProperty name="color" value="#E71224"/>
    </inkml:brush>
  </inkml:definitions>
  <inkml:trace contextRef="#ctx0" brushRef="#br0">341 6760 12171,'-1'0'11,"1"0"0,0 0 1,0 1-1,0-1 0,0 0 1,0 0-1,-1 1 1,1-1-1,0 0 0,0 0 1,0 1-1,0-1 1,0 0-1,0 1 0,0-1 1,0 0-1,0 0 0,0 1 1,0-1-1,0 0 1,0 0-1,0 1 0,0-1 1,1 0-1,-1 0 0,0 1 1,0-1-1,0 0 1,0 0-1,0 1 0,1-1 1,-1 0-1,0 0 0,0 0 1,0 1-1,1-1 1,8-6 352,11-15-10,0-4-614,-2-1 1,-1-1 0,15-32 0,35-93-1386,-33 71 1278,75-147 1939,11-27-293,-102 209-1296,-2-1 0,-2-1 0,-2 0 0,7-63 0,-17 96 9,-2 0 0,0 0 0,-1 0 1,0 0-1,-1 0 0,-1 0 0,0 1 1,-1-1-1,0 1 0,-2 0 0,-7-16 1,-10-13 137,-2 0 0,-32-40 1,24 35-54,-240-318-215,238 319 120,2 0 0,1-2 0,-36-80 0,-58-167-192,118 277 184,-17-52-58,3 0-1,3-1 1,3-1 0,-7-75-1,14 38 269,4-1-1,11-116 0,-2 176 5,2 0 0,2 1 0,17-55 0,-14 71-113,1 0 1,1 1-1,3 1 1,0 0-1,26-38 0,149-177 127,-144 189-202,-13 16-25,2 1 0,2 2 0,2 1 1,1 3-1,2 1 0,1 2 0,2 2 0,1 2 1,78-35-1,143-28 288,-54 20 115,-159 50-260,95-53 0,-91 38-229,-1-2 0,-2-3 0,-2-2 0,-2-3 0,-2-1 0,-2-3 0,76-104 0,-107 129 94,-1-1-1,-2-1 1,0 0 0,-2-1-1,-1 0 1,-1-1-1,11-57 1,-18 64 34,0-1 1,-2 1-1,0-1 0,-1 1 0,-2 0 1,0-1-1,-2 1 0,0 0 0,-1 0 1,-1 1-1,-13-30 0,-60-110 76,6 12-63,47 92 30,-3 0 0,-40-61 0,54 98-23,0 0 0,-1 1 1,-1 0-1,0 1 0,-2 1 1,0 1-1,-1 1 1,-34-20-1,13 13 13,-2 3 0,-1 1 0,-83-22 1,-144-12 260,219 46-15,1 2-1,-73 5 1,-99 22 827,208-20-1245,1-2 1,0 0-1,0-1 0,0-1 1,-29-4-1,28 2-68</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4:08.683"/>
    </inkml:context>
    <inkml:brush xml:id="br0">
      <inkml:brushProperty name="width" value="0.05" units="cm"/>
      <inkml:brushProperty name="height" value="0.05" units="cm"/>
      <inkml:brushProperty name="color" value="#E71224"/>
    </inkml:brush>
  </inkml:definitions>
  <inkml:trace contextRef="#ctx0" brushRef="#br0">706 0 14499,'-10'4'270,"0"0"0,1 0 0,-1 1 0,0 0 0,1 0 0,0 1 0,1 1 0,-1-1 0,1 1 0,0 1 0,-8 10-1,-56 68 702,-74 77-96,4-44 111,90-78-201,-81 81-1,128-116-746,0 0-1,0 0 1,0 0-1,1 1 1,0 0-1,1 0 0,0 0 1,-5 13-1,8-18-43,-1 0 0,1 0 0,-1 0 0,1 0 0,0 0 0,0 0 0,0 0 0,0 0 0,0 1 0,0-1 0,1 0 0,-1 0 0,1 0 0,-1 0 0,1 0 0,0-1 0,0 1 0,0 0 0,0 0 0,0 0 0,0-1 0,0 1 0,1 0 0,-1-1 0,1 0 0,-1 1 0,1-1 0,-1 0 0,1 1 0,0-1 0,0 0 0,0 0 0,-1-1 0,1 1 0,0 0 0,0 0 0,0-1 0,3 1 0,7 2-48,0-1 0,0-1 0,0 0 0,0-1 0,0 0 0,0 0 0,19-4 0,88-24-415,-104 24 405,135-38-613,298-70-856,-303 89 1126</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4:17.616"/>
    </inkml:context>
    <inkml:brush xml:id="br0">
      <inkml:brushProperty name="width" value="0.05" units="cm"/>
      <inkml:brushProperty name="height" value="0.05" units="cm"/>
      <inkml:brushProperty name="color" value="#E71224"/>
    </inkml:brush>
  </inkml:definitions>
  <inkml:trace contextRef="#ctx0" brushRef="#br0">3984 460 13243,'0'-1'83,"1"0"1,-1 0 0,0 0-1,0 0 1,0 0 0,1 0-1,-1 0 1,0 0-1,0 1 1,0-1 0,-1 0-1,1 0 1,0 0 0,0 0-1,0 0 1,-1 0 0,1 0-1,0 0 1,-1 1-1,1-1 1,-1-1 0,-11-30 176,12 30-204,-12-31 167,4 10-115,-19-40 1,23 56-70,0 1 0,0-1 0,-1 1 0,0 0 0,0 0 0,-1 0 0,1 0 0,-1 1 0,-12-8 0,-12-3 128,-1 1 0,0 2 0,0 1 1,-54-13-1,0 0-170,5-2-87,0 4 1,-1 4-1,-1 3 0,-134-9 0,83 24 64,-207 24-1,-131 48-186,436-65 203,-136 26 1,-258 83-1,299-69-125,2 6-1,-178 100 0,122-47 124,-193 147 0,344-226 84,2 2-1,0 1 0,2 1 0,1 1 1,2 2-1,-35 56 0,48-69-34,2 1 0,1 0 0,0 0 0,1 2 0,2-1 0,0 1 0,1 0 0,2 0 0,0 0 0,2 1 0,0 0 0,1-1 0,4 26 0,-1-36-41,1 0 0,0-1 0,1 1-1,0-1 1,1 0 0,1 0 0,0 0 0,1-1 0,0 0 0,0 0 0,1-1 0,1 0 0,-1 0 0,2-1 0,-1 0 0,14 9 0,17 11-63,1-3-1,88 42 1,-117-62 59,89 41-31,2-4 0,2-5 0,126 29 0,-145-48 30,0-4-1,1-4 0,1-4 1,134-5-1,-96-14-5,-1-4 0,205-55 0,233-105 17,-509 158 1,-48 16-3,430-150 30,-13-24-83,-334 131-77,120-80-1,-153 86-26,-2-3 0,-2-1 0,46-52 0,-79 75 49,0-1 1,-2 0-1,-1-2 1,-1 0 0,20-38-1,-31 52 74,0-1-1,0 1 0,-1-1 0,-1 0 1,1 0-1,-2 0 0,1 0 0,-1 0 1,-1 0-1,0-1 0,0 1 0,-1 0 1,0 0-1,-1 0 0,0 0 1,-1 0-1,-7-19 0,1 12 8,0 0 0,-1 1 0,0 0 0,-2 0 0,0 1 0,-24-24 1,15 20 23,-1 1 0,-1 1 1,0 1-1,-27-14 0,-1 5 41,0 2 0,-2 3 0,-1 2 0,-59-12 0,-26 2 80,-207-15 1,-147 20-298,305 17-19,158 5 166,-459-3-268,409 9 306,1 3 0,0 3 0,1 4 0,-87 29 1,62-7-19,-161 83 0,-82 81-303,268-152 261,-19 11-176,-111 90-1,179-127 196,2 2 1,1 1-1,1 2 0,1 0 0,1 1 0,2 2 0,1 0 1,-16 34-1,17-22 36,3 1 0,1 1 0,2 0 1,2 1-1,2 0 0,2 1 0,2 0 1,2 0-1,2 0 0,2 0 0,2 0 0,13 61 1,-11-86 4,1 0 1,0 0 0,2-1 0,0 0 0,2-1-1,23 38 1,-22-43 6,0-1 0,0-1-1,1 0 1,1-1 0,0 0 0,0-1-1,1 0 1,1-1 0,25 13-1,-8-9 12,1-1 0,0-1 0,1-2 0,1-1-1,-1-2 1,47 4 0,17-4 28,101-6 0,-9-11-55,-2-8-1,0-8 0,-1-8 1,-2-8-1,228-84 1,-136 21 55,-6-13 1,314-185-1,-546 281-26,365-226 427,-305 181-195,174-155 0,-251 201-251,-1 0-1,-1-1 1,-1-1-1,-1-1 1,-1-1-1,16-30 1,-29 46-18,1-1 0,-2 0-1,1-1 1,-1 1 0,-1-1 0,0 1 0,0-1 0,-1-18 0,-1 20 1,-1 1 0,0-1 0,-1 1 0,0 0 0,0 0-1,-1 0 1,0 0 0,0 0 0,-1 0 0,1 1 0,-2 0 0,-6-10 0,-2 2-19,0 0 1,-1 1-1,0 1 0,-1 0 1,0 1-1,-1 1 1,-1 0-1,-33-16 1,5 7-356,-1 2 1,-68-16 0,5 9 97,-145-15 0,33 18-39</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5:09.592"/>
    </inkml:context>
    <inkml:brush xml:id="br0">
      <inkml:brushProperty name="width" value="0.05" units="cm"/>
      <inkml:brushProperty name="height" value="0.05" units="cm"/>
      <inkml:brushProperty name="color" value="#E71224"/>
    </inkml:brush>
  </inkml:definitions>
  <inkml:trace contextRef="#ctx0" brushRef="#br0">73 1295 12859,'-10'27'284,"2"1"1,0 0-1,-3 33 1,-5 89-98,11-98-25,-6 84 135,8 143 0,6-213-308,3-1-1,4 0 1,2 0 0,26 83-1,-30-126-17,-2 0-44,1 0 1,2-1-1,0 0 0,13 22 0,-19-38 43,1 0 1,-1-1-1,1 1 0,0 0 1,0-1-1,0 0 1,1 0-1,-1-1 0,1 1 1,0-1-1,0 0 1,0 0-1,0 0 0,1-1 1,-1 0-1,1 0 1,0 0-1,-1-1 1,1 0-1,12 1 0,14-3-65,0-1 0,0-2 1,61-15-1,-20 4 29,2 5 43,0 2 0,1 4 0,0 3 0,135 17 0,-74-4 25,0-6 0,1-6 0,186-24 0,101-22 37,3 34 257,-37 35 70,163 4-283,115-38-401,310 5 299,-119-1 28,-775 5-10,590 21 74,-406 9 77,531 38 124,-647-62-264,616 33 67,138 20-48,-762-51-22,466-3 61,-561-6-62,199-10 8,-197 14-4,0 1 0,92 18-1,44 16 36,1-7-1,193 3 1,-374-32-45,222 11 16,-168-5-12,103 23 1,-81-7-5,4 1 0,2-3 0,106 9 0,173-26 0,-83-4 0,118 26 8,-63-2 1,1-22-11,-1-26-74,0 0-52,3 26 61,-41 22 52,89 6-29,0-27 0,434-20-157,-716 19 201,0-4 1,0-6-1,120-24 0,-27-14 16,122-22 15,-99 41 14,178-32 70,72-55 668,-447 107-755,0-1 1,-1-2-1,0 0 0,-1-2 1,0-1-1,-1-1 0,-1-2 1,0 0-1,-1-2 0,-1 0 1,21-24-1,-6 0-77,-1-1 1,-2-3-1,-2-1 1,-2-1-1,45-99 1,-17 7-149,40-149 1,52-308-424,-130 439 543,0-232 0,-16 299 116,-1-68 75,-5 137-76,-1 0 0,0 0 1,-2 1-1,-12-41 0,13 56-19,0 0-1,0 0 0,-1 0 0,0 1 0,0 0 0,0-1 0,-1 2 1,0-1-1,0 0 0,0 1 0,-1 0 0,0 0 0,0 1 1,0 0-1,0 0 0,-1 0 0,0 1 0,0 0 0,0 0 1,0 0-1,-9-1 0,-15-3 12,0 2 0,0 2 0,-59 0 0,27 1-119,-193-16-612,-224-6-1402,-415 62-972,456-13 3145,3-3 638,-1667 67 1443,-623 65-1244,778-62-1215,742-99 312,356-1-35,-243 10-1430,812-1 1195</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5:10.087"/>
    </inkml:context>
    <inkml:brush xml:id="br0">
      <inkml:brushProperty name="width" value="0.05" units="cm"/>
      <inkml:brushProperty name="height" value="0.05" units="cm"/>
      <inkml:brushProperty name="color" value="#E71224"/>
    </inkml:brush>
  </inkml:definitions>
  <inkml:trace contextRef="#ctx0" brushRef="#br0">915 0 3465,'-305'26'192,"4"3"-144,-7-1-16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8:10.843"/>
    </inkml:context>
    <inkml:brush xml:id="br0">
      <inkml:brushProperty name="width" value="0.05" units="cm"/>
      <inkml:brushProperty name="height" value="0.05" units="cm"/>
      <inkml:brushProperty name="color" value="#E71224"/>
    </inkml:brush>
  </inkml:definitions>
  <inkml:trace contextRef="#ctx0" brushRef="#br0">11 4 13683,'-10'-4'55,"9"6"-1,2-1-47,0 0 1,0-1-1,0 1 1,0-1-1,0 1 1,0-1-1,0 0 1,0 1-1,0-1 1,0 0-1,0 0 1,0 0-1,1 0 1,-1 0-1,0 0 1,1 0-1,4 0 13,0 0 0,0 0 0,-1 1-1,1 0 1,0 0 0,-1 0 0,8 3 0,15 3 41,98 8-68,207-1 0,-102-8-11,475 6 49,-252-8-19,548 26-39,-429-13 65,143 3-20,0-34-25,880-11 14,-1152 24-8,175 3 1,-320 12 24,308 0 153,-4-80-97,-151 10 378,-234 50 1115,-249 9-1651,-8-1 37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03.970"/>
    </inkml:context>
    <inkml:brush xml:id="br0">
      <inkml:brushProperty name="width" value="0.05" units="cm"/>
      <inkml:brushProperty name="height" value="0.05" units="cm"/>
      <inkml:brushProperty name="color" value="#E71224"/>
    </inkml:brush>
  </inkml:definitions>
  <inkml:trace contextRef="#ctx0" brushRef="#br0">1 186 11819,'1'1'58,"1"1"1,-1-1 0,1 0 0,-1 0-1,1 0 1,0 1 0,0-2 0,-1 1-1,1 0 1,0 0 0,0-1 0,0 1-1,0-1 1,0 1 0,0-1-1,0 0 1,0 0 0,0 0 0,3 0-1,46-5-32,-40 3 103,465-45 1461,-23 7-1207,-3-26-462,-319 47 42,162-2 0,-212 21 44,1 4 0,-1 3 0,98 21 1,182 66 10,121 23 2,596 8-652,-583-119 418,-2-27 74,68-1 49,523-29-431,-689 10-1525,131-11-3179,-92 39 3403,2 38 7054,-251-12-2913,-142-12-2033,0-3 0,55-7 0,-56 1-218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27.048"/>
    </inkml:context>
    <inkml:brush xml:id="br0">
      <inkml:brushProperty name="width" value="0.05" units="cm"/>
      <inkml:brushProperty name="height" value="0.05" units="cm"/>
      <inkml:brushProperty name="color" value="#E71224"/>
    </inkml:brush>
  </inkml:definitions>
  <inkml:trace contextRef="#ctx0" brushRef="#br0">0 154 11859,'33'-4'567,"35"0"0,-7 1-277,397-30 1280,38 33-1386,-7 0-159,127-50 5,56-3-15,-349 46 42,-2 29 233,-238-9-167,-37-5-270,0-1 0,67 0 1,-111-7 136,-1-1 1,0 1-1,1 0 1,-1 0 0,0 0-1,1-1 1,-1 1 0,0-1-1,1 1 1,-1-1-1,0 1 1,0-1 0,0 0-1,0 0 1,0 1 0,1-1-1,-1 0 1,-1 0-1,1 0 1,0 0 0,0 0-1,0-1 1,0 1-1,-1 0 1,1 0 0,0 0-1,-1-1 1,1 1 0,-1 0-1,1-2 1,6-21-194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1.626"/>
    </inkml:context>
    <inkml:brush xml:id="br0">
      <inkml:brushProperty name="width" value="0.05" units="cm"/>
      <inkml:brushProperty name="height" value="0.05" units="cm"/>
    </inkml:brush>
  </inkml:definitions>
  <inkml:trace contextRef="#ctx0" brushRef="#br0">187 25 17700,'-9'-2'504,"-1"0"0,1 0 1,-1 1-1,1 0 1,-1 1-1,0 0 0,1 0 1,-1 1-1,-18 4 0,24-4-403,0 0-1,1 0 0,-1 1 1,0-1-1,1 1 0,-1 0 0,1 0 1,-1 0-1,1 0 0,0 0 1,0 1-1,0-1 0,0 1 1,1 0-1,-1 0 0,1 0 1,0 1-1,0-1 0,0 0 1,0 1-1,0-1 0,1 1 1,-1 0-1,1-1 0,0 1 0,0 0 1,0 4-1,1-6-69,0 1 0,-1-1-1,1 0 1,1 1 0,-1-1 0,0 1-1,0-1 1,1 0 0,0 1 0,-1-1-1,1 0 1,0 1 0,0-1 0,0 0-1,0 0 1,1 0 0,-1 0 0,0 0-1,1 0 1,0 0 0,-1-1 0,1 1-1,0 0 1,0-1 0,0 0 0,0 1-1,0-1 1,0 0 0,0 0 0,1 0-1,-1 0 1,0 0 0,0-1 0,1 1-1,4 0 1,1 0 13,1 0-1,0 0 1,0-1-1,0 0 1,-1-1-1,1 0 1,0 0 0,16-5-1,-11 1 4,-1-1-1,1 0 1,-1 0-1,0-2 0,22-16 1,-27 18-24,1-1 0,-2 0 1,1 0-1,-1-1 0,0 0 0,-1-1 1,1 0-1,8-17 0,-11 12 6,-4 13-28,0 1 0,0 0-1,0 0 1,0 0-1,0 0 1,0 0-1,0 0 1,0-1 0,0 1-1,0 0 1,-1 0-1,1 0 1,0 0-1,0 0 1,0 0 0,0 0-1,0 0 1,0-1-1,0 1 1,0 0-1,0 0 1,-1 0 0,1 0-1,0 0 1,0 0-1,0 0 1,0 0-1,0 0 1,0 0 0,-1 0-1,1 0 1,0 0-1,0 0 1,0 0-1,0 0 1,0 0-1,-1 0 1,1 0 0,0 0-1,0 0 1,0 0-1,0 0 1,0 0-1,0 0 1,-1 0 0,-1 1 2,0 0 0,1 1 0,-1-1 1,0 0-1,1 0 0,-1 1 0,0-1 1,1 1-1,-3 3 0,-2 5 8,0-1-1,1 1 0,0 0 0,0 1 1,-5 17-1,8-21-105,1 0 1,-1 0 0,1 0-1,0 0 1,1 1-1,-1-1 1,2 0-1,-1 0 1,3 15-1,-2-21 45,-1 1-1,1-1 1,0 1-1,0-1 0,-1 0 1,1 1-1,0-1 0,0 0 1,1 0-1,-1 1 1,0-1-1,0 0 0,1 0 1,-1 0-1,0 0 1,1-1-1,-1 1 0,1 0 1,-1-1-1,1 1 0,-1-1 1,1 1-1,-1-1 1,1 0-1,0 1 0,-1-1 1,1 0-1,0 0 1,-1 0-1,1 0 0,-1-1 1,1 1-1,0 0 1,-1-1-1,1 1 0,-1-1 1,1 1-1,-1-1 0,1 0 1,-1 0-1,2-1 1,17-15-556</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16.753"/>
    </inkml:context>
    <inkml:brush xml:id="br0">
      <inkml:brushProperty name="width" value="0.05" units="cm"/>
      <inkml:brushProperty name="height" value="0.05" units="cm"/>
      <inkml:brushProperty name="color" value="#E71224"/>
    </inkml:brush>
  </inkml:definitions>
  <inkml:trace contextRef="#ctx0" brushRef="#br0">2495 449 13547,'-67'-15'449,"-71"-25"0,-35-9-698,36 24-2975,-232-13-1,152 33 4944,162 7-639,0 2-1,0 3 1,-104 26 0,91-12-754,1 3 1,-104 53-1,59-19-428,3 5 0,-103 79 0,180-117 142,2 1 1,0 2-1,3 1 1,0 1-1,1 2 1,3 0-1,-27 47 1,36-55-8,2 0 0,1 1 1,1 0-1,1 1 0,1 0 0,1 0 0,2 1 1,1-1-1,0 1 0,2 0 0,3 49 1,1-58-18,1 0 1,1 0-1,0 0 1,2-1-1,0 1 1,0-1-1,2-1 1,0 1-1,13 17 1,-7-13-15,2-1-1,0 0 1,2-2 0,0 0 0,39 30 0,-11-17-47,0-3 1,2-1 0,1-3 0,1-2-1,80 25 1,467 87-228,-515-120 278,79 14 40,1-8 1,198 0 0,-267-21-26,0-4 0,0-5 0,-1-3 0,0-5 0,120-39 0,-119 24-19,-1-4 0,-2-5-1,-2-3 1,-2-3 0,81-63-1,-106 66-33,-3-3 0,-2-2 0,-2-3-1,-2-2 1,-3-3 0,-2-1-1,45-78 1,-76 111 19,-2-2 0,0 0 1,-2-1-1,-2 0 0,0-1 0,-2 0 0,-1-1 0,3-35 0,-8 43 15,-1 1 0,-1 0-1,-1-1 1,-1 1 0,-1 0 0,-1 0-1,-1 0 1,-1 0 0,-1 1 0,-1 0-1,-1 1 1,-12-24 0,1 14 18,0 1 0,-2 0 0,-1 1 0,-1 2 0,-2 0 0,0 2 1,-2 1-1,0 1 0,-46-26 0,16 15 0,0 3 0,-2 3 0,-1 2 0,-83-22 0,26 17-26,-1 5-1,-2 5 0,-148-5 1,14 21-8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47.269"/>
    </inkml:context>
    <inkml:brush xml:id="br0">
      <inkml:brushProperty name="width" value="0.05" units="cm"/>
      <inkml:brushProperty name="height" value="0.05" units="cm"/>
      <inkml:brushProperty name="color" value="#E71224"/>
    </inkml:brush>
  </inkml:definitions>
  <inkml:trace contextRef="#ctx0" brushRef="#br0">6 157 13291,'-6'3'1285,"10"-3"-567,19-7-321,7-1-130,305-35 941,-132 21-1332,645-40-432,-233 65 639,216-3-349,534 14-896,-1202-3 1273,180 7 46,-254-18-461,160-19-1,-106-13-240,-125 27 465,11-2-92</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2:22.546"/>
    </inkml:context>
    <inkml:brush xml:id="br0">
      <inkml:brushProperty name="width" value="0.05" units="cm"/>
      <inkml:brushProperty name="height" value="0.05" units="cm"/>
      <inkml:brushProperty name="color" value="#E71224"/>
    </inkml:brush>
  </inkml:definitions>
  <inkml:trace contextRef="#ctx0" brushRef="#br0">210 0 10506,'-6'13'480,"1"0"-1,1 0 1,0 0-1,0 0 0,-2 26 1,1 69 130,3-58-653,-40 572-214,-6 207 686,46-191 547,-12 582-377,-6-385-880,11-321-541,-13-123-118,7-150 565,13-204 347</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16.478"/>
    </inkml:context>
    <inkml:brush xml:id="br0">
      <inkml:brushProperty name="width" value="0.05" units="cm"/>
      <inkml:brushProperty name="height" value="0.05" units="cm"/>
      <inkml:brushProperty name="color" value="#E71224"/>
    </inkml:brush>
  </inkml:definitions>
  <inkml:trace contextRef="#ctx0" brushRef="#br0">1 206 13547,'11'1'77,"1"0"0,0 0 0,-1-2 0,1 1 0,-1-1 0,1-1 0,-1 0 0,1-1 0,14-5 0,4 0-36,51-14-53,-44 11 0,1 1 0,0 3 1,51-5-1,151-5 2,141-3-4,-271 20 16,190 2 19,-1 27 3,-156-7 75,265 8 0,-244-31-104,349 9-4,133-6 34,-109-5-26,341-2 17,-425-12-4,217-14 121,735-34-55,-1096 56-91,-72 0-32,461-2-18,-20-1 158,-166-2 69,-482 14-133,-1 2 0,1 1-1,33 7 1,-62-8-36,-17-1-9</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18.220"/>
    </inkml:context>
    <inkml:brush xml:id="br0">
      <inkml:brushProperty name="width" value="0.05" units="cm"/>
      <inkml:brushProperty name="height" value="0.05" units="cm"/>
      <inkml:brushProperty name="color" value="#E71224"/>
    </inkml:brush>
  </inkml:definitions>
  <inkml:trace contextRef="#ctx0" brushRef="#br0">1 317 11106,'17'-2'624,"0"0"0,1 2 1,21 1-1,-20 0-506,1-1 0,25-3 1,126-36-31,-31 4-140,-10 17-37,192-3 1,-18 4 94,411-71 47,-678 83-53,358-42 80,569 5 0,-342 68 507,-283 9-329,-74-7-581,-229-25 271,0-2 0,66-6 0,-20-10-35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2.657"/>
    </inkml:context>
    <inkml:brush xml:id="br0">
      <inkml:brushProperty name="width" value="0.05" units="cm"/>
      <inkml:brushProperty name="height" value="0.05" units="cm"/>
      <inkml:brushProperty name="color" value="#E71224"/>
    </inkml:brush>
  </inkml:definitions>
  <inkml:trace contextRef="#ctx0" brushRef="#br0">0 977 15763,'3'-5'167,"0"0"-1,0 0 0,0 0 0,1 0 0,-1 1 0,1-1 0,0 1 1,1 0-1,-1 0 0,8-4 0,4-7 214,156-166 1252,-89 90-1192,57-54 195,165-190 558,-286 311-1113,-1 0 0,-1-2 0,23-47 0,-38 65-1064,-10 13 363,-19 24 31,15-17 386,-14 15-288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3.078"/>
    </inkml:context>
    <inkml:brush xml:id="br0">
      <inkml:brushProperty name="width" value="0.05" units="cm"/>
      <inkml:brushProperty name="height" value="0.05" units="cm"/>
      <inkml:brushProperty name="color" value="#E71224"/>
    </inkml:brush>
  </inkml:definitions>
  <inkml:trace contextRef="#ctx0" brushRef="#br0">439 0 13707,'-4'4'286,"0"-1"0,0 1 0,0 0 1,1 0-1,0 0 0,0 0 0,0 0 0,0 1 0,1 0 0,-1-1 1,1 1-1,-2 9 0,-8 12 123,-57 93 486,-118 154-1,99-150-313,88-122-578,-8 8 74,2 1 0,-1 0 0,1 1 0,-6 16 0,11-27-68,1 1-1,0 0 1,0 0 0,0-1 0,0 1-1,0 0 1,0 0 0,0-1 0,0 1 0,0 0-1,0 0 1,0-1 0,1 1 0,-1 0 0,0-1-1,0 1 1,1 0 0,-1-1 0,0 1-1,1 0 1,-1-1 0,1 1 0,-1-1 0,1 1-1,-1 0 1,1-1 0,-1 1 0,1-1 0,0 0-1,-1 1 1,1-1 0,0 0 0,-1 1-1,1-1 1,0 0 0,-1 1 0,1-1 0,0 0-1,0 0 1,-1 0 0,1 0 0,0 0 0,1 0-1,33-1 180,-33 1-175,51-9 329,94-29 0,-61 14-205,-79 23-150,39-11-401,-1 2 0,50-5 0,-67 13 127</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4.838"/>
    </inkml:context>
    <inkml:brush xml:id="br0">
      <inkml:brushProperty name="width" value="0.05" units="cm"/>
      <inkml:brushProperty name="height" value="0.05" units="cm"/>
      <inkml:brushProperty name="color" value="#E71224"/>
    </inkml:brush>
  </inkml:definitions>
  <inkml:trace contextRef="#ctx0" brushRef="#br0">0 146 16852,'2'29'727,"10"55"1,-10-72-587,0-1-73,1 1 0,0-1 0,1 0 0,9 20 0,-12-28-41,1 0 0,-1-1 0,1 1 0,0-1 1,0 0-1,0 1 0,0-1 0,0 0 0,0 0 1,0 0-1,4 1 0,-4-2 6,-1 0 1,1-1-1,-1 1 0,1-1 1,0 1-1,0-1 0,-1 0 0,1 0 1,0 0-1,0 0 0,-1 0 1,1 0-1,0 0 0,0 0 1,-1-1-1,1 1 0,0-1 1,-1 1-1,1-1 0,2-1 1,3-2 92,0-1 1,0 0-1,-1 0 0,0 0 1,0-1-1,0 0 1,0 0-1,6-10 1,37-62 833,-35 54-641,14-29 378,-21 37-446,1 0 1,1 0-1,1 1 0,0 1 1,15-18-1,-24 32-239,-1-1 0,0 1 1,0 0-1,1-1 0,-1 1 1,0-1-1,1 1 0,-1 0 0,0 0 1,1-1-1,-1 1 0,1 0 1,-1 0-1,0-1 0,1 1 0,-1 0 1,1 0-1,-1 0 0,1 0 1,-1 0-1,1-1 0,-1 1 0,0 0 1,1 0-1,-1 0 0,1 0 1,-1 0-1,1 1 0,-1-1 0,1 0 1,-1 0-1,1 0 0,-1 0 1,0 0-1,1 1 0,-1-1 0,1 0 1,-1 0-1,0 1 0,1-1 1,-1 0-1,1 1 0,-1-1 0,0 0 1,0 1-1,1-1 0,-1 0 1,0 1-1,1 0 0,6 23 319,-7-22-313,6 39 299,-4-26-215,0 0 0,1-1-1,8 27 1,-11-40-96,0 0 1,1 0-1,-1 0 0,0 0 1,1 0-1,-1 0 0,1 0 1,-1 0-1,1 0 0,-1-1 1,1 1-1,0 0 0,-1 0 1,1-1-1,0 1 0,0 0 1,0-1-1,-1 1 0,1 0 1,0-1-1,0 1 0,0-1 1,0 0-1,0 1 0,0-1 1,0 0-1,0 0 0,0 1 1,0-1-1,0 0 0,0 0 1,0 0-1,0 0 1,0 0-1,0 0 0,0-1 1,0 1-1,0 0 0,0 0 1,0-1-1,0 1 0,0-1 1,2 0-1,2-3 18,0 1 1,0-1-1,0 0 0,0 0 1,-1-1-1,5-5 0,36-48 126,-34 41-99,2 0 0,0 1 0,1 1-1,0 0 1,31-23 0,-44 36-50,1 1 0,-1 0 0,1 0 0,-1 0-1,1 0 1,0 0 0,0 1 0,-1-1 0,1 0 0,0 1 0,0 0 0,0-1-1,0 1 1,0 0 0,-1 0 0,1 0 0,0 0 0,0 0 0,0 0 0,0 1-1,0-1 1,0 0 0,-1 1 0,1 0 0,0-1 0,0 1 0,-1 0-1,1 0 1,0 0 0,-1 0 0,1 0 0,-1 1 0,1-1 0,-1 0 0,0 1-1,0-1 1,1 0 0,-1 1 0,0 0 0,0-1 0,-1 1 0,2 2 0,4 8 3,-1 0 1,0 1 0,-1 0-1,4 23 1,-6-25 1,17 95-642,-21-110 195,-1 0 0,0 0 0,0 0 0,0 0 0,-1 1 1,-6-7-1,-15-12-270</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5.273"/>
    </inkml:context>
    <inkml:brush xml:id="br0">
      <inkml:brushProperty name="width" value="0.05" units="cm"/>
      <inkml:brushProperty name="height" value="0.05" units="cm"/>
      <inkml:brushProperty name="color" value="#E71224"/>
    </inkml:brush>
  </inkml:definitions>
  <inkml:trace contextRef="#ctx0" brushRef="#br0">31 1 20180,'-9'0'1825,"3"3"-1281,0 2-360,1 2 272,1 1 128,4-5-416,1-1-184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5.896"/>
    </inkml:context>
    <inkml:brush xml:id="br0">
      <inkml:brushProperty name="width" value="0.05" units="cm"/>
      <inkml:brushProperty name="height" value="0.05" units="cm"/>
      <inkml:brushProperty name="color" value="#E71224"/>
    </inkml:brush>
  </inkml:definitions>
  <inkml:trace contextRef="#ctx0" brushRef="#br0">0 173 16219,'2'2'176,"-1"-1"-1,0 1 0,0 0 1,0 0-1,0 0 0,0 0 0,0 0 1,0 0-1,0 0 0,-1 0 1,1 0-1,-1 0 0,1 4 0,0-1 151,33 137 2028,43 147-991,-71-278-995,-3-12 45,-1-20 54,-8-32 79,-2 0 1,-17-57-1,15 69-423,11 44-120,1 0 0,0-1 0,-1 1 0,1-1 1,0 0-1,1 1 0,-1-1 0,0 0 1,0 0-1,1-1 0,-1 1 0,5 2 1,-2-1-9,0 0-1,0-1 1,0 1 0,0-1 0,1 0 0,-1-1 0,9 2 0,-8-2 3,0-2 0,0 1 0,1-1 1,-1 0-1,0 0 0,0-1 0,0 0 0,0 0 0,0 0 1,-1-1-1,1 1 0,-1-1 0,0-1 0,1 1 1,-1-1-1,-1 0 0,1 0 0,0-1 0,-1 1 0,7-10 1,-2 2 1,0 0 1,-1-1 0,-1 0 0,1-1 0,-2 0-1,0 0 1,6-21 0,-7 14 11,-1 1-1,2-43 1,-5 53-7,-1-1 0,-1 1 0,0 0 0,0 0 0,-1-1 0,0 1 0,-7-18-1,9 26-3,-1 1 0,1-1 0,-1 0 0,0 1 0,0-1 0,0 1-1,0-1 1,0 1 0,0 0 0,0-1 0,0 1 0,0 0-1,-1 0 1,1-1 0,0 1 0,-1 0 0,1 1 0,-1-1-1,1 0 1,-1 0 0,0 1 0,1-1 0,-1 0 0,0 1-1,1 0 1,-1-1 0,0 1 0,1 0 0,-4 0 0,3 1-1,-1 0 1,1-1 0,-1 1 0,1 1 0,0-1 0,-1 0 0,1 0 0,0 1 0,0 0 0,0-1 0,0 1 0,0 0 0,0 0 0,1 0 0,-1 0 0,0 0 0,1 0 0,0 1 0,-2 1 0,-5 15 0,0-1 1,1 1 0,1 1-1,1-1 1,-5 34 0,6-21 10,1-1-1,4 63 1,0-84-9,0 1 0,0-1 0,1 0 0,1 0 0,0 0 1,5 13-1,-7-20-2,0-1 0,1 0 0,-1 1 1,0-1-1,1 0 0,-1 0 0,1 0 1,-1 0-1,1 0 0,0-1 0,0 1 0,0 0 1,0-1-1,0 0 0,0 1 0,1-1 1,-1 0-1,0 0 0,1 0 0,-1 0 1,1-1-1,-1 1 0,1-1 0,-1 1 0,1-1 1,-1 0-1,1 0 0,-1 0 0,1 0 1,4-1-1,1-1 2,0-1 1,0 1-1,0-1 1,0-1-1,-1 0 0,1 0 1,-1 0-1,0-1 1,7-6-1,9-9 1,24-28-1,-32 31 1,1 1 0,0 1 0,23-16 0,-38 30-1,1 0-1,-1 0 1,1 0-1,-1 0 1,1 0-1,0 0 1,-1 1-1,1-1 1,0 0-1,0 1 1,0 0-1,-1-1 1,1 1-1,0 0 1,0 0-1,3 0 1,-4 1 1,1-1 0,-1 1 0,0 0 0,0 0 1,0 0-1,1 0 0,-1 0 0,0 0 0,0 0 1,0 0-1,0 0 0,-1 1 0,1-1 0,0 0 0,0 0 1,-1 1-1,1-1 0,-1 1 0,1-1 0,-1 0 1,0 1-1,1 1 0,5 32 44,-1 0 0,-2 1-1,-2 51 1,0-21-750,0-54 571,-1-12 127,0 0-1,0 0 1,0 0-1,0 0 1,0 0-1,1 0 1,-1 0 0,0 0-1,0 0 1,0-1-1,0 1 1,0 0-1,0 0 1,0 0 0,0 0-1,0 0 1,0 0-1,1 0 1,-1 0-1,0 0 1,0 0 0,0 1-1,0-1 1,0 0-1,0 0 1,0 0-1,0 0 1,0 0 0,0 0-1,1 0 1,-1 0-1,0 0 1,0 0-1,0 0 1,0 0 0,0 0-1,0 0 1,0 0-1,0 0 1,0 0-1,0 1 1,0-1 0,0 0-1,0 0 1,0 0-1,0 0 1,0 0-1,0 0 1,0 0 0,0 0-1,0 1 1,4-18-234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2.296"/>
    </inkml:context>
    <inkml:brush xml:id="br0">
      <inkml:brushProperty name="width" value="0.05" units="cm"/>
      <inkml:brushProperty name="height" value="0.05" units="cm"/>
    </inkml:brush>
  </inkml:definitions>
  <inkml:trace contextRef="#ctx0" brushRef="#br0">200 49 12715,'7'-2'1477,"1"-2"0,-1 1 1,1-1-1,11-8 1,-18 12-1396,-1-1 0,0 1 0,1 0 0,-1 0 0,0 0 0,0 0 0,1-1 0,-1 1 0,0 0 0,0 0 0,0-1 0,1 1 0,-1 0 0,0 0 0,0-1 0,0 1 0,0 0 0,0-1 0,0 1 0,1 0 0,-1 0 0,0-1 0,0 1 0,0 0 0,0-1 0,0 1 0,0 0 0,0-1 0,0 1 0,0 0 0,0-1 0,-1 1 0,1 0 0,0-1 0,-11-6 1403,-15 1-212,19 6-1201,0 1 0,0 0 1,-1 0-1,1 0 1,1 1-1,-1 0 1,0 1-1,0 0 1,1 0-1,-1 0 1,1 1-1,0 0 1,0 0-1,1 0 1,-1 1-1,-9 10 1,3-2-34,0 1 0,0 1 0,2 0 0,0 0 0,-13 26 0,20-34-13,0-1-1,1 1 0,0 0 1,-3 12-1,5-17-21,-1-1 1,1 1-1,0-1 0,0 1 0,0-1 1,0 1-1,0-1 0,0 1 1,0-1-1,1 1 0,-1-1 1,0 1-1,1-1 0,-1 1 1,1-1-1,0 0 0,-1 1 1,1-1-1,0 0 0,0 1 1,0-1-1,0 0 0,0 0 1,0 0-1,0 0 0,0 0 1,1 0-1,-1 0 0,2 0 1,4 2-70,0-1 1,0 0 0,1 0-1,-1 0 1,0-1 0,1-1-1,0 1 1,13-2 0,65-11-1767,-64 9 1123,113-27-2258,-101 19 1921</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7.729"/>
    </inkml:context>
    <inkml:brush xml:id="br0">
      <inkml:brushProperty name="width" value="0.05" units="cm"/>
      <inkml:brushProperty name="height" value="0.05" units="cm"/>
      <inkml:brushProperty name="color" value="#E71224"/>
    </inkml:brush>
  </inkml:definitions>
  <inkml:trace contextRef="#ctx0" brushRef="#br0">53 310 15091,'11'-4'217,"0"1"-1,-1-2 0,1 1 1,-1-1-1,0-1 1,0 0-1,-1-1 0,1 1 1,-2-2-1,1 1 0,12-15 1,-10 8 86,0-2 0,0 0 0,13-27 1,-21 37-189,0 1 0,-1-1 1,0 0-1,0 0 1,-1 0-1,1 0 1,-1 0-1,0 0 1,-1 0-1,1 0 1,-1-1-1,-1 1 1,1 0-1,-1 0 1,-2-6-1,3 10-60,-1 0 0,0 0 0,0 0-1,0 0 1,0 0 0,0 1-1,0-1 1,0 0 0,0 1 0,-1-1-1,1 1 1,-1-1 0,1 1-1,-1 0 1,0 0 0,1-1 0,-1 1-1,0 0 1,-3-1 0,2 1 21,-1 1 1,1-1 0,-1 0-1,0 1 1,1 0 0,-1 0-1,0 0 1,1 0 0,-1 1-1,-4 0 1,-1 2 52,0-1 0,0 1 1,0 1-1,1 0 0,0 0 0,0 0 1,0 1-1,-7 6 0,5-2-42,1 0 0,1 0 0,-1 1 0,2 0 0,-1 1 0,2 0 0,-1 0 0,1 0 0,1 1 0,0-1 0,1 2 0,-4 14 0,7-19-58,-1-1 0,1 1 0,1-1 0,-1 1 0,1 0 0,1-1 0,-1 1 0,1-1 0,4 13 0,-4-15-18,1 0 0,0 0 0,1 0 0,-1-1 0,1 1 0,0-1 0,0 1 0,0-1 0,0 0 0,1-1 1,0 1-1,0 0 0,0-1 0,0 0 0,6 3 0,-5-3-70,1 0 1,0-1 0,0 0-1,0 0 1,0 0 0,0-1-1,1 0 1,-1 0 0,0 0-1,1-1 1,-1 0 0,0 0-1,1-1 1,-1 0 0,0 0-1,1 0 1,10-5 0,1-1-112,0 0 1,-1-2-1,0 0 1,27-19-1,0-6-206</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9.534"/>
    </inkml:context>
    <inkml:brush xml:id="br0">
      <inkml:brushProperty name="width" value="0.05" units="cm"/>
      <inkml:brushProperty name="height" value="0.05" units="cm"/>
      <inkml:brushProperty name="color" value="#E71224"/>
    </inkml:brush>
  </inkml:definitions>
  <inkml:trace contextRef="#ctx0" brushRef="#br0">132 102 13755,'3'-7'680,"0"-1"1,0 1-1,0-1 1,1-12-1,-3 18-563,-1 1 1,0 0-1,1 0 0,-1 0 0,0 0 0,0-1 0,0 1 0,0 0 1,0 0-1,0 0 0,-1-1 0,1 1 0,0 0 0,0 0 1,-1 0-1,1 0 0,-1-1 0,1 1 0,-1 0 0,0 0 1,1 0-1,-1 0 0,0 0 0,0 1 0,0-1 0,1 0 0,-1 0 1,0 0-1,0 1 0,0-1 0,0 0 0,0 1 0,-1-1 1,1 1-1,0-1 0,0 1 0,0 0 0,0-1 0,0 1 1,-2 0-1,-1 0-13,1 0 0,0 1 0,0 0 0,-1-1 0,1 1 0,0 0 0,0 0 0,0 1 1,0-1-1,0 1 0,0-1 0,1 1 0,-1 0 0,0 0 0,1 0 0,-1 0 0,1 1 0,0-1 1,0 1-1,-2 2 0,-4 5-14,1 0 0,1 1 1,0 0-1,-5 11 1,6-9-68,0-1 0,1 1 0,-4 20 0,7-29-25,1 1 0,-1-1 0,1 0-1,0 1 1,0-1 0,0 1 0,0-1 0,1 1 0,0-1 0,0 1 0,0-1 0,0 0-1,4 8 1,-4-10 2,0-1 0,0 0-1,0 1 1,1-1 0,-1 0-1,0 0 1,0 0 0,1 0 0,-1 0-1,1-1 1,-1 1 0,1 0-1,-1 0 1,1-1 0,-1 1-1,1-1 1,-1 0 0,1 1-1,0-1 1,-1 0 0,1 0 0,-1 0-1,1 0 1,0 0 0,-1 0-1,4-2 1,2 1 6,-1-1-1,1 0 1,-1-1 0,12-6-1,-3 0 35,0-1-1,0 0 0,-2-1 1,1-1-1,-1 0 0,20-26 1,58-92 758,-89 127-766,9-12 300,-13 25 104,-5 18-251,5-4-125,0 1-1,2-1 1,3 34-1,-2-52-98,-1 1-1,1 0 0,1-1 0,-1 1 1,1-1-1,0 1 0,1-1 0,0 0 1,0 0-1,0 0 0,0 0 0,1-1 1,0 1-1,0-1 0,1 0 0,0 0 1,5 4-1,-6-6-14,0-1 0,0 0 0,0 0-1,0-1 1,1 1 0,-1-1 0,0 0 0,1 0 0,-1 0 0,1-1 0,0 1 0,-1-1-1,1 0 1,-1 0 0,1-1 0,-1 0 0,1 1 0,4-3 0,21-8-264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3.102"/>
    </inkml:context>
    <inkml:brush xml:id="br0">
      <inkml:brushProperty name="width" value="0.05" units="cm"/>
      <inkml:brushProperty name="height" value="0.05" units="cm"/>
      <inkml:brushProperty name="color" value="#E71224"/>
    </inkml:brush>
  </inkml:definitions>
  <inkml:trace contextRef="#ctx0" brushRef="#br0">2 1 23293,'0'4'1648,"-2"-2"-1560,2-1-344,3-1-1296,0-1 1176,-1 1-248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0.684"/>
    </inkml:context>
    <inkml:brush xml:id="br0">
      <inkml:brushProperty name="width" value="0.05" units="cm"/>
      <inkml:brushProperty name="height" value="0.05" units="cm"/>
      <inkml:brushProperty name="color" value="#E71224"/>
    </inkml:brush>
  </inkml:definitions>
  <inkml:trace contextRef="#ctx0" brushRef="#br0">0 1 16692,'8'27'842,"-2"1"1,-1 0-1,1 36 1,0-10-237,64 389 353,-66-430-739,-2-20 97,-2-28 134,0 32-450,0-69 487,-1-25-159,3 1 0,21-126 1,-22 212-331,2 0-1,-1 0 1,2 1 0,7-19 0,-10 26-8,0 1 0,0-1-1,0 1 1,0-1 0,1 1 0,-1-1 0,0 1 0,0 0 0,1-1 0,-1 1-1,1 0 1,-1 0 0,1 0 0,3-1 0,-4 2-7,1-1-1,-1 1 1,0 0-1,1 0 1,-1 0 0,1 0-1,-1 0 1,0 1-1,1-1 1,-1 0 0,1 1-1,-1-1 1,0 1-1,1-1 1,-1 1 0,0 0-1,0-1 1,0 1-1,1 0 1,-1 0 0,0 0-1,1 2 1,0-2-4,-1 0 0,0 1 1,0-1-1,0 1 0,1-1 1,-1 1-1,-1-1 0,1 1 1,0 0-1,0-1 0,-1 1 1,1 0-1,-1 0 0,1-1 1,-1 1-1,0 0 0,1 3 1,-2-1 11,1 0 1,-1-1-1,1 1 1,-1 0-1,0-1 1,-1 1-1,1-1 1,-3 5 0,-3 4 83,0-1 0,-1 0 0,-17 19 1,17-21-42,-40 40 380,44-45-433,0-1 1,0 1-1,-1-1 1,1 0-1,-1-1 1,0 1-1,1-1 0,-1 0 1,-10 3-1,15-5-13,-1 1 0,1-1-1,0 0 1,-1 0 0,1 0-1,0 0 1,-1 0 0,1 0-1,0 0 1,-1 0 0,1 0-1,0 0 1,-1 0 0,1 0-1,0 0 1,-1 0 0,1-1-1,0 1 1,-1 0 0,1 0-1,0 0 1,0 0 0,-1-1-1,1 1 1,0 0-1,-1 0 1,1 0 0,0-1-1,0 1 1,0 0 0,-1-1-1,1 1 1,0 0 0,0 0-1,0-1 1,0 1 0,-1 0-1,1-1 1,0 1 0,0 0-1,0-1 1,0 1 0,0 0-1,0-1 1,0 1 0,0 0-1,0-1 1,0 1 0,0 0-1,0-1 1,1 1 0,5-20-514,-6 20 547,15-30-469,6-8-140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1.145"/>
    </inkml:context>
    <inkml:brush xml:id="br0">
      <inkml:brushProperty name="width" value="0.05" units="cm"/>
      <inkml:brushProperty name="height" value="0.05" units="cm"/>
      <inkml:brushProperty name="color" value="#E71224"/>
    </inkml:brush>
  </inkml:definitions>
  <inkml:trace contextRef="#ctx0" brushRef="#br0">32 1 17612,'-1'30'927,"-1"0"1,-8 46-1,5-48-460,1-1-1,2 1 0,1 31 0,1-55-420,0 1-1,1-1 0,0 0 1,0 0-1,0 0 0,1 0 1,-1 0-1,3 5 0,-3-9-33,-1 1-1,1 0 1,-1-1-1,0 1 1,1 0-1,-1-1 1,1 1-1,0-1 1,-1 1-1,1-1 1,-1 1-1,1-1 1,0 0-1,-1 1 1,1-1-1,0 0 1,0 1-1,-1-1 1,3 0-1,-2 0 2,0 0 0,0 0 0,0-1 0,0 1 0,0 0 0,0-1 0,0 1 0,0 0-1,-1-1 1,1 0 0,0 1 0,0-1 0,0 1 0,0-1 0,-1 0 0,1 0 0,0 1 0,-1-1 0,2-1 0,1-3 50,0-1 0,0 0 0,0 1 0,-1-1 1,0 0-1,0 0 0,0 0 0,-1 0 0,0-1 1,0 1-1,-1 0 0,1-1 0,-2-8 0,0-7 203,-1 1 1,-8-33-1,-7-9 238,16 59-467,-1 0 0,1 0 0,-1-1 0,0 1 0,-1 0 0,1 1 0,-1-1 0,1 0 0,-1 1 0,0-1 0,-5-3 0,8 7-35,0 0 1,-1-1-1,1 1 1,0 0-1,0 0 1,0 0 0,0 0-1,-1 0 1,1 0-1,0 0 1,0 0-1,0 0 1,-1 0-1,1 0 1,0 0-1,0 0 1,0 0-1,-1 0 1,1 0-1,0 0 1,0 0-1,0 0 1,0 0-1,-1 0 1,1 0 0,0 0-1,0 0 1,0 0-1,-1 0 1,1 0-1,0 0 1,0 0-1,0 1 1,0-1-1,0 0 1,-1 0-1,1 0 1,0 0-1,0 1 1,-3 9 51,3 12-10,1-15-54,0 1 1,1-1 0,0 0-1,0 0 1,1 0 0,0 0-1,0 0 1,6 8 0,-8-12-42,1-1 0,-1 0 0,1 0 0,0 0 0,0 0 0,0 0 0,0 0 0,0 0 1,0-1-1,1 1 0,-1-1 0,1 0 0,-1 1 0,1-1 0,-1 0 0,1-1 1,0 1-1,-1 0 0,1-1 0,0 1 0,0-1 0,-1 0 0,1 0 0,0 0 0,4-1 1,1-1-101,0 0 0,0-1 0,0 0 0,0-1 0,-1 1 0,1-1 0,-1-1 0,0 1 0,0-1 1,7-8-1,-7 8 18,33-25-424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2.233"/>
    </inkml:context>
    <inkml:brush xml:id="br0">
      <inkml:brushProperty name="width" value="0.05" units="cm"/>
      <inkml:brushProperty name="height" value="0.05" units="cm"/>
      <inkml:brushProperty name="color" value="#E71224"/>
    </inkml:brush>
  </inkml:definitions>
  <inkml:trace contextRef="#ctx0" brushRef="#br0">106 181 15123,'-3'5'290,"-58"77"3836,54-72-3665,2 1 1,-1-1 0,1 1 0,1 0 0,-1 0 0,-2 18 0,6-27-408,1 0 0,-1 0 0,1 0 1,0 0-1,0 0 0,0 0 0,0 0 0,0 1 1,1-1-1,-1 0 0,1 0 0,0 2 1,-1-3-35,1 0 1,-1-1 0,0 1 0,1 0 0,-1-1-1,1 1 1,0 0 0,-1-1 0,1 1-1,-1-1 1,1 1 0,0-1 0,-1 1 0,1-1-1,0 0 1,0 1 0,-1-1 0,1 0-1,0 1 1,0-1 0,1 0 0,0 0-8,1 0 1,0 0 0,-1-1 0,1 1-1,-1-1 1,1 1 0,0-1 0,-1 0-1,0 0 1,1 0 0,-1 0 0,0-1-1,1 1 1,-1-1 0,0 1 0,0-1-1,2-2 1,13-15 58,0 0 0,-1-1 0,-2-1 1,23-41-1,5-7 282,-42 68-341,1 0 0,-1 0 0,1 0 1,0 0-1,-1 0 0,1 1 0,0-1 0,-1 0 0,1 1 0,0-1 1,0 0-1,0 1 0,0-1 0,1 0 0,-2 1-8,1 0 0,-1 0 0,0 0 0,0 0 0,1 0 0,-1 0 0,0 0 0,0 1 0,1-1 0,-1 0 0,0 0 0,0 0 0,1 0 0,-1 1 0,0-1 0,0 0 0,1 0 0,-1 0 0,0 1 0,0-1 0,0 0 0,0 0 0,1 1 0,-1-1-1,0 0 1,0 0 0,0 1 0,0-1 0,0 0 0,0 1 0,0-1 0,4 33 174,-4-26-167,0-5-9,0 5 14,1 0-1,0 0 1,0 1 0,0-1 0,4 10-1,-4-16-14,0 1-1,-1-1 0,1 1 1,0-1-1,0 0 0,0 1 1,0-1-1,0 0 1,0 0-1,0 1 0,0-1 1,0 0-1,1 0 0,-1 0 1,0-1-1,1 1 0,-1 0 1,1 0-1,-1-1 0,1 1 1,-1-1-1,1 1 0,-1-1 1,1 0-1,0 0 0,-1 1 1,1-1-1,-1 0 0,1 0 1,0-1-1,1 1 0,8-2 0,-1-1 0,1 0-1,-1 0 1,0-1-1,16-9 1,50-32-17,-30 16 4,-42 27 12,5-4-7,0 1 0,0 0 0,1 0 0,-1 1 0,1 0 1,0 1-1,0 0 0,17-3 0,-26 6 6,0 0-1,0 0 1,1 1 0,-1-1 0,0 0 0,1 0-1,-1 1 1,0-1 0,0 1 0,1-1-1,-1 1 1,0-1 0,0 1 0,0 0 0,0-1-1,0 1 1,0 0 0,0 0 0,0 0 0,0 0-1,0 0 1,-1 0 0,1 0 0,0 0-1,-1 0 1,1 0 0,0 1 0,-1-1 0,0 0-1,1 0 1,-1 1 0,0-1 0,1 3 0,0 4 4,-1 0 1,1 0 0,-1 0 0,-2 10 0,2-10 3,-4 31 93,4-39-97,0 0 0,0 0 0,0 1 0,0-1 0,-1 0 0,1 0 0,0 0 0,0 0 0,0 1 1,0-1-1,0 0 0,0 0 0,0 0 0,0 1 0,0-1 0,0 0 0,0 0 0,0 0 0,1 0 0,-1 1 0,0-1 0,0 0 0,0 0 0,0 0 0,0 0 0,0 1 0,0-1 0,0 0 0,1 0 0,-1 0 0,0 0 0,0 0 0,0 1 0,0-1 0,0 0 0,1 0 1,-1 0-1,0 0 0,0 0 0,0 0 0,0 0 0,1 0 0,-1 0 0,0 0 0,0 0 0,0 0 0,1 0 0,-1 0 0,0 0 0,0 0 0,0 0 0,1 0 0,11-8 100,13-20 9,-24 28-106,49-63 176,12-15-58,-43 63-135,-12 16-8,-4 10 4,-7 33-7,2-37 25,1 1 0,0-1 1,0 1-1,1 0 0,0-1 1,0 1-1,1-1 1,0 1-1,0-1 0,3 8 1,-4-13-2,1-1 0,-1 0 0,1 0 0,-1 0 0,1 0 1,0 0-1,0 0 0,0 0 0,0 0 0,0 0 0,0-1 1,0 1-1,0 0 0,0 0 0,0-1 0,0 1 0,0-1 1,0 1-1,0-1 0,1 1 0,-1-1 0,2 1 0,0-1 2,1 0 0,-1 0 0,0-1-1,0 1 1,0 0 0,0-1-1,0 0 1,0 0 0,3-1-1,6-4 9,0 0 0,0 0 0,13-11 0,-24 17-12,14-11 10,-2 3-10,0-1 0,0 0 0,-1-1 0,0-1 1,0 0-1,-1 0 0,11-16 0,-21 25 1,-1 1-1,1 0 1,0-1 0,-1 1 0,1 0-1,-1-1 1,1 1 0,-1-1 0,0 1-1,1-1 1,-1 1 0,0-1 0,0-2-1,-1 4 4,1-1-1,0 0 1,-1 1-1,1-1 1,0 1 0,-1-1-1,1 0 1,-1 1-1,1-1 1,-1 1-1,0-1 1,1 1-1,-1-1 1,1 1-1,-1 0 1,0-1-1,1 1 1,-1 0-1,0 0 1,1-1-1,-1 1 1,0 0-1,0 0 1,1 0 0,-1 0-1,0 0 1,0 0-1,1 0 1,-1 0-1,0 0 1,0 0-1,1 0 1,-1 0-1,0 1 1,0-1-1,1-2 54,0-1-1,1 1 1,-1-1-1,1 1 1,-1 0-1,1-1 1,0 1-1,1-4 0,11-12-22,-12 16-35,0 0 0,0 0 0,0 0-1,0 1 1,1-1 0,-1 1-1,0-1 1,1 1 0,-1-1 0,1 1-1,-1 0 1,3-1 0,-4 2 0,0 0 1,0 0 0,0 0-1,0 0 1,0 0 0,0 0-1,0 0 1,0 0 0,0 1-1,0-1 1,0 0 0,1 0-1,-1 0 1,0 0 0,0 0-1,0 0 1,0 0 0,0 0-1,0 0 1,0 0 0,0 0-1,0 0 1,0 0-1,0 0 1,0 0 0,1 1-1,-1-1 1,0 0 0,0 0-1,0 0 1,0 0 0,0 0-1,0 0 1,0 0 0,0 0-1,1 0 1,-1 0 0,0 0-1,0 0 1,0 0 0,0 0-1,0-1 1,0 1 0,-3 12-11,2-7 12,-1 1 0,1-1 0,1 1-1,-1 0 1,1-1 0,0 1 0,0 0-1,1-1 1,0 1 0,0-1 0,0 1-1,0 0 1,1-1 0,0 0 0,0 1-1,1-1 1,-1 0 0,1 0 0,0-1-1,0 1 1,1 0 0,0-1 0,-1 0-1,1 0 1,1 0 0,-1 0 0,1-1-1,-1 0 1,1 0 0,0 0 0,0 0-1,0-1 1,8 3 0,-1 3 194,3 0-1900,-14-8 1620,-1 0 0,1 0 0,-1 0 0,1 0 0,0 0 1,-1 0-1,1 0 0,-1 0 0,1 0 0,-1 0 1,1-1-1,-1 1 0,1 0 0,-1 0 0,1-1 0,-1 1 1,1 0-1,-1-1 0,1 1 0,-1 0 0,1-1 0,-1 1 1,0-1-1,1 1 0,-1 0 0,0-1 0,1 1 0,-1-2 1,7-8-573,1-2-213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2.697"/>
    </inkml:context>
    <inkml:brush xml:id="br0">
      <inkml:brushProperty name="width" value="0.05" units="cm"/>
      <inkml:brushProperty name="height" value="0.05" units="cm"/>
      <inkml:brushProperty name="color" value="#E71224"/>
    </inkml:brush>
  </inkml:definitions>
  <inkml:trace contextRef="#ctx0" brushRef="#br0">69 12 15155,'11'-12'3180,"-17"21"-79,-6 10-1741,-4 7-432,7-14-746,2 1 0,0 0-1,0 0 1,-8 25 0,15-38-179,0 1-1,0-1 0,0 0 0,0 1 1,-1-1-1,1 0 0,0 1 0,0-1 1,0 0-1,0 1 0,0-1 0,0 0 1,0 1-1,0-1 0,1 0 0,-1 0 1,0 1-1,0-1 0,0 0 1,0 1-1,0-1 0,0 0 0,1 0 1,-1 1-1,0-1 0,0 0 0,0 0 1,1 1-1,-1-1 0,0 0 0,0 0 1,1 1-1,13-1 21,23-11-46,-24 7 23,9-1 2,-1 1 1,0 1 0,1 0-1,0 2 1,0 1-1,-1 1 1,1 0-1,0 2 1,21 5-1,-41-8-1,0 0 0,0 1 0,0-1 0,0 1 0,0 0 0,-1-1 0,1 1 0,0 0 0,0 0 0,-1 0 0,1 0 0,-1 1 0,1-1-1,-1 0 1,1 1 0,-1-1 0,0 1 0,0-1 0,0 1 0,1-1 0,-2 1 0,1 0 0,1 2 0,-2-1 15,1-1 0,-1 0 0,-1 0 1,1 1-1,0-1 0,0 0 0,-1 1 1,0-1-1,1 0 0,-1 0 0,0 0 0,0 0 1,0 0-1,0 0 0,0 0 0,-1 0 0,1 0 1,0 0-1,-3 1 0,-10 13 222,0-1 1,-33 26-1,40-36-249,0 0 0,0 0-1,0-1 1,-1 0 0,0 0-1,0-1 1,0 0 0,0 0-1,0-1 1,-10 2 0,16-4 28,-1 0 1,0 0 0,1 0-1,-1 0 1,0 0 0,1-1-1,-1 1 1,1-1-1,-1 1 1,1-1 0,-1 0-1,1 0 1,-1 0 0,1-1-1,0 1 1,0 0 0,-1-1-1,1 1 1,0-1-1,0 0 1,1 0 0,-1 0-1,0 0 1,1 0 0,-1 0-1,1 0 1,0-1-1,-1 1 1,1 0 0,0-1-1,-1-4 1,-13-41-87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4.334"/>
    </inkml:context>
    <inkml:brush xml:id="br0">
      <inkml:brushProperty name="width" value="0.05" units="cm"/>
      <inkml:brushProperty name="height" value="0.05" units="cm"/>
      <inkml:brushProperty name="color" value="#E71224"/>
    </inkml:brush>
  </inkml:definitions>
  <inkml:trace contextRef="#ctx0" brushRef="#br0">0 225 16211,'3'3'284,"0"0"0,1 0-1,-1 0 1,0 0-1,1-1 1,0 1-1,0-1 1,-1 0 0,1 0-1,1 0 1,-1-1-1,0 1 1,0-1 0,0 0-1,1 0 1,5 0-1,-4-1-20,1 0 0,-1-1 0,0 0 0,1 0 0,-1 0 0,0-1 0,0 0 0,0 0 0,0 0 0,8-5 0,-4 1-84,1-1 0,-1 0 1,-1 0-1,1-1 0,-1 0 0,-1-1 1,0 0-1,0 0 0,0-1 1,-1 1-1,8-18 0,-13 23-160,0 0 1,0-1-1,-1 1 0,1-1 0,-1 0 1,0 1-1,-1-1 0,1 0 0,-1 0 1,0 0-1,0 1 0,-1-1 1,1 0-1,-1 0 0,0 1 0,0-1 1,-3-6-1,3 9-16,0-1 0,-1 1 0,1 0 0,-1 0 0,1 0 0,-1 0 1,0 0-1,0 0 0,0 0 0,0 0 0,0 1 0,-1-1 0,1 1 0,0 0 1,-1 0-1,1 0 0,-1 0 0,1 0 0,-1 0 0,1 0 0,-1 1 0,1-1 0,-1 1 1,0 0-1,1 0 0,-1 0 0,0 0 0,1 1 0,-1-1 0,0 1 0,1-1 1,-4 2-1,-2 1 1,0 0 0,1 0 0,-1 0 0,1 1 1,0 0-1,0 1 0,0 0 0,1 0 0,-1 0 1,1 1-1,1 0 0,-1 0 0,1 0 0,-8 12 0,6-7-3,1 0-1,-1 1 0,2-1 1,0 2-1,0-1 0,1 0 0,1 1 1,-4 20-1,6-27-1,1 1 0,0-1 1,0 1-1,0-1 0,1 1 0,0-1 0,0 1 0,1-1 1,-1 0-1,4 7 0,-3-9-5,-1-1 0,1 1 0,1-1 0,-1 1 0,0-1 0,1 0 0,0 0 0,0 0 0,0 0 0,0 0 0,0-1 0,0 1 0,1-1 0,-1 0 0,1 0 0,0 0 0,4 1 0,3 0-75,0 0 0,-1-1 0,1 0 0,0-1-1,0-1 1,0 1 0,0-2 0,0 1 0,0-2 0,0 1 0,0-2 0,-1 1 0,1-2 0,-1 1 0,0-1 0,11-6 0,25-21-194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4.902"/>
    </inkml:context>
    <inkml:brush xml:id="br0">
      <inkml:brushProperty name="width" value="0.05" units="cm"/>
      <inkml:brushProperty name="height" value="0.05" units="cm"/>
      <inkml:brushProperty name="color" value="#E71224"/>
    </inkml:brush>
  </inkml:definitions>
  <inkml:trace contextRef="#ctx0" brushRef="#br0">18 1 17892,'11'27'1289,"-1"1"0,-1 0 1,-2 1-1,6 44 0,-4-23-472,9 53 326,15 71-49,-24-138-1007,1 0 0,26 58 0,-29-81-104,-7-13 16,0 0 0,0 0 0,1 0 0,-1 0 0,0 0 1,0 0-1,0 0 0,0 0 0,0 0 0,0 0 0,0 0 0,0 0 0,0-1 0,0 1 0,0 0 0,0 0 0,0 0 0,0 0 0,0 0 0,0 0 0,0 0 0,0 0 0,0 0 0,0 0 0,0 0 0,0 0 0,0 0 0,1 0 0,-1 0 0,0 0 0,0 0 0,0 0 0,0 0 0,0 0 0,0 0 0,0 0 0,0 0 1,0 0-1,0 0 0,0 0 0,0 0 0,0 0 0,0 0 0,0 0 0,0 0 0,0 0 0,0 1 0,0-1 0,0 0 0,1 0 0,-1 0 0,0 0 0,0 0 0,0 0 0,0 0 0,-9-23-98,-26-36-173,-2 1-1,-68-79 1,99 124 236,6 12 35,0 1-1,0 0 0,0 0 0,0-1 1,0 1-1,1 0 0,-1 0 1,0-1-1,0 1 0,0 0 0,1 0 1,-1-1-1,0 1 0,0 0 0,1 0 1,-1 0-1,0-1 0,0 1 0,1 0 1,-1 0-1,0 0 0,1 0 0,-1 0 1,0 0-1,1 0 0,-1 0 1,1 0-1,31 1-292,-20 1 12,197 3-4514,-139-7 3814</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5.336"/>
    </inkml:context>
    <inkml:brush xml:id="br0">
      <inkml:brushProperty name="width" value="0.05" units="cm"/>
      <inkml:brushProperty name="height" value="0.05" units="cm"/>
      <inkml:brushProperty name="color" value="#E71224"/>
    </inkml:brush>
  </inkml:definitions>
  <inkml:trace contextRef="#ctx0" brushRef="#br0">156 21 18524,'-12'4'480,"1"0"0,1 1 0,-1 1 0,1 0 0,0 0-1,0 1 1,0 0 0,1 1 0,0 0 0,1 0 0,0 1 0,0 0 0,-7 11 0,13-16-364,0 0 1,0 0-1,0 0 1,1 0-1,0 0 1,0 0 0,0 0-1,0 0 1,0 0-1,1 1 1,0-1-1,0 7 1,1-9-82,-1 1 1,1-1-1,-1 1 0,1-1 1,0 0-1,0 1 0,0-1 1,0 0-1,0 0 0,1 0 1,-1 1-1,1-1 1,-1-1-1,1 1 0,0 0 1,0 0-1,0-1 0,0 1 1,0-1-1,0 1 1,0-1-1,4 2 0,5 0-7,-1 1 0,1-2 0,0 1 0,0-2-1,0 1 1,0-1 0,0-1 0,0 0 0,0-1 0,0 0 0,11-2-1,-9 0-21,0 0-1,0 0 1,-1-1-1,1-1 0,-1 0 1,0 0-1,0-2 1,19-13-1,-28 19-2,-1-1-1,1 0 1,-1 0 0,0 0-1,0 0 1,0 0-1,0-1 1,0 1 0,0-1-1,0 1 1,-1-1 0,1 0-1,-1 0 1,0 1-1,0-1 1,0 0 0,0 0-1,-1 0 1,1 0 0,-1 0-1,1 0 1,-1 0 0,0 0-1,0 0 1,-1-1-1,1 1 1,-1 0 0,1 0-1,-1 0 1,0 1 0,0-1-1,0 0 1,-3-5 0,0 2-6,-1 0 0,0-1 0,0 1 0,0 1 0,0-1 0,-1 1 0,0 0 0,0 0 1,-1 1-1,1-1 0,-1 2 0,-9-5 0,4 3-109,0 1-1,-1 0 1,-19-4 0,27 7 13,0 0 1,0 1 0,0-1-1,0 1 1,0 0 0,0 1 0,1-1-1,-1 1 1,0 0 0,0 0 0,0 0-1,-6 3 1,9-3 72,1 0 0,0 0 0,-1 1 0,1-1 0,0 0 0,-1 0 0,1 1 0,0-1 0,0 1 0,-1 1 1,-7 16-364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2.738"/>
    </inkml:context>
    <inkml:brush xml:id="br0">
      <inkml:brushProperty name="width" value="0.05" units="cm"/>
      <inkml:brushProperty name="height" value="0.05" units="cm"/>
    </inkml:brush>
  </inkml:definitions>
  <inkml:trace contextRef="#ctx0" brushRef="#br0">260 105 16388,'0'-1'115,"0"0"0,0 0 1,0 0-1,0 0 0,-1 0 1,1 0-1,0 0 1,0 0-1,-1 0 0,1 1 1,0-1-1,-1 0 0,1 0 1,-1 0-1,1 0 1,-1 0-1,1 1 0,-1-1 1,0 0-1,1 1 0,-1-1 1,0 0-1,1 1 1,-2-2-1,0 2 43,0-1 1,0 0 0,0 1-1,0 0 1,0-1-1,1 1 1,-1 0-1,0 0 1,0 0-1,0 0 1,-3 1-1,-3 0 189,1 1 0,0 0 0,0 0 0,0 1 0,-9 4 0,0 2 1,1 1 0,1 0 0,0 1 0,0 0 0,-14 17 0,20-20-182,1 1 0,0 0-1,0 0 1,0 1 0,1 0-1,1 0 1,0 1-1,-8 20 1,12-28-109,0 1 0,1-1 0,-1 1 0,1 0 0,-1-1 0,1 1-1,0-1 1,0 1 0,0 0 0,1-1 0,0 1 0,-1-1 0,1 1 0,0-1 0,1 1 0,2 5-1,-2-7-52,-1 1 0,1-1 0,0 0 0,0 0 0,0-1 0,1 1 0,-1 0 0,0-1 0,1 1 0,-1-1 0,1 0 0,-1 0 0,1 0 0,0 0 0,-1 0 0,1-1 0,0 1 0,0-1 0,0 1 0,-1-1 0,1 0 0,4-1 0,1 1-204,-1-1 0,1 0 0,-1 0 1,1-1-1,-1 0 0,1 0 0,-1-1 0,0 0 0,0 0 0,0-1 0,12-8 1,-9 4-308,0 0 0,-1-1 0,0 0 0,0-1 1,-1 1-1,11-19 0,-2-2-862,-1-2 1,-1 0 0,-2 0-1,12-45 1,-17 36 482,-6 26 562,-1 13 296,-2 6 128,-2 11 64,3-12-149</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6.743"/>
    </inkml:context>
    <inkml:brush xml:id="br0">
      <inkml:brushProperty name="width" value="0.05" units="cm"/>
      <inkml:brushProperty name="height" value="0.05" units="cm"/>
      <inkml:brushProperty name="color" value="#E71224"/>
    </inkml:brush>
  </inkml:definitions>
  <inkml:trace contextRef="#ctx0" brushRef="#br0">212 215 18596,'0'-3'106,"-1"1"0,0 0 0,0-1 0,0 1 0,0 0 0,0 0 1,0 0-1,0 0 0,-1 0 0,1 0 0,-1 0 0,1 0 0,-1 0 0,0 1 0,0-1 0,0 1 0,0-1 0,0 1 1,0 0-1,-4-2 0,3 2-32,0 0 0,0 1 1,0-1-1,-1 1 0,1 0 1,0 0-1,0 0 0,0 1 1,0-1-1,0 1 0,0-1 1,0 1-1,0 0 0,0 0 1,0 0-1,-4 3 0,-1 0 37,0 1 0,1 1 0,0-1 0,-1 1 0,2 1 0,-1-1 0,1 1 0,0 0 0,0 1 0,1-1 0,0 1 0,0 0 0,-4 11 0,4-6-78,0-1 1,0 1-1,2 0 0,-1 1 1,2-1-1,0 0 0,0 1 1,1 20-1,1-29-18,1-1 0,-1 0 0,1 0 0,0 1-1,0-1 1,0 0 0,0 0 0,1 0 0,0 0 0,-1 0 0,5 4-1,-5-6 2,0-1-1,0 1 1,1-1-1,-1 1 1,1-1-1,-1 0 1,1 0-1,-1 0 1,1 0-1,0 0 1,-1 0-1,1-1 1,0 1-1,0 0 1,0-1-1,0 1 1,0-1-1,-1 0 1,1 0-1,0 1 1,0-1-1,0-1 1,0 1-1,0 0 1,0 0-1,0-1 1,2 0-1,2-1 34,0-1 0,0 1 0,-1-1 0,0 0 0,1-1 0,-1 1-1,0-1 1,-1 0 0,1 0 0,-1 0 0,1-1 0,-1 0 0,-1 0 0,1 0-1,5-10 1,-2 1 88,0 0-1,-1-1 0,0 0 1,-1 0-1,3-17 1,-6 21-49,1 0 0,-2 0 0,1 0 0,-1-1 0,-1 1 1,0-1-1,-1 1 0,0 0 0,-5-19 0,6 29-77,0 0 1,0-1-1,-1 1 0,1 0 0,0 0 0,-1 0 1,1 0-1,-1-1 0,1 1 0,-1 0 0,0 0 1,1 0-1,-1 0 0,0 1 0,0-1 1,0 0-1,0 0 0,0 0 0,0 1 0,0-1 1,0 0-1,0 1 0,0-1 0,0 1 0,0-1 1,0 1-1,0-1 0,-1 1 0,1 0 1,0 0-1,0 0 0,0 0 0,-3 0 0,2 0-3,0 1 0,1 0 0,-1 0 0,0 0 0,1 0 0,-1 0 0,1 1 0,-1-1 0,1 0 0,-1 1 0,1-1 1,0 1-1,0-1 0,0 1 0,0 0 0,0-1 0,0 1 0,0 0 0,0 0 0,1 0 0,-1 1 0,-2 9-4,0 0 0,1 0 0,1 0 0,0 0 0,0 1 0,3 18-1,-2-25-6,1 1-1,0 0 0,0 0 0,1 0 0,0-1 0,0 1 0,0-1 0,1 1 0,0-1 0,0 0 0,1 0 0,7 10 0,-8-14 0,-1 1 1,0-1 0,1 0-1,0 0 1,0 0 0,-1 0-1,1-1 1,0 1-1,0-1 1,1 0 0,-1 0-1,0 0 1,0 0 0,0 0-1,1-1 1,4 1 0,-3-1-1,0 0 1,0-1-1,0 0 1,0 0 0,0 0-1,-1-1 1,1 1-1,0-1 1,-1 0-1,6-4 1,0-1 0,1 0 0,-1-1 0,0 0 0,-1-1 0,0 0 0,-1 0 0,14-19 0,-13 12 11,0 1 1,-1-1-1,-1 0 0,-1-1 1,0 0-1,-1 0 0,3-24 1,-6 25 1,-5 20 0,-5 26-9,6-18-10,-6 75-10,7-79 18,1 1 0,1 0 0,0-1 0,0 1 0,0 0 0,1-1 0,5 15 0,-6-22 1,-1 1 0,1-1 0,-1 0-1,1 1 1,0-1 0,0 0 0,0 1 0,0-1 0,0 0 0,0 0 0,0 0 0,0 0-1,0 0 1,0 0 0,0 0 0,1 0 0,-1 0 0,0 0 0,1-1 0,-1 1 0,1-1-1,-1 1 1,1-1 0,-1 1 0,1-1 0,-1 0 0,1 0 0,-1 0 0,1 0 0,-1 0-1,1 0 1,-1 0 0,1 0 0,-1-1 0,1 1 0,-1 0 0,1-1 0,-1 0 0,1 1-1,-1-1 1,0 0 0,1 1 0,1-3 0,4-2 7,1 0 1,-1-1-1,-1 0 0,1 0 1,-1 0-1,7-10 1,1-3 10,-1 0 0,0-1 1,-2 0-1,0-1 1,-1-1-1,-1 1 0,-2-1 1,0-1-1,6-33 1,-13 41-25,-5 23-6,-6 24-10,-8 56-23,17-78 44,1 0-1,0 0 1,1 1-1,0-1 1,0 0-1,4 18 1,-4-27 1,1 0 0,-1 0 0,0 1 0,1-1 0,-1 0 0,1 0 0,-1 0 0,1 0 0,-1 0 0,1 0 0,0 0 0,0 0 0,-1 0 0,1 0 0,0-1 0,0 1 1,0 0-1,0 0 0,0-1 0,0 1 0,0-1 0,2 2 0,-1-2 0,0 0 1,0 1-1,0-1 1,0 0-1,0 0 1,0 0 0,0-1-1,0 1 1,0 0-1,0-1 1,-1 1-1,4-2 1,6-3 2,-1 0 1,-1-1 0,18-12-1,-22 14-2,39-30-1,-32 23 0,0 1 0,1 1-1,0 0 1,0 0 0,1 1 0,0 1-1,28-10 1,-39 16-1,-1 1-1,1-1 1,0 1 0,0 0-1,0 0 1,-1 0 0,1 0-1,0 0 1,0 1-1,0-1 1,-1 1 0,1 0-1,0 0 1,-1 0-1,1 0 1,-1 0 0,1 0-1,-1 1 1,1-1 0,-1 1-1,0 0 1,0 0-1,0 0 1,3 3 0,2 5-3,0 0-1,0 0 1,-2 0 0,9 19 0,1 3-7,-14-31 11,0 1 1,0 0 0,0-1 0,0 1 0,0-1 0,0 1 0,0-1-1,0 1 1,1-1 0,-1 0 0,1 0 0,-1 0 0,1 0 0,-1 0-1,4 2 1,-4-3 1,0 0-1,0 0 1,0 0-1,0 0 0,0 0 1,0 0-1,0 0 1,0 0-1,0 0 0,0-1 1,0 1-1,0 0 1,0 0-1,0-1 0,0 1 1,-1-1-1,1 1 1,0-1-1,0 1 1,0-1-1,1-1 0,1-2 6,0 1-1,0-1 1,0-1-1,-1 1 1,1 0-1,-1 0 1,0-1-1,0 0 1,-1 1-1,2-7 1,1-6 33,-1 0 0,-1 0 0,-1 0 1,0 0-1,-1-1 0,-1 1 0,0 0 1,-2 0-1,0 0 0,-10-30 0,14 47-97,-1 1-1,1 0 1,-1-1-1,1 1 1,-1-1-1,1 1 1,-1-1-1,1 1 1,0-1-1,-1 0 1,1 1-1,-1-1 0,1 0 1,0 1-1,-1-1 1,1 0-1,0 0 1,0 0-1,-1 0 1,1 1-1,0-1 1,0 0-1,29-1-979,-18-1 662,1 0 0,23-9-1,-6-1-260</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7.171"/>
    </inkml:context>
    <inkml:brush xml:id="br0">
      <inkml:brushProperty name="width" value="0.05" units="cm"/>
      <inkml:brushProperty name="height" value="0.05" units="cm"/>
      <inkml:brushProperty name="color" value="#E71224"/>
    </inkml:brush>
  </inkml:definitions>
  <inkml:trace contextRef="#ctx0" brushRef="#br0">267 12 15603,'-4'-2'344,"-1"0"0,1 1 0,0-1 0,-1 1 0,1 0 0,-1 0 0,0 0 0,1 1 0,-1 0 0,-9 0 0,-47 9 2731,47-6-2469,0 1 0,1 0 0,-24 11 0,31-12-529,0 0 1,1 0-1,-1 1 0,1 0 1,0 0-1,0 0 0,0 0 0,0 1 1,1 0-1,-6 8 0,9-13-75,1 1 1,-1-1-1,1 1 0,-1 0 1,1-1-1,-1 1 0,1-1 0,0 1 1,-1 0-1,1-1 0,0 1 1,-1 0-1,1 0 0,0-1 0,0 1 1,0 0-1,0 0 0,0-1 1,-1 1-1,2 0 0,-1 0 0,0-1 1,0 1-1,0 0 0,0 0 1,0-1-1,0 1 0,1 0 0,-1 0 1,0-1-1,1 1 0,-1 0 1,1-1-1,-1 1 0,0-1 1,1 1-1,-1 0 0,1-1 0,0 1 1,-1-1-1,1 1 0,-1-1 1,1 0-1,0 1 0,-1-1 0,1 0 1,0 1-1,-1-1 0,1 0 1,0 0-1,0 1 0,0-1 0,6 1-37,0 0 0,0-1 0,0 0 0,11 0 0,-11-1 2,63-5-325,20-2-125,-79 8 399,0 0 0,0 1 0,0 0 0,-1 1 0,22 6 0,-30-7 78,1-1 0,0 1 0,-1 0 0,1 0 0,-1 0 0,0 1 0,1-1 0,-1 1 0,0-1-1,0 1 1,0-1 0,0 1 0,0 0 0,0 0 0,0 0 0,-1 0 0,1 1 0,-1-1 0,1 0 0,-1 1 0,0-1 0,0 1 0,0-1 0,0 1 0,0-1 0,-1 1 0,1 0 0,-1-1 0,0 1 0,0 0 0,0-1 0,0 1 0,0 0 0,-1-1 0,1 1 0,-1 0 0,0 3-1,-6 8 117,1 0 0,-2 0 0,1-1 0,-2 1 0,0-2 0,-1 1 0,0-1 0,0-1 0,-1 0 0,-19 14 0,27-22-97,-1-1 0,0 1 0,1-1 1,-1 0-1,0 0 0,0-1 0,-1 1 0,1-1 0,-6 1 0,9-1-58,0-1-1,-1 0 1,1 0-1,0 0 1,-1 0-1,1 0 1,0 0-1,-1 0 1,1-1-1,0 1 1,0 0-1,-1-1 1,1 1-1,0-1 1,0 1-1,0-1 1,-1 0-1,1 1 1,0-1-1,0 0 1,0 0-1,0 0 1,0 0-1,1 0 1,-1 0-1,0 0 0,0 0 1,1 0-1,-1 0 1,0-1-1,1 1 1,-1 0-1,1 0 1,-1-3-1,-1-6-120,1 0 0,0-1-1,0 1 1,1-15-1,5-15-418</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7.633"/>
    </inkml:context>
    <inkml:brush xml:id="br0">
      <inkml:brushProperty name="width" value="0.05" units="cm"/>
      <inkml:brushProperty name="height" value="0.05" units="cm"/>
      <inkml:brushProperty name="color" value="#E71224"/>
    </inkml:brush>
  </inkml:definitions>
  <inkml:trace contextRef="#ctx0" brushRef="#br0">1 584 16844,'2'1'273,"0"0"0,1-1 0,-1 1 1,0-1-1,1 1 0,-1-1 1,0 0-1,1 0 0,-1 0 0,0 0 1,1 0-1,-1-1 0,1 1 1,-1-1-1,0 1 0,0-1 0,1 0 1,-1 0-1,0 0 0,4-2 1,3-3 108,1-1 0,-1 0 1,9-8-1,-11 8-223,6-4-31,0-1 0,-1-1 0,16-21 0,-23 27-117,-1 0 0,0 0 0,0-1 0,0 1 1,-1-1-1,0 1 0,0-1 0,-1 0 0,2-12 1,-4 18-10,1 0 0,-1 0 0,0 0 0,0 0 1,0 0-1,0 1 0,-1-1 0,1 0 0,0 0 0,-1 0 1,1 0-1,-1 1 0,0-1 0,1 0 0,-1 1 1,0-1-1,-1-2 0,1 3 2,-1 1 0,1-1-1,0 0 1,0 0 0,0 0 0,0 1 0,-1-1-1,1 0 1,0 1 0,-1-1 0,1 1 0,0 0-1,-1-1 1,1 1 0,-1 0 0,1 0 0,-3 0 0,-1 0 12,0 1 1,0 0-1,0 0 1,0 1-1,0-1 1,0 1 0,0 0-1,0 0 1,1 1-1,-1-1 1,-4 4-1,-1 2 42,1 1 0,0 0 0,0 0 0,1 1-1,0 0 1,1 0 0,-12 23 0,15-26-6,0 0-1,1 0 1,0 1 0,1-1 0,-1 1 0,1-1 0,1 1 0,0 0-1,0 0 1,0 0 0,1 0 0,0 0 0,3 15 0,-3-21-37,1 0 0,-1 0 0,1 0 1,0 0-1,0 0 0,0 0 0,0 0 0,0 0 1,0 0-1,1-1 0,-1 1 0,1 0 1,-1-1-1,1 0 0,-1 1 0,1-1 1,0 0-1,3 3 0,-1-3 3,0 0-1,0 1 1,0-1-1,0 0 1,0-1-1,0 1 1,0-1-1,0 0 1,6 0 0,3-2 3,0 0 0,1 0 0,-2-2 0,1 1 1,13-7-1,-5 0-9,0-1-1,0-1 1,-1 0 0,-1-2 0,0-1-1,-1 0 1,-1-1 0,0-1 0,25-32-1,-14 10 0,-2 0-1,-1-2 0,35-80 0,-58 118-9,7-17 3,0-1 1,-1 0 0,-1 0-1,-1-1 1,5-33-1,-12 37 4,1 18-8,0-1 1,0 1-1,0 0 0,0 0 0,0-1 1,0 1-1,0 0 0,-1 0 0,1-1 1,0 1-1,0 0 0,0 0 1,0 0-1,0 0 0,-1-1 0,1 1 1,0 0-1,0 0 0,0 0 0,-1 0 1,1 0-1,0-1 0,0 1 1,-1 0-1,1 0 0,0 0 0,0 0 1,0 0-1,-1 0 0,1 0 1,0 0-1,0 0 0,-1 0 0,1 0 1,-2 1 0,-1 0 1,1 1 0,0-1-1,0 1 1,0-1 0,1 1-1,-1 0 1,0 0 0,1 0-1,-1 0 1,-2 3 0,-19 29 17,1 0 1,2 2 0,-18 41-1,29-55-1,0 1-1,2 0 0,1 0 1,0 0-1,2 1 0,-3 41 1,7-59-15,0 0 0,1 0 0,-1-1 0,1 1 1,0 0-1,0-1 0,1 1 0,0-1 0,0 0 0,0 1 0,5 7 0,-5-10-82,1 0-1,-1 0 0,1 0 0,0 0 0,0 0 0,0 0 0,0-1 0,1 1 0,-1-1 0,1 0 0,-1 0 0,1 0 0,0-1 0,0 1 0,0-1 0,6 1 0,0 0-176,0 0-1,0-1 0,-1 0 1,1 0-1,0-1 0,0 0 1,0-1-1,0-1 0,0 1 1,14-5-1,19-16-511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8.406"/>
    </inkml:context>
    <inkml:brush xml:id="br0">
      <inkml:brushProperty name="width" value="0.05" units="cm"/>
      <inkml:brushProperty name="height" value="0.05" units="cm"/>
      <inkml:brushProperty name="color" value="#E71224"/>
    </inkml:brush>
  </inkml:definitions>
  <inkml:trace contextRef="#ctx0" brushRef="#br0">275 82 17228,'2'-8'569,"-1"2"-276,1 1 0,-1-1 0,0 1 0,0-1 0,-1 1 0,0-8 0,0 11-230,-1 1 0,1 0-1,0-1 1,-1 1 0,1 0 0,-1 0 0,1 0 0,-1-1 0,0 1 0,1 0 0,-1 0 0,0 0 0,0 0-1,0 0 1,0 0 0,0 0 0,0 0 0,0 1 0,0-1 0,0 0 0,0 0 0,-1 1 0,1-1-1,0 1 1,0-1 0,-1 1 0,1 0 0,0-1 0,-1 1 0,1 0 0,-2 0 0,-1 0 42,0 0 1,0 0 0,0 1 0,0-1 0,0 1 0,0 0-1,0 0 1,0 0 0,0 0 0,1 1 0,-1 0-1,1 0 1,-1 0 0,1 0 0,0 0 0,0 1 0,0-1-1,0 1 1,0 0 0,0 0 0,1 0 0,-4 4-1,-2 6 16,0-1 0,1 1 0,0 0 0,-9 23 0,6-4 93,0 0 1,3 1-1,-7 46 1,3 103 658,10-145-562,8 63-1,-6-88-255,1 0 0,1 0 0,0 0 0,1-1 0,0 1 0,0-1 0,1 0 0,1 0 0,9 13 0,-13-21-45,1 0 1,0 0 0,0 0 0,0 0 0,1-1 0,-1 1-1,1-1 1,-1 0 0,1 0 0,0 0 0,0-1 0,0 1-1,0-1 1,6 2 0,-9-3-9,1 0 1,-1 0-1,0 0 1,0 0-1,0 0 1,1 0-1,-1 0 1,0 0-1,0 0 1,0-1-1,1 1 1,-1-1-1,0 1 1,0-1-1,0 1 0,0-1 1,0 1-1,0-1 1,0 0-1,2-1 1,-2 0-1,0 0 0,0 1 0,-1-1 0,1 0 0,0 0 0,0 0 0,-1 0 0,1 0 0,-1 0 0,0 0 0,0 0 0,0 0 0,0 0 0,0 0 0,0 0 0,0 0 0,-1-2 0,-1-5 0,0-1 0,-1 1 0,0 0 0,-1 0 0,0 0 0,0 0 0,-1 1 0,-8-12 0,-53-62-18,55 70 10,-25-26-7,22 24 0,0-1 0,-14-20 0,27 34 12,1 1 1,0 0-1,-1 0 0,1-1 0,0 1 0,-1 0 0,1 0 1,0-1-1,0 1 0,0 0 0,-1-1 0,1 1 0,0 0 0,0-1 1,0 1-1,0 0 0,-1-1 0,1 1 0,0-1 0,0 1 0,0 0 1,0-1-1,0 1 0,0 0 0,0-1 0,0 1 0,0-1 0,0 1 1,0 0-1,1-1 0,-1 1 0,0-1 0,0 1 0,0 0 1,0-1-1,0 1 0,1 0 0,-1-1 0,0 1 0,0 0 0,1 0 1,-1-1-1,0 1 0,1 0 0,-1 0 0,0-1 0,1 1 0,-1 0 1,0 0-1,1-1 0,23 1-40,-14 0-17,27 1-735,-1-2 0,1-2 0,0-1 0,-1-2 0,70-20 1,-50 4-115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8.829"/>
    </inkml:context>
    <inkml:brush xml:id="br0">
      <inkml:brushProperty name="width" value="0.05" units="cm"/>
      <inkml:brushProperty name="height" value="0.05" units="cm"/>
      <inkml:brushProperty name="color" value="#E71224"/>
    </inkml:brush>
  </inkml:definitions>
  <inkml:trace contextRef="#ctx0" brushRef="#br0">149 37 16524,'0'-2'200,"1"1"0,-1-1 0,0 0 0,0 1 1,0-1-1,1 0 0,-1 0 0,-1 1 0,1-1 1,0 0-1,0 1 0,-1-1 0,1 0 0,-1 1 1,0-3-1,0 3-108,0 0-1,1 1 1,-1-1 0,0 1 0,1-1-1,-1 1 1,0-1 0,0 1 0,0-1 0,1 1-1,-1 0 1,0-1 0,0 1 0,0 0-1,0 0 1,0 0 0,0 0 0,1 0-1,-1 0 1,0 0 0,0 0 0,0 0 0,0 0-1,0 0 1,0 0 0,0 1 0,1-1-1,-1 0 1,0 1 0,0-1 0,-1 1 0,-2 2 169,-1-1 1,1 1-1,-1 0 1,1 0-1,0 1 1,0-1 0,0 1-1,1 0 1,0 0-1,-1 0 1,1 0 0,0 1-1,1-1 1,-1 1-1,1 0 1,-2 7-1,3-10-249,0 0-1,0 1 1,0-1-1,0 1 1,1 0-1,-1-1 1,1 1-1,0 0 1,0-1-1,0 1 1,0-1-1,0 1 1,1 0-1,-1-1 1,1 1-1,0-1 0,0 1 1,0-1-1,0 1 1,0-1-1,0 1 1,0-1-1,1 0 1,0 0-1,-1 0 1,1 0-1,0 0 1,0 0-1,0 0 1,0-1-1,0 1 1,0-1-1,5 3 1,5 1-125,1-1-1,0-1 1,0 0 0,0 0 0,0-2 0,1 1 0,20-2 0,-14 1-79,0 0 0,24 5 0,-42-6 198,1 1 0,-1 0 0,1-1 0,-1 1 0,0 0 0,1 0 0,-1 1-1,0-1 1,0 0 0,0 1 0,0-1 0,0 1 0,0 0 0,-1-1 0,1 1 0,-1 0-1,2 3 1,-2-4 19,0 0 0,-1 1 1,1-1-1,-1 1 0,0-1 0,1 0 0,-1 1 0,0-1 0,0 1 0,0-1 0,0 1 0,0-1 0,0 1 0,0-1 0,-1 1 0,1-1 0,0 1 0,-1-1 0,1 1 0,-1-1 0,0 0 0,1 1 0,-1-1 0,0 0 1,0 0-1,0 1 0,0-1 0,0 0 0,-1 1 0,-9 8 165,-1 0 0,0-1 0,0 0 0,0-1 0,-1 0 0,-1-1 0,1-1 0,-17 6 0,13-6-118,0-1 1,-1 0-1,0-2 0,0 0 1,0 0-1,-23-1 0,40-2-70,-1 0-1,0 0 1,0 0-1,0 0 1,0 0 0,1 0-1,-1 0 1,0-1-1,0 1 1,0-1-1,1 1 1,-1-1-1,0 0 1,1 1-1,-1-1 1,1 0 0,-1 0-1,1 0 1,-1 0-1,1-1 1,-1 1-1,1 0 1,0-1-1,0 1 1,0 0-1,0-1 1,0 0 0,0 1-1,0-1 1,-1-3-1,-1-34-65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2.503"/>
    </inkml:context>
    <inkml:brush xml:id="br0">
      <inkml:brushProperty name="width" value="0.05" units="cm"/>
      <inkml:brushProperty name="height" value="0.05" units="cm"/>
      <inkml:brushProperty name="color" value="#E71224"/>
    </inkml:brush>
  </inkml:definitions>
  <inkml:trace contextRef="#ctx0" brushRef="#br0">6 164 16371,'-1'-2'172,"0"1"0,0-1-1,1 0 1,-1 0-1,1 1 1,-1-1-1,1 0 1,0 0-1,-1 0 1,1 0-1,0 1 1,0-1-1,1 0 1,-1 0-1,0 0 1,1 0-1,-1 1 1,1-1-1,-1 0 1,1 0-1,0 1 1,0-1-1,0 1 1,0-1-1,0 0 1,1-1-1,3-3 59,1-1 0,-1 1 0,1 0 0,12-9-1,-6 6-143,0 0-1,1 1 1,0 1-1,1 0 0,-1 1 1,1 0-1,1 1 0,-1 1 1,1 0-1,0 1 0,-1 0 1,1 1-1,1 1 1,-1 1-1,0 0 0,19 2 1,-16 1-53,1 1 1,-1 1 0,0 0 0,0 1-1,-1 1 1,0 1 0,0 0 0,0 1-1,-1 1 1,-1 0 0,0 1-1,24 23 1,-21-16 15,-1 0 0,-1 2 0,0 0 0,-2 0 0,0 2 0,-1-1-1,-2 2 1,18 45 0,-28-66-132,-1-1 0,1 1-1,-1 0 1,1-1 0,-1 1 0,0 0-1,0 0 1,1-1 0,-1 1 0,-1 0-1,1 0 1,0-1 0,0 1-1,-1 2 1,1-4 58,0 0-1,-1 0 1,1 1-1,0-1 1,0 0-1,0 0 1,-1 1 0,1-1-1,0 0 1,0 0-1,-1 1 1,1-1-1,0 0 1,-1 0-1,1 0 1,0 0-1,-1 0 1,1 0-1,0 1 1,-1-1 0,1 0-1,0 0 1,-1 0-1,1 0 1,-1 0-1,-14-6-210,-7-12-237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2.937"/>
    </inkml:context>
    <inkml:brush xml:id="br0">
      <inkml:brushProperty name="width" value="0.05" units="cm"/>
      <inkml:brushProperty name="height" value="0.05" units="cm"/>
      <inkml:brushProperty name="color" value="#E71224"/>
    </inkml:brush>
  </inkml:definitions>
  <inkml:trace contextRef="#ctx0" brushRef="#br0">0 197 15427,'8'12'462,"0"-2"0,1 1-1,0-1 1,0 0 0,1-1-1,14 10 1,70 42 1398,-77-50-1440,-3-2-172,0-1 0,1-1 0,0 0-1,18 5 1,-29-11-193,-1 0 0,1 0 1,-1 0-1,1 0 0,-1-1 0,1 1 0,-1-1 0,1 0 0,-1 0 0,1-1 0,-1 1 0,1-1 0,-1 1 0,1-1 1,-1 0-1,1 0 0,-1-1 0,0 1 0,0-1 0,1 0 0,-1 1 0,-1-1 0,1-1 0,0 1 0,4-4 0,-3-1 40,1 0-1,0 0 1,-1-1-1,-1 1 1,1-1-1,-1 0 1,4-16-1,8-63 354,-12 66-327,3-36 74,-4 30-785,10-45 0,-12 70 548,1 0-1,0 0 0,-1 0 0,1 0 1,0 1-1,0-1 0,0 0 0,1 0 0,-1 0 1,0 1-1,1-1 0,1-1 0,3-5-322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3.590"/>
    </inkml:context>
    <inkml:brush xml:id="br0">
      <inkml:brushProperty name="width" value="0.05" units="cm"/>
      <inkml:brushProperty name="height" value="0.05" units="cm"/>
      <inkml:brushProperty name="color" value="#E71224"/>
    </inkml:brush>
  </inkml:definitions>
  <inkml:trace contextRef="#ctx0" brushRef="#br0">1 1 15987,'11'218'5710,"-6"-182"-5133,1 0-1,2 0 1,23 65 0,-30-98-520,1 0-1,-1 1 1,1-1 0,-1 0 0,1 1 0,0-1 0,0 0 0,1 0-1,-1-1 1,1 1 0,-1 0 0,1-1 0,0 0 0,0 1-1,4 1 1,-4-3-46,-1 0 0,1-1-1,-1 1 1,1-1 0,-1 1 0,1-1-1,-1 0 1,1 0 0,0 0 0,-1-1-1,1 1 1,-1-1 0,1 1-1,-1-1 1,1 0 0,-1 0 0,0 0-1,1 0 1,-1 0 0,0 0 0,0-1-1,3-2 1,4-2-264,-1-1 0,0 0 0,-1-1 0,0 1 0,0-1-1,0-1 1,-1 0 0,9-16 0,-3-1-248</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4.122"/>
    </inkml:context>
    <inkml:brush xml:id="br0">
      <inkml:brushProperty name="width" value="0.05" units="cm"/>
      <inkml:brushProperty name="height" value="0.05" units="cm"/>
      <inkml:brushProperty name="color" value="#E71224"/>
    </inkml:brush>
  </inkml:definitions>
  <inkml:trace contextRef="#ctx0" brushRef="#br0">15 136 16748,'-3'9'485,"0"-1"1,1 0-1,0 1 1,0 0-1,1-1 1,0 1 0,0 17-1,2-22-420,-1 0-1,0 1 0,1-1 1,0 0-1,0 0 1,0-1-1,1 1 1,-1 0-1,1 0 0,0-1 1,0 1-1,0-1 1,0 1-1,1-1 1,-1 0-1,1 0 0,0 0 1,0 0-1,3 2 1,-4-4-54,-1 0 0,1 0 0,0 0 0,-1 0 0,1 0 0,-1 0 0,1-1 0,0 1 0,0-1 0,0 1 0,-1-1 0,1 0 0,0 0 0,0 0 0,0 0 0,-1 0 0,1 0 0,0 0 0,0 0 0,0-1 0,-1 1 0,4-2-1,-2 0 4,1 0-1,-1 0 0,0 0 0,0 0 0,0-1 0,-1 1 1,1-1-1,0 0 0,-1 0 0,4-5 0,0-3 13,1 0-1,-2-1 0,1 0 1,-1 0-1,4-18 0,-4 6 122,-1 0 0,0 0 0,-2-1 0,-2-41 0,0 65-121,0-1 1,0 1-1,0-1 0,0 1 0,-1 0 1,1 0-1,0-1 0,-1 1 1,1 0-1,-1 0 0,1-1 1,-2-1-1,-3 4 273,1 12-35,2 4-164,0 0 0,1-1 0,1 1 0,0 0 0,2 0 0,0 0 0,0-1 0,2 1 0,0-1 0,1 1 0,0-1 0,2-1 0,7 16-1,-12-28-101,0 1-1,1-1 0,-1 1 1,1-1-1,-1 0 0,1 0 0,0-1 1,0 1-1,0 0 0,1-1 1,-1 0-1,1 0 0,5 3 0,-8-5-54,1 1 1,-1-1-1,1 0 0,-1 1 0,1-1 0,0 0 0,-1 0 0,1 0 0,-1 0 1,1-1-1,0 1 0,-1 0 0,1-1 0,-1 1 0,1-1 0,-1 1 0,1-1 1,-1 0-1,1 0 0,-1 1 0,0-1 0,0 0 0,1 0 0,-1 0 0,0 0 0,0-1 1,0 1-1,0 0 0,0 0 0,0-1 0,0 1 0,-1-1 0,1 1 0,0-1 1,0-2-1,2-5-179,0 0 0,-1 0-1,0-1 1,0 1 0,-1-1 0,0 1 0,-1-1 0,-1-10 0,1-5-185,0-30-501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4.598"/>
    </inkml:context>
    <inkml:brush xml:id="br0">
      <inkml:brushProperty name="width" value="0.05" units="cm"/>
      <inkml:brushProperty name="height" value="0.05" units="cm"/>
      <inkml:brushProperty name="color" value="#E71224"/>
    </inkml:brush>
  </inkml:definitions>
  <inkml:trace contextRef="#ctx0" brushRef="#br0">0 0 15563,'2'1'152,"-1"0"0,0 0 0,0 1 0,0-1-1,0 0 1,0 0 0,0 1 0,0-1 0,-1 1 0,1-1-1,0 1 1,-1-1 0,1 1 0,-1-1 0,1 1-1,-1-1 1,0 3 0,2 2 280,34 106 2903,62 141-1280,-97-250-2027,2 4 106,1 0 0,-1 1 0,9 10 1,-12-18-127,-1 0-1,1 0 1,0-1 0,0 1 0,0 0 0,0 0 0,0-1 0,0 1 0,0 0 0,0 0 0,0-1 0,1 1-1,-1 0 1,0 0 0,0 0 0,0-1 0,0 1 0,0 0 0,0 0 0,0 0 0,0-1 0,1 1 0,-1 0 0,0 0-1,0 0 1,0-1 0,0 1 0,1 0 0,-1 0 0,0 0 0,0 0 0,0 0 0,1 0 0,-1 0 0,0-1 0,0 1-1,0 0 1,1 0 0,-1 0 0,0 0 0,0 0 0,1 0 0,-1 0 0,0 0 0,0 0 0,1 0 0,-1 0-1,0 0 1,0 0 0,1 0 0,-1 1 0,0-1 0,0 0 0,0 0 0,1 0 0,-1 0 0,0 0 0,0 0 0,0 1-1,0-1 1,1 0 0,-1 0 0,0 0 0,0 0 0,0 1 0,0-1 0,0 0 0,1 0 0,-1 1 0,1-19 219,-4-1-168,0-1-1,-1 1 1,0 0 0,-2 0 0,0 0-1,-1 1 1,-1 0 0,-1 0-1,-11-16 1,19 32-58,0 1 0,0-1 0,-1 1 0,1-1 0,0 1 0,-1 0 0,1-1 0,-1 1 0,1 0 0,-1 0 0,0 0 0,1 0 0,-1 0 0,-2 0 0,4 1-1,0 0 1,-1 0-1,1 0 0,0 0 0,0 0 0,-1 0 0,1 0 1,0 0-1,-1 0 0,1 0 0,0 0 0,-1 0 1,1 0-1,0 0 0,0 1 0,-1-1 0,1 0 1,0 0-1,-1 0 0,1 0 0,0 1 0,0-1 1,-1 0-1,1 0 0,0 1 0,0-1 0,0 0 1,0 0-1,-1 1 0,0 17 4,2-12-3,0 0-1,1 0 0,0 0 1,0 0-1,0 0 1,1-1-1,0 1 1,0-1-1,0 1 0,1-1 1,0 0-1,7 8 1,-9-11-2,0 0 1,0 0 0,0-1 0,1 1-1,-1-1 1,0 1 0,1-1 0,-1 0-1,1 0 1,-1 0 0,1 0 0,-1 0-1,1-1 1,-1 1 0,1-1 0,0 0-1,0 1 1,-1-1 0,1 0 0,0-1-1,-1 1 1,1 0 0,0-1 0,-1 0-1,1 1 1,-1-1 0,1 0 0,-1-1-1,1 1 1,-1 0 0,4-3 0,0-2-5,1 1 1,-1-1 0,-1 0 0,1-1 0,-1 1-1,0-1 1,-1 0 0,1 0 0,-1-1 0,4-11-1,-4 8-2,0 0 0,0 0 0,-1 0 0,3-21 0,-6 45 16,0-1-1,1 1 0,0-1 1,4 17-1,-4-25-6,0 0 0,0 0-1,0 0 1,1 0 0,-1 0-1,1 0 1,0 0 0,0 0-1,0-1 1,1 1 0,-1-1-1,1 0 1,0 1 0,0-1 0,0-1-1,4 4 1,-5-5 0,-1 0-1,1-1 1,-1 1 0,1-1-1,0 1 1,-1-1 0,1 1 0,0-1-1,-1 0 1,1 0 0,0 0-1,0 0 1,-1 0 0,1 0 0,0-1-1,-1 1 1,4-2 0,-1 1 0,-1-1 0,1 0 0,0 0 1,-1 0-1,0 0 0,1-1 0,3-3 0,4-6 4,-1 0-1,18-25 1,-25 32-4,13-21 4,15-20 8,-28 43-13,0-1 0,0 1 0,0 0-1,1 0 1,-1 0 0,1 0-1,0 1 1,-1-1 0,7-2 0,-9 5-1,1 0 1,-1-1-1,1 1 1,0 0-1,-1 0 1,1 0 0,0 0-1,-1 0 1,1 0-1,-1 0 1,1 1-1,0-1 1,-1 1 0,1-1-1,-1 1 1,1-1-1,-1 1 1,1 0-1,-1 0 1,0 0 0,1 0-1,-1 0 1,0 0-1,0 0 1,0 0-1,2 3 1,4 4 5,-1 0 0,0 0 0,5 11 0,-5-8-3,-3-7 0,-1-1 0,1 1 0,-1 0 0,1-1 0,0 1 0,1-1 0,-1 0 0,0 0-1,5 2 1,-6-4-2,-1 0-1,0-1 1,1 1-1,-1-1 1,0 0-1,1 1 1,-1-1-1,1 0 1,-1 0-1,0 0 1,1 0-1,-1 0 1,1 0-1,-1 0 1,0-1-1,1 1 1,-1 0-1,0-1 1,1 1-1,-1-1 1,0 0-1,1 1 1,-1-1-1,0 0 1,0 0-1,0 0 1,0 0-1,0 0 1,0 0-1,0 0 1,0 0-1,0 0 1,0 0-1,0-2 1,11-16-271,-1 0 1,0-1 0,-2 0-1,7-23 1,-7 21-1178,-9 22 1420,0 0-1,0 0 1,0 0 0,0 0-1,1 0 1,-1 0-1,0 0 1,0 0 0,0 0-1,0 0 1,0 0 0,0 0-1,0 0 1,0 0 0,0 0-1,0 0 1,0 0-1,0 0 1,1 0 0,-1 0-1,0 0 1,0 0 0,0 0-1,0 0 1,0 0 0,0 0-1,0 0 1,0 0-1,0 0 1,0 0 0,0 0-1,0 0 1,0 1-128,1 7-571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2.537"/>
    </inkml:context>
    <inkml:brush xml:id="br0">
      <inkml:brushProperty name="width" value="0.05" units="cm"/>
      <inkml:brushProperty name="height" value="0.05" units="cm"/>
    </inkml:brush>
  </inkml:definitions>
  <inkml:trace contextRef="#ctx0" brushRef="#br0">0 408 14163,'1'4'348,"-1"-1"1,0 1-1,1-1 0,0 1 1,-1-1-1,1 1 0,3 4 1,-4-7-255,1 0 0,0 0 0,0 0 1,0 0-1,0 0 0,-1 0 1,1 0-1,0-1 0,0 1 1,0 0-1,1-1 0,-1 1 1,0-1-1,0 1 0,0-1 1,0 1-1,1-1 0,-1 0 1,0 0-1,0 0 0,0 1 1,1-1-1,-1 0 0,0-1 1,0 1-1,3 0 0,2-2 95,1 1 0,0-1 0,-1-1 0,1 1 1,-1-1-1,0 0 0,0 0 0,0-1 0,-1 0 0,1 0 0,-1 0 0,0-1 0,0 0 0,7-7 0,-1-2 12,1-1 1,-2 0-1,0 0 0,10-22 0,-13 23-86,-1 0-1,0-1 0,-1 0 0,-1-1 1,0 1-1,-1-1 0,-1 0 1,0 1-1,-1-1 0,-1 0 0,0 0 1,-5-30-1,4 42-86,-1 0 0,1-1 1,0 1-1,-1 0 0,0 0 0,0 0 0,0 0 1,-1 0-1,1 0 0,-1 1 0,0-1 1,0 1-1,0 0 0,-5-4 0,6 6-18,0-1-1,0 1 1,0 0-1,0 0 1,0 0-1,0 1 0,-1-1 1,1 0-1,0 1 1,0 0-1,-1-1 1,1 1-1,0 0 1,-1 0-1,1 0 0,0 1 1,-1-1-1,1 0 1,0 1-1,0-1 1,0 1-1,-1 0 1,1 0-1,0 0 1,0 0-1,0 0 0,0 1 1,0-1-1,-2 2 1,-3 4 2,0 0 0,0 0 0,1 0 0,0 1 0,0 0-1,0 1 1,1-1 0,1 1 0,-1 0 0,-3 11 0,-3 11 8,-11 56 0,15-59-24,1 1 0,2 0-1,1 0 1,1 0 0,2 0 0,1 1 0,6 38 0,-6-62-51,0 0-1,1 0 0,0 0 1,1 0-1,-1 0 0,1 0 1,0 0-1,0-1 0,1 0 1,6 8-1,-7-10-75,0 0 0,1 0 0,-1 0-1,1-1 1,-1 1 0,1-1 0,0 0 0,0 0 0,0 0-1,0-1 1,1 1 0,-1-1 0,0 0 0,0-1-1,9 2 1,-2-2-65,0-1 0,0 0-1,0-1 1,0 0 0,-1-1 0,1 0-1,-1 0 1,0-1 0,0-1-1,14-7 1,22-14-655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3.308"/>
    </inkml:context>
    <inkml:brush xml:id="br0">
      <inkml:brushProperty name="width" value="0.05" units="cm"/>
      <inkml:brushProperty name="height" value="0.05" units="cm"/>
    </inkml:brush>
  </inkml:definitions>
  <inkml:trace contextRef="#ctx0" brushRef="#br0">103 1 17652,'-3'3'421,"-1"0"-1,1 1 1,0-1 0,0 1 0,1 0-1,-1 0 1,1 0 0,0 1 0,-3 8 0,-11 44 1478,13-44-1347,-9 46 158,4 0 0,1 0 1,4 1-1,1-1 0,8 61 1,-5-104-669,-1-7-19,1 1-1,0-1 0,1 0 1,-1 1-1,2-1 0,5 15 0,-3-17 8,-1-9-2,2-17 0,-4-14-97,-1 1 1,-1-1-1,-7-45 1,-24-97-413,29 169 456,1 0-6,0 1 0,-1-1 0,1 1 0,-1 0 1,0-1-1,-1 1 0,-3-5 0,6 10 30,0 0-1,0-1 1,0 1-1,0 0 1,0 0 0,0 0-1,0 0 1,0 0 0,0 0-1,0 0 1,0 0-1,0-1 1,0 1 0,0 0-1,0 0 1,0 0 0,0 0-1,0 0 1,0 0-1,0 0 1,0 0 0,0 0-1,0 0 1,-1-1 0,1 1-1,0 0 1,0 0 0,0 0-1,0 0 1,0 0-1,0 0 1,0 0 0,0 0-1,-1 0 1,1 0 0,0 0-1,0 0 1,0 0-1,0 0 1,0 0 0,0 0-1,0 0 1,0 0 0,-1 0-1,1 0 1,0 0-1,0 0 1,0 0 0,0 0-1,0 0 1,0 0 0,0 0-1,0 1 1,0-1-1,-1 0 1,1 0 0,0 0-1,0 0 1,0 0 0,0 0-1,0 0 1,0 10-21,4 16 28,0-15 1,1 0 0,0 0 0,0-1 0,1 0 0,0 0 0,1 0 0,0-1 0,1 0 0,0 0 0,0-1 0,1 0 0,0-1 0,0 0 0,1 0 0,0-1 0,0 0 0,0-1 0,1 0 0,15 5 0,-17-7-1,0 0 1,0-1 0,1 0 0,-1-1 0,0 0 0,1 0-1,-1-1 1,1 0 0,-1-1 0,1 0 0,-1 0 0,0-1-1,1 0 1,-1-1 0,0 0 0,0 0 0,-1-1-1,1 0 1,-1-1 0,0 0 0,0 0 0,0 0 0,-1-1-1,11-11 1,-11 9 4,0 0-1,12-19 1,-18 25-9,0 0 0,1 0 0,-1 0 0,0 0 0,0 0 0,0 0 0,0-1 0,-1 1 0,1 0 0,-1-1 0,1 1 0,-1-1 0,0 1 0,0 0 0,0-1 0,0 1 0,0-1 0,-1 1 0,0-4 0,1 5-1,0 1 0,-1-1 0,1 1 0,0 0 0,0-1 1,-1 1-1,1-1 0,0 1 0,-1-1 0,1 1 0,-1 0 0,1-1 0,0 1 0,-1 0 0,1-1 0,-1 1 0,1 0 0,-1 0 0,1-1 0,-1 1 0,1 0 0,-1 0 0,1 0 0,-1 0 0,1 0 0,-1 0 0,1 0 0,-1 0 0,1 0 0,-2 0 0,-14 10 36,-10 23 25,19-21-30,0 0 0,1 0-1,1 1 1,0-1 0,-4 21 0,7-27-18,1-1 0,0 1 0,0 0 0,1 0 1,0-1-1,0 1 0,0 0 0,0 0 0,1-1 0,0 1 1,0 0-1,1-1 0,0 1 0,0-1 0,4 9 0,-5-12-51,1 0-1,-1 0 0,1 0 1,0 0-1,-1 0 0,1-1 1,0 1-1,0 0 0,0-1 1,1 0-1,-1 1 0,0-1 1,0 0-1,1 0 0,-1 0 0,0 0 1,1-1-1,-1 1 0,1-1 1,-1 1-1,1-1 0,0 0 1,-1 0-1,1 0 0,-1 0 1,1 0-1,-1-1 0,1 1 1,-1-1-1,1 0 0,-1 0 0,0 0 1,3-1-1,3-1-184,-1-1 0,0 0 0,0-1 0,0 0 0,0 0 0,-1 0 0,0-1 0,0 1-1,5-8 1,15-24-364,-4-6-212</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5.051"/>
    </inkml:context>
    <inkml:brush xml:id="br0">
      <inkml:brushProperty name="width" value="0.05" units="cm"/>
      <inkml:brushProperty name="height" value="0.05" units="cm"/>
      <inkml:brushProperty name="color" value="#E71224"/>
    </inkml:brush>
  </inkml:definitions>
  <inkml:trace contextRef="#ctx0" brushRef="#br0">0 20 21717,'0'0'1496,"0"-4"-1944,2-1 416,-1 1 544,1-3-168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5.540"/>
    </inkml:context>
    <inkml:brush xml:id="br0">
      <inkml:brushProperty name="width" value="0.05" units="cm"/>
      <inkml:brushProperty name="height" value="0.05" units="cm"/>
      <inkml:brushProperty name="color" value="#E71224"/>
    </inkml:brush>
  </inkml:definitions>
  <inkml:trace contextRef="#ctx0" brushRef="#br0">1 618 16492,'11'-22'618,"0"0"0,2 1 0,0 0 0,1 1 1,1 1-1,28-28 0,5 5-232,2 2 0,2 2 0,1 3 0,2 2 0,94-42 0,-48 34-311,1 3 0,157-34 0,-223 63-52,1 1 1,0 2 0,0 2 0,48 1-1,-84 2-21,-1 1 0,0 0 0,0 0-1,1 0 1,-1 0 0,0 0 0,0 0 0,0 0-1,1 0 1,-1 0 0,0 0 0,0 0 0,1 0-1,-1 0 1,0 0 0,0 0 0,1 0-1,-1 0 1,0 0 0,0 0 0,1 0 0,-1 1-1,0-1 1,0 0 0,0 0 0,1 0-1,-1 0 1,0 0 0,0 1 0,0-1 0,0 0-1,1 0 1,-1 0 0,0 0 0,0 1-1,0-1 1,0 0 0,0 0 0,0 1 0,0-1-1,1 0 1,-1 1 0,-10 7-17,-21 5-469,-90 21-690,72-23 841</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6"/>
    </inkml:context>
    <inkml:brush xml:id="br0">
      <inkml:brushProperty name="width" value="0.05" units="cm"/>
      <inkml:brushProperty name="height" value="0.05" units="cm"/>
      <inkml:brushProperty name="color" value="#E71224"/>
    </inkml:brush>
  </inkml:definitions>
  <inkml:trace contextRef="#ctx0" brushRef="#br0">259 36 15939,'7'-10'673,"15"-14"1112,-22 24-1766,0 0 1,0 0-1,0 0 1,0 0 0,0 0-1,0-1 1,0 1-1,1 0 1,-1 0-1,0 0 1,0 0-1,0 0 1,0 0-1,0 0 1,0 0-1,1 0 1,-1 0 0,0 0-1,0 0 1,0 0-1,0 0 1,0 0-1,1 0 1,-1 0-1,0 0 1,0 0-1,0 0 1,0 0 0,0 0-1,0 0 1,1 0-1,-1 0 1,0 0-1,0 0 1,0 0-1,0 0 1,0 0-1,0 0 1,1 1 0,-1-1-1,0 0 1,0 0-1,0 0 1,0 0-1,0 0 1,0 0-1,0 0 1,0 1-1,0-1 1,0 0-1,1 0 1,-3 19 1119,-13 31-442,-2-1 0,-24 51 0,26-65-511,-31 59 297,-70 110 1,106-187-415,1-1 0,-10 26 1,19-41-68,-1 0 1,1 0-1,-1 0 1,1 0 0,0 0-1,-1 0 1,1 0-1,0 0 1,0 0-1,0 0 1,0 0-1,0 1 1,0-1 0,0 0-1,0 0 1,0 0-1,0 0 1,1 0-1,-1 0 1,0 0-1,1 1 1,0-2-1,0 1-1,-1-1 1,1 1-1,0-1 1,0 0 0,-1 1-1,1-1 1,0 0-1,0 0 1,-1 0 0,1 0-1,0 1 1,0-1-1,-1 0 1,1 0-1,0 0 1,0-1 0,0 1-1,-1 0 1,1 0-1,1-1 1,7-1 9,0-2 0,-1 1 0,14-8 0,-18 8-5,22-10 92,33-19-233,83-31 0,-123 57-89,-1 0 0,1 0 0,0 2 0,1 0 0,-1 2 0,1 0 0,-1 1 0,1 1 0,24 3 0,16 9-192,-4 4-161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8.680"/>
    </inkml:context>
    <inkml:brush xml:id="br0">
      <inkml:brushProperty name="width" value="0.05" units="cm"/>
      <inkml:brushProperty name="height" value="0.05" units="cm"/>
      <inkml:brushProperty name="color" value="#E71224"/>
    </inkml:brush>
  </inkml:definitions>
  <inkml:trace contextRef="#ctx0" brushRef="#br0">42 164 12659,'-3'2'283,"0"-1"1,0 1-1,-1 0 1,1 0-1,0 0 1,1 0-1,-1 0 1,0 1 0,1-1-1,-4 5 1,5-6-154,1 0-1,-1 0 1,1 0 0,-1 0 0,1 0 0,-1 0 0,1 0 0,-1 0 0,1 0 0,0 0 0,0 0 0,0 0 0,0 0-1,0 0 1,0 0 0,0 0 0,0 0 0,0 1 0,0-1 0,0 0 0,1 0 0,-1 0 0,0 0 0,1 0 0,-1 0 0,1 0-1,-1 0 1,1 0 0,-1 0 0,1-1 0,0 1 0,0 0 0,-1 0 0,1 0 0,0-1 0,0 1 0,0 0 0,2 0-1,-2 0-20,0-1 0,1 1 0,-1-1 0,1 0 0,-1 1 0,1-1 0,-1 0 0,1 0 0,-1 0 0,0 0 0,1 0 0,-1-1 0,1 1 0,-1 0 0,1-1-1,-1 1 1,0-1 0,1 1 0,-1-1 0,0 0 0,1 1 0,0-2 0,33-22 593,-28 19-487,29-21 273,-20 16-410,0-1-1,-1 0 1,-1-2 0,0 1-1,0-2 1,11-15 0,-24 28-73,0 0 0,0-1 0,0 1 0,0-1 0,0 1 0,0-1 0,0 1 0,0-1 0,-1 0 0,1 1 0,-1-1 0,1 0 0,-1 0 0,0 0 0,1 1 0,-1-1 0,0 0 0,0 0 0,-1 0 0,1 1 0,0-1 0,-1 0 0,1 0 0,0 1 0,-1-1 0,0 0 0,0 1 0,1-1 0,-1 1 0,0-1 0,-2-1 0,1 1 4,0 0 0,0 1 0,0-1 0,-1 1 0,1 0 0,0 0 0,-1 0 0,1 0 0,-1 0 0,0 0 0,1 1 0,-1-1 0,1 1 0,-1 0 0,0 0 0,0 0-1,1 0 1,-1 0 0,0 1 0,1-1 0,-4 1 0,-3 2 2,-1 1 1,1 0-1,0 0 0,0 1 0,0 0 1,1 0-1,0 1 0,0 0 0,0 1 1,1 0-1,0 0 0,-12 16 0,11-13-8,0 0 0,2 0 0,-1 1 0,1 0 0,1 0-1,0 0 1,0 1 0,1-1 0,1 1 0,-3 15 0,6-22 2,-1 1 0,1-1 1,0 1-1,0-1 0,0 1 1,1 0-1,0-1 1,0 0-1,0 1 0,1-1 1,0 0-1,0 1 0,3 4 1,-3-8-29,0 1 0,0 0 0,0 0 0,1-1 1,-1 0-1,1 1 0,0-1 0,-1 0 0,1 0 1,0-1-1,0 1 0,1 0 0,-1-1 0,0 0 0,0 0 1,1 0-1,-1 0 0,0 0 0,1-1 0,-1 0 1,8 0-1,2-1-254,1 0 1,-1-2-1,1 1 0,-1-2 1,0 0-1,0 0 1,0-1-1,-1-1 0,17-10 1,8-5-336</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9.132"/>
    </inkml:context>
    <inkml:brush xml:id="br0">
      <inkml:brushProperty name="width" value="0.05" units="cm"/>
      <inkml:brushProperty name="height" value="0.05" units="cm"/>
      <inkml:brushProperty name="color" value="#E71224"/>
    </inkml:brush>
  </inkml:definitions>
  <inkml:trace contextRef="#ctx0" brushRef="#br0">0 1 18660,'6'44'3016,"-4"-26"-2170,0-1 0,1 1 1,1-1-1,12 31 0,-16-46-828,1 0-1,0 0 1,0-1 0,0 1 0,0 0-1,0-1 1,0 1 0,1-1 0,-1 1-1,0-1 1,1 0 0,-1 0 0,1 0-1,-1 1 1,1-1 0,0-1 0,-1 1-1,1 0 1,0 0 0,2 0 0,-1-1-11,0 1 1,-1-1-1,1 0 0,0-1 1,0 1-1,-1 0 1,1-1-1,0 1 1,-1-1-1,1 0 0,-1 0 1,5-2-1,5-5-13,0 1 0,0-2-1,-1 0 1,14-13 0,-21 18 16,32-32-23,-25 23 6,1 1 0,1 0 0,0 1 0,26-18 0,-37 28 11,-1 1 0,1-1 0,-1 0 0,1 0 0,-1 1 0,1-1 0,-1 1 0,1-1 0,-1 1 0,1 0 0,0 0 0,-1 0 0,1 0 0,0 0 0,-1 0 0,1 0 0,0 0-1,-1 1 1,1-1 0,-1 0 0,1 1 0,2 1 0,-2-1 12,0 1 0,0 0 0,0-1 0,0 1 1,0 0-1,0 0 0,-1 1 0,1-1 0,-1 0 0,0 0 0,1 1 0,0 3 0,3 7 59,-1 0 0,-1 1-1,0-1 1,1 16 0,-4-29-73,0 10 64,0-7-42,0-1 0,0 1 0,0 0 1,0 0-1,1 0 0,-1-1 0,1 1 1,0 0-1,1 3 0,-2-6-42,1 0 0,-1 0 0,0 0 0,0 0 0,1 1 0,-1-1 0,0 0 0,1 0 0,-1 0 0,0 0 0,1-1 0,-1 1 0,0 0 0,0 0 0,1 0 0,-1 0 0,0 0 0,0 0 0,1 0 0,-1 0 0,0-1 0,0 1 0,1 0 0,-1 0 0,0 0 0,0-1 0,1 1 0,-1 0 0,0 0 0,0 0 0,0-1 0,0 1 0,1 0 0,-1 0 0,0-1 0,0 1 0,0 0 0,0-1 0,0 1 0,0 0 0,0-1 0,8-17-1252,-7 15 994,14-36-637,-4 16 322</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9.905"/>
    </inkml:context>
    <inkml:brush xml:id="br0">
      <inkml:brushProperty name="width" value="0.05" units="cm"/>
      <inkml:brushProperty name="height" value="0.05" units="cm"/>
      <inkml:brushProperty name="color" value="#E71224"/>
    </inkml:brush>
  </inkml:definitions>
  <inkml:trace contextRef="#ctx0" brushRef="#br0">64 244 15443,'-6'-19'3091,"5"19"-2958,1-1-1,0 1 0,-1 0 0,1-1 1,0 1-1,-1 0 0,1 0 0,-1-1 1,1 1-1,0 0 0,-1 0 1,1-1-1,-1 1 0,1 0 0,-1 0 1,1 0-1,-1 0 0,1 0 1,-1 0-1,1 0 0,0 0 0,-1 0 1,0 0-1,-1 0 21,1 1 1,0 0-1,-1-1 0,1 1 1,0 0-1,-1 0 0,1 0 1,0 0-1,0 0 0,0 0 1,0 1-1,0-1 1,0 0-1,0 0 0,0 1 1,1-1-1,-1 1 0,0-1 1,1 1-1,-1 1 0,-5 15-23,1 1-1,0 0 1,2 1-1,0-1 1,1 0-1,1 1 1,3 31 0,-2-50-129,0 0 1,0 0 0,0 0 0,0 0 0,0 0 0,0 0 0,1 1 0,-1-1 0,0 0-1,1 0 1,-1 0 0,1 0 0,-1 0 0,1 0 0,-1 0 0,1 0 0,0 0 0,0-1-1,-1 1 1,2 1 0,-1-2-4,0 0-1,0 0 0,-1 0 1,1 0-1,0 0 0,-1 0 1,1 0-1,0 0 0,0 0 1,-1 0-1,1-1 1,0 1-1,-1 0 0,1 0 1,0-1-1,-1 1 0,1-1 1,-1 1-1,1 0 0,-1-1 1,1 1-1,0-2 1,6-5-67,-2 1 0,1-2 1,7-11-1,-12 17 42,4-7-47,-3 7 45,-1-1 0,0 1 0,1-1 0,-1 1 0,1 0 0,0 0 0,0 0 1,0 0-1,0 0 0,0 0 0,0 0 0,0 0 0,5-2 0,-6 4 20,-1 0 0,1 0 1,0 0-1,-1 0 0,1 0 0,-1 0 1,1 0-1,-1 0 0,1 1 0,-1-1 0,1 0 1,0 0-1,-1 0 0,1 1 0,-1-1 0,1 0 1,-1 1-1,0-1 0,1 0 0,-1 1 0,1-1 1,-1 1-1,0-1 0,1 0 0,-1 1 1,0-1-1,1 1 0,-1-1 0,0 1 0,0-1 1,1 1-1,-1 0 0,7 22-75,-6-19 71,10 45 178,-2 0 1,-3 0-1,-2 0 0,-2 1 0,-2 0 0,-7 57 1,7-107-165,-1 7 52,1 0 1,-1-1-1,0 1 1,-1-1 0,1 1-1,-1-1 1,-1 0-1,1 1 1,-1-1 0,-4 6-1,7-12-49,0 0-1,0 1 1,-1-1-1,1 0 1,0 0-1,0 0 1,0 1 0,0-1-1,-1 0 1,1 0-1,0 0 1,0 0-1,-1 1 1,1-1-1,0 0 1,0 0-1,-1 0 1,1 0-1,0 0 1,0 0-1,-1 0 1,1 0-1,0 0 1,0 0 0,-1 0-1,1 0 1,0 0-1,-1 0 1,1 0-1,0 0 1,0 0-1,-1 0 1,1 0-1,0 0 1,0 0-1,-1 0 1,1-1-1,0 1 1,0 0-1,0 0 1,-1 0-1,1 0 1,0-1 0,0 1-1,0 0 1,-1 0-1,1 0 1,0-1-1,0 1 1,0 0-1,0 0 1,0-1-1,-1 1 1,-4-15 46,5 14-49,-3-17-1,1 0 0,0 0 1,2 0-1,0 0 0,1-1 0,3-19 1,26-109-210,-27 134 185,94-288-457,-23 83 175,-67 181 280,-7 37 26,0 0 0,0 0 0,0 0 0,0 0-1,0 0 1,0 0 0,0 0 0,0 0 0,0 0-1,0 0 1,0 0 0,0 0 0,0 0 0,0 1-1,0-1 1,-1 0 0,1 0 0,0 0 0,0 0-1,0 0 1,0 0 0,0 0 0,0 0 0,0 0-1,0 0 1,0-1 0,0 1 0,0 0 0,0 0-1,0 0 1,0 0 0,-1 0 0,1 0 0,0 0-1,0 0 1,0 0 0,0 0 0,0 0 0,0 0-1,0 0 1,0 0 0,0 0 0,0 0 0,0 0-1,0 0 1,-8 20-6,-2 13 15,1 0-1,-4 39 1,11-56 6,0-1 1,2 0-1,-1 0 1,2 0-1,0 1 0,1-1 1,5 20-1,-5-30-5,-1 0-1,1 0 1,0-1-1,1 1 1,-1 0-1,1-1 1,0 0-1,0 0 1,0 0-1,6 6 1,-7-8-4,0-1 0,0 1 1,0-1-1,0 1 0,1-1 0,-1 0 1,0 0-1,1 0 0,-1 0 1,1-1-1,-1 1 0,1-1 1,-1 1-1,1-1 0,-1 0 0,1 0 1,-1 0-1,1 0 0,0 0 1,-1-1-1,1 1 0,4-2 1,2-2 1,0 0 1,0-1 0,-1 0 0,1 0 0,-1-1-1,0 0 1,-1 0 0,1-1 0,-1 0 0,-1 0 0,1-1-1,6-10 1,-2 2 8,-1-1 1,0-1-1,-1 0 1,-1 0-1,7-22 0,-12 33-4,-3 6-9,1 0 0,0-1 1,-1 1-1,1 0 0,-1-1 1,0 1-1,1-1 0,-1 1 1,0-1-1,0 1 0,0-1 1,0 1-1,0 0 0,0-4 1,-8 21 120,2 8-119,1 0 0,2 0 0,0 0-1,1 46 1,5-54-981,3-23-426,5-29 150,-5 4 511</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00.357"/>
    </inkml:context>
    <inkml:brush xml:id="br0">
      <inkml:brushProperty name="width" value="0.05" units="cm"/>
      <inkml:brushProperty name="height" value="0.05" units="cm"/>
      <inkml:brushProperty name="color" value="#E71224"/>
    </inkml:brush>
  </inkml:definitions>
  <inkml:trace contextRef="#ctx0" brushRef="#br0">12 1 20604,'-4'4'1697,"-1"4"-1289,4 1-208,-1-1 448,2 1-760,5-5 192,-1 1-168,7 0-152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00.841"/>
    </inkml:context>
    <inkml:brush xml:id="br0">
      <inkml:brushProperty name="width" value="0.05" units="cm"/>
      <inkml:brushProperty name="height" value="0.05" units="cm"/>
      <inkml:brushProperty name="color" value="#E71224"/>
    </inkml:brush>
  </inkml:definitions>
  <inkml:trace contextRef="#ctx0" brushRef="#br0">128 221 17948,'-36'33'4024,"-17"18"-1804,48-46-2120,0 1 0,1 0 0,0 0 0,0 0 1,0 1-1,1-1 0,-5 12 0,8-18-96,0 1-1,0-1 0,0 1 1,-1-1-1,1 1 1,0-1-1,0 1 0,0-1 1,0 1-1,0-1 0,0 1 1,0-1-1,0 1 0,0-1 1,0 1-1,0-1 1,0 1-1,0-1 0,0 1 1,1-1-1,-1 0 0,0 1 1,0-1-1,1 1 0,-1-1 1,0 1-1,0-1 1,1 0-1,-1 1 0,0-1 1,1 0-1,-1 1 0,1-1 1,-1 0-1,0 1 0,1-1 1,-1 0-1,1 0 1,-1 0-1,1 1 0,-1-1 1,1 0-1,-1 0 0,1 0 1,-1 0-1,1 0 0,-1 0 1,1 0-1,-1 0 1,1 0-1,-1 0 0,1 0 1,-1 0-1,1 0 0,-1 0 1,0-1-1,1 1 0,-1 0 1,1-1-1,37-11-71,-29 8 30,11-3-32,55-16-318,-69 21 333,1 1-1,0 0 0,0 0 1,-1 1-1,1 0 0,0 0 1,0 0-1,0 1 0,6 2 0,-12-3 57,1 0 0,-1 1 0,1-1-1,-1 1 1,0 0 0,0-1 0,1 1-1,-1 0 1,0 0 0,0 0 0,0-1-1,0 1 1,0 0 0,0 1-1,0-1 1,0 0 0,0 0 0,-1 0-1,1 0 1,0 1 0,-1-1 0,1 0-1,-1 1 1,1-1 0,-1 1 0,0-1-1,1 0 1,-1 1 0,0-1-1,0 1 1,0-1 0,0 1 0,0-1-1,-1 0 1,1 1 0,0-1 0,-1 1-1,1-1 1,-2 2 0,-1 7 109,-1-1 0,0 0 1,-1 0-1,-7 10 0,11-17-84,-8 14 224,-2 0-1,0-1 1,0-1-1,-2 0 1,1 0 0,-2-1-1,-18 14 1,31-26-275,1-1 0,-1 0 0,1 1 0,-1-1 0,1 1 1,-1-1-1,1 0 0,-1 0 0,0 1 0,1-1 0,-1 0 1,0 0-1,1 1 0,-1-1 0,0 0 0,1 0 0,-1 0 0,0 0 1,1 0-1,-1 0 0,0 0 0,1 0 0,-1-1 0,0 1 1,1 0-1,-1 0 0,1 0 0,-1-1 0,0 1 0,0-1 0,0 0-40,1 0 0,-1 0-1,0-1 1,1 1 0,-1 0-1,1 0 1,-1-1 0,1 1-1,-1 0 1,1-1 0,0 1-1,0 0 1,0-3 0,0-8-297,1 0 1,3-19 0,-4 27 386,8-35-590,4-2-183</inkml:trace>
  <inkml:trace contextRef="#ctx0" brushRef="#br0" timeOffset="1">367 0 19364,'2'13'610,"0"0"-1,-2 0 1,1 0-1,-1 1 1,-1-1-1,-4 21 0,-1 33 1018,6-52-1341,0 0-1,1 0 1,1 0-1,0 0 1,7 24-1,-8-36-271,0-1-1,0 1 0,0-1 0,0 1 1,0-1-1,0 1 0,1-1 1,-1 0-1,1 0 0,0 0 0,-1 0 1,1 0-1,0 0 0,0 0 1,0-1-1,1 1 0,-1-1 0,0 1 1,0-1-1,1 0 0,-1 0 1,1 0-1,-1 0 0,1-1 0,0 1 1,-1-1-1,1 1 0,0-1 1,-1 0-1,1 0 0,0 0 1,-1 0-1,1 0 0,-1-1 0,1 1 1,0-1-1,-1 0 0,1 0 1,3-2-1,6-2-96,0-1 0,-1 0 0,21-15 0,-22 13 5,1 1 0,-1 1 0,1 0 0,15-6 0,-24 11 79,0 1-1,0-1 0,0 1 0,0 0 1,0 0-1,1 0 0,-1 0 1,0 0-1,0 0 0,0 0 0,0 1 1,0-1-1,0 1 0,0-1 0,0 1 1,-1 0-1,1 0 0,0 0 1,0 0-1,0 0 0,-1 0 0,1 1 1,-1-1-1,1 0 0,-1 1 0,1-1 1,-1 1-1,0 0 0,0-1 0,0 1 1,0 0-1,0 0 0,1 2 1,4 8 101,-2 0 0,1 0 1,5 25-1,-10-36-97,14 82-1031,-14-83 1017,0 0 1,0 0 0,0 1 0,0-1 0,0 0 0,0 0-1,0 1 1,0-1 0,0 0 0,0 1 0,0-1 0,0 0-1,0 0 1,0 1 0,1-1 0,-1 0 0,0 0 0,0 1-1,0-1 1,0 0 0,0 0 0,1 0 0,-1 1 0,0-1 0,0 0-1,0 0 1,1 0 0,-1 0 0,0 1 0,0-1 0,1 0-1,-1 0 1,0 0 0,0 0 0,1 0 0,-1 0 0,0 0-1,1 0 1,-1 0 0,0 0 0,0 0 0,1 0 0,-1 0-1,0 0 1,0 0 0,1 0 0,-1 0 0,0 0 0,0 0-1,1 0 1,-1 0 0,0-1 0,0 1 0,1 0 0,-1 0-1,0 0 1,0 0 0,0-1 0,1 1 0,-1 0 0,0 0-1,0 0 1,0-1 0,1 1 0,-1 0 0,6-14-354</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2.939"/>
    </inkml:context>
    <inkml:brush xml:id="br0">
      <inkml:brushProperty name="width" value="0.05" units="cm"/>
      <inkml:brushProperty name="height" value="0.05" units="cm"/>
      <inkml:brushProperty name="color" value="#E71224"/>
    </inkml:brush>
  </inkml:definitions>
  <inkml:trace contextRef="#ctx0" brushRef="#br0">302 433 12051,'-3'2'137,"-185"95"4964,182-95-4812,-42 18 1850,45-19-1936,1 0 0,-1 0 0,0-1 0,0 1 0,0-1 0,0 1 0,0-1 0,0 0-1,0 0 1,0 0 0,1-1 0,-1 1 0,0-1 0,-4-1 0,6 2-152,1-1 1,-1 0-1,0 1 1,0-1-1,1 0 1,-1 0-1,1 0 1,-1 1-1,1-1 1,-1 0-1,1 0 1,-1 0-1,1 0 1,0 0-1,-1 0 1,1 0 0,0 0-1,0 0 1,0 0-1,0 0 1,0 0-1,0 0 1,0 0-1,0 0 1,0 0-1,0 0 1,1 0-1,-1 0 1,0 0-1,1 0 1,0-1-1,15-32 384,-1 11-407,1 1 0,1 0 0,1 2 0,0 0 0,2 1 0,0 0 0,2 2 0,0 1 0,0 0 0,42-20 0,-58 33-34,0 0 1,0 1-1,0 0 1,0 0-1,1 1 1,-1-1-1,0 1 1,1 0-1,-1 1 0,1 0 1,-1 0-1,1 0 1,-1 1-1,11 2 1,-8 0-6,-1 0 1,1 1 0,0 0-1,-1 1 1,0 0 0,0 0-1,0 1 1,-1 0 0,9 9-1,-10-10 2,8 9 10,1-1 0,21 14 0,-30-23 22,0-1 0,0 0 0,0 0 1,0-1-1,1 1 0,-1-1 0,1-1 0,0 1 0,-1-1 0,11 1 0,1-3 64,0 0 0,-1-1 1,1-1-1,-1 0 0,1-1 0,31-13 0,-3-2 169,53-31 0,-62 29-113,-2-1 0,41-34 1,-59 41-180,0 0 0,-1-1 0,0-1 0,-1-1 1,21-33-1,-32 44-376,0 0-1,0-1 1,-1 1 0,0-1 0,3-12 0,-6 20 420,0 0 0,0 0-1,0 0 1,0 0 0,0 0 0,0 0 0,0 0-1,0 0 1,0 0 0,0 0 0,0 0 0,0 0-1,0 0 1,0 0 0,0 0 0,0 0-1,0 0 1,0 0 0,0 0 0,0 0 0,-1 0-1,1 0 1,0 0 0,0 0 0,-3 6-431,2-2 99</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3.376"/>
    </inkml:context>
    <inkml:brush xml:id="br0">
      <inkml:brushProperty name="width" value="0.05" units="cm"/>
      <inkml:brushProperty name="height" value="0.05" units="cm"/>
      <inkml:brushProperty name="color" value="#E71224"/>
    </inkml:brush>
  </inkml:definitions>
  <inkml:trace contextRef="#ctx0" brushRef="#br0">8 3 22421,'-7'-3'1616,"7"8"-1336,1 3-152,5-1 632,6 4-432,7 0-232,4-1-16,1 3-104,2-1-24,-4 5-120,-2 3-144,-10 7-480,-4 5-328,-10-1 856,-4-3-184,-3-7-128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3.746"/>
    </inkml:context>
    <inkml:brush xml:id="br0">
      <inkml:brushProperty name="width" value="0.05" units="cm"/>
      <inkml:brushProperty name="height" value="0.05" units="cm"/>
    </inkml:brush>
  </inkml:definitions>
  <inkml:trace contextRef="#ctx0" brushRef="#br0">60 39 17092,'-14'-16'2256,"1"4"-1328,-1 4-336,5 5 1153,3 3-489,2 2-224,4 2-648,4 3-384,5 0-848,0 2-424,6 2 984,4 0-248,0 1-224</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3.860"/>
    </inkml:context>
    <inkml:brush xml:id="br0">
      <inkml:brushProperty name="width" value="0.05" units="cm"/>
      <inkml:brushProperty name="height" value="0.05" units="cm"/>
      <inkml:brushProperty name="color" value="#E71224"/>
    </inkml:brush>
  </inkml:definitions>
  <inkml:trace contextRef="#ctx0" brushRef="#br0">0 16 17180,'11'-2'1920,"9"2"-1288,9-6-272,8 3 1009,11 0-689,6 2-112,7 1-272,-1 4-304,0 2-552,-8 4-232,-6 3-345,-7 1 825,-19 0-224,-9-2-248</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4.371"/>
    </inkml:context>
    <inkml:brush xml:id="br0">
      <inkml:brushProperty name="width" value="0.05" units="cm"/>
      <inkml:brushProperty name="height" value="0.05" units="cm"/>
      <inkml:brushProperty name="color" value="#E71224"/>
    </inkml:brush>
  </inkml:definitions>
  <inkml:trace contextRef="#ctx0" brushRef="#br0">8 290 17156,'-7'0'1752,"8"2"-968,7-1-256,7 4 857,10-2-225,11 0-336,9-2-224,8-1-568,9 0-368,0-1 952,0-4-616,2-4-64,-4 0-72</inkml:trace>
  <inkml:trace contextRef="#ctx0" brushRef="#br0" timeOffset="1">605 28 15147,'0'0'123,"0"-1"0,-1 1 0,1-1-1,0 0 1,-1 1 0,1-1 0,0 0 0,0 1-1,-1-1 1,1 0 0,0 1 0,0-1-1,0 0 1,0 1 0,0-1 0,0 0 0,0 1-1,0-1 1,0 0 0,1 1 0,-1-1-1,0 0 1,0 1 0,1-1 0,-1 0 0,0 1-1,1-1 1,-1 1 0,0-1 0,1 0 0,0 0-1,0 0 100,1 0 0,0 1-1,-1-1 1,1 0-1,0 0 1,-1 1 0,1-1-1,0 1 1,0 0 0,-1 0-1,1-1 1,2 1 0,2 0-24,-1 0 1,0 1 0,1-1 0,-1 1 0,0 0 0,0 0 0,0 1 0,8 2 0,-8 0-162,0-1 1,-1 0 0,1 1-1,-1 0 1,0 0-1,0 0 1,0 1 0,-1-1-1,1 1 1,-1 0-1,0 0 1,2 6 0,-1-2-1,-1 0 0,0 0 0,-1 1 0,0-1 0,0 0 0,0 18 0,-2-6 15,-2 0 1,0 1-1,-1-1 1,0-1-1,-14 41 1,8-35-202,-23 44 0,28-61 3,-2 0-1,1 0 0,-1 0 1,-1-1-1,0 0 0,0 0 0,-14 12 1,4-11-113,7-12-105</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6.578"/>
    </inkml:context>
    <inkml:brush xml:id="br0">
      <inkml:brushProperty name="width" value="0.05" units="cm"/>
      <inkml:brushProperty name="height" value="0.05" units="cm"/>
      <inkml:brushProperty name="color" value="#E71224"/>
    </inkml:brush>
  </inkml:definitions>
  <inkml:trace contextRef="#ctx0" brushRef="#br0">0 33 16299,'2'-6'933,"9"-16"418,-11 21-1313,0 1 0,0 0-1,1-1 1,-1 1 0,0 0 0,0 0-1,1-1 1,-1 1 0,0 0 0,0 0-1,1 0 1,-1-1 0,0 1 0,1 0-1,-1 0 1,0 0 0,1 0 0,-1 0-1,0-1 1,1 1 0,-1 0 0,0 0-1,1 0 1,-1 0 0,0 0 0,1 0-1,-1 0 1,0 0 0,1 0 0,-1 1-1,0-1 1,1 0 0,-1 0 0,0 0 0,1 0-1,-1 0 1,0 0 0,1 1 0,-1-1-1,0 0 1,1 0 0,-1 1 0,0-1-1,0 0 1,0 0 0,1 1 0,-1-1-1,0 0 1,0 1 0,0-1 0,1 0-1,-1 1 1,0-1 0,0 0 0,0 1-1,0-1 1,5 12 279,0 1-1,-2-1 1,1 1-1,-2 0 1,1 0-1,-2 0 1,1 22 0,0-2-113,0-6-91,-2-19-81,1 1 0,-1-1 1,1 1-1,5 15 0,-6-24-28,0 0 0,0 1 0,0-1-1,0 0 1,0 0 0,0 1 0,0-1-1,1 0 1,-1 0 0,0 1 0,0-1-1,0 0 1,0 0 0,1 0 0,-1 1-1,0-1 1,0 0 0,0 0 0,1 0-1,-1 0 1,0 1 0,0-1 0,1 0-1,-1 0 1,0 0 0,0 0 0,1 0-1,-1 0 1,0 0 0,0 0 0,1 0-1,-1 0 1,0 0 0,1 0 0,8-6 115,5-15 88,-14 21-199,27-49 425,-16 27-189,1 1 1,0 1 0,1 0-1,30-34 1,-41 52-218,1 0 0,-1 0 0,0 0 0,1 0 1,0 0-1,-1 1 0,1-1 0,0 1 0,0-1 0,0 1 0,-1 0 0,1 0 0,1 0 0,-1 1 0,0-1 0,4 1 0,-5 0-16,1 0-1,-1 1 0,0-1 1,1 1-1,-1 0 1,0 0-1,0 0 0,0 0 1,1 0-1,-1 0 0,0 0 1,0 1-1,-1-1 0,1 1 1,0 0-1,0-1 1,-1 1-1,1 0 0,-1 0 1,0 0-1,3 4 0,4 12 4,0 1-1,0 0 0,-2 0 0,-1 0 0,5 31 0,6 22 66,-10-63-16,-1-14-22,2-18 2,-6 19-34,0 1 32,11-30-460,-4 22-384,-7 11 767,-1 0-1,0 0 0,1 0 0,-1 0 1,0 0-1,1 0 0,-1 0 0,0 0 1,1 0-1,-1 0 0,0 0 0,0 0 1,1 0-1,-1 0 0,0 0 0,1 0 1,-1 0-1,0 1 0,1-1 0,-1 0 1,0 0-1,0 0 0,1 0 0,-1 1 1,0-1-1,0 0 0,1 0 0,-1 1 1,0-1-1,0 0 0,0 0 0,0 1 1,1-1-1,-1 0 0,0 1 1,8 12-379,2 4-148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7.078"/>
    </inkml:context>
    <inkml:brush xml:id="br0">
      <inkml:brushProperty name="width" value="0.05" units="cm"/>
      <inkml:brushProperty name="height" value="0.05" units="cm"/>
      <inkml:brushProperty name="color" value="#E71224"/>
    </inkml:brush>
  </inkml:definitions>
  <inkml:trace contextRef="#ctx0" brushRef="#br0">178 1 19276,'-7'1'574,"0"0"1,0 0-1,0 1 0,0 0 0,1 1 1,-1-1-1,1 1 0,-1 0 0,-10 8 0,12-7-446,0 0-1,0 1 0,0 0 0,1 0 0,0 0 1,0 1-1,0-1 0,0 1 0,1 0 0,-4 9 1,3-3-109,0 0 1,0 0 0,2 0 0,-1 0 0,2 1 0,-1-1 0,2 14-1,-1-26-14,1 1 0,0-1 0,0 0 0,0 1 0,0-1 0,0 1-1,0-1 1,0 1 0,0-1 0,0 0 0,0 1 0,0-1 0,0 1 0,0-1 0,1 0-1,-1 1 1,0-1 0,0 1 0,0-1 0,1 0 0,-1 1 0,0-1 0,0 0-1,1 1 1,-1-1 0,0 0 0,0 1 0,1-1 0,-1 0 0,1 1 0,9-8 175,8-19 96,-14 20-206,0 0 20,-1 0 0,1-1 0,-1 1-1,0-1 1,0 1 0,-1-1 0,0 0-1,2-12 1,-4 19-83,0-1 1,0 1-1,0 0 1,0-1-1,-1 1 0,1 0 1,0-1-1,0 1 1,0 0-1,0-1 1,-1 1-1,1 0 0,0 0 1,0-1-1,0 1 1,-1 0-1,1 0 0,0-1 1,0 1-1,-1 0 1,1 0-1,0 0 0,-1-1 1,1 1-1,0 0 1,-1 0-1,1 0 0,0 0 1,-1 0-1,1 0 1,0 0-1,-1 0 1,1 0-1,0 0 0,-1 0 1,1 0-1,0 0 1,-1 0-1,1 0 0,0 0 1,-1 0-1,1 0 1,0 0-1,-1 1 0,1-1 1,-19 7 25,16-6-60,-2 2-533,-1-1 0,0 1 1,0 1-1,1-1 0,0 1 1,0 0-1,0 0 0,-5 6 1,4-3-400</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7.525"/>
    </inkml:context>
    <inkml:brush xml:id="br0">
      <inkml:brushProperty name="width" value="0.05" units="cm"/>
      <inkml:brushProperty name="height" value="0.05" units="cm"/>
      <inkml:brushProperty name="color" value="#E71224"/>
    </inkml:brush>
  </inkml:definitions>
  <inkml:trace contextRef="#ctx0" brushRef="#br0">6 227 15763,'-1'1'961,"1"-1"-874,0 0 0,0 0 1,-1 0-1,1 0 0,0 0 0,0 0 1,0 0-1,0 0 0,0 0 1,0 0-1,0 0 0,-1 0 1,-1-1 1920,2 1-1921,0 0 0,0 0 0,0 0 1,0 0-1,0-1 0,0 1 1,0 0-1,0 0 0,0 0 1,0 0-1,0 0 0,0 0 0,0 0 1,0-1-1,0 1 0,0 0 1,0 0-1,0 0 0,0 0 1,6-13 2661,14-14-856,-20 27-1808,12-14 528,69-81 1505,-72 86-2054,1 0-1,0 1 1,0 0-1,0 0 1,1 1-1,1 1 1,17-8 0,-27 13-64,0 0 0,0 0 0,1 0 1,-1 1-1,0-1 0,1 1 0,-1-1 1,0 1-1,1 0 0,-1 0 0,1 0 0,-1 0 1,1 0-1,-1 1 0,0-1 0,1 1 1,-1 0-1,0-1 0,0 1 0,5 2 1,-5-1-3,0 0 0,1 1 0,-1-1 0,0 0 0,0 1 1,0-1-1,-1 1 0,1 0 0,0 0 0,-1 0 1,0-1-1,0 1 0,2 6 0,0 5 3,-1 1 1,-1-1-1,0 1 1,0 0-1,-3 22 1,-2-4-217,2-27-591,2-21-244,0-6 476,1 12 49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8.735"/>
    </inkml:context>
    <inkml:brush xml:id="br0">
      <inkml:brushProperty name="width" value="0.05" units="cm"/>
      <inkml:brushProperty name="height" value="0.05" units="cm"/>
      <inkml:brushProperty name="color" value="#E71224"/>
    </inkml:brush>
  </inkml:definitions>
  <inkml:trace contextRef="#ctx0" brushRef="#br0">164 144 18716,'0'-3'255,"-1"0"-1,0 1 1,0-1 0,0 1 0,-1-1-1,1 1 1,-1-1 0,1 1 0,-1 0-1,0 0 1,0 0 0,1 0-1,-2 0 1,1 0 0,0 1 0,0-1-1,-1 1 1,1-1 0,0 1 0,-1 0-1,1 0 1,-1 0 0,0 0 0,1 0-1,-5 0 1,3 1-151,1 1-1,-1-1 1,0 1-1,1-1 1,-1 1 0,1 0-1,0 1 1,-1-1-1,1 1 1,0-1 0,0 1-1,0 0 1,0 0 0,0 0-1,0 0 1,1 1-1,-1-1 1,1 1 0,-4 4-1,1 1-78,-1 0-1,1 1 0,0 0 1,1 0-1,0 0 0,1 1 1,0-1-1,0 1 0,1 0 1,0 0-1,1 0 0,0 0 1,0 0-1,1 0 0,2 16 1,-2-25-22,0 0 1,0 0-1,0-1 1,1 1-1,-1 0 1,0 0-1,0 0 1,1 0-1,-1-1 1,0 1-1,1 0 1,-1 0-1,1 0 1,-1-1-1,1 1 1,0 0 0,-1-1-1,1 1 1,0-1-1,-1 1 1,1-1-1,0 1 1,0-1-1,-1 1 1,1-1-1,0 0 1,0 1-1,0-1 1,0 0-1,-1 0 1,1 1-1,0-1 1,0 0-1,0 0 1,0 0 0,0 0-1,0 0 1,0 0-1,-1-1 1,1 1-1,0 0 1,2-1-1,1-1 17,1 0 1,-1 0-1,1 0 0,-1-1 0,0 1 1,7-6-1,60-60 185,-47 44-117,41-33-1,-62 55-85,-1 0 1,1 0-1,0 0 1,0 1-1,0-1 0,0 1 1,0 0-1,0 0 1,0 0-1,1 0 0,5-1 1,-8 2-2,0 1 0,0-1 0,1 0 0,-1 0 0,0 1 0,0-1 0,1 1 0,-1-1 0,0 1 0,0 0 0,0-1 0,0 1 0,0 0 0,0 0 0,0-1 0,0 1-1,0 0 1,0 0 0,-1 0 0,1 0 0,0 1 0,0-1 0,-1 0 0,1 0 0,-1 0 0,1 0 0,-1 1 0,0-1 0,1 0 0,-1 0 0,0 3 0,5 20 54,-1 2 1,-2-1-1,0 29 0,-2-54-51,0 0-1,0 0 0,0 0 0,0 0 0,1-1 0,-1 1 1,0 0-1,0 0 0,0 0 0,0 0 0,0 0 0,0 0 0,1 0 1,-1 0-1,0 0 0,0 0 0,0 0 0,0 0 0,0 0 1,1 0-1,-1 0 0,0 0 0,0 0 0,0 0 0,0 0 0,0 0 1,0 1-1,1-1 0,-1 0 0,0 0 0,0 0 0,0 0 1,0 0-1,0 0 0,0 0 0,0 0 0,0 0 0,0 0 0,1 1 1,-1-1-1,0 0 0,0 0 0,0 0 0,0 0 0,0 0 0,0 0 1,0 1-1,0-1 0,0 0 0,0 0 0,0 0 0,0 0 1,0 0-1,0 1 0,7-13 41,0 0 1,-1 0 0,6-17-1,13-27 46,-22 51-85,0 1 1,0-1-1,0 1 1,0-1-1,1 1 1,0 0-1,0 1 1,6-6-1,-9 8-5,-1 1-1,1 0 1,-1-1-1,1 1 1,-1 0 0,1-1-1,0 1 1,-1 0-1,1 0 1,-1-1-1,1 1 1,0 0-1,-1 0 1,1 0 0,0 0-1,-1 0 1,1 0-1,0 0 1,-1 0-1,1 0 1,0 0-1,-1 0 1,1 0 0,0 1-1,-1-1 1,2 0-1,-1 1-1,0 0 1,-1 0-1,1 0 0,0 0 1,0 0-1,-1 0 0,1 0 0,0 0 1,-1 0-1,1 0 0,-1 0 0,1 1 1,-1 0-1,2 7-9,0 0 1,-1 0-1,0 11 1,0-15 8,-2 28-15,0-26 10,1 1-1,0 0 0,0 0 1,1 0-1,2 11 1,-2-18 5,-1-1 0,0 1 0,0 0 0,1-1 1,-1 1-1,0-1 0,1 1 0,-1-1 0,0 1 1,1-1-1,-1 0 0,1 1 0,-1-1 0,1 1 1,-1-1-1,1 0 0,-1 1 0,1-1 0,-1 0 1,1 0-1,-1 1 0,1-1 0,-1 0 0,1 0 1,0 0-1,-1 0 0,1 0 0,-1 0 0,1 0 1,0 0-1,-1 0 0,1 0 0,0 0 1,-1 0-1,1 0 0,-1 0 0,1-1 0,-1 1 1,2-1-1,24-13-146,-22 12 114,43-31-380,-29 19 128,1 1 1,1 1-1,37-17 1,-54 28 281,1-1 1,-1-1-1,1 1 1,-1 0-1,0-1 1,0 0-1,0 1 1,0-1-1,0 0 1,-1-1-1,0 1 1,1 0-1,-1-1 1,0 1-1,-1-1 1,1 0-1,0 1 0,0-6 1,3-9 162,-1 0-1,4-30 1,-7 33-53,-1 3 194,-5 25-166,-5 25-46,8-22-70,0 0 0,1 30-1,1-41-18,1 1 0,-1-1 0,1 0 0,0 0-1,0 0 1,1 0 0,-1 0 0,1 0 0,0 0-1,1-1 1,-1 1 0,6 7 0,-6-11 1,-1 1 0,1-1 0,0 0-1,0 1 1,0-1 0,-1 0 0,1 0 0,0-1 0,1 1 0,-1 0 0,0-1 0,0 1 0,0-1 0,0 1 0,0-1 0,0 0 0,1 0 0,-1 0 0,0 0 0,0-1-1,0 1 1,0 0 0,1-1 0,-1 0 0,0 1 0,0-1 0,3-2 0,2 0 4,-1 0 0,-1-1 0,1 0 0,0 0-1,-1 0 1,0 0 0,8-9 0,-1-4 8,0-1-1,-1 0 0,-2-1 1,13-31-1,-27 74-32,0 1 0,2 0 0,0 0 0,2 25 0,1-37 14,1-1 0,1 0 0,0 0 0,0 0 0,1 0 0,1 0 1,0 0-1,1-1 0,0 1 0,8 11 0,15 22-118,-6-12-104,-2 0 1,32 71-1,-48-92 250,0 0 0,-1 0 0,0 0 0,0 1 1,-2-1-1,1 1 0,-2-1 0,1 1 0,-2 0 1,0-1-1,0 1 0,-1-1 0,-5 18 0,4-23 57,1 1 1,-1-1-1,-1 1 0,1-1 0,-1 0 1,-1 0-1,-5 7 0,9-12-60,0-1 1,0 0-1,0 0 0,0 0 0,-1 0 1,1 0-1,0 0 0,0 0 1,-1 0-1,1 0 0,-1 0 1,1-1-1,-1 1 0,1-1 0,-1 1 1,1-1-1,-1 1 0,1-1 1,-1 0-1,0 0 0,1 0 1,-1 0-1,1 0 0,-1 0 1,0 0-1,1-1 0,-1 1 0,1 0 1,-1-1-1,1 1 0,-1-1 1,1 0-1,-1 0 0,1 1 1,0-1-1,-1 0 0,1 0 0,0 0 1,0 0-1,0 0 0,-1-1 1,1 1-1,-1-2 0,-5-7 19,0 1-1,1-1 1,0 0-1,1 0 1,0-1-1,0 1 1,1-1-1,1 0 1,-4-15-1,2-2-55,0-1-1,0-46 1,4 61-60,1 0 0,1 1-1,1-1 1,-1 1 0,2-1 0,0 1-1,1 0 1,0 0 0,1 0 0,0 0-1,1 1 1,1 0 0,0 0 0,0 1-1,1 0 1,13-14 0,18-20-201</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9.734"/>
    </inkml:context>
    <inkml:brush xml:id="br0">
      <inkml:brushProperty name="width" value="0.05" units="cm"/>
      <inkml:brushProperty name="height" value="0.05" units="cm"/>
      <inkml:brushProperty name="color" value="#E71224"/>
    </inkml:brush>
  </inkml:definitions>
  <inkml:trace contextRef="#ctx0" brushRef="#br0">0 488 18484,'17'-16'1360,"-2"-1"0,0 0 0,19-30 0,76-159-344,-70 125-912,-26 56-61,-14 25-42,0 0 1,0-1-1,0 1 1,0 0-1,1 0 1,-1 0-1,0-1 1,0 1-1,0 0 1,0 0-1,0 0 1,0 0-1,0 0 1,0-1 0,0 1-1,1 0 1,-1 0-1,0 0 1,0 0-1,0 0 1,0 0-1,1 0 1,-1-1-1,0 1 1,0 0-1,0 0 1,0 0-1,1 0 1,-1 0-1,0 0 1,0 0-1,0 0 1,0 0-1,1 0 1,-1 0-1,0 0 1,0 0 0,0 0-1,1 0 1,-1 0-1,0 0 1,0 0-1,0 0 1,0 0-1,1 1 1,-1-1-1,3 11 36,-2 18 1,-1-28-34,0 215 271,3-154-136,17 92 0,2-39 148,11 155 0,-37-223 44,4-46-320,0-1 0,0 1 0,0-1 1,0 0-1,0 1 0,0-1 0,0 1 0,0-1 0,-1 1 0,1-1 0,0 1 0,0-1 0,0 0 1,-1 1-1,1-1 0,0 0 0,0 1 0,-1-1 0,1 1 0,0-1 0,-1 0 0,1 0 0,0 1 0,-1-1 1,1 0-1,0 0 0,-1 1 0,0-1 0,0-1 10,0 0-1,0 0 1,0-1-1,0 1 1,1 0 0,-1 0-1,0-1 1,0 1-1,1 0 1,-1-1-1,1 1 1,0-1 0,-1 1-1,1-3 1,-5-17 57,1 0 1,1-1 0,1 1-1,1-1 1,1 0 0,1 0-1,1 1 1,6-29 0,7-23-28,27-74 1,22-35-34,-28 83-78,28-122 0,-61 201 2,-3 20 57,0 0 0,0 0 0,0 0 0,0 0 0,0 0-1,0 0 1,-1 0 0,1 1 0,0-1 0,0 0 0,0 0 0,0 0 0,0 0 0,0 0 0,0 0 0,0 0 0,0 0 0,0 0 0,0 0 0,0 0 0,0 0-1,0 0 1,0 0 0,-1 0 0,1 0 0,0 0 0,0 0 0,0 0 0,0 0 0,0 0 0,0 0 0,0 0 0,0 0 0,0 0 0,0 0 0,0 0-1,-1 0 1,1 0 0,0 0 0,0 0 0,0 0 0,0 0 0,0 0 0,0 0 0,0 0 0,0 0 0,0 0 0,0 0 0,0 0 0,0 0 0,0 0 0,-1 0-1,1 0 1,0 0 0,0 0 0,0 0 0,0-1 0,0 1 0,0 0 0,0 0 0,0 0 0,-12 30-83,5-6 73,3 0 0,0 1 0,1-1 0,1 1 0,1 0 0,5 45 0,-3-65 13,0-1-1,0 1 1,0 0 0,0-1-1,5 9 1,-6-12 0,0 0 1,1 0-1,0 0 0,-1 0 1,1 0-1,0 0 0,-1-1 1,1 1-1,0 0 0,0 0 1,0-1-1,-1 1 0,1 0 1,0-1-1,0 1 0,0-1 1,0 1-1,0-1 0,0 0 0,0 1 1,1-1-1,-1 0 0,0 0 1,0 0-1,0 0 0,0 0 1,0 0-1,0 0 0,0 0 1,0 0-1,0 0 0,2-1 1,1-1 8,0 0 0,0 0 0,0 0 0,0 0-1,0-1 1,0 0 0,-1 0 0,1 0 0,-1 0 0,0-1 0,1 1 0,-2-1 0,4-4 0,6-11 90,14-29 0,-19 35-55,11-25 172,-2 0 1,17-64-1,-40 137-241,2 1 0,2-1 1,1 1-1,1 0 0,5 41 1,-3-70-102,0 0 0,1 0 0,-1-1 0,1 1 0,1 0 0,3 7 0,-6-13 93,0 0-1,1-1 1,-1 1-1,0 0 1,1 0-1,0 0 1,-1 0-1,1-1 0,-1 1 1,1 0-1,0 0 1,-1-1-1,1 1 1,0 0-1,0-1 1,0 1-1,-1-1 1,1 1-1,0-1 0,0 0 1,0 1-1,0-1 1,0 0-1,0 0 1,0 1-1,0-1 1,0 0-1,0 0 0,0 0 1,0 0-1,0 0 1,0 0-1,0-1 1,0 1-1,0 0 1,0 0-1,-1-1 0,1 1 1,0-1-1,0 1 1,0-1-1,0 1 1,0-1-1,-1 1 1,1-1-1,0 0 1,0 1-1,-1-1 0,1 0 1,0-1-1,23-27-393,7-10-153</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0.198"/>
    </inkml:context>
    <inkml:brush xml:id="br0">
      <inkml:brushProperty name="width" value="0.05" units="cm"/>
      <inkml:brushProperty name="height" value="0.05" units="cm"/>
      <inkml:brushProperty name="color" value="#E71224"/>
    </inkml:brush>
  </inkml:definitions>
  <inkml:trace contextRef="#ctx0" brushRef="#br0">155 0 20116,'-37'47'2078,"2"1"-1,-36 66 0,69-111-2004,1-1 0,0 0 0,0 1 1,-1-1-1,1 1 0,0 0 0,1-1 0,-1 1 0,1 0 0,-1-1 0,1 6 0,0-7-67,0-1 0,0 0 1,0 0-1,0 1 0,0-1 0,0 0 0,0 0 1,1 0-1,-1 1 0,0-1 0,0 0 0,0 0 0,1 0 1,-1 1-1,0-1 0,0 0 0,0 0 0,1 0 1,-1 0-1,0 0 0,0 0 0,1 0 0,-1 1 0,0-1 1,0 0-1,1 0 0,-1 0 0,0 0 0,0 0 1,1 0-1,-1 0 0,0 0 0,0 0 0,1-1 1,-1 1-1,0 0 0,20-10-26,15-15-92,31-23-126,-60 45 180,1-1 1,-1 1-1,1 0 1,-1 0 0,1 1-1,0 0 1,0 0-1,12-1 1,-16 3 26,-1 0 0,1 0 0,0 0-1,0 0 1,0 1 0,0-1 0,0 1 0,0-1 0,0 1-1,-1 0 1,1 1 0,0-1 0,-1 0 0,1 1 0,-1-1 0,1 1-1,2 2 1,-2-1-4,-1 0-1,1 1 0,0-1 1,-1 1-1,0-1 0,0 1 1,0 0-1,0 0 1,0 0-1,1 7 0,-1-1 54,0 0 0,-1 0-1,0 0 1,-1 0 0,0 0-1,0 0 1,-1 0 0,0 0-1,-4 13 1,0-8 134,0 0 0,-1-1 0,0 0 0,-15 23 1,19-33-154,-1 1 1,0-1-1,0 0 1,0 0 0,0-1-1,-1 1 1,0-1 0,1 1-1,-1-1 1,0-1-1,-1 1 1,1 0 0,0-1-1,-1 0 1,0 0-1,1 0 1,-1-1 0,-6 2-1,10-3-68,-1 0-1,1 0 1,-1 0-1,1 0 1,-1 0-1,0 0 1,1-1-1,0 1 1,-1 0 0,1-1-1,-1 1 1,1-1-1,-1 0 1,1 0-1,0 1 1,-1-1-1,1 0 1,0 0-1,0 0 1,0 0-1,0 0 1,0 0-1,0-1 1,0 1-1,0 0 1,0 0-1,0-1 1,1 1-1,-1 0 1,1-1-1,-1 1 1,1-1-1,-1-1 1,0-3-62,-1-1 0,2 1 1,-1-1-1,1 1 0,0 0 0,1-13 0,8-31-658</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0.555"/>
    </inkml:context>
    <inkml:brush xml:id="br0">
      <inkml:brushProperty name="width" value="0.05" units="cm"/>
      <inkml:brushProperty name="height" value="0.05" units="cm"/>
      <inkml:brushProperty name="color" value="#E71224"/>
    </inkml:brush>
  </inkml:definitions>
  <inkml:trace contextRef="#ctx0" brushRef="#br0">184 1 22509,'1'0'69,"-1"0"0,1 0 1,-1 1-1,1-1 0,-1 0 1,0 1-1,1-1 0,-1 0 0,1 1 1,-1-1-1,0 1 0,1-1 1,-1 0-1,0 1 0,1-1 1,-1 1-1,0-1 0,1 1 0,-1-1 1,0 1-1,0-1 0,0 1 1,0 0-1,0-1 0,0 1 1,1-1-1,-1 1 0,0-1 0,-1 1 1,1-1-1,0 1 0,0 0 1,0-1-1,0 1 0,-4 28 112,3-23 68,-4 20 353,-24 191 1499,27-192-2070,2-1 0,0 1 0,2-1 0,1 1 0,1-1-1,13 45 1,-15-63-72,0 0 0,0 0 0,0-1 0,1 1-1,0-1 1,0 1 0,1-1 0,-1 0-1,9 9 1,-9-15-549,-4-7 264,-3-7-90,-11-9 90,0 0 0,-2 0 0,0 2 0,-2 0-1,-26-24 1,-17-20 1391,59 63-906,0-1 0,1 1 0,-1 0 0,1-1-1,0 0 1,-2-4 0,3 8-118,1-1-1,0 0 0,0 0 0,0 1 1,0-1-1,-1 0 0,1 0 0,0 0 0,0 1 1,1-1-1,-1 0 0,0 0 0,0 0 1,0 1-1,0-1 0,1 0 0,-1 1 1,0-1-1,1 0 0,-1 0 0,1 1 1,-1-1-1,0 1 0,1-1 0,0 0 1,-1 1-1,1-1 0,-1 1 0,1-1 1,0 1-1,-1-1 0,1 1 0,0 0 1,-1-1-1,1 1 0,0 0 0,0 0 1,0-1-1,46-14 382,1 1-1,67-9 1,-39 8-371,-6 1-50</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1.070"/>
    </inkml:context>
    <inkml:brush xml:id="br0">
      <inkml:brushProperty name="width" value="0.05" units="cm"/>
      <inkml:brushProperty name="height" value="0.05" units="cm"/>
      <inkml:brushProperty name="color" value="#E71224"/>
    </inkml:brush>
  </inkml:definitions>
  <inkml:trace contextRef="#ctx0" brushRef="#br0">4 1 18076,'0'90'5652,"-3"146"-3877,3-228-1731,-1-1 6,1-1-1,0 1 1,1-1-1,-1 0 1,1 1-1,0-1 0,1 1 1,2 6-1,-4-12-35,1 0 1,-1-1-1,1 1 0,-1 0 0,1 0 0,-1 0 1,1-1-1,-1 1 0,1 0 0,0-1 0,-1 1 1,1-1-1,0 1 0,0 0 0,-1-1 0,1 0 1,0 1-1,0-1 0,0 1 0,0-1 0,-1 0 1,1 0-1,1 1 0,0-1 8,1 0 0,-1 0 0,0-1 0,0 1 0,0 0 0,0-1 0,0 1 0,0-1 0,0 0 0,2-1 0,6-4 52,0 0 1,0 0-1,10-10 0,-12 9-19,0 2-11,16-14 148,49-29 0,-67 44-176,1 1 1,-1 0-1,0 0 1,1 1-1,0 0 1,0 0-1,-1 0 1,1 1-1,0 0 1,0 0-1,0 1 0,0 0 1,0 0-1,9 2 1,-13-1-12,1 0 0,0 1 0,-1-1 0,1 1 0,-1 0 0,1 0 0,-1 1 0,0-1 0,0 1 0,0-1 0,0 1 0,0 0 0,-1 0 0,1 0 0,-1 1 0,0-1 1,0 0-1,0 1 0,-1 0 0,1-1 0,-1 1 0,0 0 0,0 0 0,1 4 0,1 7 14,-1 1 1,0-1 0,-1 1-1,-2 26 1,-5-10-775,6-32 722,0-1 0,0 1 0,0 0-1,0 0 1,0 0 0,0 0 0,0 0-1,0 0 1,0 0 0,0 0 0,0 0-1,0 0 1,0 0 0,0 0 0,0 0-1,0-1 1,0 1 0,0 0 0,0 0 0,0 0-1,0 0 1,0 0 0,0 0 0,0 0-1,0 0 1,0 0 0,0 0 0,0 0-1,0 0 1,-1 0 0,1 0 0,0 0 0,0 0-1,0 0 1,0 0 0,0 0 0,0 0-1,0 0 1,0 0 0,0 0 0,0 0-1,0 0 1,0 0 0,0 0 0,-1 0 0,1 0-1,0 0 1,0 0 0,0 0 0,0 0-1,0 0 1,0 0 0,0 0 0,0 0-1,0 0 1,0-19-2076,2 7 1480,0 0 1,8-22-1,2 1-622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4.104"/>
    </inkml:context>
    <inkml:brush xml:id="br0">
      <inkml:brushProperty name="width" value="0.05" units="cm"/>
      <inkml:brushProperty name="height" value="0.05" units="cm"/>
    </inkml:brush>
  </inkml:definitions>
  <inkml:trace contextRef="#ctx0" brushRef="#br0">138 1 14699,'-5'0'492,"0"1"0,0 0-1,0 0 1,0 0 0,1 1 0,-1 0 0,0 0-1,1 0 1,-1 0 0,1 1 0,0-1 0,0 1-1,0 0 1,0 1 0,0-1 0,1 1-1,-5 5 1,2-1-136,-1 0 0,1 1 0,1-1 0,-1 1 0,2 1 0,-1-1 0,-3 13 0,6-16-250,1-1-1,0 0 1,0 0 0,0 0-1,0 1 1,1-1 0,0 0 0,0 1-1,0-1 1,1 0 0,0 1-1,0-1 1,2 5 0,-2-7-76,0 0-1,1-1 1,-1 1 0,1-1 0,0 1 0,0-1-1,0 0 1,0 1 0,0-1 0,0 0-1,1-1 1,-1 1 0,0 0 0,1-1 0,0 1-1,-1-1 1,1 0 0,0 1 0,0-2-1,0 1 1,-1 0 0,1 0 0,0-1 0,5 1-1,7 0-60,0-1 0,-1-1 0,1 0 0,0 0 0,-1-2-1,22-5 1,84-36-627,-26 9-11,-92 34 651,1 0-1,0 0 1,-1 0 0,1 1 0,0-1 0,0 1 0,0 0-1,-1 0 1,1 0 0,0 0 0,4 1 0,-7-1 21,1 0 1,-1 1-1,0-1 1,1 0-1,-1 0 1,1 1-1,-1-1 1,1 0-1,-1 0 1,0 1-1,1-1 1,-1 1-1,0-1 1,0 0-1,1 1 1,-1-1-1,0 1 1,0-1-1,1 1 1,-1-1-1,0 0 1,0 1-1,0 0 1,0 1 20,0-1 0,0 1 1,0 0-1,0-1 0,0 1 1,-1 0-1,1-1 0,0 1 1,-1-1-1,-1 3 0,-13 26 415,10-21-274,1-1 1,0 1 0,0 0-1,1 0 1,-3 13-1,6-21-149,-1 0 0,1-1-1,0 1 1,0 0-1,0 0 1,0 0-1,0 0 1,0 0-1,0 0 1,0 0 0,0 0-1,0 0 1,1 0-1,-1-1 1,0 1-1,1 0 1,-1 0-1,0 0 1,1 0-1,-1-1 1,1 1 0,0 0-1,-1 0 1,1-1-1,-1 1 1,2 0-1,0 0-6,-1 0-1,1-1 0,0 1 1,-1-1-1,1 1 1,0-1-1,-1 0 0,1 0 1,0 0-1,-1 0 0,1 0 1,0 0-1,2-1 1,7-1-66,-1-1 0,1 0 1,13-8-1,-21 10 32,30-15-506,39-25 1,15-8-740,-85 48 1214,0-1 0,0 1 0,1 0 0,-1 1 0,0-1 0,0 0 1,1 1-1,-1-1 0,0 1 0,1 0 0,-1 0 0,1 0 0,2 0 0,-4 1 42,0-1 0,0 1 0,0-1 0,0 1 0,0 0 0,0 0 0,-1-1-1,1 1 1,0 0 0,-1 0 0,1 0 0,0 0 0,-1 0 0,1 0 0,-1 0 0,1 0 0,-1 0-1,0 0 1,1 0 0,-1 0 0,0 0 0,0 0 0,0 0 0,0 0 0,0 0 0,0 1-1,0-1 1,0 0 0,-1 2 0,0 8 5,-1 1 0,0 0 0,-1-1 0,-6 16-1,5-13-157,-1 0-1,-2 20 1,8-21 88,5-12-73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1.459"/>
    </inkml:context>
    <inkml:brush xml:id="br0">
      <inkml:brushProperty name="width" value="0.05" units="cm"/>
      <inkml:brushProperty name="height" value="0.05" units="cm"/>
      <inkml:brushProperty name="color" value="#E71224"/>
    </inkml:brush>
  </inkml:definitions>
  <inkml:trace contextRef="#ctx0" brushRef="#br0">121 30 21381,'-9'5'535,"0"1"1,0-1 0,1 2 0,0-1 0,0 1-1,0 0 1,1 0 0,-12 17 0,14-18-434,1 0 1,0 0-1,1 1 0,-1 0 1,1-1-1,1 1 1,-1 0-1,1 1 0,1-1 1,-1 0-1,1 0 0,0 15 1,0-21-98,1 1 1,0-1 0,0 1-1,0-1 1,0 1-1,0-1 1,1 0-1,-1 1 1,0-1 0,1 1-1,-1-1 1,1 0-1,-1 1 1,1-1-1,0 0 1,-1 0 0,1 1-1,0-1 1,0 0-1,0 0 1,0 0-1,0 0 1,0 0 0,0 0-1,0 0 1,0 0-1,1-1 1,-1 1 0,0 0-1,0-1 1,1 1-1,-1-1 1,1 1-1,-1-1 1,0 0 0,1 0-1,-1 1 1,1-1-1,-1 0 1,1 0-1,-1 0 1,0-1 0,1 1-1,-1 0 1,2-1-1,4-1 1,0 0-1,-1 0 1,1-1 0,-1 1-1,0-2 1,0 1-1,0-1 1,8-5 0,-3-2 14,0 1 1,-1-1-1,0-1 0,-1 0 1,0 0-1,-1-1 1,0 0-1,-1 0 1,-1-1-1,0 0 1,6-22-1,-10 5 48,-6 21-27,3 10-40,1 0-1,-1 0 1,1 0-1,-1 0 1,1 0-1,-1 0 0,1 0 1,-1 0-1,1 0 1,-1 0-1,1 1 1,-1-1-1,1 0 1,-1 0-1,1 1 1,0-1-1,-1 0 1,1 1-1,-1-1 1,1 0-1,0 1 0,-1-1 1,1 1-1,0-1 1,-1 1-1,-3 5-101,0 1 0,0-1 0,1 1 0,0 0 0,0 0 0,1 0-1,-1 0 1,1 0 0,1 1 0,0-1 0,0 0 0,0 1 0,1-1 0,0 1-1,0-1 1,1 1 0,2 7 0,4-2-248</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003"/>
    </inkml:context>
    <inkml:brush xml:id="br0">
      <inkml:brushProperty name="width" value="0.05" units="cm"/>
      <inkml:brushProperty name="height" value="0.05" units="cm"/>
      <inkml:brushProperty name="color" value="#E71224"/>
    </inkml:brush>
  </inkml:definitions>
  <inkml:trace contextRef="#ctx0" brushRef="#br0">0 79 18636,'0'0'64,"1"0"0,-1-1 0,0 1 1,0 0-1,0 0 0,1 0 0,-1 0 0,0 0 1,0 0-1,0 0 0,1 0 0,-1 0 0,0 0 0,0 0 1,0 0-1,1 0 0,-1 0 0,0 0 0,0 0 0,0 0 1,1 0-1,-1 0 0,0 0 0,0 0 0,0 0 0,1 0 1,-1 1-1,0-1 0,0 0 0,0 0 0,0 0 0,1 0 1,-1 0-1,0 1 0,0-1 0,0 0 0,0 0 0,0 0 1,0 0-1,1 1 0,-1-1 0,0 0 0,0 0 0,0 0 1,0 1-1,0-1 0,0 0 0,0 0 0,0 0 0,0 1 1,0-1-1,0 0 0,0 0 0,0 1 0,0-1 0,0 0 1,0 0-1,0 1 0,2 21 652,-1-14 118,32 330 2021,-27-211-2674,-3-51-39,-1-62-61,1-12 25,2-22 16,4-75-75,15-128 99,-16 176-119,2 0 1,25-74-1,-29 105-27,0 1 1,15-25-1,-19 36-1,0 1 0,0-1 1,1 1-1,-1 0 0,1 0 0,-1 0 1,1 1-1,0-1 0,0 0 0,1 1 1,-1 0-1,0 0 0,1 0 0,0 0 0,-1 0 1,7-1-1,-9 3-1,0-1 0,0 1-1,1 0 1,-1 0 0,0-1 0,0 1 0,0 0-1,0 0 1,0 0 0,0 1 0,0-1 0,0 0 0,0 0-1,1 0 1,-1 1 0,0-1 0,0 1 0,0-1 0,0 1-1,-1-1 1,1 1 0,0-1 0,0 1 0,0 0-1,0 0 1,0-1 0,-1 1 0,1 0 0,0 0 0,-1 0-1,1 0 1,-1 0 0,1 0 0,-1 0 0,1 0-1,-1 0 1,0 0 0,1 0 0,-1 0 0,0 0 0,0 0-1,0 0 1,0 0 0,0 0 0,0 0 0,0 1-1,0-1 1,-1 2 0,0 4-6,0-1 0,0 1 0,-1 0 0,0-1 0,0 1 0,-7 11 0,-4 4-2,-1-1-1,-1 0 1,-31 33 0,12-20-131,-41 32 0,54-52-336,15-12-161,11-8-539,125-98-1652,-87 69 2015</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419"/>
    </inkml:context>
    <inkml:brush xml:id="br0">
      <inkml:brushProperty name="width" value="0.05" units="cm"/>
      <inkml:brushProperty name="height" value="0.05" units="cm"/>
      <inkml:brushProperty name="color" value="#E71224"/>
    </inkml:brush>
  </inkml:definitions>
  <inkml:trace contextRef="#ctx0" brushRef="#br0">10 42 16339,'0'0'103,"1"0"-1,-1 0 0,1 0 0,-1 1 0,1-1 0,0 0 0,-1 0 0,1 0 0,-1 1 0,1-1 0,-1 0 0,1 1 0,-1-1 0,1 0 0,-1 1 1,1-1-1,-1 1 0,0-1 0,1 0 0,-1 1 0,1-1 0,-1 1 0,0-1 0,0 1 0,1 0 0,-1-1 0,0 1 0,0-1 0,0 1 0,1 1 1,0 20 465,-1-19-330,-10 217 5170,1-46-4327,7-128-899,0-20-85,2 1 1,0 0 0,8 50-1,-9-116 62,2 12-112,-2-67 49,3-1 1,29-172 0,-27 245-101,1 1-1,10-24 1,-14 41-8,1-1 1,0 1-1,-1 0 1,2 0-1,-1 0 1,0 0-1,1 1 1,0-1-1,0 1 1,0 0 0,0-1-1,0 1 1,1 1-1,-1-1 1,1 0-1,0 1 1,4-3-1,-6 5 0,1-1 0,-1 1 0,0-1 0,0 1-1,0 0 1,0 0 0,0 0 0,0 0 0,0 0 0,0 0-1,1 0 1,-1 1 0,0-1 0,0 1 0,0 0 0,0-1 0,0 1-1,-1 0 1,1 0 0,0 0 0,0 1 0,0-1 0,-1 0-1,1 1 1,-1-1 0,1 1 0,-1-1 0,0 1 0,1 0-1,-1-1 1,0 1 0,0 0 0,0 0 0,1 3 0,1 1-19,-1 1 1,1 0 0,-1 0-1,0 0 1,-1 0 0,0 1-1,0-1 1,0 13-1,-2-9 38,-1 1-1,0-1 1,-1 0 0,0 0-1,-1 0 1,0 0-1,-1-1 1,-10 19-1,11-22-11,-1 0 0,0 1 0,0-1 0,-1-1 0,0 1-1,0-1 1,0 0 0,-1 0 0,0-1 0,0 0 0,0 0 0,-10 4-1,16-9-43,0 1 0,0-1 0,0 1 0,0-1-1,1 0 1,-1 1 0,0-1 0,0 0 0,0 0-1,0 0 1,0 0 0,0 0 0,0 0 0,0 0-1,0 0 1,0 0 0,0 0 0,0 0-1,0-1 1,0 1 0,0 0 0,0-1 0,0 1-1,0-1 1,0 1 0,0-1 0,-1 0 0,1-1-161,1 1 0,-1 0 1,0-1-1,1 1 0,-1-1 1,1 1-1,0-1 0,-1 1 1,1-1-1,0 1 0,0-1 1,0 1-1,0-1 1,0 1-1,0-1 0,0 0 1,1 1-1,0-2 0,1-5-164,0 1-1,1-1 1,0 1-1,0 0 1,6-9-1,10-15-1057</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961"/>
    </inkml:context>
    <inkml:brush xml:id="br0">
      <inkml:brushProperty name="width" value="0.05" units="cm"/>
      <inkml:brushProperty name="height" value="0.05" units="cm"/>
      <inkml:brushProperty name="color" value="#E71224"/>
    </inkml:brush>
  </inkml:definitions>
  <inkml:trace contextRef="#ctx0" brushRef="#br0">35 206 17188,'6'2'538,"-1"1"1,1-1-1,0 0 1,0-1 0,0 1-1,0-1 1,10 0-1,-13-1-383,0 0 0,0-1-1,0 1 1,0-1 0,0 0-1,0 0 1,0 0-1,-1-1 1,1 1 0,0-1-1,-1 1 1,1-1 0,-1 0-1,0 0 1,1 0 0,-1 0-1,4-5 1,-1 1-56,-1-1 0,1 0 0,-1 0 0,0-1 0,-1 1 1,0-1-1,0 1 0,0-1 0,-1 0 0,-1 0 0,1 0 0,-1-1 0,0 1 0,-1 0 0,0 0 1,0 0-1,-1-1 0,-2-7 0,3 14-79,0 0 0,0 1-1,-1-1 1,1 0 0,-1 1 0,1-1 0,-1 0-1,0 1 1,1-1 0,-1 1 0,0 0 0,0-1 0,0 1-1,0 0 1,0-1 0,-1 1 0,1 0 0,0 0 0,-1 0-1,1 0 1,0 0 0,-1 0 0,1 0 0,-1 1-1,1-1 1,-1 0 0,-2 0 0,1 1 5,1 0-1,-1 0 1,0 0 0,1 0-1,-1 1 1,1-1 0,-1 1-1,1 0 1,-1-1 0,1 1-1,-1 0 1,1 1 0,0-1-1,-1 0 1,1 1-1,0-1 1,-3 3 0,-4 5 21,1-1 1,0 2-1,0-1 1,1 1-1,0 0 1,0 1-1,2-1 1,-1 1-1,-6 20 1,6-13-26,0-1 0,2 1 0,0 0 0,1 0 0,-1 34 0,4-48-14,0-1 0,1 1-1,-1 0 1,1 0 0,-1 0 0,1 0 0,0 0 0,1-1 0,-1 1 0,0 0 0,1-1 0,4 7 0,-5-9-3,0 0 0,1 1 0,-1-1 1,0 0-1,1 0 0,-1 0 0,1 0 0,0 0 0,-1 0 0,1-1 0,-1 1 0,1 0 0,0-1 0,0 1 1,-1-1-1,1 0 0,0 0 0,0 1 0,0-1 0,-1 0 0,1-1 0,0 1 0,0 0 0,0 0 1,-1-1-1,1 1 0,0-1 0,-1 0 0,4-1 0,5-2 17,0-2-1,0 1 1,0-1 0,0-1-1,13-12 1,42-44 79,-48 45-71,9-9-3,-13 12-18,1 1-1,0 1 1,20-15-1,-33 27-7,1 0 0,-1 0-1,0 0 1,0 1-1,0-1 1,1 1-1,-1-1 1,0 1-1,0-1 1,1 1 0,-1 0-1,0-1 1,1 1-1,-1 0 1,1 0-1,-1 0 1,0 0 0,3 0-1,-4 1 0,1-1 0,0 1 0,0-1 0,0 1 0,0-1 0,-1 1 0,1 0 0,0-1 0,-1 1 0,1 0 0,0 0 0,-1-1 0,1 1 0,-1 0 0,1 0 0,-1 0 1,0 0-1,1 0 0,-1 1 0,2 6-6,-1 0 0,0 0 0,0-1 0,-1 1 0,-1 8 0,1-6 2,-1 14-3,1-15 12,-1 0 1,2 0-1,-1 0 1,2 10-1,-2-19-3,0 1 0,0-1 0,0 0 0,0 0-1,0 0 1,1 0 0,-1 1 0,0-1 0,0 0-1,0 0 1,0 0 0,0 0 0,0 1 0,0-1-1,0 0 1,0 0 0,1 0 0,-1 0 0,0 0-1,0 0 1,0 1 0,0-1 0,0 0 0,1 0 0,-1 0-1,0 0 1,0 0 0,0 0 0,0 0 0,1 0-1,-1 0 1,0 0 0,0 0 0,0 0 0,0 0-1,1 0 1,-1 0 0,0 0 0,0 0 0,0 0-1,1 0 1,-1 0 0,0 0 0,0 0 0,0 0-1,0 0 1,0 0 0,1 0 0,-1-1 0,0 1-1,0 0 1,0 0 0,9-8 31,9-18 11,26-45 1,-32 48-31,2 1 0,0 1 0,24-28 0,-35 46-16,-1 0 0,1 1 0,0-1 1,0 1-1,0 0 0,1-1 0,-1 1 0,0 1 1,1-1-1,-1 1 0,6-2 0,-8 2 1,0 1 0,1 0-1,-1 0 1,1 0-1,-1 0 1,1 0 0,-1 0-1,0 1 1,1-1 0,-1 0-1,1 1 1,-1-1-1,0 1 1,1-1 0,-1 1-1,0 0 1,0-1 0,1 1-1,-1 0 1,0 0-1,0 0 1,0 0 0,0 0-1,0 0 1,0 0 0,0 0-1,-1 1 1,1-1-1,0 0 1,-1 0 0,2 3-1,1 3-3,-1 1-1,1-1 1,-1 1-1,0 0 0,-1-1 1,0 1-1,0 12 1,-5 59-230,2-45-304,7-40-2444,3-21 2847,-6 21-181,12-33-465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3.396"/>
    </inkml:context>
    <inkml:brush xml:id="br0">
      <inkml:brushProperty name="width" value="0.05" units="cm"/>
      <inkml:brushProperty name="height" value="0.05" units="cm"/>
      <inkml:brushProperty name="color" value="#E71224"/>
    </inkml:brush>
  </inkml:definitions>
  <inkml:trace contextRef="#ctx0" brushRef="#br0">203 0 20684,'-50'40'3900,"38"-32"-3516,0 0 0,1 1 0,0 0 0,1 1 0,0 1 0,0-1 0,1 2-1,-10 15 1,19-27-383,-1 1 1,1 0-1,0-1 0,-1 1 0,1-1 0,0 1 0,-1-1 1,1 1-1,0 0 0,0-1 0,0 1 0,0-1 0,0 1 0,0 0 1,0-1-1,0 1 0,0 0 0,0-1 0,0 1 0,0 0 1,0-1-1,0 1 0,1-1 0,-1 1 0,0-1 0,0 1 0,1 0 1,-1-1-1,1 1 0,0 0-3,0 0 0,0 0 0,0-1 0,1 1 0,-1 0-1,0-1 1,1 1 0,-1-1 0,0 0 0,1 1 0,-1-1 0,3 0 0,4 1-33,0-1 1,0-1-1,13-1 1,-20 2 28,81-10-530,-75 10 465,0 0 0,0 0 0,0 0 0,0 1 0,0 0 0,0 0 1,-1 1-1,1 0 0,10 5 0,-15-6 69,0 0-1,0 1 1,0-1 0,-1 1 0,1 0 0,-1-1 0,1 1 0,-1 0 0,0 0-1,0 0 1,1 0 0,-1 0 0,-1 0 0,1 0 0,0 0 0,0 0 0,-1 0-1,1 1 1,-1-1 0,0 0 0,0 0 0,0 1 0,0-1 0,0 0 0,0 1-1,0-1 1,-2 3 0,1 3 98,-1 0-1,-1 0 1,1-1-1,-1 1 1,0-1 0,-7 11-1,2-6 118,-1 0 0,-1 0-1,0 0 1,0-1 0,-1-1 0,0 0-1,-20 13 1,24-18-284,1-1 0,-1 0 0,0 0-1,-1-1 1,1 0 0,0 0 0,-1 0 0,0-1 0,1 0-1,-1-1 1,0 0 0,0 0 0,0 0 0,0-1 0,0-1-1,-8 0 1,13 0-32,-1 0 0,1 0-1,0 0 1,0 0-1,0-1 1,-1 1 0,-3-4-1,1-4-478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6.534"/>
    </inkml:context>
    <inkml:brush xml:id="br0">
      <inkml:brushProperty name="width" value="0.05" units="cm"/>
      <inkml:brushProperty name="height" value="0.05" units="cm"/>
      <inkml:brushProperty name="color" value="#E71224"/>
    </inkml:brush>
  </inkml:definitions>
  <inkml:trace contextRef="#ctx0" brushRef="#br0">0 6229 15283,'146'-8'1101,"-50"2"-1318,-27 3-5,-1-3-1,1-2 0,-1-4 1,-1-2-1,89-32 0,337-167 275,-263 109 158,-139 65-116,293-137 19,-286 125-173,166-115 1,104-128 4,-133 102 50,-184 150-11,-3-3 1,-1-1 0,-2-2 0,45-64 0,186-234-63,-163 208 28,-64 73-1,72-122 0,19-82-80,-101 192 107,85-159-6,126-276 42,-221 440-20,-3-2 1,-4 0-1,-3-1 1,-3-1-1,8-104 0,-22-139 14,-22 1-152,-2-242-119,24 510 283,3 0-1,1 1 1,14-53-1,-14 79 9,2 0-1,0 1 1,1 0-1,1 1 1,1 0-1,1 0 1,0 1 0,27-30-1,-7 15 42,3 2 1,0 1-1,79-52 1,131-60 46,-168 104-63,3 2 1,1 5-1,1 2 0,107-23 0,-164 47-9,1 2 0,0 1 0,0 1 0,1 1 0,-1 1 0,31 4 0,-56-4-51,0 1-1,-1 0 1,1 0 0,0 0 0,0 0 0,0 0 0,-1 0 0,1 0 0,0 1 0,0-1 0,-1 0 0,1 0 0,0 1 0,0-1-1,-1 0 1,1 1 0,0-1 0,-1 1 0,1-1 0,-1 1 0,2 0 0,-24-2-121,-2-4 54</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6.954"/>
    </inkml:context>
    <inkml:brush xml:id="br0">
      <inkml:brushProperty name="width" value="0.05" units="cm"/>
      <inkml:brushProperty name="height" value="0.05" units="cm"/>
      <inkml:brushProperty name="color" value="#E71224"/>
    </inkml:brush>
  </inkml:definitions>
  <inkml:trace contextRef="#ctx0" brushRef="#br0">1 59 13875,'192'-28'1702,"393"-3"-1732,-557 31-10,1 1-1,-1 2 1,35 6-1,-52-6 57,1 0-1,-1 1 0,0 0 0,0 1 0,0 0 1,-1 1-1,0 0 0,0 0 0,0 1 0,13 13 1,-12-9 34,-1 0 0,0 1 1,0 1-1,-1 0 1,-1 0-1,0 0 0,-1 1 1,9 24-1,-10-18 15,0 0 1,-1 1-1,-2-1 0,0 1 0,0 40 1,-4-25-69,-2-1 1,-2 1 0,-1-1 0,-2 0 0,-1 0 0,-2-1 0,-22 47 0,7-30-26,-2-1 0,-68 91 0,0-17-66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2:26.718"/>
    </inkml:context>
    <inkml:brush xml:id="br0">
      <inkml:brushProperty name="width" value="0.05" units="cm"/>
      <inkml:brushProperty name="height" value="0.05" units="cm"/>
      <inkml:brushProperty name="color" value="#E71224"/>
    </inkml:brush>
  </inkml:definitions>
  <inkml:trace contextRef="#ctx0" brushRef="#br0">484 4255 5729,'681'71'469,"2"-60"-404,77-40 24,2-32-266,267-14-217,62 65 177,-5 50 332,346 6 678,-391-57-127,159 2 247,-397 26 109,533 1 719,-38-77-1062,-8-68-544,-1001 94-111,662-88-430,-410 10-883,-14-35 282,-377 104 1499,-149 42-462,1 0 0,0-1-1,-1 1 1,1-1 0,0 0 0,-1 0 0,1 1-1,-1-1 1,1 0 0,-1 0 0,0 0-1,1-1 1,-1 1 0,0 0 0,0 0 0,0-1-1,0 1 1,0-1 0,0 1 0,1-3 0,-1 1 59,-1-1 0,1 0 1,-1 0-1,0 0 0,0 1 1,0-1-1,-1 0 0,0-5 1,-2-15 191,2 0 1,1 0 0,1 0 0,6-43-1,29-97 95,-16 84-312,-6 15-40,58-207-113,-61 242 17,1 1-1,1 0 0,1 1 0,2 1 0,1 0 0,39-47 0,-7 22-56,3 3 0,1 2 0,69-47 1,-21 27 67,113-55 1,-107 68-187,3 4 1,170-51-1,33 15-366,559-76-1,-689 146 688,0 7 1,319 27-1,13 5 249,-366-26-112,217-34-1,140-76 119,-9-39-199,53-14 88,-103 41 63,-6-23-21,-102 13-151,59-23 34,528-150 478,-712 241-466,-31 8-28,236-71 66,8 37-137,-384 87-47,0 3 0,1 1 0,0 1 0,-1 3 0,1 2 0,-1 1 0,67 18 0,-86-15 22,0 0 1,-1 2-1,0 0 0,0 2 1,-1 0-1,22 17 0,-28-16 16,0 0-1,-1 0 1,-1 2 0,0 0-1,-1 1 1,-1 0-1,0 1 1,12 23 0,-12-15 2,-2 0 1,0 0-1,-2 1 1,-1 0-1,-1 1 1,5 54 0,-7 167 115,-5-178-133,2 627 57,-2-552-79,-6 0-1,-7-1 1,-44 199-1,8-141 8,-134 345 0,159-483-17,-3 0 0,-3-2 0,-3-1 0,-2-2 0,-49 60 0,29-55-3,-2-2 1,-3-3-1,-72 54 0,18-29-10,-126 71 0,68-57-228,-219 91 1,257-136 1,-2-5 1,-195 40 0,-452 36 127,-5-55 514,289-25-99,347-24-242,-185 50 0,209-34-44,-136 58 1,198-65 34,2 3 1,1 2 0,-103 74 0,136-82 14,0 1 1,2 2-1,1 0 1,-46 65 0,-77 148 111,98-151-162,24-44 66,3 2 0,1 1-1,3 1 1,2 1 0,2 1-1,2 0 1,-15 104 0,10 146 193,-13 96-168,-61 11-70,11-57 84,-29 416-41,108-728-128,-8 62-116,-5-1 1,-4-1 0,-5-1-1,-43 108 1,8-65 70,-117 201 0,114-240 105,-5-2-1,-116 131 1,46-85-5,-7-6 1,-6-6-1,-6-7 1,-302 187 0,404-282-34,-303 179-241,-11-25-7,-258 57 482,8-53 861,75-31-552,-372 96-1521,14-24 747,440-100 255,-9-39 0,-910-8 71,1214-86-47,-597-4 65,3-33-50,-639-108-360,474 58 1,216 25 154,428 32 112,-1089-130-21,247-37-167,10-48 294,-54-50 292,574 99-230,22-55-64,471 193-94,2-3-1,2-5 0,4-5 1,3-3-1,-132-138 0,-235-293 427,423 462-366,-81-77 0,92 98-25,-2 1 0,0 2 0,-2 0 0,-47-22 0,17 17 41,-1 2 0,-99-21 0,122 34 9,27 7-40,1 0-1,0-1 1,1 0 0,-1-1 0,1 0-1,-1 0 1,1-1 0,0 0-1,1 0 1,-10-9 0,-2-4-4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06.295"/>
    </inkml:context>
    <inkml:brush xml:id="br0">
      <inkml:brushProperty name="width" value="0.05" units="cm"/>
      <inkml:brushProperty name="height" value="0.05" units="cm"/>
      <inkml:brushProperty name="color" value="#E71224"/>
    </inkml:brush>
  </inkml:definitions>
  <inkml:trace contextRef="#ctx0" brushRef="#br0">579 455 13459,'-31'75'668,"28"-73"-621,-3 2-5,-1 20-73,1 1-1,1 0 1,-2 27-1,-1 7-96,-78 476-397,33 4 1398,-25 614-154,21-66-480,20-267-24,-37 206-118,-7 110-110,41 2-16,53-154-286,-3-707 155,17 596-176,-27-850 342,13 204 57,-10-204-56,2 0 1,0 0 0,1-1-1,1 1 1,1-2-1,1 1 1,20 33 0,-23-46-11,0 0 0,1-1 0,0 0 0,1-1 1,0 1-1,0-1 0,0-1 0,1 0 0,0 0 1,0 0-1,1-1 0,0-1 0,0 0 0,0 0 1,0-1-1,15 3 0,14 1-3,0-2-1,0-2 1,46-2 0,-17 0 12,338 40 76,33 0-44,-117-53 53,-261 5-36,-1-3 0,0-3 0,73-24 0,-114 30-42,0-1 1,0-1-1,-1 0 1,0-2-1,-1 1 1,0-2-1,29-26 1,-35 26-7,0 0 1,0-1-1,-1 0 1,-1 0-1,0-1 1,-1-1-1,0 1 1,-1-1-1,-1 0 1,6-23-1,35-186-49,-10 39-1,94-286-28,15-65-376,-59 112-160,-18-3 0,23-824 0,-113 419 843,0 199-175,19 481-39,-9-400 104,-26 2-31,-14 107-94,-33-388-3,66 267 48,-4-58 5,7 438 50,-52-247 1,-40 28 116,-6-29-11,94 331-227,9 38-14,-4-1 0,-23-65 1,34 120 25,-1 0 1,0 0 0,0 0-1,-1 1 1,-10-13 0,13 18 13,0 1 1,0-1-1,0 1 1,0 0-1,-1 0 1,1 0-1,-1 0 1,0 1 0,0-1-1,1 1 1,-1-1-1,0 1 1,0 0-1,0 0 1,0 0-1,-1 1 1,1-1-1,0 1 1,0-1 0,-7 1-1,-5 3 74,1 1 0,-1 0 0,0 1 0,1 0 0,0 1 0,-13 8 0,-4 1 48,-24 10-22,0-3-1,-2-2 0,0-3 1,-83 15-1,-184 5-660,2 0-166,-286 83-909,512-100 1417,9-5-31</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09.722"/>
    </inkml:context>
    <inkml:brush xml:id="br0">
      <inkml:brushProperty name="width" value="0.05" units="cm"/>
      <inkml:brushProperty name="height" value="0.05" units="cm"/>
      <inkml:brushProperty name="color" value="#E71224"/>
    </inkml:brush>
  </inkml:definitions>
  <inkml:trace contextRef="#ctx0" brushRef="#br0">1 62 14547,'85'-4'638,"124"-22"0,-34 2-604,-52 16-24,220 13 0,119 44 121,-201-19-45,-5-13-133,-182-17 27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5.499"/>
    </inkml:context>
    <inkml:brush xml:id="br0">
      <inkml:brushProperty name="width" value="0.05" units="cm"/>
      <inkml:brushProperty name="height" value="0.05" units="cm"/>
    </inkml:brush>
  </inkml:definitions>
  <inkml:trace contextRef="#ctx0" brushRef="#br0">164 264 18108,'-2'-2'191,"0"0"0,0 0-1,0 0 1,-1 0 0,1 0 0,-1 1 0,1 0-1,-1-1 1,1 1 0,-1 0 0,0 0 0,0 0 0,1 1-1,-1-1 1,0 1 0,0-1 0,0 1 0,0 0 0,0 0-1,0 0 1,1 1 0,-1-1 0,0 1 0,0-1-1,0 1 1,1 0 0,-1 0 0,0 0 0,1 0 0,-1 1-1,1-1 1,-1 1 0,-3 3 0,-1 1 50,1 0 0,0 1 0,0 0 0,0 0 0,1 0 0,0 1 0,-6 12 0,8-15-154,0 1-1,1 0 1,-1 0-1,1 0 1,1 1-1,-1-1 0,1 0 1,1 1-1,-1-1 1,1 0-1,0 9 1,0-14-60,1 1-1,-1 0 1,1 0-1,-1 0 1,1 0 0,-1 0-1,1 0 1,0-1-1,0 1 1,0 0 0,0-1-1,0 1 1,0 0 0,1-1-1,-1 0 1,1 1-1,-1-1 1,1 0 0,1 2-1,0-2 0,0 1-1,0-1 1,0 0 0,1 0-1,-1 0 1,0 0-1,0-1 1,0 0-1,1 1 1,4-1 0,3-1-2,-1 0 1,1-1-1,-1 0 1,0-1-1,0 0 1,11-5-1,9-6-20,-2-1 0,0-1-1,0-1 1,-2-2 0,0-1-1,34-34 1,-39 29-10,-18 19 69,-13 16 61,4-4-69,-5 7 110,-19 25-1,28-35-134,0 1-1,0-1 1,0 0 0,1 1-1,-1-1 1,1 1 0,0 0-1,0-1 1,0 1-1,0 0 1,1 0 0,-1-1-1,1 1 1,0 6-1,1-9-19,-1 0 0,1 0 0,-1 1 0,1-1 0,-1 0 0,1 0 0,0 0 0,-1 0 0,1 0-1,0 0 1,0 0 0,0 0 0,0 0 0,0 0 0,0-1 0,0 1 0,0 0 0,0 0 0,0-1 0,0 1-1,1-1 1,-1 1 0,0-1 0,0 0 0,1 1 0,-1-1 0,0 0 0,0 0 0,1 0 0,-1 0 0,0 0-1,1 0 1,1-1 0,5 1 13,1-2 0,0 1 0,13-5-1,0-2-13,0-1 0,-1-1-1,0-1 1,-1-1 0,36-28-1,-31 22-22,-24 17 12,-1 1 0,1-1 0,-1 1-1,1 0 1,-1-1 0,1 1 0,-1 0 0,1-1 0,0 1 0,-1 0 0,1 0 0,0-1 0,-1 1 0,1 0 0,0 0 0,-1 0-1,1 0 1,1 0 0,-1 9-16,-12 22 8,8-22 4,2-8 4,-2 9-8,0 0 0,0 0 0,1 1 0,-2 12 0,4-21-41,0 0 1,-1 0-1,1-1 1,0 1-1,0 0 1,0 0-1,1-1 1,-1 1-1,0 0 1,1 0-1,-1-1 1,1 1-1,-1 0 1,1-1-1,0 1 1,0 0-1,0-1 1,0 1-1,0-1 1,0 0-1,0 1 1,0-1-1,0 0 1,1 0-1,-1 1 1,1-1-1,-1 0 1,1-1-1,-1 1 1,1 0-1,-1 0 1,1 0-1,0-1 0,3 1 1,4 0-477,1 0 1,0-1-1,0 0 0,0 0 0,-1-1 1,1-1-1,0 0 0,11-3 0,78-32-2338,-54 18 1757,-11 7-453,53-23-1268,-77 30 3146,-1-1 1,0 1-1,14-12 0,-22 16-140,0-1-1,0 1 0,1-1 0,-1 0 1,0 0-1,0 1 0,-1-1 0,1 0 0,0 0 1,-1 0-1,1 0 0,-1 0 0,1 0 0,-1 0 1,0 0-1,0 0 0,0 0 0,0 0 0,0 0 1,-1 0-1,1 0 0,-1 1 0,1-1 0,-1 0 1,1 0-1,-1 0 0,0 0 0,0 0 1,0 1-1,0-1 0,0 1 0,-1-1 0,1 0 1,0 1-1,-1 0 0,1-1 0,-1 1 0,1 0 1,-1 0-1,0 0 0,1 0 0,-1 0 0,0 0 1,0 0-1,0 1 0,-3-2 0,4 2-161,0 0 0,1 0 0,-1 0-1,0 0 1,1 0 0,-1 0 0,0 0 0,1 1-1,-1-1 1,1 0 0,-1 0 0,0 1 0,1-1 0,-1 0-1,1 1 1,-1-1 0,1 0 0,-1 1 0,1-1-1,-1 1 1,1-1 0,-1 1 0,1-1 0,-1 1-1,1-1 1,0 1 0,-1 0 0,1-1 0,0 1-1,0-1 1,0 1 0,-1 0 0,1-1 0,0 1-1,0 1 1,0-2-10,0 1-1,0 0 0,0-1 1,-1 1-1,1-1 0,0 1 0,0-1 1,0 1-1,-1-1 0,1 1 1,0-1-1,-1 1 0,1-1 1,0 1-1,-1-1 0,1 1 1,-1-1-1,1 0 0,-1 1 1,1-1-1,-1 0 0,1 1 1,-1-1-1,1 0 0,-1 1 1,0-2 3,1 1 0,-1 0 1,1-1-1,-1 1 0,1 0 1,0-1-1,-1 1 0,1-1 1,0 1-1,-1 0 0,1-1 1,0 1-1,-1-1 0,1 1 0,0-1 1,0 1-1,0-1 0,-1 0 1,1 1-1,0-1 0,0 1 1,0-1-1,0 1 0,0-1 1,0 1-1,0-1 0,0 0 1,0 1-1,0-1 0,1 0 1,-1 0 7,0 0 1,0 0-1,0 0 1,0 0 0,0 0-1,0 0 1,-1 0-1,1 1 1,0-1 0,0 0-1,-1 0 1,1 0-1,-1 0 1,1 0 0,-1 0-1,0 0 1,-1 0-6,0 0 1,0 0 0,0 1-1,-1 0 1,1-1 0,0 1-1,0 0 1,-1 0 0,1 0-1,0 0 1,0 1 0,-1-1-1,1 0 1,0 1 0,0 0-1,0-1 1,0 1 0,-4 2-1,-39 22 323,43-24-309,-8 6 131,-1 0 0,2 1-1,-1 0 1,1 0 0,-12 16 0,18-21-90,0 0 0,1 1 0,-1 0 0,1-1 0,-1 1 0,1 0 0,0 0 0,1 1 0,-1-1 0,1 0 0,0 0 0,0 1 0,0-1 1,0 1-1,1-1 0,0 1 0,0-1 0,1 7 0,-1-9-42,1 0 1,-1 0-1,1 0 0,0-1 1,0 1-1,-1 0 1,1 0-1,1-1 0,-1 1 1,0-1-1,0 1 1,0-1-1,1 0 1,-1 1-1,1-1 0,-1 0 1,1 0-1,0 0 1,1 1-1,1 0 4,0-1 0,0 0 1,0 0-1,0 0 0,0 0 0,0-1 0,0 0 1,7 0-1,2-1 8,0-1 0,0 0-1,0-1 1,20-7 0,-15 2-22,0 0-1,0-1 1,-1 0-1,-1-2 1,1 0-1,-2-1 1,0-1-1,27-28 1,-26 22-13,0 0 0,-2-1 0,0 0 0,-1-1 0,-1-1 1,16-41-1,-28 61-1,15-49-10,-15 50 9,1-1 0,-1 1 1,1-1-1,-1 0 0,0 0 1,0 1-1,0-1 0,0 0 1,0 1-1,0-1 0,0 0 0,0 0 1,-1 1-1,1-1 0,-1 0 1,1 1-1,-1-1 0,0 1 1,0-1-1,1 1 0,-1-1 0,0 1 1,0-1-1,-1 1 0,-1-2 1,2 2-1,0 1 1,0 0-1,-1-1 1,1 1-1,0 0 1,0 0-1,0 0 1,-1 0 0,1 0-1,0 0 1,0 0-1,-1 0 1,1 0-1,0 0 1,0 1-1,0-1 1,-1 1-1,1-1 1,0 1 0,0-1-1,0 1 1,0-1-1,0 1 1,0 0-1,0 0 1,0 0-1,0-1 1,0 1-1,-1 2 1,-2 2 1,1 0 1,-1 0-1,1 0 1,-5 11-1,3-4-89,1 1-1,0 1 1,1-1-1,1 0 1,0 1 0,1-1-1,0 1 1,1 0-1,1-1 1,0 1-1,1-1 1,0 1 0,1-1-1,1 0 1,0 0-1,8 19 1,-10-27-81,0-1-1,1 1 1,-1-1-1,1 0 1,0 0 0,0-1-1,3 5 1,-5-7 130,1 0-1,-1 0 1,1 0-1,-1 0 1,1 0-1,-1 0 1,1 0-1,0 0 1,-1-1-1,1 1 1,0 0-1,0-1 1,-1 0 0,1 1-1,0-1 1,0 0-1,0 0 1,0 0-1,-1 0 1,1 0-1,3-1 1,23-12-675</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2.613"/>
    </inkml:context>
    <inkml:brush xml:id="br0">
      <inkml:brushProperty name="width" value="0.05" units="cm"/>
      <inkml:brushProperty name="height" value="0.05" units="cm"/>
      <inkml:brushProperty name="color" value="#E71224"/>
    </inkml:brush>
  </inkml:definitions>
  <inkml:trace contextRef="#ctx0" brushRef="#br0">1411 79 12643,'-82'-24'1261,"-116"-17"1,148 34-1189,0 3 0,1 1 0,-1 3 0,0 2 1,0 3-1,1 1 0,-1 3 0,2 1 0,-1 3 0,2 2 0,0 2 1,1 2-1,0 2 0,2 2 0,1 2 0,1 2 0,1 2 0,-47 41 1,70-52-47,0 0 0,2 1 1,0 1-1,0 0 1,2 2-1,1-1 1,1 1-1,1 1 0,0 1 1,2-1-1,1 1 1,1 1-1,1-1 0,1 1 1,-3 34-1,5-11-4,2 1-1,3-1 0,1 0 0,3-1 1,1 1-1,3-1 0,2 0 0,1-1 0,3-1 1,2 0-1,1-1 0,46 73 0,-38-75-25,2-1-1,1-2 1,2-1-1,2-1 1,1-2-1,2-2 0,1-1 1,2-2-1,1-1 1,1-3-1,1-1 1,61 25-1,-57-32 17,0-2 0,0-2 0,2-2 0,0-2 0,0-2 1,0-2-1,1-3 0,0-2 0,-1-2 0,1-2 0,0-2 0,-1-2 0,0-3 0,-1-2 0,75-28 0,-72 19 44,-2-2 0,-1-3-1,-1-1 1,-1-3 0,46-38-1,-58 39 1,-1-2-1,-2-1 0,-1-1 0,-1-2 0,-2 0 0,35-64 0,-34 47-1,-3-1 0,-2-1 0,-3-1 0,21-87 0,-32 98-29,-2-1 0,-1 1-1,-3-1 1,-1 0-1,-3 0 1,-8-66-1,5 88-13,-1 0 0,-1 0 0,-1 1-1,0 0 1,-2 0 0,-1 1 0,-22-36-1,22 42-3,0 1 0,-1 0 0,-1 0 0,-1 2 0,0-1 0,0 2 0,-1 0 0,-1 0 0,0 1 0,-29-14 0,11 10-79,0 2 1,-1 2 0,-53-11 0,-107-7-363,192 28 433,-61-6-137</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9.558"/>
    </inkml:context>
    <inkml:brush xml:id="br0">
      <inkml:brushProperty name="width" value="0.05" units="cm"/>
      <inkml:brushProperty name="height" value="0.05" units="cm"/>
      <inkml:brushProperty name="color" value="#E71224"/>
    </inkml:brush>
  </inkml:definitions>
  <inkml:trace contextRef="#ctx0" brushRef="#br0">0 56 17804,'4'-5'215,"0"0"-1,0-1 1,0 2 0,0-1-1,1 0 1,0 1 0,0 0-1,6-4 1,-7 6-183,0 1-1,-1 0 1,1-1-1,0 1 1,0 0-1,0 1 0,0-1 1,0 1-1,0 0 1,0 0-1,0 0 1,0 0-1,0 1 1,6 1-1,8 3 59,0 0 0,-1 1 0,0 1 0,0 1 0,-1 0 0,0 2 0,0-1-1,-1 2 1,-1 0 0,1 1 0,-2 0 0,20 22 0,-9-5 164,-1 1 1,-1 1-1,-2 1 1,-1 1-1,17 39 1,9 44 261,-39-99-715,-2 1 0,0 0 0,-1 0 0,2 34 0,-5-49 89,0-1 0,0 1 0,0 0 0,-1 0 0,1-1 0,-1 1-1,1 0 1,-1-1 0,0 1 0,0-1 0,0 1 0,0-1 0,-1 1 0,1-1 0,-1 0 0,1 0 0,-1 1 0,0-1 0,0 0 0,0 0 0,0-1 0,0 1 0,0 0 0,0-1 0,-1 1 0,1-1 0,0 0 0,-1 0 0,0 0 0,1 0 0,-1 0-1,1-1 1,-1 1 0,-5 0 0,-23 4-843</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9.978"/>
    </inkml:context>
    <inkml:brush xml:id="br0">
      <inkml:brushProperty name="width" value="0.05" units="cm"/>
      <inkml:brushProperty name="height" value="0.05" units="cm"/>
      <inkml:brushProperty name="color" value="#E71224"/>
    </inkml:brush>
  </inkml:definitions>
  <inkml:trace contextRef="#ctx0" brushRef="#br0">0 361 13707,'6'3'640,"0"-1"1,0 0-1,1-1 0,-1 1 1,8-1-1,16 5 867,-5 0-538,-4 1-265,1-2-1,1 0 0,35 2 1,-51-7-647,0 0 0,0 0 1,0-1-1,0 0 1,0 0-1,-1 0 0,1-1 1,-1 0-1,1-1 1,-1 1-1,1-1 0,-1-1 1,0 1-1,-1-1 1,1 0-1,7-7 0,1-4-105,0 0 0,-1-1 0,-1-1 0,0 0 0,-1 0 0,14-33 0,38-118-1023,-47 117 725</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0.565"/>
    </inkml:context>
    <inkml:brush xml:id="br0">
      <inkml:brushProperty name="width" value="0.05" units="cm"/>
      <inkml:brushProperty name="height" value="0.05" units="cm"/>
      <inkml:brushProperty name="color" value="#E71224"/>
    </inkml:brush>
  </inkml:definitions>
  <inkml:trace contextRef="#ctx0" brushRef="#br0">231 5 16892,'0'-1'79,"-1"1"0,1 0 1,-1-1-1,1 1 0,-1 0 1,1-1-1,-1 1 0,0 0 1,1 0-1,-1-1 0,1 1 1,-1 0-1,0 0 0,1 0 1,-1 0-1,0 0 0,1 0 1,-1 0-1,0 0 0,1 0 0,-1 0 1,0 1-1,0-1 0,-19 3 197,9 0-122,0 0 1,1 1 0,-1 1-1,1-1 1,0 1-1,1 1 1,-1 0 0,1 0-1,0 1 1,1 0-1,-1 1 1,2 0-1,-1 0 1,1 0 0,0 1-1,-9 16 1,11-17-123,1 0 1,0 0-1,0 0 0,0 1 1,1-1-1,1 1 0,0 0 1,0 0-1,0 0 0,1 0 1,1 0-1,-1 1 0,1-1 1,1 0-1,0 0 0,0 0 1,1 0-1,0 0 0,1 0 1,5 14-1,-6-19-29,1 1-1,-1-1 1,1 1 0,0-1-1,1 0 1,-1 0-1,0 0 1,1 0 0,0-1-1,0 0 1,0 0 0,0 0-1,1 0 1,-1 0-1,1-1 1,0 0 0,-1 0-1,1 0 1,0-1 0,0 1-1,0-1 1,1 0-1,-1-1 1,0 1 0,0-1-1,6-1 1,0 1-165,-1-2 0,0 0 0,1 0 0,-1 0 0,0-2 0,0 1 0,-1-1 0,1 0 0,-1-1 0,0 0 0,0-1 0,9-7 0,11-13-213,-2 0-109</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1.216"/>
    </inkml:context>
    <inkml:brush xml:id="br0">
      <inkml:brushProperty name="width" value="0.05" units="cm"/>
      <inkml:brushProperty name="height" value="0.05" units="cm"/>
      <inkml:brushProperty name="color" value="#E71224"/>
    </inkml:brush>
  </inkml:definitions>
  <inkml:trace contextRef="#ctx0" brushRef="#br0">86 13 12011,'-1'0'203,"1"-1"0,0 0 0,-1 0 0,1 1 0,0-1 0,-1 0 0,1 1 0,-1-1 0,1 1 0,-1-1 0,1 1 0,-1-1-1,1 1 1,-1-1 0,1 1 0,-1-1 0,0 1 0,1-1 0,-1 1 0,0 0 0,1 0 0,-1-1 0,0 1 0,0 0 0,1 0 0,-1 0 0,0 0 0,0 0 0,-1 0 0,1 0-54,-1 1-1,1-1 1,-1 1-1,0 0 0,1 0 1,0 0-1,-1 0 1,1 0-1,-1 0 1,1 0-1,0 0 0,-2 3 1,-2 3 7,0 0 0,0 0 1,1 0-1,-7 15 0,8-12-60,0 0-1,0 0 1,0 1-1,2-1 1,-2 18-1,2-25-82,1 1 1,0-1-1,0 0 1,0 1-1,1-1 0,-1 1 1,1-1-1,0 1 0,0-1 1,0 0-1,0 1 0,1-1 1,-1 0-1,1 0 0,0 0 1,0 0-1,0 0 1,0-1-1,0 1 0,5 3 1,-6-5 2,1 0 0,-1 0 0,1-1 0,-1 1 0,1 0 0,-1-1 0,1 1 0,0-1 0,-1 0 0,1 1 0,0-1 0,-1 0-1,1 0 1,-1 0 0,1 0 0,0-1 0,-1 1 0,1 0 0,0-1 0,-1 1 0,1-1 0,-1 1 0,1-1 0,-1 0 0,1 0 0,-1 0 0,0 0 0,1 0 0,-1 0 0,0 0 0,0 0 0,2-2 0,3-4 100,0 1-1,-1-1 0,0 0 1,7-14-1,-6 7 112,0 0 0,-1-1 0,-1 0 0,0 0 0,-1 0 0,0 0 0,0-27 0,-3 41-219,0 1-1,0-1 1,0 1 0,0 0-1,0-1 1,0 1-1,0-1 1,0 1 0,0 0-1,0-1 1,1 1-1,-1 0 1,0-1-1,0 1 1,0 0 0,1-1-1,-1 1 1,0 0-1,0-1 1,0 1 0,1 0-1,-1 0 1,0-1-1,1 1 1,-1 0-1,0 0 1,1-1 0,-1 1-1,0 0 1,1 0-1,-1 0 1,0 0 0,1 0-1,0-1 1,16 7 49,18 20-142,-29-22 98,-1 1-27,1 0 0,-1 0 1,0 1-1,7 10 0,2 3-20,-13-18 33,0 0 0,1 0 0,-1 0 0,0 0 1,1 0-1,-1 0 0,1 0 0,-1 0 0,1-1 0,-1 1 0,1 0 0,0-1 0,-1 0 0,1 1 0,0-1 0,-1 0 0,1 0 0,0 0 0,-1 0 0,1 0 0,0 0 0,0 0 0,-1-1 0,1 1 1,-1-1-1,1 1 0,0-1 0,-1 0 0,3 0 0,6-4-7,0-1 0,-1 0 0,14-10 0,-8 4 4,-5 6 4,0-1 1,1 2-1,-1-1 0,14-4 0,-20 9 0,0 0 1,1 0-1,-1 0 0,0 1 0,0-1 1,0 1-1,1 0 0,-1 0 1,0 1-1,0-1 0,0 1 0,1 0 1,-1 0-1,0 0 0,5 3 1,6 2 2,2-1 1,-1-1 0,0 0 0,29 3-1,-39-6-8,20 8-3178,-25-12 2594</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1.650"/>
    </inkml:context>
    <inkml:brush xml:id="br0">
      <inkml:brushProperty name="width" value="0.05" units="cm"/>
      <inkml:brushProperty name="height" value="0.05" units="cm"/>
      <inkml:brushProperty name="color" value="#E71224"/>
    </inkml:brush>
  </inkml:definitions>
  <inkml:trace contextRef="#ctx0" brushRef="#br0">15 22 15483,'-5'-4'2169,"5"2"-1281,-5 1-488,1-1 2329,4-1-2521,4-1-512,3 2 104,6-1-177</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2.072"/>
    </inkml:context>
    <inkml:brush xml:id="br0">
      <inkml:brushProperty name="width" value="0.05" units="cm"/>
      <inkml:brushProperty name="height" value="0.05" units="cm"/>
      <inkml:brushProperty name="color" value="#E71224"/>
    </inkml:brush>
  </inkml:definitions>
  <inkml:trace contextRef="#ctx0" brushRef="#br0">103 1 16468,'-3'4'326,"1"0"0,-1-1 0,1 1 1,-1-1-1,0 0 0,0 1 1,-1-1-1,1-1 0,-1 1 1,1 0-1,-7 2 0,-7 7 872,11-6-965,1-1 1,-1 1-1,1 0 1,0 0 0,-4 8-1,8-13-214,0 1-1,0-1 1,1 1-1,-1-1 1,0 1 0,1-1-1,0 1 1,-1-1-1,1 1 1,0 0-1,0-1 1,-1 1-1,2 2 1,-1-3-19,0 0 1,1 0-1,-1 0 0,0-1 0,1 1 1,-1 0-1,1 0 0,-1 0 0,1-1 1,0 1-1,-1 0 0,1-1 1,0 1-1,-1 0 0,1-1 0,0 1 1,0-1-1,0 1 0,-1-1 0,1 0 1,0 1-1,0-1 0,0 0 0,0 1 1,1-1-1,16 3-84,1 0 0,-1-1 0,22 0 0,-27-3 33,0 2 0,0-1 1,-1 2-1,1 0 0,0 0 1,-1 1-1,1 0 0,18 9 1,-29-11 46,-1-1 1,1 1-1,-1 0 0,1 0 1,-1 0-1,0 0 1,1 0-1,-1 0 0,0 0 1,0 0-1,1 0 1,-1 1-1,0-1 0,0 1 1,-1-1-1,1 0 1,0 1-1,0 0 0,-1-1 1,1 1-1,-1-1 1,1 1-1,0 2 0,-2-2 10,1 0 0,-1 1 0,1-1-1,-1 0 1,1 0 0,-1 0-1,0 0 1,0 0 0,0 0 0,-1 0-1,1 0 1,0 0 0,-1-1-1,1 1 1,-3 2 0,-5 4 34,0 0-1,-1-1 1,0 0 0,-1-1 0,-13 7 0,18-10-77,0 0 0,-1 0 0,1-1 0,-1 0 0,0 0 0,0 0 1,0-1-1,0 0 0,0-1 0,0 0 0,-9 0 0,7-4-80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2.633"/>
    </inkml:context>
    <inkml:brush xml:id="br0">
      <inkml:brushProperty name="width" value="0.05" units="cm"/>
      <inkml:brushProperty name="height" value="0.05" units="cm"/>
      <inkml:brushProperty name="color" value="#E71224"/>
    </inkml:brush>
  </inkml:definitions>
  <inkml:trace contextRef="#ctx0" brushRef="#br0">147 56 14139,'-1'-2'135,"1"0"0,-1 1 0,1-1 0,-1 1 0,0-1 0,1 0-1,-1 1 1,0-1 0,0 1 0,0 0 0,0-1 0,0 1 0,-1 0 0,1 0 0,0 0 0,-1 0 0,1 0-1,-1 0 1,1 0 0,-1 0 0,1 0 0,-1 1 0,1-1 0,-1 1 0,0-1 0,1 1 0,-1-1 0,0 1 0,1 0-1,-1 0 1,0 0 0,0 0 0,1 0 0,-1 0 0,0 1 0,-2 0 0,0 0 16,0 0 1,-1 1-1,1 0 0,0 0 1,1 0-1,-1 0 0,0 0 1,1 1-1,-1 0 0,1 0 1,0 0-1,-1 0 1,-3 6-1,2-2-104,0 1 1,1-1-1,-1 1 1,2 0 0,-1 1-1,1-1 1,1 1-1,-1-1 1,1 1-1,1 0 1,0 0-1,0-1 1,1 11-1,0-18-44,0 0-1,0 0 1,0 0 0,1 0-1,-1 0 1,0 0-1,1 0 1,-1 0-1,0 0 1,1 0-1,0 0 1,-1-1-1,1 1 1,-1 0-1,1 0 1,0-1 0,0 1-1,-1 0 1,1-1-1,0 1 1,0-1-1,0 1 1,0-1-1,0 1 1,-1-1-1,1 1 1,0-1-1,0 0 1,0 0 0,0 0-1,0 1 1,0-1-1,0 0 1,0 0-1,0 0 1,0 0-1,0-1 1,0 1-1,0 0 1,0 0 0,0-1-1,2 0 1,6-1 22,-1-2 0,0 1 0,15-9 0,-16 8-5,12-5 39,59-28 290,-70 34-245,1 0 0,-1 1 1,1 0-1,-1 0 1,1 1-1,0 0 0,15 1 1,-19 0-12,0 1 1,0 0 0,0 1 0,0-1 0,0 1 0,5 3-1,-7-3-58,0-1-1,-1 0 0,1 1 0,0-1 0,0 0 0,0-1 0,0 1 0,0 0 0,0-1 1,0 0-1,0 1 0,0-1 0,0 0 0,0-1 0,0 1 0,0 0 0,0-1 0,0 0 1,5-1-1,9-7 14,0-1 1,-1-1-1,0 0 1,24-23-1,24-16-57,-61 48-4,0 0 0,0 0-1,0 0 1,0 1 0,0 0 0,0-1-1,1 1 1,-1 0 0,0 0 0,7 0-1,-9 1-15,0 0-1,1 0 0,-1 1 0,0-1 0,1 0 0,-1 1 0,0-1 0,0 1 0,1-1 0,-1 1 0,0 0 0,0 0 0,0-1 0,0 1 0,0 0 0,0 0 0,0 0 0,0 0 0,0 0 0,-1 0 0,1 0 0,0 1 0,0-1 0,-1 0 1,1 0-1,-1 1 0,0-1 0,1 0 0,-1 2 0,1-1-120,-1 0 0,1 0 0,-1 0 1,1 0-1,0-1 0,0 1 0,0 0 1,0 0-1,0 0 0,0-1 0,1 1 0,-1-1 1,0 1-1,1-1 0,-1 0 0,3 2 1,-3-3 75,1 1 1,-1-1 0,1 0 0,0 0-1,-1 0 1,1 0 0,-1-1 0,1 1 0,-1 0-1,1-1 1,-1 1 0,1-1 0,-1 1 0,1-1-1,-1 0 1,1 0 0,-1 1 0,0-1 0,0 0-1,1 0 1,1-2 0,20-15-738</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3.081"/>
    </inkml:context>
    <inkml:brush xml:id="br0">
      <inkml:brushProperty name="width" value="0.05" units="cm"/>
      <inkml:brushProperty name="height" value="0.05" units="cm"/>
      <inkml:brushProperty name="color" value="#E71224"/>
    </inkml:brush>
  </inkml:definitions>
  <inkml:trace contextRef="#ctx0" brushRef="#br0">139 81 15755,'-1'4'246,"-1"0"0,1 1 0,-1-1 0,0 0 0,0 0 0,-1 0-1,1 0 1,-1 0 0,0-1 0,0 1 0,0-1 0,0 0 0,-5 4-1,0 2 454,3-5-457,-47 57 1622,47-55-1763,1 0-1,0 1 1,0-1 0,0 1-1,1 0 1,0 0-1,1 0 1,-3 10 0,4-16-92,1 0 0,0 0 0,0 0 0,0 1 0,-1-1 0,1 0 0,0 0 0,1 0 0,-1 0 0,0 0 0,0 1 0,0-1 0,1 0 0,-1 0 0,0 0 0,1 0 0,-1 0 0,1 0 0,0 0 0,-1 0 0,1 0 1,0 0-1,-1 0 0,2 1 0,0-1-5,-1-1 1,1 1 0,0 0 0,-1 0-1,1-1 1,0 1 0,0-1 0,-1 0-1,1 1 1,0-1 0,0 0 0,0 0-1,3 0 1,3-1-7,-1-1 0,1 1 0,0-1 0,-1-1-1,0 1 1,9-5 0,2-3 10,0-2 0,-1 0 0,0 0 0,-1-2 0,-1 0-1,0 0 1,-1-2 0,0 0 0,-1 0 0,-1-1 0,-1-1 0,0 0 0,-2-1 0,0 0 0,9-27 0,-13 26 29,-7 16 15,-3 9-30,-4 10 3,2-1 14,1 1 1,1 0 0,0 0 0,-3 21 0,7-29-82,0-1 1,0 0-1,0 0 1,1 0-1,0 1 1,1-1-1,-1 0 1,1 0 0,0 0-1,1 1 1,0-1-1,0 0 1,0-1-1,3 7 1,-4-10 32,0-1-1,0 1 1,0-1 0,0 1-1,0-1 1,0 0 0,1 0-1,-1 0 1,0 1 0,1-1-1,-1 0 1,0-1 0,1 1-1,-1 0 1,1 0 0,0 0-1,-1-1 1,1 1 0,0-1-1,-1 0 1,1 1 0,0-1-1,-1 0 1,1 0 0,0 0-1,0 0 1,-1 0 0,1 0-1,3-2 1,26-9-163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3.656"/>
    </inkml:context>
    <inkml:brush xml:id="br0">
      <inkml:brushProperty name="width" value="0.05" units="cm"/>
      <inkml:brushProperty name="height" value="0.05" units="cm"/>
      <inkml:brushProperty name="color" value="#E71224"/>
    </inkml:brush>
  </inkml:definitions>
  <inkml:trace contextRef="#ctx0" brushRef="#br0">0 34 15299,'1'0'140,"0"0"-1,0-1 1,0 1 0,0 0-1,0 0 1,0 0-1,0 0 1,0 0-1,-1 0 1,1 1 0,0-1-1,0 0 1,0 0-1,0 1 1,0-1 0,0 0-1,-1 1 1,1-1-1,0 1 1,0-1-1,-1 1 1,2 1 0,0 0 57,0 0 0,-1 0 0,1 0 1,-1 0-1,0 0 0,0 1 1,0-1-1,1 4 0,1 5 300,0 0-1,2 22 1,-5-30-395,1 29 343,-1 1 0,-1-1 0,-2 0 0,-11 51 0,-1 12 545,17-78-707,-2-17-276,0 0 0,0 1 0,0-1 0,0 0 0,0 0 0,1 0 0,-1 1 0,0-1 0,0 0 0,0 0 0,1 0 0,-1 0 0,0 0 0,0 0 0,0 0 0,1 1 0,-1-1 0,0 0 0,0 0 0,1 0 0,-1 0 0,0 0 0,0 0 0,0 0 0,1 0 0,-1 0 0,0 0 0,0 0 0,1 0 0,-1 0 0,0 0 0,0-1 0,1 1 0,-1 0 1,2-1 18,1-1 1,-1 0 0,0 1 0,0-1 0,0 0 0,0 0 0,0 0 0,3-4 0,14-24 67,-1-1 0,-2 0 0,23-60-1,-28 61-78,1 0 0,2 1 0,1 0-1,2 1 1,19-26 0,-31 49-22,1-1 0,0 1 0,0 0-1,0 1 1,14-9 0,-19 13 3,1-1-1,0 0 1,0 0-1,0 1 1,-1-1 0,1 0-1,0 1 1,0 0-1,0 0 1,0-1-1,0 1 1,0 0-1,2 1 1,-3-1 1,-1 0 0,1 1 0,0-1 0,0 1-1,0-1 1,0 1 0,0-1 0,-1 1 0,1 0 0,0-1 0,-1 1 0,1 0 0,0-1-1,-1 1 1,1 0 0,-1 0 0,1 0 0,-1 0 0,1-1 0,-1 1 0,0 0 0,1 0-1,-1 0 1,0 0 0,0 0 0,0 0 0,0 1 0,0 3-2,0 0-1,0-1 1,0 1-1,-1-1 1,0 1-1,0-1 1,0 1 0,-1-1-1,1 0 1,-1 0-1,0 1 1,0-1 0,-5 6-1,-4 6-2,-23 25 0,34-40 8,-10 10-261,0 0 1,-1-1 0,0 0-1,-1-1 1,0 0-1,-15 9 1,39-35-2030,8 3 1493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7.003"/>
    </inkml:context>
    <inkml:brush xml:id="br0">
      <inkml:brushProperty name="width" value="0.05" units="cm"/>
      <inkml:brushProperty name="height" value="0.05" units="cm"/>
    </inkml:brush>
  </inkml:definitions>
  <inkml:trace contextRef="#ctx0" brushRef="#br0">246 327 11666,'1'-4'507,"1"0"-1,-1 0 1,0 1-1,0-1 1,0 0-1,0-1 1,-1 1-1,0 0 1,0 0-1,0 0 1,0 0-1,0 0 1,-3-8-1,2 10-329,0 0 0,0 0 0,0 0 1,-1 0-1,1 0 0,-1 0 0,0 1 0,1-1 0,-1 0 0,0 1 0,0 0 1,0-1-1,0 1 0,0 0 0,0 0 0,0 0 0,-1 0 0,1 0 0,0 0 1,0 1-1,-1-1 0,1 1 0,0 0 0,-1 0 0,-3 0 0,-2 0-37,0 0-1,0 1 0,0 0 1,0 1-1,1-1 0,-1 2 1,0-1-1,1 1 0,-1 0 1,1 0-1,0 1 1,0 0-1,0 1 0,1-1 1,-1 1-1,-6 7 0,7-6-137,0-1 1,1 1-1,-1 0 0,1 0 0,1 1 0,-1-1 0,1 1 1,0 0-1,1 0 0,0 0 0,0 1 0,0-1 0,1 1 1,0 0-1,1 0 0,-2 11 0,3-18-2,0 0 0,0 0-1,-1 1 1,1-1 0,0 0 0,1 0-1,-1 1 1,0-1 0,0 0-1,0 1 1,1-1 0,-1 0 0,0 0-1,1 0 1,0 1 0,-1-1-1,1 0 1,-1 0 0,1 0 0,0 0-1,0 0 1,0 0 0,0 0 0,0 0-1,0-1 1,0 1 0,0 0-1,0 0 1,0-1 0,0 1 0,0-1-1,0 1 1,0-1 0,1 1-1,-1-1 1,0 0 0,0 0 0,1 1-1,-1-1 1,0 0 0,1 0 0,-1 0-1,0 0 1,0-1 0,3 0-1,2 0 3,0-1 0,-1 0 0,1 0-1,0 0 1,-1-1 0,0 0-1,0 0 1,7-5 0,1-3 33,-1-1 0,0 0 0,-1 0 0,0-1 0,-1-1 0,-1 1 0,0-2 0,-1 1 1,9-22-1,-12 11 110,-6 24-37,-2 13-67,2-5-43,0 0-1,1 0 0,0 0 0,0 0 1,1 0-1,0 0 0,0-1 0,0 1 1,1 0-1,0-1 0,4 10 0,-5-13-1,1 0 0,0 0-1,0-1 1,0 1-1,0 0 1,0-1 0,0 1-1,1-1 1,-1 0-1,1 0 1,0 0 0,0 0-1,0 0 1,0-1-1,0 1 1,0-1 0,0 0-1,0 0 1,0 0 0,1 0-1,-1 0 1,0-1-1,1 1 1,6-1 0,2-1-16,-1 0 1,1-1 0,0-1 0,0 1 0,-1-2-1,0 0 1,1 0 0,-1-1 0,-1 0 0,1-1-1,16-12 1,-5 2-20,0-2 0,-2 0 0,36-41 0,-36 35 1,-2-1-1,-1 0 1,-1-1 0,-1 0 0,13-35-1,-21 33-10,-8 20 15,-7 14-13,3 1 35,1 1 1,0 0-1,1-1 1,0 1-1,0 0 0,0 0 1,-1 11-1,-7 61 27,9-63 11,2-1-1,0 0 0,1 0 0,4 26 1,-3-32-2,0-1 1,1 1 0,0-1-1,0 0 1,1 1 0,0-2-1,1 1 1,10 14 0,-13-20-17,0-1 1,1 0 0,-1 0 0,0 1 0,1-2 0,-1 1-1,1 0 1,0 0 0,0-1 0,-1 0 0,1 1 0,0-1-1,0 0 1,0-1 0,4 2 0,-7-2-11,1 0 0,0 0 0,0 0-1,-1 0 1,1 0 0,0 0 0,-1 0 0,1-1 0,0 1 0,0 0 0,-1 0-1,1-1 1,0 1 0,-1 0 0,1-1 0,0 1 0,-1 0 0,1-1 0,0 1-1,-1-1 1,1 1 0,-1-1 0,1 1 0,0-2 0,-1 1-8,1-1 0,-1 1 0,1-1 0,-1 1 0,0-1 0,0 1 0,0-1 0,0 0 0,0 1 0,0-1 0,0 1 0,0-1 0,0 0 0,-1 1 0,1-1 0,-1-1 0,-3-6-49,1-1 0,-1 1-1,0 0 1,-1 1 0,0-1 0,-1 1-1,-10-12 1,-53-50-257,15 17 419,54 53-91,-1 0-1,1-1 1,-1 1-1,1-1 1,-1 1-1,1-1 1,-1 1-1,1-1 1,0 1-1,-1-1 1,1 1-1,0-1 1,-1 0-1,1 1 1,0-1-1,0 1 1,0-1 0,-1 0-1,1 1 1,0-1-1,0 0 1,0 0-1,1 0-1,-1 1-1,1 0 1,-1-1-1,1 1 1,-1 0-1,1 0 1,0 0 0,-1 0-1,1 0 1,-1-1-1,1 1 1,-1 0-1,1 0 1,0 0 0,-1 1-1,1-1 1,-1 0-1,1 0 1,0 0-1,40 13 193,-34-10-181,33 10-529,0-2 0,1-1 0,51 4 0,-46-10 93</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4.324"/>
    </inkml:context>
    <inkml:brush xml:id="br0">
      <inkml:brushProperty name="width" value="0.05" units="cm"/>
      <inkml:brushProperty name="height" value="0.05" units="cm"/>
      <inkml:brushProperty name="color" value="#E71224"/>
    </inkml:brush>
  </inkml:definitions>
  <inkml:trace contextRef="#ctx0" brushRef="#br0">143 1 16852,'-2'2'245,"-1"1"1,0-1 0,0 0 0,0 0 0,0 0-1,0 0 1,0 0 0,0-1 0,-1 1-1,1-1 1,-7 2 0,-18 8 884,21-6-987,1 0 0,0 0-1,0 0 1,1 1 0,-1 0-1,1 0 1,-8 13 0,11-16-96,-1 1 0,1-1 1,1 1-1,-1 0 0,0-1 0,1 1 0,0 0 1,0 0-1,0 0 0,0 0 0,1 0 0,-1 0 1,1 0-1,0 1 0,0-1 0,2 7 1,-2-11-43,0 1 0,0-1 0,1 0 1,-1 1-1,0-1 0,1 0 0,-1 1 1,0-1-1,0 0 0,1 1 0,-1-1 0,1 0 1,-1 0-1,0 1 0,1-1 0,-1 0 1,0 0-1,1 0 0,-1 0 0,1 0 1,-1 1-1,1-1 0,-1 0 0,0 0 1,1 0-1,-1 0 0,1 0 0,-1 0 1,1 0-1,-1 0 0,0-1 0,1 1 1,-1 0-1,1 0 0,-1 0 0,0 0 1,1-1-1,-1 1 0,1 0 0,-1 0 1,0-1-1,1 1 0,-1 0 0,0 0 1,1-1-1,-1 1 0,0-1 0,17-15 58,-11 9 2,-2 0-1,1 0 0,-1 0 0,0-1 0,0 0 1,-1 0-1,0 0 0,0 0 0,-1 0 0,0-1 1,-1 1-1,1-10 0,-4 29 155,-1 0-1,-1 0 0,-7 15 1,-4 15 102,9-27-253,1 1 0,1 0 0,1 1-1,0-1 1,1 1 0,0-1 0,1 24 0,1-38-67,0 0 0,0-1-1,0 1 1,0-1 0,1 1 0,-1-1 0,0 1 0,0-1 0,0 1-1,0-1 1,0 1 0,1-1 0,-1 1 0,0-1 0,0 1 0,1-1-1,-1 1 1,0-1 0,1 0 0,-1 1 0,1-1 0,-1 1 0,0-1-1,1 0 1,-1 0 0,1 1 0,-1-1 0,1 0 0,0 1 0,0-1-1,0 0 1,0 0-1,0-1 1,0 1 0,0 0-1,0 0 1,0-1 0,0 1-1,0 0 1,0-1 0,0 1-1,0-1 1,0 1-1,0-2 1,26-23 15,-15 6 9,0 0 1,0-1 0,-2 0 0,-1-1-1,-1 0 1,0-1 0,-2 1 0,8-43 0,-24 116 75,8-35-81,2-1 0,0 1 0,0 0 0,5 26 0,-4-39-31,0 0 1,0 0 0,1 0-1,-1-1 1,1 1 0,0 0 0,0-1-1,0 1 1,0-1 0,5 6 0,-5-7-25,0-1 1,0 1 0,0-1 0,0 1 0,0-1 0,1 0 0,-1 0-1,0 0 1,1 0 0,-1 0 0,0-1 0,1 1 0,-1-1 0,1 1-1,-1-1 1,1 0 0,-1 0 0,1 0 0,3-1 0,-4 1 22,0-1 1,0 0 0,1 1-1,-1-1 1,0 0 0,0 0-1,0 0 1,0 0 0,0 0-1,0-1 1,0 1 0,0-1-1,-1 1 1,1-1 0,0 0-1,-1 0 1,2-2 0,19-26-175</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5.029"/>
    </inkml:context>
    <inkml:brush xml:id="br0">
      <inkml:brushProperty name="width" value="0.05" units="cm"/>
      <inkml:brushProperty name="height" value="0.05" units="cm"/>
      <inkml:brushProperty name="color" value="#E71224"/>
    </inkml:brush>
  </inkml:definitions>
  <inkml:trace contextRef="#ctx0" brushRef="#br0">1 1 15251,'2'5'4058,"10"31"-2180,5 53-363,-3 0-1,2 140 1,-13-216-1329,3-19-38,7-24-26,-12 27-129,51-156 36,13-30-243,-62 182 186,0 0 1,0 1 0,1 0-1,0-1 1,0 1-1,6-6 1,-9 11 17,0 0 0,0 0 1,1 0-1,-1 0 0,0 0 1,0 0-1,0 0 0,1 0 1,-1 1-1,0-1 0,1 1 1,-1-1-1,1 1 0,-1-1 1,1 1-1,-1 0 0,1-1 1,-1 1-1,1 0 0,-1 0 1,1 0-1,-1 0 0,1 0 1,-1 1-1,1-1 0,-1 0 1,1 1-1,-1-1 0,1 1 1,-1 0-1,0-1 0,1 1 1,-1 0-1,0 0 0,2 1 1,0 1-4,-1-1 1,1 1-1,-1 0 0,1 0 1,-1 0-1,0 0 1,0 1-1,0-1 0,-1 1 1,1-1-1,-1 1 1,0-1-1,0 1 0,0 0 1,-1-1-1,1 1 1,-1 0-1,0 0 0,0 0 1,0 3-1,-1 2 20,0-1 1,0 0-1,-1 0 0,0 0 1,0 0-1,-1-1 0,0 1 1,-5 9-1,3-10 30,1 0 0,-1 0 1,-1 0-1,1-1 0,-12 11 0,14-15-26,1 0 0,-1 1 0,0-1 1,0 0-1,0 0 0,0-1 0,-1 1 0,1-1 0,0 1 0,-1-1 0,1 0 0,-1-1 0,1 1 0,-1 0 0,-6-1 0,9 0-47,0 0 0,0 0 1,0 0-1,0 0 0,0 0 0,0-1 0,0 1 0,0 0 0,0-1 0,0 1 1,0-1-1,1 1 0,-1-1 0,0 1 0,0-1 0,0 1 0,1-1 1,-1 0-1,0 1 0,1-1 0,-1 0 0,0 0 0,1 0 0,-1-1 0,0 1-54,1-1-1,0 0 0,-1 0 0,1 1 0,0-1 0,0 0 0,0 0 0,0 0 0,0 1 0,0-1 0,1 0 0,0-2 0,1-4-149,1 1 0,0-1 1,0 1-1,8-13 0,12-14-352,6-6-182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5.551"/>
    </inkml:context>
    <inkml:brush xml:id="br0">
      <inkml:brushProperty name="width" value="0.05" units="cm"/>
      <inkml:brushProperty name="height" value="0.05" units="cm"/>
      <inkml:brushProperty name="color" value="#E71224"/>
    </inkml:brush>
  </inkml:definitions>
  <inkml:trace contextRef="#ctx0" brushRef="#br0">15 184 17364,'-1'12'662,"1"11"1887,6-20-1145,7-11-179,4-6-508,0-1 1,25-30-1,-35 37-656,-1-1 0,0 0 0,0 0-1,-1 0 1,0-1 0,0 0 0,5-17 0,-10 25-55,1 0 0,-1 1 0,1-1 0,-1 0 0,0 0 0,0 1 0,0-1 0,0 0 0,0 0 1,0 1-1,0-1 0,-1 0 0,1 0 0,0 1 0,-1-1 0,0 0 0,1 1 0,-1-1 0,0 1 0,0-1 0,0 1 0,-1-2 0,1 2-2,0 0-1,-1 1 0,1-1 1,0 1-1,0-1 0,0 1 1,-1 0-1,1 0 0,0-1 1,0 1-1,-1 0 0,1 0 1,0 0-1,0 0 0,-1 1 1,1-1-1,0 0 0,0 0 1,0 1-1,-1-1 0,1 1 1,0-1-1,0 1 0,0-1 1,0 1-1,0 0 0,0-1 1,0 1-1,0 0 0,0 0 1,0 0-1,-1 2 0,-10 9 21,1 0 0,0 1 0,1 0 0,0 1 0,1 1 0,1-1 0,0 1 0,1 1 0,1-1 0,0 1 0,-6 29 0,11-41-14,1 0 0,-1 0 0,1 0 0,-1 0 0,1 0 0,0 0 1,1 0-1,0 7 0,0-9-7,0-1 1,-1 0 0,1 1 0,0-1 0,-1 0 0,1 0-1,0 0 1,0 0 0,0 0 0,0 0 0,0 0 0,0 0-1,0 0 1,1 0 0,-1 0 0,0-1 0,0 1 0,1 0-1,-1-1 1,1 1 0,-1-1 0,0 0 0,1 1 0,-1-1-1,1 0 1,-1 0 0,0 0 0,2 0 0,18-1-1,0 0 0,0-2 0,0 0 0,20-7 0,3 0-1,-27 7 4,29-6 12,1 1 0,74-2 0,-121 10-13,0 0 0,0-1 0,1 1 0,-1 0 0,0 0 0,0 0 0,0-1 0,0 1 0,0 0 0,0 0 0,1-1 0,-1 1 0,0 0 0,0 0 0,0-1 0,0 1 1,0 0-1,0 0 0,0-1 0,0 1 0,0 0 0,0 0 0,0-1 0,0 1 0,0 0 0,-1 0 0,1-1 0,0 1 0,0 0 0,0 0 0,0 0 0,0-1 0,0 1 0,-1 0 0,1 0 0,0 0 0,0-1 0,0 1 0,-1 0 0,1 0 0,0 0 0,0 0 0,0 0 0,-1-1 0,1 1 0,-16-19 136,7 6-56,-2-1-75,1-1 0,1 0 0,0-1 0,-10-27 0,18 42-119,1-1 0,0 1 0,-1-1 1,1 0-1,0 1 0,0-1 0,0 1 0,0-1 1,0 1-1,0-1 0,0 1 0,1-1 0,-1 0 0,0 1 1,1-1-1,0 1 0,-1 0 0,1-1 0,0 1 1,-1-1-1,1 1 0,0 0 0,0 0 0,0-1 1,0 1-1,2-1 0,2-2-53,1 0 0,-1 1 0,1-1 0,-1 1 0,8-2 0,23-10-593</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8.854"/>
    </inkml:context>
    <inkml:brush xml:id="br0">
      <inkml:brushProperty name="width" value="0.05" units="cm"/>
      <inkml:brushProperty name="height" value="0.05" units="cm"/>
      <inkml:brushProperty name="color" value="#E71224"/>
    </inkml:brush>
  </inkml:definitions>
  <inkml:trace contextRef="#ctx0" brushRef="#br0">25 5 16556,'0'0'67,"1"0"0,-1 0 1,0 0-1,1 1 0,-1-1 1,0 0-1,1 0 0,-1 0 0,0 0 1,1 0-1,-1 0 0,0 1 1,0-1-1,1 0 0,-1 0 1,0 0-1,0 1 0,1-1 1,-1 0-1,0 0 0,0 1 1,1-1-1,-1 0 0,0 0 1,0 1-1,0-1 0,0 0 1,1 1-1,-1-1 0,0 0 1,0 1-1,0-1 0,0 0 1,0 1-1,0-1 0,0 0 1,0 1-1,0-1 0,0 1 1,0-1-1,0 0 0,0 1 1,0-1-1,-1 1 0,-6 23 1230,1-6-340,-1 14-464,2 1 0,0 32 0,4-54-453,1-1 0,0 0 0,1 0 0,0 0 1,1 0-1,0 0 0,1 0 0,0-1 0,0 1 1,9 16-1,-11-25-25,-1 1 0,1-1-1,0 0 1,0 0 0,-1 0 0,1 0 0,0 0 0,0 0 0,0 0 0,1-1 0,-1 1 0,0 0 0,0-1-1,0 1 1,0 0 0,1-1 0,-1 1 0,0-1 0,1 0 0,-1 1 0,0-1 0,1 0 0,-1 0-1,0 0 1,1 0 0,-1 0 0,0 0 0,1 0 0,-1-1 0,0 1 0,1 0 0,-1-1 0,0 1-1,0-1 1,1 1 0,-1-1 0,0 0 0,0 0 0,0 1 0,0-1 0,0 0 0,1-1 0,6-4 66,-2-1 0,1 1 0,-1-1 0,9-12 1,21-35 264,34-69 1,-30 50-238,-40 72-108,14-19 17,-6 14-8,-8 6-10,1 0 0,-1 1 0,0-1 1,1 0-1,-1 0 0,0 0 0,0 0 1,1 0-1,-1 1 0,0-1 0,0 0 1,1 0-1,-1 0 0,0 1 0,0-1 0,0 0 1,1 0-1,-1 1 0,0-1 0,0 0 1,0 1-1,0-1 0,0 0 0,0 1 1,0-1-1,0 0 0,1 0 0,-1 1 1,0-1-1,0 0 0,0 1 0,-1-1 0,4 31 8,-2-1 0,-2 0 0,-6 53 0,-1 10 26,6-59-69,13-22-5359,-7-17 4628</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9.351"/>
    </inkml:context>
    <inkml:brush xml:id="br0">
      <inkml:brushProperty name="width" value="0.05" units="cm"/>
      <inkml:brushProperty name="height" value="0.05" units="cm"/>
      <inkml:brushProperty name="color" value="#E71224"/>
    </inkml:brush>
  </inkml:definitions>
  <inkml:trace contextRef="#ctx0" brushRef="#br0">6 268 18988,'-1'-2'185,"0"-1"0,0 0-1,0 0 1,1 1 0,-1-1 0,1 0 0,-1 0-1,1 0 1,0 0 0,0 0 0,1 0-1,-1 0 1,0 1 0,1-1 0,0 0 0,1-3-1,19-46 1093,-17 45-939,5-12-12,0 1 1,2 0-1,20-25 1,-27 37-303,0 2 0,0-1 0,0 0 0,1 1 0,0 0 0,-1 0 1,2 0-1,-1 1 0,0 0 0,1 0 0,0 0 0,-1 1 0,1-1 1,0 2-1,0-1 0,8-1 0,-12 3-24,0 0 1,-1 0-1,1 0 1,0 0-1,0 0 0,0 0 1,-1 0-1,1 1 0,0-1 1,0 1-1,-1 0 0,1-1 1,0 1-1,-1 0 0,1 0 1,-1 0-1,1 0 0,-1 0 1,1 0-1,-1 0 0,2 2 1,-2 0-2,1 0 1,0 0-1,0 0 0,-1 0 1,0 0-1,0 0 0,0 1 1,0-1-1,0 0 0,0 6 1,0 5-2,-1 1 1,0-1 0,-1 0 0,-3 18 0,-23 122-571,25-140-466,2-14 1003,0 0 0,0 0-1,0 0 1,0 0 0,0 0 0,0 0 0,0 0 0,0 0 0,0-1 0,0 1 0,0 0 0,1 0 0,-1 0 0,0 0 0,0 0 0,0 0 0,0 0-1,0 0 1,0 0 0,0 0 0,0 0 0,0 0 0,0 0 0,0 0 0,0 0 0,0 0 0,0 0 0,0 0 0,0 0 0,0 0 0,0 0 0,0 0 0,0 0-1,1 0 1,-1 0 0,0 0 0,0 0 0,0 0 0,0 0 0,0 0 0,0 0 0,0 0 0,0 0 0,0 0 0,0 0 0,0 0 0,0 0 0,0 0-1,0 0 1,0 0 0,0 0 0,1 0 0,-1 0 0,0 0 0,0 0 0,0 0 0,0 0 0,0 0 0,0 0 0,0 0 0,0 0 0,0 0 0,9-25-2181,-3 0 1096</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30.416"/>
    </inkml:context>
    <inkml:brush xml:id="br0">
      <inkml:brushProperty name="width" value="0.05" units="cm"/>
      <inkml:brushProperty name="height" value="0.05" units="cm"/>
      <inkml:brushProperty name="color" value="#E71224"/>
    </inkml:brush>
  </inkml:definitions>
  <inkml:trace contextRef="#ctx0" brushRef="#br0">83 189 10218,'3'-2'548,"0"1"-1,-1 0 1,1-1-1,-1 0 1,1 1-1,-1-1 1,0 0-1,0 0 1,0 0-1,0-1 1,0 1-1,0 0 1,1-4-1,-2 5-372,0 0 0,-1 0 0,1 0 0,0 0 0,-1 0 0,1 0 0,-1 0 0,1 0 0,-1 0 0,0 0 0,1 0 0,-1-1 0,0 1 0,0 0 0,0 0 0,0 0 0,0-1-1,0 1 1,0 0 0,0 0 0,0 0 0,0-1 0,-1 1 0,1 0 0,-1 0 0,1 0 0,0 0 0,-1 0 0,0 0 0,1 0 0,-1 0 0,0 0 0,-1-2 0,1 3-126,0-1 1,0 1 0,0 0 0,0-1-1,0 1 1,0 0 0,0 0-1,0-1 1,0 1 0,0 0 0,0 0-1,0 0 1,0 0 0,0 1-1,0-1 1,0 0 0,0 0 0,0 0-1,0 1 1,0-1 0,0 1-1,0-1 1,0 1 0,0-1 0,0 1-1,1-1 1,-1 1 0,0 0-1,0-1 1,1 1 0,-2 1 0,-21 28 362,22-29-383,-8 14-4,1 0 0,1 0 0,0 1 0,1 0 0,1 0 0,0 0-1,1 1 1,1-1 0,1 1 0,0 0 0,1 19 0,1-34-25,0 0 0,0 1 0,0-1 1,1 0-1,-1 0 0,0 0 0,1 0 0,0 0 0,-1 0 1,1 0-1,0 0 0,0 0 0,0 0 0,3 3 0,-3-4 1,0-1-1,0 1 0,0-1 0,-1 1 0,1-1 0,0 0 0,0 0 1,0 1-1,0-1 0,0 0 0,0 0 0,0 0 0,0 0 1,0 0-1,0 0 0,0 0 0,0 0 0,0 0 0,0-1 1,0 1-1,0 0 0,0-1 0,0 1 0,0-1 0,0 1 1,0-1-1,0 1 0,-1-1 0,1 1 0,0-1 0,0 0 1,-1 1-1,2-3 0,17-16 16,-1-1 1,-1 0-1,0-2 0,16-29 1,-3 7 10,-18 26-23,-7 9-8,1 1 1,0 0 0,0 0-1,0 0 1,1 1 0,14-11-1,-20 17 2,-1 1 0,1-1 0,0 1-1,0-1 1,0 1 0,-1-1 0,1 1 0,0-1-1,0 1 1,0 0 0,0-1 0,0 1 0,0 0-1,0 0 1,0 0 0,0 0 0,0 0 0,0 0-1,-1 0 1,1 0 0,0 0 0,0 0 0,0 0-1,2 1 1,-2 0-2,0 0 1,0 0-1,0 0 0,0 0 0,0 0 1,0 1-1,0-1 0,0 0 0,-1 0 1,1 1-1,0-1 0,-1 0 0,1 1 1,0 2-1,1 6-18,-1 1 1,1 0 0,-1 17-1,-1-20 14,0-3 4,0-2 1,0 0-1,0 1 0,0-1 0,1 0 1,-1 0-1,1 1 0,1 3 0,-2-6 4,1-1-1,-1 0 1,0 0-1,0 0 1,0 1-1,0-1 1,1 0-1,-1 0 1,0 0-1,0 0 1,0 1-1,1-1 1,-1 0-1,0 0 1,0 0-1,1 0 1,-1 0-1,0 0 1,0 0-1,1 0 1,-1 0-1,0 0 1,0 0-1,1 0 1,-1 0-1,0 0 1,0 0-1,1 0 1,-1 0-1,0 0 1,0 0-1,1 0 1,-1 0-1,0 0 1,1-1-1,14-13-20,12-22-92,-18 23 26,0 1 1,1 0-1,1 0 0,11-10 0,-5 13-184,-17 8 262,1 1 0,-1 0 0,1 0 0,-1 0 1,1 0-1,-1 0 0,1 0 0,-1 1 0,0-1 1,1 0-1,-1 0 0,1 0 0,-1 0 0,1 0 0,-1 1 1,0-1-1,1 0 0,-1 0 0,0 1 0,1-1 0,-1 0 1,0 0-1,1 1 0,1 2-21,-1 0 0,0 0 0,0 0 0,0 0 0,0 0-1,0 0 1,0 0 0,0 4 0,7 26-75,-7-33 105,-1 1-1,1 0 1,-1 0 0,1 0-1,-1-1 1,1 1 0,-1 0-1,1 0 1,0-1 0,-1 1 0,1-1-1,0 1 1,0 0 0,-1-1-1,1 0 1,0 1 0,0-1-1,0 1 1,0-1 0,0 0-1,0 0 1,-1 1 0,1-1-1,0 0 1,0 0 0,0 0 0,0 0-1,0 0 1,1 0 0,2-1 4,1-1 1,-1 1 0,0-1-1,0 1 1,0-1 0,0 0-1,0-1 1,0 1 0,0-1-1,4-4 1,35-35 31,-35 34-29,25-30-11,37-56 0,-80 112-16,1 1 1,1 0-1,1 1 0,1-1 0,-7 42 1,12-59 24,1 0 1,-1 0 0,1 0-1,0 0 1,0 0 0,0 0-1,0 0 1,1 0 0,-1 0-1,0 0 1,1 0 0,-1 0-1,1 0 1,1 2 0,-2-4-4,1 1 1,-1-1 0,0 1 0,1-1-1,-1 0 1,1 0 0,-1 1-1,0-1 1,1 0 0,-1 0 0,1 1-1,-1-1 1,1 0 0,-1 0-1,1 0 1,-1 0 0,0 0 0,1 0-1,-1 0 1,1 0 0,-1 0 0,1 0-1,17-8 40,-7-1-23,0 0-1,-1-1 1,0 0 0,0-1-1,-2 0 1,14-22 0,22-25-43,-30 48-61,-14 10 81,0 0 1,1 0-1,-1 0 1,0 0-1,0 0 1,1 0-1,-1 0 1,0 0-1,0 0 0,1 0 1,-1 0-1,0 0 1,0 0-1,0 1 1,1-1-1,-1 0 1,0 0-1,0 0 1,0 0-1,1 1 1,-1-1-1,0 0 1,0 0-1,0 1 1,0-1-1,0 0 1,1 0-1,-1 0 0,0 1 1,0-1-1,0 0 1,0 0-1,0 1 1,1 32-164,-2-26 169,1 3-26,-3 25 28,2 0 1,1 0-1,2 1 0,9 45 1,14 7 68,-13-49-68,8 43 0,-18-71 9,-1 1 0,0-1 0,0 1-1,-1 0 1,-1-1 0,0 1 0,0-1 0,-4 16 0,3-21 54,-1 0 0,1 0 0,-1 0 0,0 0 1,-1-1-1,1 1 0,-1-1 0,0 0 1,0 0-1,-1-1 0,1 1 0,-1-1 0,0 0 1,0 0-1,-1 0 0,-10 5 0,13-8-24,0 1 1,0-1-1,0 0 0,0 0 0,0 0 0,0-1 1,0 1-1,0-1 0,-1 0 0,1 0 0,0 0 0,0 0 1,-1 0-1,1-1 0,0 0 0,0 1 0,0-1 0,0 0 1,0 0-1,0-1 0,0 1 0,0-1 0,0 1 1,1-1-1,-1 0 0,0 0 0,1 0 0,0-1 0,-1 1 1,1 0-1,0-1 0,0 1 0,1-1 0,-4-5 1,2 3-24,1 0 1,0-1-1,0 1 1,0-1-1,0 0 1,1 0 0,0 1-1,0-1 1,0 0-1,1 0 1,0 0 0,0 0-1,1 0 1,-1 0-1,1 0 1,1 0 0,-1 1-1,1-1 1,2-6-1,1 1-72,0 0 0,1 0 0,0 1-1,1 0 1,0 0 0,0 0 0,1 1-1,13-12 1,23-20-406,40-49-1,-40 37 212</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35.078"/>
    </inkml:context>
    <inkml:brush xml:id="br0">
      <inkml:brushProperty name="width" value="0.05" units="cm"/>
      <inkml:brushProperty name="height" value="0.05" units="cm"/>
    </inkml:brush>
  </inkml:definitions>
  <inkml:trace contextRef="#ctx0" brushRef="#br0">98 62 21613,'0'3'1312,"-1"3"-1272,-4-6-264,-7-9-320,-2-5 496,-16-7-80,-5-5-48</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45.881"/>
    </inkml:context>
    <inkml:brush xml:id="br0">
      <inkml:brushProperty name="width" value="0.05" units="cm"/>
      <inkml:brushProperty name="height" value="0.05" units="cm"/>
    </inkml:brush>
  </inkml:definitions>
  <inkml:trace contextRef="#ctx0" brushRef="#br0">0 369 11963,'74'-29'2832,"-38"16"-2352,13-4-242,1 2-1,0 2 0,1 2 0,0 2 0,1 3 1,0 2-1,0 2 0,76 8 0,-44-4-381,0-3 0,119-16-1,-107 7 78,132 2-1,-22 33 65,-54-3 17,226-12 20,0-31 10,-227 10-11,584-56 84,-642 57-113,253-10-4,-126 11-1,268-48 22,-16 2 17,-378 49-33,0 5 1,0 4-1,96 15 0,-18 7 8,1-8-1,259-6 1,-262-20-14,-6-1 13,207 14 0,-309 0 3,0-3 0,1-2 0,-1-3 0,0-3 1,116-29-1,-155 30-10,18-5 8,45-6 1,-74 16-9,0-1 1,0 2-1,0 0 1,0 0-1,0 1 1,0 1-1,0 0 1,18 5-1,34 7 87,-63-14-101,-1 0 0,0 1 0,0-1-1,1 0 1,-1 0 0,0 0 0,0 0 0,1 1 0,-1-1 0,0 0-1,0 0 1,0 0 0,0 1 0,1-1 0,-1 0 0,0 0-1,0 1 1,0-1 0,0 0 0,0 0 0,0 1 0,0-1-1,1 0 1,-1 0 0,0 1 0,0-1 0,0 0 0,0 1 0,0-1-1,0 0 1,-1 0 0,1 1 0,0-1 0,0 0 0,0 0-1,0 1 1,0-1 0,0 0 0,0 0 0,0 1 0,-1-1 0,1 0-1,0 0 1,0 1 0,0-1 0,-1 0 0,1 0 0,0 0-1,0 0 1,-1 1 0,1-1 0,-13 13-166,1-6 53</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03.399"/>
    </inkml:context>
    <inkml:brush xml:id="br0">
      <inkml:brushProperty name="width" value="0.05" units="cm"/>
      <inkml:brushProperty name="height" value="0.05" units="cm"/>
    </inkml:brush>
  </inkml:definitions>
  <inkml:trace contextRef="#ctx0" brushRef="#br0">1813 179 8074,'-105'-25'1901,"-2"4"0,0 4 0,-125-2 0,173 20-1705,0 2 1,0 2-1,0 3 1,0 3-1,1 2 1,-87 32-1,72-15-128,1 2 1,2 4-1,1 3 0,-98 73 0,139-91-62,1 2-1,1 0 1,-35 41-1,45-44-10,1 0 1,1 1-1,1 0 0,1 1 0,-15 40 1,10-14-1,2 0 0,3 2 0,2-1-1,1 1 1,4 1 0,1-1 0,2 1 0,10 88 0,0-77-15,3 1 0,3-2 0,3 0 0,2 0-1,3-2 1,48 93 0,-32-79-49,4-2 1,3-2-1,3-1 1,3-3-1,88 87 0,-107-121 50,2-1 0,2-2-1,0-2 1,2-1-1,1-2 1,0-1 0,2-3-1,1-1 1,0-2 0,1-1-1,75 14 1,-46-20 11,1-2 1,137-6-1,149-33-16,-233 18 22,-102 11 2,346-50 42,-328 44-33,-1-3-1,0-1 1,0-2 0,-2-1 0,0-3 0,60-37 0,-11-10 187,-3-4 1,85-91 0,-132 123-73,-1-1-1,-3-3 1,51-78-1,-69 94-119,-1-2-1,-2 0 1,-1-1-1,-1 0 0,-1 0 1,-2-1-1,8-60 1,-11 40-149,-4-1 1,-1 0 0,-2 1-1,-3-1 1,-2 1-1,-2 0 1,-3 0 0,-1 1-1,-3 1 1,-1 1-1,-34-65 1,30 73 158,-1 2 0,-2 0 0,-1 1 0,-2 1 1,-1 2-1,-2 1 0,-1 1 0,-1 2 0,-2 1 0,-1 1 0,-1 2 1,-1 2-1,-62-30 0,31 26 401,-123-32 0,-77 2 283,2 0-340,194 38-445,-113-47 0,32-6 8,89 39-19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12.606"/>
    </inkml:context>
    <inkml:brush xml:id="br0">
      <inkml:brushProperty name="width" value="0.05" units="cm"/>
      <inkml:brushProperty name="height" value="0.05" units="cm"/>
    </inkml:brush>
  </inkml:definitions>
  <inkml:trace contextRef="#ctx0" brushRef="#br0">935 112 12011,'-22'-12'259,"0"2"1,-1 1-1,0 0 1,0 2-1,-1 1 0,0 0 1,0 2-1,-1 1 1,1 1-1,0 1 1,-1 1-1,-46 7 1,41-3-140,2 1 1,-1 2-1,1 1 0,0 1 1,0 2-1,1 0 0,1 2 1,0 1-1,1 1 0,-36 28 1,41-25-16,0 1 0,0 2-1,2 0 1,1 1 0,1 0 0,0 1 0,2 1 0,-19 42 0,19-32-1,1 1-1,2 0 1,2 1 0,1 0-1,2 0 1,-3 40-1,9-37-70,1 0 0,1-1 0,2 0 0,2 1 0,2-2-1,1 1 1,2-1 0,1-1 0,2 0 0,20 36 0,-17-39-9,3 0 0,0-1 0,2-1 0,1-1 0,2-1 0,0-1 1,2-1-1,2-1 0,0-2 0,40 26 0,-46-37-21,1 0 1,0-1-1,1-2 0,0 0 1,0-2-1,1 0 0,0-2 1,1-1-1,0-1 0,-1-2 0,1 0 1,51-4-1,-48-2 3,-1 0 0,1-3 0,-1 0 0,-1-1 0,1-2 1,-1-1-1,-1-1 0,0-2 0,-1 0 0,0-2 0,32-26 0,-18 8 23,-2-2 1,-2-2-1,-1 0 0,-2-3 1,-2-1-1,-2-1 0,-1-1 1,-3-2-1,38-91 0,-38 68 12,-3-1-1,-3-1 1,-3-1 0,-3 0-1,-4 0 1,1-108 0,-9 151-26,-2 0 0,-1 0 1,-2 0-1,-11-46 1,12 65-12,0 0 1,-1 0-1,-1 0 1,0 0 0,0 1-1,-11-15 1,11 18-3,0 1 1,0 0-1,0 0 1,0 0-1,-1 1 1,0 0-1,0 0 0,0 0 1,0 1-1,-1 0 1,-7-3-1,0 2 3,0 1 0,0 0-1,-1 1 1,1 0-1,-1 1 1,0 1 0,-21 2-1,1 3 2,0 0 0,-35 12 0,-143 52-167,-2 1-124,169-61 196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7.625"/>
    </inkml:context>
    <inkml:brush xml:id="br0">
      <inkml:brushProperty name="width" value="0.05" units="cm"/>
      <inkml:brushProperty name="height" value="0.05" units="cm"/>
    </inkml:brush>
  </inkml:definitions>
  <inkml:trace contextRef="#ctx0" brushRef="#br0">36 30 19516,'-11'44'1867,"-10"80"1,19-99-1454,1 0-1,1 1 1,1-1 0,7 44 0,5-35-179,-3-22-120,-9-12-112,-1 0-1,1-1 0,-1 1 0,1 0 1,-1 0-1,0 0 0,1 0 0,-1 0 1,1 0-1,-1-1 0,0 1 1,1 0-1,-1 0 0,0-1 0,1 1 1,-1 0-1,0-1 0,1 1 0,-1 0 1,0-1-1,1 1 0,-1 0 0,0-1 1,0 1-1,0-1 0,1 1 0,-1 0 1,0-1-1,0 1 0,0-1 0,0 1 1,0-1-1,0 1 0,0-1 1,2-7 3,0 0 1,-1 0-1,0 0 1,0-1-1,-1 1 1,-1-16-1,-10-51-55,-9 6-78,18 63 105,4 9 19,0 0 0,0 0 0,1 0-1,-1 0 1,1 0 0,-1-1 0,1 1-1,0-1 1,0 0 0,0 0 0,1 0-1,-1 0 1,0-1 0,5 3 0,2 0 12,0 0 1,0-1 0,1 0 0,13 2-1,-13-4 4,0-1 0,0 0 0,0-1 0,-1 0 0,1-1 0,0-1 0,0 1 0,-1-1 0,1-1 0,-1 0 0,0-1 0,0 0 0,-1 0 0,1-1 0,8-7 0,-11 7-1,0 1-1,-1-2 0,1 1 0,-2 0 1,1-1-1,-1 0 0,0 0 1,7-14-1,-9 16-5,-1-1 0,0 0 1,0 0-1,-1 0 0,1 0 1,-1 0-1,-1 0 0,1 0 0,-1 0 1,0 0-1,0 0 0,-1 0 1,-1-7-1,2 12-6,0 0 1,0 0-1,0 0 1,0 0-1,0 1 1,0-1-1,-1 0 1,1 0-1,0 0 1,0 0-1,-1 1 1,1-1-1,-1 0 1,1 0-1,-1 1 1,1-1-1,-1 0 1,1 1-1,-1-1 1,0 0-1,1 1 1,-1-1-1,0 1 0,1-1 1,-1 1-1,0 0 1,0-1-1,0 1 1,1 0-1,-1-1 1,0 1-1,0 0 1,0 0-1,0 0 1,0 0-1,1 0 1,-1 0-1,0 0 1,0 0-1,0 0 1,0 0-1,0 0 1,1 1-1,-1-1 1,0 0-1,0 0 1,0 1-1,-1 0 1,-2 2 2,-1 0 1,0 0 0,1 0 0,0 1 0,-1-1 0,-5 9 0,-1 2 16,0 1 1,2 0 0,0 1 0,0 0 0,2 1 0,0-1 0,1 1 0,1 1 0,0-1 0,1 1 0,1 0 0,-1 20 0,4-33-10,-1 1 1,1-1-1,1 0 0,-1 0 1,1 0-1,0 0 1,0 0-1,0 1 1,1-2-1,-1 1 1,4 6-1,-3-9-6,-1 1 0,1 0 0,0-1 0,0 0 0,0 1 0,1-1 0,-1 0 0,1 0 1,-1 0-1,1 0 0,0-1 0,-1 1 0,1-1 0,0 1 0,0-1 0,0 0 0,0 0 0,6 0 0,1 1-41,-1-1 0,0-1-1,1 0 1,-1 0 0,1-1 0,17-3-1,54-21-423,-57 17 259,-12 6-124,-8 5 229,-11 14 2,6-15-39,0 0-1,0 0 1,0 0-1,0 0 1,0 0 0,1 0-1,-1 0 1,1 0-1,-1 0 1,1 0-1,0 0 1,0 3-1,0-5 92,0 0 0,0 1 0,0-1 0,1 0 0,-1 0 0,0 1-1,0-1 1,1 0 0,-1 0 0,0 0 0,0 1 0,1-1 0,-1 0 0,0 0 0,1 0-1,-1 0 1,0 0 0,1 0 0,-1 0 0,0 0 0,1 0 0,-1 0 0,0 0-1,1 0 1,-1 0 0,0 0 0,0 0 0,1 0 0,-1 0 0,0 0 0,1 0-1,-1 0 1,0 0 0,1-1 0,10-3-396,1-3-240</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6:16.632"/>
    </inkml:context>
    <inkml:brush xml:id="br0">
      <inkml:brushProperty name="width" value="0.05" units="cm"/>
      <inkml:brushProperty name="height" value="0.05" units="cm"/>
    </inkml:brush>
  </inkml:definitions>
  <inkml:trace contextRef="#ctx0" brushRef="#br0">26 795 13355,'-21'0'864,"21"0"-857,0 0-1,0 0 1,-1 0-1,1 0 1,0 1-1,0-1 1,0 0-1,0 0 1,0-1-1,-1 1 1,1 0 0,0 0-1,0 0 1,0 0-1,0 0 1,-1 0-1,1 0 1,0 0-1,0 0 1,0 0-1,0 0 1,0 0 0,0 0-1,-1 0 1,1-1-1,0 1 1,0 0-1,0 0 1,0 0-1,0 0 1,0 0-1,0 0 1,0-1 0,0 1-1,0 0 1,0 0-1,-1 0 1,1 0-1,0 0 1,0-1-1,0 1 1,0 0-1,0 0 1,0 0 0,22-19-267,-9 11 152,48-37-294,2 4 0,93-47 0,-130 76 488,1 1-1,0 1 0,0 1 1,1 2-1,0 0 0,0 2 1,1 1-1,-1 2 0,43 1 1,89 22 844,-102-11-512,63 3-1,8-14-233,205-29 1,89-2 18,-324 36-196,115 20 0,93 32 18,56 8-8,-191-47-20,1-7-1,182-14 1,347-55-17,-282 19 13,1307-161 86,-1252 131-48,566-80-73,-512 105 20,4 26 5,49-30 8,-319 20 24,-44 16-149,-170 14 54,-1 1 0,72 14 0,-55-3 16</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6:54.902"/>
    </inkml:context>
    <inkml:brush xml:id="br0">
      <inkml:brushProperty name="width" value="0.05" units="cm"/>
      <inkml:brushProperty name="height" value="0.05" units="cm"/>
    </inkml:brush>
  </inkml:definitions>
  <inkml:trace contextRef="#ctx0" brushRef="#br0">1116 30 13147,'-28'-8'332,"-1"1"0,1 2-1,-1 1 1,-52-1 0,-116 16 143,152-6-326,0 3 0,1 1 0,0 2 0,-68 26 0,87-26-76,-1 1 0,2 1 0,0 1 1,1 1-1,0 1 0,1 1 0,1 1 1,-33 36-1,33-28-64,0 1-1,2 1 1,1 1-1,2 0 1,0 2 0,2-1-1,1 2 1,2 0 0,-13 59-1,17-48-6,1 1 0,3 0 0,1 0 0,2 1 0,2-1 1,2 0-1,11 45 0,-1-15 0,4-2 1,2 0-1,4-1 1,3-1-1,40 73 1,-49-110-1,2-2 1,1-1-1,2 0 0,0-1 1,32 27-1,-35-38 0,0-1-1,2 0 1,0-2 0,0-1-1,1-1 1,1-1 0,49 18-1,-52-23 28,1-1 1,0-1-1,0-1 0,1-1 0,-1-1 0,1-1 0,-1-1 0,1-1 0,-1-1 0,1-1 1,-1-1-1,0-1 0,0 0 0,-1-2 0,1-1 0,-2 0 0,39-23 0,-24 8 93,-2-1 1,-1-2-1,-1-1 0,-2-2 0,0 0 0,-2-2 0,38-58 0,-31 38 74,-3-3-1,-3 0 0,-1-2 1,27-86-1,-37 84-66,-2 0-1,-3 0 0,-2-1 1,-3-1-1,-2 0 1,-6-91-1,0 130-140,-2-1 1,0 1-1,-1 0 1,-1 0-1,-16-38 1,17 49-36,-1 0 0,-1 0 0,0 0 0,0 1 0,-1 0 1,0 0-1,-1 1 0,0 0 0,0 0 0,-1 1 0,0 0 0,-18-11 0,6 7-171,-1 1 0,-1 0 1,1 2-1,-1 1 0,-1 1 0,0 0 0,-33-2 0,25 6-61,1 0 0,-1 3 0,0 0-1,0 2 1,-35 8 0,14 2-124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21.612"/>
    </inkml:context>
    <inkml:brush xml:id="br0">
      <inkml:brushProperty name="width" value="0.05" units="cm"/>
      <inkml:brushProperty name="height" value="0.05" units="cm"/>
    </inkml:brush>
  </inkml:definitions>
  <inkml:trace contextRef="#ctx0" brushRef="#br0">2095 111 5921,'-56'-1'1152,"1"2"0,-86 13 1,-9 1 95,-6-8-742,-313 25 1214,369-20-1285,-1 5 0,-160 49-1,205-48-417,1 2-1,1 3 0,1 3 0,-80 50 0,112-62 13,1 1 0,0 1-1,2 1 1,-1 1-1,2 0 1,0 1 0,2 1-1,0 1 1,1 0-1,1 1 1,1 0 0,1 1-1,-11 31 1,17-36-13,0 1-1,1-1 1,1 1 0,1 0 0,1 0-1,0 1 1,1-1 0,6 35 0,-2-31 16,2 0 1,0 0 0,2-1-1,0 0 1,1-1 0,20 33 0,-8-21 1,2-2 0,1-1 0,1 0 0,2-2 0,0-1 0,2-1 0,1-2 0,53 34 0,-1-10-38,2-3 0,167 64 0,-119-65-2,185 36 0,-289-74 6,591 104 0,-539-102 1,0-2-1,1-4 0,-1-4 1,0-3-1,0-3 1,130-32-1,-77 2-56,136-59 0,123-75-118,-279 120 123,81-42 141,-4-9 1,256-185 0,-388 247-40,87-64 105,-110 77 46,60-62-1,-87 81-115,0-1-1,0 0 1,-1 0-1,-1 0 1,0-1-1,0 0 1,-1 0-1,0-1 1,-1 1-1,5-22 1,-8 24-21,0 0 0,0-1 0,-1 1 0,0 0 0,-1 0 0,0 0 0,0 0 0,-1 0 0,0 0 1,0 0-1,-1 0 0,-1 1 0,1-1 0,-1 1 0,-6-9 0,0 2 1,-2 1 0,1 0 0,-2 0 0,1 1 0,-2 1 0,0 0-1,-18-11 1,-15-8 46,-52-24 0,31 22-73,-1 4 0,-1 2 0,-92-22 0,-226-20-991,234 58 562,94 10 144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00.029"/>
    </inkml:context>
    <inkml:brush xml:id="br0">
      <inkml:brushProperty name="width" value="0.05" units="cm"/>
      <inkml:brushProperty name="height" value="0.05" units="cm"/>
    </inkml:brush>
  </inkml:definitions>
  <inkml:trace contextRef="#ctx0" brushRef="#br0">3893 237 11106,'-30'-1'501,"-1"-1"0,1-1-1,0-2 1,-33-9 0,-50-15-85,-161-20 0,-128-2-283,-205-20-367,446 60 145,-288 18 1,204 18 177,-453 107 0,631-113-25,0 2 0,2 4 0,1 2 0,-60 36 0,84-40-3,0 3 0,2 1 0,1 2 0,1 1 0,2 2 0,-57 68 0,84-92-57,1 1 1,0 0-1,0 0 1,1 1-1,1-1 1,-1 1 0,1 0-1,1 0 1,0 1-1,0-1 1,-1 15-1,4-17-5,0 0-1,0 0 0,1 0 0,0 0 1,0-1-1,1 1 0,0 0 1,0-1-1,1 0 0,0 1 0,0-1 1,1 0-1,0 0 0,0-1 0,0 1 1,9 8-1,6 6 2,2-2 0,0 0 1,1-1-1,0-1 0,33 19 1,132 60 56,-102-60-20,0-3 0,131 32 0,-91-38-13,151 14-1,132-18-9,-2-21-4,-75 2-1,172-3 6,-460-4-12,1-1-1,-1-2 0,-1-2 0,73-23 1,-85 19 2,0 0 0,0-2 1,-1-2-1,-1 0 1,0-2-1,46-40 1,-12 1 70,102-125-1,28-82 136,-182 250-178,-1-1 0,0 0 0,-1 0 0,11-31 0,-17 42-17,-1 0 0,0 1 0,0-1 1,-1 0-1,1 0 0,-1 0 0,0 0 1,0 1-1,0-1 0,0 0 0,-1 0 1,1 0-1,-1 1 0,0-1 0,0 0 0,-1 1 1,1-1-1,-1 0 0,0 1 0,0 0 1,0-1-1,0 1 0,0 0 0,-1 0 0,1 0 1,-1 1-1,-6-6 0,1 3-23,-1-1 0,0 1 0,-1 0 0,1 1 0,-1 0 0,-14-3 0,-66-12 3,56 12 33,-34-6-68</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03.596"/>
    </inkml:context>
    <inkml:brush xml:id="br0">
      <inkml:brushProperty name="width" value="0.05" units="cm"/>
      <inkml:brushProperty name="height" value="0.05" units="cm"/>
    </inkml:brush>
  </inkml:definitions>
  <inkml:trace contextRef="#ctx0" brushRef="#br0">838 1135 13923,'1'1'80,"0"0"0,0 1-1,0-1 1,0 0 0,0 0 0,0 0 0,0 0-1,0 0 1,1 0 0,-1 0 0,0 0 0,0-1-1,1 1 1,-1 0 0,1-1 0,-1 1-1,1-1 1,-1 0 0,0 1 0,1-1 0,-1 0-1,1 0 1,-1 0 0,1 0 0,1 0 0,49-2 715,-39 0-488,62-6 804,-1-5 0,87-24 1,-103 22-716,36-5-126,1 4 1,1 5-1,120 0 1,290 32-78,250-16-19,-446-11-67,-27 12-34,-232-1-67,0 2 1,-1 2 0,75 24 0,-41-3-4,-36-12 8,1-2-1,60 12 0,-93-25-9,0-1 1,0 0 0,1-2 0,-1 0-1,0 0 1,0-2 0,1 0 0,-1-1 0,0 0-1,-1-2 1,18-6 0,35-23-129,-67 33 105,0 0-1,0 0 1,0 0 0,0 0 0,0-1-1,0 1 1,0 0 0,0-1-1,0 1 1,-1-1 0,1 1-1,0 0 1,-1-1 0,0 0-1,1 1 1,-1-1 0,0 1 0,1-1-1,-1-1 1,-1-38-64,1 18 34,0 11 35,2 1 0,-1-1 0,1 1-1,1 0 1,5-15 0,-6 22 2,0-1 0,0 1 0,1-1 0,-1 1 0,1 0-1,0 0 1,0 0 0,0 1 0,1-1 0,-1 1 0,1-1 0,0 1 0,0 1 0,8-6 0,-9 7-41,-1-1 1,0 0 0,1 0 0,-1 1-1,0-1 1,0 0 0,0-1-1,0 1 1,-1 0 0,1-1 0,2-3-1,13-34-575,-9 19 427,0-1 197,-1-1-1,-2 0 1,0 0 0,-1-1 0,-1 0 0,-1-35 0,0 31-5,0 4-19,9-36 0,-6 39-27,3-39 0,-8 52 51,0 0 1,0 0-1,-1 0 0,0 0 0,-1 0 0,1 0 0,-2 0 0,-4-11 0,3 8 0,-1 1 0,-1 0 0,0 0 0,0 0 0,-1 1 0,0 0 0,-1 1 0,0-1 0,0 2 0,-1-1 0,0 1 0,0 0 0,-1 1 0,0 0 0,0 0 0,0 1 0,-1 1 0,-15-5 0,-290-81-455,224 66 410,-10 1-30,-1 4 1,-202-9-1,-213 31-222,270 3 252,-110-5-2,-153 2-221,1 35 49,309-12 228,-457 50 206,608-72-192,0 2 0,-59 16 0,87-16-18,0 1 1,1 1 0,0 1-1,0 1 1,1 1 0,0 0-1,-23 19 1,24-14-1,0 1 0,0 0 1,2 2-1,0 0 0,1 0 1,1 2-1,1 0 0,-18 38 1,26-47 5,1 1 1,1 0 0,0 0-1,1 1 1,0-1 0,1 1 0,-1 21-1,3-24 8,1-1-1,0 1 0,0-1 0,1 0 1,1 1-1,0-1 0,0 0 1,1-1-1,0 1 0,11 17 1,-2-8-11,1 0 1,1-1-1,1 0 0,0-1 1,1-1-1,23 16 1,-13-12-72,2-1 1,0-1-1,53 22 1,-65-32 54,1-2 0,35 8 1,-22-9-30,36-1 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06.206"/>
    </inkml:context>
    <inkml:brush xml:id="br0">
      <inkml:brushProperty name="width" value="0.05" units="cm"/>
      <inkml:brushProperty name="height" value="0.05" units="cm"/>
    </inkml:brush>
  </inkml:definitions>
  <inkml:trace contextRef="#ctx0" brushRef="#br0">3228 352 10690,'-3'-3'261,"1"0"0,-1-1 0,1 1 0,0-1 0,0 0 0,0 0 0,1 0 0,-1 0 0,1 0 0,0 0-1,-1-6 1,1 6-119,0 0 0,0 0 0,0 0 0,0 0 0,-1 0 0,0 0 0,0 0 0,0 0 0,-5-6 0,4 7-98,1 1 1,-1 0-1,0-1 1,0 1-1,-1 1 1,1-1 0,0 0-1,0 1 1,-1 0-1,-4-2 1,-39-6 37,35 7-65,-102-20 30,26 5 28,-141-10-1,-138 38 404,-49-2-508,351-14 51,-213-9 93,-1 22-34,59 19-58,-369 94 0,585-120-22,-187 57 95,168-50-44,1 2 1,0 0-1,1 2 0,0 0 1,1 1-1,-22 19 1,35-26-34,0 1 0,1 0 0,0 0 0,0 1 0,0 0 0,1 0 0,0 0 0,1 0 0,0 1 0,0 0 0,1 0 0,0 0 0,0 0 0,1 0 0,0 1 0,0 13 0,2-8-20,0-1 0,1 1 0,1 0 1,0-1-1,1 1 0,1-1 0,0 0 0,1 0 1,13 27-1,-3-15 1,0-1 0,3 0 0,0-2 1,1 1-1,1-2 0,1-1 0,1-1 1,1 0-1,0-2 0,2 0 0,26 13 1,2-1 1,2-4 1,0-1-1,2-3 1,86 21-1,3-10-1,2-7 0,166 8 0,302-13 1,-518-20 1,-23 1 0,267 0 6,3-21 8,-255 8 3,155-40-1,-184 33 0,-1-3 0,-1-2 0,76-42 0,-92 40 3,-2-1 1,-1-2-1,-1-2 1,-1-2 0,59-65-1,-75 72 10,-2 0-1,-1-1 1,-1-1-1,-1-1 1,-1-1-1,-2 0 1,-1-1-1,-1 0 1,13-54 0,-21 67 23,-1-1 1,-1 0-1,-1 0 1,-1 0 0,0 0-1,-1 0 1,-1 0-1,0 0 1,-10-32 0,7 36 0,0 1 1,-1 0-1,0 1 1,-1-1 0,0 1-1,-1 1 1,0-1-1,-1 1 1,-1 1 0,0 0-1,0 0 1,0 1-1,-16-10 1,-2 1-45,0 1 0,-2 2 0,0 1 0,-1 2 0,0 1 0,-64-15 0,-201-14-812,218 33 771,-48-6-231</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51.697"/>
    </inkml:context>
    <inkml:brush xml:id="br0">
      <inkml:brushProperty name="width" value="0.05" units="cm"/>
      <inkml:brushProperty name="height" value="0.05" units="cm"/>
    </inkml:brush>
  </inkml:definitions>
  <inkml:trace contextRef="#ctx0" brushRef="#br0">4328 283 8994,'-11'-19'3922,"2"9"-3764,-1 1 0,0 0 0,0 1 0,-1 0 0,0 1 0,-13-7 0,-77-33 242,81 38-316,-41-15-57,-1 3 1,0 3 0,-1 2-1,-1 3 1,0 3 0,-98-4-1,-36 8-30,-222-12 70,-483 16 64,679 11-101,-356 31 9,485-27 54,1 4 0,0 4 0,2 4 0,-96 40-1,129-40 11,0 3-1,2 2 1,1 2 0,2 3-1,-72 60 1,101-73-101,1 1 0,1 1 0,1 0 1,1 2-1,1 1 0,2 0 0,0 1 0,2 1 1,1 1-1,2 0 0,1 1 0,-13 48 0,18-41-4,1 1-1,1 0 1,3 0-1,1 0 1,2 0-1,1 0 1,2 0-1,2-1 1,2 1-1,1-1 1,17 43 0,-9-37 0,2-1 0,2-1 0,2 0 1,2-2-1,1-1 0,2-1 1,2-1-1,67 64 0,244 172-22,-321-258 25,136 96-20,277 149 0,-346-218 17,1-3 0,3-4 0,0-3 1,2-5-1,1-4 0,163 18 0,-148-32 11,-1-6-1,1-3 1,-1-6-1,1-4 1,185-43-1,-165 19-6,-1-6-1,-2-5 0,-2-5 0,-2-6 0,-3-6 0,126-86 0,-169 95 1,-3-4 1,-2-3-1,-2-3 0,-4-3 0,68-88 0,-89 96 3,-3-2 0,-2-2 1,-3-1-1,-3-2 0,-3-1 1,-3-2-1,22-79 0,-41 115-2,-1-1 0,-2 1 0,-1-1 0,-1 0 0,-2-42 0,-3 53 3,0-1 1,-2 1 0,0 0-1,-2 0 1,0 1 0,-2-1-1,0 1 1,-18-32-1,9 26 13,-1 0 0,-1 2 0,-2 0 0,0 2 0,-1 0-1,-2 1 1,0 2 0,-1 0 0,-34-19 0,-13-4-28,-3 4 1,-98-36-1,116 51-70,-2 3 0,0 3 1,-2 2-1,1 3 0,-2 2 0,-71-2 0,10 12-64</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54.166"/>
    </inkml:context>
    <inkml:brush xml:id="br0">
      <inkml:brushProperty name="width" value="0.05" units="cm"/>
      <inkml:brushProperty name="height" value="0.05" units="cm"/>
    </inkml:brush>
  </inkml:definitions>
  <inkml:trace contextRef="#ctx0" brushRef="#br0">458 122 10594,'-36'13'471,"1"1"-1,0 2 1,1 1-1,1 2 1,1 2-1,1 0 1,0 2-1,-28 29 1,48-40-379,0 0 1,1 1-1,1 0 1,1 1-1,-1 0 1,2 0-1,0 1 1,1-1-1,1 2 1,-8 30 0,3 9 9,-7 99 0,16-138-59,-5 78 236,4 0 0,18 161 0,-10-210-202,2 0 0,3 0 0,1-1 0,2-1 0,1 0 0,3-1 0,39 68-1,-45-91-63,1-1 0,1 0 0,1-1 0,1 0 0,0-1 0,1-1 0,0-1 0,1 0 0,1-2 0,0 0 0,1-1-1,33 14 1,-30-17-6,1 0-1,0-2 0,0 0 0,0-2 0,1-1 0,0 0 0,0-2 0,0-1 0,0-1 1,-1-1-1,33-7 0,-26 2 6,-1-2-1,1-1 1,-2-1 0,1-1 0,-2-2 0,37-23-1,-31 14 3,-1-1-1,-2-1 0,0-2 0,41-48 0,-38 34 14,-2-1-1,-2-2 1,-2 0-1,-2-2 1,-2-1-1,-2-1 1,-2-1-1,15-57 1,-17 34 43,-4 0 1,-3-1-1,-2 0 1,-4 0-1,-4-1 0,-10-111 1,5 154-45,0 1 0,-2 0 0,-1 0 0,-2 0 0,-22-51 0,24 67-25,0 0 0,-1 0-1,-1 1 1,-1 0 0,0 0 0,0 1-1,-1 1 1,-1 0 0,0 0 0,0 1-1,-1 0 1,0 1 0,-15-7 0,7 6-14,-1 2 1,0 0 0,0 1 0,0 1 0,-1 1-1,0 1 1,0 1 0,0 1 0,-1 1 0,-24 2-1,-29 6-289,-127 28 0,117-18 98,23-6 52</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17.186"/>
    </inkml:context>
    <inkml:brush xml:id="br0">
      <inkml:brushProperty name="width" value="0.05" units="cm"/>
      <inkml:brushProperty name="height" value="0.05" units="cm"/>
    </inkml:brush>
  </inkml:definitions>
  <inkml:trace contextRef="#ctx0" brushRef="#br0">1 29 17964,'41'13'2071,"-20"-6"-2032,0-2 0,0 0 1,1-1-1,-1-2 0,1 0 0,24-1 1,134-17 151,-59 3-65,-73 11-96,-1 2 1,0 3-1,63 10 0,-83-9-25,-1-2-1,1-1 0,0-1 0,28-4 0,103-23 36,25-1-7,-169 27-33,1 1 0,-1 1 0,0 0 0,1 1 0,-1 1 1,0 0-1,0 0 0,-1 2 0,1 0 0,17 9 0,-12-6-1,0-1 0,0-1 0,1 0 0,37 5 0,83-1 28,-24-2-9,465 71-18,-383-54 31,125 13 230,-269-34-139,1-3 1,105-12-1,104-39 117,-131 24-198,161-11 0,136 13-18,164-7 24,-539 28-40,318-16 147,-208 19-192,-140 2-110,0 1 1,0 1-1,-1 1 0,36 11 1,-46-11 338,0 0 0,0-1 0,1-1 0,-1 0 1,17 1-1,17-4-91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20.494"/>
    </inkml:context>
    <inkml:brush xml:id="br0">
      <inkml:brushProperty name="width" value="0.05" units="cm"/>
      <inkml:brushProperty name="height" value="0.05" units="cm"/>
    </inkml:brush>
  </inkml:definitions>
  <inkml:trace contextRef="#ctx0" brushRef="#br0">101 139 10666,'-31'-7'690,"20"5"-408,0 0 0,0-1 0,-18-8 0,29 11-269,-1 0-1,1 0 1,0 0-1,-1 0 1,1 0-1,0 0 1,-1 0 0,1-1-1,0 1 1,-1 0-1,1 0 1,0 0 0,0-1-1,-1 1 1,1 0-1,0 0 1,0-1-1,-1 1 1,1 0 0,0 0-1,0-1 1,0 1-1,-1 0 1,1-1-1,0 1 1,0 0 0,0-1-1,0 1 1,0-1-1,9-2 171,22 1-29,-28 2-125,154 9 168,11-1-163,218-39 77,-37 1 620,211 40 586,-85 2-1063,497-52-552,92 0 140,-453 48 227,-2 1-15,-404-11-43,193 3 8,-4 26 76,-114 15 88,-110-15-115,-136-21-92,-1-2 1,1-2-1,62-3 0,-30-11-16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8.055"/>
    </inkml:context>
    <inkml:brush xml:id="br0">
      <inkml:brushProperty name="width" value="0.05" units="cm"/>
      <inkml:brushProperty name="height" value="0.05" units="cm"/>
    </inkml:brush>
  </inkml:definitions>
  <inkml:trace contextRef="#ctx0" brushRef="#br0">0 120 17628,'11'2'574,"-1"0"0,1-1-1,-1-1 1,1 0 0,0 0 0,-1-1 0,1-1 0,-1 1 0,0-2 0,1 0 0,11-4 0,-11 2-229,0 0 0,0 0 0,0-1 0,-1 0 0,0-1 0,0 0 1,-1 0-1,0-1 0,12-13 0,-20 20-313,0 0 0,0 0 0,0-1 0,0 1 0,0 0-1,-1-1 1,1 1 0,0 0 0,0-1 0,-1 1 0,1-1 0,-1 1 0,0-1 0,1-2 0,-1 4-22,0 0 1,0-1-1,0 1 1,-1-1-1,1 1 1,0 0-1,0-1 1,0 1-1,-1-1 1,1 1-1,0 0 1,-1-1-1,1 1 1,0 0-1,-1-1 1,1 1-1,0 0 1,-1 0-1,1-1 1,0 1-1,-1 0 1,1 0-1,-1 0 1,1 0-1,0-1 1,-1 1-1,1 0 1,-1 0-1,1 0 1,-1 0-1,-3 0 5,1 0 1,-1 0-1,1 1 0,0-1 0,-1 1 1,1-1-1,0 1 0,0 0 1,-1 1-1,-4 1 0,-3 4-9,0 0 0,1 1 0,-1 0 0,2 0 0,-1 1 0,1 0 0,-11 16 0,15-20-9,1 1 1,1 0-1,-1 0 0,1 0 1,0 1-1,0-1 0,1 1 1,-1-1-1,2 1 0,-1 0 1,1 0-1,0 0 0,0 0 1,1 0-1,0 8 1,0-12-45,1 0 0,-1-1 1,1 1-1,0 0 0,0-1 1,0 1-1,0-1 1,0 1-1,0-1 0,1 0 1,-1 1-1,1-1 0,0 0 1,0 0-1,-1 0 1,1 0-1,1 0 0,-1-1 1,0 1-1,0 0 0,1-1 1,-1 0-1,5 2 1,1 0-54,0-1 1,0 0-1,0 0 1,1-1-1,-1 0 1,13 0-1,18-1-262</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24.200"/>
    </inkml:context>
    <inkml:brush xml:id="br0">
      <inkml:brushProperty name="width" value="0.05" units="cm"/>
      <inkml:brushProperty name="height" value="0.05" units="cm"/>
    </inkml:brush>
  </inkml:definitions>
  <inkml:trace contextRef="#ctx0" brushRef="#br0">467 1247 14339,'5'2'185,"0"-1"0,0 1 1,0-1-1,0 0 0,1-1 0,-1 1 0,0-1 1,10 0-1,11 0 310,268 5-265,70 5-336,-130 14 127,247 14 139,505-57-153,-4-53 26,-976 71-33,265-15-37,-251 16-104,-17 3-99,-9 0 79,-12 3-67,-109 15-255,-204 8-1,199-20 709,-21 2 115,-567 36-363,-2-23-654,-151-26 1361,236-1-254,573 5-437,31-1-8,1 0 0,0-2-1,0-2 1,-54-10-1,86 13 14,0-1 0,0 1 0,1 0 0,-1 0 0,0 0 0,0 0 0,1 0 0,-1 0-1,0-1 1,0 1 0,0 0 0,1 0 0,-1 0 0,0-1 0,0 1 0,0 0 0,0 0 0,0 0-1,1-1 1,-1 1 0,0 0 0,0 0 0,0-1 0,0 1 0,0 0 0,0-1 0,0 1-1,0 0 1,0 0 0,0-1 0,0 1 0,0 0 0,0 0 0,0-1 0,0 1 0,0 0 0,0 0-1,0-1 1,0 1 0,-1 0 0,1 0 0,0-1 0,0 1 0,0 0 0,0 0 0,-1 0 0,1-1-1,0 1 1,0 0 0,0 0 0,-1 0 0,1 0 0,0-1 0,0 1 0,0 0 0,-1 0-1,1 0 1,0 0 0,0 0 0,-1 0 0,22-8-48,25-1-47,79-6 1,50 9 88,-123 5 26,1105 6 626,-1 48-605,-1092-49-52,601 18-992,-554-25 718,0-5 1,-1-5 0,211-53 0,-280 54 339,-1-1 0,-1-2 0,-1-1 0,65-39 0,-90 46 7,-1 0 1,0 0-1,0-2 1,-1 1-1,0-2 0,17-23 1,-22 26 2,-1 0 1,0 0 0,-1 0 0,0-1 0,0 0 0,-1 0-1,0 0 1,-1 0 0,0 0 0,0 0 0,-1-15-1,-1 13 20,-1 0 1,-1 1-1,0-1 0,0 0 0,-1 1 0,-1 0 0,0-1 0,0 1 1,-1 1-1,-9-15 0,-8-10 159,-43-51 0,59 78-235,-30-34-50,-1 2 0,-2 2 0,-2 1 0,-1 2 0,-76-48 0,55 46-61,-1 3 0,-2 2 0,-121-39 0,-306-50 61,-9 46 189,176 41 42,-624 16-1,359 86-468,493-51 252,-161 51 1,220-55 69,0 2-1,2 2 1,0 2 0,0 1 0,2 1 0,-60 49 0,61-39-19,1 2 1,2 1-1,1 2 0,2 1 0,1 1 1,-23 44-1,33-49-96,1 1-1,1 1 0,2 0 1,1 1-1,2 0 1,2 0-1,-8 74 1,15-87 37,1 0 1,1-1-1,2 1 1,0 0-1,1-1 1,1 0 0,1 0-1,1 0 1,10 20-1,-4-13 36,2-2 0,1 0 0,1-1-1,2 0 1,40 43 0,-14-26 31,2-2-1,1-3 1,2-1 0,2-3-1,1-2 1,65 28 0,-37-24-30,1-3 1,1-4 0,153 32-1,-131-44-80,0-4 0,191 0 0,310-66-277,-7-50 78,-493 83 245,36-6 9,526-106 15,-465 82 143,242-93 1,-74-26 219,-309 135-219,-2-4 0,-1-2-1,89-79 1,-125 98-84,-2 0 0,-1-2 1,0 0-1,-2-1 0,-1-1 1,-1 0-1,-1-2 0,13-31 0,-23 46-42,0 0 0,-2 0 0,1-1-1,-2 1 1,1-1 0,-2 0 0,0 1-1,0-1 1,-1 0 0,-1 0-1,0 0 1,-1 1 0,0-1 0,-1 1-1,0-1 1,-1 1 0,0 0 0,-1 0-1,-1 0 1,0 1 0,-11-17 0,3 10-39,-1 1 0,-1 0 0,0 2 0,-1 0 1,-1 0-1,0 2 0,-1 0 0,0 1 0,-1 1 1,-26-11-1,-5 2-32,0 2 0,-2 2 0,-63-10 0,-88-4-65,-33 15-20,235 15 146</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39.779"/>
    </inkml:context>
    <inkml:brush xml:id="br0">
      <inkml:brushProperty name="width" value="0.05" units="cm"/>
      <inkml:brushProperty name="height" value="0.05" units="cm"/>
    </inkml:brush>
  </inkml:definitions>
  <inkml:trace contextRef="#ctx0" brushRef="#br0">4 2 14955,'0'0'22,"0"0"0,0 0 0,0 0-1,0 0 1,0 0 0,0 0 0,0-1 0,0 1 0,0 0-1,0 0 1,0 0 0,0 0 0,0 0 0,0 0-1,0 0 1,0 0 0,-1 0 0,1 0 0,0 0-1,0 0 1,0 0 0,0 0 0,0 0 0,0 0 0,0 0-1,0 0 1,0-1 0,-1 1 0,1 0 0,0 0-1,0 0 1,0 0 0,0 1 0,0-1 0,0 0 0,0 0-1,0 0 1,0 0 0,-1 0 0,1 0 0,0 0-1,0 0 1,0 0 0,0 0 0,0 0 0,0 0-1,0 0 1,0 0 0,0 0 0,0 0 0,0 0 0,0 0-1,-1 1 1,1-1 0,0 0 0,0 0 0,0 8 502,5 13 126,47 81 690,41 122 1,-24-54-896,130 230 428,-185-375-794,30 63 373,38 110 0,16 97 105,-11-30-385,-52-167-150,5-1 0,3-3 1,67 106-1,-68-140-730,-70-95 87,1-1 1,-21-39-1,7 7 126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40.316"/>
    </inkml:context>
    <inkml:brush xml:id="br0">
      <inkml:brushProperty name="width" value="0.05" units="cm"/>
      <inkml:brushProperty name="height" value="0.05" units="cm"/>
    </inkml:brush>
  </inkml:definitions>
  <inkml:trace contextRef="#ctx0" brushRef="#br0">12 574 12603,'-11'15'1711,"11"-15"-1657,0 0-1,0 1 1,0-1 0,0 0 0,0 0-1,0 0 1,0 1 0,0-1-1,0 0 1,0 0 0,0 1-1,0-1 1,0 0 0,0 0-1,0 1 1,0-1 0,0 0-1,0 0 1,0 1 0,0-1-1,0 0 1,0 0 0,1 0-1,-1 1 1,0-1 0,0 0-1,0 0 1,0 0 0,0 0-1,1 1 1,-1-1 0,0 0-1,0 0 1,1 0 0,2 1 219,0 0 0,1 0 0,-1-1-1,1 0 1,-1 0 0,1 0 0,4 0 0,1-1-23,1 0 1,-1 0-1,0-1 0,0 0 0,0 0 1,0-1-1,0 0 0,0-1 1,-1 0-1,16-10 0,-13 6-125,-1 0-1,0-1 1,0 0-1,-1-1 1,0 0-1,-1 0 1,7-12-1,3-9-54,-2 0 0,-1-2 0,-1 1 0,17-66 0,-19 50 113,-1-2-1,-3 0 1,2-53-1,0 125 189,0 6-382,1-1 1,1 0 0,1-1 0,1 0 0,1-1-1,2 0 1,1-1 0,0-1 0,33 31-1,-10-16-42,2-1 0,2-2-1,1-2 1,51 28-1,-67-45 76,44 18 0,-31-18-123</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58.125"/>
    </inkml:context>
    <inkml:brush xml:id="br0">
      <inkml:brushProperty name="width" value="0.05" units="cm"/>
      <inkml:brushProperty name="height" value="0.05" units="cm"/>
    </inkml:brush>
  </inkml:definitions>
  <inkml:trace contextRef="#ctx0" brushRef="#br0">1 70 13931,'2'-5'415,"0"1"-1,-1 0 1,1-1 0,-1 0-1,0 1 1,0-1 0,0-6-1,3-13 2594,-4 24-2973,0 0 0,0 0 0,0 0 0,1-1 0,-1 1 0,0 0 0,0 0 0,0 0 0,1 0 0,-1-1 0,0 1 0,0 0 0,0 0 0,1 0 0,-1 0 0,0 0 0,1 0 0,-1 0 0,0 0 0,0 0-1,1 0 1,-1 0 0,0 0 0,0 0 0,1 0 0,-1 0 0,0 0 0,0 0 0,1 0 0,-1 0 0,0 0 0,0 0 0,1 0 0,-1 0 0,0 1 0,0-1 0,1 0 0,-1 0 0,10 6 254,1 4-158,-1 1-1,0 0 1,0 1 0,11 18 0,29 57-3,-34-58-43,63 124 184,-33-61-103,60 87 0,-79-140-73,-12-19-408,0 2 0,-1-1 0,-2 2 0,17 39 0,-26-53 33</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59.290"/>
    </inkml:context>
    <inkml:brush xml:id="br0">
      <inkml:brushProperty name="width" value="0.05" units="cm"/>
      <inkml:brushProperty name="height" value="0.05" units="cm"/>
    </inkml:brush>
  </inkml:definitions>
  <inkml:trace contextRef="#ctx0" brushRef="#br0">0 11 3417,'16'-3'96,"-1"2"-104,-3-2-16,-1 0 568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0.067"/>
    </inkml:context>
    <inkml:brush xml:id="br0">
      <inkml:brushProperty name="width" value="0.05" units="cm"/>
      <inkml:brushProperty name="height" value="0.05" units="cm"/>
    </inkml:brush>
  </inkml:definitions>
  <inkml:trace contextRef="#ctx0" brushRef="#br0">1 410 9930,'12'-34'1798,"-4"12"755,19-38 0,-27 59-2411,0 0 0,1 1-1,-1-1 1,0 0 0,1 0 0,-1 0-1,1 0 1,0 1 0,-1-1-1,1 0 1,-1 1 0,1-1 0,0 0-1,0 1 1,-1-1 0,1 1 0,0-1-1,0 1 1,0-1 0,1 1-1,-1 0-59,-1 0-1,1 1 1,-1-1 0,0 0-1,1 1 1,-1-1-1,1 1 1,-1-1-1,0 1 1,1-1-1,-1 1 1,0-1-1,1 1 1,-1-1 0,0 1-1,0 0 1,0-1-1,1 1 1,-1-1-1,0 1 1,0 0-1,0 0 1,2 48 1364,-2-45-1410,-10 152 863,4-79-760,4 82-1,6-125-99,-4-34-34,0 1 0,0-1 1,0 1-1,1-1 0,-1 1 1,0-1-1,0 1 1,0-1-1,0 1 0,0-1 1,1 1-1,-1-1 1,0 1-1,0-1 0,1 0 1,-1 1-1,0-1 1,1 0-1,-1 1 0,0-1 1,1 0-1,-1 1 0,0-1 1,1 0-1,6-7 97,2-20 34,-8 25-122,6-29 150,0 0 0,-2 0 0,1-40-1,-6-95 366,-1 131-420,-4-85 231,3 100-267,0 0 0,-2 1 0,-10-34 0,8 41-35,2 14-12,2 18-5,2-11-21,1 0 0,0 1 0,0-1 1,1 0-1,0 0 0,1 0 0,0 0 0,0 0 0,1 0 0,0-1 0,8 12 0,-11-18 1,0-1-1,0 1 0,0-1 1,0 1-1,1-1 1,-1 0-1,0 1 0,1-1 1,-1 0-1,1 0 0,0 0 1,-1 0-1,1 0 0,0 0 1,0-1-1,0 1 1,-1-1-1,1 1 0,0-1 1,0 1-1,0-1 0,0 0 1,0 0-1,0 0 1,0 0-1,-1-1 0,1 1 1,0 0-1,0-1 0,0 1 1,0-1-1,3-1 0,2-2 6,0 0-1,1 0 0,-2-1 0,1 0 0,0-1 0,7-7 0,13-18 12,-1 0 0,-2-1 0,26-46 0,-13 22-6,-19 33-19,-17 23 8,-1 0-1,0 0 1,0 0-1,0 0 1,0 0-1,1-1 1,-1 1-1,0 0 1,0 0-1,1 0 1,-1 0-1,0 0 1,0 0-1,0 0 0,1 0 1,-1 0-1,0 0 1,0 0-1,1 0 1,-1 0-1,0 0 1,0 0-1,1 0 1,-1 0-1,0 0 1,0 0-1,0 0 1,1 0-1,-1 0 1,0 1-1,0-1 0,1 0 1,-1 0-1,0 0 1,0 0-1,0 0 1,0 1-1,1-1 1,-1 0-1,0 0 1,0 0-1,0 1 1,0-1-1,0 0 1,0 0-1,1 1 0,0 5-4,0 0 0,-1 1 0,1-1 0,-1 1-1,-2 9 1,-11 163-25,-1 154 167,14-325-139,1-1 1,0 1 0,0-1-1,4 13 1,-5-19-71,0 0 1,1 0-1,-1 0 1,0 0-1,1 0 1,-1 0-1,0 0 1,1 0-1,-1 0 1,1-1-1,-1 1 1,1 0-1,0 0 1,-1 0-1,1-1 1,0 1-1,0 0 1,0 0-1,-1-1 0,1 1 1,0-1-1,0 1 1,0-1-1,0 1 1,0-1-1,0 0 1,0 1-1,0-1 1,0 0-1,0 0 1,0 0-1,0 0 1,0 0-1,0 0 1,0 0-1,0 0 1,0 0-1,0 0 1,0-1-1,0 1 1,0 0-1,2-2 1</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0.668"/>
    </inkml:context>
    <inkml:brush xml:id="br0">
      <inkml:brushProperty name="width" value="0.05" units="cm"/>
      <inkml:brushProperty name="height" value="0.05" units="cm"/>
    </inkml:brush>
  </inkml:definitions>
  <inkml:trace contextRef="#ctx0" brushRef="#br0">39 40 20284,'1'-3'189,"1"0"0,0 1-1,0-1 1,0 1 0,0-1-1,1 1 1,-1-1 0,1 1-1,-1 0 1,1 0 0,0 0-1,0 1 1,0-1 0,0 1-1,0-1 1,0 1 0,0 0-1,1 0 1,-1 1-1,0-1 1,0 1 0,1-1-1,-1 1 1,1 0 0,-1 0-1,0 1 1,1-1 0,-1 1-1,0-1 1,0 1 0,1 0-1,4 3 1,-1-2-128,-1 1 1,1 1-1,-1-1 1,0 1-1,-1 0 0,1 0 1,-1 1-1,1-1 1,-1 1-1,-1 0 1,1 1-1,-1-1 0,0 1 1,0 0-1,3 6 1,-4-4-58,-1 0 0,0-1 1,-1 1-1,1 0 0,-1 0 1,-1 0-1,1 0 1,-1 0-1,-1 0 0,0 0 1,0 0-1,0 0 0,-1 0 1,-3 7-1,3-9 5,0 0-1,0 1 0,-1-2 1,1 1-1,-2 0 1,1-1-1,0 1 1,-1-1-1,0 0 0,-1 0 1,1 0-1,-1-1 1,1 0-1,-2 1 1,1-2-1,0 1 0,-10 5 1,11-7 62,10-3-40,22-2-17,-22 4-29,0 0 0,0 0 1,-1 0-1,1 1 0,0 0 0,0 1 1,-1-1-1,0 1 0,1 0 0,-1 0 1,0 1-1,0-1 0,-1 1 0,1 0 1,-1 1-1,0-1 0,0 1 0,0-1 1,-1 1-1,1 1 0,-1-1 0,-1 0 1,4 7-1,-4-6 24,0 1 0,0-1 0,0 1 0,-1 0 0,0-1 0,0 1 0,-1 0 0,0 0 0,0 0 0,0-1 0,-1 1 0,0 0 0,-1 0 0,1-1 0,-1 1 0,-1-1 0,1 0 0,-1 1 0,0-1 0,-6 8 0,3-6 77,0 0 0,-1 0 1,0-1-1,-1 0 1,1-1-1,-1 0 0,-1 0 1,1 0-1,-1-1 1,0-1-1,-17 7 0,20-8-89,0-1-1,1-1 0,-1 1 0,0-1 1,0 0-1,0 0 0,0-1 0,0 1 0,0-2 1,0 1-1,0 0 0,0-1 0,0 0 0,1-1 1,-1 1-1,0-1 0,1 0 0,-1-1 0,1 1 1,-1-1-1,-5-4 0,8 4-82,0 1-1,0-1 1,1 0 0,-1 0 0,1-1-1,-1 1 1,1 0 0,0-1-1,0 1 1,1-1 0,-1 0-1,1 0 1,0 0 0,0 1-1,0-1 1,0 0 0,0-5-1,0-12-415</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1.312"/>
    </inkml:context>
    <inkml:brush xml:id="br0">
      <inkml:brushProperty name="width" value="0.05" units="cm"/>
      <inkml:brushProperty name="height" value="0.05" units="cm"/>
    </inkml:brush>
  </inkml:definitions>
  <inkml:trace contextRef="#ctx0" brushRef="#br0">4 12 20780,'1'-12'1753,"2"15"-1169,1 10-208,-1 14 872,-3 8-215,3 11-505,-2 3-152,1 6-96,-1-1-8,1-8-112,-2-3-80,0-13-312,0-5-232,-2-13-585,-8-15-783,5-9 1240,-1-11-256</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1.758"/>
    </inkml:context>
    <inkml:brush xml:id="br0">
      <inkml:brushProperty name="width" value="0.05" units="cm"/>
      <inkml:brushProperty name="height" value="0.05" units="cm"/>
    </inkml:brush>
  </inkml:definitions>
  <inkml:trace contextRef="#ctx0" brushRef="#br0">13 43 20452,'-4'-12'2017,"2"1"-1369,-3 2-296,4 4 1120,1 1-639,1 2-962,4 2-591,1 0 568,2 0-160,7 3-128</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2.162"/>
    </inkml:context>
    <inkml:brush xml:id="br0">
      <inkml:brushProperty name="width" value="0.05" units="cm"/>
      <inkml:brushProperty name="height" value="0.05" units="cm"/>
    </inkml:brush>
  </inkml:definitions>
  <inkml:trace contextRef="#ctx0" brushRef="#br0">132 0 16027,'1'2'188,"0"-1"-1,0 1 0,0-1 0,0 1 0,0-1 0,-1 1 0,1 0 0,-1 0 1,1-1-1,-1 1 0,1 0 0,-1 0 0,0-1 0,0 1 0,0 0 0,0 0 1,0 0-1,-1-1 0,1 1 0,-1 2 0,-1 0 203,-1 0 0,1 0 0,-1 0 0,0-1 0,0 1 0,-6 5 0,2-2-147,-13 14 99,-25 35-1,39-49-333,1 2 0,0-1 0,0 1 0,1-1 0,0 1 0,1 0 0,0 1 0,-3 12 0,6-20-6,0 0 1,-1 1-1,1-1 0,0 0 1,0 1-1,1-1 0,-1 0 0,0 0 1,1 1-1,-1-1 0,1 0 1,0 0-1,0 1 0,-1-1 0,1 0 1,1 0-1,-1 0 0,0 0 1,1-1-1,-1 1 0,1 0 0,-1 0 1,1-1-1,0 1 0,-1-1 1,1 1-1,0-1 0,4 2 0,4 1-2,0 0 0,0 0 0,0-1 0,22 4 0,-15-4-13,-12-2 9,28 7-67,50 16 0,-75-20 55,1-1 0,-1 1 0,1 0 0,-1 1 1,0 0-1,-1 0 0,1 1 0,-1 0 0,0 0 0,9 13 0,-14-17 41,0 0 1,0 1-1,0-1 0,-1 0 1,0 1-1,1 0 0,-1-1 1,0 1-1,0 0 0,0 0 1,-1-1-1,1 1 1,-1 0-1,1 0 0,-1 0 1,0 0-1,0 0 0,0 0 1,-1 0-1,1 0 0,-1-1 1,0 1-1,1 0 0,-1 0 1,0 0-1,-1-1 0,1 1 1,0-1-1,-1 1 0,1-1 1,-1 1-1,0-1 0,0 0 1,0 0-1,0 0 1,0 0-1,-5 3 0,-1 1 157,-1-1-1,1 1 1,-1-2-1,0 1 1,-1-1-1,1 0 1,-1-1-1,1 0 0,-20 2 1,20-3-167,0-1 0,-1 0 0,0 0 0,1-1 0,-1-1 0,1 1 0,-1-2 0,1 1 1,-18-6-1,17-1-996,10 8 962,0-1-1,0 1 0,0 0 1,0-1-1,0 1 0,0 0 1,0-1-1,0 1 0,0 0 0,0 0 1,0-1-1,0 1 0,0 0 1,0-1-1,0 1 0,0 0 0,0-1 1,0 1-1,1 0 0,-1-1 1,0 1-1,0 0 0,0 0 1,0-1-1,1 1 0,-1 0 0,0 0 1,0-1-1,1 1 0,-1 0 1,0 0-1,1 0 0,-1 0 0,0-1 1,0 1-1,1 0 0,-1 0 1,0 0-1,1 0 0,13-6-528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8.491"/>
    </inkml:context>
    <inkml:brush xml:id="br0">
      <inkml:brushProperty name="width" value="0.05" units="cm"/>
      <inkml:brushProperty name="height" value="0.05" units="cm"/>
    </inkml:brush>
  </inkml:definitions>
  <inkml:trace contextRef="#ctx0" brushRef="#br0">203 1 17076,'-4'-1'364,"-1"1"0,0 1 0,0-1 0,0 1 0,0 0 0,0 0 0,1 0 1,-1 0-1,0 1 0,1 0 0,-7 3 0,-5 5 1159,-26 20-1,2-2-201,-1-5-601,41-23-718,0 0 0,0 0 0,0 0 0,0 0-1,0 0 1,0 1 0,0-1 0,0 0 0,0 0 0,-1 0 0,1 0 0,0 0-1,0 1 1,0-1 0,0 0 0,0 0 0,0 0 0,0 0 0,0 0 0,0 1-1,0-1 1,0 0 0,0 0 0,0 0 0,0 0 0,0 1 0,1-1 0,-1 0-1,0 0 1,0 0 0,0 0 0,0 0 0,0 1 0,0-1 0,0 0 0,0 0 0,0 0-1,1 0 1,-1 0 0,0 0 0,0 0 0,0 0 0,0 1 0,0-1 0,0 0-1,1 0 1,-1 0 0,0 0 0,0 0 0,0 0 0,0 0 0,0 0 0,1 0-1,-1 0 1,0 0 0,0 0 0,0 0 0,0 0 0,1 0 0,-1 0 0,0 0-1,0 0 1,11 2-20,46 6-352,-1 2 0,99 32 0,-154-42 371,1 1-1,0 0 0,0-1 0,0 1 0,-1 0 0,1 0 0,0 0 0,-1 0 0,1 0 0,-1 1 0,1-1 0,-1 0 0,0 1 0,0-1 0,2 3 1,-3-4 5,0 1 0,0-1 1,0 0-1,1 1 1,-1-1-1,0 1 1,0-1-1,0 0 1,-1 1-1,1-1 0,0 1 1,0-1-1,0 0 1,0 1-1,0-1 1,0 1-1,0-1 1,-1 0-1,1 1 0,0-1 1,0 0-1,-1 1 1,1-1-1,0 0 1,-1 1-1,-17 8 212,0-4-53,-1-1 1,0-1-1,1 0 0,-1-2 0,0 0 1,0-1-1,0-1 0,-36-6 0,38 0-487,17 7 288,0 0 0,0-1 1,-1 1-1,1 0 0,0 0 0,0 0 0,0-1 1,0 1-1,0 0 0,-1 0 0,1 0 0,0-1 0,0 1 1,0 0-1,0 0 0,0-1 0,0 1 0,0 0 1,0 0-1,0-1 0,0 1 0,0 0 0,0 0 1,0-1-1,0 1 0,0 0 0,0 0 0,0-1 1,0 1-1,0 0 0,1 0 0,-1 0 0,0-1 0,0 1 1,2-2-77,-1 1 0,1 0 0,0-1 0,0 1-1,0 0 1,0 0 0,0 0 0,0 0 0,0 0 0,0 0 0,4 0 0,29-6-449,10 0-182</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4.418"/>
    </inkml:context>
    <inkml:brush xml:id="br0">
      <inkml:brushProperty name="width" value="0.05" units="cm"/>
      <inkml:brushProperty name="height" value="0.05" units="cm"/>
    </inkml:brush>
  </inkml:definitions>
  <inkml:trace contextRef="#ctx0" brushRef="#br0">15 50 16275,'7'-11'1667,"-1"13"-305,-5 1-1167,0 0 0,0-1-1,0 1 1,0 0 0,-1 0-1,1 0 1,0 3 0,7 392 3101,-10-259-2985,2-123-169,0-16-135,0 0 1,0 0-1,0 0 1,0 0-1,0 0 1,-1 0-1,1 0 1,0 0-1,0 0 1,0 0-1,0 0 1,0 0-1,0 0 1,0 0-1,0 0 1,0 0-1,0 0 1,0 0-1,0 0 1,0 0-1,0 0 1,0 0-1,0 0 1,0 0-1,0 0 1,0 0-1,0 0 1,0 0-1,0 1 1,0-1-1,0 0 1,0 0-1,0 0 1,-1 0-1,-2-25 288,-28-261 857,27 266-1079,4 18-43,-1 5-4,4 31 23,-1-25-44,12 55 14,-13-60-18,0 1 0,1-1 0,-1 0 0,1 0 0,0 0 0,1 0 0,-1 0 0,1-1 0,-1 1 0,1-1 0,6 6 0,-8-8 0,0 0 0,1-1 0,-1 1 0,0 0 0,1-1 0,-1 1 0,1-1 0,-1 0 0,1 1 0,-1-1 0,1 0 0,-1 0 0,1 0 0,-1 0 0,1 0 0,-1 0 0,1 0 0,-1-1 0,1 1 0,-1 0 0,1-1 0,-1 1 0,1-1 0,-1 0 0,0 1 0,1-1 0,-1 0 0,0 0 0,2-1 0,3-3 8,-1 0 0,1 0 0,-1-1 0,7-8-1,7-14 68,-1-1-1,-2-1 0,-1 0 1,-1-1-1,-1-1 0,-2 0 1,-1 0-1,-2-1 1,6-40-1,-13 63-40,0 7-20,0 0 0,0 0 0,-1 0-1,0 0 1,1 0 0,-1 0 0,0-1 0,-1 1 0,1 0 0,0 0 0,-1 0 0,0 0 0,-1-6 0,1 9-13,1 0 0,0 0 0,0 0 0,-1-1 0,1 1 0,0 0-1,0 0 1,-1 0 0,1-1 0,0 1 0,0 0 0,-1 0 0,1 0 0,0 0 0,-1 0 0,1 0 0,0 0 0,0 0 0,-1 0 0,1 0 0,0 0 0,-1 0-1,1 0 1,0 0 0,-1 0 0,1 0 0,0 0 0,0 0 0,-1 0 0,1 0 0,0 0 0,-1 1 0,1-1 0,0 0 0,0 0 0,-1 0 0,1 1 0,0-1-1,0 0 1,0 0 0,-1 0 0,1 1 0,0-1 0,0 0 0,0 1 0,0-1 0,-1 0 0,-9 16 21,10-15-20,-11 22 6,0 1 1,2 1-1,-10 40 1,-9 80-6,23-114-2,-2 47-1,7-76-2,0-1-1,-1 1 1,1 0 0,0 0-1,1-1 1,-1 1 0,0 0-1,0-1 1,1 1 0,-1 0-1,1-1 1,-1 1 0,1 0-1,0-1 1,0 1-1,0-1 1,0 1 0,0-1-1,0 0 1,0 1 0,1 0-1,0-1 1,-1-1-1,0 1 0,1-1 1,-1 0-1,0 0 0,1 1 0,-1-1 1,1 0-1,-1 0 0,0-1 1,1 1-1,-1 0 0,0 0 1,1-1-1,-1 1 0,0 0 0,1-1 1,-1 1-1,0-1 0,2-1 1,8-5-12,0 0 1,0-1-1,-1-1 1,11-10-1,-17 15 9,15-15-15,-1 2-15,22-18 0,-35 32 28,-1-1 0,1 1 0,0 0 0,-1 1 0,1-1 0,1 1-1,-1 0 1,0 1 0,0-1 0,1 1 0,5-1 0,-9 2 4,-1 0 0,1 0 1,0 1-1,0-1 0,-1 0 0,1 1 1,0-1-1,-1 1 0,1 0 0,0 0 1,-1 0-1,1-1 0,-1 1 0,1 0 1,-1 1-1,0-1 0,1 0 0,-1 0 1,0 1-1,0-1 0,0 0 0,0 1 1,0-1-1,0 1 0,0 0 0,-1-1 1,1 1-1,0 0 0,-1-1 0,0 1 1,1 0-1,-1 2 0,2 8-2,0 1-1,-1-1 1,0 19 0,-1-23 0,-7 120 26,3-62-369,5-62-1311,3-12 1183,3-16 141,1-5-188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4.823"/>
    </inkml:context>
    <inkml:brush xml:id="br0">
      <inkml:brushProperty name="width" value="0.05" units="cm"/>
      <inkml:brushProperty name="height" value="0.05" units="cm"/>
    </inkml:brush>
  </inkml:definitions>
  <inkml:trace contextRef="#ctx0" brushRef="#br0">12 265 16868,'-3'5'639,"2"-4"-415,0 1 0,0-1 0,0 1 0,0 0 0,1-1 0,-1 1 0,0 0 0,1 0 0,-1-1 0,1 4 0,2-6 207,0 1 0,1-1 0,-1 0 0,1 0 1,-1 0-1,0 0 0,0-1 0,0 1 0,0 0 0,3-3 0,16-16-177,-1-1-1,-1 0 0,17-28 1,-28 38-199,0-1 1,-1 0-1,-1 0 1,0 0-1,-1-1 0,0 0 1,-1 0-1,4-21 1,-7 32-35,-1 0-1,0 0 1,0 0 0,0 0 0,0 0 0,0 0 0,0 0 0,-1 0 0,1 0 0,-1 0 0,0-2 0,1 3-10,0 1 0,-1-1 0,1 1 0,0-1 0,-1 1 0,1 0 0,-1-1 0,1 1 0,0-1 0,-1 1 0,1 0 1,-1-1-1,1 1 0,-1 0 0,1 0 0,-1-1 0,1 1 0,-1 0 0,1 0 0,-1 0 0,0-1 0,1 1 0,-1 0 0,1 0 0,-1 0 0,-2 1 10,1-1-1,0 1 0,-1 0 1,1 0-1,0-1 0,0 2 1,0-1-1,0 0 0,0 0 1,0 1-1,0-1 0,0 1 1,1-1-1,-1 1 0,1 0 0,-3 2 1,-10 16 21,0 1 1,1 0-1,2 1 0,0 1 1,1 0-1,1 0 1,1 1-1,1 0 0,-3 26 1,8-41-24,1 0-1,0 1 1,1-1 0,1 18 0,-1-25-72,0 0 0,1 1-1,-1-1 1,1 0 0,0 1 0,0-1 0,0 0 0,0 0-1,0 1 1,0-1 0,0 0 0,1 0 0,-1 0 0,1-1 0,0 1-1,-1 0 1,1-1 0,0 1 0,0-1 0,0 1 0,0-1 0,0 0-1,4 2 1,0-1-19,1 0-1,-1 0 0,1-1 1,-1 0-1,1 0 0,-1-1 1,10 0-1,17-4-301</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5.804"/>
    </inkml:context>
    <inkml:brush xml:id="br0">
      <inkml:brushProperty name="width" value="0.05" units="cm"/>
      <inkml:brushProperty name="height" value="0.05" units="cm"/>
    </inkml:brush>
  </inkml:definitions>
  <inkml:trace contextRef="#ctx0" brushRef="#br0">107 1 20804,'-4'0'401,"0"1"-1,0 0 0,0 0 0,0 0 0,1 0 1,-1 1-1,0 0 0,1 0 0,-1 0 0,1 0 0,0 0 1,-1 1-1,-3 3 0,0 2-321,0 1 1,1-1-1,0 1 0,-6 14 1,10-19-93,0 0 0,0 1 0,0-1 0,1 0 0,0 1 1,0-1-1,0 0 0,0 1 0,1 0 0,0-1 0,0 1 0,1 8 0,-1-12 8,0-1-1,0 1 0,0-1 0,0 1 1,0-1-1,1 1 0,-1-1 0,0 0 0,0 1 1,1-1-1,-1 1 0,0-1 0,1 0 1,-1 1-1,0-1 0,1 0 0,-1 1 0,0-1 1,1 0-1,-1 1 0,1-1 0,-1 0 1,0 0-1,1 0 0,-1 1 0,1-1 0,-1 0 1,1 0-1,-1 0 0,1 0 0,-1 0 1,1 0-1,-1 0 0,1 0 0,-1 0 1,1 0-1,-1 0 0,1 0 0,-1 0 0,1 0 1,-1-1-1,1 1 0,-1 0 0,0 0 1,1-1-1,-1 1 0,1 0 0,27-19-235,-15 8 93,-10 10 124,0-1 1,0 0 0,0 1 0,0 0 0,1 0 0,-1 0 0,0 0 0,0 0 0,1 1 0,-1-1 0,0 1 0,1 0-1,-1 0 1,0 0 0,1 1 0,-1-1 0,0 1 0,1-1 0,-1 1 0,0 0 0,0 1 0,0-1 0,0 0 0,0 1-1,0 0 1,0-1 0,0 1 0,-1 1 0,1-1 0,-1 0 0,1 0 0,3 6 0,2 3-23,1 1 0,-2 0 1,0 0-1,0 1 0,-1 0 1,6 22-1,-3-10 52,-2 1 0,-2 0 0,0 0 0,-1 0 0,0 50 0,-4-62 76,-1 0 1,-1 0 0,0 0 0,0 0-1,-1 0 1,-1-1 0,-1 1-1,1-1 1,-2 0 0,0 0-1,-1-1 1,-13 19 0,16-25-23,-1-1 1,0 0-1,0-1 0,-1 1 1,1-1-1,-1 0 1,0 0-1,0-1 0,0 1 1,0-1-1,-8 2 0,12-4-51,0-1-1,-1 1 1,1 0-1,-1-1 1,1 1-1,0-1 1,-1 0 0,1 0-1,-1 0 1,1 0-1,-1 0 1,1 0-1,-1-1 1,1 1-1,-1-1 1,1 0-1,0 0 1,-1 0-1,1 0 1,0 0-1,0 0 1,0-1-1,0 1 1,0-1-1,0 1 1,0-1-1,0 0 1,1 0-1,-1 0 1,0 0-1,1 0 1,-3-4-1,3 3-8,-1-1 0,1 1-1,0-1 1,0 1 0,0-1 0,0 0-1,1 1 1,-1-1 0,1 0-1,0 1 1,0-1 0,0 0-1,1 0 1,0-4 0,1 1-4,0 0 0,1 0 0,0 1 0,0-1 0,0 1 0,9-12 0,3-1-9,1 0-1,1 2 0,25-21 1,16-11-21,68-63-97,-108 94 100,-1-1-1,0-1 1,-2-1 0,19-31-1,-28 42 16,-1 0 0,-1 0-1,0-1 1,0 0 0,2-11-1,-5 18 13,-1 1 0,1-1 0,-1 0 0,1 1 0,-1-1 0,0 0 0,-1 1 0,1-1-1,0 0 1,-1 1 0,0-1 0,0 1 0,0-1 0,0 1 0,-1-1 0,0 1 0,1 0 0,-1 0-1,-3-4 1,4 6 4,0 0 0,0 0 0,0 0 0,0 0 0,0-1 0,-1 2 0,1-1 0,0 0 0,-1 0 0,1 0-1,0 1 1,-1-1 0,1 0 0,-1 1 0,0 0 0,1-1 0,-1 1 0,1 0 0,-1 0 0,1 0 0,-3 0 0,1 0-1,1 1 1,0-1 0,-1 1-1,1 0 1,-1 0 0,1 0 0,0 1-1,0-1 1,0 0 0,0 1-1,0 0 1,-2 1 0,-3 4-1,1 0 1,0 1 0,0-1-1,1 1 1,0 0 0,-4 11-1,4-7 9,0 0 0,1 1 0,-4 21-1,6-28-3,2-1-1,-1 1 1,1 0 0,-1-1-1,1 1 1,1 0 0,-1-1-1,1 1 1,0-1-1,4 12 1,-4-16-1,0 1 0,0 0 0,0-1 0,0 1 0,0-1 0,0 1 0,1-1 0,-1 1 0,0-1 0,1 0 0,-1 0 0,1 0 0,0 1 0,-1-2 0,1 1 0,0 0 0,0 0 1,-1 0-1,1-1 0,0 1 0,0-1 0,0 0 0,0 1 0,0-1 0,0 0 0,0 0 0,0 0 0,0-1 0,0 1 0,0 0 0,-1-1 0,1 1 0,3-2 0,6-2 14,1 0 0,-1-1 0,0 0 0,12-8 0,-14 8-8,19-12 17,-19 11-11,1-1 0,1 1 0,-1 1 0,1 0 0,0 1 0,0 0 0,22-5 0,-31 9-11,0 0-1,-1 0 1,1 0 0,0 0 0,0 0 0,-1 0-1,1 0 1,0 1 0,-1-1 0,1 1 0,0-1-1,-1 1 1,1 0 0,-1 0 0,1 0 0,-1 0-1,1 0 1,-1 0 0,0 0 0,1 0 0,-1 0-1,0 1 1,0-1 0,1 2 0,2 3 19,-1 1 1,0-1 0,0 1-1,3 12 1,-4-12 8,0-1-1,0 1 1,1-1 0,4 8 0,-7-13-24,1 0 1,0 0-1,0 0 1,0 0-1,0 0 1,0 0-1,0 0 1,0-1-1,0 1 1,0 0-1,1-1 0,-1 1 1,0 0-1,0-1 1,1 0-1,-1 1 1,0-1-1,1 0 1,-1 1-1,0-1 1,1 0-1,-1 0 1,0 0-1,1 0 1,-1 0-1,0-1 1,1 1-1,-1 0 1,0-1-1,1 1 1,-1-1-1,0 1 0,0-1 1,2 0-1,4-3 26,1-1 0,-1 1-1,0-1 1,7-8-1,-10 10-22,48-44 124,-32 28-96,0 1 0,1 1 0,0 0 0,44-24 0,-63 40-42,1 0-1,-1 0 0,1-1 0,-1 2 0,1-1 1,0 0-1,0 0 0,-1 1 0,1 0 0,0-1 1,0 1-1,0 0 0,-1 0 0,1 1 1,0-1-1,0 0 0,-1 1 0,5 1 0,-5-1 4,0 1 0,0-1-1,0 1 1,0-1 0,0 1-1,0 0 1,0 0 0,0 0-1,-1 0 1,1 0 0,-1 0-1,0 1 1,0-1 0,0 0-1,0 1 1,1 2 0,1 8-238,0 0 0,-1 0 0,0 1 0,-1-1 0,-1 1 0,-1 13 0,-3 23-426,3-38 269</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7.081"/>
    </inkml:context>
    <inkml:brush xml:id="br0">
      <inkml:brushProperty name="width" value="0.05" units="cm"/>
      <inkml:brushProperty name="height" value="0.05" units="cm"/>
    </inkml:brush>
  </inkml:definitions>
  <inkml:trace contextRef="#ctx0" brushRef="#br0">11 559 15971,'1'2'193,"1"-1"-1,0 1 0,1-1 0,-1 1 0,0-1 0,0 0 0,1 1 0,-1-1 0,0-1 0,1 1 0,-1 0 1,1 0-1,-1-1 0,1 0 0,0 1 0,-1-1 0,1 0 0,-1 0 0,1 0 0,0-1 0,-1 1 0,1-1 1,-1 1-1,3-2 0,4-1 240,0 0-1,0-1 1,0 0 0,0 0 0,9-7 0,-8 4-179,-1 0 0,0 0 0,-1-1 0,0 0 0,0 0 0,0-1 0,10-17 1,-16 22-211,1 0 1,-1 0-1,0 0 1,0 0 0,0 0-1,0-1 1,-1 1 0,0-1-1,0 1 1,0-1 0,-1 1-1,1-1 1,-1 0 0,0 1-1,0-1 1,-1 1-1,0-1 1,1 0 0,-1 1-1,-1-1 1,-2-7 0,3 10-36,0 0 0,0 0 0,0 0 0,-1 0 0,1 0 0,0 1 0,-1-1 0,1 0 0,-1 1 0,0-1 0,1 1 0,-1 0 0,0 0 0,0-1 0,0 1 0,0 0 1,0 1-1,0-1 0,0 0 0,0 1 0,0-1 0,0 1 0,0-1 0,-1 1 0,1 0 0,0 0 0,0 0 0,0 0 0,-1 0 0,1 1 0,0-1 0,0 1 0,0-1 0,0 1 1,0 0-1,0 0 0,-3 1 0,-3 2 8,1 1 1,-1-1-1,1 2 1,0-1 0,0 1-1,0 0 1,-11 13-1,8-7-10,1 1 0,1 0 0,0 0 0,0 0 0,2 1 0,-1 0 0,2 1 0,0-1 0,1 1 0,0 0 0,1 0 0,1 1 0,0-1 0,1 16 0,1-29-6,0 0 0,0 0 0,0-1 0,0 1 0,1 0 0,-1 0 0,1 0 0,-1-1 0,1 1 0,0 0 0,0-1 0,0 1 0,0 0 0,0-1 0,0 1 0,0-1 0,0 0 0,3 3 0,-2-3 0,0 0 0,-1 0 0,1-1 0,0 1 0,0-1 0,0 1 1,0-1-1,1 1 0,-1-1 0,0 0 0,0 0 0,0 0 1,0 0-1,0-1 0,0 1 0,0 0 0,3-2 0,15-4 12,-2-2-1,1 0 0,-1-1 1,25-17-1,21-10 27,-50 29-26,0 1 0,0 0-1,0 1 1,1 0 0,25-4 0,-37 9-9,1-1 0,-1 1 0,1 0 0,-1 0 0,1 0 0,-1 1 1,1-1-1,-1 1 0,1 0 0,-1 0 0,0 0 0,0 0 1,1 1-1,-1-1 0,0 1 0,0 0 0,0 0 0,0 0 0,-1 0 1,1 0-1,-1 1 0,1-1 0,-1 1 0,0 0 0,0-1 0,0 1 1,0 0-1,0 0 0,-1 1 0,3 5 0,6 33 45,-9-36-4,0 0 1,0 0-1,0 0 0,1 0 0,0 0 0,4 7 1,-6-13-38,0 1 0,0-1 0,0 0 0,0 0 0,0 0 0,0 0 0,0 0 0,0 0 0,0 0 0,0 0 0,1 1 0,-1-1 0,0 0 0,0 0 0,0 0 0,0 0 0,0 0 0,0 0 0,0 0 0,0 0 0,1 0 0,-1 0 0,0 0 0,0 0 0,0 0 0,0 0 0,0 0 0,0 0 0,0 0 0,1 0 0,-1 0 0,0 0 0,0 0 0,0 0 0,0 0 0,0 0 0,0 0 0,0 0 0,0 0 0,1 0 0,-1 0 0,0 0 0,0 0 0,0 0 0,0 0 0,0-1 0,0 1 0,0 0 0,0 0 0,1 0 0,3-9 189,1-9 36,-1-3-89,-1 0 0,-1-1 0,-1 0 0,0 1 0,-2-1 0,-1 0 0,-8-39 0,11 64-722,0 2 72,1 1 0,0-1 0,0 1 0,1-1 0,-1 0-1,6 8 1,-5-10 231,0 0 0,0 0 0,0 0 0,1-1 0,-1 1 0,1-1 0,-1 0 1,1 0-1,0 0 0,0 0 0,0-1 0,0 0 0,0 0 0,1 0 0,-1 0 0,0 0 0,0-1 0,1 0 0,-1 0 0,0 0 0,1 0 0,4-2 0,8-1-381,0-1 1,0-1-1,-1 0 1,20-9-1,-21 7-106,-1 0-1,25-17 0,-34 21 885,0-1 1,0 0-1,0 0 0,0-1 1,-1 1-1,0-1 1,0 0-1,0 0 0,-1 0 1,4-7-1,-6 11-37,-1 0 1,0 1-1,1-1 0,-1 0 0,1 0 0,-1 1 1,0-1-1,0 0 0,0 0 0,1 0 1,-1 0-1,0 0 0,0 1 0,0-1 0,0 0 1,0 0-1,-1 0 0,1 0 0,0 0 0,0 1 1,0-1-1,-1 0 0,1 0 0,0 0 1,-1 1-1,1-1 0,-1 0 0,1 0 0,-1 1 1,1-1-1,-1 0 0,0 1 0,1-1 1,-1 1-1,0-1 0,1 1 0,-1-1 0,0 1 1,0-1-1,-1 1 0,-1-1 43,1 0 1,-1 1-1,0-1 1,0 1-1,1 0 0,-1 0 1,0 0-1,0 0 1,1 0-1,-1 1 0,0-1 1,-3 2-1,-1 1 176,0 1-1,0-1 1,0 1-1,1 1 1,-1-1-1,1 1 1,0 0-1,0 0 1,1 1-1,0 0 1,0 0 0,0 0-1,-5 10 1,4-7-138,0 1 0,1 0 0,1 0 0,0 1 0,0-1 0,1 1 0,0-1 0,-2 22 0,4-29-146,1-1-1,0 1 0,0-1 0,0 1 1,0-1-1,1 1 0,-1 0 0,1-1 0,-1 0 1,1 1-1,0-1 0,0 1 0,0-1 1,0 0-1,1 0 0,-1 1 0,0-1 1,4 3-1,-3-4-8,-1 0 0,1 0 0,0 0 0,0 0 0,-1 0 0,1-1 1,0 1-1,0-1 0,0 1 0,0-1 0,0 0 0,0 1 0,0-1 0,0 0 1,0 0-1,0-1 0,0 1 0,0 0 0,-1-1 0,1 1 0,0-1 0,0 0 1,0 1-1,0-1 0,1-1 0,9-4 28,-1 0 1,0-1-1,0 0 1,-1-1-1,0 0 0,17-19 1,46-63 208,-16 15-71,-56 74-175,0 0 0,0 0 0,-1 0 0,1 1-1,0-1 1,0 0 0,0 0 0,0 1 0,0-1 0,0 0 0,0 1 0,0-1-1,1 1 1,1-1 0,-3 1-1,0 0 0,1 0 0,-1 0 0,1 0 1,-1 0-1,0 0 0,1 0 0,-1 1 0,1-1 0,-1 0 0,0 0 0,1 0 0,-1 1 0,0-1 0,1 0 0,-1 0 1,0 1-1,1-1 0,-1 0 0,0 1 0,0-1 0,1 0 0,-1 1 0,0-1 0,0 0 0,0 1 0,1 0 0,0 4-1,0-1 0,0 1 0,0 0 0,0 0 0,-1 7-1,1-7 2,0 31 0,7 52 4,-7-78 2,1-1 0,0 0 0,1 1 0,0-1 0,0 0 1,10 16-1,-12-23-3,0 0 0,0-1-1,0 1 1,0 0 0,1-1 0,-1 1 0,1-1 0,-1 1 0,1-1 0,0 0 0,-1 0 0,1 1 0,0-1 0,0 0-1,0-1 1,0 1 0,0 0 0,0-1 0,0 1 0,2 0 0,0-1 1,-1 0 0,0 0 0,0-1 0,0 1 0,0-1 0,1 0 0,-1 0 0,0 0 0,0 0 0,-1 0-1,1-1 1,3-1 0,5-4 9,-1-1 0,-1 0 0,1-1 0,-1 1 0,14-19 0,0-7-2,0-1-1,-3 0 0,-1-2 0,-2 0 0,-1-1 1,-2-1-1,-2 0 0,-1-1 0,-2 0 0,5-60 0,-13 92-17,0 3 0,0 1 0,-1 0 0,0-1 0,0 1-1,0-1 1,0 1 0,-1-1 0,1 1 0,-1 0 0,0-1-1,-3-6 1,3 10 5,1 1 0,0-1 0,0 1 1,-1-1-1,1 1 0,-1-1 0,1 0 0,0 1 0,-1 0 0,1-1 0,-1 1 0,1-1 1,-1 1-1,1 0 0,-1-1 0,1 1 0,-1 0 0,0-1 0,1 1 0,-1 0 0,0 0 1,1 0-1,-1-1 0,1 1 0,-1 0 0,0 0 0,1 0 0,-1 0 0,0 0 0,1 0 1,-1 0-1,0 1 0,1-1 0,-1 0 0,1 0 0,-1 0 0,0 1 0,1-1 0,-1 0 1,1 1-1,-1-1 0,1 0 0,-1 1 0,0 0 0,-2 2-4,-1 0 1,1 0-1,1 0 0,-1 0 0,0 1 1,-1 3-1,-11 20 41,1 0-1,1 1 1,2 1 0,1 0 0,1 1 0,2 0-1,1 0 1,1 0 0,-1 50 0,5-69-167,1-1 1,0 0-1,1 0 1,1 0-1,-1 0 1,1 0-1,1 0 1,0-1-1,0 1 1,1-1 0,1 0-1,-1 0 1,1 0-1,1 0 1,-1-1-1,2 0 1,-1 0-1,1-1 1,0 0-1,0 0 1,10 7-1,11 1-373,-2-12-162</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7.685"/>
    </inkml:context>
    <inkml:brush xml:id="br0">
      <inkml:brushProperty name="width" value="0.05" units="cm"/>
      <inkml:brushProperty name="height" value="0.05" units="cm"/>
    </inkml:brush>
  </inkml:definitions>
  <inkml:trace contextRef="#ctx0" brushRef="#br0">226 55 19844,'-1'-2'102,"1"-1"0,-1 1 0,1 0 0,-1-1 0,0 1 0,0-1 0,0 1 0,-1 0 0,1 0 0,0 0-1,-1 0 1,1 0 0,-1 0 0,0 0 0,0 0 0,0 1 0,0-1 0,0 1 0,0-1 0,0 1 0,0 0 0,0 0 0,-1 0-1,1 0 1,0 0 0,-1 0 0,1 1 0,-1-1 0,1 1 0,-1-1 0,1 1 0,-1 0 0,1 0 0,-1 0 0,1 1 0,-5 0 0,-1 0 35,1 1 1,-1 0 0,0 1 0,1-1 0,-1 1 0,1 1 0,0-1 0,0 1 0,0 1 0,-10 8 0,11-7-103,0 0-1,1 0 1,-1 0-1,1 1 1,1 0-1,-1 0 1,1 0-1,1 1 1,-1-1-1,1 1 1,0 0-1,1 0 1,0 0-1,-2 14 1,4-20-34,0-1 0,0 1 1,-1-1-1,1 0 0,0 1 1,0-1-1,1 1 0,-1-1 1,0 1-1,0-1 0,1 1 0,-1-1 1,1 0-1,-1 1 0,1-1 1,-1 0-1,1 1 0,0-1 0,0 0 1,0 0-1,0 0 0,0 0 1,0 0-1,0 0 0,0 0 1,0 0-1,0 0 0,0 0 0,1-1 1,-1 1-1,0 0 0,1-1 1,-1 1-1,0-1 0,1 1 1,-1-1-1,1 0 0,-1 0 0,1 1 1,-1-1-1,1 0 0,-1 0 1,0-1-1,1 1 0,-1 0 1,2-1-1,4 0 1,0-1-1,0 1 1,0-2 0,0 1-1,0-1 1,-1 0 0,12-8-1,3-5 48,-2-1-1,0-1 0,-1 0 0,27-38 0,-8 11 170,-37 44-206,1 0 0,0 0-1,0 0 1,0-1 0,0 2-1,0-1 1,1 0 0,-1 0-1,0 0 1,0 0-1,1 1 1,-1-1 0,0 0-1,2 0 1,-3 1-6,1 0 1,-1 1-1,1-1 0,-1 0 0,1 0 1,-1 0-1,0 0 0,1 0 0,-1 0 0,1 1 1,-1-1-1,0 0 0,1 0 0,-1 1 1,0-1-1,1 0 0,-1 0 0,0 1 1,1-1-1,-1 0 0,0 1 0,0-1 1,1 0-1,-1 1 0,0-1 0,0 1 0,0-1 1,0 0-1,1 1 0,0 5 44,0 1 0,0-1 0,0 0 0,0 12 0,-1-16-46,-1 66 144,-1-40-194,2 0 0,1 0-1,9 54 1,-9-79-19,-1-1-1,1 1 1,0-1-1,0 1 1,0 0-1,1-1 1,-1 0-1,0 1 1,3 2-1,-3-5 15,-1 1 0,1-1 0,-1 1 0,1-1 0,0 1 0,0-1 0,-1 1 0,1-1 0,0 0 0,0 1 0,-1-1 0,1 0 1,0 0-1,0 0 0,0 0 0,0 1 0,-1-1 0,1 0 0,0 0 0,0-1 0,0 1 0,0 0 0,-1 0 0,1 0 0,0 0 0,0-1 0,0 1 0,-1 0 0,1-1 0,0 1 0,0-1 0,-1 1 0,1-1 0,0 1 0,0-2 0,5-3-84,-1 0 0,-1 0 0,1 0 0,-1-1 0,0 0 0,0 0 0,4-8 0,13-32-605</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8.251"/>
    </inkml:context>
    <inkml:brush xml:id="br0">
      <inkml:brushProperty name="width" value="0.05" units="cm"/>
      <inkml:brushProperty name="height" value="0.05" units="cm"/>
    </inkml:brush>
  </inkml:definitions>
  <inkml:trace contextRef="#ctx0" brushRef="#br0">67 0 15659,'0'9'492,"-1"0"0,0 0-1,0 0 1,-1 0-1,0 0 1,0-1 0,-1 1-1,-1-1 1,1 0-1,-1 1 1,0-2 0,-1 1-1,0 0 1,0-1-1,-12 13 1,10-16-15,7-7-244,8-11-159,12-1-80,29-17 1,7-5-118,-37 24 81,-14 10 27,0 0 0,-1 0-1,1-1 1,6-6 0,-18 12 101,-5 7 10,1 6 41,0 0 0,1 0 0,1 1 0,0 0 0,1 0 0,-8 24 0,11-26-3,1 0-1,1 0 0,0 0 1,0 1-1,2-1 1,0 0-1,0 1 1,3 23-1,0-31-77,0 0 1,1 1-1,-1-1 1,2 0-1,-1 0 1,1-1-1,0 1 1,7 8-1,-7-9-12,0-1 1,0 1-1,-1 0 0,0 0 0,0 0 0,0 0 0,-1 0 0,0 0 0,3 13 0,-5-18-30,0-1-1,0 1 1,0-1-1,0 1 1,0-1-1,0 1 0,0-1 1,0 1-1,0-1 1,0 1-1,0-1 0,0 0 1,0 1-1,0-1 1,0 1-1,-1-1 0,1 1 1,0-1-1,0 0 1,-1 1-1,1-1 1,0 1-1,-1-1 0,1 0 1,0 0-1,-1 1 1,1-1-1,0 0 0,-1 1 1,1-1-1,-1 0 1,1 0-1,-1 1 0,-17-4 301,-15-14 142,9-7-108,24 23-382,-1 0-1,0 1 1,1-1-1,-1 0 0,1 0 1,-1 1-1,1-1 1,0 0-1,-1 0 0,1 0 1,0 0-1,0 0 1,-1 1-1,1-1 0,0 0 1,0 0-1,0 0 1,0 0-1,0 0 0,0 0 1,0 0-1,1 0 1,-1 0-1,0 0 0,0 1 1,1-1-1,-1 0 1,0 0-1,1 0 0,-1 0 1,1 1-1,0-2 1,1 0-281,-1 1 1,1-1 0,-1 0 0,0 0 0,0 0 0,0 1 0,0-1-1,0-1 1,0 1 0,0 0 0,-1 0 0,1 0 0,-1 0-1,1 0 1,-1-4 0,0-7-771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8.906"/>
    </inkml:context>
    <inkml:brush xml:id="br0">
      <inkml:brushProperty name="width" value="0.05" units="cm"/>
      <inkml:brushProperty name="height" value="0.05" units="cm"/>
    </inkml:brush>
  </inkml:definitions>
  <inkml:trace contextRef="#ctx0" brushRef="#br0">227 37 16163,'1'-1'274,"0"0"-1,0 0 1,0 0-1,-1 0 1,1 0-1,0-1 0,-1 1 1,1 0-1,-1 0 1,1-1-1,-1 1 0,1 0 1,-1-1-1,0 1 1,0 0-1,0-1 1,0 1-1,0-1 0,0 1 1,0-3-1,-1 3-132,0 0 0,0 1 0,0-1 0,0 0 0,0 1 0,0-1 0,0 1 0,0-1 0,0 1 0,0-1 0,0 1 0,0 0 0,0 0 0,0-1 0,0 1 0,0 0 0,0 0 0,0 0 0,-1 0-1,1 0 1,0 0 0,0 0 0,0 1 0,0-1 0,0 0 0,0 1 0,-2 0 0,-7 2-10,1 1-1,0 0 0,0 0 1,0 1-1,0 0 0,1 0 1,-1 1-1,1 0 0,1 1 1,-1-1-1,1 2 0,-8 10 1,3-3-127,1 0 0,1 0 1,0 2-1,1-1 0,-11 31 1,17-39-1,0 1 0,1-1 0,1 0 1,-1 1-1,1 13 0,1-20-3,0 0-1,0-1 1,0 1-1,0 0 0,1-1 1,-1 1-1,0 0 1,1-1-1,0 1 1,-1-1-1,1 1 1,0-1-1,0 1 1,1 1-1,-1-2 0,0 0 0,0-1 0,0 1 0,0 0 0,0-1 0,1 1 0,-1-1 0,0 0 0,0 1 0,0-1 0,0 0 0,0 0 1,0 0-1,1 0 0,-1 0 0,0 0 0,0 0 0,0 0 0,0 0 0,1 0 0,-1-1 0,0 1 0,0-1 0,1 1 0,6-4 0,0 0 0,0 0 0,-1 0 0,0-1 0,0 0 0,0-1 0,0 0 0,-1 0 0,0 0 0,0 0 0,-1-1 0,9-14 0,-4 5 11,-1 0 1,0-1-1,-1 0 0,10-35 0,-29 96 8,2 0 1,1 1-1,3-1 0,2 2 1,1-1-1,3 0 0,9 68 1,2-49 54,8 56 27,-18-99-48,0 1-1,-2 0 1,-2 30 0,2-48-31,-1 0-1,1 0 1,-1 0-1,0 0 1,0 0-1,0-1 0,-1 1 1,1 0-1,-1-1 1,0 1-1,0-1 1,0 0-1,-1 0 0,1 0 1,-4 3-1,5-4-2,-1-1-1,-1 0 0,1 0 0,0 0 0,0 0 0,0 0 1,0-1-1,-1 1 0,1-1 0,0 1 0,-1-1 0,1 0 1,0 0-1,-1 0 0,1 0 0,0 0 0,-1-1 0,1 1 1,0-1-1,-1 1 0,1-1 0,0 0 0,0 0 0,0 0 1,0 0-1,-3-2 0,-3-2 9,1 0 0,0 0 0,0-1 0,1 0 0,0 0 0,0 0 0,0-1 0,1 0 0,0 0 1,0 0-1,0-1 0,1 0 0,1 0 0,-1 0 0,-2-10 0,1 3-110,1-1 1,1 1-1,0-1 0,1 1 1,1-1-1,0 0 0,3-26 1,0 31-200,-1 1 1,2 0-1,0-1 0,0 1 1,1 1-1,0-1 0,0 0 1,1 1-1,1 0 0,-1 0 1,2 0-1,-1 1 0,1 0 1,0 0-1,14-11 1,9-4-609</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9.704"/>
    </inkml:context>
    <inkml:brush xml:id="br0">
      <inkml:brushProperty name="width" value="0.05" units="cm"/>
      <inkml:brushProperty name="height" value="0.05" units="cm"/>
    </inkml:brush>
  </inkml:definitions>
  <inkml:trace contextRef="#ctx0" brushRef="#br0">182 134 18740,'0'-3'222,"-1"0"0,1 0 1,-1 1-1,1-1 0,-1 0 0,0 1 0,0-1 1,-1 1-1,1-1 0,0 1 0,-3-4 0,3 5-155,0 1 0,0-1 0,0 0 0,-1 0 0,1 1 0,0-1-1,0 1 1,0-1 0,0 1 0,-1-1 0,1 1 0,0 0 0,0-1-1,-1 1 1,1 0 0,0 0 0,-1 0 0,1 0 0,0 0-1,-1 1 1,1-1 0,0 0 0,0 0 0,-1 1 0,1-1 0,0 1-1,-2 0 1,-2 2 74,-1 0-1,1 1 1,0-1-1,1 1 1,-1 0-1,1 0 1,-1 0-1,1 1 1,0-1 0,-4 9-1,-4 6 12,-15 29 0,-2 20-72,27-62-78,0 0 0,1 0 0,-1 0 1,1 1-1,0-1 0,1 0 0,-1 1 0,2 11 0,-1-17-1,0-1 1,0 1 0,0-1 0,0 1-1,0-1 1,1 1 0,-1-1 0,0 1-1,0-1 1,0 0 0,1 1 0,-1-1-1,0 1 1,0-1 0,1 0 0,-1 1-1,0-1 1,1 0 0,-1 1-1,0-1 1,1 0 0,-1 1 0,1-1-1,-1 0 1,0 0 0,1 1 0,-1-1-1,1 0 1,-1 0 0,1 0 0,-1 0-1,1 0 1,-1 0 0,1 0 0,-1 0-1,0 0 1,1 0 0,-1 0 0,1 0-1,-1 0 1,1 0 0,-1 0-1,1 0 1,-1-1 0,1 1 0,-1 0-1,0 0 1,1 0 0,0-1 0,18-13 54,-19 14-55,16-15 39,-2-2 1,1 1 0,17-29-1,-12 15 16,-19 30-57,-1-1 0,0 0 0,1 0 0,-1 1 0,1-1 0,-1 0 0,1 1 0,-1-1 0,1 0-1,0 1 1,-1-1 0,1 1 0,0-1 0,-1 1 0,1-1 0,0 1 0,0 0 0,-1-1-1,1 1 1,1 0 0,-1 0 0,-1 0 0,1 1 0,-1-1 0,0 1-1,1-1 1,-1 1 0,0-1 0,1 1 0,-1-1-1,0 1 1,0-1 0,0 1 0,0-1 0,1 1 0,-1-1-1,0 1 1,0 0 0,0-1 0,0 1 0,0-1 0,0 1-1,0 0 1,-5 43-38,4-40 38,0 5-10,-11 59 156,2 2-1,1 132 1,9-198-139,0-1 1,0 1 0,0 0 0,0 0-1,-1-1 1,1 1 0,-3 5 0,3-9-5,0 1 0,-1 0 0,1-1 1,0 1-1,-1-1 0,1 1 0,0-1 0,-1 1 0,1-1 0,-1 1 1,1-1-1,-1 0 0,0 1 0,1-1 0,-1 1 0,1-1 1,-1 0-1,0 0 0,1 1 0,-1-1 0,1 0 0,-1 0 1,0 0-1,1 0 0,-1 0 0,0 0 0,1 0 0,-1 0 1,0 0-1,1 0 0,-1 0 0,0 0 0,1 0 0,-1-1 1,0 1-1,1 0 0,-1 0 0,1-1 0,-1 1 0,0 0 1,1-1-1,-1 1 0,1-1 0,-1 1 0,1 0 0,-1-2 1,-1 1-6,1 0-1,0 0 1,0 0 0,-1 0 0,1 0 0,0-1 0,0 1 0,0 0 0,0-1 0,0 1 0,1-1 0,-1 1 0,0-1 0,1 1 0,-1-1 0,1 1 0,-1-4 0,1 1-5,-1 0 0,1 0 0,1 0 0,-1 0 0,1 0 0,-1 0 0,3-5 0,2-5-30,0 0-1,16-27 1,-20 39 34,26-42-3,2 2 0,2 1-1,62-63 1,-85 95 16,-2 3-11,12-11 15,-18 17-12,1-1 0,0 1 0,-1 0 0,1 0 0,0 0 0,0-1 0,-1 1 0,1 0 0,0 0 0,0 0 0,-1 0 0,1 0 0,0 0 0,0 0 0,-1 1 0,1-1 0,0 0 0,0 0 0,-1 0 0,1 1 0,0-1 0,-1 0 0,1 1 0,0-1 0,-1 1 0,1-1 0,-1 1 0,1-1 0,-1 1 0,2 0 0,0 1 9,1 0 1,0 0 0,0 0 0,0 0 0,0-1 0,0 1 0,0-1 0,0 0 0,0 0 0,1 0-1,-1 0 1,1 0 0,-1-1 0,0 1 0,1-1 0,-1 0 0,1 0 0,-1-1 0,1 1 0,-1-1-1,0 0 1,1 1 0,-1-1 0,0-1 0,5-1 0,3-2 46,-1 0 0,-1 0 0,1-1 0,-1 0 0,0-1 0,14-13 0,-11 8 68,0-1-1,-1-1 0,18-27 0,-24 33-60,-1 0-1,0 0 0,0-1 1,-1 1-1,0-1 0,0 0 1,-1 0-1,2-18 0,-4 25-49,1 0 1,-1 0-1,0 0 0,0 0 0,-1 0 0,1 0 0,0 0 1,-1 0-1,1 0 0,-1 0 0,1 0 0,-1 0 1,0 1-1,0-1 0,0 0 0,0 0 0,0 1 0,0-1 1,0 1-1,-3-4 0,2 5-5,0-1 0,1 0 0,-1 1 0,1-1 0,-1 1-1,0 0 1,1-1 0,-1 1 0,0 0 0,0 0 0,1 0 0,-1 0 0,0 0 0,1 1 0,-1-1 0,0 0-1,1 1 1,-1-1 0,0 1 0,1 0 0,-1-1 0,1 1 0,-1 0 0,1 0 0,-2 2 0,-9 6 7,1 0 0,1 1 0,-1 0 1,2 1-1,-1 0 0,2 1 0,-1 0 1,2 0-1,0 1 0,0 0 0,1 0 1,1 1-1,0-1 0,0 1 0,2 0 1,-4 25-1,7-35-64,-1-1 0,1 0 0,0 1 0,1-1 0,-1 0 0,0 1 0,1-1 0,0 0 0,0 0 1,0 1-1,0-1 0,0 0 0,1 0 0,-1 0 0,1 0 0,0-1 0,0 1 0,0 0 0,0-1 0,0 1 0,1-1 0,-1 0 1,1 1-1,0-1 0,-1-1 0,1 1 0,0 0 0,0-1 0,4 2 0,-1-1-74,1 0 0,-1-1 0,1 0 0,0 0-1,0 0 1,-1-1 0,1 0 0,0 0 0,0-1 0,-1 0 0,1 0 0,-1-1 0,13-4-1,29-16-485</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0.293"/>
    </inkml:context>
    <inkml:brush xml:id="br0">
      <inkml:brushProperty name="width" value="0.05" units="cm"/>
      <inkml:brushProperty name="height" value="0.05" units="cm"/>
    </inkml:brush>
  </inkml:definitions>
  <inkml:trace contextRef="#ctx0" brushRef="#br0">69 25 16732,'15'-19'2124,"-10"13"-615,-9 14 1566,-9 11-2593,2 0 1,0 1-1,1 0 1,1 0 0,1 1-1,1 0 1,-7 29 0,14-49-486,0 0 1,-1 0 0,1 0 0,0 0 0,0 0 0,0 0 0,0 0 0,0 0 0,0 0 0,0 0-1,0 0 1,0 0 0,0 0 0,0 0 0,1 0 0,-1 0 0,0 0 0,1-1 0,-1 1 0,1 0-1,-1 0 1,1 0 0,-1 0 0,1-1 0,-1 1 0,1 0 0,0-1 0,0 1 0,-1 0 0,1-1 0,0 1-1,0-1 1,0 1 0,1 0 0,2 0-12,0-1 0,0 0-1,0 1 1,0-1 0,0 0-1,0-1 1,5 0 0,12-1-83,-15 2 71,1 0-1,0 1 1,0 0-1,0 0 0,-1 0 1,1 1-1,-1 0 1,1 0-1,-1 1 1,1 0-1,-1 0 0,0 0 1,-1 1-1,1 0 1,-1 0-1,1 0 0,-1 1 1,0 0-1,-1 0 1,1 0-1,-1 0 0,0 1 1,0 0-1,-1 0 1,0 0-1,0 0 1,0 0-1,-1 1 0,1-1 1,-2 1-1,3 12 1,-2-4 83,-1 1 0,-1-1 0,-1 0 0,0 1-1,0-1 1,-2 0 0,0 0 0,-6 19 0,1-11 255,-1 1-1,-1-1 0,-2-1 0,-16 27 0,25-44-203,0-1 0,0 0 0,-1 0 1,1 0-1,-1 0 0,0-1 0,-8 6 0,11-8-82,0 0 0,0 0 0,-1-1 0,1 1 0,0-1 0,0 1-1,-1-1 1,1 1 0,-1-1 0,1 0 0,0 0 0,-1 0 0,1 0 0,0 0-1,-1 0 1,1 0 0,-1 0 0,1 0 0,0-1 0,-1 1 0,1 0 0,0-1 0,-1 1-1,1-1 1,0 0 0,0 1 0,0-1 0,0 0 0,-1 0 0,1 0 0,0 0-1,0 0 1,0 0 0,0-1 0,-4-4 17,1-1 0,0 1 1,1-1-1,0 0 0,0 0 0,0 0 0,1 0 0,-3-13 1,1-5-132,-3-34 0,6 48-139,1 0 0,0 0 0,0 0-1,1 0 1,1 0 0,-1 0-1,2 0 1,0 0 0,0 0-1,1 1 1,0 0 0,1-1 0,0 1-1,0 1 1,1-1 0,1 1-1,-1 0 1,1 1 0,1-1 0,0 2-1,0-1 1,11-7 0,25-16-671</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1.085"/>
    </inkml:context>
    <inkml:brush xml:id="br0">
      <inkml:brushProperty name="width" value="0.05" units="cm"/>
      <inkml:brushProperty name="height" value="0.05" units="cm"/>
    </inkml:brush>
  </inkml:definitions>
  <inkml:trace contextRef="#ctx0" brushRef="#br0">154 357 19508,'0'-2'89,"0"1"-1,0 0 1,-1 0 0,1 0-1,-1 0 1,1 0 0,-1 0-1,0 0 1,1 0 0,-1 0-1,0 0 1,1 0 0,-1 1-1,0-1 1,0 0-1,0 0 1,0 1 0,0-1-1,0 0 1,0 1 0,0-1-1,0 1 1,0-1 0,0 1-1,0 0 1,0 0 0,0-1-1,-1 1 1,1 0-1,0 0 1,0 0 0,0 0-1,0 0 1,-1 0 0,1 0-1,0 1 1,0-1 0,0 0-1,0 1 1,0-1-1,0 1 1,0-1 0,0 1-1,0-1 1,0 1 0,-2 1-1,-4 3 199,0 0 1,0 0-1,1 1 0,-1 0 0,-5 7 0,4-3-164,0 0 0,1 0 1,0 1-1,1 0 0,-10 23 0,14-28-102,0-1 0,0 0 1,1 1-1,-1-1 0,1 1 1,1-1-1,-1 1 1,1 0-1,0-1 0,0 1 1,0 0-1,1-1 1,0 1-1,0-1 0,3 9 1,-3-12-22,-1-1 0,1 1 0,0-1 0,0 0 0,0 1 0,0-1 0,0 0 0,0 1 0,0-1 0,0 0 0,0 0 0,0 0 0,1 0 0,-1 0 0,1 0 0,-1-1 0,0 1 0,1 0 0,-1-1 0,1 1 0,0-1 0,-1 1 0,1-1 0,-1 0 0,1 1 0,-1-1 0,1 0 0,0 0 0,-1 0 0,1-1 0,0 1 0,-1 0 0,1-1 0,-1 1 0,1-1 0,-1 1 0,3-2 0,4-2 0,-1 1 0,1-2-1,-1 1 1,0-1 0,-1 0 0,8-7-1,7-10-26,0-1-1,-2-1 0,-1-1 1,0 0-1,-2-2 0,-2 0 1,19-45-1,-36 132-473,-2-6 412,4-44 75,1 36-27,0-43 43,0 0 0,1 0-1,-1 0 1,1 0 0,0 0-1,0 0 1,0-1 0,0 1-1,0 0 1,1-1 0,-1 1-1,3 3 1,-3-5 2,0 0 0,0-1 1,0 1-1,0 0 0,0-1 0,0 1 0,0-1 0,0 1 0,0-1 0,0 1 1,0-1-1,0 0 0,0 0 0,0 1 0,1-1 0,-1 0 0,0 0 0,0 0 0,0 0 1,0 0-1,0-1 0,0 1 0,1 0 0,-1 0 0,0-1 0,0 1 0,0-1 1,0 1-1,0-1 0,0 1 0,0-1 0,0 0 0,1 0 0,4-4 21,1-1 0,-1 1-1,8-10 1,-14 15-25,31-37 128,-2 0 0,-1-2 0,24-46-1,58-133 361,-103 204-461,-5 11-16,0-1 0,0 0 0,0 0 0,-1 0 0,1 0 0,-1 0 0,0 0 0,0 0 0,0-7 0,-1 11-10,0 0-1,0 0 1,0-1 0,0 1-1,0 0 1,0 0-1,0 0 1,0 0 0,0 0-1,0-1 1,0 1-1,0 0 1,0 0 0,0 0-1,0 0 1,0 0 0,0-1-1,0 1 1,0 0-1,0 0 1,0 0 0,0 0-1,0 0 1,0-1-1,0 1 1,0 0 0,-1 0-1,1 0 1,0 0-1,0 0 1,0 0 0,0 0-1,0-1 1,0 1 0,-1 0-1,1 0 1,0 0-1,0 0 1,0 0 0,0 0-1,0 0 1,-1 0-1,1 0 1,0 0 0,0 0-1,0 0 1,0 0 0,0 0-1,-1 0 1,1 0-1,0 0 1,0 0 0,0 0-1,0 0 1,0 0-1,-1 0 1,-10 10 4,-10 20-14,1 11 35,2 2 0,2 0-1,2 1 1,2 1 0,1 0 0,-7 81 0,17-115-9,1 1 0,1 0-1,0-1 1,3 21 0,-3-29-11,0 0 1,0 0 0,0 0 0,0 0 0,1 0 0,-1 0 0,1-1-1,0 1 1,3 4 0,-4-6-2,0 0 0,0 0 0,1 0 0,-1 0 1,0 0-1,1-1 0,-1 1 0,0 0 0,1-1 0,-1 1 0,1-1 0,-1 1 0,1-1 0,-1 0 0,1 1 0,0-1 1,-1 0-1,1 0 0,-1 0 0,3-1 0,0 0 0,0 0 0,0 0 0,0-1 0,0 1 0,-1-1 0,1 0 0,-1 0 0,1 0-1,-1-1 1,0 1 0,1-1 0,-1 0 0,-1 0 0,1 0 0,4-7 0,1-1 14,-1 0-1,0-1 1,8-20-1,-9 17 13,-1 0 0,0 0 0,-1-1 0,-1 0 1,0 1-1,0-27 0,-3 32 38,0 12-11,5 17-7,-4-16-49,1 1 0,0-1 0,1 1 0,-1-1 0,0 0 0,1 0 0,0 0 0,0 0 0,0-1 0,0 1 0,0-1-1,0 0 1,1 0 0,-1 0 0,1 0 0,-1 0 0,1-1 0,0 0 0,0 0 0,0 0 0,-1 0 0,1 0 0,0-1 0,0 0 0,0 1 0,0-2-1,0 1 1,0 0 0,0-1 0,0 0 0,0 0 0,0 0 0,7-3 0,-1 0-1,1-2 0,0 1 0,-1-1 0,0 0 0,-1-1 0,0 0 0,0-1 0,0 0-1,-1 0 1,11-14 0,11-23 9,-28 42-11,0 0 0,-1-1 0,1 1-1,-1 0 1,0-1 0,0 1 0,0-1 0,0 0 0,0 1 0,-1-1 0,0 0 0,0-3 0,0 6 1,0 1 0,0 0 0,0 0-1,0 0 1,0-1 0,0 1 0,0 0-1,0 0 1,0 0 0,0-1 0,0 1-1,0 0 1,0 0 0,0 0 0,-1-1 0,1 1-1,0 0 1,0 0 0,0 0 0,0 0-1,0-1 1,0 1 0,-1 0 0,1 0-1,0 0 1,0 0 0,0 0 0,-1 0-1,1 0 1,0-1 0,0 1 0,0 0-1,-1 0 1,1 0 0,0 0 0,0 0-1,-9 5 4,-7 12 5,7-2-22,1 1 1,0-1-1,1 1 1,1 0 0,0 1-1,1 0 1,1-1-1,0 2 1,2-1-1,0 0 1,1 0-1,0 1 1,3 22 0,-1-34-131,0 1 1,0-1-1,0 0 1,1 0-1,0 0 1,0 0 0,0 0-1,6 10 1,-6-15 110,-1 1 0,0 0 0,0 0 0,1-1 0,-1 1 0,0-1 0,1 1 0,0-1 0,-1 0 0,1 0 0,0 0 0,0 0 0,-1 0 0,1 0 0,0 0 0,0 0 0,0-1 0,0 1 0,0-1 0,0 1 0,0-1 0,1 0 0,-1 0 0,0 0 0,0 0 0,0 0 0,0 0 0,0-1 0,4 0 0,27-16-434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9.082"/>
    </inkml:context>
    <inkml:brush xml:id="br0">
      <inkml:brushProperty name="width" value="0.05" units="cm"/>
      <inkml:brushProperty name="height" value="0.05" units="cm"/>
    </inkml:brush>
  </inkml:definitions>
  <inkml:trace contextRef="#ctx0" brushRef="#br0">103 9 18748,'-2'-1'181,"-1"0"0,1-1 0,0 2 0,-1-1 0,1 0-1,0 0 1,-1 1 0,1-1 0,-1 1 0,1 0 0,-1-1 0,0 1 0,1 0 0,-1 1 0,1-1-1,-1 0 1,1 1 0,0 0 0,-1-1 0,1 1 0,-3 1 0,2 0-11,-1 0 1,1 0-1,0 0 1,1 0-1,-1 1 1,0-1-1,1 1 1,-1 0-1,1 0 1,0 0-1,0 0 0,0 0 1,-2 5-1,2-5-88,1 0 0,0 0 0,0 1 0,0-1-1,0 0 1,0 1 0,1-1 0,-1 1 0,1-1 0,0 1-1,0-1 1,1 1 0,-1-1 0,1 4 0,0-5-59,0 1-1,0-1 1,0 0 0,0 0 0,0 0 0,0 0 0,1 0 0,-1 0-1,1 0 1,-1 0 0,1 0 0,0-1 0,0 1 0,0-1-1,0 1 1,0-1 0,0 0 0,0 1 0,0-1 0,0 0 0,5 1-1,1 0-17,0-1-1,1 0 0,-1 0 0,1 0 0,-1-1 1,0-1-1,1 1 0,-1-1 0,0-1 1,1 1-1,-1-2 0,0 1 0,0-1 0,7-4 1,3-1-67,-1 0 0,-1-2 0,0 0 0,0-1 0,15-14 0,-30 24 57,1-1-6,0 0 0,0 1 0,0-1 0,0 0 0,0 0 0,-1 0 0,1-1-1,-1 1 1,2-3 0,-26 33 393,20-23-306,0 0 0,1 0 0,-1 0 0,1 0 0,-1 7 1,2-11-64,1 0 0,0 0 0,0 0 0,-1 0 0,1 0 0,0-1 0,0 1 0,0 0 0,0 0 0,0 0 0,0 0 0,1 0 1,-1 0-1,0 0 0,0-1 0,1 1 0,-1 0 0,0 0 0,1 0 0,-1-1 0,1 1 0,-1 0 0,1 0 0,-1-1 0,1 1 0,0 0 1,-1-1-1,1 1 0,0-1 0,0 1 0,-1-1 0,1 1 0,0-1 0,0 0 0,0 1 0,-1-1 0,1 0 0,0 1 0,0-1 0,0 0 0,0 0 1,1 0-1,4 0 7,-1 0 1,1 0 0,0 0 0,0-1-1,0 0 1,-1 0 0,10-3 0,41-18-213,-39 14 100,25-12-153,-31 14 137,-1 0-1,2 1 1,-1 0 0,1 1-1,-1 0 1,1 1 0,0 0-1,13-1 1,-24 4 107,-1 0 1,0 0-1,1 0 0,-1 0 1,0 0-1,1 0 0,-1 0 1,0 1-1,1-1 0,-1 0 1,0 0-1,1 0 0,-1 0 1,0 0-1,1 0 0,-1 1 1,0-1-1,1 0 0,-1 0 1,0 1-1,1-1 0,-1 0 1,0 0-1,0 1 0,0-1 1,1 0-1,-1 1 0,0-1 1,0 0-1,0 1 0,1-1 1,-3 15 125,-16 21 346,12-24-243,5-11-194,0 0 1,1 0-1,-1 0 0,0 0 1,1 1-1,0-1 0,-1 0 1,1 1-1,0-1 0,-1 0 1,1 1-1,0-1 1,0 0-1,0 1 0,0-1 1,0 0-1,1 1 0,-1-1 1,0 0-1,1 0 0,-1 1 1,2 1-1,-1-2-10,0-1-1,0 1 1,0 0-1,0-1 1,1 1-1,-1-1 1,0 1-1,0-1 1,1 0-1,-1 1 1,0-1-1,1 0 1,-1 0-1,0 0 1,1 0-1,-1 0 1,0 0-1,0-1 1,1 1-1,-1 0 1,0-1-1,2 0 1,13-4 18,-1 0-1,27-15 1,-34 15-87,1 0 0,0 1 0,0 0 0,1 0 0,-1 1 0,1 0 0,0 1 0,0 0 0,0 0 0,13 1 0,-22 1 36,1 0-1,-1 0 1,0 0-1,0 0 0,1 0 1,-1 1-1,0-1 0,0 1 1,0-1-1,1 1 1,-1-1-1,0 1 0,0 0 1,0-1-1,0 1 0,0 0 1,0 0-1,0 0 1,0 0-1,0 0 0,-1 0 1,1 0-1,0 0 1,-1 0-1,1 0 0,0 0 1,-1 0-1,1 0 0,-1 1 1,0-1-1,1 2 1,-1 3-7,1 0 0,-1 0 0,-1 0 0,1 0 0,-3 10 0,0 14-1250,4-29 1255,-1-1 0,0 0-1,0 0 1,0 0 0,0 0 0,0 1 0,0-1 0,0 0 0,0 0 0,0 0 0,0 0 0,1 0 0,-1 0 0,0 1 0,0-1 0,0 0 0,0 0 0,0 0-1,0 0 1,1 0 0,-1 0 0,0 0 0,0 0 0,0 0 0,0 0 0,1 0 0,-1 1 0,0-1 0,0 0 0,0 0 0,0 0 0,1 0 0,-1 0 0,0-1 0,0 1-1,0 0 1,0 0 0,1 0 0,-1 0 0,0 0 0,0 0 0,0 0 0,0 0 0,1 0 0,-1 0 0,0-1 0,9-2-306</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1.725"/>
    </inkml:context>
    <inkml:brush xml:id="br0">
      <inkml:brushProperty name="width" value="0.05" units="cm"/>
      <inkml:brushProperty name="height" value="0.05" units="cm"/>
    </inkml:brush>
  </inkml:definitions>
  <inkml:trace contextRef="#ctx0" brushRef="#br0">0 0 19164,'11'0'2057,"0"11"-1185,-5 8-336,-2 13 1080,1 4-360,-5 7-447,0 3-241,0 0-512,0-5-344,2-13-849,4-8 985,7-14-176,4-6-120</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2.942"/>
    </inkml:context>
    <inkml:brush xml:id="br0">
      <inkml:brushProperty name="width" value="0.05" units="cm"/>
      <inkml:brushProperty name="height" value="0.05" units="cm"/>
    </inkml:brush>
  </inkml:definitions>
  <inkml:trace contextRef="#ctx0" brushRef="#br0">52 335 16283,'8'-5'2615,"-12"12"-1014,-6 7-71,2 3-1202,1 1 1,0-1-1,1 1 1,1 1 0,1-1-1,1 1 1,-2 29-1,5-44-327,0 0 0,0 1 0,1-1 1,-1 0-1,1 0 0,0 1 0,0-1 0,1 0 0,1 4 0,-2-6 0,0-1-1,0 1 1,0-1-1,0 1 1,0 0-1,0-1 1,1 0 0,-1 1-1,1-1 1,-1 0-1,1 0 1,-1 0 0,1 0-1,0 0 1,0 0-1,-1 0 1,1 0-1,0-1 1,0 1 0,0-1-1,0 1 1,3-1-1,1 0 9,-1 0 1,1-1-1,-1 0 0,1 0 0,-1 0 0,0-1 0,0 1 0,1-1 0,-1 0 0,0-1 1,9-5-1,4-5 43,27-23 0,-17 11 24,-1-1 1,-1-2-1,-2-1 1,0 0-1,23-42 1,-33 48-19,-2 0 1,0-1 0,-1 0 0,-2-1 0,-1 0-1,0-1 1,-2 0 0,4-34 0,-12 16 39,2 43-95,0 0 1,0 0-1,0 0 0,-1 0 1,1 0-1,0-1 1,-1 1-1,1 0 0,-1 0 1,1 0-1,-1 0 1,0 0-1,-1-1 0,2 2-1,-1-1-1,1 1 0,-1 0 0,1 0 0,-1 0 0,1 0 0,-1 0 0,1 0 0,-1 0 0,1 1 0,-1-1 0,1 0 0,-1 0 0,1 0 0,-1 0 0,1 1 0,-1-1 0,1 0 0,-1 0 0,1 1 0,0-1 0,-1 0 0,1 1 0,-1-1 0,1 1 0,0-1 0,0 0 0,-1 1 0,1-1 0,0 1 0,-1-1 0,1 1 0,0 0 0,-7 10 1,0 0 0,1 1 0,0 0 1,1 0-1,0 1 0,-3 16 0,-13 80 12,10-27 132,4 1 0,4-1 0,4 1 0,3 0 0,4-1 0,20 95 0,-18-135-82,-3-8-12,0-1 0,2 59 0,-12-73-21,2-19-30,1 0 1,0 1-1,0-1 0,0 0 0,-1 0 0,1 1 1,0-1-1,0 0 0,-1 0 0,1 0 0,0 1 0,-1-1 1,1 0-1,0 0 0,0 0 0,-1 0 0,1 0 1,0 0-1,-1 1 0,1-1 0,-1 0 0,1 0 1,0 0-1,-1 0 0,1 0 0,0 0 0,-1-1 0,1 1 1,-1 0-1,-1-1 2,0 0 0,0 0 1,0-1-1,0 1 0,0 0 0,1-1 1,-1 0-1,0 1 0,1-1 0,-1 0 1,1 0-1,-2-3 0,-11-17-7,1-2 1,1 1-1,1-1 0,-13-45 1,19 52-8,1 0 0,0-1 0,2 0 0,0 1 0,1-1 0,0 0 0,2 0 0,2-18 0,-1 27 6,0 0 0,1 0 0,0 0 0,0 1 0,1-1 1,0 1-1,1 0 0,0 0 0,0 0 0,0 0 0,14-13 0,-1 4-402,2 0-1,0 2 1,24-16-1,-38 27 241,1 0 0,-1 0 0,-1-1 0,1 0 0,-1 0 0,1-1 0,-2 1 0,1-1 0,0-1 0,-1 1 0,-1 0 0,6-12 0,2-16-542</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3.372"/>
    </inkml:context>
    <inkml:brush xml:id="br0">
      <inkml:brushProperty name="width" value="0.05" units="cm"/>
      <inkml:brushProperty name="height" value="0.05" units="cm"/>
    </inkml:brush>
  </inkml:definitions>
  <inkml:trace contextRef="#ctx0" brushRef="#br0">25 24 19676,'-10'-11'1457,"2"7"-1618,3 1 562,4-1 271,1 3-440,3 1-80</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4.117"/>
    </inkml:context>
    <inkml:brush xml:id="br0">
      <inkml:brushProperty name="width" value="0.05" units="cm"/>
      <inkml:brushProperty name="height" value="0.05" units="cm"/>
    </inkml:brush>
  </inkml:definitions>
  <inkml:trace contextRef="#ctx0" brushRef="#br0">2 35 18212,'-1'55'5426,"0"-14"-4728,4 52-104,-2-81-566,1 0 1,0 0-1,1 0 1,0 0 0,8 18-1,-10-28-13,0 1-1,0-1 0,1 1 1,-1-1-1,1 1 1,-1-1-1,1 0 0,0 0 1,0 0-1,0 0 0,1 0 1,-1 0-1,0 0 0,1-1 1,-1 1-1,1-1 1,-1 0-1,1 0 0,-1 0 1,1 0-1,0 0 0,0 0 1,0-1-1,-1 0 0,1 1 1,0-1-1,0 0 1,0 0-1,0-1 0,-1 1 1,1 0-1,0-1 0,0 0 1,0 0-1,4-1 0,4-3 54,0 0 0,-1-1 0,1 0 0,-1 0 0,0-1 0,-1 0 0,10-10 0,0-1 66,-1-1 1,-1 0 0,-1-2-1,-1 1 1,-1-2 0,0 0-1,-2-1 1,-1 0 0,13-37 0,-19 30-35,-6 21-53,-5 15 3,1 6-45,1-1 0,-1 1 1,2 0-1,0 0 0,0 1 1,1-1-1,0 13 0,-1 91 1,3-114-6,0 18 7,1 1-1,5 24 1,-5-39-4,0-1-1,0 0 1,1 0-1,-1 0 1,1-1-1,0 1 1,1 0 0,-1-1-1,1 1 1,0-1-1,0 0 1,0 0-1,1 0 1,4 5 0,-6-8 2,0 0-1,0 0 1,-1 0 0,1 0 0,0 0 0,0 0 0,0 0 0,0-1 0,0 1 0,0-1 0,0 1 0,0-1 0,0 0-1,0 0 1,0 0 0,0 0 0,0 0 0,4-1 0,-2 0 4,0 0 0,-1-1 0,1 1 0,-1-1 0,1 0 0,-1 0 0,1 0 0,-1-1 0,4-3 0,2-3 23,0 0 1,-1-1-1,0 0 0,-1 0 1,7-13-1,-7 10 23,0-2 0,0 1 1,-2-1-1,0 0 0,-1 0 0,0-1 0,-1 1 1,-1-1-1,0 1 0,-1-1 0,-1 0 0,-3-27 1,3 40-43,-1 1 1,1 0 0,-1-1 0,0 1 0,0 0 0,1 0-1,-2-1 1,1 1 0,0 0 0,0 0 0,-1 0 0,-2-3-1,4 5-9,-1 0 0,1-1 0,0 1-1,-1 0 1,1 0 0,-1-1 0,1 1-1,0 0 1,-1 0 0,1 0-1,-1 0 1,1 0 0,-1 0 0,1 0-1,-1-1 1,1 1 0,-1 0 0,1 1-1,0-1 1,-1 0 0,1 0 0,-1 0-1,1 0 1,-1 0 0,0 1-1,-1 0 1,1 0-1,0-1 0,0 1 1,1 0-1,-1 0 1,0 0-1,0 0 0,0 0 1,1 0-1,-1 1 1,-1 1-1,-2 7 1,1 0-1,0 0 1,1 0 0,0 0-1,0 0 1,1 1 0,0-1 0,1 1-1,0-1 1,1 1 0,0-1-1,1 0 1,4 16 0,-6-23-4,1-1-1,0 0 1,0 0 0,0 1-1,1-1 1,-1 0 0,0 0-1,1 0 1,-1 0 0,1 0-1,0-1 1,0 1 0,0 0 0,0-1-1,0 1 1,0-1 0,0 0-1,0 0 1,3 2 0,-1-2 0,0-1-1,0 1 1,0 0 0,0-1 0,1 0 0,-1 0 0,0 0 0,0 0 0,0-1 0,7-2 0,6-2-4,1-1 0,-2-1 0,1-1 0,17-11 0,-34 19 4,15-9 4,-1 1 1,0-2-1,-1 0 0,0-1 0,21-21 0,-30 28-1,-1 0-1,0 0 1,0 0 0,0 0-1,-1 0 1,0-1-1,1 1 1,-1-1-1,-1 0 1,1 1 0,-1-1-1,0 0 1,0 0-1,0 0 1,-1 0-1,1 0 1,-1 0 0,0 0-1,-1 0 1,1 0-1,-1 0 1,0 0-1,-3-8 1,3 11-2,1 1-1,-1-1 1,1 1 0,-1 0-1,0-1 1,0 1 0,0 0-1,0-1 1,0 1-1,0 0 1,0 0 0,0 0-1,0 0 1,-2-1 0,3 2-1,-1-1 0,0 1 0,1 0 0,-1 0 0,0 0 0,0-1 0,1 1 0,-1 0 0,0 0 0,0 0 0,1 0 0,-1 0 0,0 0 0,1 0 0,-1 1 0,0-1 0,0 0 0,1 0 0,-1 1 0,0-1 0,0 1 0,-2 1 0,0 0-1,1 0 0,-1 0 1,1 1-1,-1 0 1,1-1-1,0 1 1,0 0-1,0 0 1,-2 5-1,-6 13 2,1-1 0,1 2 0,1-1 0,1 1 0,1 0 0,1 1 0,0-1 0,2 1 0,1-1 0,3 39 0,-2-56-37,1-1-1,-1 0 1,1 0 0,0 0 0,1 0 0,-1 0 0,1-1 0,-1 1 0,1 0 0,0-1-1,1 1 1,-1-1 0,1 1 0,4 4 0,-4-6-11,0 0 0,0 0 1,0 0-1,0 0 0,1-1 0,-1 1 0,1-1 0,-1 0 1,1 0-1,-1 0 0,1 0 0,-1-1 0,1 1 0,0-1 1,-1 0-1,7-1 0,-3 1 5,-1-1-1,1 0 1,-1-1-1,12-3 1,36-22-234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4.872"/>
    </inkml:context>
    <inkml:brush xml:id="br0">
      <inkml:brushProperty name="width" value="0.05" units="cm"/>
      <inkml:brushProperty name="height" value="0.05" units="cm"/>
    </inkml:brush>
  </inkml:definitions>
  <inkml:trace contextRef="#ctx0" brushRef="#br0">41 1 18460,'0'0'39,"0"0"-1,0 0 1,0 0-1,0 0 1,0 0 0,0 0-1,0 0 1,0 0 0,0 1-1,0-1 1,0 0 0,0 0-1,0 0 1,0 0 0,0 0-1,1 0 1,-1 0-1,0 0 1,0 0 0,0 0-1,0 0 1,0 0 0,0 0-1,0 0 1,0 0 0,0 0-1,0 0 1,0 0-1,1 0 1,-1 0 0,0 0-1,0 0 1,0 0 0,0 0-1,0 0 1,0 0 0,0 0-1,0 0 1,0 0-1,0 0 1,0 0 0,1 0-1,-1 0 1,0 0 0,0-1-1,0 1 1,0 0 0,0 0-1,0 0 1,0 0-1,0 0 1,0 0 0,0 0-1,0 0 1,0 0 0,0 0-1,0 0 1,0-1 0,0 1-1,0 0 1,0 0-1,3 14 1107,0 30-270,-3-35-501,4 74 316,0 33-45,35 210-1,-29-299-492,-3-22-54,-1-15-13,-5 1-66,1 0 1,-1 0-1,-1-1 0,0 1 1,0 0-1,-2-13 0,-13-59 33,11 61-36,-7-32 6,-3 1 0,-2 0 0,-43-95 0,57 142-24,8 18-6,13 23 2,-13-26-116,1-1 1,0 0-1,1 0 1,0-1-1,0 0 1,1-1-1,0 1 1,1-2-1,0 1 1,0-1-1,0-1 1,1 0 0,0 0-1,0-1 1,1-1-1,-1 0 1,1 0-1,0-1 1,0-1-1,0 0 1,0 0-1,0-2 1,1 1-1,-1-1 1,14-2 0,29-9-466</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5.295"/>
    </inkml:context>
    <inkml:brush xml:id="br0">
      <inkml:brushProperty name="width" value="0.05" units="cm"/>
      <inkml:brushProperty name="height" value="0.05" units="cm"/>
    </inkml:brush>
  </inkml:definitions>
  <inkml:trace contextRef="#ctx0" brushRef="#br0">148 61 18380,'-13'8'636,"1"1"-1,0 0 1,0 1-1,1 0 1,0 1 0,1 0-1,-15 22 1,19-25-495,1 0 1,1 0 0,-1 0 0,1 0 0,1 1-1,0 0 1,0 0 0,1-1 0,0 1-1,0 1 1,1-1 0,0 0 0,1 16-1,0-23-124,0 0 0,0 0 0,0 0-1,1 0 1,-1 0 0,0-1 0,1 1-1,0 0 1,-1 0 0,1-1-1,0 1 1,0 0 0,0-1 0,0 1-1,0-1 1,0 1 0,0-1 0,1 0-1,1 2 1,-2-2 0,1-1 0,-1 1-1,1-1 1,-1 1 0,1-1 0,-1 0-1,1 1 1,-1-1 0,1 0 0,-1 0-1,1 0 1,-1-1 0,1 1 0,-1 0-1,1 0 1,-1-1 0,1 1 0,1-2 0,4-1 35,0-1 0,0 0 1,0 0-1,-1 0 0,0-1 1,0 0-1,9-10 1,2-7 65,0 0 1,-1-1-1,-1-1 1,-1-1-1,-2 0 1,0 0 0,-2-1-1,-1-1 1,10-44-1,-23 92-79,-7 30-87,3 1 1,2 0 0,1 80 0,5-124-129,1-1 0,0 0 0,1 1 0,-1-1 1,2 0-1,2 7 0,-5-12 134,1-1-1,0 0 0,-1 0 1,1 0-1,0 0 1,-1 0-1,1 0 1,0 0-1,0 0 1,0 0-1,0-1 1,0 1-1,0 0 1,0 0-1,0-1 1,0 1-1,2 0 1,-1-1 22,-1 0 0,0 0 1,1 0-1,-1 0 0,0 0 1,1 0-1,-1-1 0,0 1 1,0-1-1,1 1 0,-1-1 1,0 1-1,0-1 0,0 1 1,1-1-1,-1 0 0,0 0 1,0 0-1,0 0 0,0 0 1,0-1-1,25-31-487</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5.681"/>
    </inkml:context>
    <inkml:brush xml:id="br0">
      <inkml:brushProperty name="width" value="0.05" units="cm"/>
      <inkml:brushProperty name="height" value="0.05" units="cm"/>
    </inkml:brush>
  </inkml:definitions>
  <inkml:trace contextRef="#ctx0" brushRef="#br0">211 70 17468,'0'-6'412,"0"0"183,-1 0 0,0-1 0,0 1 0,0 0 0,-4-12 0,4 17-493,1 0 0,0 0 1,-1 0-1,0 0 0,1 0 0,-1 0 0,1 1 1,-1-1-1,0 0 0,0 0 0,1 1 0,-1-1 1,0 1-1,0-1 0,0 0 0,0 1 0,-2-1 1,2 1 14,-1-1 1,1 1 0,-1 0 0,1 0 0,-1 0 0,1 1-1,-1-1 1,1 0 0,-1 1 0,1-1 0,-1 0-1,1 1 1,-1 0 0,1-1 0,-3 3 0,-4 2 29,0 1 0,1 0-1,0 0 1,0 1 0,0 0 0,1 0 0,0 0 0,0 1 0,1 0 0,-6 11 0,-2 5-62,2 1 1,-12 37-1,14-32 9,1 0 1,-8 62-1,15-77-63,0 0 1,1 0 0,0 0-1,1-1 1,1 1-1,0 0 1,1-1-1,7 21 1,-8-30-13,0 0 1,1 0-1,-1 0 1,1 0-1,0 0 0,0 0 1,1-1-1,-1 1 1,1-1-1,0 0 1,0-1-1,1 1 0,-1 0 1,1-1-1,-1 0 1,8 3-1,-5-3-95,0-1 0,0 0-1,1 0 1,-1-1 0,0 0 0,1 0-1,-1 0 1,0-1 0,1 0 0,-1-1-1,9-1 1,1-2-117,-1 0 0,0-1 0,0 0 0,-1-1 0,0-1 0,0-1 0,0 0 0,-1 0-1,-1-2 1,20-15 0,12-19-347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100"/>
    </inkml:context>
    <inkml:brush xml:id="br0">
      <inkml:brushProperty name="width" value="0.05" units="cm"/>
      <inkml:brushProperty name="height" value="0.05" units="cm"/>
    </inkml:brush>
  </inkml:definitions>
  <inkml:trace contextRef="#ctx0" brushRef="#br0">41 1 16604,'2'4'441,"-1"0"1,1 1 0,-1-1 0,0 1 0,0-1 0,-1 1 0,0 0 0,1-1 0,-2 7 0,-6 46 1591,3-30-1165,-10 76 631,4-35-792,-4 114 1,15-176-673,-1 0 1,0 0 0,1 0 0,3 9-1,-4-14-26,0 0 1,0 0-1,0 0 0,1 0 0,-1-1 0,0 1 1,1 0-1,-1 0 0,1 0 0,-1-1 0,1 1 1,-1 0-1,1-1 0,-1 1 0,1 0 0,0-1 0,-1 1 1,1-1-1,0 1 0,0-1 0,-1 1 0,1-1 1,0 0-1,0 1 0,0-1 0,0 0 0,-1 0 1,1 1-1,0-1 0,0 0 0,0 0 0,0 0 0,0 0 1,0 0-1,-1 0 0,1 0 0,0-1 0,0 1 1,0 0-1,0 0 0,0-1 0,-1 1 0,2-1 1,8-5 61,0-1 1,-1 0 0,0-1 0,-1 0 0,1 0 0,-1-1 0,13-18 0,4-4 77,64-73 268,144-155-597,-232 259 135,-1 0 0,0 0 0,0-1 0,1 1 0,-1 0 0,0 0 0,0 0 0,0 0 0,1 0 0,-1 0 0,0-1 0,0 1 0,0 0 0,0 0 0,1 0 0,-1 0 0,0-1 0,0 1 0,0 0 0,0 0 0,0-1 0,0 1 0,1 0 1,-1 0-1,0 0 0,0-1 0,0 1 0,0 0 0,0 0 0,0-1 0,0 1 0,0 0 0,0 0 0,0-1 0,0 1 0,0 0 0,0 0 0,0-1 0,-1 1 0,1 0 0,0 0 0,0-1 0,0 1 0,0 0 0,-12 1-435,-13 11-54,-7 1-189</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503"/>
    </inkml:context>
    <inkml:brush xml:id="br0">
      <inkml:brushProperty name="width" value="0.05" units="cm"/>
      <inkml:brushProperty name="height" value="0.05" units="cm"/>
    </inkml:brush>
  </inkml:definitions>
  <inkml:trace contextRef="#ctx0" brushRef="#br0">1 0 18532,'17'25'2024,"3"2"-1167,-1-2-369,6-4 1192,1 1-480,2-1-808,1-1-664,-3-5 328,-10-5-112,1-10-184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956"/>
    </inkml:context>
    <inkml:brush xml:id="br0">
      <inkml:brushProperty name="width" value="0.05" units="cm"/>
      <inkml:brushProperty name="height" value="0.05" units="cm"/>
    </inkml:brush>
  </inkml:definitions>
  <inkml:trace contextRef="#ctx0" brushRef="#br0">242 128 17284,'-1'-2'219,"0"-1"0,-1 1 0,1-1 0,-1 1 0,1-1 0,-1 1 0,0 0 0,0 0 0,0 0 0,0 0 0,-1 0 0,1 0 0,0 1 0,-1-1 0,1 1 0,-1-1 0,1 1 0,-1 0 0,0 0 0,0 0 0,1 0 0,-1 1 0,0-1 0,0 1 0,0 0 0,0 0 0,0 0 0,0 0 0,1 0 0,-1 1 0,-5 0 0,1 1 11,0 0 0,0 1 0,0-1 0,1 1 0,-1 1 0,1-1-1,0 1 1,0 0 0,0 0 0,1 1 0,-11 10 0,7-3-174,0 0 0,1 0 0,1 1 0,0 0 0,0 1 0,1-1-1,1 1 1,1 0 0,0 1 0,0-1 0,-1 16 0,5-27-57,0 1 0,0-1 1,0 0-1,0 0 0,0 0 0,0 0 0,1 0 0,0 0 1,0 0-1,0 0 0,0 0 0,0 0 0,0 0 1,1-1-1,-1 1 0,1 0 0,0-1 0,0 0 1,2 3-1,-2-3 5,0-1 0,0 0-1,0 0 1,0 0 0,0 0 0,0 0 0,1 0 0,-1 0 0,0-1 0,1 1 0,-1-1 0,0 0 0,1 0-1,-1 1 1,0-1 0,1-1 0,-1 1 0,0 0 0,1-1 0,-1 1 0,0-1 0,0 0 0,1 1-1,-1-1 1,4-2 0,6-4 28,-1 0-1,1-1 1,-1 0 0,0-1-1,-1 0 1,17-20-1,-1-2 109,24-37 1,-28 31 74,32-68 0,-25 43-29,-36 102-130,4-16-71,-1-1-60,-7 33-631,3 0 0,-1 91-1,9-139 364,1 19-441,0-26 740,-1 0 0,0 0 0,0 0 1,0 0-1,1 0 0,-1 0 0,1 0 0,-1 0 0,1 0 0,-1 0 0,1 0 0,-1 0 0,1 0 0,0 0 0,0-1 0,-1 1 0,1 0 1,2 1-1,-3-2 21,0 0 0,1 0 0,-1 0 1,1 1-1,0-1 0,-1 0 1,1 0-1,-1 0 0,1 0 0,-1 0 1,1 0-1,-1 0 0,1-1 1,-1 1-1,1 0 0,-1 0 0,1 0 1,-1 0-1,1-1 0,-1 1 1,0 0-1,1 0 0,-1-1 0,1 1 1,-1 0-1,1-1 0,-1 1 1,1-1-1,19-25-772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29.918"/>
    </inkml:context>
    <inkml:brush xml:id="br0">
      <inkml:brushProperty name="width" value="0.05" units="cm"/>
      <inkml:brushProperty name="height" value="0.05" units="cm"/>
    </inkml:brush>
  </inkml:definitions>
  <inkml:trace contextRef="#ctx0" brushRef="#br0">30 191 9618,'-10'2'2243,"9"-2"-1939,0 0-1,0 0 0,0 0 1,0 0-1,0 0 1,0 1-1,0-1 0,0 0 1,0 1-1,1-1 1,-1 0-1,0 1 0,0-1 1,0 1-1,1-1 1,-1 1-1,0 0 0,0-1 1,1 1-1,-1 0 1,0 1-1,1-2-214,0 0 0,0 0 1,0 1-1,1-1 0,-1 0 0,0 0 0,0 0 1,0 1-1,0-1 0,1 0 0,-1 0 1,0 0-1,0 0 0,1 0 0,-1 1 0,0-1 1,0 0-1,1 0 0,-1 0 0,0 0 0,0 0 1,1 0-1,-1 0 0,0 0 0,0 0 1,1 0-1,-1 0 0,0 0 0,0 0 0,1 0 1,-1 0-1,0 0 0,1 0 0,-1 0 0,0 0 1,0-1-1,1 1 0,-1 0 0,13-2 937,34-15 166,0-1-1,-2-3 1,55-33-1,-98 53-1186,0 0 0,1-1 1,-1 1-1,0-1 0,1 0 0,-1 1 0,0-1 0,0 0 0,-1-1 0,1 1 0,0 0 0,-1 0 0,1-1 1,-1 1-1,0-1 0,1 1 0,-1-1 0,-1 1 0,2-5 0,-2 5-1,0 0-1,0 0 1,0 0 0,-1 0-1,1 1 1,-1-1-1,1 0 1,-1 0 0,0 0-1,0 1 1,1-1 0,-1 1-1,0-1 1,0 0 0,-1 1-1,1 0 1,0-1-1,-1 1 1,1 0 0,0-1-1,-1 1 1,1 0 0,-1 0-1,0 0 1,1 1-1,-1-1 1,0 0 0,0 0-1,-1 0 1,-2 0 12,0 0 1,1 0-1,-1 0 0,0 1 0,0 0 1,0 0-1,1 0 0,-1 0 1,0 1-1,0 0 0,1 0 1,-1 0-1,0 0 0,1 1 0,-1 0 1,1 0-1,0 0 0,0 0 1,0 1-1,0-1 0,-6 6 1,2-2 29,1 0 1,1 1 0,-1-1 0,1 1 0,0 1-1,1-1 1,0 1 0,0 0 0,0 0 0,-4 11 0,8-16-31,0-1 1,0 1-1,0 1 1,0-1 0,0 0-1,1 0 1,-1 0 0,1 0-1,0 0 1,0 1 0,0-1-1,0 0 1,0 0 0,1 0-1,0 0 1,0 0 0,-1 1-1,2-1 1,-1-1 0,0 1-1,1 0 1,-1 0 0,1 0-1,0-1 1,0 1 0,0-1-1,0 1 1,0-1 0,0 0-1,1 0 1,-1 0 0,1 0-1,0 0 1,-1-1 0,5 3-1,4 0-178,1 1 0,0-2 0,-1 0 0,1 0-1,0-1 1,1 0 0,22 0 0,-9-2-408,1-1-1,-1-2 1,42-8-1,-27-2-128</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7.374"/>
    </inkml:context>
    <inkml:brush xml:id="br0">
      <inkml:brushProperty name="width" value="0.05" units="cm"/>
      <inkml:brushProperty name="height" value="0.05" units="cm"/>
    </inkml:brush>
  </inkml:definitions>
  <inkml:trace contextRef="#ctx0" brushRef="#br0">106 0 19308,'-3'24'1044,"-1"0"0,-1 0 0,-10 27-1,-6 25 513,17-61-1329,1 1 1,0 0-1,2 0 1,0 0 0,2 31-1,-1-46-218,0 1-1,0-1 1,0 0-1,1 1 1,-1-1-1,0 0 1,1 0 0,0 1-1,-1-1 1,1 0-1,0 0 1,-1 0-1,1 0 1,0 0-1,0 0 1,0 0-1,0 0 1,0 0-1,0 0 1,0 0-1,0 0 1,0-1-1,0 1 1,1-1 0,-1 1-1,0-1 1,0 1-1,1-1 1,-1 1-1,0-1 1,1 0-1,-1 0 1,0 0-1,1 0 1,-1 0-1,0 0 1,1 0-1,-1 0 1,0-1-1,1 1 1,-1 0 0,2-1-1,7-3 2,-1 1-1,0-1 1,1 0-1,11-9 1,-12 8-6,1 0-2,0-2-5,1 1 0,1 0 0,-1 1-1,1 1 1,13-4 0,-23 8 1,0-1-1,1 1 1,-1-1-1,1 1 1,-1 0-1,1 0 1,-1 0-1,1 0 1,-1 1-1,1-1 1,-1 1-1,1-1 1,-1 1-1,0 0 0,1 0 1,-1 0-1,0 0 1,0 0-1,0 1 1,0-1-1,0 1 1,0-1-1,0 1 1,0 0-1,-1 0 1,1 0-1,-1 0 1,1 0-1,-1 0 1,0 0-1,2 4 1,0-1 12,-1 0 0,0 1 1,0-1-1,-1 0 0,0 1 0,0 0 1,0-1-1,-1 1 0,1 0 0,-1-1 1,0 1-1,-1 0 0,0-1 1,0 1-1,0-1 0,-2 7 0,-1-3 77,1-1 0,-1 0 0,0-1-1,-1 1 1,0-1 0,0 0 0,-1 0 0,1 0-1,-14 11 1,9-10 27,1-1-1,-1 0 1,-1 0 0,1-1-1,-1-1 1,0 0 0,-13 5-1,16-8-86,0 0 0,0 0 1,0 0-1,0-1 0,0 0 0,0-1 0,-1 1 0,1-2 0,0 1 0,-11-3 1,16 2-118,0 0 0,0 0 0,-1 0 1,1 0-1,0 0 0,0-1 1,1 0-1,-1 1 0,0-1 0,0 0 1,1-1-1,-1 1 0,1 0 1,0-1-1,0 1 0,-3-5 1,2 2-18,1 0 1,-1 0 0,1 0 0,1-1 0,-1 1-1,1-1 1,0 1 0,-1-11 0,1-22-463</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8.515"/>
    </inkml:context>
    <inkml:brush xml:id="br0">
      <inkml:brushProperty name="width" value="0.05" units="cm"/>
      <inkml:brushProperty name="height" value="0.05" units="cm"/>
    </inkml:brush>
  </inkml:definitions>
  <inkml:trace contextRef="#ctx0" brushRef="#br0">81 654 13667,'10'-9'1045,"0"-2"-1,-1 1 1,16-24 0,-22 29-611,0 0 0,0-1 0,0 0 0,0 1 0,-1-1-1,0 0 1,-1 0 0,1 0 0,-1 0 0,0 0 0,0-8 0,-1 13-355,0 0 0,0-1 0,0 1 0,0 0 0,0 0 0,0 0 0,0 0 0,0 0 0,-1 0 1,1 0-1,0 0 0,-1 0 0,1 0 0,-1 0 0,1 0 0,-1 0 0,0 0 0,1 0 0,-1 0 0,0 0 0,1 0 0,-1 1 0,0-1 0,0 0 0,0 0 0,0 1 0,0-1 1,0 1-1,0-1 0,0 1 0,0-1 0,0 1 0,0 0 0,0 0 0,0-1 0,0 1 0,0 0 0,-1 0 0,1 0 0,0 0 0,0 0 0,0 0 0,0 0 0,0 1 1,0-1-1,-2 1 0,-1 0 16,0 0 0,-1 1 0,1 0 0,0 0 0,0 0 0,0 1 0,0-1 0,0 1 0,0 0 0,-3 4 0,-2 4-78,0 0 0,2 1 1,-1 0-1,1 0 0,1 1 1,0-1-1,1 2 0,1-1 0,0 0 1,0 1-1,1 0 0,1 0 0,1 0 1,0 0-1,0 0 0,1 0 0,3 19 1,-3-31-21,1 0 1,-1 0 0,0-1 0,1 1 0,-1 0 0,1 0-1,0 0 1,0 0 0,0 0 0,0-1 0,0 1-1,0 0 1,0-1 0,0 1 0,1-1 0,-1 1 0,0-1-1,1 1 1,-1-1 0,1 0 0,2 1 0,-2-1 1,-1-1 1,1 0 0,0 0 0,0 1 0,0-1-1,0 0 1,0-1 0,0 1 0,0 0-1,-1 0 1,1-1 0,0 1 0,0-1-1,0 0 1,-1 0 0,1 1 0,3-3 0,5-4 11,-1 0 1,1-1 0,-1 0 0,0 0 0,10-13-1,0-3 45,-1 0-1,-2-2 0,0 0 1,-1 0-1,-2-1 0,-1-1 1,11-37-1,-21 61-42,-1 0 0,0-1 0,0 1 0,0-1 0,-1 1-1,0-1 1,1 1 0,-2-9 0,1 13-12,0 0-1,-1 0 0,1 0 1,0 0-1,0-1 1,0 1-1,0 0 0,0 0 1,-1 0-1,1 0 1,0 0-1,0 0 0,0 0 1,0 0-1,-1 0 1,1 0-1,0 0 0,0 0 1,0 0-1,0 0 1,-1 0-1,1 0 0,0 0 1,0 0-1,0 0 1,0 0-1,-1 0 0,1 0 1,0 0-1,0 0 1,0 0-1,0 0 0,-1 0 1,1 0-1,0 1 1,0-1-1,0 0 0,0 0 1,0 0-1,-1 0 1,1 0-1,0 0 1,0 1-1,0-1 0,0 0 1,0 0-1,0 0 1,0 0-1,0 1 0,0-1 1,0 0-1,0 0 1,0 0-1,0 1 0,-8 11 7,1 9-7,1 0 0,0 0 0,2 1 0,0 0 0,2 0 0,0 0 0,2 34 0,0-51 3,1-1-1,-1 1 1,1 0-1,0-1 0,0 1 1,1-1-1,-1 1 0,1-1 1,0 1-1,3 4 0,-4-8 0,0 0-1,0 0 0,0 0 1,0 1-1,0-1 0,0 0 1,0-1-1,1 1 0,-1 0 1,0 0-1,0 0 0,1-1 1,-1 1-1,1-1 0,-1 1 1,1-1-1,-1 0 0,0 1 0,1-1 1,-1 0-1,1 0 0,-1 0 1,1 0-1,-1 0 0,1 0 1,-1-1-1,1 1 0,-1 0 1,1-1-1,-1 1 0,1-1 1,-1 0-1,0 1 0,2-2 1,6-3 8,-1-1 0,1 0 1,-1 0-1,0-1 0,-1 0 1,1 0-1,-1-1 1,-1 0-1,0 0 0,7-11 1,0-4 31,0 0 0,17-45 0,-28 62-38,0 0-1,0 0-1,0 1 1,-1-1 0,2-9 0,-14 44-20,10-26 15,-6 24-7,1 1 0,1-1 0,1 1 0,2-1 0,1 41 0,1-67 9,0 3-2,1 1 1,0-1 0,0 1 0,0-1-1,2 6 1,-3-10 2,1 1-1,-1 0 1,0 0-1,1-1 0,-1 1 1,1 0-1,-1-1 1,1 1-1,-1 0 1,1-1-1,-1 1 1,1-1-1,-1 1 1,1-1-1,0 1 1,-1-1-1,1 1 0,0-1 1,0 0-1,-1 1 1,1-1-1,0 0 1,0 0-1,0 0 1,-1 1-1,1-1 1,0 0-1,0 0 1,0 0-1,-1 0 0,1 0 1,0-1-1,0 1 1,0 0-1,-1 0 1,1 0-1,0-1 1,0 1-1,1-1 1,7-4 4,-1-1 0,0 0 0,0 0 0,0 0 0,0-1 1,-1-1-1,0 1 0,-1-1 0,9-12 0,5-11 29,20-42 1,16-39 34,-62 156-120,0-11 29,1-1-1,2 1 1,1 0 0,3 46-1,0-74 22,-1-1 1,1 1-1,0-1 0,1 0 1,2 9-1,-3-12 1,-1 0 0,1 0 0,-1 0 0,1 0 0,-1-1 0,1 1 0,-1 0 0,1 0 0,0-1 0,-1 1 0,1 0 0,0-1 0,0 1 1,-1-1-1,1 1 0,0-1 0,0 1 0,0-1 0,0 1 0,0-1 0,0 0 0,-1 0 0,1 1 0,0-1 0,0 0 0,0 0 0,0 0 0,0 0 0,0 0 0,0 0 0,0 0 0,0-1 0,0 1 0,2-1 1,1-1-1,0 0 1,0 0 0,0 0-1,-1-1 1,1 0 0,0 1-1,-1-2 1,0 1 0,4-4-1,27-38 0,-21 26 0,30-44 2,-3-2 0,38-83-1,47-147-135,-110 248 89,-10 31-30,11-28 0,-16 67-89,-50 140-24,14-55 167,20-50 27,2 1 0,-6 62 1,17-97 7,1 0 0,2 0 0,0 0 0,2 0 1,1 0-1,0 0 0,2-1 0,8 24 0,-7-30 1,-5-19-69,-8-26-112,-34-81-359,-78-150 0,117 255 557,0 0-1,1 0 1,-1 0-1,1 0 1,-1 0-1,0-7 1,2 10-20,0 0 0,0 0 0,0 0 0,0 0 0,0 0 0,1 1 0,-1-1 0,0 0 1,1 0-1,-1 0 0,0 0 0,1 1 0,-1-1 0,1 0 0,-1 0 0,1 1 0,-1-1 1,1 0-1,0 1 0,-1-1 0,1 1 0,0-1 0,0 1 0,-1-1 0,1 1 0,0-1 0,0 1 1,0 0-1,0-1 0,-1 1 0,1 0 0,0 0 0,0 0 0,0-1 0,0 1 0,1 0 1,27-2 183,0 1 1,47 4-1,-4 0-403,75-3-463,-105-2 471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0.934"/>
    </inkml:context>
    <inkml:brush xml:id="br0">
      <inkml:brushProperty name="width" value="0.05" units="cm"/>
      <inkml:brushProperty name="height" value="0.05" units="cm"/>
    </inkml:brush>
  </inkml:definitions>
  <inkml:trace contextRef="#ctx0" brushRef="#br0">19 74 16628,'0'-5'414,"-2"-5"123,1 0 1,0 0-1,1 0 1,2-15 0,-2 25-519,0 0 1,0 0 0,0 0 0,0 0 0,0-1 0,0 1 0,0 0 0,0 0 0,0 0 0,0 0 0,0 0 0,0 0 0,0 0 0,0 0 0,0-1 0,0 1 0,0 0 0,0 0 0,0 0-1,0 0 1,0 0 0,0 0 0,0 0 0,0 0 0,0-1 0,0 1 0,0 0 0,0 0 0,0 0 0,0 0 0,0 0 0,1 0 0,-1 0 0,0 0 0,0 0 0,0 0 0,0 0-1,0 0 1,0 0 0,0 0 0,0 0 0,1-1 0,-1 1 0,0 0 0,0 0 0,0 0 0,0 0 0,0 0 0,0 0 0,0 0 0,1 0 0,-1 1 0,0-1 0,0 0 0,0 0-1,0 0 1,0 0 0,0 0 0,0 0 0,0 0 0,0 0 0,1 0 0,-1 0 0,0 0 0,0 0 0,0 0 0,0 0 0,0 1 0,4 9 901,0 31 56,-1 0 0,-6 69 0,2-74-704,-8 160 641,-3 102-144,14-262-687,2-23-37,-4-13-45,0 0 0,0 0 0,0 0 1,0 0-1,1 0 0,-1 0 0,0 0 0,0 0 0,0 0 0,0 0 0,1 0 0,-1 0 0,0 0 0,0 0 0,0 0 0,0 0 0,1 0 0,-1-1 0,0 1 0,0 0 0,0 0 1,0 0-1,1 0 0,-1 0 0,0 0 0,0 0 0,0-1 0,0 1 0,0 0 0,0 0 0,0 0 0,0 0 0,1 0 0,-1-1 0,0 1 0,0 0 0,0 0 0,0 0 0,0 0 1,0-1-1,0 1 0,0 0 0,0 0 0,0 0 0,0 0 0,0-1 0,0 1 0,0 0 0,0 0 0,0 0 0,0-1 0,3-12 18,1 0 1,-2-1-1,0 0 0,1-21 0,-4-61 55,0 66-56,-1-37 63,-19-123 0,14 162-56,9 71-5,0-28-28,0-1 0,2 0 0,0 1 0,0-1 1,1-1-1,1 1 0,1-1 0,-1 0 0,15 19 0,-19-30 6,0 0 0,0 0-1,0 0 1,0 0 0,0 0-1,0 0 1,1-1 0,-1 1-1,1-1 1,-1 0 0,1 0 0,0 0-1,-1 0 1,1 0 0,0 0-1,0-1 1,-1 1 0,1-1-1,0 0 1,0 0 0,0 0-1,0 0 1,0 0 0,-1-1 0,1 1-1,0-1 1,0 0 0,-1 0-1,1 0 1,0 0 0,-1 0-1,1-1 1,-1 1 0,4-4 0,6-3-6,-1-1 0,-1 0 0,0-1 0,0 0 0,16-21 0,-9 7 11,-2 0 0,0-1 0,-1 0 0,-2-1 0,0-1 0,-2 0 0,-1 0 0,-1-1 0,-1 0 0,-2 0 0,2-32 0,-7 57-3,0 1 1,0-1-1,0 1 0,0-1 1,-1 0-1,1 1 0,-1-1 0,-1-3 1,2 6-1,0-1 0,-1 0 0,1 1 0,0-1 0,-1 0 0,1 1 0,-1-1 0,1 1 0,-1-1 0,1 1 0,-1-1 0,1 1 0,-1-1 0,1 1 0,-1 0 0,0-1 0,1 1 0,-1 0 0,0-1 0,0 1 0,-1 0 0,0 0-1,1 0 1,-1 1 0,0-1-1,1 1 1,-1-1-1,1 1 1,-1 0 0,0-1-1,1 1 1,0 0 0,-1 0-1,1 0 1,0 0-1,-1 0 1,1 1 0,0-1-1,0 0 1,0 1-1,0-1 1,0 0 0,0 1-1,1-1 1,-2 2 0,-13 29-11,1 0 0,2 1 1,1 0-1,-7 37 1,15-57 6,-20 95 23,21-92-17,0 0 0,1 0 0,1 0 0,3 28-1,-3-42 0,1-1 0,-1 1 0,0-1 0,0 1 0,1-1-1,-1 1 1,0-1 0,1 1 0,0-1 0,-1 0 0,1 1-1,0-1 1,0 0 0,-1 0 0,1 1 0,0-1 0,0 0-1,0 0 1,1 0 0,-1 0 0,0 0 0,0-1 0,0 1-1,1 0 1,-1 0 0,0-1 0,1 1 0,-1-1 0,1 1-1,-1-1 1,1 0 0,-1 1 0,1-1 0,-1 0 0,1 0-1,-1 0 1,1 0 0,-1 0 0,1 0 0,-1-1 0,3 0-1,5-1 1,1-2 0,-1 1 0,0-1 0,0-1 0,9-5 0,-9 5-4,-2 1 1,5-3-2,0 0 1,0 2-1,0-1 1,16-3-1,-26 8 3,1 0-1,0 1 1,0-1 0,-1 1-1,1 0 1,0-1-1,0 1 1,0 1 0,-1-1-1,1 0 1,0 1-1,0-1 1,0 1 0,-1 0-1,1 0 1,0 0-1,-1 0 1,1 0 0,-1 1-1,1-1 1,-1 1-1,0 0 1,0-1 0,0 1-1,4 4 1,-1 1-2,0 0 0,-1 1 0,0-1 0,0 1-1,-1 0 1,0 0 0,-1 0 0,3 9 0,7 69-8,-4-25 28,-3-86-53,-4 14-182,0 8-44,-1-1-1,1 1 1,-1 0-1,0 0 1,0-1-1,0 1 0,0 0 1,0-1-1,-1 1 1,0 0-1,0 0 1,-1-3-1,0 6-369,1 6-208</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1.333"/>
    </inkml:context>
    <inkml:brush xml:id="br0">
      <inkml:brushProperty name="width" value="0.05" units="cm"/>
      <inkml:brushProperty name="height" value="0.05" units="cm"/>
    </inkml:brush>
  </inkml:definitions>
  <inkml:trace contextRef="#ctx0" brushRef="#br0">1 169 11811,'21'5'2912,"-1"-1"0,27 1 1,-37-5-2351,0 0-1,-1-1 1,1 0 0,-1-1-1,1 1 1,-1-2 0,12-3-1,-13 2-323,1 0-1,-1-1 1,1 1-1,-1-2 1,-1 1-1,1-1 1,13-13-1,-18 16-194,0 0 0,0-1-1,0 1 1,-1-1 0,1 1 0,-1-1-1,0 0 1,0 0 0,0 0-1,0 0 1,-1-1 0,1 1-1,-1 0 1,-1-1 0,1 1-1,0 0 1,-1-1 0,0 1 0,0-5-1,-1 7-34,1 1-1,0-1 0,-1 1 0,1-1 1,-1 1-1,1-1 0,-1 1 1,0 0-1,1-1 0,-1 1 0,0 0 1,0 0-1,0-1 0,0 1 1,0 0-1,0 0 0,-1 0 0,1 0 1,0 0-1,0 1 0,-1-1 1,1 0-1,0 1 0,-1-1 0,1 1 1,-1-1-1,1 1 0,-1-1 1,1 1-1,-1 0 0,1 0 1,-1 0-1,1 0 0,-1 0 0,1 0 1,-1 0-1,-1 1 0,-3 0 5,1 0 0,0 0 0,-1 1-1,1 0 1,0 0 0,0 0 0,0 1-1,0 0 1,-6 4 0,-1 3-4,1 0 0,0 1 0,1 0 0,0 0 0,1 1 0,0 1 0,1-1 0,1 1 0,0 1 0,0 0 0,1 0 0,1 0 0,1 0 0,0 1 0,0 0 0,0 15 0,3-26-8,1 1 0,0 0 1,0-1-1,0 1 0,1-1 0,0 1 0,0 0 0,0-1 0,0 0 1,1 1-1,0-1 0,2 4 0,-3-5-24,1-1 0,-1 0-1,1 0 1,0 0 0,0 0 0,0 0 0,0 0-1,1 0 1,-1-1 0,0 1 0,1-1-1,-1 1 1,1-1 0,-1 0 0,1 0 0,0 0-1,-1-1 1,1 1 0,0-1 0,0 1-1,3-1 1,12 0-192,0-2 0,0 0 0,-1-1 0,1 0 0,-1-2 0,27-9 0,17-10-149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2.592"/>
    </inkml:context>
    <inkml:brush xml:id="br0">
      <inkml:brushProperty name="width" value="0.05" units="cm"/>
      <inkml:brushProperty name="height" value="0.05" units="cm"/>
    </inkml:brush>
  </inkml:definitions>
  <inkml:trace contextRef="#ctx0" brushRef="#br0">297 45 14955,'0'-2'269,"0"-1"0,0 0-1,-1 0 1,1 0 0,-1 0-1,1 0 1,-1 0 0,0 0-1,0 1 1,-2-4 0,3 5-165,-1 0 0,0 1 0,1-1 0,-1 0 0,0 0 0,1 1 0,-1-1 0,0 1 0,0-1 0,0 1 0,0-1 0,1 1 0,-1-1 0,0 1 0,0 0 0,0-1 0,0 1 0,0 0 0,0 0 0,0 0 0,0 0 0,0 0 0,0 0 0,0 0 0,0 0 0,0 0 0,0 0 0,0 0 0,0 1 0,0-1 0,0 0 0,0 1 0,1-1 0,-1 1 0,-1 0 0,-18 9 703,1 1-1,0 0 1,-32 27 0,34-24-703,1 1 0,0 1 0,1 1-1,1 0 1,1 1 0,-19 33 0,28-43-68,0 0 0,1 0 0,0 1 0,0-1-1,1 1 1,0-1 0,0 15 0,1-21-30,1 0 0,0-1 0,0 1 1,0 0-1,0-1 0,0 1 0,0 0 0,1-1 1,-1 1-1,0-1 0,1 1 0,-1 0 1,1-1-1,0 1 0,-1-1 0,1 1 1,0-1-1,0 0 0,0 1 0,0-1 0,0 0 1,0 0-1,1 1 0,-1-1 0,0 0 1,1 0-1,-1 0 0,0-1 0,1 1 0,-1 0 1,1 0-1,-1-1 0,1 1 0,0-1 1,-1 0-1,1 1 0,-1-1 0,1 0 0,0 0 1,-1 0-1,1 0 0,0 0 0,-1 0 1,1 0-1,0-1 0,2 0 0,4-1-1,-1 0 0,1-1 0,0 0 1,-1 0-1,1-1 0,-1 0 0,0 0 0,-1-1 0,1 0 0,-1 0 0,0 0 0,8-10 0,5-6 47,-2 0 1,20-33-1,-17 21 162,-3-1 0,17-42 0,-21 44 139,-18 70 89,4-24-393,-1-1-23,-2 25-5,1 0 0,1 0-1,6 60 1,-4-95-20,1 0-1,-1 0 1,1 0 0,0 0-1,0 0 1,0 0 0,0-1-1,0 1 1,1 0 0,-1-1-1,1 1 1,0-1 0,2 4-1,-3-6 1,0 1 0,0 0 0,1-1 0,-1 1-1,0-1 1,0 0 0,0 1 0,1-1 0,-1 0-1,0 0 1,1 1 0,-1-1 0,0 0 0,0 0-1,1-1 1,-1 1 0,0 0 0,0 0 0,1-1 0,-1 1-1,0 0 1,0-1 0,1 1 0,-1-1 0,0 0-1,0 1 1,0-1 0,0 0 0,0 0 0,0 0-1,0 1 1,1-3 0,20-18 11,-1-1-1,35-47 1,-35 41 12,42-43 0,-61 69-24,0 0 0,0 1 1,0-1-1,0 0 0,0 1 0,0 0 1,0-1-1,1 1 0,-1 0 0,1 0 1,-1 0-1,1 0 0,-1 1 1,4-1-1,-4 1 0,-1 0 0,0 0 1,0 1-1,0-1 0,0 0 1,0 1-1,0-1 0,1 1 1,-1-1-1,0 1 0,0 0 1,-1 0-1,1-1 0,0 1 1,0 0-1,0 0 0,0 0 1,-1 0-1,1 0 0,0 0 1,-1 0-1,1 0 0,-1 0 0,1 0 1,-1 0-1,0 0 0,1 0 1,-1 1-1,0-1 0,0 0 1,0 0-1,0 2 0,2 13 3,0 0 0,-2 19-1,-1-22 2,2 0 0,-1 1 0,2-1 0,3 17 0,-5-29-2,0 0 0,0-1-1,1 1 1,-1 0 0,0 0 0,1 0-1,-1-1 1,1 1 0,-1 0-1,1-1 1,-1 1 0,1 0 0,-1-1-1,1 1 1,0-1 0,-1 1-1,1-1 1,0 1 0,0-1 0,-1 1-1,1-1 1,0 1 0,0-1-1,-1 0 1,1 0 0,0 0-1,0 1 1,0-1 0,0 0 0,0 0-1,-1 0 1,1 0 0,0 0-1,0 0 1,0 0 0,0-1 0,0 1-1,-1 0 1,1 0 0,0-1-1,0 1 1,-1 0 0,1-1 0,0 1-1,0-1 1,-1 1 0,2-2-1,5-2 15,0-1 0,0 0 0,10-11 0,-17 16-16,46-46 76,-30 28-46,1 1 0,1 0 0,0 1 0,36-23 0,-51 38-29,0-1-1,-1 1 1,1 0-1,0 0 1,-1 0-1,1 0 1,0 0-1,0 0 1,0 1-1,0-1 1,0 1-1,0 0 0,0 0 1,0 0-1,0 1 1,0-1-1,0 0 1,0 1-1,3 1 1,-3 0-1,1 0 0,-1 0 0,0 0 0,0 0 0,-1 0 0,1 1 0,0 0 0,-1-1 1,1 1-1,-1 0 0,0 0 0,0 0 0,0 0 0,2 7 0,24 53 4,-28-62-3,1-1 1,-1 1-1,0-1 0,1 1 0,-1-1 1,1 1-1,-1-1 0,1 1 0,-1-1 1,1 0-1,-1 1 0,1-1 0,-1 0 1,1 0-1,-1 1 0,1-1 0,0 0 1,-1 0-1,1 0 0,-1 1 0,1-1 1,0 0-1,-1 0 0,1 0 0,0 0 1,-1 0-1,1 0 0,-1-1 0,1 1 1,0 0-1,-1 0 0,1 0 0,-1 0 1,1-1-1,0 1 0,-1 0 0,1-1 1,-1 1-1,1 0 0,-1-1 1,1 1-1,0-1 0,20-22 13,-20 20-11,9-10 11,25-31 11,-33 42-26,0 0 1,0 0-1,0 1 0,0-1 1,0 0-1,0 1 1,1-1-1,-1 1 1,0 0-1,1 0 0,-1 0 1,1 0-1,-1 0 1,1 0-1,0 1 1,3-1-1,-4 1 0,0 1 0,-1-1 0,1 1 0,-1-1 0,1 1 0,-1 0 0,1 0 0,-1 0 0,1 0 0,-1 0 0,0 0 0,1 0 0,-1 0 0,0 0 0,0 1 0,0-1 0,0 0 0,0 1 0,0-1 0,0 1 0,-1-1 0,1 1 0,-1-1 0,1 1 0,-1-1 0,1 1 0,-1 3 0,2 6-28,0 0 0,0 20 0,-2-28 15,0-1 10,1 4-103,-1-1 1,0 0-1,0 0 0,-1 1 0,1-1 1,-1 0-1,0 0 0,-4 10 1,0-8-52,-1-12-55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3.647"/>
    </inkml:context>
    <inkml:brush xml:id="br0">
      <inkml:brushProperty name="width" value="0.05" units="cm"/>
      <inkml:brushProperty name="height" value="0.05" units="cm"/>
    </inkml:brush>
  </inkml:definitions>
  <inkml:trace contextRef="#ctx0" brushRef="#br0">231 56 16828,'0'-1'136,"1"0"1,0-1 0,-1 1 0,1-1 0,-1 1 0,0-1 0,1 1 0,-1-1 0,0 0-1,0 1 1,0-1 0,0 1 0,0-1 0,0 1 0,-1-1 0,1 1 0,0-1-1,-1 0 1,1 1 0,-1 0 0,0-1 0,1 1 0,-1-1 0,0 1 0,0 0 0,0 0-1,0-1 1,0 1 0,0 0 0,0 0 0,0 0 0,-1 0 0,1 0 0,0 0-1,-1 0 1,1 1 0,0-1 0,-1 0 0,1 1 0,-1-1 0,1 1 0,-1 0 0,1-1-1,-1 1 1,0 0 0,-2 0 0,-3 0 116,1 0 1,0 0-1,-1 1 1,1 0-1,0 0 0,0 0 1,0 1-1,0 0 0,0 0 1,-10 6-1,7-2-155,-1 1 1,2 0-1,-1 0 0,1 1 0,0 0 1,0 1-1,1-1 0,0 1 0,-8 15 1,11-16-85,0 0 1,0 0-1,0 0 1,1 1-1,0-1 1,1 1-1,0 0 1,1 0-1,-1 0 1,1 0-1,1 0 1,1 11-1,-1-18-12,0-1-1,0 1 0,0 0 1,0-1-1,1 1 1,-1 0-1,1-1 0,-1 1 1,1 0-1,0-1 1,0 1-1,-1-1 0,1 0 1,0 1-1,0-1 0,0 0 1,1 1-1,-1-1 1,0 0-1,0 0 0,1 0 1,1 1-1,-1-1 1,0-1 0,0 1 0,0-1 0,0 1 0,1-1 0,-1 0-1,0 0 1,0 0 0,0 0 0,0 0 0,1-1 0,-1 1 0,0-1-1,4-1 1,3-1 6,0-1 0,-1-1 0,0 1 0,1-2 0,-1 1 0,11-11 0,-6 3 15,0 0 1,-2 0-1,17-24 0,-24 30-4,0 1 0,0-1 1,0 0-1,-1 0 0,0 0 0,-1 0 0,1-1 1,-1 1-1,-1-1 0,2-13 0,-3 21-14,0-1 0,0 0-1,1 1 1,-1-1-1,0 0 1,0 1 0,0-1-1,0 0 1,-1 1 0,1-1-1,0 0 1,0 1 0,0-1-1,-1 0 1,1 1 0,0-1-1,0 0 1,-1 1 0,1-1-1,-1 1 1,1-1 0,-1 0-1,0 1-1,1 0 1,-1 0-1,1 1 1,-1-1-1,1 0 0,-1 0 1,1 1-1,-1-1 0,1 0 1,0 1-1,-1-1 0,1 0 1,-1 1-1,1-1 0,0 1 1,-1-1-1,1 1 0,0-1 1,-1 1-1,1 0 0,-15 30 64,12-24-61,1 0 0,0 1 0,1-1 0,0 1 0,0-1 0,1 1-1,-1-1 1,2 1 0,0 8 0,-1-16-6,0 1 0,0-1 0,0 1 1,0 0-1,0-1 0,1 1 0,-1-1 0,0 1 0,0-1 0,0 1 1,1-1-1,-1 0 0,0 1 0,0-1 0,1 1 0,-1-1 1,1 1-1,-1-1 0,0 0 0,1 1 0,-1-1 0,1 0 0,-1 1 1,1-1-1,-1 0 0,1 0 0,-1 0 0,1 1 0,-1-1 1,1 0-1,-1 0 0,1 0 0,-1 0 0,1 0 0,0 0 0,1 0 2,-1-1-1,1 0 0,-1 1 0,1-1 0,-1 0 0,1 0 0,-1 0 0,1 0 0,-1 0 0,0 0 0,2-2 0,27-37 21,22-65 27,-44 86-41,-5 17-1,-1 7-6,-1 7-2,-3 23 3,0 2-11,3 41 0,-1-75 9,0-1 1,0 0-1,1 0 1,-1 0-1,1 0 1,-1 0-1,1 0 1,0 0-1,0 0 1,0 0-1,0 0 1,0-1-1,0 1 1,0 0-1,3 2 1,-3-3-1,0-1 0,0 1 1,0-1-1,0 1 0,0-1 0,1 1 1,-1-1-1,0 0 0,0 1 0,0-1 1,1 0-1,-1 0 0,0 0 0,0 0 0,1 0 1,-1 0-1,0-1 0,0 1 0,0 0 1,1-1-1,-1 1 0,0 0 0,0-1 1,0 1-1,0-1 0,0 0 0,2-1 1,15-10 2,31-27 1,-37 28-2,-1 1 0,2 1-1,-1 0 1,1 0-1,25-11 1,-36 20-2,-1-1 0,1 0 0,0 0-1,0 1 1,0-1 0,0 1 0,-1 0 0,1 0 0,0-1 0,0 1 0,0 0-1,0 1 1,0-1 0,0 0 0,0 0 0,0 1 0,0-1 0,-1 1-1,1 0 1,0 0 0,0-1 0,-1 1 0,1 0 0,0 0 0,-1 0 0,3 3-1,0 1 0,0 0 0,0 1 0,0 0 0,-1 0 0,1 0 0,2 7 0,-5-8 1,1-1 0,0 1-1,0-1 1,0 0-1,1 1 1,0-1-1,-1 0 1,1-1 0,1 1-1,-1-1 1,1 1-1,4 3 1,-5-6 1,-1-1 0,0 1 0,0-1 0,0 1 0,0-1 0,0 0 0,1 0 0,-1 0 1,0 0-1,0 0 0,0-1 0,0 1 0,1 0 0,-1-1 0,0 0 0,0 0 0,0 1 0,0-1 0,0 0 0,2-3 0,7-2 4,-1-2-1,13-11 0,-11 9-6,-6 5 4,1-1 2,1 0-1,-1 1 0,1-1 1,0 2-1,10-6 1,-16 10-5,0-1 0,0 0 0,0 1 1,0-1-1,0 1 0,0 0 0,-1-1 1,1 1-1,0 0 0,0 0 0,0 0 0,0 1 1,0-1-1,0 0 0,0 1 0,0-1 1,0 1-1,0 0 0,0 0 0,0 0 1,-1 0-1,1 0 0,0 0 0,-1 0 1,1 0-1,-1 1 0,1-1 0,-1 0 1,0 1-1,2 2 0,1 1-2,-1 1 0,1 1 0,-1-1 0,-1 0 0,1 1 0,-1-1 0,1 9 0,9 21-244,-12-36 216,0-1 1,0 1-1,0 0 0,0 0 0,0-1 0,0 1 0,0 0 0,1 0 0,-1-1 1,0 1-1,0 0 0,0 0 0,0 0 0,1-1 0,-1 1 0,0 0 1,0 0-1,1 0 0,-1 0 0,0-1 0,0 1 0,1 0 0,-1 0 0,0 0 1,0 0-1,1 0 0,-1 0 0,0 0 0,1 0 0,-1 0 0,0 0 0,0 0 1,1 0-1,-1 0 0,0 0 0,0 0 0,1 0 0,-1 0 0,0 0 1,1 0-1,-1 0 0,0 1 0,0-1 0,0 0 0,1 0 0,-1 0 0,0 0 1,0 1-1,1-1 0,-1 0 0,0 0 0,0 0 0,0 1 0,0-1 1,1 0-1,-1 0 0,0 1 0,0-1 0,0 0 0,0 0 0,0 1 0,7-30-811,-6 25 766,5-19-502</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4.083"/>
    </inkml:context>
    <inkml:brush xml:id="br0">
      <inkml:brushProperty name="width" value="0.05" units="cm"/>
      <inkml:brushProperty name="height" value="0.05" units="cm"/>
    </inkml:brush>
  </inkml:definitions>
  <inkml:trace contextRef="#ctx0" brushRef="#br0">192 0 20308,'0'5'587,"-1"0"-1,1 1 0,-1-1 1,-1 0-1,-3 9 1,-3 13 371,-1 29-338,2 0 1,3 0-1,2 1 0,11 109 0,-8-153-575,1 0 0,0 0 0,1-1 0,0 1-1,7 15 1,-6-20-265,-3-12-171,-5-14-185,-2 8 322,0-1 0,-1 1 0,0 0-1,-1 1 1,-15-16 0,-51-37-82,26 24 1423,48 38-1056,-1-1 1,1 1 0,0 0 0,0 0-1,-1-1 1,1 1 0,0 0 0,0 0-1,-1-1 1,1 1 0,0 0 0,0-1 0,0 1-1,-1 0 1,1-1 0,0 1 0,0-1-1,0 1 1,0 0 0,0-1 0,0 1-1,0 0 1,0-1 0,0 1 0,0-1 0,0 1-1,0 0 1,0-1 0,0 1 0,0 0-1,0-1 1,0 1 0,1-1 0,12-10 666,28-5 9,-33 14-577,71-25-508,126-64 0,-156 65 107</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5.068"/>
    </inkml:context>
    <inkml:brush xml:id="br0">
      <inkml:brushProperty name="width" value="0.05" units="cm"/>
      <inkml:brushProperty name="height" value="0.05" units="cm"/>
    </inkml:brush>
  </inkml:definitions>
  <inkml:trace contextRef="#ctx0" brushRef="#br0">198 273 17836,'0'-1'117,"1"0"-1,-1 0 1,0 0 0,0 0-1,1 0 1,-1 0 0,0 0-1,0 0 1,0 0 0,0 0 0,0 0-1,0 0 1,0 0 0,0 0-1,-1 0 1,1 0 0,0 0 0,-1 0-1,1 0 1,0 0 0,-1 0-1,1 0 1,-1 1 0,0-1-1,1 0 1,-1 0 0,1 1 0,-1-1-1,0 0 1,0 1 0,0-1-1,1 0 1,-1 1 0,0-1-1,0 1 1,0-1 0,0 1 0,0 0-1,0-1 1,0 1 0,0 0-1,0 0 1,0 0 0,-1 0 0,-3-1 123,1 1 0,0 0 1,-1 0-1,1 0 0,-1 0 0,1 1 1,0 0-1,0 0 0,-5 1 1,1 2-146,0 0 1,1 0-1,0 1 1,0 0-1,0 0 1,1 1-1,0 0 1,0 0-1,0 0 1,1 1-1,-1-1 1,-5 12-1,5-8-90,1 0-1,0 0 1,1 0 0,0 1-1,0 0 1,1-1 0,1 1-1,-3 22 1,5-29-5,0 1 0,0-1 0,0 0 0,0 0 0,1 1 0,0-1 0,0 0 0,0 0 0,0 0 0,1 0 0,0 0 0,0 0 0,2 4-1,-2-6 4,-1 0 0,1 0 0,0-1 0,0 1-1,-1 0 1,1-1 0,0 1 0,0-1 0,1 0-1,-1 0 1,0 1 0,0-1 0,1-1 0,-1 1-1,0 0 1,1-1 0,-1 1 0,1-1-1,-1 1 1,1-1 0,-1 0 0,1 0 0,3-1-1,2-1 20,-1 0 1,0 0-1,0-1 0,0 0 0,-1 0 0,1 0 0,-1-1 0,1 0 0,-1 0 0,0-1 0,-1 0 1,1 0-1,-1 0 0,6-8 0,4-5 83,-1-1 0,-1 0-1,14-27 1,-21 34-28,0-1-1,0 1 1,-2-1 0,1 0-1,-1 0 1,-1 0-1,-1-1 1,3-24 0,-5 38-76,0 0 1,0-1 0,0 1 0,0 0 0,0 0-1,0 0 1,0 0 0,0 0 0,0-1-1,0 1 1,0 0 0,0 0 0,0 0-1,0 0 1,0 0 0,0 0 0,0-1 0,0 1-1,0 0 1,0 0 0,0 0 0,0 0-1,0 0 1,0-1 0,0 1 0,0 0-1,0 0 1,0 0 0,0 0 0,-1 0 0,1 0-1,0 0 1,0 0 0,0-1 0,0 1-1,0 0 1,0 0 0,0 0 0,0 0-1,-1 0 1,1 0 0,0 0 0,0 0-1,0 0 1,0 0 0,0 0 0,-1 0 0,1 0-1,0 0 1,0 0 0,0 0 0,0 0-1,0 0 1,0 0 0,-1 0 0,1 0-1,0 0 1,0 0 0,0 0 0,0 0 0,0 0-1,-1 0 1,-4 7 36,1 3-33,1 0-1,0 0 1,0 0 0,1 0-1,1 1 1,-1 18 0,1-22-8,1 0 0,0-1 0,1 1 0,-1 0 1,1-1-1,1 1 0,-1 0 0,1-1 0,1 0 0,-1 1 1,6 9-1,-7-15 2,0 1 0,0-1 0,0 0 0,1 0 1,-1 0-1,0 0 0,1 0 0,-1 0 0,0 0 0,1 0 1,-1 0-1,1-1 0,0 1 0,-1-1 0,1 1 0,-1-1 0,1 0 1,0 1-1,-1-1 0,1 0 0,0 0 0,0 0 0,-1 0 1,1 0-1,0-1 0,-1 1 0,1-1 0,-1 1 0,1-1 1,0 1-1,-1-1 0,1 0 0,-1 1 0,0-1 0,3-2 1,4-2-2,0-1 0,0 0 1,-1 0-1,0-1 0,7-7 1,11-17 13,0 0-1,-3-1 1,0-2 0,-3 0 0,0-1 0,-2-1 0,23-73-1,-35 89 3,-6 17 6,-3 10-17,-4 10-4,-11 52 38,2 1 1,4 1-1,3 0 0,-1 80 0,10-117 33,2-1-1,2 0 1,0 0 0,17 64 0,-5-50 56,1 0 0,37 73 0,-16-54-37,-24-46-51,-1 1 1,-1 1 0,10 29 0,-20-50-37,-1 0 1,1 0-1,-1 0 1,0 1-1,0-1 1,1 0-1,-1 0 1,0 0-1,0 0 1,0 1-1,0-1 1,-1 0-1,1 0 1,0 0-1,0 0 1,-1 2-1,0-2 0,1-1-1,0 1 1,-1-1-1,1 0 1,-1 1-1,1-1 1,0 0-1,-1 0 1,1 1-1,-1-1 0,1 0 1,-1 0-1,1 0 1,-1 1-1,1-1 1,-1 0-1,1 0 1,-1 0-1,1 0 1,-1 0-1,1 0 1,-1 0-1,0 0 1,1 0-1,-1-1 1,-3 0 2,1 0 1,-1 0 0,1-1-1,-1 1 1,1-1 0,0 0 0,0 0-1,0 0 1,-4-4 0,-21-23-5,1 0 1,2-2 0,1-1-1,1-1 1,2-1 0,1-1-1,-15-38 1,35 71-4,-6-10 1,1 0-1,1 0 0,0 0 1,0-1-1,-1-14 0,5 24-5,0 0 0,-1 0 0,2 0 0,-1-1-1,0 1 1,1 0 0,-1 0 0,1 0 0,0 0-1,0 0 1,0 0 0,0 0 0,1 0 0,-1 0-1,1 0 1,0 1 0,0-1 0,0 0-1,0 1 1,0 0 0,0-1 0,1 1 0,-1 0-1,1 0 1,5-2 0,24-14-1076,53-19 0,-49 23 478,39-22 1,-18-2-44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5.789"/>
    </inkml:context>
    <inkml:brush xml:id="br0">
      <inkml:brushProperty name="width" value="0.05" units="cm"/>
      <inkml:brushProperty name="height" value="0.05" units="cm"/>
    </inkml:brush>
  </inkml:definitions>
  <inkml:trace contextRef="#ctx0" brushRef="#br0">1 29 16131,'2'-4'951,"15"-16"836,-17 20-1714,1 0 0,-1-1 1,0 1-1,1 0 0,-1-1 1,0 1-1,1 0 0,-1-1 0,0 1 1,1 0-1,-1 0 0,1 0 1,-1-1-1,0 1 0,1 0 1,-1 0-1,1 0 0,-1 0 1,1 0-1,-1 0 0,0 0 0,1 0 1,-1 0-1,1 0 0,-1 0 1,1 0-1,-1 0 0,1 0 1,-1 0-1,0 0 0,1 0 1,-1 1-1,1-1 0,-1 0 0,0 0 1,1 0-1,-1 1 0,0-1 1,1 0-1,-1 1 0,0-1 1,1 0-1,-1 1 0,0-1 1,1 0-1,-1 1 0,2 5 277,0-1-1,-1 1 1,0 0-1,0 0 1,0-1 0,-1 1-1,0 0 1,-1 10-1,1 5 117,1 31 319,-1-25-282,4 44 0,-4-70-493,0 0 1,0 0-1,1 0 1,-1 0 0,0 0-1,0 0 1,1 0 0,-1 0-1,0-1 1,1 1-1,-1 0 1,1 0 0,-1 0-1,1 0 1,0 0-1,-1-1 1,1 1 0,0 0-1,1 0 1,-1 0-3,-1-1-1,1 0 1,0 0 0,-1 0 0,1 0 0,0 0 0,0 0-1,-1 0 1,1 0 0,0 0 0,0 0 0,-1 0-1,1 0 1,0-1 0,-1 1 0,1 0 0,0 0-1,-1-1 1,1 1 0,0-1 0,4-3 14,0 1-1,-1-1 1,0 0 0,0-1 0,5-6-1,20-26 50,-8 8 0,33-33-1,-51 59-67,-1 1 0,1-1 0,0 1-1,1 0 1,-1-1 0,0 1 0,4-1-1,-6 2-1,0 1 0,1 0 0,-1-1 0,0 1 0,0 0 0,0 0 0,0-1 0,0 1 0,0 0 0,1 0 0,-1 0 0,0 1 0,0-1 0,0 0 0,0 0 0,0 1 0,0-1 0,0 0 0,0 1-1,0-1 1,0 1 0,0-1 0,0 1 0,0 0 0,0 0 0,0-1 0,0 1 0,0 0 0,0 1 0,2 2 1,0 0-1,-1 0 1,1 0 0,-1 1-1,0-1 1,0 1 0,-1-1-1,0 1 1,2 6 0,2 48-7,-4-47 9,-1 0-1,1-1 1,1 1-1,5 16 0,-7-28-2,0 1-1,0-1 0,0 1 0,0 0 0,1-1 0,-1 0 0,0 1 0,0-1 0,1 1 0,-1-1 0,0 1 1,1-1-1,-1 1 0,1-1 0,-1 0 0,0 1 0,1-1 0,-1 0 0,1 1 0,-1-1 0,1 0 0,-1 0 1,1 0-1,-1 1 0,1-1 0,-1 0 0,1 0 0,-1 0 0,1 0 0,0 0 0,-1 0 0,1 0 0,-1 0 1,1 0-1,-1 0 0,1 0 0,-1 0 0,1 0 0,-1-1 0,1 1 0,-1 0 0,1 0 0,-1-1 0,1 1 1,-1 0-1,1 0 0,0-2 0,19-17 5,-19 19-4,63-84 14,-42 54-6,40-44-1,-58 69-8,1 1 0,0 0 0,0 0 0,1 0 0,-1 0 0,7-2 0,-11 5 0,0 1 0,0-1 0,1 1 0,-1-1 0,0 1 0,0-1 0,0 1 0,0 0 0,0 0 0,1 0 0,-1 0 0,0 0 0,0 0 0,0 0 0,0 0 0,1 0 0,-1 0 1,0 0-1,0 1 0,0-1 0,0 1 0,0-1 0,1 1 0,-1-1 0,0 1 0,0-1 0,0 1 0,-1 0 0,1 0 0,0 0 0,0-1 0,0 1 0,0 0 0,-1 0 0,1 0 0,0 0 0,-1 0 0,1 0 0,0 2 0,1 4 2,0-1 0,0 1-1,-1 0 1,1 0 0,-2 0-1,1 1 1,-1-1 0,-1 14-1,-12 60 11,11-69-9,2-10 67,-2 5-261,1 0 1,-1 0-1,0 0 1,-4 8 0,5-14 136,1 0 0,-1 1 0,1-1 0,-1 0 0,0 0 0,1 0 0,-1 0 0,0 0 0,0 0 0,0 0 0,0 0 0,0 0 0,0-1 0,0 1 0,0 0 0,0-1 0,0 1 0,0 0 0,-1-1 0,1 0 0,0 1 0,0-1 0,-1 0 0,1 1 0,0-1 0,0 0 0,-1 0 0,1 0 0,0 0 0,-1 0 0,-1-1 0,-9-6-424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6.788"/>
    </inkml:context>
    <inkml:brush xml:id="br0">
      <inkml:brushProperty name="width" value="0.05" units="cm"/>
      <inkml:brushProperty name="height" value="0.05" units="cm"/>
    </inkml:brush>
  </inkml:definitions>
  <inkml:trace contextRef="#ctx0" brushRef="#br0">145 138 11843,'5'-6'674,"-1"-1"1,0 0 0,0 0 0,-1 0 0,0-1 0,0 1 0,0-1 0,2-14-1,-5 20-508,0 0 0,1 0 0,-1 0 0,0 0 0,0 0-1,0 0 1,0 0 0,-1 0 0,1 0 0,0 0 0,-1 0-1,0 0 1,1 0 0,-1 1 0,0-1 0,0 0 0,0 0-1,0 0 1,0 1 0,0-1 0,-1 1 0,1-1 0,-1 1-1,1-1 1,-1 1 0,1 0 0,-1 0 0,0-1 0,1 1-1,-1 1 1,0-1 0,0 0 0,0 0 0,0 1 0,0-1-1,0 1 1,0-1 0,-4 1 0,3-1-44,-1 1 0,1 0 0,-1 0 0,0 0 0,1 0 0,-1 1 0,1-1 0,-1 1 0,1 0 0,-1 0 0,1 0-1,-1 1 1,1-1 0,0 1 0,0 0 0,-3 2 0,1 0-40,0 0-1,1 0 1,-1 1-1,1-1 0,1 1 1,-1 0-1,0 0 1,-4 11-1,2-4-57,1 1-1,1 0 1,0 0 0,1 0-1,0 0 1,1 1 0,-1 25-1,3-33-14,0-1-1,0 1 0,1-1 1,0 1-1,0-1 0,1 0 1,2 7-1,-3-11-3,-1 0 0,1 0-1,-1 0 1,1 0 0,-1 0 0,1 0 0,-1-1 0,1 1-1,0 0 1,0 0 0,-1-1 0,1 1 0,0-1-1,0 1 1,0-1 0,0 1 0,0-1 0,0 1-1,1-1 1,-1 0 2,0 0 1,1 0-1,-1 0 0,0 0 0,1 0 0,-1-1 0,0 1 1,1 0-1,-1-1 0,0 1 0,0-1 0,0 0 1,1 1-1,-1-1 0,0 0 0,0 0 0,0 0 1,0 1-1,1-2 0,5-6 36,0 0 0,-1 0 0,1-1 0,-2 0 0,1 0 0,-1 0 0,7-18 1,-1-3 59,9-40 0,-17 57-96,1 2 11,11 18-25,-11-5 7,-1-1 0,0 1 1,0-1-1,0 0 0,1 0 0,-1-1 0,1 1 0,-1-1 0,0 1 0,1-1 0,-1 0 0,6-1 0,46-9 2,-15 3 1,-32 6-6,0 1 0,0-1 1,0 2-1,0-1 0,0 1 1,-1 0-1,1 1 0,0 0 1,0 0-1,-1 0 1,10 5-1,-13-4-1,1 0-1,-1 0 1,0 0-1,0 0 1,0 1 0,-1-1-1,1 1 1,-1 0 0,0 0-1,0 1 1,0-1 0,-1 0-1,1 1 1,-1 0-1,0-1 1,-1 1 0,1 0-1,1 8 1,0 3-6,-1 1 0,0 0 0,-1 23-1,-1-32 20,0 0-1,-1 0 1,0 0-1,0-1 1,-1 1-1,0 0 1,-1-1-1,1 1 1,-6 8-1,21-56 120,33-62-30,-40 91-97,0 0-1,1 0 1,1 1-1,-1 0 0,2 0 1,17-15-1,-25 24-1,0-1-1,0 1 0,0 0 1,0 1-1,0-1 0,0 0 1,0 0-1,1 0 0,-1 1 1,0-1-1,1 0 0,-1 1 1,0-1-1,1 1 0,-1 0 1,1-1-1,-1 1 0,1 0 1,-1 0-1,0 0 0,1 0 1,-1 0-1,1 0 0,-1 1 1,1-1-1,-1 0 0,0 1 1,1-1-1,-1 1 0,1-1 1,-1 1-1,0 0 0,0 0 1,1-1-1,-1 1 0,0 0 1,0 0-1,0 0 0,0 0 1,0 0-1,0 1 0,0-1 1,-1 0-1,1 0 0,0 1 1,-1-1-1,1 0 0,0 3 1,2 3-4,0 1 1,-1 0 0,1 0-1,-2 1 1,1-1 0,-1 0 0,0 11-1,-2-3-57,0 0 0,-1-1-1,-1 1 1,0 0 0,-1-1-1,0 0 1,-13 26 0,12-36-1423,5-12 1136,3-10-169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2.969"/>
    </inkml:context>
    <inkml:brush xml:id="br0">
      <inkml:brushProperty name="width" value="0.05" units="cm"/>
      <inkml:brushProperty name="height" value="0.05" units="cm"/>
    </inkml:brush>
  </inkml:definitions>
  <inkml:trace contextRef="#ctx0" brushRef="#br0">0 93 17420,'12'-11'737,"0"0"0,0 1 0,1 1 0,0 0 0,27-14 0,-34 20-554,2 0 0,-1 0-1,0 1 1,0 0-1,1 0 1,-1 0 0,1 1-1,0 0 1,-1 1-1,1 0 1,0 0-1,-1 0 1,16 4 0,-20-3-167,0 0 1,-1 0 0,1 1-1,-1-1 1,1 1 0,-1-1 0,1 1-1,-1 0 1,0 0 0,0 0-1,0 0 1,0 1 0,0-1 0,0 0-1,-1 1 1,1-1 0,-1 1-1,0 0 1,0-1 0,0 1 0,0 0-1,0 0 1,0 0 0,-1 0-1,1 0 1,-1-1 0,0 7 0,0 6 4,0 0 1,-1 0 0,-1 0 0,-4 16 0,-9 39 150,-9 45 216,24-110-364,-1-1 0,1 0 0,-1 0 0,1 0-1,1 0 1,-1 0 0,1 0 0,-1 0 0,1 0 0,3 7-1,-3-9-10,0-1 0,0 0 0,0 1 0,0-1 0,0 0-1,0 0 1,0 1 0,1-1 0,-1 0 0,1 0 0,-1 0-1,0-1 1,1 1 0,0 0 0,-1-1 0,1 1-1,-1-1 1,1 1 0,0-1 0,-1 0 0,1 1 0,0-1-1,0 0 1,-1 0 0,1 0 0,0 0 0,2-1 0,7-1 21,0 0 0,0-1 1,0 0-1,0-1 0,-1 0 1,0-1-1,0 0 0,0 0 1,16-13-1,0-2 46,-1-1 0,25-27 1,-38 37-45,-1-1 1,-1-1 0,0 1-1,-1-2 1,0 1-1,-1-2 1,9-20 0,-15 31-26,-1 0 0,1-1 0,-1 1 0,0 0 0,0 0 0,-1-1 0,1 1 0,-1-1 0,0 1 0,0 0 0,0-1 0,-1 1 0,0-1 0,1 1 1,-2 0-1,1 0 0,0-1 0,-1 1 0,0 0 0,0 0 0,0 0 0,0 1 0,-1-1 0,1 0 0,-1 1 0,0 0 0,0 0 0,0 0 0,-1 0 0,1 0 0,-7-4 1,4 4 3,0-1 0,0 1 0,0 1 1,-1-1-1,1 1 0,0 0 1,-1 1-1,1-1 0,-1 1 0,0 1 1,0-1-1,-12 2 0,19-2-15,-1 1 0,1 0 1,-1 0-1,1 1 0,-1-1 0,1 0 0,0 0 0,-1 0 0,1 0 0,-1 0 0,1 0 0,-1 1 1,1-1-1,-1 0 0,1 0 0,0 1 0,-1-1 0,1 0 0,0 1 0,-1-1 0,1 0 1,0 1-1,-1-1 0,1 1 0,6 6-69,22 4-316,-1-9-171,0 0-1,0-2 0,0-1 0,37-6 0,-13-1-46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0.932"/>
    </inkml:context>
    <inkml:brush xml:id="br0">
      <inkml:brushProperty name="width" value="0.05" units="cm"/>
      <inkml:brushProperty name="height" value="0.05" units="cm"/>
    </inkml:brush>
  </inkml:definitions>
  <inkml:trace contextRef="#ctx0" brushRef="#br0">40 0 14675,'-1'1'206,"0"1"0,0-1 0,0 0 0,0 0 0,0 0 0,0 1 0,1-1 0,-1 1 0,0-1 0,1 0 1,-1 1-1,1-1 0,-1 1 0,1-1 0,0 1 0,0 2 0,-3 33 1233,3-18 113,-11 61 1206,5-35-1897,1 0 1,2 50-1,3-93-844,0-1 0,0 0 0,0 0 0,0 1 0,0-1 0,0 0-1,1 0 1,-1 0 0,0 1 0,1-1 0,-1 0 0,2 2 0,-2-3-12,1 0-1,-1 1 1,0-1 0,0 0-1,0 0 1,1 0 0,-1 0 0,0 0-1,0 0 1,1 0 0,-1 1-1,0-1 1,0 0 0,1 0-1,-1 0 1,0 0 0,0 0 0,1 0-1,-1 0 1,0 0 0,1 0-1,-1 0 1,0-1 0,0 1-1,1 0 1,-1 0 0,0 0 0,0 0-1,1 0 1,-1 0 0,0 0-1,0-1 1,1 1 0,0-2 5,1 1 0,-1-1 0,1 1 1,-1-1-1,0 0 0,0 0 1,1 0-1,-1 0 0,-1 0 0,1 0 1,1-4-1,1-9 6,-1-1 0,0 0 0,-1 1 0,-1-1 0,0 0 1,-1 0-1,-1 1 0,-1-1 0,-6-21 0,1 21-7,8 16-9,0 0 1,-1 0-1,1 0 0,0 0 1,0 1-1,-1-1 1,1 0-1,0 0 0,0 0 1,-1 1-1,1-1 1,0 0-1,0 0 0,0 0 1,0 1-1,-1-1 1,1 0-1,0 0 0,0 1 1,0-1-1,0 0 1,0 1-1,0-1 1,0 0-1,0 0 0,0 1 1,0-1-1,0 0 1,0 1-1,0-1 0,0 1 1,-1 3 2,1 0 0,0 0 0,0 0 0,0 0 0,0 0 1,1 0-1,1 5 0,0-2 2,1-1 0,0 1 1,0-1-1,0 0 0,1 0 1,0 0-1,0-1 0,1 1 1,0-1-1,0 0 0,0 0 1,0-1-1,8 5 0,-4-3 7,0-1-1,1 0 0,0-1 1,-1 0-1,2-1 1,-1 0-1,0 0 0,13 1 1,-6-3 8,0 0 0,-1 0 0,1-2 0,0 0 0,-1-1 0,1 0 0,-1-1 0,0-1 0,0-1 0,0 0 0,17-9 0,-18 6 8,0-1 0,24-19 1,-34 25-24,0-1 0,-1-1 1,1 1-1,-1-1 0,0 0 0,0 0 1,0 0-1,-1 0 0,0-1 1,5-10-1,-8 16-5,0 0 0,0 0-1,0-1 1,0 1 0,0 0 0,0 0 0,0-1 0,0 1 0,0 0-1,0 0 1,0-1 0,0 1 0,0 0 0,0 0 0,0-1-1,0 1 1,-1 0 0,1 0 0,0 0 0,0-1 0,0 1-1,0 0 1,0 0 0,-1 0 0,1-1 0,0 1 0,0 0 0,0 0-1,-1 0 1,1 0 0,0 0 0,0 0 0,-1-1 0,1 1-1,0 0 1,0 0 0,-1 0 0,1 0 0,0 0 0,0 0 0,-1 0-1,1 0 1,0 0 0,0 0 0,-1 0 0,1 0 0,0 0-1,0 0 1,-1 0 0,1 1 0,0-1 0,0 0 0,-1 0-1,1 0 1,0 0 0,0 0 0,0 0 0,-1 1 0,1-1 0,0 0-1,0 0 1,-19 10-15,11-3 8,-1 1 0,1 0 0,-13 18 0,18-23 10,0 0-1,1 1 1,0-1 0,0 1-1,0 0 1,0-1 0,1 1-1,-1 0 1,1 0-1,0 0 1,0 0 0,0 0-1,1 1 1,-1 4 0,1-8 1,1 1 0,-1-1 0,0 0 0,1 0 0,-1 0 0,0 0 0,1 1 1,-1-1-1,1 0 0,0 0 0,-1 0 0,1 0 0,0 0 0,-1-1 0,1 1 1,0 0-1,0 0 0,0 0 0,0-1 0,0 1 0,0 0 0,2 0 0,0 0 5,0 0 0,0 0-1,0 0 1,0-1-1,0 0 1,0 1-1,0-1 1,5 0-1,5-2 19,-1 0 0,0 0 1,17-6-1,47-21 28,-51 18-61,1 1 1,30-7-1,-54 16 5,-1 1-1,1-1 1,0 1-1,-1 0 1,1-1-1,0 1 0,-1 0 1,1 0-1,0 0 1,-1 0-1,1 1 1,0-1-1,-1 0 1,1 1-1,0-1 1,-1 1-1,1-1 0,-1 1 1,1 0-1,-1 0 1,1 0-1,1 1 1,-1 0 8,-1 1 0,0-1 0,0 0 0,1 1 0,-2-1 0,1 1 0,0-1 0,0 1 0,-1-1 0,1 1 0,-1-1 0,0 1 0,0 4 0,0-4 20,0-1 0,0 0 0,1 1 0,-1-1 0,0 1 0,1-1 0,-1 1 0,1-1 0,0 0 0,0 0 0,0 1 0,0-1 0,2 3 0,-1-4-9,-1 0 0,0 0 0,0-1 0,1 1 0,-1 0-1,1-1 1,-1 1 0,0-1 0,1 1 0,-1-1 0,1 0 0,-1 1-1,1-1 1,-1 0 0,1 0 0,-1 0 0,1 0 0,-1 0 0,1-1-1,-1 1 1,1 0 0,-1-1 0,3 0 0,16-6 86,0-1 0,0 0 0,26-16 0,-30 14-151,0 2 1,0 0 0,1 1 0,0 1 0,22-6 0,-37 12 32,0-1 0,-1 1 0,1 0 0,0-1 0,0 1 0,0 0 0,-1 0 1,1 0-1,0 1 0,0-1 0,0 0 0,0 1 0,-1-1 0,1 1 1,0-1-1,-1 1 0,1 0 0,0 0 0,-1 0 0,1 0 0,1 1 0,-1 0 5,-1 0-1,0 0 1,0 0-1,0 0 1,0 0-1,0 0 1,0 0-1,0 0 1,-1 1-1,1-1 1,-1 0-1,0 0 1,1 1-1,-1 3 1,-1 9 26,-1-1-1,-1 1 1,1-1 0,-8 19 0,7-22 37,-1-1-703,2-11 109,1-18-152,1 7 569,-4-14-261</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7.435"/>
    </inkml:context>
    <inkml:brush xml:id="br0">
      <inkml:brushProperty name="width" value="0.05" units="cm"/>
      <inkml:brushProperty name="height" value="0.05" units="cm"/>
    </inkml:brush>
  </inkml:definitions>
  <inkml:trace contextRef="#ctx0" brushRef="#br0">1 221 16251,'0'2'211,"0"-1"0,-1 1 0,1-1 0,0 1 0,0-1 0,0 1 0,0-1 0,1 1 1,-1 0-1,0-1 0,1 0 0,-1 1 0,1-1 0,-1 1 0,1-1 0,0 0 0,0 1 0,-1-1 0,1 0 0,0 1 0,0-1 0,0 0 0,0 0 0,1 0 0,-1 0 0,2 1 0,0 1 45,0-1 1,1 0 0,-1 0 0,0-1 0,1 1-1,-1-1 1,1 1 0,0-1 0,-1 0 0,5 0-1,-1-1-136,-1 0 0,1 0 0,-1-1 0,1 0 0,-1-1 0,1 1 0,-1-1 0,0 0 0,0-1 0,0 1 0,0-1 0,0 0 0,-1-1 0,1 0 0,-1 0 0,0 0 0,0 0 0,6-7-1,-1 0-45,0 0 0,-1-1 0,-1 0-1,1 0 1,-2-1 0,0 0-1,6-16 1,-11 23-49,0 0 0,0 0 0,-1 0-1,0 0 1,0 0 0,0 0 0,-1 0 0,0 0 0,0-1 0,-2-9 0,2 15-20,-1-1 1,1 0 0,-1 0-1,1 1 1,-1-1 0,0 0-1,0 0 1,0 1 0,0-1 0,0 1-1,0-1 1,0 1 0,0 0-1,-1-1 1,1 1 0,-1 0-1,1 0 1,-1 0 0,1 0-1,-1 0 1,1 0 0,-1 0 0,0 0-1,0 1 1,1-1 0,-1 1-1,0-1 1,0 1 0,0 0-1,1 0 1,-1-1 0,0 1-1,0 1 1,0-1 0,0 0 0,0 0-1,1 1 1,-1-1 0,-2 2-1,-3 0 3,1 0-1,-1 1 0,1 0 0,0 0 1,0 1-1,0-1 0,1 1 0,-1 1 1,1-1-1,0 1 0,-8 9 0,-1 3-1,0 1 0,-14 26-1,19-29-6,1 0-1,0 1 1,1-1 0,1 1-1,1 1 1,0-1-1,1 1 1,1 0-1,0 0 1,0 30-1,3-44 2,0 0 0,0 0 0,0 0 0,1 0 0,0 0 0,-1 0 0,1-1 0,0 1 0,0 0 0,0 0-1,1-1 1,-1 1 0,1-1 0,-1 1 0,1-1 0,0 0 0,0 1 0,0-1 0,3 3 0,-2-4 0,0 0 0,0 1 0,0-1 0,0 0 0,0 0 0,0-1 0,0 1 0,0 0 0,1-1 0,-1 0 0,0 0 0,0 0 0,0 0 0,1-1 0,-1 1 0,0-1 0,5-1 0,5-3-124,0 0 0,0 0 0,-1-2 0,0 1 0,0-2 1,0 1-1,-1-1 0,13-13 0,-8 6-172,-1 0-1,-1-1 1,0-1 0,18-28-1,-7-1-667,-19 33 308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8.092"/>
    </inkml:context>
    <inkml:brush xml:id="br0">
      <inkml:brushProperty name="width" value="0.05" units="cm"/>
      <inkml:brushProperty name="height" value="0.05" units="cm"/>
    </inkml:brush>
  </inkml:definitions>
  <inkml:trace contextRef="#ctx0" brushRef="#br0">86 107 18748,'8'-35'2585,"-8"34"-2500,0 0 1,0 0-1,0 0 0,0 0 0,0 0 1,0 0-1,0 0 0,0 0 0,0 0 0,-1 1 1,1-1-1,0 0 0,-1 0 0,0-2 0,1 3-11,-1 0-1,1 0 0,-1 0 0,1-1 0,-1 1 0,1 0 0,-1 0 0,1 0 0,-1 0 0,1 0 1,-1 0-1,1 0 0,-1 0 0,1 0 0,-1 0 0,1 0 0,-1 0 0,1 0 0,-1 0 0,1 1 1,-1-1-1,1 0 0,-1 0 0,1 1 0,0-1 0,-1 0 0,1 0 0,-1 1 0,1-1 0,0 0 1,-1 1-1,-5 4 95,1 0 0,0 0 0,0 1 0,0 0 0,1-1 0,0 1 0,0 1 0,1-1 0,-1 1 1,1-1-1,-3 12 0,0 0-108,2 0 1,0 0-1,-3 26 1,7-38-58,-1-1 0,1 0 0,0 1 0,1-1 0,-1 0 0,3 6 0,-3-10-2,0 0-1,0 0 1,0-1-1,1 1 1,-1 0-1,1 0 1,-1-1-1,0 1 0,1 0 1,-1-1-1,1 1 1,-1 0-1,1-1 1,0 1-1,-1-1 1,1 1-1,0-1 0,-1 1 1,2-1-1,-1 1 1,0-1 0,0 0 0,0 0-1,0 0 1,0 0 0,0 0-1,0 0 1,0-1 0,0 1 0,0 0-1,0 0 1,0-1 0,0 1 0,0-1-1,0 1 1,0-1 0,0 1 0,0-1-1,1-1 1,12-11 6,0 0 0,-1-1 0,-1-1 0,-1 0 0,0-1 0,11-19 0,-10 16-5,21-37 19,20-28-31,-43 75-26,-6 16 8,-7 21-6,2-23 29,-10 77 140,4 1 0,4-1 0,7 92 0,7-81 160,-4-45-85,1 74-1,-8-108-162,-1 0-1,0 0 1,-1 0-1,-1 0 1,0 0-1,-1 0 1,0-1-1,-1 0 0,-12 22 1,15-30-24,-2-1 0,1 1 0,0-1 0,-1 1 0,0-1 0,0 0 1,0 0-1,-1-1 0,1 1 0,-1-1 0,0 0 0,-9 4 0,11-6-13,1 0-1,-1 0 1,0 0-1,1-1 1,-1 1-1,0-1 0,0 0 1,1 0-1,-1 0 1,0 0-1,0 0 1,1 0-1,-1-1 1,0 0-1,0 1 1,1-1-1,-1 0 1,1 0-1,-1 0 0,1-1 1,-1 1-1,1-1 1,0 1-1,0-1 1,-1 0-1,1 0 1,0 0-1,-2-3 1,-1-3 2,0 1 0,0-1 0,1 0 1,0 0-1,1 0 0,-1-1 0,2 0 1,-1 1-1,1-1 0,1 0 0,0 0 1,0 0-1,0-11 0,1 2-4,1 0 0,1-1-1,0 1 1,2 0-1,8-29 1,-5 29-16,0 0-1,1 1 1,1 0-1,1 0 1,0 1-1,1 0 1,1 1 0,18-18-1,12-7-146,68-50 0,-107 87 154,34-26-31,34-36 0,-22 12-52</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2.734"/>
    </inkml:context>
    <inkml:brush xml:id="br0">
      <inkml:brushProperty name="width" value="0.05" units="cm"/>
      <inkml:brushProperty name="height" value="0.05" units="cm"/>
    </inkml:brush>
  </inkml:definitions>
  <inkml:trace contextRef="#ctx0" brushRef="#br0">1 23 12259,'0'0'1080,"9"18"11253,-7-20-12156,0 0-1,0 0 1,0 0 0,0-1-1,0 1 1,-1-1 0,1 1-1,-1-1 1,0 1 0,0-1-1,0 0 1,0 0 0,1-3-1,-1 3-492,-3 11-569,1 0 292,1-2 137,-1 0 1,1 0-1,1 0 1,-1 0-1,1 0 0,0 0 1,4 11-1,2 3-597</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3.808"/>
    </inkml:context>
    <inkml:brush xml:id="br0">
      <inkml:brushProperty name="width" value="0.05" units="cm"/>
      <inkml:brushProperty name="height" value="0.05" units="cm"/>
    </inkml:brush>
  </inkml:definitions>
  <inkml:trace contextRef="#ctx0" brushRef="#br0">195 46 14747,'0'0'155,"1"-1"0,-1 0-1,1 1 1,-1-1 0,0 1 0,1-1-1,-1 0 1,0 1 0,1-1-1,-1 0 1,0 1 0,0-1 0,0 0-1,0 1 1,1-1 0,-1 0 0,0 0-1,0 1 1,0-1 0,-1 0-1,1 0 1,0 1 0,0-1 0,0 0-1,0 1 1,-1-1 0,1 0 0,0 1-1,-1-1 1,1 0 0,0 1-1,-1-1 1,1 1 0,-1-1 0,1 1-1,-1-1 1,1 1 0,-1-1 0,1 1-1,-1-1 1,0 1 0,1 0 0,-1-1-1,1 1 1,-1 0 0,0-1-1,0 1 1,1 0 0,-1 0 0,0 0-1,1 0 1,-1 0 0,-1 0 0,-2-1 171,1 1 0,-1 1 0,0-1 0,1 0 0,-1 1 1,1 0-1,-1 0 0,0 0 0,-4 2 0,-1 3-235,0 0 1,0 1-1,1 0 0,0 0 0,0 0 0,1 1 0,-1 1 1,2-1-1,0 1 0,0 0 0,0 0 0,-7 18 0,6-10-99,1-1 1,0 1-1,1-1 0,1 2 0,1-1 0,0 0 0,0 20 0,3-31 3,0-1 0,0 1 0,1-1 0,0 1 0,2 8 0,-2-12 4,-1-1 0,0 0 0,1 1-1,-1-1 1,1 0 0,0 0 0,-1 0-1,1 1 1,0-1 0,0 0 0,0 0 0,0 0-1,0 0 1,0 0 0,0 0 0,0-1-1,0 1 1,0 0 0,1-1 0,-1 1-1,0 0 1,1-1 0,-1 1 0,0-1-1,1 0 1,-1 1 0,0-1 0,3 0 0,0-1 7,0 1 0,0-1 0,0 0 0,0 0 0,-1-1 0,1 1 0,0-1 0,-1 0 0,1 0 0,-1 0 0,1 0 1,-1-1-1,0 1 0,0-1 0,0 0 0,4-5 0,6-8 81,-1 0-1,10-18 1,-20 31-69,12-20 167,-2 0-1,14-31 1,-22 42-82,0 0 1,0 0-1,-1 0 1,-1 0-1,0-1 1,-1 1-1,0-14 1,-1 24-81,0-1 1,0 1 0,0-1 0,-1 1-1,1 0 1,-1-1 0,1 1 0,-1-1-1,0 1 1,0 0 0,0 0 0,0 0-1,-1 0 1,1 0 0,-1 0 0,-2-4-1,2 5-33,1 0-1,-1 0 1,1 1 0,-1-1-1,1 0 1,-1 1-1,1-1 1,-1 1 0,0-1-1,1 1 1,-1 0-1,0-1 1,0 1 0,1 0-1,-1 0 1,0 0-1,1 1 1,-1-1 0,0 0-1,1 1 1,-1-1 0,0 1-1,1-1 1,-1 1-1,-2 1 1,-2 2-209,1-1-1,-1 1 1,1 0 0,0 1-1,0-1 1,0 1 0,0 0-1,-6 9 1,9-11 76,0 0-1,-1 0 1,2 0-1,-1 0 1,0 0-1,1 1 1,0-1 0,-1 0-1,1 1 1,0-1-1,1 1 1,-1-1-1,1 1 1,0-1 0,-1 1-1,1-1 1,2 8-1,5 1-580</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4.229"/>
    </inkml:context>
    <inkml:brush xml:id="br0">
      <inkml:brushProperty name="width" value="0.05" units="cm"/>
      <inkml:brushProperty name="height" value="0.05" units="cm"/>
    </inkml:brush>
  </inkml:definitions>
  <inkml:trace contextRef="#ctx0" brushRef="#br0">53 1 20332,'-21'153'4307,"-6"46"-1541,27-192-2529,1-7-47,5-13 86,5-19 117,-9 21-231,-2 12-176,-9 19 20,8-18-206,-1 0 0,1 1 0,0-1-1,0 1 1,0-1 0,0 1-1,0-1 1,0 5 0,-5 13-3616,7-23 2848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4.651"/>
    </inkml:context>
    <inkml:brush xml:id="br0">
      <inkml:brushProperty name="width" value="0.05" units="cm"/>
      <inkml:brushProperty name="height" value="0.05" units="cm"/>
    </inkml:brush>
  </inkml:definitions>
  <inkml:trace contextRef="#ctx0" brushRef="#br0">11 1 14083,'-1'0'284,"1"0"0,-1 1 0,0-1 0,1 0 0,-1 0 0,1 1 0,-1-1-1,1 1 1,-1-1 0,1 0 0,-1 1 0,1-1 0,-1 1 0,1-1 0,0 1 0,-1-1 0,1 1 0,0-1 0,-1 1 0,1 0 0,0-1 0,0 1-1,0-1 1,-1 1 0,1 0 0,0-1 0,0 1 0,0 0 0,0-1 0,0 1 0,0 0 0,0 0 0,1 0-22,0 0 0,0 0 1,0 0-1,0 0 0,0 0 1,0 0-1,1-1 0,-1 1 0,0 0 1,0-1-1,0 1 0,1-1 1,-1 1-1,2-1 0,7 3 418,0-1 0,20 1-1,-13-2-354,41 0 217,-53-2-956,0 1-1,0-1 0,0 0 0,-1 0 0,6-3 1,-9 4 370,-1 0 0,1 0 1,-1 0-1,1-1 1,-1 1-1,0 0 0,1-1 1,-1 1-1,1 0 1,-1-1-1,0 1 0,1 0 1,-1-1-1,0 1 1,1-1-1,-1 1 0,0-1 1,0 1-1,1 0 1,-1-1-1,0 1 0,0-1 1,0 1-1,0-1 1,1 0-1,-1-5-725</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5.097"/>
    </inkml:context>
    <inkml:brush xml:id="br0">
      <inkml:brushProperty name="width" value="0.05" units="cm"/>
      <inkml:brushProperty name="height" value="0.05" units="cm"/>
    </inkml:brush>
  </inkml:definitions>
  <inkml:trace contextRef="#ctx0" brushRef="#br0">36 13 19668,'1'-1'110,"-1"0"-1,0 0 1,0 0-1,1 1 1,-1-1 0,1 0-1,-1 0 1,1 1-1,-1-1 1,1 0-1,-1 1 1,1-1-1,0 0 1,-1 1 0,1-1-1,1 0 1,-2 1-49,0 0 1,1 0 0,-1 1-1,0-1 1,0 0 0,1 0-1,-1 0 1,0 0 0,0 1-1,1-1 1,-1 0 0,0 0-1,0 0 1,1 1 0,-1-1-1,0 0 1,0 0 0,0 1 0,0-1-1,1 0 1,-1 1 0,0-1-1,0 0 1,0 1 0,0-1-1,0 0 1,0 1 0,0-1-1,4 38 1949,-5-7-1540,-2 0-1,-11 52 1,6-41-345,-3 11-4,5-31-43,2 0-1,-3 39 0,7-60-74,0-1 0,0 0 0,0 0 0,0 1 0,0-1-1,0 0 1,0 1 0,0-1 0,0 0 0,0 0 0,0 1-1,0-1 1,0 0 0,0 0 0,0 1 0,0-1 0,0 0-1,0 0 1,0 1 0,1-1 0,-1 0 0,0 0-1,0 1 1,0-1 0,0 0 0,1 0 0,-1 0 0,0 1-1,0-1 1,0 0 0,1 0 0,-1 0 0,0 0 0,0 0-1,1 0 1,-1 1 0,0-1 0,0 0 0,1 0 0,-1 0-1,1 0 1,11-7 66,9-15 10,1-8-13,43-52 37,-54 69-88,1 2-1,0-1 0,0 1 0,16-10 0,-26 20-13,0-1 0,1 1 0,-1 0 0,0-1 0,0 1 0,1 0-1,-1 0 1,0 1 0,1-1 0,-1 0 0,1 1 0,-1 0 0,1-1 0,-1 1 0,1 0-1,-1 0 1,1 1 0,-1-1 0,1 0 0,2 2 0,-3-1 0,0 0 1,1 1-1,-1-1 1,0 1-1,0-1 1,-1 1-1,1 0 1,0 0-1,-1 0 1,1 0-1,-1 0 1,1 0-1,-1 0 0,0 0 1,0 0-1,0 1 1,0-1-1,0 1 1,0 4-1,2 9 15,0 1 0,-2 0 0,0 0 0,-1-1 0,-2 27 0,-2-15-283,0 1-1,-13 37 0,8-48-762,7-20 657,2-9 183,5-11-260</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6.701"/>
    </inkml:context>
    <inkml:brush xml:id="br0">
      <inkml:brushProperty name="width" value="0.05" units="cm"/>
      <inkml:brushProperty name="height" value="0.05" units="cm"/>
    </inkml:brush>
  </inkml:definitions>
  <inkml:trace contextRef="#ctx0" brushRef="#br0">1 201 14587,'0'1'290,"0"0"0,0 0 0,0 0 0,0 0 0,0 0 0,0 0 0,1 0-1,-1 0 1,0 0 0,1 0 0,-1 0 0,1 0 0,-1 0 0,1 0 0,-1 0 0,1-1 0,0 1 0,-1 0 0,1 0-1,0-1 1,0 1 0,0 0 0,0-1 0,1 2 0,0-1-2,1 0 0,-1 0 0,1-1 0,0 1-1,-1-1 1,1 1 0,0-1 0,0 0 0,3 0 0,3 0-12,-1-1 1,1-1-1,-1 1 0,0-1 1,11-4-1,-2-2-5,-1 0 0,0-1-1,-1-1 1,26-20 0,-33 23-202,0 0 0,0 0-1,-1 0 1,0-1 0,-1-1 0,0 1 0,0-1-1,-1 0 1,8-16 0,-12 23-49,-1 0-1,1 0 0,0 0 1,-1 0-1,1 0 1,-1 0-1,0 0 1,1 0-1,-1-1 1,0 1-1,-1 0 1,1 0-1,0 0 1,0 0-1,-1 0 0,1 0 1,-1 0-1,-1-3 1,1 3-8,0 1 0,-1 0 0,1 0 1,0 0-1,0 0 0,0 0 0,-1 1 0,1-1 1,0 0-1,-1 1 0,1-1 0,-1 1 0,1-1 1,-1 1-1,1-1 0,-1 1 0,1 0 0,-1 0 1,1 0-1,-1 0 0,1 0 0,-1 0 0,1 0 1,-1 1-1,-2 0 0,-5 1 15,1 1 0,-1 0 1,1 0-1,0 1 0,0 0 0,1 1 1,-1-1-1,1 2 0,0-1 1,-11 11-1,4-2-16,1 0 1,0 1-1,-19 30 0,19-23-13,2-1 0,-13 29 1,21-41-3,0 0 0,0 0 1,0 0-1,1 0 1,1 0-1,-1 1 1,2-1-1,-1 1 1,2 10-1,-1-19 3,0 0 1,0 0-1,0 0 1,1 1-1,-1-1 0,0 0 1,1 0-1,-1 0 0,0 0 1,1 0-1,-1 0 1,1 0-1,0 0 0,-1 0 1,1-1-1,0 1 1,0 0-1,-1 0 0,1 0 1,0-1-1,0 1 1,2 0-1,-2 0 0,1-1 1,0 1-1,0-1 0,-1 0 1,1 0-1,0 1 0,0-1 1,0-1-1,-1 1 1,1 0-1,0 0 0,0-1 1,1 0-1,8-3-2,0 0-1,0-1 1,16-11-1,-15 9 0,45-27-33,53-28-51,-97 56 19,0 1 0,0 0-1,0 1 1,1 0 0,-1 1-1,25-2 1,-34 4 21,-1 1 0,1 0 0,-1 0-1,0 0 1,1 1 0,-1 0 0,1-1 0,-1 1 0,1 0 0,-1 0-1,0 1 1,0-1 0,0 1 0,0-1 0,0 1 0,0 0-1,5 4 1,-5-2-21,0-1 0,-1 1 1,1 0-1,-1 0 0,1 0 0,-1 0 0,0 0 0,-1 0 0,1 1 0,-1-1 0,2 9 0,-2 2 20,0 0 0,0 0-1,-1 0 1,-1 0 0,-1 0-1,0 0 1,-5 14 0,9-62 824,7-30 632,1-98 1,-10 161-1404,1 0 1,-1-1-1,0 1 0,0 0 1,0 0-1,0 0 1,0-1-1,0 1 0,0 0 1,0 0-1,0 0 1,0-1-1,1 1 0,-1 0 1,0 0-1,0 0 1,0-1-1,-1 1 0,1 0 1,0 0-1,0-1 1,0 1-1,0 0 0,0 0 1,0 0-1,0-1 1,0 1-1,0 0 0,0 0 1,0 0-1,-1 0 1,1-1-1,0 1 0,0 0 1,0 0-1,0 0 1,-1 0-1,1 0 0,0-1 1,0 1-1,0 0 1,0 0-1,-1 0 0,1 0 1,0 0-1,0 0 1,-1 0-1,1 0 0,-6 10 44,5 4-115,1-14 64,1 0 0,-1 1 0,0-1 0,0 0 0,0 0 0,0 1 0,0-1 0,1 0 0,-1 0 0,0 0 0,0 1 0,0-1 0,1 0 0,-1 0 0,0 0 0,0 0 0,1 0 0,-1 1 0,0-1 0,0 0 0,1 0 0,-1 0 0,0 0 0,0 0 0,1 0 0,-1 0 0,0 0 0,1 0 0,-1 0 0,0 0 0,0 0 0,1 0 0,-1 0 0,0 0 0,0 0 0,1 0 0,-1-1 0,0 1 0,0 0 0,1 0 0,-1 0 0,0 0 0,1-1 0,43-24-250,10-4-10,-44 25 203,0 1 0,1 0-1,0 0 1,-1 1 0,1 0 0,0 1 0,14 0 0,-22 1 42,1 0 0,-1 0 0,0 1 0,0-1 0,1 1 0,-1-1 0,0 1 0,0 0 0,0 0 0,0 1 0,0-1 0,0 1 0,-1-1 0,1 1 0,0 0 0,-1 0 0,1 0 0,-1 0 0,0 1 0,1-1 0,-1 1 0,0-1 0,-1 1 0,1 0 0,0-1 0,-1 1 0,1 0 0,0 5 0,0 1-4,0-1-1,0 1 1,-1 0 0,-1 0-1,0 0 1,-1 16 0,-14 55-1,2-6 66,12-72-40,1-1 1,0 1-1,0 0 1,0-1-1,0 1 1,0-1-1,0 1 0,0 0 1,0-1-1,1 1 1,-1-1-1,1 1 1,-1-1-1,2 3 1,-2-4-2,1 1 0,-1-1 0,0 0 1,1 0-1,-1 1 0,1-1 1,-1 0-1,1 0 0,-1 1 0,1-1 1,-1 0-1,1 0 0,-1 0 1,0 0-1,1 0 0,-1 0 0,1 0 1,-1 0-1,1 0 0,-1 0 0,1 0 1,-1 0-1,1 0 0,-1 0 1,1 0-1,-1-1 0,1 1 0,-1 0 1,1-1-1,4-1 8,0-2 1,-1 1-1,1 0 1,-1-1-1,1 0 1,3-5-1,30-35 51,58-90 0,-65 87-21,-31 46-37,1 1 0,-1-1 0,1 0 0,-1 0 0,1 0 0,0 1 1,-1-1-1,1 0 0,0 1 0,-1-1 0,1 1 0,0-1 0,0 1 1,0-1-1,1 0 0,-2 1-2,0 0 0,1 0 0,-1 0 1,0 1-1,0-1 0,1 0 0,-1 0 0,0 0 0,0 0 0,1 0 1,-1 1-1,0-1 0,0 0 0,0 0 0,1 1 0,-1-1 1,0 0-1,0 0 0,0 0 0,0 1 0,1-1 0,-1 0 1,0 1-1,0-1 0,0 0 0,0 0 0,0 1 0,0-1 1,0 0-1,0 1 0,0 30 25,-6 17-22,-4 49 34,10-86-32,0-1 1,0 1-1,1 0 0,1-1 1,0 1-1,5 17 0,-6-26-3,0 1-1,0-1 0,0 1 1,0 0-1,1-1 0,-1 0 1,1 1-1,-1-1 1,1 0-1,0 0 0,0 0 1,0 0-1,0 0 0,5 3 1,-5-4 1,0-1-1,0 1 1,-1 0 0,1-1 0,0 0-1,0 1 1,0-1 0,0 0 0,0 0-1,0 0 1,0 0 0,1 0 0,-1 0-1,-1-1 1,1 1 0,3-1 0,2-3 8,0 1 0,0-1 0,0 0 0,0 0 0,-1-1 0,0 1 0,0-2 0,0 1 0,5-7 0,0 0 31,0-1 1,-1 0-1,-1-1 0,0 0 0,-1 0 0,0-1 1,-2 0-1,1-1 0,-2 1 0,0-1 0,-1 0 0,0 0 1,-2-1-1,0 1 0,0-26 0,-2 41-37,0-1 0,0 1 0,0-1-1,0 1 1,0 0 0,-1-1 0,1 1 0,-1 0-1,1-1 1,-1 1 0,1 0 0,-1 0 0,0-1-1,1 1 1,-1 0 0,0 0 0,0 0 0,0 0 0,0 0-1,0 0 1,-2-1 0,2 2-4,1 0 0,-1 0 0,0 0 0,0 0 0,0 0 0,0 0 0,0 0 0,0 0 0,0 0 0,0 0 0,0 1 0,1-1 0,-1 0 0,0 1 0,0-1 0,0 1 0,0-1 0,1 1 0,-1-1 0,0 1 0,1-1 0,-1 1 0,0 0 0,1-1 0,-1 1 0,1 0 0,-1 0 0,1-1 0,-1 1 0,1 0 0,-1 0 0,1 0 0,-1 1 0,0 2-1,-1 0-1,1 0 0,0 0 1,0 1-1,0-1 1,0 0-1,1 1 0,0-1 1,0 0-1,0 1 1,0-1-1,2 8 1,-2-11-1,0 0 0,1 1 0,-1-1 1,0-1-1,1 1 0,-1 0 1,1 0-1,-1 0 0,1 0 1,-1 0-1,1 0 0,-1 0 1,1-1-1,0 1 0,0 0 0,-1 0 1,1-1-1,0 1 0,0-1 1,0 1-1,0 0 0,1-1 1,-1 0 0,1 0 0,-1 0 0,1 0 0,-1 0 0,1 0 0,-1-1 0,0 1 0,1 0 0,-1-1 0,1 1 0,-1-1 0,0 0 0,1 0 0,-1 1 0,0-1 0,0 0 0,1 0 0,-1 0 0,0 0 0,1-2 0,14-15 6,-1 0 0,-1-1 0,0 0 0,-2-1 0,20-43 0,-28 55-18,-2 7-94,-3 8 50,-3 18 29,1-6 6,-3 34 46,2 54 0,4-84-1,1 1 1,2 0 0,0-1-1,11 40 1,-13-59-22,1-1 0,-1 1 0,0 0 1,1-1-1,0 0 0,0 1 0,0-1 0,0 0 1,0 0-1,1 0 0,-1 0 0,1-1 0,5 5 0,-6-6-9,0 0-1,0 0 1,0 0-1,0-1 1,0 1-1,0-1 1,1 1-1,-1-1 1,0 0-1,0 0 1,0 0-1,0 0 0,0 0 1,0 0-1,1-1 1,-1 1-1,0-1 1,0 1-1,0-1 1,0 0-1,0 0 1,0 0-1,-1 0 1,1 0-1,3-2 0,2-3-236,0 1-1,-1-1 0,0-1 0,0 1 0,0-1 0,-1 0 0,1 0 0,-2 0 1,1-1-1,-1 0 0,0 0 0,-1 0 0,0 0 0,0-1 0,-1 1 0,0-1 0,0 1 1,-1-1-1,0 0 0,-1 0 0,0 1 0,0-1 0,-3-13 0,-4-14-729</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147"/>
    </inkml:context>
    <inkml:brush xml:id="br0">
      <inkml:brushProperty name="width" value="0.05" units="cm"/>
      <inkml:brushProperty name="height" value="0.05" units="cm"/>
    </inkml:brush>
  </inkml:definitions>
  <inkml:trace contextRef="#ctx0" brushRef="#br0">1 1 18092,'1'3'2440,"2"5"-1527,1 1-441,0 5 2784,2-2-2671,3 3-585,1 2-1009,0-2-351,1 2 1024,1 0-256,2 3-256</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503"/>
    </inkml:context>
    <inkml:brush xml:id="br0">
      <inkml:brushProperty name="width" value="0.05" units="cm"/>
      <inkml:brushProperty name="height" value="0.05" units="cm"/>
    </inkml:brush>
  </inkml:definitions>
  <inkml:trace contextRef="#ctx0" brushRef="#br0">174 1 19444,'-2'0'272,"-1"0"0,1 0-1,0 0 1,-1 0 0,1 0 0,0 1-1,-1-1 1,1 1 0,0-1 0,0 1-1,-1 0 1,1 0 0,0 0-1,0 0 1,0 0 0,0 0 0,-2 2-1,-32 26 2000,19-13-1551,-22 26 0,34-36-687,0 0-1,1 0 1,0 1 0,0-1-1,0 1 1,1 0-1,0 0 1,-3 11-1,6-18-39,-1 1-1,1 0 0,0 0 1,0 0-1,0 0 1,-1 0-1,1 0 0,0 0 1,0 0-1,0 0 0,1 0 1,-1 0-1,0 0 0,0 0 1,0 0-1,1 0 0,-1 0 1,0 0-1,1 0 1,-1-1-1,1 1 0,-1 0 1,1 0-1,0 0 0,-1-1 1,1 1-1,0 0 0,-1 0 1,1-1-1,0 1 0,0-1 1,0 1-1,-1-1 1,1 1-1,0-1 0,0 1 1,0-1-1,0 0 0,0 0 1,0 1-1,0-1 0,0 0 1,0 0-1,0 0 0,0 0 1,0 0-1,0 0 1,0 0-1,0-1 0,1 1 1,9-1-118,-1-1 0,1-1 1,17-5-1,-16 4 0,-2 1-12,1 0 1,-1 1-1,1 0 1,0 1-1,-1 0 1,1 1-1,18 1 1,-25 0 101,1 0 0,-1 0 0,0 0-1,0 0 1,0 1 0,0-1 0,-1 1 0,1 0 0,0 1 0,-1-1 0,1 0 0,-1 1 0,0 0 0,0 0-1,0 0 1,0 0 0,0 0 0,-1 1 0,0-1 0,1 1 0,-1-1 0,2 7 0,-1-1 137,0 0 0,-1 0 0,0 0 0,0 0 0,-1 0 0,0 1 0,-1-1 0,0 0 0,-1 0 0,0 1 0,0-1 0,-1 0 0,0 0 0,0 0 0,-1 0-1,0-1 1,-8 15 0,9-18-52,-1 0-1,0 0 1,0 0-1,0 0 0,-1-1 1,0 1-1,0-1 0,0 0 1,0 0-1,-1 0 0,0 0 1,1-1-1,-1 0 1,0 0-1,-1 0 0,1-1 1,0 0-1,-1 0 0,0 0 1,1-1-1,-1 1 1,0-1-1,0-1 0,1 1 1,-1-1-1,0 0 0,0 0 1,-9-2-1,10 0-135,-1 1 0,1-1 1,-1 0-1,1-1 0,0 1 0,0-1 0,0 0 1,0 0-1,0-1 0,1 0 0,-1 1 0,1-2 0,-4-4 1,-14-18-306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1.362"/>
    </inkml:context>
    <inkml:brush xml:id="br0">
      <inkml:brushProperty name="width" value="0.05" units="cm"/>
      <inkml:brushProperty name="height" value="0.05" units="cm"/>
    </inkml:brush>
  </inkml:definitions>
  <inkml:trace contextRef="#ctx0" brushRef="#br0">11 89 20340,'0'-4'2577,"-3"-4"-1625,2-6-448,1 2 1625,0-2-1209,1 4-704,-1-1 16,-1 2-176,-5 3-224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967"/>
    </inkml:context>
    <inkml:brush xml:id="br0">
      <inkml:brushProperty name="width" value="0.05" units="cm"/>
      <inkml:brushProperty name="height" value="0.05" units="cm"/>
    </inkml:brush>
  </inkml:definitions>
  <inkml:trace contextRef="#ctx0" brushRef="#br0">7 240 17300,'3'4'302,"1"-1"1,-1 0-1,0 0 1,1 0 0,-1-1-1,1 1 1,0-1-1,0 0 1,0 0-1,0-1 1,0 1 0,0-1-1,1 1 1,-1-1-1,0-1 1,1 1-1,-1-1 1,0 1 0,1-1-1,-1-1 1,1 1-1,4-1 1,4-1-6,0-1 0,-1 0 0,1 0 0,-1-1 0,1-1 0,15-8 0,-14 5-103,0-1 0,0 0 0,0-1 0,19-20 1,-27 24-145,1 0-1,-2-1 1,1 0 0,-1 0 0,0-1 0,0 1 0,-1-1 0,0 0 0,-1 0 0,4-11 0,-6 16-37,-1 1-1,1-1 1,0 1-1,-1-1 1,0 1 0,1-1-1,-1 1 1,0-1-1,-1 0 1,1 1-1,0-1 1,-1 1 0,1-1-1,-1 1 1,0-1-1,0 1 1,0 0 0,0-1-1,0 1 1,0 0-1,-1 0 1,1 0 0,-1 0-1,1 0 1,-1 0-1,0 0 1,0 0 0,0 1-1,0-1 1,0 1-1,0-1 1,-1 1 0,-3-2-1,1 1 1,-1 1 0,1-1 1,-1 1-1,1 0 0,-1 1 0,0-1 0,0 1 0,1 0 1,-1 1-1,0-1 0,1 1 0,-1 0 0,1 1 0,-8 2 0,0 1-3,1 1 0,0 1 0,0 0 0,0 0-1,1 1 1,0 1 0,1 0 0,0 0 0,-15 19-1,11-12 3,2 2-1,0 0 1,0 0-1,2 1 1,-12 30-1,18-40 5,1 0 0,0 1 0,0 0 0,1-1 0,1 1 1,-1 0-1,2 0 0,-1 0 0,2 0 0,-1 0 0,3 11 0,-2-15-5,1 0 0,0 0 0,0-1 1,0 1-1,1-1 0,-1 0 0,1 0 0,1 0 0,-1 0 1,1 0-1,0-1 0,0 1 0,0-1 0,1 0 0,-1 0 1,1-1-1,0 1 0,0-1 0,9 4 0,-2-2-84,-1 0 0,0-1-1,1-1 1,0 0-1,0-1 1,0 0 0,0 0-1,0-2 1,1 1 0,-1-2-1,21-2 1,-24 2-64,0-1-1,0-1 0,1 1 1,-2-1-1,1-1 1,0 0-1,-1 0 1,1-1-1,-1 0 1,0 0-1,-1 0 1,1-1-1,-1-1 1,0 1-1,9-12 1,13-24-444</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9.850"/>
    </inkml:context>
    <inkml:brush xml:id="br0">
      <inkml:brushProperty name="width" value="0.05" units="cm"/>
      <inkml:brushProperty name="height" value="0.05" units="cm"/>
    </inkml:brush>
  </inkml:definitions>
  <inkml:trace contextRef="#ctx0" brushRef="#br0">37 236 17052,'4'-14'2645,"-11"35"-1101,-3 15-1070,2 0 1,2 1-1,1 0 1,2 0-1,2 60 1,1-96-473,1 8 18,0-1-1,0 1 1,4 11-1,-5-18-7,1-1 0,-1 1-1,1-1 1,-1 1 0,1-1 0,-1 1 0,1-1-1,0 0 1,0 1 0,0-1 0,0 0 0,0 0-1,0 0 1,0 0 0,0 0 0,0 0 0,0 0 0,1 0-1,-1 0 1,0 0 0,1-1 0,-1 1 0,1 0-1,-1-1 1,1 1 0,-1-1 0,3 1 0,0-2 26,0 1 0,-1-1 0,1 0 0,-1 0 0,1 0 0,-1-1 0,1 1 0,-1-1 0,0 0 0,0 0 0,0 0 0,0 0 0,0 0 0,2-4 0,40-42 399,-36 37-334,37-46 362,-3-1 0,-2-2 0,-3-3 0,39-87 0,-74 144-444,21-54 172,-22 54-171,0 1 0,0-1 0,-1 0 0,0 0-1,0 0 1,-1 0 0,0 0 0,0-8 0,0 14-22,0 1 1,0-1-1,0 0 0,0 0 1,0 0-1,0 0 1,0 0-1,-1 0 1,1 0-1,0 0 1,0 0-1,0 0 0,0 0 1,0 0-1,0 0 1,0 1-1,0-1 1,0 0-1,0 0 0,0 0 1,0 0-1,0 0 1,0 0-1,-1 0 1,1 0-1,0 0 0,0 0 1,0 0-1,0 0 1,0 0-1,0 0 1,0 0-1,0 0 1,0 0-1,0 0 0,0 0 1,-1 0-1,1 0 1,0 0-1,0 0 1,0 0-1,0 0 0,0 0 1,0 0-1,0 0 1,0-1-1,0 1 1,0 0-1,0 0 0,0 0 1,0 0-1,0 0 1,-1 0-1,1 0 1,0 0-1,0 0 1,0 0-1,0 0 0,0 0 1,-6 13 4,-4 16-8,0 17-14,-8 90 1,11 50-17,6-170 29,1 1 4,-2 5 3,2 0 0,0-1 0,1 1 0,2-1 0,8 39 0,-5-50 18,-2-12 4,0-14 14,-5 2-38,0 0-1,-1 0 1,0 0-1,-1 0 1,0 0-1,-2 1 1,1 0 0,-2-1-1,0 2 1,-12-21-1,-6-6-362,-58-68 1,30 52-529,52 54 882,0 1 1,0 0-1,-1 0 0,1 0 0,0 0 1,0 0-1,0 0 0,0-1 1,0 1-1,0 0 0,-1 0 0,1 0 1,0 0-1,0-1 0,0 1 1,0 0-1,0 0 0,0 0 0,0 0 1,0-1-1,0 1 0,0 0 1,0 0-1,0 0 0,0-1 0,0 1 1,0 0-1,0 0 0,0 0 1,0 0-1,0-1 0,0 1 0,0 0 1,1 0-1,-1 0 0,0 0 1,0-1-1,9-2-31,18 2 286,-20 1-183,44-1 323,-25 2-988,-1-2 0,0-1-1,42-8 1,-65 10 539,-1 0 1,0 0 0,0 0-1,0-1 1,0 1-1,0 0 1,0-1-1,0 1 1,0-1-1,0 1 1,0-1-1,0 1 1,-1-1-1,1 0 1,0 1-1,0-1 1,0 0-1,-1 0 1,2-1-1,-4-8-791</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0.301"/>
    </inkml:context>
    <inkml:brush xml:id="br0">
      <inkml:brushProperty name="width" value="0.05" units="cm"/>
      <inkml:brushProperty name="height" value="0.05" units="cm"/>
    </inkml:brush>
  </inkml:definitions>
  <inkml:trace contextRef="#ctx0" brushRef="#br0">1 6 17676,'1'-4'1896,"6"3"-1320,2 6-464,1 4 1025,0 0-601,-6 0-200,-4-1-392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0.781"/>
    </inkml:context>
    <inkml:brush xml:id="br0">
      <inkml:brushProperty name="width" value="0.05" units="cm"/>
      <inkml:brushProperty name="height" value="0.05" units="cm"/>
    </inkml:brush>
  </inkml:definitions>
  <inkml:trace contextRef="#ctx0" brushRef="#br0">233 23 18788,'0'0'85,"1"0"0,-1-1 0,1 1 0,-1 0 0,1-1 0,-1 1 0,0 0 0,1-1 0,-1 1 0,0-1 0,0 1 0,1-1 0,-1 1 0,0-1 0,0 1 0,0-1 0,0 1 0,1-1 0,-1 1 0,0-1 0,0 1 0,0-1 0,0 0 0,0 1 0,0-1 0,0 1 0,-1-1 0,1 1 0,0-1 0,0 1 0,0-1 0,0 1 0,-1-1 0,1 1 0,0-1 0,-1 1 0,1 0 1,0-1-1,-1 1 0,1-1 0,0 1 0,-1 0 0,1-1 0,-1 1 0,1 0 0,-1-1 0,1 1 0,0 0 0,-1 0 0,1-1 0,-1 1 0,1 0 0,-1 0 0,0 0 0,1 0 0,-1 0 0,1 0 0,-1 0 0,1 0 0,-2 0 0,-3 0 464,-1-1 1,0 2 0,0-1-1,-8 2 1,4 1-368,0-1 0,1 2 0,-1-1 1,1 2-1,0-1 0,0 1 0,0 0 0,1 1 1,0 0-1,0 0 0,0 1 0,-10 13 0,11-13-222,2-1 0,-1 2 0,1-1-1,0 1 1,0 0 0,1 0-1,0 0 1,1 0 0,0 1 0,0-1-1,1 1 1,0 0 0,0 0-1,0 12 1,2-21 27,0 1 0,0 0 0,0-1-1,0 1 1,0 0 0,1-1 0,-1 1 0,0-1-1,0 1 1,1 0 0,-1-1 0,0 1 0,1-1-1,-1 1 1,0-1 0,1 1 0,-1-1 0,1 1-1,-1-1 1,1 1 0,-1-1 0,1 0 0,-1 1 0,1-1-1,-1 0 1,1 1 0,0-1 0,-1 0 0,1 0-1,0 0 1,-1 1 0,1-1 0,-1 0 0,1 0-1,0 0 1,-1 0 0,1 0 0,0 0 0,0-1-1,32-4-187,-21 2 110,-7 2 69,1 0 0,-1 1 0,1 0 0,-1 0 0,1 0 0,0 0 0,-1 1 0,1 0 0,-1 0 0,0 1 0,1 0 0,-1 0 0,0 0 0,0 0 0,0 1 0,5 3 0,-6-3 17,-1 0 0,0 0 0,0 0 0,0 0 0,0 1 0,0 0 0,-1-1 1,0 1-1,1 0 0,-1 0 0,-1 0 0,1 0 0,-1 1 0,1-1 0,-1 0 0,-1 1 0,1-1 0,0 1 0,-1-1 0,0 8 0,-1-4 21,-1 1 0,1-1 0,-1 0 0,-1 1 0,1-1 0,-2 0 0,1 0 0,-1-1 0,0 1 0,0-1 0,-11 14 0,12-17-21,0 0 1,-1 0-1,1 0 1,-1-1-1,1 1 1,-1-1-1,0 0 1,-1 0-1,1 0 1,0-1-1,-1 1 1,1-1-1,-1 0 1,0 0-1,0-1 1,0 0-1,0 1 1,0-2-1,0 1 1,0 0-1,-5-1 1,7-1-83,0 1 1,1-1 0,-1 0 0,1 1 0,-1-1 0,1 0 0,0-1 0,-1 1 0,1 0 0,0-1 0,0 1 0,0-1 0,0 0 0,0 1 0,0-1 0,0 0 0,1 0-1,-1 0 1,1-1 0,-1 1 0,1 0 0,0-1 0,0 1 0,0 0 0,-1-6 0,0 1-78,0-1 1,1 0-1,0 0 0,1 0 0,-1-1 1,1 1-1,2-10 0,7-29-556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1.137"/>
    </inkml:context>
    <inkml:brush xml:id="br0">
      <inkml:brushProperty name="width" value="0.05" units="cm"/>
      <inkml:brushProperty name="height" value="0.05" units="cm"/>
    </inkml:brush>
  </inkml:definitions>
  <inkml:trace contextRef="#ctx0" brushRef="#br0">45 0 20140,'1'15'508,"0"0"-1,-1-1 1,0 1-1,-1 0 1,-1-1-1,-1 1 1,-4 14-1,-2 19 425,0 4-376,4-28-451,1-1 0,0 0 0,2 1 0,1 0 0,3 37 0,-2-61-104,0 1 0,0 0 0,0 0 0,0 0 0,1-1 0,-1 1 0,0 0 0,0 0 0,0 0 0,1-1 0,-1 1 0,0 0 0,1 0 0,-1-1 0,0 1 0,1 0 0,-1-1 1,1 1-1,-1 0 0,1-1 0,0 1 0,-1-1 0,1 1 0,0-1 0,-1 1 0,1-1 0,0 0 0,-1 1 0,1-1 0,0 0 0,0 1 0,0-1 0,-1 0 0,1 0 0,0 0 0,0 0 1,0 0-1,-1 0 0,1 0 0,0 0 0,0 0 0,0 0 0,0 0 0,-1 0 0,1-1 0,0 1 0,0 0 0,-1 0 0,1-1 0,0 1 0,-1-1 0,2 0 0,5-3 17,0-1-1,0 0 0,-1 0 0,7-7 0,-12 10-13,21-19 56,-6 6-2,0 0 0,0 0 0,1 2 1,25-16-1,-40 28-51,0 0 1,0 0-1,0 0 0,0 0 1,0 0-1,0 1 1,0-1-1,1 1 0,-1-1 1,0 1-1,0 0 0,0 0 1,0 0-1,1 0 1,-1 0-1,0 0 0,0 0 1,0 1-1,0-1 1,1 1-1,-1 0 0,3 1 1,-3 0-1,0 0 0,1 0 0,-1 0 0,0 0 0,0 1 1,0-1-1,0 0 0,0 1 0,-1 0 0,1-1 0,-1 1 0,0 0 0,0 0 1,0 0-1,1 4 0,2 13 2,0 0 1,-2 0 0,0 0-1,-2 0 1,0 0 0,-1 0-1,-1 0 1,-8 33-1,5-41-415,5-12 359,0 0-1,0 0 1,0 0 0,0 0-1,0 0 1,0 1-1,0-1 1,0 0 0,-1 0-1,1 0 1,0 0 0,0 0-1,0 0 1,0 0-1,0 0 1,0 0 0,0 0-1,-1 0 1,1 0 0,0 0-1,0 0 1,0 0-1,0 0 1,0 0 0,0 0-1,0 0 1,-1 0-1,1 0 1,0 0 0,0 0-1,0 0 1,0 0 0,0 0-1,0 0 1,0 0-1,0 0 1,-1-1 0,1 1-1,0 0 1,0 0 0,0 0-1,0 0 1,0 0-1,0 0 1,0 0 0,0-1-1,-1 0-175,0-1 0,1 0 0,-1 1-1,1-1 1,-1 0 0,1 0-1,0 0 1,0 1 0,0-1 0,0-3-1,3-22-617,3-5-289</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2.055"/>
    </inkml:context>
    <inkml:brush xml:id="br0">
      <inkml:brushProperty name="width" value="0.05" units="cm"/>
      <inkml:brushProperty name="height" value="0.05" units="cm"/>
    </inkml:brush>
  </inkml:definitions>
  <inkml:trace contextRef="#ctx0" brushRef="#br0">190 528 14691,'2'-3'321,"0"0"-1,0 1 1,0-1-1,-1 0 0,1 0 1,-1 0-1,1 0 1,-1 0-1,0 0 1,1-6-1,-2 8-201,1 0-1,-1 0 0,0 0 1,0 0-1,0 0 0,-1 0 1,1 0-1,0 0 1,0 0-1,0 0 0,-1 0 1,1 0-1,0 0 1,-1 0-1,1 0 0,-1 0 1,1 0-1,-1 0 0,0 1 1,1-1-1,-1 0 1,0 0-1,0 1 0,1-1 1,-1 0-1,0 1 1,0-1-1,0 1 0,0-1 1,0 1-1,0-1 1,0 1-1,0 0 0,0 0 1,0-1-1,0 1 0,0 0 1,0 0-1,-2 0 1,-1 0 110,-1 0 0,0 1-1,1-1 1,-1 1 0,1 0 0,0 0 0,-1 1 0,1-1 0,0 1 0,0 0 0,0 0 0,0 1 0,0-1 0,0 1 0,1-1 0,-7 7 0,-1 1 30,1 1 1,0 0-1,-16 23 1,20-24-238,0-1 0,0 1 0,1 0 0,0 1 0,1-1 0,1 1 0,-1 0 0,1 0 0,1 0 0,0 0 0,1 0 0,0 0 0,1 13 0,0-23-22,0 1 0,0 0 0,0 0 0,0 0 0,1-1 0,-1 1 0,1 0 0,-1 0 0,1-1 0,0 1 0,0-1 0,-1 1 0,1 0 0,0-1 0,0 0 0,1 1 0,-1-1 0,0 0 0,0 1 0,1-1-1,-1 0 1,1 0 0,-1 0 0,1 0 0,2 1 0,-1-1 2,-1-1 0,1 0 0,-1 0 0,1 1 0,-1-2 0,1 1 0,0 0 0,-1 0 0,1-1 0,-1 1 0,0-1 0,1 0-1,-1 0 1,1 0 0,-1 0 0,0 0 0,0-1 0,3-1 0,6-6 31,0 0 0,0 0 0,-1-1 0,0-1 0,-1 0 0,0 0 1,8-14-1,-2 0 102,-1-1 0,16-39-1,-25 55-68,-1-1-1,0 0 0,-1 0 0,0 0 0,-1 0 0,0-1 0,0-21 0,-1 32-60,-1 1 1,0-1 0,0 0 0,0 0 0,0 1 0,0-1 0,0 0 0,-1 0-1,1 1 1,0-1 0,0 0 0,0 0 0,-1 1 0,1-1 0,0 0-1,-1 1 1,1-1 0,0 1 0,-1-1 0,1 0 0,-2 0 0,2 1-4,-1 0 1,1 0 0,-1 0-1,1 0 1,-1 0-1,1 0 1,-1 1 0,1-1-1,-1 0 1,1 0-1,-1 0 1,1 1 0,0-1-1,-1 0 1,1 1-1,-1-1 1,1 0 0,0 1-1,-1-1 1,1 0-1,0 1 1,-1 0 0,-2 3-3,0 0 0,0 0 1,1 0-1,-1 1 0,-1 7 0,0 0-9,0 1 0,1 1-1,1-1 1,0 0 0,1 1-1,1-1 1,0 1 0,3 25-1,-2-37 9,-1 0-1,0 0 1,1 0-1,0 0 1,-1 0-1,1 0 1,0-1-1,0 1 1,0 0-1,0 0 1,0 0-1,1-1 1,-1 1-1,0-1 1,1 1-1,-1-1 0,1 0 1,0 1-1,-1-1 1,4 2-1,-3-3 2,-1 1 0,1-1 0,0 0 0,0 1 0,0-1 0,0 0 0,0 0-1,-1 0 1,1 0 0,0-1 0,0 1 0,0 0 0,0-1 0,-1 1 0,1-1 0,0 0-1,0 0 1,-1 0 0,1 1 0,0-2 0,-1 1 0,1 0 0,1-2 0,7-6 5,0-1 0,0 0 0,-1-1 0,-1 0 0,0 0 0,0-1 0,6-13 1,1-5-9,20-58 1,-42 139-196,7-47 190,-11 73-72,11-70 77,0 0 0,0-1 0,0 1 0,1 0 0,0-1 0,0 1 0,1-1 0,0 1 0,3 8 0,-4-14 3,-1 0 1,1 1-1,0-1 0,-1 0 1,1 0-1,0 0 1,0 0-1,0 0 1,-1 0-1,1 0 1,0 0-1,1 0 1,-1 0-1,0 0 1,0 0-1,0-1 1,0 1-1,1-1 1,-1 1-1,0-1 1,0 1-1,1-1 1,-1 0-1,0 1 1,1-1-1,-1 0 1,1 0-1,-1 0 0,0 0 1,1 0-1,-1 0 1,0-1-1,1 1 1,-1 0-1,0-1 1,1 1-1,-1-1 1,0 1-1,0-1 1,1 0-1,-1 1 1,0-1-1,2-1 1,5-4 4,-1-1 0,1 1 0,-1-1 0,10-13 0,-16 19-6,19-26 13,-1 0 0,-2-1 0,-1-1 0,16-39 0,-28 58-16,-10 26-27,1 0 1,1 1-1,-5 24 1,7-30 26,1 0 0,0 1 0,1-1 0,0 0 0,0 0 0,1 1 0,4 17 1,-5-28 5,0 1 1,1-1-1,-1 1 1,1-1-1,0 1 1,-1-1 0,1 0-1,0 1 1,0-1-1,-1 0 1,1 1 0,0-1-1,1 0 1,-1 0-1,0 0 1,0 0 0,0 0-1,1 0 1,-1 0-1,0-1 1,1 1-1,-1 0 1,0-1 0,1 1-1,-1-1 1,1 1-1,-1-1 1,1 0 0,0 0-1,-1 0 1,1 1-1,-1-1 1,1-1-1,-1 1 1,1 0 0,-1 0-1,1-1 1,-1 1-1,1 0 1,-1-1 0,1 0-1,-1 1 1,2-2-1,7-3 19,0-1 0,0 0 0,-1-1 0,14-11 0,-21 16-18,46-40 72,-3-2 0,77-95-1,-95 104-65,-3-1-1,0-2 1,-3 0-1,-1-1 0,15-43 1,-32 75-9,-1 0-1,0 0 1,0 0 0,0 0 0,-1-1 0,0 1 0,0-9-1,-1 16 1,0 0-1,0-1 1,0 1 0,-1 0-1,1-1 1,0 1-1,0 0 1,0-1-1,0 1 1,0 0-1,0 0 1,0-1 0,-1 1-1,1 0 1,0 0-1,0-1 1,0 1-1,-1 0 1,1 0-1,0-1 1,0 1 0,0 0-1,-1 0 1,1 0-1,0 0 1,-1-1-1,1 1 1,0 0-1,0 0 1,-1 0 0,1 0-1,0 0 1,-1 0-1,1 0 1,0 0-1,-1 0 1,1 0-1,0 0 1,-1 0 0,1 0-1,0 0 1,0 0-1,-1 0 1,1 0-1,0 0 1,-1 0-1,1 1 1,-15 8-11,2 6 2,0 1 0,1 0-1,1 0 1,-12 22 0,5-6-5,-63 116-14,70-124 33,1 0 0,1 1 0,1 0-1,-5 34 1,12-52-2,0 0 1,0 0-1,1 0 0,0-1 0,0 1 0,0 0 0,1 0 1,0 0-1,1 0 0,3 10 0,-3-13-56,0-1-1,0 1 0,0-1 1,0 1-1,1-1 0,-1 0 1,1 0-1,0 0 0,0 0 1,0-1-1,0 1 1,1-1-1,-1 0 0,1 1 1,-1-2-1,1 1 0,0 0 1,7 1-1,-4-1-92,1 0-1,-1 0 1,1-1 0,0 0-1,-1-1 1,1 1 0,0-2-1,-1 1 1,1-1 0,10-2-1,15-8-343</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2.490"/>
    </inkml:context>
    <inkml:brush xml:id="br0">
      <inkml:brushProperty name="width" value="0.05" units="cm"/>
      <inkml:brushProperty name="height" value="0.05" units="cm"/>
    </inkml:brush>
  </inkml:definitions>
  <inkml:trace contextRef="#ctx0" brushRef="#br0">116 375 23045,'-1'-1'85,"0"0"0,0 0 0,1 0 0,-1 1 1,0-1-1,0 0 0,0 1 0,0-1 0,0 0 0,-1 1 0,1-1 1,0 1-1,0 0 0,0-1 0,0 1 0,0 0 0,-1 0 0,1 0 1,0 0-1,0 0 0,0 0 0,-1 0 0,1 0 0,0 0 0,0 1 1,0-1-1,0 0 0,-1 1 0,1-1 0,0 1 0,0-1 0,0 1 0,0 0 1,0-1-1,0 1 0,0 0 0,-1 1 0,-2 2 92,-1 0 0,1 1 0,-1-1-1,1 1 1,0 0 0,-3 6 0,1-1-126,1 1 0,0 0 1,0 0-1,1 0 0,0 1 1,1 0-1,0-1 0,1 1 0,1 0 1,-1 15-1,2-26-45,0 1 0,-1-1 0,1 1-1,1-1 1,-1 1 0,0-1 0,0 1 0,0-1 0,1 0-1,-1 1 1,1-1 0,-1 1 0,1-1 0,0 0 0,-1 1-1,1-1 1,0 0 0,0 0 0,0 0 0,0 0 0,0 1-1,0-1 1,0 0 0,0-1 0,0 1 0,2 1 0,-1-2 8,0 1 0,1-1 1,-1 0-1,0 0 0,0 0 1,1 0-1,-1 0 0,0 0 1,0-1-1,1 1 0,-1-1 1,0 1-1,0-1 0,4-2 1,8-4 71,-1-1 1,0 0-1,20-17 1,8-12 54,-3-1 0,-1-2 0,-2-1 1,-1-2-1,-3-1 0,-1-2 0,31-65 0,-55 99-125,22-48 31,-26 55-49,0 0 0,0 0-1,-1 0 1,0 0 0,0 0 0,0-1-1,-1 1 1,1 0 0,-2-8-1,-2 11-33,-4 7 18,-6 12-5,-8 21-122,2 0 0,1 2 0,2 0 0,2 0 0,2 1 0,2 1 0,-7 54 0,16-86-155,0 0 1,1 0-1,2 17 0,-2-24 261,0 0-1,1-1 0,-1 1 0,1-1 1,0 1-1,0-1 0,0 1 0,0-1 1,1 0-1,-1 1 0,1-1 0,-1 0 1,1 0-1,0 0 0,0 0 0,0 0 1,0-1-1,3 3 0,21 8-493</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3.503"/>
    </inkml:context>
    <inkml:brush xml:id="br0">
      <inkml:brushProperty name="width" value="0.05" units="cm"/>
      <inkml:brushProperty name="height" value="0.05" units="cm"/>
    </inkml:brush>
  </inkml:definitions>
  <inkml:trace contextRef="#ctx0" brushRef="#br0">1 13 19028,'4'-13'1889,"2"18"-598,4 23 326,3 36 61,6 90 0,-1-7-1194,-17-142-476,-1-1 1,1 0-1,0 0 1,1-1-1,2 8 1,-3-10-9,-1-1 1,0 1 0,0-1 0,1 1 0,-1-1-1,1 0 1,-1 1 0,0-1 0,1 0 0,-1 1-1,1-1 1,-1 0 0,1 1 0,-1-1 0,1 0-1,-1 0 1,1 0 0,-1 1 0,1-1 0,-1 0 0,1 0-1,-1 0 1,1 0 0,-1 0 0,1 0 0,-1 0-1,1 0 1,0 0 0,-1 0 0,1-1 0,-1 1-1,1 0 1,-1 0 0,1 0 0,-1-1 0,1 1 0,-1 0-1,0 0 1,1-1 0,-1 1 0,1 0 0,-1-1-1,0 1 1,1-1 0,-1 1 0,0-1 0,1 1-1,-1-1 1,7-6 5,0-1-1,-1 0 1,8-13 0,14-17-3,-20 30-11,-1 0 0,2 0 0,-1 1 0,1 1 1,0-1-1,0 1 0,16-7 0,-20 11 1,-1 0 0,1 0-1,-1 1 1,1 0 0,0 0 0,-1 0 0,1 0-1,0 1 1,0 0 0,-1 0 0,1 0 0,0 1-1,0-1 1,-1 1 0,1 0 0,0 0 0,-1 1-1,1 0 1,7 4 0,-5-2-3,-1 0-1,0 0 1,0 1 0,0 0-1,0 0 1,-1 0-1,0 1 1,0 0 0,0 0-1,-1 0 1,0 0 0,0 1-1,-1 0 1,1-1 0,-2 1-1,5 14 1,-6-15 24,0 0-1,0 0 1,-1 0-1,1 1 1,-1-1-1,-1 0 1,1 0 0,-1 0-1,0 0 1,-1 0-1,1 0 1,-1 0-1,0 0 1,-1-1 0,1 1-1,-1-1 1,0 1-1,-1-1 1,1 0-1,-1 0 1,-5 5 0,0-2 47,0 0 0,-1-1 0,0 0 0,0 0 0,0-1 0,-1-1 0,0 0 0,0 0 0,0-1 0,0 0 0,-1-1 0,0 0 0,-17 1 0,13-2-95,0-1 0,1-1 1,-1 0-1,0-1 0,1 0 0,-1-2 0,1 0 0,0-1 1,-27-9-1,38 11-278,-1 0 1,1 0-1,0-1 1,0 1 0,-7-7-1,17 8-1999,6 3 1974,9 1-522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3.970"/>
    </inkml:context>
    <inkml:brush xml:id="br0">
      <inkml:brushProperty name="width" value="0.05" units="cm"/>
      <inkml:brushProperty name="height" value="0.05" units="cm"/>
    </inkml:brush>
  </inkml:definitions>
  <inkml:trace contextRef="#ctx0" brushRef="#br0">1 272 14563,'1'1'199,"1"0"-1,0 0 1,-1 0-1,1 0 1,0-1-1,0 1 1,0-1-1,0 0 1,-1 1-1,1-1 1,0 0-1,0 0 1,0 0-1,0 0 1,0 0-1,0-1 1,0 1-1,0-1 1,-1 1-1,4-2 1,-1 0 151,-1 0 1,0 0-1,0 0 0,0-1 1,0 1-1,0-1 0,-1 0 1,1 0-1,3-6 0,2-3 302,-1-2 1,0 1-1,-1-1 0,6-18 0,-6 13-207,5-30 0,-10 43-381,0-1-1,0 1 0,-1 0 0,0-1 0,0 1 1,0-1-1,-1 1 0,-3-11 0,4 16-53,0 0 0,0 0 1,-1 0-1,1 0 0,0 0 0,-1-1 0,1 1 0,-1 0 0,0 0 1,1 0-1,-1 0 0,0 0 0,0 1 0,1-1 0,-1 0 0,0 0 1,0 0-1,0 1 0,0-1 0,0 0 0,0 1 0,0-1 1,0 1-1,-2-1 0,2 1 2,0 0 0,-1 0-1,1 0 1,-1 1 0,1-1 0,0 0 0,-1 1 0,1-1-1,0 1 1,0-1 0,-1 1 0,1 0 0,0 0 0,0-1 0,0 1-1,-2 2 1,-3 3 30,1 0-1,0 0 1,0 0-1,1 0 1,-8 14-1,4-1 9,0 0 0,2 1 1,0 0-1,1 0 0,1 1 0,-2 30 0,5-37-34,1 0 1,0 0-1,1 0 1,0 1-1,1-1 1,1-1-1,0 1 1,1 0-1,0-1 1,9 19-1,-11-29-48,0 0 0,0 1 0,0-1 0,1 0 0,-1 0 0,1 0 0,-1-1 0,1 1 0,0-1 0,0 1 0,0-1 0,0 0 0,1 0 0,-1 0 0,1-1 0,-1 1 0,1-1-1,-1 0 1,1 0 0,0 0 0,0 0 0,-1-1 0,1 1 0,0-1 0,0 0 0,0 0 0,-1-1 0,1 1 0,0-1 0,0 0 0,7-2 0,20-17-176</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4.425"/>
    </inkml:context>
    <inkml:brush xml:id="br0">
      <inkml:brushProperty name="width" value="0.05" units="cm"/>
      <inkml:brushProperty name="height" value="0.05" units="cm"/>
    </inkml:brush>
  </inkml:definitions>
  <inkml:trace contextRef="#ctx0" brushRef="#br0">239 14 19452,'-1'-1'154,"1"0"1,-1 0-1,0 0 0,0 0 1,0 0-1,0 1 0,0-1 1,0 0-1,0 0 0,0 1 1,0-1-1,0 0 0,-1 1 1,1-1-1,0 1 0,0 0 1,-1-1-1,1 1 0,0 0 1,0 0-1,-1 0 0,1 0 1,0 0-1,-1 0 0,1 0 0,0 0 1,0 0-1,-1 1 0,1-1 1,0 1-1,0-1 0,-1 1 1,1-1-1,-1 2 0,-7 2 303,1 0 0,0 0 0,-10 8 1,17-12-449,-14 11 134,0 1 0,1 0 0,0 1 0,1 1 0,0 0 0,1 1 0,1 0 0,0 0-1,1 2 1,-8 17 0,16-31-153,1 0 0,0 0 1,0 0-1,0 0 0,1 0 0,-1 0 0,1 1 0,0-1 0,0 0 0,0 4 0,0-6 2,0 0-1,1 0 1,-1-1 0,0 1 0,1 0 0,-1 0 0,1 0-1,-1 0 1,1 0 0,-1 0 0,1-1 0,-1 1-1,1 0 1,0 0 0,0-1 0,-1 1 0,1 0-1,0-1 1,0 1 0,0-1 0,0 1 0,-1-1 0,1 0-1,0 1 1,0-1 0,0 0 0,0 1 0,0-1-1,0 0 1,0 0 0,0 0 0,0 0 0,0 0-1,1 0 1,17-2-98,0 0 1,0-1-1,-1-1 0,21-7 0,27-5-76,-51 13 155,1 1 0,0 0-1,0 1 1,25 2-1,-38-1 42,0 1 1,0-1-1,0 1 0,0 0 0,0 0 1,0 0-1,0 0 0,0 0 0,0 1 1,-1-1-1,1 1 0,0 0 0,2 2 1,-4-2 15,1 0 0,-1-1 1,0 1-1,0 0 1,0 0-1,0 0 0,0 0 1,0 0-1,-1 1 1,1-1-1,-1 0 0,1 0 1,-1 0-1,0 0 1,0 1-1,0-1 0,0 0 1,0 0-1,-1 0 0,1 1 1,-1 1-1,-1 2 70,0-1 0,0 1 1,0-1-1,-1 0 0,0 0 0,0 0 0,0-1 0,0 1 0,-1-1 0,0 1 0,0-1 0,0 0 0,0-1 0,-1 1 0,1-1 1,-1 0-1,0 0 0,0 0 0,0-1 0,-9 4 0,-10 2-142,-1 0-1,1-1 1,-30 3-1,46-8-190,-3 0-1988,32-7 1411,8-4 145,5-4-140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1.794"/>
    </inkml:context>
    <inkml:brush xml:id="br0">
      <inkml:brushProperty name="width" value="0.05" units="cm"/>
      <inkml:brushProperty name="height" value="0.05" units="cm"/>
    </inkml:brush>
  </inkml:definitions>
  <inkml:trace contextRef="#ctx0" brushRef="#br0">0 92 15043,'12'-6'3360,"0"0"-2839,37-17 2430,44-18 118,-84 37-2887,0 1-1,0 1 1,1 0 0,-1 0-1,1 1 1,0 0 0,-1 1-1,11 0 1,-18 0-163,-1 1-1,1-1 1,-1 0-1,1 0 1,-1 1-1,1-1 1,-1 1-1,0-1 1,1 1-1,-1 0 1,0-1-1,1 1 1,-1 0-1,0 0 1,0 0-1,0 0 1,1 0-1,-1 0 1,0 0-1,0 0 1,-1 1-1,2 1 1,-1-1-10,0 0 0,0 1 1,-1-1-1,1 1 1,-1-1-1,0 1 0,0-1 1,1 1-1,-2-1 0,1 1 1,0-1-1,-1 4 1,-1 2-10,0 0 0,0-1 0,-1 1 0,0-1 0,-1 1 0,0-1 0,-6 10 0,2-7-4,3-4-38,0 0-1,1 0 1,0 0 0,-5 11-1,9-17 15,0 0-1,0 0 1,0 1-1,0-1 0,0 0 1,0 0-1,1 0 1,-1 1-1,0-1 1,0 0-1,0 0 1,0 0-1,0 1 1,0-1-1,0 0 1,1 0-1,-1 0 1,0 0-1,0 1 1,0-1-1,0 0 1,1 0-1,-1 0 1,0 0-1,0 0 1,0 0-1,1 1 1,-1-1-1,0 0 0,0 0 1,0 0-1,1 0 1,-1 0-1,0 0 1,0 0-1,1 0 1,-1 0-1,0 0 1,0 0-1,0 0 1,1 0-1,-1 0 1,0 0-1,0 0 1,0-1-1,1 1 1,-1 0-1,0 0 1,0 0-1,0 0 1,1 0-1,-1 0 0,0-1 1,0 1-1,18-6-15,-15 5-125,20-5-195</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4.898"/>
    </inkml:context>
    <inkml:brush xml:id="br0">
      <inkml:brushProperty name="width" value="0.05" units="cm"/>
      <inkml:brushProperty name="height" value="0.05" units="cm"/>
    </inkml:brush>
  </inkml:definitions>
  <inkml:trace contextRef="#ctx0" brushRef="#br0">63 59 18980,'1'-2'253,"0"0"0,0 0 0,0 0 0,-1-1 0,1 1 0,-1 0 0,1 0 0,-1-1 0,0-2 0,0 4-217,0 1 1,0 0-1,0-1 0,0 1 0,0 0 1,0 0-1,0-1 0,0 1 0,0 0 1,-1-1-1,1 1 0,0 0 0,0-1 1,0 1-1,0 0 0,-1 0 0,1-1 1,0 1-1,0 0 0,0 0 0,-1 0 1,1-1-1,0 1 0,0 0 0,-1 0 1,1 0-1,-1-1 0,0 1 47,1 0-1,-1 0 1,0 1 0,0-1-1,0 0 1,0 0 0,1 0-1,-1 0 1,0 1 0,0-1-1,0 0 1,1 1 0,-1-1-1,0 1 1,-1 0 0,-1 2 70,-1 1 0,1-1 0,-1 1 0,1 0 0,0-1 0,0 1 0,1 0 0,0 1 0,-1-1 0,1 0 0,0 1 0,1-1 0,-1 1 0,0 5 0,-1 5-117,0 0 0,1 0 0,0 19 0,2-25-33,0-1 0,1 0 0,0 1 0,0-1 0,5 15 0,-6-21 2,1-1 0,-1 0 1,1 0-1,0 1 0,-1-1 1,1 0-1,0 0 0,0 0 0,0 1 1,0-1-1,-1 0 0,2 0 1,-1 0-1,0-1 0,0 1 0,0 0 1,2 1-1,-2-2 6,1 0 0,-1 0 1,1 0-1,-1 0 0,0 0 0,1 0 1,-1 0-1,1 0 0,-1-1 0,0 1 0,1 0 1,-1-1-1,0 1 0,0-1 0,1 0 1,-1 1-1,0-1 0,0 0 0,0 0 1,0 0-1,2-1 0,6-6 75,-1-1 0,0 0 1,0 0-1,-1 0 0,11-19 0,26-58 359,-32 63-296,-4 4-38,-7 15-94,0 0 0,1 0 1,-1 0-1,1 0 0,0 1 0,1-1 0,-1 0 1,1 1-1,-1 0 0,1-1 0,0 1 0,5-4 1,-7 7-18,0 0 1,-1 0-1,1 0 1,-1 0-1,1 1 1,-1-1-1,0 0 1,1 0-1,-1 1 1,1-1-1,-1 0 1,1 1-1,-1-1 1,0 0-1,1 1 1,-1-1-1,0 1 1,1-1-1,-1 1 1,0-1-1,1 0 1,-1 1 0,0-1-1,0 1 1,0-1-1,0 1 1,1-1-1,-1 1 1,0 0-1,0-1 1,0 1-1,0-1 1,0 1-1,0-1 1,-1 2-1,5 27 7,-4-25-7,4 47 22,7 68 126,-8-101-121,1 0 1,0 0-1,1 0 0,10 21 1,-14-35-11,1 0 0,0 0 0,1 0 1,-1-1-1,1 1 0,-1-1 0,1 0 0,0 0 0,5 4 1,-7-6-30,0 0 0,1 0 1,-1 0-1,1-1 1,-1 1-1,1 0 0,-1-1 1,1 1-1,0-1 1,-1 1-1,1-1 0,-1 0 1,1 0-1,0 0 1,-1 0-1,1 0 0,0 0 1,0 0-1,-1 0 1,1-1-1,-1 1 0,1-1 1,0 1-1,-1-1 1,1 0-1,1 0 0,1-2-127,0 0 0,-1 0 0,1 0-1,0 0 1,-1 0 0,0-1 0,0 1 0,0-1-1,0 0 1,-1 0 0,3-5 0,1-3-140,-1 0 1,7-24 0,-1-4-287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5.267"/>
    </inkml:context>
    <inkml:brush xml:id="br0">
      <inkml:brushProperty name="width" value="0.05" units="cm"/>
      <inkml:brushProperty name="height" value="0.05" units="cm"/>
    </inkml:brush>
  </inkml:definitions>
  <inkml:trace contextRef="#ctx0" brushRef="#br0">29 7 20628,'-15'-7'2017,"7"15"-1369,4 6-312,2 3 1400,2 3-919,6-2-1249,2-3-601,4-1 817,0-2-168,8 2-152</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7.228"/>
    </inkml:context>
    <inkml:brush xml:id="br0">
      <inkml:brushProperty name="width" value="0.05" units="cm"/>
      <inkml:brushProperty name="height" value="0.05" units="cm"/>
    </inkml:brush>
  </inkml:definitions>
  <inkml:trace contextRef="#ctx0" brushRef="#br0">1 0 18196,'2'4'325,"0"0"0,0-1 0,0 1 0,0 0 0,-1 0 0,1 1 0,-1-1 0,0 0 0,0 0 0,-1 1-1,1 6 1,1 5 661,29 208 1401,-32-228-2870,-17-135-1868,8 98 1962</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7.722"/>
    </inkml:context>
    <inkml:brush xml:id="br0">
      <inkml:brushProperty name="width" value="0.05" units="cm"/>
      <inkml:brushProperty name="height" value="0.05" units="cm"/>
    </inkml:brush>
  </inkml:definitions>
  <inkml:trace contextRef="#ctx0" brushRef="#br0">9 37 14379,'-6'-17'2041,"3"7"-913,3 0 3009,3 13-2993,-1 1-160,4 2-768,3 0-424,2 0-816,1 0 904,3 2-192,5-2-120</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8.202"/>
    </inkml:context>
    <inkml:brush xml:id="br0">
      <inkml:brushProperty name="width" value="0.05" units="cm"/>
      <inkml:brushProperty name="height" value="0.05" units="cm"/>
    </inkml:brush>
  </inkml:definitions>
  <inkml:trace contextRef="#ctx0" brushRef="#br0">174 323 18252,'-1'-1'149,"0"0"-1,1 0 1,-1 0 0,0 0-1,0 0 1,0 0 0,0 0-1,0 0 1,0 1 0,0-1 0,0 0-1,0 0 1,0 1 0,0-1-1,0 1 1,0-1 0,-1 1-1,1 0 1,0-1 0,0 1-1,-2 0 1,-29-4 1504,28 4-1491,0 0 1,-1 1 0,1-1 0,0 1 0,0 0-1,0 0 1,1 0 0,-1 1 0,0-1 0,0 1-1,1 0 1,-1 0 0,1 0 0,-1 0 0,-3 5-1,3-3-47,-1 1-1,1 0 0,0 0 0,1 0 1,-1 1-1,1-1 0,0 1 0,0 0 1,-2 6-1,2 0-42,0-1 0,0 1 0,1-1 0,0 1 1,1 0-1,1 0 0,0-1 0,0 1 0,1 0 0,3 16 1,-3-24-49,1 1 0,-1-1 0,1 1 0,-1-1 0,1 0 1,1 0-1,-1 0 0,0 0 0,1 0 0,0 0 1,0-1-1,0 1 0,6 4 0,-6-6-14,-1 0 1,1-1-1,-1 0 0,1 1 1,0-1-1,0 0 0,0 0 1,-1 0-1,1-1 0,0 1 1,0-1-1,0 0 0,0 0 1,0 0-1,0 0 0,0 0 1,0 0-1,0-1 0,0 0 1,0 1-1,0-1 0,4-2 1,2-2 5,0 1 1,0-2-1,0 1 1,-1-1 0,0-1-1,0 1 1,0-1-1,-1-1 1,0 0-1,8-11 1,4-8 39,-2-1-1,14-29 1,-11 17 72,-3-1 0,20-65 0,-30 79 10,-1 1-1,-1-1 1,-1-1-1,-2 1 1,0-37 0,-7 44 63,5 19-196,0 1 0,0 0 1,0 0-1,-1 0 0,1 0 0,0 0 0,0 0 0,0 0 1,0 0-1,-1 0 0,1 0 0,0 0 0,0 0 0,-1 0 0,1 0 1,0 0-1,0 0 0,0 0 0,-1 0 0,1 0 0,0 0 1,0 0-1,0 0 0,0 0 0,-1 0 0,1 0 0,0 0 0,0 1 1,0-1-1,0 0 0,-1 0 0,1 0 0,0 0 0,0 0 1,0 1-1,0-1 0,0 0 0,-1 0 0,1 0 0,0 0 0,0 1 1,0-1-1,0 0 0,0 1 0,-3 3 31,1 1-1,0 0 1,0 0-1,0 1 1,-1 6 0,-3 20-62,1 0 0,2 0 1,1 1-1,1-1 0,2 1 0,2-1 1,6 35-1,-8-59-215,1 1 1,1-1-1,-1 0 0,6 11 1,-8-18 193,1 1 1,0-1-1,0 1 1,0-1-1,0 1 1,0-1-1,0 0 1,0 1-1,0-1 1,1 0 0,-1 0-1,0 0 1,1 0-1,-1 0 1,1 0-1,-1 0 1,1-1-1,-1 1 1,1 0-1,0-1 1,-1 1-1,1-1 1,0 0-1,0 0 1,-1 1 0,1-1-1,2-1 1,19-2-473</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8.589"/>
    </inkml:context>
    <inkml:brush xml:id="br0">
      <inkml:brushProperty name="width" value="0.05" units="cm"/>
      <inkml:brushProperty name="height" value="0.05" units="cm"/>
    </inkml:brush>
  </inkml:definitions>
  <inkml:trace contextRef="#ctx0" brushRef="#br0">1 1 19052,'9'43'2009,"-1"3"-1449,-2 6-272,3 3 1328,0-2-1248,-3-2-424,0-14 1168,-1-8-1072,3-13 24,-5-5-8</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9.161"/>
    </inkml:context>
    <inkml:brush xml:id="br0">
      <inkml:brushProperty name="width" value="0.05" units="cm"/>
      <inkml:brushProperty name="height" value="0.05" units="cm"/>
    </inkml:brush>
  </inkml:definitions>
  <inkml:trace contextRef="#ctx0" brushRef="#br0">0 64 18500,'2'3'2702,"1"18"-2201,10 151 2625,21 85-2552,-32-244-552,-1-8-3,0 1 1,0 0-1,0 0 1,1-1-1,4 10 0,-6-15-17,0 0 0,0 0-1,0 0 1,0 0-1,0 0 1,0-1-1,0 1 1,0 0-1,0 0 1,0 0-1,0 0 1,1 0-1,-1 0 1,0 0-1,0 0 1,0 0-1,0-1 1,0 1-1,0 0 1,0 0-1,0 0 1,0 0-1,0 0 1,1 0-1,-1 0 1,0 0-1,0 0 1,0 0-1,0 0 1,0 0 0,0 0-1,0 0 1,1 0-1,-1 0 1,0 0-1,0 0 1,0 0-1,0 0 1,0 0-1,0 0 1,1 0-1,-1 0 1,0 0-1,0 0 1,0 0-1,0 0 1,0 0-1,0 0 1,0 0-1,0 0 1,1 0-1,-1 1 1,0-1-1,0 0 1,0 0-1,0 0 1,0 0-1,0 0 1,0 0 0,0 0-1,0 0 1,0 1-1,0-1 1,0 0-1,0 0 1,0 0-1,0 0 1,4-16 35,-3-23 4,-23-103 119,24 149-167,0 0-1,1-1 1,0 1 0,0 0-1,5 7 1,-3-5-4,0 1 1,0-1 0,0 0 0,1 0 0,1-1-1,-1 0 1,1 0 0,1 0 0,10 8 0,-15-14 12,0 0 0,0 0-1,0 0 1,0-1 0,0 1 0,1-1 0,-1 0-1,1 0 1,-1 0 0,1 0 0,-1-1 0,1 1-1,-1-1 1,1 0 0,-1 0 0,1 0 0,0-1 0,-1 1-1,1-1 1,-1 0 0,0 0 0,1 0 0,-1 0-1,0-1 1,1 1 0,-1-1 0,0 0 0,5-4 0,4-3 38,0-2 1,-1 0-1,0 0 1,-1-1 0,0 0-1,0-1 1,-2 0 0,0 0-1,0-1 1,9-24 0,-6 10 78,-1 1 1,-2-1 0,-1-1-1,6-53 1,-12 66-38,0 0-1,-3-28 0,2 37-56,-1 0-1,-1 1 0,1-1 0,-1 1 0,0 0 0,-1-1 0,1 1 0,-1 0 0,-5-6 1,8 10-23,-1 1 1,1 0-1,-1 0 1,0 0-1,1 0 1,-1 0-1,0 0 1,0 0-1,0 0 1,0 0-1,0 1 1,0-1-1,0 0 1,0 0 0,0 1-1,0-1 1,0 1-1,-1-1 1,1 1-1,0-1 1,0 1-1,-1 0 1,1 0-1,0-1 1,0 1-1,-1 0 1,1 0 0,0 0-1,0 0 1,-1 1-1,1-1 1,0 0-1,0 1 1,-1-1-1,1 0 1,0 1-1,0-1 1,0 1-1,0 0 1,-1-1 0,1 1-1,0 0 1,0 0-1,1 0 1,-3 1-1,-2 4-2,1-1-1,0 1 0,0 0 1,0 0-1,0 0 1,1 0-1,-3 9 1,-5 18-13,2 0 1,1 1 0,2 0 0,1 1 0,1-1 0,2 1-1,5 62 1,-2-86 12,0 0 0,1-1 0,0 1 0,0-1 0,1 1 0,6 13 0,-8-22 1,0 0-1,0 0 1,0-1-1,0 1 1,0 0-1,0 0 1,0-1 0,1 1-1,-1-1 1,1 1-1,-1-1 1,1 0-1,0 1 1,-1-1-1,1 0 1,0 0 0,0 0-1,0 0 1,0-1-1,0 1 1,0 0-1,0-1 1,0 0-1,0 1 1,0-1-1,0 0 1,0 0 0,0 0-1,0 0 1,1 0-1,-1-1 1,0 1-1,0-1 1,0 1-1,0-1 1,0 0-1,0 0 1,2-1 0,45-29-4,4-1-29,-50 30 25,1 0-1,0 0 0,0 1 1,0 0-1,0 0 0,0 0 0,0 0 1,0 1-1,1-1 0,-1 1 1,7 1-1,-8-1 1,0 1 0,0 1 0,1-1 0,-1 0 0,0 1 1,-1 0-1,1-1 0,0 1 0,0 0 0,-1 1 0,1-1 0,-1 0 0,0 1 1,0-1-1,0 1 0,0 0 0,0-1 0,0 1 0,-1 0 0,0 0 0,1 0 0,-1 0 1,1 7-1,3 6-121,-2-1 0,0 1-1,1 24 1,-3-30-8,0-3-149,0 0 0,-1 0 0,1 0 0,-2 0 0,1 0 0,-1 0 0,0 0-1,-3 11 1,4-18 274,0 0 0,0 0 0,0 0 0,0 1 0,0-1 0,0 0 0,0 0 0,0 0 0,-1 0 0,1 0 0,0 0 0,0 0 0,0 1 0,0-1 0,0 0 0,0 0 0,0 0 0,-1 0 0,1 0 0,0 0 0,0 0 0,0 0 0,0 0 0,0 0 0,0 0 0,-1 0 0,1 0 0,0 0 0,0 0 0,0 0 0,0 0 0,0 0 0,-1 0 0,1 0 0,0 0 0,0 0 0,0 0 0,0 0 0,0 0 0,0 0 0,-1 0 0,1 0 0,0 0 0,0 0 0,0 0 0,0-1 0,0 1 0,0 0 0,0 0 0,-1 0 0,1 0 0,0 0 0,0 0 0,0 0 0,0-1 0,0 1 0,0 0 0,0 0 0,0 0 0,0 0 0,0 0 0,0 0 0,0-1 0,0 1 0,0 0 0,0 0 1,-4-12-422,-1-15-349</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9.971"/>
    </inkml:context>
    <inkml:brush xml:id="br0">
      <inkml:brushProperty name="width" value="0.05" units="cm"/>
      <inkml:brushProperty name="height" value="0.05" units="cm"/>
    </inkml:brush>
  </inkml:definitions>
  <inkml:trace contextRef="#ctx0" brushRef="#br0">93 430 18452,'0'-6'503,"1"0"1,-1 0-1,-1 0 1,1 0 0,-1 0-1,0 0 1,-3-9-1,3 14-378,1-1 1,-1 1-1,1-1 0,-1 1 0,0-1 1,0 1-1,1 0 0,-1 0 0,0-1 1,0 1-1,0 0 0,-1 0 0,1 0 1,-2-1-1,2 1-34,0 1 0,0 0-1,0-1 1,0 1 0,0 0 0,0 0 0,0 0 0,0 0-1,0 0 1,0 0 0,0 0 0,0 0 0,0 0-1,0 1 1,0-1 0,0 0 0,1 1 0,-1-1 0,0 1-1,0-1 1,0 1 0,0-1 0,0 1 0,1-1 0,-2 2-1,-2 1-7,1 1 0,0-1 0,-1 1 0,1 0 0,1 0 0,-1 0 0,1 1-1,-1-1 1,1 1 0,1-1 0,-1 1 0,0 0 0,0 4 0,-1 6-15,0 1 0,0 28 0,2-38-61,0 24 15,4 34 0,-2-56-23,0 0 0,0 0 0,1 0 0,0 0 0,0-1 1,1 1-1,0-1 0,1 1 0,5 8 0,-8-14 2,0-1 0,0 0-1,0 1 1,0-1 0,0 0 0,0 0-1,0 1 1,1-1 0,-1 0-1,0 0 1,1 0 0,-1 0-1,1-1 1,-1 1 0,1 0-1,-1-1 1,1 1 0,-1-1 0,1 1-1,0-1 1,-1 0 0,1 0-1,0 0 1,-1 0 0,1 0-1,0 0 1,0 0 0,-1 0-1,1-1 1,-1 1 0,1-1 0,0 1-1,-1-1 1,1 1 0,-1-1-1,3-2 1,2-1 2,-1 0 1,1 0-1,-1-1 0,0 1 1,-1-1-1,1 0 1,-1-1-1,4-6 0,11-22 12,-1-1 0,-2 0 0,-2-2 0,12-45-1,-7 24-106,-13 44 3,-6 14 87,0 0 0,0 0 0,0 0 0,0 0 0,0 0 0,0 0 0,0 0-1,1 0 1,-1 0 0,0 0 0,0 0 0,0 0 0,0 0 0,0 0 0,0 0 0,0 0-1,0 0 1,0 0 0,0 0 0,1 0 0,-1 0 0,0 0 0,0 0 0,0 0-1,0 0 1,0 0 0,0 0 0,0 0 0,0 0 0,0 0 0,0 0 0,1 0-1,-1 0 1,0 0 0,0 0 0,0 0 0,0 0 0,0 0 0,0 0 0,0 0-1,0 0 1,0 0 0,0 0 0,0 0 0,0 1 0,0-1 0,0 0 0,0 0-1,0 0 1,0 0 0,1 0 0,-1 0 0,0 0 0,0 0 0,0 0 0,0 0-1,0 1 1,0-1 0,0 0 0,2 24-201,-1-16 196,1 21-95,5 48-63,-6-69 161,0 1 0,1-1-1,1 1 1,-1-1 0,1 0 0,6 10 0,-9-18 6,0 1 0,1 0 1,-1 0-1,0-1 0,1 1 0,-1 0 0,1-1 0,0 1 0,-1 0 0,1-1 1,-1 1-1,1-1 0,0 1 0,-1-1 0,1 1 0,0-1 0,0 1 0,-1-1 1,1 0-1,0 0 0,0 1 0,0-1 0,-1 0 0,1 0 0,0 0 0,0 0 1,1 0-1,-1 0 2,1-1-1,-1 1 1,1-1 0,-1 0 0,1 1 0,-1-1 0,0 0-1,1 0 1,-1 0 0,0 0 0,0 0 0,0-1 0,2-1-1,4-6 24,-1 0 0,0 0 0,6-14 0,-11 21-18,20-43 189,-2-1 0,23-86 0,4-104 472,-42 203-546,-5 20-49,-2 18-42,-5 19-25,-1 40 45,0 69 0,9-99 25,1 1 0,1-1 0,13 59 1,-11-77-34,1 0 0,0-1 0,1 0 0,13 24 0,-16-34-60,0 0 0,0 0-1,1 0 1,-1-1 0,1 1-1,0-1 1,0 0 0,0 0-1,0-1 1,1 1 0,0-1 0,0 0-1,0 0 1,0 0 0,0-1-1,7 2 1,-11-3-15,0-1 0,-1 0 0,1 1 0,0-1 0,0 0 0,-1 0 0,1 0 0,0 1 0,0-1 0,-1 0 0,1 0 0,0 0 0,0 0 0,-1-1 0,1 1 0,0 0 0,0 0 0,-1 0 0,1-1 0,0 1 0,0 0 0,-1-1 0,1 1 0,0 0 0,-1-1 0,1 1 0,0-2 0,0 1-20,-1 0 1,0 0 0,0 0 0,0 0 0,0 0-1,0 0 1,0 0 0,0 0 0,0 0 0,0 0 0,0 0-1,-1 0 1,1 0 0,0 0 0,-1 0 0,0-2-1,-3-5-275,0 1 0,-1-1 0,-8-10 0,-95-94-2022,69 74 2775,-40-50 0,78 87-328,0 0-1,0 0 0,0 0 1,0 0-1,1-1 1,-1 1-1,0 0 0,1-1 1,-1 1-1,1 0 0,-1-1 1,1 1-1,-1-3 1,2 4-65,-1-1 0,0 1 1,0-1-1,1 1 1,-1-1-1,0 1 1,1-1-1,-1 1 0,0-1 1,1 1-1,-1 0 1,1-1-1,-1 1 1,1 0-1,-1-1 0,0 1 1,1 0-1,0 0 1,-1-1-1,1 1 1,-1 0-1,1 0 0,-1 0 1,1 0-1,-1 0 1,1 0-1,-1 0 1,1 0-1,0 0 0,-1 0 1,1 0-1,-1 0 1,1 0-1,0 0 1,52 1-168,0-3 0,67-10 1,-63 2-153</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1.855"/>
    </inkml:context>
    <inkml:brush xml:id="br0">
      <inkml:brushProperty name="width" value="0.05" units="cm"/>
      <inkml:brushProperty name="height" value="0.05" units="cm"/>
    </inkml:brush>
  </inkml:definitions>
  <inkml:trace contextRef="#ctx0" brushRef="#br0">0 69 16396,'9'-6'4299,"18"-8"-2511,-19 11-1030,5-4-263,0 1-1,0 1 1,0 0-1,1 1 1,22-4 0,-33 7-462,0 1 1,0-1 0,0 1-1,0 0 1,0 0 0,0 0 0,0 0-1,0 1 1,0-1 0,0 1-1,0 0 1,0 0 0,0 0-1,0 0 1,-1 0 0,1 0-1,0 1 1,-1 0 0,1-1 0,-1 1-1,0 0 1,1 0 0,-1 0-1,0 1 1,0-1 0,-1 0-1,1 1 1,0-1 0,-1 1-1,1 0 1,-1-1 0,2 6 0,0 3-12,-1 0 0,0 1 0,0-1 1,-1 1-1,0-1 0,-1 1 0,-2 13 0,-16 83-21,10-66-25,8-42 24,0 0-1,1 0 1,-1 0 0,0 0-1,0 0 1,0 0 0,0 0-1,0 0 1,1 0 0,-1 0-1,0 0 1,0 0 0,0 0-1,0 0 1,1 0 0,-1 0-1,0 0 1,0 0-1,0 0 1,0 0 0,0 0-1,1 0 1,-1 0 0,0 0-1,0 0 1,0 0 0,0 0-1,0 0 1,0 0 0,1 1-1,-1-1 1,0 0 0,0 0-1,0 0 1,0 0-1,0 0 1,0 0 0,0 1-1,0-1 1,0 0 0,0 0-1,0 0 1,0 0 0,1 0-1,-1 1 1,0-1 0,0 0-1,0 0 1,13-17 0,0-2-1,-1 1 1,14-29 0,7-12 41,-18 34-32,-7 11-6,0 1-1,1 0 1,14-15 0,-23 27-4,1 0 1,-1 1-1,1-1 1,0 0-1,-1 1 1,1-1-1,0 0 0,-1 1 1,1-1-1,0 1 1,0-1-1,0 1 1,0 0-1,-1-1 0,1 1 1,0 0-1,0-1 1,0 1-1,0 0 1,0 0-1,0 0 1,0 0-1,0 0 0,-1 0 1,1 0-1,0 0 1,0 0-1,0 1 1,0-1-1,0 0 1,0 0-1,0 1 0,0-1 1,-1 1-1,1-1 1,0 1-1,0-1 1,-1 1-1,1-1 0,0 1 1,-1 0-1,1-1 1,0 1-1,-1 0 1,1 0-1,-1-1 1,1 1-1,-1 0 0,0 0 1,1 0-1,-1 0 1,0-1-1,1 2 1,2 8-11,1-1-1,-1 0 1,2 19 0,-4-22 7,5 28-12,11 47-2,-15-74 20,0 0-1,0 0 1,1 0-1,0-1 1,0 1-1,1-1 1,0 0 0,6 8-1,-9-13 6,0 0 0,0 0 0,0 0-1,0 0 1,0 0 0,0-1 0,0 1-1,0 0 1,0-1 0,1 1 0,-1-1 0,0 1-1,0-1 1,1 1 0,-1-1 0,0 0 0,1 0-1,-1 0 1,0 1 0,1-1 0,-1-1-1,1 1 1,-1 0 0,0 0 0,1 0 0,-1-1-1,0 1 1,0-1 0,1 1 0,-1-1 0,0 1-1,0-1 1,0 0 0,0 1 0,1-1 0,-1 0-1,1-2 1,5-3 53,-1 0 1,-1-1-1,1 1 1,6-13-1,-12 19-58,14-22 283,-1-1 0,20-49 1,-28 58-119,0 0 0,-1 0 0,0-1 0,-2 1 0,1-1 0,-1-26 0,-2 40-145,0-1 0,0 1 0,0-1 0,0 1-1,0-1 1,-1 1 0,1-1 0,0 1-1,-1 0 1,1-1 0,-1 1 0,0 0 0,1-1-1,-3-1 1,3 3-12,-1-1-1,1 1 1,0 0-1,-1-1 1,1 1-1,-1 0 1,1 0-1,-1-1 0,0 1 1,1 0-1,-1 0 1,1 0-1,-1 0 1,1 0-1,-1 0 1,1 0-1,-1 0 1,0 0-1,1 0 1,-1 0-1,1 0 1,-1 0-1,1 0 1,-1 1-1,0-1 1,-2 2 5,1-1 0,-1 1 0,1 0 0,-1-1 0,1 1 0,-1 0 1,1 1-1,0-1 0,0 0 0,0 1 0,-1 3 0,-2 2-12,0 2-1,1-1 0,0 1 1,1-1-1,0 1 0,1 0 1,-3 17-1,6-23-35,4-9-3,2-9-74,0-9-244,-6 17-65,1 0 0,0 0 0,0 0 0,0 0 0,0 0 0,6-8 0,-8 14 362,0 0 0,0 0 0,0 0 0,1 0 0,-1 0 1,0-1-1,0 1 0,0 0 0,0 0 0,0 0 0,0 0 0,1 0 0,-1 0 1,0 0-1,0 0 0,0 0 0,0 0 0,0 0 0,1 0 0,-1 0 0,0 0 1,0 0-1,0 0 0,0 0 0,0 0 0,0 0 0,1 0 0,-1 0 0,0 0 1,0 0-1,0 0 0,0 0 0,0 1 0,0-1 0,1 0 0,-1 0 0,0 0 1,0 0-1,0 0 0,0 0 0,0 0 0,0 0 0,0 1 0,0-1 0,0 0 0,0 0 1,1 0-1,-1 0 0,0 0 0,0 1 0,0-1 0,0 0 0,0 0 0,0 0 1,0 0-1,0 0 0,0 0 0,0 1 0,0-1 0,0 0 0,0 0 0,0 0 1,0 0-1,-1 1 0,3 11-404,-2-11 38,3 10-633</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2.318"/>
    </inkml:context>
    <inkml:brush xml:id="br0">
      <inkml:brushProperty name="width" value="0.05" units="cm"/>
      <inkml:brushProperty name="height" value="0.05" units="cm"/>
    </inkml:brush>
  </inkml:definitions>
  <inkml:trace contextRef="#ctx0" brushRef="#br0">1 212 14235,'9'0'501,"1"0"0,-1-1 1,1 0-1,-1 0 0,1-1 0,-1 0 1,0-1-1,0 0 0,0 0 0,0-1 0,0 0 1,-1-1-1,0 0 0,15-11 0,-9 5 87,0-1 0,-1-1 0,-1 0 0,0-1 0,0 0 0,17-30 1,-29 44-586,12-26 911,-12 25-896,0 1 0,0-1-1,0 1 1,0-1 0,0 1 0,0-1 0,0 1 0,0-1 0,0 1 0,0-1 0,0 1 0,0-1 0,0 1 0,-1-1 0,1 1 0,0-1 0,0 1 0,-1 0 0,1-1 0,0 1 0,-1-1 0,1 1 0,0 0 0,-1-1 0,1 1 0,0 0-1,-1-1 1,1 1 0,-1 0 0,1-1 0,-1 1 0,1 0 0,-1 0 0,1 0 0,-1 0 0,1-1 0,-1 1 0,1 0 0,-1 0 0,1 0 0,-1 0 0,1 0 0,-1 0 0,1 0 0,-1 0 0,1 0 0,-1 1 0,1-1 0,-1 0 0,-3 1 0,0 0 0,0 0 0,0 0 0,0 1 0,0-1 0,1 1 0,-1 0 0,1 0 0,-1 0 0,1 1 0,0-1 0,-5 5 0,-2 3-9,1 0 0,-12 15 0,13-13 21,0 1 0,1 0 0,0 0 1,1 1-1,1 0 0,0 0 0,-4 19 0,6-21 4,1 1 0,1-1 0,0 0 0,0 1 0,1-1 0,0 1 0,1-1 0,1 0 0,3 14 0,-3-21-76,-1 0 0,1 0-1,0 0 1,1 0-1,-1-1 1,1 1-1,0-1 1,0 0 0,0 1-1,0-1 1,1-1-1,0 1 1,0-1-1,0 1 1,0-1 0,0 0-1,1 0 1,-1-1-1,1 0 1,0 1 0,0-2-1,0 1 1,0 0-1,0-1 1,0 0-1,0 0 1,0-1 0,0 1-1,1-1 1,-1 0-1,0-1 1,0 1-1,1-1 1,-1 0 0,0 0-1,7-3 1,0-1-86,0-1 0,0 0 0,0-1 1,-1-1-1,18-15 0,12-15-362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2.241"/>
    </inkml:context>
    <inkml:brush xml:id="br0">
      <inkml:brushProperty name="width" value="0.05" units="cm"/>
      <inkml:brushProperty name="height" value="0.05" units="cm"/>
    </inkml:brush>
  </inkml:definitions>
  <inkml:trace contextRef="#ctx0" brushRef="#br0">1 136 19036,'16'11'3437,"-7"-6"-3069,1 0-1,0-1 1,0 0 0,1-1-1,-1 0 1,1-1 0,0 0 0,-1 0-1,1-1 1,0-1 0,0 0 0,0 0-1,0-1 1,0-1 0,12-2-1,-13 1-314,0 1-1,0-1 0,-1-1 0,1 0 0,-1 0 1,0-1-1,0 0 0,-1 0 0,1-1 0,-1 0 0,0-1 1,-1 0-1,0 0 0,0 0 0,0-1 0,7-11 1,-13 17-49,0 1 0,0-1 0,0 1 0,0-1 0,-1 1 0,1-1 1,0 1-1,-1-1 0,1 0 0,-1 1 0,1-1 0,-1 0 0,0 0 1,0 1-1,0-1 0,0 0 0,0 0 0,0 1 0,0-1 0,-1 0 1,1 0-1,-1 1 0,1-1 0,-1 0 0,1 1 0,-1-1 0,0 1 1,0-1-1,0 1 0,0-1 0,0 1 0,-2-2 0,1 1-2,-1 1 0,1-1 0,-1 1 0,1-1 0,-1 1 0,0 0 0,0 0 0,1 1 0,-1-1 0,0 0 0,0 1-1,0 0 1,0 0 0,0 0 0,0 0 0,0 0 0,1 0 0,-5 2 0,-4 0-2,0 2 0,1 0 0,0 0 0,0 1 1,0 0-1,0 0 0,1 1 0,0 0 0,-16 15 0,15-11-2,0 0-1,1 0 1,0 1-1,1 0 1,0 0-1,1 1 1,-9 19-1,14-26 3,0 0-1,0 0 1,0 0-1,1 0 0,0 0 1,0 0-1,1 0 1,-1 0-1,1 1 0,1 8 1,-1-10-13,1-1-1,0 0 1,0 1 0,0-1 0,1 0 0,-1 0-1,1 0 1,0 0 0,0 0 0,0 0 0,0 0-1,0-1 1,0 1 0,1-1 0,0 1 0,-1-1-1,5 2 1,1 2-156,1-2 0,0 1 1,1-1-1,-1 0 0,1-1 0,0 0 0,0-1 0,-1 0 0,20 1 0,0-2-172,0-1-1,34-4 0,-9-4-196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4.406"/>
    </inkml:context>
    <inkml:brush xml:id="br0">
      <inkml:brushProperty name="width" value="0.05" units="cm"/>
      <inkml:brushProperty name="height" value="0.05" units="cm"/>
    </inkml:brush>
  </inkml:definitions>
  <inkml:trace contextRef="#ctx0" brushRef="#br0">120 14 15955,'-1'-13'2274,"5"15"-380,6 25 476,0 24-489,5 86 1,-9 55-1138,-6-177-664,3 172 226,-4-174-295,-1-13-119,-6-22-255,4 7 188,-15-29-517,-1 0 0,-2 1 0,-1 2 1,-41-55-1,63 96 710,1 0 1,0 0 0,0-1-1,-1 1 1,1 0 0,0 0 0,0 0-1,0-1 1,0 1 0,-1 0-1,1-1 1,0 1 0,0 0-1,0 0 1,0-1 0,0 1 0,0 0-1,0-1 1,0 1 0,0 0-1,0 0 1,0-1 0,0 1 0,0 0-1,0-1 1,0 1 0,0 0-1,0-1 1,0 1 0,0 0-1,1 0 1,-1-1 0,0 1 0,12-4 449,26 7 186,-23-1-361,30-1-310,67-9 1,-5 0-1837,-80 8 1273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4.904"/>
    </inkml:context>
    <inkml:brush xml:id="br0">
      <inkml:brushProperty name="width" value="0.05" units="cm"/>
      <inkml:brushProperty name="height" value="0.05" units="cm"/>
    </inkml:brush>
  </inkml:definitions>
  <inkml:trace contextRef="#ctx0" brushRef="#br0">68 79 17412,'-3'1'207,"1"-1"1,-1 1-1,1 0 0,0 0 1,-1-1-1,1 2 1,0-1-1,0 0 1,0 0-1,0 1 0,0-1 1,0 1-1,0-1 1,0 1-1,1 0 1,-1 0-1,1 0 0,-1 0 1,1 0-1,-1 0 1,1 0-1,0 0 1,0 1-1,-1 3 0,-2 5 91,1 0 0,0 0 0,0 0 0,-1 12-1,3-17-223,0-1-30,1-1 0,-1 1 0,0-1 0,1 1 0,0 0 0,0-1 1,1 1-1,-1-1 0,1 1 0,0-1 0,0 1 0,1-1 0,2 8 0,-4-11-36,1-1-1,-1 1 0,1-1 1,-1 1-1,1-1 0,0 1 0,-1-1 1,1 1-1,-1-1 0,1 0 1,0 1-1,-1-1 0,1 0 1,0 0-1,0 1 0,-1-1 1,1 0-1,0 0 0,-1 0 0,1 0 1,0 0-1,0 0 0,-1 0 1,1 0-1,0 0 0,0 0 1,-1 0-1,1-1 0,0 1 1,-1 0-1,1 0 0,0-1 0,-1 1 1,1 0-1,0-1 0,-1 1 1,1-1-1,0 0 0,23-24 178,-5-2 90,-2-1 0,-2-1 0,18-43 0,0 0 458,-24 59-428,-9 13-301,0 0 0,0 0 0,0 0-1,0 0 1,0 0 0,0 0-1,1 0 1,-1 0 0,0 0 0,0 0-1,0 0 1,0 0 0,0 0 0,0 0-1,1 0 1,-1 0 0,0 0-1,0 0 1,0 0 0,0 0 0,0 0-1,0 0 1,0 0 0,1 1 0,-1-1-1,0 0 1,0 0 0,0 0-1,0 0 1,0 0 0,0 0 0,0 0-1,0 1 1,0-1 0,0 0 0,0 0-1,0 0 1,0 0 0,0 0 0,0 0-1,0 1 1,0-1 0,0 0-1,0 0 1,0 0 0,0 0 0,0 0-1,0 1 1,-1 29 121,0-20-120,0 9-17,-1 89-59,3-91-1,0 0 1,1 0-1,1 0 0,6 20 1,-8-33 16,1 0 0,0 1 1,0-1-1,0 0 1,0 0-1,4 5 0,-5-8 20,0-1 1,-1 1-1,1 0 0,0 0 0,0 0 0,0 0 0,-1-1 0,1 1 0,0 0 0,0-1 0,0 1 0,0-1 1,0 1-1,1-1 0,-1 0 0,0 1 0,0-1 0,0 0 0,0 0 0,0 0 0,0 0 0,1 0 0,-1 0 1,0 0-1,0 0 0,0 0 0,0 0 0,0-1 0,1 1 0,0-1 0,2-1-167,0-1-1,0 1 0,0-1 1,0 0-1,-1 0 1,0 0-1,1 0 1,-1-1-1,0 1 1,0-1-1,3-5 0,24-51-822,-19 36 639,12-23-375</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5.372"/>
    </inkml:context>
    <inkml:brush xml:id="br0">
      <inkml:brushProperty name="width" value="0.05" units="cm"/>
      <inkml:brushProperty name="height" value="0.05" units="cm"/>
    </inkml:brush>
  </inkml:definitions>
  <inkml:trace contextRef="#ctx0" brushRef="#br0">5 2 13283,'1'0'235,"-1"0"0,0 0 0,1 0 1,-1-1-1,0 1 0,1 0 0,-1 0 0,1 0 0,-1 0 1,0 0-1,1 0 0,-1 0 0,0 0 0,1 0 1,-1 0-1,1 0 0,-1 0 0,0 0 0,1 0 0,-1 1 1,0-1-1,1 0 0,-1 0 0,0 0 0,1 0 0,-1 1 1,7 9 2092,-2 18-652,-4-6-778,-1 0-1,-1 0 1,-5 27 0,-1 5-37,2 0-337,0-12-119,1 57-1,5-88-423,-1 0 1,2 1-1,-1-1 0,1 1 0,1-1 0,0 0 1,1 0-1,0-1 0,10 19 0,-13-26-101,1-1 0,-1 0-1,0 0 1,1 0 0,0 0-1,-1 0 1,1 0 0,0 0-1,0-1 1,0 1 0,0-1-1,0 1 1,1-1 0,-1 0-1,0 0 1,3 1 0,-3-2 34,0 0 1,-1 0 0,1 0 0,0 0 0,0 0-1,0 0 1,-1-1 0,1 1 0,0-1 0,-1 1-1,1-1 1,0 0 0,-1 1 0,1-1 0,-1 0-1,1 0 1,-1 0 0,0 0 0,1-1 0,-1 1-1,0 0 1,0-1 0,0 1 0,2-2 0,11-16-729</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5.791"/>
    </inkml:context>
    <inkml:brush xml:id="br0">
      <inkml:brushProperty name="width" value="0.05" units="cm"/>
      <inkml:brushProperty name="height" value="0.05" units="cm"/>
    </inkml:brush>
  </inkml:definitions>
  <inkml:trace contextRef="#ctx0" brushRef="#br0">20 10 20044,'0'-9'2201,"-1"26"-1132,-7 181 2549,-2 62-2692,9-258-892,1 0-1,0 1 1,1-1-1,-1 0 1,0 1-1,1-1 1,-1 0 0,2 3-1,-2-5-25,0 1-1,0-1 1,0 0-1,0 0 1,0 0 0,1 1-1,-1-1 1,0 0-1,0 0 1,0 0-1,0 0 1,1 1 0,-1-1-1,0 0 1,0 0-1,0 0 1,1 0-1,-1 0 1,0 0-1,0 0 1,1 0 0,-1 0-1,0 0 1,0 0-1,1 0 1,-1 0-1,0 0 1,0 0 0,0 0-1,1 0 1,-1 0-1,0 0 1,13-10 200,62-100 325,-27 37-311,-28 44-151,9-14-66,3 1 0,52-56-1,-74 87-508,-10 11 479,0 0 1,0 0-1,0 0 0,0 0 0,0 1 1,0-1-1,0 0 0,0 0 0,0 0 1,0 0-1,0-1 0,0 1 0,0 0 1,0 0-1,0 0 0,0 0 0,0 0 1,0 0-1,0 0 0,0 0 0,0 0 1,-1 0-1,1 0 0,0 0 0,0 0 1,0 0-1,0 0 0,0 0 0,0 0 1,0 0-1,0 0 0,0 0 0,0 0 1,0 0-1,0 0 0,0 0 0,0 0 1,0 0-1,0 0 0,0 0 0,0 0 1,-21 13-1903,9-4 1939,-13 7-727</inkml:trace>
  <inkml:trace contextRef="#ctx0" brushRef="#br0" timeOffset="1">141 298 19876,'15'22'2289,"4"0"-1545,1-3-296,4 1 1216,-1-5-1024,2-3-688,-5-4 201,-4 0-137,-10-5-201</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6.274"/>
    </inkml:context>
    <inkml:brush xml:id="br0">
      <inkml:brushProperty name="width" value="0.05" units="cm"/>
      <inkml:brushProperty name="height" value="0.05" units="cm"/>
    </inkml:brush>
  </inkml:definitions>
  <inkml:trace contextRef="#ctx0" brushRef="#br0">133 94 19236,'-1'0'131,"0"-1"-1,0 1 1,0-1 0,0 1-1,0-1 1,-1 1-1,1 0 1,0-1 0,0 1-1,0 0 1,0 0-1,-1 0 1,1 0 0,0 0-1,0 0 1,0 0-1,-1 0 1,1 1 0,0-1-1,-1 1 1,-1 0 64,0 0 0,0 1 0,0 0 0,0-1 0,1 1-1,-1 0 1,-3 4 0,-1 1 365,0 1 0,0 1 0,-9 15 0,7-10-286,1 1 0,-9 21 1,15-30-264,0-1 0,1 1 0,-1-1 1,1 1-1,0 0 0,0 0 0,1 0 1,0 0-1,0 0 0,1 7 0,-1-12-11,0 0-1,0 0 1,0 0-1,1 0 1,-1 1-1,0-1 1,1 0-1,-1 0 1,1 0-1,-1 0 1,1 0-1,0 0 1,-1 0-1,1 0 1,0 0-1,0 0 1,0 0-1,-1 0 1,1-1-1,0 1 1,0 0-1,0 0 1,0-1-1,0 1 1,1-1-1,-1 1 1,0-1-1,0 0 1,0 1-1,0-1 1,0 0-1,1 0 1,-1 0-1,0 0 1,0 0-1,1 0 1,-1 0-1,0 0 1,0 0-1,1-1 1,3 0 0,0-1 0,0 1 0,0-1 1,-1 0-1,1-1 0,-1 1 0,0-1 0,7-5 1,3-5 40,0-1 0,-1 0-1,0-1 1,-1 0 0,-1-1 0,14-26 0,-4 1 371,25-71-1,-40 100-183,-5 30-50,-2 214-1299,2-224 1014,-1-4-72,0 1 0,0 0 0,0-1-1,1 1 1,0 0 0,0-1-1,0 1 1,1-1 0,0 1 0,2 4-1,-4-8 169,0-1-1,1 1 0,-1-1 1,0 1-1,1-1 1,-1 1-1,0-1 0,1 1 1,-1-1-1,1 1 1,-1-1-1,1 1 0,-1-1 1,1 0-1,-1 1 0,1-1 1,-1 0-1,1 0 1,-1 1-1,1-1 0,0 0 1,-1 0-1,1 0 1,-1 0-1,1 0 0,0 0 1,-1 0-1,1 0 1,0 0-1,-1 0 0,1 0 1,-1 0-1,1 0 0,0 0 1,-1 0-1,1-1 1,-1 1-1,1 0 0,-1 0 1,1-1-1,-1 1 1,1-1-1,-1 1 0,2-1 1,0-2-78,1 0 0,0 0 1,-1 0-1,1-1 1,-1 1-1,3-6 0,13-32-536</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6.678"/>
    </inkml:context>
    <inkml:brush xml:id="br0">
      <inkml:brushProperty name="width" value="0.05" units="cm"/>
      <inkml:brushProperty name="height" value="0.05" units="cm"/>
    </inkml:brush>
  </inkml:definitions>
  <inkml:trace contextRef="#ctx0" brushRef="#br0">17 0 16179,'-8'150'5485,"0"89"-2636,8-234-2755,0-1-1,1 1 1,-1-1-1,1 1 1,0-1-1,1 0 1,2 9-1,-3-12-69,-1 0 0,1-1 0,0 1 0,-1 0 0,1-1 0,0 1 0,-1 0 0,1-1-1,0 1 1,0-1 0,0 1 0,0-1 0,0 1 0,-1-1 0,1 0 0,0 1 0,0-1 0,0 0 0,0 0-1,0 0 1,0 0 0,0 0 0,0 0 0,0 0 0,0 0 0,0 0 0,0 0 0,0-1 0,0 1 0,0 0-1,0 0 1,0-1 0,-1 1 0,1-1 0,0 1 0,0-1 0,0 1 0,-1-1 0,2-1 0,45-32 261,-35 24-258,0 0 1,0 1 0,1 0 0,25-11-1,-35 19-27,0-1 0,1 1-1,-1 0 1,1 0 0,-1 1-1,1-1 1,-1 1 0,1 0-1,-1 0 1,1 0 0,-1 0-1,1 0 1,-1 1-1,1 0 1,-1-1 0,1 1-1,-1 0 1,0 1 0,0-1-1,1 1 1,-1 0 0,0-1-1,0 1 1,-1 0 0,6 5-1,-5-4 30,0 0-1,0 0 0,0 0 0,-1 1 0,1-1 0,-1 1 1,0-1-1,0 1 0,-1 0 0,1 0 0,-1 0 0,1 0 1,-1 0-1,0 0 0,-1 0 0,1 0 0,-1 0 0,0 1 1,0-1-1,0 0 0,0 0 0,-1 0 0,0 0 0,0 0 1,0 0-1,0 0 0,0 0 0,-1 0 0,0 0 0,0 0 1,0-1-1,-3 5 0,0-1 55,0 0 0,0-1 1,0 0-1,-1 0 0,1-1 0,-2 1 1,1-1-1,0 0 0,-1-1 0,0 1 0,0-2 1,0 1-1,-1-1 0,1 0 0,-1 0 1,-9 1-1,8-2-211,0-1 1,-1 0 0,1-1-1,0 0 1,-1-1 0,-12-2-1,18 2 31,0 0-1,0 0 1,0 0-1,0 0 1,1-1-1,-1 0 1,0 0-1,1 0 0,0 0 1,-1 0-1,1-1 1,0 1-1,0-1 1,0 0-1,1 0 1,-1 0-1,-3-5 1,-1-13-548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7.672"/>
    </inkml:context>
    <inkml:brush xml:id="br0">
      <inkml:brushProperty name="width" value="0.05" units="cm"/>
      <inkml:brushProperty name="height" value="0.05" units="cm"/>
    </inkml:brush>
  </inkml:definitions>
  <inkml:trace contextRef="#ctx0" brushRef="#br0">176 470 15891,'0'-2'248,"-1"-1"0,1 1 0,-1 0-1,0-1 1,0 1 0,1 0-1,-1 0 1,-1 0 0,1 0-1,0 0 1,0 0 0,-1 0 0,1 0-1,-1 0 1,0 0 0,0 1-1,1-1 1,-5-2 0,4 4-76,1-1 1,-1 0-1,0 1 1,-1-1-1,1 1 1,0 0-1,0-1 1,0 1-1,0 0 1,0 0-1,0 0 1,0 1-1,0-1 1,0 1-1,0-1 1,0 1-1,0-1 1,0 1-1,0 0 1,0 0-1,0 0 1,-2 2-1,-4 3-16,-1 1 0,2 0 0,-1 0 0,1 1 0,0 0 0,1 0 0,-1 1 1,2 0-1,-1 0 0,1 0 0,1 0 0,0 1 0,0 0 0,1 0 0,0 0 0,1 0 0,0 1 0,-1 17 0,2-26-156,1-1 0,0 0 0,0 0 0,0 0 0,0 0 1,0 0-1,0 0 0,0 0 0,0 0 0,1 0 0,-1 0 0,0 0 0,1 0 0,-1 0 1,1 0-1,-1 0 0,1 0 0,-1 0 0,1 0 0,0 1 0,0-2 0,0 0 0,-1 0 0,1 0 0,-1 0 0,1 0-1,0 0 1,-1 0 0,1 0 0,0 0 0,-1 0 0,1 0-1,-1 0 1,1 0 0,0-1 0,-1 1 0,1 0 0,-1 0 0,1-1-1,-1 1 1,1 0 0,-1-1 0,1 1 0,-1-1 0,1 0 0,5-4-1,-1 0 0,0 0 1,0-1-1,6-9 1,6-16 35,-1-1 0,-2 0 1,0-1-1,10-45 0,-28 146-8,3-56-35,1 0-1,0-1 1,1 1-1,1 0 1,0 0-1,6 20 1,-7-30 10,-1-1 0,1 0 1,0 1-1,-1-1 0,1 0 0,0 0 1,0 1-1,0-1 0,0 0 0,0 0 1,0 0-1,0 0 0,0 0 0,0 0 1,0 0-1,0-1 0,1 1 0,-1 0 1,0-1-1,1 1 0,-1-1 0,1 1 1,-1-1-1,0 0 0,3 1 0,-2-2 8,1 1-1,-1 0 0,0-1 1,0 1-1,0-1 0,0 0 1,0 0-1,0 0 1,0 0-1,0 0 0,0 0 1,0-1-1,0 1 0,-1-1 1,1 1-1,2-3 0,4-7 47,0 0-1,0 0 0,-1 0 1,0-1-1,-1 0 1,0-1-1,-1 1 0,-1-1 1,0 0-1,0 0 1,-1 0-1,1-23 0,-5 20-15,1 15-40,0 1 0,0 0 0,0 0 0,0 0 0,0 0 0,-1 0 0,1-1 0,0 1 0,0 0-1,0 0 1,0 0 0,0 0 0,0 0 0,0 0 0,0 0 0,-1 0 0,1-1 0,0 1 0,0 0 0,0 0 0,0 0 0,0 0 0,-1 0 0,1 0 0,0 0 0,0 0 0,0 0 0,0 0 0,0 0 0,-1 0 0,1 0 0,0 0 0,0 0 0,0 0 0,0 0 0,-1 0 0,1 0 0,0 0 0,0 0-1,0 0 1,0 1 0,0-1 0,0 0 0,-1 0 0,1 0 0,-1 2-5,-1-1 0,1 1-1,-1 0 1,1 0-1,0 0 1,0 0 0,0 0-1,0 0 1,1 0 0,-1 0-1,-1 4 1,-9 59-103,10-60 103,1 0-1,0 1 1,0-1 0,0 0 0,0 1 0,1-1-1,0 0 1,0 0 0,1 1 0,1 5-1,-2-11 6,-1 1 0,1 0 0,-1 0 0,1 0 1,-1 0-1,1-1 0,0 1 0,-1 0 0,1 0 0,0-1 0,-1 1 0,1-1 0,0 1 0,0-1 0,0 1 0,0-1 0,-1 1 0,1-1 0,0 0 0,0 1 0,0-1 0,0 0 0,0 0 0,0 0 0,0 0 0,0 0 0,1 0 0,1 0 0,-1-1 1,1 1-1,-1-1 1,1 0-1,-1 0 0,1 0 1,-1-1-1,1 1 1,3-3-1,4-4 2,-1-1 0,0 1 1,10-13-1,-2-1 8,19-33 0,10-13-33,-45 68 22,-1 0-1,0 0 0,0 0 1,0-1-1,0 1 1,1 0-1,-1 0 1,0 0-1,0 0 1,0 0-1,0 0 1,1 0-1,-1-1 1,0 1-1,0 0 0,1 0 1,-1 0-1,0 0 1,0 0-1,0 0 1,1 0-1,-1 0 1,0 0-1,0 0 1,1 0-1,-1 0 0,0 0 1,0 0-1,0 1 1,1-1-1,-1 0 1,0 0-1,0 0 1,0 0-1,1 0 1,-1 0-1,0 1 1,0-1-1,0 0 0,1 0 1,-1 0-1,0 0 1,0 1-1,0-1 1,0 0-1,0 0 1,0 0-1,0 1 1,1-1-1,-1 0 0,0 0 1,0 0-1,0 1 1,0-1-1,0 0 1,0 0-1,0 1 1,0-1-1,0 0 1,0 0-1,0 0 1,0 1-1,0-1 0,-1 0 1,1 1-1,2 17-29,-2-16 27,3 87-85,-1-77 84,-1 0 1,2 0-1,-1-1 1,2 1-1,6 16 1,-9-26 9,0 0 1,0 0-1,0 0 1,0 0-1,0-1 1,0 1 0,1 0-1,-1-1 1,1 1-1,-1-1 1,1 1-1,0-1 1,-1 0-1,1 1 1,0-1 0,0 0-1,0 0 1,0 0-1,0-1 1,0 1-1,3 0 1,-3-1 5,1 0 0,0 0 0,-1 0 1,1 0-1,0 0 0,0-1 0,-1 1 0,1-1 0,-1 0 1,1 0-1,-1 0 0,1 0 0,-1 0 0,1-1 0,-1 1 1,4-4-1,4-4 28,0-1 0,-1 0 1,1 0-1,-2-1 1,0 0-1,0 0 0,11-26 1,34-91 150,-48 114-171,27-85 37,19-107 0,-90 473-199,36-229 178,2 1 1,2-1-1,1 1 1,2-1-1,10 40 0,-12-70-20,-2-4-7,1 0 0,-1 0-1,1-1 1,0 1 0,1-1 0,-1 1 0,0 0-1,1-1 1,0 0 0,0 1 0,0-1 0,0 0-1,4 4 1,-6-7-7,1 0 1,-1 0-1,0 0 0,0 0 0,0 0 0,0 0 0,0 0 0,0 0 1,1 0-1,-1 0 0,0 0 0,0 0 0,0 0 0,0 0 1,0 0-1,1 0 0,-1 0 0,0 0 0,0 0 0,0 0 0,0 0 1,0 0-1,0 0 0,1 0 0,-1 0 0,0 0 0,0 0 1,0 0-1,0-1 0,0 1 0,0 0 0,0 0 0,0 0 0,1 0 1,-1 0-1,0 0 0,0 0 0,0-1 0,0 1 0,0 0 1,0 0-1,0 0 0,0 0 0,0-1 0,2-9 25,-3-14 4,-1 7-34,-1 1-1,-1 0 1,0 0-1,-1 0 1,-1 0 0,-1 1-1,-14-27 1,2 12-58,0 2 1,-40-45-1,68 71 90,-1 0 0,1 1 0,13 0 0,-19 1-21,16-1-216,1 0 1,26-7 0,-41 7 154,1-1 0,0 0 1,-1 0-1,1 0 0,-1-1 1,0 0-1,0 0 0,0 0 1,0 0-1,0-1 0,-1 0 1,6-6-1,11-20-202</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8.515"/>
    </inkml:context>
    <inkml:brush xml:id="br0">
      <inkml:brushProperty name="width" value="0.05" units="cm"/>
      <inkml:brushProperty name="height" value="0.05" units="cm"/>
    </inkml:brush>
  </inkml:definitions>
  <inkml:trace contextRef="#ctx0" brushRef="#br0">162 58 18788,'1'-2'289,"2"-3"287,0 0-1,-1 0 1,1-1 0,1-8 0,-3 14-498,-1-1 0,0 1 0,0-1 1,0 0-1,0 1 0,1-1 0,-1 0 0,0 1 0,0-1 1,0 0-1,-1 1 0,1-1 0,0 1 0,0-1 0,0 0 1,0 1-1,0-1 0,-1 0 0,1 1 0,0-1 0,-1 1 1,1-1-1,0 1 0,-1-1 0,1 1 0,-1-1 0,1 1 1,-1-1-1,1 1 0,-1-1 0,1 1 0,-1 0 0,1-1 0,-1 1 1,1 0-1,-1 0 0,0-1 0,1 1 0,-1 0 0,0 0 1,1 0-1,-1 0 0,1 0 0,-1 0 0,0 0 0,1 0 1,-1 0-1,0 0 0,1 0 0,-1 0 0,0 0 0,1 0 1,-1 1-1,-1-1 0,-3 2 82,0-1-1,0 1 1,1 0 0,-1 0 0,0 0-1,1 1 1,-1 0 0,1 0 0,0 0-1,0 0 1,0 0 0,0 1 0,1 0-1,-5 5 1,-3 6-24,1-1 0,-16 30-1,18-28-73,0 1-1,-7 25 1,12-35-57,1 0-1,1 1 1,0-1 0,0 1 0,0-1 0,1 1 0,0-1-1,1 13 1,-1-18-5,0-1 0,1 0 0,-1 1 0,0-1 0,0 0 0,1 0 0,-1 0 0,1 1 0,-1-1 0,1 0 0,0 0 0,-1 0 0,1 0 0,0 0 0,0 0 0,0 0 0,-1 0 0,1 0 0,0 0 0,0 0 0,0-1 0,1 1 0,-1 0 0,1 0 0,0-1 0,0 0 0,-1 1 0,1-1 0,0 0 0,0-1 0,0 1 0,-1 0 0,1 0 0,0-1 0,-1 1 0,1-1 0,0 1 0,-1-1 0,1 0 0,2-1 0,4-3 1,0-1-1,-1 1 1,1-1 0,-1-1 0,9-10-1,4-8 29,26-47 0,2-1 35,-48 73-64,0-1 0,0 1 0,1 0 0,-1-1 0,0 1 0,0-1 0,1 1 0,-1-1 0,0 1 1,1 0-1,-1-1 0,0 1 0,1 0 0,-1-1 0,1 1 0,-1 0 0,0 0 0,1-1 0,-1 1 0,1 0 1,-1 0-1,1 0 0,-1-1 0,1 1 0,-1 0 0,1 0 0,-1 0 0,1 0 0,-1 0 0,1 0 0,0 1 0,-1 0 0,1-1-1,-1 1 1,1 0 0,-1 0-1,1 0 1,-1-1 0,0 1-1,0 0 1,1 0-1,-1 0 1,0 0 0,0 0-1,0 0 1,0 1 0,-2 48-19,1-43 17,-2 27-13,0-18 14,2 0 1,0 0-1,1 0 1,0 0 0,5 31-1,-5-46 3,1 1 0,-1-1 0,0 1 0,1-1 0,-1 0-1,0 1 1,1-1 0,0 1 0,-1-1 0,1 0 0,0 1 0,0-1 0,0 0-1,-1 0 1,1 0 0,0 0 0,1 0 0,-1 0 0,0 0 0,0 0 0,0 0-1,1 0 1,-1-1 0,0 1 0,1 0 0,-1-1 0,0 1 0,1-1-1,-1 0 1,1 1 0,-1-1 0,1 0 0,-1 0 0,1 0 0,-1 0 0,1 0-1,-1 0 1,1 0 0,-1-1 0,1 1 0,-1 0 0,2-2 0,4-1 11,1 0 1,-1-1 0,0 0-1,-1 0 1,1-1 0,7-7-1,29-30 39,-34 32-39,-1 1 0,2 0 0,-1 0 1,1 1-1,0 0 0,1 1 1,0 0-1,18-8 0,-28 14-12,0 1-1,0-1 1,0 1-1,1 0 1,-1-1-1,0 1 1,0 0-1,0 0 1,1 0-1,-1 0 1,0 0-1,0 0 1,1 0-1,-1 0 1,0 0-1,0 1 1,1-1-1,-1 1 1,0-1-1,0 0 1,0 1-1,0 0 1,0-1-1,0 1 1,0 0-1,0 0 1,0-1-1,0 1 1,0 0-1,0 0 1,0 0-1,-1 0 1,1 0-1,0 0 1,-1 0-1,2 3 1,0 3-2,0 1 1,0-1-1,0 1 0,-1 0 1,0 8-1,5 19 1,-6-34 1,0-1 1,0 1 0,0-1 0,1 1 0,-1-1-1,0 0 1,0 1 0,1-1 0,-1 0 0,0 1-1,1-1 1,-1 0 0,0 1 0,1-1-1,-1 0 1,1 0 0,-1 1 0,0-1 0,1 0-1,-1 0 1,1 0 0,-1 0 0,1 0 0,-1 0-1,0 1 1,1-1 0,-1 0 0,1 0-1,-1 0 1,1-1 0,-1 1 0,1 0 0,-1 0-1,1 0 1,-1 0 0,0 0 0,1 0 0,-1-1-1,1 1 1,-1 0 0,1 0 0,-1-1-1,0 1 1,1 0 0,-1 0 0,0-1 0,1 1-1,-1 0 1,0-1 0,22-22 63,-18 18-53,9-10 30,-10 10-34,1 0 0,-1 1 0,1 0 0,0 0 0,0 0 0,0 0 0,1 0 0,-1 1 0,1 0 0,0 0 0,0 0 0,10-4 0,-15 7-10,1 0-1,0 0 1,0 0 0,0 0 0,0 0-1,0 0 1,-1 0 0,1 0 0,0 0 0,0 0-1,0 1 1,0-1 0,-1 0 0,1 1-1,0-1 1,0 0 0,0 1 0,-1-1-1,1 1 1,0-1 0,-1 1 0,1-1 0,1 2-1,-1 0-21,0 0-1,0 0 1,0 0-1,0 0 0,0 0 1,0 1-1,0-1 1,-1 0-1,1 3 1,1 7-302,-1-1 1,-1 23 0,0-25 23,-1 34-320,1-38 231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9.069"/>
    </inkml:context>
    <inkml:brush xml:id="br0">
      <inkml:brushProperty name="width" value="0.05" units="cm"/>
      <inkml:brushProperty name="height" value="0.05" units="cm"/>
    </inkml:brush>
  </inkml:definitions>
  <inkml:trace contextRef="#ctx0" brushRef="#br0">126 95 16091,'1'-3'505,"11"-37"2262,-11 38-2544,-1 0-1,1 0 1,-1 0 0,0 0-1,0 0 1,0 0-1,0 0 1,0 0 0,-1 0-1,1 0 1,0 0 0,-1 0-1,0 0 1,1 0-1,-1 0 1,-2-3 0,2 4-122,1 0 1,-1 1 0,0-1 0,1 1-1,-1-1 1,0 1 0,0-1 0,1 1 0,-1-1-1,0 1 1,0 0 0,0 0 0,0-1-1,0 1 1,1 0 0,-1 0 0,0 0-1,0 0 1,0 0 0,0 0 0,0 0-1,0 0 1,0 0 0,1 0 0,-1 1 0,0-1-1,0 0 1,0 1 0,0-1 0,1 1-1,-1-1 1,0 0 0,0 1 0,1 0-1,-1-1 1,0 1 0,1-1 0,-1 1 0,-1 1-1,-26 32 870,25-31-881,-6 12 10,0-1-1,0 1 0,1 1 0,1-1 0,-7 23 0,11-27-93,0-1-1,1 1 0,0 0 1,0 0-1,1 0 0,1 1 1,0-1-1,0 0 0,3 14 1,-3-24-4,0 0 1,0 1 0,0-1 0,1 0 0,-1 1 0,1-1 0,-1 0 0,1 0-1,-1 0 1,1 1 0,-1-1 0,1 0 0,0 0 0,0 0 0,0 0 0,0 0-1,0 0 1,0 0 0,0-1 0,0 1 0,2 1 0,-2-2 4,1 1 0,-1-1 1,0 0-1,1 0 0,-1 0 1,0 0-1,1 0 0,-1-1 1,0 1-1,1 0 0,-1 0 1,0-1-1,0 1 0,1-1 1,-1 0-1,0 1 0,2-2 1,3-2 33,0-1 0,-1 1 1,1-1-1,-1 0 1,0-1-1,7-10 1,-1-2 47,-2 0 0,0 0 1,-1-1-1,-1 0 0,0 0 0,-2 0 1,0-1-1,-2 0 0,0 0 0,1-34 0,-7 32-64,2 22-26,1 0 0,0 0-1,0 0 1,-1 0 0,1 0-1,0 0 1,-1 0-1,1 0 1,0 0 0,0 1-1,-1-1 1,1 0-1,0 0 1,0 0 0,-1 0-1,1 0 1,0 1-1,0-1 1,0 0 0,-1 0-1,1 0 1,0 1 0,0-1-1,0 0 1,0 0-1,-1 0 1,1 1 0,0-1-1,0 0 1,0 0-1,0 1 1,0-1 0,0 0-1,0 1 1,0-1 0,0 0-1,-12 41-173,10-30 23,0 0 1,1 0-1,0 1 0,1-1 0,1 0 1,-1 0-1,2 1 0,0-1 0,4 16 0,-6-26 85,0 0 0,1 0 0,-1 0-1,0 0 1,1 0 0,-1 0-1,1 0 1,-1 0 0,1 0 0,0 0-1,-1 0 1,1 0 0,0 0-1,0 0 1,0-1 0,-1 1-1,1 0 1,0 0 0,0-1 0,0 1-1,0-1 1,0 1 0,0-1-1,0 1 1,0-1 0,1 0 0,-1 1-1,0-1 1,0 0 0,0 0-1,0 0 1,0 0 0,1 0 0,-1 0-1,0 0 1,0 0 0,0-1-1,0 1 1,0 0 0,0-1-1,0 1 1,1-1 0,-1 1 0,0-1-1,0 1 1,1-2 0,4-2-42,0-1 0,-1 0 0,0 0 0,0 0 0,0 0 0,5-9 1,14-25-502,-1-9-46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0.049"/>
    </inkml:context>
    <inkml:brush xml:id="br0">
      <inkml:brushProperty name="width" value="0.05" units="cm"/>
      <inkml:brushProperty name="height" value="0.05" units="cm"/>
    </inkml:brush>
  </inkml:definitions>
  <inkml:trace contextRef="#ctx0" brushRef="#br0">40 1 15331,'0'0'61,"0"0"-1,0 0 1,1 0-1,-1 0 1,0 0-1,0 1 1,0-1 0,0 0-1,0 0 1,0 0-1,0 0 1,0 0-1,0 1 1,0-1-1,0 0 1,1 0-1,-1 0 1,0 0-1,0 0 1,0 0-1,0 0 1,0 1-1,1-1 1,-1 0 0,0 0-1,0 0 1,0 0-1,0 0 1,0 0-1,1 0 1,-1 0-1,0 0 1,0 0-1,0 0 1,0 0-1,1 0 1,-1 0-1,0 0 1,0 0 0,0 0-1,0 0 1,1 0-1,-1 0 1,0 0-1,0 0 1,0-1-1,0 1 1,0 0-1,1 0 1,-1 0-1,0 0 1,0 0-1,0 0 1,0 0-1,0-1 1,0 1 0,0 0-1,-1 20 246,1-17 28,-14 138 3814,-17 314 169,34-415-3856,-3-40-453,0 0-1,0 1 1,0-1-1,0 0 1,0 1 0,0-1-1,0 0 1,0 0 0,0 1-1,0-1 1,0 0 0,0 1-1,0-1 1,0 0-1,0 0 1,1 1 0,-1-1-1,0 0 1,0 0 0,0 1-1,0-1 1,1 0-1,-1 0 1,0 0 0,0 0-1,0 1 1,1-1 0,-1 0-1,0 0 1,0 0 0,1 0-1,-1 1 1,8-19 173,-3-12-104,-1 1 1,-2-1-1,-2-56 0,0 39-41,-7-35-290,8 91 217,2 0 0,-1 0 0,1 0 0,0 0 0,1-1 0,0 0 0,6 10 0,-9-17 35,0 1-1,0 0 0,0-1 0,0 1 0,1 0 1,-1-1-1,0 0 0,1 1 0,-1-1 0,1 0 1,0 1-1,-1-1 0,1 0 0,0 0 1,0-1-1,0 1 0,0 0 0,0-1 0,-1 1 1,1-1-1,0 1 0,0-1 0,0 0 0,0 0 1,0 0-1,0 0 0,1 0 0,-1 0 0,-1-1 1,1 1-1,0-1 0,0 1 0,0-1 1,0 0-1,0 1 0,0-1 0,-1 0 0,1-1 1,2 0-1,7-7 6,0-1 0,0 0 0,-1 0-1,-1-1 1,0 0 0,0-1 0,11-20 0,0-5 54,21-51 0,-32 66-26,-1 0 1,0 0-1,-2 0 0,5-31 0,-11 36-22,0 17-9,0 0 0,0 0 0,0 0 0,0 0 0,0-1 0,0 1 0,0 0 0,-1 0 1,1 0-1,0 0 0,0-1 0,0 1 0,0 0 0,0 0 0,0 0 0,0 0 0,0 0 0,0 0 0,-1-1 0,1 1 0,0 0 0,0 0 0,0 0 0,0 0 0,0 0 0,0 0 0,-1 0 0,1 0 0,0 0 0,0 0 1,0 0-1,0 0 0,-1 0 0,1 0 0,0 0 0,0 0 0,0 0 0,0 0 0,-1 0 0,1 0 0,0 0 0,-2 1-2,0 1 1,0-1-1,1 1 0,-1 0 0,1-1 1,-1 1-1,1 0 0,0 0 1,-1 0-1,-1 4 0,-21 45 2,2 1 1,2 1-1,3 1 0,-19 98 0,34-141 26,0-1 0,1 0 1,0 1-1,1-1 0,1 18 0,-1-27-23,0-1 1,0 1 0,1 0 0,-1 0 0,0-1 0,0 1 0,1 0 0,-1-1 0,0 1 0,1-1 0,-1 1 0,1-1 0,-1 1 0,0 0-1,1-1 1,0 1 0,-1-1 0,1 0 0,-1 1 0,1-1 0,-1 1 0,1-1 0,0 0 0,-1 0 0,1 1 0,0-1 0,-1 0 0,1 0 0,0 0-1,0 0 1,-1 0 0,1 1 0,0-1 0,-1-1 0,1 1 0,0 0 0,0 0 0,-1 0 0,1 0 0,0 0 0,-1-1 0,1 1 0,0 0 0,-1-1-1,1 1 1,-1 0 0,2-1 0,26-19 66,-9 2-34,31-38 0,-36 38-64,2 0 1,23-20 0,-39 37 24,0 1 0,1-1 0,-1 1 0,0 0 0,0-1 1,1 1-1,-1 0 0,0-1 0,1 1 0,-1 0 0,1-1 1,-1 1-1,0 0 0,1 0 0,-1-1 0,1 1 0,-1 0 1,1 0-1,-1 0 0,1 0 0,-1 0 0,0 0 0,1-1 1,-1 1-1,1 0 0,-1 0 0,1 1 0,-1-1 0,1 0 1,-1 0-1,1 0 0,-1 0 0,1 0 0,-1 0 0,1 1 1,-1-1-1,0 0 0,1 0 0,-1 1 0,1-1 0,-1 0 1,0 1-1,1-1 0,-1 0 0,0 1 0,1-1 0,-1 0 1,0 1-1,0-1 0,1 1 0,-1-1 0,0 0 0,0 1 1,0-1-1,0 1 0,1-1 0,-1 1 0,0-1 0,0 1 1,0-1-1,0 1 0,0 0 0,-1 31-140,-4 3 5,2-17 52,1 0 1,0 31-1,3-48 80,-1 1 0,0 0 0,0-1 0,1 1 0,-1-1 0,0 1-1,1 0 1,0-1 0,-1 1 0,1-1 0,0 0 0,0 1 0,0-1 0,0 0-1,0 1 1,0-1 0,0 0 0,0 0 0,1 0 0,-1 0 0,0 0-1,1 0 1,-1 0 0,0 0 0,1-1 0,-1 1 0,1 0 0,-1-1 0,1 0-1,0 1 1,-1-1 0,1 0 0,0 0 0,-1 0 0,1 0 0,-1 0-1,4 0 1,6-1 2,0-1 0,0 0 0,0 0 0,13-6 0,-19 7 4,7-3 12,0 0 0,0-1 0,-1 0 0,1-1 0,20-15 1,-29 20-5,-1-1 0,1 0 1,-1 0-1,0-1 1,1 1-1,-1 0 1,0-1-1,0 1 0,0-1 1,-1 0-1,1 1 1,-1-1-1,1 0 1,-1 0-1,0 0 0,0 0 1,-1 0-1,1-1 1,0 1-1,-1 0 1,0 0-1,0 0 0,0 0 1,0-1-1,0 1 1,-1 0-1,1 0 1,-1 0-1,-1-4 0,2 6-3,0 0-1,-1 0 0,1 0 0,-1 1 0,1-1 0,0 0 0,-1 0 0,1 0 1,-1 0-1,0 0 0,1 1 0,-1-1 0,0 0 0,1 1 0,-1-1 0,0 0 1,0 1-1,0-1 0,0 1 0,1-1 0,-1 1 0,0-1 0,0 1 0,0 0 1,0 0-1,0-1 0,0 1 0,0 0 0,0 0 0,0 0 0,0 0 1,0 0-1,0 0 0,0 0 0,0 0 0,0 1 0,0-1 0,0 0 0,0 0 1,0 1-1,0-1 0,0 1 0,0-1 0,0 1 0,-4 2 8,0 1-1,0-1 1,0 1-1,1 0 1,0 0 0,-4 5-1,1-2 0,1 1 1,0-1-1,1 1 0,0 1 0,0-1 1,1 1-1,0 0 0,0 0 0,1 0 1,0 1-1,1-1 0,0 1 0,-1 17 1,3-25-9,0-1 1,0 1 0,1-1-1,-1 0 1,0 1 0,1-1 0,-1 0-1,1 1 1,-1-1 0,1 0-1,0 0 1,-1 1 0,1-1 0,0 0-1,0 0 1,0 0 0,0 0-1,0 0 1,0 0 0,0 0 0,0-1-1,1 1 1,-1 0 0,0 0-1,0-1 1,1 1 0,-1-1 0,0 1-1,1-1 1,-1 0 0,0 0 0,1 1-1,-1-1 1,1 0 0,2 0-1,5 0 10,0-1-1,1 0 1,-1 0-1,10-3 0,-14 3-10,23-6 16,0 2 0,0 1 1,1 2-1,-1 0 0,1 2 1,37 4-1,-66-5-2,0-1 1,0 0-1,-1 1 0,1-1 1,0 1-1,0-1 0,-1 1 1,1-1-1,-1 1 0,0-1 1,1 1-1,-1 0 0,-1-3 1,0 1 30,-7-19 184,0 0 0,2 0 0,0-1 0,-6-44 0,13 67-237,0 0 1,0-1-1,0 1 1,0 0-1,0 0 1,0 0-1,0-1 1,0 1-1,0 0 1,0 0-1,0 0 1,0-1-1,0 1 1,0 0-1,0 0 1,1 0-1,-1 0 1,0-1-1,0 1 0,0 0 1,0 0-1,0 0 1,0 0-1,1 0 1,-1-1-1,0 1 1,0 0-1,0 0 1,0 0-1,1 0 1,-1 0-1,0 0 1,0 0-1,0 0 1,1 0-1,-1 0 1,11 1-359,17 9-340,-19-6 610,-3-2 41,2 1-61,1 0 1,-1-1 0,17 3 0,14-5-265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6.276"/>
    </inkml:context>
    <inkml:brush xml:id="br0">
      <inkml:brushProperty name="width" value="0.05" units="cm"/>
      <inkml:brushProperty name="height" value="0.05" units="cm"/>
    </inkml:brush>
  </inkml:definitions>
  <inkml:trace contextRef="#ctx0" brushRef="#br0">265 26 15827,'-2'-2'169,"1"0"-1,0 0 0,-1 1 1,1-1-1,-1 0 0,1 1 0,-1-1 1,0 1-1,0 0 0,0-1 1,1 1-1,-1 0 0,-1 0 0,1 0 1,0 1-1,0-1 0,0 0 1,0 1-1,0-1 0,-3 1 1,1 0-28,-1 0 0,1 0 0,0 1 0,0 0 0,0 0 0,0 0 0,0 0 1,0 1-1,1-1 0,-6 4 0,-2 1-42,1 1 0,0 0 0,0 1 0,1 0 0,0 1 0,-12 14 0,8-6 32,1 1 0,1 0 0,0 1 0,1 0 0,1 1 0,1 0 0,-10 39 1,17-55-99,0-1 1,1 0 0,-1 1-1,1-1 1,0 1 0,0-1-1,0 1 1,1-1 0,-1 0 0,2 6-1,-1-9-25,-1 1 1,0 0-1,0-1 0,1 1 0,-1-1 0,0 1 0,1-1 1,-1 1-1,0-1 0,1 0 0,-1 1 0,1-1 0,-1 1 1,1-1-1,-1 0 0,1 1 0,-1-1 0,1 0 0,-1 0 1,1 1-1,0-1 0,-1 0 0,2 0 0,0 0 3,-1 0-1,1 0 1,-1-1 0,1 1-1,-1 0 1,1-1-1,-1 0 1,1 1-1,-1-1 1,1 0 0,-1 1-1,0-1 1,3-2-1,7-6 39,0-1 0,0 0 0,-1-1 0,0 0 0,10-16 0,0-1 113,18-39 1,-33 58-113,0 0 24,0-1 0,0 1-1,-1-1 1,0 0 0,-1 0 0,0-1-1,2-12 1,-17 49 308,8-10-373,0 0 0,1 1 1,1-1-1,1 1 0,0-1 1,1 1-1,3 23 0,-3-38-8,0-1 1,1 1-1,-1 0 0,0-1 0,1 1 0,-1-1 0,1 0 0,0 1 1,-1-1-1,1 1 0,0-1 0,0 0 0,0 1 0,0-1 0,0 0 0,0 0 1,0 0-1,0 0 0,1 0 0,-1 0 0,0 0 0,1 0 0,0 0 0,0 0 2,0-1 0,0 0 0,0 0-1,0 0 1,0 0 0,0 0-1,0 0 1,0 0 0,0 0 0,0-1-1,0 1 1,0-1 0,0 0-1,0 0 1,-1 1 0,1-1 0,0 0-1,2-2 1,12-9 17,-1 0 0,0-2-1,0 1 1,20-27 0,-21 23-2,1 0-1,1 2 1,23-19-1,-38 33-16,0 0 0,0 0 0,0 1 0,0-1 0,0 0 0,0 1 0,0-1 0,0 1 0,0 0 0,1-1 0,-1 1 0,0 0 0,0-1 0,0 1 0,0 0 0,2 0-1,-2 0 1,-1 1-1,1-1 0,0 0 1,-1 1-1,1-1 0,-1 0 1,1 1-1,-1-1 0,1 0 1,-1 1-1,1-1 0,-1 1 1,0-1-1,1 1 0,-1-1 0,1 1 1,-1-1-1,0 1 0,0 0 1,1-1-1,-1 1 0,0 0 1,2 6-1,-1 0 1,-1 0-1,1 0 1,-1 13-1,1 11 8,0-30-7,0 0 1,-1 0 0,1 0 0,0 0-1,0 0 1,0 0 0,0 0 0,0 0-1,0-1 1,0 1 0,0 0 0,0-1-1,0 1 1,1-1 0,-1 1 0,0-1-1,0 0 1,0 1 0,1-1 0,-1 0-1,0 0 1,0 0 0,1 0 0,-1 0-1,0 0 1,1 0 0,-1 0-1,0 0 1,2-1 0,4-1 10,0 1-1,1-2 1,11-4-1,54-31 63,-54 27-59,0 1 0,1 0 0,0 2 0,0 0-1,29-7 1,-48 15-15,1-1 0,-1 1 0,1 0-1,-1-1 1,1 1 0,-1 0 0,1 0-1,0 0 1,-1 0 0,1 0 0,-1 0 0,1 1-1,0-1 1,-1 0 0,1 1 0,-1 0 0,1-1-1,-1 1 1,0 0 0,1-1 0,-1 1 0,1 0-1,-1 0 1,0 0 0,0 0 0,0 0 0,0 1-1,0-1 1,0 0 0,0 0 0,0 1 0,0-1-1,0 1 1,-1-1 0,1 1 0,0-1-1,-1 1 1,0-1 0,1 1 0,-1-1 0,0 4-1,1 5-30,-1 1-1,-1 0 0,0 0 1,0 0-1,-4 12 0,1 0-321,12-32-1418,4-7 1758,2-4-373,5 0-131</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0.932"/>
    </inkml:context>
    <inkml:brush xml:id="br0">
      <inkml:brushProperty name="width" value="0.05" units="cm"/>
      <inkml:brushProperty name="height" value="0.05" units="cm"/>
    </inkml:brush>
  </inkml:definitions>
  <inkml:trace contextRef="#ctx0" brushRef="#br0">194 64 18884,'1'-2'154,"-1"0"-1,1 0 1,-1 0-1,0-1 1,1 1-1,-1 0 1,-1 0 0,1 0-1,0 0 1,0 0-1,-1-1 1,1 1-1,-1 0 1,0 0 0,1 0-1,-1 0 1,0 0-1,0 1 1,-1-1-1,1 0 1,0 0 0,0 1-1,-1-1 1,1 0-1,-1 1 1,0 0-1,1-1 1,-1 1 0,0 0-1,0 0 1,0 0-1,1 0 1,-1 0-1,0 0 1,0 1 0,-1-1-1,1 1 1,0-1-1,0 1 1,0 0-1,0 0 1,0 0 0,0 0-1,-1 0 1,-2 1-1,-1 0-42,0 0 0,0 0 0,0 1-1,0 0 1,1 1 0,-1-1 0,1 1 0,0 0-1,-1 0 1,1 1 0,0-1 0,1 1 0,-1 0-1,1 0 1,0 1 0,0-1 0,0 1-1,1 0 1,-1 0 0,-4 11 0,3-7-100,1 0 0,0 0 1,0 0-1,1 0 0,1 1 0,-1-1 0,1 1 1,1 0-1,0-1 0,0 1 0,1 0 1,2 13-1,-2-21-10,0-1 1,0 1-1,0-1 0,1 1 1,-1-1-1,1 1 0,-1-1 1,1 1-1,-1-1 1,1 1-1,0-1 0,0 0 1,0 0-1,0 1 1,0-1-1,0 0 0,0 0 1,0 0-1,0 0 1,3 2-1,-3-3 2,1 1 0,-1-1 0,1 0 0,-1 0 0,1 1 0,-1-1 0,1 0 0,-1 0 0,1-1 0,-1 1 0,1 0 0,-1 0 0,1-1 0,-1 1 1,1-1-1,-1 1 0,2-2 0,4-2 16,0 0 1,0 0 0,0-1-1,-1 0 1,0 0-1,8-9 1,6-10 97,-1-1 0,19-33-1,-3 3 141,-35 55-251,0 0 0,0-1 0,1 1 0,-1-1 1,0 1-1,0 0 0,1-1 0,-1 1 0,0 0 0,0-1 0,1 1 1,-1 0-1,0-1 0,1 1 0,-1 0 0,1 0 0,-1 0 0,0-1 1,1 1-1,-1 0 0,1 0 0,-1 0 0,1 0 0,2 8 50,-5 22-45,2-26 0,-6 46-10,2-26-1,1 0-1,1 46 1,2-70 2,0 1-1,0 0 1,0-1-1,0 1 1,0-1 0,0 1-1,0 0 1,1-1-1,-1 1 1,0-1-1,0 1 1,0 0-1,1-1 1,-1 1-1,0-1 1,1 1 0,-1-1-1,0 1 1,1-1-1,-1 1 1,1-1-1,-1 1 1,0-1-1,1 0 1,0 1 0,-1-1-1,1 0 1,0 1-1,0-1 3,0 0 0,0 0 0,0 0 0,1 0 0,-1 0 0,0-1 0,0 1 0,0 0 0,0-1 0,0 1 0,0-1-1,0 1 1,0-1 0,1 0 0,4-3 24,0-1-1,0 0 0,8-9 1,33-42 140,-33 38-93,1 0 1,0 1-1,2 1 1,24-20-1,-40 35-68,0-1 0,1 1-1,-1 0 1,1 0 0,0 1 0,-1-1 0,1 0-1,0 0 1,-1 1 0,1-1 0,0 1 0,0 0-1,-1-1 1,1 1 0,0 0 0,0 0 0,0 0-1,2 1 1,-2-1-4,-1 1 1,0-1-1,1 1 0,-1 0 1,0 0-1,0 0 1,0 0-1,0 0 0,0 0 1,0 0-1,0 0 0,0 0 1,0 0-1,0 1 0,0-1 1,-1 0-1,1 0 0,0 2 1,2 7-1,0 0 1,-1 0-1,-1 0 1,1 0-1,-1 12 1,-1-14-4,3 79 45,-1-123-1776,-6 12-859,4 22 1768</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1.722"/>
    </inkml:context>
    <inkml:brush xml:id="br0">
      <inkml:brushProperty name="width" value="0.05" units="cm"/>
      <inkml:brushProperty name="height" value="0.05" units="cm"/>
    </inkml:brush>
  </inkml:definitions>
  <inkml:trace contextRef="#ctx0" brushRef="#br0">223 109 17284,'4'-5'658,"0"0"0,0-1 0,0 1 0,-1-1 1,0 0-1,0 0 0,0 0 0,-1 0 0,0 0 1,0-1-1,0 1 0,1-13 0,-3 19-560,0-1 0,0 0 0,0 0 0,-1 0 0,1 1 0,0-1-1,0 0 1,0 0 0,-1 0 0,1 1 0,0-1 0,-1 0 0,1 1 0,-1-1 0,1 0 0,-1 1-1,1-1 1,-1 0 0,1 1 0,-1-1 0,1 1 0,-1-1 0,0 1 0,1-1 0,-2 0 0,0 1 10,0-1 0,1 1 1,-1 0-1,0 0 1,0-1-1,1 1 1,-1 0-1,0 1 1,0-1-1,1 0 0,-4 1 1,-1 1 70,0 0 0,-1 0-1,1 1 1,1 0 0,-11 6 0,0 2-24,2 1 0,-1 1 0,2 0 0,-23 29 1,29-33-184,0 0 0,1 1 1,0 0-1,1 0 1,0 0-1,1 1 1,0-1-1,1 1 1,-4 16-1,7-27 24,1-1 0,-1 1 0,0 0 0,0 0 0,0 0 0,0 0 0,0 0 0,0 0 0,1 0 0,-1 0 0,0 0 0,0 0 0,0 0 0,0 0 0,1 0 0,-1 0 0,0 0 0,0 0 0,0 0 0,0 0 0,1 0 0,-1 0 0,0 0 0,0 0 0,0 0 0,0 0 0,0 0 0,1 0 0,-1 0 0,0 0 0,0 0 0,0 0 0,0 1 0,0-1 0,0 0 0,1 0 0,-1 0 0,0 0 0,0 0 0,0 0 0,0 1 0,0-1 0,0 0 0,0 0 0,0 0 0,0 0 0,0 0 0,0 1 0,0-1 0,0 0 0,0 0 0,0 0 0,0 0 0,0 1 0,0-1 0,0 0 0,0 0 0,0 0 0,0 0 0,0 1 0,0-1 0,0 0 1,0 0-1,10-9-108,0-6 12,-1-1 1,0 1-1,10-28 0,7-10-118,-26 52 206,0 0 1,0 0 0,1 0-1,-1 1 1,1-1 0,-1 0-1,1 0 1,-1 1-1,1-1 1,-1 0 0,1 1-1,0-1 1,-1 0 0,1 1-1,0-1 1,-1 1-1,1-1 1,0 1 0,0 0-1,0-1 1,-1 1 0,2-1-1,-1 2 4,0-1-1,-1 0 1,1 1-1,0-1 1,-1 0-1,1 1 1,-1-1-1,1 1 1,-1-1-1,1 1 1,-1-1-1,1 1 1,-1-1-1,1 1 1,-1-1-1,0 1 1,1 0-1,-1-1 1,0 1-1,1 0 1,-1 0-1,3 10-58,0-1 0,2 20 0,-3-20 41,9 48-54,27 184 180,-35-208-24,-1 0 1,-2 0-1,-1 0 1,-2 0-1,-8 37 0,9-65-35,1 1 0,-1 0-1,-1-1 1,1 0-1,-1 1 1,0-1-1,-6 8 1,8-13-25,0 1 1,0-1 0,0 0-1,0 0 1,0 0-1,0 0 1,0 0 0,0 0-1,-1 0 1,1 0-1,0 0 1,-1-1 0,1 1-1,-1 0 1,1-1 0,-1 1-1,1-1 1,-1 0-1,1 1 1,-1-1 0,1 0-1,-1 0 1,0 0-1,1 0 1,-1 0 0,1-1-1,-1 1 1,1 0-1,-1-1 1,1 1 0,-1-1-1,1 1 1,-1-1 0,1 0-1,0 0 1,-1 0-1,1 1 1,-1-2 0,-4-3 33,0-1 1,0 1 0,1-1 0,0 0 0,0 0-1,0-1 1,1 1 0,0-1 0,-5-11 0,-3-9 90,-9-33 0,12 30-41,-10-59-1,17 79-106,1 0 1,1 1-1,-1-1 0,2 0 1,-1 0-1,1 1 0,1-1 1,-1 1-1,2-1 0,4-12 1,-5 19-47,-1-1 1,1 1 0,0 0-1,1 0 1,-1 0 0,0 0-1,1 1 1,0-1 0,-1 1-1,1-1 1,0 1 0,0 0-1,1 0 1,-1 0 0,5-1-1,4-2-517,0 2 1,1 0-1,15-2 0,17-5-1880,22-14 558,-35 10 813</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2.435"/>
    </inkml:context>
    <inkml:brush xml:id="br0">
      <inkml:brushProperty name="width" value="0.05" units="cm"/>
      <inkml:brushProperty name="height" value="0.05" units="cm"/>
    </inkml:brush>
  </inkml:definitions>
  <inkml:trace contextRef="#ctx0" brushRef="#br0">232 32 20484,'0'-1'77,"0"0"0,0 0-1,0 0 1,0 0 0,0 1-1,-1-1 1,1 0 0,0 0-1,-1 0 1,1 0 0,-1 0-1,1 1 1,-1-1 0,1 0-1,-1 0 1,0 1 0,1-1-1,-1 0 1,0 1-1,1-1 1,-1 1 0,0-1-1,0 1 1,0-1 0,1 1-1,-1-1 1,0 1 0,0 0-1,0 0 1,0-1 0,0 1-1,0 0 1,0 0 0,0 0-1,1 0 1,-1 0 0,0 0-1,0 0 1,0 0 0,0 1-1,0-1 1,0 0 0,0 0-1,0 1 1,0-1 0,-1 1-1,-3 1 155,0 1 0,0-1 0,0 1-1,0 0 1,0 0 0,-7 7 0,-12 13-35,2 0-1,1 2 1,1 0 0,1 1 0,-24 44 0,42-69-196,0 0 0,0 1 0,1-1 0,-1 0 0,0 1 0,1-1 0,-1 0 0,1 1-1,0-1 1,-1 1 0,1-1 0,0 1 0,0 2 0,0-4 0,1 0 1,-1 0-1,0 0 0,1 0 0,-1 1 0,0-1 0,1 0 0,-1 0 0,0 0 0,1 0 0,-1 0 1,1 0-1,-1 0 0,0 0 0,1 0 0,-1 0 0,1 0 0,-1 0 0,0 0 0,1-1 0,-1 1 1,0 0-1,1 0 0,-1 0 0,0 0 0,1-1 0,-1 1 0,0 0 0,1 0 0,-1-1 0,40-29 6,-33 25-8,8-8-3,-3 3-5,1-1 1,0 2-1,0 0 1,1 0-1,1 2 1,20-9-1,-33 15 7,0 0-1,0 0 1,0 1-1,0-1 1,1 1-1,-1 0 1,0 0-1,0 0 0,1 0 1,-1 0-1,0 0 1,0 0-1,0 1 1,1-1-1,-1 1 1,0 0-1,0 0 1,0-1-1,3 3 0,-3-1 1,1 0-1,-1 0 0,0 1 0,0-1 0,0 0 0,0 1 0,0 0 1,0-1-1,-1 1 0,1 0 0,-1 0 0,1 4 0,2 6-5,-1 0 0,-1 0 0,0 0 1,-1 0-1,0 19 0,-2 6 31,-1 0 0,-3 1 1,-9 39-1,8-52 73,-1 0-1,-2 0 1,0-1 0,-2 0-1,-16 28 1,24-48-58,-1 0 0,1 0 0,-1-1 0,1 1 0,-2-1 0,1 0 0,-5 4 0,8-7-32,0-1-1,0 1 0,0 0 0,0-1 0,0 1 0,0-1 0,0 0 1,0 1-1,0-1 0,0 0 0,0 1 0,0-1 0,0 0 0,-1 0 1,1 0-1,0 0 0,0 0 0,0 0 0,0-1 0,0 1 0,0 0 1,0 0-1,-1-1 0,1 1 0,0-1 0,0 1 0,0-1 0,0 1 1,1-1-1,-1 0 0,0 1 0,0-1 0,0 0 0,0 0 0,1 0 1,-1 1-1,0-1 0,1 0 0,-1 0 0,1 0 0,-1 0 1,1 0-1,-1 0 0,1-2 0,-5-7-7,1 0 1,1-1-1,0 0 1,1 1-1,0-1 0,0 0 1,1 0-1,1 0 1,0 0-1,0 0 0,4-20 1,-1 13-8,1-1 0,1 1 0,0 0 0,1 1 1,1-1-1,11-19 0,-10 24 2,0 1 0,0 1 0,1-1 0,19-18 0,-23 25-5,0 1 1,1-1-1,-1 1 1,1 0 0,0 1-1,0-1 1,0 1-1,1 0 1,-1 1 0,1-1-1,-1 1 1,8-1 0,-11 3 2,-1 0 0,0 0 0,1 0 0,-1 0 0,0 0 0,1 1 0,-1-1 0,0 1 0,1 0 0,-1-1 0,0 1 0,0 0 0,0 0 0,0 1 0,0-1 0,0 0 0,0 1 0,0-1 0,0 1 0,-1-1 0,1 1 0,0 0 0,2 3 0,11 12 36,-13-16-5,-1 0-1,1-1 1,-1 1 0,1 0-1,0 0 1,-1-1-1,1 1 1,0-1-1,0 1 1,-1-1 0,1 0-1,0 0 1,0 1-1,-1-1 1,1-1 0,0 1-1,0 0 1,-1 0-1,1-1 1,0 1 0,-1-1-1,1 1 1,0-1-1,-1 0 1,1 1 0,0-1-1,1-2 1,5-2 97,-1 0-1,0 0 1,0-1 0,6-7 0,4-4 206,-1-2 1,27-39-1,-35 46-222,-1 0-1,-1 0 1,0-1-1,0 0 1,-2 0 0,6-23-1,-9 32-82,0 0-1,-1-1 1,0 1 0,0 0-1,0-1 1,0 1 0,-2-5-1,2 9-16,0-1 0,0 0 0,0 0 1,0 1-1,-1-1 0,1 0 0,0 0 0,-1 1 0,1-1 0,0 0 0,-1 1 0,1-1 0,-1 1 1,1-1-1,-1 0 0,1 1 0,-1-1 0,0 1 0,1-1 0,-1 1 0,1 0 0,-1-1 0,0 1 1,0 0-1,1-1 0,-1 1 0,0 0 0,0 0 0,1-1 0,-1 1 0,0 0 0,0 0 0,1 0 0,-1 0 1,0 0-1,0 0 0,0 1 0,1-1 0,-1 0 0,0 0 0,0 0 0,1 1 0,-2-1 0,-4 3 1,1 0-1,0 1 0,-1-1 0,1 1 0,1 0 0,-1 0 0,0 0 0,1 1 0,0-1 0,0 1 0,1 0 0,-1 0 0,-2 7 0,-5 7 10,1 1 0,-9 28-1,17-42 4,0 1-1,0-1 1,0 1-1,1-1 1,0 1-1,1 0 1,-1-1-1,1 1 1,0 0-1,2 10 1,-1-15-46,0 1-1,0 0 1,0-1-1,0 1 1,0 0-1,0-1 1,1 0 0,-1 1-1,1-1 1,0 0-1,-1 0 1,1 0 0,0 0-1,0 0 1,0 0-1,1 0 1,-1-1-1,0 1 1,1-1 0,-1 0-1,1 0 1,-1 1-1,1-2 1,0 1 0,-1 0-1,1 0 1,4-1-1,60 5-1540,-51-5 1100</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3.151"/>
    </inkml:context>
    <inkml:brush xml:id="br0">
      <inkml:brushProperty name="width" value="0.05" units="cm"/>
      <inkml:brushProperty name="height" value="0.05" units="cm"/>
    </inkml:brush>
  </inkml:definitions>
  <inkml:trace contextRef="#ctx0" brushRef="#br0">37 172 12355,'5'-4'252,"70"-64"4548,-65 57-3682,-1 1 1,0-1-1,0-1 0,-1 1 1,6-14-1,-13 24-1013,-1 1 0,1-1-1,-1 0 1,0 1 0,1-1-1,-1 1 1,0-1 0,1 0 0,-1 1-1,0-1 1,0 0 0,0 1 0,1-1-1,-1 0 1,0 0 0,0 1-1,0-1 1,0 0 0,0 1 0,0-1-1,-1 0 1,1 0 0,0 1-1,0-1 1,0 0 0,-1 1 0,1-2-1,-1 2-38,0 0 0,0 0 0,1 1 1,-1-1-1,0 0 0,0 0 0,1 0 0,-1 1 0,0-1 0,0 0 0,1 1 0,-1-1 0,0 0 0,1 1 0,-1-1 0,1 1 0,-1-1 0,1 1 0,-1-1 0,1 1 1,-1 0-1,1-1 0,-1 1 0,0 1 0,-11 16 27,0 1 1,1 1 0,1 0-1,1 1 1,1 0 0,0 0-1,2 1 1,-7 41 0,13-62-97,-2 30-58,2-31 58,0 0-1,0 1 1,0-1 0,0 1 0,0-1 0,0 1-1,0-1 1,1 1 0,-1-1 0,0 1 0,0-1-1,1 0 1,-1 1 0,0-1 0,0 1 0,1-1-1,-1 0 1,1 1 0,-1-1 0,0 0 0,1 0-1,-1 1 1,1-1 0,-1 0 0,0 0 0,1 0-1,-1 1 1,1-1 0,-1 0 0,1 0-1,-1 0 1,1 0 0,-1 0 0,1 0 0,-1 0-1,1 0 1,-1 0 0,0 0 0,1 0 0,-1 0-1,1 0 1,-1 0 0,1-1 0,-1 1 0,1 0-1,-1 0 1,1-1 0,-1 1 0,0 0 0,1 0-1,-1-1 1,0 1 0,1 0 0,-1-1 0,8-4-63,-1 0 1,-1-1 0,10-8-1,19-16-291,-33 28 310,1 0-1,-1 1 0,1-1 0,-1 1 0,1 0 0,0-1 1,0 1-1,0 1 0,-1-1 0,1 0 0,6 0 0,-7 2 20,0-1-1,0 0 0,-1 1 0,1-1 1,0 1-1,0-1 0,-1 1 0,1 0 1,-1 0-1,1 0 0,-1 0 1,1 0-1,-1 0 0,1 0 0,-1 0 1,0 1-1,1-1 0,-1 1 0,0-1 1,0 0-1,1 4 0,17 38-319,-18-39 316,20 54 401,-3 1-1,-2 1 0,11 88 1,-25-130-105,-1-1 1,-3 28-1,2-39-182,-1 0 0,0 0 0,0 0 0,-1 0 0,0 0-1,0-1 1,0 1 0,0 0 0,-1-1 0,-6 10-1,7-14-46,1 1 0,0-1 0,-1 1 0,1-1 0,-1 0 0,1 1-1,-1-1 1,0 0 0,1 0 0,-1 0 0,0-1 0,0 1 0,0 0-1,1-1 1,-1 1 0,0-1 0,0 1 0,-4-1 0,2 0 18,0 0 0,0-1-1,0 0 1,0 1 0,1-1 0,-1-1 0,0 1 0,-7-4 0,-1-2 65,0 0 0,1-1 0,0 0 0,-15-15 0,2 0 36,2-1 1,-23-31 0,34 41-266,1-1 0,1 0 0,1 0 0,0-1 0,-10-30 0,17 42-44,0 1 0,0-1-1,0 1 1,0-1 0,0 1 0,1-1-1,0 0 1,0 1 0,0-1-1,0 0 1,1 1 0,-1-1-1,1 1 1,0-1 0,0 1-1,0-1 1,0 1 0,1-1-1,-1 1 1,1 0 0,0 0-1,0 0 1,0 0 0,0 0-1,1 0 1,-1 1 0,1-1-1,0 1 1,0-1 0,0 1-1,4-2 1,4-3-219,0 1-1,0 0 1,1 1-1,14-5 1,18-5-756</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3.990"/>
    </inkml:context>
    <inkml:brush xml:id="br0">
      <inkml:brushProperty name="width" value="0.05" units="cm"/>
      <inkml:brushProperty name="height" value="0.05" units="cm"/>
    </inkml:brush>
  </inkml:definitions>
  <inkml:trace contextRef="#ctx0" brushRef="#br0">181 367 20500,'-2'-2'121,"1"1"-1,-1 0 0,0 0 0,0 0 1,1 0-1,-1 0 0,0 0 0,0 0 1,0 1-1,0-1 0,0 1 0,-1 0 1,1-1-1,0 1 0,0 0 1,0 0-1,0 0 0,0 0 0,0 1 1,0-1-1,0 1 0,0-1 0,0 1 1,0 0-1,0-1 0,0 1 0,0 0 1,-2 2-1,-3 1 194,0 0 0,0 1 1,0 0-1,0 1 0,-10 11 1,8-7-120,1 0 1,1 1-1,0 0 1,0 0 0,-9 22-1,13-25-141,0 0-1,0 0 0,1 0 0,1 1 0,-1-1 1,1 1-1,0-1 0,1 1 0,2 16 0,-2-23-44,0 0 0,0 0 1,1 0-1,-1 0 0,1 0 0,-1 0 0,1 0 0,0 0 0,0-1 0,0 1 0,0 0 1,0-1-1,0 1 0,1 0 0,-1-1 0,0 1 0,1-1 0,-1 0 0,1 1 0,0-1 1,-1 0-1,1 0 0,3 1 0,-2-1-4,0 0 0,0-1 0,0 0 1,-1 1-1,1-1 0,0 0 0,0 0 0,0-1 1,0 1-1,0 0 0,0-1 0,0 0 0,-1 0 0,1 0 1,0 0-1,3-2 0,5-3 8,-1-1 1,0 0-1,0-1 0,0 0 0,-1 0 1,-1-1-1,1 0 0,-1-1 1,-1 0-1,10-16 0,0-3 37,-1-1 0,18-51 0,-18 26-21,-8 26-165,-11 64-16,2-27 133,-4 26-97,2 1 0,2 59-1,1-90 100,0 0 0,1-1 1,0 1-1,0 0 0,0 0 0,0-1 0,0 1 0,3 4 0,-4-7 11,1 0 0,0 0-1,0 0 1,-1-1 0,1 1 0,0 0 0,0 0-1,0-1 1,0 1 0,0 0 0,0-1-1,0 1 1,0-1 0,0 1 0,0-1 0,0 1-1,0-1 1,0 0 0,0 0 0,1 1-1,-1-1 1,0 0 0,0 0 0,0 0 0,0 0-1,1-1 1,-1 1 0,0 0 0,0 0-1,0-1 1,0 1 0,2-1 0,3-2-14,0 0 0,0 0 0,-1-1 0,1 1 0,-1-1 1,0-1-1,0 1 0,0 0 0,6-9 0,34-50-32,-44 62 52,18-30 62,-1-1 1,-1 0-1,20-60 0,-29 71 10,-2-1 0,-1 0 1,0 0-1,-2-1 0,-1 1 0,0-1 0,-3-26 0,1 45-49,-1 0 1,1-1-1,-1 1 1,-1 0 0,1 0-1,-2-5 1,2 9-20,1-1 0,0 0 0,0 1 0,-1-1 0,1 1 1,0-1-1,-1 0 0,1 1 0,-1-1 0,1 1 0,-1-1 0,1 1 0,-1-1 0,1 1 0,-1-1 0,1 1 0,-1 0 1,0-1-1,1 1 0,-1 0 0,0-1 0,1 1 0,-1 0 0,0 0 0,1 0 0,-1 0 0,0 0 0,0 0 1,1 0-1,-1 0 0,0 0 0,1 0 0,-1 0 0,0 0 0,0 0 0,1 0 0,-1 1 0,0-1 0,1 0 1,-1 0-1,1 1 0,-1-1 0,0 1 0,1-1 0,-2 1 0,-1 2 5,-1 1 1,1-1-1,0 1 0,0-1 0,1 1 1,-1 0-1,1 0 0,-1 0 0,-1 7 1,-16 45 72,16-42-52,-8 26 121,2 1 0,2-1-1,2 1 1,-2 84 0,8-119-126,0 0-1,0 0 1,1 0 0,0 1 0,1-1-1,-1 0 1,1-1 0,0 1 0,0 0-1,1 0 1,0-1 0,5 8 0,-7-11-17,0-1 0,1 1 1,-1-1-1,1 1 0,-1-1 1,1 0-1,0 0 0,0 0 1,-1 1-1,1-2 0,0 1 1,0 0-1,0 0 0,0-1 1,4 2-1,-3-2-3,0 0 1,-1 0-1,1 0 1,0-1-1,0 1 0,-1-1 1,1 0-1,0 0 1,-1 0-1,1 0 0,-1 0 1,1 0-1,-1 0 1,5-4-1,-1 0 9,0 0 0,0 0-1,-1-1 1,0 0 0,8-12 0,6-5 23,-19 22-37,0 1 0,1 0 0,-1 0-1,0 0 1,0-1 0,1 1 0,-1 0 0,0 0 0,1 0-1,-1 0 1,0 0 0,1 0 0,-1-1 0,0 1 0,1 0-1,-1 0 1,0 0 0,1 0 0,-1 0 0,0 0 0,1 0-1,-1 0 1,0 1 0,1-1 0,-1 0 0,0 0 0,1 0-1,-1 0 1,0 0 0,1 0 0,-1 1 0,0-1 0,0 0-1,1 0 1,-1 0 0,0 1 0,0-1 0,1 0 0,-1 0-1,0 1 1,0-1 0,0 0 0,1 1 0,-1-1 0,0 1-1,11 19-23,-8-14 17,0 0 2,1 0-1,0 0 1,0-1-1,0 1 1,1-1-1,0 0 0,0 0 1,0-1-1,6 5 1,-8-8 4,0 1 0,0 0 1,0-1-1,0 0 0,0 1 0,0-1 1,1-1-1,-1 1 0,0 0 0,0-1 1,1 0-1,-1 1 0,0-1 0,1-1 1,-1 1-1,0 0 0,0-1 0,1 0 1,-1 1-1,0-1 0,4-2 0,1-1 5,0-1 0,-1 1 0,0-2-1,0 1 1,0-1 0,-1 0 0,1 0-1,-1 0 1,-1-1 0,1 0 0,-1 0 0,7-15-1,-7 14 23,-1-1-1,0 1 0,-1-1 1,0 0-1,0 0 1,-1 0-1,0 0 0,-1-1 1,0 1-1,0 0 0,-2-19 1,1 26-15,0 0 0,0 0-1,-1 0 1,1 0 0,-1 0 0,1 0 0,-1-1 0,0 2 0,0-1 0,0 0-1,0 0 1,0 0 0,0 0 0,0 0 0,-1 1 0,1-1 0,-1 1 0,-2-3-1,2 3 0,1 0-1,-1 1 1,0-1-1,1 1 0,-1 0 1,1-1-1,-1 1 0,0 0 1,1 0-1,-1 0 0,0 0 1,1 0-1,-1 0 0,0 1 1,1-1-1,-1 1 0,1-1 1,-4 2-1,-1 1 10,-1 1 0,1 0-1,0 0 1,0 0 0,1 0 0,-1 1-1,1 0 1,0 1 0,-7 8 0,6-4 4,-1 0 1,2 1-1,-1 0 0,1 0 1,1 0-1,0 1 0,1-1 1,0 1-1,1 0 0,-2 17 1,4-25-23,-1 1 0,1 0 0,0 0 0,0 0 0,1-1 0,0 1 0,0 0 0,0 0 0,0-1 0,0 1 1,1-1-1,0 1 0,0-1 0,1 0 0,-1 0 0,1 1 0,-1-2 0,1 1 0,1 0 0,-1-1 0,0 1 0,1-1 0,0 0 1,0 0-1,0 0 0,0-1 0,0 0 0,6 3 0,9 1-449,1-1 0,0-1 0,0-1 0,0-1 0,0-1 0,0 0 0,34-4 0,-21-1-262</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4.831"/>
    </inkml:context>
    <inkml:brush xml:id="br0">
      <inkml:brushProperty name="width" value="0.05" units="cm"/>
      <inkml:brushProperty name="height" value="0.05" units="cm"/>
    </inkml:brush>
  </inkml:definitions>
  <inkml:trace contextRef="#ctx0" brushRef="#br0">8 149 19364,'-8'1'987,"8"1"-319,15 6-5,28 6-70,-2-4-173,0-3 0,62 5 0,83-9 42,196-30-208,-2-30-86,-178 24-14,487-39 324,-461 64-298,232 23 0,-337-5-185,332 16 109,-375-27-185,0-3-1,0-3 1,131-31-1,-201 35 6,-4 2-75,1-1 0,-1 1 1,0 0-1,1 0 0,11 0 1,-13 3-737,-11 2 545,-15 0-19,-5-8-120</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18.430"/>
    </inkml:context>
    <inkml:brush xml:id="br0">
      <inkml:brushProperty name="width" value="0.05" units="cm"/>
      <inkml:brushProperty name="height" value="0.05" units="cm"/>
    </inkml:brush>
  </inkml:definitions>
  <inkml:trace contextRef="#ctx0" brushRef="#br0">24 211 15555,'-1'1'139,"0"0"-1,0 0 0,0 0 0,0 1 1,1-1-1,-1 0 0,0 1 1,0-1-1,1 1 0,-1-1 1,1 1-1,-1-1 0,1 1 0,-1 1 1,2-2-76,0 0 0,-1 0 0,1-1 1,0 1-1,-1-1 0,1 1 0,0 0 1,-1-1-1,1 0 0,0 1 0,0-1 1,0 1-1,0-1 0,0 0 0,-1 1 1,1-1-1,0 0 0,0 0 0,0 0 1,0 0-1,0 0 0,0 0 0,0 0 1,0 0-1,0 0 0,1-1 0,37-1 669,-1-2 0,40-9-1,27-3-274,335 0-138,-353 15-310,5-4 2,141-27 0,24-2-65,-249 34 36,0-1 1,0 2-1,-1-1 0,12 3 1,-16-3-6,0 1 0,-1 0 0,1 0 0,0 0 0,0 0 0,-1 0 0,1 1 0,-1-1-1,1 1 1,-1-1 0,0 1 0,0 0 0,1 0 0,1 3 0,-4-4 15,-1-1-1,1 1 0,-1-1 0,1 0 1,-1 1-1,1-1 0,-1 0 0,1 1 1,-1-1-1,1 0 0,-1 0 1,0 1-1,1-1 0,-1 0 0,1 0 1,-1 0-1,0 0 0,1 0 0,-2 0 1,-32 3-97,-67-3 1,34-1 62,-69 0 18,-367 10-30,399-1 112,1 4-1,-184 45 1,215-31 52,47-17 100,-26 7-1,88-28 10,40-11-213,184-12-45,5 21-43,198-24-270,-416 29 241,71-22 0,-96 23 33,0-1 0,0-1 0,-1-1 0,39-26 0,-59 35 66,2 0-16,-1 0 0,1-1 0,-1 1 1,0-1-1,0 0 0,0 0 0,0 0 0,-1-1 0,5-5 0,-7 8 24,0 1-1,0 0 0,1 0 1,-1-1-1,0 1 1,0 0-1,0-1 0,0 1 1,0 0-1,0-1 1,1 1-1,-1 0 0,0-1 1,0 1-1,0 0 1,0-1-1,0 1 0,0-1 1,0 1-1,-1 0 1,1-1-1,0 1 0,0 0 1,0-1-1,0 1 1,0 0-1,0 0 1,-1-1-1,1 1 0,0 0 1,0-1-1,0 1 1,-1 0-1,1 0 0,0-1 1,0 1-1,-1 0 1,1 0-1,0 0 0,-1-1 1,1 1-1,0 0 1,-1 0-1,1 0 0,0 0 1,-1 0-1,1 0 1,0 0-1,-1 0 0,1-1 1,0 1-1,-1 0 1,1 1-1,0-1 0,-1 0 1,1 0-1,0 0 1,-1 0-1,1 0 1,-1 0-1,-29 8-140,28-8 138,-100 32-127,-214 57 431,215-71-116,0-5 0,-1-4 1,0-5-1,-171-14 1,232 5-149,10 1-28,-48 1 1,70 5-90,15 3 23,15 2-17,23-1-40,0-1 1,79-2-1,-73-3 25,453-23-2271,-488 22 2173,-9 1 59,0 0 0,0-1 0,-1 1 0,1-2 0,0 1 0,7-3 0,-13 4 124,0 0-1,-1 0 1,1 0-1,0 0 1,0 0 0,0 0-1,0 0 1,0 0-1,0 0 1,-1 0 0,1-1-1,0 1 1,0 0-1,0 0 1,0 0-1,0 0 1,0 0 0,0 0-1,0 0 1,0 0-1,0-1 1,-1 1 0,1 0-1,0 0 1,0 0-1,0 0 1,0 0-1,0 0 1,0-1 0,0 1-1,0 0 1,0 0-1,0 0 1,0 0 0,0 0-1,0-1 1,0 1-1,0 0 1,0 0 0,0 0-1,0 0 1,1 0-1,-1 0 1,0-1-1,0 1 1,0 0 0,0 0-1,0 0 1,0 0-1,0 0 1,0 0 0,0 0-1,0 0 1,1-1-1,-1 1 1,0 0-1,0 0 1,0 0 0,0 0-1,0 0 1,-15-3-51,-193-9 848,128 10-416,-42 0 209,38 1-1602,-130-17 0,209 17 949,0 0-1,0 0 1,0 0-1,1-1 1,-9-3 0,-10-14-583</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5.591"/>
    </inkml:context>
    <inkml:brush xml:id="br0">
      <inkml:brushProperty name="width" value="0.05" units="cm"/>
      <inkml:brushProperty name="height" value="0.05" units="cm"/>
    </inkml:brush>
  </inkml:definitions>
  <inkml:trace contextRef="#ctx0" brushRef="#br0">11 294 13067,'0'-1'26,"0"1"0,0 0-1,0 0 1,-1 0 0,1-1 0,0 1 0,0 0 0,0 0 0,-1 0 0,1 0 0,0-1-1,0 1 1,0 0 0,-1 0 0,1 0 0,0 0 0,0 0 0,-1 0 0,1 0 0,0 0 0,-1 0-1,1 0 1,0 0 0,0 0 0,-1 0 0,1 0 0,0 0 0,0 0 0,-1 0 0,1 0-1,0 0 1,0 0 0,-1 1 0,1-1 0,0 0 0,0 0 0,0 0 0,-1 0 0,1 1-1,0-1 1,0 0 0,0 0 0,0 0 0,-1 1 0,1-1 0,0 0 0,0 0 0,0 0-1,0 1 1,0-1 0,0 0 0,0 0 0,-1 1 0,1-1 0,0 0 0,0 0 0,0 1 0,0-1-1,0 0 1,0 1 0,1 0 27,-1 0 0,0 0 0,0 0 0,0 0 0,1 0 0,-1 0 0,0-1 1,1 1-1,-1 0 0,1 0 0,-1 0 0,1 0 0,-1 0 0,1-1 0,0 1 0,-1 0 0,1-1 0,1 2 0,2 0 50,0 0-1,-1 0 1,1-1 0,0 0-1,1 1 1,-1-1 0,0-1 0,0 1-1,6 0 1,45-2 381,-37 1-339,372-39 915,-196 16-993,-84 11-46,510-50 53,-247 15-54,-90 9-9,-221 33-11,121 6 1,59 23 3,-37-3 35,-112-16 141,0-5 1,147-18 0,179-58 817,-127 26-255,-228 45-585,1 2 1,101 10 0,147 35-28,-160-18-102,197 6 0,-310-31-18,0-1-1,0-3 1,-1-1-1,0-2 1,52-18-1,-84 23-46,-1 1 1,1 0-1,0 1 1,-1-1-1,1 1 0,0 1 1,0-1-1,0 1 1,0 0-1,0 0 0,-1 1 1,14 3-1,-19-4-1,-1 1 33,1-1-1,-1 0 0,0 0 0,0 0 0,0 0 1,1 0-1,-1 0 0,0 1 0,0-1 1,0 0-1,1 0 0,-1 0 0,0 0 1,0 0-1,1 0 0,-1 0 0,0 0 1,0 0-1,0 0 0,1 0 0,-1 0 1,0 0-1,0 0 0,1 0 0,-1 0 1,0-1-1,0 1 0,0 0 0,1 0 1,-1 0-1,0 0 0,0 0 0,1-1 0,0-8-123</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7.732"/>
    </inkml:context>
    <inkml:brush xml:id="br0">
      <inkml:brushProperty name="width" value="0.05" units="cm"/>
      <inkml:brushProperty name="height" value="0.05" units="cm"/>
    </inkml:brush>
  </inkml:definitions>
  <inkml:trace contextRef="#ctx0" brushRef="#br0">0 1 14603,'13'8'772,"-1"1"0,0 0 0,15 16 1,22 17 415,199 120 2026,-168-111-2411,-54-35-549,0 0 0,31 11 0,-48-23-206,-1-1 1,0 0 0,1 0-1,0-1 1,0 0 0,-1-1-1,1 0 1,0-1 0,0 1-1,0-2 1,16-1 0,-23 2-40,0-1 0,0 1 0,1-1 1,-1 0-1,0 0 0,0 1 1,0-1-1,0-1 0,1 1 1,-2 0-1,1 0 0,0-1 0,0 1 1,0-1-1,-1 0 0,1 0 1,-1 1-1,1-1 0,-1 0 1,0 0-1,0 0 0,1 0 0,-2 0 1,1-1-1,0 1 0,0 0 1,-1 0-1,1-1 0,0-3 1,-1 2-57,-1 1 0,1 0 0,-1-1 1,1 1-1,-1 0 0,0-1 0,0 1 1,-1 0-1,1 0 0,-1 0 0,1 0 1,-1 0-1,0 0 0,0 0 0,0 1 0,0-1 1,-1 1-1,1-1 0,-1 1 0,-4-3 1,-11-6-288,-1 2 0,0 0 0,0 1 0,-35-9 0,53 17 325,-55-17-527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8.171"/>
    </inkml:context>
    <inkml:brush xml:id="br0">
      <inkml:brushProperty name="width" value="0.05" units="cm"/>
      <inkml:brushProperty name="height" value="0.05" units="cm"/>
    </inkml:brush>
  </inkml:definitions>
  <inkml:trace contextRef="#ctx0" brushRef="#br0">94 347 13147,'-93'7'5913,"108"-13"-1351,-7 0-4281,-1 0 0,0-1 0,8-8 1,-1-4-190,0 1 0,-1-2 0,-1 0 0,18-41 0,-13 18 6,16-66 0,-33 107-95,1 0 0,-1 0 0,1 0 0,0 1 1,-1-1-1,1 0 0,0 1 0,0-1 0,0 0 0,2-1 1,-3 3-3,0-1 1,1 1-1,-1 0 1,0 0-1,1-1 1,-1 1-1,1 0 1,-1 0-1,0 0 1,1 0-1,-1-1 1,1 1-1,-1 0 1,0 0-1,1 0 1,-1 0-1,1 0 1,-1 0-1,1 0 1,-1 0-1,0 0 1,1 0-1,-1 0 1,1 1-1,-1-1 1,0 0-1,1 0 1,3 3 3,-1-1 0,0 1 0,-1-1 0,1 1-1,0 0 1,-1 0 0,3 5 0,2 0-17,3 4-126,0-1 1,1-1 0,0 1-1,1-2 1,1 0 0,-1 0-1,1-1 1,1 0 0,-1-2-1,1 1 1,19 5-1,11 0-155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6.724"/>
    </inkml:context>
    <inkml:brush xml:id="br0">
      <inkml:brushProperty name="width" value="0.05" units="cm"/>
      <inkml:brushProperty name="height" value="0.05" units="cm"/>
    </inkml:brush>
  </inkml:definitions>
  <inkml:trace contextRef="#ctx0" brushRef="#br0">111 192 17660,'-1'-1'131,"0"0"-1,1 1 1,-1-1 0,0 0 0,0 0-1,0 0 1,0 1 0,0-1-1,0 1 1,0-1 0,0 0 0,0 1-1,0 0 1,0-1 0,0 1 0,0 0-1,0-1 1,0 1 0,0 0 0,0 0-1,0 0 1,-1 0 0,1 0 0,0 0-1,0 0 1,0 0 0,0 1 0,0-1-1,0 0 1,0 1 0,0-1 0,0 1-1,-2 0 1,-1 1 80,-1 0-1,1 0 0,-1 1 1,1-1-1,-8 7 1,7-4-159,1 0 1,-1 1 0,1-1 0,0 1 0,0 0 0,-3 7-1,6-11-47,0 0-1,0 0 1,0 0-1,1-1 1,-1 1-1,0 0 1,1 0-1,-1 0 1,1 0-1,0 0 1,0 0-1,-1 1 0,1-1 1,1 0-1,-1 0 1,0 0-1,0 0 1,1 0-1,-1 0 1,1 0-1,0 0 1,-1 0-1,1-1 1,2 4-1,-1-4 3,-1 1 0,1-1 0,-1 0 0,1 0 0,0-1 0,-1 1-1,1 0 1,0 0 0,0-1 0,0 1 0,0-1 0,0 0 0,-1 1 0,1-1 0,0 0 0,0 0 0,0 0-1,0-1 1,2 1 0,40-11 83,-40 10-81,21-8 65,-1-1-1,0-1 0,0-2 1,42-29-1,-23 10 142,56-54 1,-93 81-180,1-1-1,-2 0 1,1 0 0,0-1-1,-1 1 1,-1-1-1,1 0 1,-1-1 0,0 1-1,5-15 1,-9 11 60,-7 12-33,-13 15-3,9-4-50,2 0 0,-1 1-1,2 0 1,-1 0 0,2 1 0,0 0 0,1 0 0,0 1 0,-7 28 0,11-36-15,1 0 0,0 0-1,1 0 1,-1 0 0,1 0 0,1 1 0,-1-1 0,1 0 0,1 0 0,2 10 0,-2-12-23,0 0-1,0-1 1,1 0-1,-1 0 1,1 1-1,0-1 1,0-1 0,0 1-1,1 0 1,-1-1-1,1 0 1,0 0-1,0 0 1,0 0 0,0 0-1,8 2 1,-4-1-68,0-1 0,0-1 0,0 0 0,0 0 0,1-1 0,-1 1 0,0-2 0,1 1 0,-1-1 1,1-1-1,9-1 0,15-6-211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0.082"/>
    </inkml:context>
    <inkml:brush xml:id="br0">
      <inkml:brushProperty name="width" value="0.05" units="cm"/>
      <inkml:brushProperty name="height" value="0.05" units="cm"/>
    </inkml:brush>
  </inkml:definitions>
  <inkml:trace contextRef="#ctx0" brushRef="#br0">2 38 14211,'2'-3'811,"22"-31"8169,-35 116-6935,-3 41-1953,14-115-89,-3 89 34,4-83-28,0 0 0,1 0 0,0 0 0,7 23 0,-9-36-7,0 0 1,1 0-1,-1 0 0,0 0 0,1 0 0,-1-1 1,1 1-1,-1 0 0,1 0 0,-1 0 0,1 0 1,0 0-1,-1-1 0,1 1 0,0 0 0,0-1 1,-1 1-1,1 0 0,0-1 0,0 1 0,0-1 1,0 0-1,0 1 0,0-1 0,0 0 0,0 1 1,0-1-1,0 0 0,0 0 0,0 0 0,0 0 1,0 0-1,0 0 0,0 0 0,0 0 0,0 0 0,0 0 1,0-1-1,0 1 0,0 0 0,0-1 0,0 1 1,-1-1-1,1 1 0,0-1 0,0 1 0,1-2 1,6-4 11,0 1 0,-1-2-1,0 1 1,7-9 0,-6 7 6,17-18 17,-4 5 3,34-27-1,-49 43-36,0 0 0,0 1-1,1 0 1,0 1-1,0-1 1,0 1 0,0 0-1,1 1 1,-1 0 0,13-2-1,-17 3-3,-1 1 0,1 0 0,-1 0 1,0 0-1,1 0 0,-1 0 0,1 0 0,-1 0 0,0 1 0,1-1 0,-1 1 0,0 0 0,0 0 0,1 0 0,-1 0 0,0 0 0,0 0 0,0 0 0,0 1 0,0-1 1,0 1-1,-1 0 0,1-1 0,0 1 0,-1 0 0,1 0 0,-1 0 0,0 0 0,0 0 0,0 0 0,0 0 0,0 1 0,0-1 0,0 0 0,-1 1 0,1-1 0,-1 0 0,1 5 1,-1 0 20,0 0 0,0 0 0,-1 1 0,0-1 0,0 0 0,-1 0 0,1 0 0,-2 0 0,1 0 0,-1-1 0,-6 13 0,-1-5 127,0 0 0,0-1 0,-1 0-1,-1-1 1,0 0 0,-1 0 0,-21 14 0,23-19-23,0-1 1,0 0 0,0 0-1,-1-1 1,0 0 0,0-1-1,0 0 1,0-1 0,-1-1 0,-20 2-1,31-4-157,0 1 0,0-1 0,0 0 0,0 0 0,0-1 0,0 1 0,0 0 0,0-1 0,0 1 0,1-1 0,-1 1 0,0-1 0,0 0 0,-2-2 0,3 2-50,0 0 0,0 0 0,1 0 1,-1 0-1,1 0 0,-1 0 0,1 0 0,-1 0 0,1-1 1,0 1-1,-1 0 0,1 0 0,0 0 0,0-1 1,0 1-1,0 0 0,0 0 0,0 0 0,0-1 0,1 1 1,-1 0-1,0 0 0,1 0 0,0-2 0,4-15-363,2-3-163</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028"/>
    </inkml:context>
    <inkml:brush xml:id="br0">
      <inkml:brushProperty name="width" value="0.05" units="cm"/>
      <inkml:brushProperty name="height" value="0.05" units="cm"/>
    </inkml:brush>
  </inkml:definitions>
  <inkml:trace contextRef="#ctx0" brushRef="#br0">217 23 19188,'1'0'91,"-1"-1"-1,0 1 1,0-1 0,0 1-1,0-1 1,0 0 0,0 1-1,0-1 1,0 1 0,0-1-1,0 1 1,0-1-1,0 1 1,0-1 0,0 0-1,0 1 1,0-1 0,-1 1-1,1-1 1,0 1 0,0-1-1,-1 1 1,1 0 0,0-1-1,-1 1 1,1-1 0,-1 0-1,-17-5 1227,13 5-1003,0 1 1,0 0 0,0 0 0,0 0 0,-10 2 0,7 1-220,1 0 0,-1 0-1,1 1 1,0 0 0,0 0 0,1 1 0,-1 0 0,1 0-1,0 1 1,0-1 0,0 1 0,1 0 0,0 1-1,0 0 1,-5 10 0,2-4-98,1 1 1,1 0-1,0 1 0,1 0 0,0 0 1,1 0-1,-2 17 0,5-24 5,0-1 1,1 1-1,0 0 0,0 9 0,0-16-1,1 0 0,-1 1 0,0-1 0,0 0 0,0 0 0,1 0 0,-1 1 0,0-1 0,1 0 0,-1 0 0,1 0 0,0 0 0,-1 0 0,1 0 0,0 0-1,-1 0 1,1 0 0,0 0 0,0 0 0,0-1 0,0 1 0,0 0 0,0 0 0,0-1 0,0 1 0,0-1 0,0 1 0,1-1 0,-1 0 0,0 1 0,0-1 0,0 0-1,1 0 1,-1 1 0,2-1 0,1-1 4,0 0 0,0 0-1,1 0 1,-1 0-1,0-1 1,0 1 0,0-1-1,0 0 1,-1 0-1,1-1 1,-1 1 0,4-4-1,42-40 34,-35 31-24,25-26 67,-19 19 14,33-28 0,-52 49-91,-1 0 0,0 1 0,1-1 1,-1 1-1,1-1 0,0 1 0,-1-1 0,1 1 0,-1-1 0,1 1 1,0 0-1,-1-1 0,1 1 0,0 0 0,-1 0 0,1-1 0,0 1 0,-1 0 1,1 0-1,0 0 0,0 0 0,-1 0 0,1 0 0,0 0 0,-1 0 0,1 0 1,0 0-1,0 0 0,-1 1 0,1-1 0,0 0 0,-1 0 0,1 1 1,0-1-1,-1 0 0,1 1 0,-1-1 0,1 1 0,0-1 0,-1 1 0,1-1 1,-1 1-1,1-1 0,-1 1 0,0 0 0,1-1 0,0 2 0,1 3 13,0 1-1,-1-1 0,0 1 0,1 0 1,-1 6-1,2 7-1,-3-18-13,0 0-1,1 0 1,-1 0 0,0 0 0,0 0 0,1 0-1,-1 0 1,1 0 0,-1 0 0,1 0 0,-1 0-1,1 0 1,0 0 0,-1 0 0,1 0-1,0 0 1,0 0 0,-1-1 0,1 1 0,0 0-1,0-1 1,0 1 0,0 0 0,0-1 0,0 1-1,0-1 1,0 0 0,1 1 0,-1-1 0,0 0-1,0 0 1,0 1 0,0-1 0,0 0-1,0 0 1,1 0 0,-1-1 0,0 1 0,0 0-1,0 0 1,0-1 0,0 1 0,0 0 0,0-1-1,0 1 1,0-1 0,0 1 0,0-1 0,2-1-1,6-4 10,-1-1 0,0 0 0,0 0 0,9-11 0,-9 9-3,10-10 8,-12 11-11,2 0 0,-1 0 1,1 1-1,0-1 0,1 2 1,0-1-1,0 1 0,12-5 1,-20 10-5,0 1 0,0 0 0,0-1 0,0 1 0,0 0 0,0 0 0,0 0 0,0 0 0,0 0 0,0 0 0,0 0 0,0 0 0,0 0 0,0 0-1,0 1 1,0-1 0,0 0 0,0 1 0,0-1 0,0 1 0,0-1 0,0 1 0,-1-1 0,1 1 0,0 0 0,0-1 0,0 1 0,-1 0 0,1 0 0,0 0 0,-1-1 0,1 1 0,-1 0 0,1 0 0,-1 0 0,1 0 0,-1 0 0,0 0 0,1 0 0,-1 1 0,2 6 17,-1-1 1,1 1-1,-2 0 0,1 10 1,-1-9 1,1 7 19,-2-11-17,1-1 1,0 1-1,1-1 1,-1 1-1,1 0 1,0-1-1,2 8 1,-3-12-20,1 1 1,-1-1 0,0 0-1,0 0 1,1 1 0,-1-1 0,0 0-1,1 0 1,-1 0 0,0 1-1,1-1 1,-1 0 0,1 0 0,-1 0-1,0 0 1,1 0 0,-1 0-1,1 0 1,-1 0 0,0 0 0,1 0-1,-1 0 1,1 0 0,-1 0 0,0 0-1,1 0 1,-1 0 0,0 0-1,1-1 1,-1 1 0,0 0 0,1 0-1,-1 0 1,0-1 0,1 1-1,-1 0 1,0 0 0,1-1 0,-1 1-1,0 0 1,0-1 0,1 1-1,-1-1 1,14-14 38,-13 14-38,20-29 5,9-12-89,-27 39 57,0 0 0,-1 0 0,1 0 1,0 1-1,1-1 0,-1 1 0,0 0 1,1-1-1,4-1 0,-7 4 16,-1 0 1,1 0-1,-1-1 0,1 1 0,-1 0 0,1 0 0,-1 0 0,1 0 1,-1 0-1,1 0 0,0 0 0,-1 0 0,1 0 0,-1 0 1,1 0-1,-1 1 0,1-1 0,-1 0 0,1 0 0,-1 0 1,1 1-1,-1-1 0,1 0 0,-1 1 0,1-1 0,-1 0 0,0 1 1,1-1-1,-1 0 0,0 1 0,1-1 0,-1 1 0,0-1 1,1 1-1,-1-1 0,0 1 0,0-1 0,0 1 0,1-1 1,-1 2-1,3 22-137,-3-22 132,0 21-440,-1 1 0,-1 0 1,-2 0-1,-6 26 0,8-45 153,0-5-117</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462"/>
    </inkml:context>
    <inkml:brush xml:id="br0">
      <inkml:brushProperty name="width" value="0.05" units="cm"/>
      <inkml:brushProperty name="height" value="0.05" units="cm"/>
    </inkml:brush>
  </inkml:definitions>
  <inkml:trace contextRef="#ctx0" brushRef="#br0">19 2 21517,'0'0'43,"1"0"0,-1 0 0,0-1 0,0 1 0,0 0 0,0 0 0,0 0 0,0 0 0,1 0 0,-1 0 0,0 0 0,0 0 0,0 0 0,0 0 0,0 0 0,1 0 0,-1 0 0,0 0 0,0 0 0,0 0 0,0 0 0,1 0 0,-1 0 0,0 0 0,0 0 0,0 0 0,0 0 0,0 0 0,0 0 0,1 0 1,-1 0-1,0 0 0,0 0 0,0 0 0,0 1 0,0-1 0,0 0 0,1 0 0,-1 0 0,0 0 0,0 0 0,0 0 0,0 0 0,0 1 0,3 9 590,-3 18-47,-14 123 2286,7-95-2656,2 1 1,3 0-1,5 58 1,-2-109-207,-1 0-1,1-1 1,1 1-1,-1 0 1,1-1-1,0 1 1,3 6 0,-4-12-6,-1 1 0,1 0 0,-1 0 0,1-1 0,-1 1 1,1 0-1,0-1 0,-1 1 0,1-1 0,0 1 0,-1 0 1,1-1-1,0 0 0,0 1 0,0-1 0,-1 1 0,1-1 1,0 0-1,0 0 0,2 1 0,-2-1 4,1-1-1,-1 1 1,1 0-1,-1-1 1,1 1-1,-1-1 1,1 0-1,-1 1 1,1-1-1,-1 0 1,0 0-1,0 0 1,1 0 0,-1 0-1,0 0 1,1-2-1,7-6 44,-1-1 0,-1 0 0,0 0-1,10-19 1,21-53 160,-23 48-118,21-43 79,33-76-1271,-67 139-1222,-3 12 946,-3 7 923,-2 8-504</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850"/>
    </inkml:context>
    <inkml:brush xml:id="br0">
      <inkml:brushProperty name="width" value="0.05" units="cm"/>
      <inkml:brushProperty name="height" value="0.05" units="cm"/>
    </inkml:brush>
  </inkml:definitions>
  <inkml:trace contextRef="#ctx0" brushRef="#br0">0 1 16604,'8'26'2520,"6"0"-1384,1-5-496,2-1 1705,3-5-1113,-1 1-520,3-13-248,-4-3-167,-1-11-297</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2.345"/>
    </inkml:context>
    <inkml:brush xml:id="br0">
      <inkml:brushProperty name="width" value="0.05" units="cm"/>
      <inkml:brushProperty name="height" value="0.05" units="cm"/>
    </inkml:brush>
  </inkml:definitions>
  <inkml:trace contextRef="#ctx0" brushRef="#br0">193 25 18828,'1'0'150,"-1"-1"0,1 0 0,-1 0 0,1 0 0,-1 1-1,1-1 1,-1 0 0,0 0 0,1 0 0,-1 0 0,0 0 0,0 0 0,0 0 0,0 0-1,0 0 1,0 1 0,0-1 0,0 0 0,0-2 0,0 3-50,-1-1 1,1 1-1,-1-1 1,1 1-1,0-1 0,-1 1 1,1 0-1,-1-1 0,1 1 1,-1 0-1,1-1 1,-1 1-1,0 0 0,1 0 1,-1 0-1,1-1 1,-1 1-1,1 0 0,-1 0 1,0 0-1,1 0 1,-2 0-1,-2 0 209,0 1 1,-1-1 0,1 1-1,0 0 1,-1 0-1,1 0 1,-5 3-1,0 0-221,1 1 0,-1 1 0,1-1 0,0 2-1,1-1 1,-1 1 0,1 0 0,1 0 0,-1 1 0,1 0 0,0 0 0,1 1 0,0-1 0,-5 13-1,3-4-67,1-1 0,0 1-1,2 0 1,-1 0-1,2 1 1,1-1-1,-1 24 1,3-35-14,0-1 0,0 1 0,1 0 1,-1-1-1,1 1 0,4 9 0,-5-13-24,1 0 0,0 0-1,0-1 1,0 1 0,0 0 0,0 0 0,1-1-1,-1 1 1,1 0 0,-1-1 0,1 1 0,-1-1-1,1 0 1,0 0 0,-1 0 0,1 1 0,0-1-1,0-1 1,0 1 0,0 0 0,3 0 0,1 0-133,0 0 1,0-1 0,0 0-1,0 0 1,0 0 0,-1-1-1,1 0 1,0 0 0,0-1-1,-1 1 1,1-1 0,7-4 0,9-5-258,34-22 1,-39 23 268,38-25-509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2.841"/>
    </inkml:context>
    <inkml:brush xml:id="br0">
      <inkml:brushProperty name="width" value="0.05" units="cm"/>
      <inkml:brushProperty name="height" value="0.05" units="cm"/>
    </inkml:brush>
  </inkml:definitions>
  <inkml:trace contextRef="#ctx0" brushRef="#br0">133 0 18764,'-10'7'399,"-1"0"1,1 0-1,0 1 0,0 1 0,1-1 1,0 2-1,0-1 0,1 1 1,1 0-1,0 1 0,0 0 0,1 0 1,0 0-1,-5 17 0,10-27-385,1 0-1,0 0 0,0 0 0,-1 0 1,1 0-1,0 0 0,0 0 1,0 0-1,0 0 0,0 0 0,0-1 1,0 1-1,0 0 0,0 0 1,1 0-1,-1 0 0,0 0 0,0 0 1,2 1-1,-2-1-2,1-1 0,-1 1 0,1-1 0,-1 0-1,1 1 1,-1-1 0,1 0 0,0 1 0,-1-1 0,1 0 0,0 0 0,-1 0-1,1 0 1,0 0 0,-1 1 0,1-1 0,0 0 0,-1 0 0,1-1 0,1 1-1,4-1 48,1-1-1,-1 0 1,0 0-1,9-5 1,-11 5-40,24-10 98,-1-1-41,1 1 0,0 1-1,42-9 1,-67 19-71,0 0 1,1 1-1,-1-1 0,0 1 0,1 0 1,-1 0-1,1 0 0,-1 0 0,0 1 1,1 0-1,-1-1 0,0 1 0,1 0 0,-1 1 1,0-1-1,0 0 0,0 1 0,0 0 1,0 0-1,2 2 0,-2-1 22,0 0 0,-1 1 1,1-1-1,-1 0 0,0 1 0,0 0 1,0 0-1,-1-1 0,1 1 0,-1 0 0,0 0 1,0 0-1,0 1 0,-1-1 0,1 7 0,2 6 505,1-27-87,1-28 70,-5 37-501,2-19 275,-3-29 1,1 44-263,-1 0 0,0 0 0,0 0 0,0 0 0,0 0 0,-1 0 0,0 1-1,0-1 1,0 1 0,0-1 0,-5-5 0,-1 4-17,6 10-289,2-3 209,0 0 0,0 0 1,0 0-1,1 0 1,-1 1-1,0-1 1,1 0-1,-1 0 1,0 0-1,1 0 0,0 0 1,-1-1-1,1 1 1,-1 0-1,1 0 1,1 1-1,3 1-281,1 0 0,0 0 0,-1 0-1,1-1 1,0 0 0,0 0 0,1-1 0,-1 1 0,0-1-1,11 0 1,-8 0 65,23 2-726</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3.284"/>
    </inkml:context>
    <inkml:brush xml:id="br0">
      <inkml:brushProperty name="width" value="0.05" units="cm"/>
      <inkml:brushProperty name="height" value="0.05" units="cm"/>
    </inkml:brush>
  </inkml:definitions>
  <inkml:trace contextRef="#ctx0" brushRef="#br0">181 256 17588,'-2'-2'184,"0"1"1,0-1 0,-1 1 0,1-1-1,-1 1 1,1 0 0,-1-1 0,1 1-1,-1 1 1,0-1 0,1 0 0,-1 1-1,0-1 1,0 1 0,1 0 0,-6 0-1,3 1 18,1-1-1,-1 1 0,0 1 0,1-1 0,-1 1 0,1-1 1,-1 1-1,1 1 0,-5 2 0,2 0-57,0 0 0,0 0 0,1 1 0,-1 0-1,1 0 1,0 1 0,1 0 0,0 0 0,0 0 0,-5 10 0,8-12-98,0 0 0,0-1 0,1 1 0,0 1 0,0-1 0,0 0 1,0 0-1,1 0 0,0 1 0,0 9 0,1-13-27,-1 0 0,1-1-1,-1 1 1,1 0 0,-1 0-1,1-1 1,0 1 0,0 0-1,0-1 1,0 1 0,0-1-1,0 1 1,0-1 0,1 0-1,-1 0 1,0 1 0,1-1-1,-1 0 1,1 0 0,-1 0 0,1 0-1,0-1 1,-1 1 0,1 0-1,0-1 1,0 1 0,-1-1-1,1 1 1,0-1 0,0 0-1,0 0 1,0 0 0,-1 0-1,4 0 1,2-1 31,0 0-1,1-1 1,-1 1-1,0-1 1,0-1 0,0 1-1,0-1 1,-1 0-1,1-1 1,-1 0 0,0 0-1,0 0 1,0-1-1,8-8 1,-1 0 78,0 0 1,-2-2-1,0 1 0,17-29 1,-14 17 40,-2 0 1,0-1-1,-2-1 1,0 0-1,-3 0 1,0 0-1,5-46 1,-13 52-25,0 22-143,1 0 0,0 0-1,0 0 1,0 0 0,0 0 0,-1 0-1,1 0 1,0 0 0,0-1 0,0 1-1,-1 0 1,1 0 0,0 0-1,0 0 1,0 0 0,0 0 0,-1 1-1,1-1 1,0 0 0,0 0-1,0 0 1,0 0 0,-1 0 0,1 0-1,0 0 1,0 0 0,0 0 0,0 0-1,-1 0 1,1 1 0,0-1-1,0 0 1,0 0 0,0 0 0,0 0-1,0 0 1,0 1 0,-1-1-1,1 0 1,0 0 0,0 0 0,0 0-1,0 1 1,0-1 0,0 0 0,0 0-1,0 1 1,-3 4 3,1 1 0,-1-1-1,1 1 1,-2 10 0,-18 124 36,21-126-81,0-1 0,1 0 0,1 1 0,0-1 0,1 0-1,0 0 1,1 0 0,7 21 0,-9-30-66,1-1 1,0 1-1,0-1 1,0 0-1,0 1 0,1-1 1,-1 0-1,1-1 1,0 1-1,0 0 0,0-1 1,0 1-1,0-1 0,0 0 1,1 0-1,-1 0 1,1-1-1,0 1 0,-1-1 1,1 0-1,0 0 1,0 0-1,-1-1 0,1 1 1,7-1-1,13 0-477</inkml:trace>
  <inkml:trace contextRef="#ctx0" brushRef="#br0" timeOffset="1">679 177 21741,'-75'37'4331,"69"-33"-4061,1 0-1,0 1 1,0-1 0,0 1-1,-4 6 1,8-11-261,0 1-1,0 0 1,1 0 0,-1 0 0,0 0-1,1-1 1,-1 1 0,1 0 0,-1 0-1,1 0 1,0 0 0,-1 0-1,1 0 1,0 1 0,0-1 0,-1 0-1,1 0 1,0 0 0,0 0 0,0 0-1,0 0 1,1 0 0,-1 0 0,0 0-1,0 0 1,1 0 0,-1 0-1,0 0 1,1 0 0,-1 0 0,1 0-1,0 0 1,-1 0 0,1 0 0,0 0-1,-1-1 1,1 1 0,0 0-1,0 0 1,0-1 0,1 2 0,4 1-43,-1 0 1,2-1 0,-1 1-1,0-1 1,0 0 0,1 0-1,12 1 1,50 0-242,-46-2 155,26 0-80,-18-1 36,0 1 1,0 1 0,46 10 0,-75-12 161,-1 0 1,0 1-1,1-1 1,-1 0 0,0 1-1,0-1 1,1 1-1,-1-1 1,0 1-1,0 0 1,0-1 0,0 1-1,0 0 1,0 0-1,0 0 1,0 0-1,0-1 1,0 2 0,0-1-1,0 0 1,-1 0-1,1 0 1,0 0-1,0 3 1,-1-3 13,0 1 1,-1-1-1,1 0 1,0 1-1,-1-1 0,1 0 1,-1 1-1,0-1 1,1 0-1,-1 0 0,0 1 1,0-1-1,0 0 1,0 0-1,0 0 0,0 0 1,0 0-1,0 0 0,0-1 1,-1 1-1,1 0 1,-2 0-1,-11 7 46,0 0 1,-1-1-1,0-1 0,0-1 0,-31 7 1,20-7-277,0-1 1,-48 0-1,45-5-24</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3.990"/>
    </inkml:context>
    <inkml:brush xml:id="br0">
      <inkml:brushProperty name="width" value="0.05" units="cm"/>
      <inkml:brushProperty name="height" value="0.05" units="cm"/>
    </inkml:brush>
  </inkml:definitions>
  <inkml:trace contextRef="#ctx0" brushRef="#br0">1 2 19644,'6'-2'1913,"-2"10"-1217,-1 7-288,-3 8 984,0 5-328,0 5-608,0 6-592,0-4 1073,0-5-841,6-13-40,5-9-16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4.532"/>
    </inkml:context>
    <inkml:brush xml:id="br0">
      <inkml:brushProperty name="width" value="0.05" units="cm"/>
      <inkml:brushProperty name="height" value="0.05" units="cm"/>
    </inkml:brush>
  </inkml:definitions>
  <inkml:trace contextRef="#ctx0" brushRef="#br0">225 56 18660,'0'-5'713,"1"0"-376,-1 0 1,0 1 0,0-1 0,0 0 0,-1-5 0,1 9-286,-1 0 0,1 0 1,0 1-1,0-1 0,-1 0 0,1 0 1,0 1-1,-1-1 0,1 0 1,-1 1-1,1-1 0,-1 0 0,1 1 1,-1-1-1,0 1 0,1-1 0,-1 1 1,1-1-1,-1 1 0,0-1 1,0 1-1,1-1 0,-1 1 0,0 0 1,0 0-1,1-1 0,-1 1 1,0 0-1,0 0 0,0 0 0,0 0 1,1 0-1,-1 0 0,0 0 1,0 0-1,0 0 0,0 1 0,-4 0 108,0 1 0,0 0 0,0 0 0,1 0 0,-1 0 0,1 1 0,0 0 0,0 0-1,0 0 1,0 1 0,-6 6 0,-37 47 135,47-56-292,-20 25 31,-22 39 1,37-56-31,1 0 0,-1 1 1,1-1-1,1 1 0,0 0 1,0 0-1,1 0 0,-1 17 1,3-25-17,-1 0 0,1 1 1,0-1-1,1 0 0,-1 0 0,0 0 1,1 0-1,-1 0 0,1 0 0,0 0 1,-1 0-1,1 0 0,0 0 0,0 0 1,1-1-1,-1 1 0,0 0 0,0-1 0,1 1 1,-1 0-1,4 1 0,-2-1 25,0 0 0,1-1 0,-1 1 0,0-1 0,1 0 0,-1 0 0,1 0 0,0 0-1,-1-1 1,1 1 0,5-1 0,8-1 50,0-1-1,0 0 1,0-2 0,20-5-1,11-6-40</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5.098"/>
    </inkml:context>
    <inkml:brush xml:id="br0">
      <inkml:brushProperty name="width" value="0.05" units="cm"/>
      <inkml:brushProperty name="height" value="0.05" units="cm"/>
    </inkml:brush>
  </inkml:definitions>
  <inkml:trace contextRef="#ctx0" brushRef="#br0">46 87 18348,'-19'75'2545,"13"-54"-1997,0 0-1,1 1 1,1 0 0,1 0-1,1 0 1,2 29 0,-1-50-533,1 0 0,0 0 0,0-1 0,0 1 0,0 0 0,1 0 1,-1-1-1,0 1 0,0 0 0,0-1 0,1 1 0,-1 0 0,0 0 0,1-1 1,-1 1-1,0-1 0,1 1 0,-1 0 0,1-1 0,-1 1 0,1-1 0,-1 1 1,1-1-1,0 1 0,0-1-3,-1 0 0,1 0 0,-1-1 0,1 1 0,-1 0 0,1-1 0,-1 1 0,1-1 0,-1 1 0,1 0 1,-1-1-1,0 1 0,1-1 0,-1 1 0,0-1 0,1 1 0,-1-1 0,0 0 0,0 1 0,1-1 0,-1 1 0,0-1 0,0 1 0,0-1 1,0 0-1,0 1 0,0-1 0,0 0 0,2-9 77,3-15 80,-1-1 0,-2 1 0,0-1 1,-4-48-1,4 79-153,1-1 0,-1 1 0,0-1 0,1 1 0,0-1 0,0 0 0,1 0 0,-1 0 1,1-1-1,0 1 0,-1-1 0,8 5 0,-2-4-14,1 0 0,-1-1 0,1 0 0,0 0 0,0-1 0,0 0 0,0-1 0,0 0 0,1-1 0,-1 0 0,0 0 0,0-1 0,0-1 0,12-2 0,-1-1 3,-1-1 1,0-1-1,0 0 1,0-2-1,32-19 1,-39 20-3,0-1 0,0-1-1,-1 0 1,14-16 0,-21 21-3,-1 0-1,0 0 1,0 0-1,0-1 1,-1 0-1,0 1 1,0-1-1,0 0 1,0-1-1,-1 1 1,0 0-1,1-12 1,-2 17-1,-1 0 1,0 1-1,0-1 1,0 0-1,0 1 1,0-1-1,0 0 1,0 1-1,0-1 1,0 0-1,0 0 1,0 1-1,0-1 1,-1 0-1,1 1 1,0-1-1,0 0 1,-1 1-1,1-1 1,0 0-1,-1 1 1,1-1-1,-1 1 1,1-1-1,-1 1 0,1-1 1,-1 1-1,1-1 1,-1 1-1,1 0 1,-1-1-1,0 1 1,1 0-1,-1-1 1,0 1-1,1 0 1,-1 0-1,0-1 1,1 1-1,-1 0 1,0 0-1,0 0 1,1 0-1,-1 0 1,0 0-1,1 0 1,-1 0-1,0 0 1,1 1-1,-2-1 1,-2 1-1,0 1 1,0-1-1,0 1 0,0 0 1,1 0-1,-1 0 1,-5 4-1,-7 8 15,1 0 1,0 1-1,1 0 0,-12 19 0,18-23 10,0 0-1,1 1 0,1 0 0,0 0 1,0 0-1,1 1 0,-4 17 0,8-26-40,0-1 0,1 1 0,-1-1 0,1 1-1,0-1 1,-1 1 0,2 0 0,-1-1-1,0 1 1,1-1 0,0 1 0,-1-1-1,1 1 1,1-1 0,-1 0 0,0 0 0,1 1-1,0-1 1,0 0 0,0 0 0,0 0-1,4 4 1,-1-4-107,-1 0 1,1 0-1,0 0 0,0 0 0,0-1 0,0 0 0,1 0 1,-1 0-1,1-1 0,-1 0 0,1 0 0,-1 0 0,11-1 1,23 0-247,0-4-126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7.534"/>
    </inkml:context>
    <inkml:brush xml:id="br0">
      <inkml:brushProperty name="width" value="0.05" units="cm"/>
      <inkml:brushProperty name="height" value="0.05" units="cm"/>
    </inkml:brush>
  </inkml:definitions>
  <inkml:trace contextRef="#ctx0" brushRef="#br0">11 36 14211,'-2'1'323,"1"1"-1,0 0 1,0 0-1,0-1 1,0 1-1,0 0 1,1 0-1,-1 0 1,1 0-1,-1 0 1,1 0-1,-1 0 1,1 0-1,0 1 1,0 1-1,4 34 1857,-3-34-1898,0 8 95,2 0 0,0 0 0,0 0-1,1 0 1,1 0 0,0-1-1,7 14 1,-10-22-340,0 0-1,0 0 0,1 0 1,-1 0-1,1 0 1,-1-1-1,1 1 1,0-1-1,0 0 0,0 0 1,0 0-1,0 0 1,1 0-1,-1-1 0,0 1 1,1-1-1,-1 0 1,1 0-1,0 0 0,-1 0 1,1-1-1,0 0 1,-1 1-1,1-1 1,0-1-1,0 1 0,-1-1 1,6 0-1,2-3-81,0 1 0,0-2 0,-1 1 0,0-2 0,0 1 0,0-1 0,0-1 0,-1 1 0,0-2 0,-1 1 0,1-1 0,8-12 0,-5 6-862,0-2-1,13-22 0,-15 19-2305,14-35-1,-16 30 1253,-9 19 3226,-7 15 933,-9 19-948,2 0-1,2 0 0,-14 42 1,-21 97-244,42-142-796,-45 215-2188,51-240 1846,-1 15-1653,3-13 789,4-9 199,5-13-371</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5.581"/>
    </inkml:context>
    <inkml:brush xml:id="br0">
      <inkml:brushProperty name="width" value="0.05" units="cm"/>
      <inkml:brushProperty name="height" value="0.05" units="cm"/>
    </inkml:brush>
  </inkml:definitions>
  <inkml:trace contextRef="#ctx0" brushRef="#br0">128 177 17828,'-4'1'259,"1"-1"1,-1 1-1,0 0 0,0 0 1,1 0-1,-1 1 0,1-1 1,-1 1-1,1 0 0,0 0 1,0 0-1,-1 0 0,1 1 1,1-1-1,-6 6 0,-1 2 290,1 0 0,0 1 0,-8 12 0,12-16-394,0 1 0,1 0-1,-1 0 1,1 0 0,1 1 0,0-1-1,0 1 1,1-1 0,0 1 0,0 11-1,1-18-130,0 1-1,0-1 0,0 1 1,1-1-1,-1 0 0,1 1 0,0-1 1,-1 0-1,1 1 0,0-1 1,1 0-1,-1 0 0,0 0 1,1 0-1,-1 0 0,3 3 1,-2-4-13,0 1 1,1-1 0,-1 0 0,0 0 0,1 0 0,-1 0 0,1 0 0,-1-1 0,1 1 0,-1-1-1,1 1 1,-1-1 0,1 0 0,-1 0 0,1 0 0,0 0 0,-1-1 0,1 1 0,2-2 0,4 0 9,0-1 0,0 0 0,-1-1 0,1 0 0,-1 0 0,0-1-1,-1 0 1,1-1 0,-1 1 0,0-1 0,0-1 0,0 1 0,-1-1 0,9-13 0,3-6 42,-1-1-1,25-55 0,-40 78-58,35-81 67,-32 71-61,-1 1-1,0 0 1,-1-1 0,3-20 0,-8 20 10,-5 18-5,-9 24 6,-2 14 26,-19 68 0,32-92-27,0 0-1,2 1 1,0 0 0,2 0 0,0-1-1,2 32 1,-1-45-14,1-1 0,0 0 0,0 1 1,0-1-1,0 0 0,1 1 0,0-1 0,0 0 0,0 0 0,0 0 0,0-1 0,1 1 0,0 0 0,-1-1 0,2 0 0,5 6 1,-6-7-5,1 0 0,0 0 1,-1 0-1,1 0 1,0-1-1,0 1 0,0-1 1,0 0-1,0-1 1,1 1-1,-1-1 0,0 1 1,0-1-1,0 0 1,0-1-1,1 1 0,7-3 1,-2 0-9,0 0 1,0-1-1,0 0 1,-1-1 0,1 0-1,-1 0 1,0-1-1,-1 0 1,1-1-1,-1 0 1,0 0-1,8-11 1,4-6-30,-1-1 0,27-48 0,-46 73 35,0 0 0,0 0 0,0 0 0,0 0-1,0 0 1,0 0 0,0 0 0,0 0 0,0 0 0,0 0 0,0 0 0,0 0 0,0 1 0,0-1 0,0 0 0,0 0 0,0 0-1,0 0 1,0 0 0,0 0 0,0 0 0,0 0 0,0 0 0,1 0 0,-1 0 0,0 0 0,0 0 0,0 0 0,0 0 0,0 0-1,0 0 1,0 0 0,0 0 0,0 0 0,0 0 0,0 0 0,0 0 0,0 0 0,0 0 0,0 1 0,0-1 0,0 0 0,1 0-1,-1 0 1,0-1 0,0 1 0,0 0 0,0 0 0,-1 13-1,-3 13 3,3-21-12,-2 12 31,0 0 0,2 0 0,0 27 0,1-39-21,0-1-1,1 0 1,0 0-1,0 1 0,0-1 1,0 0-1,1 0 0,3 7 1,-4-10-12,0 1 0,1 0-1,-1-1 1,0 1 0,1 0 0,-1-1 0,1 0 0,0 1 0,-1-1 0,1 0 0,0 0 0,0 0-1,0 0 1,0 0 0,0 0 0,0-1 0,0 1 0,3 0 0,-2-1-86,0 0 0,0 0 1,0-1-1,0 1 1,0-1-1,0 1 0,-1-1 1,1 0-1,0 0 0,0-1 1,-1 1-1,1 0 0,-1-1 1,1 0-1,-1 1 0,1-1 1,-1 0-1,0 0 0,0 0 1,0-1-1,0 1 0,0 0 1,-1-1-1,1 1 0,1-6 1,9-17-437</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6.350"/>
    </inkml:context>
    <inkml:brush xml:id="br0">
      <inkml:brushProperty name="width" value="0.05" units="cm"/>
      <inkml:brushProperty name="height" value="0.05" units="cm"/>
    </inkml:brush>
  </inkml:definitions>
  <inkml:trace contextRef="#ctx0" brushRef="#br0">188 0 21044,'-16'34'2796,"7"-8"-2202,2 1 0,2-1 0,-4 35 0,0 84 73,9-133-623,-2 37 118,2 1 1,3 0 0,9 52 0,-6-82-109,-6-20-55,0 1 0,1-1-1,-1 0 1,0 0 0,0 0 0,0 0 0,0 0 0,0 0 0,0 0-1,1 0 1,-1 0 0,0 0 0,0 0 0,0 0 0,0 0 0,0 0-1,0 0 1,1 0 0,-1 0 0,0 0 0,0 0 0,0 0 0,0 0-1,0 0 1,0 0 0,0-1 0,1 1 0,-1 0 0,0 0 0,0 0 0,0 0-1,0 0 1,0 0 0,0 0 0,0 0 0,0 0 0,0-1 0,0 1-1,0 0 1,1 0 0,-1 0 0,0 0 0,0 0 0,0 0 0,0 0-1,0-1 1,0 1 0,0 0 0,0 0 0,0 0 0,0 0 0,0 0-1,0 0 1,0-1 0,0 1 0,0 0 0,0 0 0,0 0 0,-1 0-1,1 0 1,1-5-50,-1 0-1,0 1 0,0-1 1,0 0-1,0 1 0,-2-6 0,-5-17-316,-2-1-1,-1 2 1,-17-33-1,-47-75-900,52 95 1040,21 39 239,0-1-1,1 0 1,-1 0 0,1 0-1,-1 1 1,1-1 0,0 0 0,-1 0-1,1 0 1,0 0 0,-1 0 0,1 0-1,0 0 1,0 0 0,0 0-1,0 0 1,0-1 0,1 1 19,0 1 0,-1-1 0,1 0 0,0 1 0,0-1-1,0 1 1,0-1 0,0 1 0,0 0 0,-1-1 0,1 1 0,0 0 0,0 0 0,0-1 0,0 1 0,0 0 0,0 0-1,0 0 1,2 0 0,67-3 963,-34 2-892,-1-1-1,0-2 1,0-1-1,37-11 1,-44 3-991,-27 13 876,-1 0-1,1-1 1,-1 1 0,1 0 0,-1-1 0,1 1 0,-1 0 0,1-1-1,-1 1 1,0-1 0,1 1 0,-1-1 0,0 1 0,0-1 0,1 1-1,-1-1 1,0 1 0,0-1 0,0 1 0,1-1 0,-1 1 0,0-1-1,0 0 1,0 1 0,0-1 0,0 1 0,0-1 0,0 1 0,0-1 0,0 1-1,-1-1 1,1 0 0,0 1 0,0-1 0,0 1 0,-1-1 0,1 1-1,0-1 1,-1 1 0,1-1 0,0 1 0,-1 0 0,1-1 0,0 1-1,-1-1 1,1 1 0,-1 0 0,1-1 0,-1 1 0,1 0 0,-1 0-1,0-1 1,-26-14-549</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6.755"/>
    </inkml:context>
    <inkml:brush xml:id="br0">
      <inkml:brushProperty name="width" value="0.05" units="cm"/>
      <inkml:brushProperty name="height" value="0.05" units="cm"/>
    </inkml:brush>
  </inkml:definitions>
  <inkml:trace contextRef="#ctx0" brushRef="#br0">1 13 20140,'7'-3'1641,"5"0"-1625,2-3-504,2 6 936,-1 0-8,-4 3-376</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7.187"/>
    </inkml:context>
    <inkml:brush xml:id="br0">
      <inkml:brushProperty name="width" value="0.05" units="cm"/>
      <inkml:brushProperty name="height" value="0.05" units="cm"/>
    </inkml:brush>
  </inkml:definitions>
  <inkml:trace contextRef="#ctx0" brushRef="#br0">257 124 14851,'13'-6'982,"-1"-1"0,24-15 0,-34 20-722,1 0 1,0 0-1,-1 0 0,1 0 1,-1-1-1,0 1 0,0-1 1,0 1-1,0-1 0,0 0 1,0 0-1,-1 0 0,1 0 1,-1 0-1,0 0 1,0 0-1,0 0 0,1-7 1,-3 9-149,1 0 1,0-1 0,-1 1 0,1-1-1,0 1 1,-1-1 0,0 1 0,1 0-1,-1 0 1,0-1 0,0 1 0,1 0-1,-1 0 1,0 0 0,0 0 0,0 0 0,-1 0-1,1 0 1,0 0 0,0 0 0,0 0-1,-1 1 1,1-1 0,0 0 0,-1 1-1,1-1 1,-1 1 0,1 0 0,-1-1 0,1 1-1,0 0 1,-3 0 0,-3-1 47,0 1 1,0-1-1,0 2 0,0-1 1,-11 3-1,6 0-124,0 1 0,1 0 0,-1 1 0,1 0 0,0 1-1,1 0 1,-1 1 0,1 0 0,1 0 0,-1 1 0,1 1 0,-9 10 0,1 1 0,1 1 1,1 0-1,0 1 1,-18 39 0,29-53-14,1 0 1,0 0-1,0 0 1,0 1-1,1 0 1,0-1-1,1 1 0,0 0 1,0 11-1,1-17-42,0 0 0,1 0-1,-1-1 1,1 1-1,0 0 1,0 0-1,0-1 1,0 1-1,0-1 1,0 1 0,1-1-1,-1 1 1,1-1-1,0 0 1,-1 0-1,1 0 1,0 0 0,1 0-1,-1 0 1,0 0-1,0-1 1,1 1-1,-1-1 1,1 0-1,-1 1 1,1-1 0,0 0-1,-1-1 1,1 1-1,0 0 1,0-1-1,3 1 1,7 0-342,0 0 0,0-1 0,0-1 0,0 0 0,17-3 0,64-19-748,-90 21 1077,50-14-734</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7.628"/>
    </inkml:context>
    <inkml:brush xml:id="br0">
      <inkml:brushProperty name="width" value="0.05" units="cm"/>
      <inkml:brushProperty name="height" value="0.05" units="cm"/>
    </inkml:brush>
  </inkml:definitions>
  <inkml:trace contextRef="#ctx0" brushRef="#br0">133 93 13843,'1'-1'258,"32"-33"2827,-30 31-2666,-1 0 0,0 0 0,0 0 0,0 0 0,-1 0 0,1 0 0,-1-1 0,0 1 0,0-1 0,2-5 0,-3 9-346,0-1-1,0 0 1,0 1-1,0-1 0,0 1 1,0-1-1,0 1 1,0-1-1,0 0 0,0 1 1,0-1-1,-1 1 1,1-1-1,0 1 0,0-1 1,0 1-1,-1-1 1,1 1-1,0-1 0,-1 1 1,1-1-1,0 1 1,-1-1-1,1 1 0,-1 0 1,1-1-1,-1 1 1,1-1-1,0 1 0,-1 0 1,0 0-1,1-1 1,-1 1-1,1 0 0,-1 0 1,1 0-1,-1 0 1,1-1-1,-1 1 0,0 0 1,1 0-1,-1 0 1,1 0-1,-1 0 0,1 1 1,-1-1-1,0 0 1,1 0-1,-1 0 0,1 0 1,-1 1-1,1-1 1,-1 0-1,0 1 0,-3 0 101,-1 1-1,1 0 0,0 0 0,0 0 1,-7 4-1,-2 6-79,1 0 1,0 0-1,1 1 0,0 1 1,1 0-1,0 0 1,1 1-1,1 0 0,0 1 1,2-1-1,-1 2 0,-5 25 1,11-38-73,0 0 0,0 0 1,0 1-1,1-1 0,0 0 1,0 0-1,0 0 1,0 0-1,1 0 0,1 7 1,-2-10-14,1 0 0,-1 0 1,1 0-1,-1 0 0,1 0 0,-1-1 1,1 1-1,0 0 0,0 0 1,-1 0-1,1-1 0,0 1 1,0 0-1,0-1 0,0 1 1,-1-1-1,3 2 0,-1-2 2,0 1-1,0-1 1,0 0-1,0 0 1,0 1-1,0-1 1,0 0-1,0-1 1,0 1-1,-1 0 1,1-1-1,4 0 1,9-4 26,1-1 0,-1-1 0,0 0 0,28-19 0,55-47 34,-61 44-64,-16 12-6,-10 8-5,0 0-1,0 1 1,1 0 0,0 1-1,23-10 1,-34 16 3,0 1 1,-1 0-1,1 0 0,-1 0 1,1-1-1,0 1 0,-1 0 1,1 0-1,-1 0 1,1 0-1,0 0 0,-1 0 1,1 0-1,0 0 0,-1 1 1,1-1-1,-1 0 1,1 0-1,0 0 0,-1 1 1,1-1-1,-1 0 0,1 1 1,-1-1-1,1 0 1,-1 1-1,1-1 0,-1 1 1,1-1-1,-1 1 0,0-1 1,1 1-1,-1-1 1,1 1-1,-1-1 0,0 1 1,0-1-1,1 1 0,-1 0 1,0-1-1,0 1 1,0-1-1,0 2 0,1 28-43,-1-26 40,-15 110-60,3-36 48,12-76 20,0 1 0,0-1 1,0 0-1,0 1 0,0-1 1,0 0-1,1 1 0,-1-1 1,1 0-1,0 3 0,-1-4-1,0-1 0,1 0-1,-1 0 1,0 1-1,0-1 1,0 0 0,0 0-1,1 0 1,-1 1 0,0-1-1,0 0 1,0 0-1,1 0 1,-1 0 0,0 1-1,0-1 1,0 0-1,1 0 1,-1 0 0,0 0-1,0 0 1,1 0-1,-1 0 1,0 0 0,0 0-1,1 0 1,-1 0-1,0 0 1,1 0 0,-1 0-1,11-10 51,-5 1-10,-1-1-1,0 0 0,0 0 1,-1-1-1,0 1 0,-1-1 0,3-16 1,6-82 251,-9 75-208,-2 9-24,0 18-38,-1-1 0,1 0 1,3-15-1,-4 23-37,0-1 0,1 0-1,-1 1 1,1-1-1,-1 1 1,1-1 0,-1 1-1,1-1 1,0 1-1,-1-1 1,1 1 0,-1-1-1,1 1 1,0 0 0,0-1-1,-1 1 1,1 0-1,0 0 1,-1 0 0,1-1-1,0 1 1,0 0-1,-1 0 1,1 0 0,0 0-1,0 0 1,-1 0 0,1 0-1,0 1 1,0-1-1,1 0 1,29 9-1020,-21-5 485,3-1 162,1 0 0,0-1 0,0-1 0,0 0 0,17-1 0,12-3-357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087"/>
    </inkml:context>
    <inkml:brush xml:id="br0">
      <inkml:brushProperty name="width" value="0.05" units="cm"/>
      <inkml:brushProperty name="height" value="0.05" units="cm"/>
    </inkml:brush>
  </inkml:definitions>
  <inkml:trace contextRef="#ctx0" brushRef="#br0">206 156 18468,'-7'-1'226,"0"1"-1,0 0 1,0 0 0,-1 0-1,1 0 1,0 1 0,0 1 0,0-1-1,0 1 1,0 0 0,1 1-1,-1-1 1,1 1 0,-1 1-1,1-1 1,0 1 0,0 0-1,1 1 1,-1-1 0,1 1 0,-8 8-1,8-7-110,-1 0-1,1 1 1,0-1-1,1 1 1,0 0-1,0 1 0,0-1 1,1 0-1,0 1 1,0 0-1,1 0 1,0 0-1,0 0 1,1 0-1,0 0 1,1 0-1,-1 0 1,3 13-1,-2-19-94,0 0 0,0-1 0,1 1 0,-1 0 0,1 0-1,-1-1 1,1 1 0,0 0 0,0-1 0,-1 1 0,1-1 0,0 1 0,0-1 0,1 1 0,-1-1-1,0 0 1,0 1 0,1-1 0,-1 0 0,1 0 0,-1 0 0,3 1 0,-2-2-2,0 1 0,1-1 1,-1 1-1,1-1 0,-1 0 1,1 0-1,-1 0 0,1 0 0,-1 0 1,1 0-1,-1-1 0,1 0 1,4-1-1,3-2 15,0-1 1,-1 1-1,1-2 1,-1 0-1,0 0 1,8-8-1,5-6 17,-2-1 0,0-1 1,-1-1-1,-2 0 0,17-30 0,-4 1 57,32-82 0,-60 128 113,-8 16-100,-8 21 31,0 4 64,3 1 0,-9 44-1,17-63-209,0 1-1,2-1 1,0 0-1,0 1 1,2-1-1,0 1 1,4 17-1,-4-30-163,1 0-1,-1 0 1,1 1-1,0-1 1,1 0 0,-1 0-1,1-1 1,0 1-1,0 0 1,0-1-1,5 4 1,-7-6 31,1 0 0,0 0 0,1-1 1,-1 1-1,0-1 0,0 0 0,1 1 0,-1-1 0,0 0 1,1 0-1,-1-1 0,1 1 0,0-1 0,-1 1 0,1-1 1,-1 0-1,1 1 0,0-2 0,-1 1 0,1 0 0,-1 0 0,1-1 1,0 1-1,4-3 0,-1 1-57,0-1 0,0 0 0,0 0 0,7-5-1,26-24-1057</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462"/>
    </inkml:context>
    <inkml:brush xml:id="br0">
      <inkml:brushProperty name="width" value="0.05" units="cm"/>
      <inkml:brushProperty name="height" value="0.05" units="cm"/>
    </inkml:brush>
  </inkml:definitions>
  <inkml:trace contextRef="#ctx0" brushRef="#br0">164 1 17044,'-21'7'2667,"1"1"0,-24 13 0,36-17-2386,0 1-1,0 0 0,0 1 1,1 0-1,0 0 1,0 1-1,-9 11 1,15-18-298,0 1 1,1 0 0,-1 0 0,0 0 0,0 0 0,1 0 0,-1 0 0,1 0 0,-1 0 0,1 1 0,-1-1 0,1 0 0,0 0 0,-1 0 0,1 1-1,0-1 1,0 0 0,0 0 0,0 0 0,0 1 0,0-1 0,0 0 0,0 0 0,1 0 0,-1 1 0,0-1 0,1 0 0,-1 0 0,1 0 0,-1 0 0,1 0-1,0 0 1,-1 0 0,1 0 0,0 0 0,0 0 0,0 0 0,0 0 0,0 0 0,0-1 0,0 1 0,0 0 0,0-1 0,0 1 0,0-1 0,0 1-1,0-1 1,2 1 0,9 3-306,-1-1 0,1 0-1,-1 0 1,14 0 0,-11-1 21,9 2-158,71 14-1275,-81-15 1541,0 0 1,0 2 0,0 0-1,21 11 1,-33-15 210,1-1 1,-1 1-1,1 0 0,-1 0 0,0 0 1,1 0-1,-1 0 0,0 1 1,0-1-1,0 0 0,1 1 1,-2-1-1,1 0 0,0 1 0,0-1 1,0 1-1,-1-1 0,1 1 1,0 3-1,-1-3 26,0-1 0,0 1 0,0-1-1,-1 1 1,1-1 0,-1 1 0,1-1 0,-1 1 0,1-1 0,-1 0 0,0 1-1,0-1 1,0 0 0,1 1 0,-1-1 0,-1 0 0,0 2 0,-6 3 286,-1 1 0,1-1 0,-1 0 0,-18 8 0,24-12-259,-26 12 288,1-2 0,-1 0 1,-1-2-1,0-1 1,-32 4-1,60-12-428,0-1-1,0 1 1,-1-1-1,1 0 1,0 0 0,-1 0-1,1 0 1,0-1-1,0 1 1,-1 0 0,-3-2-1,5 1 51,0 0 0,1 1 0,-1-1 0,0 0-1,0 0 1,0 1 0,1-1 0,-1 0 0,0 0 0,1 0-1,-1 0 1,1 0 0,-1 0 0,1 0 0,0 0 0,-1 0-1,1 0 1,0 0 0,0 0 0,-1-1 0,1 1 0,0-2-1,0-22-400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925"/>
    </inkml:context>
    <inkml:brush xml:id="br0">
      <inkml:brushProperty name="width" value="0.05" units="cm"/>
      <inkml:brushProperty name="height" value="0.05" units="cm"/>
    </inkml:brush>
  </inkml:definitions>
  <inkml:trace contextRef="#ctx0" brushRef="#br0">0 191 20684,'16'-13'2097,"4"1"-1393,0-5-320,7-3 1464,7-1-1167,7 1-1305,-1-1-65,9-2 473,1 1-192,1 1-168</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9.362"/>
    </inkml:context>
    <inkml:brush xml:id="br0">
      <inkml:brushProperty name="width" value="0.05" units="cm"/>
      <inkml:brushProperty name="height" value="0.05" units="cm"/>
    </inkml:brush>
  </inkml:definitions>
  <inkml:trace contextRef="#ctx0" brushRef="#br0">1 167 16828,'12'9'1456,"-1"-12"-1528,4-6 1840,10-13-1072,5-5 145,16-5-257</inkml:trace>
  <inkml:trace contextRef="#ctx0" brushRef="#br0" timeOffset="1">540 44 18252,'0'1'85,"0"-1"0,1 1 0,-1 0 0,0-1 0,1 1 0,-1-1 0,1 1 0,-1-1 0,1 0 0,-1 1 0,1-1 0,-1 1 0,1-1 0,-1 0 0,1 0 0,0 1 0,-1-1 0,1 0 0,0 0 0,-1 0 0,1 1 0,-1-1 0,1 0 0,0 0 0,-1 0 0,1 0 0,0 0 0,-1 0 0,1 0 0,0-1 0,-1 1 0,1 0 0,0 0 0,-1 0 0,2-1 0,20-19 1169,-5 4-1031,-15 15-443,0-1 0,0 1 0,0-1 0,1 1 0,-1 0 0,0 0 0,1 0 0,-1 0 0,1 0 0,-1 0 0,1 1 0,0-1 0,-1 1 0,6 0 0,-6 0 58,-1 1 0,1-1 0,0 1 0,0 0 0,-1 0 0,1 0 0,0 0 0,-1 0 0,1 0 0,-1 0 0,1 0 0,-1 0 0,0 1 0,0-1 1,1 1-1,-1-1 0,0 1 0,0-1 0,0 1 0,-1 0 0,2 2 0,1 3 432,-1 0 0,0 1 0,0-1 0,-1 0 0,0 0 0,0 14 0,0-7 1321,2-6 470,3-11-598,3-17-1356,-8 15-154,-1 0 0,1 0 0,-1 0 0,0 0 0,0 0 0,-2-6 0,-5-16-329</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44.946"/>
    </inkml:context>
    <inkml:brush xml:id="br0">
      <inkml:brushProperty name="width" value="0.05" units="cm"/>
      <inkml:brushProperty name="height" value="0.05" units="cm"/>
    </inkml:brush>
  </inkml:definitions>
  <inkml:trace contextRef="#ctx0" brushRef="#br0">15 491 14219,'-15'-7'2742,"29"3"-373,8 1-1973,-4-1-166,1 2 0,1 0 0,-1 1 1,0 1-1,0 1 0,24 4 0,-21-2-191,0-1 0,1-1 0,-1-1 1,29-4-1,14-8 18,85-12-10,-132 23-42,1 1 0,-1 0 0,1 1-1,-1 1 1,0 1 0,23 6 0,-25-4 1,-1 0 0,1-1 0,0-1 0,0-1 0,1 0 0,-1-1 0,0-1 0,24-2 0,63-17-3,104-33 0,97-19-1,11 43 17,-80 9-6,154-11-3,97-13 4,-354 25-15,985-114-6,-76 71 15,-1041 61-8,259-1-8,-223 4 11,0 2-1,0 0 0,-1 3 1,1 1-1,36 15 0,-13 2 2,87 54 0,-70-37-2,-53-34-61,-19-8 59,-1 0 1,0 0 0,0 0 0,0 1 0,0-1-1,0 1 1,0 0 0,3 3 0,-15-7 491,-14-8-416,-9-5 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8.271"/>
    </inkml:context>
    <inkml:brush xml:id="br0">
      <inkml:brushProperty name="width" value="0.05" units="cm"/>
      <inkml:brushProperty name="height" value="0.05" units="cm"/>
    </inkml:brush>
  </inkml:definitions>
  <inkml:trace contextRef="#ctx0" brushRef="#br0">188 46 17380,'1'-1'127,"-1"0"0,0 0 0,1 0 1,-1 0-1,0 0 0,1-1 0,-1 1 1,0 0-1,0 0 0,0 0 1,0 0-1,0 0 0,0-1 0,0 1 1,0 0-1,-1 0 0,1 0 0,0 0 1,-1-2-1,0 2-47,0 0 0,1 1 0,-1-1 0,0 1 0,0-1 1,1 1-1,-1-1 0,0 1 0,0-1 0,0 1 0,0-1 0,1 1 0,-1 0 1,0 0-1,0-1 0,0 1 0,0 0 0,0 0 0,-1 0 0,-3 0 93,1 1 0,-1-1-1,0 1 1,0 0-1,1 0 1,-1 1 0,1-1-1,-7 4 1,1 1-73,-1 0-1,2 1 1,-1 0-1,1 0 1,0 1 0,-13 15-1,17-18-73,1 0 0,0 1 0,0-1 0,0 1 0,1 0 0,0 0 0,0 0 0,0 0 0,1 0 0,0 1 0,0-1 0,1 1 0,-2 6 0,3-11-18,0-1 0,0 0 0,0 0-1,0 0 1,1 0 0,-1 1-1,0-1 1,0 0 0,1 0-1,-1 0 1,1 0 0,-1 0-1,1 0 1,-1 0 0,1 0-1,-1 0 1,1 0 0,0 0-1,0 0 1,-1 0 0,1 0-1,0 0 1,0-1 0,0 1-1,0 0 1,0-1 0,0 1-1,0-1 1,0 1 0,0-1-1,1 0 1,-1 1 0,0-1-1,0 0 1,0 0 0,0 1-1,1-1 1,-1 0 0,0 0-1,2-1 1,3 1 15,1-1 1,-1 0-1,1 0 1,-1-1-1,0 1 1,7-4-1,10-6 0,-2 0 1,0-1-1,0-1 0,-1-1 0,-1-1 0,0-1 0,-1-1 1,0 0-1,-2-1 0,17-24 0,-27 31-13,-8 9 5,-13 15-7,9-5-9,0 1-1,0-1 1,0 1 0,1 0-1,1 1 1,-1-1-1,2 1 1,-1 0-1,1 0 1,-1 11-1,3-21 3,1 1-1,0 0 1,0 0 0,0 0-1,0 0 1,0 0-1,0 0 1,0-1 0,0 1-1,0 0 1,1 0-1,-1 0 1,0 0-1,0 0 1,1-1 0,-1 1-1,1 0 1,-1 0-1,0-1 1,1 1 0,0 0-1,-1 0 1,1-1-1,-1 1 1,1-1-1,0 1 1,-1 0 0,1-1-1,0 0 1,0 1-1,-1-1 1,1 1 0,0-1-1,0 0 1,0 1-1,0-1 1,-1 0-1,1 0 1,0 0 0,0 0-1,0 0 1,0 0-1,0 0 1,0 0 0,-1 0-1,1 0 1,0 0-1,0-1 1,0 1-1,1 0 1,4-2 6,0 0 1,0 0-1,-1 0 0,1-1 0,8-5 1,12-10 20,-1-1 1,25-24-1,-6 4-27,-50 58-59,1-8 47,0 0 1,1 0 0,0 0-1,1 0 1,0 1 0,-1 15-1,4-24 14,-1-1 0,1 1 0,0 0 0,1 0-1,-1-1 1,0 1 0,1 0 0,0-1-1,-1 1 1,1-1 0,0 1 0,0-1 0,1 1-1,1 2 1,-2-3 3,0-1 1,1 0-1,0 1 1,-1-1-1,1 0 1,0 0-1,-1 0 0,1 0 1,0 0-1,0-1 1,0 1-1,0 0 1,0-1-1,0 1 0,0-1 1,0 0-1,0 0 1,0 0-1,0 0 1,0 0-1,3-1 0,9-1 33,0 0 0,-1-2 0,0 1 0,0-2 0,0 0-1,0 0 1,23-15 0,-8 2 23,0-1 0,27-24-1,-26 14-50,-41 32-19,-8 8 3,16-7-41,-1 1 0,1 0 0,1 0 0,-1 0-1,1 0 1,0 1 0,-4 7 0,6-11-4,0 1 0,0-1-1,0 0 1,1 0 0,-1 1-1,1-1 1,-1 0 0,1 1 0,0-1-1,-1 1 1,1-1 0,1 0-1,-1 1 1,0-1 0,0 1-1,1-1 1,0 0 0,-1 1-1,1-1 1,0 0 0,0 0-1,2 3 1,6 1-226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03.781"/>
    </inkml:context>
    <inkml:brush xml:id="br0">
      <inkml:brushProperty name="width" value="0.05" units="cm"/>
      <inkml:brushProperty name="height" value="0.05" units="cm"/>
    </inkml:brush>
  </inkml:definitions>
  <inkml:trace contextRef="#ctx0" brushRef="#br0">3341 536 9762,'-85'-84'1076,"-129"-115"413,183 176-1443,0 0 0,-1 2 1,-2 1-1,0 2 0,-57-23 0,10 15-127,0 4 0,-2 3 0,0 4 0,0 3 0,-140-1 0,106 15 364,-1 5-1,1 6 0,-171 39 0,170-21-81,1 6 0,2 4 0,-178 92 1,149-54 138,4 7 1,-154 121 0,261-181-294,2 1-1,0 1 1,2 1 0,1 2-1,-37 53 1,54-68-59,2 0 0,0 0 0,1 1 1,0 0-1,1 1 0,2-1 0,-1 1 0,2 0 1,0 1-1,2-1 0,0 1 0,0-1 0,2 1 0,3 33 1,2-28-36,0 0 0,2 0 0,1 0 0,17 37 0,56 85-147,-49-95 184,3 0 0,2-3 0,2-1 0,2-2 0,49 42 0,-56-58 26,0-2 1,2-2-1,1-1 1,1-2 0,1-2-1,1-1 1,75 24-1,-21-18 3,0-5 0,172 14 0,200-19 22,-300-12-25,212 8 119,278 2 278,-499-15-351,-1-7 1,272-52-1,-348 43-122,-1-3 0,-1-4-1,-1-3 1,-2-3-1,0-4 1,-3-3-1,72-50 1,-106 61-22,-1-2-1,-2-2 1,44-48 0,-60 58 30,-2-1 1,0-1-1,-1-1 1,-2 0-1,0-1 1,18-48-1,-27 58 40,0-1-1,-2 0 1,1-1 0,-2 1-1,-1-1 1,0 1-1,-1-1 1,0 1-1,-1-1 1,-1 1-1,-1 0 1,0-1-1,-2 1 1,1 0-1,-2 1 1,0-1-1,-1 1 1,0 1 0,-11-16-1,0 3 12,-2 0 0,0 1 0,-1 2 0,-49-44-1,32 38 23,-1 1-1,-74-42 0,-3 15 60,-195-68 0,-286-59-133,405 139-46,-235-23 0,164 45 27</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49.752"/>
    </inkml:context>
    <inkml:brush xml:id="br0">
      <inkml:brushProperty name="width" value="0.05" units="cm"/>
      <inkml:brushProperty name="height" value="0.05" units="cm"/>
    </inkml:brush>
  </inkml:definitions>
  <inkml:trace contextRef="#ctx0" brushRef="#br0">5 249 11779,'-1'1'75,"0"1"1,1 0-1,-1 0 1,1 0 0,-1 0-1,1 0 1,0 0-1,-1 0 1,1 0 0,0 0-1,0 0 1,1 0-1,-1 1 1,0-1 0,1 0-1,0 2 1,0-3-38,1 1 0,-1-1 1,0 1-1,1-1 0,0 1 0,-1-1 1,1 0-1,0 0 0,-1 0 0,1 0 1,0 0-1,0 0 0,0-1 0,0 1 1,0-1-1,0 1 0,3 0 0,40 6 275,1-3 0,-1-1 0,68-4 0,-96 1-242,626-50 1531,-380 24-1225,837-39 616,-241 20-211,-206-33-623,-642 76-158,-8 1-4,1 1 0,0-1 1,0 1-1,-1-1 0,1 0 1,0-1-1,-1 1 0,1 0 0,-1-1 1,1 0-1,-1 0 0,5-4 0,-8 6-12,0-1 0,0 1 0,0 0 0,0-1 0,-1 1 0,1 0 0,0-1 0,0 1 0,0 0 0,0 0 0,0-1 0,-1 1-1,1 0 1,0-1 0,0 1 0,-1 0 0,1 0 0,0-1 0,0 1 0,-1 0 0,1 0 0,0 0 0,0-1 0,-1 1 0,1 0 0,0 0-1,-1 0 1,1 0 0,0 0 0,-1 0 0,1 0 0,-1-1 0,-19-7-104,7 4 35,-5-6-61</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54.439"/>
    </inkml:context>
    <inkml:brush xml:id="br0">
      <inkml:brushProperty name="width" value="0.05" units="cm"/>
      <inkml:brushProperty name="height" value="0.05" units="cm"/>
    </inkml:brush>
  </inkml:definitions>
  <inkml:trace contextRef="#ctx0" brushRef="#br0">7337 628 11698,'-99'-46'1125,"4"3"-1100,-41-1-213,-205-37-1,134 36 426,-86-22 70,-446-44 1,394 81-284,-440-30-36,-37 47 81,-178-11 361,761 5-345,-483-25-69,558 43 57,-1 7 1,-225 38 0,331-33-6,1 2 0,0 3 0,2 2-1,-91 44 1,114-46-63,1 3 0,0 1 0,2 1 0,0 1 0,1 2 0,2 0 0,0 2 0,-37 48 0,50-53-3,0-1 0,2 1 0,0 1-1,2 0 1,0 1 0,1 0 0,1 1-1,2-1 1,-6 35 0,10-42 11,0 1-1,1 0 1,1 0-1,0 0 1,2 0-1,0 0 1,1-1-1,0 1 1,1-1-1,1 0 1,1 0-1,0 0 1,1 0-1,13 20 1,2-5 21,1 0 0,2-2 0,41 39 1,96 68 61,-83-77-81,3-5 0,1-3 0,3-3 0,2-5 0,97 34-1,-53-32-27,1-6-1,273 42 0,208-33-20,5-47 4,360-60 32,-5-69-4,128-67-18,-12-60 544,-691 138-33,-11-28-98,-376 139-383,22-8 18,-1-3-1,55-35 1,-80 47-23,-1 0 0,0 0 0,0-1 0,-1 0 0,0-1 0,0 1 0,0-1 0,-1 0 0,0-1 0,0 1-1,-1-1 1,0 0 0,0 0 0,-1 0 0,0-1 0,0 1 0,1-11 0,-4 12 0,0 1 1,0 0 0,0 0-1,-1-1 1,0 1 0,0 0-1,-1 0 1,0 0-1,0 0 1,0 1 0,-1-1-1,0 0 1,0 1 0,0 0-1,0 0 1,-1 0-1,0 0 1,0 0 0,-8-6-1,-1-1 5,-1 1 0,0 1 0,0 0 0,-1 1 0,-28-12 0,-4 2-32,-1 3 0,0 1 0,-1 2 0,-71-8-1,-205-6-412,271 24 407,-102-6-74,-18-3-36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21.513"/>
    </inkml:context>
    <inkml:brush xml:id="br0">
      <inkml:brushProperty name="width" value="0.05" units="cm"/>
      <inkml:brushProperty name="height" value="0.05" units="cm"/>
    </inkml:brush>
  </inkml:definitions>
  <inkml:trace contextRef="#ctx0" brushRef="#br0">6416 481 9394,'-47'-40'1305,"31"25"-682,-30-20 1,40 31-558,-1 0 0,-1 0 1,1 0-1,0 1 0,-1 1 0,1-1 0,-1 1 0,-9-1 0,-33-2-48,1 3 0,-54 4 0,9 1-69,-72-9 25,0-6-1,1-8 1,1-7-1,-165-50 1,92 16 639,-3 11 0,-405-33 0,60 60-49,2 36-601,-81 38-514,163 10-839,374-36 1250,-232 79 0,-173 119 594,489-202-399,2 2 1,1 1-1,0 2 1,-36 33-1,48-35 9,1 2 0,1 1 0,2 1-1,1 1 1,-33 53 0,49-70-63,1 0 0,0 0 0,0 1 0,1 0 1,1 0-1,0 0 0,1 0 0,0 1 0,1-1 0,1 1 0,0 0 1,1-1-1,0 1 0,1 0 0,1-1 0,0 1 0,1 0 1,0-1-1,1 0 0,0 0 0,1 0 0,1-1 0,0 1 0,1-1 1,0-1-1,1 1 0,10 11 0,1-1-6,1-2-1,2 0 1,0-1-1,1-1 1,0-1-1,43 23 1,164 64 22,-98-55-29,230 54 1,147-19-61,432 1-31,-654-73 95,370-33 0,-70-38-10,168-14 82,-653 65-47,661-62 148,-519 37-103,261-70 0,-427 82-52,-2-3 0,99-46 0,-141 54-12,-1-2 0,0-2 0,-2 0 0,0-2 0,-2-1 1,0-2-1,29-32 0,-35 30 1,-1 0 1,0-1-1,-3-1 1,23-44-1,-36 63 12,-2-1-1,1 1 0,-1-1 1,-1 0-1,0-1 0,0 1 1,-1 0-1,-1-1 1,0 1-1,-1-1 0,0 0 1,0 1-1,-1-1 0,-1 1 1,0-1-1,0 1 1,-5-12-1,-2 4-1,-1 0-1,0 1 1,-2 0-1,0 0 1,-1 2 0,0-1-1,-1 2 1,-1 0-1,-1 0 1,0 2 0,-1 0-1,-24-15 1,-18-6-205,-2 2 1,-95-36-1,-72-8-50,94 41 87</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0.535"/>
    </inkml:context>
    <inkml:brush xml:id="br0">
      <inkml:brushProperty name="width" value="0.05" units="cm"/>
      <inkml:brushProperty name="height" value="0.05" units="cm"/>
    </inkml:brush>
  </inkml:definitions>
  <inkml:trace contextRef="#ctx0" brushRef="#br0">5231 178 8418,'-88'-5'2408,"-89"7"0,-51-2-1632,-273-56-740,68 5-123,-395 6-804,-3 28-359,544 12 1336,-175 11 322,314 4-159,-161 34-1,-85 55 147,321-75-316,2 4-1,0 3 1,-83 51 0,139-73-72,-1 2 0,2-1 0,0 2 0,0 0 0,1 0 0,0 1 0,1 1 0,-12 17 0,19-22-47,0 0 1,0 0-1,0 1 0,1-1 0,1 1 0,-1 0 1,2 0-1,-1 0 0,1 1 0,1-1 0,0 0 1,1 1-1,-1-1 0,2 1 0,1 12 0,5 7-272,0 0-1,2-1 0,0 0 0,3-1 0,0 0 0,2-1 0,0-1 0,23 31 1,-5-14 249,1-2 1,2-1-1,76 66 0,-42-52 464,2-3-1,2-2 1,95 45-1,249 97 1026,-388-178-1373,125 49 174,3-7 0,2-7 0,2-6 0,328 39 0,170-45-219,4-36-78,-303-2 60,72 6-3,556-12-2,-747-7 9,0-10 0,252-59-1,127-97-150,-491 131 19,-2-6 0,196-117 1,-279 145 124,-1-3 0,-1-1 1,-2-2-1,46-50 0,-66 62 38,-1 0 0,-2-2-1,0 0 1,-2 0 0,0-2 0,-2 0-1,0 0 1,-2-1 0,9-35 0,-17 48-5,0 0 1,-1 0 0,-1 0 0,0 0-1,-1 0 1,0 0 0,-1-1 0,-1 1 0,0 1-1,-7-23 1,3 19-20,-1 0 0,0 1 0,-1 0 0,-1 0 0,0 1-1,-1 0 1,-19-21 0,5 11-46,-2 2 0,0 0 0,-1 1 0,-1 2 0,-1 1 0,-1 1 0,0 1 0,-40-14 0,-67-18-33,-24 11-29</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33.474"/>
    </inkml:context>
    <inkml:brush xml:id="br0">
      <inkml:brushProperty name="width" value="0.05" units="cm"/>
      <inkml:brushProperty name="height" value="0.05" units="cm"/>
    </inkml:brush>
  </inkml:definitions>
  <inkml:trace contextRef="#ctx0" brushRef="#br0">80 397 11034,'-16'5'891,"7"-2"-236,-1 0 0,1-1 0,-1 0 0,-15 1 1,50-11 1215,49 1-1423,120 3 0,-120 5-373,-65-1-71,502-4 140,1-23-84,604-105 28,150-12-47,-863 118-33,614 39 0,-944-7-4,99 5 20,-143-10-19,0-2 0,0-2-1,51-9 1,-66 8-22,-1 0 0,20-8 0,-30 10-54,1 1 0,-1-1 0,0 0 0,1 0 0,-1 0 0,0-1 0,0 1 0,0-1 0,0 0 0,-1 1 0,1-1 0,-1 0 0,4-6 0,-6 8 61,0 1 0,0-1-1,0 1 1,0-1 0,1 1 0,-1-1-1,0 1 1,0-1 0,0 1-1,0-1 1,-1 1 0,1-1-1,0 1 1,0-1 0,0 1 0,0-1-1,0 1 1,-1 0 0,1-1-1,0 1 1,0-1 0,-1 1-1,1-1 1,0 1 0,0 0 0,-1-1-1,1 1 1,-1 0 0,1-1-1,0 1 1,-1 0 0,1 0-1,-1-1 1,1 1 0,-1 0-1,1 0 1,0 0 0,-1 0 0,0-1-1,-15-3-283</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06.023"/>
    </inkml:context>
    <inkml:brush xml:id="br0">
      <inkml:brushProperty name="width" value="0.05" units="cm"/>
      <inkml:brushProperty name="height" value="0.05" units="cm"/>
    </inkml:brush>
  </inkml:definitions>
  <inkml:trace contextRef="#ctx0" brushRef="#br0">109 5682 12811,'-9'-20'4254,"0"-24"-2584,6 28-949,-22-205 2285,21 154-2507,-22-111 0,7 61-37,6 20-160,13 96-286,1-1 0,0 0 0,1 1 1,-1-1-1,0 1 0,0-1 0,1 1 1,-1 0-1,1 0 0,-1-1 0,1 1 0,-1 0 1,4-1-1,7-7 0,5-8 63,0 2 1,39-28 0,-46 37-42,2-1 0,-1 2-1,1-1 1,0 1 0,0 1 0,0 0-1,14-2 1,-12 4-7,-1 0 0,-1-1 0,1-1 1,0 0-1,-1-1 0,0 0 0,0-1 0,0-1 0,-1 1 1,0-2-1,0 0 0,-1 0 0,16-17 0,-19 17 11,1 1 1,0 0-1,0 0 0,12-8 1,-16 13-32,1 0 0,-1 0 0,0 0 1,1 1-1,0-1 0,-1 1 0,1 0 1,0 0-1,-1 1 0,1 0 1,9 0-1,-10 0-7,0 0 1,0 0 0,0 0-1,0-1 1,0 1-1,-1-1 1,1 0-1,0 0 1,-1 0 0,1-1-1,0 1 1,-1-1-1,0 0 1,1 0-1,-1 0 1,5-4 0,0-2 27,-1 0 0,0 0 0,-1-1 0,9-13 0,-1 0 54,-11 19-70,0 0 1,0 0-1,0 0 0,1 1 1,-1-1-1,1 1 0,-1 0 1,1 0-1,0 0 1,0 0-1,0 1 0,0 0 1,0-1-1,0 1 0,6 0 1,-3 0-7,-1-1 1,1 0-1,-1 0 0,1 0 1,9-7-1,2-2 32,-11 5-15,0 1 0,1 1 1,-1-1-1,1 1 0,0 1 0,0-1 0,0 1 1,13-2-1,-7 1 43,0 0-1,-1 0 1,1-1 0,-1-1 0,22-13 0,8-3 56,-38 19-117,0 0-1,0 0 1,0-1 0,0 1-1,4-6 1,-7 6-4,1 1 0,-1-1 0,1 1 0,0 0 1,0-1-1,0 1 0,0 1 0,0-1 0,0 0 1,1 1-1,-1-1 0,1 1 0,-1 0 0,0 0 1,8 0-1,12 5 9,-20-3-10,0 0 1,0-1 0,0 1-1,0-1 1,0 1 0,0-1-1,0 0 1,3 0 0,-5-1 1,0 0-1,0 1 1,0-1 0,0 0 0,0 0 0,0 0-1,0 1 1,0-1 0,0 0 0,-1 0-1,1 0 1,0 0 0,-1-1 0,1 1 0,-1 0-1,1 0 1,-1 0 0,1-2 0,-1 2-1,0-1 1,1 1-1,-1 0 1,1 0-1,-1 0 1,1 0-1,-1-1 1,1 1-1,0 0 1,-1 0-1,1 0 1,0 0-1,0 1 1,0-1-1,0 0 1,0 0-1,0 0 1,0 1-1,0-1 1,0 0-1,1 0 1,7 3 24,-9-2-28,0 1 1,1-1 0,-1 0-1,0 0 1,1 0-1,-1 0 1,0 0 0,1 0-1,-1 1 1,1-1-1,-1 0 1,0 0-1,1 0 1,-1 0 0,0 0-1,1 0 1,-1 0-1,1-1 1,-1 1 0,0 0-1,1 0 1,-1 0-1,1 0 1,-1 0 0,0-1-1,1 1 1,-1 0-1,0 0 1,0 0-1,1-1 1,-1 1 0,0 0-1,1-1 1,-1 1-1,0 0 1,0 0 0,0-1-1,1 1 1,-1-1-1,0 1 1,0 0 0,0-1-1,0 1 1,1-1-1,30-22 142,-30 22-142,1 0-1,-1 1 1,1-1-1,-1 0 1,1 1-1,0-1 0,-1 1 1,1-1-1,0 1 1,-1 0-1,1 0 1,0 0-1,-1 0 1,1 0-1,0 0 1,-1 0-1,1 1 0,0-1 1,-1 0-1,3 2 1,-3-2-2,1 1 1,-1-1-1,1 1 0,0-1 1,-1 0-1,1 0 1,-1 1-1,1-1 0,0 0 1,-1-1-1,1 1 1,0 0-1,-1 0 0,1-1 1,-1 1-1,1-1 1,-1 1-1,1-1 0,-1 1 1,1-1-1,-1 0 1,1 0-1,1-2 0,6-3 36,-7 5-34,0 0 0,0 0 0,0 0 0,-1 0 0,1-1 0,-1 1 0,1 0 0,-1-1 0,1 1 0,-1-1 0,0 0 0,0 1 0,2-4 0,-2-2-2,0 0 0,0 0-1,-1 0 1,1 0 0,-2-1-1,0-8 1,-1-11-3,1 23 3,0-1-1,0 1 1,0 0 0,-1 0-1,0 0 1,0-1 0,0 2-1,0-1 1,-3-4 0,-8-15-24,-24-46 4,1 3 0,26 49-14,8 13 31,-1 0 0,1-1 0,0 1 0,0-1 0,0 1 0,0-1 0,1 0 0,0 1-1,0-1 1,0-10 0,-5-71-34,1 29 53,-1-7-12,0-42 7,3 47-18,-10-59 0,4 48 5,6 48 9,-2 1 0,0-1 0,-2 2 1,-12-31-1,5 15-2,1-13-4,11 38 0,-1 1 1,1 1-1,-1-1 0,-1 0 0,-5-9 0,-4-2-10,-27-34-1,24 35 0,-20-33 0,33 48 11,-1 0 0,1 0 0,-1 0 0,0 1 1,0-1-1,-1 1 0,1 0 0,-1 0 0,0 1 0,0-1 0,0 1 0,-1 0 0,-9-4 0,-3 1-18,0 1 0,-1 0 1,-20-1-1,-20-6-11,54 11 30,0-1 0,0-1 0,0 1-1,0-1 1,1 0 0,-1 0 0,-7-6-1,8 5-1,0 1 0,0 0 0,0 0 0,-1 0 0,0 0 0,1 1 0,-1 0 0,0 0 0,-6-2 0,7 3-3,-1-1 0,1 0 0,0 0 1,0 0-1,0 0 0,0-1 0,0 1 0,0-1 1,1 0-1,-1-1 0,1 1 0,0 0 1,0-1-1,0 0 0,1 0 0,-1 0 1,-2-6-1,1 4-6,1 0 1,-1 1 0,0-1-1,0 1 1,0 0-1,-1 0 1,0 1 0,-9-7-1,6 6 8,0-1 1,0 0-1,0 0 0,1 0 0,0-1 1,0 0-1,1 0 0,0-1 0,0 0 0,1 0 1,-7-12-1,10 16-3,-1 0-1,0 0 1,0 1 0,0-1 0,-1 0-1,1 1 1,-1 0 0,-5-4 0,4 3-3,0 1 1,0-1-1,1-1 1,-1 1-1,-5-8 1,-8-16-4,-1 2 0,-2 0 0,0 1 0,-2 1 1,-35-29-1,58 53 7,-1-1 1,1 1-1,-1-1 0,1 1 0,-1 0 1,1-1-1,0 1 0,-1-1 1,1 0-1,0 1 0,-1-1 1,1 1-1,0-1 0,0 1 1,-1-1-1,1 0 0,0 1 1,0-1-1,0 0 0,0 1 1,0-1-1,0 0 0,0 1 1,0-1-1,0 0 0,10-18-52,24-14-59,-31 30 95,37-35-107,-2-2-1,-2-2 1,48-71-1,-50 67 84,-23 32 37,1 2 1,0-1-1,1 2 0,0 0 1,1 0-1,1 1 1,-1 1-1,1 0 0,1 1 1,0 1-1,0 0 0,33-8 1,-22 11-2,46-3 1,-14 3 3,-24 1 0,1 1 1,0 2 0,0 1 0,0 2-1,0 1 1,52 14 0,-65-14 9,1-1-1,-1-1 1,1-2 0,-1 0 0,30-4 0,65-9-6,32-2-1,-119 14 2,1 0-1,52 8 0,-71-5 5,-1 1 0,18 7 0,-20-6 6,0-1 1,0 0 0,0-1 0,13 2 0,52 7-22,-56-6 21,-1-2 1,1-1-1,29 1 1,17-7 91,-22 1-25,1 2 0,77 7 0,-110-3-63,0 0 0,0 0 0,0 1 0,-1 1-1,11 5 1,-10-4 110,2-1 0,22 8 0,-28-12-87,0 0 0,0-1-1,0 0 1,0 0 0,0 0 0,12-4 0,19 0 82,-31 4-120,0-1 0,-1 0 0,14-3 0,-15 2-1,0 1 0,1 0 1,-1 0-1,1 0 1,-1 1-1,1-1 0,5 2 1,4-1-13,0 0-1,0-1 1,-1-1 0,1 0 0,-1-1 0,0-1 0,1 0 0,21-10 0,-35 13 10,7-2-41,-1 0 1,0-1-1,0 0 1,0-1-1,-1 1 1,0-2-1,0 1 1,0 0-1,9-12 1,3-2-86,42-33 0,-16 14 114,51-49-306,-68 58 226,-2-1 0,28-42 1,-50 65 93,1 0 0,-2 0 0,1 0 1,-1-1-1,0 1 0,0 0 0,-1-1 1,0 0-1,-1 1 0,0-13 0,0 8 4,1 1-1,0 0 0,5-19 1,1 12-10,1 0 1,0 1 0,18-26-1,-24 40 5,0 0-1,0 0 0,0 0 1,0 0-1,1 0 0,-1 1 1,1-1-1,-1 1 0,1 0 1,0 0-1,0 0 0,0 0 0,0 0 1,1 1-1,-1-1 0,0 1 1,1 0-1,3-1 0,-4 1 11,-1 0-1,0 0 0,1 0 0,-1-1 0,0 1 1,0-1-1,0 1 0,0-1 0,0 0 0,0 1 1,2-5-1,20-27 90,-11 14-33,5 0 39,0 0-1,2 2 1,0 0 0,0 1 0,34-18 0,-45 28-76,7-4 8,1 2 1,18-8 0,-26 12-30,-7 3-3,-1 0-1,1-1 1,-1 1 0,1-1-1,-1 1 1,0-1-1,0 0 1,1 1 0,-1-1-1,0 0 1,0 0 0,-1 0-1,1 0 1,0 0 0,-1 0-1,1 0 1,-1 0 0,1-3-1,0-2 4,0-1 0,-1 0-1,0-13 1,-9-36 56,8 52-63,0-1 0,0 1 0,0-1-1,-1 1 1,1 0 0,-1 0 0,-1 0 0,1 0 0,-7-10 0,-32-40 2,29 42 3,-1-1-1,0 2 1,-1-1-1,0 2 1,-1 0 0,0 1-1,-1 0 1,-20-8-1,34 17-18,-1-1 0,1 1 0,0-1-1,0 0 1,0 1 0,0-1 0,0 0-1,1 0 1,-1 0 0,1 0 0,-1-1 0,1 1-1,0 0 1,-1-1 0,1 1 0,0-4-1,-13-49-321,3 7 251,6 38 77,0 0-1,0 0 0,-1 1 0,-1-1 0,1 2 1,-1-1-1,-1 1 0,1 0 0,-17-13 0,22 19 10,0-1-1,0 1 0,0-1 0,0 1 0,0-1 1,1 0-1,0 1 0,-1-1 0,1 0 0,0 0 0,0 0 1,1 0-1,-1 0 0,1 0 0,-1 0 0,1-5 0,0 1 1,0 0-1,0-1 1,1 1-1,0 0 0,3-14 1,3 2-66,0 0 1,10-20 0,-13 31 30,1 1 0,-1-1 1,1 1-1,0 1 1,1-1-1,0 1 1,11-11-1,-15 16 27,1-1-1,-1 1 0,1 0 0,-1 0 0,1 0 0,-1 0 0,1 0 1,-1 1-1,1-1 0,0 1 0,0-1 0,5 1 0,36 5-8,0-1 12,-6-11 15,-31 5-10,0 0 1,0 1-1,0 0 0,0 0 0,14 0 0,-19 2 2,0-1-1,0 0 1,0 1 0,0-1-1,-1 1 1,1 0-1,0 0 1,0-1 0,-1 1-1,1 0 1,0 1 0,-1-1-1,1 0 1,-1 0-1,1 1 1,-1-1 0,0 1-1,0-1 1,1 1 0,-1-1-1,0 1 1,-1 0-1,1 0 1,0-1 0,0 1-1,0 3 1,1 4 19,0 0 1,0 0-1,-1 0 1,0 10-1,-1-11 2,1 0-1,0 0 1,0 0 0,0 0-1,1 0 1,4 8-1,22 59 116,-18-44-103,17 32 0,-18-48-29,1 0 0,0 0 0,1-1 0,17 16 0,15 20 5,-33-37-15,0-1 1,1 1 0,22 17-1,-27-25 7,0 0 0,1-1 0,0 0 0,0 0 0,0 0 0,0-1 0,1 0 0,0 0 0,10 1 0,-12-2 1,-1 0 0,1 0-1,-1 1 1,0 0 0,0-1-1,0 2 1,0-1-1,7 7 1,18 12 11,-24-18-14,0 0 0,0 1-1,-1 0 1,1 0 0,-2 1 0,1-1 0,0 1 0,5 11 0,17 18 5,-21-29-4,-1 0 0,1 1 1,-1 0-1,-1 0 0,5 7 1,-8-10-4,1-1 1,-1 1 0,0 0 0,0-1 0,0 1 0,-1 0 0,0 0 0,1 0-1,-1-1 1,0 1 0,-1 0 0,1 0 0,-2 5 0,1-4 4,1 0 0,-1 0-1,1 0 1,0 0 0,0 0 0,1 0 0,0 0 0,0 0 0,0-1 0,2 7 0,-1-1-12,1 2 7,-3-10 0,0 1 0,0-1 0,1 0 1,-1 0-1,1 1 0,0-1 0,-1 0 1,1 0-1,2 2 0,6 10 20,-9-14-19,0 1-1,0-1 1,0 1 0,-1 0-1,1-1 1,0 1-1,0-1 1,0 1-1,0-1 1,-1 1 0,1-1-1,0 1 1,-1 0-1,1-1 1,0 0-1,-1 1 1,1-1 0,0 1-1,-1-1 1,1 1-1,-1-1 1,1 0 0,-1 1-1,1-1 1,-1 0-1,1 0 1,-1 1-1,1-1 1,-2 0 0,-2 3-1,0 0 0,0 0 0,0 0 0,0 0 1,-3 5-1,6-7-1,0 0 0,0 0 0,0-1 0,0 1 0,0 0 0,1 0 0,-1 0 0,0 0 0,1 0 0,-1 0 1,1 0-1,-1 0 0,1 0 0,-1 1 0,1-1 0,0 0 0,0 0 0,-1 0 0,1 0 0,0 1 0,0-1 0,0 0 0,0 0 0,0 0 0,1 0 0,-1 2 1,11 3-2,-10-6 2,-1 0 0,1 0 0,-1 0 0,1 0 0,-1 1-1,1-1 1,-1 0 0,0 0 0,1 0 0,-1 0 0,1 1 0,-1-1 0,0 0-1,1 0 1,-1 1 0,1-1 0,-1 0 0,0 1 0,0-1 0,1 0-1,-1 1 1,0-1 0,1 1 0,-1-1 0,0 0 0,0 1 0,0-1 0,0 1-1,1-1 1,-1 1 0,0-1 0,0 0 0,0 1 0,0-1 0,0 1 0,0-1-1,0 1 1,0-1 0,0 1 0,-1 0 0,0 15 1,0 0 0,-2 0 0,-6 23 1,5-26-2,1 0 1,0 0 0,1 0-1,1 0 1,0 0 0,1 18-1,1-28 1,0 1 0,0-1 1,0 1-1,0-1 0,1 0 0,0 0 0,-1 0 0,1 0 0,0 0 0,1 0 1,-1 0-1,0-1 0,1 1 0,3 3 0,-3-4 0,0 1 0,0 0 0,0 0 1,0 0-1,-1 0 0,1 1 0,-1-1 0,0 1 0,0-1 1,-1 1-1,3 4 0,-4-6 2,1 0 1,0 0-1,-1-1 1,1 1-1,0 0 0,0-1 1,0 1-1,0-1 1,0 0-1,1 1 1,-1-1-1,0 0 0,1 1 1,-1-1-1,1 0 1,-1 0-1,1 0 1,0 0-1,-1-1 0,1 1 1,0 0-1,0-1 1,-1 1-1,1-1 1,0 0-1,0 1 0,2-1 1,-3 0 19,-1 0-7,2-1-7,7 28 22,-7-25-211,0 1 1,0-1-1,0 0 1,-1 1 0,1-1-1,-1 1 1,1 0-1,-1-1 1,0 1 0,0 0-1,0 0 1,0 0-1,-1-1 1,1 1 0,-1 0-1,0 0 1,0 0-1,0 0 1,0 0 0,0 0-1,0 0 1,-1 0-1,0 0 1,-1 3 0,2-3-86,-1 1 170,-1 0-1,1 0 0,0 0 1,-1 0-1,0 0 0,0-1 1,0 1-1,0 0 0,0-1 1,-1 0-1,-4 5 0,-5 0-198</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13.117"/>
    </inkml:context>
    <inkml:brush xml:id="br0">
      <inkml:brushProperty name="width" value="0.05" units="cm"/>
      <inkml:brushProperty name="height" value="0.05" units="cm"/>
    </inkml:brush>
  </inkml:definitions>
  <inkml:trace contextRef="#ctx0" brushRef="#br0">1987 4487 8730,'0'-1'127,"1"1"-1,-1 0 1,1-1 0,-1 1 0,1 0 0,-1 0 0,1-1-1,-1 1 1,1 0 0,-1 0 0,1 0 0,0 0-1,-1 0 1,1 0 0,-1 0 0,1 0 0,-1 0-1,1 0 1,0 0 0,-1 0 0,1 0 0,-1 1-1,1-1 1,-1 0 0,1 0 0,-1 0 0,1 1-1,-1-1 1,1 0 0,-1 1 0,0-1 0,1 0-1,-1 1 1,1-1 0,-1 1 0,0-1 0,1 1-1,-1-1 1,0 1 0,1 0 0,16 26 2124,-13-20-1723,-1-1-350,1 0 0,-1 0 0,1-1 1,0 0-1,0 1 0,1-2 1,0 1-1,-1 0 0,2-1 1,-1 0-1,0 0 0,1-1 1,0 1-1,0-1 0,0 0 0,0-1 1,0 1-1,0-1 0,10 1 1,29 13 150,-37-13-306,1 1 1,-1-2-1,15 4 1,-20-5-10,0-1 1,1 0-1,-1 0 1,0 0-1,0 0 1,0-1 0,0 1-1,0-1 1,0 1-1,0-1 1,0 0-1,0-1 1,0 1 0,4-3-1,35-26 343,-33 23-273,0 0 1,0 0-1,1 1 0,0 1 0,1-1 1,16-5-1,-17 7-74,0 1-1,-1-2 1,1 1-1,-1-2 1,0 1-1,0-1 1,-1 0-1,1-1 1,-1 0 0,11-13-1,5-8 21,33-53 1,-28 38-21,36-45 17,-17 23-7,59-104 1,-95 144-21,-2-1 1,-1 0-1,-1-1 0,6-31 0,5-22-8,2 8-66,-3-1 0,16-141 0,-30 177 52,3 0 0,1 1 0,2 0 0,27-66 0,-26 72 12,-3 8 2,-2-1 1,0 0 0,4-35-1,-2-72-188,-2 21-78,-4 68 270,-2 0 1,-6-46-1,0-1-21,3 62 23,0 0 0,-2 0 1,-1 0-1,-14-37 1,9 30-3,-11-58 0,19 74 4,2 5 0,-1 0-1,-1 1 1,-5-17 0,7 25 0,0 0 1,0 0-1,-1 0 1,0 0 0,0 0-1,0 0 1,0 0-1,0 1 1,0-1 0,0 1-1,-1 0 1,0 0-1,1 0 1,-1 0 0,0 0-1,-5-2 1,-25-11 16,8 4 5,-2 0 0,1 1 0,-33-6 0,-88-21 36,-40-6 210,134 33-71,26 4-94,-29-2 0,46 8-97,0-1-1,1 1 0,-1 1 0,1 0 0,-1 1 1,-17 4-1,8-2-5,0-1-1,-1 0 1,1-2 0,-1 0 0,0-1 0,-27-4 0,-34 1 15,-85 16-5,138-9-7,0 2 0,1 1 1,-51 19-1,63-18-4,-1 0 1,1 1-1,1 0 0,-27 23 1,-45 53-44,10-9 44,43-48 7,1 2 0,1 2-1,-47 63 1,49-53-19,10-15 14,1 1 0,-18 35-1,20-16-13,16-46 7,0 0 6,0 0-1,1-1 1,-1 1 0,0 0 0,0-1-1,1 1 1,-1 0 0,0-1-1,0 1 1,0 0 0,0-1 0,0 1-1,0 0 1,0 0 0,0-1-1,0 1 1,0 0 0,-1-1 0,1 1-1,0 0 1,0-1 0,-1 1-1,1 0 1,0-1 0,-1 1 0,1 0-1,-1-1 1,1 1 0,-1 0-1,1-1-5,2 0 2,-2 1 4,0 0 0,0-1 0,0 1 0,0 0-1,-1-1 1,1 1 0,0-1 0,0 1-1,-1 0 1,1-1 0,0 1 0,-1-1 0,1 1-1,-1-1 1,1 1 0,-1-1 0,1 0 0,-1 1-1,1-1 1,-1 1 0,0-1 0,0 1 0,1-1 1,-1 1 0,1-1-1,-1 1 1,0 0 0,1-1 0,-1 1-1,1 0 1,0-1 0,-1 1-1,1 0 1,-1-1 0,1 1-1,0 0 1,0 0 0,-1 0-1,1-1 1,0 1 0,0 0 0,0 0-1,0 0 1,0 0 0,0 0-1,-2 10 0,2-10 15,-7-3 2,7 2-18,-1 0 0,1 0 0,-1 0 0,1 0 0,-1 0 0,1 0 0,-1 0 0,0 0-1,1 0 1,-1 0 0,1 0 0,-1 0 0,1 0 0,-1 0 0,1 1 0,-1-1 0,1 0 0,-1 0-1,1 0 1,-1 1 0,1-1 0,-1 1 0,0-1 5,0-1-5,1 1 1,0 0-1,0 0 0,-1 0 0,1-1 1,0 1-1,0 0 0,0 0 1,-1 0-1,1 0 0,0 0 0,0 0 1,0 0-1,-1 0 0,1 0 0,0 0 1,0 0-1,0 0 0,-1 0 0,1 0 1,0 0-1,0 0 0,0 0 1,-1 0-1,1 0 0,0 0 0,0 1 1,0-1-1,0 0 0,-1 0 0,1 0 1,0 0-1,0 0 0,0 0 0,0 1 1,0-1-1,-1 0 0,1 0 1,0 0-1,0 0 0,0 1 0,0-1 1,0 0-1,0 0 0,0 0 0,0 0 1,0 1-1,0-1 0,0 0 0,-2 2 14,2-9 18,-3 8-25,1 0 1,-1 0-1,1 0 0,-1-1 0,1 1 0,-1 0 1,1-1-1,-1 0 0,1 0 0,-1 1 1,-5-2-1,-10-1 6,8 0-1,-1 1 1,0 0-1,0 0 1,1 1-1,-18 3 1,26-3-12,1 0-1,-1 0 1,0 1 0,0-1 0,1-1 0,-1 1 0,0 0 0,1 0-1,-1-1 1,0 1 0,1 0 0,-1-1 0,1 0 0,-1 1-1,1-1 1,-1 0 0,1 0 0,-1 0 0,-1-1 0,0-2 9,-1 0-1,1 0 1,-1 0 0,-4-9 0,-8-9 17,10 13-29,-1 0-1,1 0 1,0 0-1,1-1 0,0 1 1,-4-13-1,-17-63-7,24 74 7,0 1 0,1-1 0,0 0 0,1 0 0,0 0 0,1 0-1,0 1 1,5-20 0,4-7 13,15-38-1,-24 73-8,4-10 8,-2 0-16,1 0 1,1 1 0,0 0 0,0 0 0,1 0 0,13-16-1,-19 27 5,0-1 0,0 1-1,1-1 1,-1 1-1,0 0 1,1-1-1,-1 1 1,1-1 0,-1 1-1,0 0 1,1-1-1,-1 1 1,1 0-1,-1 0 1,1-1 0,-1 1-1,1 0 1,-1 0-1,1 0 1,-1-1 0,1 1-1,-1 0 1,1 0-1,0 0 1,0 0-1,-1 13-34,-1-9 35,-1 1 0,1-1 0,-1 1 0,0-1 0,-4 6 0,3-6 2,-1-1 0,0 0 0,0 0 0,0 0 0,0-1 0,0 1 0,-1-1 0,-7 3 0,-13 6 8,-27 15-6,-97 35-1,43-20-4,98-38-1,-8 5 3,0-2 1,0 0-1,-1-1 1,-24 4-1,36-8 4,-1-1-1,1 0 1,0 0 0,-1 0-1,1 0 1,-1-1 0,1 0-1,0-1 1,-1 1-1,1-1 1,0 0 0,0 0-1,0 0 1,1-1 0,-1 0-1,0 0 1,1 0-1,-6-5 1,-31-29 3,2-1-1,1-2 1,-54-75 0,70 85-1,-20-31-9,39 56 3,0 0 0,1 0 1,0-1-1,-1 1 0,2-1 0,-1 0 0,1 1 1,0-1-1,-1-10 0,2 9-1,1 0 0,0 0 1,1 1-1,-1-1 0,1 0 0,0 0 0,4-7 0,27-48-19,-15 30 16,3-8 5,93-186-2,-94 184-1,3 2 0,1 0 0,2 1 0,60-67-1,-28 48-12,120-93-1,-80 72 21,31-45 26,-100 91-25,2 2-1,1 1 0,2 2 1,43-29-1,176-69-20,-57 32-12,-193 93 27,142-73-7,-113 60 19,0 1 0,57-14 0,8 1 23,0-4 0,-3-5 0,140-71 0,-213 96-25,0 1-1,1 1 1,0 1 0,1 1-1,0 0 1,-1 2-1,2 1 1,33-1-1,-16 1 53,0-3 0,56-14 0,30-4 262,-107 23-268,1 0 0,34 4 0,4 0 60,74 10-36,-114-13-79,20 1 8,1 0 1,-1 3-1,-1 1 0,70 19 0,88 25 4,-101-29-23,49 26 9,-100-29 10,73 16 0,69-5 8,9 2-15,-114-15-15,-28-6 27,53 17 0,-88-20-10,-1 0 0,1 1-1,-1 1 1,-1 1-1,0 0 1,27 22 0,-13-8-6,2 0 0,0-2 0,42 21 0,-56-33 6,-2 2 0,1 1 0,-2 0-1,16 15 1,-11-10 1,29 21-1,-25-22-3,-3-3 2,-1 1-1,23 19 1,-37-27-2,0 0 0,0 1 1,-1-1-1,0 1 0,0 0 1,0 0-1,-1 1 0,0-1 0,-1 1 1,4 10-1,26 133-12,-2-7 19,-25-117 4,0 2 0,-3-1 0,0 0 0,-2 39 0,5 47-94,4-49-6,-5-35 55,0 1 1,-2 0-1,-2 59 1,-4-75 30,-1-1 1,0 1-1,-1-1 1,0 0-1,-1 0 0,-1-1 1,-13 21-1,10-18-4,1 1 0,0 0 0,-11 36 0,14-34-1,2 0 0,0 1 0,1-1 0,0 32 0,3-42 7,1-1 0,0 0 0,0 0-1,1 0 1,0 0 0,0-1 0,1 1 0,0 0-1,0-1 1,1 0 0,0 0 0,0 0 0,10 12 0,17 19-7,-1 1 0,-2 2 1,22 46-1,13 16-4,-40-69 5,29 58 1,-45-78 10,1-1 0,0 0 0,1-1 0,0 0 0,1 0 0,1-1 0,18 16 0,-21-18-5,1 0 1,-2 0-1,1 1 1,-1 1 0,-1-1-1,0 1 1,6 15-1,26 88-1,-17-48 1,-15-49-3,-3-13-2,-1 1 0,0-1-1,0 1 1,-1 0 0,0 0 0,1-1-1,-2 1 1,1 0 0,0 0 0,-1 0-1,-1 10 1,1-14-43,-1-1 0,1 1-1,0-1 1,-1 1 0,0-1 0,1 1-1,-1-1 1,1 1 0,-1-1 0,1 0-1,-1 1 1,0-1 0,1 0 0,-1 0-1,0 1 1,1-1 0,-1 0-1,0 0 1,0 0 0,1 0 0,-1 0-1,-1 0 1,-22 0-835,11 0 661,-2 4-211</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45.536"/>
    </inkml:context>
    <inkml:brush xml:id="br0">
      <inkml:brushProperty name="width" value="0.05" units="cm"/>
      <inkml:brushProperty name="height" value="0.05" units="cm"/>
    </inkml:brush>
  </inkml:definitions>
  <inkml:trace contextRef="#ctx0" brushRef="#br0">13 31 11330,'-6'15'1727,"5"-13"-1595,0 0 0,0 1-1,0-1 1,1 0-1,-1 0 1,1 0 0,-1 0-1,1 1 1,0-1-1,0 0 1,0 0-1,0 0 1,0 1 0,2 3-1,-1-2 173,1 0 0,1 0 0,-1 0 0,1 0 0,5 7-1,-7-10-207,5 8 243,-1-1 0,9 19 0,-10-18-298,1 0-1,0 0 1,10 13-1,-6-9-29,-1 0 0,0 1 0,0 0-1,-2 0 1,0 1 0,6 20 0,-5-15-5,0-1-1,1 0 1,11 18 0,6 2 26,-15-25-22,-1 1 1,0 0-1,0 0 1,-2 1-1,0 0 1,7 24-1,14 105 141,-28-144-151,0-1-1,0 1 1,0-1-1,0 1 1,1-1-1,-1 1 1,0-1 0,0 0-1,0 1 1,0-1-1,1 1 1,-1-1-1,0 1 1,0-1 0,1 1-1,-1-1 1,0 0-1,1 1 1,-1-1-1,1 0 1,-1 1-1,0-1 1,1 0 0,-1 0-1,1 1 1,-1-1-1,1 0 1,-1 0-1,1 0 1,-1 1 0,1-1-1,-1 0 1,1 0-1,-1 0 1,1 0-1,-1 0 1,1 0 0,-1 0-1,1 0 1,-1 0-1,1 0 1,-1-1-1,1 1 1,-1 0 0,1 0-1,-1 0 1,1-1-1,-1 1 1,1 0 8,-1-1 0,1 1 1,-1 0-1,0 0 0,1 0 0,-1 0 1,1-1-1,-1 1 0,1 0 1,-1 0-1,0 0 0,1 0 0,-1 0 1,1 0-1,-1 0 0,1 0 0,-1 0 1,1 1-1,-1-1 0,0 0 0,1 0 1,-1 0-1,1 0 0,-1 1 0,0-1 1,1 0-1,-1 0 0,1 1 0,-1-1 1,3 6 104,-1-1 1,0 1-1,-1 0 1,1 0-1,0 11 1,1-3 2,32 194 462,-32-187-574,12 75 38,-15-96-39,0 0 0,0 0-1,0 0 1,0 0 0,0 1-1,0-1 1,0 0-1,0 0 1,0 0 0,0 0-1,0 0 1,0 1 0,0-1-1,0 0 1,1 0 0,-1 0-1,0 0 1,0 0 0,0 0-1,0 0 1,0 1 0,0-1-1,0 0 1,0 0-1,1 0 1,-1 0 0,0 0-1,0 0 1,0 0 0,0 0-1,0 0 1,1 0 0,-1 0-1,0 0 1,0 0 0,0 0-1,0 0 1,0 0 0,1 0-1,-1 0 1,0 0-1,0 0 1,0 0 0,0 0-1,1 0 1,-1 0 1,0 0-1,0 0 1,0 0-1,1 0 1,-1 0 0,0 0-1,0 0 1,1 0-1,-1 0 1,0 0-1,0 0 1,0 0 0,1 0-1,-1 0 1,0 0-1,0 0 1,0 0 0,1 0-1,-1 0 1,0 1-1,0-1 1,0 0-1,0 0 1,1 0 0,-1 0-1,0 0 1,0 1-1,0-1 1,0 0-1,0 0 1,1 0 0,-1 1-1,0-1 1,0 0-1,0 0 1,0 0 0,0 1-1,0-1 1,2 4 24,0 0 1,0 0 0,0 0-1,1-1 1,-1 1 0,1-1-1,6 6 1,-7-6-9,-1 1 0,1-1 0,0 0 0,-1 1 0,0-1 0,0 1 0,0 0 1,1 6-1,2 7 12,5 11-6,7 27 28,-7-22-62,-6-24 4,0 0-1,-1 0 1,1 11 0,-2-15 1,-1-3 0,0 1 1,0 0-1,0-1 1,0 1-1,1-1 1,-1 1-1,1 0 1,0-1 0,2 5-1,-2-6 3,0-1 0,1 1 1,-1-1-1,0 1 0,1-1 0,-1 0 0,0 0 0,1 0 0,-1 1 0,1-1 1,-1-1-1,0 1 0,1 0 0,-1 0 0,1 0 0,-1-1 0,3 0 0,4 0-2,9 0 10,1 1-1,-1 2 1,1-1-1,-1 2 1,30 8-1,-42-10 6,1 0 0,-1-1 1,1 0-1,-1 0 0,1 0 0,-1-1 0,1 0 0,-1 0 0,0 0 0,0 0 0,1-1 0,7-4 0,30-6 0,-21 11-10,33 1 0,-33 1-1,37-4 0,-45 1-129,-1-1 1,0-1-1,0-1 1,-1 1 0,1-2-1,18-11 1,16-6-135,19 4 246,-56 16 23,0-1-1,1 1 1,-1 0-1,1 1 0,-1 0 1,1 1-1,0 0 1,-1 1-1,1 0 1,0 1-1,0 0 0,-1 1 1,20 5-1,13 10 24,-33-12-15,0-1 0,0 0 0,0 0 1,0-1-1,14 2 0,-19-5-14,0-1 1,0 1-1,0-1 0,-1 0 0,1-1 0,-1 1 0,1-1 0,-1 0 1,8-4-1,18-7 8,-11 7 36,0-1-1,-1-1 0,0-1 1,29-18-1,-20 11 72,-24 14-109,1 0-1,0 0 1,-1 1-1,1-1 1,0 1-1,0 0 1,0 0-1,1 0 0,-1 1 1,0-1-1,6 1 1,-3 1 27,-6 0-34,-1-1-1,0 0 1,1 0-1,-1 0 0,0 0 1,0 0-1,1 0 1,-1 0-1,0 0 1,1 0-1,-1 0 1,0 0-1,1 0 1,-1 0-1,0 0 1,0 0-1,1 0 1,-1 0-1,0 0 1,1 0-1,-1 0 1,0-1-1,0 1 1,1 0-1,-1 0 1,0 0-1,0-1 1,1 1-1,-1 0 1,0 0-1,0 0 0,0-1 1,1 1-1,-1 0 1,0 0-1,0-1 1,0 1-1,0 0 1,0-1-1,0 1 1,0 0-1,1 0 1,-1-1-1,0 1 1,0 0-1,0-1 1,0 1-1,0 0 1,0-1-1,0 1 1,0 0-1,-1 0 1,1-1-1,6-34 1,-2 0 0,-1-50 1,-1 8-2,14-374 359,-31 265-293,8 131 164,6 21 166,1 1 0,2-1 0,1 1 0,2-1 0,9-33 0,-8 44 182,-4 13-549,1-1-1,-1 1 1,0-17 0,-4 23-296,1 3 80</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48.912"/>
    </inkml:context>
    <inkml:brush xml:id="br0">
      <inkml:brushProperty name="width" value="0.05" units="cm"/>
      <inkml:brushProperty name="height" value="0.05" units="cm"/>
    </inkml:brush>
  </inkml:definitions>
  <inkml:trace contextRef="#ctx0" brushRef="#br0">133 185 18540,'1'0'112,"-1"-1"0,0 1 1,1-1-1,-1 1 0,0-1 0,1 1 0,-1-1 1,0 1-1,1-1 0,-1 1 0,1 0 0,-1-1 1,1 1-1,-1 0 0,1 0 0,-1-1 0,1 1 1,-1 0-1,1 0 0,-1 0 0,1-1 0,0 1 1,-1 0-1,1 0 0,0 0 0,23-3 694,-11 1-205,45-12 95,0-2 1,66-29 0,-63 22-472,103-26 0,-155 47-245,1 1 0,-1 1 0,11-1 0,-14 1-11,-35 17 31,-28 7 19,0-2 0,-2-3 0,-1-2 0,-70 10 0,-22-12 30,151-15-49,1 0 0,0 0 0,0 0 0,0 0 0,-1 0 0,1 0 0,0 0 0,0 0-1,0 0 1,-1 0 0,1 0 0,0 0 0,0 0 0,0 0 0,-1 0 0,1 0 0,0 0 0,0 0-1,0 0 1,-1 0 0,1 0 0,0 0 0,0 1 0,0-1 0,0 0 0,-1 0 0,1 0-1,0 0 1,0 0 0,0 0 0,0 1 0,0-1 0,-1 0 0,1 0 0,0 0 0,0 1 0,0-1-1,0 0 1,0 0 0,0 1 0,10 1-10,5-4 5,-1 0 0,-1-1 0,1 0 0,0-1 0,-1-1 0,20-9 0,77-46-59,-80 43 31,65-40-498,-121 75 554,0-2 1,-1-1-1,-1-1 0,0-1 0,-1-1 1,0-2-1,-1-1 0,0-1 0,0-2 1,-54 5-1,69-11-75,0 0-1,0 0 1,0-2-1,0 0 1,0 0 0,-20-7-1,15 1-87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8.918"/>
    </inkml:context>
    <inkml:brush xml:id="br0">
      <inkml:brushProperty name="width" value="0.05" units="cm"/>
      <inkml:brushProperty name="height" value="0.05" units="cm"/>
    </inkml:brush>
  </inkml:definitions>
  <inkml:trace contextRef="#ctx0" brushRef="#br0">51 1 14611,'-5'12'4800,"-10"26"-2243,-10 45 0,23-75-2436,1 0 0,0 0 0,0 0 0,0 0-1,1 1 1,1-1 0,-1 0 0,3 11 0,-2-17-101,0 0 1,-1 0 0,1 0 0,0 0 0,0 0 0,0-1-1,0 1 1,1 0 0,-1 0 0,0-1 0,1 1 0,-1-1 0,1 1-1,0-1 1,-1 1 0,1-1 0,0 0 0,0 0 0,0 0-1,0 0 1,0 0 0,0-1 0,0 1 0,0-1 0,0 1 0,0-1-1,1 1 1,-1-1 0,0 0 0,0 0 0,0 0 0,0-1-1,1 1 1,-1 0 0,3-2 0,9-1 17,-1-1-1,0-1 1,0 0 0,-1 0-1,1-2 1,-1 1 0,0-2-1,12-8 1,-9 5-15,1 1 0,1 0 1,22-9-1,-38 19-23,0-1 0,0 1 0,0-1 0,0 1 0,-1 0 0,1-1 0,0 1 0,0 0 0,0 0 0,0 0 0,0-1 0,0 1 0,0 0 0,0 0 0,1 1 0,-1-1 0,0 0 0,0 0-1,-1 0 1,1 1 0,0-1 0,0 0 0,0 1 0,0-1 0,0 1 0,0-1 0,0 1 0,1 1 0,-2-1 1,1 1-1,0-1 1,0 1-1,-1 0 1,1 0-1,-1-1 1,0 1-1,1 0 1,-1 0 0,0-1-1,0 1 1,0 0-1,0 0 1,-1 2-1,-1 8-41,0-1-1,-1 1 1,-8 18-1,6-20-114,-2 8-746,7-18 852,0 0-1,0 0 1,0 0 0,0 0 0,0 0 0,0 0 0,0-1 0,1 1-1,-1 0 1,0 0 0,0 0 0,0 0 0,0 0 0,0 0-1,1 0 1,-1 0 0,0 0 0,0 0 0,0 0 0,0 0 0,1 0-1,-1 0 1,0 0 0,0 0 0,0 0 0,0 0 0,0 0 0,1 0-1,-1 0 1,0 0 0,0 0 0,0 1 0,0-1 0,0 0 0,0 0-1,1 0 1,-1 0 0,0 0 0,0 0 0,0 0 0,0 0 0,0 1-1,0-1 1,0 0 0,0 0 0,0 0 0,1 0 0,-1 0-1,0 1 1,0-1 0,0 0 0,0 0 0,0 0 0,0 0 0,0 1-1,0-1 1,0 0 0,0 0 0,0 0 0,0 0 0,0 0 0,0 1-1,0-1 1,-1 0 0,15-7-735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4.574"/>
    </inkml:context>
    <inkml:brush xml:id="br0">
      <inkml:brushProperty name="width" value="0.05" units="cm"/>
      <inkml:brushProperty name="height" value="0.05" units="cm"/>
    </inkml:brush>
  </inkml:definitions>
  <inkml:trace contextRef="#ctx0" brushRef="#br0">2 889 14731,'0'1'82,"-1"-1"0,1 1 0,0 0 0,0 0 0,-1 0 0,1 0 0,0 0 0,0 0-1,0 0 1,0 0 0,0-1 0,0 1 0,1 0 0,-1 0 0,0 0 0,0 0 0,1 0 0,-1 0 0,0-1 0,1 1 0,-1 0 0,1 0-1,-1 0 1,1-1 0,-1 1 0,1 0 0,0 0 0,2-1 28,0 0 0,0 0 0,-1-1 0,1 1 0,0-1 1,-1 0-1,1 0 0,-1 0 0,1 0 0,3-2 0,156-78 1805,13-6-1023,29 1-334,275-78 0,233 4-448,-522 129-96,338-62-20,-9-41 154,-366 83 63,-133 48-12,-20 3-195,0 0 1,0 1-1,0-1 0,0 0 1,0 1-1,0-1 0,0 0 1,-1 1-1,1-1 1,0 0-1,0 0 0,0 1 1,0-1-1,0 0 0,0 1 1,-1-1-1,1 0 1,0 0-1,0 0 0,0 1 1,-1-1-1,1 0 0,0 0 1,0 0-1,-1 1 0,1-1 1,0 0-1,0 0 1,-1 0-1,-28 20 138,26-19-195,1 0 1,0-1 0,-1 1 0,1 0 0,-1-1 0,1 1-1,-1-1 1,0 0 0,1 0 0,-1 0 0,1 0 0,-1 0-1,1 0 1,-1-1 0,-4-1 0,0 0-36,1-1 1,0 0-1,0 0 1,-10-7-1,-13-11-158</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14.059"/>
    </inkml:context>
    <inkml:brush xml:id="br0">
      <inkml:brushProperty name="width" value="0.05" units="cm"/>
      <inkml:brushProperty name="height" value="0.05" units="cm"/>
    </inkml:brush>
  </inkml:definitions>
  <inkml:trace contextRef="#ctx0" brushRef="#br0">133 160 15011,'-10'-1'453,"-3"0"-213,1-1 0,0 2 0,-1 0-1,1 0 1,-1 1 0,-12 3-1,24-4-202,0 1 0,0-1 0,-1 1 0,1-1 0,0 1 0,0 0 0,0-1 0,0 1 0,0 0 0,0 0 0,0 0 0,0 0 0,0 0 0,0 0-1,0 0 1,0 0 0,1 0 0,-1 0 0,0 1 0,1-1 0,-1 0 0,1 0 0,0 1 0,-1-1 0,1 0 0,0 1 0,0-1 0,0 0 0,0 1 0,0-1 0,0 0 0,0 1-1,0-1 1,0 0 0,1 1 0,0 1 0,0 4 102,2 1 0,-1-1 0,1 1 0,8 13 0,1 1 161,2 0 0,17 22 1,-26-37-234,1 0 0,0-1 1,1 1-1,0-1 0,-1-1 1,2 1-1,-1-1 0,1-1 0,13 7 1,-18-9-43,0-1 1,0 0-1,1 0 1,-1-1-1,0 1 1,1-1-1,-1 1 1,0-1-1,1 0 1,-1-1-1,1 1 1,-1 0-1,0-1 1,1 0-1,-1 0 1,0 0-1,6-2 1,-4 0 18,0 0 0,-1 0 0,1-1 1,-1 0-1,1 0 0,-1 0 0,0 0 1,-1 0-1,7-9 0,-1-2 77,-1-1 1,-1 0-1,0 0 1,0 0-1,-2-1 0,4-18 1,-6 21 12,-1-1 0,0 0 0,-1 0 0,-1 0 0,0 0 0,-1 0 0,-4-24-1,4 34-80,-1 0-1,1 0 1,-1 0-1,0 0 1,-1 0-1,1 0 1,-1 1-1,0-1 1,0 1-1,-6-7 1,6 8-27,0 1 0,0-1 0,0 1 0,0 0 0,0 0 0,0 1 0,-1-1 0,1 1 0,-1-1 0,1 1 0,-1 0 0,0 0 0,1 1 0,-1-1 0,0 1 0,-7 0 0,3 0-33,-1 1-1,0 0 1,0 1 0,1 0-1,-1 0 1,1 1 0,-1 0 0,1 1-1,0-1 1,0 1 0,0 1-1,1 0 1,0 0 0,0 0-1,0 1 1,0 0 0,1 0 0,-11 15-1,16-20 25,0 0 0,1 0 0,-1 0 0,0 0-1,1 0 1,-1 1 0,0-1 0,1 0 0,-1 0 0,1 1 0,0-1-1,-1 0 1,1 1 0,0-1 0,0 0 0,0 1 0,0-1 0,0 0-1,0 1 1,0-1 0,1 0 0,-1 1 0,0-1 0,1 0-1,-1 0 1,1 1 0,-1-1 0,1 0 0,0 0 0,-1 0 0,1 1-1,0-1 1,0 0 0,0 0 0,0 0 0,0-1 0,0 1-1,0 0 1,0 0 0,2 1 0,17 4-24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8.877"/>
    </inkml:context>
    <inkml:brush xml:id="br0">
      <inkml:brushProperty name="width" value="0.05" units="cm"/>
      <inkml:brushProperty name="height" value="0.05" units="cm"/>
    </inkml:brush>
  </inkml:definitions>
  <inkml:trace contextRef="#ctx0" brushRef="#br0">1 25 13339,'-1'-7'408,"2"-9"2938,3 15-1350,2 9-429,-2-2-1125,-1 1-1,1-1 0,-2 1 0,1 0 1,-1 0-1,3 14 0,3 49 64,-5-39-398,44 304 460,-38-276-438,-6-38-54,0 1 0,2-1-1,8 26 1,-12-45-24,0 1-1,0 0 1,1-1-1,-1 1 1,1-1-1,0 1 1,0-1-1,0 0 1,0 0-1,0 0 1,0 0-1,1 0 1,-1 0-1,0-1 1,1 1-1,0-1 1,-1 0-1,1 0 1,0 1-1,-1-2 1,1 1-1,0 0 1,0-1-1,0 1 1,0-1 0,0 0-1,0 0 1,4 0-1,8-1 47,1-2 0,-1 1 1,0-2-1,19-6 0,-7 2-162,-16 6 67,0 0-1,1 0 1,-1 1 0,1 1 0,-1 0-1,15 1 1,66 16 19,-73-13-13,-16-3-1,1-1 0,-1 0-1,1 0 1,-1 0 0,1 0-1,-1 0 1,1-1 0,-1 0 0,1 0-1,-1 0 1,1 0 0,-1 0-1,0-1 1,0 1 0,0-1 0,0 0-1,0 0 1,0 0 0,5-5-1,15-9 42,-21 15-215,0 0 0,0 1 1,0-1-1,0 0 1,0 1-1,0 0 0,1-1 1,-1 1-1,0 0 1,0 0-1,4 1 0,-13-14-625,5 7 264</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29.915"/>
    </inkml:context>
    <inkml:brush xml:id="br0">
      <inkml:brushProperty name="width" value="0.05" units="cm"/>
      <inkml:brushProperty name="height" value="0.05" units="cm"/>
    </inkml:brush>
  </inkml:definitions>
  <inkml:trace contextRef="#ctx0" brushRef="#br0">17 1176 13571,'-1'1'138,"0"0"1,-1 0-1,1 0 0,0 0 0,0 0 1,0 0-1,0 0 0,0 0 1,0 1-1,0-1 0,1 0 1,-1 0-1,0 1 0,1-1 1,-1 1-1,0 2 0,1-4-108,0 0 0,0 0 0,0 1 0,0-1 0,1 0 0,-1 0-1,0 0 1,0 0 0,0 1 0,0-1 0,1 0 0,-1 0 0,0 0 0,0 0 0,1 0 0,-1 0-1,0 1 1,0-1 0,0 0 0,1 0 0,-1 0 0,0 0 0,0 0 0,1 0 0,-1 0-1,0 0 1,0 0 0,1 0 0,-1 0 0,0 0 0,0 0 0,1-1 0,18-5 823,411-220 2717,19-9-2876,-287 163-569,3 6-1,2 8 1,334-69 0,-444 116-124,488-111 11,-292 36 18,113-30-32,-280 100-8,-49 10-80,-29 5-36,-9 2-76,-297 97-1321,53-15 686,-456 101 18,184-58 812,12 39 52,313-78 67,150-65-44,1 2 1,-53 41 0,93-64-69,-14 11 33,0 1 0,-15 17 0,27-27-30,0 0-1,0 0 0,1 0 1,0 0-1,0 0 0,0 1 1,0-1-1,0 1 0,0 0 1,1 0-1,0-1 0,0 1 1,0 0-1,0 0 0,1 0 1,-1 0-1,1 6 0,1-7-5,-1-1 1,1 0-1,-1 0 0,1-1 1,0 1-1,0 0 0,0 0 1,0 0-1,0 0 0,1-1 1,-1 1-1,0-1 0,1 1 1,-1-1-1,1 1 0,0-1 1,-1 0-1,1 0 0,0 0 1,0 0-1,3 2 0,2-1-8,-1 0 1,1 0-1,0 0 0,0-1 0,13 1 0,4-1-8,0-2-1,0-1 0,0-1 1,0-1-1,45-13 1,121-52-44,-129 45 42,1285-538-953,-1003 399 515,-259 117 196,150-109 1,-190 119 157</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42.318"/>
    </inkml:context>
    <inkml:brush xml:id="br0">
      <inkml:brushProperty name="width" value="0.05" units="cm"/>
      <inkml:brushProperty name="height" value="0.05" units="cm"/>
    </inkml:brush>
  </inkml:definitions>
  <inkml:trace contextRef="#ctx0" brushRef="#br0">1 611 14883,'0'1'61,"0"-1"-1,0 0 0,0 1 1,0-1-1,-1 0 1,1 1-1,0-1 0,0 1 1,0-1-1,0 0 1,0 1-1,0-1 0,0 1 1,0-1-1,0 0 1,1 1-1,-1-1 0,0 1 1,0-1-1,0 0 1,0 1-1,0-1 0,1 0 1,-1 1-1,0-1 0,0 0 1,1 1-1,-1-1 1,0 0-1,1 0 0,-1 1 1,0-1-1,0 0 1,1 0-1,-1 1 0,1-1 1,-1 0-1,1 0 1,19-1 1325,20-14-43,323-198 1198,-160 86-2396,246-105-260,-426 221 25,-18 7 44,0 1 0,0 0 0,0 1 1,1-1-1,0 1 0,-1 0 0,1 1 0,0-1 0,9 0 0,-14 2 46,-1 0 0,0 0-1,0 0 1,0 0 0,0 0 0,0 0 0,0 0 0,0 0-1,1 0 1,-1 0 0,0 0 0,0 0 0,0 0-1,0 0 1,0 0 0,0 0 0,0 0 0,0 0-1,0 0 1,1 0 0,-1 1 0,0-1 0,0 0-1,0 0 1,0 0 0,0 0 0,0 0 0,0 0-1,0 0 1,0 0 0,0 1 0,0-1 0,0 0 0,0 0-1,0 0 1,0 0 0,0 0 0,0 0 0,0 0-1,0 1 1,0-1 0,0 0 0,0 0 0,0 0-1,0 0 1,0 0 0,0 0 0,0 0 0,0 0-1,0 1 1,0-1 0,0 0 0,0 0 0,0 0 0,0 0-1,-4 3-117</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1.615"/>
    </inkml:context>
    <inkml:brush xml:id="br0">
      <inkml:brushProperty name="width" value="0.05" units="cm"/>
      <inkml:brushProperty name="height" value="0.05" units="cm"/>
    </inkml:brush>
  </inkml:definitions>
  <inkml:trace contextRef="#ctx0" brushRef="#br0">2777 21 11626,'-59'0'696,"-93"-12"-1,76 5-621,58 6-343,-1 1 0,1 0 0,-1 2 0,1 0 0,0 1 0,-1 1 0,1 1 0,-30 12 0,-6 8-730,-72 43 0,80-42 1304,-327 195 3495,12-8-1739,-14 11-1835,19 27-241,282-192 44,4 3 0,2 3 1,-100 122-1,140-149 46,1 0 0,2 2 0,2 1 0,1 1 0,3 1 0,1 0 0,2 1 0,2 1-1,-10 61 1,20-79-57,2 0 0,1 0 1,1 0-1,1 0 0,1 0 0,2 0 0,1-1 0,1 1 0,1-1 0,1 0 0,1-1 0,2 0 0,0 0 0,2-2 0,0 1 0,2-1 0,0-1 0,2-1 0,0 0 0,1-1 0,2-1 0,39 31 0,-39-36-17,1-1-1,0-1 1,0-1-1,2 0 1,-1-2 0,1-1-1,41 10 1,-32-12-12,1-2 0,0 0 0,1-3 1,-1 0-1,38-6 0,-16-2-28,0-3 1,-1-3-1,0-1 0,-1-4 1,-1-1-1,77-41 0,19-23-113,214-161 0,-83 11 140,-17-21 149,-231 224-119,62-66 38,-6-4 0,-3-4-1,-6-3 1,93-165 0,-146 225-33,-2-1 0,26-75-1,-40 94 3,-1 0 0,-2 0-1,-1-1 1,-1 0-1,0-56 1,-4 75-34,-1-1 1,-1 1-1,1 0 0,-2 0 1,0 0-1,0 0 0,0 0 1,-2 0-1,1 1 0,-1 0 1,-1 0-1,0 0 1,0 1-1,-1 0 0,0 0 1,-1 0-1,0 1 0,0 0 1,-1 1-1,0 0 0,0 0 1,-12-6-1,1 2-50,-1 1-1,0 0 1,-1 2-1,1 1 1,-2 0 0,1 2-1,-1 0 1,0 1-1,0 2 1,-25 0 0,-80 11-155</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32.075"/>
    </inkml:context>
    <inkml:brush xml:id="br0">
      <inkml:brushProperty name="width" value="0.05" units="cm"/>
      <inkml:brushProperty name="height" value="0.05" units="cm"/>
    </inkml:brush>
  </inkml:definitions>
  <inkml:trace contextRef="#ctx0" brushRef="#br0">0 2653 16075,'1'0'59,"0"0"-1,0-1 0,0 1 1,0 0-1,0 0 0,0-1 1,0 1-1,0 0 0,0 0 1,0 0-1,0 0 0,-1 0 1,1 0-1,0 0 0,0 1 1,0-1-1,0 0 0,0 0 1,0 1-1,0-1 0,0 1 0,0-1 1,-1 1-1,1-1 0,0 1 1,0-1-1,-1 1 0,1 0 1,0 0-1,17 28 589,-7-10-363,30 52 410,-32-53-488,0-2 0,1 1 0,0-1 0,2-1 0,17 20 0,-27-34-180,-1 0 0,0 0 0,1 0 0,-1 0 0,1 0 0,-1 0 0,1-1 1,0 1-1,-1-1 0,1 1 0,0-1 0,-1 1 0,1-1 0,0 0 0,0 0 0,-1 0 0,1 0 1,3 0-1,33-11 599,-32 9-508,0 0 1,0 0 0,0 0 0,11-1-1,0 4-15,1 1 0,-1 0 0,0 2 0,0 0 0,31 11 0,11 3-56,-15-10-29,0-1 1,0-3 0,89-2-1,-36-1 68,-74 0-24,0 2 1,25 6-1,-34-5-29,0-1-1,0-1 1,0 0-1,1-1 1,-1 0-1,1-1 1,-1-1-1,23-4 1,-3-3-2,286-61 100,-280 61-123,1 0 0,-2-3 0,1-1 0,-1-2 0,62-33 0,-51 19-5,-2-2 0,-1-2 0,66-58 0,-82 63 11,73-69 16,-88 79-24,0-1 0,-1-1 0,23-38 0,-18 22-4,2-1-7,-2 0 0,-2-1 0,26-77 0,-27 58-4,3 1 0,26-53-1,63-100 41,-94 180-23,1 0-1,2 1 1,0 1 0,2 1 0,1 1 0,24-23 0,-42 45-3,0 0 0,0 0 0,-1 0 0,1 0 0,0 1 0,0-1 1,1 1-1,-1 0 0,0 0 0,0 0 0,1 0 0,-1 1 0,0-1 0,1 1 0,3 0 1,4 0 2,0 2 0,0-1 1,15 5-1,28 3 61,-50-8-53,0-1 1,1 0-1,-1-1 1,0 1-1,0-1 1,1 0-1,-1 0 1,0 0-1,0 0 1,6-4-1,-2 1 60,0-1 0,0-1-1,-1 1 1,0-1 0,0-1 0,8-9 0,34-48 402,-19 23-234,5-3 18,63-59-1,-87 90-215,0 0 0,-1-1 1,0 0-1,-1-1 1,0 0-1,-1 0 1,-1-1-1,5-18 1,-5 15 6,1 1-1,0-1 1,2 1 0,0 1 0,15-20 0,20-13 37,-21 23-22,22-29-1,-43 51-28,0 0-1,-1 0 0,1 0 0,2-10 0,5-10 259,-9 23-284,1 0 0,0 0 0,0 0 1,0 0-1,0 1 0,0-1 0,0 0 0,0 1 1,0 0-1,1-1 0,-1 1 0,0 0 0,1 0 1,-1 1-1,1-1 0,4-1 0,-2 1 9,0 0 0,-1 1-1,1-1 1,0 1 0,0 0-1,0 0 1,0 1 0,6 1-1,-8-1-19,-1 1 0,0-1 1,1 1-1,-1 0 0,0 0 0,0 0 0,-1 0 0,1 0 0,0 1 0,-1-1 0,1 0 0,-1 1 1,1 0-1,-1-1 0,0 1 0,1 4 0,14 23 8,5-6-4,-4-6-4,0 2-1,-1 0 1,-1 0-1,-1 2 1,17 34-1,-20-32 2,0 1-1,2-1 1,0-1-1,2 0 1,0-1-1,34 37 1,-6-15-17,66 91-1,-42-47 29,-33-45-4,-2 1-1,-2 1 1,30 62 0,-29-45-16,-16-33 9,-1 2 1,13 39-1,62 207-3,-72-231-1,2 1 0,36 64 0,-5-11 0,-31-59 2,48 116-5,-59-134 5,-1 0-1,-2 1 1,0-1-1,-1 1 1,0 26-1,-3-17 1,1-10 6,-1-1-1,-1 0 0,-1 0 1,-1 0-1,-2 0 0,-8 35 0,6-40-8,1 0 0,1 1 0,0 0 0,1 0 0,1 0 0,1 0 0,0 1 0,2-1 0,2 22 0,-2-30 5,0-1 0,0 0 0,-1 0 0,0 0 1,-1 0-1,-3 15 0,3-19-1,0-1-1,-1 1 1,0 0 0,0-1 0,0 1-1,0-1 1,-1 0 0,0 1-1,0-1 1,0-1 0,0 1 0,0 0-1,-6 4 1,8-8-1,1 1-1,0-1 1,-1 0 0,1 1 0,0-1-1,0 1 1,0-1 0,-1 1 0,1-1-1,0 1 1,0-1 0,0 1-1,0-1 1,0 0 0,0 1 0,0-1-1,0 1 1,0-1 0,0 1 0,0-1-1,0 1 1,0-1 0,0 1-1,0-1 1,1 1 0,-1-1 0,0 1-1,0-1 1,1 0 0,-1 1 0,0-1-1,0 1 1,1-1 0,-1 0-1,1 1 1,-1-1 0,0 0 0,1 1-1,-1-1 1,1 0 0,-1 0 0,1 1-1,24 15-10,-20-13 10,6 4 4,0 0 1,1-1-1,-1 0 0,1-1 1,16 4-1,-22-8-2,-1 1 1,1-1-1,0-1 0,0 1 1,-1-1-1,1 0 0,0 0 1,0-1-1,0 1 0,-1-1 1,1-1-1,0 1 0,-1-1 1,6-2-1,8-7 2,-1 0 0,0-1-1,-1 0 1,20-20 0,-4 4 12,-4 2-14,-2-2-1,-1-1 1,-1-1-1,37-58 1,-23 36-57,3 1 0,72-69 0,-97 104 67,-10 10-10,0-1 0,0 1 0,-1-1 0,0-1 0,0 1 0,0-1 0,-1 0 0,0 0 0,-1-1 1,6-15-1,18-42-13,-25 57 7,1 1 1,0-1-1,0 1 0,1 0 1,0 1-1,8-10 1,-7 9 2,0 0-1,0-1 1,-1 1 0,8-18 0,5-29-54,20-101 0,-37 149 34,-1 0-1,0 0 1,0 1 0,-1-1-1,1 0 1,-1 1 0,-1-1-1,1 1 1,-1-1 0,-1 1-1,-4-11 1,25-1-54,-18 18 77,1 0 0,0 0-1,0 0 1,0 0 0,-1 0 0,1 1 0,0-1 0,0 0 0,0 0-1,-1 1 1,1-1 0,0 1 0,-1-1 0,1 0 0,0 1 0,-1-1-1,1 1 1,0 0 0,-1-1 0,1 1 0,-1-1 0,1 2 0,6 4 8,-5-6-6,0 1 0,-1-1 0,1 0 0,0 0 0,0 1-1,0-1 1,0-1 0,0 1 0,0 0 0,0 0 0,0-1 0,2 0 0,-3 0-3,0 1 0,0-1 1,0 1-1,0 0 0,0-1 1,0 1-1,0 0 0,0 0 1,0-1-1,0 1 0,0 0 1,0 0-1,1 0 0,-1 0 1,0 1-1,0-1 0,0 0 1,0 0-1,0 1 0,0-1 1,0 0-1,0 1 0,0-1 1,0 1-1,0 0 0,0-1 1,-1 1-1,1 0 0,0-1 1,0 1-1,0 0 0,-1 0 1,1 0-1,-1 0 0,1-1 1,0 1-1,-1 0 0,1 0 1,-1 1-1,4 9 0,-1 1 1,0-1-1,2 23 1,-4-23 8,0 1-1,2 0 1,4 15 0,17-1 10,-6 11-19,-16-30 0,1-1 0,-1 0 1,1 0-1,1 0 0,-1 0 0,1-1 0,0 1 0,0-1 0,8 7 0,-10-11 1,0 1 0,1-1 0,-1 0 0,1 0 0,-1-1 0,1 1-1,-1 0 1,1-1 0,0 0 0,-1 1 0,1-1 0,-1 0 0,1 0 0,0-1 0,-1 1-1,1 0 1,4-2 0,43-16 13,-21 5-24,5-3 14,1 1 0,1 1 0,71-16 0,-76 27-22,-25 3 18,0 0-1,-1-1 0,1 0 0,0 1 0,-1-2 0,1 1 0,-1-1 0,0 0 0,1 0 1,-1 0-1,0-1 0,9-6 0,-9 5 0,0 0 0,-1 0 0,1-1 1,-1 1-1,0-1 0,-1 0 0,1 0 0,-1-1 1,0 1-1,0-1 0,0 0 0,-1 1 0,0-1 1,0 0-1,-1 0 0,2-8 0,-3 4-46,0 0-1,0 1 1,-1-1-1,0 1 1,0-1-1,-1 1 1,-1-1 0,1 1-1,-9-17 1,-21-48-232,-4 2-1,-88-132 1,113 186 191,1-1-1,1 1 0,0-2 1,-8-28-1,8 22-9,-21-42-1,4 25 12,-34-43 0,-1 0-70,-96-143-849,141 203 897,1-1 1,-17-44-1,23 48-19,-1 0 0,-1 0-1,-1 1 1,-26-35 0,18 37 55,0 0 1,-2 2 0,0 0 0,-1 1 0,-49-26-1,44 26 71,0 0 1,0-2-1,2-1 0,-24-23 0,-53-79 41,30 34 51,67 81-64,-1 0 0,2-1 1,-1 1-1,1-1 0,-7-15 0,10 20-19,1 0 0,1 0 1,-1 0-1,0 0 0,1 0 0,-1 0 0,1 0 0,0 0 1,0 0-1,0 0 0,0 0 0,1 0 0,-1 0 1,1 0-1,0 0 0,-1 1 0,1-1 0,1 0 0,-1 0 1,0 1-1,4-6 0,4-4-8,1 1-1,1 0 1,0 0 0,0 1 0,1 0-1,1 1 1,-1 1 0,1 0 0,1 0-1,-1 2 1,17-7 0,18-4-10,98-23 1,-109 32 12,114-22 22,-131 28-20,0 0-1,1 1 0,-1 1 1,0 1-1,30 5 1,76 30 14,-82-22-26,635 178 728,-555-158-611,-1 6 0,134 63 0,6-6 0,-55-24-54,-161-54-43,-2 2 0,60 38 0,-57-28-10,137 93 3,-141-91-5,-1 1 1,40 44-1,-16-7 11,-3-2 22,93 78 1,-112-112-10,-1 1 0,-3 3 0,67 78 0,62 123 98,-131-177 117,62 132 0,-89-164-193,-1 1 0,-1 1 0,-2 0 0,-1 0 0,5 57 0,-11-63-17,-1 0-1,-1 0 0,-1 0 1,-1-1-1,-2 1 1,-1 0-1,-13 39 1,-1-14 59,-29 57 1,42-95-89,-1 0 0,-1-1 1,0 0-1,-1 0 0,0-1 0,0 0 0,-2-1 0,-23 18 1,33-28-8,0 1 1,0-1 0,0 0-1,0 0 1,0 0 0,0 0 0,0-1-1,0 1 1,-1-1 0,1 1 0,-3-1-1,4 0 4,1 0 0,0 0 0,-1 0 0,1 0 0,0 0 0,-1 0 0,1 0-1,0 0 1,-1 0 0,1-1 0,0 1 0,-1 0 0,1 0 0,0 0 0,-1 0 0,1-1-1,0 1 1,0 0 0,-1 0 0,1-1 0,0 1 0,0 0 0,0 0 0,-1-1 0,1 1 0,0 0-1,0-1 1,0 0-3,0 0 1,-1 0-1,1 0 0,1 0 0,-1 0 0,0-1 0,0 1 0,0 0 0,0 0 0,1 0 0,-1 0 1,1 0-1,-1 0 0,1-1 0,3-4-16,-1 0 1,1-1 0,1 1-1,-1 1 1,1-1 0,0 1-1,0-1 1,1 1 0,0 1-1,0-1 1,0 1-1,0 0 1,9-4 0,-4 3-14,0 1 0,1-1 0,-1 2 0,1 0 0,0 0 0,0 1 0,17-1 0,-8 1-61,0 0 0,30-9-1,-39 8 111,-9 3-14,-1-1-1,0 1 1,1 0-1,-1 0 1,1 0-1,-1 0 0,1 1 1,-1-1-1,0 1 1,1-1-1,-1 1 1,0 0-1,1 0 1,-1 0-1,0 0 1,0 0-1,0 1 0,0-1 1,0 1-1,0-1 1,0 1-1,2 3 1,-3-4-1,1 1 1,0 0-1,0 0 0,0-1 1,0 1-1,0-1 1,0 1-1,1-1 1,-1 0-1,0 0 0,1 0 1,-1 0-1,0-1 1,1 1-1,-1 0 1,1-1-1,-1 0 0,1 0 1,3 0-1,5-2 4,-1-1 0,0 0-1,0 0 1,19-10-1,-18 7 1,1 1 0,0 1 0,14-4-1,-21 7-1,0 0 0,0 0 0,0 0 0,0 1 0,0 0 0,0 0 0,0 1 0,-1-1 0,1 1 0,0 0 0,0 0 0,8 4-1,-7-3 12,-2 1-1,1 1 0,0-1 0,-1 0 0,1 1 0,-1 0 0,0 0 0,0 1 0,-1-1 0,7 10 0,7 17 82,-13-23-54,0 0 1,0-1 0,1 1-1,0-1 1,9 11 0,-13-17-28,1 1-1,0-1 1,0 0 0,-1 1-1,1-1 1,0 0 0,0 0-1,0 0 1,0-1 0,0 1 0,0 0-1,0-1 1,1 1 0,-1-1-1,0 0 1,0 1 0,0-1-1,0 0 1,1 0 0,-1-1 0,0 1-1,0 0 1,0-1 0,0 0-1,0 1 1,1-1 0,1-1-1,8-5 16,0 0 0,-1 0 0,0-1 0,-1-1 0,1 0-1,13-16 1,-14 15-23,-1 0 0,1 1 0,1 0 0,-1 1-1,2 0 1,16-9 0,-26 16-5,0 0 0,0 0 0,0 1 0,1-1 0,-1 0 0,0 1 0,1 0 0,-1 0 0,1-1 0,-1 1 0,0 1 0,1-1 0,-1 0 0,0 1 0,1-1 0,-1 1 0,0-1 0,1 1 0,-1 0 0,0 0 0,0 0 0,0 1 0,0-1 0,0 0 0,0 1 0,0-1 0,0 1 0,-1 0 0,3 2 0,4 7-4,-1-1 0,0 1 0,0 0 0,7 19 0,4 6-2,-16-34 7,-1 1 0,1-1 1,0 0-1,0 1 1,0-1-1,1 0 1,-1 0-1,0-1 1,1 1-1,-1-1 1,1 1-1,0-1 0,-1 0 1,1 1-1,0-2 1,0 1-1,0 0 1,0 0-1,0-1 1,0 0-1,0 1 1,0-1-1,0 0 0,0-1 1,0 1-1,0 0 1,-1-1-1,1 0 1,0 0-1,0 0 1,3-1-1,10-5 7,0 0 0,-1-1 0,0 0 0,16-13-1,-20 14-2,26-19 20,46-29 2,-75 51-28,0 0 0,1 0 1,-1 0-1,1 1 0,0 0 0,0 1 1,0 0-1,10-1 0,-17 3 1,0 0 0,0 0-1,0 0 1,0 0 0,0 0 0,0 1-1,0-1 1,1 1 0,-1-1 0,-1 1-1,1-1 1,0 1 0,0 0 0,0 0-1,0 0 1,0 0 0,-1 1-1,1-1 1,0 0 0,-1 1 0,3 2-1,-1 1-1,0 0-1,0 0 0,-1 1 0,0-1 0,0 1 0,1 6 1,-1-7 4,-1 0 1,0-1 0,1 1 0,0 0 0,0-1 0,1 1-1,5 7 1,-8-11-1,0-1 0,1 0 0,-1 1 1,1-1-1,-1 0 0,0 1 0,1-1 0,-1 0 0,1 1 0,-1-1 0,0 0 0,1 0 0,-1 0 1,1 0-1,-1 1 0,1-1 0,-1 0 0,1 0 0,-1 0 0,1 0 0,-1 0 0,1 0 0,-1 0 1,1 0-1,-1 0 0,1 0 0,0-1 0,13-10 21,5-22 12,-18 30-29,7-13 23,-3 5-25,1 0 0,10-16 1,-10 23-27,-1-4 2,25-92-27,30-188 1,-59 261 17,-1 17 14,0 9 5,-1 2-2,14-26 27,-8 5-13,-1 0 1,0-1-1,-2 0 0,0 0 1,-1 1-1,-4-35 0,3 53-11,0 1 0,-1 0 0,1-1 0,-1 1-1,0 0 1,1-1 0,-1 1 0,0 0 0,0 0 0,0 0 0,0 0-1,0-1 1,0 1 0,0 1 0,-2-3 0,-24-13-161,11 6 105,-13-13 25,1-1-1,1-1 0,1-2 0,-26-34 1,-82-126-2,131 182 38,-274-482-671,122 196 85,98 192 560,-127-241-19,178 327-42,1 0 1,1 0-1,0-1 0,1 1 1,0-1-1,1 0 0,1 0 1,0 0-1,1 0 0,3-26 1,4-1-340,1 1-1,19-52 1,-2 6 209,-23 81 218,-1-2 6,1 1 0,0-1 0,0 1 0,6-11 0,-7 15 12,1 0 0,-1 0 0,1 0 0,0 0 0,-1 0 0,1 1 0,0-1 0,0 0 0,1 1 0,-1 0 0,0-1 0,0 1 0,1 0 0,-1 0 0,5-1 0,6 0 83,0 0 0,0 0 0,0 2 0,1-1-1,-1 2 1,0 0 0,0 0 0,0 1 0,17 5 0,40 5 317,-64-12-378,19 5 266,-24-5-282,-1 0 0,1 1 0,0-1 1,0 1-1,-1-1 0,1 1 0,-1-1 0,1 1 0,0 0 0,-1-1 0,1 1 1,-1 0-1,0-1 0,1 1 0,-1 0 0,1 0 0,-1-1 0,0 1 1,0 0-1,1 0 0,-1 0 0,0-1 0,0 1 0,0 0 0,0 0 1,0 1-1,0-1-9,1 1 1,-1-1-1,0 0 1,1 1 0,-1-1-1,1 0 1,0 1-1,-1-1 1,1 0-1,0 0 1,0 0 0,0 0-1,0 0 1,0 0-1,0 0 1,0 0-1,2 1 1,25 17-174,-11-9-642,6 6 1470,-22-12-741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32.830"/>
    </inkml:context>
    <inkml:brush xml:id="br0">
      <inkml:brushProperty name="width" value="0.05" units="cm"/>
      <inkml:brushProperty name="height" value="0.05" units="cm"/>
    </inkml:brush>
  </inkml:definitions>
  <inkml:trace contextRef="#ctx0" brushRef="#br0">0 161 20364,'26'-12'1545,"0"1"-1241,-1 0-136,5 0 368,0-1-272,0-3 1128,1-8-1200,12-8-56,-1-4 80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2.375"/>
    </inkml:context>
    <inkml:brush xml:id="br0">
      <inkml:brushProperty name="width" value="0.05" units="cm"/>
      <inkml:brushProperty name="height" value="0.05" units="cm"/>
    </inkml:brush>
  </inkml:definitions>
  <inkml:trace contextRef="#ctx0" brushRef="#br0">8 964 12515,'-8'3'3238,"23"-6"-2062,24-9-425,340-152 1450,-327 141-2175,435-226 45,-248 122 95,-150 78 45,-3-3 1,146-118-1,-195 139-197,-23 17-42,1 1 0,1 0 1,0 1-1,0 1 0,25-12 1,-67 25-2909,12-5 2346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3.103"/>
    </inkml:context>
    <inkml:brush xml:id="br0">
      <inkml:brushProperty name="width" value="0.05" units="cm"/>
      <inkml:brushProperty name="height" value="0.05" units="cm"/>
    </inkml:brush>
  </inkml:definitions>
  <inkml:trace contextRef="#ctx0" brushRef="#br0">14 1238 14211,'0'0'29,"-1"-1"0,0 1-1,1 0 1,-1 0 0,1 0 0,-1 0 0,0 0 0,1-1-1,-1 1 1,1 0 0,-1 0 0,1-1 0,-1 1-1,1 0 1,-1-1 0,1 1 0,-1-1 0,1 1-1,0 0 1,-1-1 0,1 1 0,-1-1 0,1 1-1,0-1 1,0 1 0,-1-1 0,1 0 0,0 1 0,0-1-1,0 1 1,0-1 0,-1 0 0,1 1 0,0-1-1,0 1 1,0-1 0,0 0 0,0 1 0,1-1-1,-1 1 1,0-1 0,0 0 0,0 1 0,0-1 0,1 1-1,-1-1 1,0 1 0,1-1 0,-1 1 0,0-1-1,1 1 1,-1-1 0,0 1 0,1-1 0,0 1-1,29-32 146,-25 27-106,224-249 471,-39 41 321,-147 169-569,2 2-1,82-58 0,-33 40-60,53-39-82,-126 83-139,-1-1-1,-1-1 1,-1 0 0,28-36-1,-2-17 11,9-10 13,-40 67-32,1 0 1,0 1-1,1 1 0,30-20 0,-38 29 1154,-19 9-341,2-3-480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39.377"/>
    </inkml:context>
    <inkml:brush xml:id="br0">
      <inkml:brushProperty name="width" value="0.05" units="cm"/>
      <inkml:brushProperty name="height" value="0.05" units="cm"/>
    </inkml:brush>
  </inkml:definitions>
  <inkml:trace contextRef="#ctx0" brushRef="#br0">159 20 18156,'0'-1'83,"0"0"1,-1 0-1,1 0 1,-1 0-1,1 0 0,0 1 1,-1-1-1,0 0 1,1 0-1,-1 0 0,1 0 1,-1 0-1,0 1 1,0-1-1,1 0 0,-1 1 1,0-1-1,0 0 1,0 1-1,0-1 0,0 1 1,0-1-1,0 1 1,0 0-1,0 0 0,0-1 1,0 1-1,0 0 1,0 0-1,0 0 0,0 0 1,0 0-1,0 0 1,0 0-1,0 0 0,0 0 1,-2 1-1,-1 0 118,-1 0 0,1 0 0,-1 0 0,1 1 0,0-1 0,0 1 0,-8 5 0,5-2-78,0 1 1,0 1 0,0-1-1,1 1 1,0 0-1,0 0 1,1 1-1,-8 13 1,10-15-95,0-1 1,0 1-1,1 0 0,0 0 1,0 0-1,0 0 0,1 1 1,0-1-1,0 0 1,1 1-1,-1-1 0,2 0 1,0 10-1,-1-15-19,0 1-1,1-1 1,-1 1 0,1-1 0,-1 0-1,1 1 1,-1-1 0,1 0 0,0 0-1,0 1 1,0-1 0,-1 0 0,1 0-1,0 0 1,0 0 0,1 0 0,-1 0 0,0 0-1,0-1 1,0 1 0,1 0 0,1 0-1,0 0 6,0 0-1,0-1 0,1 1 0,-1-1 0,0 0 1,0 0-1,0 0 0,0 0 0,7-2 1,2-1 12,0 0 1,-1-1 0,1-1 0,12-6-1,-1-1 2,-1-1 1,0-2-1,-1 0 0,-1-1 0,0-1 0,34-39 0,-48 46-25,-12 8-2,-15 13 0,13-4-90,0 0-1,1 1 0,-1 0 0,-10 17 0,16-22 32,0 0-1,0 1 0,0 0 0,0-1 0,0 1 1,1 0-1,-1 0 0,1 0 0,0 0 1,1 0-1,-1 0 0,1 0 0,-1 0 1,1 0-1,1 8 0,0-11 0,-1 1 0,1-1 0,-1 0 0,1 1 0,0-1 0,0 0 0,0 0 0,0 0 0,0 0 0,0 1 0,0-1 0,0-1 0,0 1 0,0 0 0,1 0 0,-1 0 0,0-1 0,1 1 0,-1 0 0,0-1 0,1 1 0,-1-1 0,1 0 0,-1 1 0,1-1 0,-1 0 0,1 0 0,-1 0 0,1 0 0,1 0 0,16-1-536</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4.389"/>
    </inkml:context>
    <inkml:brush xml:id="br0">
      <inkml:brushProperty name="width" value="0.05" units="cm"/>
      <inkml:brushProperty name="height" value="0.05" units="cm"/>
    </inkml:brush>
  </inkml:definitions>
  <inkml:trace contextRef="#ctx0" brushRef="#br0">1 11 18660,'4'-10'1560,"2"10"-1176,0 4-184,-6 13 601,2 11-265,1 8-208,2 6-112,2 0-200,2 1-8,-1-3 16,1-6-16,1-7-168,-3-4-184,-4-12-408,-3-9-209,-3-5 729,-8-10-168,-7-7-184</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4.824"/>
    </inkml:context>
    <inkml:brush xml:id="br0">
      <inkml:brushProperty name="width" value="0.05" units="cm"/>
      <inkml:brushProperty name="height" value="0.05" units="cm"/>
    </inkml:brush>
  </inkml:definitions>
  <inkml:trace contextRef="#ctx0" brushRef="#br0">8 249 15643,'-8'3'1929,"8"-1"-1177,6-6-160,8-2 1080,11-10-559,5-7-105,9-5-296,2-3-88,2-2-352,0-1-224,-5 5-584,-1 4-400,-13 10-1145,-7 6 1681</inkml:trace>
  <inkml:trace contextRef="#ctx0" brushRef="#br0" timeOffset="1">94 480 17484,'-3'6'1552,"7"0"-1016,1-6-216,7-3 728,3-4-351,5-1-225,0-3-48,2-1-560,1-2-416,-7-3 504,0 1-88,-9 2-112</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5.292"/>
    </inkml:context>
    <inkml:brush xml:id="br0">
      <inkml:brushProperty name="width" value="0.05" units="cm"/>
      <inkml:brushProperty name="height" value="0.05" units="cm"/>
    </inkml:brush>
  </inkml:definitions>
  <inkml:trace contextRef="#ctx0" brushRef="#br0">0 0 17564,'13'12'1632,"-3"13"-1032,-1 2-248,1 10 689,0 6-217,1 8-208,4 2-144,-1-2-424,0-5-328,0-13-640,-4-7 2112,3-13-1256,2-7-16,-1-20-64</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7.283"/>
    </inkml:context>
    <inkml:brush xml:id="br0">
      <inkml:brushProperty name="width" value="0.05" units="cm"/>
      <inkml:brushProperty name="height" value="0.05" units="cm"/>
    </inkml:brush>
  </inkml:definitions>
  <inkml:trace contextRef="#ctx0" brushRef="#br0">44 7 10346,'-15'-4'4143,"8"2"719,3 13-3889,-2 13-513,-4 19 376,10-40-785,-1 0 0,1 0-1,0-1 1,0 1 0,0 0-1,0 0 1,1 0 0,-1-1 0,1 1-1,0 0 1,0-1 0,1 5-1,0-6-31,-1 0-1,0 0 1,0 0 0,1 0-1,-1 0 1,0-1-1,1 1 1,-1 0-1,1-1 1,-1 1-1,3 0 1,17 9 193,-17-5-198,0-1 0,0 1-1,-1 0 1,1 0 0,-1 0-1,0 0 1,-1 1 0,0-1-1,1 1 1,0 7 0,1 5 88,3 37 1,-6-44-48,-1 0 1,2 0-1,-1 0 1,2 0-1,-1 0 1,2-1-1,-1 1 1,1-1 0,8 15-1,-7-18-30,1 0 0,-1 0 0,1-1 0,1 1 0,-1-1 0,1 0 0,12 7 1,-15-10 10,0 0 0,1-1 1,0 0-1,-1 0 1,1 0-1,0-1 0,0 0 1,0 1-1,-1-2 1,1 1-1,0 0 1,1-1-1,-1 0 0,8-1 1,-11 0-21,-1 1 0,1 0 0,0-1 0,0 1 0,0 0 0,0 0 0,0 1 0,0-1 0,0 0 0,-1 0 0,1 1 0,0 0 0,0-1 0,0 1 0,-1 0 0,1 0 0,0-1 0,-1 1 0,1 1 0,-1-1 0,1 0 0,-1 0-1,1 1 1,-1-1 0,0 0 0,0 1 0,1-1 0,-1 1 0,0 0 0,0 1 0,3 6 25,-1 0 0,0 0-1,-1 1 1,0-1-1,1 11 1,5 22 91,4-11-48,-6-19 9,-2 0 1,0 1-1,4 18 0,-9-24-57,-6-15-1214,-3-2 721,-4-3 146,-5-1-114</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8.547"/>
    </inkml:context>
    <inkml:brush xml:id="br0">
      <inkml:brushProperty name="width" value="0.05" units="cm"/>
      <inkml:brushProperty name="height" value="0.05" units="cm"/>
    </inkml:brush>
  </inkml:definitions>
  <inkml:trace contextRef="#ctx0" brushRef="#br0">0 1 11883,'5'3'481,"0"-1"1,0 1 0,1-1 0,-1 0 0,1 0-1,-1-1 1,1 0 0,-1 0 0,7 1 0,-2-1 139,409 64 5991,-296-53-5797,177-4 0,-256-10-658,0 0 78,-1 1 0,45 6 0,-75-3-156,-1 0 0,0 0 0,0 1 1,0 1-1,0 0 0,-1 1 0,1 0 1,-1 0-1,0 1 0,-1 1 0,18 13 1,5 11 188,-20-18-134,1 0 0,27 18 0,-35-28-72,0 1 0,0-1 0,0 0 0,1-1 0,-1 0 0,1 0 0,0 0 0,-1-1-1,1 1 1,0-2 0,8 1 0,179 5 905,-188-6-996,-1 1-104,1-1-1,-1 1 0,0-1 0,0 0 0,0-1 0,0 1 0,0-1 0,1 0 0,-1-1 0,5-1 0,-10 3 100,1-1 0,-1 1 1,0 0-1,0-1 0,1 1 0,-1 0 0,0-1 0,1 1 0,-1 0 0,0-1 0,0 1 0,0 0 0,1-1 0,-1 1 0,0-1 0,0 1 0,0-1 0,0 1 0,0 0 0,0-1 1,0 1-1,0-1 0,0 1 0,0-1 0,0 1 0,0 0 0,0-1 0,0 1 0,0-1 0,0 1 0,-1 0 0,1-1 0,0 1 0,0-1 0,0 1 0,-1 0 0,1-1 0,0 1 1,0 0-1,-1-1 0,1 1 0,0 0 0,-1-1 0,1 1 0,0 0 0,-1 0 0,1 0 0,-1-1 0,1 1 0,0 0 0,-1 0 0,0 0 0,-15-6-544</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9.568"/>
    </inkml:context>
    <inkml:brush xml:id="br0">
      <inkml:brushProperty name="width" value="0.05" units="cm"/>
      <inkml:brushProperty name="height" value="0.05" units="cm"/>
    </inkml:brush>
  </inkml:definitions>
  <inkml:trace contextRef="#ctx0" brushRef="#br0">148 154 14451,'10'-17'1709,"13"-30"0,-20 42-1328,-1 0 0,-1-1 0,1 1 0,-1 0 0,0-1 0,0 1 0,0-1 0,-1 0 0,1 1-1,-2-10 1,1 14-298,0 0-1,-1 0 1,1 0-1,0 0 0,0 0 1,0 0-1,-1 1 1,1-1-1,0 0 0,-1 0 1,1 0-1,-1 0 1,1 1-1,-1-1 0,0 0 1,1 0-1,-1 1 0,0-1 1,1 1-1,-1-1 1,0 0-1,0 1 0,1-1 1,-1 1-1,0 0 1,-1-1-1,0 1-3,1 0 0,-1 0 1,0 0-1,1 0 0,-1 0 0,1 0 0,-1 1 0,1-1 1,-1 1-1,1-1 0,-1 1 0,1 0 0,-1 0 1,-1 0-1,-3 4 112,-1 0 1,0 0-1,1 1 1,-10 10 0,4-1-85,2 1 1,-1 0 0,2 1 0,0 0 0,1 0 0,1 1-1,-9 31 1,8-15-57,1-1 0,1 2-1,0 47 1,5-60-18,1 0-1,5 33 1,-4-48-21,1-1 1,-1 1-1,1 0 1,0-1-1,0 1 1,1-1-1,0 0 1,0 0-1,0 0 1,1 0-1,0-1 1,6 8-1,-9-12-6,1 1-1,-1-1 0,1 0 0,0 1 0,0-1 1,-1 0-1,1 0 0,0 0 0,0 0 1,0-1-1,0 1 0,0 0 0,0-1 1,0 0-1,0 1 0,1-1 0,-1 0 1,0 0-1,0 0 0,3-1 0,-1 1 5,0-2 0,-1 1-1,1 0 1,0-1 0,-1 0-1,1 0 1,-1 0-1,1 0 1,-1 0 0,4-4-1,3-4 23,0 0 1,-1-1-1,0 0 0,0-1 0,7-13 1,-16 25-33,5-8 27,0 0-1,-1 0 1,0-1 0,0 1 0,-1-1 0,4-17 0,-6 25-26,-1 1 1,0-1 0,0 1-1,0-1 1,0 1 0,0-1-1,0 1 1,0-1-1,0 1 1,0-1 0,0 1-1,0-1 1,0 1 0,-1-1-1,1 1 1,0-1 0,0 1-1,0 0 1,-1-1-1,1 1 1,0-1 0,0 1-1,-1 0 1,1-1 0,0 1-1,-1-1 1,1 1 0,0 0-1,-1 0 1,1-1 0,-1 1-1,1 0 1,-1 0-1,1-1 1,0 1 0,-1 0-1,1 0 1,-1 0 0,1 0-1,-1 0 1,1 0 0,-1 0-1,1 0 1,-1 0-1,1 0 1,-1 0 0,1 0-1,-1 0 1,1 0 0,-1 0-1,1 0 1,-1 0 0,1 1-1,-1-1 1,1 0-1,0 0 1,-1 1 0,1-1-1,-1 0 1,1 1 0,-27 17 32,19-10-31,0 1 0,1 0 0,0 0 0,0 1 0,-7 15 0,13-17-15,6-8-7,9-10 2,24-36 13,7-8 6,-41 49-4,0 1-1,1 1 0,-1-1 1,1 1-1,0-1 0,0 1 1,0 1-1,0-1 0,8-2 1,-12 5 4,0-1-1,1 1 1,-1 0 0,1 0 0,-1 0 0,1 0-1,-1 0 1,1 0 0,-1 0 0,1 0 0,-1 0-1,1 1 1,-1-1 0,0 1 0,1-1 0,-1 1-1,0-1 1,1 1 0,-1 0 0,0 0 0,0 0-1,1-1 1,-1 1 0,0 0 0,0 1 0,0-1-1,0 0 1,0 0 0,-1 0 0,1 1 0,0-1-1,0 0 1,0 2 0,2 5 15,0 0-1,0 0 1,-1 1 0,2 11 0,-3-19-16,14 150-1266,-16-198 614,1 10 230</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0.848"/>
    </inkml:context>
    <inkml:brush xml:id="br0">
      <inkml:brushProperty name="width" value="0.05" units="cm"/>
      <inkml:brushProperty name="height" value="0.05" units="cm"/>
    </inkml:brush>
  </inkml:definitions>
  <inkml:trace contextRef="#ctx0" brushRef="#br0">9 122 15499,'5'-12'2787,"-1"10"403,2 23-115,-6-21-3090,17 94 1995,-13-61-1984,2 0 0,1-1-1,14 38 1,-15-61-721,-4-20-183,-4-19-620,-4 1-387,-2 1-1,-19-48 1,17 53 1605,-22-35 1,32 57 465,0 1 0,-1-1 0,1 0 1,0 1-1,0-1 0,0 0 0,-1 1 0,1-1 0,0 0 1,0 0-1,0 1 0,0-1 0,0 0 0,1 1 0,-1-1 1,0 0-1,0 0 0,0 1 0,1-1 0,-1 0 0,0 1 1,1-1-1,-1 1 0,0-1 0,1 0 0,-1 1 0,1-1 0,-1 1 1,1-1-1,-1 1 0,1-1 0,-1 1 0,1 0 0,0-1 1,29-17 2155,-15 10-1592,41-39 565,-39 32-1787,24-17 0,-41 31 444,0 1-1,1 0 0,-1 0 1,0 0-1,0 0 0,0 0 1,0 0-1,0-1 0,0 1 1,1 0-1,-1 0 0,0 0 1,0 0-1,0 0 1,0 0-1,0 0 0,1 0 1,-1 0-1,0 0 0,0 0 1,0 0-1,1 0 0,-1 0 1,0 0-1,0 0 0,0 0 1,0 0-1,1 0 0,-1 0 1,0 0-1,0 0 1,0 0-1,0 0 0,1 0 1,-1 0-1,0 0 0,0 0 1,0 0-1,0 0 0,0 1 1,1-1-1,-1 0 0,-1 9-1194,-7 13-608,-9 10-1627,-26 34 0,25-40 3134,2 1 0,-17 34-1,33-60 533,-1 0-1,1-1 1,-1 1-1,1 0 1,-1 0-1,1 0 1,0 0-1,0 0 1,-1 0-1,1 1 1,0-1-1,0 0 1,0 0-1,0 0 1,0 0-1,0 0 1,0 0-1,1 0 1,-1 0-1,1 2 1,-1-3 5,1 1 1,0-1-1,-1 0 1,1 1-1,-1-1 1,1 0-1,0 1 1,-1-1-1,1 0 1,0 0-1,-1 0 1,1 0-1,0 0 1,0 0-1,-1 0 0,1 0 1,0 0-1,-1 0 1,1 0-1,0 0 1,-1 0-1,2-1 1,6-1 852,0-1 0,-1 0 0,13-7 0,-5 1-246,16-9 6,-30 17-913,1 0 0,0 0 0,-1 1-1,1-1 1,0 0 0,0 1 0,0 0 0,0-1-1,-1 1 1,1 0 0,0 0 0,0 0 0,3 0-1,-5 1 86,1-1 0,-1 1-1,0-1 1,0 1 0,1-1-1,-1 0 1,0 1-1,0-1 1,0 1 0,0-1-1,0 1 1,0-1 0,0 1-1,0-1 1,0 1-1,0-1 1,0 1 0,0-1-1,0 1 1,0-1 0,0 1-1,0-1 1,0 1 0,0-1-1,-1 0 1,1 1-1,0-1 1,-1 1 0,-5 14-619</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1.294"/>
    </inkml:context>
    <inkml:brush xml:id="br0">
      <inkml:brushProperty name="width" value="0.05" units="cm"/>
      <inkml:brushProperty name="height" value="0.05" units="cm"/>
    </inkml:brush>
  </inkml:definitions>
  <inkml:trace contextRef="#ctx0" brushRef="#br0">1 202 15803,'4'11'2049,"7"-12"-913,1-10-368,6-11 1161,2-1-361,0-9-504,2 0-496,-6 3-872,-2 2 504,-8 8-272,-3 2-192</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1.730"/>
    </inkml:context>
    <inkml:brush xml:id="br0">
      <inkml:brushProperty name="width" value="0.05" units="cm"/>
      <inkml:brushProperty name="height" value="0.05" units="cm"/>
    </inkml:brush>
  </inkml:definitions>
  <inkml:trace contextRef="#ctx0" brushRef="#br0">1 0 17660,'11'0'1912,"-1"6"-1304,4 9-232,3 8 913,0 8-457,0 1-168,1 6-328,0-1-96,-1-2-128,-2-4-96,-2-10-312,-4-2-240,-5-12-440,-4-5-209,-4 1 857,-10-9-264,-9-5-168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2.241"/>
    </inkml:context>
    <inkml:brush xml:id="br0">
      <inkml:brushProperty name="width" value="0.05" units="cm"/>
      <inkml:brushProperty name="height" value="0.05" units="cm"/>
    </inkml:brush>
  </inkml:definitions>
  <inkml:trace contextRef="#ctx0" brushRef="#br0">58 328 15363,'-11'-3'1015,"-22"-11"771,32 14-1676,0 0-1,0-1 1,0 1-1,1-1 0,-1 0 1,0 1-1,0-1 1,1 0-1,-1 1 1,0-1-1,1 0 0,-1 0 1,1 0-1,-1 0 1,1 1-1,-1-1 1,1 0-1,0 0 0,-1 0 1,1 0-1,0 0 1,0 0-1,0 0 1,0 0-1,0 0 0,0 0 1,0 0-1,0 0 1,0 0-1,0-1 1,3-6 192,0 1 1,1 0-1,0 0 1,0 0 0,0 0-1,1 1 1,0-1-1,0 1 1,11-9 0,8-7-94,30-19 1,-30 23-32,21-15-248,49-39-2380,-83 60 2168,-11 12 262,0 0 0,1-1 1,-1 1-1,0 0 0,0 0 0,0 0 1,1 0-1,-1 0 0,0-1 0,0 1 1,0 0-1,0 0 0,1 0 0,-1-1 0,0 1 1,0 0-1,0 0 0,0-1 0,0 1 1,0 0-1,0 0 0,0 0 0,0-1 1,0 1-1,0 0 0,0 0 0,0-1 0,0 1 1,0 0-1,0 0 0,0-1 0,0 1 1,0 0-1,0 0 0,0-1 0,0 1 1,0 0-1,0 0 0,0-1 0,-1 1 0,1 0 1,0 0-1,0 0 0,0-1 0,-1 1 1,-4 1-662</inkml:trace>
  <inkml:trace contextRef="#ctx0" brushRef="#br0" timeOffset="1">165 391 16155,'4'6'1793,"8"-1"-849,-1-5-280,11-9 881,1-10-169,8-7-256,-2-6-200,-1 0-312,-4-3-272,-4 3-592,-2 1-368,-5 8-672,-4 5 1024,-1 9-232,-2 2-184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01.934"/>
    </inkml:context>
    <inkml:brush xml:id="br0">
      <inkml:brushProperty name="width" value="0.05" units="cm"/>
      <inkml:brushProperty name="height" value="0.05" units="cm"/>
    </inkml:brush>
  </inkml:definitions>
  <inkml:trace contextRef="#ctx0" brushRef="#br0">71 416 13083,'-67'15'2247,"64"-12"-1020,11 0-620,12 0 7,308-5 2418,-194-2-2647,1093-66 449,-1110 57-722,1013-84 832,-1091 95-923,541-34 169,-7-43-42,-544 73-183,0-1 1,-1-2 0,-1-1 0,0-1 0,41-23-1,-65 33-73,-1 0-1,0-1 1,0 1-1,0-1 1,0 0-1,0 1 1,-1-1-1,1 0 1,2-3-1,-4 4 76,1 0 0,-1 0-1,1 0 1,-1 0-1,0 0 1,1 0 0,-1 0-1,0 0 1,0 0 0,0 0-1,0 0 1,0-1 0,0 1-1,0 0 1,0 0-1,-1 0 1,1 0 0,0 0-1,0 0 1,-1 0 0,1 0-1,-1 0 1,1 0 0,-1 0-1,-1-1 1,-9-10-401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4.291"/>
    </inkml:context>
    <inkml:brush xml:id="br0">
      <inkml:brushProperty name="width" value="0.05" units="cm"/>
      <inkml:brushProperty name="height" value="0.05" units="cm"/>
    </inkml:brush>
  </inkml:definitions>
  <inkml:trace contextRef="#ctx0" brushRef="#br0">1 279 14123,'0'0'119,"0"1"1,0 0-1,0 0 1,0 0-1,0 0 1,0 0-1,0 0 1,0 0-1,0 0 1,0 0-1,1-1 1,-1 1-1,0 0 1,1 0-1,-1 0 1,1 0-1,-1-1 1,1 1-1,-1 0 1,1 0-1,-1-1 1,1 1-1,0 0 1,-1-1-1,2 1 0,-1 0 23,0-1 0,1 0-1,-1 0 1,0 0-1,0 0 1,0 0-1,0 0 1,1 0 0,-1 0-1,0-1 1,0 1-1,0 0 1,0-1-1,0 1 1,0-1 0,2 0-1,3-3 179,0 1-1,-1-1 1,0 0-1,0-1 1,0 1-1,5-7 1,-1-1-31,-1 0-1,0 0 1,-1-1 0,-1-1 0,0 1 0,6-21 0,-9 25-166,0-1 0,-1-1 0,0 1-1,-1 0 1,0 0 0,0-1 0,-1 1 0,-1 0 0,-3-20 0,4 29-110,0 0 1,0-1-1,-1 1 0,1 0 1,-1 0-1,1-1 0,-1 1 1,1 0-1,-1 0 0,0 0 1,0 0-1,0 0 0,-1-2 1,1 3-9,1-1 1,0 1 0,-1 0 0,1 0-1,-1 0 1,1-1 0,-1 1-1,1 0 1,-1 0 0,1 0 0,-1 0-1,1 0 1,-1 0 0,1 0-1,-1 0 1,1 0 0,-1 0 0,1 0-1,-1 0 1,1 1 0,-1-1-1,1 0 1,-1 0 0,0 1 0,-1 0 4,0 1 0,0 0 1,0 0-1,0-1 1,0 2-1,0-1 1,1 0-1,-1 0 1,1 0-1,-1 1 1,1-1-1,-1 3 0,-4 11-7,1-1 0,1 1-1,0 0 1,2 0 0,-1 1-1,2-1 1,0 1 0,1-1-1,1 1 1,1-1 0,3 17-1,-5-30-3,1 1-1,0-1 0,0 1 0,1-1 1,-1 0-1,0 0 0,1 0 0,0 0 1,0 0-1,0 0 0,3 3 0,-4-5 1,1 0-1,0 1 1,-1-1-1,1 0 1,0 0-1,0 0 0,0 0 1,0 0-1,0 0 1,0-1-1,0 1 1,0-1-1,0 1 1,0-1-1,1 0 1,-1 0-1,0 0 1,0 0-1,4-1 0,3-1-3,0 0 0,0-1-1,0 0 1,-1-1 0,1 1-1,-1-2 1,0 1 0,8-7 0,60-48-4,-71 54 8,28-27 4,-26 25-1,0-1 0,0 1 0,0 0 0,1 1 0,0 0 0,0 0 0,1 1 0,16-8 0,-24 13-2,-1 0 0,1 0 0,-1 0 0,1-1 0,0 1 0,-1 0 0,1 0 0,0 0 0,-1 0 1,1 1-1,0-1 0,-1 0 0,1 0 0,0 0 0,-1 0 0,1 1 0,-1-1 0,1 0 0,-1 1 0,1-1 0,0 0 0,-1 1 0,1-1 0,-1 1 0,0-1 0,1 0 0,-1 1 0,1-1 0,-1 1 0,0 0 0,1-1 0,-1 1 0,0-1 0,1 1 0,-1 0 0,0-1 0,0 2 0,4 28-8,-3-19-2,-1-8 5,1-1 0,-1 1 0,1 0 0,-1 0 1,1-1-1,0 1 0,0 0 0,1-1 0,-1 1 0,0-1 0,1 1 0,0-1 0,-1 0 0,1 1 0,2 1 1,-2-3 1,-1 0 0,1-1 1,-1 1-1,1 0 1,-1-1-1,1 1 0,-1-1 1,1 0-1,-1 1 1,1-1-1,0 0 1,-1 0-1,1 0 0,-1 0 1,1 0-1,0-1 1,-1 1-1,1 0 1,-1-1-1,1 1 0,-1-1 1,1 1-1,-1-1 1,1 0-1,-1 0 1,1 1-1,1-3 0,12-9-8,0 0 0,-1 0 0,-1-2 0,0 0 1,-1 0-1,-1-1 0,11-17 0,30-37-48,-42 63-9,-5 11 24,-2 21-3,-3-20 35,0-1 6,1 11-4,0 0 0,1 0 0,1 0 0,5 16-1,-7-28 11,0-1 1,0 0-1,0 0 0,0 0 0,1 0 0,-1-1 0,1 1 0,0 0 0,0 0 0,0-1 0,0 0 0,0 1 0,1-1 0,-1 0 0,1 0 0,-1 0 0,1 0 0,0-1 0,0 1 0,0-1 0,0 1 0,0-1 0,0 0 0,0 0 0,0 0 0,0-1 0,4 1 0,2-1 2,0-1 0,0 0 0,0 0 0,0-1 0,0 0 1,16-7-1,-14 5-5,0 1 0,0 0 1,17-2-1,-26 4 1,1 1 1,0 0-1,0 1 1,-1-1-1,1 0 1,0 1-1,-1 0 1,1 0-1,-1-1 0,1 2 1,-1-1-1,1 0 1,-1 0-1,1 1 1,-1-1-1,0 1 1,0 0-1,0-1 0,0 1 1,0 0-1,0 0 1,-1 1-1,1-1 1,0 0-1,0 3 1,4 7-8,0 0 0,-1 0 1,7 26-1,-8-24 5,11 37 21,-3 0-1,-2 0 1,-2 1-1,2 68 1,-10-111-6,0-1-1,0 1 1,-1-1-1,0 1 1,-1-1-1,-2 9 1,3-15-3,1 0 1,-1-1-1,0 1 1,1 0-1,-1 0 0,0-1 1,0 1-1,0-1 1,-1 1-1,1-1 1,0 1-1,-1-1 1,1 0-1,-1 1 1,1-1-1,-1 0 1,1 0-1,-1 0 0,0 0 1,1-1-1,-1 1 1,0 0-1,0-1 1,0 1-1,0-1 1,0 1-1,1-1 1,-1 0-1,0 0 1,0 0-1,0 0 0,0 0 1,-2-1-1,-3-1 25,0 0-1,0 0 0,1-1 0,-1 0 0,1 0 0,-1 0 0,1-1 0,1 0 0,-1-1 0,0 1 0,1-1 1,0 0-1,-8-9 0,-2-6 64,0 0 0,-18-34 0,21 33-30,1-1 0,-10-29 1,18 42-64,0-1 0,1 1-1,0-1 1,0 1 0,1-1 0,0 0 0,1 0 0,1-13 0,0 18-66,0 1-1,0-1 0,1 1 0,-1 0 1,1-1-1,0 1 0,1 0 0,-1 0 1,1 1-1,-1-1 0,1 0 0,0 1 1,1 0-1,-1 0 0,0 0 0,1 0 1,0 0-1,4-2 0,10-5-331,0 1 1,36-13-1,-43 18 410,44-16-474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0.035"/>
    </inkml:context>
    <inkml:brush xml:id="br0">
      <inkml:brushProperty name="width" value="0.05" units="cm"/>
      <inkml:brushProperty name="height" value="0.05" units="cm"/>
    </inkml:brush>
  </inkml:definitions>
  <inkml:trace contextRef="#ctx0" brushRef="#br0">16 69 15627,'3'-1'307,"-1"0"-1,1 0 1,0 0-1,-1 1 0,1-1 1,0 1-1,0-1 1,0 1-1,-1 0 1,1 0-1,0 0 0,0 1 1,-1-1-1,1 1 1,0-1-1,0 1 1,-1 0-1,5 2 0,-6-2-200,1 0-1,-1 1 0,0-1 0,1 0 0,-1 1 1,0-1-1,0 1 0,0 0 0,0-1 0,0 1 1,-1 0-1,1 0 0,0-1 0,-1 1 0,1 0 0,-1 0 1,0 0-1,1 0 0,-1 0 0,0 0 0,0 0 1,0-1-1,-1 1 0,1 0 0,0 0 0,-1 0 0,1 0 1,-2 2-1,-3 13 48,-2-1 0,1-1 0,-2 1 0,-10 15 0,7-12-76,-15 35 0,25-53-74,1 0 0,-1 1-1,1-1 1,-1 1 0,1-1 0,0 0 0,-1 1 0,1-1 0,0 1 0,0-1-1,0 1 1,0-1 0,1 3 0,-1-4-1,0 0-1,0 0 1,0 1 0,1-1-1,-1 0 1,0 0 0,0 1 0,1-1-1,-1 0 1,0 0 0,1 0-1,-1 0 1,0 1 0,0-1-1,1 0 1,-1 0 0,0 0-1,1 0 1,-1 0 0,0 0 0,1 0-1,-1 0 1,0 0 0,1 0-1,-1 0 1,0 0 0,1 0-1,-1 0 1,0 0 0,1 0-1,-1-1 1,0 1 0,1 0-1,-1 0 1,5-3 15,0 1-1,0-1 1,0-1 0,9-6-1,22-20 11,-2-2-1,-1-1 1,-1-2-1,38-55 0,-71 94-24,-1 0 0,0 0 0,1 0-1,0 0 1,0 0 0,-1 8-1,2-11 5,0 1 0,0-1-1,-1 0 1,1 1-1,0-1 1,0 0-1,1 1 1,-1-1 0,0 0-1,0 1 1,1-1-1,-1 0 1,0 1-1,1-1 1,-1 0 0,1 0-1,0 0 1,-1 1-1,1-1 1,0 0-1,0 0 1,0 0 0,0 0-1,0 0 1,0 0-1,0-1 1,0 1-1,0 0 1,0 0 0,0-1-1,1 1 1,-1-1-1,2 1 1,6 1 31,-1-1 0,1-1 1,0 0-1,0 0 0,-1 0 0,1-1 1,0-1-1,-1 1 0,12-5 0,9-3 79,36-18 0,-59 25-101,45-24 45,-47 24-57,-1 0-1,1-1 1,-1 1-1,1-1 1,-1 0-1,0 0 1,0-1-1,0 1 1,0 0-1,2-6 1,-4 8-2,0 0 0,-1 0 0,1 0 0,-1 0 0,1 0 0,-1 0-1,0 0 1,1 0 0,-1 0 0,0 0 0,0 0 0,0 0 0,0 0 0,0 0 0,0-1 0,0 1 0,0 0 0,0 0 0,0 0 0,-1 0 0,1 0 0,0 0 0,-1 0 0,0-1 0,0 1 0,0 0-1,0 0 1,0 0-1,0 0 1,0 1 0,-1-1-1,1 0 1,0 1-1,0-1 1,-1 1 0,1 0-1,0-1 1,-1 1 0,1 0-1,0 0 1,-3-1-1,-2 1 1,0 0-1,-1 1 0,1 0 0,0 0 0,-1 0 0,1 0 1,-8 4-1,-5 3-1,1 1 0,-28 18-1,40-23 9,0 0-1,1 1 0,-1-1 1,1 1-1,0 0 0,0 0 0,1 1 1,0-1-1,0 1 0,0 0 0,-4 8 1,7-12-3,1 0 1,-1 1-1,0-1 1,1 0-1,-1 1 1,1-1-1,0 1 1,0-1-1,0 0 1,0 1-1,0-1 1,0 1-1,1-1 1,-1 0-1,1 1 1,-1-1-1,1 0 1,0 1-1,2 2 0,-1-2-16,0 0 0,1 0 0,0 1-1,0-1 1,0-1 0,0 1 0,0 0 0,0-1-1,1 0 1,5 3 0,4 2-211,1-2 1,-1 0 0,1 0-1,1-1 1,18 2 0,-7-3-91,47 0 0,-25-5-91</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2.689"/>
    </inkml:context>
    <inkml:brush xml:id="br0">
      <inkml:brushProperty name="width" value="0.05" units="cm"/>
      <inkml:brushProperty name="height" value="0.05" units="cm"/>
    </inkml:brush>
  </inkml:definitions>
  <inkml:trace contextRef="#ctx0" brushRef="#br0">1 0 18884,'1'2'1624,"4"6"-1192,0 4-199,5 11 719,7 1-304,6 13-296,2 0-208,4 6-112,1-4-32,-2 0-152,-4-7-64,-2-5-192,-5-4-224,-10-12-441,-5-9 801,-7 4-176,-7-11-144</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3.081"/>
    </inkml:context>
    <inkml:brush xml:id="br0">
      <inkml:brushProperty name="width" value="0.05" units="cm"/>
      <inkml:brushProperty name="height" value="0.05" units="cm"/>
    </inkml:brush>
  </inkml:definitions>
  <inkml:trace contextRef="#ctx0" brushRef="#br0">37 269 14955,'-4'-6'424,"-1"0"0,1 0 1,1-1-1,-1 1 0,1-1 0,0 0 0,1 0 0,0 0 0,0 0 0,0-1 1,1 1-1,0 0 0,1-1 0,-1 1 0,1-1 0,1 1 0,0 0 0,0-1 1,0 1-1,1 0 0,2-8 0,-2 9-325,0 0-1,1 0 1,0 0 0,0 0-1,0 0 1,1 1 0,0-1-1,0 1 1,0 0 0,1 0-1,0 1 1,-1 0-1,2-1 1,-1 1 0,0 1-1,1-1 1,0 1 0,-1 0-1,1 1 1,1-1 0,-1 1-1,0 0 1,0 0 0,8 0-1,-8 1-92,0 1 0,0-1 0,0 2 0,1-1 0,-1 0 0,0 1 0,0 0 0,0 1-1,9 2 1,-13-3-3,0 0 0,0 0-1,0 0 1,0 0 0,-1 0 0,1 0-1,0 1 1,-1-1 0,1 0-1,-1 1 1,0-1 0,1 1-1,-1 0 1,0-1 0,0 1-1,0 0 1,0 0 0,0 0 0,0-1-1,-1 1 1,1 0 0,-1 0-1,1 0 1,-1 0 0,0 0-1,0 0 1,1 1 0,-1-1 0,-1 0-1,1 0 1,0 0 0,-1 2-1,-3 11 18,0-1-1,-1 0 1,-7 16-1,7-20 11,0 0 0,1 1 0,1-1 0,0 1 0,0 0 0,1 0 0,-1 14 0,67-38 1306,-27 12-1271,0 1 0,0 1 0,0 3 0,0 1 0,52 14 0,-87-19-100,0 1 0,0 0 0,0-1 0,1 0 0,-1 1 0,0-1 0,0 0 0,1 0 0,-1 0 0,0 0 1,0 0-1,0-1 0,1 1 0,-1-1 0,0 0 0,2 0 0,-14-11-1635,3 2 1236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6.142"/>
    </inkml:context>
    <inkml:brush xml:id="br0">
      <inkml:brushProperty name="width" value="0.05" units="cm"/>
      <inkml:brushProperty name="height" value="0.05" units="cm"/>
    </inkml:brush>
  </inkml:definitions>
  <inkml:trace contextRef="#ctx0" brushRef="#br0">2002 376 14251,'1'2'4219,"-6"-5"-2353,0-2-1441,1-1 0,0 0-1,0 0 1,1-1 0,0 1 0,0-1-1,0 1 1,-1-10 0,-1-7 72,-3-29 1,6 36-456,0 0 1,-1 0-1,0 1 0,-10-26 0,-39-89 593,32 156-910,9-12 284,4-3 17,-2 0 0,0-1 0,0 0 0,0 0 0,-1-1 0,-21 15 0,-4-5 65,31-16-89,0 0 0,-1 0 0,1-1 0,-1 1 1,1-1-1,-1 0 0,0 0 0,0-1 0,0 0 0,0 1 0,-8-1 1,6 0-5,0 0 1,1 1-1,-1 0 1,1 0 0,-1 1-1,-8 4 1,-16 20-62,27-23 50,1-1 0,-1 1 0,0-1 1,0 1-1,0-1 0,0 0 0,-1-1 1,1 1-1,-7 2 0,-10 2-6,0 1-1,-27 13 1,4-3 12,33-14 5,1-1-1,0 1 1,-10 6 0,15-6-1,2-2 1,0-1-1,0 1 1,0-1 0,1 0 0,-2 0 0,1 0-1,0 0 1,0 0 0,0-1 0,0 0-1,-5 1 1,-14 2-9,18-1 12,0 0 0,0-1 0,-1 1 0,1-1 0,0 0 0,-1 0 0,1-1 0,0 1 0,-1-1 0,1 0 0,-1 0 0,1-1 0,-1 1 0,-6-3 0,10 3-1,-1 0 0,1 0-1,0 0 1,-1 0 0,1 0 0,0 0-1,0 0 1,-1 0 0,1 1 0,0-1-1,0 0 1,-1 1 0,1-1 0,0 1-1,0-1 1,0 1 0,0 0 0,0-1-1,0 1 1,0 0 0,-2 2 0,-7 3-2,-1-3 2,6-2-1,0 1 0,0-1 0,0 1 0,0 0 0,0 0 0,1 1 0,-1-1 0,1 1 0,-1 0 0,1 0 0,-7 8 0,0 0 0,8-7 9,-1 0 0,0 0 1,0 0-1,0 0 0,-1-1 0,-6 5 0,9-7-2,0 0 0,0-1-1,0 1 1,0-1 0,0 1-1,0-1 1,0 0 0,0 1-1,0-1 1,0 0 0,0 0-1,0-1 1,0 1 0,0 0-1,0-1 1,0 1 0,0-1-1,0 0 1,1 1 0,-1-1-1,0 0 1,0 0 0,-3-2 0,3 2-5,-1 0 0,0 0 0,0 0 0,0 1 0,0 0 0,0-1 0,0 1 0,0 0 0,-4 1 0,-4-1 1,1 0 6,0-1 0,0 2 0,0-1 0,0 1 0,0 1 0,0 0 0,-10 3 0,-12 0 5,28-5-11,-1 0 1,1 0 0,0 1 0,0-1 0,0 1-1,1 0 1,-1 0 0,0 0 0,0 1 0,0-1-1,1 1 1,-7 4 0,-1 4-6,5-5 2,1 0 1,-1 0-1,0-1 1,0 0-1,-1 0 1,-9 4-1,3-1-15,12-7 18,1 1 1,-1-1-1,0 0 0,0 1 0,0-1 0,1 0 0,-1 0 0,0 0 0,0 0 1,0 1-1,0-1 0,0 0 0,1-1 0,-1 1 0,0 0 0,0 0 1,0 0-1,0 0 0,1-1 0,-1 1 0,0 0 0,0-1 0,1 1 0,-2-1 1,1 1-2,0-1 0,0 1 0,0 0 0,0 1 0,0-1 1,0 0-1,0 0 0,0 0 0,0 1 0,0-1 0,0 0 0,0 1 1,0-1-1,0 1 0,1-1 0,-1 1 0,0-1 0,0 1 1,0 1-1,-19 18 16,3-4-11,10-11-3,-1-1 0,0 0 1,0 0-1,0-1 0,-1 0 0,1-1 0,-1 0 0,-11 2 0,3 4 15,17-7-18,-1-1 1,1 1 0,-1-1-1,0 1 1,1-1 0,-1 1-1,0-1 1,1 1 0,-1-1-1,0 0 1,0 1 0,1-1-1,-1 0 1,0 0 0,0 0-1,0 0 1,0 1 0,1-1-1,-1 0 1,0 0 0,0-1-1,0 1 1,1 0 0,-1 0-1,0 0 1,0 0 0,0-1-1,1 1 1,-2-1 0,-1-1-1,-1 1 1,1-1 0,0 1-1,-1 0 1,1 0-1,-1 0 1,0 0 0,1 0-1,-1 1 1,0 0 0,1 0-1,-1 0 1,0 0 0,1 0-1,-1 1 1,0 0-1,1 0 1,-1 0 0,1 0-1,-1 0 1,1 1 0,0-1-1,0 1 1,-5 3 0,7-4-1,-1 0 0,1 1 0,-1-1 0,0 0 0,1 0 0,-1 0 0,0 0 0,1-1 0,-1 1 0,0 0 0,0-1 0,0 0-1,0 1 1,0-1 0,0 0 0,0 0 0,1 0 0,-1 0 0,0 0 0,-3-1 0,2 0-1,-1 0-1,1 0 1,0-1-1,0 1 1,0-1-1,0 0 1,0 0-1,0 0 0,0 0 1,-3-5-1,5 7-12,-10-4-48,10 3 62,1 1 0,-1-1 0,0 1 0,0-1 0,0 1 0,0 0 0,0-1 0,0 1 0,0 0 0,0 0 0,0 0-1,1-1 1,-1 1 0,0 0 0,0 0 0,0 0 0,0 1 0,0-1 0,-2 0 0,1 2 2,0-1 0,-1 0 1,1 0-1,-1 0 0,1 0 1,-1 0-1,1-1 0,-1 1 0,1-1 1,-1 0-1,0 1 0,1-1 1,-5-1-1,7 1 5,0-2 3,-4 3-4,-14 8 20,-12-9 129,-54 2 30,82-2-182,0 1 0,0 0 0,1-1 0,-1 1 0,0 0 0,0 0 0,1 0 0,-1 0 0,1 1 0,-1-1 0,1 0 0,0 1 0,-3 2 0,3-3 1,0 1 0,0-1 1,0 1-1,-1-1 0,1 0 1,0 0-1,-1 0 0,1 0 1,-1 0-1,1 0 0,-1 0 0,0 0 1,1-1-1,-1 1 0,0 0 1,-2 0-1,2-1 3,1 0 0,0 0-1,-1 0 1,1 0 0,0 0 0,-1 1-1,1-1 1,0 0 0,-1 1 0,1 0 0,0-1-1,0 1 1,-1 0 0,1-1 0,0 1-1,0 0 1,0 0 0,0 0 0,0 0-1,0 0 1,0 0 0,0 0 0,1 0 0,-1 0-1,-1 3 1,2-4 16,-1 1-22,0-1 1,0 0-1,-1 1 1,1-1-1,0 1 1,0-1-1,0 1 0,0-1 1,0 1-1,0 0 1,0-1-1,1 1 1,-1 0-1,0 0 1,0 0-1,0-1 1,1 1-1,-1 0 1,0 0-1,1 0 0,-1 2 1,-11 24 30,12-25-26,-3 11-1651,6-36 258,-5-3 873,-1-8-139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7.834"/>
    </inkml:context>
    <inkml:brush xml:id="br0">
      <inkml:brushProperty name="width" value="0.05" units="cm"/>
      <inkml:brushProperty name="height" value="0.05" units="cm"/>
    </inkml:brush>
  </inkml:definitions>
  <inkml:trace contextRef="#ctx0" brushRef="#br0">0 58 17588,'3'-27'2072,"-1"8"-1024,-7 7 1321,7 17-921,2 12-288,4 12-223,6 11-441,0 4-128,4 8-224,2 2-88,0-2-240,1-3-192,-6-10-656,4-5-353,-12-16 1065,-2-8-256,-6-12-192</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8.313"/>
    </inkml:context>
    <inkml:brush xml:id="br0">
      <inkml:brushProperty name="width" value="0.05" units="cm"/>
      <inkml:brushProperty name="height" value="0.05" units="cm"/>
    </inkml:brush>
  </inkml:definitions>
  <inkml:trace contextRef="#ctx0" brushRef="#br0">5 6 16964,'-4'-6'5825,"5"24"-3778,39 126 344,33 68-3646,-59-177-697,-13-32 1574,-2-6-355,-5-10 93</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8.851"/>
    </inkml:context>
    <inkml:brush xml:id="br0">
      <inkml:brushProperty name="width" value="0.05" units="cm"/>
      <inkml:brushProperty name="height" value="0.05" units="cm"/>
    </inkml:brush>
  </inkml:definitions>
  <inkml:trace contextRef="#ctx0" brushRef="#br0">49 235 15731,'-9'-8'901,"5"5"-533,0 0 0,0-1 0,0 0 0,0 1 0,1-1 0,-1 0-1,1-1 1,0 1 0,-3-7 0,6 10-253,0 1 0,0-1 0,0 1-1,0-1 1,0 1 0,0-1 0,0 1 0,0-1 0,0 0-1,0 1 1,1 0 0,-1-1 0,0 1 0,0-1 0,1 1-1,-1-1 1,0 1 0,1-1 0,-1 1 0,0 0 0,1-1-1,-1 1 1,1 0 0,-1-1 0,0 1 0,1 0 0,-1-1-1,1 1 1,-1 0 0,1 0 0,0-1 0,20-5 1056,-16 5-837,44-14 652,84-29 153,-105 34-2160,-1-2-1,42-25 1,-66 36 545,-1 0 0,1-1 0,0 1 0,-1-1-1,0 0 1,1 0 0,-1 0 0,0 0 0,0-1 0,0 1 0,-1 0 0,1-1 0,0 1-1,2-6 1,-3 0-1067</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9.301"/>
    </inkml:context>
    <inkml:brush xml:id="br0">
      <inkml:brushProperty name="width" value="0.05" units="cm"/>
      <inkml:brushProperty name="height" value="0.05" units="cm"/>
    </inkml:brush>
  </inkml:definitions>
  <inkml:trace contextRef="#ctx0" brushRef="#br0">1 15 14507,'0'-1'182,"0"0"0,1 0-1,-1 0 1,1 0 0,-1 0 0,1 0 0,-1 1-1,1-1 1,0 0 0,0 0 0,-1 1 0,1-1-1,0 0 1,0 1 0,0-1 0,1 0-1,-2 1-59,1 0 0,-1 0 0,1 0 0,-1 0-1,1 0 1,-1 0 0,1 0 0,-1 0 0,1 0-1,-1 0 1,1 1 0,-1-1 0,1 0-1,-1 0 1,1 0 0,-1 1 0,0-1 0,1 0-1,-1 1 1,0-1 0,1 0 0,-1 1 0,1 0-1,1 2 250,0 0-1,0 0 0,0 0 0,-1 0 1,1 1-1,-1-1 0,2 6 0,5 37 346,-1 1-1,-2-1 0,-3 86 1,-1-75-665,0-10-184,0-18-424,0 1-1,-2-1 0,-6 37 1,2-54-481,0-15-201,-2-20-464,-18-181-2863,24 156 4942,1-1-1,8-61 1,-7 106-136,-1 0 0,1 0-1,0 0 1,0 0 0,0 1 0,1-1 0,-1 0-1,1 0 1,3-3 0,-5 6-157,0 1-1,1-1 1,-1 1-1,1-1 1,-1 1-1,0 0 1,1-1-1,-1 1 1,1 0-1,0-1 1,-1 1-1,1 0 1,-1 0-1,1-1 1,-1 1-1,1 0 1,-1 0 0,1 0-1,0 0 1,-1 0-1,1 0 1,-1 0-1,1 0 1,1 0-1,-1 1 26,1-1-1,-1 1 0,1 0 1,-1 0-1,0-1 0,1 1 1,-1 0-1,0 1 0,0-1 0,1 0 1,-1 0-1,0 0 0,1 3 1,24 34 612,-2 0-1,23 52 1,17 30-684,-48-97-1314,22 29-1,-49-61-1516,-7-4 1779</inkml:trace>
  <inkml:trace contextRef="#ctx0" brushRef="#br0" timeOffset="1">73 357 15563,'-16'-3'2153,"10"-1"-1073,3 1-392,6 3 1217,6 0-273,8-3-392,3-2-256,9-7-560,3-3-343,5-10-898,4-4 817,-10-5-168,-7 1-104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7.167"/>
    </inkml:context>
    <inkml:brush xml:id="br0">
      <inkml:brushProperty name="width" value="0.05" units="cm"/>
      <inkml:brushProperty name="height" value="0.05" units="cm"/>
    </inkml:brush>
  </inkml:definitions>
  <inkml:trace contextRef="#ctx0" brushRef="#br0">0 7 14483,'10'-6'2177,"5"6"-1025,-4 12-480,-1 11 2401,1 3-1745,3 5-584,1-1-160,-1-1-288,1-1-152,-4-8-240,0-5-120,-4-9-304,-4-4-208,-4-8-496,-5-7 440,-8-7 351,-3-3-239,-7-6-24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7.659"/>
    </inkml:context>
    <inkml:brush xml:id="br0">
      <inkml:brushProperty name="width" value="0.05" units="cm"/>
      <inkml:brushProperty name="height" value="0.05" units="cm"/>
    </inkml:brush>
  </inkml:definitions>
  <inkml:trace contextRef="#ctx0" brushRef="#br0">9 193 16371,'-9'-14'1817,"11"5"-993,4 0-256,8-2 945,2 5-153,7-8-352,3-1-184,6-4-288,-1 1-144,1 1-320,-3-1-208,-4 1-536,-4 3-256,-7 7-392,-6 2-41,-8 7 761,-8 8-320,-9 4-48</inkml:trace>
  <inkml:trace contextRef="#ctx0" brushRef="#br0" timeOffset="1">119 199 13003,'-4'20'1952,"2"-5"-952,4-6-167,6-2 1071,5-6-304,4-1-119,3-4-321,1-4-176,4-4-352,-4 1-272,-1-4-680,0 2-336,-9 4-592,-2 1 960,-10 10-936</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8.111"/>
    </inkml:context>
    <inkml:brush xml:id="br0">
      <inkml:brushProperty name="width" value="0.05" units="cm"/>
      <inkml:brushProperty name="height" value="0.05" units="cm"/>
    </inkml:brush>
  </inkml:definitions>
  <inkml:trace contextRef="#ctx0" brushRef="#br0">0 458 14475,'3'14'2217,"7"-2"-1225,-1-9-440,1-3 2232,6-6-1799,1-2-257,4-4-712,0-3-352,2-4-696,2 1-25,-4-5 713,-1-6-240,0-6-264</inkml:trace>
  <inkml:trace contextRef="#ctx0" brushRef="#br0" timeOffset="1">329 32 16516,'1'-2'394,"7"-23"1463,-9 21-893,-7 14 372,-22 39-185,-24 57 1,32-62-1029,26-51-115,1 0-1,0 0 1,1 1-1,-1 0 1,1 0-1,1 0 1,-1 0-1,1 1 1,0 0 0,0 0-1,0 1 1,9-4-1,-13 6-7,1 1 0,-1 0-1,0 0 1,1 0 0,-1 0 0,1 0-1,0 1 1,-1 0 0,1-1 0,-1 1-1,1 1 1,-1-1 0,7 2 0,-7-1 1,-1 0 1,1 0 0,-1 0 0,1 1 0,-1-1-1,0 1 1,1 0 0,-1-1 0,0 1-1,0 0 1,0 0 0,-1 1 0,1-1 0,0 0-1,-1 0 1,0 1 0,1-1 0,-1 1-1,0-1 1,1 4 0,-1 1 41,1-1 0,-1 0 0,0 1 1,0 0-1,-1-1 0,0 1 0,0-1 0,0 1 0,-1-1 0,0 1 0,-1-1 1,1 1-1,-1-1 0,0 0 0,-5 10 0,4-10-48,1-1 0,-1 0 0,0 0 0,-1 0 0,1 0 0,-1 0 0,0-1 0,0 0 0,0 1-1,-1-1 1,0-1 0,0 1 0,0-1 0,0 0 0,0 0 0,0 0 0,-8 2 0,13-5-26,-1 0 0,0 0 1,1 1-1,-1-1 0,1 0 1,-1 0-1,0 0 0,1 0 0,-1 0 1,0 0-1,1 0 0,-1 0 0,1 0 1,-1 0-1,0 0 0,1 0 1,-1 0-1,0-1 0,1 1 0,-1 0 1,1 0-1,-1-1 0,1 1 0,-1-1 1,1 1-1,-1 0 0,1-1 1,-1 1-1,1-1 0,-1 1 0,1-1 1,0 1-1,-1-1 0,1 1 0,0-1 1,-1 1-1,1-1 0,0 1 1,0-1-1,0 0 0,0 1 0,-1-1 1,1 0-1,0 1 0,0-1 0,0 1 1,0-1-1,0 0 0,0 1 1,0-1-1,1-1 0,3-11-462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0.867"/>
    </inkml:context>
    <inkml:brush xml:id="br0">
      <inkml:brushProperty name="width" value="0.05" units="cm"/>
      <inkml:brushProperty name="height" value="0.05" units="cm"/>
    </inkml:brush>
  </inkml:definitions>
  <inkml:trace contextRef="#ctx0" brushRef="#br0">66 61 14227,'5'-19'1256,"4"-23"726,-29 221 5232,-7 113-5278,27-288-1919,-1-2-8,1 1 0,0 0 0,-1-1 0,1 1 0,1-1 0,-1 1 0,0 0 0,1-1 0,-1 1 0,1-1 0,0 1 0,-1-1 0,1 1 0,1-1 0,-1 0 0,0 1 0,0-1 0,4 4 0,-5-6-8,1 0 0,-1 0-1,0 0 1,1 1 0,-1-1-1,0 0 1,1 0 0,-1 0 0,0 0-1,1 0 1,-1 0 0,0 0 0,1 0-1,-1 0 1,0 0 0,1 0-1,-1 0 1,0 0 0,1-1 0,-1 1-1,0 0 1,1 0 0,-1 0 0,0 0-1,0-1 1,1 1 0,-1 0-1,0 0 1,0 0 0,1-1 0,-1 1-1,0 0 1,0-1 0,0 1-1,1 0 1,-1 0 0,0-1 0,0 1-1,0 0 1,0-1 0,0 1 0,0 0-1,1-1 1,-1 1 0,0-1 0,3-16 10,-2 5-1,-2 0-1,1 0 1,-1 1-1,-1-1 0,-5-21 1,-24-55 19,12 36-21,19 52-8,0-1 0,0 1 0,0 0 0,0 0 0,0-1 0,0 1 0,0 0-1,0 0 1,0-1 0,0 1 0,0 0 0,0 0 0,0-1 0,0 1 0,0 0 0,0 0 0,0 0 0,0-1 0,0 1 0,0 0 0,0 0 0,0-1 0,0 1 0,0 0 0,1 0 0,-1 0 0,0-1 0,0 1 0,0 0 0,0 0 0,0 0 0,1-1 0,-1 1 0,0 0 0,0 0-1,0 0 1,1 0 0,-1 0 0,0 0 0,0 0 0,1-1 0,-1 1 0,0 0 0,0 0 0,1 0 0,-1 0 0,0 0 0,0 0 0,1 0 0,-1 0 0,0 0 0,0 0 0,1 0 0,-1 0 0,0 1 0,13 2-5,8 5 169,132 44-2572,-129-45 1676,0-2 1,1-1-1,0-1 0,39 0 0,-24-5-328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8.498"/>
    </inkml:context>
    <inkml:brush xml:id="br0">
      <inkml:brushProperty name="width" value="0.05" units="cm"/>
      <inkml:brushProperty name="height" value="0.05" units="cm"/>
    </inkml:brush>
  </inkml:definitions>
  <inkml:trace contextRef="#ctx0" brushRef="#br0">146 139 18884,'9'3'1680,"-1"13"-1183,-8 2-217,5 14 800,2 3-360,3 7-368,0 0-168,1 0-296,3-5-120,-2-7-312,-3-2-176,0-11-297,-1-5 713,-6-11-872</inkml:trace>
  <inkml:trace contextRef="#ctx0" brushRef="#br0" timeOffset="1">5 216 16892,'-1'-5'215,"0"0"1,0-1 0,0 1-1,1 0 1,-1 0 0,1 0-1,0-1 1,1 1 0,-1 0-1,1 0 1,0 0 0,0-1-1,1 1 1,0 1 0,0-1-1,0 0 1,0 0 0,1 1 0,-1-1-1,1 1 1,0 0 0,1-1-1,-1 2 1,1-1 0,0 0-1,0 1 1,0-1 0,5-2-1,3-3-56,1 0-1,1 1 0,-1 0 0,1 1 1,1 0-1,-1 1 0,1 1 1,0 0-1,0 1 0,1 1 0,-1 0 1,24 0-1,-35 3-152,-1 0 0,1 0 0,-1 0 1,0 1-1,1-1 0,-1 1 0,0 0 0,1 0 0,-1 0 1,0 1-1,0-1 0,0 1 0,0-1 0,0 1 0,3 3 0,-4-3-4,0 0 0,-1 0-1,1 0 1,-1 0 0,1 1 0,-1-1-1,0 0 1,0 1 0,0-1-1,0 1 1,0 0 0,-1-1-1,1 1 1,-1-1 0,0 1-1,0 0 1,1 0 0,-2-1-1,0 6 1,-1 4-47,-2 0-1,1 0 1,-2-1-1,1 1 1,-2-1-1,1 0 1,-2-1-1,1 1 0,-1-1 1,-1 0-1,0-1 1,0 0-1,-1 0 1,0-1-1,-13 9 1,18-14 31,1-2-1,0 1 1,-1 0-1,1 0 1,-1-1 0,1 0-1,-1 0 1,-5 1 0,4-2-15,0 0 1,0 0 0,0 0 0,0-1-1,-7-1 1</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25.672"/>
    </inkml:context>
    <inkml:brush xml:id="br0">
      <inkml:brushProperty name="width" value="0.05" units="cm"/>
      <inkml:brushProperty name="height" value="0.05" units="cm"/>
    </inkml:brush>
  </inkml:definitions>
  <inkml:trace contextRef="#ctx0" brushRef="#br0">5 1 11666,'-4'3'6262,"4"-3"-6159,3 19 2308,11 32-1988,-11-41 277,41 151 609,-41-153-1833,-2-9 143,0-11-45,-1 6 332,2-11-222</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27.053"/>
    </inkml:context>
    <inkml:brush xml:id="br0">
      <inkml:brushProperty name="width" value="0.05" units="cm"/>
      <inkml:brushProperty name="height" value="0.05" units="cm"/>
    </inkml:brush>
  </inkml:definitions>
  <inkml:trace contextRef="#ctx0" brushRef="#br0">17 196 11218,'-16'-25'5149,"16"24"-5083,0 1 0,0-1-1,1 1 1,-1 0 0,0-1-1,0 1 1,1 0-1,-1-1 1,0 1 0,0 0-1,1 0 1,-1-1-1,0 1 1,1 0 0,-1 0-1,0 0 1,1-1-1,-1 1 1,0 0 0,1 0-1,-1 0 1,1 0-1,-1 0 1,0 0 0,1 0-1,-1 0 1,1 0-1,-1 0 1,20-5 469,-17 4-351,139-43 2024,-53 15-1696,-77 24-455,0 0 1,0 0-1,0-1 1,-1 0-1,0-1 1,-1-1-1,1 1 1,17-19-1,-26 25-21,1-1 0,-1 1 0,1 0 0,0 0 0,-1 0 0,1 0 0,0 1 0,-1-1 0,1 1 0,0-1 0,0 1 0,0 0 0,0 0 1,-1 0-1,1 0 0,0 1 0,0-1 0,0 1 0,3 1 0,-2-1-13,-1 0 0,0 0-1,1-1 1,-1 1 0,1-1 0,-1 0 0,1 0 0,-1 0 0,1-1 0,-1 1 0,1-1 0,-1 0 0,7-2 0,-9 3-15,-1-1 1,1 1 0,0 0-1,0-1 1,0 1-1,0 0 1,-1 0 0,1 0-1,0 0 1,0 0 0,0 0-1,0 0 1,0 0 0,-1 0-1,1 0 1,0 0-1,0 0 1,0 1 0,0-1-1,-1 0 1,1 1 0,0-1-1,0 1 1,-1-1 0,1 0-1,0 1 1,0 0-1,-1-1 1,1 1 0,-1-1-1,1 1 1,-1 0 0,1 0-1,0 1 1,17 32 99,-14-23-84,65 110 90,-67-114-387,0 1 1,0-1 0,0 1-1,-1-1 1,0 1 0,-1 0-1,1 0 1,-2-1 0,1 1-1,-1 0 1,-2 8 0,0 15-245,1-8-102</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5.948"/>
    </inkml:context>
    <inkml:brush xml:id="br0">
      <inkml:brushProperty name="width" value="0.05" units="cm"/>
      <inkml:brushProperty name="height" value="0.05" units="cm"/>
    </inkml:brush>
  </inkml:definitions>
  <inkml:trace contextRef="#ctx0" brushRef="#br0">276 3033 10770,'0'0'102,"0"1"0,0-1 0,0 1 0,0-1 0,0 1 0,0-1 0,0 1 0,0-1-1,0 0 1,0 1 0,1-1 0,-1 1 0,0-1 0,0 1 0,0-1 0,0 1 0,1-1 0,-1 0 0,0 1 0,1-1-1,-1 1 1,0-1 0,1 0 0,-1 1 0,0-1 0,1 0 0,-1 0 0,0 1 0,1-1 0,-1 0 0,1 0-1,0 1 1,23 2 1093,28-8-382,-49 4-608,44-9 1144,92-34 0,-60 17-843,-42 15-350,513-167 510,-534 174-662,25-10 14,1 2 1,57-9-1,-86 20-9,1 1 0,-1 0 0,1 1 0,0 0 0,-1 1-1,1 1 1,-1 0 0,1 1 0,-1 0 0,0 1 0,22 9 0,-23-7 1,-1 0 1,1-2-1,0 1 1,20 3-1,-29-7-8,1-1 0,0 1 0,0-1 0,0 0 0,0 0 0,-1-1 0,1 1 0,0-1 0,0 0 0,0 0 0,-1 0 0,1 0 0,-1-1 0,1 1 0,-1-1 0,1 0 0,-1 0 0,0-1 0,5-3 0,6-8 43,25-32 0,-5 4 142,-30 37-169,0-1 0,-1 1 1,1-1-1,-1 0 0,-1 0 0,1-1 0,-1 1 0,0 0 0,0-1 1,-1 0-1,0 1 0,0-1 0,-1 0 0,1 1 0,-2-13 1,-1 0 3,0 0 0,-1 1 1,-1-1-1,-9-24 1,10 36-8,-1-1-1,0 1 1,0 0 0,0 0 0,-1 0-1,0 1 1,0-1 0,0 1-1,-1 0 1,-10-7 0,-8-5 14,-40-24 0,27 20-36,20 11 5,1 0 0,-30-27-1,41 33 3,0 0 0,0-1 0,1 1 0,0-1 0,0 0 0,1 0 0,-1-1 0,1 1 0,1-1-1,-1 1 1,1-1 0,-1-8 0,0-6-3,2 11 2,-1 1 0,0 0 0,0 0 0,0 0 0,-5-10 0,6 17 0,0 0 1,0 0-1,0 1 1,0-1-1,0 0 1,-1 1 0,1-1-1,0 1 1,-1-1-1,0 1 1,1 0-1,-1-1 1,0 1-1,1 0 1,-1 0-1,0 0 1,0 1 0,0-1-1,0 0 1,0 1-1,0-1 1,0 1-1,0 0 1,0-1-1,0 1 1,0 0 0,0 0-1,-4 1 1,-13 1 11,0-1 0,0-1 0,-1 0 1,1-2-1,0 0 0,-22-6 0,-4 1 11,36 7-21,-1-1 0,1 0 0,0-1 0,0 0 0,0-1 0,0 0 0,0 0 0,1-1 0,-11-5 0,17 7-3,0-1 0,1 1 1,-1-1-1,1 1 0,-1-1 0,1 0 0,0 0 0,0 1 0,0-1 0,1 0 0,-2-3 0,-4-15 12,-21-19 50,23 34-59,-1 0 0,1 0 0,-1-1 1,2 1-1,-1-1 0,-3-12 0,-14-58-13,15 49 12,-1 1 0,-1 0-1,-2 0 1,-13-27 0,13 37-6,1-1 0,2 0 0,-1-1 0,2 0 1,1 0-1,0 0 0,1 0 0,1-1 0,1 0 0,1-20 1,2 14-8,1 1 0,1 0 0,2 0 0,0 0 0,2 0 1,1 1-1,12-26 0,-4 3 13,-3 0 0,15-85 0,-21 93 8,-2 21-12,1 1-1,0-1 1,2 1 0,0 0 0,16-25 0,0 0 5,-5 5-4,-2 0 0,17-55 0,-29 75 67,0-1-1,-1 1 1,-1-1 0,-1 0-1,-1 0 1,0 0-1,-4-35 1,1 42-42,-1 0-1,0 0 1,0 1-1,-2-1 1,1 1-1,-1 0 1,-1 0-1,1 0 1,-2 1 0,1 0-1,-1 0 1,-1 1-1,-10-10 1,-12-8 39,-1 1 1,-48-29-1,47 33-14,22 15-34,-2-1 0,1 1 0,-1 1 0,1 0 0,-1 1-1,-1 0 1,1 0 0,-1 2 0,1-1 0,-1 2 0,0 0-1,-22 1 1,-22-1-10,1 4 0,0 2 0,0 2 0,-86 23 0,127-26-4,0 1-1,1 1 1,-1 0 0,-22 15-1,29-16 0,1 0-1,0 1 1,1 0-1,0 0 1,-1 1-1,2 0 1,-1 0-1,1 0 0,-7 14 1,-38 84-29,34-67 3,7-20 21,1 0 0,1 1 1,1 0-1,0 0 1,1 1-1,2-1 0,-4 38 1,10-10 6,2 0 0,1 0 0,24 82 0,-30-128 0,27 155-31,-14-65 30,-10-73 3,0 1 1,-2-1 0,0 1-1,-3 22 1,1-31 2,0-1-1,-1 0 1,0 0-1,0 0 1,-1 0-1,-1 0 1,1-1-1,-1 0 1,-1 1-1,-7 10 0,9-16 0,0 0 1,0-1-1,-1 1 0,1-1 0,0 0 0,-1 0 0,0 0 0,1-1 0,-1 1 0,0-1 0,0 0 0,0 0 0,0 0 0,0 0 0,0-1 0,0 1 0,-7-2 0,4 2 7,-1 0 0,1 0 0,0 0 0,-11 4 0,15-4-9,1 0-1,0 0 0,0 0 1,0 0-1,0 1 1,0-1-1,0 1 1,0-1-1,0 1 0,1 0 1,-1 0-1,1 0 1,-1 0-1,1 0 1,0 0-1,-1 0 0,0 5 1,-4 9-1,2 0 1,-4 20-1,-5 20 3,9-40-2,0 1 0,1-1 0,1 1 0,0-1 0,1 1 0,1 0 0,1-1 0,5 34 0,-4-36-9,2 0 0,-1 0-1,2-1 1,0 1 0,1-1 0,0 0-1,0-1 1,2 1 0,0-1 0,16 19 0,-19-26-1,-1-1 1,1-1 0,0 1 0,0-1 0,1 1 0,-1-1 0,1-1 0,-1 1 0,1-1 0,0 0 0,0 0 0,0-1-1,0 0 1,9 1 0,19 5-9,-31-6 16,0 0 1,1 1-1,-1-1 1,0 1-1,0-1 1,-1 1-1,1 0 1,0 1-1,-1-1 1,1 0 0,-1 1-1,0-1 1,1 1-1,-1 0 1,-1 0-1,1 0 1,0 0-1,-1 0 1,1 0-1,-1 0 1,2 6-1,1 8 5,0 0 0,-1 1 0,1 18 0,-2-9 0,18 304 114,-17-203-85,7 13 214,-4-83-24,-2 1 1,-8 111 0,-5-130 247,6-31-681,1 0 1,0 0 0,-1 17-1,7-29-168,2-6 133</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7.841"/>
    </inkml:context>
    <inkml:brush xml:id="br0">
      <inkml:brushProperty name="width" value="0.05" units="cm"/>
      <inkml:brushProperty name="height" value="0.05" units="cm"/>
    </inkml:brush>
  </inkml:definitions>
  <inkml:trace contextRef="#ctx0" brushRef="#br0">528 173 9826,'0'-2'139,"-1"0"0,0 0-1,0 0 1,-1 0 0,1 0 0,0 0-1,-1 0 1,1 1 0,-1-1 0,1 0-1,-1 1 1,0-1 0,0 1 0,0 0-1,0-1 1,0 1 0,0 0 0,-4-1 0,3 1 6,0 1 1,0-1 0,0 1 0,0 0 0,0 0 0,-1 0 0,1 1 0,0-1 0,0 1 0,0 0 0,0 0 0,-4 1 0,-6 4 149,1 1 0,0 0 0,0 1 0,-21 18 0,-4 6-31,1 2-1,2 2 1,2 1-1,1 1 0,2 2 1,2 0-1,1 2 0,3 2 1,-21 49-1,34-67-102,1 1 0,1 0 0,1 0 0,2 1 1,0 0-1,0 42 0,5-58-101,1 0 0,0 1 0,1-1 0,0 0 0,1 0 1,0 0-1,7 15 0,-6-18-33,0-1 1,1 0-1,0 0 0,0-1 1,1 0-1,0 0 1,0 0-1,1 0 0,-1-1 1,16 10-1,-12-10-13,1 0-1,-1-1 1,1-1 0,0 1-1,1-2 1,-1 0 0,1 0-1,-1-1 1,1 0 0,0-1-1,0 0 1,-1-1 0,22-3-1,-4-1 10,-1-1-1,-1-1 1,1-1 0,42-18-1,-35 9 63,-1-1-1,0-1 1,-2-2 0,0-2-1,-1-1 1,-1-1 0,-2-1-1,0-2 1,-2 0 0,-1-2-1,-1-1 1,23-38 0,-31 41 52,-1 0 0,-2-1 0,-1 0 0,-1-1 0,-1 0 0,10-52 1,-17 57-47,0-1 1,-1 1-1,-2-1 1,0 1 0,-2 0-1,0-1 1,-2 1-1,-1 0 1,-7-24 0,7 35-60,1 1-1,-1-1 1,-1 1 0,0 0 0,-1 0 0,0 1 0,-1 0 0,0 0 0,-1 1-1,0 0 1,-1 0 0,-11-9 0,13 14-20,1 0 0,-1 0 0,0 1 0,-1 0 0,1 0-1,-1 1 1,1 0 0,-1 1 0,0 0 0,0 0 0,0 0 0,0 2 0,0-1-1,0 1 1,0 0 0,-1 1 0,1 0 0,-13 3 0,11-1-121,0 1-1,0 0 1,1 1 0,-1 0-1,1 0 1,0 1 0,1 0 0,-1 1-1,1 0 1,1 1 0,-1 0 0,1 0-1,1 1 1,-1 0 0,1 0-1,-7 14 1,4-3-191,6-17-109</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7.238"/>
    </inkml:context>
    <inkml:brush xml:id="br0">
      <inkml:brushProperty name="width" value="0.05" units="cm"/>
      <inkml:brushProperty name="height" value="0.05" units="cm"/>
    </inkml:brush>
  </inkml:definitions>
  <inkml:trace contextRef="#ctx0" brushRef="#br0">7 0 14027,'-6'18'1128,"7"4"-880,-2 1-96,5-3 488,7-2-383,4-1-65,-1-2-48,3-1-104,3 0 0,-6 0-128,1 1-136,-6-1 216,-3 2-56,0 6 8</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7.800"/>
    </inkml:context>
    <inkml:brush xml:id="br0">
      <inkml:brushProperty name="width" value="0.05" units="cm"/>
      <inkml:brushProperty name="height" value="0.05" units="cm"/>
    </inkml:brush>
  </inkml:definitions>
  <inkml:trace contextRef="#ctx0" brushRef="#br0">1 70 14107,'3'-5'514,"0"0"0,0-1 0,0 1 0,2-9 0,3-5 2939,-7 18-3433,-1 0 1,0 1 0,1-1 0,-1 0-1,0 0 1,1 0 0,-1 1 0,1-1-1,-1 0 1,1 1 0,0-1 0,-1 0-1,1 1 1,-1-1 0,1 1-1,0-1 1,0 1 0,-1-1 0,1 1-1,0-1 1,0 1 0,0 0 0,-1-1-1,3 1 1,-2 0 18,0 0 1,0 1-1,-1-1 0,1 1 0,0-1 0,0 1 1,0-1-1,-1 1 0,1-1 0,0 1 0,0 0 0,-1-1 1,1 1-1,-1 0 0,1 0 0,0-1 0,-1 1 1,1 1-1,3 7 210,0-1-1,0 1 1,2 12 0,-6-20-248,14 48-5,-6-16-12,1-2-1,2 1 1,26 51-1,-26-68-332,-10-15 336,-1 0 0,0 0 0,0 0 1,0 0-1,0 0 0,0 1 0,1-1 1,-1 0-1,0 0 0,0 0 0,0 0 1,0 0-1,0 0 0,1 0 0,-1 0 1,0 0-1,0 0 0,0 0 0,1 0 0,-1 0 1,0 0-1,0 0 0,0 0 0,0 0 1,1 0-1,-1 0 0,0 0 0,0 0 1,0 0-1,0-1 0,1 1 0,-1 0 0,0 0 1,0 0-1,0 0 0,0 0 0,0 0 1,0 0-1,1-1 0,-1 1 0,0 0 1,0 0-1,0 0 0,0-2-1,1 0 1,-1 0-1,0 0 1,0 0-1,0 0 1,0 0-1,-1 0 1,1 1-1,0-1 0,-1 0 1,1 0-1,-1 0 1,0 1-1,-1-4 1,-9-15-184,-3 0-87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8.266"/>
    </inkml:context>
    <inkml:brush xml:id="br0">
      <inkml:brushProperty name="width" value="0.05" units="cm"/>
      <inkml:brushProperty name="height" value="0.05" units="cm"/>
    </inkml:brush>
  </inkml:definitions>
  <inkml:trace contextRef="#ctx0" brushRef="#br0">6 207 14275,'-2'-6'260,"1"-1"1,0 1-1,0-1 0,1 1 1,0-1-1,0 1 0,0-1 1,1 1-1,0-1 0,0 1 0,1-1 1,0 1-1,0 0 0,0 0 1,1 0-1,0 0 0,0 0 1,7-9-1,-5 9-142,0-1 0,0 1 1,0 1-1,1-1 0,0 1 0,0 0 0,0 0 1,1 1-1,-1-1 0,1 2 0,0-1 1,0 1-1,1 0 0,-1 0 0,11-2 1,-16 5-106,1-1 1,0 1-1,0-1 1,-1 1-1,1 0 1,0 0 0,0 0-1,0 0 1,-1 1-1,1-1 1,0 1-1,0 0 1,-1-1 0,1 1-1,0 1 1,-1-1-1,1 0 1,-1 0-1,3 3 1,-2-1-7,-1-1-1,0 1 1,0-1-1,0 1 1,0 0-1,-1 0 1,1 0-1,-1 0 1,0 0 0,1 0-1,-2 0 1,1 0-1,0 1 1,0 2-1,0 6 8,-1 0 0,0 0 0,0-1-1,-1 1 1,-1 0 0,0-1-1,-1 1 1,-4 11 0,-3 5 104,-22 38 0,32-66-115,0 1 1,0-1-1,-1 0 0,1 0 1,0 1-1,0-1 0,0 0 1,0 1-1,0-1 0,0 0 1,0 0-1,-1 1 0,1-1 1,0 0-1,0 1 0,0-1 1,0 0-1,0 0 0,0 1 1,0-1-1,0 0 0,1 1 1,-1-1-1,0 0 0,0 1 1,0-1-1,0 0 0,0 0 1,0 1-1,0-1 0,1 0 1,9 2 58,24-11-46,-20 5-58,79-9-1959,-81 8 1657,-7-5-108</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8.651"/>
    </inkml:context>
    <inkml:brush xml:id="br0">
      <inkml:brushProperty name="width" value="0.05" units="cm"/>
      <inkml:brushProperty name="height" value="0.05" units="cm"/>
    </inkml:brush>
  </inkml:definitions>
  <inkml:trace contextRef="#ctx0" brushRef="#br0">0 1 15243,'2'0'119,"1"0"0,-1 1-1,1 0 1,-1-1-1,0 1 1,1 0 0,-1 0-1,0 0 1,0 1 0,0-1-1,0 0 1,0 1 0,0-1-1,3 4 1,25 30 350,-22-25-283,3 5 52,0 1 0,8 18 0,-12-21-24,1 0 0,0 0-1,0 0 1,14 14-1,-19-25-189,0 1-1,0-1 1,1 0 0,-1 0-1,0 0 1,1-1 0,-1 1-1,1-1 1,-1 1 0,1-1-1,0-1 1,-1 1 0,1 0-1,0-1 1,0 0 0,-1 0-1,1 0 1,0 0 0,0 0-1,0-1 1,-1 0 0,8-2-1,5-2-188,1-2-1,-1 0 0,23-13 1,-34 17 147,34-19-151,-2-4-54</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17.513"/>
    </inkml:context>
    <inkml:brush xml:id="br0">
      <inkml:brushProperty name="width" value="0.05" units="cm"/>
      <inkml:brushProperty name="height" value="0.05" units="cm"/>
    </inkml:brush>
  </inkml:definitions>
  <inkml:trace contextRef="#ctx0" brushRef="#br0">406 1912 9514,'76'4'1713,"136"-9"-1,-147 1-1447,381-26 407,372 28-552,-359 8-81,862-63-21,-7-94-4,150-25 1562,-1449 176-1319,0 0 0,24 3 0,-25-2-240,0 0 0,0 0 0,18-3 0,19-5-66,1-3-1,-1-2 1,-1-2-1,0-3 1,-1-1-1,69-38 0,-97 43 49,0-1-1,-1-1 1,-1-1-1,0-1 1,-2 0-1,0-1 1,-1-1-1,0-1 0,-2 0 1,0-1-1,19-41 1,-16 26 20,-2-2-1,-2 1 1,-1-2 0,-2 1 0,-1-2 0,5-64 0,-12 65-36,-1 1 1,-2-1-1,-1 1 1,-2 0-1,-2 0 1,-2 0-1,-14-43 1,19 73 42,0 0 1,0 0-1,-1 1 1,0-1-1,-1 1 1,0 0-1,0 0 0,-11-11 1,12 14 11,-1 0 0,0 0 0,-1 0 0,1 1-1,-1-1 1,1 2 0,-1-1 0,0 0 0,0 1 0,-1 0 0,1 1 0,-7-2 0,-352-64-206,-125-17-171,-823-7 341,95 32-451,880 43 216,-359 31-1,351 5 206,-370 25-92,74 34-339,490-48 256,1 6 0,-167 65 0,260-80 133,-29 10-35,-139 72 0,217-99 104,0 1 1,1 0-1,-1 0 0,1 1 1,0 0-1,1 1 0,0 0 1,0 0-1,1 0 0,-9 14 0,9-11 1,1 1 0,0 0 0,1 0 0,0 0-1,1 1 1,0-1 0,1 1 0,-1 15 0,-3 188-67,0-5-1,-10-39 46,4-67 114,4 139 1,8-227-78,2-1 0,0 1 1,1-1-1,0 1 1,1-1-1,13 29 0,-14-37-14,1 0-1,1 0 1,-1-1 0,1 0-1,1 0 1,-1 0-1,1-1 1,0 0-1,1 0 1,-1 0-1,1-1 1,0 0 0,1 0-1,14 6 1,-5-4-5,0-2 1,0 0-1,0-1 1,1-1-1,0 0 1,0-1-1,0-1 1,0-1-1,0-1 1,0 0-1,22-5 1,6-4 16,0-1 1,-1-2 0,48-22 0,5-6 81,177-63-679,-192 79 493,3 3-37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1.274"/>
    </inkml:context>
    <inkml:brush xml:id="br0">
      <inkml:brushProperty name="width" value="0.05" units="cm"/>
      <inkml:brushProperty name="height" value="0.05" units="cm"/>
    </inkml:brush>
  </inkml:definitions>
  <inkml:trace contextRef="#ctx0" brushRef="#br0">206 8 14091,'-8'-2'455,"0"0"-1,0 1 1,0 0-1,-1 0 1,1 1-1,0 0 1,0 0 0,0 1-1,0 0 1,0 1-1,0 0 1,0 0-1,-13 5 1,16-5-300,0 0-1,0 0 1,1 1 0,-1-1-1,1 1 1,0 0 0,0 0 0,0 1-1,0-1 1,0 1 0,1 0-1,-1 0 1,1 0 0,0 0 0,0 0-1,1 1 1,-1-1 0,1 1-1,0 0 1,0 0 0,1 0-1,-2 6 1,3-9-119,0 1-1,0-1 1,0 1-1,0-1 1,0 0 0,0 1-1,1-1 1,-1 1-1,1-1 1,0 0-1,0 0 1,0 1 0,0-1-1,0 0 1,0 0-1,0 0 1,1 0-1,-1 0 1,1 0 0,0-1-1,-1 1 1,1 0-1,0-1 1,0 1-1,0-1 1,0 0 0,0 0-1,0 1 1,0-1-1,1-1 1,-1 1-1,0 0 1,4 0 0,3 1 40,1 0 0,-1-1 1,0 0-1,0 0 0,1-1 1,-1 0-1,14-2 1,-14 0-11,0-1 0,0 1 0,0-1 0,-1-1 0,1 0 0,-1 0 0,0-1 0,0 1 0,9-9 0,-14 11-64,-1 0 1,1 0-1,-1-1 0,0 1 1,0-1-1,0 1 0,0-1 1,0 0-1,-1 0 1,1 0-1,-1 0 0,2-5 1,-3 5-52,0 1 1,1 0 0,-1 0-1,0-1 1,-1 1 0,1 0 0,0-1-1,-1 1 1,1 0 0,-1 0 0,0 0-1,1 0 1,-1-1 0,0 1-1,0 0 1,-1 0 0,1 0 0,0 1-1,-1-1 1,-1-2 0,1 2-128,0 0-1,0 0 1,0 0 0,0 1 0,0-1-1,0 0 1,0 1 0,-1 0 0,1-1-1,0 1 1,-1 0 0,1 0 0,-1 1 0,1-1-1,-1 0 1,0 1 0,1 0 0,-1-1-1,0 1 1,-4 0 0,-5 7-734</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3.098"/>
    </inkml:context>
    <inkml:brush xml:id="br0">
      <inkml:brushProperty name="width" value="0.05" units="cm"/>
      <inkml:brushProperty name="height" value="0.05" units="cm"/>
    </inkml:brush>
  </inkml:definitions>
  <inkml:trace contextRef="#ctx0" brushRef="#br0">1 25 17868,'0'0'91,"1"0"0,0 0 0,-1 0-1,1 0 1,-1 1 0,1-1 0,0 0 0,-1 0 0,1 1 0,-1-1 0,1 1 0,-1-1 0,1 0-1,-1 1 1,1-1 0,-1 1 0,0-1 0,1 1 0,-1-1 0,0 1 0,1-1 0,-1 1 0,0 0-1,1-1 1,-1 1 0,0 0 0,5 20-141,-4-16 317,8 62 1089,-7-43-1160,1 0-1,1-1 1,14 44 0,-18-66-189,1 0 0,-1 1 1,1-1-1,-1 0 0,1 1 0,-1-1 0,1 0 0,0 0 0,0 0 0,0 0 1,0 0-1,0 0 0,0 0 0,0 0 0,0 0 0,0 0 0,2 0 0,-2 0 1,0-1 0,-1 0 0,1 0 0,0 0 0,0 0 0,0 0-1,-1 0 1,1 0 0,0-1 0,0 1 0,0 0 0,-1 0 0,1-1-1,0 1 1,-1 0 0,1-1 0,0 1 0,-1-1 0,1 1 0,0-1 0,-1 1-1,1-1 1,4-4 46,-1-1 0,0 1 0,0-1 1,0 1-1,4-12 0,27-65 411,-26 57-189,1 1 0,1 1-1,26-42 1,-36 63-251,1 1 0,-1-1 0,1 0 0,-1 1 0,1-1 0,-1 1 0,1-1 0,0 1 0,3-2 1,-4 3-9,0-1 0,0 1 0,-1 0 0,1 0 0,0-1 0,0 1 1,0 0-1,-1 0 0,1 0 0,0 0 0,0 0 0,0 0 1,0 1-1,-1-1 0,1 0 0,0 0 0,0 0 0,1 1 1,0 1 14,0 0 1,1 0 0,-1 0 0,0 0 0,0 0 0,0 1 0,-1-1 0,1 0 0,-1 1 0,1 0 0,-1-1 0,0 1 0,1 3 0,8 22 162,8 45 0,-3-12-21,-8-48 1,-7-13-171,0 0 0,1 0 0,-1 0 1,0 0-1,0-1 0,1 1 0,-1 0 0,0 0 0,0 0 0,0 0 0,1 0 1,-1 0-1,0 0 0,0 0 0,0 0 0,1-1 0,-1 1 0,0 0 0,0 0 0,0 0 1,0 0-1,1-1 0,-1 1 0,0 0 0,0 0 0,0 0 0,0-1 0,0 1 0,0 0 1,0 0-1,0-1 0,0 1 0,1 0 0,6-29 187,-6 24-159,6-46 191,-5 36-143,0 0 0,1 0 0,9-28 0,-12 42-80,0 1-1,0-1 1,0 1-1,0-1 1,0 1-1,0-1 1,1 1-1,-1-1 1,0 1-1,0-1 1,1 1-1,-1-1 1,0 1-1,1 0 1,-1-1-1,0 1 1,1 0-1,-1-1 1,1 1-1,-1 0 1,0-1-1,1 1 1,-1 0-1,1 0 1,-1-1-1,1 1 1,-1 0-1,1 0 1,-1 0-1,1 0 1,0 0-1,0 0 0,0 1 1,-1-1-1,1 1 0,0 0 1,0-1-1,-1 1 0,1 0 1,-1-1-1,1 1 0,-1 0 1,1-1-1,-1 1 0,1 0 1,0 1-1,11 36-11,-1 45-3,-3-15-236,-8-66 134,0-1 0,0 1 0,1 0 0,-1-1 0,0 1 0,1 0 0,-1-1 0,1 1 0,-1-1 0,1 1 0,0-1 0,0 1 0,0-1 0,0 1 0,0-1 0,0 0 0,0 1 0,0-1 0,0 0 0,1 0 0,-1 0 0,0 0 0,1 0 0,-1 0 0,1 0 0,-1-1 0,1 1 0,0-1 0,-1 1 0,1-1 0,-1 1 0,1-1 0,0 0 0,-1 0 0,1 1 0,0-1 0,2-1 0,10 0-651</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3.545"/>
    </inkml:context>
    <inkml:brush xml:id="br0">
      <inkml:brushProperty name="width" value="0.05" units="cm"/>
      <inkml:brushProperty name="height" value="0.05" units="cm"/>
    </inkml:brush>
  </inkml:definitions>
  <inkml:trace contextRef="#ctx0" brushRef="#br0">11 220 15827,'3'-2'413,"0"0"-1,0-1 1,0 0-1,0 1 1,-1-1-1,1 0 1,-1 0-1,1-1 1,-1 1 0,0 0-1,0-1 1,-1 1-1,2-6 1,3-5 281,-2 0 0,4-18 0,0-22-27,-8 50-620,1 1 0,-1 0 1,0-1-1,0 1 0,-1 0 0,1-1 1,-1 1-1,1 0 0,-1-1 0,0 1 1,0 0-1,-1 0 0,-2-5 0,4 7-33,-1 0-1,1 1 1,0-1-1,-1 1 1,1-1 0,-1 1-1,1 0 1,-1-1-1,0 1 1,1 0-1,-1-1 1,1 1-1,-1 0 1,0-1-1,1 1 1,-1 0 0,0 0-1,1 0 1,-1 0-1,0 0 1,1 0-1,-1 0 1,0 0-1,1 0 1,-1 0-1,0 0 1,1 0-1,-1 0 1,0 0 0,1 1-1,-1-1 1,1 0-1,-1 0 1,0 1-1,1-1 1,-1 1-1,1-1 1,-1 0-1,1 1 1,-1-1-1,1 1 1,-1 0-1,-1 2 31,-1-1-1,1 1 1,0 0-1,1 0 1,-1 0-1,0 0 0,-1 4 1,-2 8-19,1 0-1,1 1 1,0 0 0,1 0 0,0 0 0,1 0-1,1 0 1,1 0 0,0 0 0,1 0-1,5 21 1,-6-35-104,0 1 0,-1-1-1,1 1 1,0-1 0,0 1-1,1-1 1,-1 0 0,0 1-1,1-1 1,0 0-1,-1 0 1,1 0 0,0 0-1,0 0 1,0-1 0,0 1-1,0 0 1,4 1 0,-4-3-8,-1 1-1,1-1 1,0 0 0,0 1 0,0-1 0,-1 0 0,1 0 0,0 0 0,0-1-1,0 1 1,-1 0 0,1-1 0,0 1 0,-1-1 0,1 1 0,0-1 0,-1 0-1,1 0 1,0 0 0,-1 0 0,0 0 0,1 0 0,-1 0 0,1 0 0,-1-1-1,0 1 1,0-1 0,1-1 0,17-23-601,-1-7-210</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4.338"/>
    </inkml:context>
    <inkml:brush xml:id="br0">
      <inkml:brushProperty name="width" value="0.05" units="cm"/>
      <inkml:brushProperty name="height" value="0.05" units="cm"/>
    </inkml:brush>
  </inkml:definitions>
  <inkml:trace contextRef="#ctx0" brushRef="#br0">173 241 17052,'0'-3'202,"0"0"0,0 0 1,0 0-1,-1-1 0,0 1 1,1 0-1,-1 0 0,0 0 1,-1 0-1,1 1 1,0-1-1,-1 0 0,1 0 1,-1 1-1,0-1 0,0 1 1,0-1-1,0 1 0,-1 0 1,1 0-1,-1 0 0,1 0 1,-1 0-1,0 1 1,1-1-1,-1 1 0,0 0 1,0 0-1,0 0 0,0 0 1,0 0-1,0 1 0,0-1 1,0 1-1,-6 0 0,5 0-114,1 0 0,-1 1-1,1-1 1,0 1-1,-1 0 1,1 0 0,0 0-1,0 1 1,-1-1-1,1 1 1,0 0 0,1 0-1,-1 0 1,0 0-1,0 0 1,1 0-1,0 1 1,-1-1 0,1 1-1,0 0 1,0 0-1,-2 3 1,-1 5-56,1-1 1,0 1-1,0-1 1,1 1-1,0 0 0,-1 20 1,2-11-35,1 1 1,4 38 0,5-22-7,-8-36 8,0 0-1,1 0 1,-1 0 0,0 0-1,1 0 1,-1 0-1,1 0 1,-1 0-1,1 0 1,-1-1 0,1 1-1,0 0 1,-1 0-1,1-1 1,0 1-1,0 0 1,-1-1 0,1 1-1,0-1 1,0 1-1,0-1 1,0 1-1,0-1 1,0 0 0,0 0-1,0 1 1,0-1-1,0 0 1,0 0 0,0 0-1,0 0 1,0 0-1,0 0 1,0 0-1,1-1 1,2 0 2,-1-1-1,0 1 1,0-1-1,0 0 1,0 0-1,-1-1 1,1 1-1,0-1 1,-1 1-1,0-1 1,0 0-1,0 0 1,3-4-1,21-45 40,-24 48-35,15-40 166,-3 0 1,-1 0-1,-2-1 1,-2-1-1,5-78 1,-14 105-8,-2 24 34,-3 33-62,6 17-118,3 0-1,2-1 0,13 56 1,-17-102-15,0-1-1,1 1 1,0 0 0,7 11 0,-9-16-5,1-1 0,-1 1 0,1-1 0,0 0 0,0 0 0,0 0 0,0 0 0,0 0 0,0 0 1,1 0-1,-1-1 0,1 1 0,-1-1 0,1 0 0,4 2 0,-5-3 0,0 0 1,0 0 0,-1 0-1,1 0 1,0 0-1,0 0 1,-1-1 0,1 1-1,0-1 1,0 1-1,-1-1 1,1 0 0,0 1-1,-1-1 1,1 0 0,-1 0-1,1 0 1,-1 0-1,0 0 1,1-1 0,-1 1-1,0 0 1,0-1-1,0 1 1,0-1 0,0 1-1,0-1 1,1-1 0,4-8-1,-1 0 0,8-22 0,-12 29-1,6-17-57,-1-1-1,4-32 1,-5 39-155,-2 23 61,2 32-21,-4-33 143,2 19-34,-3-17 56,1 1 1,0-1 0,0 1 0,1-1 0,1 0 0,0 0 0,6 15 0,-9-23 11,1-1 0,-1 1 0,0 0 0,1-1 0,-1 1 0,1-1 0,-1 1 0,0-1 0,1 1 0,-1-1 0,1 1 0,-1-1 0,1 1 0,0-1 0,-1 0 0,1 1 0,-1-1 0,1 0 0,0 0 0,-1 1 0,1-1 0,0 0 0,-1 0 0,1 0 0,0 0 0,-1 0 0,1 0 0,0 0 0,-1 0 0,1 0 0,0 0 0,-1 0 0,1 0 0,0 0 0,-1-1 0,1 1 0,-1 0 0,1-1 0,0 1 0,-1 0 0,1-1 0,-1 1 1,1 0-1,-1-1 0,1 1 0,-1-1 0,1 1 0,-1-1 0,1 1 0,-1-1 0,1-1 0,3-3 22,0-1 1,0 0 0,5-11 0,-8 15-21,19-41 95,-11 22-61,1 0 0,14-19 0,-24 38-39,1 1 1,-1 0-1,1 0 0,0 0 0,0 0 0,-1 0 1,1 1-1,0-1 0,0 0 0,0 0 0,0 0 1,0 1-1,0-1 0,0 0 0,0 1 0,0-1 1,0 1-1,0-1 0,0 1 0,1 0 0,-1 0 1,2-1-1,-2 1-1,1 1 0,-1-1 1,0 1-1,0-1 0,0 1 0,0-1 1,0 1-1,0 0 0,0 0 0,0-1 1,0 1-1,0 0 0,0 0 0,0 0 1,-1 0-1,1 0 0,1 2 0,3 8-7,0-1-1,-1 0 0,6 21 1,-8-23 6,5 15-4,-4-12 0,0-1 0,9 21 0,-5-23-254,-2-14-492,-4-19-746,-7-32 511,0 26 331</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4.801"/>
    </inkml:context>
    <inkml:brush xml:id="br0">
      <inkml:brushProperty name="width" value="0.05" units="cm"/>
      <inkml:brushProperty name="height" value="0.05" units="cm"/>
    </inkml:brush>
  </inkml:definitions>
  <inkml:trace contextRef="#ctx0" brushRef="#br0">11 8 23269,'-4'-3'1560,"2"0"-2128,-3 1 1064,7 4-176</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5.312"/>
    </inkml:context>
    <inkml:brush xml:id="br0">
      <inkml:brushProperty name="width" value="0.05" units="cm"/>
      <inkml:brushProperty name="height" value="0.05" units="cm"/>
    </inkml:brush>
  </inkml:definitions>
  <inkml:trace contextRef="#ctx0" brushRef="#br0">0 5 15595,'2'0'116,"-1"-1"0,0 0 0,1 1-1,-1-1 1,1 1 0,-1 0 0,1-1-1,-1 1 1,1 0 0,-1 0 0,1 0 0,-1 0-1,1 0 1,-1 0 0,1 0 0,-1 0-1,1 1 1,-1-1 0,1 1 0,-1-1-1,0 1 1,1-1 0,-1 1 0,0 0-1,1 0 1,-1 0 0,0 0 0,0 0 0,0 0-1,0 0 1,0 0 0,0 0 0,0 0-1,0 1 1,0-1 0,0 0 0,-1 1-1,1-1 1,-1 0 0,2 3 0,2 7 309,-1 0 1,0 0-1,0 0 1,1 14-1,-3-18-345,14 136 1436,-10-84-1290,13 66 0,-14-113-331,0 1 0,1 0-1,0-1 1,1 0 0,0 0-1,16 21 1,-11-17-193,-1 0-1,14 31 1,-11-14 109,-2 1 0,11 61 1,1 75 161,-15-98 375,26 109 0,-25-156-239,1-1 1,1 0-1,1 0 1,2-1 0,26 35-1,-19-28-45,32 63-1,-48-84 101,11 27-821,-16-36 648,0 0-1,0 1 0,0-1 1,0 0-1,0 0 1,0 0-1,0 0 0,1 0 1,-1 0-1,0 0 1,0 1-1,0-1 0,0 0 1,0 0-1,0 0 1,0 0-1,0 0 0,0 1 1,0-1-1,0 0 0,0 0 1,0 0-1,0 0 1,0 1-1,0-1 0,0 0 1,0 0-1,0 0 1,0 0-1,0 0 0,0 1 1,0-1-1,0 0 1,0 0-1,-1 0 0,1 0 1,0 0-1,0 0 0,0 1 1,0-1-1,0 0 1,0 0-1,0 0 0,-1 0 1,1 0-1,0 0 1,0 0-1,0 0 0,0 0 1,0 0-1,-1 1 1,-14-15-269,-5-8 37</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6.981"/>
    </inkml:context>
    <inkml:brush xml:id="br0">
      <inkml:brushProperty name="width" value="0.05" units="cm"/>
      <inkml:brushProperty name="height" value="0.05" units="cm"/>
    </inkml:brush>
  </inkml:definitions>
  <inkml:trace contextRef="#ctx0" brushRef="#br0">6 164 20452,'2'0'110,"-1"-1"-1,1 0 0,0 1 1,-1-1-1,1 1 0,-1 0 0,1 0 1,0-1-1,-1 1 0,1 0 1,0 0-1,-1 0 0,1 1 0,0-1 1,-1 0-1,1 1 0,0-1 1,-1 1-1,1-1 0,-1 1 0,1 0 1,-1-1-1,1 1 0,-1 0 1,0 0-1,1 0 0,-1 0 0,0 1 1,0-1-1,1 0 0,-1 0 1,1 3-1,3 3 109,-1 1 0,0 0-1,0 1 1,5 15 0,-7-17-145,18 48-106,-3 2 1,11 70-1,-28-125-62,1-1 0,-1 0 1,0 0-1,1 0 0,-1 1 1,0-1-1,0 0 0,0 1 1,0-1-1,0 0 0,0 0 0,-1 1 1,1-1-1,0 0 0,-1 2 1,0-4-36,1 1 0,-1 0 0,0-1 0,1 1 0,-1-1 0,1 1 0,-1 0 0,1-1 0,-1 0 0,1 1 0,-1-1 0,1 1 0,-1-1 0,1 1 0,0-1 0,-1 0 0,1-1 0,-22-43-2106,22 45 2264,-85-211-5736,54 119 8667,28 77-1813,3 15-1120,0 0-1,0-1 1,0 1-1,0 0 1,0 0-1,0 0 0,1 0 1,-1 0-1,0 0 1,0 0-1,0 0 1,0-1-1,0 1 1,0 0-1,0 0 1,1 0-1,-1 0 1,0 0-1,0 0 1,0 0-1,0 0 0,0 0 1,0 0-1,1 0 1,-1 0-1,0 0 1,0 0-1,0 0 1,0 0-1,0 0 1,0 0-1,1 0 1,-1 0-1,0 0 1,0 0-1,0 0 0,0 0 1,0 0-1,0 0 1,1 0-1,-1 0 1,0 1-1,0-1 1,0 0-1,0 0 1,0 0-1,0 0 1,0 0-1,19 22 1985,15 37 426,-17-27-1966,1 0 0,2-2 0,1 0-1,27 28 1,-44-54-450,0-1 1,0 1-1,0-1 0,1 0 0,-1 0 0,1 0 0,6 2 1,-9-4-17,0-1 0,-1 1 0,1 0 0,0-1 0,0 0 0,0 1 0,-1-1 0,1 0 0,0 0 0,0 0 0,0 0 0,-1 0 0,1-1 0,0 1 0,0-1 0,-1 1 0,1-1 0,0 1 1,-1-1-1,1 0 0,0 0 0,-1 0 0,1 0 0,-1 0 0,2-2 0,1-1 18,0-1 1,0 0 0,-1 0-1,0 0 1,0-1 0,0 1-1,-1-1 1,1 0 0,-1 0-1,-1 0 1,3-12 0,-1-7 138,1-38 0,-3 58-136,-1 1 0,-1-100 614,0 94-516,0 0 1,-1 0-1,0 1 0,0-1 0,-1 0 1,0 1-1,-1-1 0,-5-9 0,6 16-73,1 0-1,0 0 1,-1 0 0,0 0-1,1 1 1,-1-1-1,-4-2 1,-7-6-1818,13 13 1016,7 1 249</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7.380"/>
    </inkml:context>
    <inkml:brush xml:id="br0">
      <inkml:brushProperty name="width" value="0.05" units="cm"/>
      <inkml:brushProperty name="height" value="0.05" units="cm"/>
    </inkml:brush>
  </inkml:definitions>
  <inkml:trace contextRef="#ctx0" brushRef="#br0">0 3 22109,'0'0'77,"1"-1"0,-1 1 0,0 0 0,1 0 0,-1-1 0,1 1 0,-1 0 0,0 0 0,1 0 0,-1 0 0,1 0 1,-1 0-1,0 0 0,1-1 0,-1 1 0,1 0 0,-1 0 0,1 1 0,-1-1 0,0 0 0,1 0 0,-1 0 0,1 0 0,-1 0 0,0 0 1,1 0-1,-1 1 0,1-1 0,-1 0 0,11 14 1101,5 29-428,-12-30-401,48 154 226,2 8-558,-53-172-8,0 0 0,1 1 0,-1-1 0,1 0 1,0 0-1,0 0 0,0 0 0,4 6 0,-5-9-3,0 1 0,0-1 0,0 0 0,0 1 0,0-1 0,0 0 1,0 1-1,0-1 0,0 0 0,0 0 0,0 0 0,0 0 0,0 0 0,-1 0 0,1 0 0,0 0 0,0 0 0,0-1 0,0 1 0,0 0 0,0-1 0,0 1 0,0 0 0,0-1 0,0 1 0,-1-1 0,1 0 0,0 1 0,0-1 0,0 0 0,-1 1 0,1-1 0,-1 0 0,2-1 0,13-15 143,24-31 1,-24 27-28,21-21 1,-30 37-263,0-1 0,0 1 0,1 0 0,-1 0-1,1 0 1,0 1 0,14-6 0,-19 9 9,1 1 1,-1-1-1,0 1 0,0-1 1,1 1-1,-1 0 1,0 0-1,1 0 1,-1 0-1,0 0 0,1 0 1,-1 1-1,0-1 1,0 1-1,1 0 0,-1 0 1,0-1-1,0 1 1,0 1-1,2 0 1,10 4-248,4-2-431</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8.066"/>
    </inkml:context>
    <inkml:brush xml:id="br0">
      <inkml:brushProperty name="width" value="0.05" units="cm"/>
      <inkml:brushProperty name="height" value="0.05" units="cm"/>
    </inkml:brush>
  </inkml:definitions>
  <inkml:trace contextRef="#ctx0" brushRef="#br0">0 1 16708,'11'29'2112,"0"8"-1296,-1 4-288,1 5 1281,3 1-713,0 1-192,-4-8-408,1-5-120,-2-9-256,-1-8-184,-4-5-504,-2-6-360,-5-5-1280,-5-2 1815,-5-6-335,-3-4-312</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8.558"/>
    </inkml:context>
    <inkml:brush xml:id="br0">
      <inkml:brushProperty name="width" value="0.05" units="cm"/>
      <inkml:brushProperty name="height" value="0.05" units="cm"/>
    </inkml:brush>
  </inkml:definitions>
  <inkml:trace contextRef="#ctx0" brushRef="#br0">13 279 15939,'-3'-9'342,"1"1"-1,-1-1 1,2 0-1,-1 0 0,1 0 1,1-1-1,0 1 0,0 0 1,1 0-1,0 0 0,0 0 1,1 0-1,0 0 1,1 0-1,0 1 0,0-1 1,1 1-1,0 0 0,1 0 1,-1 0-1,1 0 0,1 1 1,0 0-1,0 0 1,0 0-1,1 1 0,0 0 1,0 1-1,0-1 0,1 1 1,0 0-1,16-6 0,-19 8-265,0 1-1,1 0 1,-1 0-1,1 1 1,-1-1-1,1 1 1,0 1-1,-1-1 1,1 1-1,8 0 1,-11 1-66,-1-1 0,0 0-1,0 1 1,0 0 0,0 0 0,1 0-1,-1 0 1,0 0 0,-1 0 0,1 0 0,0 0-1,0 1 1,0-1 0,-1 1 0,1 0 0,-1-1-1,1 1 1,-1 0 0,0 0 0,0 0 0,1 0-1,-1 0 1,-1 0 0,1 0 0,0 0 0,0 0-1,-1 0 1,1 1 0,-1 2 0,1 5-4,0 1 1,-1-1 0,0 0-1,-1 0 1,0 1-1,-1-1 1,0 0 0,-5 16-1,1-9 2,-1 0-1,0-1 0,-1 0 0,-12 16 1,0-9 5,21-25-121,0 1 84,1-1 1,-1 1-1,0 0 0,0 0 1,1-1-1,-1 1 1,1 0-1,-1 0 0,1 0 1,2 0-1,1-1-24,-1 1 1,1 0-1,-1 0 1,1 1-1,-1 0 1,1-1-1,-1 2 0,1-1 1,-1 0-1,1 1 1,-1 0-1,1 0 1,-1 0-1,0 1 0,1-1 1,-1 1-1,0 0 1,0 0-1,0 0 1,0 1-1,-1 0 1,1-1-1,-1 1 0,1 1 1,-1-1-1,0 0 1,4 7-1,-3-6 43,-1 1-1,0-1 1,-1 1-1,1 0 1,-1 0-1,0 0 1,0 0-1,0 0 1,-1 0 0,0 0-1,0 1 1,0-1-1,0 1 1,-1-1-1,0 0 1,0 1-1,-1-1 1,0 1-1,1-1 1,-2 0-1,1 1 1,-1-1-1,-2 5 1,0-2 69,0 0-1,-1-1 1,0 0 0,-1 0-1,1 0 1,-1-1 0,-1 0-1,1 0 1,-1 0 0,0-1-1,0 0 1,-1 0 0,0-1-1,1 0 1,-1 0 0,-1-1-1,1 0 1,-14 3 0,22-6-84,-1 0 0,0 0 0,0 0 0,1 1 1,-1-1-1,0 0 0,0 0 0,0 0 1,1 0-1,-1 0 0,0 0 0,0-1 0,1 1 1,-1 0-1,0 0 0,0 0 0,1-1 1,-1 1-1,0 0 0,1-1 0,-1 1 0,0-1 1,1 1-1,-1-1 0,0 1 0,1-1 1,-1 1-1,1-1 0,-1 0 0,1 1 0,-1-2 1,0 0 6,1 1 0,0-1 0,0 0 1,0 0-1,0 1 0,0-1 1,0 0-1,0 0 0,1 1 1,-1-1-1,0 0 0,1 1 0,1-3 1,7-16-292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086"/>
    </inkml:context>
    <inkml:brush xml:id="br0">
      <inkml:brushProperty name="width" value="0.05" units="cm"/>
      <inkml:brushProperty name="height" value="0.05" units="cm"/>
    </inkml:brush>
  </inkml:definitions>
  <inkml:trace contextRef="#ctx0" brushRef="#br0">50 129 23077,'-12'41'1632,"7"10"-1360,2 1-152,3 3 456,9-3-191,2-8-217,-2-4-136,2-9-128,1-10-32,-4-12-152,-2-7-153,-5-10-455,-4-9-360,-1-9 24,-2-6 768,-5-8-185,-3-1-223</inkml:trace>
  <inkml:trace contextRef="#ctx0" brushRef="#br0" timeOffset="1">1 167 17252,'0'-15'2432,"6"-1"-1368,3 3-343,4-1 1367,3-1-552,4-2-279,2 0-577,1 0-144,-3 3-360,-2 4-208,-3 0-432,-3 4-296,-4 3-649,-6 6-743,-7 5 1280,-7 4-169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2.369"/>
    </inkml:context>
    <inkml:brush xml:id="br0">
      <inkml:brushProperty name="width" value="0.05" units="cm"/>
      <inkml:brushProperty name="height" value="0.05" units="cm"/>
    </inkml:brush>
  </inkml:definitions>
  <inkml:trace contextRef="#ctx0" brushRef="#br0">77 121 8658,'2'-42'2465,"0"30"-1207,-1 0-1,-1 1 1,0-1 0,-3-15 0,3 27-1207,0 0 0,0 0 1,0 0-1,0-1 0,0 1 1,0 0-1,0 0 0,0 0 1,0 0-1,0-1 0,0 1 1,0 0-1,0 0 1,0 0-1,0 0 0,0-1 1,0 1-1,0 0 0,0 0 1,-1 0-1,1 0 0,0 0 1,0 0-1,0-1 0,0 1 1,0 0-1,0 0 0,-1 0 1,1 0-1,0 0 0,0 0 1,0 0-1,0 0 0,-1 0 1,1 0-1,0 0 0,0 0 1,0 0-1,-1 0 0,-4 5 1009,-3 13-125,7-18-886,-11 32 476,1 1 0,1 0 0,2 0 1,1 1-1,2-1 0,1 2 1,0 38-1,4-70-494,1 1 1,-1-1 0,1 1-1,-1-1 1,1 1 0,0-1-1,0 0 1,0 0 0,1 1-1,-1-1 1,4 5 0,-4-6-10,1-1 1,-1 1 0,1 0-1,0-1 1,-1 0-1,1 1 1,0-1 0,0 0-1,0 0 1,0 1-1,0-2 1,0 1 0,0 0-1,3 0 1,1 0 8,0 0-1,0-1 1,0 0 0,1 0-1,-1-1 1,0 1-1,0-2 1,0 1 0,-1 0-1,1-1 1,0 0 0,6-4-1,12-6 47,-1-1-1,0-2 1,34-27-1,-6 3-44,-51 39-32,0 0 0,1-1 0,-1 1 0,0 0 0,1-1 0,-1 1 0,1 0 0,-1-1 0,0 1 0,1 0 0,-1 0 0,1-1 0,-1 1 0,1 0 0,-1 0 0,0 0 0,1 0 0,-1 0 0,1 0 0,-1 0 0,1 0 0,-1 0 0,1 0 0,-1 0 0,1 0 0,-1 0 0,1 0 0,-1 0 0,1 0 0,0 1 0,-1 13 0,-16 26-5,15-37 3,-1 3 8,-1-1 0,1 2 1,0-1-1,0 0 0,1 0 0,-1 8 0,2-13-34,0 0-1,0 0 1,0 0 0,0 1-1,0-1 1,0 0 0,0 0-1,1 0 1,-1 1 0,0-1-1,1 0 1,-1 0 0,1 0-1,-1 0 1,1 0-1,-1 0 1,1 0 0,0 0-1,0 0 1,0 0 0,-1 0-1,1-1 1,0 1 0,0 0-1,0 0 1,0-1 0,0 1-1,0-1 1,0 1-1,1-1 1,-1 1 0,0-1-1,0 0 1,0 1 0,0-1-1,1 0 1,-1 0 0,2 0-1,10 0-732,0 0 0,0-1 0,1 0 0,-1-1 0,0-1 0,-1 0 0,1-1 1,0 0-1,14-8 0,14-5-722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518"/>
    </inkml:context>
    <inkml:brush xml:id="br0">
      <inkml:brushProperty name="width" value="0.05" units="cm"/>
      <inkml:brushProperty name="height" value="0.05" units="cm"/>
    </inkml:brush>
  </inkml:definitions>
  <inkml:trace contextRef="#ctx0" brushRef="#br0">0 76 16027,'8'11'2017,"-1"-5"-1201,9-11-208,-1-6 1153,5-2-553,1-3-152,1-1-320,-1 4-240,-5 2-480,-1 5-392,-7 9 1384,-4 5-1008,-4 8-64,-4 6-40</inkml:trace>
  <inkml:trace contextRef="#ctx0" brushRef="#br0" timeOffset="1">0 442 17268,'15'-5'2392,"2"-9"-1384,5-12-391,1-1 1567,3-2-920,-2 1-328,-2 1-1320,-4 4 608,-4 15-240,-2 5-120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984"/>
    </inkml:context>
    <inkml:brush xml:id="br0">
      <inkml:brushProperty name="width" value="0.05" units="cm"/>
      <inkml:brushProperty name="height" value="0.05" units="cm"/>
    </inkml:brush>
  </inkml:definitions>
  <inkml:trace contextRef="#ctx0" brushRef="#br0">1 5 20220,'9'-5'2201,"5"7"-1521,2 7-264,4 6 1208,2 11-839,1 2-89,3 9-296,-3-1-128,1 0-128,-4-3-72,-5-7-192,-4-4-136,-8-12-904,-3-6-1073,-14-11 1841,-4-5-312,-2-5-272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0.762"/>
    </inkml:context>
    <inkml:brush xml:id="br0">
      <inkml:brushProperty name="width" value="0.05" units="cm"/>
      <inkml:brushProperty name="height" value="0.05" units="cm"/>
    </inkml:brush>
  </inkml:definitions>
  <inkml:trace contextRef="#ctx0" brushRef="#br0">122 73 20572,'0'0'109,"-1"0"-1,1 1 0,0-1 0,0 1 0,0-1 1,0 1-1,-1-1 0,1 1 0,0-1 0,0 1 0,0-1 1,0 1-1,0-1 0,0 1 0,0-1 0,0 1 1,0-1-1,0 1 0,1-1 0,-1 1 0,0 0 1,1 1 80,61 209 2730,-17-69-3885,-45-141 883,1 0 1,-1-1 0,0 1-1,0 0 1,1 0-1,-1 0 1,0-1 0,0 1-1,0 0 1,0 0 0,0 0-1,0-1 1,0 1-1,0 0 1,0 0 0,-1 0-1,1 1 1,-1-2 28,1 0 1,0 0-1,-1 0 1,1 0-1,-1 0 0,1 0 1,0 0-1,-1 0 1,1 0-1,-1 0 0,1 0 1,0-1-1,-1 1 1,1 0-1,-1 0 0,1 0 1,0-1-1,-1 1 1,1 0-1,0 0 0,0-1 1,-1 1-1,1 0 1,-1-1-1,-28-30-1904,22 23 1610,-11-12-330,-27-30-840,-46-67-1,87 111 1632,0 1 0,1-1 0,0 0 0,0 0 0,0 0 0,1 0 0,0 0-1,0-1 1,-2-11 0,4 15 22,0 0-1,1 0 0,-1-1 1,0 1-1,1 0 0,0 0 1,0 0-1,0-1 0,0 1 1,0 0-1,1 0 1,-1 1-1,1-1 0,0 0 1,0 0-1,0 1 0,0-1 1,0 1-1,0 0 1,1 0-1,3-3 0,15-11 1040,0 1-1,26-14 1,-40 25-938,1 0 1,-1 1-1,1-1 1,0 2-1,0-1 1,0 1-1,0 0 0,1 1 1,-1 0-1,14 0 1,-20 1-197,0 0 0,0 0 0,0 1 0,0-1 0,0 1 0,0-1 0,0 1 0,0 0-1,-1 0 1,1 0 0,0 0 0,0 0 0,-1 0 0,1 0 0,-1 1 0,1-1 0,-1 1 0,1-1 0,1 3 0,-1-1-3,-1 1 0,1-1 0,-1 0-1,0 0 1,0 1 0,0-1 0,0 0 0,-1 1-1,1-1 1,-1 6 0,-1 3 27,1 0 1,-2 0-1,0-1 1,0 1-1,-7 18 1,-8 3 49,-2 7 49,19-38-159,-1 0 1,0 1-1,1-1 1,0 1-1,-1 0 1,1-1-1,0 1 1,0-1-1,0 1 0,1-1 1,-1 1-1,1-1 1,-1 1-1,2 3 1,2 3-41,-1-1 1,2 1 0,-1-1 0,1 0 0,11 14-1,-15-21-47,0 1-1,1-1 1,-1 0-1,1 1 1,-1-1-1,1 0 1,-1 0-1,1 0 1,0 0-1,-1 0 1,1 0-1,0 0 1,0-1-1,0 1 1,0-1-1,0 1 1,0-1-1,0 0 1,0 1-1,0-1 1,0 0-1,-1-1 1,1 1-1,0 0 1,0 0-1,0-1 1,0 1-1,0-1 1,0 0-1,0 1 1,-1-1-1,1 0 1,0 0-1,2-2 1,2-2-121,-1 1 1,0-1-1,0 0 1,0-1 0,0 1-1,-1-1 1,0 0-1,0 0 1,-1 0-1,5-11 1,7-21-565</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1.181"/>
    </inkml:context>
    <inkml:brush xml:id="br0">
      <inkml:brushProperty name="width" value="0.05" units="cm"/>
      <inkml:brushProperty name="height" value="0.05" units="cm"/>
    </inkml:brush>
  </inkml:definitions>
  <inkml:trace contextRef="#ctx0" brushRef="#br0">0 0 18844,'17'29'1488,"-1"0"0,-1 2 0,-2-1 0,14 47 0,19 42-191,-44-113-1253,1 0 0,0-1 0,0 1 1,1-1-1,-1 0 0,7 5 0,-9-8-65,0-1 0,1 1 0,0-1-1,-1 0 1,1 0 0,0 0 0,0 0 0,-1 0-1,1 0 1,0 0 0,0-1 0,0 1-1,0-1 1,0 1 0,0-1 0,0 0-1,0 0 1,0 0 0,0 0 0,0 0-1,0 0 1,4-1 0,0-1-175,0-1-1,0 1 1,0-1 0,-1 0 0,1 0-1,-1 0 1,0-1 0,0 0-1,6-5 1,40-46-659,-43 44 740,30-32-565</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5.523"/>
    </inkml:context>
    <inkml:brush xml:id="br0">
      <inkml:brushProperty name="width" value="0.05" units="cm"/>
      <inkml:brushProperty name="height" value="0.05" units="cm"/>
    </inkml:brush>
  </inkml:definitions>
  <inkml:trace contextRef="#ctx0" brushRef="#br0">45 150 14235,'6'-38'1942,"6"-23"812,-5 48-1178,-6 13-1530,-1 0-1,0 0 1,0 0-1,0 0 1,0 0-1,1-1 1,-1 1-1,0 0 1,0 0-1,0 0 1,1 0-1,-1 0 1,0 0-1,0 0 1,0 0-1,1 0 1,-1 0 0,0 1-1,0-1 1,0 0-1,1 0 1,-1 0-1,0 0 1,0 0-1,0 0 1,1 0-1,-1 0 1,0 0-1,0 1 1,0-1-1,0 0 1,0 0-1,1 0 1,-1 0-1,0 1 1,1 1 142,0 0 1,0 1 0,0-1-1,0 0 1,0 1 0,0-1-1,-1 1 1,1 3 0,5 67 686,-4 0-1,-12 129 1,9-190-881,1-4-43,-1-1 0,1 1 0,-1-1 0,-1 1 0,0-1 0,0 0 0,0 0-1,-6 12 1,8-18 19,0-1 1,0 1-1,-1-1 0,1 0 0,0 1 0,-1-1 0,1 0 1,0 1-1,-1-1 0,1 0 0,-1 0 0,1 1 0,0-1 1,-1 0-1,1 0 0,-1 0 0,1 1 0,-1-1 0,1 0 1,-1 0-1,1 0 0,0 0 0,-1 0 0,1 0 0,-1 0 1,1 0-1,-1 0 0,1 0 0,-1 0 0,1 0 0,-1-1 1,1 1-1,0 0 0,-1 0 0,1 0 0,-1-1 0,1 1 1,0 0-1,-1 0 0,1-1 0,-1 1 0,1 0 0,0-1 0,0 1 1,-1 0-1,1-1 0,0 1 0,-1-1 0,1 1 0,0 0 1,0-1-1,0 0 0,-12-23-1145,3-7-291,2 1 1,1-1-1,-2-50 1,6-95-1810,2 160 3177,0 6 227,0-1-1,0 1 1,1-1 0,0 1 0,1 0 0,0 0 0,1-1 0,4-10 0,-7 21-76,1-1 0,-1 1 1,0-1-1,0 1 0,0 0 1,1-1-1,-1 1 0,0-1 1,0 1-1,1 0 1,-1-1-1,0 1 0,1 0 1,-1 0-1,1-1 0,-1 1 1,0 0-1,1 0 1,-1-1-1,1 1 0,-1 0 1,0 0-1,1 0 0,-1 0 1,1 0-1,-1 0 0,1 0 1,-1 0-1,1 0 1,-1 0-1,0 0 0,1 0 1,-1 0-1,1 0 0,-1 0 1,1 0-1,-1 0 0,0 0 1,1 1-1,-1-1 1,1 0-1,-1 0 0,0 1 1,1-1-1,-1 0 0,0 0 1,1 1-1,-1-1 0,0 0 1,1 1-1,-1-1 1,0 1-1,0-1 0,1 1 1,11 20 1538,5 23-214,-2 0 1,9 49-1,20 61-308,-43-150-1066,0-2-22,-1 0-1,1 0 1,0 0 0,0 0 0,0 0 0,0 0-1,0 0 1,0 0 0,0 0 0,0 0-1,1-1 1,-1 1 0,1 0 0,0-1 0,2 3-1,-4-5-24,1 1-1,-1 0 0,0-1 0,0 1 1,1 0-1,-1-1 0,0 1 0,1 0 1,-1-1-1,0 1 0,0 0 0,0-1 1,0 1-1,1-1 0,-1 1 0,0 0 1,0-1-1,0 1 0,0-1 0,0 1 1,0-1-1,0 1 0,0 0 0,0-1 1,0 1-1,0-1 0,0 1 0,-1-1 1,1 1-1,0 0 0,0-1 0,-1 0 1,-3-15-1024,-1 4 452,-2 1-1,1 0 1,-2 0-1,-14-17 1,-11-15 1773,33 43-1116,1 0 0,-1 0 0,0 0 0,0 1 0,0-1 0,1 0 0,-1 0-1,0 0 1,0 0 0,0 0 0,1 0 0,-1 0 0,0 0 0,0-1 0,0 1-1,1 0 1,-1 0 0,0 0 0,0 0 0,0 0 0,0 0 0,1 0 0,-1 0 0,0 0-1,0 0 1,0-1 0,0 1 0,1 0 0,-1 0 0,0 0 0,0 0 0,0-1 0,0 1-1,0 0 1,0 0 0,0 0 0,0 0 0,1-1 0,-1 1 0,0 0 0,0 0 0,0 0-1,0-1 1,0 1 0,0 0 0,0 0 0,0 0 0,0-1 0,0 1 0,0 0-1,0 0 1,0 0 0,-1-1 0,1 1 0,0 0 0,0 0 0,0 0 0,0 0 0,0-1-1,0 1 1,25 10 966,-11-5-625,-11-4-410,0 0-1,-1-1 0,1 0 0,-1 1 0,1-1 0,0 0 0,-1 0 0,1-1 0,0 1 0,-1-1 0,1 1 0,-1-1 0,1 0 0,-1 0 1,1 0-1,-1 0 0,0 0 0,3-2 0,-2 1-111,0-1 0,0 0 0,0 0 0,-1 0 0,1 0 0,-1 0 0,0-1 0,0 1 0,0-1 0,3-6 0,0-6-324,-1 0 1,0 0-1,-1 0 0,1-27 1,-2 5-384</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6.024"/>
    </inkml:context>
    <inkml:brush xml:id="br0">
      <inkml:brushProperty name="width" value="0.05" units="cm"/>
      <inkml:brushProperty name="height" value="0.05" units="cm"/>
    </inkml:brush>
  </inkml:definitions>
  <inkml:trace contextRef="#ctx0" brushRef="#br0">0 45 13099,'7'15'1897,"-1"1"1,7 30 0,-12-36-1567,2 0 1,-1 0 0,1 0-1,0-1 1,1 1-1,0-1 1,1 0 0,0-1-1,0 1 1,13 14-1,-18-22-304,1 0-1,0-1 0,-1 1 0,1 0 0,0-1 1,0 1-1,-1-1 0,1 1 0,0-1 0,0 0 1,0 1-1,0-1 0,0 0 0,-1 1 0,1-1 1,0 0-1,0 0 0,0 0 0,0 0 0,0 0 0,0 0 1,0 0-1,0 0 0,0 0 0,0 0 0,0-1 1,1 0-1,0 0 10,0 0 0,-1 0-1,1-1 1,0 1 0,0-1 0,-1 1 0,1-1 0,-1 0 0,0 0 0,1 0 0,0-2-1,3-6 63,0 1 0,-1-1 0,5-20-1,-3-1 140,-1 1-1,-2-1 1,0-42-1,-1 87-49,1 0-1,0 0 1,1-1 0,6 15 0,28 68-114,-37-93-80,16 30 15,-16-31-43,0 0-1,1 0 1,-1 0 0,1 0 0,0 0-1,-1-1 1,1 1 0,0-1 0,0 1-1,0-1 1,0 0 0,4 3-1,-5-4 28,-1 0-1,1 0 0,-1 0 0,1 0 1,-1 0-1,1 0 0,0 0 0,-1 0 0,1 0 1,-1 0-1,1 0 0,-1 0 0,1 0 0,-1 0 1,1 0-1,0-1 0,-1 1 0,1 0 0,-1 0 1,1-1-1,-1 1 0,0 0 0,1-1 1,-1 1-1,1 0 0,-1-1 0,1 1 0,-1-1 1,0 1-1,1-1 0,-1 1 0,0-1 0,0 1 1,1-1-1,-1 1 0,0-1 0,0 0 1,6-25 408,-6 21-531,5-28 37,-1-6-48</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6.441"/>
    </inkml:context>
    <inkml:brush xml:id="br0">
      <inkml:brushProperty name="width" value="0.05" units="cm"/>
      <inkml:brushProperty name="height" value="0.05" units="cm"/>
    </inkml:brush>
  </inkml:definitions>
  <inkml:trace contextRef="#ctx0" brushRef="#br0">179 150 18204,'15'40'5002,"-14"-37"-4886,8 25 194,2 0 0,0 0 0,2-1 0,18 29 0,-25-49-1154,-6-11-595,-9-12-428,-1 5 1079,1 1 1,-1 0-1,-1 1 0,0 0 1,0 1-1,-24-14 1,-81-31-814,87 40 3863,27 13-2005,0-1 1,0 0-1,1 1 0,-1-1 1,0 0-1,0 0 0,1 0 0,-1 0 1,1-1-1,-1 1 0,1 0 1,-1-1-1,0-1 0,2 3-138,-1-1 0,1 1-1,0 0 1,0-1 0,0 1-1,0-1 1,0 1 0,0 0-1,0-1 1,0 1 0,0 0 0,0-1-1,1 1 1,-1-1 0,0 1-1,0 0 1,0-1 0,0 1 0,0 0-1,1-1 1,-1 1 0,0 0-1,0 0 1,1-1 0,14-10 1603,39-17-388,52-36 0,-77 44-2056,44-21 1,-47 28 259</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8.182"/>
    </inkml:context>
    <inkml:brush xml:id="br0">
      <inkml:brushProperty name="width" value="0.05" units="cm"/>
      <inkml:brushProperty name="height" value="0.05" units="cm"/>
    </inkml:brush>
  </inkml:definitions>
  <inkml:trace contextRef="#ctx0" brushRef="#br0">1 17 15603,'6'-7'1467,"2"-2"-536,-8 9-888,0 0 0,1 0 0,-1 0 0,0 0 0,1 0 0,-1 0 0,0 0 0,1 0-1,-1 0 1,0 0 0,1 0 0,-1 0 0,0 0 0,0 0 0,1 0 0,-1 1 0,0-1-1,1 0 1,-1 0 0,0 0 0,0 1 0,1-1 0,-1 0 0,0 0 0,0 1 0,1-1-1,-1 0 1,0 0 0,0 1 0,0-1 0,0 0 0,1 1 0,-1-1 0,0 0 0,0 1-1,10 21 415,-1 0 0,-1 1 0,-1 0 0,8 45 0,-4-18-81,0-1-69,13 52 180,-20-87-442,1-1 0,0 0 1,1 0-1,0-1 0,10 14 1,-13-22-46,1 0 0,0 0 1,0-1-1,0 0 0,0 1 1,1-1-1,-1-1 0,1 1 1,-1-1-1,10 4 0,-9-4-27,1 1-1,0 0 0,-1 0 1,1 0-1,-1 0 1,0 1-1,7 6 0,-3 3-197,1 0 1,-2 1-1,0 0 0,-1 0 0,0 1 1,-1-1-1,0 2 0,6 30 0,-5-19-138</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9.781"/>
    </inkml:context>
    <inkml:brush xml:id="br0">
      <inkml:brushProperty name="width" value="0.05" units="cm"/>
      <inkml:brushProperty name="height" value="0.05" units="cm"/>
    </inkml:brush>
  </inkml:definitions>
  <inkml:trace contextRef="#ctx0" brushRef="#br0">81 97 15939,'1'0'131,"-1"0"0,1 0-1,0 1 1,-1-1 0,1 0-1,-1 1 1,1-1 0,0 0-1,-1 1 1,1-1 0,-1 1-1,1-1 1,-1 1 0,1-1-1,-1 1 1,0-1 0,1 1-1,-1 0 1,1-1 0,-1 1-1,0 0 1,1 0 0,6 20 647,-4-13 75,2 6 38,21 48 1050,-23-56-1852,0-1-1,0 1 1,1-1 0,-1 0 0,1 0 0,0 0 0,0-1 0,7 6 0,-10-9-80,-1-1 0,1 1 1,-1-1-1,1 1 0,0-1 1,-1 1-1,1-1 0,0 0 1,0 1-1,-1-1 0,1 0 0,0 0 1,0 0-1,0 1 0,-1-1 1,1 0-1,0 0 0,0 0 1,0 0-1,-1 0 0,1 0 0,0-1 1,0 1-1,-1 0 0,1 0 1,0-1-1,0 1 0,-1 0 1,2-1-1,-1 0 7,1-1 1,-1 1-1,0-1 1,0 1 0,1-1-1,-1 0 1,0 1-1,0-1 1,-1 0-1,1 0 1,1-3-1,1-7 88,-1 0-1,3-24 1,-5 34-81,1-25 118,-1 16-23,1 0 0,4-21 1,-2 30-45,1 7 28,6 13-145,-7-11-388,-4-12-505,-29-108-1151,30 112 2098,0 1 0,0 0 1,0-1-1,0 1 0,0-1 0,0 1 0,0 0 0,-1-1 1,1 1-1,0-1 0,0 1 0,0 0 0,0-1 0,-1 1 1,1 0-1,0-1 0,-1 1 0,1 0 0,0-1 0,0 1 1,-1 0-1,1-1 0,0 1 0,-1 0 0,1 0 0,-1 0 1,1-1-1,0 1 0,-1 0 0,1 0 0,-1 0 0,1 0 1,0 0-1,-1 0 0,1 0 0,-1 0 0,1 0 0,-1 0 1,1 0-1,0 0 0,-1 0 0,1 0 0,-1 0 0,1 0 1,0 1-1,-1-1 0,1 0 0,-1 0 0,1 0 0,-1 1 1,-18 16 739,15-13-621,-52 40 1293,40-32-1137,1 0 0,0 0 0,0 2 1,-18 21-1,30-30-265,0-1 1,0 0-1,0 1 1,1 0-1,0-1 0,0 1 1,0 0-1,0 0 1,1 0-1,0 0 0,0 1 1,0-1-1,1 0 1,-1 0-1,1 1 0,1-1 1,-1 0-1,1 0 1,0 1-1,0-1 0,2 7 1,-1-9-23,-1 0 1,0 0 0,1 0 0,0 0-1,-1 0 1,1-1 0,0 1 0,1 0-1,-1-1 1,0 0 0,1 0 0,-1 1-1,1-1 1,0-1 0,0 1 0,-1 0-1,1-1 1,0 1 0,0-1-1,1 0 1,-1 0 0,6 1 0,6 0-9,0 0 0,0-1 1,28-2-1,-16 0 0,1 1 7,63 2-20,-82-1 19,0 1 0,0-1 0,-1 1 0,1 1-1,0 0 1,-1 0 0,15 8 0,-22-11 3,0 1-1,0-1 1,0 1 0,0 0-1,0-1 1,0 1-1,0 0 1,0 0 0,0 0-1,0 0 1,0 0-1,-1 0 1,1 0 0,0 0-1,-1 0 1,1 0-1,0 0 1,-1 0 0,1 0-1,-1 0 1,0 1 0,0-1-1,1 0 1,-1 2-1,0-2 4,-1 1-1,1-1 0,-1 1 0,1-1 1,-1 1-1,0-1 0,0 1 0,0-1 1,0 0-1,0 0 0,0 1 0,0-1 0,0 0 1,0 0-1,0 0 0,-2 1 0,-7 4 43,0 1-1,0-2 0,-21 9 0,28-13-26,-162 61 507,145-49-626,14-7-416,6-6 475,0 0 0,0 1 1,0-1-1,0 0 0,0 0 0,1 0 0,-1 0 0,0 1 0,0-1 0,0 0 0,0 0 0,0 0 1,1 0-1,-1 0 0,0 0 0,0 0 0,0 1 0,0-1 0,1 0 0,-1 0 0,0 0 0,0 0 1,0 0-1,1 0 0,-1 0 0,0 0 0,0 0 0,0 0 0,1 0 0,-1 0 0,0 0 1,0 0-1,0 0 0,1 0 0,-1 0 0,0 0 0,0 0 0,0-1 0,1 1 0,1 0-52,-1-1-1,1 1 0,0-1 1,0 1-1,0-1 0,0 0 1,-1 0-1,1 0 0,2-2 1,7-5-560</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0.469"/>
    </inkml:context>
    <inkml:brush xml:id="br0">
      <inkml:brushProperty name="width" value="0.05" units="cm"/>
      <inkml:brushProperty name="height" value="0.05" units="cm"/>
    </inkml:brush>
  </inkml:definitions>
  <inkml:trace contextRef="#ctx0" brushRef="#br0">10 127 17012,'0'-11'3417,"-6"31"-1172,4-4-2094,1 1 0,0-1 0,2 0 1,0 1-1,1-1 0,0 0 0,1 0 0,1 0 0,9 24 0,-12-40-146,-1 1 1,0-1-1,0 1 0,0-1 0,0 1 1,1-1-1,-1 1 0,0-1 0,0 0 1,1 1-1,-1-1 0,0 0 0,1 1 1,-1-1-1,0 0 0,1 1 0,-1-1 1,1 0-1,-1 1 0,0-1 0,1 0 1,-1 0-1,1 0 0,-1 0 0,1 1 1,-1-1-1,2 0 0,7-10 147,3-25 92,-12 32-229,14-61 316,-11 44-178,1 0-1,0 0 0,10-21 0,-14 40-142,0 0 1,0 1-1,1-1 1,-1 1 0,0-1-1,0 0 1,1 1-1,-1-1 1,0 1-1,1-1 1,-1 1 0,1-1-1,-1 1 1,0-1-1,1 1 1,-1 0-1,1-1 1,-1 1-1,1-1 1,0 1 0,-1 0-1,1 0 1,-1-1-1,1 1 1,0 0-1,0 0-1,0 0 0,-1 1 0,1-1 0,0 0 0,-1 0 0,1 1 0,0-1 0,-1 1 0,1-1 0,-1 1 0,1-1 0,-1 1 0,1-1 0,-1 1 0,1-1 0,-1 1 0,1-1 0,-1 2 0,16 33 151,-15-31-144,22 56 112,-23-60-124,0 0 0,0 0 0,0 0-1,0-1 1,0 1 0,0 0 0,0 0 0,0 0-1,0 0 1,1 0 0,-1 0 0,0 0 0,0 0-1,0 0 1,0 0 0,0 0 0,0 0 0,0 0-1,0 0 1,0 0 0,0 0 0,0 0 0,0 0-1,1 0 1,-1 0 0,0 0 0,0 0 0,0 0-1,0 0 1,0 0 0,0 0 0,0 0-1,0 0 1,0 0 0,0 0 0,0 0 0,0 0-1,1 0 1,-1 0 0,0 0 0,0 0 0,0 0-1,0 0 1,0 0 0,0 0 0,0 0 0,0 0-1,0 0 1,0 1 0,0-1 0,0 0 0,0 0-1,0 0 1,0 0 0,0 0 0,0 0 0,0 0-1,0 0 1,0 0 0,0 0 0,0 0 0,2-11 116,0-17 42,-3 3-31,0 10-40,1-1-1,1 1 1,0 0 0,0-1-1,2 1 1,7-27-1,-10 42-87,0-1 0,1 0 1,-1 0-1,0 0 0,0 1 0,1-1 0,-1 0 0,1 1 0,-1-1 0,1 0 0,-1 1 1,1-1-1,-1 0 0,1 1 0,-1-1 0,1 1 0,0-1 0,-1 1 0,1-1 1,0 1-1,0 0 0,-1-1 0,3 1 0,-3 0-2,1 0 1,0 0-1,0 0 0,0 1 1,-1-1-1,1 0 0,0 1 1,-1-1-1,1 1 0,0-1 1,-1 1-1,1-1 1,0 1-1,-1-1 0,1 1 1,-1 0-1,1-1 0,-1 1 1,1 0-1,3 5 0,-1 0 0,0 0 0,0 1 0,2 8 0,16 69 22,-21-101-29,1-1 1,3-24-1,-2 24-5,5-14 10,-7 32 1,0-1 0,0 1-1,0 0 1,0-1 0,0 1 0,0-1-1,1 1 1,-1 0 0,0-1 0,0 1-1,0 0 1,1-1 0,-1 1 0,0 0 0,1-1-1,-1 1 1,0 0 0,1 0 0,-1-1-1,0 1 1,1 0 0,-1 0 0,0 0-1,1-1 1,0 2 0,0-1-1,-1 1 0,1-1 1,-1 0-1,1 1 1,0-1-1,-1 1 0,1-1 1,-1 1-1,1 0 0,-1-1 1,1 1-1,-1-1 1,0 1-1,1 0 0,-1-1 1,0 1-1,0 0 1,1 1-1,2 5-65,2 3-77,0 1 1,-1 0-1,-1-1 0,0 1 0,0 1 0,2 17 0,-10-33-2593,-1-7 2210,3-1-179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3.203"/>
    </inkml:context>
    <inkml:brush xml:id="br0">
      <inkml:brushProperty name="width" value="0.05" units="cm"/>
      <inkml:brushProperty name="height" value="0.05" units="cm"/>
    </inkml:brush>
  </inkml:definitions>
  <inkml:trace contextRef="#ctx0" brushRef="#br0">192 90 18356,'-7'1'293,"1"0"0,-1 0 0,1 0 0,-1 1 0,1 0 0,0 0 0,0 1 0,0 0 0,0 0 0,0 0 0,1 0 0,0 1 0,-6 5 0,-3 2 334,1 1 1,1 1 0,-17 22 0,23-28-420,1 1-1,0 0 1,-6 14-1,10-21-176,0 1 0,0 0 0,0 0 0,1 0 0,-1 0 0,0 0 0,1 0 0,0 0-1,-1 0 1,1 1 0,0-1 0,0 0 0,0 0 0,1 0 0,-1 0 0,0 0 0,1 0-1,-1 0 1,1 0 0,0 0 0,1 3 0,-1-3-20,1-1-1,-1 0 1,0 0 0,1-1 0,-1 1-1,1 0 1,-1 0 0,1-1 0,-1 1-1,1-1 1,0 1 0,-1-1 0,1 0-1,0 1 1,-1-1 0,1 0 0,0 0-1,-1 0 1,1 0 0,-1-1 0,1 1-1,3-1 1,1-1-8,1 1 1,-1-2-1,1 1 1,6-4-1,-2 0 0,-1-1 0,-1 0 0,1 0 0,-1-1 0,0 0 0,-1 0 1,0-1-1,0-1 0,-1 1 0,0-1 0,-1 0 0,0-1 0,0 1 0,-1-1 0,-1 0 0,0 0 0,0-1 0,-1 0 0,3-21 0,-6 32-3,0 1 1,0-1-1,0 0 0,0 0 0,0 1 0,0-1 0,0 0 0,0 0 0,-1 1 0,1-1 0,0 0 0,0 0 0,-1 1 0,1-1 1,0 0-1,-1 1 0,0-2 0,1 2 0,-1-1 0,1 1 0,0 0 0,-1 0 0,1 0 0,0 0 0,-1 0 0,1 0 0,-1-1 0,1 1 0,0 0 0,-1 0 0,1 0 0,-1 0 0,1 0 0,0 1 0,-1-1 0,1 0 0,0 0 0,-1 0 0,1 0 0,-1 0 0,1 0 0,-1 1 0,-1 0 0,0 1 0,-1 0 0,1-1 0,0 1 0,0 0 0,0 0 0,0 0 0,-2 4 0,-2 2 2,0 2 0,1-1 0,0 0 0,1 1 1,0 0-1,0 0 0,1 0 0,1 0 0,-1 1 1,0 18-1,3-27-3,0 0 1,0 0-1,0 0 1,1 0 0,-1-1-1,1 1 1,-1 0-1,1 0 1,0 0 0,0-1-1,-1 1 1,1-1-1,0 1 1,1 0-1,-1-1 1,0 0 0,0 1-1,1-1 1,-1 0-1,1 1 1,-1-1 0,1 0-1,-1 0 1,1 0-1,0 0 1,-1-1-1,1 1 1,0 0 0,0-1-1,0 1 1,-1-1-1,1 0 1,0 0 0,2 1-1,6-1-31,0 1-1,0-1 1,0-1-1,0 1 1,10-3-1,32-9-307,91-33 0,-61 17 121,-43 20 175,-38 7 43,0 1 0,0 0 0,0 0 1,0 0-1,0 0 0,0 0 0,0 1 0,0-1 0,0 0 0,0 0 0,0 1 0,0-1 0,0 0 0,2 2 0,-3-2 1,0 1-1,1-1 1,-1 1 0,0-1 0,0 1-1,0-1 1,1 1 0,-1-1 0,0 1-1,0-1 1,0 1 0,0-1-1,0 1 1,0 0 0,0-1 0,0 1-1,0-1 1,0 1 0,0-1 0,0 1-1,-1-1 1,1 1 0,0-1-1,0 1 1,-1-1 0,1 1 0,0-1-1,-1 1 1,0 0 0,-14 21 3,12-19-1,0 0 0,0 1-1,0 0 1,1-1 0,0 1 0,-1 0-1,1 0 1,1 1 0,-1-1 0,-1 6-1,3-9 1,0-1-1,0 1 0,1 0 0,-1-1 0,0 1 0,0 0 0,1-1 0,-1 1 0,0-1 0,1 1 0,-1-1 0,1 1 0,-1 0 0,1-1 0,-1 0 0,1 1 0,-1-1 0,1 1 0,-1-1 0,1 0 0,0 1 0,-1-1 0,1 0 0,-1 1 0,1-1 0,0 0 0,-1 0 0,1 0 0,0 0 0,0 0 1,-1 1-1,1-1 0,0-1 0,-1 1 0,1 0 0,0 0 0,-1 0 0,1 0 0,0 0 0,0-1 0,32-6 21,-22 3 12,0 0 0,-1-2 0,1 1 0,-1-1 1,0-1-1,-1 0 0,1 0 0,-1-1 0,-1 0 1,1 0-1,-1-1 0,-1 0 0,0 0 0,0-1 1,-1 0-1,0-1 0,-1 1 0,0-1 0,5-15 1,-10 26-32,0 0 1,0 0 0,0 0 0,0 0 0,1 0-1,-1-1 1,0 1 0,0 0 0,0 0-1,0 0 1,0 0 0,1 0 0,-1 0 0,0 0-1,0 0 1,0 0 0,0 0 0,0 0-1,1 0 1,-1 0 0,0 0 0,0 0 0,0 0-1,0 0 1,0 0 0,1 1 0,-1-1-1,0 0 1,0 0 0,0 0 0,0 0 0,0 0-1,0 0 1,1 0 0,-1 0 0,0 0-1,0 1 1,0-1 0,0 0 0,0 0 0,0 0-1,0 0 1,0 0 0,0 1 0,0-1-1,0 0 1,0 0 0,0 0 0,1 0 0,-1 0-1,0 1 1,0-1 0,-1 0 0,11 16 41,0-2-16,-4-8-26,0-1 1,0 1-1,1-1 0,0-1 0,0 1 0,0-1 0,0 0 0,1-1 1,-1 0-1,1 0 0,0-1 0,0 0 0,0 0 0,0 0 0,12-1 0,4 1 1,1-2-1,0 0 0,47-9 0,-40 4 3,0-2 1,32-12-1,-54 16-4,1-1 0,-1-1 0,0 1 0,0-2 0,-1 1 0,0-1 0,0-1 0,0 0 0,13-13 0,-21 19-2,1 0 0,-1-1 1,0 1-1,0 0 1,0-1-1,0 1 0,0-1 1,-1 1-1,1-1 0,0 0 1,-1 1-1,1-1 0,-1 0 1,1 1-1,-1-1 1,0 0-1,0 0 0,0 1 1,0-3-1,0 3 0,-1-1 0,1 1 0,-1 0 0,0 0 0,1 0 0,-1 0 1,0 0-1,0 0 0,0 0 0,0 0 0,0 0 0,0 0 0,0 0 0,0 1 0,0-1 0,0 0 0,0 1 0,0-1 0,-2 0 0,-4-1 1,1 0 0,-1 1-1,1 0 1,-1 0 0,1 0-1,-1 1 1,0 0 0,-8 1-1,0 2 1,1 0-1,0 0 0,-1 2 0,1-1 1,-16 9-1,22-9 0,0 0 0,0 1 0,1 0 0,0 0 0,0 0 0,0 1 0,0 0 0,1 0 0,-10 14 0,14-18-3,1 1 1,-1-1 0,1 0 0,0 0-1,0 1 1,0-1 0,0 1 0,1-1-1,-1 1 1,1-1 0,-1 1-1,1-1 1,0 1 0,0-1 0,0 1-1,0 0 1,0-1 0,1 1-1,-1-1 1,1 1 0,0-1 0,0 1-1,0-1 1,0 0 0,0 1 0,0-1-1,0 0 1,1 0 0,-1 0-1,1 0 1,0 0 0,0 0 0,-1 0-1,1 0 1,0-1 0,4 3-1,5 3-140,0 0 0,0-1-1,0 0 1,1-1-1,0 0 1,14 3 0,-2-2-8,0-1 1,25 2 0,2-3-128</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0.918"/>
    </inkml:context>
    <inkml:brush xml:id="br0">
      <inkml:brushProperty name="width" value="0.05" units="cm"/>
      <inkml:brushProperty name="height" value="0.05" units="cm"/>
    </inkml:brush>
  </inkml:definitions>
  <inkml:trace contextRef="#ctx0" brushRef="#br0">37 124 18764,'0'-1'60,"0"1"1,-1-1-1,1 1 1,0 0-1,0-1 1,-1 1-1,1-1 1,0 1-1,-1 0 1,1-1-1,0 1 1,-1 0-1,1-1 1,-1 1-1,1 0 0,0 0 1,-1-1-1,1 1 1,-1 0-1,1 0 1,-1 0-1,1 0 1,-1-1-1,1 1 1,-1 0-1,1 0 1,-1 0-1,1 0 1,-1 0-1,1 0 0,-1 0 1,1 1-1,-1-1 1,1 0-1,-1 0 1,1 0-1,-1 0 1,1 1-1,-1-1 1,1 0-1,0 0 1,-1 1-1,0 0 1,0 0 32,-1 0 1,1 0 0,0 0 0,0 0 0,0 1 0,0-1 0,0 0 0,0 1 0,0-1 0,0 1 0,0-1 0,1 1 0,-1 1 0,-1 6 30,1-1 1,0 1-1,1-1 1,0 0 0,0 1-1,3 12 1,-2-15-90,0-1 0,0 1 0,1-1 0,-1 1 1,1-1-1,0 0 0,1 0 0,0 0 0,-1 0 0,7 7 0,-8-11-27,-1 0-1,1-1 0,-1 1 1,1 0-1,0-1 0,0 1 1,-1-1-1,1 1 0,0-1 1,0 1-1,-1-1 0,1 1 1,0-1-1,0 0 0,0 0 1,0 1-1,-1-1 0,1 0 1,0 0-1,0 0 0,0 0 1,0 0-1,0 0 0,0 0 1,0 0-1,0 0 0,-1-1 0,1 1 1,0 0-1,0 0 0,0-1 1,0 1-1,-1-1 0,1 1 1,0-1-1,0 1 0,-1-1 1,1 1-1,0-1 0,-1 0 1,1 1-1,-1-1 0,1 0 1,-1 1-1,1-1 0,0-1 1,3-4 37,-1 0 0,0 0 1,0 0-1,4-12 0,2-15 202,-2 0 0,-1-1 0,-1 0 0,-1-46-1,-3 62-81,14 85 407,-12-55-579,6 31-247,2 1 1,27 66-1,-27-94-493,-11-16 711,0 0 1,0 0-1,1 0 1,-1 0-1,0 0 1,0 0-1,1 0 1,-1 0-1,0 0 1,0 0-1,0 0 1,1 0-1,-1 0 1,0 0-1,0 0 1,0 0-1,1 0 1,-1 0-1,0 0 1,0-1-1,0 1 1,1 0-1,-1 0 1,0 0-1,0 0 1,0 0-1,0 0 1,1-1-1,-1 1 1,0 0-1,0 0 1,0 0-1,0 0 1,0-1-1,0 1 1,0 0-1,1 0 1,-1 0-1,0-1 1,1-2-128,0 0-1,-1-1 0,1 1 1,-1 0-1,1-1 1,-1 1-1,-1-6 1,-3-29-476,-2-9-119</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1.320"/>
    </inkml:context>
    <inkml:brush xml:id="br0">
      <inkml:brushProperty name="width" value="0.05" units="cm"/>
      <inkml:brushProperty name="height" value="0.05" units="cm"/>
    </inkml:brush>
  </inkml:definitions>
  <inkml:trace contextRef="#ctx0" brushRef="#br0">0 94 16452,'18'107'2817,"-13"-65"-1717,3-1-1,1 1 1,26 73 0,-34-112-1054,1-1 0,-1 1 0,0 0 0,1 0 0,-1-1 0,1 1 0,0-1 0,0 0 0,0 1 0,0-1 0,0 0 1,5 3-1,-6-4-38,-1-1-1,1 0 1,0 0 0,-1 0 0,1 1 0,-1-1 0,1 0 0,0 0 0,-1 0 0,1 0 0,0 0 0,-1 0 0,1 0 0,-1 0 0,1-1 0,0 1-1,-1 0 1,1 0 0,-1 0 0,1-1 0,0 1 0,-1 0 0,1-1 0,1 0-3,-1-1 0,1 1-1,-1 0 1,0-1 0,0 0 0,0 1-1,0-1 1,0 0 0,0 1-1,1-5 1,4-10 2,0-1-1,-2-1 1,0 1-1,2-28 1,0-75 18,-6 95-20,3-156 19,-2 167-24,1 20 6,3 27 27,-4-26-19,5 53 78,0-6 2,1 0 0,27 94 0,-32-142-336,-1-3 140,-1-1 0,1 1 0,0-1 0,0 0-1,0 1 1,0-1 0,1 0 0,-1 0 0,2 2 0,0-1-277</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2.048"/>
    </inkml:context>
    <inkml:brush xml:id="br0">
      <inkml:brushProperty name="width" value="0.05" units="cm"/>
      <inkml:brushProperty name="height" value="0.05" units="cm"/>
    </inkml:brush>
  </inkml:definitions>
  <inkml:trace contextRef="#ctx0" brushRef="#br0">1 61 10738,'2'-60'5208,"-2"63"-4732,1 1 0,0 0 0,0-1 0,0 1 0,0-1 0,3 5 1,3 9 191,26 118 1758,-23-84-2005,3 0-1,23 59 0,-35-108-437,-1-1 0,1 1 0,0 0-1,0 0 1,0 0 0,0 0 0,0-1-1,0 1 1,0 0 0,1-1 0,-1 1 0,1-1-1,-1 1 1,1-1 0,-1 0 0,1 0-1,0 0 1,3 2 0,-3-3-42,0 0 1,1 0-1,-1 0 0,1 0 1,-1 0-1,1-1 0,-1 1 1,1-1-1,-1 1 1,0-1-1,1 0 0,-1 0 1,0 0-1,4-3 0,-3 3 4,0-1 0,-1 1 0,1-1 0,0 1 0,0 0 0,0 0-1,0 1 1,0-1 0,0 1 0,0-1 0,1 1 0,-1 0 0,0 0 0,0 0-1,4 1 1,-3 1 39,-1-1-1,1 1 1,-1-1-1,0 1 0,0 0 1,1 1-1,-1-1 1,-1 0-1,1 1 1,0 0-1,-1-1 0,4 5 1,9 14 89,-1 1-1,-1 0 1,17 38-1,-17-34 164,0 0 0,24 33-1,40 26 716,-60-62-832,-2 2 1,0-1-1,22 53 0,3 5 78,-34-70-1415,7 9-138,-8-17 750</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3.272"/>
    </inkml:context>
    <inkml:brush xml:id="br0">
      <inkml:brushProperty name="width" value="0.05" units="cm"/>
      <inkml:brushProperty name="height" value="0.05" units="cm"/>
    </inkml:brush>
  </inkml:definitions>
  <inkml:trace contextRef="#ctx0" brushRef="#br0">1 3 14923,'1'-1'2297,"5"-1"-1273,10 11-440,-1 11 2433,5 9-2009,0 3-232,0 5-472,0-2-256,-5-2-512,-4-6-264,-7-9-456,-4-4 896,-6-9-233,-9-5-231</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3.724"/>
    </inkml:context>
    <inkml:brush xml:id="br0">
      <inkml:brushProperty name="width" value="0.05" units="cm"/>
      <inkml:brushProperty name="height" value="0.05" units="cm"/>
    </inkml:brush>
  </inkml:definitions>
  <inkml:trace contextRef="#ctx0" brushRef="#br0">40 354 14419,'-6'-7'363,"1"1"0,0-2 0,0 1 1,1-1-1,0 1 0,-3-10 0,6 13-229,0 1 0,0-1 0,1 1 0,0-1 0,-1 1 0,1-1 0,0 1 0,1-1 0,-1 1 0,1-1 0,-1 1 0,1 0 0,0-1 0,0 1 0,1 0 0,-1-1 0,1 1 0,2-4 0,9-12 267,0 1-1,1 0 1,1 1 0,1 0 0,0 2 0,1 0-1,0 1 1,2 0 0,-1 2 0,2 0 0,-1 1-1,2 1 1,-1 1 0,34-11 0,-49 19-372,0 0 0,-1 0 0,1 1 0,-1-1 0,1 1 0,0 0 0,-1 0 0,1 1 0,0-1 0,-1 1 0,1 0-1,4 2 1,-6-2-19,0 1 0,0-1-1,-1 1 1,1 0 0,0 0-1,-1 0 1,0 0 0,1 0-1,-1 0 1,0 1 0,0-1-1,0 1 1,-1-1 0,1 1-1,-1 0 1,1 0 0,-1 0-1,2 5 1,-1 3 13,1 0 0,-2 1-1,0 0 1,0-1 0,-1 1 0,0-1 0,-1 1 0,0 0-1,-1-1 1,0 0 0,-1 1 0,-1-1 0,1 0 0,-2 0-1,1-1 1,-2 1 0,1-1 0,-1 0 0,-1-1 0,0 1 0,0-1-1,-1-1 1,-9 10 0,16-18-74,0 1 0,1 0 0,-1-1 0,0 1 0,1 0 0,-1-1 0,0 1 0,0-1 0,0 0 1,1 1-1,-1-1 0,0 0 0,0 1 0,0-1 0,0 0 0,0 0 0,0 0 0,0 0 0,0 0 0,1 0 0,-1 0 0,0 0 0,0 0 0,0 0 0,0 0 0,0-1 0,0 1 0,-1-1 0,1 0 5,1 1-1,0-1 0,-1 0 0,1 0 0,0 0 0,0 0 0,0 0 0,-1 1 0,1-1 0,0 0 0,0 0 0,0 0 0,0 0 0,1 0 0,-1 0 0,0 1 1,0-1-1,0 0 0,1 0 0,-1 0 0,0 0 0,1 1 0,-1-1 0,1 0 0,-1 0 0,1 1 0,-1-1 0,1 0 0,0 1 0,0-2 0,14-12-546</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4.174"/>
    </inkml:context>
    <inkml:brush xml:id="br0">
      <inkml:brushProperty name="width" value="0.05" units="cm"/>
      <inkml:brushProperty name="height" value="0.05" units="cm"/>
    </inkml:brush>
  </inkml:definitions>
  <inkml:trace contextRef="#ctx0" brushRef="#br0">79 17 16660,'0'-1'72,"0"1"1,0-1 0,0 1-1,0-1 1,0 1 0,0-1 0,0 0-1,0 1 1,0-1 0,0 1-1,0-1 1,-1 1 0,1-1 0,0 1-1,0-1 1,0 1 0,-1-1-1,1 1 1,0-1 0,-1 1 0,1-1-1,0 1 1,-1-1 0,1 1 0,-1 0-1,1-1 1,0 1 0,-1 0-1,1-1 1,-1 1 0,1 0 0,-1-1-1,1 1 1,-1 0 0,0 0-1,1 0 1,-1 0 0,1 0 0,-1-1-1,1 1 1,-1 0 0,0 0-1,1 0 1,-1 1 0,1-1 0,-1 0-1,1 0 1,-1 0 0,1 0-1,-1 0 1,1 1 0,-1-1 0,1 0-1,-1 0 1,1 1 0,-1-1 0,1 0-1,-1 1 1,1-1 0,-1 1-1,-2 1 159,0 0 0,0 0-1,0 0 1,1 1-1,-1-1 1,1 1-1,-1-1 1,1 1-1,-3 4 1,0 6-38,0-1-1,1 1 1,0 1-1,1-1 1,1 0 0,0 1-1,1-1 1,0 21 0,2-18-174,0 1 0,1-1 0,1 1 0,0-1 0,1 0 0,10 25 0,-12-35-17,1 0-1,0 0 1,0 0-1,1 0 1,0-1-1,0 1 1,0-1 0,7 6-1,-10-10 4,1 1 1,-1-1-1,1 0 0,-1 0 1,1 0-1,0 0 0,0 0 1,-1-1-1,1 1 0,0 0 1,0-1-1,0 0 0,0 1 1,0-1-1,0 0 0,-1 0 0,1 0 1,0 0-1,0 0 0,0 0 1,0-1-1,0 1 0,0 0 1,0-1-1,0 0 0,-1 1 1,1-1-1,0 0 0,-1 0 1,1 0-1,0 0 0,2-3 0,2-1 33,-1-1 0,0 0 0,0 0 0,0 0 0,-1 0 0,1-1 0,-2 0 0,1 0 0,-1 0 0,0 0 0,0 0 0,-1-1 0,2-10 0,0-2 73,-1 0 1,-1 0 0,-1 0-1,-1-22 1,0 31-37,-2 0 0,1-1 0,-1 1 0,-6-17 1,7 24-75,-1 0 0,1 0 0,-1 1 0,0-1 0,0 1 0,0-1 0,0 1 0,-1 0 0,1-1 0,-1 1 0,0 0 0,0 1 0,0-1 0,0 1 0,-7-5 0,9 7-54,0-1 1,-1 1-1,1-1 0,0 1 0,0 0 1,-1-1-1,1 1 0,0 0 0,-1 0 1,1 0-1,0 0 0,-1 0 0,1 0 1,0 1-1,-1-1 0,1 0 0,0 1 1,0-1-1,-1 1 0,1-1 0,0 1 1,0-1-1,0 1 0,0 0 0,0 0 1,-1 0-1,2 0 0,-1-1 0,0 1 1,0 0-1,0 1 0,-1 0 0,-1 4-184,-1-1 0,1 1 0,0 0 0,1 0 0,-3 7 0,0 0-438</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4.607"/>
    </inkml:context>
    <inkml:brush xml:id="br0">
      <inkml:brushProperty name="width" value="0.05" units="cm"/>
      <inkml:brushProperty name="height" value="0.05" units="cm"/>
    </inkml:brush>
  </inkml:definitions>
  <inkml:trace contextRef="#ctx0" brushRef="#br0">78 85 19588,'10'26'832,"-1"-1"0,6 39 0,0-4 14,0-7-186,-1 0-495,3-1 0,23 52 0,-25-80-1029,-11-20-2190,-5-6 2778,0-1 0,-1 1 1,1-1-1,-1 1 0,0-1 0,0 1 1,-3-3-1,2 1-313,-54-61-4969,30 37 5836,2-2 0,1 0 0,-20-35-1,39 57 193,0-1 0,1 1 0,0-2 1,0 1-1,1 0 0,0-1 0,1 1 0,0-1 0,0 0 0,1 0 0,0 1 0,1-1 0,0 0 0,1 0 0,0 0 0,4-16 0,-2 18-168,0 0 0,1 0-1,-1 0 1,2 1 0,-1 0-1,1 0 1,0 0 0,1 0-1,-1 1 1,1 0 0,1 0-1,-1 1 1,1-1 0,7-3-1,-9 6-234,-1 0-1,1 0 1,-1 1-1,1 0 1,0 0 0,0 0-1,0 0 1,0 1-1,0 0 1,0 0 0,1 0-1,-1 0 1,0 1-1,1 0 1,-1 0-1,0 1 1,0 0 0,1-1-1,-1 2 1,0-1-1,0 1 1,0-1 0,7 5-1,-9-4-57,0 0 0,0 1 0,0-1-1,0 1 1,-1 0 0,1 0 0,-1 0 0,0 0-1,1 0 1,-2 0 0,1 1 0,0-1 0,-1 1-1,1-1 1,-1 1 0,0-1 0,0 1 0,-1 0-1,1 0 1,-1-1 0,0 1 0,0 0 0,0 0 0,0-1-1,-2 7 1,-1 10 69,-1 0 0,-1-1-1,-12 31 1,9-29 10,6-15-59,-9 34 120,10-39-144,1-1-1,0 1 1,-1 0 0,1 0 0,0 0 0,0 0-1,0 0 1,0 0 0,0 0 0,0 0 0,0 0 0,1 0-1,-1 0 1,0 0 0,0 0 0,1 0 0,-1 0 0,0 0-1,1-1 1,-1 1 0,1 0 0,-1 0 0,1 0-1,0-1 1,-1 1 0,1 0 0,0-1 0,-1 1 0,1 0-1,0-1 1,0 1 0,0-1 0,1 1 0,25 4-670,0-1 0,37 0 0,-58-3 514,1-1 0,-1-1 0,0 1 1,12-3-1,-1-4-376</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5.063"/>
    </inkml:context>
    <inkml:brush xml:id="br0">
      <inkml:brushProperty name="width" value="0.05" units="cm"/>
      <inkml:brushProperty name="height" value="0.05" units="cm"/>
    </inkml:brush>
  </inkml:definitions>
  <inkml:trace contextRef="#ctx0" brushRef="#br0">2 7 17188,'-1'-3'2184,"1"0"-1312,3 3-256,4 4 1233,9 10-593,0 3-168,10 14-391,2-1-169,3 8-184,1 2-120,-2-5-352,-2-2-192,-10-12-409,-2-3-303,-21-13-888,-20-17 1192,-7-5-233</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5.514"/>
    </inkml:context>
    <inkml:brush xml:id="br0">
      <inkml:brushProperty name="width" value="0.05" units="cm"/>
      <inkml:brushProperty name="height" value="0.05" units="cm"/>
    </inkml:brush>
  </inkml:definitions>
  <inkml:trace contextRef="#ctx0" brushRef="#br0">9 199 16259,'-8'-8'3545,"17"7"-1792,5-4-265,6-4-384,7-2-264,4-4-352,4-3-103,-3-2-425,0 0-321,-3 3-863,-6 2 1064,-10 0-200,-6 1-128</inkml:trace>
  <inkml:trace contextRef="#ctx0" brushRef="#br0" timeOffset="0.11">503 0 20236,'17'17'1649,"1"7"-1257,1 6-184,2 0 672,0 2-280,1-1-368,-4 0-240,-3-8-624,-1-2-328,-6-10 784,-7-10-152,7-1-112</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6.132"/>
    </inkml:context>
    <inkml:brush xml:id="br0">
      <inkml:brushProperty name="width" value="0.05" units="cm"/>
      <inkml:brushProperty name="height" value="0.05" units="cm"/>
    </inkml:brush>
  </inkml:definitions>
  <inkml:trace contextRef="#ctx0" brushRef="#br0">1 123 15883,'0'-13'3803,"3"19"-227,3 10-2690,4 4-149,55 112 1298,-57-117-1989,2-1 0,-1 0 0,2-1 1,-1 0-1,2 0 0,19 16 0,-29-28-43,0 1-1,0-1 0,0 1 1,0-1-1,1 0 0,-1 0 1,0 0-1,1 0 1,-1 0-1,1-1 0,-1 1 1,1-1-1,-1 1 0,1-1 1,-1 0-1,4 0 1,-6 0-3,1 0 0,0-1 0,0 1 1,0 0-1,-1 0 0,1-1 0,0 1 0,0-1 1,-1 1-1,1 0 0,0-1 0,-1 1 1,1-1-1,-1 0 0,1 1 0,-1-1 1,1 0-1,-1 1 0,2-2 0,-2 0-2,1 1 1,-1-1-1,1 0 0,-1 0 0,0 1 0,0-1 0,1 0 1,-1 1-1,-1-1 0,1 0 0,0 0 0,-1-3 0,-2-8-4,-1 0 0,-1 0 0,0 0 0,-1 1-1,0 0 1,-10-14 0,-52-68-17,55 78 24,7 8 2,-1-2 11,-1 0 1,1 1 0,-1 0-1,-1 1 1,0 0 0,-10-7 0,19 14-14,0 1 1,0 0 0,0 0-1,0 0 1,-1 0 0,1 0 0,0 0-1,0-1 1,0 1 0,0 0 0,-1 0-1,1 0 1,0 0 0,0 0 0,0 0-1,-1 0 1,1 0 0,0 0 0,0 0-1,0 0 1,-1 0 0,1 0 0,0 0-1,0 0 1,0 0 0,-1 0 0,1 0-1,0 0 1,0 0 0,0 0 0,0 0-1,-1 1 1,1-1 0,0 0 0,0 0-1,0 0 1,0 0 0,-1 0 0,1 0-1,0 1 1,0-1 0,0 0 0,0 0-1,0 0 1,0 0 0,0 1 0,-1-1-1,1 0 1,0 0 0,0 0 0,0 1-1,0-1 1,0 0 0,0 0 0,0 0-1,0 1 1,0-1 0,0 0 0,0 0-1,0 0 1,0 1 0,2 11 56,2-5-43,-1-1 0,0 0-1,1 0 1,0 0 0,1 0-1,-1-1 1,1 0-1,0 0 1,0 0 0,1-1-1,0 1 1,6 3 0,-9-6-14,1 0 1,-1-1 0,1 1 0,0-1-1,-1 1 1,1-1 0,0 0-1,-1-1 1,1 1 0,6 0 0,-7-1 0,-1-1 0,0 1-1,1 0 1,-1-1 0,0 1 0,1-1 0,-1 0 0,0 0 0,0 0 0,0 0 0,0 0 0,0 0 0,0-1 0,0 1 0,0-1 0,-1 1 0,1-1 0,2-3 0,-2 2-23,1-1 0,-1 0 1,0 0-1,0 0 0,-1 0 1,0 0-1,1-1 0,-1 1 0,-1 0 1,1-1-1,0 1 0,-1 0 0,0-1 1,0 1-1,-1-1 0,1 1 1,-1 0-1,0-1 0,0 1 0,-2-4 1,2 3-5,0 1 1,-1-1 0,0 1-1,0 0 1,0 0 0,0 0-1,-1 0 1,0 0 0,0 0-1,0 1 1,0-1 0,0 1-1,-1 0 1,1 0 0,-1 0-1,0 0 1,0 1 0,-7-4-1,-3 5-165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1.543"/>
    </inkml:context>
    <inkml:brush xml:id="br0">
      <inkml:brushProperty name="width" value="0.05" units="cm"/>
      <inkml:brushProperty name="height" value="0.05" units="cm"/>
    </inkml:brush>
  </inkml:definitions>
  <inkml:trace contextRef="#ctx0" brushRef="#br0">182 250 16956,'0'0'98,"-1"0"1,1 0-1,0 0 1,-1-1-1,1 1 1,-1 0-1,1 0 1,-1 0-1,1 0 1,-1 0-1,1 0 1,-1 0 0,1 0-1,-1 0 1,1 0-1,-1 1 1,1-1-1,-1 0 1,1 0-1,-1 0 1,1 0-1,0 1 1,-1-1-1,1 0 1,-1 1-1,1-1 1,-17 9 348,2 2 101,-1 1 0,2 1 0,0 0 0,0 1-1,-11 16 1,18-21-487,1 0 0,0 0 0,1 0 0,-1 1 0,2 0 0,0 0-1,0 0 1,0 0 0,2 1 0,-4 16 0,6-25-57,0 1 0,0-1 0,0 0 0,0 1 0,0-1 0,0 0 0,0 1 0,1-1 0,0 0 0,-1 1 1,1-1-1,0 0 0,0 0 0,0 0 0,0 1 0,1-1 0,-1-1 0,0 1 0,2 2 0,-1-3-1,0 0 0,-1 0 0,1 1 0,0-2 0,0 1 0,-1 0 0,1 0 0,0-1 0,0 1 0,0-1 0,0 1 0,0-1 0,0 0 0,0 0 0,0 0 0,0 0 0,0 0 0,0 0 0,0 0 0,0-1 0,0 1 0,0-1 0,3-1 0,5-2 21,-1-1-1,1 0 1,-1-1-1,0 0 1,-1-1-1,1 1 0,-1-2 1,-1 1-1,1-1 1,10-15-1,-5 6 88,-1-1-1,-1 0 1,-1-1-1,12-29 1,-18 37-42,-2 6-19,0 0 0,0 0-1,0 0 1,0 0-1,-1-1 1,0 1 0,0-1-1,0 1 1,-1-1-1,0-7 1,0 13-46,0 0 0,0 0 0,0 0-1,0-1 1,0 1 0,0 0 0,0 0 0,0 0 0,0 0 0,0 0 0,-1-1 0,1 1 0,0 0 0,0 0-1,0 0 1,0 0 0,0 0 0,0 0 0,0-1 0,-1 1 0,1 0 0,0 0 0,0 0 0,0 0 0,0 0 0,0 0-1,-1 0 1,1 0 0,0 0 0,0 0 0,0 0 0,0 0 0,-1 0 0,1 0 0,0 0 0,0 0 0,0 0-1,0 0 1,0 0 0,-1 0 0,1 0 0,0 0 0,0 0 0,0 0 0,0 0 0,0 0 0,-1 0 0,1 0 0,0 1-1,0-1 1,0 0 0,-7 7 74,3-1-75,1 1 0,-1 0 0,1 0-1,1 0 1,0 1 0,0-1 0,0 1 0,1-1 0,0 1-1,0-1 1,1 1 0,0 0 0,0-1 0,1 1-1,0-1 1,1 1 0,2 9 0,-3-15-4,0 0 1,0 0 0,0 1-1,0-1 1,1 0-1,-1 0 1,1 0-1,-1-1 1,1 1-1,0 0 1,0 0-1,-1-1 1,1 1-1,0-1 1,1 0 0,-1 0-1,0 1 1,0-1-1,0-1 1,1 1-1,-1 0 1,1 0-1,-1-1 1,0 0-1,1 1 1,-1-1 0,1 0-1,-1 0 1,1 0-1,-1 0 1,1-1-1,-1 1 1,5-2-1,5-1 14,0-1 0,0 0-1,0-1 1,-1 0-1,16-10 1,14-12 42,0-2 1,-2-2-1,-2-2 1,0-1-1,-3-2 1,49-63-1,-76 88-48,0 4-4,-1-1 0,0 0 0,-1 0 0,0-1 0,0 1 0,-1-1 0,0 0 1,3-11-1,-7 20-3,0 0 0,0 0 0,0-1 0,0 1 0,0 0-1,0 0 1,0 0 0,1 0 0,-1-1 0,0 1 0,0 0 0,0 0 0,0 0 0,0-1 0,0 1 0,0 0 0,0 0 0,0 0 0,0-1 0,0 1 0,-1 0 0,1 0 0,0 0 0,0 0 0,0-1 0,0 1 0,0 0 0,0 0 0,0 0 0,0 0 0,0-1 0,-1 1 0,1 0 0,0 0 0,0 0 0,0 0 0,0 0 0,-1 0 0,1-1 0,0 1 0,0 0 0,0 0 0,0 0 0,-1 0-1,-9 5-2,-13 15-7,3 5 10,1 1 1,1 0-1,2 2 1,0-1-1,2 2 0,1 0 1,1 1-1,2 0 1,1 1-1,2 0 0,0 0 1,-3 51-1,10-60 5,0 1 0,2-1 0,0 0 0,2 0 0,11 39 0,46 100-65,-17-52-123,-34-68 112,-12-22 71,2-19 3,0 1-1,-1-1 1,1 0 0,0 1-1,0-1 1,-1 0 0,1 1-1,0-1 1,-1 0-1,1 1 1,-1-1 0,1 0-1,0 0 1,-1 0 0,1 1-1,-1-1 1,1 0-1,0 0 1,-1 0 0,1 0-1,-1 0 1,1 0 0,-1 0-1,1 0 1,-1 0 0,1 0-1,-1 0 1,1 0-1,0 0 1,-1 0 0,1 0-1,-1 0 1,1 0 0,-1-1-1,-2-1 31,-1 0 0,1-1 0,0 1 0,0-1 0,0 0 0,0 0 0,0 0 0,1 0 0,-1 0 0,1 0 0,0-1 0,0 1 0,0-1 0,-1-4 0,-2-2 43,-5-8 36,1-2 0,1 1 0,1-1 0,1 0 0,-4-21 0,8 32-94,0 0 1,1 1-1,0-1 1,1 0-1,0 0 1,0 0-1,1 0 0,0 0 1,1 0-1,0 0 1,0 1-1,1-1 0,0 1 1,6-12-1,-7 16-27,1 0-1,0 1 0,0-1 0,0 1 1,0 0-1,0 0 0,1 0 0,-1 0 1,1 1-1,0-1 0,-1 1 0,1 0 1,0 0-1,1 0 0,5-1 0,5 0-210,0 0-1,0 1 0,20 0 1,-24 2 117,0-1 1,0 0-1,0 0 1,-1-1-1,1-1 0,0 0 1,14-5-1,-18 3 21,0 0-1,0 0 0,8-8 0</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6.616"/>
    </inkml:context>
    <inkml:brush xml:id="br0">
      <inkml:brushProperty name="width" value="0.05" units="cm"/>
      <inkml:brushProperty name="height" value="0.05" units="cm"/>
    </inkml:brush>
  </inkml:definitions>
  <inkml:trace contextRef="#ctx0" brushRef="#br0">0 271 19876,'6'-11'2145,"4"-2"-1289,-1-6-328,9-4 1288,7-4-511,4-5-569,6 0-360,3 2-656,0 4-528,-1 8 720,0-2-176,-3 0-128</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7.114"/>
    </inkml:context>
    <inkml:brush xml:id="br0">
      <inkml:brushProperty name="width" value="0.05" units="cm"/>
      <inkml:brushProperty name="height" value="0.05" units="cm"/>
    </inkml:brush>
  </inkml:definitions>
  <inkml:trace contextRef="#ctx0" brushRef="#br0">1 0 20196,'9'3'4473,"10"8"-3356,22 15-1072,1-1 0,1-2 1,71 27-1,-129-51-1389,-1-1 902</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7.584"/>
    </inkml:context>
    <inkml:brush xml:id="br0">
      <inkml:brushProperty name="width" value="0.05" units="cm"/>
      <inkml:brushProperty name="height" value="0.05" units="cm"/>
    </inkml:brush>
  </inkml:definitions>
  <inkml:trace contextRef="#ctx0" brushRef="#br0">0 0 21213,'26'17'2096,"-3"4"-1560,-4 2-312,-2-3 1264,6-8-1944,-3-7-2216,6-6 2336,3-6-416,0-2-265</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8.069"/>
    </inkml:context>
    <inkml:brush xml:id="br0">
      <inkml:brushProperty name="width" value="0.05" units="cm"/>
      <inkml:brushProperty name="height" value="0.05" units="cm"/>
    </inkml:brush>
  </inkml:definitions>
  <inkml:trace contextRef="#ctx0" brushRef="#br0">1 0 19324,'0'0'2,"2"9"516,1 0 0,0 0 1,0 0-1,8 13 1,-9-19-479,-1-1 1,1 0 0,0 0 0,0 0 0,0 0-1,0 0 1,0 0 0,0 0 0,0-1 0,1 1-1,-1-1 1,1 1 0,-1-1 0,1 0-1,-1 0 1,1 0 0,0-1 0,0 1 0,-1-1-1,5 1 1,28 0-1906,-27-2 1024,0 1-1,0 1 1,0-1 0,0 1 0,14 4 0,-19-4 659,-1 0 1,1 1 0,0-1-1,0 1 1,-1-1 0,1 1-1,-1 0 1,1 0 0,-1 1-1,0-1 1,0 0-1,0 1 1,0-1 0,0 1-1,-1-1 1,1 1 0,-1 0-1,3 6 1,9 33 1217,5 15 1294,-17-53-2137,1 0-1,0-1 1,0 1-1,1 0 1,-1-1-1,1 1 1,0-1-1,0 1 1,0-1-1,5 3 1,-8-5-152,1-1 0,-1 1 0,1-1 1,-1 0-1,1 1 0,-1-1 0,1 0 0,0 0 1,-1 1-1,1-1 0,0 0 0,-1 0 0,1 0 1,-1 0-1,1 0 0,0 0 0,-1 0 1,1 0-1,0 0 0,-1 0 0,1 0 0,0 0 1,-1-1-1,1 1 0,-1 0 0,1 0 0,0-1 1,-1 1-1,1 0 0,-1-1 0,1 1 0,-1-1 1,1 1-1,-1 0 0,1-1 0,-1 1 0,0-1 1,1 1-1,-1-1 0,0 0 0,1 1 0,-1-1 1,0 1-1,0-1 0,1 0 0,-1 0 1,0 1-32,0-1 0,0 1 0,1-1 0,-1 1 0,0 0 0,0-1 0,0 1 0,0-1 0,0 1 0,0-1 1,0 1-1,0 0 0,0-1 0,0 1 0,0-1 0,0 1 0,0-1 0,-1 1 0,1 0 0,0-1 0,0 1 0,0-1 1,-1 1-1,1 0 0,0-1 0,0 1 0,-1 0 0,1-1 0,0 1 0,-1 0 0,1 0 0,0-1 0,-1 1 1,1 0-1,0 0 0,-1-1 0,1 1 0,-1 0 0,1 0 0,0 0 0,-1 0 0,1 0 0,-1 0 0,1-1 1,-1 1-1,1 0 0,0 0 0,-1 0 0,1 1 0,-1-1 0,1 0 0,-1 0 0,1 0 0,0 0 0,-1 0 1,1 0-1,-1 1 0,1-1 0,0 0 0,-1 0 0,1 0 0,0 1 0,-1-1 0,1 1 0,-12 5-18</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507"/>
    </inkml:context>
    <inkml:brush xml:id="br0">
      <inkml:brushProperty name="width" value="0.05" units="cm"/>
      <inkml:brushProperty name="height" value="0.05" units="cm"/>
    </inkml:brush>
  </inkml:definitions>
  <inkml:trace contextRef="#ctx0" brushRef="#br0">0 71 10682,'14'-21'1910,"-11"15"-1115,1 0 0,-1 0 0,1 1 0,1 0 0,-1-1 0,9-7 0,-12 13-709,-1 0 0,0-1 0,1 1 0,-1 0 0,1 0 0,-1-1 0,0 1 0,1 0 0,-1 0 0,1 0 0,-1 0 0,0-1 0,1 1 0,-1 0 0,1 0 0,-1 0 0,1 0 0,-1 0 0,0 0 1,1 0-1,-1 0 0,1 1 0,-1-1 0,1 0 0,-1 0 0,0 0 0,1 0 0,-1 0 0,1 1 0,-1-1 0,0 0 0,1 0 0,-1 1 0,0-1 0,1 0 0,-1 1 0,0-1 0,1 0 0,-1 1 0,0-1 0,0 0 0,0 1 0,1-1 0,-1 1 0,0-1 0,0 0 0,0 1 0,0-1 0,0 1 0,0-1 0,1 1 0,-1-1 0,0 0 0,0 1 0,-1 0 0,3 30 1588,-2-26-1450,-17 307 2709,-1-19-2487,17-246-395,0-12-19,1-1 0,1 1-1,10 51 1,-6-70-18,2-12-58,-7-5 27,1 0 1,0 0-1,0 0 1,-1 0-1,1 0 1,-1 0-1,1-1 1,-1 1-1,1 0 1,-1 0-1,0-1 0,1 1 1,-1 0-1,0 0 1,0-1-1,0 1 1,0 0-1,0-2 1,-1-29-579,-1 1 0,-1-1 0,-2 1 0,-1 0 0,-16-46 0,-2 12-131</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973"/>
    </inkml:context>
    <inkml:brush xml:id="br0">
      <inkml:brushProperty name="width" value="0.05" units="cm"/>
      <inkml:brushProperty name="height" value="0.05" units="cm"/>
    </inkml:brush>
  </inkml:definitions>
  <inkml:trace contextRef="#ctx0" brushRef="#br0">1 146 19100,'6'-17'2353,"3"4"-1473,14 0-264,6 0 1200,13 0-463,5-1-281,7-1-416,4 1-160,0 3-192,0 0-64,-9 4-232,-1 2-112,-12 5-448,-5 0-424,-13 2 792,-5 5-128,-10-1-128</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8.468"/>
    </inkml:context>
    <inkml:brush xml:id="br0">
      <inkml:brushProperty name="width" value="0.05" units="cm"/>
      <inkml:brushProperty name="height" value="0.05" units="cm"/>
    </inkml:brush>
  </inkml:definitions>
  <inkml:trace contextRef="#ctx0" brushRef="#br0">0 28 14859,'6'-6'852,"17"-14"3025,-22 20-3790,-1 0 0,1-1 0,-1 1 0,1 0-1,-1 0 1,1 0 0,-1 0 0,1-1 0,-1 1 0,1 0-1,-1 0 1,1 0 0,-1 0 0,1 0 0,0 1-1,-1-1 1,1 0 0,-1 0 0,1 0 0,-1 0 0,1 1-1,-1-1 1,1 0 0,-1 0 0,1 1 0,-1-1-1,0 0 1,1 1 0,-1-1 0,1 0 0,-1 1 0,0-1-1,1 1 1,-1-1 0,0 1 0,0-1 0,1 1-1,-1-1 1,0 1 0,0-1 0,0 1 0,1-1 0,-1 1-1,0-1 1,0 1 0,0-1 0,0 1 0,0 0-1,3 18 600,-1-1 1,-1 1-1,0 0 0,-3 20 0,1-7-324,-1 48 156,-1-17-311,12 119 0,-8-174-210,0 0 0,1-1 0,0 1 0,1-1 0,0 0 0,5 12 0,-5-19-419,-2-6 86,-2-10-408,-35-87-2895,22 71 2847</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8.951"/>
    </inkml:context>
    <inkml:brush xml:id="br0">
      <inkml:brushProperty name="width" value="0.05" units="cm"/>
      <inkml:brushProperty name="height" value="0.05" units="cm"/>
    </inkml:brush>
  </inkml:definitions>
  <inkml:trace contextRef="#ctx0" brushRef="#br0">1 63 13883,'2'-8'1027,"0"0"0,1 1 0,1-1 0,5-10-1,-8 17-850,0 0-1,-1 0 0,1 0 0,-1 0 0,1 0 1,0 0-1,0 0 0,0 1 0,-1-1 0,1 0 1,0 1-1,0-1 0,0 1 0,0-1 0,0 1 1,0-1-1,0 1 0,1-1 0,-1 1-56,0 1 0,0-1 0,0 0 0,0 1 0,0-1 0,0 0-1,0 1 1,0-1 0,0 1 0,-1 0 0,1-1 0,0 1 0,0 0 0,-1-1 0,1 1 0,0 0 0,-1 0-1,1 0 1,-1-1 0,1 1 0,-1 0 0,1 0 0,-1 0 0,1 2 0,4 10 230,0 1 0,-1-1 0,0 1 0,2 25 0,2 62-33,-6-57-185,-3 389 123,2-421-224,2-10-173,-3-3 83,1 0 0,-1 1 0,0-1 0,1 0 0,-1 0 0,0 0 0,1 0 0,-1 0 0,0-1 0,0 1 0,0 0 0,0 0 0,0 0 0,0 0 0,0 0 0,0-1 0,-19-83-3442,15 42 2697</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9.388"/>
    </inkml:context>
    <inkml:brush xml:id="br0">
      <inkml:brushProperty name="width" value="0.05" units="cm"/>
      <inkml:brushProperty name="height" value="0.05" units="cm"/>
    </inkml:brush>
  </inkml:definitions>
  <inkml:trace contextRef="#ctx0" brushRef="#br0">69 132 21653,'-10'-16'2693,"5"10"-1209,3 10 1191,2-3-2670,0-1 1,0 1-1,0-1 1,0 0-1,0 1 0,0-1 1,1 1-1,-1-1 1,0 1-1,0-1 1,0 1-1,0-1 0,1 0 1,-1 1-1,0-1 1,0 1-1,1-1 1,-1 0-1,0 1 1,0-1-1,1 0 0,-1 1 1,1-1-1,-1 0 1,7-6-46,2-16-43,-6-11 46,-3 32 37,0 0 0,0 1-1,1-1 1,-1 0 0,0 0 0,0 0 0,0 0-1,-1 0 1,1 0 0,0 0 0,0 0-1,-1 0 1,1 0 0,0 0 0,-1 0 0,1 0-1,-1 0 1,1 0 0,-1 0 0,1 1 0,-1-1-1,0 0 1,1 0 0,-1 1 0,0-1 0,-1-1-1,1 3 0,0-1 0,-1 0 0,1 1-1,0-1 1,0 0 0,0 1-1,0 0 1,0-1 0,0 1 0,0 0-1,0-1 1,0 1 0,0 0-1,1 0 1,-1 0 0,0 0 0,0-1-1,1 1 1,-1 0 0,0 1-1,1-1 1,-1 2 0,-11 25-2,9-19-2,-1-1-1,1 1 0,1 0 0,-1 1-1,2-1 1,-2 13 0,3-22 6,0 0 0,0 0 0,0 0 0,0 0 0,0 1 0,0-1 0,0 0 0,0 0 0,0 0 0,0 1 0,0-1 0,0 0 0,0 0 0,0 0 0,0 1 0,0-1 1,0 0-1,0 0 0,0 0 0,0 0 0,0 1 0,1-1 0,-1 0 0,0 0 0,0 0 0,0 0 0,0 0 0,0 1 0,1-1 0,-1 0 0,0 0 0,0 0 0,0 0 0,0 0 0,1 0 0,-1 0 0,0 0 0,0 0 0,0 0 1,1 0-1,-1 0 0,0 0 0,0 0 0,0 0 0,1 0 0,-1 0 0,0 0 0,0 0 0,0 0 0,1 0 0,-1 0 0,0 0 0,0 0 0,0 0 0,0 0 0,1 0 0,-1 0 0,0-1 0,0 1 0,0 0 0,0 0 1,0 0-1,1 0 0,-1 0 0,0-1 0,0 1 0,0 0 0,0 0 0,12-13 2,-8 5 1,0 0 0,-1 0 0,0 0 0,0 0-1,-1 0 1,1-1 0,-2 1 0,0-1 0,0 1 0,0-1 0,-1 0-1,0 1 1,-2-15 0,2 23-17,0-1 0,0 0 1,-1 0-1,1 0 0,0 0 0,0 1 0,-1-1 1,1 0-1,0 0 0,-1 0 0,1 1 0,0-1 1,-1 0-1,1 0 0,-1 1 0,0-1 1,1 0-1,-1 1 0,1-1 0,-1 1 0,0-1 1,1 1-1,-1-1 0,0 1 0,0 0 0,0-1 1,1 1-1,-1 0 0,0-1 0,0 1 0,0 0 1,0 0-1,1 0 0,-1 0 0,0 0 0,0 0 1,0 0-1,0 0 0,0 0 0,1 0 0,-1 0 1,0 1-1,0-1 0,0 0 0,1 0 0,-1 1 1,0-1-1,-1 1 0,0 0-43,1 1 0,-1-1 0,0 0 0,0 1 1,1-1-1,-1 1 0,1-1 0,-1 1 0,1 0 0,0 0 0,-1-1 0,1 1 1,0 0-1,0 0 0,0 0 0,1 0 0,-1 0 0,0 1 0,1 1 0,3 22-241,7 1-86</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8.609"/>
    </inkml:context>
    <inkml:brush xml:id="br0">
      <inkml:brushProperty name="width" value="0.05" units="cm"/>
      <inkml:brushProperty name="height" value="0.05" units="cm"/>
    </inkml:brush>
  </inkml:definitions>
  <inkml:trace contextRef="#ctx0" brushRef="#br0">39 44 15107,'8'-38'3024,"-9"32"-1277,-4 11-377,-4 12-296,0 17-636,1 0 0,2 0 0,2 1 0,0 0 1,4 59-1,0-86-315,1 0 0,0 0 0,1 0 0,0 0 1,0 0-1,6 13 0,-7-19-90,0-1-1,0 0 1,-1 1 0,1-1-1,0 0 1,0 0 0,0 1-1,0-1 1,0 0 0,1 0-1,-1 0 1,0-1 0,0 1-1,1 0 1,-1 0-1,0-1 1,3 2 0,-2-2-9,0 0 1,0 0-1,0 0 1,-1 0-1,1-1 0,0 1 1,0 0-1,0-1 1,-1 1-1,1-1 1,0 0-1,-1 0 1,1 1-1,-1-1 0,1 0 1,-1 0-1,1-1 1,-1 1-1,2-1 1,8-9 52,-1 1 0,1-2 1,-2 1-1,14-22 0,29-58 122,-23 37-136,-14 32-56,-15 22-7,0 0 1,1-1-1,-1 1 0,0 0 0,0 0 0,0 0 0,0 0 1,0 0-1,0 0 0,1 0 0,-1 0 0,0 0 0,0 0 0,0 0 1,0 0-1,0-1 0,1 1 0,-1 0 0,0 0 0,0 0 0,0 0 1,0 0-1,0 0 0,1 0 0,-1 0 0,0 1 0,0-1 1,0 0-1,0 0 0,0 0 0,1 0 0,-1 0 0,0 0 0,0 0 1,0 0-1,0 0 0,0 0 0,0 0 0,1 0 0,-1 1 0,0-1 1,0 0-1,3 14 13,-4 15 5,1 17 16,0-43-29,0 0-1,0 1 1,1-1 0,0 0 0,-1 0-1,1 0 1,1 1 0,-1-1-1,0 0 1,3 3 0,-3-5-3,0 0 1,0 0 0,0 0 0,0-1 0,0 1 0,0-1 0,0 1-1,1-1 1,-1 1 0,0-1 0,0 1 0,0-1 0,1 0-1,-1 0 1,0 0 0,0 0 0,1 0 0,-1 0 0,0 0 0,0 0-1,1 0 1,-1 0 0,0-1 0,0 1 0,1-1 0,-1 1-1,0-1 1,0 1 0,0-1 0,0 1 0,0-1 0,1-1 0,37-27 38,-36 27-39,61-58 50,-42 37-39,1 1 1,28-19-1,-50 40-14,1-1 0,-1 1-1,1 0 1,-1 0 0,1 1 0,-1-1-1,1 0 1,-1 0 0,1 1 0,0-1 0,-1 1-1,1 0 1,0-1 0,-1 1 0,4 0-1,-4 0 2,0 0 0,-1 1 0,1-1 0,-1 0 0,1 1 0,-1-1-1,0 1 1,1-1 0,-1 1 0,1-1 0,-1 1 0,0-1 0,1 1-1,-1-1 1,0 1 0,0-1 0,1 1 0,-1-1 0,0 1 0,0 0-1,0-1 1,0 1 0,0-1 0,0 1 0,0 0 0,0-1 0,0 1-1,0 0 1,-1 9 2,-1-1 1,1 0-1,-2 0 0,-3 10 0,5-14-1,-28 77-448,49-112-2763,-7 11 2530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5.115"/>
    </inkml:context>
    <inkml:brush xml:id="br0">
      <inkml:brushProperty name="width" value="0.05" units="cm"/>
      <inkml:brushProperty name="height" value="0.05" units="cm"/>
    </inkml:brush>
  </inkml:definitions>
  <inkml:trace contextRef="#ctx0" brushRef="#br0">1 49 16724,'3'3'206,"0"0"0,0 1 0,0 0 1,-1 0-1,1 0 0,-1 0 0,0 0 1,0 0-1,0 0 0,-1 1 1,3 7-1,0 8 122,1 28 1,-1-17 342,45 361 2928,-49-385-3535,8 37 505,-4-41-77,-1-8-298,2-10-16,0-35-27,-1-1 0,-3 1 1,-1-1-1,-9-53 0,3 80-145,5 23-5,4 14-7,-2-7-4,1-1-1,-1 0 0,1 0 0,0 1 1,1-1-1,5 9 0,-7-13 9,0 0-1,-1 0 0,1 0 0,0 0 1,0 0-1,0 0 0,0 0 1,0-1-1,0 1 0,1 0 1,-1-1-1,0 1 0,0 0 1,1-1-1,-1 1 0,0-1 0,0 0 1,1 1-1,-1-1 0,0 0 1,1 0-1,-1 0 0,0 0 1,1 0-1,-1 0 0,1 0 0,-1-1 1,0 1-1,0 0 0,1-1 1,-1 1-1,0-1 0,1 1 1,1-2-1,4-3-5,-1 0-1,0 0 1,0 0-1,0 0 1,0-1-1,-1 0 1,8-12 0,30-52-21,-38 62 28,22-38-27,-2-1 1,31-83 0,-56 129 21,0 1 1,1 0-1,-1 0 0,0-1 0,0 1 0,0 0 0,0 0 1,0-1-1,0 1 0,1 0 0,-1 0 0,0-1 0,0 1 0,0 0 1,0-1-1,0 1 0,0 0 0,0-1 0,0 1 0,0 0 1,0 0-1,0-1 0,-1 1 0,1 0 0,0-1 0,0 1 1,0 0-1,0 0 0,0-1 0,0 1 0,-1 0 0,1 0 1,0-1-1,-9 6-95,-11 15-21,-3 6 44,1 1 0,2 1 0,-22 39 0,38-59 79,-1 1 1,1 0-1,0 0 1,1 0 0,0 0-1,1 0 1,0 1-1,0-1 1,1 1-1,0 0 1,1-1 0,0 1-1,0 0 1,1-1-1,1 1 1,3 15-1,11 20-5,34 65 0,-49-109-3,-1 0-1,0-1 0,1 1 0,-1 0 0,1 0 1,-1-1-1,1 1 0,-1 0 0,1-1 0,-1 1 0,1 0 1,0-1-1,-1 1 0,1-1 0,0 1 0,-1-1 1,1 1-1,0-1 0,0 0 0,0 1 0,-1-1 1,1 0-1,0 0 0,0 1 0,0-1 0,0 0 0,-1 0 1,1 0-1,0 0 0,0 0 0,0 0 0,0 0 1,0-1-1,-1 1 0,1 0 0,0 0 0,0-1 1,0 1-1,0 0 0,-1-1 0,1 1 0,0-1 0,-1 1 1,1-1-1,0 1 0,-1-1 0,1 0 0,0 1 1,0-2-1,6-5-568,-1 0 0,0-1 1,9-14-1,-7 9-846,0 2 52,-5 3 470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9.603"/>
    </inkml:context>
    <inkml:brush xml:id="br0">
      <inkml:brushProperty name="width" value="0.05" units="cm"/>
      <inkml:brushProperty name="height" value="0.05" units="cm"/>
    </inkml:brush>
  </inkml:definitions>
  <inkml:trace contextRef="#ctx0" brushRef="#br0">184 191 17428,'-20'9'804,"0"0"0,1 1 1,-23 16-1,34-20-518,0 0 0,0 0 0,0 1 0,1 0-1,0 1 1,1-1 0,-1 1 0,2 0 0,-7 11 0,11-17-221,0 0 0,0 0 0,0 0 0,1 0 0,-1 1 0,1-1 0,-1 0 1,1 0-1,0 1 0,0-1 0,0 0 0,0 3 0,0-4-41,1 0 0,-1 0-1,0 1 1,1-1 0,-1 0 0,1 0 0,0 0-1,-1 0 1,1 0 0,0 0 0,-1-1-1,1 1 1,0 0 0,0 0 0,0 0 0,0-1-1,0 1 1,0-1 0,0 1 0,0 0-1,0-1 1,0 0 0,0 1 0,0-1-1,0 0 1,2 1 0,4 0 15,1 0 0,0-1 0,0 1 0,0-2 0,0 1 0,-1-1 0,1 0 0,0-1 0,-1 1 1,14-6-1,9-5 14,35-19 1,-56 26-38,22-11 6,-16 7-14,0 1-1,1 1 1,0 0 0,29-8-1,-44 15 2,0-1-1,0 1 1,0 0-1,0-1 0,0 1 1,0 0-1,0 0 0,0 0 1,0 0-1,0 0 0,0 0 1,0 0-1,0 0 0,0 1 1,0-1-1,0 0 0,0 0 1,0 1-1,0-1 0,0 1 1,0-1-1,0 1 0,0-1 1,0 1-1,0 0 0,0-1 1,-1 1-1,1 0 0,0 1 1,0 0 33,0 1 1,0-1-1,-1 1 0,0-1 1,1 1-1,-1-1 0,0 1 1,0-1-1,-1 5 0,1-5 8,-1 0 0,1 1 0,0-1 0,0 0 0,0 1 0,0-1 0,1 1 0,-1-1 0,0 0 0,1 0 0,0 1 0,0-1 0,1 2 0,-2-3-36,0-1 0,1 0 0,-1 1 0,1-1 0,-1 0 1,1 0-1,0 1 0,-1-1 0,1 0 0,-1 0 0,1 0 0,-1 0 0,1 0 0,0 0 0,-1 1 0,1-2 0,-1 1 0,1 0 0,-1 0 1,1 0-1,0 0 0,-1 0 0,1 0 0,-1 0 0,1-1 0,-1 1 0,1 0 0,-1-1 0,1 1 0,-1 0 0,1-1 0,16-12 119,31-36 25,-34 33-168,0 1 1,33-26-1,-47 41 6,1-1 0,-1 1 0,1 0 0,-1 0 0,1-1 0,-1 1 0,1 0 0,-1 0 0,1-1 0,-1 1 0,1 0 0,-1 0 0,1 0 0,-1 0 0,1 0 0,0 0 0,-1 0 0,1 0 0,-1 0 0,1 0 0,-1 0 0,1 0-1,-1 1 1,1-1 0,-1 0 0,1 0 0,-1 0 0,1 1 0,-1-1 0,1 0 0,-1 1 0,1-1 0,-1 0 0,1 1 0,-1-1 0,0 1 0,1-1 0,-1 1 0,0-1 0,0 0 0,1 1 0,-1 0 0,13 33-96,-12-30 93,0 0 1,0-1 0,0 1-1,0 0 1,1-1 0,0 1-1,0-1 1,2 3 0,-2-4 6,-1-1 1,1 0-1,0-1 1,0 1-1,0 0 1,0 0-1,0-1 1,0 1-1,0-1 1,0 0-1,0 1 1,0-1-1,0 0 1,0 0-1,0 0 1,0-1-1,0 1 1,0 0-1,0-1 1,0 1 0,0-1-1,0 0 1,0 0-1,1-1 1,6-2 6,0-1 1,0 0 0,12-10 0,-6 3 0,-1 0 0,-1-1 0,0 0 0,-1-1 0,0 0 0,-1-1 0,-1 0 0,0-1 0,-1 0 0,13-33 0,-21 39-23,-5 11-4,-7 13-7,2 4 39,0 0 0,2 1 0,0 0 0,1 0 0,1 0 0,0 1 0,-1 25 0,6-42 0,-1 1 0,1-1 0,0 1 0,1-1 0,-1 1 1,1-1-1,0 0 0,-1 1 0,1-1 0,1 0 0,-1 1 0,3 4 1,-3-6-6,0-1 0,1 0 1,-1 0-1,0 0 1,0 1-1,1-1 1,-1 0-1,0 0 0,1-1 1,-1 1-1,1 0 1,0 0-1,-1-1 0,1 1 1,-1-1-1,1 1 1,0-1-1,-1 0 1,1 0-1,0 0 0,0 0 1,-1 0-1,1 0 1,0 0-1,-1 0 0,1-1 1,2 0-1,6-2 14,-1 0-1,0-1 1,-1 0-1,1-1 1,-1 0-1,0 0 1,0 0-1,0-1 1,-1 0-1,8-9 1,3-4-1,-1 0 1,23-36 0,-20 21-12,20-42 1,-24 42-102,-17 87-57,-1-39 143,1 0-1,0 0 0,1 0 1,3 17-1,-2-26 11,0 1-1,0-1 1,0 0 0,1 0-1,0 0 1,0-1 0,0 1-1,1 0 1,0-1-1,0 1 1,0-1 0,0 0-1,1 0 1,6 6 0,41 26 39,-35-26-37,-1 1 1,21 19 0,-32-26-7,0 0-1,0 0 0,-1 0 1,1 1-1,-1 0 0,0-1 1,0 1-1,-1 0 0,0 1 1,0-1-1,0 0 0,2 10 1,-1 9-2,-1 0 0,-1 0 0,-1 0 0,-1 0 0,-4 24 0,-1-11 83,-2-1 1,-19 55-1,24-80-12,-2-1 1,1 1-1,-2-1 0,-6 10 0,11-19-49,1 0 0,-1 1-1,0-1 1,0 0 0,0 0-1,-1 0 1,1 0 0,0 0-1,0 0 1,-1 0 0,1 0-1,0-1 1,-1 1 0,1 0-1,0-1 1,-4 1 0,4-1-3,0 0 0,-1 0 1,1-1-1,0 1 0,0-1 1,-1 1-1,1-1 0,0 1 1,0-1-1,0 0 1,0 1-1,0-1 0,0 0 1,0 0-1,0 0 0,0 0 1,0 0-1,1 0 0,-1 0 1,0 0-1,1 0 1,-1 0-1,0 0 0,0-2 1,-4-10 46,-1 0 1,2 0-1,0-1 1,0 1-1,1-1 1,1 1-1,-1-18 0,2 2-35,1 1 0,6-47 0,-3 54-296,2-1 0,0 1 0,2-1 1,0 2-1,1-1 0,1 1 0,1 0 0,0 1 0,2 0 0,26-32 0,24-24-863,-23 30 415</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0.538"/>
    </inkml:context>
    <inkml:brush xml:id="br0">
      <inkml:brushProperty name="width" value="0.05" units="cm"/>
      <inkml:brushProperty name="height" value="0.05" units="cm"/>
    </inkml:brush>
  </inkml:definitions>
  <inkml:trace contextRef="#ctx0" brushRef="#br0">38 0 16772,'3'7'3220,"-3"12"-2819,0-16 48,1 277 5860,1-4-4626,-2-254-1521,-1-10-18,1 1-1,0-1 0,1 0 0,1 0 0,5 22 1,-7-33-130,0-1 1,0 1 0,1 0-1,-1-1 1,0 1 0,0 0-1,0-1 1,1 1 0,-1-1-1,0 1 1,1 0 0,-1-1-1,0 1 1,1-1 0,-1 1-1,1-1 1,-1 1 0,1-1-1,-1 0 1,1 1 0,-1-1-1,1 1 1,0-1 0,0 0-5,-1 0 0,1 0 1,-1-1-1,1 1 0,-1 0 0,1-1 1,-1 1-1,1 0 0,-1-1 1,0 1-1,1-1 0,-1 1 0,1-1 1,-1 1-1,0-1 0,0 1 1,1-1-1,-1 1 0,0-1 0,0 0 1,9-34 170,-9 15-136,-1 0-1,0 0 0,-2 0 0,-6-28 1,-28-74 10,10 35-44,26 76-41,6 8-9,11 9-98,-15-5 122,16 7-437,1-1 1,0 0-1,0-1 1,1-1-1,0-1 1,-1-1-1,1 0 1,1-2-1,-1 0 1,31-3-1,-35 1-61,-1-1-1,1 0 1,-1-1-1,0-1 1,0 0-1,0-1 1,0 0-1,-1-1 1,0-1-1,0 0 1,-1-1-1,0 0 1,0-1-1,16-16 1,-25 22 521,0 0 1,0 0 0,0-1-1,0 1 1,0-1 0,-1 0 0,0 1-1,1-1 1,-2 0 0,1-1-1,0 1 1,-1 0 0,0 0-1,2-9 1,-3 13 34,0-1 1,0 1-1,0 0 0,0-1 0,0 1 1,0 0-1,0-1 0,0 1 1,0-1-1,0 1 0,0 0 0,0-1 1,0 1-1,0 0 0,-1-1 0,1 1 1,0 0-1,0 0 0,0-1 0,0 1 1,-1 0-1,1-1 0,0 1 0,0 0 1,-1 0-1,1-1 0,0 1 0,0 0 1,-1 0-1,1 0 0,0 0 0,-1-1 1,1 1-1,0 0 0,-1 0 0,1 0 1,0 0-1,-1 0 0,1 0 0,0 0 1,-1 0-1,1 0 0,0 0 0,-1 0 1,1 0-1,-1 0 0,-1 0 116,1 1-1,-1 0 0,1-1 0,-1 1 1,0 0-1,1 0 0,0 0 0,-1 0 1,1 0-1,-2 2 0,-10 11 440,1 1-1,1 0 0,0 1 0,1 0 0,1 1 1,1 0-1,0 1 0,1 0 0,-9 34 0,16-50-576,-1-1-1,1 0 1,0 1-1,-1-1 0,1 0 1,0 1-1,0-1 1,0 0-1,0 1 0,0-1 1,0 1-1,0-1 1,1 0-1,-1 1 0,0-1 1,1 0-1,-1 0 1,1 1-1,0-1 0,-1 0 1,1 0-1,0 0 1,1 2-1,-1-2-8,0-1 1,1 1-1,-1-1 1,0 1-1,1-1 1,-1 0-1,0 1 1,1-1-1,-1 0 1,0 0-1,1 0 1,-1 0-1,1 0 1,-1-1-1,0 1 1,1 0-1,-1-1 1,2 0-1,8-3 17,0 0 0,0-1 0,18-12 0,-28 17-29,24-16 7,3-3-26,2 2 0,0 1 1,43-17-1,-72 32 21,0 1 0,0-1-1,0 1 1,0-1 0,0 1-1,0 0 1,0 0 0,0-1-1,0 1 1,0 0 0,0 0 0,1 0-1,-1 0 1,0 0 0,0 0-1,0 1 1,0-1 0,0 0 0,0 0-1,0 1 1,0-1 0,0 1-1,0-1 1,0 1 0,0-1-1,0 1 1,-1-1 0,1 1 0,0 0-1,0 0 1,0-1 0,-1 1-1,2 1 1,-2 0 27,1 0 0,-1-1 0,1 1 0,-1 0 0,0-1 0,0 1 0,0 0 0,0 0 0,0-1 0,0 1 0,0 0 0,-1 0 0,1-1 0,0 1 0,-1 0 0,0-1 1,1 1-1,-2 1 0,2-3-18,0 0 0,0 0 0,0 0 0,0-1 1,0 1-1,0 0 0,0 0 0,0 0 1,0 0-1,0 0 0,0 0 0,0 0 0,0-1 1,0 1-1,0 0 0,0 0 0,0 0 0,0 0 1,0 0-1,0 0 0,0 0 0,0 0 1,0-1-1,-1 1 0,1 0 0,0 0 0,0 0 1,0 0-1,0 0 0,0 0 0,0 0 0,0 0 1,0 0-1,-1 0 0,1 0 0,0 0 1,0 0-1,0 0 0,0 0 0,0 0 0,0 0 1,0 0-1,-1 0 0,1 0 0,0 0 0,0 0 1,0 0-1,0 0 0,0 0 0,0 0 1,0 0-1,-1 0 0,1 0 0,0 0 0,0 0 1,0 0-1,0 0 0,0 0 0,0 0 0,0 0 1,0 0-1,-1 1 0,1-1 0,-1-11 170,3-21-41,0-1-1,-3 1 1,0-1-1,-7-35 1,8 68-181,0-1 0,0 1 0,0-1 0,0 0 0,0 1 0,0-1 0,0 1 1,0-1-1,0 1 0,1-1 0,-1 1 0,0 0 0,0-1 0,1 1 0,-1-1 0,0 1 0,1-1 0,-1 1 0,0 0 1,1-1-1,-1 1 0,1 0 0,-1-1 0,0 1 0,1 0 0,-1 0 0,1-1 0,-1 1 0,1 0 0,-1 0 0,1 0 1,-1 0-1,1-1 0,-1 1 0,1 0 0,-1 0 0,1 0 0,-1 0 0,1 0 0,0 1 0,27 0-557,-23 0 553,27 0-389,8-1-121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1.457"/>
    </inkml:context>
    <inkml:brush xml:id="br0">
      <inkml:brushProperty name="width" value="0.05" units="cm"/>
      <inkml:brushProperty name="height" value="0.05" units="cm"/>
    </inkml:brush>
  </inkml:definitions>
  <inkml:trace contextRef="#ctx0" brushRef="#br0">195 68 16155,'2'-4'331,"0"1"0,0 0 1,0-1-1,-1 1 0,1-1 0,-1 1 0,0-1 0,0 0 0,1-5 0,-2 8-237,0 0 1,0 0-1,0-1 0,0 1 1,0 0-1,-1 0 1,1 0-1,0 0 1,-1 0-1,1 0 1,0 0-1,-1 0 0,1 0 1,-1 0-1,0 0 1,1 1-1,-1-1 1,0 0-1,1 0 1,-1 0-1,0 1 0,0-1 1,0 0-1,0 1 1,0-1-1,1 1 1,-1-1-1,0 1 1,0 0-1,0-1 0,0 1 1,-1 0-1,1-1 1,0 1-1,0 0 1,0 0-1,0 0 1,-2 0-1,-2 0 96,0 1 0,-1-1 0,1 1 0,0 0 1,0 1-1,0-1 0,0 1 0,0 0 0,0 0 0,0 0 0,0 1 0,1 0 1,0 0-1,-7 6 0,0 0-51,1 0-1,0 1 1,0 1 0,-11 15 0,14-15-77,0 0 0,1 1 1,-6 13-1,11-22-53,-1 0 0,1 0 0,0 1 1,0-1-1,0 1 0,0-1 0,1 0 1,-1 1-1,1-1 0,0 1 0,0-1 0,1 1 1,-1-1-1,0 1 0,1-1 0,2 6 0,-3-8-8,0 0 0,1-1 0,-1 1 0,1-1 0,-1 1-1,0-1 1,1 1 0,-1-1 0,1 1 0,-1-1 0,1 1-1,-1-1 1,1 0 0,0 1 0,-1-1 0,1 0 0,-1 1-1,1-1 1,0 0 0,-1 0 0,1 0 0,0 0 0,-1 1-1,1-1 1,0 0 0,-1 0 0,1 0 0,0-1-1,2 1-4,-1-1 0,0 1 0,0-1-1,0 0 1,0 0 0,0 0 0,0 0-1,4-3 1,1-1-30,0-1 1,-1-1-1,10-10 0,3-12-65,-14 22 48,-1 0 1,1 0-1,0 1 1,7-7-1,-12 13 46,1-1 0,-1 1 0,0 0 0,0 0 0,0-1 1,1 1-1,-1 0 0,0 0 0,0 0 0,1 0 0,-1 0 0,0-1 0,1 1 0,-1 0 0,0 0 0,1 0 0,-1 0 1,0 0-1,0 0 0,1 0 0,-1 0 0,0 0 0,1 0 0,-1 0 0,0 0 0,1 0 0,-1 0 0,0 1 1,0-1-1,1 0 0,-1 0 0,0 0 0,1 1 0,5 10-87,0 19 18,-5-27 63,15 112-3,16 119 253,-27-169 393,-3 103 1,-2-165-596,-6 53 520,5-52-473,0 1 0,0-1 1,0 1-1,-1-1 0,0 0 0,0 0 0,0 0 1,0 0-1,-5 6 0,7-9-61,-1-1-1,1 1 1,-1-1 0,1 1 0,0-1-1,-1 1 1,1-1 0,-1 1 0,0-1-1,1 0 1,-1 1 0,1-1 0,-1 0-1,0 1 1,1-1 0,-1 0 0,0 0-1,1 0 1,-1 0 0,0 0 0,1 1-1,-1-1 1,0 0 0,1-1 0,-1 1-1,0 0 1,1 0 0,-2 0 0,1-1 8,-1 0 1,1 0 0,0 0 0,-1 0 0,1 0-1,0 0 1,-1 0 0,1 0 0,0 0 0,0-1 0,-1-1-1,-3-6 67,0 0-1,-7-19 1,11 26-89,-41-126 164,37 107-355,0-1 1,2 0-1,0 0 1,1-26-1,3 41-80,-1 0 0,1 0 1,1 0-1,-1 0 0,1 0 0,0 1 1,1-1-1,3-7 0,4-3-379,18-26 0,-2 5-177</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1.934"/>
    </inkml:context>
    <inkml:brush xml:id="br0">
      <inkml:brushProperty name="width" value="0.05" units="cm"/>
      <inkml:brushProperty name="height" value="0.05" units="cm"/>
    </inkml:brush>
  </inkml:definitions>
  <inkml:trace contextRef="#ctx0" brushRef="#br0">214 21 17964,'-8'-2'388,"0"0"0,0 0 0,0 1 0,0 0-1,0 0 1,-1 1 0,1 0 0,0 0 0,-12 3 0,14-1-242,0-1 0,0 1 0,0 1 1,1-1-1,-1 1 0,1 0 0,0 0 0,0 1 0,0 0 1,0 0-1,0 0 0,1 0 0,-5 5 0,4-2-48,0 0-1,1-1 1,0 2-1,0-1 0,0 0 1,1 1-1,0-1 1,1 1-1,0 0 1,-3 15-1,5-20-72,-1 1-1,1 0 0,0-1 1,-1 1-1,2 0 0,-1 0 1,0-1-1,1 1 1,0 0-1,-1-1 0,1 1 1,1-1-1,-1 1 0,1-1 1,-1 1-1,1-1 1,0 0-1,0 0 0,0 0 1,1 0-1,-1 0 0,1 0 1,-1-1-1,1 1 0,4 2 1,-4-4-8,0 0 0,-1 0 1,1 0-1,0 0 0,1 0 1,-1 0-1,0-1 0,0 0 1,0 1-1,0-1 0,0 0 1,0-1-1,0 1 0,0-1 1,1 1-1,-1-1 0,0 0 0,0 0 1,-1 0-1,1 0 0,0-1 1,0 1-1,-1-1 0,5-3 1,2-1 29,-1-1 0,0 1 0,-1-2-1,1 1 1,-1-1 0,6-9 0,-6 7 10,-1-1 0,0 0-1,0 0 1,-1-1 0,5-16-1,-8 24-66,-1-1-1,0 0 0,0 0 0,0 1 1,0-1-1,-1 0 0,0 0 0,0 0 1,0 0-1,-1 0 0,1 0 0,-1 1 1,0-1-1,-1 0 0,1 0 0,-4-6 1,4 10-26,1 1-1,0-1 1,0 1 0,-1-1 0,1 1 0,0-1 0,-1 1 0,1-1 0,-1 1 0,1-1 0,-1 1-1,1 0 1,0-1 0,-1 1 0,1 0 0,-1-1 0,0 1 0,1 0 0,-1 0 0,0-1-1,0 1-18,1 0-1,0 0 0,-1 1 0,1-1 0,-1 0 0,1 0 0,0 0 0,-1 0 0,1 1 1,0-1-1,0 0 0,-1 0 0,1 1 0,0-1 0,-1 0 0,1 0 0,0 1 1,0-1-1,0 0 0,-1 1 0,1-1 0,0 0 0,0 1 0,0-1 0,-1 2-86,1-1 0,-1 0 0,1 0 0,0 1 0,-1-1-1,1 0 1,0 1 0,0-1 0,0 1 0,0-1 0,0 0-1,1 1 1,-1-1 0,0 0 0,1 0 0,-1 1 0,1-1 0,-1 0-1,1 2 1,1-1 8,0 0 0,0 1 0,0-1 0,0 0 0,0 0 0,0 0 0,1-1 0,-1 1 0,1-1-1,-1 1 1,1-1 0,3 2 0,22 4-858</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2.445"/>
    </inkml:context>
    <inkml:brush xml:id="br0">
      <inkml:brushProperty name="width" value="0.05" units="cm"/>
      <inkml:brushProperty name="height" value="0.05" units="cm"/>
    </inkml:brush>
  </inkml:definitions>
  <inkml:trace contextRef="#ctx0" brushRef="#br0">123 259 13859,'1'-1'258,"-1"-1"0,1 0 0,0 0 1,-1 0-1,0 0 0,1 0 0,-1 1 0,0-1 0,0 0 1,0-4-1,0 6-211,0-1 0,0 1 1,-1 0-1,1-1 0,0 1 1,0 0-1,0 0 0,0-1 1,-1 1-1,1 0 1,0-1-1,0 1 0,0 0 1,-1 0-1,1 0 0,0-1 1,-1 1-1,1 0 0,0 0 1,0 0-1,-1-1 0,1 1 1,0 0-1,-1 0 0,1 0 1,-16 4 1367,10-1-1114,1 1 0,-1 0 0,0 0 0,1 1-1,0 0 1,0 0 0,1 0 0,-1 0 0,1 1-1,0 0 1,-6 12 0,3-4 1,0 1-1,1 0 1,1 0-1,-4 19 1,7-24-154,0 1 1,1 0-1,1 0 1,0 0-1,0 0 1,1 0-1,3 17 0,-3-26-114,0 1-1,-1-1 0,1 1 1,0-1-1,0 1 0,0-1 0,1 0 1,-1 1-1,1-1 0,-1 0 0,1 0 1,-1 0-1,1 0 0,0-1 1,4 4-1,-4-5-17,0 1 1,0 0-1,0 0 0,0-1 1,0 0-1,0 1 0,1-1 1,-1 0-1,0 0 1,0 0-1,0 0 0,1 0 1,-1-1-1,0 1 0,0-1 1,0 1-1,0-1 1,0 0-1,0 0 0,0 0 1,3-2-1,3-2 0,0 0 1,0 0-1,-1-1 0,0-1 1,0 1-1,0-1 0,-1 0 0,0 0 1,0-1-1,-1 0 0,0 0 1,6-15-1,-6 14-13,-1-1 1,0 0-1,-1 0 0,-1 0 1,1-1-1,-1 1 0,-1 0 1,0-1-1,-1 0 0,0 1 1,-1-13-1,0 19-16,0 0 0,0 0 0,0 1 1,-1-1-1,1 0 0,-1 0 0,0 1 0,0-1 0,-1 1 0,-2-5 0,4 7-16,0 0-1,0 0 1,0 0-1,0 0 1,0 0-1,0 0 1,-1 0-1,1 0 1,0 0-1,-1 1 1,1-1-1,0 0 1,-1 1-1,1-1 1,0 1-1,-1 0 1,1-1-1,-1 1 1,1 0-1,-1 0 1,1 0-1,-1 0 1,1 0-1,-1 0 1,1 0-1,-1 1 1,1-1-1,-1 0 1,1 1-1,-2 0 1,2 0-45,1-1 1,-1 0 0,0 1-1,0-1 1,1 1 0,-1-1-1,0 1 1,1 0-1,-1-1 1,0 1 0,1 0-1,-1-1 1,1 1 0,-1 0-1,1 0 1,0-1-1,-1 1 1,1 0 0,0 0-1,-1 0 1,1 0 0,0 0-1,0-1 1,0 1-1,0 0 1,0 0 0,0 0-1,0 0 1,0 0 0,0 0-1,0-1 1,1 1-1,-1 0 1,0 0 0,0 0-1,1 0 1,-1-1 0,1 1-1,-1 0 1,2 1 0,0 1-230,0 0 0,0 0 0,0-1 0,0 1 1,1-1-1,-1 1 0,1-1 0,0 0 1,4 3-1,-1-3-109,0 0 0,0 0 0,1 0 0,0 0 0,-1-1 0,1 0-1,0-1 1,-1 0 0,1 0 0,0 0 0,-1-1 0,1 1 0,0-2 0,-1 1 0,7-3 0,-2 1-66,0-1 0,0-1-1,0 1 1,12-9 0,10-13 2228,-32 26-1625,0-1-1,0 1 1,-1-1 0,1 0-1,0 1 1,-1-1-1,1 0 1,-1 1-1,1-1 1,-1 0 0,1 0-1,-1 1 1,1-1-1,-1 0 1,0 0-1,1 0 1,-1 0 0,0 0-1,0 1 1,0-1-1,0 0 1,1 0-1,-1 0 1,0 0 0,-1 0-1,1 0 1,0 0-1,0 0 1,-1 0-1,1 0 22,-1 1 0,0-1 0,0 1 0,1 0-1,-1 0 1,0-1 0,0 1 0,0 0 0,1 0-1,-1 0 1,0 0 0,0 0 0,0 0 0,0 0-1,0 0 1,1 0 0,-1 0 0,0 0 0,0 1-1,0-1 1,1 0 0,-1 1 0,0-1 0,0 0-1,1 1 1,-1-1 0,0 1 0,0-1 0,0 2-1,-5 3 64,1 0 1,-1 0-1,1 1 0,0-1 0,1 1 0,0 0 0,0 1 0,0-1 0,1 1 0,-1 0 1,2-1-1,-1 1 0,1 1 0,0-1 0,0 0 0,1 0 0,0 1 0,0-1 0,1 1 0,0-1 1,1 0-1,-1 1 0,4 11 0,-4-17-179,1 1 1,0-1 0,0 0-1,0 0 1,0 0-1,0-1 1,0 1 0,1 0-1,-1 0 1,1-1-1,-1 1 1,1 0-1,-1-1 1,1 0 0,0 1-1,0-1 1,0 0-1,0 0 1,2 1 0,0-1-1,-1 0-1,0-1 1,1 1 0,-1-1 0,1 0 0,-1 0 0,1 0 0,-1 0 0,1 0 0,-1-1-1,5-1 1,3-1 4,0-1-1,0-1 0,0 0 0,-1 0 0,0-1 1,13-10-1,-5 2-14,0-1 0,-1-1 1,-1-1-1,-1 0 0,0-1 0,18-29 1,-26 36-13,0-1 1,-1 0 0,0 0 0,-1-1 0,-1 1-1,0-1 1,0 0 0,-1-1 0,-1 1-1,0 0 1,-1-1 0,-1-19 0,0 29-2,-1 0 1,0-1-1,0 1 1,0 0-1,0 0 1,-1 0-1,0 0 1,0 1-1,0-1 1,0 0-1,-3-3 1,4 6-4,1 1 1,-1-1-1,1 0 1,-1 1-1,0-1 1,0 1-1,1-1 1,-1 1-1,0-1 1,0 1-1,1-1 1,-1 1-1,0 0 1,0-1-1,0 1 1,0 0 0,0 0-1,0 0 1,0 0-1,1 0 1,-3 0-1,1 0 2,1 1 0,-1 0 0,1-1-1,0 1 1,-1 0 0,1 0 0,0 0-1,-1 0 1,1 0 0,0 0 0,0 1-1,0-1 1,0 0 0,0 0 0,0 1 0,0-1-1,0 2 1,-4 8 27,0-1-1,1 1 1,0 0 0,1 0-1,0 0 1,0 0 0,2 1-1,-2 16 1,3-10 22,0-1 0,1 1 1,0 0-1,8 32 0,-7-43-140,0-1 0,0 0 0,1 0 0,-1 0-1,1 0 1,1-1 0,-1 1 0,1-1 0,0 0 0,0 0-1,1 0 1,-1 0 0,1-1 0,0 0 0,0 0 0,0 0-1,1 0 1,0-1 0,-1 0 0,1 0 0,0-1 0,0 1-1,1-2 1,-1 1 0,0 0 0,1-1 0,-1 0 0,1-1-1,-1 0 1,12 0 0,-15-1-85,-1 1 0,1 0 1,-1-1-1,1 0 0,-1 0 0,0 0 1,1 0-1,-1 0 0,0 0 0,0-1 0,0 1 1,0 0-1,0-1 0,0 0 0,0 0 1,2-3-1,3-7-797</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2.914"/>
    </inkml:context>
    <inkml:brush xml:id="br0">
      <inkml:brushProperty name="width" value="0.05" units="cm"/>
      <inkml:brushProperty name="height" value="0.05" units="cm"/>
    </inkml:brush>
  </inkml:definitions>
  <inkml:trace contextRef="#ctx0" brushRef="#br0">211 17 15859,'31'-12'3545,"-31"12"-3508,0 0 0,1 0 0,-1 0 0,0 0 0,0 0 0,0 0 1,0 0-1,0 0 0,0 0 0,0 0 0,1 0 0,-1 0 0,0 0 0,0 0 0,0 0 1,0 0-1,0 0 0,0 0 0,0 0 0,0 0 0,0 0 0,1 0 0,-1 0 0,0 0 1,0-1-1,0 1 0,0 0 0,0 0 0,0 0 0,0 0 0,0 0 0,0 0 1,0 0-1,0 0 0,0 0 0,0-1 0,0 1 0,0 0 0,0 0 0,0 0 0,0 0 1,0 0-1,0 0 0,0 0 0,0-1 0,0 1 0,0 0 0,0 0 0,0 0 0,0 0 1,0 0-1,0 0 0,0 0 0,0 0 0,0-1 0,0 1 0,0 0 0,0 0 0,0 0 1,0 0-1,0 0 0,-1 0 0,1 0 0,-20 0 2198,2 3-1778,0 1 0,0 1 0,1 0 0,0 2-1,0-1 1,0 2 0,1 1 0,0 0-1,-19 14 1,32-21-447,1 0 0,-1 0 1,0 0-1,1 0 0,-1 1 0,1-1 0,0 1 0,0 0 0,0 0 0,0 0 1,0 0-1,0 0 0,1 0 0,-3 6 0,5-8-11,-1 0 0,0-1 0,1 1 0,-1 0 0,0-1-1,1 1 1,-1-1 0,0 1 0,1 0 0,-1-1 0,1 1 0,0-1 0,-1 1-1,1-1 1,-1 0 0,1 1 0,0-1 0,-1 1 0,1-1 0,-1 0 0,1 0 0,0 1-1,0-1 1,-1 0 0,1 0 0,0 0 0,-1 0 0,1 0 0,0 0 0,0 0 0,-1 0-1,1 0 1,1 0 0,31-3-95,-27 2 67,33-3-96,54-5-167,-82 8 254,0 2 0,0-1 0,0 1 0,0 1 0,0 0-1,14 5 1,-24-7 36,0 1 0,0-1 0,0 0 0,0 1 0,0-1 0,0 1 0,0-1-1,0 1 1,0-1 0,0 1 0,0 0 0,0 0 0,-1-1 0,1 1 0,0 0 0,0 0-1,-1 0 1,1 0 0,-1 0 0,1 0 0,-1 0 0,1 1 0,-1-1 2,0 0-1,0 0 1,0 0 0,0 0 0,0 0 0,0 1 0,-1-1-1,1 0 1,0 0 0,-1 0 0,1 0 0,-1 0 0,0 0 0,1 0-1,-1 0 1,1-1 0,-3 3 0,-3 3 6,0 0 0,-1-1 0,0 0 0,-10 6 0,10-6 10,-76 42-240,75-43 228,-1-1 0,1 1 0,-1-1-1,0-1 1,0 1 0,0-2 0,-18 2 0,5-7-51,7-7-21</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3.893"/>
    </inkml:context>
    <inkml:brush xml:id="br0">
      <inkml:brushProperty name="width" value="0.05" units="cm"/>
      <inkml:brushProperty name="height" value="0.05" units="cm"/>
    </inkml:brush>
  </inkml:definitions>
  <inkml:trace contextRef="#ctx0" brushRef="#br0">129 90 15923,'1'-2'235,"19"-39"1983,-19 40-2093,0-1 1,0 1 0,-1-1 0,1 0-1,-1 1 1,0-1 0,1 0 0,-1 0 0,0 1-1,0-1 1,0 0 0,0 0 0,0 1-1,-1-1 1,1 0 0,0 0 0,-1 1 0,1-1-1,-1 1 1,0-1 0,0 0 0,-1-1 0,1 2-34,0 0 1,0 1 0,0-1-1,0 0 1,0 1 0,0-1-1,-1 1 1,1 0 0,0-1-1,0 1 1,-1 0 0,1 0 0,0 0-1,0 0 1,-1 0 0,1 0-1,0 0 1,0 0 0,-1 0-1,1 1 1,0-1 0,0 0-1,0 1 1,-1-1 0,1 1 0,0 0-1,0-1 1,0 1 0,0 0-1,0 0 1,0-1 0,-1 2-1,-5 3 146,1 1-1,0 0 0,-9 9 0,7-5-141,0 0 0,1 0-1,0 1 1,0 0 0,1 0-1,0 1 1,1 0 0,1 0 0,0 0-1,1 0 1,0 1 0,0 0 0,0 21-1,3-33-88,-1 1 0,1 0 0,0-1 0,0 1 0,0 0-1,1-1 1,-1 1 0,0-1 0,1 1 0,-1 0 0,1-1 0,-1 1-1,1-1 1,0 1 0,-1-1 0,1 1 0,0-1 0,0 0-1,0 1 1,0-1 0,0 0 0,1 0 0,-1 0 0,0 0-1,1 0 1,-1 0 0,0 0 0,1 0 0,-1 0 0,1-1 0,-1 1-1,1 0 1,0-1 0,-1 0 0,1 1 0,-1-1 0,1 0-1,0 0 1,-1 0 0,1 0 0,0 0 0,2 0 0,4-2 5,0 0 1,0 0 0,0-1 0,0 1-1,0-2 1,-1 1 0,9-6-1,20-15 42,-1-2-1,42-38 0,11-10-26,-87 73-25,1 0 0,0-1 0,-1 1 0,1 0 0,0 0 0,0 0 0,-1 0 0,1 0 0,0 1-1,0-1 1,0 1 0,2-1 0,-3 1 1,0 0 0,-1 1 1,1-1-1,0 0 0,-1 1 0,1-1 0,-1 1 0,1-1 0,0 0 0,-1 1 0,1 0 0,-1-1 0,0 1 1,1-1-1,-1 1 0,1-1 0,-1 1 0,0 0 0,1-1 0,-1 1 0,0 0 0,0-1 0,0 1 0,1 0 1,-1 0-1,0-1 0,0 1 0,0 0 0,0-1 0,0 1 0,0 0 0,0 0 0,-1-1 0,1 2 1,-1 18 70,1-9 38,-1 1 0,2-1 0,-1 1 0,2-1 0,4 20 0,-6-29-85,1 0 1,0 0-1,0 0 0,0 0 1,0 0-1,0 0 1,0-1-1,1 1 0,-1 0 1,0-1-1,1 1 1,-1-1-1,1 1 0,0-1 1,2 2-1,-1-2-1,-1 0-1,1-1 1,-1 1 0,1 0-1,-1-1 1,1 0 0,0 0-1,-1 0 1,1 0 0,0 0-1,-1 0 1,1 0 0,-1-1-1,1 1 1,4-3 0,8-3 19,1-1 0,-1-1 0,0 0 1,-1-1-1,0-1 0,0 0 0,22-23 1,25-17-64,-61 50 16,0 0 1,0-1 0,1 1-1,-1 0 1,0 0-1,0-1 1,1 1 0,-1 0-1,0 0 1,0 0 0,1 0-1,-1-1 1,0 1 0,1 0-1,-1 0 1,0 0-1,1 0 1,-1 0 0,0 0-1,0 0 1,1 0 0,-1 0-1,0 0 1,1 0 0,-1 0-1,0 0 1,1 0-1,-1 0 1,0 0 0,1 0-1,-1 1 1,0-1 0,0 0-1,1 0 1,-1 0 0,0 0-1,0 1 1,1-1-1,-1 0 1,0 0 0,0 0-1,1 1 1,-1-1 0,0 0-1,0 0 1,0 1 0,0-1-1,1 0 1,-1 1-1,0-1 1,0 0 0,0 1-1,0-1 1,0 0 0,0 0-1,0 1 1,0-1 0,0 0-1,0 1 1,0-1-1,0 0 1,0 1 0,0-1-1,0 0 1,0 1 0,0-1-1,-1 1 1,-4 35 8,2-13 49,3-22-51,0 0-1,0-1 1,0 1 0,0 0-1,0 0 1,0 0-1,1-1 1,-1 1 0,0 0-1,0 0 1,1-1-1,-1 1 1,1 0 0,-1 0-1,0-1 1,1 1-1,-1 0 1,1-1 0,0 1-1,-1-1 1,1 1-1,-1-1 1,1 1 0,0-1-1,-1 1 1,1-1-1,0 0 1,0 1 0,-1-1-1,1 0 1,0 0-1,0 1 1,0-1 0,-1 0-1,1 0 1,0 0-1,0 0 1,0 0 0,-1 0-1,1 0 1,0 0-1,0 0 1,0-1 0,-1 1-1,1 0 1,0-1-1,1 0 1,5-1 25,0 0 1,0-1-1,13-7 1,31-23 25,-38 23-91,1 1 1,0 1-1,0 0 0,21-8 1,-35 16 30,0 0 0,1 0 0,-1 0 0,0 0 0,1-1 0,-1 1 0,0 0 0,0 0 1,1 0-1,-1 0 0,0 0 0,1 0 0,-1 0 0,0 0 0,1 0 0,-1 0 0,0 0 0,0 0 1,1 0-1,-1 1 0,0-1 0,1 0 0,-1 0 0,0 0 0,0 0 0,1 0 0,-1 1 0,0-1 1,0 0-1,1 0 0,-1 0 0,0 1 0,0-1 0,1 1 0,-1 11-69,-9 18-42,8-27 78,-1 1-93,1 0-1,0 0 1,0 0-1,0 0 1,-1 7-1,2-11 66,0 1 0,0 0-1,1-1 1,-1 1-1,0-1 1,0 1 0,0 0-1,0-1 1,0 1-1,1-1 1,-1 1 0,0-1-1,0 1 1,1-1-1,-1 1 1,1-1 0,-1 1-1,0-1 1,1 1-1,-1-1 1,1 1 0,-1-1-1,1 0 1,-1 1-1,1-1 1,-1 0 0,1 0-1,-1 1 1,1-1-1,0 0 1,-1 0 0,1 0-1,-1 0 1,1 0-1,-1 1 1,1-1 0,0 0-1,-1 0 1,1-1-1,0 1 1,-1 0 0,1 0-1,-1 0 1,1 0-1,-1 0 1,1-1 0,0 1-1,-1 0 1,1 0-1,0-1 1,4-1-189,1-1 1,-1 1-1,0-1 1,0 0-1,8-7 0,14-10-735</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4.389"/>
    </inkml:context>
    <inkml:brush xml:id="br0">
      <inkml:brushProperty name="width" value="0.05" units="cm"/>
      <inkml:brushProperty name="height" value="0.05" units="cm"/>
    </inkml:brush>
  </inkml:definitions>
  <inkml:trace contextRef="#ctx0" brushRef="#br0">102 247 16756,'0'0'50,"0"0"0,0-1 0,0 1 0,0 0 1,0 0-1,0 0 0,0 0 0,0-1 0,0 1 1,0 0-1,0 0 0,0 0 0,0 0 0,0-1 1,0 1-1,0 0 0,0 0 0,0 0 0,0 0 1,0 0-1,0 0 0,0-1 0,-1 1 0,1 0 1,0 0-1,0 0 0,0 0 0,0 0 0,0 0 1,0 0-1,-1 0 0,1-1 0,0 1 0,0 0 1,0 0-1,0 0 0,0 0 0,-1 0 0,1 0 1,0 0-1,0 0 0,0 0 0,0 0 0,-1 0 1,1 0-1,0 0 0,0 0 0,0 0 0,0 0 1,-1 0-1,1 0 0,0 1 0,-12 6 1176,-12 16 549,24-23-1572,-6 6 107,0 0 1,1 1 0,-1-1 0,2 1 0,-1 0 0,1 0 0,0 0 0,0 1 0,1 0 0,0-1 0,1 1 0,-1 0 0,1 0 0,1 1 0,0-1 0,-1 17 0,3-24-282,-1 1 0,0-1 0,0 0 0,1 1 1,-1-1-1,1 1 0,-1-1 0,1 0 0,0 0 0,-1 1 0,1-1 0,0 0 1,0 0-1,0 0 0,0 0 0,0 0 0,0 0 0,0 0 0,0 0 0,0 0 1,1 0-1,-1-1 0,0 1 0,0 0 0,1-1 0,-1 1 0,0-1 0,1 1 1,-1-1-1,1 0 0,-1 0 0,1 0 0,1 0 0,2 1 17,1-2-1,0 1 1,0-1-1,0 1 0,-1-2 1,12-2-1,-7 0-40,0 0 1,0-1-1,0 0 0,-1-1 0,1 0 0,-2 0 0,1-1 0,-1 0 0,10-11 1,-7 6-16,-1-1 0,0 0 1,-1-1-1,0 0 0,11-26 1,-11 17-13,0-2 0,-2 1 1,0-1-1,-2 0 0,-1 0 1,-1-1-1,0-45 0,-6 51 18,2 20 4,1 1 0,-1-1 0,1 0 0,0 0 0,-1 0 0,1 1 0,0-1 0,-1 0 0,1 1 0,0-1 0,-1 0 0,1 1 0,0-1 0,0 0 0,-1 1 0,1-1 0,0 0 0,0 1 0,0-1 0,-1 1 0,1-1 0,0 0 0,0 1 0,0 0 0,-11 42 0,5 2-2,-1 58 0,7-84-201,0 0 0,2 1 0,0-1-1,1 0 1,10 32 0,-10-44 141,0 0 1,0-1-1,0 1 0,1-1 0,-1 0 0,2 0 0,4 6 1,11 2-254</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5.185"/>
    </inkml:context>
    <inkml:brush xml:id="br0">
      <inkml:brushProperty name="width" value="0.05" units="cm"/>
      <inkml:brushProperty name="height" value="0.05" units="cm"/>
    </inkml:brush>
  </inkml:definitions>
  <inkml:trace contextRef="#ctx0" brushRef="#br0">184 22 16315,'1'-1'140,"-1"0"0,0 0-1,0 0 1,0 1 0,0-1-1,0 0 1,0 0 0,0 0-1,-1 0 1,1 0-1,0 0 1,0 0 0,-1 1-1,1-1 1,0 0 0,-1 0-1,1 0 1,-1 1 0,1-1-1,-1 0 1,1 1-1,-2-2 1,0 1-5,0 1 1,1 0-1,-1 0 1,0 0-1,1 0 0,-1 0 1,0 0-1,1 0 1,-1 0-1,0 1 0,1-1 1,-4 2-1,-5 1 78,-1 2 0,1 0-1,0 0 1,0 0 0,1 1-1,0 1 1,0 0 0,0 0 0,1 0-1,0 1 1,0 1 0,1-1-1,0 1 1,1 0 0,-9 16 0,14-23-197,0 0 0,1 0 0,-1 0 0,0 0 0,1 0 0,-1 0 0,1 0 1,-1 0-1,1 0 0,0 4 0,0-6-11,0 1 1,0 0 0,0-1-1,1 1 1,-1 0-1,0-1 1,0 1 0,1 0-1,-1-1 1,1 1-1,-1-1 1,0 1-1,1-1 1,-1 1 0,1-1-1,-1 1 1,1-1-1,-1 1 1,1-1-1,-1 0 1,1 1 0,1-1-1,2 2 4,1-1 0,0 0 0,0-1 0,0 1 0,0-1 1,0 0-1,8-1 0,-11 0-13,23 0-7,75-1-72,-93 2 71,1 1 0,0 0-1,0 0 1,-1 1 0,1 0-1,0 0 1,-1 1 0,0 0-1,14 7 1,-19-8 24,0-1 1,0 0-1,0 1 1,0-1-1,0 1 1,-1 0-1,1 0 1,0-1-1,-1 1 1,1 0-1,-1 0 1,0 0-1,0 1 1,0-1-1,0 0 1,0 0-1,0 1 1,0 4-1,-1-5 24,0 1 0,0-1-1,-1 1 1,1-1 0,-1 0-1,1 1 1,-1-1 0,0 0-1,0 1 1,0-1 0,0 0-1,0 0 1,-1 0 0,1 0-1,-3 3 1,-4 3 134,0-1-1,-1 1 1,1-2-1,-1 1 1,-1-1-1,-17 9 1,11-8 129,0 0 0,-32 9 0,41-14-265,0-1 0,0 0 0,0 0 0,0 0 0,0-1 0,0 0 0,-1 0-1,1-1 1,-11-2 0,16 3-95,1-1 0,0 1 0,-1 0 0,1-1-1,-1 1 1,1-1 0,0 0 0,0 1 0,-1-1-1,1 0 1,0 0 0,0 0 0,0 0 0,0 0 0,0 0-1,0 0 1,0 0 0,0 0 0,0 0 0,0 0-1,1-1 1,-1 1 0,0 0 0,1-1 0,-1 1 0,1 0-1,0-1 1,-1 1 0,1-1 0,0 1 0,0-1-1,0 1 1,0 0 0,0-1 0,0 1 0,1-3 0,0 0-166,0-1 0,1 1 1,0 0-1,0-1 1,0 1-1,0 0 1,0 0-1,1 1 1,0-1-1,4-5 1,10-6-717</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6.513"/>
    </inkml:context>
    <inkml:brush xml:id="br0">
      <inkml:brushProperty name="width" value="0.05" units="cm"/>
      <inkml:brushProperty name="height" value="0.05" units="cm"/>
    </inkml:brush>
  </inkml:definitions>
  <inkml:trace contextRef="#ctx0" brushRef="#br0">169 365 16468,'4'0'410,"-1"-1"1,1 1 0,0-1-1,-1 0 1,1-1-1,-1 1 1,1-1 0,-1 1-1,0-1 1,0 0 0,0 0-1,0-1 1,0 1 0,0-1-1,4-4 1,3-4 705,-1 0-1,13-21 0,-19 27-952,0-1 0,-1 0 0,1 1 0,-1-1 0,0 0 0,-1 0 0,1 0 0,-1-1 0,0-8 0,-1 13-147,0 1 0,0-1-1,0 1 1,0-1 0,0 1 0,-1 0-1,1-1 1,0 1 0,-1 0 0,1-1 0,-1 1-1,0 0 1,1 0 0,-1-1 0,0 1 0,0 0-1,0 0 1,0 0 0,-1-1 0,0 1-16,1 0 1,-1 0 0,0 1-1,1-1 1,-1 1-1,0-1 1,0 1 0,0 0-1,1 0 1,-1 0 0,0 0-1,0 0 1,0 0-1,0 0 1,1 1 0,-1-1-1,0 0 1,0 1-1,-2 1 1,-6 2-3,0 0 0,1 1 1,-1 0-1,1 1 0,0 0 0,0 1 0,1 0 0,-13 13 1,-1 4-2,-32 45-1,42-52 11,1 1-1,-13 28 1,20-38 1,1 0-1,0 0 1,1 1 0,-1-1 0,2 1-1,-1-1 1,1 1 0,0 14 0,1-21-5,0 0 0,0-1 0,1 1 0,-1 0 1,0 0-1,1-1 0,-1 1 0,1 0 0,-1-1 1,1 1-1,0 0 0,0-1 0,0 1 0,0-1 1,0 1-1,0-1 0,0 0 0,0 1 0,0-1 1,3 2-1,-1-2 1,-1 0 0,0 0 0,1 0 0,-1 0 0,1-1 0,-1 1 0,1-1 0,-1 1 0,1-1 0,-1 0 0,1 0 0,4-1 0,4 0 8,-1-1 0,0-1 0,0 0 0,0-1 0,0 0 0,10-5-1,12-11 18,-1-1-1,-1-1 0,48-46 0,14-12 13,-88 77-43,-1 1 1,0 0-1,0-1 1,1 1-1,0 0 1,-1 1-1,1-1 0,0 1 1,0-1-1,0 1 1,-1 0-1,1 1 1,1-1-1,-1 1 1,7-1-1,-7 2-3,0 0 0,1 1 1,-1-1-1,0 0 0,1 1 0,-1 0 0,0 0 1,0 1-1,0-1 0,-1 1 0,1 0 0,0-1 1,5 8-1,-4-5 3,0 1 1,0 0-1,-1 0 1,0 0-1,0 0 1,0 0-1,-1 1 0,0 0 1,0 0-1,2 9 1,-4-12 37,0 0 0,0-1 1,-1 1-1,0 0 0,1-1 0,-1 1 1,-1 0-1,1-1 0,-1 1 1,1 0-1,-1-1 0,0 1 0,0-1 1,0 1-1,-1-1 0,0 1 1,1-1-1,-1 0 0,0 0 0,0 0 1,-1 0-1,-2 3 0,5-5-27,0-1 0,-1 0 0,1 0-1,0 0 1,0 0 0,0 0 0,0 1 0,0-1-1,-1 0 1,1 0 0,0 0 0,0 0 0,0 0-1,0 0 1,-1 0 0,1 0 0,0 0 0,0 0-1,0 0 1,-1 0 0,1 0 0,0 0 0,0 0-1,0 0 1,-1 0 0,1 0 0,0 0-1,0 0 1,0 0 0,0 0 0,-1 0 0,1 0-1,0 0 1,0 0 0,0 0 0,0 0 0,-1-1-1,1 1 1,0 0 0,0 0 0,0 0 0,0 0-1,0 0 1,0 0 0,-1-1 0,1 1 0,0 0-1,0 0 1,0 0 0,0-1 0,0 1 0,0 0-1,0 0 1,0 0 0,0 0 0,0-1-1,0 1 1,0 0 0,0 0 0,0 0 0,0-1-1,0 1 1,0 0 0,0 0 0,0 0 0,0-1-1,0-16 136,0 14-87,0-1-51,-4-100 232,3 91-215,-1 0 0,-1 1 1,0-1-1,0 1 0,-1 0 0,-7-13 1,11 25-25,0-1 1,0 1 0,0 0 0,0 0 0,0 0 0,0-1-1,0 1 1,0 0 0,0 0 0,0 0 0,0 0 0,0-1 0,-1 1-1,1 0 1,0 0 0,0 0 0,0 0 0,0-1 0,0 1-1,-1 0 1,1 0 0,0 0 0,0 0 0,0 0 0,0 0-1,-1 0 1,1 0 0,0 0 0,0-1 0,0 1 0,-1 0-1,1 0 1,0 0 0,0 0 0,0 0 0,-1 0 0,1 0 0,0 0-1,0 0 1,-1 1 0,1-1 0,0 0 0,0 0 0,0 0-1,0 0 1,-1 0 0,1 0 0,0 0 0,0 0 0,0 1-1,0-1 1,-1 0 0,1 0 0,0 0 0,-6 16-19,8 1-1,-2-16 20,1-1 0,-1 1-1,0-1 1,0 0 0,1 1 0,-1-1-1,0 1 1,1-1 0,-1 0 0,0 0-1,1 1 1,-1-1 0,1 0 0,-1 0-1,1 1 1,-1-1 0,1 0 0,-1 0-1,0 0 1,1 0 0,-1 0-1,1 0 1,-1 1 0,1-1 0,-1 0-1,1-1 1,-1 1 0,1 0 0,-1 0-1,1 0 1,-1 0 0,1 0 0,15-6-67,30-15 1,2-1-74,-8 7-74,58-12 0,-83 24 157,1 0 0,0 1 0,0 1 1,0 0-1,-1 1 0,1 1 0,17 2 1,-30-2 43,-1-1 1,1 1-1,0 0 1,0 0-1,-1 0 1,1 0 0,0 0-1,-1 0 1,1 1-1,-1-1 1,0 1-1,1 0 1,-1 0 0,0 0-1,0 0 1,0 0-1,0 0 1,-1 1-1,1-1 1,1 4-1,-1-3 11,-1 1 0,0-1 0,-1 0 0,1 1 0,0-1 0,-1 1 0,0-1-1,0 1 1,0-1 0,0 1 0,-1-1 0,1 1 0,-1-1 0,0 1-1,0-1 1,-2 5 0,-17 33 152,-5 12 115,23-49-221,0 1 1,1 0-1,0 0 0,0 0 0,0 0 0,0 0 0,1 0 0,0 7 0,0-11-35,0 0-1,0-1 1,0 1-1,0 0 0,0 0 1,0-1-1,1 1 1,-1 0-1,0-1 1,0 1-1,1 0 0,-1-1 1,1 1-1,-1 0 1,0-1-1,1 1 0,-1-1 1,1 1-1,-1 0 1,1-1-1,0 0 1,-1 1-1,1-1 0,0 1 1,-1-1-1,1 0 1,1 1-1,0-1 1,0 1 0,-1-1 0,1 0 0,0 0-1,0 0 1,0-1 0,0 1 0,0 0 0,-1-1 0,1 1 0,2-2 0,4-1 4,-1 0 1,1-1-1,-1 0 0,9-7 1,-1-1-16,-1-1 0,0 0 0,0-1 1,-2 0-1,0-1 0,0 0 0,-2-1 0,0 0 1,-1 0-1,0-1 0,-1-1 0,-1 0 0,5-20 0,-10 19-104,-3 13 6,-1 13 36,0-3 57,1 1 0,1 0 0,-1 0 0,1 0 0,0 0 0,0-1 0,0 1 0,1 0 0,-1 0 1,1 0-1,0-1 0,1 1 0,-1 0 0,1-1 0,2 6 0,-2-8 10,-1 0 0,1 0 0,-1 0 0,1-1 0,0 1 0,-1 0 0,1-1 0,0 1 0,0-1 0,0 0 0,0 1 0,1-1 0,-1 0 0,0 0 0,0-1 0,1 1 0,-1 0 0,0-1 0,1 1 0,-1-1 0,0 0 0,1 0 0,-1 0 0,1 0 0,-1 0 0,0-1 0,1 1 0,-1-1 0,1 1 0,-1-1 0,0 0-1,0 0 1,3-1 0,8-4 9,1-1 0,-1 0 0,-1-1 0,0 0-1,0-1 1,0 0 0,-1-1 0,-1 0 0,15-18-1,-13 13 3,0-1 0,-1 0 0,-1-1 0,-1 0 0,0-1 0,10-31 0,-18 47-15,-1 1 0,1 0 0,-1 0 0,0-1-1,1 1 1,-1-1 0,0 1 0,0 0 0,0-1 0,0 1-1,0 0 1,0-1 0,0 1 0,0-1 0,0 1-1,-2-3 1,-4 6-15,-4 12 6,1 6 19,1 0 1,0 1 0,2 0-1,1 0 1,0 0-1,2 1 1,0-1 0,2 1-1,0 31 1,2-47 5,-1-1 0,1 1 0,0-1 0,1 0 0,-1 1 0,1-1-1,0 0 1,0 0 0,0 0 0,1 0 0,0-1 0,0 1 0,5 5 0,-6-7-96,0-1 0,0-1 0,1 1 0,-1 0 0,0-1 0,1 1 0,-1-1 0,1 1 0,-1-1-1,1 0 1,0 0 0,-1 0 0,1-1 0,0 1 0,0-1 0,-1 1 0,1-1 0,0 0 0,0 0 0,0 0 0,0-1 0,-1 1 0,1-1 0,0 1 0,0-1-1,-1 0 1,4-1 0,-3 0-113,1 0 1,-1-1-1,1 1 0,-1-1 0,0 0 0,0 0 0,0 0 0,-1 0 0,1 0 0,-1-1 0,1 1 0,-1-1 1,0 1-1,2-8 0,10-25-736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5.768"/>
    </inkml:context>
    <inkml:brush xml:id="br0">
      <inkml:brushProperty name="width" value="0.05" units="cm"/>
      <inkml:brushProperty name="height" value="0.05" units="cm"/>
    </inkml:brush>
  </inkml:definitions>
  <inkml:trace contextRef="#ctx0" brushRef="#br0">18 171 17276,'0'0'91,"-1"0"0,0 0 0,1 0 0,-1 0 0,0 0 0,1 0 0,-1 0 0,0 0 0,1 0 0,-1 0 0,0 0 0,1 0 0,-1-1-1,0 1 1,1 0 0,-1 0 0,1-1 0,-1 1 0,0 0 0,1-1 0,-1 1 0,1-1 0,-1 1 0,1-1 0,-1 1 0,1-1 0,0 1 0,-1-1 0,0 0 0,1 0 9,0-1 0,0 1 1,1 0-1,-1 0 0,0 0 0,0 0 0,0 0 0,1-1 0,-1 1 0,1 0 0,-1 0 0,1 0 1,-1 0-1,1 0 0,0-1 0,5-5 258,-1 0 0,1 0-1,9-7 1,8-7 216,42-29-1,-58 45-529,0 0 0,1 1 0,0 0 0,-1 1 0,1-1 0,1 1 0,-1 1 0,0 0 0,1 0 0,-1 0 0,9 0 0,-14 2-34,-1 1 0,1-1 0,-1 0 0,0 0 0,0 1 0,1 0-1,-1-1 1,0 1 0,0 0 0,1 0 0,-1 0 0,0 0 0,0 1 0,0-1-1,0 0 1,-1 1 0,1-1 0,2 4 0,-1-1-2,0 0 0,-1 0 1,1 0-1,-1 0 0,0 1 0,0-1 1,-1 1-1,3 8 0,-2 0-3,0 1 1,-1 0-1,0-1 1,-2 1 0,-1 23-1,-2-19 22,-10 33 1,5-23-50,9-28-2,0 0 0,0 0 0,0 0 0,0 0 0,0 0 0,-1 0 0,1 0 0,0 0-1,0 0 1,0 0 0,0 0 0,0 0 0,0 0 0,0 0 0,0 0 0,0 0 0,0 0 0,-1 0 0,1 0-1,0 0 1,0 0 0,0 0 0,0 0 0,0 0 0,0 0 0,0 0 0,0 0 0,0 0 0,0 0-1,0 0 1,0 0 0,0 0 0,-1 0 0,1 0 0,0 1 0,0-1 0,0 0 0,0 0 0,0 0-1,0 0 1,0 0 0,0 0 0,0 0 0,0 0 0,0 0 0,0 0 0,0 0 0,0 1 0,0-1 0,0 0-1,0 0 1,0 0 0,0 0 0,3-9-1399,16-14-428,-12 15 1029</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6.948"/>
    </inkml:context>
    <inkml:brush xml:id="br0">
      <inkml:brushProperty name="width" value="0.05" units="cm"/>
      <inkml:brushProperty name="height" value="0.05" units="cm"/>
    </inkml:brush>
  </inkml:definitions>
  <inkml:trace contextRef="#ctx0" brushRef="#br0">11 1 21613,'-7'0'1768,"5"4"-1360,1 1-176,2 2 528,4 1-552,2 3-1176,2-2 912,4 3-280,2 0-120</inkml:trace>
  <inkml:trace contextRef="#ctx0" brushRef="#br0" timeOffset="1">328 212 19764,'0'0'57,"0"-1"1,1 1-1,-1 0 0,0 0 0,0 0 0,0-1 0,0 1 1,0 0-1,0 0 0,0-1 0,0 1 0,0 0 1,0 0-1,0 0 0,0-1 0,0 1 0,0 0 0,0 0 1,0-1-1,0 1 0,0 0 0,0 0 0,0-1 0,0 1 1,0 0-1,0 0 0,0 0 0,0-1 0,0 1 1,-1 0-1,1 0 0,0 0 0,0-1 0,0 1 0,0 0 1,-1 0-1,1 0 0,0 0 0,0 0 0,0-1 1,-1 1-1,1 0 0,-13 2 939,-16 10 461,16-3-1167,0 1-1,1 0 1,0 1 0,1 0-1,0 1 1,1 0-1,1 0 1,-1 1 0,2 0-1,0 1 1,1 0 0,0 0-1,1 1 1,0 0 0,-6 27-1,12-39-268,-1 0 0,1 0 0,-1 0-1,1 0 1,0 0 0,0 0 0,0 0-1,0 0 1,1 0 0,-1 0 0,1 0 0,0 0-1,0-1 1,0 1 0,0 0 0,0 0-1,1-1 1,-1 1 0,1-1 0,0 1-1,0-1 1,0 0 0,4 4 0,-2-3-87,0-1 1,0 1-1,1-1 0,-1-1 1,1 1-1,-1-1 1,1 1-1,0-1 0,-1 0 1,1-1-1,0 1 1,0-1-1,-1 0 0,7-1 1,5-1-338,0-1 0,-1 0 0,1-1 0,-1-1 0,0-1 1,0 0-1,-1 0 0,0-2 0,25-16 0,12-12-516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7.364"/>
    </inkml:context>
    <inkml:brush xml:id="br0">
      <inkml:brushProperty name="width" value="0.05" units="cm"/>
      <inkml:brushProperty name="height" value="0.05" units="cm"/>
    </inkml:brush>
  </inkml:definitions>
  <inkml:trace contextRef="#ctx0" brushRef="#br0">66 99 6289,'-6'4'4423,"-13"9"2484,0 2-3534,17-13-3212,0 0 0,0 0 1,0 0-1,1 0 1,-1 1-1,0-1 1,1 0-1,0 1 0,-1-1 1,1 1-1,0-1 1,0 1-1,-1 5 1,2-7-56,0 0 1,0 0 0,0 1 0,0-1 0,0 0 0,0 0 0,1 0-1,-1 0 1,0 0 0,1 0 0,-1 0 0,1 0 0,-1 0-1,1 0 1,-1 0 0,1 0 0,0 0 0,-1 0 0,1 0-1,0 0 1,0 0 0,1 0 0,1 1 38,0 0 0,-1 0 0,1-1 0,0 0 0,0 1 0,1-1-1,-1 0 1,3 0 0,4 1 66,0-1-1,0 0 1,0-1-1,15-1 1,-13-1-148,-1 0 0,1-1 0,-1 0 0,0-1 0,0 0 0,0-1 0,-1 0 0,1-1 0,15-11 0,-18 11-89,-1 0 0,0 0 1,0 0-1,0-1 1,-1 0-1,0 0 1,-1 0-1,1-1 1,-1 0-1,-1 0 1,1 0-1,4-15 0,-8 21 5,-1 0 0,1 0 0,-1 0-1,1-1 1,-1 1 0,0 0 0,0 0-1,0 0 1,0 0 0,0-1 0,0 1 0,-1 0-1,1 0 1,-1 0 0,1 0 0,-2-3-1,1 4 11,0 0-1,0 0 0,0 0 0,0 0 1,0 0-1,0 1 0,0-1 0,0 0 1,0 1-1,0-1 0,0 1 0,0-1 1,0 1-1,0 0 0,-1-1 0,1 1 1,0 0-1,0 0 0,0 0 0,-1 0 1,1 0-1,0 0 0,0 0 0,-1 0 1,1 0-1,0 1 0,0-1 0,0 0 1,-2 2-1,-5 1-11,0 0 0,0 1 0,1 0 0,-1 1 0,1-1 0,0 2 0,1-1 0,-9 9 0,-45 53 79,43-45 37,1 0 0,-19 35 0,30-48-46,0 1-1,1-1 0,0 1 1,1 0-1,0 0 1,0 0-1,1 1 0,0-1 1,0 15-1,2-23-64,0 0 0,0-1 0,0 1 0,1 0 0,-1 0 0,0-1 0,1 1 0,-1 0 0,1 0 0,-1-1 0,1 1 0,0 0 0,0-1 0,0 1 0,0-1 0,0 1 0,0-1 0,0 0 0,0 1 0,1-1 0,-1 0 0,0 0 0,1 0 0,-1 0 0,1 0 0,-1 0 0,1 0 0,0 0 0,-1-1 0,1 1 0,0-1 0,-1 1 0,1-1 0,0 0 0,0 1 0,0-1 0,-1 0 0,1 0 0,0-1 0,0 1 0,2 0 0,4-2-66,1 1 0,-1-1 0,1 0 1,-1-1-1,0 0 0,0-1 0,9-4 0,3-4-32,-1-1 1,-1-1-1,21-19 0,13-16-326</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7.780"/>
    </inkml:context>
    <inkml:brush xml:id="br0">
      <inkml:brushProperty name="width" value="0.05" units="cm"/>
      <inkml:brushProperty name="height" value="0.05" units="cm"/>
    </inkml:brush>
  </inkml:definitions>
  <inkml:trace contextRef="#ctx0" brushRef="#br0">272 0 18668,'-18'15'1594,"2"1"0,-20 23 0,26-27-1215,1 1 1,0 0 0,0 1-1,2 0 1,-1 0 0,2 1-1,-6 17 1,11-28-345,0-1 0,0 1-1,0-1 1,1 1 0,-1 0 0,1-1-1,0 1 1,0 0 0,0-1 0,1 1 0,-1 0-1,1-1 1,0 1 0,0-1 0,0 1-1,1-1 1,-1 1 0,1-1 0,2 5-1,0-4-31,0 0 0,-1 0 0,1 0-1,1-1 1,-1 0 0,0 1 0,1-1-1,0-1 1,-1 1 0,1-1-1,0 0 1,11 3 0,6 0-61,0 0-1,33 2 1,-34-6 6,0 2-1,41 11 1,-61-14 60,-1 0 0,1 0 0,0 0 0,-1 0 1,1 0-1,0 0 0,-1 1 0,1-1 0,0 0 1,-1 1-1,1-1 0,-1 0 0,1 1 0,0-1 0,-1 0 1,1 1-1,-1-1 0,0 1 0,1-1 0,-1 1 0,1 0 1,-1-1-1,0 1 0,1-1 0,-1 1 0,0 0 1,1-1-1,-1 1 0,0-1 0,0 1 0,0 0 0,0-1 1,0 2-1,0-1 14,-1 1 1,0-1 0,0 1-1,1-1 1,-1 0-1,0 1 1,0-1 0,-1 0-1,1 0 1,0 0-1,0 0 1,-1 0 0,-1 1-1,-9 6 144,0-2 1,-16 8-1,27-14-155,-66 28-399,0-3 1,-131 30-1,179-50-11,13-3-135</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8.215"/>
    </inkml:context>
    <inkml:brush xml:id="br0">
      <inkml:brushProperty name="width" value="0.05" units="cm"/>
      <inkml:brushProperty name="height" value="0.05" units="cm"/>
    </inkml:brush>
  </inkml:definitions>
  <inkml:trace contextRef="#ctx0" brushRef="#br0">0 1 13875,'6'31'4289,"-2"5"-2705,-4 9-384,0-4-479,-4 2 2111,1 1-1383,3 4-505,0-2-344,5-4-1112,1 0-897,-1-7 1209,1 0-232,-2-3-216</inkml:trace>
  <inkml:trace contextRef="#ctx0" brushRef="#br0" timeOffset="1">166 990 18972,'4'18'2329,"-4"-10"-1353,-6 1-464,-2-9 1664,4-2-455,-7-2-1241,-3-7-24,5-18-352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1.753"/>
    </inkml:context>
    <inkml:brush xml:id="br0">
      <inkml:brushProperty name="width" value="0.05" units="cm"/>
      <inkml:brushProperty name="height" value="0.05" units="cm"/>
    </inkml:brush>
  </inkml:definitions>
  <inkml:trace contextRef="#ctx0" brushRef="#br0">1 32 16027,'1'-3'194,"1"1"-1,-1-1 0,1 1 0,-1 0 0,1 0 0,0 0 0,0 0 0,0 0 0,0 0 1,0 0-1,0 0 0,1 1 0,2-2 0,-4 3-140,-1-1 0,1 1-1,0 0 1,-1 0 0,1 0-1,0 0 1,-1 0 0,1 0-1,0 0 1,-1 0 0,1 0-1,-1 0 1,1 0 0,0 0 0,-1 0-1,1 1 1,-1-1 0,1 0-1,0 0 1,-1 1 0,1-1-1,-1 0 1,2 2 0,-1-1 53,0 1 0,0-1 1,0 1-1,0 0 0,0-1 1,0 1-1,0 0 0,-1 0 0,1-1 1,0 1-1,0 4 0,3 28 413,-2-1 0,0 1 0,-5 42 1,1-41-356,-2 43 58,0 74-50,4-151-170,0 1-1,0 0 0,0 0 1,0 0-1,1 0 0,-1 0 0,1 0 1,-1 0-1,1-1 0,-1 1 0,1 0 1,0 0-1,0-1 0,2 4 0,-2-5 0,-1 0 0,1 1 0,-1-1 0,1 0 0,-1 0 0,1 0 0,0 0 0,-1 0 0,1 0 0,-1 0 0,1 0 0,-1 0 0,1 0 0,0 0 0,-1 0 0,1 0 0,-1 0 0,1 0 0,-1-1 0,1 1 0,0 0 0,-1 0 0,1-1 0,-1 1 0,0 0 0,1-1 0,-1 1-1,1 0 1,-1-1 0,1 0 0,6-6 16,0-1-1,0-1 0,10-17 0,-8 13 0,4-6 6,-5 6 4,1 1 1,0-1-1,1 2 1,0-1-1,1 1 0,0 1 1,21-15-1,-31 24-22,0 0 0,0 0 0,1 0-1,-1 1 1,0-1 0,1 0 0,-1 1 0,0 0 0,1-1-1,-1 1 1,0 0 0,1-1 0,-1 1 0,1 0 0,-1 0-1,1 0 1,-1 0 0,0 0 0,1 1 0,-1-1-1,1 0 1,-1 1 0,0-1 0,2 2 0,-1-1 3,-1 0 1,1 1 0,-1-1 0,0 1-1,0-1 1,1 1 0,-1 0-1,-1 0 1,1-1 0,0 1-1,0 0 1,-1 0 0,1 0-1,-1 0 1,1 2 0,1 8-43,-1 0 1,-1 0 0,0-1-1,-2 22 1,-10 11-1159,12-44 1138,0 1 1,0 0 0,0-1-1,-1 1 1,1-1-1,0 1 1,0-1-1,0 1 1,-1-1 0,1 1-1,0-1 1,-1 1-1,1-1 1,-1 1-1,1-1 1,0 1 0,-1-1-1,1 0 1,-1 1-1,0 0 1,0-3-6,1 1 0,-1-1 1,1 1-1,-1 0 0,1-1 0,0 1 1,-1-1-1,1 1 0,0-1 0,0 0 1,0 1-1,1-3 0,0-26-587</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2.617"/>
    </inkml:context>
    <inkml:brush xml:id="br0">
      <inkml:brushProperty name="width" value="0.05" units="cm"/>
      <inkml:brushProperty name="height" value="0.05" units="cm"/>
    </inkml:brush>
  </inkml:definitions>
  <inkml:trace contextRef="#ctx0" brushRef="#br0">104 146 12723,'1'-2'252,"-1"0"1,1 1-1,-1-1 1,0 0-1,0 0 1,0 0-1,0 0 1,0 0-1,0 0 1,0 0-1,-1 1 1,1-1 0,-1 0-1,1 0 1,-1 0-1,-1-1 1,2 2-160,0 1 0,-1-1 0,1 1 0,0 0 0,0-1 0,-1 1 0,1 0 0,0-1 0,-1 1 0,1 0 0,-1 0 0,1-1 0,0 1 0,-1 0 0,1 0 0,-1 0 0,1 0 0,-1-1 0,1 1 0,-1 0 0,1 0 0,0 0 0,-1 0 0,0 0 0,0 1 15,-1-1-1,1 0 1,0 1 0,0 0 0,0-1 0,0 1 0,0-1 0,0 1 0,0 0 0,0 0 0,1-1-1,-1 1 1,0 0 0,-1 2 0,-6 7 277,1 2 1,0-1-1,1 1 1,0 0-1,0 1 0,-5 19 1,5-9-59,0 0 0,-4 44 1,10-66-327,-2 15 182,2 33 1,0-45-159,1 1 0,-1-1 0,1 0 0,0 0 0,0 0 0,1 0 1,-1 0-1,1 0 0,0 0 0,0 0 0,0 0 0,0-1 1,4 4-1,-5-5-16,0-1 0,0 0-1,1 0 1,-1 0 0,0 0 0,1 0 0,-1 0 0,1 0 0,-1-1 0,1 1-1,-1 0 1,1-1 0,-1 1 0,1-1 0,0 0 0,-1 1 0,1-1 0,0 0-1,2 0 1,-1-1 0,0 1 1,0-1-1,0 0 0,0 0 0,0 0 0,0 0 0,0-1 1,0 1-1,-1-1 0,3-1 0,4-4 24,-1 0 0,0-1 0,0 0 0,-1 0 0,8-11 0,-4 3 61,-1 0 1,-1-1-1,-1 0 1,0 0-1,-1-1 1,0 0-1,-2 0 1,0-1-1,-2 1 1,0-1-1,0 0 1,-1-19-1,-3 31-16,1 0 1,-1 0-1,0 1 1,-4-11-1,5 16-61,0-1-1,-1 1 1,0 0 0,1-1 0,-1 1 0,0 0-1,1 0 1,-1-1 0,0 1 0,0 0-1,0 0 1,-1-1 0,1 2-9,0 0 0,1-1 0,-1 1 0,1 0-1,-1 0 1,0 0 0,1-1 0,-1 1 0,0 0 0,1 0 0,-1 0 0,0 0 0,1 0-1,-1 0 1,0 0 0,1 0 0,-1 1 0,1-1 0,-1 0 0,0 0 0,1 0 0,-1 1 0,1-1-1,-1 0 1,0 1 0,1-1 0,-1 1 0,-2 1 4,1 1 0,-1 0-1,1-1 1,0 1 0,0 0 0,0 0-1,0 0 1,0 1 0,1-1 0,-1 0 0,1 1-1,-1 4 1,0-3-8,1 1 0,0-1 0,0 1 0,0-1 0,1 1 0,0-1 0,0 9 0,1-13-3,-1 0-1,0-1 0,0 1 0,0 0 1,0-1-1,1 1 0,-1 0 0,0-1 1,0 1-1,1 0 0,-1-1 0,1 1 1,-1-1-1,0 1 0,1-1 0,-1 1 1,1-1-1,0 1 0,-1-1 0,1 1 0,-1-1 1,1 0-1,-1 1 0,1-1 0,0 0 1,0 1-1,1-1 0,0 0 1,0 0-1,-1 0 0,1 0 1,0 0-1,0 0 0,-1-1 1,1 1-1,0 0 0,2-2 0,5-1-6,-1-1 0,0-1 0,9-5 0,-16 10 4,39-26-69,-23 13 2,0 2 0,0 0 0,2 1 0,-1 1 0,1 1 0,25-8 0,-42 15 59,0 0 0,0 1-1,0-1 1,0 1 0,0 0 0,0-1 0,0 1 0,0 0 0,0 0 0,1 0 0,-1 1 0,0-1 0,0 0 0,0 1 0,0-1 0,0 1 0,-1 0 0,1 0 0,0 0 0,0 0 0,0 0 0,-1 0 0,1 0 0,0 0 0,-1 1 0,1-1 0,-1 1 0,1-1 0,-1 1 0,0-1 0,0 1 0,0 0 0,0 0 0,0 0 0,0-1 0,0 1 0,-1 0 0,1 0 0,0 4 0,1 7 27,-1-1 0,-1 1 0,0 0 0,0 0 0,-4 16 0,1 0 130,3-28-141,0-1 1,0 1 0,0-1 0,0 1-1,0-1 1,0 1 0,0-1 0,0 0 0,0 1-1,0-1 1,0 1 0,0-1 0,0 1-1,0-1 1,0 1 0,1-1 0,-1 1 0,0-1-1,0 0 1,1 1 0,-1-1 0,0 1 0,0-1-1,1 0 1,-1 1 0,0-1 0,1 0-1,-1 0 1,1 1 0,-1-1 0,0 0 0,1 0-1,-1 1 1,1-1 0,1 0 2,-1 0 0,0 0 0,1 0 0,-1-1 0,0 1 0,1 0 0,-1-1 0,0 1 0,0-1 0,1 1 0,-1-1 0,1 0 0,32-25 111,33-45 13,-49 50-115,2 0 0,0 1 0,27-19 1,-47 38-20,1 0 0,0 1 0,-1-1 0,1 1 0,0 0 0,0-1 0,0 1 0,-1 0 0,1-1 0,0 1 0,0 0 0,0 0 0,0 0 0,0-1 0,1 1 0,-2 0 0,0 1 1,1-1-1,-1 0 1,0 0-1,1 0 0,-1 0 1,0 1-1,1-1 1,-1 0-1,0 0 1,1 1-1,-1-1 1,0 0-1,0 1 1,1-1-1,-1 0 1,0 0-1,0 1 1,0-1-1,1 1 1,-1-1-1,0 0 1,0 1-1,1 27-16,-1-21 13,-1 8-4,1-1-1,1 0 0,0 0 1,1 0-1,4 18 0,-5-29 10,-1 0 0,2 0 1,-1 1-1,0-1 0,1 0 0,-1 0 0,1 0 0,0-1 0,0 1 0,0 0 0,0-1 1,0 1-1,1-1 0,-1 0 0,1 0 0,-1 0 0,1 0 0,0 0 0,0 0 0,0-1 0,0 1 1,0-1-1,0 0 0,1 0 0,-1 0 0,0-1 0,0 1 0,6 0 0,-1-2 8,0 1 0,0-1-1,0 0 1,0-1-1,0 0 1,0 0 0,0-1-1,-1 0 1,1 0 0,-1-1-1,0 0 1,7-5-1,-7 5 21,-1 0 0,0-1 0,0 0 0,0 0 0,-1-1-1,0 0 1,0 1 0,0-2 0,-1 1 0,0 0-1,0-1 1,6-13 0,-10 17-10,1 1 1,-1 0-1,1-1 1,-1 1-1,0 0 0,0-1 1,0 1-1,0-1 1,-1 1-1,1 0 0,0-1 1,-1 1-1,0 0 0,0 0 1,1-1-1,-1 1 1,0 0-1,-1 0 0,1 0 1,0 0-1,-1 0 1,1 0-1,-1 1 0,1-1 1,-1 0-1,0 1 0,0-1 1,0 1-1,-3-2 1,-7-4 64,0 0 0,0 1 0,-27-9 1,18 6-33,18 8 43,-15-7-483,17 4-326,11 2-285,31 2 143,-11 0 323</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4.026"/>
    </inkml:context>
    <inkml:brush xml:id="br0">
      <inkml:brushProperty name="width" value="0.05" units="cm"/>
      <inkml:brushProperty name="height" value="0.05" units="cm"/>
    </inkml:brush>
  </inkml:definitions>
  <inkml:trace contextRef="#ctx0" brushRef="#br0">1 51 14475,'2'-11'637,"-1"6"-287,1 0 0,-1 0 0,1 0 0,0 0 0,0 0 0,3-4 0,-5 9-304,0 0 0,0 0 1,0 0-1,0 1 0,0-1 0,0 0 0,0 0 0,0 0 0,0 1 0,0-1 0,0 0 0,0 0 0,0 0 0,0 1 0,0-1 0,0 0 0,1 0 0,-1 0 0,0 0 0,0 1 0,0-1 0,0 0 0,0 0 0,1 0 0,-1 0 0,0 0 0,0 0 0,0 0 0,1 1 0,-1-1 0,0 0 0,0 0 0,0 0 0,0 0 0,1 0 0,-1 0 0,0 0 0,0 0 1,1 0-1,-1 0 0,0 0 0,0 0 0,0 0 0,1 0 0,-1 0 0,0 0 0,0 0 0,0 0 0,1-1 0,-1 1 0,0 0 0,0 0 0,0 0 0,0 0 0,1 0 0,-1 0 0,0-1 0,0 1 0,0 0 0,0 0 0,1 0 0,0 24 1925,-1-20-1881,-13 231 3006,5-156-2876,3 101 1,5-173-216,0 1 1,1 0 0,0-1 0,1 1 0,-1 0 0,5 9-1,-5-15-4,0 0 0,0 0 0,0 0 0,0 0 0,1 0 0,-1-1 0,1 1-1,-1 0 1,1-1 0,0 1 0,0-1 0,-1 1 0,1-1 0,0 0 0,0 0-1,0 0 1,0 0 0,1 0 0,-1 0 0,0 0 0,0-1 0,1 1 0,-1-1-1,4 0 1,3 0-106,-1 0-1,1-1 0,0 0 1,0 0-1,0-1 0,-1-1 1,1 1-1,-1-1 0,13-7 1,4-3 99,40-27 1,-28 14-188,-2-3-98</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4.541"/>
    </inkml:context>
    <inkml:brush xml:id="br0">
      <inkml:brushProperty name="width" value="0.05" units="cm"/>
      <inkml:brushProperty name="height" value="0.05" units="cm"/>
    </inkml:brush>
  </inkml:definitions>
  <inkml:trace contextRef="#ctx0" brushRef="#br0">179 96 17140,'-5'0'217,"-1"1"0,1 0 0,-1 0 0,1 0 1,0 1-1,-1-1 0,1 1 0,0 1 0,0-1 0,0 1 1,0 0-1,1 0 0,-1 0 0,1 0 0,0 1 0,0 0 1,0 0-1,0 0 0,-4 6 0,-2 3 154,0 0 1,1 1-1,1 0 0,0 1 0,-7 19 0,11-24-275,0 0 0,1 1 0,1 0 0,0-1-1,0 1 1,1 14 0,1-22-82,0 0 0,0 0 1,0 0-1,1 0 0,0 0 0,-1 0 1,1 0-1,0 0 0,0 0 1,1 0-1,-1-1 0,3 4 0,-3-4-7,0-1 0,1 1 0,0-1 0,-1 1 0,1-1 0,0 0 0,0 0 0,-1 0 0,1 0 0,0 0 1,0 0-1,0 0 0,0-1 0,0 1 0,1-1 0,-1 1 0,0-1 0,0 0 0,3 0 0,3-1 2,-1 1 0,1-2 0,-1 1 0,0-1 1,1 0-1,-1-1 0,0 0 0,0 0 0,-1 0 0,1-1 1,-1 0-1,0 0 0,1 0 0,7-9 0,2-2 56,-1 0 0,0-2 0,23-33 0,4-19 217,-38 61-218,0 0 1,-1 0 0,0 0-1,0 0 1,-1 0 0,0 0-1,1-12 1,-6 11 160,-3 15-79,-8 16-8,11-15-111,-9 15 2,2 1 0,0-1-1,2 1 1,-12 48 0,20-70-28,0 0 0,0 0 0,0 1 0,0-1 0,0 0 0,0 0 0,0 0 0,0 0 0,0 0 0,0 0 0,1 0 0,-1 0 0,0 0 0,2 2 0,-2-2 0,0-1 0,0 0 0,1 0 0,-1 1 0,0-1-1,1 0 1,-1 0 0,0 0 0,1 0 0,-1 1 0,1-1 0,-1 0-1,0 0 1,1 0 0,-1 0 0,1 0 0,-1 0 0,0 0 0,1 0-1,-1 0 1,1 0 0,-1 0 0,0 0 0,1 0 0,-1 0 0,1-1-1,4-1 8,0-1 0,-1 1 0,1-1 0,7-6 0,-8 6-6,17-14 15,51-35 25,-64 47-39,1 0 0,-1 1 0,1-1 0,0 2 0,1-1 0,16-3 0,-22 7-3,-1-1 0,0 1 0,0 0 0,1 0 0,-1 0 0,0 0-1,0 1 1,1-1 0,-1 1 0,0 0 0,0 0 0,0 0 0,0 0 0,0 1 0,0-1 0,0 1 0,0-1 0,-1 1 0,1 0-1,-1 0 1,1 1 0,-1-1 0,4 5 0,1 3 39,-1 0 1,0 0-1,0 1 0,7 21 0,-10-25 10,-3-7-41,0 0 0,0 0 1,-1 0-1,1 0 0,0 0 1,0 0-1,0 1 0,0-1 0,0 0 1,0 0-1,1 0 0,-1 0 1,0 0-1,0 1 0,0-1 1,0 0-1,0 0 0,0 0 0,0 0 1,0 0-1,0 0 0,0 1 1,0-1-1,0 0 0,0 0 1,1 0-1,-1 0 0,0 0 0,0 0 1,0 0-1,0 0 0,0 0 1,0 0-1,0 0 0,1 1 1,-1-1-1,0 0 0,0 0 0,0 0 1,0 0-1,0 0 0,1 0 1,-1 0-1,0 0 0,0 0 1,0 0-1,0 0 0,0 0 0,1 0 1,-1 0-1,0-1 0,0 1 1,0 0-1,0 0 0,0 0 0,0 0 1,1 0-1,-1 0 0,0 0 1,0 0-1,0 0 0,4-13 276,1-19 43,-5 0-129,-2 0 0,0-1 0,-3 1 0,0 0-1,-16-49 1,13 63-418,8 18 199,0 0 0,0 0 0,0 1 0,0-1 0,0 0 0,0 0 0,0 0 0,0 0 0,0 0 0,0 0 0,0 0 0,0 0 0,0 0 0,0 0 0,0 0 0,0 0 0,0 1-1,0-1 1,0 0 0,0 0 0,0 0 0,0 0 0,0 0 0,0 0 0,0 0 0,-1 0 0,1 0 0,0 0 0,0 0 0,0 0 0,0 0 0,0 0 0,0 0 0,0 0 0,0 0 0,0 1 0,0-1 0,0 0 0,0 0 0,0 0 0,-1 0 0,1 0 0,0 0 0,0 0 0,0 0 0,0 0 0,0 0 0,0 0 0,0 0 0,0 0 0,0-1 0,0 1 0,0 0 0,-1 0 0,1 0 0,0 0 0,0 0-1,0 0 1,0 0 0,0 0 0,0 3-231,1 0-1,0 0 0,-1 0 0,1 0 0,0 0 0,0 0 0,1 0 0,-1 0 1,3 3-1,0 0 62,0 0 0,0-1 0,1 0 0,0 0 0,0 0 0,0 0 1,7 4-1,21 6-800</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102"/>
    </inkml:context>
    <inkml:brush xml:id="br0">
      <inkml:brushProperty name="width" value="0.05" units="cm"/>
      <inkml:brushProperty name="height" value="0.05" units="cm"/>
    </inkml:brush>
  </inkml:definitions>
  <inkml:trace contextRef="#ctx0" brushRef="#br0">146 59 16820,'-1'-1'97,"1"0"1,-1 0 0,0 1 0,0-1-1,1 0 1,-1 1 0,0-1 0,0 0-1,0 1 1,0 0 0,0-1 0,0 1-1,0-1 1,0 1 0,0 0 0,0 0-1,0-1 1,0 1 0,0 0 0,0 0-1,0 0 1,0 0 0,0 0 0,0 1-1,0-1 1,0 0 0,0 0 0,0 1-1,0-1 1,0 0 0,-1 2 0,-3 0 177,0 0 0,0 1 0,0 0 0,-7 5 0,4-1-62,1-1-1,0 1 0,1 0 0,-1 1 1,1-1-1,1 1 0,-1 0 1,1 1-1,1 0 0,0-1 1,0 1-1,0 1 0,1-1 1,-2 14-1,4-22-198,1 1 1,0 0-1,0-1 1,0 1-1,0-1 0,0 1 1,0 0-1,0-1 1,0 1-1,0-1 0,1 1 1,-1-1-1,1 1 1,0 2-1,0-4-8,-1 1-1,1-1 1,-1 1 0,1-1-1,-1 1 1,1-1-1,-1 0 1,1 1-1,-1-1 1,1 0 0,0 1-1,-1-1 1,1 0-1,0 0 1,-1 1 0,1-1-1,0 0 1,-1 0-1,1 0 1,0 0-1,-1 0 1,1 0 0,1 0-1,4-2 12,0 1 1,0-1-1,0 0 0,0-1 1,10-5-1,1 0-7,-13 6-7,-1 1-1,1 0 1,0 0-1,-1 0 1,1 0-1,0 1 1,-1-1-1,1 1 1,0 0-1,0 0 1,0 0 0,-1 1-1,1-1 1,0 1-1,-1 0 1,7 2-1,-6-1-1,0 0 0,0 1 1,-1-1-1,1 1 0,-1 0 0,0 0 0,0 0 0,0 1 0,0-1 0,-1 0 1,1 1-1,-1 0 0,0 0 0,2 4 0,3 8 8,-1 1 0,-1-1 0,0 1 0,-1 0 0,-1 1 0,-1-1 0,0 1 0,-2-1 0,-2 34 0,-1-20 126,-2-1-1,-1 1 1,-1-2-1,-21 53 1,22-66-21,-1 0 0,-11 16 0,17-30-88,0 1 0,-1-1 0,1 1 0,-1-1 1,0 0-1,1 1 0,-1-1 0,0 0 1,-1 0-1,1 0 0,0-1 0,0 1 0,-1-1 1,1 1-1,-1-1 0,0 0 0,1 0 0,-1 0 1,0 0-1,-5 1 0,7-2-21,0 0 1,0-1-1,0 1 1,0 0-1,0-1 1,0 1-1,0-1 1,0 1-1,0-1 0,0 1 1,0-1-1,0 0 1,1 1-1,-1-1 1,0 0-1,0 0 1,1 0-1,-1 1 0,1-1 1,-1 0-1,1 0 1,-1 0-1,1 0 1,-1 0-1,1 0 0,0 0 1,-1 0-1,1 0 1,0-3-1,-1-33-45,2 24 20,2 0 0,0 0 0,0 0 0,1 1 0,1 0 0,0 0 0,0 0 0,2 0 0,-1 1 0,9-11 0,13-15-65,49-49-1,-52 60 61,18-20 0,67-74 4,-90 95 25,-2 0-1,0 0 1,16-34 0,-30 51-3,-1 0 1,1-1-1,-2 1 0,1-1 1,-1 0-1,2-11 0,-4 19 0,0-1-1,0 1 1,1-1-1,-1 1 1,0-1-1,0 1 0,0-1 1,-1 1-1,1-1 1,0 1-1,-1-1 1,1 1-1,0-1 0,-1 1 1,0-1-1,1 1 1,-1 0-1,0-1 1,0 1-1,0 0 0,0 0 1,0-1-1,0 1 1,0 0-1,0 0 1,0 0-1,-1 0 1,1 1-1,0-1 0,-1 0 1,1 0-1,0 1 1,-1-1-1,1 1 1,-1-1-1,1 1 0,-1 0 1,1-1-1,-1 1 1,1 0-1,-1 0 1,-1 0-1,-3 1 1,0 0 0,1 0 0,-1 0 0,1 0 1,0 1-1,-1 0 0,1 0 0,0 1 0,0-1 0,0 1 0,0 0 0,1 0 1,-1 1-1,-4 4 0,-3 3 4,1 1 0,0 0 0,-16 24 0,22-27-12,0 0 0,0 0 0,1 0 0,0 1 0,0-1 1,1 1-1,1 0 0,0 0 0,0 0 0,-1 18 0,3-25-24,0 1 0,0-1 0,0 0 1,1 0-1,-1 1 0,1-1 0,0 0 1,0 0-1,0 0 0,0 0 0,0 0 1,1 0-1,-1 0 0,1 0 0,0-1 1,-1 1-1,1-1 0,1 1 0,-1-1 0,0 0 1,1 1-1,-1-1 0,1 0 0,-1-1 1,1 1-1,0 0 0,0-1 0,0 0 1,0 1-1,0-1 0,0-1 0,0 1 1,0 0-1,1-1 0,-1 1 0,0-1 0,4 0 1,1 0-3,-1 0 0,0-1 1,0 1-1,0-1 0,11-4 1,52-21-254</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500"/>
    </inkml:context>
    <inkml:brush xml:id="br0">
      <inkml:brushProperty name="width" value="0.05" units="cm"/>
      <inkml:brushProperty name="height" value="0.05" units="cm"/>
    </inkml:brush>
  </inkml:definitions>
  <inkml:trace contextRef="#ctx0" brushRef="#br0">1 0 18412,'11'12'1968,"-10"16"-1111,-4 3-337,-2 7 1240,2 2-584,5 1-344,2-3-327,6-7-681,0-5-441,3-21-903,0-9 1296,-5-18-320,-5-5-184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6.217"/>
    </inkml:context>
    <inkml:brush xml:id="br0">
      <inkml:brushProperty name="width" value="0.05" units="cm"/>
      <inkml:brushProperty name="height" value="0.05" units="cm"/>
    </inkml:brush>
  </inkml:definitions>
  <inkml:trace contextRef="#ctx0" brushRef="#br0">0 145 13259,'5'4'285,"1"2"182,1 0-1,0 0 0,1 0 0,-1-1 1,11 5-1,-16-9-372,0 0-1,1 0 1,-1 0 0,0-1 0,0 1-1,0-1 1,0 0 0,0 1 0,1-1-1,-1 0 1,0 0 0,0-1 0,0 1-1,1 0 1,-1-1 0,0 1 0,0-1-1,0 0 1,0 1 0,0-1 0,0 0-1,0 0 1,0-1 0,0 1-1,-1 0 1,1-1 0,2-2 0,2-2 146,-1-1 1,1 0-1,-1 0 0,-1 0 1,0-1-1,0 1 1,0-1-1,-1 0 1,0 0-1,-1-1 0,1 1 1,-2-1-1,1 1 1,-1-1-1,-1 1 0,1-1 1,-2-10-1,1 18-202,0 0 0,-1-1 0,1 1 1,0 0-1,-1-1 0,1 1 0,-1 0 0,1 0 0,-1-1 0,1 1 0,-1 0 0,0 0 0,0 0 0,0 0 0,1 0 0,-1 0 0,-2-1 0,2 1-15,1 1 0,-1 0 1,0 0-1,0-1 0,0 1 0,1 0 0,-1 0 1,0 0-1,0 0 0,0 0 0,1 0 0,-1 0 0,0 0 1,0 0-1,0 1 0,1-1 0,-1 0 0,0 0 0,0 1 1,1-1-1,-2 1 0,-2 1 11,0 1 0,1 0 0,-1 0 1,1 0-1,0 0 0,0 0 0,0 1 0,0-1 0,-2 5 1,-3 6-13,0 1 0,1 0 0,1 1 0,0-1 0,1 1 0,1 0 0,1 0 0,-3 21 0,5-27-108,0 0-1,1 1 1,0-1-1,0 0 1,1 0-1,1 1 1,0-1-1,0 0 1,1 0-1,0-1 1,0 1-1,1-1 1,1 1-1,7 12 1,-8-18 34,-1 0 1,1 1-1,-1-2 0,1 1 1,0 0-1,1-1 0,-1 0 1,1 0-1,5 3 1,17 3-264</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967"/>
    </inkml:context>
    <inkml:brush xml:id="br0">
      <inkml:brushProperty name="width" value="0.05" units="cm"/>
      <inkml:brushProperty name="height" value="0.05" units="cm"/>
    </inkml:brush>
  </inkml:definitions>
  <inkml:trace contextRef="#ctx0" brushRef="#br0">0 27 17812,'6'-22'1792,"0"19"-1184,-1 2-280,4 8 1121,5 4-601,1 4-1168,0 1-480,11-3 616,4 4-128,5-3-153</inkml:trace>
  <inkml:trace contextRef="#ctx0" brushRef="#br0" timeOffset="1">346 161 18932,'0'4'459,"-1"0"-1,1-1 1,-1 1-1,0-1 1,0 1-1,0-1 1,-2 5-1,-4 14 2085,7-21-2519,0-1 0,0 0 0,0 1 0,0-1 1,0 1-1,0-1 0,0 0 0,0 1 0,0-1 1,1 1-1,-1-1 0,0 0 0,0 1 0,0-1 0,0 0 1,1 1-1,-1-1 0,0 0 0,0 1 0,1-1 1,-1 0-1,0 1 0,1-1 0,-1 0 0,0 0 0,1 0 1,-1 1-1,0-1 0,1 0 0,-1 0 0,0 0 1,1 0-1,-1 1 0,1-1 0,-1 0 0,0 0 0,1 0 1,-1 0-1,1 0 0,-1 0 0,0 0 0,1 0 1,-1 0-1,1 0 0,-1-1 0,0 1 0,1 0 0,-1 0 1,1 0-1,28-8-737,-18 5 562,-2 1-2,0 1-1,0 1 1,0-1 0,1 1-1,-1 1 1,0 0 0,0 0-1,0 1 1,0 0-1,0 0 1,12 6 0,-17-7 158,-1 0 1,1 1-1,-1 0 1,0 0-1,1 0 1,-1 0 0,0 0-1,0 1 1,0-1-1,0 1 1,-1 0-1,1 0 1,-1 0-1,0 0 1,0 0 0,0 1-1,0-1 1,0 0-1,-1 1 1,1 0-1,-1-1 1,0 1 0,0 0-1,-1 0 1,1-1-1,-1 1 1,0 0-1,0 0 1,0 7-1,-2-4 114,0-1 0,0 1-1,0 0 1,-1-1 0,0 0-1,0 1 1,0-1-1,-1 0 1,0-1 0,0 1-1,-9 8 1,-1 0 264,-1-1 0,0 0 0,-17 11 0,22-18-166,0 0 1,-1 0-1,-12 5 1,20-10-226,-1 1 0,0-1 0,0 0 1,0 0-1,0 0 0,0 0 0,0-1 0,-1 0 0,1 0 0,0 0 1,0 0-1,-8-2 0,11 1-28,0 1 0,-1-1-1,1 0 1,0 0 0,0 1 0,0-1 0,-1 0 0,1 0-1,0 0 1,0-1 0,0 1 0,1 0 0,-1 0 0,0 0 0,0-1-1,1 1 1,-1 0 0,0-1 0,1 1 0,0-1 0,-1 1-1,1 0 1,0-1 0,0 1 0,-1-1 0,1 1 0,0-1-1,1 1 1,-1-1 0,0 1 0,0-1 0,1 1 0,-1-1 0,0 1-1,2-3 1,9-20-426</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6.624"/>
    </inkml:context>
    <inkml:brush xml:id="br0">
      <inkml:brushProperty name="width" value="0.05" units="cm"/>
      <inkml:brushProperty name="height" value="0.05" units="cm"/>
    </inkml:brush>
  </inkml:definitions>
  <inkml:trace contextRef="#ctx0" brushRef="#br0">380 94 15227,'2'-3'304,"1"-1"0,-1-1 0,0 1 0,0 0 1,0 0-1,0-1 0,-1 1 0,0-1 0,0 0 0,1-4 0,-2 7-199,0 1 1,0-1-1,0 0 1,0 1-1,0-1 1,0 1-1,-1-1 0,1 1 1,-1-1-1,1 1 1,-1-1-1,1 1 1,-1-1-1,0 1 0,0 0 1,1-1-1,-1 1 1,0 0-1,0 0 1,0 0-1,-1-1 0,1 1 1,0 0-1,0 0 1,-1 1-1,1-1 1,0 0-1,-1 0 1,1 1-1,-1-1 0,1 1 1,-1-1-1,1 1 1,-2-1-1,-3 1 87,0-1 0,0 1 0,1 0 1,-1 1-1,0-1 0,1 1 0,-1 0 0,0 1 0,1-1 0,-1 1 0,1 0 1,-10 6-1,-5 3 155,-37 26 1,37-22-281,0 1 0,1 0 0,1 2 0,1 0 0,0 1 0,1 1 0,1 0 0,2 1 0,-1 0 0,-17 42 0,29-59-49,1 1 1,-1 0-1,1 0 0,0 0 0,0 0 0,1-1 0,-1 1 0,1 0 1,0 0-1,0 0 0,1 0 0,0 0 0,0 0 0,2 7 1,-2-8-4,1 0 1,0-1-1,0 1 1,0-1-1,1 0 1,-1 1-1,1-1 1,0 0-1,0-1 1,0 1-1,0 0 1,0-1-1,0 0 1,1 1-1,-1-1 1,1-1-1,0 1 1,4 1-1,5 1 5,0-1-1,0 0 1,0 0-1,1-2 1,-1 1-1,1-2 1,-1 0 0,1 0-1,-1-2 1,1 1-1,-1-2 1,0 0-1,1 0 1,-1-1-1,-1-1 1,1 0 0,21-13-1,-31 16-1,1 0-1,-1-1 1,0 1 0,-1-1 0,1 0-1,0 0 1,-1 0 0,0 0-1,3-4 1,-4 6-11,-1 0 1,1 0-1,-1 0 0,0 0 1,0 1-1,1-1 1,-1 0-1,0 0 0,0 0 1,0 0-1,0 0 1,0 0-1,0 0 0,0 0 1,0 0-1,0 0 0,0 0 1,-1 0-1,1 0 1,0 0-1,-1 0 0,1 0 1,-1 1-1,1-1 0,-1 0 1,1 0-1,-1 0 1,1 1-1,-1-1 0,0 0 1,1 1-1,-1-1 1,0 0-1,0 1 0,0-1 1,0 1-1,1-1 0,-1 1 1,0 0-1,0-1 1,-1 1-1,-7-3 37,0 1-1,0 0 1,0 0-1,-1 1 1,1 0 0,-18 1-1,27 0-42,0 0-1,1 0 0,-1 0 0,0 0 0,0 0 1,0-1-1,0 1 0,0 0 0,0 0 1,0 0-1,0 0 0,0 0 0,0 0 1,0 0-1,0 0 0,0 0 0,0 0 0,0 0 1,0-1-1,0 1 0,0 0 0,0 0 1,0 0-1,0 0 0,0 0 0,0 0 1,0 0-1,0 0 0,0 0 0,0 0 0,0-1 1,0 1-1,0 0 0,0 0 0,0 0 1,0 0-1,0 0 0,0 0 0,0 0 1,0 0-1,-1 0 0,1 0 0,0 0 0,0 0 1,0 0-1,0 0 0,0 0 0,0 0 1,0 0-1,0-1 0,0 1 0,0 0 1,0 0-1,-1 0 0,1 0 0,0 0 0,0 0 1,0 0-1,0 0 0,8-4 4,4 0-3,1 0 1,-1 1-1,1 0 1,0 2-1,0-1 1,0 1-1,0 1 0,14 1 1,-26-1-2,1 1 0,0-1 0,-1 1 0,1-1 0,-1 1 0,1 0 0,-1-1 0,1 1-1,-1 0 1,1 0 0,-1 0 0,0 0 0,1 0 0,-1 0 0,0 1 0,0-1 0,0 0 0,0 1 0,0-1 0,0 1 0,0-1 0,0 1 0,-1-1 0,1 1 0,-1-1-1,1 4 1,0 2-5,0 0 0,-1 0 0,0 0 0,0 0 0,-2 9 0,0 18-925,2-34 922,1 0-1,-1 1 0,0-1 1,0 0-1,0 0 0,0 1 0,0-1 1,0 0-1,0 0 0,0 0 1,1 1-1,-1-1 0,0 0 0,0 0 1,0 0-1,1 0 0,-1 1 1,0-1-1,0 0 0,0 0 1,1 0-1,-1 0 0,0 0 0,0 0 1,0 0-1,1 0 0,-1 0 1,0 0-1,0 0 0,1 0 0,-1 0 1,0 0-1,0 0 0,1 0 1,-1 0-1,0 0 0,0 0 0,1 0 1,-1 0-1,0 0 0,0 0 1,0 0-1,1 0 0,-1 0 0,0-1 1,1 1-1,9-6-228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041"/>
    </inkml:context>
    <inkml:brush xml:id="br0">
      <inkml:brushProperty name="width" value="0.05" units="cm"/>
      <inkml:brushProperty name="height" value="0.05" units="cm"/>
    </inkml:brush>
  </inkml:definitions>
  <inkml:trace contextRef="#ctx0" brushRef="#br0">26 0 18420,'10'3'1912,"-7"13"-1111,-3 1-297,-5 12 1032,-3 0-280,2 6-488,0 3-232,1-4-247,2-2-177,2-8-513,1-1-407,0-10 672,-2-4-128,-1-5-104</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480"/>
    </inkml:context>
    <inkml:brush xml:id="br0">
      <inkml:brushProperty name="width" value="0.05" units="cm"/>
      <inkml:brushProperty name="height" value="0.05" units="cm"/>
    </inkml:brush>
  </inkml:definitions>
  <inkml:trace contextRef="#ctx0" brushRef="#br0">0 165 14531,'11'-13'496,"1"-1"0,0 2 0,1 0 0,0 0-1,1 1 1,0 0 0,1 2 0,0 0 0,0 0 0,1 1-1,0 1 1,23-7 0,-20 8-232,1 1-1,-1 1 1,1 1-1,0 0 1,0 1-1,0 2 1,0 0-1,0 1 1,0 1-1,31 6 1,-40-5-229,-1 1 1,0 0-1,0 0 1,0 1-1,0 1 1,-1-1-1,0 1 1,0 1-1,0 0 1,-1 0-1,0 0 1,-1 1-1,1 1 1,-1-1-1,-1 1 1,0 0-1,0 0 1,5 14-1,-7-15 0,0 1-1,-1 0 1,0 0 0,-1 0-1,0 0 1,-1 0 0,0 0-1,0 1 1,0-1-1,-2 0 1,1 1 0,-1-1-1,0 0 1,-1 1 0,0-1-1,-1 0 1,1 0 0,-2-1-1,1 1 1,-1-1-1,-9 14 1,2-7 183,-1 0 0,0-1 0,-1 0-1,-1 0 1,0-2 0,-1 0 0,-27 17 0,30-21-68,0-1 0,-1-1 0,0 0 0,-1-1 0,1 0 1,-1-1-1,0 0 0,0-1 0,0-1 0,-26 1 0,35-3-185,0 0-1,-1-1 0,1 0 1,0 0-1,0 0 1,0-1-1,0 0 0,1 0 1,-1 0-1,0 0 1,-6-5-1,10 6-54,-1 0-1,1-1 1,-1 1 0,1 0 0,-1-1 0,1 1-1,0-1 1,0 1 0,0-1 0,0 0-1,0 1 1,0-1 0,0 0 0,0 0-1,1 0 1,-1 0 0,1 0 0,0 0-1,-1 1 1,1-1 0,0 0 0,0 0-1,0 0 1,0 0 0,0 0 0,1 0-1,-1 0 1,1 0 0,-1 0 0,1 0-1,0 0 1,-1 1 0,3-3 0,-2 1-5,1 0 1,1 1-1,-1-1 0,0 0 1,1 1-1,-1 0 1,1 0-1,0 0 0,0 0 1,0 0-1,0 0 1,0 1-1,0-1 0,6-1 1,27-6-845</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913"/>
    </inkml:context>
    <inkml:brush xml:id="br0">
      <inkml:brushProperty name="width" value="0.05" units="cm"/>
      <inkml:brushProperty name="height" value="0.05" units="cm"/>
    </inkml:brush>
  </inkml:definitions>
  <inkml:trace contextRef="#ctx0" brushRef="#br0">349 109 18788,'-6'-1'1880,"-5"24"-1127,-4 7-289,-3 19 1200,1 5-536,3 7-432,3 2-183,4-4-185,4-2-48,3-14-312,1-8-248,2-10-713,-3-7-383,-3-13 1064,-5-5-224,-4-13-240</inkml:trace>
  <inkml:trace contextRef="#ctx0" brushRef="#br0" timeOffset="1">0 98 17972,'1'-5'283,"-1"-1"1,1 1-1,1-1 0,-1 1 1,1-1-1,4-8 0,-5 11-201,1 1 0,0-1 0,0 1-1,0 0 1,0-1 0,0 1 0,0 0-1,1 0 1,-1 0 0,1 0 0,-1 1 0,1-1-1,0 1 1,5-2 0,6-2 320,0 1 1,1 1-1,0 1 1,0 0-1,-1 0 1,1 2 0,22 1-1,105 18 616,-136-18-988,40 7 209,67 20 0,-102-24-229,0 0 0,0 0 0,-1 1 0,1 0 1,-1 1-1,0 0 0,-1 0 0,1 1 0,-1 1 0,-1 0 0,14 14 1,-20-19-9,0 1 1,0-1 0,0 0 0,-1 1-1,1-1 1,-1 1 0,0-1 0,0 1-1,0 0 1,0-1 0,-1 1 0,1 0-1,-1 0 1,0-1 0,0 1 0,0 0-1,-1 0 1,0 0 0,1-1 0,-1 1-1,0 0 1,-1-1 0,1 1 0,-1-1-1,1 1 1,-1-1 0,0 0 0,0 0-1,-1 0 1,-2 3 0,-7 8 23,0-1 1,-1-1 0,0 0 0,-29 19-1,9-9 79,-37 20 0,53-34-492,1-1 0,-1 0 0,0-1 0,-28 7 0,31-13-452,23-7 292</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8.632"/>
    </inkml:context>
    <inkml:brush xml:id="br0">
      <inkml:brushProperty name="width" value="0.05" units="cm"/>
      <inkml:brushProperty name="height" value="0.05" units="cm"/>
    </inkml:brush>
  </inkml:definitions>
  <inkml:trace contextRef="#ctx0" brushRef="#br0">185 439 16123,'-5'-1'195,"1"0"-1,0 1 0,-1 0 0,1 0 0,0 0 0,-1 0 0,1 1 1,0-1-1,0 1 0,-1 0 0,1 0 0,0 1 0,0-1 0,0 1 0,0 0 1,1 0-1,-1 1 0,-5 3 0,0 1 273,-1 1 1,1 0-1,0 0 1,1 1-1,-10 13 1,13-16-277,1 0 0,0 1 1,0 0-1,1 0 0,-1 0 1,2 0-1,-1 1 0,1-1 0,0 1 1,1 0-1,-1-1 0,1 12 1,1-16-148,0 0 1,0 0 0,1 0-1,-1 0 1,1-1 0,0 1-1,0 0 1,0 0 0,0 0-1,0-1 1,0 1 0,1 0-1,0-1 1,-1 0 0,1 1-1,0-1 1,0 0 0,0 0-1,0 0 1,1 0 0,-1 0-1,1 0 1,-1-1 0,1 1-1,-1-1 1,1 0 0,0 0-1,0 0 1,-1 0 0,1 0-1,0 0 1,0-1 0,0 1-1,5-1 1,0 1-21,0-1 0,1 0 0,-1 0-1,0-1 1,1 0 0,-1 0 0,0-1 0,0 0 0,0 0 0,0-1-1,0 0 1,-1 0 0,1-1 0,-1 0 0,0-1 0,0 1 0,-1-1-1,8-8 1,-6 6-28,0-2 1,-1 1-1,0-1 0,-1 0 0,0 0 0,-1-1 0,0 0 0,0 0 0,-1 0 0,0 0 0,-1-1 1,0 0-1,2-14 0,-2 7-38,0-34 1,-3 47 31,0 0 0,-1 0 0,1 0 1,-1 0-1,0-1 0,0 1 0,-1 1 0,0-1 0,1 0 0,-2 0 0,-2-5 0,5 10 10,0 0-1,0 0 1,0-1-1,0 1 1,0 0-1,0 0 0,0 0 1,0 0-1,0-1 1,-1 1-1,1 0 1,0 0-1,0 0 0,0 0 1,0-1-1,0 1 1,0 0-1,-1 0 1,1 0-1,0 0 0,0 0 1,0 0-1,0 0 1,-1 0-1,1 0 1,0-1-1,0 1 0,0 0 1,0 0-1,-1 0 1,1 0-1,0 0 1,0 0-1,0 0 0,-1 0 1,1 0-1,0 0 1,0 0-1,0 0 1,-1 0-1,1 1 0,0-1 1,0 0-1,0 0 1,0 0-1,-1 0 1,1 0-1,0 0 0,0 0 1,0 0-1,0 1 1,0-1-1,-1 0 1,1 0-1,-4 16 6,5 19 40,-1-30-36,1-1 0,0 0 0,0 0 0,0 0 0,1 0 0,-1 0 0,1 0 0,0-1 0,0 1 0,1-1 0,-1 1 0,1-1 0,-1 0 0,1 1 0,0-1 0,0-1 0,0 1 0,1 0 0,-1-1 0,1 0 0,-1 0 0,1 0 0,0 0 1,0 0-1,0-1 0,0 0 0,0 0 0,0 0 0,0 0 0,7 0 0,-1-1 3,0 0 1,0-1 0,1 0 0,-1-1 0,0 0 0,0 0-1,-1-1 1,1 0 0,-1-1 0,1 0 0,16-11-1,-6 1-8,0-1 0,-1-1 0,0 0-1,-1-2 1,-1 0 0,27-38 0,-25 28-40,-1-1 0,-1-1 1,-1 0-1,16-48 0,-28 67 8,-1-1-1,0 1 0,0 0 0,-1-1 0,0-18 0,-6 13-38,4 16 64,0 1 0,-1 0 0,1-1 0,0 1-1,-1 0 1,1-1 0,0 1 0,-1 0 0,1 0 0,0-1 0,-1 1 0,1 0 0,0 0 0,-1 0 0,1-1 0,-1 1 0,1 0-1,0 0 1,-1 0 0,1 0 0,-1 0 0,0 0 0,0 0-2,-1 1-1,1-1 1,-1 1 0,1-1-1,0 1 1,-1 0-1,1 0 1,0-1 0,0 1-1,-1 0 1,1 0 0,0 0-1,0 0 1,0 0-1,0 1 1,-1 0 0,-5 9-2,0 1 0,1 0 0,1 0 0,-1 0 0,2 0 0,0 1 1,0 0-1,-1 17 0,-1 8 27,0 61 0,7-51 11,1 0-1,15 79 1,34 91-3,-4-15-23,-38-153 0,-2 1 0,0 54 0,-7-99 9,-2 49 192,1-52-170,1 0-1,-1 0 1,0 0 0,0 0 0,0 0-1,0-1 1,0 1 0,-1 0-1,1-1 1,-1 1 0,0 0-1,1-1 1,-1 0 0,0 1 0,-3 1-1,4-3-10,0-1-1,0 1 1,0-1-1,1 1 0,-1 0 1,0-1-1,0 0 1,0 1-1,0-1 0,0 0 1,-1 1-1,1-1 1,0 0-1,0 0 1,0 0-1,0 0 0,0 0 1,0 0-1,0 0 1,0 0-1,0-1 1,0 1-1,-2-1 0,0 0 19,1 0-1,0-1 0,0 1 0,0-1 0,0 0 0,0 0 0,0 1 1,0-1-1,-2-4 0,-3-4 102,1 0 0,1 0-1,-7-18 1,-1-7-12,1 0 1,2-1-1,-8-59 0,15 74-206,1-1 0,1 1 0,1-1 0,1 0 0,1 1-1,1-1 1,9-34 0,-10 49-44,1-1-1,0 1 0,0-1 1,0 1-1,1 0 0,1 0 1,7-10-1,-8 13 55,-1 0 0,1 1 0,1-1 0,-1 1 0,0 0 0,1 0 0,-1 0 0,1 1 0,0 0 0,0 0 0,0 0 0,6-1 0,45-7-298,9 6-47</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9.799"/>
    </inkml:context>
    <inkml:brush xml:id="br0">
      <inkml:brushProperty name="width" value="0.05" units="cm"/>
      <inkml:brushProperty name="height" value="0.05" units="cm"/>
    </inkml:brush>
  </inkml:definitions>
  <inkml:trace contextRef="#ctx0" brushRef="#br0">1 125 18964,'0'-1'66,"0"1"-1,1-1 1,-1 0 0,0 1 0,1-1-1,-1 1 1,1-1 0,-1 1-1,1-1 1,-1 1 0,1 0 0,-1-1-1,1 1 1,-1-1 0,1 1-1,0 0 1,-1 0 0,1-1 0,0 1-1,-1 0 1,1 0 0,-1 0-1,1 0 1,0 0 0,-1 0-1,1 0 1,0 0 0,-1 0 0,1 0-1,0 0 1,-1 0 0,2 0-1,-1 1 20,1 1 0,-1-1 0,1 0 0,-1 0 0,0 0 0,0 1 0,0-1 0,0 1 1,0-1-1,0 1 0,0-1 0,1 3 0,3 8 409,-1 1 1,5 20 0,19 148 1789,-22-130-1863,1 0 0,3 0 1,19 60-1,-27-106-382,1 0 0,-1 1 0,1-1 0,5 8 0,-7-12-34,-1 0 1,1 0 0,-1-1-1,1 1 1,-1 0 0,1 0-1,0-1 1,-1 1-1,1-1 1,0 1 0,-1 0-1,1-1 1,0 0-1,0 1 1,0-1 0,-1 1-1,1-1 1,0 0 0,0 0-1,0 1 1,0-1-1,0 0 1,0 0 0,0 0-1,0 0 1,-1 0 0,1 0-1,0 0 1,0 0-1,0 0 1,0-1 0,0 1-1,0 0 1,-1-1 0,1 1-1,0 0 1,0-1-1,0 1 1,-1-1 0,1 1-1,1-2 1,1-2 5,1 0 1,-1-1-1,0 1 1,-1 0-1,1-1 1,-1 0-1,0 0 0,0 0 1,-1 0-1,1 0 1,-1 0-1,0 0 0,0-8 1,2-14 38,-3-36 1,0 41-20,-4-78 37,3 88-70,-1 0 1,0 0-1,-1 1 1,0-1-1,0 1 1,-8-14-1,-2 9-20,8 16 6,7 9-6,0-3 19,0 0 0,1 0 0,0 0 0,0 0 0,0-1 0,1 1 0,-1-1 0,2 0 0,-1 0 0,0-1 0,1 1 0,0-1 0,0 0 0,0 0 0,1 0 0,-1-1 0,1 0 0,7 3 0,-5-3 4,0-1 0,0 0 1,0 0-1,0-1 1,0 0-1,0 0 0,0-1 1,1 0-1,-1 0 0,0-1 1,0 0-1,0-1 0,0 1 1,10-5-1,-3 0 2,-1 0 0,-1-1-1,1 0 1,-1-2 0,-1 1 0,1-1-1,-2-1 1,1 0 0,-1-1 0,15-19-1,-14 14 1,0 0-1,-1-1 0,-1 0 0,-1-1 0,0 0 1,-2-1-1,10-30 0,-15 41-2,0 1 0,-1 0 0,0-1 0,0 1 0,0-1 0,-1 1 0,0-1 0,-1 0 0,-1-9 0,2 17 0,0-1 0,0 0 0,-1 0 0,1 1 1,0-1-1,0 0 0,0 0 0,-1 1 0,1-1 0,-1 0 0,1 1 0,0-1 0,-1 0 0,1 1 0,-1-1 1,1 1-1,-1-1 0,1 1 0,-1-1 0,0 1 0,1-1 0,-1 1 0,0 0 0,1-1 0,-1 1 0,0 0 0,1-1 1,-1 1-1,0 0 0,0 0 0,1 0 0,-1 0 0,0 0 0,0 0 0,1 0 0,-1 0 0,0 0 0,0 0 1,1 0-1,-1 0 0,0 0 0,0 1 0,1-1 0,-1 0 0,0 1 0,1-1 0,-1 0 0,-1 1 0,-1 2 0,0-1-1,0 1 0,0 0 0,0 0 0,0 0 0,1 0 0,-4 4 0,-3 10-4,0 0-1,2 0 1,-1 0-1,2 1 1,-7 32-1,7-22-2,1 1-1,0 58 1,5-78 7,0 1 1,1 0-1,0-1 1,1 1 0,0-1-1,5 14 1,-6-19 0,1 0 0,0-1 0,-1 1 0,1-1 0,1 1 0,-1-1 0,0 0 0,1 0 0,0 0 0,0 0 0,0-1 0,0 1 0,0-1 0,0 1 0,1-1 0,-1 0 0,1 0 0,4 1 0,1-1 0,0 0-1,1 0 1,-1-1 0,0-1-1,1 1 1,-1-2 0,1 1-1,-1-1 1,1-1 0,-1 1-1,0-2 1,14-4 0,8-5 6,0-1 1,35-20 0,-56 27-5,44-26 16,-50 29-15,1 0 1,-1-1 0,0 1 0,0-1-1,0 0 1,0 0 0,-1-1 0,5-6-1,-7 10-2,-1 0-1,1 0 1,-1 1-1,1-1 1,-1 0-1,0 0 1,1 0-1,-1 1 1,0-1-1,0 0 1,0 0-1,0 0 1,0 0-1,0 0 1,0 0-1,0 1 1,0-1-1,0 0 1,0 0-1,0 0 1,0 0-1,-1 0 1,1 1-1,0-1 1,-1 0-1,1 0 1,-1 1-1,1-1 1,-1 0-1,1 0 1,-1 1-1,1-1 1,-1 1-1,0-1 1,1 0-1,-1 1 1,0-1-1,0 1 1,1 0-1,-1-1 1,0 1-1,0 0 1,0-1-1,1 1 1,-1 0-1,0 0 1,0-1-1,-1 1 1,-4-1 1,1 1 1,0-1 0,0 1 0,-1 0 0,1 0 0,-9 1-1,5 1 2,1 1 0,-1-1-1,1 2 1,0-1 0,-1 1 0,2 0-1,-13 8 1,17-10 1,0 1 0,1-1 0,-1 0 0,1 1 0,-1 0 0,1-1 0,0 1 0,0 0 0,-3 6-1,4-8 0,1 1-1,-1 0 0,1 0 0,-1 0 1,1 0-1,0 0 0,-1 0 0,1 0 0,0 0 1,0 0-1,1 0 0,-1 0 0,0 0 0,1 0 1,-1 0-1,1 0 0,-1-1 0,3 4 0,-1-2-1,0 1 0,1-1 0,0 0-1,0 0 1,0 0 0,0 0 0,0 0-1,0-1 1,1 0 0,-1 0 0,1 0-1,0 0 1,0 0 0,0 0 0,0-1-1,0 0 1,7 1 0,7 2-123,1-1 0,28 0 1,-5-3-178,0-1 1,59-10 0,-44-1 58</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2.238"/>
    </inkml:context>
    <inkml:brush xml:id="br0">
      <inkml:brushProperty name="width" value="0.05" units="cm"/>
      <inkml:brushProperty name="height" value="0.05" units="cm"/>
    </inkml:brush>
  </inkml:definitions>
  <inkml:trace contextRef="#ctx0" brushRef="#br0">3 532 17276,'0'1'146,"-1"1"1,1-1 0,-1 1-1,1-1 1,0 1 0,0-1-1,0 1 1,0 0-1,0-1 1,0 1 0,0-1-1,0 1 1,1-1 0,-1 1-1,0-1 1,1 1 0,0-1-1,-1 1 1,1-1-1,0 1 1,0-1 0,-1 0-1,1 0 1,0 1 0,1-1-1,-1 0 1,0 0 0,0 0-1,0 0 1,0 0-1,1 0 1,-1 0 0,1-1-1,-1 1 1,0 0 0,1-1-1,1 1 1,1 0 42,0 0 0,0 0 0,0 0 0,0-1 0,0 0 0,1 0 0,-1 0 0,0 0 0,0 0 0,0-1 0,0 0 0,0 0-1,6-2 1,0-2-65,0 0 0,0-1 0,0-1 0,-1 0 0,0 0 0,0 0-1,0-1 1,-1-1 0,-1 1 0,1-1 0,-1-1 0,6-10 0,-7 10-96,0-1 1,0 0 0,-1 0 0,-1-1 0,0 0 0,0 1 0,-1-1-1,-1-1 1,0 1 0,0 0 0,-1-14 0,-1 21-24,-1 1-1,1 0 1,-1-1 0,1 1 0,-1 0-1,-1 0 1,1 0 0,-1 0 0,1 0-1,-1 0 1,0 0 0,-3-4 0,3 6-4,1 1 0,-1-1 1,1 1-1,-1 0 0,1 0 0,-1-1 1,0 1-1,1 0 0,-1 0 0,0 1 1,0-1-1,0 0 0,0 1 1,0-1-1,0 1 0,0-1 0,0 1 1,0 0-1,0 0 0,0 0 0,0 0 1,0 0-1,0 0 0,0 1 0,0-1 1,1 1-1,-1-1 0,-2 2 1,-3 1-3,0 1 1,0-1-1,0 2 1,1-1 0,0 1-1,-1 0 1,2 0-1,-1 0 1,1 1 0,0 0-1,0 0 1,0 0-1,1 1 1,-4 8 0,-3 5-1,1 1 1,0 1 0,-8 33 0,13-37 0,0 0 0,-3 37 0,8-49 0,-1 0 0,1 0 0,0 0 0,1 0 1,0 0-1,-1-1 0,2 1 0,-1 0 1,1 0-1,0-1 0,0 1 0,0-1 0,5 7 1,-6-10-1,1 0 1,0 0-1,-1 0 0,1 0 1,0 0-1,1-1 1,-1 1-1,0 0 1,0-1-1,1 0 1,-1 1-1,1-1 1,-1 0-1,1 0 1,-1-1-1,4 2 1,-1-2 0,0 1 0,1-1 1,-1 0-1,0 0 1,0-1-1,0 1 0,0-1 1,6-2-1,2-1 2,1-1 0,-1-1 0,0 0-1,0-1 1,13-9 0,-5 2-11,-2-1 1,0-1-1,-1-1 1,-1-1-1,0 0 1,-2-1-1,0-1 1,-1 0-1,-1-1 1,-1 0 0,0-1-1,11-34 1,-21 51 3,-1 1 2,0 1-1,0 0 1,0-1-1,0 1 0,0-1 1,-1 1-1,1-1 0,-1 1 1,0-1-1,0 1 0,0-1 1,-2-4-1,2 8 3,0 0 0,0-1 0,0 1-1,0 0 1,0-1 0,0 1 0,0 0-1,-1-1 1,1 1 0,0 0 0,0-1-1,0 1 1,-1 0 0,1 0 0,0-1 0,0 1-1,-1 0 1,1 0 0,0 0 0,-1-1-1,1 1 1,0 0 0,-1 0 0,1 0 0,0 0-1,-1 0 1,1-1 0,0 1 0,-1 0-1,1 0 1,0 0 0,-1 0 0,1 0 0,0 0-1,-1 0 1,-12 9-2,-8 20 6,13-14 4,0 0 0,1 1 0,0 0 0,-4 18 0,9-26 0,0-1-1,0 1 0,1 0 0,0 0 0,1-1 0,0 1 0,0 0 1,0 0-1,1 0 0,0 0 0,3 9 0,-3-15-3,-1 0-1,1 0 1,0 0-1,0 0 1,0 0-1,1 0 1,-1 0-1,0 0 1,1 0-1,-1-1 1,1 1-1,0 0 1,-1-1-1,1 0 1,0 1-1,0-1 1,0 0-1,0 0 1,0 0-1,0 0 0,0 0 1,0 0-1,1-1 1,-1 1-1,0-1 1,0 0-1,1 1 1,-1-1-1,0 0 1,0 0-1,1-1 1,-1 1-1,0 0 1,0-1-1,5-1 1,3-1 6,0 0 0,0-1 0,-1 0 0,1-1 0,-1 0 0,13-9 0,-1-4-8,-1 0-1,0-1 1,-1-1-1,-1-1 1,26-39 0,-47 66-10,0 0 1,0 1-1,1 0 1,-3 12-1,0-1 2,2-8 8,-1 2 12,1-1 1,0 1-1,0-1 0,0 17 1,3-27-14,-1 0 1,1 1-1,0-1 1,0 0-1,0 1 1,0-1 0,0 0-1,1 1 1,-1-1-1,0 0 1,0 1-1,1-1 1,-1 0 0,1 0-1,0 1 1,-1-1-1,1 0 1,0 0-1,-1 0 1,1 0 0,0 0-1,0 0 1,0 0-1,0 0 1,0 0-1,0 0 1,0 0 0,1-1-1,-1 1 1,0 0-1,0-1 1,0 1 0,1-1-1,-1 0 1,0 1-1,1-1 1,-1 0-1,0 0 1,1 0 0,-1 1-1,0-2 1,1 1-1,-1 0 1,0 0-1,1 0 1,1-1 0,11-3 12,0 0 1,0-1-1,-1-1 1,0 0-1,0 0 1,13-10 0,7-3 5,-9 6 3,32-16-3,-52 27-18,0 1 0,1-1 0,-1 1 0,1 0 0,-1 0 0,0 1 0,1-1 0,0 1 0,-1 0 0,1 0 0,5 1 0,-9 0-2,0-1 0,1 1 0,-1-1 0,0 1 1,0-1-1,0 1 0,1 0 0,-1-1 0,0 1 0,0 0 0,0 0 0,0 0 0,0 0 1,0 0-1,-1 0 0,2 2 0,8 8 51,-10-11-44,0 0 0,1 0 1,-1 0-1,0 0 0,1 0 0,-1-1 0,0 1 0,1 0 0,-1 0 0,0 0 0,1 0 0,-1 0 0,0-1 0,1 1 0,-1 0 0,0 0 0,0 0 0,1-1 0,-1 1 1,0 0-1,0 0 0,0-1 0,1 1 0,-1 0 0,0-1 0,0 1 0,0 0 0,0-1 0,0 1 0,0 0 0,1-1 0,-1 1 0,0 0 0,0-1 0,0 0 0,4-13 125,-1-4-43,-1 0 1,-1 0 0,-1 0 0,0 1-1,-1-1 1,-1 0 0,-1 0-1,0 1 1,-2-1 0,-11-30 0,17 48-100,-1 0 1,0 0-1,0 0 1,0-1-1,0 1 1,0 0-1,0 0 1,0 0-1,0-1 1,0 1-1,0 0 1,0 0-1,0 0 1,1 0-1,-1 0 1,0-1-1,0 1 1,0 0-1,0 0 1,1 0-1,-1 0 1,0 0-1,0 0 1,0 0-1,0-1 1,1 1-1,-1 0 1,0 0-1,0 0 1,0 0-1,1 0 1,-1 0-1,0 0 1,0 0-1,0 0 1,0 0-1,1 0 0,-1 0 1,0 0-1,0 0 1,0 0-1,1 1 1,-1-1-1,0 0 1,0 0-1,0 0 1,1 0-1,13 3-283,-13-2 213,26 4-928,0 0 0,-1-2 0,1 0 0,1-2 0,-1-1 0,0-1-1,0-2 1,0 0 0,-1-2 0,35-11 0,-56 15 615,0-1-1,0-1 1,-1 1 0,1-1-1,0 0 1,-1 0-1,0 0 1,0 0 0,0-1-1,0 0 1,4-5-1,-5 5 639,-1 1 0,0-1 0,0 1 0,0-1 0,0 0-1,-1 0 1,1 0 0,-1 0 0,0 0 0,0 0 0,-1-1-1,1 1 1,-1 0 0,0-6 0,0 9-114,0 0 0,0 1 1,0-1-1,0 0 0,0 1 0,0-1 1,-1 0-1,1 1 0,0-1 0,0 0 1,0 1-1,0-1 0,-1 1 0,1-1 1,0 0-1,-1 1 0,1-1 0,-1 1 1,1-1-1,0 1 0,-1-1 0,1 1 1,-1-1-1,1 1 0,-1 0 0,0-1 1,0 0-1,0 1-5,0 0 1,0 0-1,0 0 1,0 0 0,0 1-1,-1-1 1,1 0-1,0 0 1,0 0-1,0 1 1,0-1-1,0 1 1,0-1 0,1 1-1,-3 0 1,-1 2 192,-1 1 1,1-1 0,-1 1-1,1 0 1,-6 8 0,-1 3 112,1 1 1,1 0 0,-14 33 0,19-39-340,1-1 1,0 1 0,1 0 0,0 0 0,0 0-1,1 0 1,0 0 0,2 19 0,-1-27-83,0-1 0,0 1 0,0 0 0,0-1 0,0 1 0,1 0 1,-1-1-1,0 1 0,1-1 0,0 1 0,-1-1 0,1 1 0,0-1 0,0 1 1,0-1-1,-1 0 0,2 1 0,-1-1 0,0 0 0,0 0 0,0 0 1,0 0-1,1 0 0,-1 0 0,1 0 0,-1 0 0,0-1 0,1 1 0,-1 0 1,3 0-1,-2-1-5,0-1 0,0 1 0,0 0 0,0-1 0,0 0 0,0 1 0,0-1 0,0 0 1,0 0-1,0 0 0,-1 0 0,1 0 0,0 0 0,-1-1 0,1 1 0,-1 0 0,1-1 0,-1 1 1,0-1-1,0 0 0,0 1 0,0-1 0,0 0 0,1-2 0,2-3 14,-1 0 0,-1 0 0,1 0 0,-1 0-1,0-1 1,0 1 0,-1-1 0,0-11 0,-1-3 51,-4-35 1,1 29-31,3 26-41,0-1 1,0 1-1,0-1 0,0 1 1,0-1-1,1 1 0,-1-1 1,1 1-1,0-1 1,-1 1-1,1 0 0,0-1 1,1 1-1,-1 0 0,0 0 1,3-3-1,-1 2 0,0 0 0,0-1 0,1 2 0,-1-1 1,1 0-1,0 1 0,-1 0 0,8-4 0,6 0-1,0 1 0,0 0 1,30-4-1,-42 9 1,161-21-4,-137 19 3,0 2 0,1 0 0,48 9 0,-76-9 2,-1 0 0,1 0 0,-1 0 0,1 1 0,-1-1 0,0 0 0,1 1 0,-1-1 0,0 1 0,1 0 0,-1-1 0,0 1 0,0 0 0,1 0 0,-1 0 0,0 0 0,0 0 0,0 0 0,0 0 0,0 0 0,0 0 0,-1 0 0,1 0 0,0 1 0,0 1 0,-1-1 1,0 0 1,0 0-1,0 0 1,-1 0-1,1-1 1,-1 1-1,1 0 1,-1 0-1,0 0 1,1 0-1,-1-1 1,0 1-1,0 0 1,0-1-1,-1 1 1,1-1-1,0 1 1,-3 1-1,-45 40 160,36-34-85,1 2 1,0 0-1,-12 13 1,21-20-68,0 0-1,0 0 1,1 0-1,-1 0 1,1 1-1,0-1 1,0 1-1,0 0 1,1 0-1,0-1 1,0 1-1,0 0 1,0 0 0,1 6-1,-1-9-8,1-1 0,0 1 0,0 0 0,0-1 0,0 1 0,0 0 0,0 0 0,1-1 0,-1 1 0,0 0 0,1-1 0,-1 1 0,1-1 0,0 1 0,-1-1 0,1 1 0,0-1 0,0 1 0,0-1 0,0 0 0,0 1 0,1-1-1,-1 0 1,0 0 0,0 0 0,1 0 0,-1 0 0,1 0 0,-1 0 0,1-1 0,-1 1 0,1 0 0,0-1 0,-1 1 0,1-1 0,-1 0 0,1 1 0,0-1 0,0 0 0,3 0 0,6 0-40,0 0 0,0 0-1,0-2 1,0 1 0,0-1 0,0 0-1,19-8 1,-22 7-279,0 0 0,0-1 0,0 0 0,-1-1 0,1 0 0,-1 0 0,0 0 0,0-1 0,-1 0 1,8-9-1,-13 14 234,0-1 1,1 1 0,-2-1 0,1 1 0,0-1 0,0 0 0,0 1 0,-1-1 0,1 0 0,-1 0 0,1 1 0,-1-1 0,0 0-1,0 0 1,0 0 0,0-3 0,-2-9-838</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2.738"/>
    </inkml:context>
    <inkml:brush xml:id="br0">
      <inkml:brushProperty name="width" value="0.05" units="cm"/>
      <inkml:brushProperty name="height" value="0.05" units="cm"/>
    </inkml:brush>
  </inkml:definitions>
  <inkml:trace contextRef="#ctx0" brushRef="#br0">0 71 17228,'5'0'2072,"12"0"-1064,3-5-352,12-1 1465,3-1-713,5-3-536,4 1-351,2 0-914,0 1-655,0 1 928,-2 2-248,-1 1-168</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3.174"/>
    </inkml:context>
    <inkml:brush xml:id="br0">
      <inkml:brushProperty name="width" value="0.05" units="cm"/>
      <inkml:brushProperty name="height" value="0.05" units="cm"/>
    </inkml:brush>
  </inkml:definitions>
  <inkml:trace contextRef="#ctx0" brushRef="#br0">240 0 16436,'-11'1'475,"0"0"1,0 1-1,0 0 1,0 0 0,0 1-1,1 1 1,-20 9-1,15-5 118,0 0-1,1 1 1,0 0-1,-20 18 0,28-21-367,1 0-1,-1 0 0,1 0 0,1 1 1,-6 10-1,9-16-181,0 1 0,0-1 0,1 1 0,-1 0 1,1-1-1,-1 1 0,1 0 0,0-1 0,-1 1 0,1 0 0,0-1 0,0 1 0,0 0 1,1 2-1,-1-3-21,1-1 1,-1 1 0,1 0 0,-1 0-1,1 0 1,-1 0 0,1 0-1,0-1 1,0 1 0,-1 0 0,1-1-1,0 1 1,0 0 0,0-1 0,0 1-1,0-1 1,0 1 0,0-1-1,0 0 1,0 1 0,0-1 0,0 0-1,0 0 1,0 0 0,2 0 0,5 1 16,1-1 1,-1 0-1,1-1 1,-1 0 0,1 0-1,-1-1 1,0 0 0,9-4-1,68-30-28,-49 20 0,-8 3-15,-8 4-4,0 0 0,0 2 0,0 0 0,34-6 0,-53 12 10,0 1-1,0 0 1,0 0-1,0-1 0,1 1 1,-1 0-1,0 0 1,0 0-1,1 0 1,-1 0-1,0 1 0,0-1 1,1 0-1,-1 1 1,0-1-1,0 0 1,0 1-1,0-1 0,0 1 1,0 0-1,0-1 1,0 1-1,0 0 1,1 1-1,-1 0 14,0 0-1,0 1 0,-1-1 1,1 0-1,-1 1 1,1-1-1,-1 1 0,0-1 1,0 1-1,-1 2 1,1-2 0,1-2-8,-1 0 1,0 0 0,0 1 0,0-1 0,1 0-1,-1 0 1,0 0 0,1 0 0,-1 0-1,1 0 1,-1 0 0,1 0 0,0 0 0,-1 0-1,1 0 1,0 0 0,0 0 0,0-1 0,0 1-1,0 0 1,-1-1 0,1 1 0,0 0-1,1-1 1,-1 1 0,0-1 0,0 0 0,0 1-1,0-1 1,0 0 0,0 1 0,0-1 0,1 0-1,-1 0 1,0 0 0,0 0 0,2-1-1,5 1 18,-1 0 0,1-1-1,0 0 1,9-3-1,5-3 4,0 0 0,28-15-1,-27 11-51,39-12-1,-42 21-10,-19 3 34,-1-1 0,1 0 1,-1 0-1,1 0 0,-1 1 0,1-1 1,-1 0-1,0 1 0,1-1 0,-1 0 1,1 1-1,-1-1 0,0 1 0,1-1 1,-1 0-1,0 1 0,1-1 0,-1 1 1,0-1-1,1 2 0,-1 1 9,1 0 0,-1 1-1,0-1 1,0 0 0,0 0 0,-1 1 0,1-1 0,-1 3-1,-1 6 56,0-2-32,2-6 10,-1 0 0,0 0-1,1 0 1,0 0 0,0 0-1,1 6 1,-1-9-37,0 0 0,1-1 0,-1 1 0,0 0 0,1-1 0,-1 1 0,0 0 0,1-1 0,-1 1 0,1 0 0,-1-1 0,1 1 0,0-1 0,-1 1 0,1-1 0,0 1 0,-1-1 0,1 1 0,0-1 0,-1 0 0,1 1 0,0-1 0,0 0 0,-1 0 0,1 1 0,0-1 0,0 0 0,0 0-1,-1 0 1,1 0 0,0 0 0,0 0 0,0 0 0,-1-1 0,1 1 0,0 0 0,0 0 0,-1 0 0,2-1 0,8-2-360,-1-1-1,0 0 1,0 0 0,0-1-1,10-7 1,18-9-48,14-2-271,-24 11 150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6.638"/>
    </inkml:context>
    <inkml:brush xml:id="br0">
      <inkml:brushProperty name="width" value="0.05" units="cm"/>
      <inkml:brushProperty name="height" value="0.05" units="cm"/>
    </inkml:brush>
  </inkml:definitions>
  <inkml:trace contextRef="#ctx0" brushRef="#br0">190 46 15571,'3'-1'308,"0"-1"0,0 1 0,-1-1 0,1 0 0,-1 0 0,1 0 0,-1 0 0,0 0 0,1-1 0,-1 1 0,0-1 0,-1 1 0,1-1 0,0 0 0,1-4 0,-3 6-251,0 1 0,0 0 0,0-1 0,0 1 0,0 0 0,-1 0-1,1-1 1,0 1 0,0 0 0,0 0 0,0-1 0,-1 1 0,1 0 0,0 0 0,0-1 0,-1 1 0,1 0 0,0 0-1,0 0 1,-1 0 0,1-1 0,0 1 0,-1 0 0,1 0 0,0 0 0,0 0 0,-1 0 0,1 0 0,0 0 0,-1 0-1,1 0 1,0 0 0,-1 0 0,1 0 0,0 0 0,-1 0 0,1 0 0,0 0 0,0 0 0,-1 0 0,1 1 0,0-1-1,-1 0 1,1 0 0,-1 1 0,-17 5 799,5 2-684,0 1-1,1 0 1,0 1 0,1 0-1,0 0 1,1 1-1,0 1 1,-13 18 0,10-10-155,1 0 1,0 1 0,2 0 0,-14 40 0,21-52-21,1-1-1,0 1 1,0-1 0,1 1-1,0 0 1,0-1 0,1 10 0,0-16-24,1 0 1,-1 1-1,0-1 1,1 0 0,-1 0-1,1 0 1,0 0-1,0 0 1,-1-1 0,1 1-1,1 0 1,-1 0 0,0 0-1,0-1 1,1 1-1,-1-1 1,1 1 0,-1-1-1,1 1 1,-1-1-1,1 0 1,0 0 0,0 0-1,0 0 1,0 0-1,0 0 1,0-1 0,0 1-1,0-1 1,0 1 0,0-1-1,0 1 1,0-1-1,0 0 1,3 0 0,7-1-307,-1 0 1,1 0-1,-1-1 1,1 0-1,16-7 1,0-1-174,27-14 1,-7-1-172</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3.641"/>
    </inkml:context>
    <inkml:brush xml:id="br0">
      <inkml:brushProperty name="width" value="0.05" units="cm"/>
      <inkml:brushProperty name="height" value="0.05" units="cm"/>
    </inkml:brush>
  </inkml:definitions>
  <inkml:trace contextRef="#ctx0" brushRef="#br0">123 97 18796,'35'-8'5565,"-29"7"-5283,-1 1 0,0-1 0,0-1 0,1 1 0,8-5 1,-10 4-250,-1 0 0,0 0 1,0 0-1,0 0 0,0-1 1,-1 1-1,1-1 1,-1 0-1,1 1 0,-1-1 1,0-1-1,3-5 0,-5 8-34,1 0-1,-1 0 1,0 0 0,1 0-1,-1 0 1,0 0-1,0 0 1,0 0-1,0 0 1,0 0-1,0 0 1,0 0-1,0 0 1,0 0-1,-1 0 1,1 0-1,0 0 1,-1 0 0,0-1-1,0 0-2,0 1-1,0 0 1,0 0-1,-1 0 1,1-1 0,0 1-1,-1 1 1,1-1-1,-1 0 1,1 0-1,-1 0 1,1 1 0,-1-1-1,0 1 1,1-1-1,-3 1 1,-4-1 6,0 0 0,0 0 0,0 1 0,-1 1 0,1-1 0,0 1 0,0 1-1,0-1 1,0 1 0,0 1 0,1 0 0,-1 0 0,1 0 0,-14 9 0,16-9 39,-1 0 1,1 1-1,-1 0 1,1 0-1,1 0 1,-1 1-1,0 0 0,1 0 1,0 0-1,0 0 1,1 1-1,-1-1 1,1 1-1,0 0 0,1 0 1,0 0-1,0 0 1,0 1-1,-1 6 0,3-10-36,0 0 0,-1 0 0,2 0 0,-1 0 0,0-1 0,0 1-1,1 0 1,0 0 0,0-1 0,-1 1 0,2 0 0,-1-1 0,0 1-1,0 0 1,1-1 0,-1 0 0,1 1 0,0-1 0,0 0 0,0 0-1,0 0 1,0 0 0,0 0 0,1-1 0,-1 1 0,0-1 0,1 1-1,-1-1 1,1 0 0,0 0 0,-1 0 0,1 0 0,0 0 0,4 0-1,6 1-236,0 0-1,-1-1 0,1-1 1,0 0-1,0 0 0,15-4 1,16-5-143,1-10-123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4.087"/>
    </inkml:context>
    <inkml:brush xml:id="br0">
      <inkml:brushProperty name="width" value="0.05" units="cm"/>
      <inkml:brushProperty name="height" value="0.05" units="cm"/>
    </inkml:brush>
  </inkml:definitions>
  <inkml:trace contextRef="#ctx0" brushRef="#br0">0 44 16396,'190'-36'3823,"-154"32"-2893,1 1-1,-1 3 1,45 4-1,-72-3-691,-1 0 0,1 1 0,-1 0 0,0 0-1,0 1 1,10 4 0,-16-6-192,-1 0-1,1-1 1,-1 1-1,1 0 1,-1 0-1,0 0 1,1 0-1,-1 0 1,0 0 0,0 1-1,0-1 1,0 0-1,0 1 1,0-1-1,0 0 1,0 1-1,0-1 1,-1 1-1,1 0 1,0-1-1,-1 1 1,0-1-1,1 1 1,-1 0 0,0-1-1,0 1 1,0 0-1,0-1 1,0 1-1,0 0 1,0-1-1,-1 1 1,1 0-1,-1-1 1,1 1-1,-1-1 1,-1 3 0,-4 7 81,-1 0 0,0 0 0,-1 0 0,0-1 0,-1-1 0,-17 16 0,-2 2 45,-4 5 10,-48 54 213,70-74-355,1 0 0,0 0 0,1 1 0,1 0 0,-9 22 1,14-31-54,1-1 1,0 1-1,0-1 1,0 1-1,1 0 1,-1-1 0,1 1-1,0 0 1,0-1-1,0 1 1,0-1-1,2 7 1,-1-8-47,0 1 0,0-1 0,0 0 1,0 1-1,1-1 0,-1 0 0,1 0 0,-1 0 1,1 0-1,0 0 0,0 0 0,0-1 0,0 1 1,0 0-1,0-1 0,0 0 0,1 1 0,2 0 1,85 38-1679,-57-26 1186</inkml:trace>
  <inkml:trace contextRef="#ctx0" brushRef="#br0" timeOffset="1">340 826 21773,'-17'17'2448,"8"-2"-1704,9-14-336,2-4 1441,9-10-1417,-1-7 624,10-2-880,2-1-48,-1-4-128</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5.269"/>
    </inkml:context>
    <inkml:brush xml:id="br0">
      <inkml:brushProperty name="width" value="0.05" units="cm"/>
      <inkml:brushProperty name="height" value="0.05" units="cm"/>
    </inkml:brush>
  </inkml:definitions>
  <inkml:trace contextRef="#ctx0" brushRef="#br0">128 1 13979,'0'0'189,"1"1"0,0-1-1,0 0 1,-1 1 0,1-1 0,0 1 0,-1 0 0,1-1-1,0 1 1,-1-1 0,1 1 0,-1 0 0,1-1-1,-1 1 1,1 0 0,-1 0 0,0-1 0,1 1 0,-1 0-1,0 0 1,1 0 0,-1 0 0,0-1 0,0 1-1,0 0 1,0 0 0,0 0 0,0 0 0,0 0 0,0-1-1,0 1 1,-1 1 0,-3 40 2269,3-32-1818,-9 91 1453,-17 213 106,25 2-2034,1-293-510,-4-20-211,-3-12-164,-43-82-1302,22 48 1361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5.703"/>
    </inkml:context>
    <inkml:brush xml:id="br0">
      <inkml:brushProperty name="width" value="0.05" units="cm"/>
      <inkml:brushProperty name="height" value="0.05" units="cm"/>
    </inkml:brush>
  </inkml:definitions>
  <inkml:trace contextRef="#ctx0" brushRef="#br0">5 192 19100,'-4'-17'1944,"5"4"-1159,7 3-289,18 1 976,11 1-184,18-3-415,6-3-209,12-1-280,5-3-64,2-1-88,-5 1-152,-14 3-376,-10 1-384,-21 6 216,-8 5 304,-16 6-145,-6 5-111</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6.154"/>
    </inkml:context>
    <inkml:brush xml:id="br0">
      <inkml:brushProperty name="width" value="0.05" units="cm"/>
      <inkml:brushProperty name="height" value="0.05" units="cm"/>
    </inkml:brush>
  </inkml:definitions>
  <inkml:trace contextRef="#ctx0" brushRef="#br0">3 11 16428,'1'-1'227,"1"0"0,-1 0 0,1 1 1,-1-1-1,1 0 0,0 0 0,-1 1 1,1-1-1,0 1 0,-1 0 0,1-1 1,0 1-1,0 0 0,0 0 0,-1 0 1,1 0-1,0 0 0,0 1 0,-1-1 1,1 0-1,2 1 0,-3 0-38,1 1-1,-1-1 0,0 0 1,1 0-1,-1 1 1,0-1-1,1 0 0,-1 1 1,0 0-1,0-1 1,0 1-1,-1-1 1,1 1-1,0 0 0,0 0 1,0 2-1,1 8 141,0-1 0,-1 1 0,0-1-1,-1 1 1,-1 13 0,-6 40-9,-29 119 0,13-84-30,59-240 712,-3 10-690,-24 89-236,-1 9-36,-2 0-1,4-44 1,-11 62-40,-3 22-6,-2 25-108,5 7-395,5-19-569,-4-20 984,0-1-1,0 1 1,0-1 0,0 0 0,1 1 0,-1-1 0,0 1 0,0-1-1,0 0 1,1 1 0,-1-1 0,0 0 0,1 1 0,-1-1 0,0 0 0,1 1-1,-1-1 1,0 0 0,1 0 0,-1 1 0,1-1 0,-1 0 0,1 0-1,-1 0 1,0 0 0,1 0 0,-1 0 0,1 1 0,0-1 0,-1-1 23,1 1 0,0 0 0,0 0 1,-1 0-1,1 0 0,-1-1 0,1 1 1,0 0-1,-1 0 0,1-1 0,0 1 1,-1-1-1,1 1 0,-1 0 1,1-1-1,-1 1 0,1-1 0,-1 1 1,1-1-1,-1 0 0,0 1 0,1-1 1,-1 0-1,5-11-985</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6.622"/>
    </inkml:context>
    <inkml:brush xml:id="br0">
      <inkml:brushProperty name="width" value="0.05" units="cm"/>
      <inkml:brushProperty name="height" value="0.05" units="cm"/>
    </inkml:brush>
  </inkml:definitions>
  <inkml:trace contextRef="#ctx0" brushRef="#br0">9 1 19556,'1'0'153,"0"1"0,1-1 0,-1 1 0,0-1 0,0 1 1,1-1-1,-1 1 0,0 0 0,0 0 0,0 0 0,0 0 0,0 0 0,0 0 0,0 0 0,0 0 0,-1 0 0,1 0 0,0 0 0,-1 0 0,1 1 0,-1-1 1,1 0-1,0 2 0,9 33 1216,-8-7-1103,-1 1 0,-1-1 1,-2 1-1,0-1 0,-10 38 1,5-23-120,-2 8-43,4-25-77,-3 31 0,10-51-924,3-16 303,3-18 347,11-44-237,-7 29 49</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009"/>
    </inkml:context>
    <inkml:brush xml:id="br0">
      <inkml:brushProperty name="width" value="0.05" units="cm"/>
      <inkml:brushProperty name="height" value="0.05" units="cm"/>
    </inkml:brush>
  </inkml:definitions>
  <inkml:trace contextRef="#ctx0" brushRef="#br0">35 19 20612,'-5'-12'2313,"-1"6"-1561,0 6-280,0 4 1177,1 2-633,2 1-232,1-1-640,1-2-232,2-5-1064,7-4 848,0 1-112</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2.580"/>
    </inkml:context>
    <inkml:brush xml:id="br0">
      <inkml:brushProperty name="width" value="0.05" units="cm"/>
      <inkml:brushProperty name="height" value="0.05" units="cm"/>
    </inkml:brush>
  </inkml:definitions>
  <inkml:trace contextRef="#ctx0" brushRef="#br0">45 50 16772,'45'-50'5258,"-46"70"-3159,-17 69-1366,-12 147-1,20 92-258,13-201 394,-4-137-1405,-1 1 0,1-1 0,-2 1 0,-4-13-1,-2-9 164,-2-14-233</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3.216"/>
    </inkml:context>
    <inkml:brush xml:id="br0">
      <inkml:brushProperty name="width" value="0.05" units="cm"/>
      <inkml:brushProperty name="height" value="0.05" units="cm"/>
    </inkml:brush>
  </inkml:definitions>
  <inkml:trace contextRef="#ctx0" brushRef="#br0">33 152 16572,'-6'-3'619,"-17"-8"1599,23 11-2175,-1 0 0,1 0 0,0-1 0,0 1 0,0 0 0,-1 0 0,1 0 0,0 0 0,0-1 0,0 1 0,0 0 0,0 0 0,-1-1 1,1 1-1,0 0 0,0 0 0,0 0 0,0-1 0,0 1 0,0 0 0,0 0 0,0-1 0,0 1 0,0 0 0,0 0 0,0-1 1,0 1-1,0 0 0,0 0 0,0-1 0,12-6 1619,26-4-568,1 1-1,61-7 1,85 2-756,-79 8-88,-50 4-218,-22 1-15,0-1 0,0-1 0,35-10 0,-67 14-15,0-1 0,0 1 0,0-1 0,0 1 0,0-1 0,1 0 0,-1 0 1,-1 0-1,1 0 0,0-1 0,0 1 0,0 0 0,-1-1 0,1 1 0,0-1 0,-1 1 0,0-1 0,1 0 0,0-2 0,-2 3-1,0 1 0,0 0 0,0-1 0,0 1 0,0-1 0,0 1 0,0 0 0,0-1 0,0 1 0,0-1 0,0 1-1,-1 0 1,1-1 0,0 1 0,0-1 0,0 1 0,-1 0 0,1-1 0,0 1 0,-1 0 0,1 0 0,0-1 0,-1 1 0,1 0 0,0 0-1,-1-1 1,1 1 0,0 0 0,-1 0 0,1 0 0,-1 0 0,1-1 0,0 1 0,-1 0 0,1 0 0,-1 0 0,1 0 0,-1 0 0,1 0 0,-22-1-3,-37 4-46,0 4-1,-107 25 1,78-14 9,-200 40 27,270-53-59,22-3-17,30-7-27,345-100-119,-371 102 189,-11 1 21,-12 1-4,-33 4-186,0 3 0,1 2-1,0 1 1,0 3 0,1 2 0,-55 25 0,113-35-269,6-2 139</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3.880"/>
    </inkml:context>
    <inkml:brush xml:id="br0">
      <inkml:brushProperty name="width" value="0.05" units="cm"/>
      <inkml:brushProperty name="height" value="0.05" units="cm"/>
    </inkml:brush>
  </inkml:definitions>
  <inkml:trace contextRef="#ctx0" brushRef="#br0">38 101 17284,'14'-31'1858,"-11"22"-1371,1 0 1,0 1-1,0-1 0,1 1 0,0 0 1,9-10-1,-14 18-458,0 0 1,0 0 0,0 0 0,0 0-1,1 0 1,-1 0 0,0 0-1,0 0 1,0 0 0,0 0-1,1 0 1,-1 0 0,0 0-1,0 0 1,0 0 0,0 0-1,1 0 1,-1 0 0,0 0-1,0 0 1,0 0 0,0 0-1,0 0 1,1 1 0,-1-1-1,0 0 1,0 0 0,0 0 0,0 0-1,0 0 1,0 0 0,1 0-1,-1 1 1,0-1 0,0 0-1,0 0 1,0 0 0,0 0-1,0 0 1,0 1 0,0-1-1,0 0 1,0 0 0,0 0-1,0 0 1,0 1 0,0-1-1,0 0 1,0 0 0,0 0-1,0 0 1,0 1 0,0-1-1,0 0 1,0 0 0,1 14 550,-6 38 206,-19 87 0,9-60-615,-38 205 471,77-504 1101,-20 170-1542,0-27-91,1 9-110,-4 72-1,0-1-1,-1 0 0,2 0 0,-1 0 1,0 1-1,1-1 0,-1 0 1,1-1-1,0 1 0,0 0 0,0 0 1,0-1-1,1 1 0,-1-1 1,1 0-1,-1 0 0,1 0 0,0 0 1,0 0-1,0 0 0,0-1 1,0 0-1,5 2 0,-4-2-2,0-1-1,0 1 0,-1-1 1,1 0-1,0-1 0,0 1 1,0-1-1,0 0 0,0 1 1,-1-2-1,1 1 0,0 0 1,-1-1-1,1 0 0,-1 1 1,0-1-1,1-1 0,-1 1 1,0 0-1,3-4 1,2-2-89,-1 1-1,0-1 1,0-1 0,-1 1 0,0-1 0,7-15 0,-11 21-34,0-1-1,0 0 1,0 0 0,-1 0-1,0 0 1,0 0-1,0 0 1,0 0 0,-1 0-1,0 0 1,0 0-1,0-1 1,0 1 0,0 0-1,-1 0 1,0 0-1,0 0 1,0 0 0,-3-6-1,-1 1-395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039"/>
    </inkml:context>
    <inkml:brush xml:id="br0">
      <inkml:brushProperty name="width" value="0.05" units="cm"/>
      <inkml:brushProperty name="height" value="0.05" units="cm"/>
    </inkml:brush>
  </inkml:definitions>
  <inkml:trace contextRef="#ctx0" brushRef="#br0">1 0 16732,'20'49'1838,"-2"1"0,18 82 0,7 107 182,-33-180-1730,32 296 1330,-42-327-1230,-3-20 43,-3-14 10,-2-11-259,1-1 1,1 0-1,1 0 0,-5-33 1,3 18-82,-39-253 167,42 238-347,2 0 1,2 0-1,3 0 1,8-48-1,-10 87 43,1 0-1,0 0 1,1 0-1,0 1 1,0-1-1,1 1 1,0 0-1,0 0 1,1 0-1,7-9 1,-9 14 11,0 0-1,0 0 1,0 0 0,1 0-1,-1 1 1,1 0 0,0-1 0,0 1-1,0 0 1,0 1 0,0-1 0,0 1-1,0 0 1,1 0 0,-1 0 0,0 0-1,1 1 1,-1-1 0,0 1 0,1 1-1,-1-1 1,1 0 0,4 2 0,-4-1-8,1 1 0,-1 0 0,1 0 0,-1 0 0,0 0 0,0 1 0,0 0 0,0 0 0,-1 0 0,1 0 0,-1 1 0,0 0 0,0 0 0,7 9 0,-9-10 20,0 0 0,0 0 0,0 0 0,0 0 0,-1 0 0,0 0 0,0 0-1,0 1 1,0-1 0,0 0 0,-1 1 0,1-1 0,-1 1 0,0-1 0,0 1 0,0-1 0,0 1 0,-1-1 0,1 0 0,-1 1 0,0-1 0,0 0 0,0 1 0,-1-1 0,1 0 0,-3 3 0,-3 3-45,0 0 0,0-1 1,-1 0-1,-1 0 0,1-1 0,-1 0 1,0-1-1,-1 0 0,1 0 1,-1-1-1,0 0 0,-1-1 0,1 0 1,-1 0-1,0-1 0,0-1 1,-12 2-1,4-6-1113,16-2 776,11-2 96,8-1-210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7.384"/>
    </inkml:context>
    <inkml:brush xml:id="br0">
      <inkml:brushProperty name="width" value="0.05" units="cm"/>
      <inkml:brushProperty name="height" value="0.05" units="cm"/>
    </inkml:brush>
  </inkml:definitions>
  <inkml:trace contextRef="#ctx0" brushRef="#br0">228 78 16035,'1'-2'183,"-1"0"-1,0-1 0,-1 1 0,1 0 0,0 0 0,0 0 1,-1 0-1,0 0 0,1 0 0,-1 0 0,0 0 0,0 0 1,0 0-1,0 0 0,0 0 0,0 0 0,-1 1 0,1-1 1,-1 0-1,1 1 0,-1-1 0,0 1 0,1 0 1,-1-1-1,0 1 0,0 0 0,0 0 0,0 0 0,0 1 1,-3-2-1,0 1-17,1 0 0,0 1 0,0 0 0,-1 0 0,1 0 0,0 0 0,0 1 0,-1-1 0,1 1 0,0 0 0,0 1 0,0-1 0,0 1 0,-7 3 1,1 1-44,0 1 1,1 0-1,0 0 1,0 1-1,1 0 1,0 1-1,1 0 1,-11 14-1,14-16-89,0-1-1,0 1 1,0 0-1,1 0 1,0 0-1,1 1 1,-1-1-1,1 1 1,1-1-1,0 1 1,0 0-1,0 0 1,1 12-1,0-17-23,1-1 0,-1 1 0,1 0 0,-1 0 0,1 0 0,0 0 0,0 0 0,1-1 0,-1 1 0,0-1 0,1 1 0,0-1 0,-1 1 0,1-1 1,0 0-1,0 0 0,0 0 0,1 0 0,-1 0 0,0 0 0,1 0 0,-1-1 0,1 0 0,0 1 0,0-1 0,-1 0 0,1 0 0,0 0 0,0-1 0,0 1 0,0-1 0,0 1 0,0-1 0,0 0 0,0 0 0,5-1 0,1 0 12,-1 0 1,1-1-1,-1 0 0,0 0 1,0-1-1,1 0 0,-2 0 0,1-1 1,0 0-1,-1-1 0,13-9 1,-11 6 31,0-1-1,-1 0 1,0 0 0,-1-1 0,0 0 0,0 0 0,-1-1 0,-1 1 0,0-1 0,0-1 0,-1 1 0,0-1 0,-1 1 0,-1-1 0,3-18-1,-5 29-45,0 0 0,0-1-1,0 1 1,0 0-1,0 0 1,0 0 0,0-1-1,0 1 1,-1 0-1,1 0 1,0 0 0,-1 0-1,1-1 1,-2 0-1,2 2-4,0 0-1,0-1 1,-1 1 0,1 0-1,0 0 1,-1 0 0,1 0-1,0 0 1,0 0-1,-1 0 1,1 0 0,0 0-1,-1 0 1,1 0-1,0 0 1,-1 0 0,1 0-1,0 0 1,0 0 0,-1 0-1,1 0 1,0 0-1,-1 1 1,1-1 0,0 0-1,0 0 1,-1 0-1,1 0 1,0 1 0,0-1-1,0 0 1,-1 0 0,1 1-1,-2 1 1,-1 1 1,1 0-1,0 0 0,0 0 0,0 0 0,1 0 0,-1 0 1,0 4-1,-1 0-8,1 1 1,1-1-1,-1 1 0,2 0 1,-1 0-1,1-1 0,0 10 1,0-15 2,1-1 0,-1 0 0,0 0 0,0 1 0,1-1 0,-1 0 0,1 0 1,-1 1-1,1-1 0,-1 0 0,1 0 0,0 0 0,-1 0 0,1 0 0,0 0 1,0 0-1,0 0 0,0 0 0,0 0 0,1 0 0,0 0 0,0-1-1,-1 1 1,1-1-1,0 0 1,-1 0 0,1 0-1,0 0 1,0 0-1,0 0 1,-1-1-1,1 1 1,0 0-1,-1-1 1,1 1-1,0-1 1,-1 0-1,1 0 1,-1 1 0,3-3-1,8-5-18,0 0 1,0 0-1,-1-1 0,-1-1 0,0 0 0,11-13 1,47-71-410,-71 101 348,0 0 0,0 0 0,-4 13-1,0 1 27,3-11 33,-14 45-31,16-50 58,1-1-1,0 1 1,1 0 0,-1 0 0,1 0 0,0-1 0,0 1 0,0 0 0,2 6 0,-2-10-1,0 1 0,1-1 0,0 0 0,-1 0 0,1 0 0,-1 0 0,1 0 0,0 0 0,0 0 0,0 0 0,0 0-1,0 0 1,0-1 0,0 1 0,0 0 0,0-1 0,0 1 0,0 0 0,0-1 0,0 1 0,1-1 0,-1 0 0,0 1 0,0-1 0,0 0 0,1 0-1,-1 0 1,2 0 0,3 0 4,0 0 1,1-1-1,-1 0 0,7-2 0,26-8-8,-1-2 1,56-28-1,-63 26-81,1 1 0,1 2 0,66-16 0,-96 27 70,0 0 0,0 1 0,0 0 0,1 0 0,-1 0 0,0 0 0,0 0 0,0 1 0,1-1 1,3 2-1,-6-1 8,0-1 0,1 1 0,-1 0 0,0-1 0,0 1 0,0 0 0,0 0 0,0 0 0,0 0 0,0 0 0,0 0 0,0 0 0,0 0 0,-1 0 0,1 0 0,0 1 0,0 1 0,0 3 6,0 0-1,0 0 1,0 1 0,-1-1-1,0 0 1,0 1 0,-1-1-1,-1 7 1,1-6 36,0-1 0,1 0-1,0 1 1,0-1 0,0 1 0,2 11 0,-1-18-33,-1 1 1,0-1 0,0 1 0,1-1 0,-1 1 0,0-1 0,1 1 0,-1-1 0,0 1 0,1-1 0,-1 0 0,1 1 0,-1-1-1,1 1 1,-1-1 0,1 0 0,-1 0 0,1 1 0,-1-1 0,1 0 0,-1 0 0,1 0 0,-1 1 0,1-1 0,-1 0-1,1 0 1,0 0 0,-1 0 0,1 0 0,-1 0 0,1 0 0,-1 0 0,1 0 0,0-1 0,-1 1 0,1 0 0,-1 0-1,1 0 1,-1-1 0,1 1 0,-1 0 0,1-1 0,-1 1 0,1 0 0,0-1 0,25-20 62,-22 17-55,15-13-58,27-22-151,-42 36 154,0 0-1,0 0 1,1 1-1,-1 0 1,1-1-1,0 1 0,0 1 1,8-3-1,-12 4 33,-1 0 0,1 0 1,0 0-1,-1 0 0,1-1 0,0 1 0,0 0 0,-1 1 0,1-1 0,0 0 1,-1 0-1,1 0 0,0 0 0,-1 0 0,1 1 0,0-1 0,-1 0 1,1 1-1,0-1 0,-1 0 0,1 1 0,-1-1 0,1 1 0,-1-1 0,1 1 1,-1-1-1,1 1 0,-1-1 0,1 2 0,0 0-11,-1 0-1,1-1 1,-1 1-1,0 0 1,1 0-1,-1 0 1,0 0 0,0-1-1,0 1 1,-1 0-1,0 3 1,0 1-204,0 0-1,-1 0 1,0 0 0,-1 0 0,1-1-1,-5 8 1,7-12 208,-1-1 0,1 1-1,0-1 1,-1 1 0,1 0 0,0-1-1,-1 1 1,1-1 0,-1 1-1,1-1 1,-1 1 0,1-1 0,-1 0-1,1 1 1,-1-1 0,1 0 0,-1 1-1,1-1 1,-1 0 0,0 1 0,1-1-1,-1 0 1,0 0 0,1 0 0,-1 0-1,0 0 1,1 0 0,-1 0 0,0 0-1,1 0 1,-1 0 0,0 0 0,1 0-1,-2 0 1,-5-12-371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4.350"/>
    </inkml:context>
    <inkml:brush xml:id="br0">
      <inkml:brushProperty name="width" value="0.05" units="cm"/>
      <inkml:brushProperty name="height" value="0.05" units="cm"/>
    </inkml:brush>
  </inkml:definitions>
  <inkml:trace contextRef="#ctx0" brushRef="#br0">63 180 12051,'12'-31'1512,"63"-83"2295,-51 79-1382,-24 35-2347,0 0 0,0 0 1,0 1-1,1-1 0,-1 0 1,0 0-1,0 0 0,0 0 0,0 0 1,0 0-1,0 0 78,0 1-77,0-1-1,0 0 0,1 0 1,-1 0-1,0 0 0,0 0 0,0 0 1,0 0-1,0 0 0,0 0 1,0 0-1,1 0 0,-1 0 0,0 0 1,0 0-1,0 0 0,0 0 0,0 0 1,0 0-1,1 0 0,-1 0 1,0 0-1,-42 83 2968,5-13-2213,24-42-650,-37 84 366,41-90-518,2-1 0,1 1 0,-5 30 1,9-27-239,2-24 188,0-1 0,0 0 1,0 1-1,0-1 0,0 0 0,0 1 1,0-1-1,0 0 0,0 1 0,0-1 1,0 0-1,0 1 0,0-1 0,1 0 0,-1 1 1,0-1-1,0 0 0,0 0 0,0 1 1,1-1-1,-1 0 0,0 0 0,0 1 1,1-1-1,-1 0 0,0 0 0,0 1 1,1-1-1,-1 0 0,0 0 0,1 0 1,-1 0-1,0 0 0,1 0 0,-1 1 1,10-8-660,-6 3 616,-1-1-1,-1 0 0,1 1 0,-1-1 0,1-1 0,-1 1 0,-1 0 0,1 0 0,-1-1 0,1-10 0,5-44-381</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4.769"/>
    </inkml:context>
    <inkml:brush xml:id="br0">
      <inkml:brushProperty name="width" value="0.05" units="cm"/>
      <inkml:brushProperty name="height" value="0.05" units="cm"/>
    </inkml:brush>
  </inkml:definitions>
  <inkml:trace contextRef="#ctx0" brushRef="#br0">31 1 21285,'3'4'2128,"-8"7"-1408,-1-5-304,6-1 921,5-1-657,0-4-3465,-7 0 2793,-13 2-584,-1 0-320</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0.184"/>
    </inkml:context>
    <inkml:brush xml:id="br0">
      <inkml:brushProperty name="width" value="0.05" units="cm"/>
      <inkml:brushProperty name="height" value="0.05" units="cm"/>
    </inkml:brush>
  </inkml:definitions>
  <inkml:trace contextRef="#ctx0" brushRef="#br0">343 0 16508,'-6'5'1943,"-4"3"-1743,0 1 0,1 0 0,0 0 0,1 1 0,-10 14 0,-34 63 582,43-72-685,-32 59 281,2 2 0,-34 100-1,59-136-305,2 1 0,2 0-1,2 1 1,1 0 0,3 1-1,0 63 1,5-90-163,1 1 0,0 0 0,1-1 0,1 1 0,0-1 0,1 0 1,1 0-1,0-1 0,2 0 0,-1 0 0,2 0 0,0-1 0,1-1 0,0 1 0,1-1 1,0-1-1,1 0 0,1-1 0,17 13 0,12 7-284,40 33-209,-71-55 543,-1 1 0,0 1 1,-1 0-1,0 0 0,9 18 0,-9-11 73,-1 0 0,-1 1 0,0 0 0,-1 0 0,-2 1 0,0 0-1,-1-1 1,-1 1 0,0 24 0,-3 27 345,-13 85 0,14-151-358,-2 8 15,-8 67 340,4 1-1,5 121 1,3-187-476,0 0-1,1-1 1,1 1-1,1-1 1,0 1 0,0-1-1,2-1 1,0 1-1,0-1 1,1 0 0,1-1-1,10 12 1,-8-9 22,-1 0 0,-1 1-1,0 1 1,-1-1 0,0 1 0,-2 1 0,0-1-1,-1 1 1,0 0 0,1 21 0,0 21 660,-3 107 1,-4-136-420,-3 96 654,0 90 626,6-179-1174,1-1 0,3 0 1,17 67-1,-9-57-135,68 261 248,-77-277-366,34 141 320,-33-150-590,1-1 0,1 0 0,1 0 0,1-1 1,21 32-1,-29-50 205,-1 1 1,1-1 0,0 0-1,0 1 1,0-1-1,0 0 1,0 0-1,1-1 1,-1 1-1,1 0 1,2 1-1,2-5-399</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0.807"/>
    </inkml:context>
    <inkml:brush xml:id="br0">
      <inkml:brushProperty name="width" value="0.05" units="cm"/>
      <inkml:brushProperty name="height" value="0.05" units="cm"/>
    </inkml:brush>
  </inkml:definitions>
  <inkml:trace contextRef="#ctx0" brushRef="#br0">0 8 19444,'0'-1'47,"0"1"0,0 0 0,0-1 1,1 1-1,-1-1 0,0 1 0,0 0 0,0-1 0,0 1 0,0 0 0,1 0 0,-1-1 0,0 1 1,0 0-1,1-1 0,-1 1 0,0 0 0,0 0 0,1 0 0,-1-1 0,0 1 0,1 0 0,-1 0 0,0 0 1,1 0-1,-1-1 0,0 1 0,1 0 0,-1 0 0,0 0 0,1 0 0,-1 0 0,0 0 0,1 0 1,-1 0-1,0 0 0,1 0 0,-1 0 0,0 0 0,1 1 0,7 15 715,0 32-31,-7-45-577,14 244 1821,-12-147-1764,25 153 1,-27-249-234,1 8 46,1 0 1,0-1-1,0 1 0,10 20 0,-12-31-31,0 1 0,0 0-1,0-1 1,0 1 0,0-1-1,1 1 1,-1-1 0,0 1-1,1-1 1,-1 0 0,1 0-1,0 0 1,-1 0 0,1 0-1,3 1 1,-3-1-26,0-1 1,0 0-1,0 0 1,0 0-1,0 0 1,-1 0-1,1-1 1,0 1-1,0-1 1,0 1-1,0-1 1,-1 1-1,1-1 1,0 0-1,-1 0 1,1 0-1,0 0 1,-1 0-1,3-3 1,12-10-501,-1-2 0,0 0 0,-1-1 0,-1 0 0,20-33 0,-10 10-201</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1.304"/>
    </inkml:context>
    <inkml:brush xml:id="br0">
      <inkml:brushProperty name="width" value="0.05" units="cm"/>
      <inkml:brushProperty name="height" value="0.05" units="cm"/>
    </inkml:brush>
  </inkml:definitions>
  <inkml:trace contextRef="#ctx0" brushRef="#br0">55 60 14587,'0'-1'90,"0"1"-1,0-1 1,-1 1 0,1 0-1,0-1 1,-1 1 0,1-1-1,0 1 1,-1 0 0,1-1-1,0 1 1,-1 0 0,1-1-1,-1 1 1,1 0 0,-1-1-1,1 1 1,-1 0 0,1 0-1,-1 0 1,1 0 0,-1-1-1,1 1 1,-1 0 0,1 0-1,-1 0 1,1 0 0,-1 0-1,1 0 1,-1 0 0,1 1-1,-1-1 1,1 0 0,-1 0-1,-1 1 104,1 0-1,-1 0 1,1 0 0,0 1-1,-1-1 1,1 0-1,0 0 1,0 1-1,0-1 1,-2 3-1,0 4 338,-1-1 0,1 0 0,0 1 0,-2 8 0,3-4-341,0-1 1,1 1 0,1 0-1,0 0 1,0 0 0,2 0-1,-1-1 1,1 1 0,5 15-1,-5-22-173,0 0-1,0 0 1,0 0-1,0-1 1,1 1-1,0-1 1,0 0-1,0 0 0,0 0 1,7 6-1,-8-8-8,1 0-1,-1-1 1,1 1-1,0 0 0,0-1 1,0 0-1,0 0 1,0 0-1,0 0 0,1 0 1,-1 0-1,0-1 1,0 0-1,0 1 1,1-1-1,-1 0 0,0-1 1,4 0-1,0-1 1,-1 0 0,1 0 0,-1-1 0,0 0 0,0 0-1,0 0 1,0-1 0,-1 0 0,0 0 0,1-1 0,-1 1 0,-1-1-1,1 0 1,-1-1 0,0 1 0,6-10 0,4-8 126,-2 0-1,19-47 1,-26 55-52,7-13 198,-11 28-274,-1-1 1,0 1-1,0 0 0,0 0 0,0 0 0,0 0 0,1 0 1,-1 0-1,0 0 0,0 1 0,0-1 0,0 0 1,1 0-1,-1 0 0,0 0 0,0 0 0,0 0 1,0 0-1,0 0 0,0 0 0,1 0 0,-1 0 1,0 0-1,0 1 0,0-1 0,0 0 0,0 0 1,0 0-1,0 0 0,0 0 0,1 0 0,-1 1 1,0-1-1,0 0 0,0 0 0,0 0 0,0 0 1,0 1-1,0-1 0,0 0 0,0 0 0,0 0 1,0 0-1,0 0 0,0 1 0,0-1 0,0 0 0,0 0 1,0 0-1,2 11 71,2 21 70,0-3-78,1 1 0,14 47 0,-18-75-68,-1 0 0,1-1 1,-1 1-1,1 0 0,0-1 1,0 1-1,0 0 0,0-1 0,0 1 1,0-1-1,0 1 0,0-1 1,0 0-1,1 0 0,-1 1 1,1-1-1,-1 0 0,3 1 1,-3-2-2,-1 0 1,1 0 0,0 0 0,0 0-1,0 0 1,0 0 0,0 0 0,0 0-1,0-1 1,0 1 0,0 0 0,0-1-1,-1 1 1,1 0 0,0-1 0,0 1-1,0-1 1,-1 0 0,1 1 0,0-1-1,-1 1 1,1-1 0,0 0 0,0-1-1,3-3-2,-1 0 0,0 0-1,0-1 1,0 1-1,-1-1 1,0 0 0,0 1-1,3-13 1,-1-31-33,-4 46 33,0 0 1,0-1 0,0 1-1,0 0 1,0 0 0,-1 0-1,0 0 1,0 0-1,1 0 1,-2 0 0,1 0-1,0 1 1,-2-4 0,2 5 1,1 1 1,-1-1-1,1 1 0,-1-1 1,1 1-1,-1 0 1,0-1-1,1 1 1,-1 0-1,0-1 1,1 1-1,-1 0 1,0 0-1,1 0 1,-1-1-1,0 1 1,1 0-1,-1 0 1,0 0-1,1 0 1,-1 0-1,0 0 1,0 0-1,1 1 0,-1-1 1,0 0-1,1 0 1,-1 0-1,0 1 1,1-1-1,-1 0 1,1 1-1,-1-1 1,1 1-1,-1-1 1,0 1-1,1-1 1,-1 1-1,1-1 1,0 1-1,-1-1 1,1 1-1,-1-1 0,1 1 1,0 0-1,0-1 1,-1 1-1,1 1 1,-3 2-3,1 1 1,-1 0-1,1 0 1,-2 9-1,3-13 3,1 0 0,-1 1 0,1-1 0,0 0 0,0 0-1,-1 0 1,1 0 0,0 0 0,0 1 0,0-1 0,0 0 0,0 0 0,0 0 0,1 0 0,-1 1 0,1 0 0,-1-2 0,1 0 1,-1 0-1,1 0 1,0-1-1,-1 1 1,1 0 0,-1 0-1,1-1 1,-1 1-1,1 0 1,-1-1-1,1 1 1,-1-1 0,1 1-1,-1 0 1,0-1-1,1 1 1,-1-1-1,1 1 1,-1-2 0,26-36 25,-26 37-26,23-39-39,-15 23-257,1 1-1,1 1 1,1-1-1,18-20 1,-21 32-465,-5 9-818,-3-4 1518,0-1-1,0 0 0,0 0 0,0 0 1,0 1-1,0-1 0,0 0 0,0 0 1,0 0-1,0 1 0,0-1 0,0 0 1,0 0-1,0 0 0,0 0 0,0 1 1,0-1-1,0 0 0,1 0 0,-1 0 1,0 0-1,0 1 0,0-1 0,0 0 1,0 0-1,0 0 0,1 0 0,-1 0 1,0 0-1,0 0 0,0 0 0,0 1 1,1-1-1,-1 0 0,0 0 0,0 0 1,0 0-1,1 0 0,-1 0 0,0 0 1,0 0-1,0 0 0,1 0 0,-1 0 1,0 0-1,0 0 0,0 0 0,0 0 1,1 0-1,-1-1 0,0 1 0,0 0 1,8-6-470</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1.895"/>
    </inkml:context>
    <inkml:brush xml:id="br0">
      <inkml:brushProperty name="width" value="0.05" units="cm"/>
      <inkml:brushProperty name="height" value="0.05" units="cm"/>
    </inkml:brush>
  </inkml:definitions>
  <inkml:trace contextRef="#ctx0" brushRef="#br0">127 135 19916,'-25'10'1431,"15"-6"-852,-1 0 0,0 2 0,-16 10-1,23-14-500,1 1-1,0 0 1,0 0-1,0 0 1,0 0-1,1 1 0,-1-1 1,1 1-1,0 0 1,0-1-1,0 1 1,0 0-1,1 0 1,-2 5-1,2-5-56,0 0-1,0 1 1,1-1 0,-1 0-1,1 0 1,0 0 0,0 1 0,0-1-1,1 0 1,-1 0 0,1 0-1,2 7 1,-2-9-19,0 0 0,0 0 0,1 0 0,-1 0 1,0 0-1,1-1 0,-1 1 0,1-1 0,0 1 0,-1-1 0,1 1 0,0-1 1,0 0-1,0 0 0,0 0 0,0 0 0,0 0 0,0 0 0,0-1 0,0 1 0,0-1 1,0 1-1,1-1 0,-1 0 0,4 0 0,40 0-6,-31-1 0,0 1 0,0 0 0,1 1-1,28 6 1,-39-5 4,-1-1 0,1 1 0,0 0 0,-1 1 0,1-1 0,-1 1 0,0 0 0,0 0 0,0 0 0,0 0 0,-1 1 0,1-1 0,-1 1 0,0 0 0,0 0 0,0 0 0,0 1 0,-1-1 0,3 7 0,0 3 36,-1-1-1,0 1 1,-1 0 0,-1 0 0,0 0 0,-1 0-1,0 14 1,-2-7 129,0-1-1,-1 0 1,-1-1 0,-7 27-1,9-44-130,-1 6 82,-1-1 1,1 0 0,-8 13 0,10-19-103,-1 0 0,1 0 0,0 0 1,-1-1-1,1 1 0,-1 0 1,1 0-1,-1-1 0,1 1 1,-1 0-1,0-1 0,1 1 0,-1-1 1,0 1-1,0-1 0,1 1 1,-1-1-1,0 0 0,0 1 1,0-1-1,0 0 0,1 1 0,-1-1 1,0 0-1,0 0 0,0 0 1,0 0-1,0 0 0,0 0 1,1 0-1,-1 0 0,0 0 1,0 0-1,0-1 0,0 1 0,0 0 1,1-1-1,-1 1 0,0 0 1,0-1-1,0 1 0,1-1 1,-2 0-1,-1-3-3,-1 0 0,1 1-1,0-2 1,1 1 0,-1 0 0,1 0 0,-1-1 0,1 1 0,1-1 0,-1 0 0,1 1-1,0-1 1,0 0 0,0 0 0,0 0 0,1-8 0,-1-3-34,2-1-1,0 0 1,5-28 0,-2 27 0,1 1 1,1-1-1,1 1 1,0 0-1,10-17 1,53-77-102,-50 84 104,-2 0-1,-1-2 0,-1 0 0,19-51 0,-32 71 34,0-1 0,-1 0 0,1-14 0,-3 22-6,1 0 1,-1 0 0,0 1-1,0-1 1,0 0-1,0 0 1,0 0 0,0 0-1,-1 0 1,1 1 0,-1-1-1,1 0 1,-1 0 0,1 0-1,-1 1 1,0-1 0,0 0-1,0 1 1,0-1 0,0 1-1,-1-1 1,1 1 0,0 0-1,-3-3 1,3 4-2,0 0 0,-1-1 0,1 1 0,0 0-1,0 0 1,-1 0 0,1 0 0,0 0 0,0 0 0,0 0 0,-1 0 0,1 1 0,0-1 0,0 0 0,0 1 0,0-1-1,-1 1 1,1-1 0,0 1 0,0 0 0,0-1 0,0 1 0,0 0 0,0 0 0,1-1 0,-2 2 0,-20 26 94,17-18-81,1-1-1,-1 1 1,2 0 0,-1 0 0,1 0-1,1 0 1,0 0 0,0 1 0,1 10-1,0-15-59,1 0 0,0 0-1,1 0 1,-1 0-1,1 0 1,0 0 0,1 0-1,0-1 1,0 1 0,0 0-1,0-1 1,1 1-1,0-1 1,0 0 0,0 0-1,1 0 1,4 5-1,-5-8-20,0 0 0,0 0-1,-1 0 1,2 0 0,-1-1-1,0 1 1,0-1-1,0 0 1,1 0 0,-1 0-1,0 0 1,1-1-1,-1 1 1,1-1 0,-1 0-1,1 0 1,-1 0 0,1 0-1,-1-1 1,1 1-1,-1-1 1,0 0 0,1 0-1,-1 0 1,0-1-1,5-2 1,27-15-381</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5.455"/>
    </inkml:context>
    <inkml:brush xml:id="br0">
      <inkml:brushProperty name="width" value="0.05" units="cm"/>
      <inkml:brushProperty name="height" value="0.05" units="cm"/>
    </inkml:brush>
  </inkml:definitions>
  <inkml:trace contextRef="#ctx0" brushRef="#br0">33 33 21797,'66'100'628,"-5"-11"-178,-53-75-379,0 0 1,-1 1 0,-1 0 0,7 23 0,-11-27 15,0 0 0,0 0 0,-2 0 0,1 0 0,-1 0 0,-1 1 0,0-1 0,0 0 0,-1 0 0,0 0 0,-1 0 0,-1-1 0,0 1 0,0-1 0,-1 0 0,0 0 0,0 0 0,-2 0 0,1-1 0,-1 0 0,-13 13 0,18-20-52,0 0 0,0 0 0,-1 0 0,1 0 0,-1 0 1,0-1-1,1 1 0,-1-1 0,0 0 0,0 0 0,0 0 0,0 0 0,0 0 0,0 0 0,0-1 0,0 1 0,0-1 0,0 0 1,0 0-1,0 0 0,0-1 0,0 1 0,0-1 0,-5-1 0,5 1-13,-1-1 0,1 0 0,0 0 0,0 0 0,0-1 0,0 1 0,0-1 0,0 0 0,0 1 0,1-1 0,0 0 0,-1-1 0,1 1 0,0 0 0,1-1 1,-1 1-1,1-1 0,-1 1 0,0-7 0,0 4-7,0-1 0,1 0-1,0 0 1,1 0 0,0 0 0,0 0 0,0 0 0,1 0 0,0 1 0,0-1 0,0 0 0,1 0 0,0 1 0,1-1 0,-1 1 0,1 0 0,1-1 0,-1 1-1,1 1 1,0-1 0,0 0 0,6-5 0,10-8 59,1 1 0,0 0 0,1 1 0,31-17 0,-12 8 54,-27 16-76,4-1 29,0-2-1,19-18 1,-33 28-61,-1 1-1,-1-1 1,1 0 0,0 0 0,-1 0 0,0 0 0,1-1 0,-1 1 0,-1-1 0,1 1 0,0-1 0,-1 0 0,0 0 0,0 1 0,0-1 0,0 0-1,0 0 1,-1-8 0,0 10-3,-1-1-1,1 0 0,-1 0 0,0 0 0,0 1 1,0-1-1,-1 0 0,1 1 0,0-1 1,-1 1-1,0 0 0,0-1 0,1 1 0,-5-4 1,1 2 6,0 1 1,0-1-1,0 1 0,0 0 1,-1 0-1,-9-3 1,-2 1 11,0 0-1,0 2 1,0 0 0,-19-1 0,22 4-34,0 0 1,0 1-1,-16 3 1,-24 1-1495,54-5 1494,-1 0 1,1 0-1,0 0 1,0 1-1,0-1 1,0 0-1,0 0 0,-1 0 1,1 0-1,0 0 1,0 0-1,0 0 1,0 0-1,0 0 1,0 0-1,-1 0 1,1 0-1,0 0 0,0 0 1,0 0-1,0 0 1,0 0-1,-1 0 1,1 0-1,0-1 1,0 1-1,0 0 1,0 0-1,0 0 0,0 0 1,-1 0-1,1 0 1,0 0-1,0 0 1,0 0-1,0-1 1,0 1-1,0 0 1,0 0-1,0 0 0,0 0 1,0 0-1,0 0 1,0-1-1,-1 1 1,1 0-1,0 0 1,0 0-1,0 0 1,0 0-1,0-1 0,0 1 1,0 0-1,0 0 1,0 0-1,1 0 1,-1 0-1,0-1 1,0 1-1,0 0 1,0 0-1,0 0 0,0 0 1,0 0-1,7-6-250,5 1-80</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6.081"/>
    </inkml:context>
    <inkml:brush xml:id="br0">
      <inkml:brushProperty name="width" value="0.05" units="cm"/>
      <inkml:brushProperty name="height" value="0.05" units="cm"/>
    </inkml:brush>
  </inkml:definitions>
  <inkml:trace contextRef="#ctx0" brushRef="#br0">0 87 15931,'12'-11'850,"1"0"-1,0 1 0,0 1 1,1 0-1,0 1 0,1 1 1,24-10-1,-37 16-788,0 0 0,0 1 0,1-1 1,-1 1-1,0-1 0,0 1 0,0 0 0,0 0 0,1 0 0,-1 0 0,0 0 0,0 0 0,0 1 1,1-1-1,-1 1 0,0-1 0,0 1 0,0 0 0,0 0 0,0 0 0,0 0 0,0 0 0,0 0 0,-1 1 1,1-1-1,0 1 0,-1-1 0,1 1 0,-1 0 0,1-1 0,-1 1 0,0 0 0,0 0 0,0 0 1,0 0-1,0 0 0,0 0 0,-1 0 0,1 0 0,0 3 0,1 6 37,0 0-1,-1-1 1,-1 1 0,0 0 0,0 0-1,-3 21 1,-1-8 151,-1-1 0,-1 0 0,-1 0-1,-1-1 1,-1 1 0,0-2 0,-18 28 0,30-51-225,-1 0 0,0 0 0,1 0 0,-1 0 0,1 1 0,-1-1 0,1 1 1,0-1-1,0 1 0,0 0 0,0 0 0,0 1 0,0-1 0,4 0 0,-3 0-34,0 1-1,0-1 1,0 1-1,0 0 1,0 0-1,1 0 1,-1 1 0,0-1-1,0 1 1,0 0-1,0 1 1,4 1-1,-4-1-8,0 0 0,0 1 1,0 0-1,0 0 0,-1 0 0,1 0 0,-1 0 0,0 1 0,0-1 0,0 1 0,0 0 0,-1 0 0,0 0 0,1 0 0,-2 1 0,3 6 1,-2-5 28,-1 0 1,0 0-1,0 0 1,-1 0 0,0 1-1,0-1 1,0 0 0,-1 0-1,0 0 1,0 1 0,-3 7-1,1-6 54,1 0 0,-2 0 0,1-1 0,-1 0 0,0 0 1,0 0-1,-1 0 0,0-1 0,0 1 0,-1-1 0,1-1 0,-2 1 0,1-1 0,0 0 0,-1 0 0,0-1 0,0 0 0,0 0 0,-10 3 0,15-6-107,1-1-1,0 1 1,-1-1 0,1 0-1,-1 1 1,1-1 0,-1 0-1,1 0 1,-1 0-1,1 0 1,-1 0 0,1-1-1,-1 1 1,1 0 0,-1-1-1,1 1 1,0-1-1,-1 1 1,1-1 0,0 0-1,-1 0 1,1 1 0,0-1-1,0 0 1,0 0-1,-2-2 1,2 2 5,1-1-1,-1 1 1,1 0-1,-1 0 1,1 0-1,0 0 1,-1-1 0,1 1-1,0 0 1,0 0-1,0-1 1,0 1 0,0 0-1,0 0 1,1-1-1,-1 1 1,0 0-1,0 0 1,1 0 0,-1 0-1,1-1 1,-1 1-1,1 0 1,0 0-1,-1 0 1,1 0 0,0 0-1,0 0 1,0 0-1,-1 1 1,1-1-1,2-1 1,11-9-567</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6.733"/>
    </inkml:context>
    <inkml:brush xml:id="br0">
      <inkml:brushProperty name="width" value="0.05" units="cm"/>
      <inkml:brushProperty name="height" value="0.05" units="cm"/>
    </inkml:brush>
  </inkml:definitions>
  <inkml:trace contextRef="#ctx0" brushRef="#br0">693 17 9394,'-34'-6'557,"-1"1"0,1 2 1,-1 1-1,-44 3 0,63 1-365,0 0 0,0 1 0,0 1 0,1 0 0,0 1 0,0 1-1,0 0 1,0 1 0,1 1 0,0 0 0,-19 15 0,11-4 29,1 1 0,1 1 0,0 1-1,2 1 1,-28 44 0,24-29 103,2 1 1,1 0-1,-16 51 0,27-61-175,0 1 0,2 0 0,1 0 0,2 0 0,1 0 0,1 1 0,2-1 0,0 0-1,3 0 1,0 1 0,17 55 0,-12-56-130,2-1 0,1 0 0,1 0 0,1-2 0,2 1-1,1-2 1,1 0 0,1-1 0,1-1 0,1-1 0,36 30 0,-45-43-14,0-2 0,1 1-1,0-2 1,0 1 0,1-2 0,0 0 0,0 0 0,0-2 0,1 0 0,0 0 0,0-1 0,-1-1 0,2-1-1,-1 0 1,0-1 0,0 0 0,0-1 0,0-1 0,0-1 0,0 0 0,0 0 0,-1-2 0,0 0 0,24-12-1,-3-2 200,-2-2 0,0-2 0,-2-1 0,0-1 0,50-55 0,-48 42 87,-2-1 1,-1-1-1,-2-2 1,28-57-1,-31 47 25,-3 0 1,-1-2-1,18-82 0,-32 106-228,-1-1 0,-2 0-1,-1 0 1,-2 0 0,0-1 0,-3 1-1,-9-61 1,8 78-95,-1 1 0,0 0-1,-1 0 1,0 1 0,-1 0 0,-8-14-1,10 19-14,-1 1 0,1 0-1,-1 1 1,-1-1-1,1 1 1,-1 0-1,1 0 1,-2 0-1,1 1 1,0 0-1,-1 0 1,-10-4-1,6 5-76,0 0-1,0 0 1,0 1-1,0 1 0,0 0 1,0 0-1,-1 1 0,1 0 1,0 1-1,-1 0 1,1 1-1,-20 6 0,-8 5-492,1 2 0,-44 23 0,38-17 336,-4 0-247</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7.482"/>
    </inkml:context>
    <inkml:brush xml:id="br0">
      <inkml:brushProperty name="width" value="0.05" units="cm"/>
      <inkml:brushProperty name="height" value="0.05" units="cm"/>
    </inkml:brush>
  </inkml:definitions>
  <inkml:trace contextRef="#ctx0" brushRef="#br0">1 14 24117,'0'-14'1376,"9"46"-735,2 11-153,-3 8-192,-1 4-200,-2 1-32,1-5-16,-2 4-16,1-6-8,-3-3-24,1-9-184,-2-8-176,-1-9-496,0-7-313,0-11 1313,-7 4-432,-9-9-184,-2-3-160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7.847"/>
    </inkml:context>
    <inkml:brush xml:id="br0">
      <inkml:brushProperty name="width" value="0.05" units="cm"/>
      <inkml:brushProperty name="height" value="0.05" units="cm"/>
    </inkml:brush>
  </inkml:definitions>
  <inkml:trace contextRef="#ctx0" brushRef="#br0">6 0 19964,'-3'5'1457,"1"4"-1257,4-2-312,5 1-160,4-2 472,3-1-232,2-1-192</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011"/>
    </inkml:context>
    <inkml:brush xml:id="br0">
      <inkml:brushProperty name="width" value="0.05" units="cm"/>
      <inkml:brushProperty name="height" value="0.05" units="cm"/>
    </inkml:brush>
  </inkml:definitions>
  <inkml:trace contextRef="#ctx0" brushRef="#br0">38 682 15275,'0'1'204,"1"0"0,0 1 0,0-1 1,1 0-1,-1 0 0,0 0 0,0 0 0,1 0 0,-1 0 0,0 0 0,1 0 0,-1 0 0,1-1 0,-1 1 0,1 0 0,-1-1 0,1 1 0,-1-1 0,1 0 0,0 0 0,-1 1 1,1-1-1,0 0 0,-1 0 0,1-1 0,-1 1 0,3-1 0,8 0 690,-1-1 1,18-6-1,-28 8-840,32-11 947,-1-1-1,0-1 0,35-22 0,-31 14-1048,-1-3-1,41-33 1,-73 54 170,14-14-2308,-17 17 2115,1-1-1,-1 1 1,0-1 0,0 1-1,0-1 1,1 1 0,-1 0-1,0-1 1,0 1 0,0-1-1,0 1 1,0-1 0,0 1-1,0-1 1,0 1 0,0-1-1,0 1 1,0 0 0,0-1-1,0 1 1,0-1-1,0 1 1,-1-1 0,1 1-1,0-1 1,0 1 0,-1 0-1,1-1 1,0 1 0,0 0-1,-1-1 1,1 1 0,0 0-1,-1-1 1,1 1 0,0 0-1,-1-1 1,1 1 0,-1 0-1,1 0 1,-1 0-1,1-1 1,0 1 0,-1 0-1,1 0 1,-1 0 0,-16-5-981,-5-1-185</inkml:trace>
  <inkml:trace contextRef="#ctx0" brushRef="#br0" timeOffset="1">12 138 19804,'-11'-18'1961,"11"1"-1153,11 5-296,13 1 984,4 0-263,7 1-441,6 1-208,4-2-312,0 2-112,-5 1-384,-3 0-280,-5 4-769,-4-2 1882,-10 3-825,-4 3-129,-5 0-47</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508"/>
    </inkml:context>
    <inkml:brush xml:id="br0">
      <inkml:brushProperty name="width" value="0.05" units="cm"/>
      <inkml:brushProperty name="height" value="0.05" units="cm"/>
    </inkml:brush>
  </inkml:definitions>
  <inkml:trace contextRef="#ctx0" brushRef="#br0">20 0 17212,'1'1'130,"1"0"1,-1 0 0,0-1 0,1 1-1,-1 0 1,0 0 0,0 0-1,0 1 1,1-1 0,-1 0-1,0 0 1,-1 1 0,1-1 0,0 0-1,0 1 1,0-1 0,-1 1-1,1-1 1,-1 1 0,1-1 0,-1 1-1,0-1 1,1 1 0,-1 0-1,0-1 1,0 3 0,0 2 210,3 6 155,20 124 2763,50 177-2149,-70-305-1081,13 38 144,-15-43-151,0 0-1,0-1 1,0 1 0,1 0-1,-1-1 1,1 1 0,0-1-1,0 0 1,0 0 0,0 0 0,0 0-1,4 3 1,-6-5-18,0 0 1,1 0-1,-1 0 0,0 0 1,0 0-1,1 0 0,-1 0 0,0 0 1,0 0-1,1 0 0,-1 0 1,0 0-1,0 0 0,1 0 1,-1 0-1,0 0 0,0 0 1,1 0-1,-1 0 0,0 0 1,0 0-1,0-1 0,1 1 1,-1 0-1,0 0 0,0 0 0,0 0 1,0-1-1,1 1 0,-1 0 1,0 0-1,0 0 0,0-1 1,0 1-1,0 0 0,0 0 1,0-1-1,1 1 0,-1 0 1,0 0-1,0 0 0,0-1 0,0 1 1,0 0-1,0 0 0,0-1 1,0 1-1,0-15 137,-2 5-82,0 0 1,-1 0-1,0 0 1,-1 0-1,0 0 0,0 1 1,-9-14-1,-1 1 80,-33-39 1,40 53-107,0 0 1,0 0 0,-1 1 0,0 0 0,0 1 0,-1 0 0,0 0 0,-18-8 0,27 14-32,-1-1-1,1 1 1,0 0-1,0 0 1,0 0-1,0 0 1,0 0-1,0 0 1,-1 0-1,1-1 1,0 1 0,0 0-1,0 0 1,0 0-1,-1 0 1,1 0-1,0 0 1,0 0-1,0 0 1,0 0 0,-1 0-1,1 0 1,0 0-1,0 0 1,0 0-1,0 0 1,-1 0-1,1 0 1,0 0 0,0 0-1,0 0 1,0 0-1,-1 1 1,1-1-1,0 0 1,0 0-1,0 0 1,0 0 0,0 0-1,-1 0 1,1 0-1,0 1 1,0-1-1,5 8 44,12 9 11,-10-13-200,1 0-1,0-1 0,1 1 0,-1-1 1,0-1-1,1 0 0,-1 0 1,1-1-1,16 1 0,-2-1-637,1-2 0,33-5 1,-16-3 158,0-5-228</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915"/>
    </inkml:context>
    <inkml:brush xml:id="br0">
      <inkml:brushProperty name="width" value="0.05" units="cm"/>
      <inkml:brushProperty name="height" value="0.05" units="cm"/>
    </inkml:brush>
  </inkml:definitions>
  <inkml:trace contextRef="#ctx0" brushRef="#br0">54 1 18332,'0'0'78,"0"0"0,-1 0 0,1 0 1,0 0-1,-1 0 0,1 0 0,0 0 0,-1 0 0,1 0 1,0 0-1,0 0 0,-1 0 0,1 0 0,0 0 0,-1 0 1,1 0-1,0 0 0,-1 1 0,1-1 0,0 0 0,0 0 1,-1 0-1,1 0 0,0 1 0,-1-1 0,1 0 0,0 0 1,0 0-1,0 1 0,-1-1 0,1 0 0,0 1 0,0-1 1,0 0-1,0 0 0,0 1 0,-1-1 0,1 1 0,-10 14 596,4-3-307,1 0-1,0 0 1,1 1 0,0 0-1,1 0 1,1 0 0,0 0-1,0 0 1,1 1-1,1-1 1,1 0 0,3 24-1,-4-36-360,0 0 0,0 0-1,0 0 1,1 0-1,-1 0 1,0-1 0,1 1-1,-1 0 1,1 0-1,-1 0 1,1 0-1,0 0 1,-1 0 0,1-1-1,0 1 1,-1 0-1,1-1 1,1 2 0,-1-2-4,-1 0 1,1 0-1,0 0 0,-1 0 1,1 1-1,0-1 1,-1 0-1,1 0 1,0-1-1,-1 1 1,1 0-1,0 0 1,-1 0-1,1 0 1,0 0-1,-1-1 1,1 1-1,0 0 1,-1-1-1,2 0 0,1-1 4,0-1 0,0 1-1,0-1 1,-1 0-1,1 0 1,-1 0 0,5-7-1,2-10 102,-1 0 0,-1 0-1,-1 0 1,7-34 0,1-7 418,-8 127 87,-5-23-575,11 129 37,-11-165-79,-1-6-7,0 1 0,0 0 0,0-1 0,1 1 0,-1-1 0,0 0 0,1 1 0,-1-1 0,1 1 0,-1-1 0,1 1 0,0-1 1,-1 0-1,1 0 0,0 1 0,2 1 0,-3-3-12,0 0 0,1 0 0,-1 0 1,0 0-1,0 0 0,0 0 0,1 0 0,-1 0 1,0 0-1,0 0 0,1 0 0,-1 0 0,0 0 1,0 0-1,0 0 0,1 0 0,-1-1 0,0 1 1,0 0-1,0 0 0,1 0 0,-1 0 0,0 0 1,0-1-1,0 1 0,0 0 0,1 0 0,-1 0 1,0 0-1,0-1 0,0 1 0,0 0 0,0 0 1,0-1-1,0 1 0,1 0 0,-1 0 0,0 0 1,0-1-1,0 1 0,3-13-565,-2 13 507,10-69-709,-5 21 301</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9.364"/>
    </inkml:context>
    <inkml:brush xml:id="br0">
      <inkml:brushProperty name="width" value="0.05" units="cm"/>
      <inkml:brushProperty name="height" value="0.05" units="cm"/>
    </inkml:brush>
  </inkml:definitions>
  <inkml:trace contextRef="#ctx0" brushRef="#br0">0 46 19756,'2'-8'1364,"-2"6"-1085,0-1 1,1 1-1,-1 0 0,1-1 1,-1 1-1,1-1 1,0 1-1,0 0 0,0 0 1,0-1-1,1 1 1,-1 0-1,1 0 0,2-3 1,-3 5-238,-1 0-1,0 0 1,0 0 0,1 0 0,-1 0-1,0 1 1,1-1 0,-1 0 0,0 0 0,0 0-1,1 0 1,-1 1 0,0-1 0,0 0-1,1 0 1,-1 0 0,0 1 0,0-1 0,0 0-1,0 0 1,1 1 0,-1-1 0,0 0 0,0 1-1,0-1 1,0 0 0,0 0 0,0 1-1,0-1 1,0 0 0,0 1 0,0-1 0,0 0-1,0 1 1,0-1 0,0 0 0,0 1-1,1 15 237,-1-15-186,-5 133 1162,0 59-460,7-168-742,0-2 1,1 1-1,1 0 1,2 0-1,14 40 0,-18-60-64,0 1 0,1-1 0,-1 1 0,1-1 0,0 0 0,0 0 0,4 3 0,-7-6-25,1 0-1,-1-1 1,1 1-1,-1-1 0,1 1 1,-1-1-1,1 0 1,0 1-1,-1-1 0,1 1 1,0-1-1,-1 0 0,1 0 1,0 1-1,-1-1 1,1 0-1,0 0 0,-1 0 1,1 0-1,0 0 1,0 0-1,-1 0 0,1 0 1,0 0-1,-1 0 0,1 0 1,0 0-1,0-1 1,-1 1-1,1 0 0,0 0 1,-1-1-1,1 1 1,-1 0-1,1-1 0,0 1 1,-1-1-1,1 1 0,-1-1 1,1 1-1,-1-1 1,1 1-1,-1-1 0,0 0 1,1 1-1,-1-1 1,0 1-1,1-1 0,-1 0 1,0 1-1,0-1 0,1 0 1,-1 0-1,2-6-331,-1 1 0,0 0 0,0-1-1,0 1 1,-1 0 0,0-1 0,0 1 0,0-1-1,-1 1 1,0 0 0,-1-1 0,-1-7 0,-5-10-826</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0.145"/>
    </inkml:context>
    <inkml:brush xml:id="br0">
      <inkml:brushProperty name="width" value="0.05" units="cm"/>
      <inkml:brushProperty name="height" value="0.05" units="cm"/>
    </inkml:brush>
  </inkml:definitions>
  <inkml:trace contextRef="#ctx0" brushRef="#br0">1 1 17116,'1'4'6513,"3"17"-4349,1 30-1194,-4 8-457,2 0 1,2-1-1,23 100 1,-11-102-312,-16-53-197,1 1 0,-1-1 1,1 0-1,-1 0 0,1 1 0,0-1 0,0 0 1,1-1-1,-1 1 0,1 0 0,-1-1 0,1 1 0,3 2 1,-5-5-23,0 0 1,0 1-1,-1-1 1,1 0 0,0 0-1,0 0 1,0 1 0,0-1-1,0 0 1,0 0-1,0 0 1,-1 0 0,1-1-1,0 1 1,0 0 0,0 0-1,0 0 1,0-1-1,-1 1 1,1 0 0,0-1-1,0 1 1,0-1 0,-1 1-1,1-1 1,0 1-1,-1-1 1,1 0 0,0 1-1,-1-1 1,1 0 0,-1 1-1,1-1 1,-1 0-1,1 0 1,-1-1 0,14-34-684,-13 34 656,18-100-1881,-15 75 1290,1 0-1,1 1 1,16-46 0,-22 72 636,0-1 0,0 1 1,0-1-1,1 1 0,-1-1 1,0 1-1,0-1 1,0 1-1,0 0 0,1-1 1,-1 1-1,0-1 0,1 1 1,-1-1-1,0 1 0,1 0 1,-1-1-1,0 1 0,1 0 1,-1-1-1,0 1 1,1 0-1,-1 0 0,1-1 1,-1 1-1,1 0 0,-1 0 1,1 0-1,-1 0 0,1 0 1,-1 0-1,1-1 1,-1 1-1,1 0 0,0 1 1,0-1 22,0 1 0,0 0 0,0 0 1,0 0-1,-1 0 0,1 0 1,0 0-1,0 0 0,-1 0 0,1 0 1,0 0-1,-1 1 0,1 0 0,14 49 832,-14-47-771,1 2 35,-1 1 16,1-1 0,0 0 0,0 1 0,6 10-1,-8-16-121,0 0 0,1-1-1,-1 1 1,1 0 0,-1 0-1,1-1 1,0 1 0,-1 0-1,1-1 1,-1 1-1,1-1 1,0 1 0,0-1-1,-1 1 1,1-1 0,0 0-1,0 1 1,0-1 0,-1 0-1,1 1 1,0-1 0,0 0-1,0 0 1,0 0 0,0 0-1,-1 0 1,1 0 0,0 0-1,0 0 1,0 0-1,0 0 1,0-1 0,0 1-1,-1 0 1,1 0 0,0-1-1,0 1 1,0-1 0,-1 1-1,1-1 1,0 1 0,-1-1-1,1 1 1,0-1 0,0-1-1,7-7 29,0 0-1,-1 0 0,0-1 1,0 0-1,-1-1 0,-1 1 1,0-1-1,5-13 0,13-28 2,-22 52-41,-1 0-1,0-1 1,0 1-1,0-1 1,0 1-1,0-1 1,0 1-1,1 0 1,-1-1-1,0 1 1,0 0-1,1-1 1,-1 1-1,0 0 1,1-1-1,-1 1 1,0 0-1,1-1 1,-1 1-1,0 0 1,1 0-1,-1-1 1,0 1-1,1 0 1,-1 0-1,1 0 1,-1 0-1,1 0 1,-1 0 0,0 0-1,1-1 1,-1 1-1,1 0 1,0 1-1,0-1 3,-1 1 0,1 0 0,0 0 0,-1 0 0,1 0 0,-1 0 0,1 0-1,-1 0 1,0 0 0,1 0 0,-1 0 0,0 0 0,0 2 0,5 49 117,-5-45-87,0 1-9,4 62 409,14 75 0,-14-124-333,1 0 0,1 0 1,1 0-1,0 0 1,2-1-1,0-1 1,23 35-1,-16-31-56,0-3-25,-2 0-1,-1 2 1,20 40 0,-30-55-10,-1 0 1,0 0 0,0 0-1,0 0 1,-1 0 0,0 1-1,-1-1 1,1 0-1,-1 1 1,-1-1 0,1 0-1,-2 0 1,1 0-1,0 1 1,-1-1 0,-1 0-1,-5 11 1,6-12 19,-1-1 0,0 0-1,-1 0 1,1 0 0,-1-1 0,0 1 0,0-1 0,0 0-1,-8 5 1,10-7-11,0-1 0,0 1-1,-1-1 1,1 0 0,-1 0-1,1 0 1,-1 0 0,1 0-1,-1 0 1,0-1 0,1 0-1,-1 1 1,0-1 0,0 0-1,1 0 1,-1 0 0,0-1 0,1 1-1,-1-1 1,0 1 0,1-1-1,-5-2 1,1-1 12,0 1 1,0-2-1,1 1 0,-1 0 1,1-1-1,1 0 1,-1-1-1,1 1 0,-1-1 1,2 1-1,-1-1 0,1 0 1,0-1-1,0 1 1,0-1-1,-3-13 0,0-3 24,1-2 0,1 1 0,-2-37 0,5 43-84,1-1-1,0 0 1,1 1-1,1-1 0,1 1 1,1-1-1,1 1 1,0 0-1,1 0 0,1 1 1,0 0-1,2 0 1,0 1-1,13-19 0,6-2-679,-5 7 367,21-36 0,-18 22-17</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9.685"/>
    </inkml:context>
    <inkml:brush xml:id="br0">
      <inkml:brushProperty name="width" value="0.05" units="cm"/>
      <inkml:brushProperty name="height" value="0.05" units="cm"/>
    </inkml:brush>
  </inkml:definitions>
  <inkml:trace contextRef="#ctx0" brushRef="#br0">305 65 10194,'44'-25'2721,"-41"23"-2256,0 0-1,0 0 1,0-1-1,-1 1 0,1-1 1,-1 1-1,1-1 0,-1 0 1,0 0-1,0 0 1,2-5-1,-4 8-414,0 0 0,0 0 0,0 0 0,0 0 0,0-1 0,0 1 0,0 0 0,0 0 0,0 0 0,0 0 0,0 0 0,0-1 0,0 1 0,0 0-1,0 0 1,0 0 0,0 0 0,0 0 0,0 0 0,0-1 0,-1 1 0,1 0 0,0 0 0,0 0 0,0 0 0,0 0 0,0 0 0,0 0 0,0 0 0,-1 0 0,1-1 0,0 1 0,0 0 0,0 0 0,0 0 0,0 0 0,0 0 0,-1 0 0,1 0 0,0 0 0,0 0 0,0 0 0,0 0 0,0 0 0,-1 0 0,1 0 0,0 0-1,0 0 1,0 0 0,-11 2 1071,-6 3-240,0 1 0,0 0 0,-28 16 0,-47 33 23,92-54-901,-24 14 98,-59 40 65,75-49-171,0 1 0,0 0 0,0 0 0,1 1 0,0 0 0,-11 17 0,15-13-113,10-10 27,19-9-30,-14 2 76,2 2 12,0 0 0,0 1-1,1 1 1,-1 0 0,0 1 0,22 2-1,-29-1 28,0 0-1,-1 0 0,1 1 0,-1 0 0,1 0 1,-1 0-1,0 1 0,0 0 0,0 0 0,0 1 1,0 0-1,-1 0 0,0 0 0,0 1 0,9 9 1,-12-11 6,0 0 0,0 0 1,0 0-1,-1 0 1,1 0-1,-1 1 0,0-1 1,0 0-1,0 1 0,0 0 1,0-1-1,-1 1 1,0-1-1,1 1 0,-1 0 1,-1-1-1,1 1 1,-1-1-1,1 1 0,-1-1 1,0 1-1,0-1 1,0 1-1,-1-1 0,1 0 1,-1 0-1,0 1 0,0-1 1,-3 3-1,-4 6 33,0-2 0,0 1 0,-1-1-1,-1 0 1,0-1 0,-15 9 0,12-7-8,-1-2 0,0 1 0,-1-2 0,0 0 0,0-1 0,-1-1 0,1 0 0,-25 4 0,40-10-66,0 0-1,0 0 0,0 0 1,0 0-1,0 0 0,0 0 1,0 0-1,0 0 1,0 0-1,0 0 0,0 0 1,0-1-1,0 1 0,0 0 1,-1-2-1,1 2 38,1 0 0,0-1 0,-1 1 0,1-1 1,0 1-1,0 0 0,-1-1 0,1 1 0,0-1 0,0 1 0,0-1 0,-1 1 0,1-1 1,0 1-1,0-1 0,0 1 0,0-1 0,0 1 0,0-1 0,0 1 0,0-2 0,1-1-13,0 0 0,0 0 0,0 0 0,0 0-1,0 0 1,1 0 0,2-4 0,9-12-249</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0.196"/>
    </inkml:context>
    <inkml:brush xml:id="br0">
      <inkml:brushProperty name="width" value="0.05" units="cm"/>
      <inkml:brushProperty name="height" value="0.05" units="cm"/>
    </inkml:brush>
  </inkml:definitions>
  <inkml:trace contextRef="#ctx0" brushRef="#br0">32 39 18012,'2'185'4170,"-6"235"-1092,2-418-2287,0-7-546,-2-14-75,-3-97 55,6-1 0,15-138-1,-12 243-223,7-45 0,-8 51-1,0 1-1,1 0 1,-1 0 0,2 0-1,-1 0 1,0 0 0,1 0-1,3-4 1,-5 8-1,0-1-1,0 1 1,0 0-1,0 0 0,1 0 1,-1 0-1,0 0 1,0 1-1,1-1 1,-1 0-1,1 1 1,-1-1-1,0 1 1,1-1-1,-1 1 1,1 0-1,-1-1 1,1 1-1,0 0 1,-1 0-1,1 0 1,-1 0-1,1 0 0,-1 0 1,1 1-1,-1-1 1,1 1-1,-1-1 1,1 1-1,-1-1 1,0 1-1,1 0 1,0 0-1,0 1-3,1-1 0,-1 0 0,0 1 0,0 0 0,0-1 0,-1 1 0,1 0 0,0 0 0,-1 0 0,1 0 0,-1 0 0,0 1-1,0-1 1,1 0 0,-2 1 0,1-1 0,0 0 0,0 4 0,-1 2 12,0-1-1,-1 0 0,0 0 1,0 0-1,-1 0 1,0 0-1,0 0 1,-1 0-1,1-1 1,-2 1-1,1-1 1,-5 7-1,-5 7 45,-1-2 0,-22 24 0,36-41-61,-2 1-33,1 0 1,-1 0 0,1 0-1,-1 0 1,0-1 0,0 1 0,1-1-1,-1 1 1,0-1 0,0 0-1,-1 0 1,1 0 0,0 0-1,0 0 1,0 0 0,-1 0 0,-4 0-1,7-1 3,0 0 0,0 0-1,-1 0 1,1 0-1,0 0 1,0 0-1,0 0 1,-1 0 0,1-1-1,0 1 1,0 0-1,0 0 1,0 0 0,-1 0-1,1 0 1,0 0-1,0-1 1,0 1-1,0 0 1,0 0 0,-1 0-1,1 0 1,0-1-1,0 1 1,0 0 0,0 0-1,0 0 1,0-1-1,0 1 1,0 0 0,0 0-1,0 0 1,0-1-1,0 1 1,0 0-1,0 0 1,0 0 0,0-1-1,0 1 1,5-13-287,10-8 231,0 5-377,4-1-50</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0.662"/>
    </inkml:context>
    <inkml:brush xml:id="br0">
      <inkml:brushProperty name="width" value="0.05" units="cm"/>
      <inkml:brushProperty name="height" value="0.05" units="cm"/>
    </inkml:brush>
  </inkml:definitions>
  <inkml:trace contextRef="#ctx0" brushRef="#br0">201 39 16107,'-1'-2'214,"-1"-1"-1,1 1 1,0 0-1,-1-1 1,1 1-1,-1 0 1,0 0-1,0 0 1,0 0-1,0 0 0,0 1 1,0-1-1,0 1 1,-1-1-1,1 1 1,0 0-1,-1 0 1,1 0-1,-1 0 1,0 0-1,1 0 0,-1 1 1,0 0-1,1-1 1,-1 1-1,0 0 1,1 0-1,-1 0 1,0 1-1,1-1 1,-1 1-1,0-1 0,1 1 1,-6 2-1,1 1-9,0 0-1,1 0 1,-1 0-1,1 1 0,0 0 1,0 1-1,1-1 0,0 1 1,0 0-1,0 0 1,0 1-1,1 0 0,-6 13 1,4-8-156,1 0 1,0 0 0,1 1-1,1-1 1,0 1 0,0 0-1,0 21 1,3-32-46,-1-1 0,1 1 0,0 0 0,0 0 0,1 0 0,-1 0 0,0-1 0,0 1 0,1 0 0,-1 0 0,1 0 0,0-1 0,-1 1 0,1 0 0,0-1 0,0 1 0,0-1 0,0 1 0,0-1 0,1 1 0,0 0 0,0-1-1,-1-1 1,1 1-1,0-1 1,-1 1 0,1-1-1,-1 0 1,1 0-1,0 0 1,-1 0-1,1 0 1,-1 0-1,1 0 1,0-1-1,-1 1 1,1 0 0,-1-1-1,1 0 1,-1 1-1,1-1 1,-1 0-1,0 1 1,1-1-1,-1 0 1,2-2-1,6-3 20,-1-1 0,0 0 0,-1-1 0,1 0 0,-1 0 0,-1 0 0,10-17 0,33-69 263,-49 93-283,6-11 70,-1 0 0,0-1 0,-1 1 0,3-15 0,-21 82 144,11-34-204,-6 70 5,8-79-13,1-1 0,0 1 0,1 0 0,1 0-1,4 18 1,-6-28-2,1 0 0,0 1-1,-1-1 1,1 0 0,0 1-1,0-1 1,1 0-1,-1 0 1,0 0 0,1 0-1,-1 0 1,1 0 0,0-1-1,0 1 1,-1 0 0,1-1-1,0 1 1,0-1 0,1 0-1,2 2 1,-2-2-42,0-1 1,0 1-1,0-1 1,1 0-1,-1 0 1,0 0-1,0 0 1,0 0 0,0-1-1,0 1 1,0-1-1,0 0 1,6-2-1,4-4-442,0 0-1,0-1 1,0 0-1,-1-1 1,15-14 0,-14 10 61,-1 0 0,11-15 0,-23 28 407,19-23-855</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1.110"/>
    </inkml:context>
    <inkml:brush xml:id="br0">
      <inkml:brushProperty name="width" value="0.05" units="cm"/>
      <inkml:brushProperty name="height" value="0.05" units="cm"/>
    </inkml:brush>
  </inkml:definitions>
  <inkml:trace contextRef="#ctx0" brushRef="#br0">0 98 20652,'7'22'3755,"-6"-16"-3263,3 9-189,-3-9-268,0 0-1,1-1 1,-1 1 0,1 0 0,1-1-1,2 6 1,-4-10-34,0 0-1,-1 0 1,1 0-1,0-1 1,0 1-1,0 0 0,-1 0 1,1-1-1,0 1 1,0-1-1,0 1 1,0-1-1,0 1 1,0-1-1,0 0 1,0 1-1,0-1 1,0 0-1,0 0 1,1 0-1,-1 0 1,0 0-1,0 0 1,0 0-1,0 0 0,0 0 1,0 0-1,0-1 1,0 1-1,0 0 1,0-1-1,0 1 1,0-1-1,0 1 1,0-1-1,0 0 1,0 1-1,0-1 1,0-1-1,61-47 75,-48 37-38,-1 1-1,1 0 1,1 0-1,32-15 0,-46 25-22,1 0-1,0 0 0,0 1 1,0-1-1,0 1 0,0-1 1,0 1-1,0 0 0,0-1 1,0 1-1,0 0 0,0 0 1,0 1-1,0-1 0,0 0 0,0 1 1,2 0-1,-3 0 4,0 0 0,1 0-1,-1 0 1,0 0 0,0 0 0,0 0 0,0 0-1,0 0 1,0 0 0,0 0 0,-1 1-1,1-1 1,0 0 0,-1 1 0,1-1 0,-1 0-1,1 1 1,-1-1 0,0 1 0,1-1-1,-1 1 1,0 2 0,0 11 142,0-12-125,-1 0 0,1 0 0,0 1 0,0-1 0,0 0 0,1 0 0,-1 0 0,1 0 0,0 0 1,-1-1-1,1 1 0,1 0 0,-1 0 0,0 0 0,3 3 0,-3-5-27,0-1 1,-1 0-1,1 0 0,0 1 1,0-1-1,0 0 0,0 0 1,-1 0-1,1 0 0,0 0 1,0 0-1,0 0 0,0 0 0,-1 0 1,1-1-1,0 1 0,0 0 1,0 0-1,0-1 0,-1 1 1,1-1-1,0 1 0,-1 0 1,1-1-1,0 1 0,-1-1 0,2 0 1,20-20 35,-19 18-29,33-38 26,-26 28-81,1 0-1,1 0 1,0 1-1,1 1 1,18-13-1,-30 23 25,0 0-1,0 1 1,1-1-1,-1 0 0,0 1 1,1-1-1,-1 1 1,1-1-1,-1 1 0,1-1 1,-1 1-1,1 0 0,-1 0 1,1 0-1,-1 0 1,1 0-1,-1 0 0,1 1 1,-1-1-1,1 0 0,-1 1 1,3 0-1,-2 0-9,-1 0-1,1 1 0,0-1 0,-1 1 1,1-1-1,-1 1 0,1 0 1,-1-1-1,0 1 0,1 0 1,-1 0-1,0 0 0,0 0 1,0 2-1,1 2-112,0 0-1,-1-1 1,0 1 0,0 0-1,0 0 1,0 0 0,-1 0-1,0 0 1,-1 0 0,1 0-1,-2 6 1,2-11 81,0-1-1,0 1 1,0-1 0,-1 1 0,1-1 0,0 0-1,0 1 1,0-1 0,0 1 0,0-1-1,0 0 1,-1 1 0,1-1 0,0 1-1,0-1 1,-1 0 0,1 1 0,0-1 0,0 0-1,-1 1 1,1-1 0,0 0 0,-1 0-1,1 1 1,-1-1 0,1 0 0,0 0-1,-1 0 1,1 1 0,-1-1 0,-10-10-1251,1-2 628</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1.576"/>
    </inkml:context>
    <inkml:brush xml:id="br0">
      <inkml:brushProperty name="width" value="0.05" units="cm"/>
      <inkml:brushProperty name="height" value="0.05" units="cm"/>
    </inkml:brush>
  </inkml:definitions>
  <inkml:trace contextRef="#ctx0" brushRef="#br0">11 71 20020,'-9'-5'2297,"7"-1"-1577,4 0-344,2 0 1384,2 3-1015,5 1-401,-6-1-2425,5-4 2009,-2-9-376,-2 0-184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8.270"/>
    </inkml:context>
    <inkml:brush xml:id="br0">
      <inkml:brushProperty name="width" value="0.05" units="cm"/>
      <inkml:brushProperty name="height" value="0.05" units="cm"/>
    </inkml:brush>
  </inkml:definitions>
  <inkml:trace contextRef="#ctx0" brushRef="#br0">162 221 20220,'-17'10'666,"1"1"-1,0 1 1,1 0-1,0 1 0,-16 18 1,26-25-502,0 0 0,0 0 0,0 1 0,1-1 0,0 1 0,0 0 0,1 1 0,-1-1 0,2 1 0,-1-1 0,1 1-1,0 0 1,1 0 0,0 0 0,0 11 0,1-16-132,0 1 0,0-1 0,1 1 0,0-1 0,-1 0 0,1 1 0,0-1-1,1 0 1,-1 0 0,1 0 0,-1 0 0,1 0 0,0 0 0,0 0 0,0-1 0,0 1-1,5 3 1,-4-3-22,1 0 0,0-1 0,0 0 0,0 0 0,1 0 1,-1 0-1,0 0 0,1-1 0,-1 0 0,1 0 0,7 0 0,-3 0-197,0-1 1,0 0 0,0-1 0,0 0-1,0 0 1,0-1 0,-1 0 0,1 0-1,-1-1 1,1 0 0,-1-1 0,15-9-1,-16 8-370,0-1 0,-1 0 1,1-1-1,-1 1 0,-1-1 0,1 0 0,-1-1 0,0 1 0,-1-1 0,5-12 0,-4 9 61,-1-1 0,0 0 0,-1 1-1,-1-1 1,0-1 0,0 1 0,-1-14 0,-19 108 6769,17-64-5476,0 0-1,3 25 1,-1-35-785,0 1-1,1-1 1,0 0 0,0 0-1,0 1 1,1-2 0,5 11-1,-8-17-11,0-1 0,1 0 0,-1 1 0,0-1 0,0 0-1,0 1 1,0-1 0,0 0 0,1 1 0,-1-1 0,0 0-1,0 1 1,0-1 0,1 0 0,-1 1 0,0-1 0,0 0-1,1 0 1,-1 1 0,0-1 0,1 0 0,-1 0 0,0 0 0,1 1-1,-1-1 1,0 0 0,1 0 0,-1 0 0,1 0 0,-1 0-1,0 0 1,1 0 0,-1 0 0,1 0 0,-1 0 0,0 0-1,1 0 1,-1 0 0,0 0 0,1 0 0,-1 0 0,1 0-1,-1-1 1,0 1 0,1 0 0,-1 0 0,0 0 0,1-1-1,-1 1 1,0 0 0,0 0 0,1-1 0,-1 1 0,0 0 0,0 0-1,1-1 1,10-22 180,-11 20-288,11-24-64</inkml:trace>
  <inkml:trace contextRef="#ctx0" brushRef="#br0" timeOffset="1">390 17 16131,'-1'-16'8026,"-1"20"-6249,2 2-705,0 4-512,2 0-1248,-2 1 736,3-2-216,-2 0-112</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8.915"/>
    </inkml:context>
    <inkml:brush xml:id="br0">
      <inkml:brushProperty name="width" value="0.05" units="cm"/>
      <inkml:brushProperty name="height" value="0.05" units="cm"/>
    </inkml:brush>
  </inkml:definitions>
  <inkml:trace contextRef="#ctx0" brushRef="#br0">290 87 14491,'3'-3'325,"0"0"-46,1-1-1,-1 0 0,0 0 0,0 0 0,0 0 0,-1 0 1,1 0-1,-1-1 0,0 1 0,0-1 0,-1 0 0,0 1 1,2-9-1,-3 12-223,0 1 1,0-1 0,0 0-1,0 0 1,0 1-1,-1-1 1,1 0 0,0 1-1,0-1 1,-1 0-1,1 1 1,0-1 0,-1 0-1,1 1 1,-1-1 0,1 1-1,0-1 1,-1 1-1,0-1 1,1 1 0,-1-1-1,1 1 1,-1 0-1,1-1 1,-1 1 0,0 0-1,1-1 1,-1 1 0,0 0-1,1 0 1,-1 0-1,0-1 1,0 1 0,1 0-1,-1 0 1,0 0 0,1 0-1,-1 0 1,0 0-1,1 1 1,-1-1 0,0 0-1,0 0 1,0 1-1,-4 0 78,0 0-1,0 1 0,1-1 0,-1 1 0,-6 4 0,-4 4-56,1 0 1,0 1-1,0 1 0,1 0 1,1 1-1,0 0 0,-15 24 1,7-7-73,1 1 1,-25 57-1,26-47 10,-12 48 0,25-72-3,1 0 0,1 1 0,0-1 0,1 1 0,1 31 0,1-46-7,0 0 0,1 1 0,-1-1 0,1 0 0,0 1 0,0-1 0,0 0 0,0 0 0,0 0 0,1 1 0,-1-1 0,1-1 0,0 1 0,0 0 0,0 0 0,0-1 0,1 1 0,-1-1 0,1 0 0,-1 0 0,6 4 0,-3-4 6,-1 0 0,0-1 0,0 0 0,1 0-1,-1 0 1,1 0 0,-1 0 0,0-1 0,1 0 0,-1 0 0,1 0 0,-1-1 0,1 1-1,-1-1 1,9-3 0,-8 3 8,1-1-1,-1-1 1,0 1-1,0-1 0,7-4 1,-10 6-9,-1 0 1,0 0-1,1 0 1,-1 0-1,0 0 1,1-1-1,-1 1 1,0 0-1,0-1 1,0 1-1,0 0 1,-1-1-1,1 0 1,0 1-1,-1-1 1,1 1-1,-1-1 1,1 0-1,-1 1 1,0-1-1,1-3 1,-2 4-6,1 1 1,0-1 0,0 0 0,-1 0 0,1 0-1,-1 1 1,1-1 0,-1 0 0,1 1-1,-1-1 1,1 0 0,-1 1 0,0-1 0,1 1-1,-1-1 1,0 1 0,0-1 0,1 1-1,-1 0 1,0-1 0,0 1 0,1 0 0,-1-1-1,0 1 1,0 0 0,0 0 0,0 0 0,0 0-1,-1 0 1,-26 0 76,23 1-75,0 0 0,1 0 1,-1 1-1,0-1 1,1 1-1,-1 0 0,1 0 1,-1 0-1,1 1 0,0 0 1,0-1-1,0 2 1,0-1-1,1 0 0,-1 1 1,1-1-1,-5 8 0,8-11-5,0 0-1,-1 1 1,1-1-1,0 0 0,0 1 1,0-1-1,-1 0 1,1 1-1,0-1 1,0 0-1,0 1 0,0-1 1,0 1-1,0-1 1,0 0-1,0 1 0,0-1 1,0 1-1,0-1 1,0 0-1,0 1 0,0-1 1,0 0-1,0 1 1,1-1-1,-1 1 1,0-1-1,0 0 0,0 1 1,0-1-1,1 1 1,12 2-4,19-9-8,-3-4 8,-1-2 0,47-27 0,-2 0 2,-71 38 0,1 0-1,-1 0 1,1 0 0,-1 0 0,1 0 0,-1 1 0,1-1 0,0 1 0,-1-1-1,4 1 1,-6 0 1,1 0 0,-1 1-1,0-1 1,1 0 0,-1 0 0,1 0-1,-1 0 1,0 0 0,1 1-1,-1-1 1,0 0 0,1 0-1,-1 1 1,0-1 0,1 0 0,-1 1-1,0-1 1,1 0 0,-1 1-1,0-1 1,0 0 0,0 1-1,1 0 1,-2 16-3,-28 55 49,21-55-66,1 0 0,0 0 0,2 1-1,-5 23 1,14-58-3691,-3 5 2980</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9.924"/>
    </inkml:context>
    <inkml:brush xml:id="br0">
      <inkml:brushProperty name="width" value="0.05" units="cm"/>
      <inkml:brushProperty name="height" value="0.05" units="cm"/>
    </inkml:brush>
  </inkml:definitions>
  <inkml:trace contextRef="#ctx0" brushRef="#br0">48 177 15179,'-4'1'299,"0"1"0,1-1 0,-1 1 0,0 0 0,1-1 0,-1 1-1,1 1 1,0-1 0,-5 5 0,7-6-222,0 0 0,0 0 0,1 1 0,-1-1 0,0 0 1,1 0-1,-1 1 0,1-1 0,0 0 0,-1 1 0,1-1 0,0 1 0,0-1 0,0 0 0,0 1 0,0-1 1,0 1-1,0-1 0,0 0 0,1 1 0,-1-1 0,1 1 0,-1-1 0,1 0 0,-1 0 0,1 1 0,0-1 0,-1 0 1,1 0-1,1 2 0,1 1 18,-1-1-1,1 1 1,0 0 0,0-1 0,0 0-1,1 0 1,-1 0 0,1 0 0,-1-1 0,1 1-1,0-1 1,0 0 0,0 0 0,0 0 0,0 0-1,1-1 1,-1 0 0,0 0 0,1 0 0,-1 0-1,1-1 1,-1 0 0,1 0 0,-1 0 0,9-1-1,-5-1-55,0 0 0,0-1 0,-1 1 0,1-1 0,-1-1 0,0 1 0,0-1 0,0-1 0,0 1 0,-1-1 0,0 0 0,0-1 0,10-10 0,-6 4-16,-1-1 0,-1 1 0,0-1 0,10-25 0,-14 30-16,-1 0-1,0-1 1,-1 1 0,0-1 0,0 0 0,-1 0 0,0 1 0,0-1 0,-2-14 0,1 22-6,0 0 0,0 0 0,0 0 0,0 0 0,0 0 0,0 0 0,-1 0 0,1 0 0,-1 0 0,1 0 0,0 0 0,-1 0 0,0 0 0,1 0 0,-1 0 0,1 1 0,-1-1 0,0 0 0,-1-1 0,1 2 0,0 0 0,1-1-1,-1 1 1,0 0 0,0 0 0,0 0-1,1 0 1,-1 0 0,0 0 0,0 0-1,0 0 1,1 0 0,-1 0 0,0 1-1,0-1 1,1 0 0,-1 0 0,0 1-1,0-1 1,0 1 0,-4 2 0,1 0 1,0 0-1,0 1 1,0-1-1,1 1 1,-1 0-1,-2 4 1,-11 16 11,1 1 1,1 0-1,1 1 1,1 0-1,2 1 1,0 0-1,-12 54 1,23-80-12,0 0 0,-1 1 0,1-1 0,0 0 0,0 1 0,0-1-1,0 0 1,0 1 0,0-1 0,0 0 0,1 1 0,-1-1 0,0 0 0,1 0 0,-1 1 0,1-1 0,0 0 0,-1 0 0,2 2 0,-1-3 0,0 1-1,0-1 1,0 1 0,0-1 0,0 0-1,0 1 1,0-1 0,0 0 0,0 0-1,0 1 1,1-1 0,-1 0 0,0 0-1,0-1 1,0 1 0,0 0 0,0 0-1,1 0 1,-1-1 0,0 1 0,0-1-1,0 1 1,0-1 0,1 0-1,17-10 14,0 0 0,-1-1-1,0-1 1,27-28 0,-8 10-2,-16 13-4,43-33 11,-57 46-16,0 0-1,1 1 0,-1 0 0,1 0 0,0 1 0,0 0 1,9-2-1,-16 5-2,0-1 0,1 1 0,-1 0 0,1 0 0,-1 0 0,1 0 0,0 0 0,-1 0 0,1 0 0,-1 0 0,1 0 0,-1 1 0,0-1 0,1 1 1,-1-1-1,1 1 0,-1 0 0,0-1 0,1 1 0,-1 0 0,2 1 0,-2 0 2,1 0 0,-1 0 0,0 0 0,1 0 0,-1 0 0,0 0-1,0 1 1,-1-1 0,1 0 0,0 0 0,-1 1 0,1 2 0,0 6 16,0 1-1,-1-1 1,-1 0 0,-2 15 0,-2 0 90,-13 40 0,4-17 94,14-49-200,0 0 0,0 0 0,0 0 0,0 0 1,0 0-1,1 0 0,-1 0 0,0 0 0,0 0 0,0 0 0,0 0 0,0 0 0,0 0 1,1 0-1,-1 0 0,0 0 0,0 0 0,0 0 0,0 0 0,0 0 0,1 0 0,-1 0 1,0 0-1,0 0 0,0 0 0,0 0 0,0 1 0,0-1 0,0 0 0,1 0 0,-1 0 1,0 0-1,0 0 0,0 0 0,0 0 0,0 0 0,0 1 0,0-1 0,0 0 0,0 0 1,0 0-1,0 0 0,0 0 0,0 1 0,0-1 0,0 0 0,0 0 0,0 0 0,0 0 1,0 0-1,0 0 0,0 1 0,9-11 25,0 0-24,115-137 63,-99 121-57,1 1 1,1 1-1,37-26 0,-60 48-9,0-1 0,0 1 0,0-1-1,1 1 1,-1 0 0,0 1-1,1-1 1,-1 1 0,8-1 0,-11 2-1,1 0 0,-1 0 1,1 0-1,-1 0 0,0 0 1,1 1-1,-1-1 0,0 1 1,1-1-1,-1 1 0,0-1 1,0 1-1,0 0 0,1 0 1,-1-1-1,0 1 0,0 0 1,0 0-1,0 0 0,0 0 0,0 0 1,-1 1-1,1-1 0,0 0 1,-1 0-1,1 1 0,0-1 1,-1 0-1,1 0 0,-1 1 1,0-1-1,0 1 0,1-1 1,-1 2-1,2 14 12,0 0 1,-2 0-1,1 0 1,-5 25-1,3-24 11,1-18-21,0 0-1,0 0 0,0 1 1,0-1-1,0 0 0,0 0 1,-1 1-1,1-1 0,0 0 0,0 0 1,0 1-1,0-1 0,1 0 1,-1 0-1,0 1 0,0-1 1,0 0-1,0 0 0,0 1 1,0-1-1,0 0 0,0 0 1,0 1-1,1-1 0,-1 0 0,0 0 1,0 0-1,0 1 0,0-1 1,1 0-1,-1 0 0,0 0 1,0 0-1,0 1 0,1-1 1,-1 0-1,0 0 0,0 0 0,1 0 1,-1 0-1,0 0 0,1 0 1,11-6 39,11-17 11,-2-1-16,1-1 5,1 1 1,30-25-1,-52 48-41,1-1-1,-1 1 1,0 0 0,0 1 0,1-1-1,-1 0 1,1 0 0,-1 1-1,1-1 1,-1 0 0,1 1 0,-1 0-1,1-1 1,-1 1 0,1 0 0,0 0-1,1 0 1,-2 0 0,0 0 0,0 1 0,0-1 0,0 1 0,0-1 0,-1 1 0,1-1 0,0 1 0,0 0 0,-1-1-1,1 1 1,0 0 0,-1-1 0,1 1 0,-1 0 0,1 0 0,-1 0 0,1-1 0,-1 1 0,1 0 0,-1 1 0,2 6 0,0 0 1,-1 1-1,0-1 0,0 0 1,-1 10-1,0-9 1,0 4 7,-1-11-5,1 1 0,0-1 0,-1 1 1,1-1-1,0 0 0,1 1 0,-1-1 0,0 1 1,1-1-1,-1 0 0,1 1 0,-1-1 0,1 0 0,0 0 1,2 3-1,-2-5-2,0 0 0,0 0 0,0 0 0,0 0 0,0 0 0,0 0 0,0 0 0,0-1 0,0 1 0,0 0 0,-1-1 0,1 1 0,0 0 0,0-1 0,0 1 0,0-1 0,0 0 0,0 1 0,-1-1 0,1 0 0,0 1 0,-1-1 0,1 0 0,1-1 0,-1 0 2,64-70-17,-49 52-32,1 0 0,1 1-1,32-26 1,-48 44 40,-1 0-1,1-1 1,0 1-1,-1 0 1,1 0-1,0 0 1,0 0-1,0 1 1,0-1-1,0 0 1,0 1-1,0-1 1,0 1-1,0 0 1,0 0 0,4 0-1,-5 0 4,0 1 1,0-1-1,0 1 0,0 0 0,0-1 1,0 1-1,0 0 0,0 0 0,0-1 1,-1 1-1,1 0 0,0 0 0,-1 0 1,1 0-1,0 0 0,-1 0 1,1 0-1,-1 0 0,0 1 0,1-1 1,-1 0-1,0 0 0,0 0 0,1 0 1,-1 1-1,0-1 0,0 0 0,0 0 1,-1 2-1,1 9 26,-1 1-1,-1-1 1,-5 25 0,-2 8 34,11-36-219,4-12-290,7-14 635,7-29-145,-5 17-132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0.892"/>
    </inkml:context>
    <inkml:brush xml:id="br0">
      <inkml:brushProperty name="width" value="0.05" units="cm"/>
      <inkml:brushProperty name="height" value="0.05" units="cm"/>
    </inkml:brush>
  </inkml:definitions>
  <inkml:trace contextRef="#ctx0" brushRef="#br0">134 90 16163,'-1'-17'1989,"0"17"-1934,1-1-1,0 1 0,0 0 0,0 0 0,0-1 0,-1 1 0,1 0 0,0 0 0,0 0 0,-1-1 0,1 1 1,0 0-1,0 0 0,-1 0 0,1 0 0,0-1 0,-1 1 0,1 0 0,0 0 0,-1 0 0,1 0 0,0 0 1,-1 0-1,1 0 0,0 0 0,-1 0 0,1 0 0,-1 0 0,0 1 103,-1-1 0,0 1 0,0 0 1,0 0-1,0 0 0,1 0 0,-1 1 0,1-1 0,-1 0 0,1 1 0,-1-1 0,1 1 1,-2 2-1,-11 17 291,1 0 0,1 1 1,0 1-1,2 0 0,1 0 0,-9 33 1,15-43-312,0 0-1,-2 19 1,5-29-115,0 0 0,0 0 0,0 0 0,0-1 0,0 1 0,1 0 0,0 0 0,0 3 0,0-5-15,-1-1 0,0 1 0,1 0 0,-1-1 1,1 1-1,-1 0 0,1-1 0,-1 1 0,1 0 0,-1-1 0,1 1 0,0-1 0,-1 1 1,1-1-1,0 1 0,-1-1 0,1 0 0,0 1 0,0-1 0,-1 0 0,1 0 0,0 1 0,0-1 1,0 0-1,-1 0 0,3 0 0,0-1-2,0 1 0,0-1 0,1 0 0,-1 0 0,0-1 0,0 1 0,0 0 0,-1-1 0,1 0 0,0 0 0,-1 0 0,1 0 1,-1 0-1,1 0 0,-1-1 0,3-3 0,33-48-76,-33 47 65,5-9-31,0-1-1,-1 0 1,0-1-1,-1 1 0,9-37 1,-15 40-26,-7 21 31,-7 24 39,3-3 74,2 0 0,-8 55 1,15-81-70,0 1 0,0-1 0,0 1-1,0-1 1,0 1 0,1 0 0,-1-1 0,2 5 0,-2-7-8,1 1-1,-1 0 1,0-1-1,1 1 1,-1-1 0,1 1-1,-1-1 1,1 1-1,-1-1 1,1 0 0,-1 1-1,1-1 1,0 0-1,-1 1 1,1-1 0,-1 0-1,1 1 1,0-1-1,-1 0 1,1 0 0,0 0-1,-1 0 1,1 0-1,0 0 1,-1 0 0,1 0-1,0 0 1,-1 0-1,1 0 1,0 0 0,-1 0-1,1-1 1,0 1-1,-1 0 1,1 0 0,-1-1-1,1 1 1,0 0-1,-1-1 1,1 0 0,17-9 14,-2-2 1,1 0 0,-2 0 0,0-2 0,14-15-1,7-5-46,-15 14-15,-5 4-24,0 1 0,1 1 0,0 1 0,1 0 0,24-12 0,-41 24 59,0 1-1,0-1 0,0 1 0,0-1 0,0 1 0,0 0 0,0-1 0,0 1 0,0 0 0,0 0 0,0 0 0,0 0 0,0 0 0,0 0 0,0 0 0,1 0 0,-1 0 0,0 1 0,1 0 0,-1-1 5,0 1 1,-1-1-1,1 1 0,-1-1 1,0 1-1,1 0 0,-1-1 1,1 1-1,-1 0 1,0-1-1,1 1 0,-1 0 1,0 0-1,0-1 0,0 1 1,0 0-1,1 0 0,-1-1 1,0 1-1,-1 1 1,1 5 10,-1 1 0,-1-1 1,1 0-1,-4 10 1,2-10 17,1 0-12,0-1 29,0 1-1,1-1 0,0 1 0,0-1 0,-1 9 0,2-15-33,0 1-1,0 0 1,1-1 0,-1 1-1,0 0 1,0-1 0,0 1 0,0 0-1,1-1 1,-1 1 0,0 0-1,0-1 1,1 1 0,-1 0 0,1-1-1,-1 1 1,1-1 0,-1 1-1,1-1 1,-1 1 0,1-1 0,0 1-1,0 0 3,1-1-1,-1 0 1,0 0-1,1 0 1,-1 1-1,0-1 1,1-1-1,-1 1 1,0 0-1,1 0 1,-1 0-1,0-1 1,1 1-1,-1-1 1,0 1-1,0-1 1,2 0-1,16-10 15,-1-1-1,0 0 1,-1-2 0,-1 0-1,26-27 1,-8 8-120,-20 19 40,-9 8 2,1 1 0,0 0-1,0-1 1,0 2 0,1-1 0,12-6 0,-19 11 48,0 0 1,0 0 0,1 0-1,-1 0 1,0 0 0,1 0-1,-1 0 1,0 0 0,0 0-1,1 0 1,-1 0 0,0 0-1,1 0 1,-1 0 0,0 0-1,0 0 1,1 0 0,-1 0-1,0 0 1,0 1 0,1-1-1,-1 0 1,0 0 0,0 0-1,1 0 1,-1 1 0,0-1-1,0 0 1,0 0 0,0 1-1,1-1 1,-1 0-1,0 0 1,0 1 0,0-1-1,0 0 1,0 0 0,0 1-1,0-1 1,0 0 0,0 1-1,0-1 1,0 0 0,0 0-1,0 1 1,0-1 0,0 0-1,0 1 1,-1 16-29,1-15 31,-4 20 28,3-17-5,0-1 1,0 1 0,0-1 0,0 1-1,1-1 1,0 1 0,0-1 0,0 1-1,1 0 1,-1-1 0,3 9-1,-2-13-13,-1 1 0,1 0-1,0 0 1,-1-1 0,1 1-1,0 0 1,-1-1 0,1 1-1,0-1 1,0 1 0,0-1-1,0 1 1,-1-1-1,1 0 1,0 1 0,0-1-1,0 0 1,0 0 0,0 0-1,0 0 1,0 1 0,0-1-1,0-1 1,0 1-1,0 0 1,0 0 0,0 0-1,0 0 1,0-1 0,1 0-1,29-13 85,-9 1-110,-2-2 0,24-21 0,-29 23-42,0 0-1,1 2 1,0-1 0,29-14 0,-44 26 54,0 0 1,0-1 0,0 1-1,-1-1 1,1 1-1,0 0 1,0-1-1,0 1 1,0 0 0,0 0-1,0 0 1,0 0-1,-1 0 1,1 0-1,0 0 1,0 0 0,0 0-1,0 0 1,0 1-1,0-1 1,0 0-1,-1 0 1,1 1 0,0-1-1,0 1 1,0-1-1,-1 1 1,1-1 0,0 1-1,0-1 1,-1 1-1,1 0 1,-1-1-1,1 1 1,0 0 0,-1 0-1,1-1 1,-1 1-1,0 0 1,1 0-1,-1 0 1,0 0 0,1-1-1,-1 1 1,0 0-1,0 1 1,1 6 8,0 0-1,0 0 1,-1 0 0,-1 12 0,1-7 13,-7 253 888,4-200-606,-3-1 1,-3 0-1,-3 0 0,-3-1 0,-3-1 1,-43 104-1,58-158-224,0-1 24,0-1-1,-1 1 0,1-1 0,-1 0 0,-1 0 0,-4 6 1,9-13-89,-1 1 0,1-1 0,0 0 0,0 0 0,0 0 0,0 1 0,0-1 1,0 0-1,-1 0 0,1 0 0,0 1 0,0-1 0,0 0 0,0 0 0,-1 0 1,1 0-1,0 1 0,0-1 0,0 0 0,-1 0 0,1 0 0,0 0 0,0 0 1,-1 0-1,1 0 0,0 0 0,0 0 0,-1 0 0,1 0 0,0 0 0,0 0 1,-1 0-1,1 0 0,0 0 0,0 0 0,-1 0 0,1 0 0,0 0 0,0 0 1,0 0-1,-1 0 0,1-1 0,0 1 0,0 0 0,-1 0 0,1 0 0,0 0 1,0-1-1,-4-16 196,7-27-16,6-3-207,1 1 0,3 0 0,31-74 0,77-121-1477,-89 187 666,2 1 0,56-66 0,-38 60 131</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6.714"/>
    </inkml:context>
    <inkml:brush xml:id="br0">
      <inkml:brushProperty name="width" value="0.05" units="cm"/>
      <inkml:brushProperty name="height" value="0.05" units="cm"/>
    </inkml:brush>
  </inkml:definitions>
  <inkml:trace contextRef="#ctx0" brushRef="#br0">0 7 18580,'1'0'44,"-1"-1"0,0 1 1,1-1-1,-1 1 0,0-1 0,1 1 0,-1 0 1,1-1-1,-1 1 0,1 0 0,-1-1 1,1 1-1,-1 0 0,1 0 0,-1-1 0,1 1 1,-1 0-1,1 0 0,-1 0 0,1 0 0,0 0 1,-1 0-1,1 0 0,-1 0 0,1 0 1,-1 0-1,1 0 0,-1 0 0,1 0 0,0 0 1,-1 0-1,1 1 0,-1-1 0,1 0 1,-1 0-1,1 1 0,-1-1 0,1 0 0,-1 1 1,0-1-1,1 1 0,-1-1 0,1 0 0,-1 1 1,0-1-1,1 1 0,-1-1 0,0 1 1,0-1-1,1 1 0,-1-1 0,0 2 0,2 4 110,0 0 0,-1 0 0,0 0-1,0 9 1,0-2 204,41 407-297,-42-420-84,0 0-1,0 0 1,0 1-1,0-1 1,0 0-1,0 0 1,0 0-1,0 0 1,0 0-1,0 0 1,0 0-1,0 0 1,0 1-1,0-1 1,0 0-1,0 0 1,0 0-1,0 0 1,0 0-1,0 0 0,0 0 1,0 0-1,0 1 1,0-1-1,0 0 1,0 0-1,0 0 1,0 0-1,0 0 1,0 0-1,0 0 1,0 0-1,0 0 1,0 1-1,-1-1 1,1 0-1,0 0 1,0 0-1,0 0 1,0 0-1,0 0 1,0 0-1,0 0 1,0 0-1,0 0 1,-1 0-1,1 0 0,0 0 1,0 0-1,0 0 1,0 0-1,0 0 1,0 0-1,0 0 1,-1 0-1,1 0 1,-4-4-490,-25-40-456,8 9 300</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7.152"/>
    </inkml:context>
    <inkml:brush xml:id="br0">
      <inkml:brushProperty name="width" value="0.05" units="cm"/>
      <inkml:brushProperty name="height" value="0.05" units="cm"/>
    </inkml:brush>
  </inkml:definitions>
  <inkml:trace contextRef="#ctx0" brushRef="#br0">0 148 15907,'0'-5'1873,"11"5"-945,2-2-328,9-1 1249,2-3-537,13-1-384,6-3-160,4-3-296,4-4-104,1-2-248,-3 0-144,-8 2-416,-5 1-256,-14 9-584,-8 1-1745,-21 10 2425,-12 7-472,-11 9-288</inkml:trace>
  <inkml:trace contextRef="#ctx0" brushRef="#br0" timeOffset="1">43 295 16916,'4'4'2216,"10"-1"-1320,6-6-304,8-3 1073,4-2-473,3-1-136,2 0-720,3 3-472,-5 4-880,2 1 936,-8 7-256,-3 3-144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7.603"/>
    </inkml:context>
    <inkml:brush xml:id="br0">
      <inkml:brushProperty name="width" value="0.05" units="cm"/>
      <inkml:brushProperty name="height" value="0.05" units="cm"/>
    </inkml:brush>
  </inkml:definitions>
  <inkml:trace contextRef="#ctx0" brushRef="#br0">13 0 17876,'-1'22'487,"0"0"-1,1-1 1,1 1 0,1 0 0,1-1-1,1 1 1,1-1 0,12 33 0,-9-42-337,-8-12-140,0 0 0,0 1 0,1-1 1,-1 0-1,0 0 0,0 0 0,1 0 0,-1 0 0,0 0 0,0 0 0,1 0 1,-1 0-1,0 0 0,0 0 0,0 0 0,1 0 0,-1 0 0,0 0 1,0 0-1,1-1 0,-1 1 0,0 0 0,0 0 0,1 0 0,-1 0 1,0 0-1,0 0 0,0-1 0,1 1 0,-1 0 0,1-2 32,0 0-1,0 1 1,0-1-1,0 0 0,0 0 1,-1 1-1,1-1 1,-1 0-1,1 0 0,-1 0 1,1-3-1,0-8 134,-1-1-1,0 1 0,0-1 0,-2 1 1,1-1-1,-2 1 0,0 0 0,0 0 1,-2 0-1,1 0 0,-13-23 0,15 33-140,0 1 0,1 1 0,-1-1-1,0 0 1,0 0 0,0 1 0,0-1 0,-4-1-1,6 2-27,0 1 0,-1 0-1,1 0 1,0 0-1,0 0 1,-1 0 0,1-1-1,0 1 1,-1 0-1,1 0 1,0 0 0,0 0-1,-1 0 1,1 0-1,0 0 1,0 0 0,-1 0-1,1 0 1,0 0-1,-1 0 1,1 0 0,0 0-1,0 1 1,-1-1-1,1 0 1,0 0 0,0 0-1,-1 1 1,1-1-3,0 1 0,-1 0-1,1-1 1,0 1 0,0 0 0,0 0 0,0-1 0,0 1 0,0 0 0,0-1 0,0 1 0,1 0 0,-1 0 0,0-1-1,0 1 1,0 0 0,1 0 0,0 1-53,0 0-1,-1 0 0,1 0 0,0-1 1,0 1-1,0 0 0,0-1 1,1 1-1,-1 0 0,0-1 1,1 0-1,-1 1 0,1-1 1,-1 0-1,1 0 0,0 0 1,-1 0-1,1 0 0,0 0 1,0 0-1,0 0 0,-1-1 1,1 1-1,0-1 0,0 0 1,0 1-1,0-1 0,0 0 1,4 0-1,2-1-129,0-1 0,0 1 0,0-1 1,0-1-1,14-5 0,4-3-316</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067"/>
    </inkml:context>
    <inkml:brush xml:id="br0">
      <inkml:brushProperty name="width" value="0.05" units="cm"/>
      <inkml:brushProperty name="height" value="0.05" units="cm"/>
    </inkml:brush>
  </inkml:definitions>
  <inkml:trace contextRef="#ctx0" brushRef="#br0">157 18 18340,'-21'16'716,"1"0"-1,1 1 1,-25 29 0,38-40-606,1 1 1,0-1 0,0 1 0,1 0 0,0 1 0,0-1 0,0 1 0,1 0 0,0 0 0,1 0 0,0 0-1,0 0 1,1 0 0,-1 13 0,2-21-107,0 1-1,0 0 0,0 0 1,0 0-1,0 0 1,0 0-1,1 0 0,-1 0 1,0-1-1,0 1 0,1 0 1,-1 0-1,0 0 1,1-1-1,-1 1 0,1 0 1,-1 0-1,1-1 1,0 1-1,-1 0 0,1-1 1,0 1-1,-1-1 0,1 1 1,0-1-1,0 1 1,-1-1-1,1 1 0,0-1 1,0 0-1,0 0 1,0 1-1,-1-1 0,1 0 1,0 0-1,0 0 0,0 0 1,0 0-1,0 0 1,0 0-1,0 0 0,-1 0 1,1 0-1,0-1 1,0 1-1,0 0 0,0 0 1,0-1-1,1 0 0,6-2-5,0-1 0,0 0-1,13-8 1,-19 11 5,33-24 39,46-41 0,19-14 562,-98 78-565,-1 1 1,1 0-1,0 0 0,0 0 1,-1 0-1,1 0 0,0 1 1,0-1-1,0 0 0,3 0 1,-4 1-27,-1 0-1,0 0 1,1 0 0,-1 0 0,0 1-1,0-1 1,1 0 0,-1 0 0,0 0-1,1 0 1,-1 0 0,0 1 0,0-1 0,1 0-1,-1 0 1,0 0 0,0 1 0,0-1-1,1 0 1,-1 0 0,0 1 0,0-1-1,0 0 1,0 0 0,1 1 0,-1-1 0,0 0-1,0 1 1,0-1 0,0 0 0,0 1-1,0-1 1,0 0 0,0 1 0,0-1-1,0 0 1,0 1 0,-1 6 143,0-1 1,-1 1-1,0-1 1,-4 11-1,-1 2-32,5-11-53,0-4-40,1 0 0,0 0 0,0 0 1,0 0-1,1 0 0,-1 0 0,1 0 0,0 0 0,0 0 0,0 0 0,1 0 0,1 5 0,-2-8-26,0-1 0,1 1 0,-1-1 0,0 1 1,1-1-1,-1 1 0,1-1 0,-1 1 0,1-1 0,-1 0 0,1 1 0,-1-1 0,1 1 0,-1-1 0,1 0 0,0 0 0,-1 1 0,1-1 0,0 0 0,-1 0 0,1 0 1,0 0-1,-1 0 0,1 0 0,-1 0 0,1 0 0,0 0 0,-1 0 0,1 0 0,0 0 0,-1 0 0,1-1 0,0 1 0,-1 0 0,1 0 0,-1-1 0,2 1 0,24-16 98,-24 15-94,24-20 72,37-36 0,-4 3-24,-57 52-58,1 0 1,-1 0-1,0 0 1,1 1-1,-1-1 1,1 1-1,-1-1 0,1 1 1,0 0-1,0 0 1,3 0-1,-5 1 1,-1 0-1,1 0 1,-1 0-1,1 0 1,0 0 0,-1 0-1,1 0 1,-1 0-1,1 0 1,-1 1-1,1-1 1,0 0 0,-1 1-1,1-1 1,-1 0-1,0 1 1,1-1-1,-1 0 1,1 1 0,-1-1-1,1 1 1,0 1-1,0 0 0,0-1 0,-1 1 0,1 0 0,0 0 0,-1-1 0,1 1 0,-1 0 0,0 0 0,0 2 0,1 7-2,-2-3 2,2 0 0,-1 0 0,4 14 0,-4-21 2,0 0 0,0-1 0,0 1 0,0 0 0,0 0 0,1-1 0,-1 1 0,0 0 0,0 0 0,1-1 0,-1 1 0,1 0 0,-1-1 0,1 1 0,-1 0 0,1-1 0,-1 1 0,1-1 0,-1 1 0,1-1 0,0 1 0,-1-1 0,1 0 0,0 1 0,-1-1 0,1 0 0,0 1 0,-1-1 0,1 0-1,0 0 1,0 0 0,0 1 0,-1-1 0,1 0 0,0 0 0,0 0 0,-1 0 0,1 0 0,0-1 0,0 1 0,0 0 0,-1 0 0,1 0 0,0-1 0,-1 1 0,2-1 0,8-5 10,-2 0 0,1 0 0,-1-1 0,0-1 0,0 1 0,11-16 1,-10 13-13,0-1 1,1 2-1,16-14 1,-25 22-2,0 0-1,0 1 1,-1-1-1,1 0 1,0 1-1,0-1 1,0 0-1,0 1 1,0-1-1,0 1 1,0 0-1,0-1 1,0 1-1,1 0 1,-1 0-1,0 0 1,0-1 0,0 1-1,0 0 1,0 1-1,0-1 1,0 0-1,1 0 1,0 1-1,-1-1 3,-1 1 0,1 0 0,0 0 0,-1 0-1,1 0 1,-1 0 0,1 0 0,-1 0 0,1 0-1,-1 0 1,0 0 0,1 0 0,-1 0 0,0 0-1,0 0 1,0 0 0,0 1 0,0-1 0,0 1-1,-1 9-114,-1 0 0,0 0 1,-5 15-1,-7 10-755,13-33 635</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517"/>
    </inkml:context>
    <inkml:brush xml:id="br0">
      <inkml:brushProperty name="width" value="0.05" units="cm"/>
      <inkml:brushProperty name="height" value="0.05" units="cm"/>
    </inkml:brush>
  </inkml:definitions>
  <inkml:trace contextRef="#ctx0" brushRef="#br0">160 33 17628,'1'-1'261,"-1"-1"0,1 1-1,-1 0 1,1-1 0,-1 1 0,1 0 0,-1-1 0,0 1 0,0-1-1,0 1 1,0-1 0,0 1 0,0 0 0,0-1 0,0 1 0,0-1 0,-1 1-1,0-3 1,1 4-178,0-1 0,-1 1 1,1 0-1,0 0 0,0-1 0,-1 1 0,1 0 0,0 0 0,-1 0 0,1 0 0,0-1 0,-1 1 0,1 0 1,0 0-1,-1 0 0,1 0 0,0 0 0,-1 0 0,1 0 0,0 0 0,-1 0 0,1 0 0,0 0 1,-1 0-1,1 0 0,0 0 0,-1 0 0,-15 11 1522,-2 7-990,0 1 0,-27 39 0,36-46-584,1 2 0,1-1 0,0 1-1,1 0 1,0 0 0,-4 19 0,9-31-32,1 1-1,-1 0 1,1 0 0,0 0-1,-1-1 1,1 1 0,1 0 0,-1 0-1,1 5 1,0-7-11,-1 0 1,1 1-1,-1-1 1,1 0-1,0 0 0,-1 0 1,1 0-1,0 0 1,0 0-1,0 0 0,0 0 1,0 0-1,0 0 1,0 0-1,0-1 0,0 1 1,0 0-1,1-1 1,-1 1-1,0-1 0,0 1 1,1-1-1,-1 0 1,2 1-1,6 0-170,1 0-1,-1-1 1,1 0 0,-1 0 0,0-1-1,1 0 1,-1 0 0,0-1 0,11-4-1,13-5-205,36-18 0,-28 11 129,0 2-224</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954"/>
    </inkml:context>
    <inkml:brush xml:id="br0">
      <inkml:brushProperty name="width" value="0.05" units="cm"/>
      <inkml:brushProperty name="height" value="0.05" units="cm"/>
    </inkml:brush>
  </inkml:definitions>
  <inkml:trace contextRef="#ctx0" brushRef="#br0">76 85 17020,'-9'4'2206,"11"0"-510,16 0 35,-2-5-1547,0 0 0,0-1 0,0-1 0,0 0-1,0-1 1,0-1 0,-1-1 0,0 0 0,0-1 0,-1 0 0,21-14 0,-34 20-178,0 0 0,1 0 0,-1 0 0,0 0 1,0 0-1,0 0 0,0 0 0,-1 0 0,1 0 0,0 0 0,0 0 1,0-3-1,-1 3-3,1 1 0,-1 0 0,0-1 0,0 1 0,0 0 1,0-1-1,0 1 0,-1 0 0,1-1 0,0 1 0,0-1 1,0 1-1,0 0 0,0-1 0,0 1 0,-1 0 0,1-1 1,0 1-1,0 0 0,-1 0 0,1-1 0,0 1 0,0 0 1,-1-1-1,1 1 0,0 0 0,0 0 0,-1 0 0,1-1 0,-1 1 1,-2-1 9,1 0 1,-1 1 0,0-1-1,0 0 1,0 1 0,0 0-1,0 0 1,0 0-1,1 0 1,-1 0 0,-4 1-1,-7 2 50,0 1 0,0 1 0,0 0 0,0 0 0,1 2 1,-17 9-1,11-4 81,1 1 1,0 1 0,-24 23 0,35-31-84,1 1 1,0 0-1,1 1 1,0-1-1,0 1 1,0 0-1,-4 10 1,9-16-50,-1 0 0,0-1 0,0 1 0,1 0 0,-1 0 0,1 0 0,0 0 0,0 0 0,-1 0 0,1 0 0,0-1 0,0 1 0,1 0 0,-1 0 0,0 0 0,1 0 0,-1 0 0,1 0 0,0 0 0,-1-1 1,1 1-1,0 0 0,0-1 0,0 1 0,0 0 0,0-1 0,1 1 0,-1-1 0,0 0 0,1 1 0,-1-1 0,1 0 0,0 0 0,-1 0 0,1 0 0,0 0 0,-1 0 0,1-1 0,0 1 0,0 0 0,2 0 0,9 2-12,1 0 0,-1-1 0,1 0 0,0-1 0,0-1 0,22-2 0,90-15 384,-105 13-438,43-8 63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3.499"/>
    </inkml:context>
    <inkml:brush xml:id="br0">
      <inkml:brushProperty name="width" value="0.05" units="cm"/>
      <inkml:brushProperty name="height" value="0.05" units="cm"/>
    </inkml:brush>
  </inkml:definitions>
  <inkml:trace contextRef="#ctx0" brushRef="#br0">229 69 14923,'1'-1'127,"0"1"0,0-1 0,0 0 0,0-1 0,0 1-1,0 0 1,0 0 0,0 0 0,-1 0 0,1-1 0,0 1 0,-1 0 0,1-1-1,-1 1 1,1 0 0,-1-1 0,0 1 0,0-1 0,0 1 0,1 0 0,-1-1 0,0 1-1,-1-1 1,1 1 0,0-1 0,0 1 0,-1 0 0,1-1 0,-1 1 0,1 0-1,-1-1 1,1 1 0,-2-2 0,1 1-2,-1 1-1,1-1 1,0 0 0,-1 1-1,1-1 1,-1 1 0,1-1-1,-1 1 1,0 0 0,0 0 0,1 0-1,-1 0 1,0 0 0,0 0-1,0 0 1,0 0 0,0 1-1,0-1 1,0 1 0,-1 0-1,1 0 1,-3-1 0,0 2-21,-1 1 0,1-1-1,-1 1 1,1-1 0,0 2 0,0-1 0,0 0 0,0 1 0,0 0 0,0 0 0,1 1 0,0-1 0,0 1-1,0 0 1,-7 8 0,1 1 53,-1 1-1,2 1 1,-15 27-1,13-18 19,1-1 0,-13 50 0,20-59-110,0 0-1,1 0 1,0 1 0,2-1 0,-1 0 0,4 26 0,-3-38-56,0 0 0,0 1-1,1-1 1,-1 0 0,1 0 0,0 0-1,0 1 1,-1-1 0,1 0 0,1 0 0,-1-1-1,0 1 1,0 0 0,1 0 0,-1 0-1,1-1 1,-1 1 0,1-1 0,3 3-1,-3-3 1,0 0 0,1-1 0,-1 1 0,0-1 0,0 1-1,1-1 1,-1 0 0,0 0 0,1 0 0,-1 0 0,0 0-1,1 0 1,-1-1 0,0 1 0,4-2 0,7-3 79,-1-1 0,0 0-1,-1-1 1,22-16 0,-28 20-2,-3 2-37,0 0 0,0-1 0,0 1 1,0 0-1,0-1 0,-1 0 0,1 1 1,0-1-1,-1 0 0,1 0 0,-1 0 1,0 0-1,0 0 0,0 0 0,1-2 1,-2 4-38,0-1 0,0 1 0,0 0-1,0-1 1,0 1 0,0 0 0,0 0 0,0-1 0,0 1 0,0 0 0,0 0 0,0-1 0,0 1 0,0 0 0,0 0 0,0-1 0,0 1-1,-1 0 1,1 0 0,0 0 0,0-1 0,0 1 0,0 0 0,-1 0 0,1 0 0,0-1 0,0 1 0,0 0 0,-1 0 0,1 0 0,0 0-1,0 0 1,-1 0 0,1 0 0,0-1 0,0 1 0,-1 0 0,1 0 0,0 0 0,-1 0 0,-15 3 318,-18 11 67,34-14-393,-8 3 33,5-2-56,1 0 0,-1 0 0,1 0 0,0 0 0,-1 0 0,1 0 0,0 1 0,0-1 0,0 1 0,0 0 0,0 0 0,0-1 0,0 1 0,-1 3 0,3-4-14,0-1 0,0 0 0,0 0 0,0 1 0,0-1 0,0 0 0,1 0 0,-1 0 0,0 1 0,0-1 0,0 0 0,1 0 0,-1 0 0,0 1 0,0-1 0,0 0 0,1 0 0,-1 0 0,0 0 0,0 0 0,1 1 0,-1-1 0,0 0 0,1 0 0,-1 0 0,0 0 0,0 0 0,1 0 0,-1 0 0,0 0 0,1 0 0,-1 0 0,0 0 0,0 0 0,1 0 0,-1 0 0,0-1 0,0 1 0,1 0 0,-1 0 0,0 0 0,0 0 0,1 0 0,-1-1 0,18-4-1060,-12 2 933,0-1 0,0 1 0,0-1 0,0 0 0,-1-1 0,8-6 0,16-20-591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8.763"/>
    </inkml:context>
    <inkml:brush xml:id="br0">
      <inkml:brushProperty name="width" value="0.05" units="cm"/>
      <inkml:brushProperty name="height" value="0.05" units="cm"/>
    </inkml:brush>
  </inkml:definitions>
  <inkml:trace contextRef="#ctx0" brushRef="#br0">266 314 17836,'-9'-1'642,"0"-1"-370,1 1-1,-1 0 1,1 0 0,-1 1 0,0 1 0,1-1 0,-1 1 0,1 1 0,-1 0 0,1 0 0,0 0 0,-13 6 0,9-1-132,1 0 0,0 0 0,0 1 0,0 1 0,1 0 1,-9 11-1,14-15-114,0 1 1,0-1 0,1 1 0,0 0-1,0 1 1,0-1 0,1 1-1,0-1 1,1 1 0,-1 0 0,1 0-1,-2 13 1,4-19-21,0-1 0,0 1 0,0 0 0,0 0 0,0 0 0,0-1 0,0 1 0,0 0 0,0 0 0,0 0 0,0-1-1,0 1 1,0 0 0,1 0 0,-1 0 0,0-1 0,1 1 0,-1 0 0,0-1 0,1 1 0,-1 0 0,1-1 0,-1 1 0,1 0 0,0-1 0,-1 1 0,1-1 0,-1 1 0,1-1 0,0 0 0,0 1 0,-1-1 0,1 1 0,0-1 0,0 0 0,-1 0-1,1 1 1,0-1 0,0 0 0,0 0 0,-1 0 0,1 0 0,0 0 0,0 0 0,0 0 0,-1 0 0,1 0 0,0-1 0,0 1 0,0 0 0,-1 0 0,1-1 0,0 1 0,1-1 0,4-2 22,0 0 0,1 0 0,-1 0 0,0-1 0,7-5 0,14-14 53,-2-1-1,-1-1 1,-1-1-1,37-53 1,-18 12 194,34-74-1,-66 122-209,-5 11 2,0-1 0,-1 0 0,0 0 0,0 0 0,-1-1 0,3-16 0,-11 29 119,-2 8-144,-10 30 10,3-1 0,1 2 0,1 0 0,-7 62 0,17-94-66,-9 85 93,11-87-116,0 0 0,0 1 0,0-1-1,1 0 1,1 0 0,-1 1 0,1-1 0,1 0-1,2 7 1,-4-13 18,-1-1-1,1 0 1,-1 0-1,1 0 1,-1 0 0,1 0-1,-1 0 1,1 0-1,0 0 1,0 0-1,0 0 1,-1 0-1,1-1 1,0 1 0,0 0-1,0 0 1,0-1-1,0 1 1,0-1-1,0 1 1,1-1 0,-1 1-1,0-1 1,0 0-1,0 1 1,0-1-1,1 0 1,-1 0 0,0 0-1,0 0 1,0 0-1,1 0 1,-1 0-1,0 0 1,0-1 0,0 1-1,0 0 1,1-1-1,-1 1 1,0-1-1,0 1 1,0-1-1,0 0 1,0 1 0,0-1-1,0 0 1,0 0-1,1-1 1,16-24-232</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3.967"/>
    </inkml:context>
    <inkml:brush xml:id="br0">
      <inkml:brushProperty name="width" value="0.05" units="cm"/>
      <inkml:brushProperty name="height" value="0.05" units="cm"/>
    </inkml:brush>
  </inkml:definitions>
  <inkml:trace contextRef="#ctx0" brushRef="#br0">60 97 18348,'0'0'138,"1"0"1,-1-1-1,1 1 1,-1-1-1,1 1 1,-1 0-1,1-1 1,-1 1-1,1 0 1,-1 0-1,1 0 1,-1-1-1,1 1 1,-1 0-1,1 0 1,0 0-1,-1 0 1,1 0-1,-1 0 1,1 0-1,0 0 1,-1 0-1,1 0 1,-1 0-1,1 0 1,-1 0-1,2 1 1,4 13 3137,0 2-3058,-3-12-212,0 0-1,0 0 1,1 0-1,-1 0 1,1-1-1,0 1 1,0-1-1,0 0 1,1 0-1,-1 0 1,7 2-1,-6-3-5,-1 1 1,1-1-1,0 1 0,-1 1 1,1-1-1,-1 1 0,0-1 0,0 1 1,0 1-1,-1-1 0,4 6 1,-4-5 2,-1 0 1,-1 1 0,1-1 0,-1 1 0,0-1 0,0 1 0,0 0 0,-1-1 0,0 1 0,0 0 0,-1-1 0,1 1-1,-1 0 1,0-1 0,-1 1 0,1-1 0,-4 7 0,4-8-1,-1 0 0,1 0 1,-1 0-1,-1 0 0,1 0 0,0 0 0,-1-1 1,0 1-1,0-1 0,0 0 0,0 0 0,0 0 1,-1 0-1,0 0 0,1-1 0,-1 1 0,0-1 1,0 0-1,0 0 0,0-1 0,-1 1 0,-5 0 1,7-1-86,1-1 0,-1 0 0,0 0 0,0 0 0,0-1 0,0 1 0,1 0 0,-1-1 0,0 0 0,0 0 0,1 0 0,-1 0 0,0 0 0,1 0 0,-1-1 0,-3-3 0,1 1-189,1 1 0,0-2 0,1 1-1,-1 0 1,1-1 0,0 0 0,0 0 0,-3-5 0,0-5-961,0 1 0,1-1 0,1 0-1,0-1 1,-1-19 0,4 28 842,0 0 0,1 0 0,0 1 0,0-1-1,1 0 1,2-11 0,-2 15 443,-1 1 0,1-1 0,1 0 0,-1 1 0,0-1 0,1 1-1,-1-1 1,1 1 0,0 0 0,-1 0 0,1 0 0,0-1 0,1 2 0,-1-1 0,0 0 0,0 0 0,1 1 0,2-2-1,54-26 6225,75-39-2121,-110 55-4038,-4 5-221</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9.881"/>
    </inkml:context>
    <inkml:brush xml:id="br0">
      <inkml:brushProperty name="width" value="0.05" units="cm"/>
      <inkml:brushProperty name="height" value="0.05" units="cm"/>
    </inkml:brush>
  </inkml:definitions>
  <inkml:trace contextRef="#ctx0" brushRef="#br0">158 36 16291,'1'-1'299,"1"-1"0,-1 1-1,0-1 1,0 0-1,0 1 1,-1-1 0,1 0-1,0 0 1,-1 1-1,1-1 1,-1 0-1,1 0 1,-1 0 0,0 0-1,0 0 1,0 0-1,0-2 1,-1 4-234,1 0 0,0-1 0,-1 1 0,1 0 0,-1 0 0,1 0-1,0 0 1,-1 0 0,1 0 0,-1 0 0,1 0 0,0 0 0,-1 0 0,1 0 0,-1 0 0,1 0 0,-1 0 0,1 0 0,0 0 0,-1 0 0,1 0 0,-1 1-1,1-1 1,0 0 0,-1 0 0,1 0 0,0 1 0,-1-1 0,1 0 0,0 1 0,-1-1 0,-13 9 395,2 3-366,0 2-1,0 0 1,1 0 0,1 1 0,1 0-1,-10 20 1,9-15-73,0 0 0,1 1 1,-10 37-1,17-49-11,0-1 0,0 1 0,1 0 1,0 0-1,1 0 0,0 0 0,0-1 0,1 1 1,0 0-1,0 0 0,1 0 0,4 11 0,-4-16-2,-1-1-1,1 1 0,0-1 0,0 1 1,0-1-1,0 0 0,1 0 0,-1 0 0,1 0 1,0 0-1,0-1 0,0 1 0,0-1 1,0 1-1,1-1 0,-1 0 0,1-1 1,-1 1-1,1-1 0,0 1 0,-1-1 1,1 0-1,0 0 0,0-1 0,0 1 0,0-1 1,0 0-1,0 0 0,0 0 0,-1-1 1,1 1-1,0-1 0,0 0 0,7-2 1,-2 0 57,0-1 1,0 0-1,0 0 1,0 0-1,-1-1 1,0-1-1,0 1 1,-1-1 0,1-1-1,-1 1 1,-1-1-1,1 0 1,7-11-1,-13 15-2,1 1 0,-1 0 0,0-1 0,0 1 1,0-1-1,0 0 0,0 1 0,0-1 0,-1 1 0,1-1 0,-1 0 0,0 0 0,1 1 0,-2-1 0,1 0 0,-1-5 0,1 7-29,0 0 1,-1 0-1,1 1 0,-1-1 0,1 0 1,-1 0-1,1 0 0,-1 1 0,1-1 1,-1 0-1,0 1 0,1-1 0,-1 0 1,0 1-1,0-1 0,0 1 0,1-1 1,-1 1-1,-2-1 0,1 0 5,0 1 0,0 0 1,0-1-1,0 1 0,0 0 0,0 0 0,-1 1 0,1-1 1,0 0-1,0 1 0,0-1 0,-3 2 0,-2 1-88,-1 0 0,0 1 0,0 0 0,1 1 0,0 0 0,0 0 0,0 0 0,1 1 0,0 0 0,0 0-1,0 0 1,1 1 0,-5 8 0,8-6-1376,6-8 500,12-10 10,-11 5 704,16-9-591</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20.333"/>
    </inkml:context>
    <inkml:brush xml:id="br0">
      <inkml:brushProperty name="width" value="0.05" units="cm"/>
      <inkml:brushProperty name="height" value="0.05" units="cm"/>
    </inkml:brush>
  </inkml:definitions>
  <inkml:trace contextRef="#ctx0" brushRef="#br0">25 65 18564,'-4'10'545,"0"0"0,0 0 0,1 1 0,0-1 0,1 1 0,0 0 0,0 15 0,2-20-507,-1-1 0,1 1 1,1 0-1,-1 0 0,1 0 1,0-1-1,1 1 0,-1-1 1,1 1-1,0-1 0,1 1 1,-1-1-1,1 0 0,0 0 1,5 7-1,-7-11-17,0 0 0,0 0 0,0 0-1,1 0 1,-1 0 0,0 0 0,1 0 0,-1 0 0,0-1 0,1 1 0,-1 0-1,1-1 1,-1 1 0,1-1 0,0 0 0,-1 1 0,1-1 0,-1 0-1,1 0 1,2 0 0,0-1 23,-1 0-1,0 0 0,0 0 1,0 0-1,0 0 1,0 0-1,0-1 1,0 0-1,4-3 0,3-3 126,-1 0 1,-1-1-1,1 0 0,9-14 0,-10 12 21,0 0-1,-1 0 1,-1-1 0,0 0 0,0 0 0,-1 0 0,-1-1 0,0 1-1,-1-1 1,3-20 0,-6 31-159,1 0 1,-1 0-1,0 0 0,0-1 1,-1 1-1,1 0 0,0 0 1,-1 0-1,1 0 0,-1 0 1,1 0-1,-1 0 0,0 1 1,0-1-1,0 0 0,0 0 1,-2-2-1,1 3-6,1 0 0,0 0 0,-1 0 0,1 0 0,0 1 0,-1-1 0,1 0 0,-1 1 0,1-1 1,-1 1-1,0 0 0,1-1 0,-1 1 0,1 0 0,-1 0 0,1 0 0,-4 1 0,-2 0-54,0 0 1,0 1-1,0 1 1,0-1-1,1 1 0,-1 0 1,1 0-1,-9 7 1,-6 8-882,18-15 668,-1 0 1,1 0 0,0 0-1,-1-1 1,0 1 0,-7 3-1,3-7-271,4-9-174</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8.724"/>
    </inkml:context>
    <inkml:brush xml:id="br0">
      <inkml:brushProperty name="width" value="0.05" units="cm"/>
      <inkml:brushProperty name="height" value="0.05" units="cm"/>
    </inkml:brush>
  </inkml:definitions>
  <inkml:trace contextRef="#ctx0" brushRef="#br0">10 61 16948,'-1'0'129,"1"0"0,-1 0 0,1 0 0,-1 0 1,1 0-1,0 0 0,-1 0 0,1-1 0,0 1 0,-1 0 1,1 0-1,-1-1 0,1 1 0,0 0 0,-1 0 1,1-1-1,0 1 0,0 0 0,-1-1 0,1 1 1,0 0-1,0-1 0,-1 1 0,1 0 0,0-1 0,0 1 1,0-1-1,0 1 0,0 0 0,0-1 0,-1 1 1,1-1-1,0 1 0,0-1 0,0 1 0,0 0 0,1-1 1,-1 1-1,0-1 0,0 1 0,0-1 0,0 0 1,2 0 140,-1-1 0,1 0 0,-1 0 0,1 1 0,0-1 0,-1 1 1,1-1-1,0 1 0,2-1 0,6-4 206,0 1 0,0 0-1,13-4 1,-17 8-374,0-1 0,1 1 1,-1 0-1,1 1 0,-1 0 0,12 0 0,-17 0-95,1 1-1,-1-1 1,0 0-1,0 0 1,0 1-1,1-1 1,-1 1-1,0-1 1,0 1 0,0-1-1,0 1 1,0 0-1,0 0 1,0-1-1,0 1 1,0 0-1,1 2 1,-1-2-6,-1 0 0,0 0 1,1 1-1,-1-1 0,0 0 0,0 0 1,0 1-1,0-1 0,0 0 0,0 1 1,0-1-1,0 0 0,0 0 0,0 1 1,-1-1-1,1 0 0,-1 0 0,1 1 1,-1-1-1,1 0 0,-2 1 0,-5 11 68,-5 12-277,12-24 185,-1 0 0,1 0 1,0 0-1,0 0 0,0 0 0,1 0 0,-1 0 0,0 0 1,0 0-1,0-1 0,1 1 0,-1 0 0,1 0 0,-1 0 0,0 0 1,1 0-1,-1-1 0,1 1 0,0 0 0,-1 0 0,1-1 1,0 1-1,-1 0 0,1-1 0,0 1 0,0-1 0,1 1 0,5 4-127,-1-2 31,-1 1-1,1 0 0,-1 0 0,1 0 0,4 6 0,-8-8 118,-1 1 0,1-1 0,-1 1 0,1 0 0,-1-1 0,0 1 0,0 0 0,0 0 0,0 0-1,-1-1 1,1 1 0,-1 0 0,0 0 0,0 5 0,0 10 162,-1 0 0,-1 0 0,-1-1 0,0 1 0,-2-1 0,0 0-1,0 0 1,-12 23 0,16-39-130,1 0-1,-1 1 0,0-1 1,0 0-1,1 0 0,-1 1 1,0-1-1,0 0 0,-1 0 1,1 0-1,-2 1 0,3-1-55,-1-1 0,1 0 1,0 0-1,-1 0 0,1 0 0,0 0 0,-1 0 0,1 0 0,0 0 0,-1 0 0,1 0 0,0 0 0,-1 0 0,1 0 0,0 0 0,0 0 0,-1 0 0,1 0 0,0-1 1,-1 1-1,1 0 0,0 0 0,-1 0 0,1 0 0,0-1 0,0 1 0,-1 0 0,1 0 0,0-1 0,0 1 0,-1-1 0,0-1-120,0-1 0,0 1 0,0-1 0,0 0-1,0 1 1,0-1 0,1 0 0,-1 0 0,1 0 0,0-5-1,2-26-242,4-5-138</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9.170"/>
    </inkml:context>
    <inkml:brush xml:id="br0">
      <inkml:brushProperty name="width" value="0.05" units="cm"/>
      <inkml:brushProperty name="height" value="0.05" units="cm"/>
    </inkml:brush>
  </inkml:definitions>
  <inkml:trace contextRef="#ctx0" brushRef="#br0">8 0 21757,'0'1'112,"1"-1"1,-1 0 0,0 1 0,0-1 0,1 0-1,-1 1 1,0-1 0,0 0 0,1 1 0,-1-1-1,0 0 1,0 1 0,0-1 0,0 1 0,1-1-1,-1 1 1,0-1 0,0 0 0,0 1 0,0-1-1,0 1 1,0-1 0,0 1 0,0-1-1,-1 0 1,1 1 0,0-1 0,0 1 0,0-1-1,0 0 1,-1 2 0,0 11 920,1-12-1029,0-1 0,1 0 0,-1 1 0,0-1 0,0 0 0,0 0 0,0 1 0,0-1 0,0 0 0,0 1 0,1-1 0,-1 0 0,0 0 0,0 1 0,0-1 0,1 0 0,-1 0 0,0 0 0,0 1 0,0-1 0,1 0 0,-1 0 0,0 0 0,1 0 0,-1 1 0,0-1 0,0 0 0,1 0 0,-1 0 0,0 0 0,1 0 0,-1 0 0,0 0 0,1 0 0,5 0-19,-1 1 1,1-1-1,0 1 1,-1 1-1,1-1 1,-1 1-1,1 0 1,-1 0-1,0 0 1,0 1-1,0 0 1,0 0-1,-1 0 1,1 0-1,-1 1 1,1 0-1,-1 0 1,-1 0-1,1 0 1,0 1-1,-1-1 1,0 1-1,0 0 1,2 6-1,-2-5 38,0 1 0,-1-1 0,0 0 0,0 0 0,-1 1-1,1-1 1,-2 1 0,1-1 0,-1 1 0,0 0 0,0-1 0,0 1-1,-1-1 1,0 1 0,-1-1 0,1 1 0,-1-1 0,-1 0 0,1 0-1,-6 10 1,7-14-73,0 0 0,0 0 0,0-1 0,0 1 0,0-1 0,-1 1 0,1-1 0,0 1-1,-1-1 1,1 0 0,-1 1 0,1-1 0,-1 0 0,1 0 0,-1 0 0,0-1 0,0 1 0,0 0 0,1-1-1,-1 1 1,0-1 0,0 1 0,0-1 0,0 0 0,0 0 0,0 0 0,0 0 0,0 0 0,-3-1-1,1 0-176,1-1 0,-1 0 0,1 1 0,-1-2-1,1 1 1,0 0 0,0-1 0,0 1 0,0-1-1,1 0 1,-1 0 0,1 0 0,-5-6 0,-9-20-575,0-3-293</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9.611"/>
    </inkml:context>
    <inkml:brush xml:id="br0">
      <inkml:brushProperty name="width" value="0.05" units="cm"/>
      <inkml:brushProperty name="height" value="0.05" units="cm"/>
    </inkml:brush>
  </inkml:definitions>
  <inkml:trace contextRef="#ctx0" brushRef="#br0">0 93 18932,'14'-11'2048,"3"-1"-1207,4-2-353,4 2 1048,1-1-384,3 1-904,-2 0-816,-4 9 592,-12 0-176,-9 3-224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08.414"/>
    </inkml:context>
    <inkml:brush xml:id="br0">
      <inkml:brushProperty name="width" value="0.05" units="cm"/>
      <inkml:brushProperty name="height" value="0.05" units="cm"/>
    </inkml:brush>
  </inkml:definitions>
  <inkml:trace contextRef="#ctx0" brushRef="#br0">166 0 16259,'-5'2'4717,"-8"5"-3027,7 0-1494,0 1 0,0 0 0,0 0 0,1 0 0,1 1 0,-5 9 0,-20 60-125,23-61 20,-11 29-5,2 1 0,2 1 0,-12 90 0,25-134-72,-1 0 1,1 0-1,0 0 1,1 0-1,-1 0 1,1 0-1,-1 0 1,1 0-1,0 0 0,1-1 1,-1 1-1,1 0 1,-1-1-1,1 1 1,3 3-1,-3-4 14,0-1 0,1 0 0,-1 0 0,1 0-1,0 0 1,-1 0 0,1-1 0,0 1 0,0-1 0,0 0-1,0 0 1,0 0 0,0 0 0,0 0 0,1-1 0,-1 0-1,0 1 1,6-2 0,9 1 109,-1-2 0,0 0 0,0-1 0,0 0 0,20-8 0,80-36 639,-88 33-902,-1 2-1,1 1 1,1 2 0,56-12 0,-80 20-403,0 1 1,0 0-1,0 0 0,12 1 1,-18 1-80,-5 3-183</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08.834"/>
    </inkml:context>
    <inkml:brush xml:id="br0">
      <inkml:brushProperty name="width" value="0.05" units="cm"/>
      <inkml:brushProperty name="height" value="0.05" units="cm"/>
    </inkml:brush>
  </inkml:definitions>
  <inkml:trace contextRef="#ctx0" brushRef="#br0">0 54 14115,'13'-1'840,"-1"-1"0,0 0 0,0 0 0,0-1 0,-1-1 0,12-4 0,26-8 1198,-32 11-1646,0 2 1,0 0 0,0 0 0,1 2-1,26 1 1,-39 0-348,0 0-1,0 1 1,0 0 0,0 0-1,0 0 1,-1 0 0,1 1-1,0 0 1,-1 0 0,1 0-1,-1 0 1,0 1 0,1-1-1,-1 1 1,-1 1 0,1-1-1,0 0 1,-1 1-1,0 0 1,1-1 0,-2 2-1,1-1 1,0 0 0,2 6-1,-2-1-34,-1-1-1,0 1 0,0 0 0,-1-1 0,0 1 0,0 0 0,-1 0 1,-1 0-1,1 0 0,-1 0 0,-1 0 0,0-1 0,0 1 0,0 0 0,-1-1 1,-4 9-1,-4 5-4,0 1 0,-2-1 0,0-1 0,-25 30-1,9-16-203,-2-1-1,-1-1 1,-1-2-1,-47 33 1,50-45 35,6-8-51</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19.389"/>
    </inkml:context>
    <inkml:brush xml:id="br0">
      <inkml:brushProperty name="width" value="0.05" units="cm"/>
      <inkml:brushProperty name="height" value="0.05" units="cm"/>
    </inkml:brush>
  </inkml:definitions>
  <inkml:trace contextRef="#ctx0" brushRef="#br0">38 141 15619,'-2'-1'262,"-1"0"0,1 0 0,0-1 0,-1 1 0,1-1 0,0 0 0,0 1 0,0-1 0,0 0 0,0 0 0,0-1 0,0 1 0,1 0 0,-1-1 0,1 1 0,0-1 0,0 1 0,-1-4 0,1 4-154,1-1-1,0 1 1,0 0-1,0 0 1,0 0-1,0 0 1,1 0-1,-1-1 1,1 1-1,0 0 1,-1 0-1,1 0 1,0 0-1,0 0 1,0 1-1,0-1 1,0 0-1,1 0 1,-1 1-1,1-1 0,-1 1 1,1-1-1,2-2 1,4-2-44,0 1-1,0-1 1,0 1 0,1 1 0,0-1-1,0 1 1,0 1 0,0 0 0,0 0-1,1 1 1,-1 0 0,1 0-1,18 1 1,-25 1-57,-1 0 0,0 0-1,0 0 1,0 0 0,0 1-1,0-1 1,0 1 0,0-1-1,0 1 1,-1 0 0,1 0-1,0 0 1,0 0 0,-1 0-1,1 0 1,0 1 0,-1-1-1,1 0 1,-1 1 0,3 2-1,-3-1 7,0-1-1,0 1 1,0 0-1,0-1 1,0 1-1,-1 0 1,1 0-1,-1-1 1,0 1-1,0 0 1,0 0-1,0-1 1,-1 5-1,-1 5 58,-1 0-1,-1 0 1,0 0-1,0 0 1,-10 16-1,8-16 47,-1 0 0,0 0 0,-1-1 0,0 0-1,-1 0 1,-20 18 0,17-24 47,10-10-61,2 5-100,0-1 0,0 0 0,1 0 0,-1 0 0,0 1 0,1-1 0,-1 0 0,1 1 0,-1-1 0,1 0 0,-1 1 0,1-1 0,0 0 0,-1 1 0,1-1 0,0 1 0,-1 0 0,1-1 0,0 1 0,0-1 0,-1 1 0,1 0 0,0-1 0,1 1 0,2 0-4,0 0 0,0 0 0,0 0 0,-1 0 0,1 1 0,0 0 0,0 0 0,-1 0 0,1 0 0,0 1 1,-1-1-1,1 1 0,-1 0 0,0 0 0,1 0 0,-1 0 0,0 1 0,0-1 0,-1 1 0,1 0 0,0-1 0,3 7 0,1 1-4,1 1 0,-2-1-1,1 2 1,-2-1 0,8 20-1,-11-25 9,0 0-1,0 0 1,-1 0-1,0 0 1,0 0-1,0 0 1,-1 0-1,0 0 1,0 0-1,-1 0 1,0 0-1,0 0 1,0 0-1,-1 0 1,0 0-1,0 0 1,0 0-1,-4 6 1,2-6 35,0-1 0,0 1 1,-1-1-1,1 0 0,-1 0 0,0-1 0,-1 1 1,1-1-1,-1 0 0,0-1 0,0 1 1,0-1-1,0 0 0,-1-1 0,1 0 0,-8 2 1,6-1-69,0-1 0,-1-1 0,1 1 0,-1-1 1,1-1-1,-1 1 0,1-2 0,-1 1 1,1-1-1,-12-3 0,19 4 4,1 0 1,0 0-1,0 0 1,0 0-1,-1 0 1,1 0-1,0 0 1,0 0 0,0 0-1,0 0 1,-1 0-1,1 0 1,0 0-1,0 0 1,0 0-1,-1 0 1,1 0-1,0-1 1,0 1-1,0 0 1,0 0-1,0 0 1,-1 0-1,1 0 1,0-1-1,0 1 1,0 0-1,0 0 1,0 0-1,0-1 1,0 1-1,0 0 1,0 0-1,0 0 1,-1 0-1,1-1 1,0 1-1,0 0 1,0 0-1,0 0 1,0-1-1,1 1 1,-1 0-1,0 0 1,0 0-1,0-1 1,0 1-1,0 0 1,0 0-1,0 0 1,0-1-1,0 1 1,0 0-1,1 0 1,-1 0-1,0 0 1,0 0-1,0-1 1,0 1-1,0 0 1,1 0-1,-1 0 1,0 0-1,0 0 1,1 0 0,7 1-532</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19.890"/>
    </inkml:context>
    <inkml:brush xml:id="br0">
      <inkml:brushProperty name="width" value="0.05" units="cm"/>
      <inkml:brushProperty name="height" value="0.05" units="cm"/>
    </inkml:brush>
  </inkml:definitions>
  <inkml:trace contextRef="#ctx0" brushRef="#br0">18 1 19372,'-8'29'1560,"3"8"-1215,2 4-145,2 0 432,1 1-232,4-12-840,2-2-400,4-18 672,-1-10-177,5-13-127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9.342"/>
    </inkml:context>
    <inkml:brush xml:id="br0">
      <inkml:brushProperty name="width" value="0.05" units="cm"/>
      <inkml:brushProperty name="height" value="0.05" units="cm"/>
    </inkml:brush>
  </inkml:definitions>
  <inkml:trace contextRef="#ctx0" brushRef="#br0">17 182 18476,'6'2'199,"0"-1"0,0 1 0,-1-1 0,1 0 0,0-1 0,0 1 0,0-1 0,0 0 0,0-1 0,0 1 0,0-1 0,0 0 1,0-1-1,0 1 0,-1-1 0,1-1 0,-1 1 0,1-1 0,-1 0 0,0 0 0,0 0 0,0-1 0,-1 1 0,1-1 0,-1 0 0,0-1 0,4-5 0,-4 6-170,-1-1 0,0 0 0,0-1 0,0 1 0,-1 0 0,0-1 0,0 1 0,0-1 0,-1 0 0,0 0 0,0 0 0,0 1 0,-1-12-1,0 15-25,0 0 0,0 0-1,0 0 1,-1 0 0,1 0-1,-1 0 1,1 0-1,-1 0 1,0 0 0,0 0-1,0 0 1,0 1-1,0-1 1,0 0 0,0 1-1,0-1 1,-1 1-1,1-1 1,-1 1 0,1-1-1,-1 1 1,0 0-1,1 0 1,-1 0 0,0 0-1,0 0 1,0 0-1,1 1 1,-1-1 0,0 1-1,0-1 1,0 1 0,0-1-1,0 1 1,0 0-1,0 0 1,0 0 0,0 0-1,0 1 1,0-1-1,0 1 1,-2 0 0,-3 0 5,1 1 0,-1 1 0,1-1 0,0 1 0,0 0 0,0 0 0,1 1 0,-1-1 0,1 1 0,-1 1 0,1-1 0,1 1 0,-1 0 0,1 0 0,-8 10 0,7-6 10,-1 0-1,1 0 1,0 0 0,1 0-1,0 1 1,1-1-1,0 1 1,0 0-1,-1 17 1,3-23-10,1-1 0,-1 1 1,1-1-1,0 1 1,0-1-1,1 1 0,-1 0 1,1-1-1,0 0 0,0 1 1,0-1-1,0 1 0,0-1 1,1 0-1,0 0 1,0 0-1,-1 0 0,2 0 1,-1 0-1,0-1 0,0 1 1,1 0-1,0-1 1,-1 0-1,1 0 0,0 0 1,0 0-1,0 0 0,0-1 1,1 1-1,-1-1 1,0 0-1,1 0 0,-1 0 1,7 1-1,3-1 6,0-2 1,-1 1-1,1-1 1,0-1-1,-1 0 0,0-1 1,1 0-1,-1-1 1,0 0-1,-1-1 0,22-12 1,6-7 19,69-56 0,-70 50-18,-36 28-11,0 1-1,0-1 1,0 0-1,0 1 1,1 0-1,-1-1 1,1 1-1,-1 0 1,1 1-1,-1-1 1,6-1-1,-8 2 0,1 0-1,-1 0 0,0 0 0,1 0 0,-1 1 1,1-1-1,-1 0 0,1 0 0,-1 0 0,1 0 1,-1 1-1,0-1 0,1 0 0,-1 0 0,0 1 1,1-1-1,-1 0 0,0 1 0,1-1 0,-1 0 1,0 1-1,1-1 0,-1 1 0,0-1 0,0 1 1,1 1 5,-1-1 0,1 1 1,-1 0-1,0 0 0,1 0 1,-1-1-1,0 1 0,0 0 1,-1 3-1,-10 56 316,7-46-173,1 0 0,0 1 0,2-1 0,-1 30-1,2-44-138,0 0-1,0 0 1,0 0-1,0 0 0,1 0 1,-1 0-1,0 0 0,0 0 1,1 0-1,-1 0 1,1 0-1,-1-1 0,1 1 1,-1 0-1,1 0 0,-1 0 1,1 0-1,0-1 1,0 1-1,-1 0 0,1 0 1,0-1-1,0 1 0,0-1 1,0 1-1,0-1 1,-1 1-1,1-1 0,0 0 1,0 1-1,0-1 0,0 0 1,0 0-1,0 1 1,0-1-1,1 0 0,-1 0 1,0 0-1,0-1 0,1 1 1,4-1 8,0-1 0,-1 1 0,1-1 0,-1 0 0,0-1 0,6-3 0,84-55-220,3-3-371,-93 61 501,0 1 0,0 0 0,0 0 0,1 0 0,5-1 0,-11 3 55,1-1 0,-1 1 1,1 0-1,0 0 1,-1 0-1,1 0 0,0 0 1,-1 0-1,1 0 1,-1 1-1,1-1 0,0 0 1,-1 0-1,1 0 1,-1 0-1,1 1 1,-1-1-1,1 0 0,-1 1 1,1-1-1,0 1 1,-1 0 3,1 0 1,-1-1-1,0 1 1,1 0 0,-1 0-1,0 0 1,0 0 0,0-1-1,0 1 1,0 0 0,0 0-1,0 0 1,0 0 0,0 0-1,0 0 1,0-1 0,-1 1-1,1 0 1,0 0 0,-1 1-1,-7 18-87,-1-1 0,-1 1 0,-16 23 0,0 1-1355,25-41 1290,6-10 43,0 1 2,17-20-256</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0.311"/>
    </inkml:context>
    <inkml:brush xml:id="br0">
      <inkml:brushProperty name="width" value="0.05" units="cm"/>
      <inkml:brushProperty name="height" value="0.05" units="cm"/>
    </inkml:brush>
  </inkml:definitions>
  <inkml:trace contextRef="#ctx0" brushRef="#br0">107 0 15171,'-21'46'1134,"3"1"1,1 0-1,3 2 0,2-1 0,-11 87 1,23-127-1048,-1 1 0,1-1-1,0 0 1,1 1 0,0-1 0,0 0 0,1 0 0,3 12 0,-4-18-66,0 1 1,0-1-1,0 0 0,1 0 1,-1 0-1,0 0 1,1 0-1,0 0 0,-1 0 1,1-1-1,0 1 1,0 0-1,0-1 0,0 0 1,0 1-1,0-1 1,0 0-1,1 0 0,-1 0 1,0 0-1,1-1 1,-1 1-1,0-1 0,1 1 1,-1-1-1,1 0 1,-1 0-1,1 0 0,-1 0 1,1 0-1,-1-1 1,4 0-1,10-3 56,-1-1 1,0 0-1,1-1 1,-2-1-1,1-1 1,-1 0-1,0 0 1,-1-1-1,0-1 1,16-16-1,-26 24-44,-1-1 0,0 1 0,0 0 0,0-1 0,-1 0 0,1 1 0,0-1 0,-1 0 0,0 0 0,1-3-1,-1 6-20,-1-1-1,0 1 0,0-1 1,0 0-1,0 1 0,0-1 1,0 1-1,0-1 0,0 1 1,0-1-1,0 1 0,-1-1 0,1 1 1,0-1-1,0 0 0,0 1 1,-1-1-1,1 1 0,0 0 1,-1-1-1,1 1 0,-1-1 0,0 0 6,0 0 0,0 1-1,0-1 1,0 1-1,0-1 1,0 1-1,0-1 1,-1 1 0,1 0-1,0 0 1,0 0-1,0-1 1,-1 1-1,-1 1 1,-6-1-32,-1 2-1,1-1 1,-1 1-1,1 1 1,0 0-1,-1 0 1,2 1-1,-1 0 1,0 0 0,1 1-1,-15 11 1,8 0-967,15-15 960,-1-1-1,1 1 0,-1 0 0,1-1 0,0 1 1,0 0-1,-1-1 0,1 1 0,0 0 0,0 0 1,0-1-1,0 1 0,0 0 0,0 0 1,0-1-1,0 1 0,0 0 0,0 0 0,0-1 1,0 1-1,0 0 0,1 0 0,-1-1 0,1 2 1,6 1-393</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0.777"/>
    </inkml:context>
    <inkml:brush xml:id="br0">
      <inkml:brushProperty name="width" value="0.05" units="cm"/>
      <inkml:brushProperty name="height" value="0.05" units="cm"/>
    </inkml:brush>
  </inkml:definitions>
  <inkml:trace contextRef="#ctx0" brushRef="#br0">87 1 16476,'0'0'56,"0"0"1,0 0 0,-1 0-1,1 0 1,0 0 0,0 0-1,-1 0 1,1 0 0,0 0 0,0 0-1,-1 0 1,1 0 0,0 0-1,0 0 1,-1 0 0,1 0 0,0 1-1,0-1 1,-1 0 0,1 0-1,0 0 1,0 0 0,0 1 0,0-1-1,-1 0 1,1 0 0,0 0-1,0 1 1,0-1 0,0 0 0,0 0-1,-1 1 1,1-1 0,0 0-1,0 0 1,0 1 0,0-1-1,0 0 1,0 0 0,0 1 0,0-1-1,0 0 1,0 0 0,0 1-1,1 15 585,46 213 3102,-25-125-3782,-21-84-307,-1-20 295,0 0 0,0 1-1,0-1 1,0 0 0,0 1 0,0-1-1,-1 1 1,1-1 0,0 0 0,0 1-1,0-1 1,0 0 0,-1 0 0,1 1-1,0-1 1,0 0 0,-1 1 0,1-1-1,0 0 1,-1 0 0,1 0 0,0 1 0,-1-1-1,1 0 1,0 0 0,-1 0 0,-1 0-97,-1 0 1,1 0 0,0-1 0,0 0 0,-1 1 0,1-1 0,0 0 0,0 0-1,0 0 1,0 0 0,0 0 0,0-1 0,-2-1 0,-62-46-1197,19 11 605</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1.273"/>
    </inkml:context>
    <inkml:brush xml:id="br0">
      <inkml:brushProperty name="width" value="0.05" units="cm"/>
      <inkml:brushProperty name="height" value="0.05" units="cm"/>
    </inkml:brush>
  </inkml:definitions>
  <inkml:trace contextRef="#ctx0" brushRef="#br0">30 214 16452,'-23'-25'1888,"17"10"-1016,10 1-264,19 0 1009,9 1-121,17-6-280,3-1-232,10-1-359,-3-1-89,-2 4-240,-7 0-264,-11 10-664,-12 2-577,-13 12 985,-6 6-216,-7 7-152</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1.725"/>
    </inkml:context>
    <inkml:brush xml:id="br0">
      <inkml:brushProperty name="width" value="0.05" units="cm"/>
      <inkml:brushProperty name="height" value="0.05" units="cm"/>
    </inkml:brush>
  </inkml:definitions>
  <inkml:trace contextRef="#ctx0" brushRef="#br0">0 232 16532,'3'3'391,"0"1"1,-1-1 0,1 1-1,-1 0 1,0 0 0,0 0-1,-1 0 1,1 0 0,-1 0 0,1 6-1,7 49 507,-5-29-595,2 28-23,-3-32-73,0 0 0,9 31 0,-12-56-193,0-1 0,0 0 0,0 0 1,0 1-1,0-1 0,0 0 0,0 0 0,0 1 0,0-1 0,0 0 0,0 0 0,0 1 0,0-1 0,0 0 0,0 0 0,0 1 1,0-1-1,0 0 0,1 0 0,-1 1 0,0-1 0,0 0 0,0 0 0,0 0 0,1 1 0,-1-1 0,0 0 0,0 0 0,0 0 1,1 0-1,-1 0 0,0 1 0,0-1 0,1 0 0,-1 0 0,0 0 0,0 0 0,1 0 0,-1 0 0,0 0 0,0 0 1,1 0-1,-1 0 0,1 0 0,4-13 421,1-24 134,-4-85 707,-3 105-1126,0-1-1,-1 1 0,-1-1 1,-9-30-1,14 55-129,0 0-20,1 0 0,0 0 1,0-1-1,0 0 0,8 11 0,-10-15-2,1 0 0,0 0 0,0 0 0,0 0 0,0 0 0,0-1 0,1 1 0,-1-1 0,0 0 0,1 0 0,-1 0 0,1 0 0,0 0 0,-1 0 0,1-1 0,-1 1 0,1-1 0,0 1 0,0-1 0,-1 0 0,4-1 0,0 0 1,0 0 0,0-1 0,0 1 0,0-1 0,0-1 0,-1 1 0,1-1 0,-1 0 0,1 0 0,-1-1 0,0 1-1,-1-1 1,1-1 0,-1 1 0,5-6 0,0 1-8,-2-1 0,1 0 0,-1-1 0,-1 0 0,0 0 0,7-16 0,-19 51-29,1-1 0,1 2 0,1-1 0,1 31 0,1-43-66,1 0 1,1-1-1,2 15 1,-3-23 75,0 0 0,1-1 0,-1 1 1,1-1-1,0 1 0,0-1 0,0 1 1,0-1-1,0 0 0,1 1 0,-1-1 1,1 0-1,-1 0 0,1 0 1,0 0-1,0 0 0,0 0 0,0-1 1,0 1-1,0-1 0,3 2 0,-4-3 11,0 1-1,0-1 0,0 0 1,0 0-1,0 0 0,0 0 0,0 0 1,0 0-1,0 0 0,0 0 0,0 0 1,0-1-1,0 1 0,0 0 1,0-1-1,0 1 0,0 0 0,0-1 1,0 1-1,0-1 0,0 0 0,0 1 1,1-2-1,9-15-245</inkml:trace>
  <inkml:trace contextRef="#ctx0" brushRef="#br0" timeOffset="1">228 69 20652,'-7'-21'2153,"5"3"-1409,-2 7-344,4 3 1617,3 1-1105,6 5-920,2 1-800,-7 4 672,-2 4-153,-4 7-103</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2.141"/>
    </inkml:context>
    <inkml:brush xml:id="br0">
      <inkml:brushProperty name="width" value="0.05" units="cm"/>
      <inkml:brushProperty name="height" value="0.05" units="cm"/>
    </inkml:brush>
  </inkml:definitions>
  <inkml:trace contextRef="#ctx0" brushRef="#br0">91 57 17548,'9'-9'890,"0"-1"1,-1 0-1,12-18 1,-38 60 1540,-57 105-95,67-120-2359,1 1 0,0-1 1,2 1-1,0 0 1,1 1-1,-2 26 1,5-42 26,1 0 0,0 0 1,0 0-1,0 0 0,0 0 0,1 0 1,-1 0-1,1 0 0,0 0 1,0 0-1,0 0 0,0 0 0,0-1 1,1 1-1,-1 0 0,1-1 1,0 1-1,-1-1 0,4 4 0,-2-5 3,-1 1 0,1-1 0,0 1 0,-1-1 0,1 0 0,0 0 0,0 0 0,0 0 0,0 0 0,0-1 0,0 0-1,0 1 1,0-1 0,0 0 0,0-1 0,0 1 0,0 0 0,0-1 0,4-1 0,7-2 16,0 0 0,0-2 0,-1 1 0,0-2 0,0 0 0,16-12 0,-7 4-341,-2-1-1,33-33 0,-52 47 248,23-27-783,-24 28 829,1 0-1,0 0 1,-1 0 0,1 0-1,-1 0 1,1 0-1,-1-1 1,1 1-1,-1 0 1,0 0 0,1 0-1,-1 0 1,0-1-1,0 1 1,0 0 0,0 0-1,0 0 1,0 0-1,0-1 1,-1 1 0,1 0-1,0 0 1,-1 0-1,1 0 1,-1 0 0,1 0-1,-1 0 1,0-2-1,-15-5-471</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2.591"/>
    </inkml:context>
    <inkml:brush xml:id="br0">
      <inkml:brushProperty name="width" value="0.05" units="cm"/>
      <inkml:brushProperty name="height" value="0.05" units="cm"/>
    </inkml:brush>
  </inkml:definitions>
  <inkml:trace contextRef="#ctx0" brushRef="#br0">17 181 19252,'14'-3'2345,"12"-6"-1449,14-8-312,10-3 1160,11-6-615,5 2-185,0-2-392,-3 1-272,-11 8-528,-9 5-400,-19 11-905,-13 1 1265,-16 10-256,-12 4-208</inkml:trace>
  <inkml:trace contextRef="#ctx0" brushRef="#br0" timeOffset="1">0 356 19116,'19'-11'2321,"10"-9"-1457,12-10-344,8-3 1176,6 0-576,3-3-247,2 7-609,-5 5-520,-4 9 288,-6 7-96,-8 3-120</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8.909"/>
    </inkml:context>
    <inkml:brush xml:id="br0">
      <inkml:brushProperty name="width" value="0.05" units="cm"/>
      <inkml:brushProperty name="height" value="0.05" units="cm"/>
    </inkml:brush>
  </inkml:definitions>
  <inkml:trace contextRef="#ctx0" brushRef="#br0">0 179 16275,'32'-36'1932,"-11"11"-188,39-35 1,-52 53-1569,1 0 0,0 1 0,0 0 0,0 0 0,1 1 0,0 1 0,0-1 0,19-4 0,-27 8-163,0 1 0,0-1 1,1 1-1,-1 0 0,0-1 1,1 1-1,-1 0 0,0 0 1,0 1-1,1-1 1,-1 0-1,0 1 0,0-1 1,1 1-1,-1 0 0,0 0 1,0 0-1,0 0 0,0 0 1,3 3-1,-4-3-4,0 0 0,0 1 1,0-1-1,0 1 0,0-1 0,-1 1 0,1-1 1,-1 1-1,1-1 0,-1 1 0,0 0 0,1-1 1,-1 1-1,0-1 0,0 1 0,0 0 0,0-1 0,0 1 1,-1 0-1,1-1 0,0 1 0,-1 0 0,0-1 1,1 1-1,-1-1 0,0 1 0,1-1 0,-1 0 1,-2 3-1,-11 16 187,-1-1 1,0-1 0,-33 30-1,6-6 137,23-22-172,-37 43 305,51-57-410,1 0 0,-1 0 0,2 0 0,-1 1 0,1 0 0,0-1 0,0 1 0,-2 12 0,4-17-48,1-1 0,0 0 0,0 1 0,0-1 0,0 0 0,0 1 0,0-1 0,0 1 0,0-1 0,1 0 0,-1 1 0,0-1 0,1 0 0,-1 1 0,1-1 0,0 0 0,-1 0 0,1 0 0,0 1 0,0-1 0,0 0 0,0 0 0,-1 0 0,2 0 0,-1 0 0,0-1 0,0 1 0,0 0 0,0 0 0,0-1 0,1 1 0,-1-1 0,0 1 0,1-1 0,-1 1 0,0-1 0,2 0 0,6 2 12,0-1 0,0 0 0,0-1 0,14-1 0,-17 1-12,14-1-296,-1-1 0,1 0 0,-1-2 1,0 0-1,1-1 0,-2-1 0,1-1 1,32-17-1,-46 21 96,1-1 1,-1 0 0,-1-1 0,1 1-1,0-1 1,-1 0 0,0 0-1,5-9 1,3-5-550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9.375"/>
    </inkml:context>
    <inkml:brush xml:id="br0">
      <inkml:brushProperty name="width" value="0.05" units="cm"/>
      <inkml:brushProperty name="height" value="0.05" units="cm"/>
    </inkml:brush>
  </inkml:definitions>
  <inkml:trace contextRef="#ctx0" brushRef="#br0">1 1 18404,'1'23'2048,"1"1"-1415,-2 5-305,0 2 1016,0 1-720,1-4-304,1-4-808,-1-4-352,2-11-416,0-4 543,1-13 225,-1-9-320,1-12-80</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9.838"/>
    </inkml:context>
    <inkml:brush xml:id="br0">
      <inkml:brushProperty name="width" value="0.05" units="cm"/>
      <inkml:brushProperty name="height" value="0.05" units="cm"/>
    </inkml:brush>
  </inkml:definitions>
  <inkml:trace contextRef="#ctx0" brushRef="#br0">28 185 17804,'6'-12'1553,"-19"49"1901,8-24-3239,2 0-1,-1 0 1,-1 19-1,5-32-213,0 1 1,0 0-1,1 0 0,-1 0 0,0 0 1,0-1-1,0 1 0,1 0 1,-1 0-1,0-1 0,1 1 0,-1 0 1,1 0-1,-1-1 0,1 1 0,-1 0 1,1-1-1,-1 1 0,1-1 1,-1 1-1,1-1 0,0 1 0,0-1 1,-1 1-1,1-1 0,0 0 0,-1 1 1,1-1-1,0 0 0,0 0 1,0 1-1,-1-1 0,1 0 0,0 0 1,0 0-1,0 0 0,0 0 1,-1 0-1,1 0 0,0 0 0,1-1 1,40-7-3,-34 6 4,11-2-2,7-2 8,37-5 0,-56 10-8,-1 1 0,0 0 0,1 0 0,-1 0 0,0 1 0,1 0 0,-1 0 1,0 0-1,0 1 0,0 0 0,10 4 0,-14-5 8,-1 0 0,1 0 0,0 0 1,-1 0-1,1 1 0,-1-1 0,1 0 0,-1 1 0,0-1 0,0 1 0,0-1 0,1 1 1,-1 0-1,-1-1 0,1 1 0,0 0 0,0 0 0,-1 0 0,1-1 0,-1 1 1,1 4-1,-1-3 29,0 1 1,0-1-1,-1 1 1,0-1-1,0 1 1,0-1-1,0 1 1,0-1-1,0 0 1,-1 0-1,-2 4 1,-3 3 85,0 0 1,0-1-1,-1 0 1,0 0-1,-1-1 0,-12 9 1,14-11-7,-1-1 0,0 0 0,0-1 0,0 0 0,0 0 0,-1-1 0,0 0 0,0 0 0,-11 1 0,17-3-202,-1-1 1,0 1-1,1-1 1,-1 0-1,1-1 0,-1 1 1,1 0-1,-1-1 1,1 0-1,0 0 1,-1 0-1,1 0 1,0-1-1,0 1 0,0-1 1,0 0-1,0 0 1,0 0-1,0 0 1,0 0-1,1-1 0,-1 1 1,1-1-1,0 0 1,0 1-1,-4-7 1,1-2-400,-1 0 1,2 0 0,-1-1-1,2 0 1,-5-22 0,2-1-531</inkml:trace>
  <inkml:trace contextRef="#ctx0" brushRef="#br0" timeOffset="1">10 158 15939,'10'-14'2017,"1"2"-897,3-2-392,4 2 1113,4 0-273,4 1-384,1-3-280,5 3-816,-4 1-632,4-1 528,0-6-152,-3-3-152</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0.336"/>
    </inkml:context>
    <inkml:brush xml:id="br0">
      <inkml:brushProperty name="width" value="0.05" units="cm"/>
      <inkml:brushProperty name="height" value="0.05" units="cm"/>
    </inkml:brush>
  </inkml:definitions>
  <inkml:trace contextRef="#ctx0" brushRef="#br0">216 169 16452,'9'-5'1014,"-8"4"-777,1 0 1,-1 1-1,0-1 1,1 1-1,-1-1 1,1 1-1,-1-1 1,0 1-1,1-1 1,-1 1-1,1 0 1,1 0-1,-2 0-123,0 1 0,-1-1 0,1 1-1,0 0 1,0-1 0,-1 1 0,1 0 0,0-1 0,-1 1-1,1 0 1,-1 0 0,1 0 0,-1-1 0,1 1 0,-1 0-1,1 0 1,-1 0 0,0 0 0,0 0 0,1 0-1,-1 0 1,0 0 0,0 1 0,14 98 2084,3 10-1752,-14-96-435,1 0 1,0-1 0,1 1 0,0-1 0,12 20 0,-1-17-289,-9-15-270,-7-11-208,-4 1 252,-1 1-1,0-1 1,0 1 0,-1 0-1,0 1 1,0-1-1,-1 1 1,-13-11 0,6 5-165,-107-98-3352,-12-11 4330,118 102 1432,15 19-1588,-1 1 0,1-1 1,0 0-1,0 0 1,0 1-1,-1-1 0,1 0 1,0 0-1,0 1 0,0-1 1,0 0-1,0 0 1,0 1-1,1-1 0,-1 0 1,0 0-1,0 1 1,1-2-1,1-1 143,0 1-1,0 0 1,1-1 0,-1 1-1,1 0 1,-1 0 0,1 0 0,0 1-1,0-1 1,5-2 0,59-28 77,98-32 1,-161 63-440,2-2-44,0 1 1,0 1-1,0-1 1,0 1-1,10-1 1,-7 5-380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49.789"/>
    </inkml:context>
    <inkml:brush xml:id="br0">
      <inkml:brushProperty name="width" value="0.05" units="cm"/>
      <inkml:brushProperty name="height" value="0.05" units="cm"/>
    </inkml:brush>
  </inkml:definitions>
  <inkml:trace contextRef="#ctx0" brushRef="#br0">158 1 19652,'-17'6'2217,"0"1"-1497,-4 2-328,-4 5 1232,1 8-744,2 4-215,6 4-409,3 2-80,10 4-152,3-1-80,12-5-112,4-7-80,10-7-377,3-9-239,5-8-512,2-8 1016,3-14-224,-1-6-144</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1.126"/>
    </inkml:context>
    <inkml:brush xml:id="br0">
      <inkml:brushProperty name="width" value="0.05" units="cm"/>
      <inkml:brushProperty name="height" value="0.05" units="cm"/>
    </inkml:brush>
  </inkml:definitions>
  <inkml:trace contextRef="#ctx0" brushRef="#br0">1 276 17396,'0'-5'564,"1"0"1,0 0 0,0 0-1,0 1 1,1-1 0,0 0-1,-1 0 1,2 1 0,2-6-1,26-37 1629,-27 42-1932,1-2-53,0 0 0,1 1 1,0-1-1,0 1 0,0 1 0,12-9 0,-17 13-197,0 1 0,0-1 1,1 0-1,-1 0 0,0 1 0,1-1 0,-1 1 0,1-1 1,-1 1-1,0 0 0,1-1 0,-1 1 0,1 0 0,-1 0 0,1 0 1,-1 0-1,1 0 0,-1 1 0,1-1 0,-1 0 0,1 1 1,-1-1-1,1 1 0,-1-1 0,0 1 0,1 0 0,-1-1 1,0 1-1,0 0 0,0 0 0,1 0 0,-1 0 0,0 0 0,0 0 1,0 0-1,-1 1 0,1-1 0,0 0 0,0 0 0,-1 1 1,1-1-1,0 1 0,-1-1 0,1 3 0,3 8-3,-1 0-1,0 0 1,-1 0 0,0 0-1,0 24 1,-4 46 289,2-75-117,1-39 46,-1 0 0,-1 0-1,-2 0 1,-1 0 0,-2 0 0,-9-31-1,2 36-59,6 21-76,7 6-86,-1 1 0,1-1 0,0 1 1,-1-1-1,1 0 0,0 1 0,0-1 0,0 1 0,-1-1 0,1 1 0,0-1 1,0 1-1,0-1 0,0 1 0,0-1 0,0 1 0,0-1 0,0 1 0,0-1 1,0 1-1,0-1 0,0 1 0,1 0 0,-1 4-7,1 1 1,0-1-1,0 0 0,0 1 0,1-1 0,0 0 1,0 0-1,1 0 0,-1 0 0,1 0 1,0-1-1,0 1 0,6 6 0,-7-9-48,-1-1 0,1 1-1,0-1 1,0 1 0,-1-1-1,1 0 1,0 0 0,0 0-1,0 0 1,0 0 0,0 0-1,1-1 1,-1 1 0,0-1-1,0 1 1,0-1 0,1 0 0,-1 0-1,0 0 1,0 0 0,0 0-1,1 0 1,-1-1 0,0 1-1,0-1 1,0 0 0,0 1-1,1-1 1,-1 0 0,0 0-1,-1 0 1,1-1 0,0 1-1,0 0 1,0-1 0,2-2-1,1-2-481,1 1 0,-2-1 0,1-1 0,-1 1-1,0 0 1,0-1 0,0 0 0,-1 0 0,0 0-1,-1 0 1,0-1 0,0 1 0,0-1 0,-1 1-1,1-14 1,-4 18-1150,-1 9 1403,-3 12 744,5-6 191,0 1-1,1 0 1,1 0 0,0 0-1,2 14 1,-2-23-438,1 1 1,-1-1-1,0 0 1,1 0-1,0 1 1,0-1-1,0-1 0,1 1 1,-1 0-1,1-1 1,0 1-1,0-1 1,0 0-1,0 0 0,1 0 1,-1 0-1,1 0 1,6 2-1,-5-2-170,-1 0-1,1 0 0,0 0 1,-1 0-1,0 1 0,0 0 1,0-1-1,5 8 1,-7-9-145,-1 1 0,1-1 1,-1 0-1,0 1 0,0-1 0,0 1 1,0 0-1,0-1 0,0 1 1,-1 0-1,1 0 0,-1-1 0,0 1 1,0 0-1,0 0 0,0-1 1,0 1-1,-2 4 0,2-6 79,0-1 0,0 1 0,0-1-1,0 1 1,0-1 0,0 0 0,-1 1 0,1-1-1,0 1 1,0-1 0,-1 1 0,1-1 0,0 0-1,0 1 1,-1-1 0,1 1 0,0-1 0,-1 0-1,1 0 1,-1 1 0,1-1 0,0 0 0,-1 1-1,1-1 1,-1 0 0,1 0 0,-1 0 0,1 0-1,0 1 1,-1-1 0,1 0 0,-1 0 0,1 0-1,-1 0 1,1 0 0,-1 0 0,1 0-1,-1 0 1,0-1 0,-8-11-469</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1.588"/>
    </inkml:context>
    <inkml:brush xml:id="br0">
      <inkml:brushProperty name="width" value="0.05" units="cm"/>
      <inkml:brushProperty name="height" value="0.05" units="cm"/>
    </inkml:brush>
  </inkml:definitions>
  <inkml:trace contextRef="#ctx0" brushRef="#br0">2 1 21421,'-1'0'1752,"2"2"-1336,2-1-344,0-1-488,4 3 824,-1 2-368,0-1-224</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8.804"/>
    </inkml:context>
    <inkml:brush xml:id="br0">
      <inkml:brushProperty name="width" value="0.05" units="cm"/>
      <inkml:brushProperty name="height" value="0.05" units="cm"/>
    </inkml:brush>
  </inkml:definitions>
  <inkml:trace contextRef="#ctx0" brushRef="#br0">10 197 9090,'-1'-3'367,"-1"1"1,1-1-1,0 0 0,0 0 1,0 0-1,0 0 1,1 0-1,-1 0 0,1 0 1,0 0-1,-1 0 1,1 0-1,1 0 0,-1 0 1,0 0-1,1 0 0,0 0 1,-1 0-1,1 1 1,0-1-1,1 0 0,1-4 1,1-2 77,1 0 1,0 0 0,0 0 0,1 0-1,0 1 1,0 0 0,1 1-1,0-1 1,0 1 0,1 0-1,0 1 1,0 0 0,0 0-1,13-5 1,-20 10-409,1 0 0,-1 0 0,1 1 0,0-1 0,-1 0 0,1 1 0,0 0 0,-1-1 0,1 1 0,0 0 0,0 0 0,-1 0 0,1 0 0,0 0 0,0 0 0,0 0 0,-1 1 0,3 0 0,-3-1-22,0 1 1,1 0 0,-1 0-1,0 0 1,0-1 0,0 1-1,-1 0 1,1 0-1,0 1 1,0-1 0,0 0-1,-1 0 1,1 0 0,-1 0-1,1 1 1,-1-1-1,1 0 1,-1 3 0,1 2-4,0 1 1,0 0-1,-1 0 1,0 0 0,-1 0-1,0 0 1,-2 12-1,-16 37 35,-2 7-8,19-57-34,1 0-1,0 1 1,0-1-1,1 0 1,0 0 0,0 0-1,1 12 1,0-16 1,-1 0-1,0-1 1,1 1-1,-1-1 1,1 1-1,-1-1 1,1 1-1,0-1 1,0 0 0,-1 1-1,1-1 1,0 0-1,0 1 1,0-1-1,1 0 1,-1 0-1,0 0 1,0 0-1,1 0 1,-1 0-1,0 0 1,3 0 0,-1 0-70,-1 0 1,1-1 0,0 1 0,-1-1-1,1 0 1,0 0 0,0 0 0,-1 0-1,1-1 1,0 1 0,0-1 0,2 0-1,2-2-109,0 1-1,0-1 1,0 0-1,-1 0 1,1-1-1,-1 0 1,0 0-1,11-10 1,1-10-270</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9.265"/>
    </inkml:context>
    <inkml:brush xml:id="br0">
      <inkml:brushProperty name="width" value="0.05" units="cm"/>
      <inkml:brushProperty name="height" value="0.05" units="cm"/>
    </inkml:brush>
  </inkml:definitions>
  <inkml:trace contextRef="#ctx0" brushRef="#br0">1 1 15883,'6'18'1401,"0"7"-1001,2 2-184,-1 7 584,4 1-312,-2-1-640,-1-2 976,-4-9-776,1-6-24,-3-19-8</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9.664"/>
    </inkml:context>
    <inkml:brush xml:id="br0">
      <inkml:brushProperty name="width" value="0.05" units="cm"/>
      <inkml:brushProperty name="height" value="0.05" units="cm"/>
    </inkml:brush>
  </inkml:definitions>
  <inkml:trace contextRef="#ctx0" brushRef="#br0">28 209 19668,'-7'60'3101,"3"-40"-2872,2-14-200,1 0 0,0-1-1,0 1 1,1 0 0,-1 0 0,1 0 0,2 10 0,-2-15-27,0 0 0,1-1 0,-1 1 0,1-1 0,-1 1-1,1 0 1,0-1 0,-1 1 0,1-1 0,-1 0 0,1 1 0,0-1 0,-1 0 0,1 1 0,0-1 0,0 0-1,-1 1 1,1-1 0,0 0 0,0 0 0,-1 0 0,1 0 0,0 0 0,0 0 0,0 0 0,-1 0 0,1 0-1,0 0 1,0-1 0,-1 1 0,1 0 0,0 0 0,0-1 0,31-10 24,-28 9-21,4-2 2,12-4-27,29-8 0,-43 14 5,0 1 1,-1 0 0,1 0-1,0 1 1,0-1 0,-1 1-1,1 1 1,0-1 0,0 1 0,8 2-1,-12-2 8,1 0-1,0 0 0,-1 1 1,1-1-1,-1 1 0,0 0 1,0 0-1,1 0 0,-1 0 1,0 0-1,-1 0 1,1 0-1,0 1 0,-1-1 1,1 1-1,-1-1 0,0 1 1,1 0-1,-1-1 0,-1 1 1,1 0-1,0 0 0,-1 0 1,1-1-1,-1 1 0,0 0 1,0 0-1,0 4 1,-1 5 45,0 0 1,-1 0-1,0-1 1,0 1-1,-8 20 1,6-21 74,-1 0 1,0-1-1,0 1 1,-1-1 0,-10 12-1,15-19-106,-1-1-1,1 0 0,-1 0 1,1-1-1,-1 1 0,0 0 1,0-1-1,0 1 0,0-1 1,0 1-1,0-1 0,-1 0 1,1 0-1,0 0 0,0 0 1,-1 0-1,1-1 0,-1 1 0,1-1 1,-1 1-1,1-1 0,-1 0 1,1 0-1,-1 0 0,1 0 1,-1-1-1,1 1 0,-1-1 1,1 1-1,0-1 0,-4-1 1,-4-4 123,0-1 1,1 0-1,0 0 1,0-1 0,1 0-1,-9-10 1,6 6-112,-22-24-15</inkml:trace>
  <inkml:trace contextRef="#ctx0" brushRef="#br0" timeOffset="1">1 204 19972,'29'-12'1873,"0"-5"-1281,-3-1-256,8-7 232,-2-1-768,3-8 464,-3-2-232,-4 0-352</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0.145"/>
    </inkml:context>
    <inkml:brush xml:id="br0">
      <inkml:brushProperty name="width" value="0.05" units="cm"/>
      <inkml:brushProperty name="height" value="0.05" units="cm"/>
    </inkml:brush>
  </inkml:definitions>
  <inkml:trace contextRef="#ctx0" brushRef="#br0">0 0 18164,'2'0'182,"0"1"0,0-1 0,0 0 1,0 1-1,-1-1 0,1 1 0,0 0 0,0 0 0,-1 0 1,1 0-1,0 0 0,-1 0 0,1 0 0,-1 0 0,0 1 1,1-1-1,-1 0 0,0 1 0,0 0 0,0-1 0,0 1 1,0-1-1,0 1 0,0 0 0,0 2 0,4 7 469,-2 1 0,6 23 0,-6-18-368,10 35 234,26 96-239,-35-137-398,-2-6-878,-4-7-380,-8-15-224,-46-53-1162,46 58 2371,-23-24-631</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0.606"/>
    </inkml:context>
    <inkml:brush xml:id="br0">
      <inkml:brushProperty name="width" value="0.05" units="cm"/>
      <inkml:brushProperty name="height" value="0.05" units="cm"/>
    </inkml:brush>
  </inkml:definitions>
  <inkml:trace contextRef="#ctx0" brushRef="#br0">12 175 16988,'-12'-12'1928,"14"3"-992,7 1-328,12-1 1001,7-2-137,10-3-416,3-2-240,4-3-351,-1 1-153,-4 1-480,-6 0-377,-8 3-711,-7 4 1048,-8 10-216,-5 3-160</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1.783"/>
    </inkml:context>
    <inkml:brush xml:id="br0">
      <inkml:brushProperty name="width" value="0.05" units="cm"/>
      <inkml:brushProperty name="height" value="0.05" units="cm"/>
    </inkml:brush>
  </inkml:definitions>
  <inkml:trace contextRef="#ctx0" brushRef="#br0">1 156 15979,'0'-1'107,"0"1"0,1-1 0,-1 1 0,1-1 0,-1 1 0,0 0 0,1-1 0,-1 1 0,1 0 0,-1-1-1,1 1 1,-1 0 0,1 0 0,-1-1 0,1 1 0,0 0 0,-1 0 0,1 0 0,-1 0 0,1 0 0,-1 0-1,1 0 1,0 0 0,-1 0 0,1 0 0,-1 0 0,1 0 0,0 1 31,0-1-1,0 1 1,0 0 0,-1-1 0,1 1-1,0 0 1,0 0 0,-1 0 0,1-1-1,-1 1 1,1 0 0,-1 0-1,1 0 1,-1 1 0,11 42 1888,-10-36-1850,7 40 545,-4-16-382,11 36 1,-15-67-332,0-1-1,0 1 1,0 0-1,1 0 0,-1 0 1,0 0-1,1-1 1,-1 1-1,1 0 1,-1 0-1,1-1 0,-1 1 1,1 0-1,-1-1 1,2 2-1,-2-2 0,1 0 0,-1 0 0,0 0 0,1 0 0,-1 0 0,0 0 0,0 0 0,1 0 0,-1 0 0,0 0 0,0-1 0,1 1 0,-1 0 0,0 0 0,1 0 0,-1 0 0,0 0 0,0-1 0,0 1 0,1 0 0,-1 0 0,0 0 0,0-1 0,0 1 0,1 0 0,-1 0 0,0-1 0,0 1 0,0 0 0,0-1 0,10-27 301,-7 2-70,0 0-1,-2 0 1,0 0-1,-2 0 0,-1 0 1,-1 0-1,-8-31 0,11 56-214,-1 0-1,1-1 0,0 1 0,0 0 0,-1 0 0,1 0 1,-1 0-1,1-1 0,-1 1 0,0 0 0,1 0 0,-1 0 0,0 0 1,0 0-1,0 1 0,1-1 0,-1 0 0,-2-1 0,2 2-12,1 1 1,-1-1-1,1 1 0,-1-1 0,1 0 0,-1 1 1,1-1-1,-1 1 0,1 0 0,-1-1 0,1 1 0,0-1 1,-1 1-1,1 0 0,0-1 0,0 1 0,-1-1 0,1 1 1,0 0-1,0-1 0,0 1 0,0 0 0,0 0 0,0-1 1,0 1-1,0 0 0,0-1 0,0 1 0,0 0 0,1 0 1,-1 6 8,0 0 0,1-1 0,0 1 0,0-1 0,1 1 0,0-1 0,0 0 0,4 9 0,-5-14-19,-1 1 1,1 0 0,0-1 0,0 1-1,0-1 1,0 0 0,0 1-1,0-1 1,1 0 0,-1 0-1,0 1 1,0-1 0,1 0-1,-1 0 1,1 0 0,-1-1 0,1 1-1,0 0 1,-1-1 0,1 1-1,0-1 1,-1 1 0,1-1-1,0 0 1,-1 1 0,1-1-1,0 0 1,0 0 0,-1-1 0,1 1-1,0 0 1,-1 0 0,1-1-1,0 1 1,2-2 0,4-2-2,0 0 1,-1 0 0,0 0-1,0-1 1,0-1 0,0 1-1,-1-1 1,9-10 0,4-7 1,18-30 1,-3 3 14,-33 49-16,-1 1 0,1-1 1,-1 0-1,1 1 1,-1-1-1,1 0 0,-1 1 1,1-1-1,0 1 0,-1-1 1,1 1-1,0-1 0,-1 1 1,1-1-1,0 1 1,0 0-1,0-1 0,1 1 1,-2 0-1,0 0 0,1 0 0,-1 1 0,1-1 0,-1 0 0,0 0 0,1 1 1,-1-1-1,0 0 0,0 1 0,1-1 0,-1 0 0,0 1 0,0-1 0,1 0 0,-1 1 1,0-1-1,0 0 0,0 1 0,0-1 0,0 1 0,1-1 0,-1 1 0,0-1 0,0 1 0,0 38 4,0-30 0,0 6-2,-1 1 1,1-1-1,0 1 1,2-1 0,-1 1 0,2-1-1,0 0 1,8 22 0,-11-35-35,1-1 1,-1 0-1,1 1 1,0-1-1,-1 0 1,1 0-1,0 1 1,0-1-1,0 0 0,0 0 1,0 0-1,0 0 1,0 0-1,0 0 1,0 0-1,1-1 0,-1 1 1,0 0-1,0 0 1,1-1-1,-1 1 1,1-1-1,-1 0 1,0 1-1,1-1 0,-1 0 1,1 0-1,-1 0 1,1 0-1,-1 0 1,1 0-1,-1 0 1,0 0-1,1-1 0,-1 1 1,1 0-1,-1-1 1,0 1-1,1-1 1,1-1-1,2-1-114,-1 0 0,1 0 0,-1 0 0,0-1 0,0 0 0,0 0 0,0 0 0,0 0 0,4-8 0,6-13-281,-5-1-145</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2.247"/>
    </inkml:context>
    <inkml:brush xml:id="br0">
      <inkml:brushProperty name="width" value="0.05" units="cm"/>
      <inkml:brushProperty name="height" value="0.05" units="cm"/>
    </inkml:brush>
  </inkml:definitions>
  <inkml:trace contextRef="#ctx0" brushRef="#br0">21 48 21293,'-3'-17'2256,"-2"9"-1640,3 3-304,2 2 1281,3 0-1641,-9-1-16,-1-4-193</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4.409"/>
    </inkml:context>
    <inkml:brush xml:id="br0">
      <inkml:brushProperty name="width" value="0.05" units="cm"/>
      <inkml:brushProperty name="height" value="0.05" units="cm"/>
    </inkml:brush>
  </inkml:definitions>
  <inkml:trace contextRef="#ctx0" brushRef="#br0">2 318 13083,'0'14'1328,"-1"19"379,1-32-1489,0 1-1,0-1 1,0 1 0,0-1 0,0 1 0,1-1-1,-1 1 1,1-1 0,-1 0 0,1 1 0,-1-1 0,1 1-1,0-1 1,0 0 0,0 2 0,0-3-162,-1 0 0,0 0 0,1 0 0,-1 0 0,1 0 0,-1 0 0,0 0 0,1 0 0,-1 0 0,0 0 0,1 0 0,-1 0 0,0 0 0,1 0 0,-1 0 0,1 0 0,-1 0 0,0 0 0,1-1 0,-1 1 0,0 0 0,1 0 0,-1 0 0,0-1 0,0 1 0,1 0 0,-1 0 0,0-1 0,0 1 0,1 0 0,-1-1 0,0 1 0,0 0 0,0 0 0,1-1 0,-1 1-1,0 0 1,0-1 0,0 1 0,0-1 0,8-18 696,13-53 357,13-84 0,-9 37-885,-19 104-193,-2 22-6,0 25 13,-4-30-36,2 25 24,0 17 18,3 0 0,1 0 0,20 74-1,-18-105-306,1-13-1039,-8-1 1155,0-1 0,0 1 0,1 0 0,-1 0 0,0-1 0,0 1 0,0 0 0,0-1 0,0 1 0,-1-1 0,1 0 0,0-1 0,3-9-521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0.330"/>
    </inkml:context>
    <inkml:brush xml:id="br0">
      <inkml:brushProperty name="width" value="0.05" units="cm"/>
      <inkml:brushProperty name="height" value="0.05" units="cm"/>
    </inkml:brush>
  </inkml:definitions>
  <inkml:trace contextRef="#ctx0" brushRef="#br0">14 123 18524,'-1'1'133,"0"-1"0,0 1 0,0 0-1,0 0 1,0-1 0,1 1 0,-1 0 0,0 0 0,0 0-1,1 0 1,-1 0 0,1 0 0,-1 0 0,1 0 0,-1 0 0,1 0-1,-1 1 1,1-1 0,0 0 0,0 0 0,0 0 0,0 0 0,0 1-1,0-1 1,0 2 0,1-1 7,-1-1 0,1 1 0,0-1 0,0 1 0,0-1-1,1 0 1,-1 1 0,0-1 0,0 0 0,1 0 0,-1 0 0,1 0-1,-1 0 1,1 0 0,1 1 0,5 1 150,0 1-1,0-1 1,1-1-1,-1 0 1,17 3 0,-10-4-224,-1-1 0,0-1 0,1 0 0,-1-1 0,0 0 1,0-1-1,0-1 0,-1 0 0,1 0 0,-1-2 1,0 0-1,0 0 0,-1-1 0,0-1 0,0 0 1,0-1-1,-1 0 0,16-17 0,-24 22-45,0 0 0,0-1-1,-1 1 1,1 0 0,-1-1 0,0 0-1,0 0 1,2-9 0,-3 12-18,-1 1 0,0 0 1,0 0-1,0 0 0,0 0 1,0-1-1,0 1 0,0 0 0,0 0 1,0 0-1,0 0 0,0-1 0,-1 1 1,1 0-1,-1 0 0,1 0 1,-1 0-1,1 0 0,-1 0 0,1 0 1,-1 0-1,0 0 0,0 0 0,1 0 1,-1 1-1,0-1 0,0 0 1,0 0-1,0 1 0,0-1 0,0 0 1,0 1-1,0-1 0,0 1 0,0 0 1,-1-1-1,1 1 0,0 0 1,0 0-1,0 0 0,0-1 0,-1 1 1,1 0-1,0 1 0,-2-1 1,-6 1-1,1 0 1,-1 0 0,1 1 0,-1 0 0,1 1-1,0 0 1,0 0 0,0 1 0,0 0-1,-12 8 1,6-2-2,1 0-1,1 0 1,0 1-1,-21 24 1,27-27-2,0 0 1,0 0-1,1 1 1,0 0-1,0 0 0,1 1 1,0-1-1,1 1 1,-4 18-1,6-25-26,1 1 0,-1-1 0,1 1 0,0-1 1,0 1-1,1-1 0,-1 0 0,1 1 0,-1-1 0,1 1 0,0-1 0,0 0 0,1 1 1,-1-1-1,1 0 0,-1 0 0,1 0 0,0 0 0,0-1 0,1 1 0,-1 0 1,0-1-1,1 1 0,0-1 0,-1 0 0,1 0 0,0 0 0,0 0 0,0-1 0,0 1 1,6 1-1,-1 0-53,-1-1 0,1 0 0,0 0 0,-1-1 0,1 0 0,0 0 0,0-1 0,0 0 0,-1-1 0,1 0 0,0 0 0,0 0 0,-1-1 0,13-4 0,29-19-281</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4.877"/>
    </inkml:context>
    <inkml:brush xml:id="br0">
      <inkml:brushProperty name="width" value="0.05" units="cm"/>
      <inkml:brushProperty name="height" value="0.05" units="cm"/>
    </inkml:brush>
  </inkml:definitions>
  <inkml:trace contextRef="#ctx0" brushRef="#br0">1 0 18460,'9'6'1976,"-1"8"-1424,-2 14-247,-1 2 967,4 8-592,1 2-168,3 0-288,-4-3-200,2-10-264,-1-7-120,-2-20-352,0-10-264,-2-23 23,0-6 577,-3-15-248,0-6-104</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5.313"/>
    </inkml:context>
    <inkml:brush xml:id="br0">
      <inkml:brushProperty name="width" value="0.05" units="cm"/>
      <inkml:brushProperty name="height" value="0.05" units="cm"/>
    </inkml:brush>
  </inkml:definitions>
  <inkml:trace contextRef="#ctx0" brushRef="#br0">80 181 17380,'-4'10'4771,"2"-5"-4549,-1-1 1,2 1 0,-1 0 0,0-1 0,1 1-1,0 0 1,0 0 0,0 9 0,1-13-216,0-1 0,1 0 0,-1 0 0,0 1-1,1-1 1,-1 0 0,0 0 0,1 0 0,-1 1 0,1-1 0,-1 0 0,0 0 0,1 0 0,-1 0 0,1 0 0,-1 0 0,1 0 0,-1 0-1,0 0 1,1 0 0,-1 0 0,1 0 0,-1 0 0,0 0 0,1-1 0,-1 1 0,1 0 0,-1 0 0,17-7 64,-12 5-36,3 0-19,-1 0 1,0 0 0,1 1 0,-1 0 0,1 0 0,-1 0-1,1 1 1,-1 0 0,1 1 0,-1 0 0,1 0 0,11 4-1,-15-4-16,0 0 0,-1 1 0,1 0 0,-1-1 0,0 1 0,1 0 0,-1 1 0,0-1 0,0 0 0,0 1 0,-1 0 0,1 0 0,-1 0 0,1 0 0,-1 0 0,0 0 0,0 0 0,0 1 0,-1-1 0,1 1 0,-1-1 0,0 1 0,0 0 0,0 0 0,-1-1 0,1 8 0,-1-4 44,0 0 1,-1 1-1,0-1 0,0 0 0,-1 0 0,0 0 1,0 0-1,-1-1 0,1 1 0,-2-1 0,1 1 1,-1-1-1,0 0 0,0 0 0,-6 6 0,8-9-61,-1 0 1,1-1-1,-1 1 0,0 0 0,0-1 0,0 0 0,0 0 0,0 0 1,-1 0-1,1 0 0,0 0 0,-1-1 0,0 0 0,1 0 0,-1 0 1,0 0-1,0 0 0,1-1 0,-1 0 0,0 1 0,0-1 0,0-1 1,1 1-1,-1-1 0,0 1 0,0-1 0,1 0 0,-1 0 0,-6-4 1,2 0 50,1 0 0,-1-1 1,1 0-1,0 0 1,1 0-1,0-1 0,0 0 1,0-1-1,-8-13 1,-9-16-241</inkml:trace>
  <inkml:trace contextRef="#ctx0" brushRef="#br0" timeOffset="1">0 167 15667,'11'-11'2209,"-1"1"-1009,1-1-472,3 0 1817,3-1-977,1-3-496,5-1-215,0 0-761,2-1-505,-2 0 401,-5 3-80,-4-3-136</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5.974"/>
    </inkml:context>
    <inkml:brush xml:id="br0">
      <inkml:brushProperty name="width" value="0.05" units="cm"/>
      <inkml:brushProperty name="height" value="0.05" units="cm"/>
    </inkml:brush>
  </inkml:definitions>
  <inkml:trace contextRef="#ctx0" brushRef="#br0">0 6 14779,'0'0'86,"0"0"0,0-1 0,1 1 0,-1 0 0,0-1 0,0 1 0,0 0-1,0 0 1,1-1 0,-1 1 0,0 0 0,0 0 0,1-1 0,-1 1 0,0 0 0,0 0 0,1 0 0,-1 0 0,0-1-1,0 1 1,1 0 0,-1 0 0,0 0 0,1 0 0,-1 0 0,0 0 0,1 0 0,-1 0 0,0 0 0,1 0 0,-1 0-1,0 0 1,0 0 0,1 0 0,-1 0 0,0 0 0,1 0 0,-1 0 0,0 1 0,1-1 0,-1 0 0,0 0 0,0 0 0,1 0-1,-1 1 1,0-1 0,0 0 0,1 0 0,-1 0 0,0 1 0,0-1 0,0 0 0,0 1 0,1-1 0,-1 0 0,0 0-1,0 1 1,0-1 0,0 0 0,0 1 0,0-1 0,8 25 2104,-7-22-1913,16 76 2046,-11-49-2041,0 0 0,2 0 0,15 35 0,-22-63-294,0 1 0,0 0 0,1-1 0,-1 1 0,1 0 0,-1-1 0,1 0 0,0 1 0,0-1 0,0 0 0,0 0 0,0 0 0,5 3 0,-6-5-9,-1 0 1,0 0-1,0 0 0,0 0 1,1 0-1,-1 0 0,0 0 1,0 0-1,1 0 0,-1 0 0,0 0 1,0 0-1,1 0 0,-1 0 1,0 0-1,0 0 0,0 0 1,1 0-1,-1 0 0,0-1 0,0 1 1,0 0-1,1 0 0,-1 0 1,0 0-1,0 0 0,0-1 1,0 1-1,1 0 0,-1 0 0,0 0 1,0 0-1,0-1 0,0 1 1,0 0-1,0 0 0,0-1 0,1 1 1,-1 0-1,0 0 0,0 0 1,0-1-1,0 1 0,0 0 1,0 0-1,0-1 0,0 1 0,0 0 1,0 0-1,-1-1 0,1 1 1,0 0-1,0 0 0,-2-14-1033,-3 6 311,0-1 0,-1 0 0,0 1 0,0 0-1,0 0 1,-1 1 0,-10-9 0,6 6 316,-18-18-1010</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6.515"/>
    </inkml:context>
    <inkml:brush xml:id="br0">
      <inkml:brushProperty name="width" value="0.05" units="cm"/>
      <inkml:brushProperty name="height" value="0.05" units="cm"/>
    </inkml:brush>
  </inkml:definitions>
  <inkml:trace contextRef="#ctx0" brushRef="#br0">11 205 16051,'-7'-9'2209,"4"0"-1281,6 1-240,7-1 1145,6-5-441,4 1-176,4-6-440,5-1-152,0-1-519,3-1-394,-4 3-903,-2-1 1064,-9 7-224,-3 4-136</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6.932"/>
    </inkml:context>
    <inkml:brush xml:id="br0">
      <inkml:brushProperty name="width" value="0.05" units="cm"/>
      <inkml:brushProperty name="height" value="0.05" units="cm"/>
    </inkml:brush>
  </inkml:definitions>
  <inkml:trace contextRef="#ctx0" brushRef="#br0">1 423 21861,'39'-24'1907,"-32"18"-1696,0 1 0,0 1 0,1-1 0,0 1 0,14-5-1,-20 8-183,1 0-1,-1 1 1,1 0 0,-1 0-1,1-1 1,-1 1-1,1 1 1,-1-1-1,1 0 1,-1 1-1,0-1 1,1 1-1,-1 0 1,0-1-1,1 1 1,-1 1-1,0-1 1,0 0-1,0 0 1,0 1-1,0-1 1,0 1-1,0 0 1,0-1-1,1 3 1,3 4-3,-1 0 1,-1 0-1,1 1 1,-1 0-1,-1-1 1,0 1-1,0 0 1,0 1-1,-1-1 1,-1 0-1,0 1 1,0-1-1,0 1 0,-1-1 1,-1 1-1,-3 16 1,4-26-15,0 0 1,0 0-1,0 0 0,0-1 0,0 1 1,0 0-1,0 0 0,0 0 1,-1 0-1,1-1 0,0 1 0,0 0 1,0 0-1,0 0 0,0 0 1,-1 0-1,1 0 0,0 0 0,0 0 1,0 0-1,-1 0 0,1-1 1,0 1-1,0 0 0,0 0 1,-1 0-1,1 0 0,0 0 0,0 0 1,0 0-1,0 0 0,-1 0 1,1 1-1,0-1 0,0 0 0,0 0 1,-1 0-1,1 0 0,0 0 1,0 0-1,0 0 0,0 0 1,-1 0-1,1 1 0,0-1 0,0 0 1,0 0-1,0 0 0,0 0 1,0 0-1,-1 1 0,1-1 0,0 0 1,0 0-1,0 0 0,0 1 1,-7-22 263,7 20-240,-20-78 647,8 28-409,-23-60-1,33 104-259,1 5-10,1 1 1,-1 0-1,1-1 0,-1 1 1,1-1-1,-1 1 1,0 0-1,0 0 1,1-1-1,-1 1 1,0 0-1,0 0 0,0 0 1,0 0-1,-2-1 1,3 17-11,1-11 5,1 0 1,-1 0 0,1 0 0,-1 0 0,1 0-1,0-1 1,1 1 0,-1 0 0,1-1-1,-1 0 1,1 1 0,0-1 0,0 0-1,1-1 1,4 4 0,-6-5-7,1 1 1,-1-1-1,1 0 0,0-1 1,-1 1-1,1 0 0,0-1 1,-1 1-1,1-1 0,0 0 1,0 0-1,0 0 0,-1-1 1,1 1-1,0 0 0,-1-1 1,1 0-1,0 0 1,-1 0-1,1 0 0,-1 0 1,1 0-1,-1-1 0,4-2 1,5-5-79,0 0 0,-1-1 0,-1 0 0,0-1 0,0 0-1,-1 0 1,0-1 0,11-24 0,-18 36 81,-1-1 1,0 1 0,0 0 0,0 0 0,0-1-1,0 1 1,0 0 0,0 0 0,0-1 0,1 1 0,-1 0 0,0 0-1,0 0 1,0-1 0,0 1 0,1 0 0,-1 0 0,0 0-1,0 0 1,1-1 0,-1 1 0,0 0 0,0 0 0,1 0 0,-1 0-1,0 0 1,0 0 0,1 0 0,-1 0 0,0 0 0,0 0 0,1 0-1,3 7-58,0 25 72,-2-20-23,1 2 33,0-1-1,11 26 1,-13-36-14,0 1-1,1-1 1,0 0-1,0 1 1,0-1-1,0 0 1,0 0-1,1-1 1,-1 1 0,1 0-1,-1-1 1,1 1-1,0-1 1,0 0-1,0 0 1,6 2-1,-8-3-54,0-1-1,0 0 1,0 1-1,0-1 1,0 0 0,0 0-1,0 0 1,0 0-1,0 0 1,0 0-1,0 0 1,0 0-1,0 0 1,0 0-1,0-1 1,0 1-1,0 0 1,0-1-1,0 1 1,0-1-1,0 1 1,0-1-1,1 0 1,0-1-49,-1 0-1,0 1 1,1-1 0,-1 0 0,0 0 0,0 0-1,0 0 1,0 0 0,0 0 0,0-4 0,4-14-358</inkml:trace>
  <inkml:trace contextRef="#ctx0" brushRef="#br0" timeOffset="1">333 24 20228,'-9'-14'2249,"9"9"-1377,-3 1 1689,6 4-1393,0 0-1256,8 4-1729,1 3 1369,0-1-224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27.677"/>
    </inkml:context>
    <inkml:brush xml:id="br0">
      <inkml:brushProperty name="width" value="0.05" units="cm"/>
      <inkml:brushProperty name="height" value="0.05" units="cm"/>
    </inkml:brush>
  </inkml:definitions>
  <inkml:trace contextRef="#ctx0" brushRef="#br0">43 220 13875,'-6'4'877,"0"-1"0,0 0 0,-1-1 0,-10 3 0,51-10 352,0-2-1,49-16 1,-42 10-800,33-9-888,-1-4 0,133-66 0,-152 56-445,-37 23 262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29.297"/>
    </inkml:context>
    <inkml:brush xml:id="br0">
      <inkml:brushProperty name="width" value="0.05" units="cm"/>
      <inkml:brushProperty name="height" value="0.05" units="cm"/>
    </inkml:brush>
  </inkml:definitions>
  <inkml:trace contextRef="#ctx0" brushRef="#br0">0 445 13707,'7'-1'3631,"15"6"-2585,7 2-343,-17-7-527,-1 0 1,1 0-1,0-1 0,0 0 1,0-1-1,0 0 1,-1-1-1,1-1 0,-1 0 1,18-8-1,10-9 165,57-38 0,-77 47-249,143-102 308,-69 47-269,123-67-1,-208 130-148,-1 1-1,0 0 0,1 0 1,13-3-1,-19 6-13,-1 0 0,1-1 0,0 1 0,0 0 0,0 0 0,-1 0 0,1 1-1,0-1 1,-1 0 0,1 1 0,3 0 0,-4 0-10,-1-1-1,1 1 1,0-1-1,0 1 1,-1-1-1,1 1 0,-1 0 1,1-1-1,0 1 1,-1 0-1,1-1 1,-1 1-1,1 0 1,-1 0-1,0 0 1,1 0-1,-1-1 0,0 1 1,0 0-1,0 0 1,1 0-1,-1 0 1,0 1-1,0 0 2,0 0 0,0-1 1,0 1-1,-1 0 0,1-1 0,0 1 0,-1-1 0,1 1 0,-1 0 0,0-1 1,1 1-1,-1-1 0,-1 3 0,-6 5-314</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30.758"/>
    </inkml:context>
    <inkml:brush xml:id="br0">
      <inkml:brushProperty name="width" value="0.05" units="cm"/>
      <inkml:brushProperty name="height" value="0.05" units="cm"/>
    </inkml:brush>
  </inkml:definitions>
  <inkml:trace contextRef="#ctx0" brushRef="#br0">14 427 9938,'0'1'378,"-1"0"1,1 0-1,0-1 0,-1 1 0,1 0 1,-1 0-1,1-1 0,-1 1 0,1 0 0,-1-1 1,1 1-1,-1 0 0,1-1 0,-1 1 1,0-1-1,0 1 0,1-1 0,-1 1 1,0-1-1,-1 1 0,4-7 4746,8-2-4919,28-17 659,2 2-1,51-22 0,-27 14-691,362-184-2164,-414 209 1541,-1 0 0,1 0 1,-1-1-1,0 0 0,-1-1 0,0-1 0,14-13 1,-13 5-608</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6.194"/>
    </inkml:context>
    <inkml:brush xml:id="br0">
      <inkml:brushProperty name="width" value="0.05" units="cm"/>
      <inkml:brushProperty name="height" value="0.05" units="cm"/>
    </inkml:brush>
  </inkml:definitions>
  <inkml:trace contextRef="#ctx0" brushRef="#br0">0 1 15235,'8'0'1745,"1"7"-897,2 7-312,4 9 896,2 5-216,6 5-311,3 6-121,6 5-352,0-3-120,2 1-144,0-9-88,-2-5-328,-3-2-280,-4-8-576,-7-2 2224,-10-9-1240,-8 6-56,-14-1-104</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6.647"/>
    </inkml:context>
    <inkml:brush xml:id="br0">
      <inkml:brushProperty name="width" value="0.05" units="cm"/>
      <inkml:brushProperty name="height" value="0.05" units="cm"/>
    </inkml:brush>
  </inkml:definitions>
  <inkml:trace contextRef="#ctx0" brushRef="#br0">228 698 18124,'8'-4'1760,"9"-6"-1024,4 0-271,13-10 799,3-5-224,7-2-320,2-4-120,1 0-328,-2 5-168,-5 5-464,-7-2-272,-11 8-536,-7 3-176,-9 1 928,-7 0-297,-18 2-199</inkml:trace>
  <inkml:trace contextRef="#ctx0" brushRef="#br0" timeOffset="0.49">42 149 16772,'-22'-6'1848,"11"4"-1056,4 0-344,5-4 897,5 0-225,11-5-384,4-2-208,5-3-344,8-2-232,3 0-632,5-2-344,1 3 840,-1 6-152,-7 8-145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4.481"/>
    </inkml:context>
    <inkml:brush xml:id="br0">
      <inkml:brushProperty name="width" value="0.05" units="cm"/>
      <inkml:brushProperty name="height" value="0.05" units="cm"/>
    </inkml:brush>
  </inkml:definitions>
  <inkml:trace contextRef="#ctx0" brushRef="#br0">103 108 14467,'0'0'63,"0"0"1,0 0-1,0 0 1,0 1-1,0-1 0,-1 0 1,1 0-1,0 0 0,0 0 1,0 0-1,0 0 0,0 0 1,0 0-1,0 1 1,0-1-1,0 0 0,0 0 1,0 0-1,0 0 0,-1 0 1,1 0-1,0 0 0,0 0 1,0 0-1,0 0 1,0 0-1,0 0 0,0 0 1,0 0-1,-1 0 0,1 0 1,0 0-1,0 0 0,0 0 1,0 0-1,0 0 1,0 0-1,0 0 0,-1 0 1,1 0-1,0 0 0,0 0 1,0 0-1,0 0 0,0 0 1,0 0-1,0 0 1,0 0-1,-1 0 0,1 0 1,0 0-1,0-1 0,0 1 1,0 0-1,0 0 0,0 0 1,0 0-1,0 0 1,-7 19 2095,-3 29-208,10-48-1916,-80 549 3182,80-550-3211,0 1-1,0 0 1,0 0-1,0 0 1,0 0 0,1 0-1,-1 0 1,0 0-1,0-1 1,0 1 0,0 0-1,1 0 1,-1 0-1,0 0 1,0 0-1,0 0 1,1 0 0,-1 0-1,0 0 1,0 0-1,0 0 1,1 0-1,-1 0 1,0 0 0,0 0-1,0 0 1,1 0-1,-1 0 1,0 0 0,0 0-1,0 0 1,0 1-1,1-1 1,-1 0-1,0 0 1,0 0 0,0 0-1,0 0 1,1 0-1,-1 1 1,0-1-1,0 0 1,0 0 0,0 0-1,0 0 1,0 1-1,0-1 1,0 0 0,0 0-1,1 0 1,-1 1-1,0-1 1,0 0-1,0 0 1,0 0 0,0 1-1,0-1 1,0 0-1,0 0 1,3-5 30,1 0 1,-1-1-1,0 1 1,0-1-1,-1 0 0,4-12 1,0 0 8,103-311 217,-40 114-233,-63 194-23,-4 14-4,0 0-1,0-1 0,1 1 1,-1 0-1,2 1 0,-1-1 1,1 0-1,0 1 0,0 0 1,0 0-1,9-8 0,-12 13-1,-1 1 0,1-1 0,0 1 0,0-1 0,0 1 0,0-1 0,0 1 0,0 0 0,0-1 0,-1 1 0,1 0 0,0 0 0,0-1 0,0 1 0,0 0 0,0 0 0,0 0 0,0 0 0,0 1 0,0-1 0,0 0 0,0 0 0,0 1 0,0-1 0,1 1 0,1 0 0,-1 1-1,0-1 1,0 1 0,0 0-1,0 0 1,0 0 0,0 0-1,0 0 1,1 3-1,3 5-1,-1-1-1,0 1 0,6 18 1,-9-22 21,0 1 0,0-1 0,-1 1 0,1 0 0,-1 0 0,-1 0 0,0-1 0,0 1 1,0 0-1,0 0 0,-1 0 0,0 0 0,-1-1 0,0 1 0,0-1 0,0 1 0,-1-1 0,0 1 1,0-1-1,0 0 0,-1-1 0,0 1 0,0-1 0,0 1 0,-1-1 0,0 0 0,0-1 0,0 1 1,-1-1-1,-9 6 0,7-5 29,0 0 1,0-1-1,-1 0 1,0 0-1,0-1 0,-17 4 1,21-6-93,1 0 0,0 0 0,-1-1 0,1 0 0,-1 0 0,0 0 0,1 0 0,-1-1 0,1 1 0,0-1 0,-1 0 0,1-1 1,0 1-1,-1-1 0,1 0 0,-6-3 0,9 4-14,1 1 1,-1 0-1,0-1 1,0 1-1,1-1 0,-1 0 1,0 1-1,1-1 1,-1 0-1,1 1 1,-1-1-1,1 0 1,-1 1-1,1-1 1,-1 0-1,1 0 1,0 0-1,-1 1 1,1-1-1,0-1 0,0 1-24,0 1 0,0-1-1,1 0 1,-1 1 0,0-1-1,0 1 1,1-1-1,-1 1 1,0-1 0,1 1-1,-1-1 1,1 1 0,-1 0-1,0-1 1,1 1 0,-1-1-1,1 1 1,-1 0-1,1 0 1,0-1 0,0 1-1,4-2-389,0 0 0,0 1 0,0 0 0,0 0 0,8 0-1,51 0-1342,-27 1 858</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7.126"/>
    </inkml:context>
    <inkml:brush xml:id="br0">
      <inkml:brushProperty name="width" value="0.05" units="cm"/>
      <inkml:brushProperty name="height" value="0.05" units="cm"/>
    </inkml:brush>
  </inkml:definitions>
  <inkml:trace contextRef="#ctx0" brushRef="#br0">0 25 16051,'27'40'2191,"-19"-27"-1518,0 0 0,15 16-1,-22-28-604,-1 0 0,1 0 0,0 0 0,0-1 1,0 1-1,0 0 0,0-1 0,-1 1 0,1 0 0,0-1 0,1 1 0,-1-1 0,0 1 0,0-1 0,0 0 0,0 1 0,0-1 0,0 0 0,0 0 0,1 0 0,-1 0 0,0 0 0,2 0 0,-2-1-25,1 1-1,-1-1 1,1 0-1,-1 0 1,0 0-1,1 0 1,-1 0-1,0 0 1,1 0-1,-1 0 1,0-1-1,0 1 1,0 0-1,1-3 0,4-7-8,-1 1 0,-1-2-1,6-19 1,-6 20 99,-4 11-133,13-30 182,-13 30-174,1-1 0,-1 1 1,0-1-1,1 1 0,-1-1 0,0 1 0,1-1 1,-1 1-1,0 0 0,1-1 0,-1 1 0,1 0 1,-1-1-1,1 1 0,-1 0 0,1-1 0,-1 1 1,1 0-1,-1 0 0,1 0 0,-1 0 0,1-1 1,-1 1-1,1 0 0,0 0 0,-1 0 0,1 0 1,-1 0-1,1 0 0,-1 0 0,1 1 0,-1-1 1,1 0-1,0 0 0,-1 0 0,1 1 0,-1-1 1,1 0-1,-1 0 0,1 1 0,-1-1 0,0 0 1,1 1-1,-1-1 0,1 1 0,-1-1 0,0 0 1,1 1-1,-1-1 0,0 1 0,1 0 0,7 11 111,-1 1 0,-1 0-1,1 0 1,-2 0-1,0 1 1,4 21 0,-2-13-12,10 27 1,-9-38-571,-3-14-2,-1-20 37,-4 1 137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7.594"/>
    </inkml:context>
    <inkml:brush xml:id="br0">
      <inkml:brushProperty name="width" value="0.05" units="cm"/>
      <inkml:brushProperty name="height" value="0.05" units="cm"/>
    </inkml:brush>
  </inkml:definitions>
  <inkml:trace contextRef="#ctx0" brushRef="#br0">1 1 18276,'0'8'338,"1"0"0,0 0 0,0 0 0,1 0-1,0 0 1,0 0 0,1 0 0,0-1 0,0 1 0,7 9 0,-1 5 226,-2-8-378,51 108 652,-49-106-762,1 0 1,0-1-1,1 0 0,1-1 0,16 17 0,-25-28-48,1 0 0,0 0 0,-1 0 0,1-1 0,0 1 0,0-1 0,1 0 0,-1 0 0,0 0 0,8 1 0,-9-2-15,-1-1 1,1 0-1,-1 0 0,1 0 0,-1 0 1,1 0-1,-1-1 0,1 1 0,-1-1 0,1 0 1,-1 1-1,0-1 0,1 0 0,-1-1 1,0 1-1,0 0 0,0 0 0,0-1 1,0 0-1,0 1 0,2-4 0,3-3 20,-2 0-1,1 0 0,-1-1 1,-1 0-1,1 0 0,-1 0 1,-1 0-1,0-1 1,0 1-1,1-15 0,0 8 19,0 1-1,11-26 0,-15 41-48,0 0 0,0 0-1,0-1 1,0 1 0,0 0 0,0 0-1,0-1 1,0 1 0,0 0-1,0 0 1,0 0 0,0-1 0,0 1-1,0 0 1,1 0 0,-1 0 0,0-1-1,0 1 1,0 0 0,0 0 0,0 0-1,1 0 1,-1 0 0,0-1 0,0 1-1,0 0 1,1 0 0,-1 0 0,0 0-1,0 0 1,0 0 0,1 0 0,-1 0-1,0 0 1,0 0 0,1 0 0,-1 0-1,0 0 1,0 0 0,0 0 0,1 0-1,-1 0 1,0 0 0,0 0 0,1 0-1,-1 0 1,0 0 0,0 0-1,0 0 1,1 0 0,-1 1 0,0-1-1,0 0 1,0 0 0,0 0 0,1 0-1,-1 0 1,0 1 0,0-1 0,0 0-1,0 0 1,0 0 0,0 1 0,7 14 32,-6-13-25,13 42 89,-9-26-287,1 0 1,16 32 0,-22-50 174,0 1 0,1-1 0,-1 1 1,0-1-1,0 0 0,0 0 0,0 1 0,1-1 0,-1 0 1,0 1-1,0-1 0,1 0 0,-1 0 0,0 1 0,0-1 1,1 0-1,-1 0 0,0 1 0,1-1 0,-1 0 0,0 0 1,1 0-1,-1 0 0,1 0 0,-1 0 0,0 0 0,1 0 1,-1 1-1,0-1 0,1 0 0,-1 0 0,0-1 0,1 1 1,-1 0-1,1 0 0,-1 0 0,0 0 0,1 0 0,-1 0 1,0 0-1,1-1 0,-1 1 0,0 0 0,1 0 0,-1 0 1,0-1-1,0 1 0,1 0 0,-1 0 0,0-1 0,0 1 1,1 0-1,-1-1 0,0 1 0,0 0 0,0-1 0,0 1 1,1 0-1,-1-1 0,0 1 0,0 0 0,0-1 0,0 0 1,11-31-85,-9 25-45,11-37-214</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8.077"/>
    </inkml:context>
    <inkml:brush xml:id="br0">
      <inkml:brushProperty name="width" value="0.05" units="cm"/>
      <inkml:brushProperty name="height" value="0.05" units="cm"/>
    </inkml:brush>
  </inkml:definitions>
  <inkml:trace contextRef="#ctx0" brushRef="#br0">36 43 17876,'-10'34'1448,"4"-18"-775,1 1-1,1 0 0,0-1 1,2 1-1,-2 33 0,4-50-657,0 1 0,0 0 0,0-1 0,0 1 0,0-1 0,0 1 0,0 0 0,0-1 0,0 1 0,0-1 0,0 1 0,1 0 0,-1-1 0,0 1 0,1-1 0,-1 1 0,0-1 0,1 1 0,-1-1-1,0 1 1,1-1 0,-1 1 0,1-1 0,-1 0 0,1 1 0,-1-1 0,1 0 0,-1 1 0,1-1 0,1 0-8,-1 0 0,0 0 0,0 0 0,0 0 0,0 0 0,0 0 0,0-1 0,0 1 0,0 0 0,0-1 0,1 1 1,-2-1-1,1 1 0,2-2 0,2-2-7,0 1 0,0-1 1,0-1-1,6-8 0,-4 4 27,0-1 0,-2 0 0,1 0 0,-1 0 0,-1-1-1,5-14 1,-7 18 43,0 0-1,-1 1 0,0-1 1,0 0-1,0 0 0,-1 0 1,0 0-1,0 0 1,-1 0-1,0 1 0,-3-13 1,-3 7 248,7 12-307,0 0-1,-1 0 0,1 0 1,0 0-1,0 0 0,-1 0 0,1 0 1,0 0-1,0 0 0,0 0 0,-1 0 1,1 0-1,0 0 0,0 0 1,0 0-1,-1 0 0,1 1 0,0-1 1,0 0-1,0 0 0,-1 0 0,1 0 1,0 0-1,0 0 0,0 1 1,0-1-1,0 0 0,-1 0 0,1 0 1,0 0-1,0 1 0,0-1 0,0 0 1,-1 2 22,0 0 1,0 0 0,0 0-1,1 0 1,-1 1-1,1-1 1,-1 0 0,1 0-1,0 3 1,0 4-1,1-1-1,0 1 1,1-1 0,0 0 0,6 16-1,-7-21-99,0 1 0,0-1-1,1 0 1,0 0 0,-1 0-1,1 1 1,0-2 0,0 1-1,1 0 1,-1 0 0,1-1-1,-1 1 1,1-1 0,0 0-1,0 0 1,4 3 0,-5-5 8,0 0 1,-1 0 0,1 0-1,0 0 1,-1 0-1,1 0 1,0 0 0,-1 0-1,1 0 1,0-1-1,-1 1 1,1-1 0,-1 0-1,1 1 1,-1-1-1,1 0 1,-1 0 0,0 0-1,1 0 1,-1 0 0,0 0-1,1 0 1,-1 0-1,0 0 1,0-1 0,0 1-1,0 0 1,0-1-1,-1 1 1,1-1 0,1-2-1,12-24-482</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8.513"/>
    </inkml:context>
    <inkml:brush xml:id="br0">
      <inkml:brushProperty name="width" value="0.05" units="cm"/>
      <inkml:brushProperty name="height" value="0.05" units="cm"/>
    </inkml:brush>
  </inkml:definitions>
  <inkml:trace contextRef="#ctx0" brushRef="#br0">4 22 16668,'-4'-21'1888,"20"96"4045,47 126-4978,-61-197-950,-1 0-1,1 0 0,0 0 1,0 0-1,0-1 1,1 1-1,-1-1 0,1 1 1,0-1-1,0 0 1,0 0-1,7 5 0,-8-7-3,0 0 0,1 0-1,-1 0 1,1-1 0,-1 1-1,1-1 1,-1 1 0,1-1-1,-1 0 1,1 0 0,-1 0-1,1 0 1,0-1 0,-1 1-1,1 0 1,-1-1 0,0 0-1,1 0 1,-1 0 0,1 0-1,-1 0 1,0 0 0,3-2-1,30-21 11,-29 19-9,0 0 1,1 0-1,-1 1 0,1-1 1,1 2-1,-1-1 0,0 1 1,1 0-1,0 1 0,14-4 0,-20 6 1,-1 0-1,1 0 0,0 0 1,-1 0-1,1 1 0,0-1 0,-1 0 1,1 1-1,-1 0 0,1-1 1,-1 1-1,1 0 0,-1-1 0,0 1 1,1 0-1,-1 0 0,0 0 1,0 0-1,1 0 0,-1 1 0,1 0 1,0 2 5,0-1-1,0 0 1,-1 0 0,1 1 0,-1-1 0,0 0-1,0 1 1,0 0 0,0 4 0,0 2 28,-1 1 0,0-1 0,0 1 0,-1-1 0,0 1 0,-3 9 0,1-10 24,0-1 1,-1 0 0,0 0 0,0 0 0,-1 0 0,0-1 0,-1 1 0,1-1 0,-10 9 0,12-14-80,1 0 1,-1 0-1,0-1 0,0 1 1,0-1-1,-1 0 0,1 0 1,0 0-1,-1 0 0,1 0 1,-1-1-1,0 0 0,0 0 1,1 0-1,-1 0 0,0 0 1,0-1-1,0 0 0,0 1 1,0-2-1,0 1 0,1 0 1,-1-1-1,0 1 0,0-1 1,-5-2-1,7 1-106,-1 1 0,0-1 0,0 0 0,1 0 0,-1-1 0,1 1 1,0 0-1,0-1 0,0 1 0,0-1 0,0 0 0,0 0 0,1 1 0,-1-1 0,1 0 0,0 0 1,0-1-1,0 1 0,0 0 0,1 0 0,-1 0 0,1-1 0,0 1 0,0 0 0,0-1 0,0 1 1,0 0-1,2-5 0,6-22-743</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9.807"/>
    </inkml:context>
    <inkml:brush xml:id="br0">
      <inkml:brushProperty name="width" value="0.05" units="cm"/>
      <inkml:brushProperty name="height" value="0.05" units="cm"/>
    </inkml:brush>
  </inkml:definitions>
  <inkml:trace contextRef="#ctx0" brushRef="#br0">1 894 19292,'1'0'143,"0"0"1,0 0-1,-1 1 0,1-1 0,0 0 1,0 1-1,0-1 0,0 1 0,-1-1 1,1 1-1,0-1 0,0 1 1,-1 0-1,1-1 0,0 1 0,-1 0 1,1 0-1,-1-1 0,1 1 0,-1 0 1,1 0-1,-1 0 0,0-1 0,1 3 1,8 28 1112,-6-18-578,0-4-913,0 0-1,0 0 1,1-1-1,0 1 1,0-1 0,1 0-1,7 9 1,-12-16 187,0-1 0,0 0 1,1 0-1,-1 1 0,0-1 0,0 0 0,0 0 1,1 1-1,-1-1 0,0 0 0,0 0 1,1 0-1,-1 0 0,0 1 0,0-1 0,1 0 1,-1 0-1,0 0 0,0 0 0,1 0 0,-1 0 1,0 0-1,1 0 0,-1 0 0,0 0 1,1 0-1,-1 0 0,0 0 0,0 0 0,1 0 1,-1 0-1,0 0 0,1 0 0,-1 0 1,0 0-1,0 0 0,1-1 0,-1 1 0,0 0 1,0 0-1,1 0 0,-1 0 0,0-1 1,0 1-1,1 0 0,-1 0 0,0-1 0,0 1 1,0 0-1,0 0 0,1-1 0,-1 1 0,0 0 1,0-1-1,5-19-1848,-3 0-295,-1-38-1,-13-60-285,3 45 2008,-7-94 1002,1 58 3475,35 217 2508,12 9-4154,-22-86-2171,1 0 0,1-2 0,2 1 0,1-2 0,31 46 0,-43-71-190,0 1-1,0-1 1,0 0-1,0 0 0,0 0 1,5 3-1,-5-7-55,-5-7 35,-4-6 3,-3-1 4,1 1-1,-2 0 1,0 0 0,-1 1-1,0 1 1,-20-18 0,25 25 7,7 6-100,1 0 68,-1-1-1,0 1 0,0-1 0,1 0 0,-1 1 0,1-1 0,-1 0 0,0 0 0,1 0 0,-1 0 0,2 0 0,5-2-289,-1 0 0,1 0 1,-1-1-1,0 0 0,0-1 0,0 0 0,-1 0 0,1 0 1,-1 0-1,0-1 0,8-8 0,1-2-542,-1-1 0,0 0-1,11-19 1,-21 31 828,-1-1 0,0 0 0,0 0 0,0 0 0,-1 0 0,0-1 0,0 1 0,0-1 1,-1 1-1,2-12 0,-2 17 75,-1 0 0,0-1-1,0 1 1,0 0 0,0-1 0,0 1 0,0 0 0,0-1 0,0 1 0,0 0 0,0 0 0,0-1 0,0 1 0,0 0 0,0-1 0,0 1 0,0 0 0,0-1 0,0 1-1,0 0 1,0 0 0,-1-1 0,1 1 0,0 0 0,0 0 0,0-1 0,0 1 0,-1 0 0,1 0 0,0-1 0,0 1 0,-1 0 0,1 0 0,0 0 0,0 0 0,-1-1 0,1 1-1,0 0 1,0 0 0,-1 0 0,1 0 0,0 0 0,-1 0 0,1 0 0,0 0 0,-1 0 0,1 0 0,0 0 0,0 0 0,-1 0 0,1 0 0,0 0 0,-1 0 0,1 0-1,-1 0 1,-11 11 1101,6-3-844,1 0 0,0 1 1,1 0-1,0 0 0,0 0 1,1 1-1,0-1 0,1 1 1,0-1-1,0 1 1,1 0-1,1 0 0,-1 0 1,2 0-1,-1 0 0,1 0 1,4 16-1,-4-23-264,0-1-1,-1 0 1,1 1 0,0-1-1,0 0 1,1 1 0,-1-1-1,0 0 1,1 0 0,-1 0 0,1 0-1,0 0 1,0-1 0,0 1-1,2 1 1,-3-2-19,1 0 1,-1-1-1,1 1 1,-1-1-1,0 1 0,1-1 1,-1 0-1,1 1 1,0-1-1,-1 0 0,1 0 1,-1 0-1,1 0 1,-1 0-1,1-1 0,-1 1 1,1 0-1,-1-1 1,1 1-1,-1-1 0,0 1 1,1-1-1,-1 0 1,1 0-1,-1 1 0,2-3 1,3-2-2,0-1 0,0 0-1,-1 0 1,0 0 0,0 0 0,-1-1 0,1 0 0,-1 0 0,-1 0 0,1 0 0,2-11-1,1-5 21,-1 0-1,6-35 1,-14 78 21,1 0 0,1 20 0,1-30-12,-1 0-1,2 0 0,-1-1 1,1 1-1,1 0 0,-1-1 1,2 0-1,6 16 0,-9-23-25,0 0 0,1-1 0,-1 1 0,0 0-1,0-1 1,1 1 0,-1-1 0,1 1 0,-1-1 0,1 0-1,0 1 1,0-1 0,-1 0 0,1 0 0,0 0-1,0-1 1,0 1 0,3 0 0,-4-1-3,1 0 0,0 0 0,0 0 0,0 0 0,0 0 0,0-1 0,0 1 0,-1-1 0,1 1 0,0-1 0,0 0 0,-1 0 0,1 0 0,0 0 0,-1 0 0,2-1 0,4-4-12,-1-1 0,0 1 0,-1-1-1,1 0 1,-1 0 0,-1 0 0,6-11-1,3-13-134,14-44 0,-5 11-93,-11 45 115,-11 19 117,1-1 0,-1 1 1,0 0-1,0 0 0,0 0 0,1 0 1,-1-1-1,0 1 0,0 0 0,1 0 1,-1 0-1,0 0 0,0 0 1,1 0-1,-1 0 0,0 0 0,1 0 1,-1 0-1,0 0 0,0 0 0,1 0 1,-1 0-1,0 0 0,1 0 1,-1 0-1,0 0 0,0 0 0,1 0 1,-1 0-1,0 0 0,0 1 0,1-1 1,-1 0-1,0 0 0,3 3 7,-1 0-1,0 0 0,0 0 1,-1 0-1,1 1 0,-1-1 0,2 5 1,-2-5 14,-1-1 1,1 1-1,0-1 1,0 0-1,0 1 1,0-1-1,1 0 1,-1 0-1,1 1 1,-1-1-1,1 0 1,0-1-1,0 1 0,3 3 1,-4-5-11,0 0 0,0 0 0,0 0 0,0-1 0,0 1 0,0 0 0,0 0 1,0-1-1,0 1 0,0-1 0,0 1 0,0-1 0,-1 1 0,1-1 0,0 1 0,0-1 0,0 0 0,-1 1 0,2-2 0,15-19 67,-10 11-52,-4 6-28,1 0-1,-1 1 0,1 0 1,0-1-1,0 1 1,0 1-1,5-4 0,-8 5-5,0 1 0,1-1-1,-1 1 1,0-1 0,0 1-1,1 0 1,-1-1 0,0 1 0,0 0-1,1 0 1,-1 0 0,0 0-1,0 0 1,1 0 0,-1 0-1,0 0 1,1 0 0,-1 1 0,0-1-1,0 0 1,1 1 0,-1-1-1,0 1 1,0 0 0,0-1-1,0 1 1,0 0 0,0 0-1,0 0 1,0-1 0,2 3 0,2 4 1,-4-5-119,0-1-1,0 1 1,0 0 0,1-1 0,-1 1 0,1-1 0,-1 1 0,1-1 0,3 2 0,3-5-857,2-12 52,-1-12-130,0 0 0,-2-1 0,-1 0-1,-1-1 1,2-49 0,-5 5 16,-8-74 1,6 143 1062,-1-16 468,-1 0 0,0 0 0,-1 1 0,-1 0 0,-12-36 0,16 54-452,0 0 0,0 0-1,0-1 1,0 1-1,0 0 1,0 0 0,0 0-1,0 0 1,0 0-1,0 0 1,0 0 0,0 0-1,0 0 1,0-1-1,0 1 1,0 0-1,0 0 1,0 0 0,0 0-1,-1 0 1,1 0-1,0 0 1,0 0 0,0 0-1,0 0 1,0-1-1,0 1 1,0 0 0,0 0-1,0 0 1,0 0-1,0 0 1,0 0 0,-1 0-1,1 0 1,0 0-1,0 0 1,0 0 0,0 0-1,0 0 1,0 0-1,0 0 1,0 0 0,-1 0-1,1 0 1,0 0-1,0 0 1,0 0 0,0 0-1,0 0 1,0 0-1,0 0 1,0 0 0,0 0-1,0 0 1,-1 0-1,1 0 1,0 1-1,0-1 1,0 0 0,-2 8 940,2 13 13,3 3-401,1 1-1,2-1 1,0 0-1,1-1 1,17 37-1,66 110-807,-56-108-67,-19-40-13,-15-22 300,0 1 0,0-1-1,0 0 1,0 0 0,0 0-1,1 0 1,-1 0 0,0 0-1,0 0 1,0 0 0,0 1 0,0-1-1,0 0 1,0 0 0,0 0-1,0 0 1,1 0 0,-1 0-1,0 0 1,0 0 0,0 0 0,0 0-1,0 0 1,0 0 0,1 0-1,-1 0 1,0 0 0,0 0-1,0 0 1,0 0 0,0 0-1,0 0 1,1 0 0,-1 0 0,0 0-1,0 0 1,0 0 0,0 0-1,0 0 1,0 0 0,0 0-1,1 0 1,-1 0 0,0 0 0,0-1-1,0 1 1,0 0 0,0-14-75,-3-3 321,-2-1 1,0 1-1,-1 1 1,-1-1 0,0 1-1,-1 0 1,-1 0-1,-20-25 1,27 36-96,-1 2 1,0-1-1,0 0 1,-1 1-1,1-1 0,-1 1 1,0 0-1,-4-3 1,14 9-354,0-1 1,0 1-1,0-2 0,1 1 1,-1-1-1,1 0 1,-1 0-1,1 0 0,-1-1 1,10-1-1,-5 0-411,1-1 0,-1 0 0,1-1 0,-1 0 0,17-8 0,-13 4 77,-1 0 1,-1-1-1,1 0 0,-1-1 1,-1-1-1,0 0 1,0 0-1,-1-1 1,12-16-1,-6-3 1247,-17 30-647,1-1 1,-1 1-1,0-1 0,0 1 0,1 0 1,-1-1-1,0 1 0,0-1 1,0 1-1,1-1 0,-1 1 0,0-1 1,0 1-1,0-1 0,0 1 1,0-1-1,0 0 0,0 1 0,0-1 1,0 1-1,0-1 0,-1 1 1,1-1-1,0 1 0,0-1 0,0 1 1,-1 0-1,1-1 0,0 1 1,0-1-1,-1 1 0,1-1 0,0 1 1,-1 0-1,1-1 0,0 1 1,-1 0-1,1-1 0,-1 1 0,1 0 1,-1 0-1,1-1 0,-1 1 1,1 0-1,-1 0 0,1 0 0,-1 0 1,1-1-1,-1 1 0,1 0 1,-1 0-1,1 0 0,-1 0 0,1 0 1,-1 0-1,1 1 0,-1-1 1,-2 1 185,0 0 0,0 0 0,0 0 0,0 1 1,0-1-1,1 1 0,-1 0 0,0-1 1,1 1-1,0 1 0,-1-1 0,1 0 0,0 0 1,0 1-1,0-1 0,0 1 0,-1 3 1,0-2-70,1 1 0,-1-1 1,1 1-1,0 0 1,0 0-1,1 0 1,-1 0-1,1 0 1,-1 9-1,2-13-184,1 1 0,-1-1 0,0 1 0,1-1 1,-1 1-1,1-1 0,-1 0 0,1 1 0,0-1 0,-1 0 0,1 1 0,0-1 0,0 0 0,0 0 0,0 0 0,0 0 0,0 0 0,0 0 0,0 0 0,1 0 0,-1 0 0,0-1 1,1 1-1,-1 0 0,0-1 0,1 1 0,-1-1 0,1 1 0,-1-1 0,3 0 0,5 2-153,1 0 1,0-2-1,14 1 0,-16-1 55,8 1-91,16-1-368,0 1 0,57 11 0,-87-12 560,0 1 0,0-1 1,-1 0-1,1 1 0,0-1 0,0 1 1,-1 0-1,1 0 0,0 0 0,-1 0 1,1 0-1,-1 0 0,1 0 0,-1 0 1,1 0-1,-1 1 0,0-1 0,0 0 1,1 1-1,-1-1 0,1 4 0,-2-4 22,0 1 0,1 0 0,-1-1-1,0 1 1,0 0 0,-1 0-1,1-1 1,0 1 0,-1 0 0,1-1-1,-1 1 1,1-1 0,-1 1-1,0 0 1,1-1 0,-1 1 0,0-1-1,-2 3 1,-3 3-9,0-1 0,0 1 0,-1-1 0,1 0 0,-1-1 1,-1 1-1,-10 5 0,7-6-6,0 0 1,0-1 0,-1 0 0,-23 4-1,-10 0-28</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0.579"/>
    </inkml:context>
    <inkml:brush xml:id="br0">
      <inkml:brushProperty name="width" value="0.05" units="cm"/>
      <inkml:brushProperty name="height" value="0.05" units="cm"/>
    </inkml:brush>
  </inkml:definitions>
  <inkml:trace contextRef="#ctx0" brushRef="#br0">1 24 19980,'0'-2'168,"0"1"0,0-1 1,0 0-1,0 1 0,1-1 0,-1 1 0,0-1 0,1 0 0,-1 1 0,1-1 0,0 1 0,0-2 0,6 2 818,3 11-111,4 16-195,-2 0 0,12 34 0,2 4-480,-18-47-181,-3-4-100,0-1 0,1 1 1,1-1-1,0 0 0,15 17 0,-18-27-1237,-5-9 810,-5-9 435,-3 2-279,-20-25 0,1 6-208</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064"/>
    </inkml:context>
    <inkml:brush xml:id="br0">
      <inkml:brushProperty name="width" value="0.05" units="cm"/>
      <inkml:brushProperty name="height" value="0.05" units="cm"/>
    </inkml:brush>
  </inkml:definitions>
  <inkml:trace contextRef="#ctx0" brushRef="#br0">0 288 16460,'0'-18'2328,"5"-2"-1296,10 0-280,5-3 1169,8-4-425,4-4-200,5 1-447,1-3-193,-5 6-520,0 1-296,-10 9-832,-7 5-433,-16 10 1105,-3 1-256,-10 10-240</inkml:trace>
  <inkml:trace contextRef="#ctx0" brushRef="#br0" timeOffset="1">88 351 18404,'6'9'2064,"14"-19"-1095,1-9-345,10-11 1088,5 1-368,3-5-383,-1 2-337,-6 7-720,-3 7-488,-12 12-529,-9 6 897,-13 7-264,-10 4-176</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496"/>
    </inkml:context>
    <inkml:brush xml:id="br0">
      <inkml:brushProperty name="width" value="0.05" units="cm"/>
      <inkml:brushProperty name="height" value="0.05" units="cm"/>
    </inkml:brush>
  </inkml:definitions>
  <inkml:trace contextRef="#ctx0" brushRef="#br0">1 293 20364,'21'0'1969,"7"-10"-1337,0-9-272,7-10 704,3-5-480,-3-2-1304,-6-3-120,-3 0 632,-9-3-304,-9-2-216</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852"/>
    </inkml:context>
    <inkml:brush xml:id="br0">
      <inkml:brushProperty name="width" value="0.05" units="cm"/>
      <inkml:brushProperty name="height" value="0.05" units="cm"/>
    </inkml:brush>
  </inkml:definitions>
  <inkml:trace contextRef="#ctx0" brushRef="#br0">0 274 18204,'2'24'1683,"6"36"1,-7-54-1434,1 1 1,0-1-1,0 0 0,0 1 0,1-1 1,0 0-1,0-1 0,1 1 0,-1 0 1,7 6-1,-9-10-214,0-1 0,0 0 0,1 0 0,-1 1 0,0-1 0,0 0 0,1 0 0,-1-1 0,1 1 0,-1 0 0,1 0 0,-1-1 0,1 1 0,-1 0 0,1-1 0,0 0 0,-1 1 0,1-1 0,0 0 0,-1 0 0,1 0 0,0 0 0,1 0 0,0-1-16,-1 0 0,0 0 0,0 0 0,0-1 0,0 1 0,0 0 0,0-1 0,0 1 0,0-1 0,0 0 0,-1 1 0,1-1 0,-1 0 0,2-3 0,3-4-4,-1-1-1,0 1 0,-1-1 1,0-1-1,0 1 1,1-11-1,1-13 21,-4 21-10,1 0-1,0 0 0,5-15 0,-8 28-21,0 1-1,0-1 0,0 0 1,0 0-1,0 0 0,0 1 0,1-1 1,-1 0-1,0 0 0,0 0 0,0 1 1,0-1-1,0 0 0,0 0 0,0 0 1,1 0-1,-1 1 0,0-1 0,0 0 1,0 0-1,0 0 0,0 0 0,1 0 1,-1 0-1,0 0 0,0 0 0,0 1 1,1-1-1,-1 0 0,0 0 0,0 0 1,0 0-1,1 0 0,-1 0 0,0 0 1,0 0-1,0 0 0,1 0 0,-1 0 1,0 0-1,0 0 0,0-1 0,1 1 1,-1 0-1,0 0 0,0 0 0,0 0 1,0 0-1,1 0 0,-1 0 0,0 0 1,0-1-1,0 1 0,0 0 0,1 0 1,-1 0-1,0 0 0,0-1 0,0 1 1,0 0-1,0 0 0,0 0 0,0 0 1,0-1-1,0 1 0,0 0 0,0-1 1,7 22 128,-5-17-83,-1 1-15,1 2 45,1 1-1,-1-1 1,1 0 0,7 11 0,-9-17-71,-1 0 0,1 0 0,-1 0 0,1-1 1,-1 1-1,1 0 0,0 0 0,-1-1 1,1 1-1,0 0 0,0-1 0,0 1 0,-1-1 1,1 1-1,0-1 0,0 1 0,0-1 1,0 0-1,0 1 0,0-1 0,0 0 0,0 0 1,0 0-1,0 0 0,0 0 0,0 0 1,0 0-1,0 0 0,0 0 0,0 0 0,0 0 1,0-1-1,0 1 0,0 0 0,0-1 1,0 1-1,-1-1 0,1 1 0,0-1 0,0 1 1,0-1-1,-1 0 0,1 1 0,0-1 1,0-1-1,13-13 13,-1 0-1,-1-1 1,-1 0 0,11-20 0,-10 15-28,1 2 0,17-22 1,-33 42 92,1 0 1,-1 0-1,0-1 0,0 1 1,0-1-1,0 1 1,0-1-1,0 0 0,0 0 1,0-1-1,0 1 1,0 0-1,-3-2 0,2 2 19,1-1 0,-1 0-1,1 0 1,-1 0-1,0 0 1,1 0 0,0-1-1,-1 1 1,1-1-1,0 0 1,0 0 0,0-1-1,-4-3 1,6 5-85,0 0 0,0 0 1,1 0-1,-1-1 1,1 1-1,-1 0 0,1 0 1,-1-1-1,1 1 1,0 0-1,0-1 0,0 1 1,-1 0-1,1-1 0,0 1 1,1 0-1,-1-1 1,0 1-1,0 0 0,1-1 1,-1 1-1,0 0 1,1 0-1,-1-1 0,1 1 1,0 0-1,-1 0 0,1 0 1,0 0-1,0 0 1,0 0-1,0 0 0,0 0 1,0 0-1,0 0 1,0 0-1,0 1 0,0-1 1,2 0-1,6-5-90,1 0 0,0 1 0,18-6-1,-18 7-113,84-34-2919,-81 33 2426</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2.474"/>
    </inkml:context>
    <inkml:brush xml:id="br0">
      <inkml:brushProperty name="width" value="0.05" units="cm"/>
      <inkml:brushProperty name="height" value="0.05" units="cm"/>
    </inkml:brush>
  </inkml:definitions>
  <inkml:trace contextRef="#ctx0" brushRef="#br0">114 147 14563,'3'-5'548,"-1"0"0,1 0 0,-1 0 0,0 0 0,0 0-1,-1-1 1,1 1 0,-1 0 0,0-1 0,-1 0 0,1-5 0,-1 10-486,-1 1-1,1 0 1,0-1 0,0 1-1,0 0 1,-1-1 0,1 1-1,0 0 1,0-1 0,-1 1-1,1 0 1,0-1 0,-1 1-1,1 0 1,0 0 0,-1 0-1,1-1 1,-1 1 0,1 0 0,0 0-1,-1 0 1,1 0 0,0 0-1,-1-1 1,1 1 0,-1 0-1,1 0 1,-1 0 0,1 0-1,0 0 1,-1 1 0,1-1-1,-1 0 1,1 0 0,0 0-1,-1 0 1,1 0 0,-1 0 0,1 1-1,-17 7 949,9-3-839,1 1 1,0 0-1,1 1 0,-1-1 1,1 1-1,0 1 1,1-1-1,0 1 1,-7 13-1,6-9-129,1 1 0,0-1 0,0 1 0,2 0 0,-1 0 0,0 14 0,3-19-28,1-1 1,0 1-1,0-1 0,1 1 1,0-1-1,0 1 0,0-1 1,4 10-1,-4-15-9,0 0 1,0 0-1,-1 0 0,1 0 0,0 0 1,0 0-1,1 0 0,-1-1 0,0 1 1,0 0-1,1-1 0,-1 1 1,1-1-1,0 0 0,-1 1 0,1-1 1,0 0-1,0 0 0,0 0 0,0 0 1,0 0-1,0-1 0,0 1 0,0-1 1,0 1-1,0-1 0,0 0 1,0 1-1,0-1 0,0 0 0,0-1 1,0 1-1,1 0 0,3-2 0,-1 1 15,0-1-1,0-1 0,0 1 1,0-1-1,-1 0 0,1 0 1,-1-1-1,0 1 0,1-1 1,-2 0-1,1 0 0,0 0 0,4-8 1,1 0 79,-1-1 1,-1-1-1,11-25 1,-12 23 27,-1-1 1,0 0-1,-2 0 1,4-26-1,-7 36-70,1 0-1,-1 0 0,0-1 0,-1 1 1,0 0-1,0 0 0,0 0 1,-1 0-1,0 0 0,-1 0 0,1 1 1,-1-1-1,-6-9 0,7 14-60,1 0 0,-1-1 0,0 1 0,0 0 0,1 1 0,-2-1 0,1 0 0,0 0 0,0 1 0,0-1 0,-1 1 0,1 0 0,-1 0-1,1 0 1,-1 0 0,0 0 0,1 1 0,-1-1 0,0 1 0,1-1 0,-1 1 0,0 0 0,1 0 0,-1 0 0,0 1 0,0-1 0,-3 1 0,2 1-171,0-1-1,0 1 1,0 0 0,0 0 0,0 0 0,0 0 0,0 1-1,1 0 1,-1-1 0,1 1 0,0 1 0,0-1 0,0 0-1,0 1 1,0-1 0,-2 7 0,-4 8-399,1-5-170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5.047"/>
    </inkml:context>
    <inkml:brush xml:id="br0">
      <inkml:brushProperty name="width" value="0.05" units="cm"/>
      <inkml:brushProperty name="height" value="0.05" units="cm"/>
    </inkml:brush>
  </inkml:definitions>
  <inkml:trace contextRef="#ctx0" brushRef="#br0">73 117 17476,'0'-10'2123,"-5"12"-1074,-7 17 344,0 13-950,2 0 0,0 1 0,2 0 0,2 1 0,-2 34 0,7-61-355,0 0-1,1 0 1,1 13 0,-1-19-74,0-1 0,0 1 0,0 0 1,0-1-1,0 1 0,0 0 0,0-1 0,0 1 0,0-1 0,1 1 0,-1 0 0,0-1 0,0 1 0,1 0 0,-1-1 1,0 1-1,1-1 0,-1 1 0,1-1 0,-1 1 0,0-1 0,1 1 0,-1-1 0,1 0 0,0 1 0,-1-1 0,1 1 1,-1-1-1,1 0 0,-1 0 0,1 1 0,0-1 0,-1 0 0,1 0 0,0 0 0,-1 0 0,1 0 0,0 0 0,-1 0 0,1 0 1,-1 0-1,1 0 0,0 0 0,-1 0 0,1 0 0,0 0 0,-1-1 0,1 1 0,0 0 0,-1 0 0,1-1 0,-1 1 1,1 0-1,-1-1 0,2 0 0,3-3 46,-1 0-1,1 0 1,0 0 0,-1 0 0,0-1-1,0 0 1,-1 0 0,1 0 0,-1 0-1,4-9 1,3-10 105,9-29 0,-12 33-104,-6 18-56,2-6 8,0-1 1,0 0-1,-1 0 1,0 0-1,0 0 0,-1 0 1,0-1-1,-1-9 0,-4 53 5,4-32-19,0 0 0,0 0 0,1 0 0,-1 0 0,0-1 0,0 1 0,1 0 0,-1 0 0,1 0 0,0-1 0,0 1 1,-1 0-1,1-1 0,0 1 0,0 0 0,1-1 0,-1 1 0,0-1 0,0 0 0,1 1 0,-1-1 0,1 0 0,-1 0 0,1 0 0,-1 0 0,1 0 0,0 0 0,-1 0 1,1-1-1,0 1 0,0-1 0,0 1 0,0-1 0,-1 0 0,1 1 0,0-1 0,0 0 0,3-1 0,2 0-1,0 0 1,-1 0-1,1-1 0,0 0 0,0-1 0,-1 0 1,1 0-1,-1 0 0,8-5 0,1-4 2,1 1-1,-2-2 1,0 0 0,16-18-1,-22 21 4,0-1 1,0 1-1,-1-1 0,0 0 0,-1-1 1,0 0-1,4-13 0,-9 22 0,-1 0-1,1 0 1,0 0-1,-1 0 1,0 0 0,0 1-1,0-1 1,0-4-1,0 7-1,-1 0-1,1-1 1,0 1-1,0 0 1,0 0-1,0-1 1,0 1-1,0 0 1,0 0-1,0-1 1,0 1-1,-1 0 1,1 0-1,0-1 1,0 1-1,0 0 1,0 0-1,-1 0 1,1-1-1,0 1 1,0 0-1,-1 0 1,1 0-1,0 0 1,0 0-1,-1-1 1,1 1-1,0 0 1,0 0-1,-1 0 1,-12 9 13,4 2 15,1 1 0,-1 1 0,2-1 0,0 1-1,0 0 1,1 1 0,1 0 0,0-1 0,1 2 0,1-1-1,0 0 1,1 1 0,0 0 0,1 19 0,1-33-37,0 1 0,0 0 0,0 0 0,1 0 0,-1 0 0,1-1 0,-1 1 1,1 0-1,-1 0 0,1-1 0,0 1 0,0 0 0,0-1 0,0 1 0,0-1 1,0 1-1,0-1 0,1 0 0,-1 1 0,1-1 0,-1 0 0,1 0 0,-1 0 1,1 0-1,-1 0 0,1 0 0,0 0 0,-1-1 0,1 1 0,0-1 0,0 1 0,0-1 1,0 0-1,-1 1 0,1-1 0,0 0 0,3-1 0,7 0-232,0 0-1,-1-1 0,1 0 1,19-8-1,-20 7 203,12-4-301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3.364"/>
    </inkml:context>
    <inkml:brush xml:id="br0">
      <inkml:brushProperty name="width" value="0.05" units="cm"/>
      <inkml:brushProperty name="height" value="0.05" units="cm"/>
    </inkml:brush>
  </inkml:definitions>
  <inkml:trace contextRef="#ctx0" brushRef="#br0">0 88 15419,'0'-7'959,"1"0"0,0 0-1,0 1 1,0-1 0,1 0-1,3-9 1,-4 14-821,-1 1 0,1-1 1,-1 0-1,1 1 0,0-1 0,0 1 1,0-1-1,0 1 0,0 0 0,0-1 0,0 1 1,0 0-1,1 0 0,-1-1 0,0 1 1,1 0-1,-1 1 0,1-1 0,-1 0 0,1 0 1,0 0-1,-1 1 0,1-1 0,0 1 1,-1 0-1,1-1 0,0 1 0,-1 0 1,1 0-1,3 0 0,-4 0-120,0 1 1,0-1-1,0 1 1,0 0-1,0-1 1,0 1-1,0 0 1,0-1-1,-1 1 1,1 0-1,0 0 1,0 0-1,0 0 0,-1 0 1,1 0-1,-1 0 1,1 0-1,-1 0 1,1 0-1,-1 0 1,1 0-1,-1 0 1,0 0-1,0 0 1,1 2-1,2 33 62,-3-34-67,-3 99 215,0-59 96,4 45-1,-1-84-290,0-1 0,0 1-1,1 0 1,-1-1 0,1 1-1,0-1 1,0 1 0,0-1-1,0 1 1,0-1 0,0 0-1,4 5 1,-4-7-18,-1 1 0,1 0 0,0-1 1,0 1-1,0 0 0,0-1 0,0 1 0,0-1 1,0 1-1,0-1 0,0 0 0,1 0 0,-1 1 1,0-1-1,0 0 0,0 0 0,0 0 0,0 0 1,1 0-1,-1 0 0,0 0 0,0-1 0,0 1 1,0 0-1,0-1 0,0 1 0,0-1 0,0 1 1,0-1-1,0 1 0,1-2 0,16-10 61,-1-1 0,-1-1 0,-1-1 0,0 0 0,20-26 0,-19 23-72,-4 5-106,16-20-156,-26 31 139,-1 0 0,1 0 0,-1 0-1,0 0 1,0 0 0,0 0-1,0 0 1,0-1 0,0 1 0,-1 0-1,1 0 1,-1-1 0,1-2-1,-1 5 24,0-1-1,-1 0 0,1 1 0,0-1 0,-1 1 0,1-1 1,0 1-1,-1-1 0,1 1 0,-1-1 0,1 1 0,0-1 0,-1 1 1,0-1-1,1 1 0,-1 0 0,1-1 0,-1 1 0,1 0 1,-1-1-1,0 1 0,1 0 0,-1 0 0,1 0 0,-1-1 0,0 1 1,1 0-1,-2 0 0,-21-1-914,19 1 871,-25 1-792,-4 3-136</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3.853"/>
    </inkml:context>
    <inkml:brush xml:id="br0">
      <inkml:brushProperty name="width" value="0.05" units="cm"/>
      <inkml:brushProperty name="height" value="0.05" units="cm"/>
    </inkml:brush>
  </inkml:definitions>
  <inkml:trace contextRef="#ctx0" brushRef="#br0">1 216 16756,'0'3'2136,"1"-3"-1264,8-7-264,4-7 1033,3-4-457,7-5-152,3-5-600,0-1-344,2 3-960,-4 1 1120,-4 6-392,-1 2-128,-4 4-112</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4.333"/>
    </inkml:context>
    <inkml:brush xml:id="br0">
      <inkml:brushProperty name="width" value="0.05" units="cm"/>
      <inkml:brushProperty name="height" value="0.05" units="cm"/>
    </inkml:brush>
  </inkml:definitions>
  <inkml:trace contextRef="#ctx0" brushRef="#br0">29 461 19540,'-5'8'450,"1"-1"0,1 1 0,0 0 0,0 0 0,0 1 0,1-1 0,0 0 0,1 1 0,-1 0 0,2-1 0,-1 1-1,3 16 1,-2-24-433,0-1-1,0 1 0,0-1 0,0 0 1,0 1-1,0-1 0,0 1 0,0-1 1,0 0-1,0 1 0,0-1 1,0 1-1,1-1 0,-1 0 0,0 1 1,0-1-1,1 1 0,-1-1 0,0 0 1,0 0-1,1 1 0,-1-1 0,0 0 1,1 1-1,-1-1 0,0 0 0,1 0 1,-1 0-1,1 1 0,-1-1 0,0 0 1,1 0-1,-1 0 0,1 0 0,-1 0 1,1 0-1,-1 0 0,0 0 1,1 0-1,-1 0 0,1 0 0,-1 0 1,1 0-1,-1 0 0,0 0 0,1 0 1,-1 0-1,1-1 0,-1 1 0,0 0 1,1 0-1,-1 0 0,0-1 0,1 1 1,-1 0-1,0-1 0,1 1 0,20-19 262,20-27-51,-21 22-187,1 1 0,1 1 0,37-29-1,-56 49-37,0 0 0,0 0 0,0 0-1,0 0 1,1 1 0,-1 0-1,0 0 1,1 0 0,-1 0-1,1 0 1,-1 1 0,7-1-1,-8 1 2,-1 0 0,1 0-1,0 1 1,-1-1-1,1 1 1,-1-1 0,1 1-1,-1-1 1,1 1-1,-1 0 1,0 0 0,1 0-1,-1 0 1,0 0-1,0 0 1,1 0 0,-1 0-1,0 0 1,0 1-1,0-1 1,0 0 0,-1 1-1,1-1 1,0 0-1,-1 1 1,1-1 0,0 1-1,-1 0 1,1 2-1,2 19 51,-2-18-24,-1 0-1,1 0 1,0 0-1,0 0 1,0-1-1,4 7 1,-5-10-26,0-1 0,0 0 1,0 0-1,1 0 1,-1 0-1,0 0 1,0 0-1,1 0 1,-1 0-1,0 0 1,0 0-1,1 0 1,-1 0-1,0 0 1,0 0-1,1 0 1,-1 0-1,0 0 1,0 0-1,0-1 1,1 1-1,-1 0 1,0 0-1,0 0 0,0 0 1,1 0-1,-1 0 1,0-1-1,0 1 1,0 0-1,0 0 1,0 0-1,1-1 1,-1 1-1,0 0 1,0 0-1,0 0 1,0-1-1,0 1 1,0 0-1,0 0 1,0-1-1,0 1 1,0 0-1,0 0 1,0-1-1,0 1 0,0 0 1,0-1-1,7-15 62,5-26 27,-8 26-76,1 0 0,0 1 0,1-1 0,1 1 0,13-22 0,-20 36-16,1 1 1,-1-1-1,0 1 0,0-1 0,1 0 0,-1 1 0,1-1 1,-1 1-1,1-1 0,-1 1 0,0 0 0,1-1 0,-1 1 1,1-1-1,0 1 0,-1 0 0,1 0 0,-1-1 1,1 1-1,0 0 0,-1 0 0,1-1 0,-1 1 0,1 0 1,0 0-1,-1 0 0,1 0 0,0 0 0,0 0 0,0 1 1,0 0-1,0-1 0,0 1 1,0 0-1,-1 0 0,1 0 0,0-1 1,-1 1-1,1 0 0,0 0 0,-1 0 1,1 0-1,-1 0 0,0 0 1,1 2-1,2 8 30,0 0 1,1 18-1,-3-24 12,6 16 81,-7-21-115,0 1-1,1-1 1,-1 0 0,0 1-1,1-1 1,-1 0-1,1 1 1,-1-1 0,0 0-1,1 0 1,-1 1-1,1-1 1,-1 0-1,1 0 1,-1 0 0,1 0-1,-1 1 1,1-1-1,-1 0 1,0 0 0,1 0-1,-1 0 1,2 0-1,1-1 10,1-1 1,-1 1-1,0-1 0,0 0 0,0 0 0,0 0 1,0 0-1,4-4 0,34-22-253,-33 24 156,0-1 0,0 0 0,-1-1 0,0 0 0,0 0 0,0 0 0,-1-1 0,0 0 0,0 0 0,-1 0 0,8-13 0,-4-3 70,-1 1-1,-1-2 1,0 1 0,-2-1-1,-1 1 1,2-45 0,-6 63 20,-1 1 1,1-1-1,-1 0 1,0 1-1,0-1 1,0 1-1,-3-8 1,4 11-7,-1 1 0,1-1 0,0 1 0,0-1 0,-1 1 1,1-1-1,-1 1 0,1-1 0,0 1 0,-1-1 0,1 1 1,-1-1-1,1 1 0,-1 0 0,1-1 0,-1 1 1,1 0-1,-1-1 0,1 1 0,-1 0 0,1 0 0,-1 0 1,0-1-1,0 1 0,0 1 4,0-1-1,0 0 1,0 1 0,0-1 0,0 1-1,0 0 1,0-1 0,0 1-1,0 0 1,0-1 0,0 1 0,1 0-1,-1 0 1,0 0 0,1 0-1,-1 0 1,0 0 0,0 2 0,-4 7 46,1 0 1,0 0 0,1 1 0,0 0 0,1 0-1,0 0 1,0 0 0,1 0 0,1 0 0,0 0 0,1 0-1,-1 0 1,2 0 0,0 0 0,0 0 0,1 0-1,1-1 1,7 19 0,-9-27-51,-1 0 0,1 1 0,0-1 1,0 0-1,0 0 0,0 0 0,0 0 0,0-1 0,1 1 0,-1-1 1,0 1-1,1-1 0,-1 0 0,1 0 0,0 0 0,-1 0 0,1 0 1,0-1-1,-1 1 0,1-1 0,0 0 0,0 1 0,0-1 0,4-1 1,-5 1-76,1-1 0,-1 1 1,0 0-1,1-1 1,-1 0-1,0 0 1,1 1-1,-1-1 1,0-1-1,0 1 1,0 0-1,0 0 1,0-1-1,0 1 1,0-1-1,-1 0 1,1 1-1,0-1 1,-1 0-1,1 0 1,-1 0-1,0 0 0,0 0 1,0-1-1,0 1 1,0 0-1,0 0 1,0-3-1,1-18-297,-5-2-115</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1.948"/>
    </inkml:context>
    <inkml:brush xml:id="br0">
      <inkml:brushProperty name="width" value="0.05" units="cm"/>
      <inkml:brushProperty name="height" value="0.05" units="cm"/>
    </inkml:brush>
  </inkml:definitions>
  <inkml:trace contextRef="#ctx0" brushRef="#br0">14 396 16916,'-1'-1'95,"0"0"1,0 1-1,0-1 1,0 1-1,1-1 1,-1 0-1,0 0 1,0 1-1,1-1 1,-1 0-1,1 0 1,-1 0-1,1 0 1,-1 0-1,1 0 1,0 0-1,-1 0 1,1 0-1,0 0 1,0 0 0,-1-1-1,0-26 199,2 24-114,-1-15 229,2 0 0,0 0 0,2 1 0,0-1 0,0 1 1,2 0-1,0 0 0,15-26 0,-20 42-376,0 0 0,0 0 1,0 0-1,0 1 0,1-1 0,-1 0 0,1 1 1,0-1-1,-1 1 0,1-1 0,0 1 1,0 0-1,0 0 0,-1 0 0,1 0 0,1 0 1,-1 0-1,0 1 0,4-2 0,-4 2-11,1 0-1,0 1 1,-1-1-1,1 0 0,-1 1 1,1-1-1,0 1 1,-1 0-1,1 0 0,-1 0 1,0 0-1,1 1 1,-1-1-1,0 0 0,4 4 1,10 8 35,0-1-1,0 0 1,1-1 0,27 12 0,-37-20-11,-1-1 1,1 0 0,0 0-1,0 0 1,0-1 0,1 0-1,-1-1 1,0 1 0,0-1 0,1-1-1,-1 1 1,0-1 0,0-1-1,0 1 1,0-1 0,7-3-1,1-1 119,-1-1 0,1 0-1,-2-2 1,1 1 0,-1-1-1,19-18 1,-24 20-101,-1 0-1,0-1 1,-1 0 0,1 0 0,-1 0 0,-1-1-1,0 0 1,0 0 0,-1 0 0,0 0-1,4-15 1,-7 23-82,-1 0-1,0 0 0,0 1 1,0-1-1,0 0 0,0 0 1,0 1-1,0-1 1,0 0-1,0 0 0,0 1 1,0-1-1,0 0 1,0 1-1,-1-1 0,1 0 1,0 0-1,0 1 0,-1-1 1,1 0-1,-1 1 1,1-1-1,0 1 0,-1-1 1,1 1-1,-1-1 1,0 0-1,1 1 0,-1 0 1,1-1-1,-1 1 1,0-1-1,1 1 0,-1 0 1,0-1-1,1 1 0,-2 0 1,0-1 12,0 1-1,1 0 1,-1 0-1,0 0 1,0 0 0,0 0-1,0 0 1,0 0 0,1 0-1,-1 1 1,0-1 0,0 1-1,-2 1 1,-7 6-223</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2.541"/>
    </inkml:context>
    <inkml:brush xml:id="br0">
      <inkml:brushProperty name="width" value="0.05" units="cm"/>
      <inkml:brushProperty name="height" value="0.05" units="cm"/>
    </inkml:brush>
  </inkml:definitions>
  <inkml:trace contextRef="#ctx0" brushRef="#br0">1 104 17292,'0'-4'230,"0"0"1,0 0 0,0 1-1,0-1 1,0 0-1,1 0 1,0 0 0,0 1-1,0-1 1,0 0-1,0 1 1,1-1 0,-1 1-1,1 0 1,0-1 0,0 1-1,1 0 1,-1 0-1,0 0 1,1 0 0,0 1-1,0-1 1,0 1-1,0 0 1,0-1 0,0 1-1,0 1 1,1-1 0,-1 0-1,6-1 1,-5 2-171,-1-1 0,1 1 1,0 0-1,-1 0 0,1 1 0,0-1 1,-1 1-1,1-1 0,0 1 1,0 1-1,-1-1 0,1 0 0,0 1 1,-1 0-1,1 0 0,0 0 0,-1 0 1,1 0-1,-1 1 0,1 0 1,-1-1-1,0 1 0,0 1 0,0-1 1,0 0-1,0 1 0,0-1 1,-1 1-1,1 0 0,-1 0 0,3 4 1,-2 0-47,0 1 1,0-1 0,-1 1-1,0 0 1,0 0 0,-1 0-1,0 0 1,0 0 0,-1 0-1,0 0 1,0 0 0,-1 0-1,-2 9 1,-1 3 21,0 0-1,-2-1 1,0 0 0,-10 20 0,12-31-3,0 1 1,-1-1 0,-9 11-1,10-17 84,6-9-74,9-14-15,-6 16-34,1 0 0,0 0 0,0 0 0,0 1-1,0 0 1,1 0 0,0 1 0,-1-1-1,1 1 1,1 1 0,-1-1 0,0 1 0,1 1-1,-1-1 1,1 1 0,-1 1 0,1-1-1,-1 1 1,1 1 0,-1-1 0,1 1 0,-1 1-1,1-1 1,-1 1 0,0 0 0,8 4-1,-7-2 4,0-1 0,0 2 0,0-1 0,0 1 0,-1 0-1,0 0 1,0 1 0,0 0 0,-1 1 0,0-1 0,0 1 0,-1 0-1,0 1 1,0-1 0,0 1 0,-1 0 0,-1 0 0,1 0 0,-1 1-1,0-1 1,2 19 0,-4-18 56,0 0 1,-1 1-1,-1-1 0,0 1 0,0-1 1,0 0-1,-1 0 0,-1 0 0,0 0 1,0 0-1,-5 9 0,6-13-27,0 0 0,-1 0 0,0-1 0,0 1 0,0-1 0,-1 0 0,1 0 0,-1 0 0,0 0 0,0 0 0,0-1 0,-1 0 0,1 0 0,-1 0 0,0 0 0,0-1-1,0 0 1,0 0 0,0 0 0,-7 1 0,8-3-141,0 0-1,0 0 0,0 0 1,1-1-1,-1 1 1,0-1-1,0 0 0,0 0 1,1-1-1,-1 1 1,0-1-1,1 1 0,-1-1 1,1 0-1,0 0 1,0-1-1,0 1 0,0-1 1,0 0-1,0 1 0,1-1 1,-1 0-1,1-1 1,0 1-1,0 0 0,0-1 1,0 1-1,-2-7 1,-4-19-583</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006"/>
    </inkml:context>
    <inkml:brush xml:id="br0">
      <inkml:brushProperty name="width" value="0.05" units="cm"/>
      <inkml:brushProperty name="height" value="0.05" units="cm"/>
    </inkml:brush>
  </inkml:definitions>
  <inkml:trace contextRef="#ctx0" brushRef="#br0">22 14 20972,'-7'-13'1548,"4"22"-305,6 30 278,-1-21-1389,2 1 1,0 0-1,2-1 0,9 24 1,-14-41-132,0 1 0,0-1 0,0 1 0,0-1 0,0 1 0,0-1 1,1 0-1,-1 1 0,1-1 0,-1 0 0,1 0 0,-1 0 0,1 0 1,-1 0-1,1-1 0,0 1 0,0 0 0,-1-1 0,1 1 1,0-1-1,0 0 0,-1 1 0,1-1 0,3 0 0,5-1 5,-1 0 0,1 0 0,16-5 0,13-1 7,-36 6-12,-1 1 0,1 0 0,-1 0 0,1 0 0,-1 0 0,1 0 0,-1 1 0,1-1 0,-1 1 0,0-1 0,1 1 0,-1 0 0,0 0 0,0 0 0,1 0 0,-1 1 0,0-1 0,0 0 0,0 1 0,0 0 0,-1-1 0,1 1 0,0 0 0,-1 0 0,1 0 0,-1 0 0,0 0 0,1 0 0,-1 1 0,0-1 0,0 0 0,-1 0 0,1 1 0,0-1 1,-1 1-1,1-1 0,-1 1 0,0-1 0,0 5 0,-1 3 33,0 0 0,0 0 0,-1 0 0,0 0 0,0-1 1,-1 1-1,-1-1 0,-7 16 0,5-14 30,0 0 0,-1 0 1,0-1-1,-1 0 0,0-1 0,-10 10 1,17-17-115,-1 0 0,0 0 0,0 0 0,-1-1 1,1 1-1,0-1 0,-1 1 0,1-1 0,0 0 0,-1 0 1,0 0-1,1 0 0,-1 0 0,1-1 0,-1 1 1,0-1-1,0 0 0,1 0 0,-1 0 0,0 0 0,0 0 1,1 0-1,-1-1 0,0 1 0,1-1 0,-1 0 0,1 0 1,-1 0-1,1 0 0,-1 0 0,1-1 0,-1 1 1,-3-4-1,0-2-148,-1 0-1,2 0 1,-1-1 0,1 1 0,0-1 0,0-1 0,1 1-1,0-1 1,1 1 0,0-1 0,-4-19 0,-5-25-654</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474"/>
    </inkml:context>
    <inkml:brush xml:id="br0">
      <inkml:brushProperty name="width" value="0.05" units="cm"/>
      <inkml:brushProperty name="height" value="0.05" units="cm"/>
    </inkml:brush>
  </inkml:definitions>
  <inkml:trace contextRef="#ctx0" brushRef="#br0">0 344 16532,'14'-15'1952,"6"1"-1088,1-1-376,4-4 1465,2 1-897,5-7-1024,4 1-504,0-5 456,3 0-168,-3 1-192</inkml:trace>
  <inkml:trace contextRef="#ctx0" brushRef="#br0" timeOffset="1">429 104 20820,'-8'18'590,"1"1"-1,1 1 1,1-1-1,1 1 1,-3 30-1,6-40-394,0 1-1,2 0 1,-1-1-1,1 1 0,1-1 1,0 1-1,0-1 0,1 0 1,0 0-1,1 0 0,10 19 1,-12-25-168,0-1 1,1 0-1,-1 1 1,1-1 0,0 0-1,0 0 1,0 0-1,0-1 1,0 1-1,1-1 1,-1 0-1,1 1 1,0-2 0,0 1-1,-1 0 1,1-1-1,0 0 1,0 0-1,1 0 1,-1 0-1,0 0 1,0-1 0,0 0-1,0 0 1,1 0-1,-1-1 1,0 1-1,0-1 1,0 0 0,0 0-1,0 0 1,0-1-1,0 1 1,0-1-1,-1 0 1,1 0-1,-1-1 1,5-2 0,2-4-7,1 0 0,-1 0 1,0-1-1,-1 0 1,0-1-1,-1 0 1,0-1-1,-1 1 0,0-2 1,-1 1-1,5-15 1,-6 13 17,0 1 0,-1-1 0,-1-1 0,0 1 1,-1 0-1,0-1 0,-1 1 0,-1-1 0,0 1 1,-4-23-1,3 30-18,-1 1 1,0-1 0,0 1-1,0 0 1,-1 0 0,0-1-1,0 2 1,-1-1 0,-6-8-1,9 11-23,-2 1-1,1 0 1,0 0-1,0 0 1,-1 0-1,1 0 1,-1 1-1,1-1 1,-1 1-1,0-1 1,1 1-1,-1 0 1,0 0-1,0 0 0,0 1 1,0-1-1,0 1 1,0-1-1,0 1 1,0 0-1,0 0 1,0 1-1,-4 0 1,-1 1-175,0 1-1,0 0 1,1 0 0,-1 1-1,1 0 1,0 0 0,0 1 0,0 0-1,1 0 1,-1 0 0,-9 13 0,-28 20-806,25-26 377</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891"/>
    </inkml:context>
    <inkml:brush xml:id="br0">
      <inkml:brushProperty name="width" value="0.05" units="cm"/>
      <inkml:brushProperty name="height" value="0.05" units="cm"/>
    </inkml:brush>
  </inkml:definitions>
  <inkml:trace contextRef="#ctx0" brushRef="#br0">1 1542 18260,'20'-18'2064,"10"-16"-1336,26-25-183,11-16 1183,25-26-672,13-11-112,30-14-199,6-2-97,3-5-280,-2-1-176,-7 7-288,-2 9-200,-17 20-304,-15 10-257,-32 19-655,-14 11 1040,-26 21-168,-10 11-112</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2.683"/>
    </inkml:context>
    <inkml:brush xml:id="br0">
      <inkml:brushProperty name="width" value="0.05" units="cm"/>
      <inkml:brushProperty name="height" value="0.05" units="cm"/>
    </inkml:brush>
  </inkml:definitions>
  <inkml:trace contextRef="#ctx0" brushRef="#br0">14 490 15531,'-1'0'67,"0"0"0,1 0 0,-1-1 1,0 1-1,0 0 0,1-1 0,-1 1 0,1-1 0,-1 1 0,0-1 0,1 1 0,-1-1 0,1 1 0,-1-1 0,1 0 0,-1 1 0,1-1 0,0 0 0,-1 1 0,1-1 0,0 0 0,0 0 0,-1 1 1,1-1-1,0 0 0,0 0 0,0 1 0,0-1 0,0 0 0,0 0 0,0 0 0,0 1 0,0-1 0,0 0 0,0 0 0,1 0 0,5-34 706,-6 34-675,7-23 511,0 1 0,1 0 1,16-31-1,-18 43-475,0 0 1,1 0 0,0 1-1,1 0 1,0 1 0,0-1-1,1 2 1,16-14-1,-21 19-111,0 1-1,0-1 1,0 1-1,0 0 1,1 0-1,-1 0 1,0 1-1,1 0 1,-1 0-1,1 0 1,0 0-1,-1 0 1,1 1-1,0 0 1,-1 0-1,1 0 1,0 1-1,4 1 1,5 2-7,-1 0 0,0 1 0,0 1 0,19 11 0,-15-7-18,-1-2 1,20 7-1,-31-13 9,0-1 0,0 1 0,1-1 0,-1 0 0,1-1 0,-1 1 0,1-1 0,-1 0 0,0 0 0,1-1 0,7-1 0,-8 0 15,1-1-1,0 1 0,0-1 1,-1 0-1,0 0 0,0-1 1,0 0-1,0 0 1,0 0-1,-1 0 0,1-1 1,3-5-1,8-11 118,20-34-1,-27 40-73,9-16 36,-12 19-206,1 1 1,0 0-1,0 0 0,14-14 1,-21 25 83,0 0 0,0 0 0,0-1 1,0 1-1,0 0 0,0 0 0,0 0 1,0 0-1,0-1 0,0 1 0,0 0 0,0 0 1,0 0-1,0 0 0,0-1 0,0 1 1,0 0-1,0 0 0,0 0 0,0 0 1,0-1-1,0 1 0,0 0 0,0 0 1,0 0-1,0 0 0,0-1 0,0 1 1,0 0-1,0 0 0,0 0 0,-1 0 0,1 0 1,0-1-1,0 1 0,0 0 0,0 0 1,0 0-1,-1 0 0,1 0 0,0 0 1,0 0-1,0 0 0,0 0 0,0 0 1,-1-1-1,1 1 0,0 0 0,0 0 0,0 0 1,-1 0-1,1 0 0,0 0 0,0 0 1,0 0-1,0 0 0,-1 0 0,1 1 1,0-1-1,0 0 0,-8-3-211,-3-4-196</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3.088"/>
    </inkml:context>
    <inkml:brush xml:id="br0">
      <inkml:brushProperty name="width" value="0.05" units="cm"/>
      <inkml:brushProperty name="height" value="0.05" units="cm"/>
    </inkml:brush>
  </inkml:definitions>
  <inkml:trace contextRef="#ctx0" brushRef="#br0">1 110 17924,'1'-7'164,"1"1"-1,0 1 1,1-1 0,-1 0-1,1 1 1,0-1 0,1 1-1,-1 0 1,1 0 0,0 0-1,1 0 1,-1 1 0,1 0 0,-1 0-1,1 0 1,1 0 0,-1 1-1,0 0 1,1 0 0,0 0-1,-1 1 1,1 0 0,0 0-1,0 0 1,0 1 0,1 0 0,-1 0-1,0 1 1,0-1 0,1 1-1,-1 1 1,0-1 0,0 1-1,11 2 1,-8 1-154,0 1-1,-1 0 1,1 0-1,-1 1 1,0 0-1,0 0 1,0 0-1,-1 1 1,0 1-1,0-1 1,-1 1-1,0 0 1,-1 0-1,9 17 1,1 5-9,-2 0 0,-1 1 0,10 37 0,-9-20 145,-1 2 0,-2 0 1,4 87-1,-17-102-64,-6-6 32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5.558"/>
    </inkml:context>
    <inkml:brush xml:id="br0">
      <inkml:brushProperty name="width" value="0.05" units="cm"/>
      <inkml:brushProperty name="height" value="0.05" units="cm"/>
    </inkml:brush>
  </inkml:definitions>
  <inkml:trace contextRef="#ctx0" brushRef="#br0">227 0 17868,'-2'1'137,"1"0"1,-1 0 0,1 0-1,-1 0 1,1 0-1,-1 1 1,1-1-1,0 0 1,-1 1 0,1-1-1,0 1 1,0-1-1,0 1 1,0 0-1,-1 3 1,-10 31 187,9-25-40,-17 80 1463,3 0-1,-8 166 1,21-180-714,12 145 0,-8-213-963,-2-7-21,-6-15 3,-8-24-11,-88-212-57,103 249 11,1 0-1,0 0 0,0-1 0,0 1 0,0 0 1,0 0-1,0-1 0,0 1 0,0 0 1,0-1-1,0 1 0,0 0 0,0 0 1,0-1-1,0 1 0,0 0 0,0-1 0,0 1 1,0 0-1,0 0 0,0-1 0,1 1 1,-1 0-1,0 0 0,0-1 0,0 1 1,0 0-1,0 0 0,1 0 0,-1-1 0,0 1 1,0 0-1,1 0 0,-1 0 0,0 0 1,0-1-1,1 1 0,-1 0 0,0 0 1,0 0-1,1 0 0,-1 0 0,20-2-33,22 7-125,30 10-1838,-54-10 1606</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3.890"/>
    </inkml:context>
    <inkml:brush xml:id="br0">
      <inkml:brushProperty name="width" value="0.05" units="cm"/>
      <inkml:brushProperty name="height" value="0.05" units="cm"/>
    </inkml:brush>
  </inkml:definitions>
  <inkml:trace contextRef="#ctx0" brushRef="#br0">180 18 16852,'-1'-1'106,"0"-1"1,0 1 0,0 0 0,0 0 0,0-1-1,-1 1 1,1 0 0,0 0 0,-1 0 0,1 0 0,-1 1-1,1-1 1,-1 0 0,1 1 0,-1-1 0,1 1-1,-1-1 1,0 1 0,1 0 0,-1-1 0,1 1 0,-3 0-1,1 1 0,0 0 0,0-1 0,1 1 0,-1 0 0,0 0 0,1 1-1,-1-1 1,1 1 0,-1-1 0,1 1 0,0 0 0,-3 2 0,-3 4 143,1 1 1,0-1-1,0 2 1,0-1 0,-9 19-1,6-3-98,0 0-1,1 0 1,2 1-1,0 0 1,2 0-1,1 1 1,-1 29-1,4-18-41,2-1-1,1 1 0,1 0 0,14 54 1,-13-75-65,0 0 1,2 0-1,0 0 0,11 20 1,-15-33-36,0-1 0,0 1 0,1-1 1,-1 1-1,1-1 0,0 0 0,0 0 1,0-1-1,0 1 0,7 4 0,-8-6-4,0 0-1,1 0 0,-1-1 0,0 1 0,1-1 0,-1 1 0,1-1 1,-1 1-1,0-1 0,1 0 0,-1 0 0,1-1 0,-1 1 1,1 0-1,-1-1 0,0 1 0,1-1 0,-1 0 0,0 0 0,3-1 1,1-2 3,0 1 1,-1-1 0,1 0 0,-1-1 0,0 1 0,0-1 0,0 0 0,-1-1 0,1 1 0,-1-1 0,0 0-1,-1 0 1,5-10 0,-2 1 36,0 0 0,-1 0-1,0-1 1,4-29 0,-8 35-8,0 0 0,0 0 1,-1 1-1,-1-1 1,-2-16-1,2 23-24,1 0 1,-1 0-1,0 0 0,0 0 0,0 0 1,0 0-1,0 1 0,-1-1 0,1 0 1,-1 1-1,1-1 0,-1 1 1,0 0-1,0 0 0,-1 0 0,1 0 1,0 0-1,-1 0 0,1 0 0,-1 1 1,1-1-1,-1 1 0,-2-2 0,3 3-9,0 0 0,1 0 0,-1 0 0,0 0 0,1 0 0,-1 0 0,0 0 0,1 0 0,-1 1 0,0-1 0,1 0 0,-1 1 0,1 0 0,-1-1 0,1 1 0,-1 0 0,1 0 0,-1 0 0,1 0 0,0 0 0,-1 0 0,1 0 0,0 0 0,0 1 0,0-1 0,0 0 0,0 1 0,0-1 0,0 1 0,1-1 0,-2 4 0,2-5-4,0 0 0,0 0 1,-1 1-1,1-1 0,0 0 0,0 1 0,0-1 0,0 0 0,0 0 0,0 1 0,0-1 0,0 0 0,0 1 0,0-1 0,0 0 0,0 0 0,0 1 0,1-1 0,-1 0 0,0 0 0,0 1 0,0-1 0,0 0 0,0 0 0,1 1 0,-1-1 0,0 0 0,0 0 0,0 1 0,1-1 1,-1 0-1,0 0 0,0 0 0,0 0 0,1 1 0,12-2-5,13-9 0,18-23 6,-37 26-1,0 1 0,1-1 0,-1 2-1,1-1 1,1 1 0,13-6 0,-19 10 0,-1 1 1,1-1-1,-1 1 1,1 0-1,-1-1 1,1 1-1,-1 0 1,1 1-1,-1-1 1,1 0-1,-1 1 1,1-1-1,-1 1 1,1 0-1,-1 0 1,0 0-1,1 0 1,-1 0-1,0 1 1,0-1-1,0 1 1,0-1-1,0 1 1,0 0-1,-1-1 1,1 1-1,0 0 1,-1 0-1,1 0 1,1 4-1,6 9 3,0 1 0,0-1 1,-2 2-1,8 20 0,17 74-159,-22-74-112,-22-112-1534,3 27 1405</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4.543"/>
    </inkml:context>
    <inkml:brush xml:id="br0">
      <inkml:brushProperty name="width" value="0.05" units="cm"/>
      <inkml:brushProperty name="height" value="0.05" units="cm"/>
    </inkml:brush>
  </inkml:definitions>
  <inkml:trace contextRef="#ctx0" brushRef="#br0">0 701 15355,'2'1'132,"0"0"-1,1-1 0,-1 0 0,0 1 1,0-1-1,1 0 0,-1 0 1,0 0-1,0 0 0,1 0 1,-1-1-1,0 1 0,0-1 0,0 1 1,1-1-1,-1 0 0,0 0 1,2-1-1,-1 0 49,1-1 0,-1 1 0,0-1 0,0 0 0,0 0 0,0 0 0,0 0 0,-1-1 0,3-4 0,1-1 144,-1-1 0,-1 0-1,0-1 1,0 1-1,-1-1 1,3-17-1,-5 21-176,-1 0 0,0 0-1,0 0 1,0 0 0,-1 0-1,-2-9 1,2 14-98,1 0 0,-1-1 0,0 1 0,0 0 0,0 0 0,0 0 0,0 0-1,0 0 1,-1 0 0,-1-2 0,2 3-23,0 0-1,0 0 1,0 1 0,0-1-1,0 1 1,0-1-1,0 1 1,0-1-1,0 1 1,0-1-1,-1 1 1,1 0-1,0 0 1,0 0-1,0-1 1,0 1 0,0 0-1,-1 0 1,1 1-1,0-1 1,0 0-1,-1 1 1,-1 0 2,1 0 0,-1 0 0,1 0-1,-1 1 1,1-1 0,0 1 0,0-1 0,0 1 0,0 0 0,0 0 0,0 0 0,0 0 0,1 0-1,-1 1 1,1-1 0,0 0 0,-1 1 0,-1 4 0,0 3 23,-1-1 0,1 1 0,-2 18 1,3-18-38,0 1 1,1 0 0,1-1 0,0 1 0,0-1-1,1 1 1,0 0 0,1-1 0,0 0-1,1 1 1,5 12 0,-8-22-13,1 0 1,-1 0-1,0 0 0,1 1 0,0-1 1,-1 0-1,1 0 0,0 0 0,-1-1 1,1 1-1,0 0 0,0 0 0,0 0 1,0-1-1,0 1 0,0 0 0,0-1 1,0 1-1,0 0 0,0-1 0,0 0 1,0 1-1,0-1 0,1 0 0,-1 1 1,0-1-1,0 0 0,0 0 0,0 0 1,1 0-1,-1 0 0,0 0 0,0-1 1,0 1-1,1 0 0,-1 0 0,0-1 1,0 1-1,0-1 0,0 1 0,0-1 1,0 0-1,0 1 0,0-1 0,0 0 1,0 0-1,0 1 0,-1-1 0,1 0 1,1-2-1,5-4 11,-1-1 0,0 0 1,-1 0-1,8-13 0,17-45 42,-24 50-43,0 0 0,2 1 1,0 0-1,1 0 0,10-14 0,-18 28-11,-1 0 0,1 0 0,0 0 0,0 1 0,-1-1 0,1 0 0,0 0 0,0 0 0,0 1 0,0-1-1,0 0 1,0 1 0,1-1 0,-1 1 0,0-1 0,0 1 0,0 0 0,0-1 0,1 1 0,-1 0 0,0 0 0,0 0-1,0 0 1,1 0 0,-1 0 0,0 0 0,0 0 0,0 0 0,1 1 0,-1-1 0,0 0 0,0 1 0,2 0-1,1 2 2,0 1 0,0-1 0,0 1 0,0 0 0,0 0 0,4 6 0,-5-5 0,0-1-1,0 0 0,1-1 0,0 1 0,4 3 0,-7-7 0,0 1 0,0-1 0,0 1 0,0-1 0,0 0 0,0 1 0,0-1 0,1 0 0,-1 0 0,0 0 0,0 0 0,0 0 0,0 0 0,0 0 0,0 0 0,1 0 0,-1-1 0,0 1 0,0 0 0,0-1 0,0 1 0,0-1 0,0 1 0,0-1 0,0 0 0,0 1 0,0-1 0,-1 0 0,1 1 0,0-1 0,0 0 0,-1 0 0,2-1 0,3-5 5,0 1 1,-1-1 0,6-13-1,-6 12-4,27-54 9,-20 36-3,1 2-1,1 0 1,2 0 0,22-28-1,-35 49-8,1 0 0,-1 1 0,1-1 0,0 1 0,-1 0 0,1 0 0,0 0 0,1 0 0,-1 0 0,0 1 0,0 0 0,1-1 0,3 0 0,-4 2 1,-1 0 0,0 0 1,0 0-1,0 0 0,0 0 0,0 0 0,0 1 1,1-1-1,-1 1 0,0 0 0,0-1 0,0 1 1,0 0-1,-1 0 0,1 0 0,0 0 1,0 1-1,0-1 0,-1 0 0,1 1 0,-1 0 1,3 2-1,3 6 2,0 0 0,-1 0 1,8 17-1,10 16 2,-24-43-3,0 1-1,0 0 0,1-1 1,-1 1-1,0-1 1,1 1-1,-1 0 1,0-1-1,1 1 0,-1-1 1,1 1-1,-1-1 1,1 1-1,-1-1 0,1 0 1,0 1-1,-1-1 1,1 1-1,-1-1 1,1 0-1,0 0 0,-1 1 1,1-1-1,0 0 1,-1 0-1,1 0 1,0 0-1,-1 0 0,1 0 1,0 0-1,-1 0 1,1 0-1,0 0 1,-1 0-1,1 0 0,0 0 1,-1-1-1,1 1 1,0 0-1,-1 0 1,1-1-1,-1 1 0,1 0 1,0-1-1,-1 1 1,1-1-1,-1 1 1,1-1-1,-1 1 0,1-1 1,-1 1-1,0-1 1,1 1-1,-1-1 1,0 0-1,1 1 0,-1-1 1,0 0-1,0 1 1,1-2-1,3-7 1,-1 0-1,0-1 1,3-12 0,-4 14 2,11-45-31,-9 33-51,0 1 0,2 0-1,0 0 1,10-20 0,-16 38 46,1 0 0,-1 0-1,1 0 1,-1 0 0,1 0 0,0 0 0,-1 0-1,1 1 1,0-1 0,-1 0 0,1 0-1,0 1 1,0-1 0,0 0 0,0 1 0,0-1-1,-1 1 1,1 0 0,0-1 0,0 1 0,0 0-1,0-1 1,0 1 0,0 0 0,1 0-1,-1 0 1,0 0 0,0 0 0,0 0 0,0 0-1,0 0 1,0 0 0,0 1 0,0-1 0,0 0-1,1 1 1,-1 0-75,0-1 0,0 1 0,1-1 0,-1 0 0,0 0 0,0 1 0,0-1 1,0 0-1,0 0 0,0 0 0,0 0 0,1 0 0,-1-1 0,0 1 0,0 0 0,0 0 0,0-1 0,0 1 0,0-1 0,0 1 0,0-1 0,0 1 0,0-1 0,0 0 0,0 1 0,1-2 0,2-4-51,0 0-1,0 1 1,-1-2-1,1 1 1,-2 0 0,1-1-1,3-13 1,1 1-214,8-25-335</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5.325"/>
    </inkml:context>
    <inkml:brush xml:id="br0">
      <inkml:brushProperty name="width" value="0.05" units="cm"/>
      <inkml:brushProperty name="height" value="0.05" units="cm"/>
    </inkml:brush>
  </inkml:definitions>
  <inkml:trace contextRef="#ctx0" brushRef="#br0">42 336 17268,'-13'40'1867,"7"-24"-1364,0 0 0,2 0-1,0 1 1,1 0 0,0-1-1,1 28 1,2-43-487,-1 0 1,1 0-1,1 0 0,-1 0 0,0 1 0,0-1 0,0 0 1,1 0-1,-1 0 0,0 0 0,1 0 0,-1 0 1,2 2-1,-2-3-13,0 0 0,0 0 0,1 0 0,-1 0 0,0 0 1,0 0-1,1 0 0,-1 0 0,0 0 0,0 0 0,1 0 1,-1 0-1,0 0 0,0 0 0,1 0 0,-1 0 0,0 0 0,0 0 1,1 0-1,-1-1 0,0 1 0,0 0 0,0 0 0,1 0 1,-1 0-1,0 0 0,0-1 0,0 1 0,1 0 0,-1 0 0,0 0 1,0-1-1,0 1 0,0 0 0,14-29 43,-1-36-15,-6 20-19,-3 38 12,1 15-15,4 24 0,-6-20 10,-2-8-12,0-1 0,0 1-1,1-1 1,-1 0 0,1 1 0,4 5 0,-6-9-5,1 1 0,-1 0 0,1-1 0,0 1 0,-1-1 0,1 1 1,0-1-1,-1 1 0,1-1 0,0 0 0,0 1 0,-1-1 1,1 0-1,0 0 0,0 1 0,0-1 0,-1 0 0,1 0 0,0 0 1,0 0-1,0 0 0,0 0 0,-1 0 0,1 0 0,0 0 0,0-1 1,0 1-1,-1 0 0,1 0 0,0-1 0,0 1 0,-1 0 1,1-1-1,0 1 0,-1-1 0,1 1 0,1-2 0,3-2 11,1-2-1,-1 1 0,0 0 1,0-1-1,0 0 0,6-11 1,21-45 35,-26 50-39,55-124 46,-61 135-55,0 1 0,0 0 0,0 0 0,0-1 0,0 1 0,0 0 0,0-1 0,0 1 0,1 0 0,-1 0 0,0 0 0,0-1 0,0 1 0,0 0 0,1 0 0,-1-1 0,0 1 0,0 0 0,1 0 0,-1 0 0,0 0 0,0 0 0,1-1 0,-1 1 0,0 0 0,0 0-1,1 0 1,-1 0 0,0 0 0,1 0 0,3 8-1,2 28-4,-4-17 3,-2-18 2,1 1-1,-1 0 1,1 0 0,-1 0 0,1-1 0,0 1 0,0 0 0,0-1 0,0 1 0,0-1-1,0 1 1,0-1 0,0 1 0,1-1 0,2 3 0,-3-4 0,0 0 1,0 0-1,0 1 1,0-1-1,0 0 0,1 0 1,-1 0-1,0 0 1,0 0-1,0 0 1,0 0-1,0-1 0,0 1 1,0 0-1,1-1 1,-1 1-1,0 0 1,0-1-1,0 0 0,0 1 1,-1-1-1,1 1 1,0-1-1,0 0 1,0 0-1,0 1 1,-1-1-1,2-1 0,6-7 3,0 0 0,0-1-1,-1 1 1,0-2 0,-1 1 0,6-12-1,25-71 16,-26 64-21,22-46 0,-33 74 3,0 1 0,0 0 0,0 0 0,0-1 0,0 1 0,0 0 0,0-1 0,0 1 0,0 0 0,1 0 0,-1-1 0,0 1 0,0 0 0,0 0 0,0-1 0,1 1 1,-1 0-1,0 0 0,0 0 0,0-1 0,1 1 0,-1 0 0,0 0 0,0 0 0,1 0 0,-1 0 0,0-1 0,0 1 0,1 0 0,-1 0 0,0 0 0,0 0 0,1 0 0,-1 0 0,0 0 0,1 0 0,-1 0 0,0 0 0,0 0 0,1 0 0,-1 0 0,0 0 0,0 0 0,1 0 0,-1 0 0,0 1 0,1-1 0,-1 0 0,0 0 0,0 0 1,0 0-1,1 1 0,-1-1 0,0 0 0,0 0 0,0 0 0,1 1 0,-1-1 0,0 0 0,0 0 0,0 1 0,0-1 0,1 0 0,-1 0 0,0 1 0,0-1 0,0 0 0,0 0 0,0 1 0,7 24 3,-6-20-7,2 11 6,2 0 0,0 0 0,11 23 0,-12-31-1,0-1 0,1 0 0,-1 0 0,2 0 0,-1-1 0,1 0 0,0 0 0,0 0 0,8 5 0,62 39 5,-41-28 4,38 31 0,-63-46-9,-1 2 0,-1-1 0,1 1 0,-1 0 0,-1 1 0,0 0 1,0 0-1,7 16 0,-11-20 11,-1 0-1,0 1 1,-1-1 0,1 0 0,-1 1 0,-1-1 0,1 0 0,-1 1 0,0-1 0,0 1-1,-1-1 1,-1 9 0,1-13 15,1 1-1,-1-1 1,0 0-1,0 0 1,1 1-1,-1-1 1,-1 0-1,1 0 1,0 0-1,0 0 1,-1 0 0,1 0-1,-1 0 1,0-1-1,0 1 1,1 0-1,-1-1 1,0 1-1,0-1 1,0 0-1,-1 0 1,1 0-1,0 0 1,0 0-1,-1 0 1,1-1-1,0 1 1,-1-1-1,1 1 1,0-1-1,-1 0 1,1 0 0,-1 0-1,-3-1 1,1 0 18,0 0 1,1-1 0,-1 0 0,1 0 0,-1 0-1,1 0 1,0 0 0,-1-1 0,1 0-1,1 0 1,-1 0 0,0-1 0,1 1 0,0-1-1,-1 1 1,2-1 0,-1 0 0,0-1-1,-3-7 1,-1-1-5,2 0 1,0 0-1,0-1 0,1 1 0,-4-25 1,7 23-34,-1-1 0,2 1 0,0 0 1,1 0-1,1-1 0,4-18 0,31-87-390,-9 33 180,-15 39 84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6.938"/>
    </inkml:context>
    <inkml:brush xml:id="br0">
      <inkml:brushProperty name="width" value="0.05" units="cm"/>
      <inkml:brushProperty name="height" value="0.05" units="cm"/>
    </inkml:brush>
  </inkml:definitions>
  <inkml:trace contextRef="#ctx0" brushRef="#br0">1 34 17916,'8'-18'1640,"4"9"-1136,2 3-200,-7 16 809,7 13-401,3 7-288,0 6-64,1 1-248,1 3-24,-4-5-80,0-6-56,-4-7-352,-8-9-304,-3-11 584,-5-1-96,-4-10-96</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9.865"/>
    </inkml:context>
    <inkml:brush xml:id="br0">
      <inkml:brushProperty name="width" value="0.05" units="cm"/>
      <inkml:brushProperty name="height" value="0.05" units="cm"/>
    </inkml:brush>
  </inkml:definitions>
  <inkml:trace contextRef="#ctx0" brushRef="#br0">1 1 19204,'0'6'1897,"4"6"-1401,9 13-200,-3 8 800,4 4-520,1 1-128,1 0-144,-1-2-104,-4-12-192,-1-5-72,-5-13-376,-2-8-208,-3-12-512,-3-1 904,-5-8-200,1-9-185</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0.842"/>
    </inkml:context>
    <inkml:brush xml:id="br0">
      <inkml:brushProperty name="width" value="0.05" units="cm"/>
      <inkml:brushProperty name="height" value="0.05" units="cm"/>
    </inkml:brush>
  </inkml:definitions>
  <inkml:trace contextRef="#ctx0" brushRef="#br0">89 25 16980,'0'-1'141,"0"0"0,0-1 0,1 1 0,-1 0 0,0 0 0,0 0 0,0-1 0,0 1 0,0 0 0,-1 0 0,1-1 0,0 1 0,-1 0 0,1 0 0,0 0 1,-1 0-1,1 0 0,-2-2 0,2 3-61,-1 0 0,0 0 0,1 0 1,-1 0-1,1-1 0,-1 1 0,1 0 0,-1 0 1,1 1-1,-1-1 0,0 0 0,1 0 1,-1 0-1,1 0 0,-1 0 0,1 1 0,-1-1 1,1 0-1,-1 0 0,1 1 0,-1-1 0,1 0 1,0 1-1,-1-1 0,1 0 0,-1 2 1,-5 3 332,1 0 1,0 1-1,0 0 1,-6 10-1,6-8-296,0 0 1,0 1-1,1-1 1,0 1-1,1 0 0,0 1 1,0-1-1,1 0 0,0 1 1,-1 10-1,3-19-113,0 0-1,0 0 1,0-1 0,0 1 0,0 0-1,1 0 1,-1 0 0,0-1-1,0 1 1,1 0 0,-1 0 0,0-1-1,1 1 1,-1 0 0,1-1-1,-1 1 1,1 0 0,-1-1 0,1 1-1,-1-1 1,1 1 0,-1-1-1,1 1 1,0-1 0,0 1 0,-1-1-1,1 0 1,0 1 0,-1-1-1,1 0 1,0 1 0,0-1 0,0 0-1,-1 0 1,1 0 0,0 0-1,0 0 1,0 0 0,1 0 0,4-1-3,0 0 0,1 0 1,-1-1-1,9-3 0,9-2 11,-18 7-9,1 0 0,-1 0 1,0 0-1,1 1 0,-1 0 0,0 1 1,0-1-1,0 1 0,0 0 0,0 1 1,0-1-1,0 1 0,-1 0 0,1 1 1,-1-1-1,0 1 0,7 7 0,-9-8 17,0 0 0,0 0 0,0 1 0,0-1-1,-1 1 1,1 0 0,-1-1 0,0 1 0,0 0-1,-1 1 1,1-1 0,-1 0 0,0 0 0,0 1-1,0-1 1,-1 0 0,1 1 0,-1-1 0,0 1 0,-1-1-1,1 0 1,-1 1 0,0-1 0,0 0 0,0 1-1,-2 4 1,1-5 46,-1 1 0,1-1-1,-1 0 1,0 0 0,0 0-1,0-1 1,0 1 0,-1-1-1,1 1 1,-1-1 0,0 0-1,0-1 1,0 1 0,0-1-1,-8 4 1,3-3 52,0 0 0,1 0 0,-1-1 0,0 0 0,-1-1 0,1 0 0,-11 0 0,21-1-147,-1 0 0,0 0 0,0 1 0,0-1 0,0 0 0,0 0-1,0 0 1,0 0 0,0 0 0,0 0 0,0 0 0,0 0 0,0 0 0,0 0-1,0 0 1,0 0 0,0 1 0,0-1 0,0 0 0,0 0 0,0 0 0,0 0-1,0 0 1,0 0 0,0 0 0,0 0 0,-1 0 0,1 0 0,0 0 0,0 0 0,0 0-1,0 1 1,0-1 0,0 0 0,0 0 0,0 0 0,0 0 0,0 0 0,0 0-1,0 0 1,0 0 0,0 0 0,0 0 0,-1 0 0,1 0 0,0 0 0,0 0-1,0 0 1,0 0 0,0 0 0,0 0 0,0 0 0,0 0 0,0 0 0,0 0-1,-1 0 1,12 6-984,17 3 46,-10-8 249</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1.777"/>
    </inkml:context>
    <inkml:brush xml:id="br0">
      <inkml:brushProperty name="width" value="0.05" units="cm"/>
      <inkml:brushProperty name="height" value="0.05" units="cm"/>
    </inkml:brush>
  </inkml:definitions>
  <inkml:trace contextRef="#ctx0" brushRef="#br0">2 87 17372,'6'23'774,"0"0"0,1-1 0,1 0 1,15 27-1,-5-11 109,1 7-159,-4-7-74,3 0-1,30 50 1,-35-72-241,-13-16-401,0 0 0,0 0 0,0 0 0,0 0 0,0 0 0,0 1-1,0-1 1,0 0 0,0 0 0,0 0 0,0 0 0,1 0 0,-1 0 0,0 0 0,0 0 0,0 1 0,0-1 0,0 0 0,0 0-1,0 0 1,0 0 0,1 0 0,-1 0 0,0 0 0,0 0 0,0 0 0,0 0 0,0 0 0,0 0 0,0 0 0,1 0-1,-1 0 1,0 0 0,0 0 0,0 0 0,0 0 0,0 0 0,1 0 0,-1 0 0,0 0 0,0 0 0,0 0 0,0 0 0,0 0-1,0 0 1,0 0 0,1 0 0,-1 0 0,0-1 0,0 1 0,0 0 0,0 0 0,0 0 0,0 0 0,0 0 0,0 0-1,0 0 1,0 0 0,0-1 0,0 1 0,1 0 0,-1 0 0,0 0 0,0 0 0,0 0 0,0 0 0,0-1 0,-1-9 263,-4-9-16,0 0 0,-2 1 1,0 0-1,-18-34 0,-48-64 460,65 104-638,0 0 1,0 1 0,-1 1-1,-17-16 1,19 21-4,7 8-6,12 10-16,-10-11-96,1-1-1,-1 0 0,1 1 0,0-1 0,-1 0 1,1-1-1,0 1 0,0 0 0,-1-1 0,1 0 1,0 1-1,0-1 0,0 0 0,0 0 0,-1-1 1,1 1-1,0-1 0,0 1 0,0-1 0,-1 0 1,1 0-1,0 0 0,-1 0 0,1-1 0,-1 1 1,5-4-1,5-4-671,0-1 0,0 0 0,17-20 0,-20 20 204,57-59-1104,-34 35 647</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2.488"/>
    </inkml:context>
    <inkml:brush xml:id="br0">
      <inkml:brushProperty name="width" value="0.05" units="cm"/>
      <inkml:brushProperty name="height" value="0.05" units="cm"/>
    </inkml:brush>
  </inkml:definitions>
  <inkml:trace contextRef="#ctx0" brushRef="#br0">93 312 16075,'-9'7'606,"0"1"0,1 0-1,0 1 1,1 0-1,0 0 1,0 0-1,0 1 1,2 0 0,-6 12-1,8-15-432,1-1-1,-1 1 1,2 0 0,-1 0-1,1 0 1,0 0-1,0 0 1,1 0 0,0 0-1,0 0 1,1 1-1,0-1 1,0 0 0,1 0-1,-1-1 1,4 8-1,-4-10-140,1 0-1,-1-1 1,1 1-1,0-1 1,0 1-1,0-1 1,1 0-1,-1 0 1,1 0-1,-1 0 1,1-1-1,0 1 1,0-1-1,1 1 1,-1-1-1,0 0 1,1 0-1,-1-1 1,1 1-1,-1-1 1,1 0-1,4 1 1,-5-1-19,1-1 1,-1 0 0,0 0 0,1-1-1,-1 1 1,0-1 0,0 1 0,1-1-1,-1 0 1,0-1 0,0 1 0,0 0-1,0-1 1,0 0 0,0 1-1,-1-1 1,1 0 0,0 0 0,-1-1-1,0 1 1,1-1 0,-1 1 0,0-1-1,0 0 1,2-5 0,1-1 41,-1 0 0,0 0 0,-1 0 0,0 0 0,0-1 0,-1 0 0,0 1 1,-1-1-1,0 0 0,-1 0 0,0 0 0,0 0 0,-4-16 0,3 15 12,-1 0 0,-1 0-1,0 0 1,-1 1 0,0 0 0,0 0-1,-1 0 1,-1 0 0,1 1 0,-1-1-1,-1 2 1,-7-9 0,12 15-54,1 1-1,-1-1 1,1 1 0,-1 0 0,1-1-1,-1 1 1,0 0 0,1 0 0,-1 0-1,0 1 1,0-1 0,0 0 0,0 1-1,0-1 1,0 1 0,0 0 0,-3-1-1,4 2-7,0-1-1,0 0 0,-1 1 0,1-1 0,0 1 1,0-1-1,0 1 0,0-1 0,0 1 0,0 0 1,1-1-1,-1 1 0,0 0 0,0 0 1,0 0-1,1 0 0,-1 0 0,0 0 0,1 0 1,-1 0-1,1 0 0,-1 0 0,1 0 0,0 0 1,-1 0-1,1 0 0,0 1 0,0-1 1,0 0-1,0 2 0,0 5-1,0-1 0,1 1 0,0 0 0,0 0 0,1-1 0,0 1 0,0-1 0,1 0 0,0 0 0,0 0 0,1 0 0,0 0 0,0 0 0,0-1-1,1 0 1,0 0 0,10 9 0,-14-14-3,0 0 0,1 0 0,-1 0 0,1 0 0,-1 0 0,1 0 0,-1 0 0,1-1 0,0 1 0,-1 0 0,1-1 0,0 0 0,-1 1 0,1-1 0,0 0 0,0 0 0,-1 0 0,1 0 0,0 0 0,0 0 0,-1-1 0,1 1 0,0 0 0,0-1 0,-1 1 0,1-1 0,-1 0 0,1 0 0,0 0 0,-1 1 0,0-2 0,1 1 0,-1 0 0,1 0 0,-1 0 0,0 0 0,0-1 0,0 1 0,0-1 0,0 1 0,1-3 0,3-4-3,0-1 0,-1 0 0,0 0 0,0-1 0,4-17 0,-3 0-35,3-42 1,-6 47-20,0 13-5,3 10 5,2 12-6,10 30-40,-10-24 92,0 0 1,1-1-1,1 0 0,22 33 0,-30-51 11,-1 1 0,1 0 1,-1 0-1,1 0 0,-1-1 0,1 1 0,0 0 1,-1 0-1,1-1 0,0 1 0,0-1 1,-1 1-1,1-1 0,0 1 0,0-1 0,0 1 1,0-1-1,0 0 0,0 1 0,0-1 1,-1 0-1,1 0 0,0 0 0,0 0 0,0 0 1,0 0-1,0 0 0,2 0 0,-2-1 0,0 0 0,1 0 1,-1 0-1,0 0 0,0 0 0,0 0 0,0-1 0,0 1 0,0 0 0,0-1 0,0 1 1,0-1-1,0 1 0,-1-1 0,1-1 0,4-10 0,-2 0 1,5-28-1,-8 40 0,5-58 34,-2 0 1,-7-91-1,7 181 4,1-1 0,1 0 0,2 0 1,17 47-1,-24-75-36,0-1 1,1 1 0,-1-1 0,1 1-1,0-1 1,-1 0 0,1 1 0,0-1-1,0 0 1,0 0 0,0 0 0,0 0-1,0 0 1,0 0 0,0 0 0,1 0-1,-1 0 1,2 1 0,-2-2-1,-1 0 0,1 0 0,0-1 1,0 1-1,-1 0 0,1 0 0,0 0 0,-1-1 1,1 1-1,0 0 0,-1-1 0,1 1 0,-1 0 0,1-1 1,-1 1-1,1-1 0,0 1 0,-1-1 0,1 1 1,-1-1-1,0 0 0,1 1 0,-1-1 0,0 1 0,1-2 1,3-6 8,-1 0 0,0 0 0,0 0 1,2-14-1,6-62 46,-9 61-46,0 0 1,10-35-1,-7 50-22,-1 11 3,3 14-1,-7-17 9,17 51-191,18 52-2482,-30-92 2299,-5-11 361,0 0 1,0 0-1,0 0 1,0 0-1,0 0 1,0 1-1,0-1 0,0 0 1,0 0-1,0 0 1,0 0-1,0 0 1,0 1-1,0-1 1,1 0-1,-1 0 1,0 0-1,0 0 0,0 0 1,0 0-1,0 1 1,0-1-1,0 0 1,0 0-1,0 0 1,1 0-1,-1 0 1,0 0-1,0 0 1,0 0-1,0 0 0,0 0 1,0 0-1,1 0 1,-1 1-1,0-1 1,0 0-1,0 0 1,0 0-1,0 0 1,1 0-1,-1 0 0,0 0 1,0 0-1,0 0 1,0-1-1,0 1 1,1 0-1,-1 0 1,0 0-1,0 0 1,0 0-1,0 0 0,0 0 1,0 0-1,1 0 1,1-17-719</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2.968"/>
    </inkml:context>
    <inkml:brush xml:id="br0">
      <inkml:brushProperty name="width" value="0.05" units="cm"/>
      <inkml:brushProperty name="height" value="0.05" units="cm"/>
    </inkml:brush>
  </inkml:definitions>
  <inkml:trace contextRef="#ctx0" brushRef="#br0">38 13 20564,'-1'-1'115,"0"0"0,0 0 0,0 0 0,0 0 0,0 0 0,0 0 0,0 0 0,0 1 0,0-1 0,0 0 0,0 1 0,-1-1 0,1 1 0,0-1 0,0 1 0,-1 0 0,1 0 0,-3-1 0,4 1-55,-1 1 0,0-1-1,1 0 1,-1 1 0,0-1-1,1 1 1,-1-1 0,1 0-1,-1 1 1,1 0 0,-1-1-1,1 1 1,-1-1-1,1 1 1,-1-1 0,1 1-1,0 0 1,-1-1 0,1 1-1,0 0 1,0-1 0,-1 1-1,1 1 1,-1 5 142,0 0-1,0 0 1,1 0 0,0 0-1,2 11 1,0-4-142,0 1 0,1-1 1,1 0-1,1-1 0,0 1 0,0-1 1,1 0-1,1 0 0,1-1 0,8 13 1,-14-23-60,0 0 1,0 1 0,0-1 0,1 0 0,-1 0-1,1-1 1,-1 1 0,1 0 0,-1-1 0,1 1-1,0-1 1,0 0 0,0 0 0,5 1 0,0-1 0,0-1 0,0 1 0,0-1 0,8-2 0,32 2-30,-37 3 19,0 0 1,0 0-1,0 1 0,-1 1 1,1 0-1,-1 0 0,0 1 1,-1 0-1,1 1 0,-1 0 1,0 0-1,-1 1 0,0 0 1,14 18-1,-7-7 14,-2 2 0,1-1 0,-2 1-1,-1 1 1,-1 0 0,8 25 0,-15-38 57,0 1 0,-1 0 0,0 1 0,0-1 0,-1 0 0,-1 0 0,0 13 1,-1-21-39,1 0 1,0 0-1,0 0 1,-1 0 0,1 0-1,-1 0 1,0-1 0,0 1-1,1 0 1,-1 0-1,0-1 1,0 1 0,-1 0-1,1-1 1,0 0 0,0 1-1,-1-1 1,-1 2-1,0-2 1,1 0 0,0 0-1,0-1 1,-1 1 0,1-1-1,0 0 1,-1 1 0,1-1-1,0 0 1,-1 0 0,1-1-1,0 1 1,-1 0 0,1-1-1,0 1 1,-1-1 0,1 0-1,0 0 1,-3-1 0,-7-4 17,0-1 0,1 0 0,-1 0 0,2-1 0,-1 0 0,1-1 0,0 0 0,-11-14 0,2-1-287,1 0 0,-26-45 0,33 48-267,1-1 0,1 0 1,1 0-1,1 0 0,1-1 0,1 0 0,1-1 0,1 1 0,0-47 0,4 21-433</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3.462"/>
    </inkml:context>
    <inkml:brush xml:id="br0">
      <inkml:brushProperty name="width" value="0.05" units="cm"/>
      <inkml:brushProperty name="height" value="0.05" units="cm"/>
    </inkml:brush>
  </inkml:definitions>
  <inkml:trace contextRef="#ctx0" brushRef="#br0">1 17 16748,'3'-15'3052,"0"31"-894,-1-5-1597,26 115 2942,-23-108-3257,1 0-1,1-1 1,0 0-1,19 31 1,-25-46-240,0 0 1,0-1-1,0 1 1,0-1-1,1 1 1,-1-1-1,0 1 1,1-1-1,-1 0 1,1 0-1,-1 0 1,1 1-1,0-2 1,-1 1-1,1 0 1,0 0-1,0 0 1,2 0-1,-2-1 1,-1 0 0,0-1 0,1 1 0,-1 0 0,1 0-1,-1-1 1,0 1 0,0-1 0,1 0 0,-1 1-1,0-1 1,0 0 0,0 1 0,1-1 0,-1 0-1,0 0 1,0 0 0,0 0 0,1-2 0,4-6 30,0-1 1,-1 1-1,1-1 1,6-21-1,-8 20-29,3-7-8,-3 8 1,0 0 0,0 1 0,1 0 0,0 0 0,8-11 0,-13 19 0,0 1 0,1-1 0,-1 0-1,1 1 1,0-1 0,-1 0 0,1 1 0,-1-1-1,1 1 1,0-1 0,-1 1 0,1-1 0,0 1-1,0 0 1,-1-1 0,1 1 0,0 0 0,0 0 0,0-1-1,0 1 1,-1 0 0,1 0 0,0 0 0,0 0-1,0 0 1,0 0 0,-1 0 0,1 0 0,0 1-1,2-1 1,-1 2 0,-1-1 0,1 0 0,0 1-1,0-1 1,0 1 0,-1 0 0,1-1 0,-1 1 0,1 0-1,-1 0 1,1 3 0,5 7 7,-1 0-1,7 25 1,-13-36-9,4 12-67,1 1 0,8 16-1,-10-29-454,-3-6 19,0-22-69,-1 0 1,-2 0-1,-9-46 0,6 41 8,-5-29-38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454"/>
    </inkml:context>
    <inkml:brush xml:id="br0">
      <inkml:brushProperty name="width" value="0.05" units="cm"/>
      <inkml:brushProperty name="height" value="0.05" units="cm"/>
    </inkml:brush>
  </inkml:definitions>
  <inkml:trace contextRef="#ctx0" brushRef="#br0">1 0 17684,'2'28'1445,"1"-1"1,1 0 0,8 27 0,-2-10-546,-3-7-345,2 0 0,22 57 0,-30-91-532,0-1 0,0 0 1,0 0-1,0 1 0,1-1 0,-1 0 0,1 0 0,0 0 0,-1 0 1,1-1-1,0 1 0,0 0 0,0-1 0,4 3 0,-5-4-11,0 0 0,-1 1 0,1-1 0,0 0-1,-1 0 1,1 0 0,0 0 0,-1 0 0,1 0 0,0 0-1,0 0 1,-1 0 0,1 0 0,0 0 0,-1 0 0,1-1 0,0 1-1,-1 0 1,1-1 0,-1 1 0,2-1 0,-1 0 7,1 0 0,-1 0 0,0-1 1,0 1-1,0-1 0,0 1 0,0-1 1,0 1-1,-1-1 0,1 1 0,0-1 1,0-2-1,1-6 56,0-1 0,0 1 0,-1-1 1,-1 1-1,0-1 0,0 0 0,-1 1 1,0-1-1,-4-12 0,-2-6 41,-1 0-1,-13-28 1,20 55-116,-1-4-14,0 0-1,-1 0 1,0 0 0,0 0 0,0 1 0,0-1-1,-1 1 1,0 0 0,0 0 0,-6-5 0,10 10 3,-1-1 0,1 1 1,0 0-1,0 0 0,0 0 1,0 0-1,0 0 1,-1-1-1,1 1 0,0 0 1,0 0-1,0 0 0,-1 0 1,1 0-1,0 0 0,0 0 1,0 0-1,-1 0 0,1 0 1,0 0-1,0 0 1,-1 0-1,1 0 0,0 0 1,0 0-1,0 0 0,-1 0 1,1 0-1,0 0 0,0 0 1,0 0-1,-1 0 1,1 0-1,0 0 0,0 0 1,0 0-1,-1 1 0,1-1 1,0 0-1,0 0 0,-1 11-540,8 14-833,-5-22 1167,0 0 0,1 0 0,-1 0 0,0-1-1,1 1 1,-1-1 0,1 1 0,0-1-1,0 0 1,0 0 0,0 0 0,0-1-1,0 1 1,1-1 0,4 2 0,1-1-30,-1 0 0,1-1 1,0 0-1,-1 0 0,13-1 1,28-3-872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7.265"/>
    </inkml:context>
    <inkml:brush xml:id="br0">
      <inkml:brushProperty name="width" value="0.05" units="cm"/>
      <inkml:brushProperty name="height" value="0.05" units="cm"/>
    </inkml:brush>
  </inkml:definitions>
  <inkml:trace contextRef="#ctx0" brushRef="#br0">11 265 11402,'-1'0'346,"0"1"0,1 0 0,-1 0 0,0 0 0,0 0 0,0 0-1,1 0 1,-1 0 0,1 0 0,-1 0 0,0 0 0,1 0 0,0 0-1,-1 3 1,1-3-176,0-1 1,1 1-1,-1 0 0,0 0 0,1 0 0,-1-1 0,0 1 0,1 0 1,-1-1-1,1 1 0,0 0 0,-1-1 0,1 1 0,-1 0 0,1-1 1,0 1-1,0-1 0,-1 0 0,1 1 0,0-1 0,0 1 0,-1-1 1,3 1-1,1 0 5,1 1 0,0-1 0,-1 0 0,1 0 0,0-1 0,0 1 1,0-1-1,-1 0 0,1-1 0,0 1 0,0-1 0,0 0 0,-1 0 0,1 0 0,0 0 1,-1-1-1,1 0 0,-1 0 0,0 0 0,0-1 0,0 1 0,0-1 0,6-6 0,0 2-88,-1-2 0,-1 1 0,1-1 0,-1 0 0,-1-1 0,0 0 0,0 0 0,7-15 0,-11 18-43,-1 0-1,0 0 1,0 0 0,-1 0-1,0 0 1,1-8 0,-2 13-32,0 0 0,0 0 0,0 0 0,0 0 0,-1 1 0,1-1 0,0 0 1,-1 0-1,0 0 0,1 1 0,-1-1 0,0 0 0,-1-1 0,1 2-5,1 0-1,-1 1 1,0-1 0,0 0-1,0 1 1,0-1 0,0 0-1,0 1 1,0 0 0,0-1-1,0 1 1,0-1-1,0 1 1,0 0 0,0 0-1,0 0 1,0 0 0,-1 0-1,1 0 1,0 0 0,0 0-1,0 0 1,0 0 0,-2 1-1,-2 1 5,-1 0-1,0 0 0,1 0 0,-1 1 1,1 0-1,0 1 0,0-1 0,0 1 1,1-1-1,-1 2 0,1-1 0,0 0 1,-5 7-1,4-4 1,0 0 0,0 0 0,1 0-1,-1 0 1,2 1 0,-1 0 0,1 0 0,-4 15 0,7-21-12,-1-1 1,1 1 0,0-1 0,-1 1-1,1-1 1,0 1 0,0-1 0,0 1-1,0 0 1,0-1 0,1 1 0,-1-1-1,0 1 1,1-1 0,-1 1 0,1-1-1,-1 1 1,1-1 0,0 0 0,0 1-1,0-1 1,0 0 0,0 0 0,0 0 0,0 1-1,0-1 1,0 0 0,0 0 0,0 0-1,1-1 1,-1 1 0,0 0 0,1 0-1,-1-1 1,3 1 0,3 1-2,1-1 0,0 0-1,-1 0 1,1-1 0,15-1 0,-12 1 1,87-6-6,38-1-12,-112 7 59,0 1 0,1 2 1,36 8-1,-43-6 58,-10-3 1066,-15-19-111,-46-91-178,59 115-989,0 0-1,0-1 1,1 1 0,-1-1 0,1-1 0,1 1 0,-1-1 0,1 0-1,0-1 1,0 0 0,0 0 0,1-1 0,-1 0 0,1 0 0,0-1-1,0 0 1,0-1 0,0 0 0,0 0 0,0-1 0,15-1 0,-16 0 85,0 0 0,1 0 0,-1-1 0,0 0 0,-1-1-1,1 1 1,0-1 0,-1-1 0,1 1 0,-1-2 0,0 1 0,0-1 0,-1 0 0,1 0 0,-1 0 0,0-1 0,-1 0 0,1 0 0,-1-1 0,0 1 0,-1-1 0,0 0 0,0-1 0,3-7 0,-3 4 54,-1 1 0,0-1-1,2-21 1,-5 29-11,0 0-1,0-1 1,0 1-1,0-1 1,-1 1 0,1 0-1,-3-6 1,3 8-7,0 0 0,-1 0 1,1 0-1,-1 0 0,0 0 0,1 0 1,-1 0-1,0 0 0,0 0 1,1 0-1,-1 0 0,0 1 0,0-1 1,0 0-1,0 1 0,0-1 1,0 0-1,0 1 0,0-1 1,0 1-1,-2-1 0,0 1 5,1 0-1,0 0 1,-1 0-1,1 0 1,0 1-1,0-1 1,-1 1-1,1-1 1,0 1-1,0 0 1,0 0-1,-1 0 1,1 0-1,0 0 1,1 1-1,-1-1 1,0 1-1,0-1 1,0 1 0,1-1-1,-3 4 1,-3 3 34,1 0 0,0 1 0,-7 14 0,7-13-10,1 0 0,1 1 1,0 0-1,0 0 1,1 0-1,1 0 1,-3 22-1,5-30-28,0 0 0,0 0 0,0 0 1,0-1-1,0 1 0,0 0 0,1 0 0,0-1 0,-1 1 0,1 0 0,0-1 0,0 1 0,1 0 0,-1-1 0,0 1 0,1-1 0,0 0 0,-1 0 0,1 1 0,0-1 0,0 0 0,0-1 0,0 1 0,1 0 0,-1-1 0,0 1 1,1-1-1,-1 1 0,1-1 0,0 0 0,-1 0 0,1 0 0,0-1 0,-1 1 0,1-1 0,0 1 0,3-1 0,5 1-17,0-1 0,0-1 1,0 0-1,0 0 0,-1-1 0,15-4 0,63-25-141,1 0-35,-86 30 178,0 1 0,0-1 0,-1 0 0,1 1 0,0 0 0,0 0 0,0 0 0,0 0 0,-1 0 0,1 0 1,0 1-1,3 0 0,-5 0 11,1-1 1,-1 1 0,0 0-1,0 0 1,0 0 0,0 0-1,0 0 1,0 0 0,-1 0-1,1 0 1,0 0 0,0 0-1,-1 0 1,1 1 0,-1-1-1,1 0 1,-1 1 0,1-1-1,-1 0 1,0 0 0,0 1-1,1-1 1,-1 1 0,0-1-1,0 0 1,-1 3 0,1 3 19,0-4 5,0 0 0,0 0 0,0-1 0,0 1 0,0 0 0,1 0 0,-1-1 0,3 6 0,-3-8-22,1 1 0,-1 0 0,1-1 0,0 1 0,-1-1 0,1 1 0,0-1 0,0 1 0,-1-1 0,1 0 0,0 1 0,0-1 0,0 0 0,-1 0 0,1 1 0,0-1 0,0 0 0,0 0 0,0 0 0,0 0 1,0 0-1,-1 0 0,1 0 0,0 0 0,0-1 0,0 1 0,0 0 0,0 0 0,-1-1 0,1 1 0,0-1 0,1 0 0,16-6 58,0-2 0,25-15 0,2-1-76,-22 13-24,-15 7-11,1 0 0,0 0 0,1 1 0,-1 0 0,1 1 0,-1 0 0,1 0 0,18-1 0,-27 4 32,1 0 1,-1 0 0,0 0-1,0 0 1,1 0 0,-1 0 0,0 1-1,0-1 1,0 0 0,1 1-1,-1-1 1,0 1 0,0 0-1,0-1 1,0 1 0,0 0 0,0 0-1,0 0 1,0-1 0,0 1-1,0 0 1,1 2 0,-1-1 7,0 1 0,0-1 0,0 1 0,0 0 0,-1-1 0,1 1 0,-1 0 0,1-1 0,-1 1-1,0 3 1,-1 8-94,-1 0 0,0 0 0,-5 18-1,5-26-43,21-26-3250,-6 9 2658</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3.912"/>
    </inkml:context>
    <inkml:brush xml:id="br0">
      <inkml:brushProperty name="width" value="0.05" units="cm"/>
      <inkml:brushProperty name="height" value="0.05" units="cm"/>
    </inkml:brush>
  </inkml:definitions>
  <inkml:trace contextRef="#ctx0" brushRef="#br0">0 0 18276,'10'51'2679,"13"60"640,-19-99-3130,0 1-1,1-1 1,0 0-1,1-1 1,0 1-1,11 14 0,-16-24-176,0-1 0,0 1 0,1 0-1,-1-1 1,0 0 0,1 1-1,-1-1 1,1 0 0,-1 0 0,1 0-1,0 0 1,-1 0 0,1 0-1,0 0 1,0-1 0,0 1 0,-1 0-1,1-1 1,0 0 0,0 1 0,3-1-1,-2-1-12,-1 1-1,0-1 1,0 1-1,0-1 0,0 0 1,0 0-1,-1 0 1,1 0-1,0-1 1,0 1-1,-1 0 1,1-1-1,0 1 0,-1-1 1,0 0-1,1 1 1,-1-1-1,0 0 1,1-2-1,5-9-27,-1-1 0,-1 1 0,-1-1 0,0 0 0,0 0 0,-1 0 0,1-20 0,-1 8-7,3 10-6,-6 16 42,0 0-1,1 0 0,-1 0 1,0 0-1,1 1 1,-1-1-1,0 0 0,0 0 1,1 0-1,-1 0 1,0 0-1,1 0 0,-1 1 1,0-1-1,0 0 1,0 0-1,1 0 0,-1 0 1,0 1-1,0-1 1,0 0-1,1 0 0,-1 1 1,0-1-1,0 0 1,0 0-1,0 1 0,0-1 1,0 0-1,1 1 1,11 36 12,-9-28 3,2 6 8,1 6 61,15 31 1,-19-48-66,0 0 1,0 0 0,0-1-1,1 1 1,0 0-1,-1-1 1,1 1 0,0-1-1,1 0 1,-1 0 0,1 0-1,-1-1 1,9 5 0,-11-6-11,1-1 0,0 1 0,0-1 0,0 1 0,0-1 0,0 0 0,0 0 0,0 0 0,0 0 0,-1 0 0,1-1 0,0 1 0,0 0 0,0-1 1,0 1-1,0-1 0,-1 0 0,1 0 0,0 0 0,-1 0 0,1 0 0,0 0 0,-1 0 0,3-2 0,2-4 14,1 0-1,-1 0 1,10-14-1,-9 11-9,9-14-12,-10 14-15,1 0 1,0 1-1,0-1 0,1 1 1,0 1-1,0 0 1,1 0-1,9-7 1,-16 14 9,0 1 1,0-1-1,-1 1 1,1-1-1,0 1 1,0-1-1,0 1 1,0 0-1,0 0 1,-1 0-1,1 0 1,0 0-1,0 0 1,0 1-1,0-1 1,0 1 0,-1-1-1,1 1 1,0 0-1,0-1 1,-1 1-1,1 0 1,0 0-1,-1 0 1,1 1-1,-1-1 1,0 0-1,1 0 1,1 3-1,3 3 6,0 1-1,0 0 0,-1 0 1,7 13-1,8 20 182,-2 0-1,13 46 0,17 91 1052,-46-172-1186,0 0 58,-1 0 0,1 1 0,-1 0 0,0 11-1,-1-18-94,0 1 0,0 0-1,0-1 1,0 1-1,0-1 1,0 1 0,-1 0-1,1-1 1,0 1-1,0-1 1,-1 1 0,1-1-1,0 1 1,0-1-1,-1 1 1,1-1 0,-1 1-1,1-1 1,0 1-1,-1-1 1,1 1 0,-1-1-1,1 0 1,-1 1-1,-1-1-1,1 0-1,0 0 0,0 0 0,0 0 0,-1 0 1,1 0-1,0 0 0,0 0 0,-1-1 1,1 1-1,0 0 0,0-1 0,0 1 1,0-1-1,0 0 0,0 1 0,-2-2 1,-8-5 0,0-1 1,0 0 0,1-1 0,0 0-1,1-1 1,0 0 0,-11-16 0,7 8-15,1-1 1,1-1-1,-15-36 1,21 43-140,1 0 0,0-1 0,1 1 1,1-1-1,0 0 0,1 0 1,0 1-1,1-1 0,0 0 0,1 0 1,1 0-1,1 0 0,-1 1 1,2-1-1,0 1 0,1 0 0,0 0 1,1 1-1,0-1 0,9-11 1,15-19-402</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4.359"/>
    </inkml:context>
    <inkml:brush xml:id="br0">
      <inkml:brushProperty name="width" value="0.05" units="cm"/>
      <inkml:brushProperty name="height" value="0.05" units="cm"/>
    </inkml:brush>
  </inkml:definitions>
  <inkml:trace contextRef="#ctx0" brushRef="#br0">4 72 13827,'-3'-3'3056,"3"3"-2895,0 0-1,0 0 1,0 0 0,-1-1 0,1 1 0,0 0 0,0 0-1,0 0 1,0-1 0,0 1 0,0 0 0,0 0 0,0-1-1,0 1 1,0 0 0,0 0 0,0 0 0,0-1 0,1 1-1,-1 0 1,0 0 0,0-1 0,8-10 1727,14-9-150,-17 16-1417,1 0 1,-1 0-1,1 1 1,0 0-1,0 0 0,0 0 1,0 1-1,12-4 1,-16 6-285,0 0 0,0 0 1,1 0-1,-1 0 0,0 0 1,0 0-1,1 0 1,-1 1-1,0-1 0,0 1 1,0 0-1,0-1 1,1 1-1,-1 0 0,0 0 1,0 0-1,-1 1 0,1-1 1,0 0-1,0 1 1,-1-1-1,1 1 0,-1 0 1,1 0-1,-1-1 1,0 1-1,1 0 0,-1 0 1,1 3-1,3 6 0,0 0 0,-1 0 1,0 1-1,-1-1 0,0 1 0,-1 0 1,1 23-1,-5 88 74,-1-44 134,2-77-231,1 0 0,0 0 0,0 0 0,0 0 0,0 0 0,0-1 0,1 1 0,-1 0 0,1 0 0,-1 0 0,1 0 0,0 0 0,-1-1 0,1 1 0,0 0 0,0-1 0,3 4 0,-3-5-1,0 1 0,1-1 0,-1 0 0,1 1-1,-1-1 1,1 0 0,-1 0 0,1 0 0,-1 0-1,1 0 1,-1 0 0,1 0 0,-1-1 0,1 1-1,-1-1 1,0 1 0,1-1 0,-1 1 0,0-1-1,1 0 1,-1 1 0,0-1 0,2-1 0,19-13-9,0-1 1,-1 0-1,34-37 1,-28 27-327,-2 3 147,-2-2 1,-1 0 0,-2-1 0,0 0-1,19-36 1,-13 9-154</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4.872"/>
    </inkml:context>
    <inkml:brush xml:id="br0">
      <inkml:brushProperty name="width" value="0.05" units="cm"/>
      <inkml:brushProperty name="height" value="0.05" units="cm"/>
    </inkml:brush>
  </inkml:definitions>
  <inkml:trace contextRef="#ctx0" brushRef="#br0">57 311 20540,'-4'14'887,"0"-1"1,1 1-1,-2 19 0,4-28-712,1 0 0,-1 0 0,1 0 0,0 0 1,1 0-1,-1 0 0,1 0 0,0 0 0,0 0 0,1 0 0,-1 0 0,5 7 1,-6-11-168,1 0 0,0 0 0,0-1 0,0 1 0,0 0 0,0 0 1,0 0-1,0-1 0,0 1 0,0 0 0,0-1 0,0 1 0,1-1 0,-1 1 1,0-1-1,0 0 0,1 1 0,-1-1 0,0 0 0,0 0 0,1 0 1,-1 0-1,0 0 0,1 0 0,-1 0 0,0-1 0,0 1 0,1 0 0,-1-1 1,0 1-1,2-2 0,5-1-82,-1-1 1,1 0-1,11-9 0,-8 6-18,-7 4 41,0 1 0,0 0 0,0 0 0,1 0 0,-1 0 0,0 1 0,1 0 0,-1 0 0,1 0 0,-1 0 0,10 0 0,-12 2 34,1-1 0,-1 1-1,1-1 1,-1 1 0,1 0 0,-1 0-1,1 0 1,-1 0 0,0 0-1,1 0 1,-1 1 0,0-1-1,0 1 1,0 0 0,0-1 0,0 1-1,-1 0 1,1 0 0,0 0-1,-1 1 1,1-1 0,1 4-1,0 0 38,-1 1 0,1 0 0,-1 0-1,-1 0 1,1 0 0,-1 0 0,0 0-1,-1 0 1,0 0 0,-1 12 0,0-2 98,-2-1 1,0 0 0,-8 25 0,8-35-118,1 0 1,0 0 0,-1 0-1,0 0 1,-1-1 0,1 1-1,-1-1 1,0 0 0,-1 0 0,-5 5-1,9-8-58,-1-1 0,0 1 0,-1-1 0,1 1 0,0-1 0,0 0-1,-1 0 1,1 0 0,0 0 0,-1-1 0,1 1 0,-1-1 0,1 1 0,-1-1-1,1 0 1,-1 0 0,1 0 0,-1 0 0,1 0 0,-1-1 0,1 1 0,-1-1-1,1 1 1,0-1 0,-1 0 0,1 0 0,0 0 0,-1-1 0,-2-1 0,-4-5-56,0 1 0,1-2 0,0 1 0,0-1 0,1 0 0,-10-15 0,-15-29-502</inkml:trace>
  <inkml:trace contextRef="#ctx0" brushRef="#br0" timeOffset="1">1 232 18388,'29'-28'2304,"2"2"-1471,1 0-385,4 2 1288,-2-4-808,0 5-632,-2-1-48,-3 1-128,-5-6-232</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5.282"/>
    </inkml:context>
    <inkml:brush xml:id="br0">
      <inkml:brushProperty name="width" value="0.05" units="cm"/>
      <inkml:brushProperty name="height" value="0.05" units="cm"/>
    </inkml:brush>
  </inkml:definitions>
  <inkml:trace contextRef="#ctx0" brushRef="#br0">531 107 20668,'-3'29'2017,"1"3"-1297,1 2-312,-1 7 1136,2 1-583,2 2-417,-2-4-176,3 1-400,-2-6-160,1-6-368,-2-4-169,0-10-455,-5-6-288,-4-10 976,-2-7-304,-7-13-49</inkml:trace>
  <inkml:trace contextRef="#ctx0" brushRef="#br0" timeOffset="1">76 1 20204,'-9'12'498,"1"0"0,0 0 0,0 1-1,1 0 1,1 0 0,0 0 0,-7 29 0,10-32-297,1 0 1,0 0-1,0 0 1,1 0-1,1 1 0,0-1 1,0 0-1,1 1 1,0-1-1,1 0 1,5 19-1,-6-27-179,-1 1 1,1-1-1,0 1 0,0-1 0,0 1 0,1-1 0,-1 0 0,1 0 0,-1 1 0,1-1 0,0 0 0,0-1 0,0 1 0,0 0 0,0 0 0,0-1 1,0 1-1,0-1 0,1 0 0,-1 0 0,1 0 0,-1 0 0,1 0 0,-1 0 0,1 0 0,-1-1 0,1 0 0,0 1 0,-1-1 0,1 0 1,0 0-1,-1 0 0,1-1 0,0 1 0,-1-1 0,1 1 0,-1-1 0,1 0 0,-1 0 0,3-1 0,7-4 18,-1 0-1,-1 0 0,1-1 1,-1 0-1,0-1 1,-1 0-1,11-12 1,-8 9-6,-2-1 1,0-1 0,0 0 0,-1 0 0,0-1-1,-1 0 1,-1 0 0,-1-1 0,0 0 0,6-23-1,-11 35-27,-1 0 0,1-1-1,-1 1 1,0 0 0,0 0-1,0 0 1,-1 0 0,1 0 0,-1 0-1,0 0 1,0 0 0,0 0-1,0 0 1,0 0 0,-4-5-1,4 7-3,0-1 0,-1 1 0,1-1 0,0 1 0,-1 0 0,1 0-1,-1 0 1,0 0 0,1 0 0,-1 0 0,0 0 0,0 0-1,1 1 1,-1-1 0,0 1 0,0-1 0,0 1 0,0 0 0,0-1-1,0 1 1,0 0 0,1 1 0,-1-1 0,0 0 0,0 0 0,-3 2-1,-1-1-48,0 2 0,0-1-1,1 1 1,-1-1-1,1 2 1,-1-1 0,1 0-1,0 1 1,0 0-1,1 1 1,-1-1 0,1 1-1,0-1 1,0 1-1,0 0 1,1 1 0,0-1-1,0 1 1,0-1-1,1 1 1,-1 0 0,1 0-1,1 0 1,-2 10-1,2-10-39,0 0-1,0 0 0,1 0 0,0-1 0,0 1 1,0 0-1,1 0 0,0 0 0,0 0 1,0 0-1,1 0 0,0-1 0,0 1 0,1-1 1,-1 1-1,1-1 0,0 0 0,1 0 0,-1 0 1,1-1-1,0 1 0,0-1 0,0 0 0,1 0 1,-1 0-1,7 3 0,28 11-445,9-6-35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5.667"/>
    </inkml:context>
    <inkml:brush xml:id="br0">
      <inkml:brushProperty name="width" value="0.05" units="cm"/>
      <inkml:brushProperty name="height" value="0.05" units="cm"/>
    </inkml:brush>
  </inkml:definitions>
  <inkml:trace contextRef="#ctx0" brushRef="#br0">94 30 19388,'1'24'1311,"-1"1"1,-5 32-1,2-33-357,2 1 1,1 27 0,0-48-848,0 0 1,1 0-1,0 0 1,0 0-1,0 0 1,0 0 0,0 0-1,1-1 1,0 1-1,-1-1 1,1 1-1,1-1 1,2 5 0,-3-7-82,-1 1 1,1-1 0,0 0 0,0 0 0,-1 1 0,1-1 0,0-1 0,0 1 0,0 0 0,0 0 0,0-1 0,0 1 0,0-1 0,0 1 0,1-1 0,-1 0 0,0 0 0,0 0 0,0 0 0,0 0 0,0-1 0,1 1 0,-1 0 0,0-1-1,0 0 1,2 0 0,3-2-13,-1-1 0,1 1 0,-1-1 0,0 0-1,0-1 1,0 1 0,-1-1 0,1 0 0,-1-1-1,0 1 1,-1-1 0,1 0 0,-1 0 0,0 0-1,-1-1 1,0 1 0,0-1 0,0 0 0,-1 0-1,0 0 1,0 0 0,0 0 0,-1-1-1,0-9 1,0 12-16,-1-1-1,0 0 1,0 0-1,0 0 1,-1 0 0,0 1-1,0-1 1,-1 0-1,1 1 1,-1-1-1,0 1 1,-1 0 0,1-1-1,-1 1 1,0 0-1,0 0 1,-1 1-1,0-1 1,1 1-1,-2 0 1,1 0 0,0 0-1,-1 0 1,1 1-1,-1 0 1,0 0-1,0 0 1,-1 0-1,1 1 1,0 0 0,-7-1-1,6 1-28,0 0 0,-1 1 0,1 0 0,-1 1 0,0-1-1,1 1 1,-1 0 0,1 1 0,-1 0 0,0 0 0,1 0 0,0 1 0,-1 0-1,1 0 1,0 1 0,0-1 0,0 1 0,0 1 0,1-1 0,-1 1 0,1 0 0,0 0-1,-6 7 1,-3 6-174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6.751"/>
    </inkml:context>
    <inkml:brush xml:id="br0">
      <inkml:brushProperty name="width" value="0.05" units="cm"/>
      <inkml:brushProperty name="height" value="0.05" units="cm"/>
    </inkml:brush>
  </inkml:definitions>
  <inkml:trace contextRef="#ctx0" brushRef="#br0">147 516 17564,'-5'0'434,"-1"1"1,0-1 0,1 1-1,-1 0 1,0 0 0,1 1-1,0 0 1,-1 0 0,1 0-1,0 1 1,0-1-1,0 1 1,-8 6 0,8-4-250,0 0 0,0 0 1,0 0-1,0 1 0,1-1 1,0 1-1,0 1 0,1-1 1,-1 0-1,-2 8 0,4-6-157,-1-1 0,1 1 0,0 0 0,0 0-1,1 0 1,0 0 0,1 0 0,0 0 0,0 0 0,1 0 0,-1 0-1,2 0 1,-1 0 0,1-1 0,1 1 0,-1 0 0,1-1 0,0 0-1,9 14 1,-11-20-25,-1 1-1,1-1 0,0 0 1,0 1-1,0-1 0,0 0 1,0 0-1,0 0 1,0 0-1,0 0 0,1 0 1,-1 0-1,0 0 0,1 0 1,-1 0-1,0-1 1,1 1-1,-1-1 0,1 1 1,-1-1-1,1 1 0,0-1 1,-1 0-1,1 0 0,-1 0 1,1 0-1,-1 0 1,1 0-1,0 0 0,-1-1 1,1 1-1,-1 0 0,1-1 1,-1 1-1,1-1 0,-1 0 1,0 1-1,1-1 1,1-2-1,2-1 7,-1 0 0,1 0 0,-1-1 1,0 0-1,-1 0 0,1 0 0,-1 0 1,0 0-1,3-8 0,4-10 47,-2-2 0,-1 1 0,0-1 1,-2 0-1,4-46 0,-7 27 107,-1 0 1,-9-66-1,8 106-150,-13-79 215,11 74-182,-1 0-1,1 1 0,-2-1 1,1 1-1,-1-1 0,-9-13 1,0 10 68,13 12-111,0 0 0,-1 0 0,1 0 0,0 0 0,-1 0 0,1 0 0,0 0 0,0 0 0,-1 0 0,1 0 0,0 0 0,-1 0 0,1 0 0,0 0 0,0 0 0,-1 0 0,1 1 0,0-1 0,-1 0 0,1 0 0,0 0 0,0 0 0,0 1 0,-1-1 0,1 0 0,0 0 0,0 1 0,0-1 0,-1 0 0,1 1-1,-1 2 7,0-1-1,0 1 1,0 0-1,1 0 0,-1 0 1,1 0-1,0 0 1,-1 0-1,2 3 0,0 11-2,0-1 0,2 1 0,0-1 0,1 0 0,0 0 0,2-1 0,0 1 0,0-1 0,1 0 0,1-1 0,1 1 0,0-2 0,14 18 0,-20-28-5,0 0-1,1 0 0,-1-1 0,0 1 1,1-1-1,-1 1 0,1-1 0,0 0 1,7 2-1,-10-3-1,1-1 1,0 1-1,0-1 1,0 0-1,0 0 1,0 0-1,0 0 1,0 0-1,0 0 1,0-1-1,0 1 1,-1-1-1,1 1 0,0-1 1,0 0-1,0 1 1,-1-1-1,1 0 1,0 0-1,-1 0 1,1-1-1,-1 1 1,1 0-1,1-3 1,3-3-1,0-1 0,-1 0 0,0 0 0,0 0 0,-1-1 0,0 1 0,-1-1 0,0 0 0,0-1 0,2-12 0,0-8 0,-1 0-1,0-31 1,-3 33 2,-1 1 0,-2-1 0,0 1 0,-2 0 0,-1 0 0,-10-31 0,8 49-9,7 9 7,-1 0 0,1 0 1,0 0-1,0 0 0,-1 1 1,1-1-1,0 0 0,0 0 1,-1 0-1,1 1 1,0-1-1,0 0 0,-1 0 1,1 1-1,0-1 0,0 0 1,0 0-1,0 1 0,0-1 1,-1 0-1,1 1 0,0-1 1,0 0-1,0 1 0,0-1 1,0 0-1,0 0 1,0 1-1,0-1 0,0 0 1,0 1-1,0-1 0,0 0 1,0 1-1,0 13-6,1 0 0,0 1 0,0-1 0,2-1 0,3 15 0,25 75-9,-24-84 11,20 59 8,3-2 1,44 80-1,-51-116 9,1-1 1,2-1-1,1-1 0,2-1 1,47 43-1,-60-65 57,28 18 0,-69-50 170,1 0 1,-44-44 0,55 48-241,1 0-1,0-1 1,1-1 0,0 0 0,1 0 0,-8-19 0,16 28-83,-1 1 0,1-1 0,0 0 0,0 1 1,1-1-1,0 0 0,0 0 0,1 0 1,0 0-1,0 0 0,1-7 0,0 8 11,1 1-1,-1 0 1,1 0 0,0 0-1,0 0 1,1 0 0,-1 0-1,1 0 1,0 1 0,1-1-1,-1 1 1,1 0-1,-1 0 1,9-6 0,19-12-355</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7.663"/>
    </inkml:context>
    <inkml:brush xml:id="br0">
      <inkml:brushProperty name="width" value="0.05" units="cm"/>
      <inkml:brushProperty name="height" value="0.05" units="cm"/>
    </inkml:brush>
  </inkml:definitions>
  <inkml:trace contextRef="#ctx0" brushRef="#br0">0 127 18932,'4'5'397,"0"0"0,-1 0-1,0 0 1,0 0 0,0 1 0,-1-1-1,3 8 1,3 5 75,41 87 962,5-2 0,111 159 0,-144-236-1331,-20-25-96,-1-1 0,1 1 0,-1-1 0,1 1-1,-1-1 1,1 1 0,-1-1 0,1 0 0,-1 1 0,1-1 0,0 0 0,-1 1-1,1-1 1,-1 0 0,1 1 0,0-1 0,-1 0 0,1 0 0,1 0-1,1-8 112,-9-20 14,-9-14-17,-3 0 1,-31-53-1,25 52 2,-27-70 0,51 112-117,0 1 0,-1-1 0,1 1 0,0-1-1,-1 1 1,1-1 0,0 1 0,0-1 0,0 0 0,0 1 0,-1-1 0,1 1 0,0-1 0,0 0 0,0 1-1,0-1 1,0 0 0,1 1 0,-1-1 0,0 1 0,0-1 0,0 0 0,0 1 0,1-1 0,-1 1-1,0-1 1,1 1 0,-1-1 0,1 0 0,0 1-1,0 0 1,0 0 0,0 0-1,0 0 1,0 0-1,0 0 1,-1 0-1,1 1 1,0-1 0,0 0-1,0 0 1,0 1-1,0-1 1,-1 0 0,2 2-1,40 26-17,-36-24 14,4 4 2,1-1-1,-1-1 1,21 9 0,-29-13 2,0-1 0,1 0-1,-1-1 1,1 1 0,-1 0 0,1-1 0,-1 1 0,1-1 0,-1 0 0,1 0 0,-1 0 0,1 0 0,-1 0 0,1-1 0,-1 1 0,1-1 0,-1 0 0,1 1 0,-1-1 0,0 0 0,1 0-1,-1-1 1,0 1 0,0 0 0,4-4 0,-2 0 1,0-1-1,0 0 1,0-1-1,-1 1 1,1-1-1,-2 1 1,1-1-1,-1 0 1,0 0 0,0 0-1,-1 0 1,0 0-1,0-14 1,0-6 2,-1 0 1,-6-35 0,3 38 8,-1 0-1,-1 1 1,-13-37 0,18 58-12,0 1 0,-1 0 0,1-1 0,-1 1 0,1 0 0,-1 0 0,0-1 0,1 1 0,-1 0 0,0 0 0,0 0 1,0 0-1,-2-2 0,3 3 0,-1 1-1,1-1 1,0 0 0,-1 0 0,1 1 0,0-1 0,-1 0-1,1 0 1,0 1 0,0-1 0,-1 0 0,1 1 0,0-1-1,0 0 1,0 1 0,0-1 0,-1 1 0,1-1 0,0 0 0,0 1-1,0-1 1,0 1 0,0-1 0,0 0 0,0 1 0,0-1-1,0 1 1,0 0 0,0 7-3,0 0 1,0 0-1,2 14 0,6 12-3,2 0 1,1 0-1,2-1 1,1 0-1,1-2 1,31 49-1,-41-72 12,1 0-1,0-1 0,1 1 0,0-1 1,0-1-1,0 1 0,1-1 1,12 7-1,-17-11-2,-1 0 0,1-1 1,0 0-1,0 0 0,0 0 0,0 0 1,0 0-1,0-1 0,0 1 0,0-1 1,0 0-1,1 0 0,-1 0 0,0 0 1,0 0-1,0-1 0,0 1 0,0-1 0,0 0 1,0 0-1,0 0 0,0 0 0,0-1 1,-1 1-1,1-1 0,0 0 0,-1 0 1,1 0-1,-1 0 0,4-5 0,2-2 7,-1-1 0,0 0-1,0 0 1,-1-1 0,-1 1-1,0-2 1,0 1-1,5-21 1,16-100 86,-24 125-91,8-92 143,-10 130-116,7 50 0,-5-71-82,-1-1 0,1 1 0,1-1-1,0 0 1,0 0 0,1 0-1,0 0 1,0-1 0,11 15 0,-14-22 18,0 1 0,1-1 1,-1 1-1,0-1 1,1 0-1,-1 0 1,1 0-1,0 0 0,-1 0 1,1 0-1,0 0 1,-1 0-1,1-1 1,0 1-1,0-1 0,0 1 1,0-1-1,-1 0 1,1 0-1,0 0 1,0 0-1,0 0 0,0 0 1,0 0-1,0 0 1,0-1-1,2 0 0,13-7-226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8.539"/>
    </inkml:context>
    <inkml:brush xml:id="br0">
      <inkml:brushProperty name="width" value="0.05" units="cm"/>
      <inkml:brushProperty name="height" value="0.05" units="cm"/>
    </inkml:brush>
  </inkml:definitions>
  <inkml:trace contextRef="#ctx0" brushRef="#br0">49 316 14779,'2'0'385,"1"0"-1,-1 1 1,0-1-1,1 1 1,-1 0-1,0 0 1,0 0-1,0 0 1,1 0-1,-1 0 1,0 0 0,0 1-1,1 1 1,27 26 1178,-17-16-679,92 108 2188,-5-7-1886,-85-101-1139,-8-10-207,-6-3 146,-1 0 0,0 0 0,0-1 0,0 1 0,0 0 1,0 0-1,1 0 0,-1 0 0,0 0 0,0 0 0,0-1 0,0 1 0,0 0 1,0 0-1,0 0 0,0 0 0,0 0 0,0-1 0,0 1 0,0 0 0,1 0 0,-1 0 1,0-1-1,0 1 0,0 0 0,0 0 0,-1 0 0,1 0 0,0-1 0,0 1 0,0 0 1,0 0-1,0 0 0,0 0 0,0 0 0,0-1 0,0 1 0,0 0 0,0 0 1,-1 0-1,-1-7-265,-1 1 1,0 0 0,0 0 0,-1 0 0,1 1-1,-1-1 1,-7-6 0,-38-36-1377,36 36 1227,-148-122-3127,106 91 3488,50 39 226,0-1 0,0 1 0,1-1 0,-1 1 0,-5-10 0,9 13-70,0 0 0,1 0 1,-1-1-1,0 1 0,1-1 0,-1 1 0,1-1 0,-1 1 0,1 0 0,0-1 0,-1 1 0,1-1 0,0 0 0,0 1 1,0-1-1,1 1 0,-1-1 0,0 1 0,0-1 0,1 1 0,-1 0 0,1-1 0,-1 1 0,1-1 0,0 1 0,-1 0 1,1-1-1,2-1 0,9-9 579,0 1 0,0 0 0,1 1 0,1 0 0,22-12 0,13-10 101,-22 13-759,-1-1 0,45-45 0,-70 64-119,0 0-1,0-1 0,0 1 0,0 0 1,0-1-1,0 1 0,0-1 0,0 1 1,-1-1-1,1 1 0,0-1 0,-1 0 1,0 1-1,1-1 0,-1 0 0,0 1 1,0-3-1,0 3 78,0 1-1,0 0 1,0 0 0,0-1 0,0 1-1,-1 0 1,1 0 0,0-1 0,0 1-1,0 0 1,-1 0 0,1-1 0,0 1-1,0 0 1,-1 0 0,1 0-1,0 0 1,0-1 0,-1 1 0,1 0-1,0 0 1,-1 0 0,1 0 0,0 0-1,-1 0 1,1 0 0,0 0 0,-1 0-1,1 0 1,-1 0 0,-18 7-453,-8 11-354</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8.970"/>
    </inkml:context>
    <inkml:brush xml:id="br0">
      <inkml:brushProperty name="width" value="0.05" units="cm"/>
      <inkml:brushProperty name="height" value="0.05" units="cm"/>
    </inkml:brush>
  </inkml:definitions>
  <inkml:trace contextRef="#ctx0" brushRef="#br0">1 146 16524,'15'16'2216,"0"-9"-1256,8-10-280,5-6 1193,7-11-569,0-1-160,3-5-360,-2 0-255,-6 1-521,-2 7-465,-11 6 1274,-14 10-841,1-4-32,-13 9-48</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9.454"/>
    </inkml:context>
    <inkml:brush xml:id="br0">
      <inkml:brushProperty name="width" value="0.05" units="cm"/>
      <inkml:brushProperty name="height" value="0.05" units="cm"/>
    </inkml:brush>
  </inkml:definitions>
  <inkml:trace contextRef="#ctx0" brushRef="#br0">0 585 16980,'3'5'350,"0"1"0,0-1 0,0 0 1,1 0-1,8 8 0,-11-12-293,0 0 1,0-1-1,0 1 1,0 0-1,0-1 1,0 1-1,0-1 0,0 1 1,0-1-1,0 0 1,0 1-1,0-1 0,0 0 1,0 0-1,0 0 1,0 0-1,1 0 1,-1 0-1,0 0 0,0 0 1,0 0-1,0 0 1,0-1-1,0 1 1,0 0-1,1-1 0,-1 1 1,0-1-1,0 1 1,-1-1-1,1 0 0,0 1 1,0-1-1,0 0 1,0 0-1,0 1 1,-1-1-1,1 0 0,0 0 1,0-1-1,4-6 181,1 0 1,-1 0-1,-1-1 0,0 1 0,0-1 0,-1 0 1,4-13-1,11-69 81,-13 51-361,-1-53 0,-4 74-52,0 1 1,-2-1-1,-1 0 0,-9-36 1,9 49-9,0 8 76,1 11 22,5 10 82,0-1 1,2 1-1,0-1 0,1 0 1,15 33-1,-21-54-68,0 0 0,1 0 0,-1 0 0,1 0 0,-1-1 0,1 1 0,-1 0 0,1 0 0,0-1 0,-1 1 0,1 0 0,0-1 0,0 1-1,-1-1 1,1 1 0,0-1 0,0 1 0,0-1 0,2 1 0,-3-1-3,1 0 0,0 0-1,0 0 1,-1 0 0,1 0 0,0-1 0,-1 1-1,1 0 1,0-1 0,0 1 0,-1 0 0,1-1-1,-1 1 1,1-1 0,0 1 0,-1-1 0,1 1-1,-1-1 1,1 0 0,3-5 15,0 1 0,-1-1 0,0 0 0,3-9 0,-4 11-21,5-12 21,-2 2-10,0 1 1,2 0-1,-1 0 1,13-16-1,-18 26-7,1 1-1,0 0 1,-1 0-1,1 0 1,0 0-1,0 1 1,0-1 0,0 0-1,0 1 1,0 0-1,1-1 1,-1 1-1,1 0 1,-1 0-1,0 0 1,1 0-1,0 1 1,-1-1 0,1 1-1,-1-1 1,1 1-1,0 0 1,-1 0-1,1 0 1,-1 1-1,1-1 1,0 0 0,-1 1-1,1 0 1,3 1-1,2 2 39,0 1 1,0 0-1,-1 0 1,0 0-1,0 1 0,10 11 1,23 18 374,-40-35-398,1 1 0,-1-1 1,0 1-1,1-1 1,-1 0-1,1 1 1,-1-1-1,1 0 0,-1 1 1,1-1-1,-1 0 1,1 0-1,-1 0 1,1 1-1,-1-1 0,1 0 1,-1 0-1,1 0 1,-1 0-1,1 0 1,-1 0-1,1 0 0,-1 0 1,1 0-1,0 0 1,-1 0-1,1 0 1,-1-1-1,1 1 0,-1 0 1,1 0-1,0-1 1,-1 0 14,1 0-1,-1 0 1,1 0 0,-1-1 0,0 1 0,1 0-1,-1 0 1,0 0 0,0 0 0,0 0 0,0-1 0,0 1-1,0 0 1,-1-2 0,0-5 128,-1-1 0,0 1 0,-5-12 0,-9-13 96,0 0 1,-2 2-1,-2 0 0,-45-54 0,58 79-577,4 8-66,9 12-659,-5-12 848,1 0 0,0-1 0,-1 1 0,1-1 0,0 0 0,0 0 0,0 1 0,0-1 1,0 0-1,0-1 0,0 1 0,0 0 0,1 0 0,-1-1 0,0 0 0,0 1 0,0-1 1,1 0-1,-1 0 0,3 0 0,1-1-42,-1 0 1,0-1-1,0 1 1,0-1-1,-1 0 1,1 0-1,0-1 1,4-2-1,20-14-855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7.732"/>
    </inkml:context>
    <inkml:brush xml:id="br0">
      <inkml:brushProperty name="width" value="0.05" units="cm"/>
      <inkml:brushProperty name="height" value="0.05" units="cm"/>
    </inkml:brush>
  </inkml:definitions>
  <inkml:trace contextRef="#ctx0" brushRef="#br0">239 16 17068,'1'-10'2184,"-10"7"-1208,-6 1-400,-11 10 1673,-5 5-737,-2 12-640,1 2-255,1 6-265,3-1-72,8-3-64,7-2-32,11-8-184,8-9-152,14-6-608,6-4-441,9-5 945,4-6-208,8-1-168</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9.980"/>
    </inkml:context>
    <inkml:brush xml:id="br0">
      <inkml:brushProperty name="width" value="0.05" units="cm"/>
      <inkml:brushProperty name="height" value="0.05" units="cm"/>
    </inkml:brush>
  </inkml:definitions>
  <inkml:trace contextRef="#ctx0" brushRef="#br0">111 257 18676,'-5'0'191,"0"1"0,0 0 0,0 1-1,0-1 1,1 1 0,-1 0 0,0 0 0,1 0 0,0 1-1,-1 0 1,1 0 0,0 0 0,0 0 0,1 0 0,-1 1 0,1 0-1,0 0 1,0 0 0,0 0 0,0 0 0,1 1 0,-1-1-1,1 1 1,0-1 0,-1 8 0,0-3-41,0 0 0,1 0 0,1 0 1,-1 0-1,1 0 0,1 0 0,0 1 0,0-1 0,1 0 1,0 0-1,1 0 0,0 0 0,3 9 0,-3-12-90,0 0 0,1 0 0,0 0 0,0-1-1,1 1 1,-1-1 0,1 0 0,1 0 0,8 9 0,-11-13-45,0 1 0,0-1 0,0 0 1,0 0-1,0 1 0,1-1 1,-1-1-1,0 1 0,1 0 1,-1 0-1,1-1 0,-1 0 1,1 1-1,-1-1 0,0 0 1,1 0-1,-1 0 0,1-1 1,-1 1-1,1 0 0,-1-1 1,1 0-1,-1 1 0,0-1 1,1 0-1,-1 0 0,0-1 1,3-1-1,1-1 8,0-1 1,0 0-1,-1 0 0,1-1 0,-1 1 1,-1-1-1,1 0 0,-1-1 0,0 1 1,0-1-1,-1 0 0,0 1 0,0-2 1,-1 1-1,4-13 0,-3 6-22,-1 0-1,0 0 1,-1 0-1,0-1 1,-2 1-1,1 0 1,-5-20-1,5 28-47,-1 1 0,-1 0 0,1 0 0,-1 0 0,0 0 0,0 0 0,-1 0 0,1 0 0,-1 1 0,-4-5 0,5 7-228,0-1 1,0 1-1,0 0 0,-1 1 1,1-1-1,-1 0 0,1 1 1,-1-1-1,0 1 0,1 0 1,-1 0-1,0 0 0,0 0 1,0 1-1,0-1 0,0 1 1,0-1-1,-4 1 0,7 0 179,-1 0 0,1 0 0,0 0 0,0 0 0,-1 0 0,1 0 0,0 0 0,0 0-1,0 0 1,-1 0 0,1-1 0,0 1 0,0 0 0,0 0 0,-1 0 0,1 0 0,0-1 0,0 1 0,0 0 0,0 0-1,0 0 1,0-1 0,-1 1 0,1 0 0,0 0 0,0 0 0,0-1 0,0 1 0,0 0 0,0 0 0,0-1 0,0 1-1,0 0 1,0 0 0,0-1 0,0 1 0,0 0 0,0 0 0,0-1 0,0 1 0,0 0 0,3-12-497,-2 10 291,4-13 552,1-1 0,0 1 0,2 0 1,-1 1-1,2 0 0,14-19 0,-18 26 128,0 1 0,1 0 0,0 0 0,0 1 1,1-1-1,-1 1 0,1 1 0,0-1 0,1 1 0,-1 0 0,1 1 0,-1 0 1,1 0-1,13-3 0,-18 6-296,-1-1 0,0 1 0,1 0 0,-1 0 1,0 0-1,1 0 0,-1 0 0,1 1 0,-1-1 1,0 1-1,0-1 0,1 1 0,-1 0 0,0 0 0,0 0 1,0 0-1,0 0 0,3 2 0,-3 0-12,1 0 1,0-1-1,-1 1 0,0 0 0,1 1 1,-1-1-1,0 0 0,-1 1 0,1-1 1,1 6-1,2 8 108,-1 1-1,0 0 1,1 35 0,-3-31 108,-1-11-171,4 28 241,-5-37-327,0 0 0,1 0-1,-1 0 1,1 0-1,0 0 1,0 0 0,-1 0-1,1 0 1,0 0-1,1 0 1,-1-1 0,0 1-1,0-1 1,3 3-1,-3-3-15,0-1-1,0 1 1,0-1-1,0 0 1,1 1-1,-1-1 1,0 0-1,0 0 1,0 0-1,0 0 1,0 0-1,0 0 1,1 0-1,-1 0 1,0 0-1,0 0 1,0-1-1,0 1 1,0 0-1,0-1 1,0 1-1,0-1 1,2 0-1,22-18 29,-20 14-38,3-1-150,-1-1-1,0 0 1,-1 0-1,1-1 1,-1 0-1,-1 0 1,7-13-1,-10 18 51,-1 1 0,0-1 0,0 1 0,0-1 0,0 1 0,0-1 0,0 0 0,-1 0 0,0 1 0,1-1 0,-1 0 0,0 0 0,0 1 0,-1-1 0,1 0 0,0 0 0,-1 1 0,0-1 0,1 0 0,-1 1 0,0-1 0,-1 1 0,1-1 0,0 1 0,-1-1 0,1 1 0,-1 0 0,0 0 0,0 0 0,-3-3 0,1 1-7,0 1 1,-1 0-1,0 0 1,1 1-1,-1-1 1,0 1-1,-10-2 1,-13-3-392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0.430"/>
    </inkml:context>
    <inkml:brush xml:id="br0">
      <inkml:brushProperty name="width" value="0.05" units="cm"/>
      <inkml:brushProperty name="height" value="0.05" units="cm"/>
    </inkml:brush>
  </inkml:definitions>
  <inkml:trace contextRef="#ctx0" brushRef="#br0">2 192 16283,'-2'11'2081,"2"-2"-1249,8-7-288,3-2 1057,2-7-425,4-2-208,3-6-504,0-5-280,1-1-656,4-4-432,-4-2 1832,1-2-1056,-4-1-88,0 0-88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0.836"/>
    </inkml:context>
    <inkml:brush xml:id="br0">
      <inkml:brushProperty name="width" value="0.05" units="cm"/>
      <inkml:brushProperty name="height" value="0.05" units="cm"/>
    </inkml:brush>
  </inkml:definitions>
  <inkml:trace contextRef="#ctx0" brushRef="#br0">22 383 14019,'0'0'58,"0"0"1,0 0-1,0 0 0,0 0 0,0-1 117,0 1-117,0 0 1,0 0-1,0 0 0,0 0 0,-1 0 1,1 0-1,0 0 0,0 0 0,0 0 1,0 0-1,0 0 0,0 0 0,0 0 1,0 0-1,0 0 0,-1 0 0,1 0 1,0 0-1,0 0 0,0 0 0,0 0 1,0 0-1,0 0 0,0 0 0,0 0 1,0 0-1,-1 0 0,1 0 0,0 0 1,0 0-1,0 0 0,0 0 0,0 0 117,0 1-116,0-1-1,0 0 0,0 0 0,0 0 1,0 0-1,0 0 0,-1 0 0,1 0 1,0 0-1,0 0 0,0 0 0,0 1 1,0-1-1,-5 10 1223,-2 13 810,4-7-1189,2 1 0,-1 0 0,3 22 0,-1-32-791,0 0-1,1-1 1,0 1-1,1 0 1,-1-1-1,1 1 1,0-1-1,1 0 1,0 0-1,0 0 1,4 7-1,-6-12-99,0-1 0,-1 1 0,1 0 0,0 0-1,0-1 1,0 1 0,0-1 0,0 1 0,0-1 0,-1 1-1,1-1 1,0 0 0,0 1 0,1-1 0,-1 0 0,0 0-1,0 0 1,0 0 0,0 0 0,0 0 0,0 0 0,0 0-1,0 0 1,0 0 0,0 0 0,0-1 0,0 1 0,0-1-1,0 1 1,0 0 0,0-1 0,0 1 0,0-1 0,-1 0-1,1 1 1,0-1 0,0 0 0,0-1 0,5-3 2,0-1 1,0 1-1,7-12 0,39-63 33,-38 57-39,1 0 1,0 1 0,26-28-1,-20 35 11,-20 14-16,-1 1 1,1 0-1,0-1 1,0 1-1,-1 0 1,1 0-1,0 0 1,0 0-1,0 0 1,-1 0-1,1 0 1,0 0-1,0 0 1,0 0-1,-1 0 1,1 1-1,0-1 1,0 0-1,1 2 9,0-1-1,-1 1 0,1-1 1,-1 1-1,0 0 0,1 0 0,-1-1 1,0 1-1,0 0 0,0 0 1,0 0-1,0 0 0,-1 0 0,1 0 1,-1 0-1,1 4 0,14 47 333,-15-53-336,0 1 0,0-1-1,0 0 1,0 0 0,0 1 0,0-1-1,1 0 1,-1 0 0,0 1 0,0-1-1,0 0 1,0 0 0,0 1 0,1-1 0,-1 0-1,0 0 1,0 1 0,1-1 0,-1 0-1,0 0 1,0 0 0,1 0 0,-1 0-1,0 1 1,0-1 0,1 0 0,-1 0-1,0 0 1,1 0 0,-1 0 0,0 0 0,1 0-1,6-7 116,2-18-14,-9 23-90,15-60 91,-13 46-94,2 1-1,0-1 0,0 1 1,13-26-1,-17 40-14,0 1-1,0-1 1,0 1-1,1-1 0,-1 1 1,0 0-1,0-1 1,1 1-1,-1 0 1,0-1-1,0 1 1,1 0-1,-1-1 0,0 1 1,1 0-1,-1 0 1,1-1-1,-1 1 1,0 0-1,1 0 0,-1 0 1,1-1-1,-1 1 1,1 0-1,-1 0 1,0 0-1,1 0 1,-1 0-1,1 0 0,-1 0 1,1 0-1,-1 0 1,0 0-1,1 0 1,-1 0-1,1 1 1,-1-1-1,1 0 0,-1 0 1,0 0-1,1 0 1,-1 1-1,1-1 1,-1 0-1,0 0 1,1 1-1,-1-1 0,0 0 1,1 1-1,-1-1 1,0 0-1,0 1 1,1-1-1,-1 1 0,0-1 1,0 0-1,0 1 1,1 0-1,16 34-1,-9-18 3,-7-16-1,-1 0 1,1 0 0,-1-1 0,1 1 0,-1 0 0,1-1 0,0 1 0,-1-1 0,1 1 0,0 0 0,-1-1 0,1 0 0,0 1 0,0-1 0,0 1 0,-1-1 0,1 0 0,0 1 0,0-1 0,0 0 0,0 0-1,-1 0 1,1 0 0,0 0 0,0 0 0,0 0 0,1 0 0,0-1 0,-1 0 0,1 1 0,-1-1-1,1 0 1,-1 0 0,1 0 0,-1 0-1,1-1 1,-1 1 0,0 0 0,0 0 0,2-3-1,2-4 2,0 0 0,0-1 0,6-15 0,21-67 2,-29 80 2,-1-1 0,1 1 0,-2-1 1,0 0-1,0 1 0,-2-14 1,1 22-4,-1 0 1,0 0 0,0 0 0,0-1 0,0 1 0,0 1 0,-1-1 0,0 0 0,1 0 0,-1 1-1,0-1 1,0 0 0,-4-2 0,6 4-3,-1 1 0,1-1 1,-1 1-1,0-1 0,0 1 0,1-1 0,-1 1 1,0-1-1,0 1 0,1 0 0,-1-1 0,0 1 0,0 0 1,0 0-1,1-1 0,-1 1 0,0 0 0,0 0 1,0 0-1,0 0 0,0 0 0,1 0 0,-1 0 0,0 1 1,0-1-1,0 0 0,0 0 0,1 1 0,-1-1 1,0 0-1,0 1 0,0-1 0,1 1 0,-1-1 0,0 1 1,1-1-1,-1 1 0,1 0 0,-1-1 0,0 1 1,1 0-1,-1-1 0,1 1 0,0 0 0,-1 0 0,1-1 1,0 1-1,-1 0 0,1 0 0,0 0 0,-1 1 1,-2 10 26,0 1 1,0 0-1,1 0 1,1 0-1,0 0 0,1 0 1,0 0-1,1 0 1,0-1-1,1 1 1,1 0-1,0 0 1,7 17-1,-9-28-22,-1-1 1,1 0-1,-1 1 0,1-1 0,-1 0 0,1 1 1,0-1-1,0 0 0,0 0 0,0 0 0,0 0 0,0 0 1,0 0-1,0 0 0,0 0 0,0 0 0,0-1 0,1 1 1,-1 0-1,0-1 0,3 1 0,-3-1-6,0 0-1,1 0 1,-1 0 0,0 0-1,1 0 1,-1-1 0,0 1-1,1-1 1,-1 1 0,0-1-1,0 1 1,1-1 0,-1 0-1,0 0 1,0 1 0,0-1-1,2-2 1,2-2-167,-1 0 1,1-1-1,-1 1 1,-1-1-1,1 0 1,-1 0-1,4-9 0,4-23-401,-6 22 202</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1.282"/>
    </inkml:context>
    <inkml:brush xml:id="br0">
      <inkml:brushProperty name="width" value="0.05" units="cm"/>
      <inkml:brushProperty name="height" value="0.05" units="cm"/>
    </inkml:brush>
  </inkml:definitions>
  <inkml:trace contextRef="#ctx0" brushRef="#br0">0 1784 18356,'4'0'250,"-1"0"1,0 0-1,0 0 0,1 0 0,-1 0 1,0-1-1,0 0 0,1 0 1,-1 1-1,0-2 0,0 1 1,0 0-1,3-3 0,4-2 135,0-1-1,13-13 0,-7 6 503,471-432 3013,-26-28-3770,139-195-1134,-504 552 585,-78 97 145,-20 27-532,-28 36-22,3-3 493,-4 4-76</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3.619"/>
    </inkml:context>
    <inkml:brush xml:id="br0">
      <inkml:brushProperty name="width" value="0.05" units="cm"/>
      <inkml:brushProperty name="height" value="0.05" units="cm"/>
    </inkml:brush>
  </inkml:definitions>
  <inkml:trace contextRef="#ctx0" brushRef="#br0">10 408 15755,'0'0'49,"-1"0"0,1 0-1,0 0 1,0 0 0,-1 1 0,1-1-1,0 0 1,0 0 0,0 0-1,-1 0 1,1 0 0,0 0-1,0 0 1,-1 0 0,1 0 0,0 0-1,0 0 1,0 0 0,-1 0-1,1-1 1,0 1 0,0 0-1,-1 0 1,1 0 0,0 0 0,0 0-1,0 0 1,-1 0 0,1-1-1,0 1 1,0 0 0,0 0 0,0 0-1,0 0 1,-1-1 0,1 1-1,0 0 1,-1-13 631,5-14 117,-3 23-660,7-28 871,18-44 0,-24 68-934,2 1 0,-1-1 1,1 1-1,0 0 0,1 1 0,-1-1 0,1 1 0,0 0 1,1 0-1,0 0 0,11-8 0,-15 13-52,1-1 1,0 1-1,0 0 1,-1 0-1,1 0 1,0 0-1,0 0 0,0 1 1,0 0-1,0-1 1,0 1-1,0 0 0,0 0 1,0 1-1,0-1 1,0 0-1,0 1 1,0 0-1,0 0 0,-1 0 1,1 0-1,0 0 1,0 1-1,-1-1 0,1 1 1,-1 0-1,4 3 1,7 5 89,-1 2 0,-1-1 0,20 27 1,-15-18 16,-15-19-125,4 6 69,1 0 1,1 0-1,-1-1 0,1 0 0,13 10 0,-19-15-56,1 0 0,-1-1-1,1 1 1,0 0-1,-1-1 1,1 1-1,0-1 1,-1 1-1,1-1 1,0 0 0,0 0-1,-1 1 1,1-1-1,0-1 1,0 1-1,-1 0 1,1 0-1,0-1 1,-1 1 0,1-1-1,0 1 1,-1-1-1,1 1 1,-1-1-1,1 0 1,-1 0-1,1 0 1,-1 0 0,1 0-1,-1 0 1,0-1-1,0 1 1,0 0-1,1-1 1,-1 1 0,-1-1-1,1 1 1,1-3-1,7-13 109,-1 0-1,-1 0 1,-1-1-1,-1 0 1,0 0-1,4-32 1,5-19 235,-13 68-351,-1 0-1,0-1 0,0 1 1,0 0-1,1 0 0,-1 0 1,1 0-1,-1 0 0,1 0 1,-1 0-1,1 0 0,0 0 1,-1 0-1,1 0 0,0 0 1,0 1-1,0-1 0,-1 0 1,1 0-1,0 1 0,0-1 1,0 1-1,0-1 0,0 1 1,0-1-1,2 0 0,-1 1-11,1 0 0,0 1-1,0-1 1,-1 0-1,1 1 1,0 0 0,-1-1-1,5 3 1,-4-2-156,-1 0 0,1 0-1,0 0 1,-1 0 0,1-1 0,0 1 0,0-1 0,0 0-1,-1 0 1,1 0 0,0 0 0,0 0 0,2-1 0,-2 0 102,-1 0 1,0 0 0,0 0-1,0 0 1,-1 0 0,1 0 0,0-1-1,0 1 1,-1-1 0,1 1-1,-1-1 1,1 0 0,-1 1-1,1-1 1,-1 0 0,0 0-1,2-4 1,7-24-577</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4.765"/>
    </inkml:context>
    <inkml:brush xml:id="br0">
      <inkml:brushProperty name="width" value="0.05" units="cm"/>
      <inkml:brushProperty name="height" value="0.05" units="cm"/>
    </inkml:brush>
  </inkml:definitions>
  <inkml:trace contextRef="#ctx0" brushRef="#br0">1 647 15011,'0'1'91,"0"-1"0,0 1-1,0-1 1,0 1 0,0-1 0,0 1-1,1-1 1,-1 1 0,0-1-1,0 1 1,1-1 0,-1 1 0,0-1-1,0 1 1,1-1 0,-1 0 0,1 1-1,-1-1 1,0 0 0,1 1-1,-1-1 1,1 1 0,6-7 1251,3-21 234,0-28-200,-2 0 1,1-81-1,-12-111 152,3 245-1514,-3-41 227,1 31-131,1-1 0,0 1 0,2-1 1,1-20-1,1 30 10,1 7-75,3 11-2,168 396 105,-169-399-147,21 37 11,-24-45-17,-1 0 0,1 0 0,0-1-1,0 0 1,0 1 0,1-1 0,-1 0 0,1 0 0,4 2-1,-7-4-2,-1-1 0,0 0-1,1 0 1,-1 0-1,0 0 1,1 0 0,-1 1-1,0-1 1,1 0-1,-1 0 1,1 0 0,-1 0-1,0 0 1,1 0-1,-1 0 1,0 0 0,1 0-1,-1-1 1,0 1-1,1 0 1,-1 0 0,0 0-1,1 0 1,-1 0-1,0 0 1,1-1 0,-1 1-1,0 0 1,1 0-1,-1-1 1,0 1 0,1-1-1,5-14-424,-2-20-405,-4 15 676,-2 0 1,0 0-1,-5-21 0,-10-23-266</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5.246"/>
    </inkml:context>
    <inkml:brush xml:id="br0">
      <inkml:brushProperty name="width" value="0.05" units="cm"/>
      <inkml:brushProperty name="height" value="0.05" units="cm"/>
    </inkml:brush>
  </inkml:definitions>
  <inkml:trace contextRef="#ctx0" brushRef="#br0">0 15 17388,'0'0'29,"18"-14"1946,-17 14-1933,-1 0 0,1 0 0,0 0 0,-1 0 1,1 0-1,-1 0 0,1 0 0,0 0 0,-1 0 1,1 0-1,-1 0 0,1 0 0,-1 1 0,1-1 1,-1 0-1,1 0 0,-1 1 0,1-1 0,-1 0 1,1 1-1,-1-1 0,1 0 0,-1 1 0,1-1 1,-1 1-1,0-1 0,1 1 0,-1-1 0,0 1 1,1-1-1,-1 1 0,0-1 0,0 1 0,0-1 1,1 1-1,-1-1 0,0 1 0,0 0 0,0-1 1,0 2-1,10 42 2115,7 61 0,-5-29-1618,-7-47-395,15 76 225,-17-93-317,1-1-1,0 1 0,0-1 0,1 0 1,1-1-1,9 15 0,-15-24-43,1 0 0,-1 0-1,1 0 1,0 0 0,-1 0 0,1 0-1,0 0 1,0 0 0,0 0 0,0-1-1,0 1 1,0 0 0,0-1 0,0 1-1,0 0 1,0-1 0,0 0 0,0 1 0,0-1-1,0 0 1,0 1 0,1-1 0,-1 0-1,0 0 1,0 0 0,0 0 0,1 0-1,-1 0 1,0 0 0,0 0 0,0-1-1,0 1 1,1 0 0,-1-1 0,0 1-1,0-1 1,0 1 0,0-1 0,0 0 0,0 1-1,0-1 1,0 0 0,0 0 0,-1 0-1,2-1 1,3-4-14,0 0 1,-1 0-1,0 0 0,0 0 1,4-12-1,-2 5-377,0 0-1,-2 0 1,1-1 0,-2 0 0,0 0 0,0 0 0,-2 0 0,1 0-1,-2-19 1,-4 9-422</inkml:trace>
  <inkml:trace contextRef="#ctx0" brushRef="#br0" timeOffset="1">245 229 17132,'9'19'1664,"2"7"-1016,1 1-256,2 7 712,1 1-127,1 0-553,2 4-440,-4-1 128,-3-11-64,1-17-136</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5.863"/>
    </inkml:context>
    <inkml:brush xml:id="br0">
      <inkml:brushProperty name="width" value="0.05" units="cm"/>
      <inkml:brushProperty name="height" value="0.05" units="cm"/>
    </inkml:brush>
  </inkml:definitions>
  <inkml:trace contextRef="#ctx0" brushRef="#br0">0 255 18604,'5'3'2152,"1"3"-1375,2-6-193,4-2 1080,6-8-544,10-4-111,2-5-321,1-5-128,0-4-304,1-4-216,-8 2-632,1-2-569,-18 7 945,-10 1-184,-12 1-168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6.344"/>
    </inkml:context>
    <inkml:brush xml:id="br0">
      <inkml:brushProperty name="width" value="0.05" units="cm"/>
      <inkml:brushProperty name="height" value="0.05" units="cm"/>
    </inkml:brush>
  </inkml:definitions>
  <inkml:trace contextRef="#ctx0" brushRef="#br0">1 1 19820,'12'12'1841,"0"11"-1257,-2 6-248,2 9 1240,2 5-952,7 3-184,0 3-48,4-3-223,-1 0-33,-5-10-72,-2-2-96,-4-8-241,-2-4-135,-6-10-528,-2-1-296,-3-10 912,-3 5-248,3-4-176</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6.795"/>
    </inkml:context>
    <inkml:brush xml:id="br0">
      <inkml:brushProperty name="width" value="0.05" units="cm"/>
      <inkml:brushProperty name="height" value="0.05" units="cm"/>
    </inkml:brush>
  </inkml:definitions>
  <inkml:trace contextRef="#ctx0" brushRef="#br0">0 2 19900,'0'-1'61,"1"1"0,-1 0 1,0 0-1,1 0 0,-1 0 0,0 0 0,0-1 0,1 1 0,-1 0 0,0 0 1,1 0-1,-1 0 0,0 0 0,1 0 0,-1 0 0,0 0 0,1 0 0,-1 0 1,0 0-1,0 1 0,1-1 0,-1 0 0,0 0 0,1 0 0,-1 0 0,0 0 0,0 0 1,1 1-1,-1-1 0,0 0 0,0 0 0,1 0 0,-1 1 0,0-1 0,0 0 1,0 0-1,1 1 0,-1-1 0,0 0 0,0 1 0,0-1 0,0 0 0,0 0 1,0 1-1,0-1 0,1 1 0,6 16 209,-7-15-105,62 205 3261,-51-189-3369,-11-17-61,0-1 0,1 0 0,-1 1 1,0-1-1,1 0 0,-1 0 1,1 1-1,-1-1 0,1 0 1,-1 0-1,1 0 0,-1 0 0,0 1 1,1-1-1,-1 0 0,1 0 1,-1 0-1,1 0 0,-1 0 1,1 0-1,-1 0 0,1 0 0,0-1 1,1 0-21,0 0 1,0-1 0,-1 1 0,1 0-1,0-1 1,-1 0 0,1 1-1,-1-1 1,0 0 0,1 0-1,-1 0 1,0 0 0,0 0 0,1-2-1,23-56-507,-20 44 375,2 1 0,0-1 1,0 1-1,2 0 0,0 0 0,11-13 1,-19 27 134,0-1 1,0 0 0,1 1-1,-1-1 1,1 1 0,0 0-1,-1 0 1,1-1 0,0 1-1,0 0 1,-1 0 0,1 1-1,0-1 1,0 0 0,0 1-1,0-1 1,0 1 0,0-1-1,3 1 1,-3 0 21,0 1 0,-1-1-1,1 1 1,0-1 0,0 1 0,-1 0 0,1 0 0,-1 0-1,1 0 1,-1 0 0,1 0 0,-1 0 0,1 0-1,-1 1 1,0-1 0,0 0 0,2 3 0,2 4 63,-1 0 0,0 0 0,0 0 0,-1 0 0,0 1 0,0 0 0,1 10 0,1 7 337,-1 0 1,-1 45 0,-3-60-241,0-1 1,-1 1-1,0 0 1,-1-1-1,-1 0 0,1 1 1,-1-1-1,-1 0 0,-7 15 1,7-21-167,1 1 0,-1-1-1,0 0 1,0 0 0,0 0 0,-1-1 0,1 1-1,-1-1 1,0 0 0,0-1 0,0 1 0,0-1-1,-1 0 1,-7 2 0,10-2-122,0-1 1,-1-1-1,1 1 1,0 0-1,-1-1 0,1 0 1,0 1-1,-1-1 1,1-1-1,-1 1 0,1 0 1,0-1-1,-1 0 0,1 0 1,0 0-1,-1 0 1,1 0-1,0-1 0,0 1 1,0-1-1,0 0 0,0 0 1,1 0-1,-5-5 1,-8-16-644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8.151"/>
    </inkml:context>
    <inkml:brush xml:id="br0">
      <inkml:brushProperty name="width" value="0.05" units="cm"/>
      <inkml:brushProperty name="height" value="0.05" units="cm"/>
    </inkml:brush>
  </inkml:definitions>
  <inkml:trace contextRef="#ctx0" brushRef="#br0">1 60 18452,'-1'3'3376,"1"-1"-3174,1 0 0,-1 0 0,1-1 0,-1 1 0,1 0 0,-1 0 0,1-1 0,0 1 0,2 2 0,-1-1-128,1 0 0,0-1 0,0 0 0,0 1 0,1-1 0,-1 0 0,0-1 0,1 1 0,0 0 0,-1-1 0,1 0 0,0 0 0,-1 0 1,1 0-1,0-1 0,0 1 0,0-1 0,0 0 0,0 0 0,-1-1 0,1 1 0,5-2 0,-4 1-52,0-1-1,-1 1 1,1-1-1,-1 0 1,0 0-1,1 0 1,-1-1-1,0 1 1,0-1-1,0 0 1,-1 0 0,1-1-1,-1 1 1,0-1-1,0 0 1,0 0-1,4-6 1,-6 9-2,0 0-1,-1-1 1,1 1 0,0 0 0,-1 0-1,1-1 1,-1 1 0,1 0 0,-1-1 0,0 1-1,0 0 1,1-1 0,-1 1 0,0-1-1,0 1 1,0 0 0,-1-1 0,1 1-1,0 0 1,0-1 0,-1 1 0,1 0 0,-1-1-1,1 1 1,-1 0 0,0-1 0,1 1-1,-1 0 1,0 0 0,0 0 0,0 0-1,0 0 1,0 0 0,0 0 0,-2-1 0,1 1 5,0 0 0,0 0 0,-1 0 0,1 0 0,0 1 0,-1-1 0,1 1 0,0-1 0,-1 1 0,1 0 0,-1 0 0,1 0 0,0 1 0,-1-1 0,1 0 0,-1 1 0,1 0 0,0-1 0,0 1 0,-3 1 0,-2 3-1,-1-1 0,1 1-1,0 0 1,0 0 0,1 1-1,0 0 1,0 0 0,0 1-1,-7 10 1,10-13-41,1 0 1,0 0-1,-1-1 0,1 1 1,1 0-1,-1 1 0,0-1 0,1 0 1,0 0-1,0 1 0,0-1 0,1 1 1,-1-1-1,1 1 0,0-1 0,1 1 1,-1-1-1,1 0 0,0 1 1,1 4-1,-1-7-56,-1-1 1,1 1-1,0-1 1,0 1-1,0-1 1,0 1-1,0-1 1,0 0-1,1 0 1,-1 1-1,0-1 1,1 0-1,-1 0 1,0 0-1,1 0 1,-1-1-1,4 2 1,-1-1-215,0 0 0,-1 0 0,1 0 0,0-1 0,0 0 0,0 1 0,7-2-1,1-1-507,0 0-1,0-1 0,24-9 1,8-7-358,1-7-272</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7.233"/>
    </inkml:context>
    <inkml:brush xml:id="br0">
      <inkml:brushProperty name="width" value="0.05" units="cm"/>
      <inkml:brushProperty name="height" value="0.05" units="cm"/>
    </inkml:brush>
  </inkml:definitions>
  <inkml:trace contextRef="#ctx0" brushRef="#br0">0 219 22853,'5'-21'1768,"7"3"-1408,3-1-168,10-4 545,1 0-417,3 2-1209,-2-5 865,-4-6-192,-3-4-112</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7.696"/>
    </inkml:context>
    <inkml:brush xml:id="br0">
      <inkml:brushProperty name="width" value="0.05" units="cm"/>
      <inkml:brushProperty name="height" value="0.05" units="cm"/>
    </inkml:brush>
  </inkml:definitions>
  <inkml:trace contextRef="#ctx0" brushRef="#br0">0 2 17036,'17'-1'1920,"4"8"-1104,-2 9-320,2 4 1177,4 4-601,1 4-336,0 1-192,-3-3-328,3-2-80,-6-7-136,-2-2-136,-6-8-344,1-4-232,-12-8 1696,-1-4-1064,-8-3-16,-1-2-56</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8.162"/>
    </inkml:context>
    <inkml:brush xml:id="br0">
      <inkml:brushProperty name="width" value="0.05" units="cm"/>
      <inkml:brushProperty name="height" value="0.05" units="cm"/>
    </inkml:brush>
  </inkml:definitions>
  <inkml:trace contextRef="#ctx0" brushRef="#br0">2 434 17244,'-1'-4'1912,"1"-3"-1000,0-5-280,9-11 1129,2-7-353,8-10-280,6-5-207,4-4-329,5 0-96,4 4-256,-3 3-232,3 10-704,-5 11-609,-3 5 1065,-4 4-208,-7 6-152</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8.629"/>
    </inkml:context>
    <inkml:brush xml:id="br0">
      <inkml:brushProperty name="width" value="0.05" units="cm"/>
      <inkml:brushProperty name="height" value="0.05" units="cm"/>
    </inkml:brush>
  </inkml:definitions>
  <inkml:trace contextRef="#ctx0" brushRef="#br0">3 449 17940,'0'-1'91,"0"1"0,0-1 0,0 0-1,0 0 1,0 1 0,0-1 0,0 0 0,1 1 0,-1-1 0,0 0 0,0 1 0,1-1 0,-1 0 0,1 1 0,-1-1-1,0 0 1,1 1 0,-1-1 0,1 1 0,-1-1 0,1 1 0,-1-1 0,1 1 0,0 0 0,-1-1 0,1 1-1,0 0 1,-1-1 0,1 1 0,0 0 0,-1 0 0,1-1 0,0 1 0,-1 0 0,1 0 0,0 0 0,0 0-1,-1 0 1,1 0 0,0 0 0,0 0 0,-1 0 0,1 1 0,0-1 0,-1 0 0,1 0 0,0 1 0,-1-1-1,1 0 1,0 1 0,-1-1 0,1 1 0,-1-1 0,1 0 0,-1 1 0,1 0 0,-1-1 0,1 1 0,5 4 392,-2 0 0,1 0 0,0 0 0,6 11 0,56 92 1584,-197-321-651,134 219-1421,1 0 0,0-1 0,0 0 0,1 1 0,-1-2 0,1 1 0,0-1 0,0 0 0,10 5 0,-13-7 0,1 0 0,0-1 0,-1 0 0,1 1 0,0-1 0,0 0 0,0-1 0,0 1 0,0-1 0,0 0 0,0 0 0,0 0 1,0 0-1,0-1 0,0 1 0,0-1 0,0 0 0,0 0 0,-1-1 0,1 1 0,0-1 0,6-4 0,-4 1-1,0 0 0,-1 0 0,1-1 0,-1 1 0,0-2 0,-1 1 0,0 0 0,0-1 0,0 0 0,0 1 0,-1-2-1,-1 1 1,1 0 0,2-15 0,-2 11 6,-2 1 0,1-1-1,-1 1 1,-1-1 0,0 0-1,-1 1 1,0-1 0,0 0-1,-1 1 1,-4-15 0,-1 9 6,6 21 0,3 0-6,-1 1 0,1-1 1,0 1-1,5 8 0,6 9-4,1 0 0,2-1 1,0 0-1,1-2 0,34 33 0,-49-51 4,1 0 1,0 0-1,0 0 0,0 0 1,0-1-1,0 1 0,0-1 0,0 1 1,0-1-1,1 0 0,-1-1 1,0 1-1,1 0 0,-1-1 0,1 0 1,4 0-1,-5-1-31,-1 1 0,1-1 0,0 0-1,0 0 1,0 0 0,-1-1 0,1 1 0,0-1 0,-1 1 0,0-1 0,1 0 0,-1 0-1,0 0 1,0 0 0,0 0 0,0-1 0,0 1 0,0 0 0,1-4 0,0 2-110,-1 0 0,1 0 0,-1-1 0,0 1 0,0-1 0,0 1 1,-1-1-1,1 0 0,-1 0 0,0 1 0,-1-1 0,1 0 0,-1 0 1,0 0-1,0 0 0,0 0 0,-1 0 0,-2-8 0,-9-6-470</inkml:trace>
  <inkml:trace contextRef="#ctx0" brushRef="#br0" timeOffset="1">109 1 18940,'0'3'1736,"3"1"-1335,6 1-690,3-2 826,0-2-353,1-1-136,-4-3-256</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9.204"/>
    </inkml:context>
    <inkml:brush xml:id="br0">
      <inkml:brushProperty name="width" value="0.05" units="cm"/>
      <inkml:brushProperty name="height" value="0.05" units="cm"/>
    </inkml:brush>
  </inkml:definitions>
  <inkml:trace contextRef="#ctx0" brushRef="#br0">31 122 16355,'5'-12'785,"-1"-1"-1,-1 1 1,1-1-1,-2 0 0,0 0 1,1-23-1,-6 26 653,-2 13-238,-6 18 83,2 13-1006,1 1 0,1 1 0,2-1 0,2 1 0,1-1 1,1 1-1,9 64 0,-7-87-234,1 0 0,1-1 0,0 1 0,1-1 0,0 0 0,10 21 1,-12-31-34,-1 1 1,1 0-1,0-1 1,0 1 0,-1-1-1,2 1 1,-1-1-1,0 0 1,0 0 0,1 0-1,-1 0 1,1 0-1,0-1 1,-1 1 0,1-1-1,0 1 1,0-1-1,0 0 1,0 0 0,0-1-1,0 1 1,0-1-1,0 1 1,0-1 0,1 0-1,-1 0 1,0 0-1,0-1 1,0 1 0,0-1-1,0 0 1,0 1-1,3-3 1,6-2 7,-1 0-1,0-1 0,0 0 1,-1-1-1,0 0 1,0-1-1,-1 0 1,0-1-1,9-10 0,68-92-302,-84 107 257,9-10-185,-7 9-4,0-1 0,0 1 0,0-1 0,0 0 0,-1 0 0,0 0 0,0-1 0,-1 1 0,0-1 0,0 1 0,2-10 0,-4 15 135,0 1-1,0-1 1,0 0-1,0 1 0,-1-1 1,1 1-1,0-1 0,0 1 1,0-1-1,0 0 1,-1 1-1,1-1 0,0 1 1,-1-1-1,1 1 0,0-1 1,-1 1-1,1-1 0,-1 1 1,1-1-1,0 1 1,-1 0-1,1-1 0,-1 1 1,1 0-1,-1-1 0,0 1 1,1 0-1,-1 0 0,1-1 1,-1 1-1,1 0 1,-1 0-1,0 0 0,1 0 1,-1 0-1,1 0 0,-1 0 1,0 0-1,1 0 0,-2 0 1,-30 7-702,26-5 420,-34 10-942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9.668"/>
    </inkml:context>
    <inkml:brush xml:id="br0">
      <inkml:brushProperty name="width" value="0.05" units="cm"/>
      <inkml:brushProperty name="height" value="0.05" units="cm"/>
    </inkml:brush>
  </inkml:definitions>
  <inkml:trace contextRef="#ctx0" brushRef="#br0">5 317 16468,'0'3'2112,"8"-3"-1000,7-7-432,11-16 1921,6-6-1121,12-9-544,5-2-175,2-5-409,-4 2-240,-5 5-656,-9 6-345,-19 14 705,-9 12-168,-25 13-144</inkml:trace>
  <inkml:trace contextRef="#ctx0" brushRef="#br0" timeOffset="1">0 464 19556,'19'-9'1865,"7"-15"-1169,7-5-296,10-8 744,2 0-240,0-3-840,-3 1-2160,-16 11 2000,-8 4-328,-12 1-336</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1.685"/>
    </inkml:context>
    <inkml:brush xml:id="br0">
      <inkml:brushProperty name="width" value="0.05" units="cm"/>
      <inkml:brushProperty name="height" value="0.05" units="cm"/>
    </inkml:brush>
  </inkml:definitions>
  <inkml:trace contextRef="#ctx0" brushRef="#br0">0 20 17108,'11'-9'1728,"10"3"-960,4 3-272,16 1 745,8 2-193,12 0-248,8 2-152,6 4-256,-1 3-120,-4 0-232,-2 2-120,-12-2-440,-7 2-320,-17-3 688,-10-1-136,-13-2-112</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2.163"/>
    </inkml:context>
    <inkml:brush xml:id="br0">
      <inkml:brushProperty name="width" value="0.05" units="cm"/>
      <inkml:brushProperty name="height" value="0.05" units="cm"/>
    </inkml:brush>
  </inkml:definitions>
  <inkml:trace contextRef="#ctx0" brushRef="#br0">1 105 16972,'7'-5'317,"1"0"1,-1 0 0,1 0-1,0 1 1,1 0 0,-1 1-1,1 0 1,0 0 0,13-2-1,5-2 391,19-8-349,0 3 0,1 2 0,1 2-1,60-2 1,-99 10-355,-1 0 0,1 1 0,-1 0 0,1 0 0,12 5 0,-18-5 0,1 1 0,0-1 0,0 1 0,-1 0 0,1 0 0,-1 0 0,0 1 0,0-1 0,0 1 0,0 0 0,0 0 0,0 0 0,-1 0 0,3 4 0,-1 0 29,-1 0 1,0 1-1,0-1 0,-1 1 0,0-1 0,0 1 0,-1 0 0,0 0 1,-1 0-1,0 14 0,-1 5 172,-11 50 0,5-41-212,-2 1 1,-1-1-1,-2-1 0,-21 43 1,21-62-384,12-23 133</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3.324"/>
    </inkml:context>
    <inkml:brush xml:id="br0">
      <inkml:brushProperty name="width" value="0.05" units="cm"/>
      <inkml:brushProperty name="height" value="0.05" units="cm"/>
    </inkml:brush>
  </inkml:definitions>
  <inkml:trace contextRef="#ctx0" brushRef="#br0">340 21 16396,'-1'-1'146,"0"-1"1,0 1 0,0 0 0,0-1 0,0 1 0,0 0 0,0 0 0,-1-1 0,1 1 0,0 0 0,-1 0 0,1 1 0,-1-1 0,1 0 0,-1 0 0,0 1 0,1-1 0,-4 0 0,1 1 40,1 0-1,-1-1 0,0 2 1,0-1-1,1 0 0,-1 1 0,0-1 1,-4 3-1,-3 0 228,0 2 1,1-1-1,0 1 1,-18 13-1,11-5-203,0 0 0,1 2 0,1 0 0,0 1 0,2 0 0,-1 1 0,2 1 0,0 0 0,-12 26 0,16-27-165,0 1 0,1 0 0,1 0 1,1 0-1,0 1 0,2-1 0,0 1 0,1 0 0,1 0 1,1 34-1,1-49-40,-1 0-1,1 0 1,0 0 0,0 0 0,0 0 0,1 0 0,-1 0 0,5 7-1,-5-9-2,0-1-1,0 0 0,0 1 1,1-1-1,-1 0 0,0 0 1,1 0-1,-1 0 0,1 0 1,-1 0-1,1 0 0,-1 0 1,1-1-1,-1 1 0,1-1 1,0 1-1,-1-1 0,1 1 1,0-1-1,0 0 0,-1 0 1,1 0-1,0 0 0,0 0 1,2-1-1,5-1 5,1 0 0,-1-1 0,1-1 0,-1 0 0,0 0 0,0 0 0,-1-1-1,9-7 1,67-54 17,-67 53-19,134-119 102,-144 123-68,-11 6-17,-12 4 8,15-1-28,-164 38 259,153-35-235,10-3-22,0 1 1,1-1 0,-1 1 0,0-1 0,0 1 0,1 0 0,-1 0-1,1-1 1,-1 1 0,1 0 0,-3 2 0,4-3-4,0 1 0,0-1 1,0 0-1,0 0 0,-1 1 1,1-1-1,0 0 0,0 1 1,0-1-1,0 0 0,0 0 1,0 1-1,0-1 1,0 0-1,0 1 0,0-1 1,0 0-1,0 0 0,1 1 1,-1-1-1,0 0 0,0 1 1,0-1-1,0 0 0,0 0 1,0 1-1,1-1 0,-1 0 1,0 0-1,0 0 0,0 1 1,1-1-1,-1 0 0,0 0 1,0 0-1,1 0 0,-1 1 1,0-1-1,5 2 4,-1 0-1,1 0 1,-1 0-1,1 0 1,-1-1 0,9 1-1,3 1-5,1 1-1,-1 1 0,0 0 1,-1 1-1,1 0 0,20 13 0,-27-14 3,-1 1 0,1 1 0,-1-1 0,0 1 0,-1 1 0,0-1 0,0 1 0,-1 1 0,0-1 0,0 1 0,6 13 0,3 20 28,-13-33-126,1-1 0,0 0 0,1 1 0,7 12 0,-8-20-504,-2-8 394,1-14 102,-2 19 43,0-35-226</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3.828"/>
    </inkml:context>
    <inkml:brush xml:id="br0">
      <inkml:brushProperty name="width" value="0.05" units="cm"/>
      <inkml:brushProperty name="height" value="0.05" units="cm"/>
    </inkml:brush>
  </inkml:definitions>
  <inkml:trace contextRef="#ctx0" brushRef="#br0">273 64 18132,'3'-11'1704,"5"17"-1096,-3 10-232,2 14 825,2 10-305,1 7-344,0 7-176,0 0-208,-1-2-48,-2-8-200,1-6-208,-5-13-392,-1-10-304,-7-10 768,-6-5-192,-4-11-137</inkml:trace>
  <inkml:trace contextRef="#ctx0" brushRef="#br0" timeOffset="1">1 225 14267,'0'-8'307,"0"0"-1,1 0 1,0 0-1,0 0 1,1 1 0,0-1-1,0 1 1,1-1-1,0 1 1,0 0 0,1 0-1,-1 0 1,2 0-1,-1 1 1,1-1 0,0 1-1,0 0 1,1 1-1,9-8 1,-5 4-1,0 1 1,1 0-1,1 0 1,-1 2-1,1-1 1,0 1-1,1 1 1,-1 0-1,1 1 1,23-5-1,-28 8-264,0 1 0,0-1-1,0 1 1,0 1-1,0-1 1,0 1 0,0 1-1,0-1 1,0 1-1,0 1 1,-1 0-1,1 0 1,-1 0 0,0 1-1,1 0 1,-2 0-1,1 1 1,-1 0 0,1 0-1,-1 0 1,-1 1-1,1 0 1,-1 0 0,0 0-1,0 1 1,-1 0-1,6 11 1,-3-4 29,-1 0-1,-1 0 1,0 1 0,0-1 0,-2 1-1,0 0 1,0 0 0,-2 0 0,0 0-1,-1 1 1,0-1 0,-1 0 0,-1 0-1,-3 15 1,-2-5 88,0-1 0,-2 0 0,-1 0 0,-1-1-1,-1-1 1,-1 0 0,0 0 0,-32 35 0,40-51-167,0-1 0,0 0 0,-1 0 0,0-1-1,-11 8 1,16-12-32,0 1 0,0 0 0,0-1 0,0 1 0,0-1 0,0 1 0,0-1-1,0 1 1,0-1 0,0 0 0,-1 0 0,1 0 0,0 1 0,0-1 0,0 0-1,0 0 1,-1 0 0,1-1 0,0 1 0,0 0 0,0 0 0,0-1 0,-1 1 0,1-1-1,0 1 1,0-1 0,0 1 0,0-1 0,0 1 0,0-1 0,0 0 0,1 0-1,-1 1 1,0-1 0,0 0 0,0 0 0,1 0 0,-1 0 0,0 0 0,1 0-1,-1 0 1,1 0 0,-1-3 0,-1-3-123,0 0 0,1 0 0,0-1 0,0 1 0,1 0 0,0-1 0,0 1 1,3-12-1,0-2-196,11-36 0,5 5-288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8.537"/>
    </inkml:context>
    <inkml:brush xml:id="br0">
      <inkml:brushProperty name="width" value="0.05" units="cm"/>
      <inkml:brushProperty name="height" value="0.05" units="cm"/>
    </inkml:brush>
  </inkml:definitions>
  <inkml:trace contextRef="#ctx0" brushRef="#br0">189 5 14843,'-1'-1'201,"-1"1"0,1-1 0,-1 0-1,1 1 1,-1-1 0,1 1 0,-1 0 0,0-1-1,1 1 1,-1 0 0,1 0 0,-1 0 0,0 0-1,1 1 1,-1-1 0,0 0 0,1 0-1,-1 1 1,1-1 0,-1 1 0,-1 1 0,-33 18 2135,35-19-1967,-11 6 539,0 2-1,-18 16 1,28-23-841,-1 1 1,0 0-1,1-1 1,0 1-1,0 0 1,0 1-1,0-1 1,0 0-1,1 1 1,-1-1-1,1 1 1,0-1-1,0 1 1,0-1-1,0 1 1,1 4-1,0-7-88,0 1-1,1 0 1,-1 0-1,1-1 1,0 1-1,-1-1 1,1 1-1,0-1 1,0 1-1,0-1 1,0 1-1,0-1 1,0 0-1,0 1 1,1-1-1,-1 0 1,0 0-1,1 0 1,-1 0-1,1 0 1,-1 0-1,1-1 1,3 2-1,43 14-831,-43-15 757,9 2-132,-5-1 109,1 0-1,0 0 1,-1 1-1,0 1 1,1-1-1,-1 1 1,0 1-1,-1 0 1,1 0-1,7 7 1,-15-11 147,0 0 0,0 0 0,0-1-1,0 1 1,0 0 0,-1 0 0,1 0 0,0 0 0,-1 0 0,1 0 0,-1 0 0,1 0 0,-1 0-1,0 1 1,1-1 0,-1 0 0,0 0 0,0 0 0,0 0 0,0 1 0,0-1 0,0 0 0,0 0-1,0 0 1,0 0 0,0 1 0,-1-1 0,1 0 0,-1 0 0,1 0 0,-1 0 0,1 0 0,-1 0-1,1 0 1,-1 0 0,0 0 0,0 0 0,1 0 0,-1 0 0,0-1 0,0 1 0,0 0 0,0 0-1,0-1 1,0 1 0,0-1 0,-2 1 0,-5 4 193,-1-1-1,1 0 1,-1 0-1,-13 3 1,9-5-347,1 1 0,-1-2 0,0 0 0,1 0 0,-1-1 0,0-1 0,0 0 1,1-1-1,-23-5 0,11-1-249</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4.291"/>
    </inkml:context>
    <inkml:brush xml:id="br0">
      <inkml:brushProperty name="width" value="0.05" units="cm"/>
      <inkml:brushProperty name="height" value="0.05" units="cm"/>
    </inkml:brush>
  </inkml:definitions>
  <inkml:trace contextRef="#ctx0" brushRef="#br0">157 76 15883,'3'-1'113,"-1"0"0,1 0-1,0 0 1,0 1 0,-1-1-1,1 1 1,0-1 0,0 1-1,0 0 1,0 0 0,0 0-1,-1 1 1,1-1 0,0 1-1,0-1 1,0 1 0,-1 0-1,1 0 1,0 0 0,-1 1-1,1-1 1,-1 0 0,1 1-1,-1 0 1,0 0 0,0-1-1,0 1 1,0 1 0,0-1-1,3 3 1,4 8 494,-1 1-1,0-1 1,-1 1-1,8 21 1,19 66 856,-18-50-1038,62 172-183,-78-223-286,0 0 0,0 0 0,1 0 0,-1 0 0,0 1 1,0-1-1,0 0 0,0 0 0,0 0 0,0 0 0,0 1 1,0-1-1,0 0 0,0 0 0,0 0 0,0 1 0,0-1 0,0 0 1,0 0-1,0 0 0,0 1 0,0-1 0,0 0 0,0 0 1,0 0-1,-1 0 0,1 1 0,0-1 0,0 0 0,0 0 1,0 0-1,0 0 0,0 1 0,-1-1 0,1 0 0,0 0 1,0 0-1,0 0 0,0 0 0,-1 0 0,-9-1-651,-16-11 557,22 9-61,-32-15-376,-11-7-195</inkml:trace>
  <inkml:trace contextRef="#ctx0" brushRef="#br0" timeOffset="1">2 246 14267,'-1'-11'473,"1"-1"1,0 1-1,1-1 0,0 1 1,0-1-1,1 1 0,4-13 0,-3 17-171,0 0 0,0 0-1,1 0 1,0 0-1,0 1 1,0-1 0,1 1-1,0 0 1,1 1-1,-1-1 1,10-7 0,-4 6-18,-1 0 1,1 1 0,0 0-1,1 1 1,-1 0-1,1 0 1,0 1 0,0 1-1,0 0 1,17-1 0,-18 3-212,-1 0 1,0 1-1,0 0 1,1 0-1,-1 1 1,0 1 0,0 0-1,0 0 1,0 1-1,0 0 1,-1 0-1,1 1 1,9 6 0,-16-8-58,0 0 0,0 0 0,0 0 0,0 1 1,-1-1-1,0 1 0,1-1 0,-1 1 1,0 0-1,0 0 0,0 0 0,0 0 0,-1 0 1,1 0-1,-1 1 0,0-1 0,1 5 1,-1-2 12,-1-1 0,1 1 0,-1 0 0,-1-1 1,1 1-1,-1-1 0,0 1 0,0-1 1,-1 1-1,-2 5 0,-2 4 49,-2 1 0,0-1 0,-1 0 0,0-1 0,-1 0 0,-14 15-1,17-21-365,-1 0-1,-1 0 0,0 0 0,0-1 0,0-1 0,-1 0 0,-11 6 0,23-12-179</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4.871"/>
    </inkml:context>
    <inkml:brush xml:id="br0">
      <inkml:brushProperty name="width" value="0.05" units="cm"/>
      <inkml:brushProperty name="height" value="0.05" units="cm"/>
    </inkml:brush>
  </inkml:definitions>
  <inkml:trace contextRef="#ctx0" brushRef="#br0">0 87 14723,'8'-62'2685,"-2"51"-1891,0 14 339,5 18 539,37 134 1335,-2-5-2216,-35-120-695,2-1-1,29 53 1,-30-66-172,-12-16 71,0 0-1,0 0 1,0 0-1,0 0 1,0 0-1,0 0 1,0 0 0,0-1-1,0 1 1,0 0-1,0 0 1,0 0 0,0 0-1,0 0 1,0 0-1,0 0 1,1 0-1,-1 0 1,0-1 0,0 1-1,0 0 1,0 0-1,0 0 1,0 0 0,0 0-1,0 0 1,1 0-1,-1 0 1,0 0-1,0 0 1,0 0 0,0 0-1,0 0 1,0 0-1,0 0 1,1 0-1,-1 0 1,0 0 0,0 0-1,0 0 1,0 0-1,0 0 1,0 0 0,0 0-1,1 0 1,-1 0-1,0 0 1,0 0-1,0 0 1,0 0 0,0 1-1,0-1 1,0 0-1,0 0 1,0 0 0,1 0-1,-1 0 1,0 0-1,0 0 1,0 0-1,0 1 1,0-1 0,0 0-1,0 0 1,0 0-1,0 0 1,0 0-1,-1-9-336,-5-8-164,-1 0-1,-1 1 0,0 0 1,-12-17-1,-3-7-402,7 12 325,0 0 274,2 0 0,0-1 0,2 0 0,-10-35 0,21 61 459,0 0 1,0 0-1,1-1 0,-1 1 0,1 0 0,0-1 0,0 1 0,0 0 0,0-1 0,1 1 0,-1 0 1,1 0-1,0-1 0,0 1 0,0 0 0,0 0 0,0 0 0,1 0 0,0 0 0,-1 0 0,1 1 1,0-1-1,0 0 0,1 1 0,-1-1 0,0 1 0,1 0 0,0 0 0,-1 0 0,1 0 0,0 1 1,0-1-1,0 1 0,3-2 0,4-2 93,57-26 1063,-60 29-1605,-1-1 0,1 1 1,0 1-1,0-1 0,-1 1 0,1 0 1,14 0-1,-21 1 284,0 0 0,0 0 0,1 0 1,-1 0-1,0 0 0,0 0 0,0 0 0,1 1 0,-1-1 0,0 0 1,0 0-1,0 0 0,0 0 0,1 0 0,-1 0 0,0 0 0,0 0 1,0 1-1,0-1 0,0 0 0,1 0 0,-1 0 0,0 0 0,0 1 1,0-1-1,0 0 0,0 0 0,0 0 0,0 1 0,0-1 0,0 0 1,0 0-1,0 0 0,0 1 0,0-1 0,0 0 0,0 0 0,0 0 1,0 1-1,0-1 0,0 0 0,0 0 0,0 0 0,0 0 0,0 1 1,0-1-1,0 0 0,0 0 0,0 0 0,0 1 0,-1-1 0,1 0 1,0 0-1,0 0 0,0 0 0,0 0 0,0 0 0,-1 1 0,1-1 1,0 0-1,0 0 0,-1 0 0,-9 14-677</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5.290"/>
    </inkml:context>
    <inkml:brush xml:id="br0">
      <inkml:brushProperty name="width" value="0.05" units="cm"/>
      <inkml:brushProperty name="height" value="0.05" units="cm"/>
    </inkml:brush>
  </inkml:definitions>
  <inkml:trace contextRef="#ctx0" brushRef="#br0">1 167 18644,'4'13'1848,"5"-13"-1127,2-5-273,9-10 832,0-7-184,4-4-512,1-1-360,-1-1-816,-1 1-472,-6 11 880,-3 3-232,-11 17-176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5.694"/>
    </inkml:context>
    <inkml:brush xml:id="br0">
      <inkml:brushProperty name="width" value="0.05" units="cm"/>
      <inkml:brushProperty name="height" value="0.05" units="cm"/>
    </inkml:brush>
  </inkml:definitions>
  <inkml:trace contextRef="#ctx0" brushRef="#br0">0 303 16932,'3'4'595,"-1"0"-288,0-1 0,1 0-1,-1 1 1,1-1-1,5 5 1,-7-8-236,0 1 1,0-1-1,0 1 0,0 0 1,0-1-1,0 0 0,0 1 1,0-1-1,0 0 0,0 1 1,0-1-1,0 0 0,0 0 1,0 0-1,0 0 1,0 0-1,1 0 0,-1 0 1,0 0-1,0 0 0,0-1 1,0 1-1,0 0 0,0-1 1,0 1-1,0-1 0,1 0 1,4-4-22,0 1 0,-1-1 1,0 0-1,1 0 1,-2 0-1,1-1 0,-1 0 1,0 0-1,0 0 1,-1 0-1,6-13 1,-2 0-659,0 0 0,-1 0 0,3-21 0,-5 16-442,-2 1 1,1-31 0,-1 81 2022,1-1 0,1 0 0,2 0 1,1 0-1,10 27 0,-15-48-768,0 0 0,0 0 1,0-1-1,0 1 0,5 5 1,-7-9-178,1 0 1,-1-1-1,1 1 1,-1-1 0,1 1-1,-1-1 1,1 1-1,0-1 1,-1 0 0,1 1-1,-1-1 1,1 1-1,0-1 1,-1 0-1,1 0 1,0 1 0,0-1-1,-1 0 1,1 0-1,0 0 1,0 0 0,-1 0-1,1 0 1,0 0-1,-1 0 1,1 0 0,0 0-1,0 0 1,-1-1-1,1 1 1,0 0 0,-1 0-1,1-1 1,0 1-1,-1-1 1,1 1 0,0 0-1,-1-1 1,1 1-1,-1-1 1,1 1 0,-1-1-1,1 0 1,-1 1-1,1-2 1,6-7 65,-1-1 1,-1 0-1,1 0 1,-2 0-1,1 0 0,3-17 1,5-9-15,-7 21-58,-5 10-20,0 1 1,1 0-1,-1 0 1,1-1-1,0 1 1,0 1-1,1-1 1,-1 0-1,1 0 1,0 1-1,0-1 1,0 1-1,4-4 0,-6 7-2,0 0 0,0-1 0,0 1 0,0 0 0,0 0 0,0 0 0,0 0 0,0 0 0,1 0 0,-1 0 0,0 0 0,0 0 0,0 0 0,0 1 0,0-1 0,-1 0 0,1 1 0,0-1 0,0 1 0,0-1 0,0 1 0,0-1 0,0 1 0,-1 0 0,1-1 0,0 1 0,0 0 0,-1 0 0,1-1 0,0 1 0,-1 0 0,1 0 0,-1 0 0,0 0 0,1 0 0,-1 0 0,1 1 0,15 42-5,-15-41 4,31 139 412,-32-142-405,0 0 0,0 0 0,0 0 1,-1 0-1,1-1 0,0 1 1,0 0-1,0 0 0,0 0 1,0 0-1,0 0 0,0 0 1,0 0-1,0 0 0,0-1 0,0 1 1,0 0-1,0 0 0,0 0 1,0 0-1,0 0 0,0 0 1,0 0-1,0-1 0,0 1 0,0 0 1,0 0-1,1 0 0,-1 0 1,0 0-1,0 0 0,0 0 1,0 0-1,0 0 0,0 0 1,0-1-1,0 1 0,0 0 0,0 0 1,0 0-1,1 0 0,-1 0 1,0 0-1,0 0 0,0 0 1,0 0-1,0 0 0,0 0 0,0 0 1,0 0-1,1 0 0,-1 0 1,0 0-1,0 0 0,0 0 1,0 0-1,0 0 0,0 0 1,0 0-1,0 0 0,1 0 0,-1 0 1,0 0-1,0 0 0,0 0 1,1-13 121,-1-1 1,0 0-1,-1 0 1,0 0-1,-5-14 1,-19-70 145,24 93-259,-5-12 12,1 0 0,-12-21 0,10 30-119,6 17-169,7 19-907,-6-26 1057,1-1 1,-1 1 0,1 0 0,0 0-1,0 0 1,-1-1 0,1 1 0,0 0 0,1-1-1,-1 1 1,0-1 0,0 0 0,1 1-1,-1-1 1,1 0 0,-1 0 0,1 0 0,0 0-1,1 1 1,9 2-590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6.225"/>
    </inkml:context>
    <inkml:brush xml:id="br0">
      <inkml:brushProperty name="width" value="0.05" units="cm"/>
      <inkml:brushProperty name="height" value="0.05" units="cm"/>
    </inkml:brush>
  </inkml:definitions>
  <inkml:trace contextRef="#ctx0" brushRef="#br0">55 177 19556,'-5'6'522,"-1"0"0,1 1-1,0 0 1,0 1 0,1-1-1,0 1 1,0-1 0,1 1 0,-5 15-1,7-16-340,-1-1-1,1 1 1,0 0-1,1 0 1,-1-1 0,1 1-1,0 0 1,1 0-1,0 0 1,0-1-1,1 1 1,3 11-1,-4-16-160,-1 0-1,1-1 0,0 1 0,0 0 0,0 0 1,1 0-1,-1-1 0,0 1 0,1 0 0,-1-1 0,1 1 1,-1-1-1,1 0 0,0 1 0,-1-1 0,1 0 0,0 0 1,0 0-1,0 0 0,0-1 0,0 1 0,0 0 0,0-1 1,0 1-1,0-1 0,0 0 0,0 0 0,0 0 1,1 0-1,-1 0 0,0 0 0,0 0 0,0-1 0,0 1 1,0-1-1,0 0 0,3-1 0,2-1-4,0 0-1,1-1 1,-2 0-1,1 0 0,0-1 1,-1 0-1,0 0 1,10-12-1,-11 12-6,-1 0-1,0 0 1,-1-1 0,1 1-1,-1-1 1,0 0-1,0 0 1,-1 0 0,0 0-1,0-1 1,0 1-1,-1-1 1,0 1 0,0-14-1,-1 16-8,0-1 0,-1 1 0,0-1-1,0 1 1,0-1 0,-1 1 0,1-1 0,-1 1-1,0 0 1,-1 0 0,1 0 0,0 0 0,-1 0 0,0 1-1,0-1 1,0 1 0,-1 0 0,1 0 0,-1 0 0,1 0-1,-1 1 1,-5-3 0,-3-1-244,1 1 0,-2 0 0,-22-6 0,2 2-1594,32 9 1725,1-1 0,-1 1 0,1 0 0,-1 0 0,0 0 0,1 0 0,-1-1 0,1 1 0,-1 0 0,1-1 1,-1 1-1,1 0 0,-1-1 0,1 1 0,-1 0 0,1-1 0,-1 1 0,1-1 0,0 1 0,-1-1 0,1 1 0,0-1 0,-1 0 0,1 1 1,0-1-1,0 1 0,-1-2 0,2 1-5,-1 0 0,0 0 0,0 0 0,1 0 0,-1 0 0,1 0 0,-1 1 0,1-1 0,-1 0 0,1 0-1,0 0 1,-1 1 0,1-1 0,0 0 0,1 0 0,35-23-1285,-34 23 1340,15-10 475,1 2 0,1 0 0,-1 2 1,1 0-1,0 1 0,41-7 0,-57 13-311,-1 0 0,0 0 0,0 0 0,1 0 0,-1 1 0,0-1 0,0 1 0,0 0 0,1 0 0,-1 0 0,0 0 0,0 0 0,0 1 0,-1-1 0,1 1 0,0 0 0,-1 0 0,1 0 0,-1 0 0,1 0 0,-1 1 0,0-1 0,0 1 0,0-1 0,0 1 0,-1 0 0,1 0 0,-1 0 0,1 0 0,-1 0 0,0 0 0,1 5 0,2 9 219,-1 0 0,-1 1-1,0 0 1,-2 29 0,0-41-259,-5 168 1827,5-174-1881,0 1 0,0-1 0,0 0 0,0 0 0,0 1 0,0-1 0,0 0 0,0 0 0,0 1 0,0-1 0,0 0 0,0 0 0,0 1 0,0-1 0,0 0 0,0 0 0,1 1 1,-1-1-1,0 0 0,0 0 0,0 0 0,0 1 0,1-1 0,-1 0 0,0 0 0,0 0 0,0 0 0,1 1 0,-1-1 0,0 0 0,0 0 0,1 0 0,-1 0 0,0 0 0,0 0 0,1 0 0,-1 0 0,0 0 0,0 0 0,1 0 0,-1 0 0,0 0 0,1 0 0,-1 0 0,0 0 0,0 0 0,1 0 0,-1 0 0,0 0 0,0 0 0,1 0 0,-1 0 0,0 0 0,0-1 0,0 1 0,1 0 0,-1 0 0,0 0 0,1-1 0,12-9 41,6-12-381,33-47-1,-29 36-555,-18 28 591,-1-1-1,1 0 0,-1-1 0,-1 1 1,1-1-1,-1 0 0,0 0 0,-1 0 0,0 0 1,0 0-1,0-1 0,-1 1 0,1-12 1,-7 0-680</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6.691"/>
    </inkml:context>
    <inkml:brush xml:id="br0">
      <inkml:brushProperty name="width" value="0.05" units="cm"/>
      <inkml:brushProperty name="height" value="0.05" units="cm"/>
    </inkml:brush>
  </inkml:definitions>
  <inkml:trace contextRef="#ctx0" brushRef="#br0">15 99 14011,'-13'9'1960,"12"-5"-991,1 1-433,6-10 2160,6 1-1543,7-7-753,0-1-440,1-5 1448,0-3-1288,2-3 0,1-1 32</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7.423"/>
    </inkml:context>
    <inkml:brush xml:id="br0">
      <inkml:brushProperty name="width" value="0.05" units="cm"/>
      <inkml:brushProperty name="height" value="0.05" units="cm"/>
    </inkml:brush>
  </inkml:definitions>
  <inkml:trace contextRef="#ctx0" brushRef="#br0">55 97 19908,'-3'1'215,"1"0"0,0 0 0,-1 1-1,1-1 1,0 1 0,-1-1 0,1 1-1,0 0 1,0 0 0,1 0 0,-1 0-1,0 0 1,1 1 0,-1-1 0,1 0-1,0 1 1,-1-1 0,1 1 0,0-1-1,1 1 1,-2 5 0,-2 7 197,2 0 0,-3 24 0,5-34-313,0-3-76,-2 16 185,0 0-1,2-1 0,0 1 0,1 0 0,5 27 0,-6-44-189,0 0 1,1-1 0,-1 1-1,0 0 1,0 0-1,1 0 1,-1 0-1,1-1 1,-1 1 0,1 0-1,-1 0 1,1-1-1,-1 1 1,1 0-1,0-1 1,-1 1 0,1-1-1,1 2 1,-1-2-9,-1 0 1,1 0 0,-1 0 0,1 0-1,-1 0 1,1 0 0,-1 0 0,1 0-1,-1 0 1,1 0 0,-1 0 0,1-1-1,-1 1 1,1 0 0,-1 0 0,1 0-1,-1-1 1,1 1 0,-1 0 0,1-1-1,-1 1 1,1-1 0,2-2 13,-1 0 0,1 0 0,-1 0 0,1 0 0,-1-1 0,0 1 0,1-4 0,9-23 3,12-52 0,-16 49-60,15-36 0,-23 69 33,0 0-1,0-1 1,0 1-1,1-1 1,-1 1-1,0-1 1,0 1-1,0 0 1,0-1-1,0 1 1,1 0 0,-1-1-1,0 1 1,0-1-1,1 1 1,-1 0-1,0 0 1,1-1-1,-1 1 1,0 0 0,1-1-1,-1 1 1,0 0-1,1 0 1,-1 0-1,1 0 1,-1-1-1,0 1 1,1 0-1,-1 0 1,1 0 0,6 11-19,2 30-10,-9-35 27,4 14 9,-4-13 1,1 1 1,1-1 0,-1 1 0,1-1-1,1 1 1,-1-1 0,1 0 0,7 11-1,-10-17-6,0-1-1,1 1 1,-1-1 0,0 0-1,1 1 1,-1-1-1,1 0 1,-1 1-1,1-1 1,-1 0-1,1 0 1,-1 1-1,1-1 1,0 0 0,-1 0-1,1 0 1,-1 0-1,1 0 1,-1 0-1,1 0 1,-1 0-1,1 0 1,0 0-1,-1 0 1,1 0 0,-1 0-1,1 0 1,-1 0-1,1-1 1,-1 1-1,1 0 1,-1 0-1,1-1 1,-1 1-1,1 0 1,-1-1 0,1 1-1,-1 0 1,1-1-1,-1 1 1,0-1-1,1 1 1,-1-1-1,0 1 1,0-1-1,1 0 1,16-28 30,-15 25-34,8-15-15,22-40-129,-29 55 122,-1 0 0,1 1 0,0-1 0,1 0 0,-1 1 0,0 0 0,1 0 0,0 0 0,0 0 0,0 0 0,4-1 0,-6 3 13,0 0 0,0 1 0,-1 0 0,1-1 0,0 1 0,0 0 0,0 0 0,-1 0 0,1 0 0,0 0 0,0 0 0,0 0 0,-1 1 0,1-1-1,0 1 1,0-1 0,-1 1 0,1 0 0,0-1 0,-1 1 0,1 0 0,-1 0 0,1 0 0,-1 0 0,1 1 0,-1-1 0,0 0 0,2 3 0,3 4 11,0 0 0,0 0 0,-1 1 1,4 10-1,0-2 61,-9-15-51,1-1 1,-1 0 0,1 1-1,0-1 1,-1 0 0,1 0-1,0 0 1,0 0 0,0 1 0,0-1-1,0 0 1,0 0 0,0-1-1,0 1 1,0 0 0,0 0 0,1 0-1,-1-1 1,0 1 0,0-1-1,1 1 1,-1-1 0,0 1-1,1-1 1,-1 0 0,1 0 0,-1 0-1,0 0 1,3 0 0,-2-1 6,1 0 1,-1-1 0,1 1 0,-1-1-1,0 1 1,0-1 0,0 0-1,0 0 1,0 0 0,0 0 0,0 0-1,-1-1 1,1 1 0,1-3-1,11-17 11,-1-1 0,-1-1 0,0 0 0,-2 0 0,11-40 0,-21 64-27,0 0 0,0-1 0,0 1-1,0 0 1,0-1 0,1 1 0,-1 0-1,0-1 1,0 1 0,0 0 0,0-1 0,0 1-1,0 0 1,0 0 0,0-1 0,0 1-1,0 0 1,-1-1 0,1 1 0,0 0-1,0-1 1,0 1 0,0 0 0,0 0 0,0-1-1,-1 1 1,1 0 0,0 0 0,0-1-1,0 1 1,-1 0 0,1 0 0,0-1-1,-1 1 1,-10 4 18,-8 13-1,17-13-12,1-1 0,-1 1 0,1-1 0,0 1 0,0 0 0,1-1 0,-1 1 0,1 0 0,0 7 0,3 36 152,-2-39-117,0-1 33,0 0 1,0 0-1,1-1 1,3 8-1,-5-13-57,0 0 0,1 0-1,-1 0 1,0 0 0,1 0-1,0-1 1,-1 1 0,1 0-1,-1 0 1,1 0 0,0-1-1,0 1 1,-1 0 0,1 0-1,0-1 1,0 1 0,0-1-1,0 1 1,0-1 0,0 1-1,0-1 1,0 0 0,0 1-1,0-1 1,0 0 0,0 0-1,0 0 1,0 0 0,0 0-1,0 0 1,0 0 0,0 0-1,2 0 1,14-4 66,25-8-14,-40 11-69,0 0 1,1 0-1,-1-1 1,0 1-1,0-1 0,0 1 1,0-1-1,0 0 1,0 0-1,-1 0 1,1 0-1,0 0 1,-1 0-1,2-3 1,-3 5-9,0 0 1,0-1-1,0 1 1,0 0-1,0 0 1,0-1-1,0 1 1,0 0-1,0 0 1,0 0-1,0-1 1,0 1-1,0 0 1,1 0-1,-1 0 1,0-1-1,0 1 1,0 0-1,0 0 1,0 0-1,1 0 1,-1-1 0,0 1-1,0 0 1,0 0-1,0 0 1,1 0-1,-1 0 1,0 0-1,0 0 1,1-1-1,-1 1 1,0 0-1,0 0 1,0 0-1,1 0 1,-1 0-1,0 0 1,0 0-1,1 0 1,-1 0-1,2 9 182,-3-4-745,1-18-1977,0 6 2082,1-1-167</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7.972"/>
    </inkml:context>
    <inkml:brush xml:id="br0">
      <inkml:brushProperty name="width" value="0.05" units="cm"/>
      <inkml:brushProperty name="height" value="0.05" units="cm"/>
    </inkml:brush>
  </inkml:definitions>
  <inkml:trace contextRef="#ctx0" brushRef="#br0">1 1026 15947,'7'-9'494,"0"1"0,1-1-1,0 1 1,0 1-1,1-1 1,0 1 0,17-9-1,73-33 1370,-80 40-1427,523-188 2922,-258 102-3173,-255 85-193,342-126-122,-10-19-65,-150 40 334,-185 99-334,-1-2 0,-1-1 0,-1-1 0,0 0-1,33-41 1,-56 60 166,1 0 0,0 0 1,0 0-1,-1 0 0,1 0 0,-1 0 0,1 0 0,-1-1 0,1 1 1,-1 0-1,0 0 0,1-1 0,-1 1 0,0 0 0,0 0 0,0-2 0,-2-9-320</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6.133"/>
    </inkml:context>
    <inkml:brush xml:id="br0">
      <inkml:brushProperty name="width" value="0.05" units="cm"/>
      <inkml:brushProperty name="height" value="0.05" units="cm"/>
    </inkml:brush>
  </inkml:definitions>
  <inkml:trace contextRef="#ctx0" brushRef="#br0">533 2927 13067,'-39'-6'1219,"28"6"-1041,0-1-1,-1-1 1,1 0-1,1-1 1,-1 0-1,0 0 0,1-1 1,-20-11-1,15 4-27,0-1-1,1 0 0,1-1 0,0-1 0,0 0 0,2-1 0,0 0 1,-16-29-1,2-5 143,-33-89 0,19 28-91,5-2-1,5-1 0,-19-151 0,40 190-14,5 0 1,2-1-1,18-145 1,-1 127 75,3 0 1,54-151-1,-58 203-182,2 1 0,2 0-1,1 2 1,3 0 0,0 1-1,3 2 1,0 0 0,3 2-1,1 1 1,1 2 0,1 0 0,2 3-1,1 0 1,1 3 0,67-36-1,-48 36 43,0 1 0,2 3 0,75-16 0,184-21 353,-32 7-144,-224 37-412,-1-2 0,0-3 0,-2-3 0,74-36-1,-121 51-150,0 0-1,-1 0 0,0 0 0,0-1 0,0-1 0,-1 0 0,0 0 0,-1 0 0,0-1 1,0 0-1,-1 0 0,0-1 0,-1 0 0,0 0 0,5-15 0,1-8-552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6.628"/>
    </inkml:context>
    <inkml:brush xml:id="br0">
      <inkml:brushProperty name="width" value="0.05" units="cm"/>
      <inkml:brushProperty name="height" value="0.05" units="cm"/>
    </inkml:brush>
  </inkml:definitions>
  <inkml:trace contextRef="#ctx0" brushRef="#br0">18 266 15947,'-1'0'66,"0"-1"0,0 1-1,0-1 1,0 1 0,0-1-1,0 1 1,0-1-1,1 1 1,-1-1 0,0 0-1,0 1 1,1-1 0,-1 0-1,0 0 1,1 0 0,-1 1-1,1-1 1,-1 0-1,1 0 1,-1 0 0,1 0-1,0 0 1,-1 0 0,1 0-1,0 0 1,0 0-1,0 0 1,0 0 0,0 0-1,0 0 1,0 0 0,0 0-1,0 0 1,0 0 0,0 0-1,1 0 1,-1 0-1,0 0 1,2-1 0,0-4 134,0 0 0,0 0 1,1 0-1,0 1 1,6-9-1,4-3 72,1 1-1,0 1 1,1 0 0,1 2-1,1-1 1,0 2 0,0 0-1,1 1 1,32-14 0,-34 18-256,0 0 1,0 2 0,1 0-1,0 0 1,0 2 0,0 0 0,1 1-1,-1 1 1,0 0 0,1 2-1,-1 0 1,19 3 0,-29-2-24,0-1 0,1 1 0,-1 1 0,0 0 0,0 0 0,0 0 0,-1 1 0,1 0 0,-1 0 0,0 0 0,0 1 0,0 0 0,0 0 0,6 9-1,-6-6 0,-1 0-1,0 0 0,-1 1 1,1 0-1,-2 0 0,1 0 1,-1 0-1,0 1 0,-1-1 0,1 11 1,-1 6-12,-1-1 0,-1 1 0,-2 0 0,0 0 0,-2 0 1,0-1-1,-13 38 0,7-30-156,-1-2 1,-2 0 0,0 0-1,-2-1 1,-35 51 0,28-55-29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9.001"/>
    </inkml:context>
    <inkml:brush xml:id="br0">
      <inkml:brushProperty name="width" value="0.05" units="cm"/>
      <inkml:brushProperty name="height" value="0.05" units="cm"/>
    </inkml:brush>
  </inkml:definitions>
  <inkml:trace contextRef="#ctx0" brushRef="#br0">132 0 16331,'-14'125'5055,"3"204"-1,11-326-5025,0 8 66,0 0 0,1 0-1,0 0 1,1 0 0,0 0 0,0-1-1,6 15 1,1-14 10,-9-11-107,1 0-1,-1 0 1,0 0 0,0 0-1,1 1 1,-1-1-1,0 0 1,0 0-1,1 0 1,-1 0-1,0 0 1,0 0-1,1 0 1,-1 0-1,0-1 1,0 1-1,1 0 1,-1 0-1,0 0 1,0 0 0,1 0-1,-1 0 1,0 0-1,0 0 1,0-1-1,1 1 1,-1 0-1,0 0 1,0 0-1,0-1 1,1 0-28,0 0 0,0-1-1,-1 1 1,1-1 0,0 1 0,-1-1 0,0 1 0,1-1-1,-1 0 1,0 1 0,0-1 0,0 1 0,0-4 0,-2-11-221,-1 0 1,0 0 0,-1 1-1,-1-1 1,0 1-1,-1 0 1,-11-18 0,3 7-97,-1 1 1,-2 0-1,-21-23 1,25 36 545,13 12-190,0 0-1,0 0 0,0 0 1,0 0-1,0 0 1,0 0-1,0 0 0,-1 0 1,1 0-1,0 0 1,0 0-1,0 0 0,0 0 1,0 1-1,0-1 1,0 0-1,0 0 0,0 0 1,-1 0-1,1 0 1,0 0-1,0 0 0,0 0 1,0 0-1,0 0 1,0 0-1,0 1 0,0-1 1,0 0-1,0 0 1,0 0-1,0 0 0,0 0 1,0 0-1,0 0 1,0 0-1,0 1 0,0-1 1,0 0-1,0 0 1,0 0-1,0 0 0,0 0 1,0 0-1,0 0 1,0 1-1,0-1 0,0 0 1,0 0-1,0 0 1,0 0-1,0 0 0,0 0 1,0 0-1,0 0 1,0 0-1,0 1 0,1 1 75,0 0 1,0 1-1,0-1 0,1 0 0,-1 0 0,0 0 0,1 0 0,-1 0 1,4 3-1,5 2 15,-1 0-1,1-1 1,0 0 0,1 0 0,0-2 0,-1 1 0,1-1-1,1-1 1,-1 0 0,15 2 0,15 0-700,63 0 1,-63-3 258</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7.669"/>
    </inkml:context>
    <inkml:brush xml:id="br0">
      <inkml:brushProperty name="width" value="0.05" units="cm"/>
      <inkml:brushProperty name="height" value="0.05" units="cm"/>
    </inkml:brush>
  </inkml:definitions>
  <inkml:trace contextRef="#ctx0" brushRef="#br0">73 175 16548,'5'-7'854,"-1"-1"0,0 0 0,3-12 0,-6 18-684,0 1-1,-1-1 1,1 0 0,-1 1 0,1-1 0,-1 0-1,0 0 1,0 1 0,0-1 0,0 0-1,0 0 1,0 0 0,0 1 0,-1-1 0,1 0-1,-1 0 1,1 1 0,-1-1 0,1 0-1,-1 1 1,0-1 0,0 1 0,-2-3-1,2 3-117,0 1-1,0-1 0,0 1 0,0 0 1,1-1-1,-1 1 0,0 0 0,0 0 0,0 0 1,0 0-1,0 0 0,0 0 0,0 0 0,0 0 1,0 0-1,0 0 0,0 1 0,0-1 1,0 0-1,0 1 0,0-1 0,0 0 0,0 1 1,0-1-1,1 1 0,-1 0 0,0-1 0,0 1 1,1-1-1,-1 1 0,0 0 0,1 0 1,-2 1-1,-22 30 397,19-21-407,0 0-1,0 1 0,1 0 1,0 0-1,1 0 0,1 0 0,0 1 1,1-1-1,0 1 0,0-1 1,2 1-1,1 13 0,-2-23-30,0-1-1,1 1 0,0-1 1,-1 0-1,1 1 0,0-1 0,0 0 1,0 0-1,0 1 0,0-1 1,1 0-1,2 3 0,-3-4 8,0 0-1,0-1 0,0 1 1,0 0-1,0-1 1,0 1-1,0-1 0,0 1 1,0-1-1,0 0 1,0 1-1,0-1 0,1 0 1,-1 0-1,0 1 1,0-1-1,0 0 0,1 0 1,0-1-1,2 0 30,-1 0 0,1 0 0,-1 0 0,1-1 0,-1 0 0,1 0 0,-1 0 0,0 0 0,0 0-1,0 0 1,0-1 0,0 0 0,-1 1 0,3-5 0,5-6 93,0-1 1,-2 0-1,1 0 1,-2-1-1,0 0 0,-1-1 1,0 1-1,-2-1 1,1 0-1,-2-1 0,0 1 1,-1-1-1,-1 1 1,-2-33-1,1 45-119,-1 1 0,1-1 0,-1 1 0,0 0 0,0 0 0,-1-1-1,1 1 1,-1 0 0,-2-4 0,4 6-16,-1 1 0,1-1 0,-1 1 0,1-1 0,-1 1 0,1 0 0,-1-1-1,1 1 1,-1-1 0,1 1 0,-1 0 0,0-1 0,1 1 0,-1 0 0,1 0 0,-1 0 0,0-1-1,1 1 1,-1 0 0,-1 0 0,1 0-2,0 1 1,0-1-1,0 0 0,0 1 0,0-1 1,0 1-1,1-1 0,-1 1 0,0 0 1,0-1-1,0 1 0,1 0 1,-1 0-1,0-1 0,1 1 0,-1 0 1,0 0-1,0 1 0,-1 2-2,0 1 0,0 0-1,0 0 1,1 0 0,-1 0 0,1 0 0,0 1-1,1-1 1,-1 0 0,1 0 0,0 1 0,1-1-1,-1 0 1,1 0 0,2 9 0,-3-11-2,1 0 0,0 0 1,0-1-1,0 1 1,0 0-1,0 0 0,0-1 1,1 1-1,-1-1 0,1 1 1,-1-1-1,1 0 1,0 1-1,0-1 0,0 0 1,1 0-1,-1 0 1,0-1-1,1 1 0,-1 0 1,1-1-1,-1 0 0,1 0 1,0 1-1,0-2 1,-1 1-1,1 0 0,0 0 1,4-1-1,0 0-43,-1 0 0,1-1 0,-1-1-1,1 1 1,-1-1 0,0 0 0,0 0 0,8-4 0,46-30-2054,-46 27 1135,0 0 0,1 1 0,19-8 0,-24 12-115</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8.430"/>
    </inkml:context>
    <inkml:brush xml:id="br0">
      <inkml:brushProperty name="width" value="0.05" units="cm"/>
      <inkml:brushProperty name="height" value="0.05" units="cm"/>
    </inkml:brush>
  </inkml:definitions>
  <inkml:trace contextRef="#ctx0" brushRef="#br0">18 17 16756,'1'-5'284,"0"-7"1634,0 19-58,0 13-1017,2 41 468,21 246 1716,-19-273-2817,22 129 575,-20-134-668,0 0 0,2-1 0,19 40 0,-11-41 31,-17-27-143,1 0 1,-1 1-1,0-1 0,0 0 1,0 0-1,0 0 1,1 1-1,-1-1 0,0 0 1,0 0-1,1 0 1,-1 0-1,0 1 0,0-1 1,1 0-1,-1 0 1,0 0-1,0 0 0,1 0 1,-1 0-1,0 0 0,0 0 1,1 0-1,-1 0 1,0 0-1,1 0 0,-1 0 1,0 0-1,0 0 1,1 0-1,-1 0 0,1-1 8,-1 0 0,1 0 0,-1 0 0,0 0 0,1 1 0,-1-1 0,0 0 0,0 0-1,0 0 1,0 0 0,1 0 0,-1 0 0,-1 0 0,1 0 0,0-1 0,-1-15 79,-2 0 0,1 0 1,-2 0-1,-7-19 0,-27-64 101,29 79-166,-75-155-92,83 176 60,0-1 1,0 0-1,1 0 0,-1 0 1,1 0-1,-1 0 1,1 0-1,-1 0 0,1 0 1,0 0-1,0 0 0,-1 0 1,1 0-1,0 0 1,0 0-1,0 0 0,0 0 1,0 0-1,0 0 1,0-2-1,1 3-1,0-1-1,0 1 1,0-1 0,0 1 0,0 0-1,0 0 1,0 0 0,0-1 0,0 1-1,0 0 1,0 0 0,0 0 0,0 0-1,0 1 1,1-1 0,20 0-36,-15-2 36,0 0-1,0 0 1,0-1 0,0 0-1,0 0 1,0 0 0,-1-1-1,0 0 1,0-1 0,0 1-1,0-1 1,-1 0 0,0-1-1,0 1 1,0-1 0,-1 0-1,7-11 1,2-4-2,-1-2 1,-2 1-1,16-47 1,-22 60 6,-2 2 3,1-1-1,-1 1 1,0-1 0,0 1 0,-1-1 0,0 0 0,0-9-1,-7 31-25,3 19 67,1 0 1,1 0-1,2 0 0,2 0 0,7 39 0,-6-46 55,13 41-1,-15-61-72,1 1 0,-1-1 0,1 0 0,0 1-1,1-2 1,-1 1 0,1 0 0,0-1 0,1 1 0,-1-1 0,10 7 0,-12-10-16,0-1 0,0 1 0,0-1 0,0 0 0,0 0 0,0 0 0,0 0 1,1 0-1,-1 0 0,0-1 0,1 1 0,-1-1 0,1 1 0,-1-1 1,0 0-1,1 0 0,-1 0 0,1 0 0,-1-1 0,1 1 0,2-2 1,-1 1 0,-1-1 0,1 0 1,-1 0-1,1 0 0,-1-1 1,0 1-1,0-1 1,0 0-1,0 0 0,-1 0 1,5-6-1,1-4 15,0-1-1,-1 0 0,0 0 1,-1 0-1,6-24 1,-8 25-13,0-1 1,-1 0-1,0 1 0,-1-1 1,-1-1-1,0 1 1,-1 0-1,-3-24 1,-2 26-5,0 18 15,0 23 23,5-19-24,0 1 1,0 0 0,1-1-1,1 1 1,-1-1-1,2 0 1,-1 1-1,2-1 1,3 10-1,-4-15-14,0 0 0,0 0 1,1 0-1,0 0 0,-1 0 0,1-1 0,1 0 0,-1 0 1,1 0-1,-1 0 0,1 0 0,0-1 0,1 0 0,-1 0 1,0-1-1,1 0 0,7 3 0,-6-3-147,1 0-1,-1 0 1,1-1-1,-1 0 1,1-1-1,0 1 1,-1-1 0,13-2-1,-17 2-9,-1-1 0,1 1 0,-1-1 0,1 0-1,0 0 1,-1 0 0,1 0 0,-1 0 0,0-1 0,1 1 0,-1-1 0,0 1-1,0-1 1,0 0 0,0 0 0,0 0 0,0 0 0,0 0 0,-1 0 0,1-1-1,-1 1 1,0 0 0,0-1 0,0 1 0,0-1 0,0 0 0,1-3 0,0-26-674,-1-4-228</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8.910"/>
    </inkml:context>
    <inkml:brush xml:id="br0">
      <inkml:brushProperty name="width" value="0.05" units="cm"/>
      <inkml:brushProperty name="height" value="0.05" units="cm"/>
    </inkml:brush>
  </inkml:definitions>
  <inkml:trace contextRef="#ctx0" brushRef="#br0">57 16 17364,'-21'-11'2256,"2"7"-1400,10 4-360,3 4 1241,5 4-529,1 1-328,6 2-880,3 0-520,5-2 472,-1 0-104,7-1-128</inkml:trace>
  <inkml:trace contextRef="#ctx0" brushRef="#br0" timeOffset="1">494 65 16540,'-1'-1'278,"0"1"-1,0-1 1,0 0 0,0 0 0,0 1 0,0-1 0,0 1 0,0-1 0,0 1 0,0-1 0,0 1 0,0 0 0,-1 0 0,1-1 0,0 1 0,0 0 0,0 0 0,0 0 0,0 0 0,-1 0 0,1 0 0,0 1 0,-2-1 0,0 1-14,0-1 1,0 1-1,0 0 1,0 0-1,0 0 1,0 0-1,0 0 0,-2 2 1,1 1-210,0 0 1,0 1-1,0-1 0,1 1 1,-1 0-1,1 0 0,0 0 1,1 0-1,-1 1 0,1-1 1,0 0-1,1 1 1,-1 0-1,1-1 0,0 1 1,0 7-1,0-6-43,1-1 1,0 0-1,0 1 0,1-1 1,-1 1-1,1-1 0,1 0 0,-1 0 1,1 1-1,0-1 0,1 0 1,-1 0-1,1-1 0,6 10 0,-8-14-73,1 1 0,-1 0-1,1-1 1,0 1-1,-1-1 1,1 1-1,0-1 1,0 0-1,0 0 1,0 1 0,0-2-1,0 1 1,1 0-1,-1 0 1,0-1-1,0 1 1,1-1 0,-1 0-1,0 1 1,0-1-1,1 0 1,-1 0-1,0-1 1,1 1 0,-1 0-1,0-1 1,0 0-1,0 1 1,1-1-1,-1 0 1,0 0 0,0 0-1,2-2 1,6-3-224,0 0 1,-1-1-1,0-1 1,0 1-1,7-10 1,12-12-448</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9.388"/>
    </inkml:context>
    <inkml:brush xml:id="br0">
      <inkml:brushProperty name="width" value="0.05" units="cm"/>
      <inkml:brushProperty name="height" value="0.05" units="cm"/>
    </inkml:brush>
  </inkml:definitions>
  <inkml:trace contextRef="#ctx0" brushRef="#br0">40 224 20236,'-14'25'1945,"2"5"-1289,0 1-272,10 1 832,7-1-288,13-4-367,8-2-201,5-10-360,2-1-176,1-8-345,-2-3-199,-6-5-360,-6-5-208,-11-12 832,-6-4-256,-3-7-89</inkml:trace>
  <inkml:trace contextRef="#ctx0" brushRef="#br0" timeOffset="1">52 4 19060,'-18'-3'2025,"4"6"-1233,3 4-304,8 3 1104,5 2-368,7-2-607,3 3-337,11-3-833,2 1-463,4 0 848,3 0-208,6-1-152</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9.824"/>
    </inkml:context>
    <inkml:brush xml:id="br0">
      <inkml:brushProperty name="width" value="0.05" units="cm"/>
      <inkml:brushProperty name="height" value="0.05" units="cm"/>
    </inkml:brush>
  </inkml:definitions>
  <inkml:trace contextRef="#ctx0" brushRef="#br0">120 451 17380,'-6'1'381,"0"0"1,0 0-1,0 0 0,0 1 1,0-1-1,0 2 1,1-1-1,-1 1 0,1-1 1,-1 1-1,1 1 1,0-1-1,-9 9 1,12-10-284,-1 0 0,0 1 0,1-1 0,0 1 0,-1-1 0,1 1 0,0 0 1,0 0-1,1 0 0,-1 0 0,1 1 0,-1-1 0,1 0 0,0 1 0,0-1 1,1 0-1,-1 1 0,1-1 0,-1 1 0,1-1 0,0 1 0,1-1 0,-1 1 0,0-1 1,2 6-1,-1-7-68,0 0 0,0 0 0,-1-1 0,1 1 0,0 0-1,1 0 1,-1-1 0,0 1 0,0-1 0,1 1 0,-1-1 0,1 1 0,-1-1 0,1 0 0,0 0 0,-1 0 0,1 0 0,0 0 0,3 1 0,-1-1-2,0 0-1,0-1 1,-1 1-1,1-1 1,0 0 0,0 0-1,0 0 1,-1-1 0,9-1-1,-2-1-4,1 0-1,-1-1 0,0 0 0,0-1 0,-1 0 0,15-10 1,-8 4-3,-2-2 1,1 0-1,-2-1 1,16-20-1,-21 24-26,0 0 0,-1-1 0,0-1 0,-1 1 0,-1-1 0,0 0 0,5-16 0,-10 16-55,-6 15 19,-8 19 27,12-17 32,0 0 0,1 1 0,0-1 1,-1 1-1,2 0 0,-1 0 1,1-1-1,0 1 0,0 0 0,0-1 1,2 10-1,-1-13-1,-1 1 0,1-1 1,0 0-1,0 0 0,0 0 0,0 0 0,1 1 0,-1-2 0,0 1 1,1 0-1,-1 0 0,1 0 0,0-1 0,0 1 0,-1 0 0,1-1 1,0 0-1,0 0 0,1 1 0,-1-1 0,0 0 0,0-1 1,0 1-1,1 0 0,-1-1 0,0 1 0,1-1 0,-1 1 0,0-1 1,4 0-1,4-1 24,-1 0 1,0 0 0,0-1-1,0 0 1,0 0 0,0-1-1,-1 0 1,1-1-1,-1 0 1,0 0 0,14-10-1,-6 2 10,-1 1 0,-1-2-1,0 0 1,21-25 0,-21 19-60,-2 0 1,0-1 0,-1 0-1,-1 0 1,-1-1-1,0-1 1,-2 1-1,-1-1 1,-1-1 0,0 1-1,-2-1 1,1-27-1,-4 42-14,0 1-1,-1-1 0,0 1 1,0 0-1,0-1 0,-4-7 1,5 14 18,0 0 1,-1 0-1,1 0 1,-1 0 0,1 0-1,-1 0 1,0 0-1,1 0 1,-1 0 0,0 0-1,1 1 1,-1-1-1,0 0 1,0 0-1,0 1 1,0-1 0,0 1-1,0-1 1,-1 0-1,1 1 0,0 0 1,-1 0-1,1 0 0,0 0 0,0 1 0,0-1 0,0 0 0,-1 1 0,1-1 1,0 1-1,0-1 0,0 1 0,0-1 0,0 1 0,0 0 0,0-1 0,0 1 1,0 0-1,1 0 0,-1 0 0,0 0 0,-1 1 0,-3 5-2,1 0-1,-1 0 0,1 1 1,0-1-1,1 1 1,0 0-1,0 0 0,1 0 1,-2 9-1,0 5 9,1 0 1,-1 30-1,3-41-68,2 0 0,-1 0-1,1 1 1,1-1 0,0 0 0,1 0 0,0 0 0,0-1 0,1 1 0,1-1 0,10 18 0,-10-20-22,0-1 1,1 0 0,0 0 0,1 0 0,0-1-1,0 0 1,0 0 0,1-1 0,-1 0 0,1 0-1,1-1 1,-1 0 0,0 0 0,17 4 0,28 2-329</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0.550"/>
    </inkml:context>
    <inkml:brush xml:id="br0">
      <inkml:brushProperty name="width" value="0.05" units="cm"/>
      <inkml:brushProperty name="height" value="0.05" units="cm"/>
    </inkml:brush>
  </inkml:definitions>
  <inkml:trace contextRef="#ctx0" brushRef="#br0">0 193 19724,'8'25'1848,"-1"-1"1,7 52-1,-3-16-243,-7-38-1135,11 40 446,-14-58-847,0 1-1,1-1 0,0 0 0,0 0 1,0 0-1,1 0 0,-1 0 1,1 0-1,0-1 0,5 6 1,-7-8-59,1 0 1,-1 0-1,0 0 1,1-1 0,-1 1-1,1-1 1,-1 1-1,0-1 1,1 1 0,-1-1-1,1 0 1,0 0-1,-1 0 1,1 1 0,-1-2-1,1 1 1,-1 0-1,1 0 1,-1 0 0,1-1-1,-1 1 1,1-1-1,-1 1 1,1-1 0,-1 0-1,0 1 1,1-1 0,-1 0-1,0 0 1,0 0-1,1 0 1,-1 0 0,0 0-1,1-2 1,4-3-14,0-1 0,-1 1 0,0-1 1,8-14-1,6-19-200,-1-1 0,-2 0 0,19-81 0,-30 110 6,-3 20 142,-3 31 155,1-25-54,0-12-32,2 44 178,-2-43-169,1-1 0,-1 1 0,1 0 0,0-1-1,-1 1 1,1-1 0,0 1 0,0-1 0,1 0-1,-1 1 1,0-1 0,1 0 0,0 0 0,2 3 0,-3-5-15,0 1 1,0 0-1,0-1 1,0 0 0,0 1-1,0-1 1,1 0-1,-1 1 1,0-1-1,0 0 1,0 0 0,0 0-1,1 0 1,-1 0-1,0 0 1,0 0 0,0-1-1,0 1 1,1 0-1,-1-1 1,0 1 0,0-1-1,0 1 1,0-1-1,0 1 1,0-1 0,0 0-1,0 1 1,0-1-1,-1 0 1,1 0 0,1-1-1,24-30 50,-10 6-111,15-35 0,-15 27-82,-16 35 131,0-1 1,0 0-1,0 0 1,0 1-1,0-1 1,1 0-1,-1 0 1,0 1-1,0-1 0,0 0 1,0 0-1,0 0 1,1 1-1,-1-1 1,0 0-1,0 0 1,0 0-1,1 1 1,-1-1-1,0 0 1,0 0-1,1 0 1,-1 0-1,0 0 1,0 0-1,1 0 1,-1 0-1,0 0 1,0 1-1,1-1 1,-1 0-1,0 0 1,0 0-1,1 0 1,-1-1-1,0 1 1,0 0-1,1 0 1,-1 0-1,0 0 1,0 0-1,1 0 1,-1 0-1,0 0 1,0 0-1,1-1 1,-1 1-1,0 0 1,0 0-1,0 0 1,1 0-1,-1-1 1,0 1-1,0 0 1,0 0-1,0-1 1,0 1-1,1 0 1,-1 0-1,0-1 1,0 1-1,0 0 1,0 0-1,0-1 1,6 31-11,-4-20 34,-1-7-5,0 1 1,0-1-1,0 0 0,0 1 1,0-1-1,1 0 0,0 0 0,0 0 1,0 0-1,0 0 0,0 0 0,0 0 1,1-1-1,-1 1 0,1-1 1,0 1-1,4 1 0,-4-2 2,0-1 0,0 0 0,1 0-1,-1 0 1,1-1 0,-1 1 0,1-1 0,-1 0 0,1 0-1,-1 0 1,1 0 0,-1 0 0,1-1 0,-1 0 0,1 0-1,-1 0 1,0 0 0,4-2 0,11-6 8,0 0 0,-1-2 0,0 0 0,-1-1 0,24-21 0,22-18-60,-59 49 29,-1 1 1,0-1 0,1 1 0,-1-1-1,1 1 1,0 0 0,-1 0-1,1 0 1,0 0 0,0 0 0,0 1-1,3-1 1,-4 1 3,-1 0 0,1 1 1,-1-1-1,0 0 0,1 1 0,-1 0 0,0-1 0,0 1 1,1 0-1,-1-1 0,0 1 0,0 0 0,0 0 0,0 0 1,0 0-1,0 0 0,0 0 0,0 0 0,0 0 1,-1 0-1,1 1 0,0-1 0,-1 0 0,1 0 0,0 3 1,0 0 3,1 0 1,0 0-1,0 0 0,0 0 1,1 0-1,-1 0 1,1-1-1,0 0 1,0 1-1,0-1 1,1 0-1,5 4 0,-6-6-3,0 1-1,0-1 0,0 0 0,0 1 0,1-2 0,-1 1 0,0 0 0,1-1 0,-1 1 0,1-1 0,-1 0 0,1 0 0,-1 0 0,0-1 0,1 1 0,5-3 0,12-3-260,-1-1 0,0-1 0,-1-1-1,1-1 1,27-19 0,84-72-7161,-101 73 5384,-12 13 952</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003"/>
    </inkml:context>
    <inkml:brush xml:id="br0">
      <inkml:brushProperty name="width" value="0.05" units="cm"/>
      <inkml:brushProperty name="height" value="0.05" units="cm"/>
    </inkml:brush>
  </inkml:definitions>
  <inkml:trace contextRef="#ctx0" brushRef="#br0">93 32 17812,'0'-2'170,"-13"-22"1915,12 24-2025,1-1 0,-1 1-1,1-1 1,-1 1 0,0 0-1,1-1 1,-1 1 0,1-1 0,-1 1-1,0 0 1,1 0 0,-1-1-1,0 1 1,0 0 0,1 0-1,-1 0 1,0 0 0,1 0-1,-1 0 1,0 0 0,0 0-1,1 0 1,-1 0 0,0 0 0,0 0-1,1 1 1,-1-1 0,0 0-1,1 0 1,-1 1 0,0-1-1,1 1 1,-1-1 0,1 0-1,-1 1 1,1-1 0,-2 2-1,-2 2 362,0 0-1,0 1 0,0 0 0,0 0 0,1 0 1,0 0-1,0 1 0,0-1 0,1 1 0,0 0 1,0-1-1,-2 9 0,0 5 77,1-1 1,-2 35-1,5-45-413,0-1 0,0 1-1,1-1 1,0 1 0,0-1-1,1 0 1,0 1 0,0-1-1,1 0 1,4 8 0,-5-11-97,1 1 0,0-1 0,0 0 1,1 0-1,-1 0 0,1 0 0,0 0 0,0-1 1,0 0-1,0 0 0,1 0 0,-1 0 1,1-1-1,0 0 0,7 3 0,4-1-357,0 0-1,0-2 0,1 0 0,-1 0 0,31-3 0,-23 1-540,32 3-1,-54-3 883,-1 0 0,0 0 1,0 0-1,1 0 0,-1 1 1,0-1-1,0 0 1,1 1-1,-1-1 0,0 1 1,0-1-1,0 1 0,0-1 1,1 1-1,-1 0 1,0 0-1,0 0 0,0-1 1,-1 1-1,1 0 1,0 0-1,0 0 0,0 0 1,0 2-1,0-1 50,-1-1 0,0 1 0,0-1-1,0 1 1,0 0 0,-1-1 0,1 1 0,0-1 0,-1 1 0,1-1 0,-1 1-1,1-1 1,-1 0 0,0 1 0,0-1 0,-1 3 0,-5 5 278,0-1 0,-1 1 0,1-1 0,-12 8 0,6-5 156,0-1 0,-18 9 0,28-17-443,0 0 0,-1 0 1,1 0-1,-1-1 0,0 1 0,1-1 1,-1 0-1,0 0 0,0-1 0,1 1 1,-1-1-1,0 1 0,0-1 0,0-1 1,-6 0-1,10 1-81,-1 0 0,1 0 0,-1 0 0,0 0 0,1-1 0,-1 1 0,1 0-1,-1-1 1,1 1 0,-1 0 0,1-1 0,-1 1 0,1-1 0,0 1 0,-1 0 0,1-1 0,0 1 0,-1-1 0,1 1 0,0-1 0,-1 1 0,1-1 0,0 0 0,0 1 0,0-1 0,0 1 0,-1-1 0,1 1 0,0-1 0,0 0 0,0 0 0,1-1-100,-1-1 0,1 1 1,-1 0-1,1 0 1,0 0-1,0 0 1,0 0-1,2-4 1,3-3-329,1 0 0,13-14 0,10-5-566</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390"/>
    </inkml:context>
    <inkml:brush xml:id="br0">
      <inkml:brushProperty name="width" value="0.05" units="cm"/>
      <inkml:brushProperty name="height" value="0.05" units="cm"/>
    </inkml:brush>
  </inkml:definitions>
  <inkml:trace contextRef="#ctx0" brushRef="#br0">128 298 16339,'17'-9'2757,"-13"5"-1027,-14 3 654,-4 3-1443,0 0-1,1 1 1,-18 6-1,26-8-893,0 1-1,0 0 1,0 1-1,1-1 1,-1 1-1,1 0 1,0 0-1,0 0 1,0 1-1,0-1 1,0 1-1,-3 5 1,6-8-45,0-1 1,1 1 0,-1 0-1,1 0 1,-1-1 0,1 1-1,0 0 1,-1 0 0,1 0-1,0 0 1,-1-1 0,1 1 0,0 0-1,0 0 1,0 0 0,0 0-1,0 0 1,0 0 0,0 0-1,0 0 1,0 0 0,0-1-1,1 1 1,-1 0 0,0 0 0,1 1-1,0-1-3,0 1 0,0-1 1,1 0-1,-1 0 0,0 0 0,1 0 0,-1 0 0,1 0 0,-1-1 0,1 1 0,-1 0 0,1-1 1,2 1-1,7 2-40,1-1 0,-1-1 0,16 0-1,-22-1 15,246-2-680,-178 0 665,-70 2 86,-1 0 0,0 0-1,1 0 1,-1 0 0,0-1-1,0 1 1,1 0 0,-1-1-1,0 0 1,0 1 0,0-1-1,0 0 1,1 0 0,1-2-1,-3 2 27,0-1 0,0 0 1,-1 0-1,1 1 0,0-1 0,-1 0 0,1 0 0,-1 0 0,1 0 1,-1 0-1,0 0 0,0 0 0,0 0 0,0 0 0,0 0 0,-1-2 0,0-34 360,5-61-1,-2 84-431,1 0 0,0 0 0,0 1 0,2-1 0,0 1 0,0 0 0,9-15 0,-12 26-51,0-1-1,1 0 0,0 1 1,0-1-1,0 1 1,0 0-1,0 0 0,1 0 1,-1 1-1,1-1 0,0 1 1,0 0-1,0 0 0,6-2 1,4 0-69,0 0 0,0 1 0,16-2 0,-4 2 101,7-3-246</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935"/>
    </inkml:context>
    <inkml:brush xml:id="br0">
      <inkml:brushProperty name="width" value="0.05" units="cm"/>
      <inkml:brushProperty name="height" value="0.05" units="cm"/>
    </inkml:brush>
  </inkml:definitions>
  <inkml:trace contextRef="#ctx0" brushRef="#br0">2 523 17892,'0'-3'215,"-1"-1"-1,1 0 1,0 1 0,0-1-1,0 1 1,0-1 0,1 0-1,-1 1 1,1-1 0,0 1-1,0-1 1,0 1 0,0-1-1,1 1 1,2-5 0,-1 2 64,10-21 604,0 1 1,2 0-1,28-36 1,-35 51-745,1 0 0,0 1 1,1 0-1,0 1 1,0 0-1,1 0 0,1 1 1,-1 1-1,25-12 1,-32 17-118,-1 1 1,1 0-1,0 0 1,0 0 0,0 0-1,-1 1 1,1-1 0,0 1-1,0 0 1,0 0-1,0 1 1,0-1 0,0 1-1,0 0 1,0 0-1,-1 0 1,1 0 0,0 1-1,-1 0 1,1-1-1,-1 1 1,1 0 0,3 4-1,5 5 45,-1 0 0,-1 0 0,0 1 0,15 24 0,-17-24-4,1 0 0,0-1-1,0 0 1,18 16 0,-23-24-46,-1-1 1,0 0 0,1 0 0,-1-1 0,1 1 0,0-1 0,0 0 0,-1 1 0,1-2-1,0 1 1,0 0 0,0-1 0,0 0 0,0 0 0,0 0 0,0 0 0,0-1 0,-1 1 0,1-1-1,0 0 1,0 0 0,0-1 0,-1 1 0,1-1 0,-1 0 0,1 0 0,-1 0 0,4-2-1,6-6 28,0 0-1,-1-1 1,0 0-1,-1-1 1,14-18-1,-4 2 28,0-1 0,17-35 1,-28 47-143,-2-2 0,0 1 1,-1-1-1,-1 0 0,5-22 1,-11 38-27,1 0 0,-1 0 1,0 1-1,0-1 0,0 0 0,0 0 1,-1 1-1,1-1 0,-2-3 0,2 6 56,0-1-1,0 1 0,0-1 0,-1 1 0,1-1 1,0 1-1,0 0 0,-1-1 0,1 1 0,0-1 1,-1 1-1,1 0 0,0-1 0,-1 1 0,1 0 1,-1-1-1,1 1 0,0 0 0,-1 0 0,1-1 1,-1 1-1,1 0 0,-1 0 0,1 0 0,-1 0 1,1 0-1,-1-1 0,1 1 0,-1 0 0,1 0 1,-1 0-1,1 0 0,-1 1 0,1-1 0,-1 0 1,1 0-1,-1 0 0,1 0 0,-1 0 0,1 1 1,-1-1-1,1 0 0,0 0 0,-1 1 0,1-1 1,-1 0-1,1 1 0,-1-1 0,-3 8-496,1 1-129</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4.651"/>
    </inkml:context>
    <inkml:brush xml:id="br0">
      <inkml:brushProperty name="width" value="0.05" units="cm"/>
      <inkml:brushProperty name="height" value="0.05" units="cm"/>
    </inkml:brush>
  </inkml:definitions>
  <inkml:trace contextRef="#ctx0" brushRef="#br0">1 630 16836,'1'0'141,"1"-1"1,-1 1 0,0-1 0,1 1-1,-1-1 1,0 0 0,0 0-1,1 0 1,-1 1 0,0-1 0,0 0-1,0 0 1,0 0 0,0-1-1,0 1 1,0 0 0,0-1 0,14-28 311,-8 17-19,229-496 5838,-216 447-5799,-34 107 25,9-14-406,1 1 0,0 49 1,4-70-148,0 0 1,1 0-1,1 0 1,0 0 0,0 0-1,1 0 1,1-1-1,0 1 1,0-1 0,11 20-1,-14-29-75,0 1-1,0-1 1,0 1 0,0-1-1,0 1 1,0-1-1,1 0 1,-1 0 0,0 1-1,1-1 1,-1 0-1,1 0 1,-1 0-1,1-1 1,0 1 0,-1 0-1,1-1 1,0 1-1,-1 0 1,1-1 0,0 0-1,2 1 1,2-3-549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7:59.421"/>
    </inkml:context>
    <inkml:brush xml:id="br0">
      <inkml:brushProperty name="width" value="0.05" units="cm"/>
      <inkml:brushProperty name="height" value="0.05" units="cm"/>
    </inkml:brush>
  </inkml:definitions>
  <inkml:trace contextRef="#ctx0" brushRef="#br0">184 18 18132,'-3'-2'203,"0"0"-1,1 0 1,-1 0 0,0 1 0,0-1-1,1 1 1,-1 0 0,0 0 0,-1 0-1,1 0 1,0 1 0,0-1 0,0 1-1,0 0 1,0-1 0,-1 1 0,1 1-1,-5 0 1,2 0-32,1 1 0,0 0-1,0 1 1,0-1 0,0 1 0,1 0-1,-1 0 1,1 0 0,-1 1 0,-3 4-1,0-1 5,1 1 0,1-1 0,0 1 0,0 0 0,0 1-1,-6 14 1,9-18-100,1-1 1,0 1-1,1 0 0,-1 0 0,1 0 1,0 0-1,0 0 0,1 0 0,-1 1 1,1-1-1,0 0 0,1 0 0,-1 0 1,3 8-1,-2-10-47,0-1 1,0 1-1,0-1 0,1 0 0,-1 0 1,1 0-1,0 0 0,-1 0 1,1 0-1,0 0 0,0 0 0,0-1 1,0 1-1,0-1 0,1 1 1,-1-1-1,0 0 0,1 0 1,-1 0-1,1 0 0,-1 0 0,1-1 1,-1 1-1,1-1 0,-1 0 1,1 0-1,0 1 0,-1-2 1,4 1-1,3-1 4,1 1 1,0-2-1,-1 1 1,1-2-1,-1 1 1,15-7-1,-11 3-6,0 0 1,-1-1-1,0-1 0,0 0 1,21-18-1,-29 22-18,0 1 0,0-1 1,-1 0-1,0 0 0,1 0 0,-1 0 1,-1-1-1,1 1 0,-1-1 0,0 0 1,0 0-1,0 0 0,0 0 0,-1 0 1,0 0-1,0 0 0,0 0 0,-1 0 1,0-8-1,0 11-27,-1 0 1,1 0-1,-1 0 1,0 0-1,1 0 1,-1 0-1,0 0 1,0 0-1,0 0 1,-1 1-1,1-1 1,0 1-1,-1-1 1,1 1-1,-1-1 1,1 1-1,-1 0 1,0-1-1,1 1 1,-1 0-1,0 0 1,0 0-1,0 1 1,0-1-1,0 0 1,-3 0-1,1 0-111,0 1 1,1-1-1,-1 1 0,0 0 0,1 0 1,-1 0-1,0 0 0,1 0 1,-1 1-1,0 0 0,1 0 0,-1 0 1,1 0-1,-4 2 0,-2 8-279,5 0-153</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5.100"/>
    </inkml:context>
    <inkml:brush xml:id="br0">
      <inkml:brushProperty name="width" value="0.05" units="cm"/>
      <inkml:brushProperty name="height" value="0.05" units="cm"/>
    </inkml:brush>
  </inkml:definitions>
  <inkml:trace contextRef="#ctx0" brushRef="#br0">1 246 18132,'11'-21'735,"0"1"1,2 0 0,0 1-1,1 1 1,1 0-1,25-23 1,-29 31-387,1 1 1,-1 0-1,1 1 1,1 0-1,-1 1 1,1 0 0,1 1-1,-1 1 1,1 0-1,0 1 1,20-4-1,-30 7-303,1 0-1,-1 1 1,1 0-1,-1 0 1,0 0-1,1 0 0,-1 1 1,1-1-1,-1 1 1,1 0-1,-1 1 1,0-1-1,0 1 1,0 0-1,5 2 1,-6-2-30,-1 1 0,1 0 0,0-1 1,-1 1-1,1 0 0,-1 0 0,0 0 1,0 0-1,0 1 0,0-1 0,0 1 1,-1-1-1,0 1 0,0-1 0,0 1 1,0 0-1,0 0 0,0 4 0,-1 10 6,0-1 0,0 0 0,-2 1 0,0-1 0,-1 0-1,-1 0 1,0 0 0,-13 30 0,-4 1 29,-44 74 0,41-85-35,16-26 1,1 0 1,0 1-1,-6 16 1,12-27-18,1-1 1,0 1 0,0-1 0,-1 1 0,1-1 0,0 1 0,0-1 0,0 1 0,0-1 0,-1 1 0,1 0 0,0-1 0,0 1 0,0-1 0,1 1 0,-1 0 0,0-1 0,0 1 0,0-1 0,0 1 0,0-1 0,1 1 0,-1-1 0,0 1 0,0-1 0,1 1 0,-1-1 0,0 1 0,1-1 0,-1 1 0,1-1 0,-1 1 0,0-1 0,1 0 0,-1 1 0,1-1 0,-1 0 0,1 0 0,-1 1 0,1-1 0,0 0 0,-1 0 0,1 0 0,-1 1 0,1-1 0,-1 0 0,1 0 0,0 0 0,-1 0 0,1 0 0,-1 0 0,1 0 0,0 0 0,-1-1 0,1 1 0,0 0 0,37-9-296,-6-3-665,30-16 0,-4 1 417,-19 11 18</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5.586"/>
    </inkml:context>
    <inkml:brush xml:id="br0">
      <inkml:brushProperty name="width" value="0.05" units="cm"/>
      <inkml:brushProperty name="height" value="0.05" units="cm"/>
    </inkml:brush>
  </inkml:definitions>
  <inkml:trace contextRef="#ctx0" brushRef="#br0">0 1 18596,'1'0'142,"1"1"0,-1-1-1,0 1 1,0-1 0,0 1 0,0 0 0,0-1 0,0 1-1,-1 0 1,1 0 0,0 0 0,0 0 0,0-1 0,-1 1-1,1 0 1,0 0 0,-1 0 0,1 1 0,-1-1 0,1 0-1,-1 0 1,0 0 0,0 0 0,1 0 0,-1 2 0,7 36 1348,-7-34-959,29 165 2992,-22-140-3413,1 0 0,2-1 0,20 42 1,-29-67-233,1 0 0,0 0 0,1 0 0,-1 0 0,1 0 0,-1-1 0,1 0-1,0 1 1,1-1 0,-1 0 0,0 0 0,1-1 0,0 1 0,0-1 0,6 3 0,-10-4 74,1-1 1,-1 0-1,0 0 0,0 0 0,1 1 0,-1-1 0,0 0 0,1 0 0,-1 0 0,0 0 1,1 0-1,-1 0 0,0 0 0,1 0 0,-1 0 0,0 0 0,1 0 0,-1 0 0,0 0 1,1 0-1,-1 0 0,0 0 0,0 0 0,1 0 0,-1 0 0,0 0 0,1-1 1,-1 1-1,0 0 0,0 0 0,1 0 0,-1-1 0,0 1 0,0 0 0,1 0 0,-1 0 1,0-1-1,0 1 0,0 0 0,1-1 0,-1 1 0,0 0 0,0 0 0,0-1 0,0 1 1,0 0-1,0-1 0,0 1 0,1 0 0,-1-1 0,-1-1-59,1 0 1,0 1-1,-1-1 1,1 0-1,-1 1 0,1-1 1,-1 0-1,0 1 0,1-1 1,-3-1-1,-20-26-756,-8-3-171</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048"/>
    </inkml:context>
    <inkml:brush xml:id="br0">
      <inkml:brushProperty name="width" value="0.05" units="cm"/>
      <inkml:brushProperty name="height" value="0.05" units="cm"/>
    </inkml:brush>
  </inkml:definitions>
  <inkml:trace contextRef="#ctx0" brushRef="#br0">11 198 17164,'-11'-11'1904,"14"2"-904,8 0-328,15 1 1057,8-2-105,18-4-480,5-1-183,8-4-393,3-1-264,-1 0-600,-4 1-432,-10-1 592,-5 4-185,-15 9-143</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498"/>
    </inkml:context>
    <inkml:brush xml:id="br0">
      <inkml:brushProperty name="width" value="0.05" units="cm"/>
      <inkml:brushProperty name="height" value="0.05" units="cm"/>
    </inkml:brush>
  </inkml:definitions>
  <inkml:trace contextRef="#ctx0" brushRef="#br0">1 116 19204,'2'2'388,"0"1"0,0 0-1,0 0 1,0 1 0,0-1-1,0 0 1,-1 1 0,0-1 0,1 1-1,0 4 1,5 41 1123,-4-26-673,4 27 58,-4-19-620,2 0 1,1-1 0,2 1-1,12 32 1,-19-61-268,0 1 1,0-1 0,0 0 0,1 1 0,-1-1-1,1 0 1,-1 0 0,1 0 0,0 0 0,0 0 0,0-1-1,0 1 1,0 0 0,0-1 0,1 1 0,2 0-1,-4-1-6,1-1-1,-1 0 0,0 0 1,1 0-1,-1 0 1,0 0-1,1 0 0,-1 0 1,0-1-1,0 1 0,1 0 1,-1-1-1,0 1 0,0-1 1,0 1-1,1-1 1,-1 0-1,0 1 0,0-1 1,0 0-1,0 0 0,0 0 1,0 0-1,0 0 0,-1 0 1,1 0-1,0 0 0,0 0 1,-1 0-1,1 0 1,-1-1-1,1 1 0,-1 0 1,1-2-1,3-9-1,0 1 1,-1-1-1,0 0 0,-1 0 1,-1 0-1,0 0 0,0 0 1,-3-23-1,-1 2-40,-2 0 0,-10-35 0,11 51 6,0 0 1,-2 1-1,0 0 1,-1 0-1,-13-22 1,9 26-39,11 12 70,0 0-1,-1 0 1,1 0 0,0 0-1,0 0 1,0 0 0,0 0-1,-1 0 1,1 0 0,0 0-1,0 0 1,0 0 0,0 0-1,-1 0 1,1 0 0,0 0-1,0 0 1,0 0 0,0 0-1,-1 0 1,1 0 0,0 0-1,0 0 1,0 1 0,0-1-1,-1 0 1,1 0 0,0 0-1,0 0 1,0 0 0,0 0-1,0 0 1,0 1 0,0-1-1,-1 0 1,1 0 0,0 0-1,0 0 1,0 1 0,0-1-1,0 2 1,-1-1 0,1 1 0,0 0-1,0 0 1,0 0 0,0-1 0,0 1 0,0 0-1,1 0 1,-1 0 0,1-1 0,0 3 0,1 1 8,0-1 0,0 1 0,0 0 1,0-1-1,1 0 0,0 0 0,0 0 1,0 0-1,0 0 0,1-1 0,-1 1 1,1-1-1,0 0 0,0 0 0,0 0 1,1-1-1,-1 1 0,1-1 0,-1 0 1,1 0-1,0-1 0,0 1 0,-1-1 1,1 0-1,0-1 0,10 1 0,-6-1 6,0-1-1,0 1 0,-1-2 1,1 1-1,-1-1 1,1-1-1,-1 0 0,0 0 1,0 0-1,0-1 1,0 0-1,0-1 0,-1 0 1,13-10-1,-12 8-9,-1 0 0,1-1-1,-1 0 1,-1 0 0,0 0 0,0-1-1,0 0 1,-1 0 0,-1 0 0,0-1 0,4-11-1,-7 20-3,-1 0 0,0 1 0,0-1 0,1 0 0,-1 1 0,0-1 0,0 0 0,0 0-1,0 1 1,0-1 0,0 0 0,0 0 0,0 1 0,0-1 0,0 0 0,0 1 0,0-1 0,-1 0-1,1 0 1,0 1 0,0-1 0,-1 0 0,1 1 0,-1-1 0,1 1 0,0-1 0,-1 0 0,1 1-1,-1-1 1,0 0 0,0 1 1,0 0 0,0 0 0,0 1 0,0-1 0,1 0 0,-1 0 0,0 1 0,0-1 0,0 0 0,1 1 0,-1-1-1,0 1 1,1-1 0,-1 1 0,0-1 0,1 1 0,-1 0 0,1-1 0,-1 1 0,0 0 0,1-1 0,0 1 0,-1 0 0,1 0 0,-1-1-1,1 3 1,-5 6 28,1 1-1,1 1 1,-1-1-1,2 0 1,-1 1-1,2 0 1,-1-1-1,1 1 1,1 0-1,0 0 1,1 0-1,0-1 1,0 1-1,5 17 1,-4-20-7,0 0-1,1-1 1,0 1 0,0-1-1,0 0 1,1 0 0,0 0-1,1 0 1,-1 0 0,1-1-1,0 0 1,1 0 0,0-1-1,0 1 1,0-1 0,0 0 0,1-1-1,0 0 1,0 0 0,10 4-1,-14-6-77,0-1-1,0 0 1,1 0 0,-1 0-1,0-1 1,1 1-1,-1-1 1,1 0-1,-1 0 1,0 0 0,1 0-1,-1-1 1,0 1-1,1-1 1,-1 0 0,0 0-1,0 0 1,1-1-1,-1 1 1,0-1-1,0 1 1,-1-1 0,1 0-1,0 0 1,0 0-1,-1-1 1,4-2 0,-3 0-69,0 0 0,0 0 0,0 0 1,0 0-1,-1 0 0,0-1 0,0 1 1,0-1-1,-1 1 0,0-1 0,0 0 1,0 0-1,-1 1 0,0-1 1,-1-8-1,-5-27-596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901"/>
    </inkml:context>
    <inkml:brush xml:id="br0">
      <inkml:brushProperty name="width" value="0.05" units="cm"/>
      <inkml:brushProperty name="height" value="0.05" units="cm"/>
    </inkml:brush>
  </inkml:definitions>
  <inkml:trace contextRef="#ctx0" brushRef="#br0">11 34 19516,'2'7'2257,"-4"1"-1289,-3-5-432,-1 0 3097,8-9-4185,-2-9 560,0-1-176,0-2-208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7.336"/>
    </inkml:context>
    <inkml:brush xml:id="br0">
      <inkml:brushProperty name="width" value="0.05" units="cm"/>
      <inkml:brushProperty name="height" value="0.05" units="cm"/>
    </inkml:brush>
  </inkml:definitions>
  <inkml:trace contextRef="#ctx0" brushRef="#br0">229 52 16011,'2'-8'836,"0"5"-552,-1 0-1,0-1 1,0 1-1,0 0 1,0-1-1,-1 1 1,1-1-1,-1 1 1,0-1-1,0-5 1,-2 10-26,0 0 0,1 0 0,-1 1 0,1-1 0,-1 0 0,1 1 0,-1-1 1,1 1-1,0-1 0,-2 3 0,-33 46 406,1 2 0,3 1 0,2 2 0,-43 108 1,70-154-613,0 1 1,0 0 0,1 0 0,1 0 0,-1 1 0,1 11 0,1-19-35,0 0 0,1 0 0,-1 0 0,1-1 0,-1 1 0,1 0 0,0-1 0,0 1 0,0 0 0,0-1 0,0 1 1,0-1-1,1 1 0,-1-1 0,1 0 0,0 0 0,0 0 0,0 0 0,0 0 0,0 0 0,0 0 0,0-1 0,1 1 0,-1-1 1,1 1-1,-1-1 0,4 1 0,2 0 18,1 0 0,0 0 1,0-1-1,0-1 0,-1 1 0,1-1 1,0-1-1,0 0 0,0 0 1,14-4-1,3-2-7,-1-1-1,34-16 1,-34 13-332,-2-2 0,1 0 0,-2-2 0,0 0 0,22-20 0,-35 27 46,0-1 1,-1 1-1,0-1 0,-1-1 1,1 0-1,-2 0 1,0 0-1,0 0 1,0-1-1,-2 0 0,1 0 1,-1-1-1,3-19 1,-6-7-793</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7.802"/>
    </inkml:context>
    <inkml:brush xml:id="br0">
      <inkml:brushProperty name="width" value="0.05" units="cm"/>
      <inkml:brushProperty name="height" value="0.05" units="cm"/>
    </inkml:brush>
  </inkml:definitions>
  <inkml:trace contextRef="#ctx0" brushRef="#br0">0 249 18436,'23'-9'1808,"15"-8"-1048,8-8-287,14-5 831,4-4-256,7 2-360,-4 0-248,-4 6-672,-8 4-336,-17 7-608,-9 9 936,-18 7-200,-10 9-192</inkml:trace>
  <inkml:trace contextRef="#ctx0" brushRef="#br0" timeOffset="1">23 344 14987,'20'-3'1809,"24"-9"-841,10-8-288,21-9 1240,8-4-583,4 0-449,0-2-504,-7 4-72,-7-3-8,-15-3-216</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8.294"/>
    </inkml:context>
    <inkml:brush xml:id="br0">
      <inkml:brushProperty name="width" value="0.05" units="cm"/>
      <inkml:brushProperty name="height" value="0.05" units="cm"/>
    </inkml:brush>
  </inkml:definitions>
  <inkml:trace contextRef="#ctx0" brushRef="#br0">0 1274 12915,'23'2'961,"1"-2"-1,-1-1 1,1 0 0,-1-2 0,0 0 0,31-10 0,132-51 66,287-139 988,-5-20-861,-460 219-1138,643-325 823,-198 98-754,-332 172-181,103-54-803,-190 93 699,-29 14 112,-6 4-22,-20 3-157</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2.023"/>
    </inkml:context>
    <inkml:brush xml:id="br0">
      <inkml:brushProperty name="width" value="0.05" units="cm"/>
      <inkml:brushProperty name="height" value="0.05" units="cm"/>
    </inkml:brush>
  </inkml:definitions>
  <inkml:trace contextRef="#ctx0" brushRef="#br0">3102 328 10882,'-59'-11'772,"-106"-22"266,129 24-971,-1-2 0,-49-23 0,41 13-121,-190-81-187,186 84 272,0 2-1,-102-17 0,83 25 106,-1 4-1,0 3 0,0 2 0,1 4 0,-127 25 1,-327 116 609,-130 105-856,612-232 137,0 2 0,1 2-1,2 2 1,0 1 0,2 2 0,-54 54-1,72-63 1,1 0 1,0 0-1,2 1 0,0 1 0,2 1 0,0-1 0,2 2 0,0 0 0,1 0 0,2 1 0,0 0 0,2 0 0,-5 41 0,9-50-20,1 0-1,0 0 0,1 1 0,1-1 1,1-1-1,0 1 0,0 0 0,2-1 1,0 1-1,0-1 0,10 16 0,-5-13-18,1 0 0,1 0-1,1-1 1,0-1-1,1 0 1,0-1 0,26 19-1,-1-6-23,0-3 0,2-1 0,0-2 0,2-1 0,0-3 0,71 19-1,-2-8 55,1-5-1,2-4 0,0-6 0,134-1 1,-118-15 46,0-6 0,-1-5 1,185-45-1,-73-6-23,457-187 0,-422 124-54,327-206 0,-488 263 112,189-154-1,-305 225-96,18-15 60,-2 0 0,0-1 1,21-28-1,-34 40-37,0 0-1,0-1 1,0 0-1,-1 0 0,1 1 1,-1-1-1,0 0 1,-1-1-1,1 1 1,-1 0-1,0 0 1,-1-1-1,1 1 1,-1-1-1,0 1 0,0 0 1,-1-1-1,0 1 1,0 0-1,-2-7 1,-1 2 16,0 1 0,-1-1-1,0 1 1,-1 1 0,0-1 0,0 1 0,-1 0 0,0 0 0,-1 1 0,1 0 0,-1 0 0,-9-5 0,-8-4 35,0 1 0,-1 0 1,-30-10-1,14 8-61,-2 2-1,0 3 1,-1 1 0,-58-7 0,24 10-202,-132 5 0,96 10 78,-204 38 0,71 9-53</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4.573"/>
    </inkml:context>
    <inkml:brush xml:id="br0">
      <inkml:brushProperty name="width" value="0.05" units="cm"/>
      <inkml:brushProperty name="height" value="0.05" units="cm"/>
    </inkml:brush>
  </inkml:definitions>
  <inkml:trace contextRef="#ctx0" brushRef="#br0">3742 48 12843,'-18'-8'160,"0"1"1,0 0 0,-1 2-1,0 0 1,0 1-1,-20-1 1,-119-1-121,120 5 15,-849 42-1002,715-23 1002,1 8-1,-261 75 1,244-41 110,2 8-1,-176 93 0,60-2 82,246-124-227,2 1 0,1 3 0,-57 55 0,67-52 0,2 1 1,1 3-1,3 1 1,1 1-1,3 3 1,2 0-1,-38 88 1,50-94 24,3 2 1,1 0-1,3 0 0,1 1 1,3 0-1,-3 82 1,11-104-21,1 0 0,1-1 0,2 1 0,1-1 0,0 0 0,11 28 0,-9-35-10,1 0 0,1 0 0,0-1 0,2 0 1,0 0-1,0-2 0,2 1 0,25 25 1,-10-18-4,0-2 0,1 0 0,1-2 0,1-1 1,1-1-1,0-2 0,50 15 0,-11-8-27,1-3-1,115 15 1,-33-18-124,1-6 0,302-22 1,-216-15-3,278-68 0,-316 44 280,-2-8 1,-3-9-1,-2-8 1,-5-9-1,287-174 1,-405 213-39,120-100 1,-170 126-84,-1 0-1,-1-2 0,-1-1 0,-1 0 1,-1-1-1,-1-1 0,-1-1 0,23-50 1,-33 59-5,-1 1 1,0-2 0,-2 1 0,0 0-1,0-1 1,-2 0 0,0 1 0,-1-1-1,-3-25 1,-1 20 19,-1 1-1,0-1 0,-2 1 0,-1 0 1,0 1-1,-19-33 0,6 19 29,-1 2 0,-2 0 0,-1 2 0,-2 0 0,-1 2-1,-1 1 1,-64-46 0,58 50-57,-2 1 0,0 3 0,-2 1-1,0 1 1,-1 3 0,0 1 0,-80-17 0,17 15-37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0.741"/>
    </inkml:context>
    <inkml:brush xml:id="br0">
      <inkml:brushProperty name="width" value="0.05" units="cm"/>
      <inkml:brushProperty name="height" value="0.05" units="cm"/>
    </inkml:brush>
  </inkml:definitions>
  <inkml:trace contextRef="#ctx0" brushRef="#br0">17 263 15219,'-2'2'141,"1"-1"-1,-1 0 0,1 1 1,0-1-1,0 1 0,0-1 1,0 1-1,0 0 0,0 0 0,0-1 1,1 1-1,-1 0 0,0 0 1,1 0-1,0 0 0,-1 0 1,1-1-1,0 1 0,0 0 1,0 0-1,0 0 0,0 0 1,1 0-1,-1 0 0,1 0 1,-1 0-1,1-1 0,-1 1 1,1 0-1,0 0 0,0-1 1,0 1-1,0 0 0,0-1 0,1 1 1,-1-1-1,0 1 0,1-1 1,-1 0-1,1 0 0,-1 1 1,1-1-1,-1 0 0,1-1 1,0 1-1,0 0 0,-1 0 1,1-1-1,0 1 0,0-1 1,0 1-1,0-1 0,0 0 1,3 0-1,6 1 91,-1-1 1,0-1-1,1 0 1,-1 0-1,0-1 0,0 0 1,0-1-1,0 0 1,0-1-1,-1 0 0,13-7 1,1-2 85,0-2 1,-1 0 0,24-21-1,-31 23-153,0-1-1,-1 0 0,19-25 1,-30 34-138,1 0 0,-1 0 1,0-1-1,0 1 0,0-1 0,-1 0 1,0 1-1,0-1 0,0 0 0,-1 0 1,0 0-1,0 0 0,-1-1 0,0 1 1,0-11-1,0 15-20,-1-1 0,1 1 0,-1 0-1,1 0 1,-1 0 0,0-1 0,1 1 0,-1 0 0,0 0-1,-1 0 1,1 0 0,0 1 0,0-1 0,-1 0 0,1 0-1,-1 1 1,0-1 0,1 1 0,-1-1 0,-3-1 0,3 2-2,-1 0-1,0 0 1,0 1 0,0-1 0,1 1 0,-1-1 0,0 1 0,0 0 0,0 0 0,0 0 0,0 0-1,0 1 1,-5 0 0,-1 2-2,0 0 0,0 1 1,1-1-1,-1 2 0,1-1 0,0 1 0,0 0 0,-12 11 0,6-2 2,1 1 0,0 0 0,1 0 0,1 1 0,-15 28 0,20-32-19,0-1 1,1 2-1,1-1 0,0 1 1,0-1-1,1 1 0,1 0 1,0 0-1,0 16 0,2-25-68,0-1-1,1 1 1,-1-1-1,1 1 1,-1-1-1,1 1 1,0-1-1,0 1 0,1-1 1,-1 0-1,1 0 1,0 1-1,0-1 1,0 0-1,0-1 1,0 1-1,0 0 0,1-1 1,-1 1-1,1-1 1,0 0-1,0 0 1,0 0-1,0 0 1,0 0-1,0-1 1,1 1-1,-1-1 0,0 0 1,1 0-1,-1 0 1,1 0-1,4 0 1,9 1-300,-1-1 0,28-1 0,-3-4-378</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5.399"/>
    </inkml:context>
    <inkml:brush xml:id="br0">
      <inkml:brushProperty name="width" value="0.05" units="cm"/>
      <inkml:brushProperty name="height" value="0.05" units="cm"/>
    </inkml:brush>
  </inkml:definitions>
  <inkml:trace contextRef="#ctx0" brushRef="#br0">855 6368 11090,'1'-13'360,"0"-16"98,1 0 0,2 0-1,0 1 1,15-46 0,58-127 601,4-9-622,-53 121-426,-4 0 0,16-130 0,-11-187-298,39-837 69,-46 1004 223,71-627-123,-51 600 87,34-315-209,-71 494 224,-3 1 0,-4-1 0,-4 0 0,-29-144 0,19 169 76,-4 0 0,-1 2 0,-4 0 0,-2 2-1,-3 0 1,-38-54 0,10 28 169,-4 2-1,-3 3 1,-80-73 0,103 111 12,-2 1 1,-2 3-1,-68-43 1,89 65-188,-1 2-1,0 0 1,-1 2 0,0 0 0,-1 2 0,0 2 0,-1 0 0,-50-5 0,22 10-297,0 3 0,-106 14 0,161-15 252,-32 2 141,32-2-157,1 0 0,-1 0 1,0 0-1,0-1 1,1 1-1,-1-1 1,0 1-1,1-1 1,-1 0-1,0 0 0,1 0 1,-1 0-1,1 0 1,-1 0-1,1 0 1,-2-2-1,-6-13-112</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5.923"/>
    </inkml:context>
    <inkml:brush xml:id="br0">
      <inkml:brushProperty name="width" value="0.05" units="cm"/>
      <inkml:brushProperty name="height" value="0.05" units="cm"/>
    </inkml:brush>
  </inkml:definitions>
  <inkml:trace contextRef="#ctx0" brushRef="#br0">25 1478 14347,'-1'0'30,"0"0"0,0 0 0,0-1 1,0 1-1,1 0 0,-1 0 0,0 0 0,0-1 0,0 1 0,1-1 0,-1 1 0,0 0 1,0-1-1,1 1 0,-1-1 0,1 0 0,-1 1 0,0-1 0,1 1 0,-1-1 1,1 0-1,-1 1 0,1-1 0,0 0 0,-1-1 0,-1-1-10,1-1 1,0 1-1,0-1 0,1 1 1,-1-1-1,1-5 0,-1-4-29,2 0 0,3-23 0,5 0 29,1 0 1,2 0-1,23-50 1,60-98 57,-78 153-65,282-494 32,-189 349 48,-80 134-33,1 2 0,38-38 1,-59 67-39,1 1 0,1 0 0,0 1 1,0 0-1,0 1 0,1 0 0,1 1 0,-1 0 1,24-7-1,-26 11-4,0 1 0,0 0 0,0 1 0,0 0 1,0 0-1,0 1 0,0 1 0,0 0 0,0 0 0,0 1 0,0 0 1,0 1-1,16 7 0,-1 1 4,0 2-1,-1 1 1,0 1 0,44 37-1,82 87 82,-114-103-97,-18-18-1,93 92 438,171 129 0,-211-189-296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6.619"/>
    </inkml:context>
    <inkml:brush xml:id="br0">
      <inkml:brushProperty name="width" value="0.05" units="cm"/>
      <inkml:brushProperty name="height" value="0.05" units="cm"/>
    </inkml:brush>
  </inkml:definitions>
  <inkml:trace contextRef="#ctx0" brushRef="#br0">0 749 14915,'2'-3'175,"15"-27"663,-17 30-825,0-1-1,0 1 1,0-1 0,1 1-1,-1-1 1,0 1 0,1-1 0,-1 1-1,0-1 1,1 1 0,-1 0 0,0-1-1,1 1 1,-1 0 0,1-1-1,-1 1 1,1 0 0,-1-1 0,0 1-1,1 0 1,-1 0 0,1 0-1,-1-1 1,1 1 0,0 0 0,-1 0-1,1 0 1,-1 0 0,1 0 0,-1 0-1,1 0 1,-1 0 0,1 0-1,-1 0 1,1 1 0,-1-1 0,1 0-1,-1 0 1,1 0 0,-1 1-1,1-1 1,-1 0 0,1 0 0,-1 1-1,1-1 1,-1 0 0,0 1 0,1-1-1,-1 1 1,0-1 0,1 1-1,-1-1 1,0 0 0,1 1 0,3 7 115,-1 0 1,0 1-1,0-1 1,-1 0 0,0 1-1,2 11 1,2 60 410,-5-58-430,4 277 807,5 80-450,-9-374-466,9 68-14,-9-67 7,1 1 1,1 0-1,-1 0 1,1-1-1,0 0 1,0 1-1,1-1 1,4 6 0,-6-9 2,0-1 0,1 0 1,-1 1-1,1-1 1,-1 0-1,1 0 0,0 0 1,-1-1-1,1 1 0,0-1 1,0 1-1,0-1 1,1 0-1,-1 0 0,0-1 1,0 1-1,0-1 1,1 1-1,-1-1 0,0 0 1,0 0-1,1 0 1,-1-1-1,0 1 0,0-1 1,1 0-1,-1 0 1,0 0-1,4-2 0,8-3-20,-1-2 0,0 0 0,0 0 0,0-2 0,13-10 0,23-23-185,88-97 0,32-69-265,123-222-701,-33-20 130,-139 241 631,-2 27-18</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25.213"/>
    </inkml:context>
    <inkml:brush xml:id="br0">
      <inkml:brushProperty name="width" value="0.05" units="cm"/>
      <inkml:brushProperty name="height" value="0.05" units="cm"/>
    </inkml:brush>
  </inkml:definitions>
  <inkml:trace contextRef="#ctx0" brushRef="#br0">1 529 14115,'34'13'166,"1"0"0,1-3 0,0 0-1,0-3 1,1-1 0,0-1 0,0-2 0,43-3-1,42-7-164,136-26-1,-193 24 65,1216-213-44,-459 101 443,-499 79-124,114-38 45,-22 4-1045,-403 73 597,-10 3 44,0-1 0,-1 1 0,1 0 0,0-1 0,0 1 0,0 0 0,0 0 0,-1 0 0,5 1 0,-12-3-156</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25.879"/>
    </inkml:context>
    <inkml:brush xml:id="br0">
      <inkml:brushProperty name="width" value="0.05" units="cm"/>
      <inkml:brushProperty name="height" value="0.05" units="cm"/>
    </inkml:brush>
  </inkml:definitions>
  <inkml:trace contextRef="#ctx0" brushRef="#br0">0 319 13147,'53'13'413,"1"-2"0,0-3 0,83 3 0,167-22-162,275-81-44,-282 38-81,854-62 626,-971 108-611,227-13-40,-3-22-176,-303 27 32</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6.240"/>
    </inkml:context>
    <inkml:brush xml:id="br0">
      <inkml:brushProperty name="width" value="0.05" units="cm"/>
      <inkml:brushProperty name="height" value="0.05" units="cm"/>
    </inkml:brush>
  </inkml:definitions>
  <inkml:trace contextRef="#ctx0" brushRef="#br0">324 38 14507,'0'-2'101,"-1"0"0,1 0 0,-1 0 0,1 0 0,-1 1 0,0-1 1,0 0-1,0 0 0,0 1 0,0-1 0,0 0 0,0 1 0,-1-1 0,1 1 0,-1-1 0,1 1 0,-1 0 0,1 0 0,-1 0 0,0 0 0,1 0 0,-1 0 0,-3-1 0,2 2 10,0-1-1,0 1 0,-1 0 0,1 0 1,0 1-1,0-1 0,0 1 0,0-1 0,-1 1 1,1 0-1,0 0 0,0 0 0,-3 2 1,-8 5 165,0 1 1,0 0 0,1 1-1,-18 17 1,15-12-141,0 1 0,1 1 0,0 0 0,2 1 0,0 1 0,1 0 0,1 0 0,0 1 0,2 1 0,0 0 0,-6 25 0,14-40-71,-1 1-1,1 0 0,1-1 0,-1 1 1,1 0-1,1 8 0,-1-13-34,1 0 1,-1 1-1,1-1 0,-1 0 0,1 0 0,0 1 0,0-1 0,0 0 1,0 0-1,0 0 0,1 0 0,-1 0 0,1 0 0,-1-1 0,1 1 1,-1 0-1,1-1 0,0 1 0,0-1 0,4 3 0,0-2 28,-1 0 0,1-1-1,0 1 1,0-1 0,0 0-1,0 0 1,0-1 0,0 0 0,0 0-1,0 0 1,0-1 0,0 1-1,0-2 1,0 1 0,-1-1-1,1 1 1,0-2 0,10-4 0,-1-1 60,-1 0 1,0-1 0,-1 0 0,0-1 0,22-21 0,-24 19-13,-1 0 1,0-1-1,-1 0 1,0 0-1,-1-1 1,13-28 0,-17 33-69,-1 0 0,0 0 0,-1 0 0,0 0 0,0-1 0,-1 1 0,0-1 0,-1 1 0,0 0 0,-1-1 0,1 1 0,-5-18 0,4 23-34,0 1 0,0 0 0,0 0 0,-1 0 0,1 0 0,-1 0 0,1 0 0,-1 0 0,0 0 0,0 0 0,0 1 0,-1-1 0,1 1 0,-1 0 0,1 0 0,-1 0 0,0 0 0,0 0 0,1 0-1,-2 1 1,1-1 0,0 1 0,0 0 0,0 0 0,0 0 0,-1 1 0,1-1 0,0 1 0,-1-1 0,1 1 0,0 0 0,-1 1 0,1-1 0,0 0 0,-1 1 0,1 0 0,-6 2 0,5-2-129,0 0 1,0 1-1,-1 0 1,1 0-1,0 0 1,1 0-1,-1 1 1,0-1-1,1 1 1,-1 0-1,1 0 1,0 1-1,0-1 1,0 1-1,0-1 1,1 1-1,0 0 1,-1 0-1,1 0 1,1 0-1,-1 0 1,0 0-1,1 1 1,0-1-1,0 1 1,1-1-1,-1 8 1,4 3-464,8-6-173</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018"/>
    </inkml:context>
    <inkml:brush xml:id="br0">
      <inkml:brushProperty name="width" value="0.05" units="cm"/>
      <inkml:brushProperty name="height" value="0.05" units="cm"/>
    </inkml:brush>
  </inkml:definitions>
  <inkml:trace contextRef="#ctx0" brushRef="#br0">0 235 14995,'4'16'6742,"14"33"-5342,-15-45-1366,-1 1 0,1-1 0,1 1 0,-1-1 0,0 0 0,1-1 0,0 1-1,0 0 1,0-1 0,1 0 0,-1 0 0,1 0 0,-1-1 0,1 1 0,0-1 0,9 3 0,-9-4-27,0-1-1,0 1 1,0-1-1,-1 0 1,1 0 0,0-1-1,0 1 1,0-1 0,-1 0-1,1 0 1,0-1-1,-1 1 1,1-1 0,-1 0-1,0 0 1,0-1 0,1 1-1,-2-1 1,5-3-1,3-4 16,0 1-1,-2-1 1,1-1-1,13-18 0,-18 21-3,0 0-1,0 0 1,-1 0-1,0 0 1,-1-1-1,0 1 1,0-1-1,2-10 0,-5 18-14,0 1-1,0-1 1,0 0 0,0 1-1,0-1 1,0 1-1,0-1 1,0 1-1,0-1 1,0 0-1,0 1 1,0-1-1,0 1 1,0-1-1,0 1 1,0-1-1,-1 1 1,1-1-1,0 1 1,-1-2-1,-7 6 51,-8 16 8,12-12-49,1 1 0,-1-1 0,1 1 0,1-1 1,0 1-1,-2 17 0,3-25-11,1 1 1,0 0-1,0-1 1,0 1-1,0 0 1,0-1-1,0 1 1,0 0 0,1-1-1,-1 1 1,0 0-1,1-1 1,-1 1-1,1-1 1,0 1-1,0-1 1,0 1-1,-1-1 1,1 1-1,0-1 1,1 0-1,-1 1 1,0-1 0,0 0-1,1 0 1,-1 0-1,0 0 1,1 0-1,-1 0 1,1-1-1,-1 1 1,1 0-1,-1-1 1,1 1-1,0-1 1,-1 1-1,1-1 1,0 0 0,-1 0-1,1 0 1,0 0-1,-1 0 1,4 0-1,4-2 9,-1 1 0,1-1 0,-1-1 0,0 1 0,0-1 0,0-1-1,0 1 1,0-2 0,-1 1 0,14-11 0,-3 1 51,-2 0 0,0-2 0,16-18 1,-22 25 74,-14 22 68,-3 7-116,6-13-67,0-1 0,0 1 1,1 0-1,0-1 0,0 1 1,1 0-1,-1-1 0,1 1 1,1-1-1,-1 1 0,1-1 1,4 9-1,-4-11-12,0-1 0,1 1 0,-1-1 0,0 0-1,1 0 1,0 0 0,0 0 0,0 0 0,0-1 0,0 1-1,1-1 1,-1 0 0,1 0 0,-1 0 0,1-1 0,0 1 0,0-1-1,-1 0 1,1 0 0,0 0 0,7 0 0,-2 0 0,1 0-1,-1-1 1,1-1 0,-1 1 0,0-2-1,1 1 1,-1-1 0,0 0 0,0-1-1,0 0 1,-1-1 0,1 0 0,-1 0-1,0-1 1,14-9 0,-13 7-4,-1-1 0,0 0 0,-1 0 0,1 0 0,-1-1 0,-1 0 0,0 0 0,0-1 0,-1 1 0,0-1 0,-1-1 0,0 1 0,3-13 1,-1-1 5,4-34 0,-9 50-10,-1 0 0,1 0 0,-1 0 0,-1 0 0,0 0 0,0 0-1,0 0 1,-4-11 0,5 18-1,0 1 0,-1-1 0,1 0-1,0 0 1,-1 1 0,1-1 0,0 0 0,-1 0-1,1 1 1,-1-1 0,1 0 0,-1 1 0,1-1-1,-1 1 1,0-1 0,1 1 0,-1-1-1,0 1 1,1-1 0,-1 1 0,0-1 0,0 1-1,1 0 1,-1 0 0,0-1 0,0 1 0,0 0-1,0 0 1,-1 0 0,0 0 0,1 1 0,-1-1 0,0 1 0,0 0 0,0-1-1,1 1 1,-1 0 0,0 0 0,1 0 0,-1 1 0,1-1 0,-3 2 0,-3 4 0,1 0 0,-1 1 0,-10 16 1,10-12 7,1 1 0,0-1 0,1 1 0,0 0 0,1 0 0,0 1 0,-2 19 0,5-28-18,1-1 0,0 0-1,0 1 1,0-1-1,0 1 1,1-1 0,0 0-1,0 1 1,0-1-1,1 0 1,3 8 0,-4-9-30,1-1 1,0 1 0,0-1 0,1 1 0,-1-1 0,0 0-1,1 0 1,0 0 0,-1 0 0,1 0 0,0-1 0,0 1-1,0-1 1,0 1 0,0-1 0,0 0 0,0-1 0,4 2-1,1-1-162,1 0-1,-1-1 0,1 0 0,-1 0 0,1-1 1,-1 0-1,1 0 0,-1-1 0,0 0 0,0-1 1,0 1-1,0-2 0,0 1 0,12-9 0,15-9-463</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498"/>
    </inkml:context>
    <inkml:brush xml:id="br0">
      <inkml:brushProperty name="width" value="0.05" units="cm"/>
      <inkml:brushProperty name="height" value="0.05" units="cm"/>
    </inkml:brush>
  </inkml:definitions>
  <inkml:trace contextRef="#ctx0" brushRef="#br0">264 1 16964,'-9'1'391,"-1"1"1,0 0-1,1 0 1,0 1-1,0 1 1,0-1-1,0 2 1,-13 7-1,-2 3 599,-34 31 0,42-33-445,-22 24-1,35-34-488,0 1-1,-1 0 0,2 0 0,-1 0 1,0 1-1,1-1 0,0 1 0,0-1 1,0 1-1,0 0 0,1-1 0,-2 7 1,3-10-52,1 0 0,-1 1 1,0-1-1,0 0 0,0 0 1,1 0-1,-1 1 0,1-1 1,-1 0-1,1 0 0,-1 0 1,1 0-1,-1 0 0,1 0 1,0 0-1,0 0 0,0 0 1,-1 0-1,1-1 0,0 1 1,0 0-1,0 0 0,0-1 1,0 1-1,1-1 0,-1 1 1,0-1-1,0 1 1,0-1-1,0 0 0,1 1 1,0-1-1,6 2-36,1-1 0,-1 0 0,13 0 0,-20-1 26,90-4-257,-70 1 202,1 2-1,0 0 1,0 1-1,-1 2 0,29 4 1,-49-5 59,1-1 1,-1 0 0,1 1 0,-1-1-1,1 1 1,-1-1 0,0 1 0,1 0-1,-1 0 1,0-1 0,1 1 0,-1 0-1,0 0 1,0 0 0,0 0 0,0 0-1,2 3 1,-3-3 1,0 0 0,1 0 1,-1 0-1,0 0 0,0 0 0,0 0 0,0 0 0,0 0 0,0 0 0,0 0 1,0 0-1,0 0 0,0 1 0,0-1 0,-1 0 0,1 0 0,0 0 0,-2 2 0,-1 1 10,1 1-1,-2-1 0,1 0 0,0 0 0,-1 0 0,0 0 0,0-1 0,-5 5 0,-26 17 172,-39 21 0,59-38-195,0-1 0,0 0 0,-1-1 0,1-1 0,-30 6-1,42-10-83,0-1-1,1 0 0,-1 0 0,0 1 0,0-2 0,1 1 1,-6-1-1,7 1 98,0 0 0,1-1 0,-1 1 0,0-1 0,1 1 1,-1 0-1,1-1 0,-1 1 0,1-1 0,-1 1 0,1-1 0,-1 0 0,1 1 1,-1-1-1,1 1 0,0-1 0,-1 0 0,1 1 0,0-1 0,-1 0 1,1 1-1,0-1 0,0 0 0,0 0 0,0 1 0,0-1 0,0 0 0,0 0 1,0 1-1,0-1 0,0 0 0,0 1 0,0-1 0,1 0 0,-1 0 1,1 0-1,2-12-44,2 1 1,-1 0-1,2 0 0,7-11 1,18-33-304</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978"/>
    </inkml:context>
    <inkml:brush xml:id="br0">
      <inkml:brushProperty name="width" value="0.05" units="cm"/>
      <inkml:brushProperty name="height" value="0.05" units="cm"/>
    </inkml:brush>
  </inkml:definitions>
  <inkml:trace contextRef="#ctx0" brushRef="#br0">1 23 13195,'2'-2'319,"21"-14"1149,-22 15-1411,-1 1 0,0 0 0,1-1 0,-1 1-1,1 0 1,-1-1 0,1 1 0,-1 0 0,1 0 0,-1-1-1,1 1 1,-1 0 0,1 0 0,-1 0 0,1 0-1,-1 0 1,1 0 0,0 0 0,-1 0 0,1 0 0,-1 0-1,1 0 1,-1 0 0,1 0 0,-1 0 0,1 1 0,-1-1-1,1 0 1,-1 0 0,1 1 0,-1-1 0,1 0 0,-1 0-1,1 1 1,-1-1 0,0 1 0,1-1 0,-1 0 0,1 1-1,-1-1 1,1 1 0,0 6 430,0 0 0,-1 0 1,0 0-1,0 0 0,0 0 0,-1 0 0,1 0 0,-4 8 1,1 9 59,-28 432 2469,33-441-2859,-2-15-153,0 0 0,0 0-1,0 0 1,0 0 0,0 0 0,0 0 0,0 0 0,1 0 0,-1 0 0,0 0 0,0 0 0,0 0 0,0 0 0,0 0 0,1 0 0,-1 0 0,0 0-1,0 0 1,0 0 0,0 0 0,0 0 0,0 0 0,1 0 0,-1 0 0,0 0 0,0 0 0,0 0 0,0 0 0,0 0 0,0 0 0,0 0 0,1-1-1,-1 1 1,0 0 0,0 0 0,0 0 0,0 0 0,0 0 0,0 0 0,0 0 0,0-1 0,0 1 0,0 0 0,0 0 0,0 0 0,0 0 0,12-27 195,31-120-190,-20 62-264,-16 68 112,-6 17 139,-1 0 1,0 0-1,0 0 1,0-1-1,0 1 1,0 0-1,1 0 1,-1 0-1,0 0 1,0 0-1,0 0 1,0 0-1,1 0 1,-1 0-1,0-1 1,0 1-1,0 0 1,1 0-1,-1 0 1,0 0-1,0 0 1,0 0-1,1 0 1,-1 0-1,0 0 1,0 1-1,0-1 1,1 0 0,-1 0-1,0 0 1,0 0-1,0 0 1,0 0-1,1 0 1,-1 0-1,0 0 1,0 1-1,0-1 1,1 0-1,11 26-180,-6-11 182,-4-10-1,1 0 0,0 0 1,0 0-1,0 0 0,1-1 1,-1 1-1,1-1 0,0 0 1,1 0-1,-1 0 0,1 0 1,-1-1-1,1 0 0,0 0 1,0 0-1,1-1 0,-1 1 1,1-1-1,-1 0 0,1-1 1,-1 0-1,1 1 0,0-2 1,0 1-1,-1-1 0,1 0 1,0 0-1,0 0 0,0-1 1,-1 0-1,1 0 0,0-1 1,-1 1-1,1-1 0,7-4 1,-1 0 14,0 0 1,0-1-1,-1 0 1,0-1 0,0 0-1,12-14 1,-37 62 280,9-27-218,-19 54 252,23-60-277,-1 0 1,1 0-1,0 0 1,0 0-1,1 0 1,0 0-1,2 13 1,-2-19-53,0 1 0,0-1 0,0 0 0,1 0 1,-1 0-1,0 0 0,1 0 0,-1 0 1,0 0-1,1 0 0,0 0 0,-1 0 0,1 0 1,-1-1-1,1 1 0,0 0 0,0 0 0,-1 0 1,1-1-1,0 1 0,0 0 0,0-1 1,0 1-1,0-1 0,0 1 0,0-1 0,0 1 1,0-1-1,0 0 0,0 0 0,0 1 1,0-1-1,0 0 0,2 0 0,-1 0-71,-1-1 0,1 1 0,0-1 0,0 0 1,-1 1-1,1-1 0,-1 0 0,1 0 0,-1 0 0,1 0 0,-1 0 0,1 0 0,-1-1 0,0 1 0,0 0 0,1-1 0,-1 1 0,0-1 0,0 1 0,-1-1 1,2-2-1,3-8-309,-1-1 1,0 1-1,-1-1 1,0 0-1,-1 0 1,0-19-1,-4-82-1182,1 97 1068,0-10-262,-1 1 1,-1 0-1,-1 0 0,-13-44 0,16 69 816,1 0-1,0 0 0,-1-1 1,1 1-1,-1 0 0,1 0 1,-1 0-1,0 0 1,1 0-1,-1 0 0,0 0 1,0 0-1,0 1 0,1-1 1,-1 0-1,0 0 0,0 1 1,0-1-1,0 0 0,-2 0 1,2 1 9,0 0 0,1 1 0,-1-1 0,0 0 0,1 1 0,-1-1 1,1 0-1,-1 1 0,1-1 0,-1 1 0,1-1 0,-1 1 0,1-1 1,-1 1-1,1-1 0,-1 1 0,1 0 0,0-1 0,-1 1 0,1-1 1,0 1-1,0 0 0,-1-1 0,1 1 0,0 0 0,0-1 0,0 1 1,0 0-1,0 0 0,0-1 0,0 1 0,0 0 0,0-1 0,0 2 1,1 0-53,-1-1 0,0 1 0,1 0 0,-1 0 0,1-1 0,0 1 0,-1 0 0,1-1 0,0 1 0,0-1 0,0 1 1,0-1-1,0 1 0,0-1 0,1 0 0,-1 1 0,0-1 0,1 0 0,-1 0 0,1 0 0,-1 0 0,1 0 1,0-1-1,-1 1 0,1 0 0,0-1 0,-1 1 0,1-1 0,0 0 0,0 1 0,2-1 0,20 1-191</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8.413"/>
    </inkml:context>
    <inkml:brush xml:id="br0">
      <inkml:brushProperty name="width" value="0.05" units="cm"/>
      <inkml:brushProperty name="height" value="0.05" units="cm"/>
    </inkml:brush>
  </inkml:definitions>
  <inkml:trace contextRef="#ctx0" brushRef="#br0">113 0 16339,'-9'24'907,"-1"0"-1,-1-1 0,-16 24 0,0 2 641,19-34-1115,-9 16 263,17-29-674,-1-1 0,1 0-1,-1 1 1,1-1 0,-1 1 0,1-1 0,0 1 0,0-1 0,0 1 0,0-1 0,0 1 0,0-1 0,0 1 0,0-1 0,1 1-1,-1-1 1,1 3 0,0-3-22,0 0 0,0 0 1,-1-1-1,1 1 0,0 0 0,0-1 0,0 1 0,0-1 0,0 1 0,0-1 0,0 1 0,0-1 0,0 0 0,0 1 1,0-1-1,1 0 0,-1 0 0,0 0 0,0 0 0,0 0 0,0 0 0,0 0 0,0 0 0,0 0 0,2-1 0,31-8-36,-27 7 29,12-3 126,0 0 0,1 2 0,-1 1 1,1 0-1,0 1 0,0 1 0,28 4 0,-20-3-383,0-1-1,1-2 0,-1 0 0,32-8 0,-57 9 243,2 0-31,2 0 11,0 0 0,0 0 1,0 1-1,7 0 0,-13 0 69,0 0 1,0 0-1,0 0 1,0 0-1,0 0 1,0 1-1,0-1 1,0 0-1,0 1 1,0-1-1,0 1 1,0-1-1,0 1 1,0-1-1,0 1 1,0-1-1,0 1 1,-1 0-1,1 0 1,0-1-1,-1 1 0,1 0 1,0 0-1,-1 0 1,1 0-1,-1 0 1,1 0-1,-1 0 1,0 0-1,1 0 1,-1 0-1,0 0 1,1 2-1,-2 21 813,1-19-717,-1 0-1,1 0 0,0 0 1,1 0-1,-1 0 0,3 9 1,-3-14-180,0 0 0,0 0 0,1 1 0,-1-1 0,0 0 0,0 1 0,1-1 0,-1 0 0,0 0 0,1 1 0,-1-1 0,0 0 1,1 0-1,-1 0 0,0 0 0,1 1 0,-1-1 0,0 0 0,1 0 0,-1 0 0,1 0 0,-1 0 0,0 0 0,1 0 0,-1 0 0,0 0 0,1 0 1,-1 0-1,1 0 0,-1 0 0,1-1 0,13-3-447,-12 3 474,21-11-473,9-12-168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1.176"/>
    </inkml:context>
    <inkml:brush xml:id="br0">
      <inkml:brushProperty name="width" value="0.05" units="cm"/>
      <inkml:brushProperty name="height" value="0.05" units="cm"/>
    </inkml:brush>
  </inkml:definitions>
  <inkml:trace contextRef="#ctx0" brushRef="#br0">353 15 17220,'8'-14'2456,"-19"14"-2040,-6 20 873,-6 6-225,-8 8-440,-5 5-136,-4 3-208,2 2-32,-2-9-72,5-3 0,3-10-96,5-7-256,11-12-768,5-3-256,8-12 960,3-6-248,8-11-185</inkml:trace>
  <inkml:trace contextRef="#ctx0" brushRef="#br0" timeOffset="1">140 71 15715,'14'6'1865,"-2"10"-961,0 1-328,2 4 1000,2 2-255,-1 2-377,2-3-240,-2 0-608,-3-5-320,0-5-1296,4-3 1352,-2-3-224,1-3-193</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8.818"/>
    </inkml:context>
    <inkml:brush xml:id="br0">
      <inkml:brushProperty name="width" value="0.05" units="cm"/>
      <inkml:brushProperty name="height" value="0.05" units="cm"/>
    </inkml:brush>
  </inkml:definitions>
  <inkml:trace contextRef="#ctx0" brushRef="#br0">28 1 17268,'4'15'1584,"-4"-6"-1112,0 1-200,-1 0 616,-2 1-720,1 6-712,-2-2 568,1-1-264,0 1-136</inkml:trace>
  <inkml:trace contextRef="#ctx0" brushRef="#br0" timeOffset="1">19 270 16339,'0'17'1953,"0"-5"-1297,-2-1-272,1-3 872,-3-4-1024,3-2 305,-7 2-385,5-4-152</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9.551"/>
    </inkml:context>
    <inkml:brush xml:id="br0">
      <inkml:brushProperty name="width" value="0.05" units="cm"/>
      <inkml:brushProperty name="height" value="0.05" units="cm"/>
    </inkml:brush>
  </inkml:definitions>
  <inkml:trace contextRef="#ctx0" brushRef="#br0">31 17 17364,'5'-9'1688,"1"1"-1248,-6 16-208,-3 13 808,-2 10-503,2 1-153,-1 5-208,1-1-48,3-3-64,0-6-8,0-4-192,0-6 1168,-8-17-976,2-14 104,-3-9 32</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0.022"/>
    </inkml:context>
    <inkml:brush xml:id="br0">
      <inkml:brushProperty name="width" value="0.05" units="cm"/>
      <inkml:brushProperty name="height" value="0.05" units="cm"/>
    </inkml:brush>
  </inkml:definitions>
  <inkml:trace contextRef="#ctx0" brushRef="#br0">0 8 16908,'0'0'1568,"2"0"-1288,4 0-696,3-1 920,3-1-312,4-1-152,2 2-232</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0.435"/>
    </inkml:context>
    <inkml:brush xml:id="br0">
      <inkml:brushProperty name="width" value="0.05" units="cm"/>
      <inkml:brushProperty name="height" value="0.05" units="cm"/>
    </inkml:brush>
  </inkml:definitions>
  <inkml:trace contextRef="#ctx0" brushRef="#br0">236 1 15371,'-38'23'1177,"-1"-1"0,-1-2 0,-43 15 0,79-33-1111,0-1-1,0 1 1,1-1-1,-1 1 1,0 0 0,1 1-1,-4 2 1,7-5-64,-1 0-1,1 0 1,0 0 0,0 1-1,0-1 1,0 0 0,-1 0-1,1 1 1,0-1 0,0 0-1,0 0 1,0 0 0,0 1 0,0-1-1,0 0 1,0 1 0,0-1-1,0 0 1,0 0 0,0 1-1,0-1 1,0 0 0,0 0 0,0 1-1,0-1 1,0 0 0,0 0-1,0 1 1,0-1 0,0 0-1,1 0 1,-1 1 0,0-1-1,0 0 1,0 0 0,0 0 0,1 1-1,20 8-59,15 1 3,108 32 6,-125-35 61,0 1 1,0 1-1,-1 1 1,-1 0-1,22 17 0,-35-25 8,-1 1-1,0 0 0,0 0 1,0 0-1,0 0 0,0 1 0,0-1 1,-1 1-1,0 0 0,0-1 1,0 1-1,0 0 0,0 0 0,1 6 1,-3-7 21,0 0 0,0-1 0,0 1-1,0 0 1,0 0 0,-1 0 0,1 0 0,-1 0 0,0 0 0,0-1 0,0 1 0,0 0 0,0-1 0,-1 1 0,1 0-1,-1-1 1,1 0 0,-1 1 0,0-1 0,0 0 0,-5 4 0,-1 0 46,0 1-1,0-2 1,-1 1-1,1-1 1,-2 0-1,1-1 1,0 0-1,-1 0 1,0-1-1,0-1 1,0 1-1,0-1 1,0-1-1,-16 0 1,24-1-96,0 0 0,0 0 0,-1-1 1,1 1-1,0-1 0,-1 1 1,1-1-1,-3-2 0,5 3 6,-1 0-1,1 0 0,-1 0 1,1-1-1,0 1 0,-1 0 1,1 0-1,0-1 1,0 1-1,-1 0 0,1-1 1,0 1-1,0 0 0,-1-1 1,1 1-1,0-1 0,0 1 1,0 0-1,-1-1 1,1 1-1,0-1 0,0 1 1,0 0-1,0-1 0,0 1 1,0-1-1,0 1 0,0-1 1,0 1-1,0 0 1,0-1-1,0 1 0,1-1 1,-1 1-1,0 0 0,0-1 1,0 1-1,1-1 1,-1 1-1,0 0 0,0-1 1,1 1-1,-1 0 0,0-1 1,0 1-1,1 0 0,-1 0 1,0-1-1,1 1 1,14-12-216</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2.434"/>
    </inkml:context>
    <inkml:brush xml:id="br0">
      <inkml:brushProperty name="width" value="0.05" units="cm"/>
      <inkml:brushProperty name="height" value="0.05" units="cm"/>
    </inkml:brush>
  </inkml:definitions>
  <inkml:trace contextRef="#ctx0" brushRef="#br0">78 25 17348,'4'-20'1336,"-2"16"-663,1 13-96,5 47 74,-4 1 1,-1 0 0,-3 0 0,-13 96 0,11-142-515,1-1 0,-2 0 0,-4 13 0,7-21-101,-1 0 0,0-1 0,1 1 0,-1 0 0,0 0 0,0-1 0,0 1 0,0 0 0,0-1 0,0 1 0,-1-1 0,1 0-1,0 1 1,-1-1 0,1 0 0,-1 0 0,0 0 0,1 0 0,-1 0 0,0 0 0,1 0 0,-1 0 0,0-1 0,0 1 0,-3 0 0,3-2-19,1 1 1,0 0-1,-1-1 0,1 1 0,0 0 1,0-1-1,-1 0 0,1 1 1,0-1-1,0 0 0,0 0 1,0 1-1,0-1 0,0 0 1,0 0-1,0 0 0,0 0 1,0 0-1,1 0 0,-1-1 0,0 1 1,1 0-1,-1 0 0,1-1 1,-1 1-1,1 0 0,-1-3 1,-7-43 132,8 40-121,-2-14-18,0 1 0,2-1 1,1 0-1,0 1 0,2-1 0,0 1 0,8-26 0,-11 43-11,1 1 0,0 0 0,0 0 0,0 0 0,0-1 0,0 1 0,0 0 0,1 0 0,-1 0 0,1 1 0,-1-1 0,1 0 0,0 1 0,3-4 0,-3 5 0,-1-1 0,1 1 0,-1-1 0,1 1 0,0-1 0,-1 1 0,1 0 0,0 0 0,-1 0 0,1 0 0,0 0 0,-1 0 0,1 0 0,0 1 0,-1-1 0,1 1 0,0-1 0,-1 1 0,1-1 0,-1 1 0,3 1 0,10 6-8,0-1 0,1 0-1,0-1 1,25 6-1,-35-11 8,-1 0-1,1-1 1,0 0-1,-1 1 1,1-2 0,0 1-1,0 0 1,-1-1-1,1 0 1,0 0 0,-1-1-1,1 1 1,-1-1-1,1 0 1,-1 0-1,0 0 1,0-1 0,0 1-1,0-1 1,4-4-1,-2 1 7,0 0-1,-1-1 0,1 0 0,-1 0 0,-1 0 0,1-1 0,-1 1 1,0-1-1,-1 0 0,0 0 0,0 0 0,-1-1 0,0 1 0,-1-1 1,1 1-1,-2-1 0,1-13 0,-1 20-3,0 0 0,0 0 0,-1 0 1,1 0-1,-1 0 0,1 0 0,-1 0 0,1 0 0,-1 0 0,-1-2 0,1 3 0,1 1-1,-1 0 1,1-1-1,-1 1 0,1-1 1,-1 1-1,1-1 1,-1 1-1,1 0 0,-1 0 1,0-1-1,1 1 1,-1 0-1,1 0 0,-1 0 1,0-1-1,1 1 1,-1 0-1,0 0 0,1 0 1,-1 0-1,0 0 1,1 0-1,-1 1 0,0-1 1,1 0-1,-1 0 1,1 0-1,-1 0 0,0 1 1,1-1-1,-1 0 1,1 1-1,-1-1 0,1 0 1,-1 1-1,1-1 1,-1 1-1,-5 4 1,1-1-1,1 1 0,-1 0 1,1 0-1,0 0 1,0 1-1,0-1 1,1 1-1,0 0 0,-3 8 1,-4 10-7,-8 34 0,11-33 1,1 0 0,-4 41 0,9-60-1,1 0 0,0 0 0,0 0 0,0 0 0,0 0 0,1 0 0,0-1-1,0 1 1,1 0 0,0 0 0,0-1 0,0 1 0,0-1 0,1 0-1,0 0 1,0 0 0,7 9 0,-7-12-4,0 1 1,1 0-1,-1-1 0,1 0 0,-1 1 1,1-2-1,0 1 0,0 0 0,0-1 0,0 1 1,0-1-1,0 0 0,0-1 0,0 1 1,0-1-1,0 1 0,1-1 0,-1-1 1,0 1-1,5-1 0,7-3-34,1 0 1,-1-1-1,28-14 0,-28 12 35,0 1-1,21-6 1,-36 12 20,1 0-1,0 0 1,0 0-1,0 0 1,0 0 0,-1 1-1,1-1 1,0 1 0,0-1-1,-1 1 1,1 0-1,2 1 1,-2-1-2,0 0 0,0 0 0,0 0-1,0-1 1,0 1 0,1-1 0,-1 1 0,0-1 0,4 0 0,1-1-1,-1 0 0,0-1 0,0 0 0,0-1 0,0 1 1,0-1-1,0 0 0,-1-1 0,1 1 0,-1-1 0,0 0 1,0 0-1,4-6 0,9-8 18,28-39 0,-29 31 3,8-10 17,-25 37-42,0 0-1,1-1 0,-1 1 1,0 0-1,0 0 1,0-1-1,0 1 1,0 0-1,0 0 1,0 0-1,0 0 1,0-1-1,0 1 0,0 0 1,0 0-1,-1 1 1,-6 35 65,2 1 0,1 0 1,2 54-1,2-91-71,2 23 58,-2-23-67,0 0-1,0 0 0,0-1 1,1 1-1,-1 0 0,0 0 0,0 0 1,1 0-1,-1 0 0,0-1 0,1 1 1,-1 0-1,1 0 0,-1 0 1,1-1-1,-1 1 0,1 0 0,0-1 1,-1 1-1,2 0 0,-1-2 25,-1 1-1,1-1 1,-1 0 0,0 0 0,1 0-1,-1 0 1,0 0 0,1 0-1,-1 0 1,0 0 0,0 0-1,0 0 1,0 0 0,0 0-1,0 1 1,0-1 0,-1-2 0,1 1 44,0-66 104,-1 18-142</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2.862"/>
    </inkml:context>
    <inkml:brush xml:id="br0">
      <inkml:brushProperty name="width" value="0.05" units="cm"/>
      <inkml:brushProperty name="height" value="0.05" units="cm"/>
    </inkml:brush>
  </inkml:definitions>
  <inkml:trace contextRef="#ctx0" brushRef="#br0">3 1 19340,'-3'3'1488,"3"1"-1207,3 1-105,7 0 64,0-1-608,7 1 432,2-2-160,5 1-177</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3.282"/>
    </inkml:context>
    <inkml:brush xml:id="br0">
      <inkml:brushProperty name="width" value="0.05" units="cm"/>
      <inkml:brushProperty name="height" value="0.05" units="cm"/>
    </inkml:brush>
  </inkml:definitions>
  <inkml:trace contextRef="#ctx0" brushRef="#br0">157 1 19124,'-13'12'983,"-1"1"1,-25 16-1,28-22-650,1 1 0,0 0 0,0 1-1,0 0 1,1 0 0,-14 19 0,22-27-327,1 0 0,-1 0 0,0 0 0,0 0 1,1 0-1,-1 0 0,1 0 0,-1 0 0,1 0 0,-1 0 0,1 0 0,0 0 1,0 0-1,-1 0 0,1 1 0,0-1 0,0 0 0,0 0 0,0 0 1,0 0-1,0 0 0,1 1 0,-1-1 0,0 0 0,1 0 0,-1 0 1,0 0-1,1 0 0,-1 0 0,1 0 0,0 0 0,-1 0 0,1 0 0,0 0 1,-1-1-1,1 1 0,0 0 0,0 0 0,0-1 0,0 1 0,1 1 1,5 1-82,0-1 1,0 1 0,0-1 0,0-1-1,12 3 1,-1-1 19,2 1-40,9 3-27,31 11 0,-52-15 123,0 0 0,0 0-1,-1 1 1,0 0 0,1 1 0,-2-1 0,1 1-1,11 11 1,-17-14 12,1-1-1,-1 1 1,0-1 0,0 1 0,0-1-1,0 1 1,0 0 0,0 0-1,0-1 1,0 1 0,-1 0-1,1 0 1,-1 0 0,1 0 0,-1 0-1,0 0 1,0 0 0,0 0-1,0 0 1,0 0 0,-1 2 0,0 0 19,0-1 1,-1 0 0,1 0-1,-1 0 1,0 0 0,1 0 0,-1 0-1,-1 0 1,1 0 0,0-1-1,-4 4 1,-5 3 129,-1-1-1,0 0 1,0 0 0,-25 10-1,27-13-114,-1-1 0,0 0 0,-15 3 0,21-6-37,0 0 0,0-1-1,0 1 1,0-1 0,0 0 0,0-1 0,0 1 0,0-1 0,0 0 0,-6-2-1,-7-8-25</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3.733"/>
    </inkml:context>
    <inkml:brush xml:id="br0">
      <inkml:brushProperty name="width" value="0.05" units="cm"/>
      <inkml:brushProperty name="height" value="0.05" units="cm"/>
    </inkml:brush>
  </inkml:definitions>
  <inkml:trace contextRef="#ctx0" brushRef="#br0">303 38 17164,'-3'-3'115,"1"0"0,0 0 0,-1 0 1,0 1-1,1-1 0,-1 1 1,0 0-1,0 0 0,-1 0 0,1 0 1,0 0-1,-1 1 0,1-1 1,-1 1-1,1 0 0,-1 0 0,0 0 1,1 1-1,-1-1 0,0 1 0,1 0 1,-1 0-1,0 0 0,0 1 1,-6 1-1,0 0 37,1 0 0,-1 1 0,1 0 0,-1 0 0,1 1 0,0 1 0,0 0 0,-12 9 0,10-6-68,1 1 0,0 1 0,1 0 0,0 0 1,1 1-1,0 0 0,0 0 0,2 0 0,-1 1 1,1 1-1,1-1 0,0 1 0,-5 23 1,9-35-72,1 1 1,0 0-1,-1-1 1,1 1 0,0 0-1,0 0 1,0-1-1,0 1 1,0 0 0,0 0-1,1-1 1,-1 1-1,0 0 1,1-1 0,0 1-1,0 2 1,0-4-5,0 1 0,-1 0 0,1-1 0,0 1 0,-1-1-1,1 1 1,0-1 0,-1 0 0,1 1 0,0-1 0,0 0 0,0 1 0,-1-1 0,1 0 0,0 0 0,0 0 0,0 0 0,0 0 0,-1 0 0,1 0 0,0 0-1,0 0 1,1 0 0,3-2 10,-1 1-1,1-1 0,-1 1 0,0-1 0,0-1 0,0 1 0,0-1 1,0 1-1,0-1 0,4-4 0,10-13 73,31-44-1,4-3 148,-52 67-236,-1-1 1,0 1 0,0 0-1,0 0 1,0-1 0,0 1-1,0 0 1,1-1 0,-1 1-1,0 0 1,0 0 0,0-1-1,1 1 1,-1 0 0,0 0-1,0 0 1,1 0 0,-1-1-1,0 1 1,1 0 0,-1 0-1,0 0 1,0 0 0,1 0-1,-1 0 1,0 0 0,1 0-1,-1 0 1,0 0 0,1 0-1,-1 0 1,0 0 0,1 0-1,-1 0 1,0 0 0,0 0-1,1 0 1,-1 0 0,0 0-1,1 0 1,-1 0 0,0 1-1,0-1 1,1 0 0,-1 0-1,0 0 1,0 1 0,1-1-1,-1 0 1,0 0 0,0 0-1,0 1 1,1-1 0,-1 0-1,0 1 1,0-1 0,0 0-1,0 0 1,0 1 0,0-1-1,1 0 1,-1 1 0,0-1-1,0 0 1,0 1 0,0-1-1,1 26 104,-2-24-90,1 28 73,-2-5 8,2 0 1,0 0 0,2 0 0,7 34 0,-8-53-95,0-1 0,0 1 0,1-1 1,0 0-1,0 0 0,1 0 0,-1 0 0,1 0 1,0-1-1,1 1 0,-1-1 0,1 1 0,0-1 1,0-1-1,0 1 0,0 0 0,1-1 1,-1 0-1,1 0 0,0 0 0,0-1 0,0 0 1,0 1-1,0-2 0,9 3 0,-5-3-107,-1 1-1,1-2 0,-1 1 1,1-1-1,-1-1 0,16-2 1,-18 2 84,-1 0 1,0 0-1,0-1 1,0 0-1,0 0 1,0 0-1,0-1 1,-1 0 0,1 1-1,-1-2 1,0 1-1,5-4 1,-2-2-43,-1 1 0,0-1 1,5-9-1</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4.776"/>
    </inkml:context>
    <inkml:brush xml:id="br0">
      <inkml:brushProperty name="width" value="0.05" units="cm"/>
      <inkml:brushProperty name="height" value="0.05" units="cm"/>
    </inkml:brush>
  </inkml:definitions>
  <inkml:trace contextRef="#ctx0" brushRef="#br0">23 29 14107,'3'-4'659,"21"-17"1029,-23 21-1640,-1-1-1,1 1 1,0 0-1,-1-1 1,1 1-1,-1 0 1,1 0-1,-1-1 1,1 1-1,0 0 1,-1 0-1,1 0 1,0 0-1,-1 0 1,1 0-1,-1 0 1,1 0-1,0 0 1,-1 0-1,1 0 1,0 0-1,-1 1 1,1-1-1,-1 0 1,1 0-1,0 1 1,-1-1-1,1 0 1,-1 1-1,1-1 1,-1 1-1,1-1 1,-1 0-1,0 1 1,1-1-1,-1 1 1,1-1-1,-1 1 1,0 0-1,1-1 1,-1 1-1,0-1 1,0 1-1,1 1 1,1 8 302,0 0 0,-1 0 0,1 1-1,-2-1 1,0 0 0,0 1 0,-3 16 0,1-4-42,-28 302 1497,29-310-1737,3-19 23,-1-28-4,-6-15-31,-2-1-1,-2 1 0,-16-47 1,23 80-55,2 14-1,0 0 0,0-1 0,1 1-1,-1 0 1,0 0 0,0 0 0,0 0-1,0-1 1,0 1 0,0 0 0,0 0 0,1 0-1,-1 0 1,0 0 0,0 0 0,0-1-1,0 1 1,1 0 0,-1 0 0,0 0-1,0 0 1,0 0 0,0 0 0,1 0-1,-1 0 1,0 0 0,0 0 0,0 0 0,1 0-1,-1 0 1,0 0 0,0 0 0,0 0-1,1 0 1,22 11-23,-13-4 18,3 0-2,1-1 0,0 0 0,0-1 0,0-1 0,1 0 0,0 0 0,-1-2 0,1 0 0,0 0 0,20-2 0,-28 0 9,0 0-1,0-1 1,0 0 0,-1 0 0,1-1-1,0 0 1,-1 0 0,1 0-1,-1-1 1,0 0 0,1 0-1,-1-1 1,-1 0 0,1 0 0,-1 0-1,1 0 1,-1-1 0,0 0-1,-1 0 1,0 0 0,1-1-1,-1 0 1,-1 0 0,5-10-1,-6 11 5,0-1 0,0 1 0,-1-1 0,0 0 0,-1 1 0,1-1 0,-1 0 0,0-6 0,0 10-3,0 0 0,0 1 0,0-1 0,-1 0 0,1 0 0,0 1 1,-1-1-1,1 0 0,-1 1 0,1-1 0,-1 0 0,0 1 0,0-1 0,0 1 0,0-1 0,0 1 0,0-1 0,0 1 0,0 0 0,0 0 0,-1-1 0,1 1 0,0 0 0,-1 0 1,1 0-1,-1 0 0,0 1 0,1-1 0,-4-1 0,3 2-1,0 0-1,0 1 1,0-1 0,0 0 0,-1 1-1,1-1 1,0 1 0,0 0 0,1 0 0,-1-1-1,0 1 1,0 0 0,0 1 0,0-1 0,1 0-1,-1 1 1,1-1 0,-1 0 0,1 1-1,-1 0 1,1-1 0,0 1 0,-1 2 0,-5 6 4,0 1 1,-7 19 0,13-27-6,-10 22 19,1 1 1,-7 28 0,14-44-76,1 1 0,0 0 0,1 0 0,0 0 0,0 0 0,1 0 0,3 20 0,-3-29 6,1-1 0,-1 1-1,0 0 1,1-1 0,-1 1-1,1-1 1,-1 1 0,1-1-1,0 0 1,-1 1 0,1-1-1,0 1 1,0-1-1,0 0 1,0 0 0,1 0-1,-1 0 1,0 0 0,0 0-1,1 0 1,-1 0 0,0 0-1,1 0 1,-1-1 0,1 1-1,-1 0 1,1-1 0,-1 0-1,1 1 1,-1-1-1,4 1 1,-1-2-20,0 1 0,1-1 1,-1 0-1,0 0 0,1 0 0,-1 0 0,0-1 0,0 1 1,0-1-1,6-4 0,26-20-445</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5.222"/>
    </inkml:context>
    <inkml:brush xml:id="br0">
      <inkml:brushProperty name="width" value="0.05" units="cm"/>
      <inkml:brushProperty name="height" value="0.05" units="cm"/>
    </inkml:brush>
  </inkml:definitions>
  <inkml:trace contextRef="#ctx0" brushRef="#br0">140 1 16780,'-7'7'431,"-20"23"1205,-29 39-1,50-59-1458,-1 0 0,1 1 0,1-1 0,0 1 0,0 0-1,1 0 1,1 1 0,-4 18 0,6-28-161,1-1-1,0 1 1,-1-1-1,1 1 1,0-1-1,0 1 1,0 0-1,0-1 1,0 1 0,1-1-1,-1 1 1,0-1-1,1 1 1,-1-1-1,1 1 1,-1-1-1,1 1 1,0-1 0,0 0-1,0 1 1,0-1-1,0 0 1,0 1-1,1 0 1,0-1-9,-1-1 1,1 0-1,-1 1 1,1-1 0,0 0-1,-1 0 1,1 0-1,0 0 1,-1 0-1,1 0 1,0 0-1,-1 0 1,1-1-1,-1 1 1,1-1-1,0 1 1,-1-1-1,1 0 1,-1 1-1,0-1 1,1 0-1,-1 0 1,3-2 0,7-6 29,0 0 0,-1-1 0,0 0 0,-1-1 0,0 0 0,14-23 0,-11 14 132,0 0 0,-2-2 0,10-28 1,-31 84 183,-7 39 0,16-61-451,0-1 1,0 1 0,1 0 0,1-1-1,0 1 1,1 0 0,0-1 0,3 16-1,-3-26 54,-1 0 0,0 0 0,0 1-1,1-1 1,-1 0 0,1 0 0,-1 0 0,1 0-1,-1 0 1,1 0 0,0 0 0,-1 0-1,1 0 1,0 0 0,0 0 0,0 0 0,0 0-1,0 0 1,0-1 0,0 1 0,0 0-1,0-1 1,0 1 0,0-1 0,0 1 0,1-1-1,-1 0 1,0 1 0,0-1 0,0 0-1,1 0 1,-1 0 0,0 0 0,0 0 0,1 0-1,-1 0 1,0 0 0,2-1 0,1-1-27,0 1 1,0-1 0,-1 0 0,1 0 0,-1 0-1,1-1 1,-1 1 0,0-1 0,0 0 0,0 1-1,3-5 1,20-27-569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1.672"/>
    </inkml:context>
    <inkml:brush xml:id="br0">
      <inkml:brushProperty name="width" value="0.05" units="cm"/>
      <inkml:brushProperty name="height" value="0.05" units="cm"/>
    </inkml:brush>
  </inkml:definitions>
  <inkml:trace contextRef="#ctx0" brushRef="#br0">301 45 15835,'0'-1'176,"1"0"0,0 0 0,-1 0-1,1 0 1,-1 0 0,1 0 0,-1 0-1,1 0 1,-1 0 0,0-1 0,0 1 0,1 0-1,-1 0 1,0 0 0,0 0 0,0 0-1,0-1 1,-1 1 0,1 0 0,0 0-1,0 0 1,-1 0 0,1 0 0,0 0-1,-2-2 1,1 2 12,0-1 0,-1 1-1,1 0 1,-1 0-1,1 0 1,-1 0 0,1 0-1,-1 0 1,1 1 0,-1-1-1,0 1 1,0-1 0,1 1-1,-4-1 1,-3 0 119,0 0-1,0 1 1,0 0 0,0 1-1,0-1 1,-13 4 0,8 0-241,0 1 0,0 0 0,1 1 0,0 1 0,0 0 0,0 0-1,1 1 1,0 0 0,-16 18 0,20-19-67,0 0 1,0 1-1,1 0 0,0 0 0,1 1 0,-1 0 0,2-1 0,-1 2 0,1-1 0,1 1 0,0-1 0,0 1 0,-2 17 1,5-25-65,-1 0 0,1 0 1,0 0-1,0 0 1,1 0-1,-1 0 1,0 1-1,1-1 1,-1-1-1,1 1 0,-1 0 1,1 0-1,0 0 1,0 0-1,0 0 1,0-1-1,0 1 1,0 0-1,1-1 1,-1 1-1,0-1 0,1 1 1,-1-1-1,1 0 1,0 1-1,-1-1 1,1 0-1,0 0 1,0 0-1,0-1 0,0 1 1,0 0-1,0-1 1,2 1-1,6 1-444,1-1 0,-1 0 1,1 0-1,0-1 0,11-2 0,-20 2 518,48-6-871,4-5-278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5.672"/>
    </inkml:context>
    <inkml:brush xml:id="br0">
      <inkml:brushProperty name="width" value="0.05" units="cm"/>
      <inkml:brushProperty name="height" value="0.05" units="cm"/>
    </inkml:brush>
  </inkml:definitions>
  <inkml:trace contextRef="#ctx0" brushRef="#br0">169 1 15539,'-1'2'156,"0"0"0,1 1 0,-1-1 0,-1 0 0,1 0 0,0 0 0,0 0 0,-1 0 0,1 0 0,-1-1 0,1 1 0,-5 3 0,1 0 133,-10 11 411,-3 3-216,0 0 0,2 1-1,-26 41 1,42-60-479,-1 0 1,0 0-1,1 1 0,-1-1 0,1 0 1,-1 0-1,1 1 0,-1-1 0,1 0 1,0 0-1,0 1 0,-1-1 0,1 0 1,0 1-1,0-1 0,0 0 0,1 1 1,-1-1-1,0 0 0,0 1 0,1-1 1,-1 0-1,1 1 0,-1-1 0,1 0 1,0 0-1,-1 0 0,1 0 1,0 0-1,0 0 0,0 0 0,-1 0 1,1 0-1,0 0 0,1 0 0,-1 0 1,0 0-1,1 0 0,5 2-4,1 0 0,-1 0 0,0 0 0,1-1 0,11 2 0,-4-1-8,22 3 5,-29-6 13,-1 1 0,1 0 1,-1 1-1,1-1 0,-1 2 0,0-1 1,13 7-1,-19-9 1,-1 1 1,1 0-1,-1-1 0,1 1 1,-1 0-1,1-1 0,-1 1 0,0 0 1,1 0-1,-1-1 0,0 1 1,0 0-1,1 0 0,-1 0 1,0 0-1,0-1 0,0 1 0,0 0 1,0 0-1,0 0 0,0 0 1,0-1-1,-1 1 0,1 0 0,0 0 1,0 0-1,-1-1 0,1 1 1,-1 0-1,1 0 0,0-1 1,-1 1-1,1 0 0,-1-1 0,0 1 1,1 0-1,-2 0 0,-24 28 413,24-28-386,-6 7 67,-71 61 1001,69-61-1026,-1 0 0,0-1 0,0 0-1,0-1 1,-23 9 0,33-15-137,0 1 0,0-1 0,0 0 0,0 1 0,0-1 0,0 0 0,0 0 1,0 0-1,0 0 0,0 0 0,0 0 0,0 0 0,0 0 0,0 0 0,-1-1 0,2 1 31,0 0 0,-1-1 1,1 1-1,0 0 0,0 0 0,-1-1 0,1 1 0,0 0 0,0-1 0,0 1 0,-1 0 0,1-1 0,0 1 0,0 0 0,0-1 0,0 1 0,0 0 0,0-1 0,0 1 0,0 0 0,0-1 0,0 1 0,0 0 0,0-1 0,0 1 0,0 0 0,0-1 0,1-3-87,1 0-1,-1 0 1,1 0-1,0 1 1,4-8-1,16-18-418</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6.123"/>
    </inkml:context>
    <inkml:brush xml:id="br0">
      <inkml:brushProperty name="width" value="0.05" units="cm"/>
      <inkml:brushProperty name="height" value="0.05" units="cm"/>
    </inkml:brush>
  </inkml:definitions>
  <inkml:trace contextRef="#ctx0" brushRef="#br0">134 1 13819,'-25'21'4107,"15"-11"-3636,0 0 0,1 0 1,-12 16-1,10-7-22,1-1 0,-13 31 0,20-42-327,1 0 0,-1 0 0,1 0-1,1 0 1,-1 0 0,1 1 0,1-1 0,-1 0 0,1 0-1,2 15 1,-2-21-108,1 0 0,-1 0 0,0-1 0,1 1 0,-1 0 0,0 0 0,1 0 0,-1-1 0,1 1 0,-1 0 0,1-1 0,0 1 0,-1 0 0,1-1 0,-1 1 0,1-1-1,0 1 1,0-1 0,-1 1 0,1-1 0,0 0 0,0 1 0,0-1 0,-1 0 0,1 0 0,0 1 0,0-1 0,0 0 0,0 0 0,0 0 0,0 0 0,-1 0 0,1 0 0,0 0 0,0-1 0,0 1 0,0 0 0,0 0 0,-1-1 0,2 0 0,3 0 19,0-1 0,1 0 0,-2-1 0,10-5 0,-1-2 7,-1-1 1,0 0-1,-1 0 0,17-23 1,-15 18 32,-1 1 1,23-20-1,-33 34-64,0-1-1,0 1 1,0-1-1,0 1 0,0-1 1,0 1-1,1 0 0,-1 0 1,0 0-1,0 0 1,1 1-1,-1-1 0,1 1 1,-1-1-1,1 1 1,-1 0-1,1 0 0,-1 0 1,0 0-1,1 0 1,-1 1-1,1-1 0,-1 1 1,1-1-1,-1 1 0,3 1 1,3 3 11,-1 0 0,0 0 0,0 0 0,0 1 0,11 12 0,-9-9-1,-8-8-17,0 0 0,0 0 0,0-1 0,0 1 0,0 0 0,1-1 0,-1 1 0,0-1 0,0 1 0,0-1 0,1 0 0,-1 0 0,0 0 0,0 1 0,1-1 0,-1 0 0,0 0 0,1-1 0,-1 1 0,0 0 0,3-1 0,28-12 19,-18 7-22,-5 3-31,1-2 55,1 1-1,0 0 1,14-2 0,-23 6-48,0-1 1,0 1-1,0 0 0,0 0 1,0 0-1,1 0 0,-1 0 1,0 0-1,0 0 0,0 1 1,0-1-1,0 1 0,0-1 1,0 1-1,0 0 0,0 0 1,-1 0-1,1 0 0,0 0 1,0 0-1,-1 0 0,1 1 1,-1-1-1,3 3 0,-4-3-48,1-1 0,-1 1-1,0 0 1,1-1 0,-1 1-1,1-1 1,-1 1 0,1-1-1,-1 1 1,1-1 0,0 1-1,-1-1 1,1 0 0,-1 1-1,1-1 1,0 0 0,-1 1-1,1-1 1,0 0 0,-1 0-1,1 0 1,0 0 0,0 0-1,-1 1 1,1-1-1,0-1 1,-1 1 0,1 0-1,0 0 1,-1 0 0,1 0-1,0 0 1,1-1 0,19-16-950,-16 12 879,16-15-602</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6.602"/>
    </inkml:context>
    <inkml:brush xml:id="br0">
      <inkml:brushProperty name="width" value="0.05" units="cm"/>
      <inkml:brushProperty name="height" value="0.05" units="cm"/>
    </inkml:brush>
  </inkml:definitions>
  <inkml:trace contextRef="#ctx0" brushRef="#br0">121 0 13147,'-1'2'207,"0"-1"1,0 1-1,1-1 0,-1 0 1,0 0-1,0 1 1,0-1-1,-1 0 1,1 0-1,0 0 0,0 0 1,-1 0-1,-1 1 1,-4 3 410,-7 7 589,1 0 1,0 1 0,-12 16-1,21-24-1089,1 0 1,0 0-1,0 0 0,0 0 0,0 0 0,1 1 1,0-1-1,0 1 0,0-1 0,1 1 1,0 0-1,0 0 0,0 9 0,0-14-102,1 0 0,0-1 0,0 1 0,1 0 0,-1 0 0,0-1 0,0 1-1,0 0 1,0 0 0,1-1 0,-1 1 0,0 0 0,1 0 0,-1-1 0,0 1 0,1-1 0,-1 1-1,1 0 1,-1-1 0,1 1 0,0-1 0,-1 1 0,1-1 0,-1 1 0,1-1 0,0 1-1,-1-1 1,2 1 0,0-1-1,0 0-1,0 0 1,0 0 0,0 0-1,-1 0 1,1 0-1,0 0 1,0 0 0,0-1-1,0 1 1,2-2-1,5-1-2,-1-1 0,0 0 0,15-10 0,-11 6-9,-2-1 0,1 1-1,-2-2 1,1 1 0,-1-1-1,0-1 1,-1 0 0,0 0-1,7-14 1,-12 10-33,-3 14 29,0 1 0,0 0 0,0 0 0,0 0 0,0 0 1,0-1-1,0 1 0,0 0 0,-1 0 0,1 0 0,0 0 0,0 0 0,0 0 0,0-1 0,0 1 0,0 0 0,-1 0 0,1 0 0,0 0 0,0 0 0,0 0 0,0 0 0,-1 0 0,1 0 0,0 0 1,0 0-1,0 0 0,0 0 0,-1 0 0,1 0 0,0 0 0,0 0 0,0 0 0,0 0 0,-1 0 0,1 0 0,0 0 0,0 0 0,0 0 0,0 0 0,-1 0 0,-1 1-2,0 1-1,0-1 0,1 0 1,-1 1-1,0-1 1,1 0-1,-1 1 0,1 0 1,-1-1-1,1 1 0,-2 2 1,-3 6 1,1 1 1,0-1 0,1 1-1,-6 20 1,9-27 3,0 1-1,0 0 1,0-1-1,1 1 1,-1 0 0,1 0-1,0 0 1,0-1-1,1 1 1,0 0 0,0 0-1,0-1 1,0 1-1,3 5 1,-3-8-12,0-1 0,-1 1 1,1-1-1,0 1 0,0-1 0,1 0 0,-1 1 1,0-1-1,0 0 0,1 0 0,-1 0 0,0 0 0,1 0 1,-1 0-1,1-1 0,-1 1 0,1 0 0,-1-1 1,1 1-1,0-1 0,1 1 0,0-1-84,0 0-1,1 0 1,-1-1 0,0 1 0,0-1-1,0 1 1,0-1 0,0 0-1,0 0 1,4-3 0,4-2-177,-1 0 0,0-1 0,0 0 0,16-16 0,37-47-499,-28 30 167</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7.054"/>
    </inkml:context>
    <inkml:brush xml:id="br0">
      <inkml:brushProperty name="width" value="0.05" units="cm"/>
      <inkml:brushProperty name="height" value="0.05" units="cm"/>
    </inkml:brush>
  </inkml:definitions>
  <inkml:trace contextRef="#ctx0" brushRef="#br0">141 0 17476,'-6'6'392,"-1"-1"1,1 1-1,0 0 1,0 1-1,1 0 1,0 0-1,0 0 1,0 0-1,1 1 1,-6 14-1,0 7 794,-12 51-1,11-34-577,8-38-519,-25 117 889,27-124-971,1 1-1,0-1 1,0 0 0,-1 0-1,1 0 1,0 1 0,0-1-1,0 0 1,1 0 0,-1 0 0,0 1-1,0-1 1,1 0 0,-1 0-1,0 0 1,1 0 0,0 2-1,0-3-4,-1 1 1,1-1-1,-1 0 0,1 0 0,-1 1 0,1-1 0,0 0 0,-1 0 0,1 0 0,-1 0 0,1 0 0,-1 0 0,1 0 0,-1 0 0,1 0 0,-1 0 0,1 0 0,0 0 0,-1 0 0,1 0 0,-1-1 0,1 1 0,-1 0 0,1 0 0,0-1 1,5-3-16,0 0 1,0-1 0,0 1-1,5-7 1,-9 10 3,27-27-148,-16 14 52,0 1 1,1 0-1,1 1 1,0 0-1,1 1 1,24-12-1,-39 22 96,1 1-1,-1-1 0,0 1 0,0-1 0,1 1 0,-1-1 0,0 1 1,1 0-1,-1-1 0,0 1 0,1 0 0,-1 0 0,0 0 0,1 0 1,-1 0-1,1 1 0,-1-1 0,0 0 0,1 0 0,-1 1 1,0-1-1,0 1 0,1 0 0,1 0 0,-2 1 4,0-1 1,0 0-1,0 1 1,0-1-1,-1 1 0,1 0 1,0-1-1,-1 1 0,1 0 1,-1-1-1,1 1 0,-1 0 1,0-1-1,0 1 0,0 0 1,0 2-1,0 5 13,-1-1 0,0 1 0,-1-1 0,0 0 0,0 1 0,-6 12 0,3-11 45,0-1-1,0 0 1,-1-1 0,0 1-1,-1-1 1,0 0 0,-10 9-1,15-15-106,-1 1-1,0-1 1,0 0 0,1 0-1,-1 0 1,-1 0-1,1-1 1,0 1 0,0-1-1,-1 1 1,1-1-1,0 0 1,-1-1-1,1 1 1,-1-1 0,1 1-1,-1-1 1,0 0-1,1 0 1,-1-1-1,1 1 1,-1-1 0,1 0-1,-7-2 1,8 2-27,0 0 1,1 0-1,-1 0 0,1 0 1,-1-1-1,1 1 0,-1-1 1,1 1-1,0-1 1,0 0-1,0 1 0,-1-1 1,2 0-1,-1 0 1,0 0-1,0 1 0,1-1 1,-1 0-1,1 0 0,-1 0 1,1 0-1,0 0 1,0 0-1,0-3 0,7-16-604</inkml:trace>
  <inkml:trace contextRef="#ctx0" brushRef="#br0" timeOffset="1">509 5 14563,'12'0'1905,"-12"17"-913,-8 3-352,-5 7 2361,-3 4-1641,-2 7-464,-2 3-120,2 1-144,2-6-56,4-2-167,3-6-121,4-7-384,1-4-361,4-8-735,-2-14-544,2-4 1088,3-3-233</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7.476"/>
    </inkml:context>
    <inkml:brush xml:id="br0">
      <inkml:brushProperty name="width" value="0.05" units="cm"/>
      <inkml:brushProperty name="height" value="0.05" units="cm"/>
    </inkml:brush>
  </inkml:definitions>
  <inkml:trace contextRef="#ctx0" brushRef="#br0">0 111 15563,'15'6'1334,"-8"-3"-887,1 0 1,-1 0 0,1-1-1,0 0 1,0 0 0,-1-1-1,1 0 1,9 0 0,1-2-156,0-1 0,0 0-1,-1-2 1,1 0 0,-1-1 0,1-1 0,-2 0 0,1-1 0,-1-1-1,0-1 1,0 0 0,27-22 0,-41 30-292,0-1 0,-1 0 1,1 0-1,0 0 0,-1 0 1,1 0-1,-1-1 0,0 1 0,2-4 1,-3 5-2,0 1 0,0-1 1,0 0-1,0 1 0,0-1 1,0 1-1,0-1 1,0 1-1,0-1 0,0 0 1,0 1-1,0-1 0,-1 1 1,1-1-1,0 1 0,0-1 1,-1 1-1,1-1 1,0 1-1,-1-1 0,1 1 1,0 0-1,-1-1 0,1 1 1,-1-1-1,1 1 0,0 0 1,-1 0-1,1-1 0,-1 1 1,1 0-1,-1 0 1,0-1-1,1 1 0,-1 0 1,1 0-1,-1 0 0,1 0 1,-1 0-1,1 0 0,-1 0 1,0 0-1,1 0 0,-1 0 1,1 0-1,-1 0 1,0 0-1,-7 1-3,0 0 0,0 0 0,0 0 1,0 1-1,0 0 0,1 0 0,-1 1 0,0 0 0,1 1 1,0-1-1,0 1 0,-9 7 0,8-5 16,0 0 0,1 0-1,-1 1 1,2 0 0,-1 0 0,1 0 0,0 1 0,0 0-1,1 0 1,-5 11 0,8-14-5,1-1 0,-1 1 0,1 0 0,0 0-1,0 0 1,0 0 0,1 0 0,0 0 0,0 0 0,0 0 0,0-1 0,1 1-1,0 0 1,0 0 0,0 0 0,3 6 0,-3-8-25,1 0 0,0 0 0,-1-1 0,1 1 0,0 0 0,0-1 0,0 1 0,1-1 0,-1 0 0,0 1 0,1-1-1,0 0 1,-1-1 0,1 1 0,0 0 0,0-1 0,0 1 0,0-1 0,0 0 0,1 0 0,-1-1 0,0 1 0,0 0 0,1-1 0,3 0 0,26-3-75,1-8-37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0.052"/>
    </inkml:context>
    <inkml:brush xml:id="br0">
      <inkml:brushProperty name="width" value="0.05" units="cm"/>
      <inkml:brushProperty name="height" value="0.05" units="cm"/>
    </inkml:brush>
  </inkml:definitions>
  <inkml:trace contextRef="#ctx0" brushRef="#br0">232 59 14939,'1'-1'149,"1"0"-1,-1 0 0,0 0 1,0 0-1,0 0 1,0 0-1,-1-1 0,1 1 1,0 0-1,0-1 1,-1 1-1,1-1 1,-1 1-1,1 0 0,-1-1 1,1 1-1,-1-1 1,0 0-1,0 1 0,0-1 1,0 1-1,0-1 1,0 1-1,0-1 0,-1-2 1,0 3-19,0-1 0,0 1 0,0-1 0,-1 1 0,1-1 0,0 1 0,0 0 0,-1 0 0,1 0 0,-1 0 0,1 0 0,-1 0 0,0 0 0,1 1 0,-1-1 0,0 0 0,1 1 1,-1-1-1,0 1 0,0 0 0,1-1 0,-3 1 0,-4 0-14,1 0 0,0 1 0,-1 0 0,1 0 0,0 0 1,0 1-1,0 0 0,0 0 0,0 1 0,1 0 0,-1 0 1,1 1-1,-1 0 0,1 0 0,0 0 0,-8 8 0,6-4-37,-1 0 0,1 0-1,1 1 1,-1 0-1,2 1 1,-1 0-1,1 0 1,1 0 0,-8 18-1,12-23-37,-1 0 1,1 0-1,0 0 0,0 0 1,0 1-1,1-1 0,-1 0 0,1 1 1,1-1-1,0 6 0,-1-10-33,1 1-1,-1-1 1,1 1-1,-1-1 1,1 0-1,0 1 1,-1-1-1,1 0 1,0 1-1,0-1 1,0 0-1,0 0 1,0 0 0,1 0-1,-1 0 1,0 0-1,0 0 1,1 0-1,-1 0 1,0-1-1,1 1 1,-1-1-1,1 1 1,-1-1-1,1 1 1,-1-1-1,1 0 1,-1 1 0,1-1-1,-1 0 1,1 0-1,0 0 1,-1-1-1,1 1 1,-1 0-1,1 0 1,1-2-1,5 0 1,0 0 0,0-1 0,-1 0 0,1 0 0,-1-1 0,0 0 0,0 0 0,0-1 0,0 0 0,-1 0 0,8-8 0,-1 0 8,0-1 0,-2-1-1,20-29 1,-29 40-15,1-1 1,-1 0-1,0 1 0,0-1 1,3-11-1,-6 9 17,-4 10-7,-6 10-3,4 0-6,1 0-1,0 0 1,1 1-1,1 0 1,0 0-1,1 0 0,0 1 1,1-1-1,1 1 1,0 0-1,1-1 1,0 1-1,5 26 0,-4-39-25,-1 1-1,1-1 0,0 1 0,-1-1 1,1 0-1,0 1 0,0-1 0,1 0 1,-1 0-1,0 0 0,1 0 0,-1 0 1,1 0-1,0 0 0,0 0 0,0-1 1,-1 1-1,2-1 0,-1 1 0,0-1 1,4 2-1,-4-2-13,1-1-1,0 1 1,-1-1 0,1 1-1,0-1 1,-1 0 0,1 0-1,0-1 1,-1 1 0,1 0-1,0-1 1,-1 0 0,1 1-1,0-1 1,-1 0-1,0 0 1,1-1 0,-1 1-1,1-1 1,1-1 0,1 0-5,0-1 1,-1 0 0,1 0-1,5-8 1,13-23-241</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0.569"/>
    </inkml:context>
    <inkml:brush xml:id="br0">
      <inkml:brushProperty name="width" value="0.05" units="cm"/>
      <inkml:brushProperty name="height" value="0.05" units="cm"/>
    </inkml:brush>
  </inkml:definitions>
  <inkml:trace contextRef="#ctx0" brushRef="#br0">0 1 15219,'1'0'194,"1"0"-1,-1 0 1,0 0-1,0 0 1,1 1-1,-1-1 1,0 1-1,0-1 0,0 1 1,0-1-1,0 1 1,0-1-1,1 1 1,-1 0-1,-1 0 1,1-1-1,0 1 1,0 0-1,0 0 1,0 0-1,-1 0 1,1 0-1,0 0 0,-1 0 1,1 0-1,-1 1 1,1-1-1,-1 0 1,1 0-1,-1 0 1,0 1-1,0-1 1,0 0-1,1 0 1,-1 1-1,-1 1 0,1 7 508,0 1 0,-1 0 0,-3 16 0,1-10-601,2-10-3,-1 3 46,1 1 1,0 0-1,1 0 0,2 21 0,-2-30-135,0 0 1,1-1-1,-1 1 0,0-1 1,1 1-1,-1 0 0,1-1 1,0 1-1,-1-1 0,1 0 1,0 1-1,0-1 0,0 0 0,0 1 1,0-1-1,0 0 0,1 0 1,-1 0-1,0 0 0,0 0 1,1 0-1,-1 0 0,1 0 1,-1-1-1,1 1 0,-1 0 0,1-1 1,-1 1-1,1-1 0,-1 0 1,1 0-1,0 1 0,-1-1 1,1 0-1,0 0 0,-1 0 0,1-1 1,0 1-1,-1 0 0,1-1 1,1 0-1,5-1 8,1-1-1,-1 0 1,0 0 0,-1-1 0,1 0-1,-1 0 1,14-11 0,2-4 21,20-22 0,-25 24-16,35-29-1,-53 46-20,0 0 0,0 0 0,0 0-1,0 0 1,1 0 0,-1 0 0,0 0 0,0 0-1,0 0 1,0 0 0,1 0 0,-1 0 0,0 0-1,0 0 1,0 0 0,0 0 0,1 0-1,-1 0 1,0 0 0,0 0 0,0 0 0,0 0-1,1 0 1,-1 0 0,0 0 0,0 0-1,0 0 1,0 0 0,0 0 0,1 1 0,-1-1-1,0 0 1,0 0 0,0 0 0,0 0-1,0 0 1,0 0 0,0 1 0,1-1 0,-1 0-1,0 0 1,0 0 0,0 0 0,0 1-1,0-1 1,0 0 0,0 0 0,0 0 0,0 0-1,0 1 1,0-1 0,0 0 0,0 0-1,0 0 1,0 0 0,0 1 0,0-1 0,0 0-1,0 0 1,-1 0 0,1 0 0,0 1-1,0-1 1,0 0 0,-3 16-6,3-13 5,-8 32 5,5-23 10,0-1 0,1 0 0,0 1 0,0-1 1,2 1-1,0 12 0,0-24-11,0 1 0,0 0 0,0 0 1,0 0-1,0-1 0,0 1 1,0 0-1,1 0 0,-1-1 0,0 1 1,1 0-1,-1-1 0,0 1 0,1 0 1,-1-1-1,1 1 0,-1 0 0,1-1 1,0 1-1,-1-1 0,1 1 0,-1-1 1,1 1-1,0-1 0,-1 1 0,1-1 1,0 0-1,0 0 0,1 1 0,0-1 3,0 0-1,0 0 1,0 0-1,0 0 1,0-1-1,0 1 1,0-1-1,0 1 0,0-1 1,0 0-1,3-1 1,6-4 13,-1-1 1,19-14-1,-27 20-18,32-28-20,-17 14-42,0 1 0,1 0 0,1 1-1,21-11 1,-39 24 54,-1 0 0,1-1 0,-1 1 0,1 0 0,-1 0 0,1-1 0,-1 1 1,1 0-1,-1 0 0,1 0 0,-1 0 0,1 0 0,-1 0 0,1 0 0,-1 0 0,1 0 0,0 0 0,-1 0 0,1 0 0,-1 0 0,1 0 0,-1 0 1,1 1-1,-1-1 0,1 0 0,-1 0 0,1 1 0,-1-1 0,1 1 0,0-1-2,-1 1 1,0 0-1,1 0 1,-1 0-1,0 0 0,1 0 1,-1 0-1,0 0 1,0 0-1,0 0 0,0 0 1,0 0-1,0 0 1,0 2-1,-12 38-88,12-39 95,-12 29-35,6-16-455,0 0-1,-6 29 1,12-50-141,0-7 246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1.853"/>
    </inkml:context>
    <inkml:brush xml:id="br0">
      <inkml:brushProperty name="width" value="0.05" units="cm"/>
      <inkml:brushProperty name="height" value="0.05" units="cm"/>
    </inkml:brush>
  </inkml:definitions>
  <inkml:trace contextRef="#ctx0" brushRef="#br0">174 420 16083,'1'-1'149,"0"-1"0,-1 0 0,0 1 0,1-1 0,-1 0 0,0 0 0,0 1-1,0-1 1,0 0 0,0 0 0,0 1 0,-1-1 0,1 0 0,0 1-1,-1-1 1,1 0 0,-1 1 0,0-1 0,0 0 0,0 1 0,1-1 0,-1 1-1,-1 0 1,1-1 0,0 1 0,0 0 0,0-1 0,-1 1 0,1 0-1,-1 0 1,1 0 0,0 0 0,-1 1 0,0-1 0,-2-1 0,1 1 12,-1 0 1,0 1-1,0-1 1,1 1-1,-1 0 1,0-1-1,0 2 1,1-1-1,-1 0 1,0 1-1,1 0 1,-1 0-1,0 0 1,1 0-1,-7 3 0,2 0-66,1 1-1,1 0 0,-1 0 0,1 0 0,0 0 0,0 1 0,-7 9 0,10-12-56,1 1-1,-1 0 1,1-1-1,-1 1 1,1 0 0,1 0-1,-1 1 1,0-1-1,1 0 1,0 1-1,0-1 1,0 0 0,1 1-1,-1 8 1,2-11-27,-1-1 0,0 0 1,0 0-1,1 1 0,-1-1 0,1 0 1,-1 0-1,1 0 0,-1 1 0,1-1 1,0 0-1,-1 0 0,1 0 0,0 0 1,0 0-1,0 0 0,0-1 1,0 1-1,0 0 0,0 0 0,0-1 1,0 1-1,0 0 0,1-1 0,-1 1 1,0-1-1,0 0 0,1 1 0,-1-1 1,0 0-1,0 0 0,1 0 0,-1 0 1,0 0-1,1 0 0,-1 0 1,0 0-1,0 0 0,2-1 0,3 0 14,0 0 0,1-1 0,-2 1 0,1-1 0,0-1-1,0 1 1,6-5 0,0 0 17,-1-1 0,0-1 0,0 0 0,10-12-1,-16 17-31,-1-1 0,0 0 0,0-1 0,-1 1 0,1-1 0,-1 1 0,0-1 0,-1 0 0,1 0-1,-1 0 1,1-7 0,-3 12-8,1 0-1,-1 0 1,0 0 0,0 0-1,0 1 1,0-1-1,0 0 1,0 0 0,0 0-1,-1 0 1,1 1-1,0-1 1,0 0-1,-1 0 1,1 0 0,-1 0-1,1 0 0,0 1 0,0 0 0,-1 0-1,1-1 1,0 1 0,-1 0 0,1 0 0,0 0 0,-1-1-1,1 1 1,-1 0 0,1 0 0,0 0 0,-1 0-1,1 0 1,0 0 0,-1 0 0,1 0 0,-1 0 0,1 0-1,0 0 1,-1 0 0,0 0 0,0 0 2,-1 1-1,0-1 1,1 1 0,-1 0-1,1-1 1,0 1 0,-1 0-1,1 0 1,-1 0 0,1 0-1,0 0 1,0 0 0,-2 3-1,2-3 4,0 0 0,-1 1 0,1-1 0,0 1 0,1 0 0,-1-1 0,0 1 0,0 0 0,1-1 0,-1 1 0,1 0 0,-1 0 0,1 0-1,0 0 1,0-1 0,0 1 0,0 0 0,0 0 0,0 0 0,0 0 0,0 0 0,1-1 0,-1 1 0,1 0 0,1 2 0,-1-3 2,0 1 0,0-1 1,0 0-1,1 0 0,-1 0 0,1 1 1,-1-1-1,1-1 0,-1 1 0,1 0 1,0 0-1,-1-1 0,1 1 0,0 0 1,0-1-1,-1 0 0,1 1 0,0-1 1,0 0-1,0 0 0,-1 0 0,1 0 1,0 0-1,0-1 0,0 1 0,2-1 1,5-2 12,1-1 1,-1 0 0,1 0-1,-1-1 1,-1 0 0,1 0-1,-1-1 1,0-1-1,10-8 1,-2 2-6,-19 38-63,3-23 46,0 0 0,-1 1 0,1-1 1,0 0-1,0 1 0,0-1 0,1 0 0,-1 0 0,0 1 0,1-1 1,0 0-1,-1 0 0,1 0 0,0 0 0,0 1 0,0-1 0,1 0 0,-1-1 1,3 5-1,-2-5 4,1 1 1,-1-1 0,0 0-1,1 1 1,0-1-1,-1 0 1,1 0 0,-1-1-1,1 1 1,0 0-1,-1-1 1,1 0 0,0 0-1,0 1 1,0-2-1,3 1 1,2-1 4,-1 0 1,0-1-1,0 0 0,0 0 0,0-1 0,0 0 1,10-5-1,-13 6-11,-1 0-1,1-1 1,-1 1 0,1 0-1,-1-1 1,0 0 0,0 0-1,0 0 1,0 0 0,-1 0-1,1-1 1,-1 1 0,0-1-1,3-6 1,-6 7-90,-4 6 44,-5 7-13,9-7 54,-1-1 0,1 1 0,0 0 1,0-1-1,0 1 0,0 0 0,1 0 0,-1-1 0,1 1 0,0 0 1,-1 0-1,1 0 0,1 2 0,-1-3 7,0-1 1,1 0-1,-1 0 0,1 0 0,0 0 1,-1 0-1,1 0 0,0 0 0,-1 0 1,1 0-1,0 0 0,0 0 1,0 0-1,0-1 0,0 1 0,0 0 1,0-1-1,0 1 0,0-1 0,0 1 1,0-1-1,0 1 0,1-1 1,-1 0-1,0 0 0,0 1 0,0-1 1,1 0-1,-1 0 0,0 0 1,0 0-1,0 0 0,2-1 0,6 0-27,0 0-1,1-1 0,-2 0 0,1-1 0,0 0 0,0 0 0,-1-1 1,12-7-1,61-42-349,-81 53 377,20-16-92,0-1 0,-1-1 1,-1-1-1,-1 0 1,-1-1-1,0-1 0,-2 0 1,0-1-1,-1-1 1,-2 0-1,0-1 0,-2 0 1,7-25-1,-15 45 95,0 1 0,0-1 0,-1 0 0,1 1 0,-1-1 0,0 0 0,0 1 0,-1-7 0,1 10 0,0 0-1,0 0 1,0 0-1,0-1 1,0 1-1,0 0 1,0 0-1,0 0 1,0 0-1,0 0 1,0 0-1,0-1 1,0 1-1,0 0 1,-1 0-1,1 0 1,0 0-1,0 0 1,0 0-1,0 0 1,0-1-1,0 1 1,0 0-1,-1 0 1,1 0-1,0 0 1,0 0-1,0 0 1,0 0-1,0 0 1,-1 0-1,1 0 1,0 0-1,0 0 1,0 0-1,0 0 1,0 0-1,-1 0 1,1 0-1,0 0 1,0 0-1,0 0 1,0 0-1,0 0 1,-1 0-1,1 0 1,0 0-1,0 0 1,0 0-1,0 1 1,0-1-1,0 0 1,0 0-1,-1 0 1,1 0-1,0 0 1,-11 20 124,3 0-34,1 0 0,1 0 0,1 1 0,1-1 0,0 1-1,2 0 1,0 40 0,4-28-22,1 1-1,2-1 1,2 0-1,12 41 1,-16-64-60,0-4 0,-1 1 0,-1-1-1,1 0 1,-1 1 0,0 7 0,-1-14-9,0 0-1,0 0 1,0 1 0,0-1-1,0 0 1,0 0-1,0 0 1,0 1 0,0-1-1,0 0 1,0 0 0,0 0-1,0 0 1,0 1 0,0-1-1,0 0 1,0 0 0,0 0-1,0 0 1,0 1 0,0-1-1,-1 0 1,1 0 0,0 0-1,0 0 1,0 0 0,0 0-1,0 1 1,0-1 0,-1 0-1,1 0 1,0 0-1,0 0 1,0 0 0,0 0-1,-1 0 1,1 0 0,0 0-1,0 0 1,0 0 0,0 0-1,-1 0 1,-8-4-8,-8-12-31,16 15 38,-171-170-19,171 170 28,-18-22 173,19 23-176,-1 0 0,1-1 0,0 1 0,0 0 0,-1-1 0,1 1 0,0 0 0,0-1 0,-1 1 0,1-1 0,0 1 0,0 0 0,0-1 0,0 1 0,0-1 0,0 1 0,0-1 0,-1 1 0,1 0 0,0-1 0,1 1 0,-1-1-1,0 1 1,0-1 0,0 1 0,0 0 0,0-1 0,0 1 0,0-1 0,1 1 0,-1 0 0,0-1 0,0 1 0,1-1 0,-1 1 0,0 0 0,0-1 0,1 1 0,-1 0 0,0 0 0,1-1 0,-1 1 0,1 0 0,-1 0 0,0-1 0,1 1 0,-1 0 0,1 0 0,-1 0 0,0 0 0,1 0 0,-1 0-1,1 0 1,-1 0 0,1 0 0,-1 0 0,1 0 0,10-1-65,-1 1 0,1 1 0,-1 0 0,0 0 0,14 4 0,53 17-981,-76-21 1037,38 12-273,0 1-98</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2.571"/>
    </inkml:context>
    <inkml:brush xml:id="br0">
      <inkml:brushProperty name="width" value="0.05" units="cm"/>
      <inkml:brushProperty name="height" value="0.05" units="cm"/>
    </inkml:brush>
  </inkml:definitions>
  <inkml:trace contextRef="#ctx0" brushRef="#br0">198 237 19828,'-9'0'301,"-1"0"0,1 1 0,-1 0 1,1 1-1,-1 0 0,1 0 0,0 1 0,0 0 0,0 0 0,0 1 0,1 1 0,0-1 0,0 1 0,0 1 0,0-1 1,1 1-1,-1 1 0,2-1 0,-1 1 0,-10 15 0,16-20-248,-1 0 0,1 0 0,0 1 0,0-1 0,0 1 0,0-1-1,0 1 1,0-1 0,1 1 0,0-1 0,-1 1 0,1 0 0,0-1 0,0 6 0,1-7-21,-1 1 0,1 0-1,-1-1 1,1 1 0,0-1 0,0 0 0,0 1 0,-1-1 0,1 0-1,0 1 1,1-1 0,-1 0 0,0 0 0,0 0 0,0 0 0,1 0 0,-1 0-1,2 1 1,2 0-1,0-1-1,-1 1 0,1-1 0,0 0 1,0 0-1,-1 0 0,1-1 1,0 0-1,0 0 0,0 0 0,0 0 1,0-1-1,0 0 0,6-2 1,-1 0-39,0-1 0,0 0 0,0-1 0,-1 0 0,0-1 1,0 0-1,0 0 0,-1-1 0,0 0 0,0 0 0,-1-1 0,0 0 1,0-1-1,-1 1 0,0-1 0,-1 0 0,6-12 0,-10 20-9,-1 0 0,1-1 0,0 1 0,-1-1 0,1 0 0,-1 1-1,1-1 1,-1 1 0,0-1 0,0 0 0,0 1 0,1-1 0,-2 0 0,1 1-1,0-1 1,0 0 0,-1 1 0,0-3 0,1 4 14,0 0 0,0 0 0,0 0 1,0 0-1,0 0 0,0 0 0,0 0 0,0 1 0,0-1 0,0 0 1,0 0-1,0 0 0,0 0 0,0 0 0,0 0 0,0 0 1,0 0-1,0 0 0,0 0 0,0 0 0,0 0 0,0 1 0,0-1 1,0 0-1,0 0 0,0 0 0,0 0 0,-1 0 0,1 0 1,0 0-1,0 0 0,0 0 0,0 0 0,0 0 0,0 0 0,0 0 1,0 0-1,0 0 0,0 0 0,0 0 0,-1 0 0,1 0 1,0 0-1,0 0 0,0 0 0,0 0 0,0 0 0,0 0 0,0 0 1,0 0-1,0 0 0,0 0 0,0 0 0,-1 0 0,1 0 1,0 0-1,0 0 0,0 0 0,0-1 0,4 10-72,-1-7 73,0 0-1,0 0 1,0 0-1,0 0 1,0-1-1,0 1 0,1-1 1,-1 0-1,1 0 1,-1 0-1,1-1 1,-1 1-1,1-1 0,-1 1 1,6-2-1,6 1 10,0-1 0,18-5 1,-21 4-1,1-1 1,-2-1-1,1 0 1,0-1-1,-1 0 1,0-1-1,0 0 1,-1-1-1,1 0 1,-2-1-1,1 1 1,-1-2-1,0 0 1,0 0-1,-1 0 1,-1-1-1,0 0 1,0-1-1,-1 0 1,0 0-1,-1 0 1,0 0-1,0-1 1,-2 0-1,1 0 1,1-17-1,-6 13-4,1 16-3,0-1 0,0 1 0,0 0 0,0 0 0,0 0 0,0 0 0,0 0 0,0 0 0,-1-1 0,1 1 0,0 0 0,0 0 0,0 0 0,0 0 0,0 0 0,0 0 0,-1 0 0,1 0 0,0 0 0,0 0 0,0 0 0,0-1 0,0 1 0,-1 0 0,1 0 0,0 0 0,0 0 0,0 0 0,0 0 0,-1 0 0,1 1 0,0-1 0,0 0 0,0 0 0,0 0 0,0 0 0,-1 0 0,1 0 0,0 0 0,0 0 0,0 0 0,0 0 0,0 0 0,-1 1 0,0 0 0,-1 1 0,1 0 0,-1-1 0,1 1 0,0 0 0,-1 0 0,1 0 0,0 0 0,0 0 0,-1 3 0,-6 21 16,2 1 0,0 0 0,1 1 0,2-1 0,1 1 0,1 33 0,23 169 118,-8-115-88,-11-85-44,4 36-11,-2 97 0,-6-156 19,1 0 0,-1 0 1,-1 1-1,-3 11 0,5-18 1,0 0 0,-1 0 0,1 0 0,0 0 0,-1 0 0,1-1 0,0 1 0,-1 0 0,1 0 0,-1 0 0,0 0 0,1-1 0,-1 1-1,0 0 1,1 0 0,-1-1 0,0 1 0,0-1 0,1 1 0,-1-1 0,0 1 0,0-1 0,0 1 0,0-1 0,0 0 0,0 1 0,0-1 0,0 0 0,0 0-1,0 0 1,0 0 0,0 0 0,0 0 0,0 0 0,0 0 0,0 0 0,0 0 0,0-1 0,0 1 0,0 0 0,-1-1 0,-1-1 19,1 1 0,0-1 0,0 0 0,0 1 1,-1-1-1,2 0 0,-1 0 0,0 0 0,0 0 1,1-1-1,-1 1 0,1 0 0,-2-4 0,-12-35 231,13 34-212,-8-29 15,1-1 0,2 0 0,2 0 1,1 0-1,2-1 0,1 1 0,2-1 0,7-37 0,-7 67-90,0 1-1,1-1 1,0 1 0,1-1-1,-1 1 1,1 0-1,1 0 1,5-9 0,-6 13-60,-1 0 1,1 0-1,0 0 1,0 0 0,0 0-1,0 1 1,0-1-1,0 1 1,1 0 0,-1 0-1,1 0 1,0 0-1,0 1 1,0 0-1,-1-1 1,1 1 0,5 0-1,69-6-647,-34 4 289</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3.733"/>
    </inkml:context>
    <inkml:brush xml:id="br0">
      <inkml:brushProperty name="width" value="0.05" units="cm"/>
      <inkml:brushProperty name="height" value="0.05" units="cm"/>
    </inkml:brush>
  </inkml:definitions>
  <inkml:trace contextRef="#ctx0" brushRef="#br0">170 464 13427,'13'-9'1002,"-1"0"1,14-14-1,-23 20-722,0 0-1,0 0 1,0-1 0,-1 1 0,1-1 0,-1 0-1,0 0 1,0 0 0,0 0 0,0 0-1,-1 0 1,2-6 0,-3 9-218,0 0 1,0 1-1,0-1 0,0 0 0,0 0 1,0 0-1,0 0 0,0 1 1,0-1-1,-1 0 0,1 0 0,0 0 1,0 1-1,-1-1 0,1 0 1,-1 0-1,1 1 0,-1-1 1,1 0-1,-1 1 0,1-1 0,-1 0 1,0 1-1,1-1 0,-1 1 1,0-1-1,1 1 0,-1 0 1,0-1-1,0 1 0,1 0 0,-1-1 1,0 1-1,0 0 0,0 0 1,1 0-1,-1-1 0,0 1 0,0 0 1,0 0-1,0 0 0,1 1 1,-1-1-1,0 0 0,0 0 1,-1 1-1,-4-1 104,0 1-1,1 1 1,-1-1 0,0 1-1,-9 4 1,0 2-57,1 0 0,0 1 0,1 1 0,0 0 0,0 1 0,-16 18 0,21-20-97,0 0-1,1 0 1,0 1-1,1-1 1,0 2 0,0-1-1,1 1 1,1 0-1,-7 21 1,10-29-5,1 0-1,-1 1 1,1-1-1,0 0 1,0 0-1,0 1 1,0-1-1,1 0 1,1 6-1,-2-8-2,1 0 0,-1 0 0,1 0 0,-1 0 0,1 0-1,0 1 1,-1-1 0,1 0 0,0 0 0,0-1 0,0 1 0,0 0 0,0 0-1,0 0 1,0-1 0,0 1 0,0 0 0,0-1 0,0 1 0,0-1-1,1 1 1,-1-1 0,0 0 0,0 1 0,1-1 0,-1 0 0,0 0-1,2 0 1,3 0 7,1-1-1,-1 0 1,0-1-1,0 1 1,0-1-1,0 0 1,0-1 0,0 1-1,-1-1 1,1 0-1,-1-1 1,0 1-1,6-6 1,5-5 24,0 0 1,23-27 0,-26 26-12,-1 0-1,-1-1 1,0 0-1,-2-1 1,1 0-1,-2-1 1,0 0-1,-2 0 0,0 0 1,0-1-1,-2 0 1,4-33-1,-11 19 16,3 33-38,0-1 0,0 1-1,0-1 1,0 0 0,0 1 0,0-1 0,0 1-1,-1-1 1,1 1 0,0-1 0,0 1 0,-1-1 0,1 0-1,0 1 1,0 0 0,-1-1 0,1 1 0,-1-1-1,1 1 1,0-1 0,-1 1 0,1 0 0,-1-1-1,1 1 1,-1 0 0,1-1 0,-1 1 0,1 0-1,-1 0 1,0 0 0,1-1 0,-1 1 0,1 0-1,-1 0 1,1 0 0,-1 0 0,0 0 0,1 0 0,-1 0-1,1 0 1,-1 0 0,1 0 0,-1 0 0,0 1-1,1-1 1,-1 0 0,1 0 0,-1 1 0,1-1-1,-1 0 1,1 0 0,-1 1 0,-1 1-1,0-1 0,1 1 0,-1 0 1,0 0-1,1 0 0,0 0 0,-1 0 0,1 0 0,0 0 1,0 0-1,0 0 0,1 1 0,-1-1 0,0 0 0,0 5 1,-2 38-1,3-42 1,-1 6 7,2 1 0,-1-1-1,1 0 1,1 1 0,0-1 0,0 0 0,0 0 0,6 10 0,-7-16 4,0 0 0,1 0 1,0 0-1,0 0 1,0 0-1,0 0 0,0 0 1,1-1-1,-1 1 1,1-1-1,0 0 0,-1 0 1,1 0-1,0 0 1,0 0-1,1-1 1,-1 1-1,0-1 0,0 0 1,1 0-1,-1 0 1,1 0-1,-1-1 0,0 1 1,5-1-1,-1 0 19,0-1-1,-1-1 1,1 1 0,0-1-1,0 0 1,-1 0-1,1-1 1,-1 0-1,0 0 1,0 0 0,0-1-1,0 0 1,8-7-1,6-7 74,0-1 0,19-23 0,-23 23-61,-1-1 0,0 0 0,-2 0 0,0-2 0,-1 0 0,-1 0 0,-2-1 0,0 0 0,-1 0 0,5-30 0,-12 49-45,-1 1 0,1-1 0,-1 1 1,0-1-1,0 0 0,-1 1 1,1-1-1,-1 0 0,0 1 0,-2-7 1,3 9-1,-1 1 1,1-1-1,0 0 1,-1 0-1,1 1 1,-1-1-1,1 0 1,-1 1-1,0-1 1,1 1-1,-1-1 1,0 1-1,1-1 1,-1 1-1,0-1 1,0 1-1,1-1 1,-1 1-1,-1 0 0,1-1 0,-1 1 0,1 0-1,-1 1 1,1-1 0,0 0-1,-1 0 1,1 0 0,0 1-1,-1-1 1,1 1 0,0-1-1,0 1 1,-1-1 0,1 1-1,-2 2 1,-2 1-6,-1 0 0,2 1 0,-1 0 0,0 0 0,1 1 1,0-1-1,0 1 0,1 0 0,0 0 0,-5 12 0,-3 10-10,-7 32-1,16-51 17,-6 22 3,2 0-1,1 0 1,2 0-1,1 1 1,1-1-1,5 45 1,1-35 8,3 1 1,1-1 0,1 0 0,22 50-1,-17-54 2,-8-24-1,-1 1-1,-1 0 1,0 0 0,-1 0-1,0 0 1,-1 1 0,2 25-1,-5-39-5,0-1 0,0 1 0,0-1 0,0 1 0,0-1 0,0 1 0,0 0-1,0-1 1,0 1 0,0-1 0,0 1 0,0 0 0,0-1 0,-1 1 0,1-1-1,0 1 1,0-1 0,-1 1 0,1-1 0,0 1 0,-1-1 0,1 1 0,0-1-1,-1 0 1,1 1 0,-1-1 0,1 1 0,-1-1 0,1 0 0,-1 1 0,1-1-1,-1 0 1,1 0 0,-2 1 0,1-2 3,0 1 1,-1 0-1,1-1 0,-1 1 1,1-1-1,0 1 0,0-1 1,-1 0-1,1 0 1,0 0-1,0 0 0,0 1 1,-1-3-1,-31-34 123,16 11-94,0 0 1,2-1 0,1-1 0,1 0-1,1-1 1,-14-57 0,25 82-37,0-1-1,0 0 1,1 1 0,-1-1-1,1 0 1,0 1 0,1-1-1,-1 0 1,3-9 0,-3 13-10,1-1 1,0 0 0,0 0-1,0 0 1,0 0-1,0 1 1,1-1-1,-1 1 1,0-1 0,1 1-1,-1-1 1,1 1-1,-1 0 1,1-1-1,0 1 1,0 0 0,0 0-1,-1 0 1,1 1-1,0-1 1,0 0 0,0 1-1,0-1 1,3 1-1,23-3-1193,-1 1 0,51 3 0,-53 1 545,0-2 0,1 0-1,40-7 1,-45 2 65,28-12 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2.106"/>
    </inkml:context>
    <inkml:brush xml:id="br0">
      <inkml:brushProperty name="width" value="0.05" units="cm"/>
      <inkml:brushProperty name="height" value="0.05" units="cm"/>
    </inkml:brush>
  </inkml:definitions>
  <inkml:trace contextRef="#ctx0" brushRef="#br0">109 0 15883,'-8'13'717,"1"1"-1,0-1 1,0 2-1,2-1 1,-1 1-1,-5 29 1,3-13 686,-31 124 1981,35-133-3022,1 1 1,1-1-1,0 1 0,4 43 1,-1-63-330,-1 0 0,0 1 0,1-1 1,0 0-1,-1 0 0,1 1 0,1-1 0,-1 0 1,0 0-1,1 0 0,0 0 0,-1 0 0,1-1 0,0 1 1,1-1-1,-1 1 0,0-1 0,1 1 0,-1-1 1,5 3-1,-4-4-26,0 0 0,0 0 0,0 0 0,0-1 0,1 1 1,-1-1-1,0 0 0,0 0 0,0 0 0,1 0 0,-1 0 0,0-1 1,0 1-1,0-1 0,0 0 0,0 0 0,0 0 0,0 0 0,0-1 1,5-3-1,7-4-32,-1-2 0,0 0 0,-1 0 0,-1-2 0,23-26 0,-17 19-65,27-26-1,-45 46 87,1-1 1,-1 1-1,0-1 0,1 1 1,-1-1-1,1 1 0,-1 0 0,1-1 1,-1 1-1,1-1 0,-1 1 1,1 0-1,0 0 0,-1-1 1,1 1-1,-1 0 0,1 0 0,0 0 1,-1 0-1,1-1 0,0 1 1,-1 0-1,1 0 0,-1 0 1,1 1-1,0-1 0,0 0 1,0 1 1,-1-1 0,0 1 0,1 0 0,-1 0 0,0 0 0,1-1 0,-1 1 0,0 0 0,0 0 0,0 0 0,0 0 0,0-1 0,0 1 0,0 0 0,0 0 0,0 0 0,0 1 0,-13 46 15,12-43-14,-11 30 6,6-18-17,0 0 1,2 1-1,-6 34 1,10-52-30,0 1 1,0-1-1,0 0 0,0 1 1,0-1-1,0 0 1,0 1-1,0-1 0,0 0 1,0 1-1,0-1 0,0 0 1,0 1-1,0-1 1,1 0-1,-1 0 0,0 1 1,0-1-1,0 0 0,0 1 1,1-1-1,-1 0 1,0 0-1,0 1 0,0-1 1,1 0-1,-1 0 0,0 0 1,0 1-1,1-1 1,-1 0-1,0 0 0,1 0 1,-1 0-1,0 0 1,1 0-1,14-3-863,23-19 112,-31 18 642,29-19-494</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4.506"/>
    </inkml:context>
    <inkml:brush xml:id="br0">
      <inkml:brushProperty name="width" value="0.05" units="cm"/>
      <inkml:brushProperty name="height" value="0.05" units="cm"/>
    </inkml:brush>
  </inkml:definitions>
  <inkml:trace contextRef="#ctx0" brushRef="#br0">1 1 11698,'1'0'552,"0"1"-1,-1-1 1,1 1-1,0-1 1,-1 1-1,1 0 1,0-1-1,-1 1 1,1 0-1,-1 0 1,1 0-1,-1-1 1,1 1-1,0 2 1,3 17 2782,-5 26-2733,0-32 497,-3 40 95,2-32-915,0 0 1,2-1-1,0 1 0,1 0 1,6 28-1,-7-48-259,1 0-1,-1 0 1,1 0-1,0 0 0,-1 0 1,1 0-1,0 0 1,0 0-1,0 0 1,0-1-1,1 1 0,-1 0 1,1-1-1,-1 1 1,1-1-1,-1 1 1,1-1-1,0 0 0,-1 0 1,4 2-1,-3-2-4,0-1 0,1 0 0,-1 1 0,0-1-1,1 0 1,-1 0 0,0 0 0,1 0 0,-1-1 0,0 1-1,0-1 1,1 1 0,-1-1 0,0 0 0,4-1 0,3-3 13,-1 0 1,1-1 0,-1 0-1,0 0 1,0-1 0,-1 0-1,8-9 1,8-13 29,-2-2 0,-1 0 0,31-64 0,-51 95-58,0 0 1,0 0-1,0 0 1,0 0-1,0 0 1,0 0-1,0 0 1,0 0-1,0 0 1,0 0-1,0 0 1,0 0-1,0 0 1,0 1-1,0-1 1,0 0-1,0 0 0,0 0 1,0 0-1,0 0 1,0 0-1,0 0 1,0 0-1,0 0 1,0 0-1,0 0 1,0 0-1,0 0 1,0 0-1,0 0 1,0 0-1,0 0 1,1 0-1,-1 0 1,0 0-1,0 0 1,0 0-1,0 0 1,0 0-1,0 0 1,0 0-1,0 0 1,0 0-1,0 0 0,0 0 1,0 0-1,0 0 1,0 0-1,0 0 1,0 0-1,0 0 1,0 0-1,0 0 1,0 0-1,1 0 1,-1 0-1,0 0 1,0 0-1,0-1 1,1 11-20,1 17-1,-2-21 17,1 1 2,-1 0 0,1-1 0,0 1 0,1-1 1,-1 0-1,1 1 0,1-1 0,-1 0 0,7 10 0,-8-14 5,1 0-1,-1 1 0,1-2 0,0 1 0,0 0 0,0 0 0,0 0 0,0-1 0,0 0 0,1 1 0,-1-1 0,0 0 1,1 0-1,-1 0 0,1 0 0,-1 0 0,1-1 0,-1 1 0,1-1 0,0 0 0,-1 1 0,1-1 0,0 0 0,-1-1 1,1 1-1,-1 0 0,4-2 0,5 0 8,0-2-1,-1 1 1,0-1 0,0-1 0,0 1-1,10-8 1,51-40 4,-49 34-78,37-22-1,-58 39 61,-1 1 0,1 0 0,-1-1-1,1 1 1,-1 0 0,1-1 0,0 1 0,-1 0 0,1 0-1,-1 0 1,1 0 0,0-1 0,-1 1 0,1 0 0,0 0-1,-1 0 1,1 0 0,0 0 0,-1 1 0,1-1 0,0 0-1,-1 0 1,1 0 0,-1 1 0,1-1 0,0 0 0,-1 0-1,1 1 1,-1-1 0,1 1 0,-1-1 0,1 0-1,-1 1 1,1-1 0,-1 1 0,0-1 0,1 1 0,-1-1-1,1 1 1,-1-1 0,0 1 0,0 0 0,1-1 0,-1 1-1,0 0 1,0-1 0,0 1 0,0-1 0,0 1 0,0 0-1,0-1 1,0 2 0,1 38-118,-1-39 120,-9 71-74,5-45-224,-2 40 1,8-52-731,-2-14 1009,0-1 1,0 0 0,1 0-1,-1 0 1,0 0 0,0 0-1,0 0 1,0 0 0,0 0-1,0 1 1,0-1 0,1 0-1,-1 0 1,0 0 0,0 0-1,0 0 1,0 0 0,0 0-1,0 0 1,1 0 0,-1 0-1,0 0 1,0 0 0,0 0-1,0 0 1,0 0 0,1 0-1,-1 0 1,0 0 0,0 0-1,0 0 1,0 0-1,0 0 1,1 0 0,-1 0-1,0 0 1,0-1 0,0 1-1,0 0 1,0 0 0,0 0-1,0 0 1,1 0 0,-1 0-1,14-23-831,-1-8 225</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5.804"/>
    </inkml:context>
    <inkml:brush xml:id="br0">
      <inkml:brushProperty name="width" value="0.05" units="cm"/>
      <inkml:brushProperty name="height" value="0.05" units="cm"/>
    </inkml:brush>
  </inkml:definitions>
  <inkml:trace contextRef="#ctx0" brushRef="#br0">280 149 19788,'-3'-2'158,"1"-1"0,-1 1-1,0-1 1,0 1-1,0 0 1,0 0 0,0 0-1,-1 1 1,1-1 0,0 1-1,-1 0 1,1 0 0,-1 0-1,1 0 1,-1 1 0,0-1-1,1 1 1,-1 0 0,1 0-1,-1 0 1,0 0 0,1 1-1,-1 0 1,1 0-1,-1 0 1,-4 1 0,-2 2 35,-1 0-1,1 1 1,1 0 0,-1 1 0,1-1-1,0 2 1,-13 10 0,13-8-99,0 0 0,1 0 1,0 1-1,0 0 0,1 0 1,0 1-1,1 0 0,0 0 1,1 1-1,0-1 0,1 1 1,0 0-1,1 1 0,-2 16 1,4-27-80,1 0 1,0 0-1,0 0 1,0 0-1,0 0 1,1 0-1,-1 0 0,1 0 1,-1 0-1,1 0 1,-1 0-1,1-1 1,0 1-1,0 0 1,0 0-1,0-1 1,0 1-1,2 1 0,-1-2-7,-1 0 0,0 0 0,1 0 0,-1 0 0,1-1-1,-1 1 1,1-1 0,-1 1 0,1-1 0,-1 0-1,1 1 1,0-1 0,-1 0 0,1 0 0,-1 0 0,1 0-1,0 0 1,-1-1 0,1 1 0,-1 0 0,1-1 0,0 1-1,1-2 1,3 0 1,0-1 1,0 0-1,-1 0 0,1-1 1,-1 0-1,0 0 0,0 0 0,0 0 1,0-1-1,-1 0 0,0 0 1,6-7-1,3-10 32,22-44 1,-10 16-35,-25 49-8,1 0 0,-1 0 0,1 0 0,0 0 0,-1 0 0,1 0 1,0 0-1,0 0 0,0 0 0,0 0 0,0 0 0,0 0 0,0 1 0,0-1 0,0 0 0,0 1 1,0-1-1,0 1 0,0-1 0,1 1 0,-1 0 0,0-1 0,0 1 0,1 0 0,-1 0 0,0 0 1,0 0-1,1 0 0,-1 0 0,0 0 0,2 1 0,3 1-7,-1 0 1,0 1-1,1-1 0,-1 1 1,8 7-1,-8-6-2,0-1 0,0 0 0,0 0 0,9 3 0,-6-4-45,-1-1 0,1 0 0,0 0-1,0-1 1,0 0 0,0 0 0,-1-1 0,1 0 0,14-5 0,25-1-389,-46 7 438,-1 0 1,1 0-1,0 0 0,0 0 1,0 0-1,-1 1 1,1-1-1,0 0 1,0 1-1,-1-1 0,1 0 1,0 1-1,-1-1 1,1 1-1,-1-1 1,1 1-1,0-1 0,-1 1 1,1-1-1,-1 1 1,1-1-1,-1 1 1,1 0-1,-1-1 0,0 1 1,1 0-1,-1 0 1,0-1-1,0 1 1,1 0-1,-1 1 0,4 30 75,-3-19-26,0-9-31,-1-1 0,1 1 0,0-1 0,0 1 0,0-1-1,0 0 1,1 1 0,-1-1 0,1 0 0,0 0 0,0 0 0,0 0 0,1 0 0,-1-1 0,0 1-1,4 2 1,-4-3-7,1-1-1,-1 0 0,1 0 0,0 0 1,-1 0-1,1 0 0,-1-1 0,1 1 1,0-1-1,0 0 0,-1 1 0,1-1 1,0-1-1,0 1 0,-1 0 0,1-1 1,0 1-1,0-1 0,-1 0 0,1 0 1,-1 0-1,4-2 0,6-2-62,0-2 1,-1 0-1,0 0 0,0-1 1,-1-1-1,0 0 0,-1 0 1,1-1-1,13-19 0,-14 17-74,-1-1 0,0 0 0,-1 0 0,0-1 0,-1 0 0,-1-1 0,0 1-1,4-20 1,-10 25 10,-5 10 72,-7 13 93,0 18 106,12-30-136,0 0 1,1 0-1,-1 0 1,1 0-1,0 0 1,-1 0-1,1 0 1,0 0-1,0 0 0,0 0 1,1 0-1,-1 0 1,0 0-1,1 0 1,0 2-1,-1-4-11,1 1-1,-1-1 1,1 0-1,-1 1 1,1-1-1,-1 0 1,1 1 0,-1-1-1,1 0 1,-1 0-1,1 0 1,0 0-1,-1 1 1,1-1-1,-1 0 1,1 0 0,0 0-1,-1 0 1,1 0-1,-1 0 1,1 0-1,-1 0 1,1-1-1,0 1 1,-1 0 0,1 0-1,-1 0 1,1-1-1,-1 1 1,1 0-1,-1-1 1,1 1-1,-1 0 1,1-1 0,0 0-1,18-15-96,-17 14 86,47-63-432,-57 92 543,4-15 4,0-1 0,1 1 0,1 0-1,0-1 1,1 1 0,0 19 0,1-28-79,0 0 1,0 0-1,0 0 1,1 0 0,0-1-1,-1 1 1,1 0-1,0-1 1,0 1-1,0 0 1,1-1 0,-1 1-1,1-1 1,-1 1-1,1-1 1,0 0-1,0 0 1,0 0 0,0 0-1,0 0 1,0 0-1,0-1 1,1 1-1,-1-1 1,1 1-1,-1-1 1,1 0 0,0 0-1,-1 0 1,1 0-1,0-1 1,0 1-1,4 0 1,1-1 10,1 0 1,0-1-1,-1 0 1,1 0-1,0-1 1,-1 0-1,0 0 1,1-1-1,-1 0 0,0 0 1,14-9-1,-2 0-1,0-1 0,-1-1 0,21-19 0,-25 19-24,-1 0 0,22-31 0,-30 38-27,-1-1 0,-1 1 1,1-1-1,-2 0 1,1-1-1,-1 1 1,0 0-1,3-17 0,-6 24 11,0 1-1,0-1 1,1 0-1,-1 1 1,0-1-1,0 0 1,0 1-1,0-1 1,0 0-1,0 1 1,0-1-1,-1 0 1,1 1-1,0-1 1,0 0-1,0 1 0,-1-1 1,1 0-1,0 1 1,-1-2-1,0 2 2,1 0-1,0 0 1,-1 0-1,1 0 0,-1 0 1,1 0-1,-1 0 1,1 0-1,0 0 0,-1 0 1,1 0-1,-1 0 1,1 0-1,0 0 0,-1 0 1,1 0-1,-1 0 1,1 1-1,0-1 0,-1 0 1,1 0-1,0 0 1,-1 1-1,1-1 0,-3 2-6,0 0 0,1 1-1,-1-1 1,1 1-1,-1-1 1,1 1-1,-2 3 1,-3 8 8,0 1 0,1-1 0,1 1 0,1 1 0,0-1 0,0 1 0,-1 29 0,3-16 9,2 1 1,1-1-1,6 41 0,3-23-48,2-1 0,34 82 1,2 9-214,-41-113 206,-1 0 1,-1 1 0,2 43 0,-7-55 126,0 1 1,-1-1-1,0 0 1,-2 0 0,1 0-1,-6 15 1,7-24-27,-1 0 0,1-1 0,-1 1 0,0-1 0,0 1 0,0-1 0,-1 0 0,1 0 0,-1 0 1,0 0-1,-3 3 0,4-5-16,0 0 1,0 0-1,0 0 1,-1 0 0,1 0-1,0 0 1,0 0-1,-1-1 1,1 1-1,0-1 1,-1 0 0,1 0-1,-1 1 1,1-2-1,0 1 1,-1 0-1,1 0 1,0-1 0,-1 1-1,-2-2 1,0 0 2,-1-1 0,1 0 0,0 0 0,0 0 0,0 0 0,0-1 0,1 0 0,-1 0 0,1 0 0,0-1 0,0 1 0,0-1 0,1 0 0,0 0 0,0 0 0,-3-8 0,-3-5-14,2 0 1,1 0-1,-8-34 1,11 36-56,1 0 0,0-1 0,1 1 0,1-1 0,0 1 1,2-1-1,-1 1 0,2 0 0,0-1 0,1 1 0,1 1 1,1-1-1,0 1 0,8-16 0,-1 9-244,0 0 1,2 1-1,0 1 1,2 0-1,0 1 0,1 1 1,1 0-1,29-20 1,2-1 83,52-52 1,-60 49-203</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6.408"/>
    </inkml:context>
    <inkml:brush xml:id="br0">
      <inkml:brushProperty name="width" value="0.05" units="cm"/>
      <inkml:brushProperty name="height" value="0.05" units="cm"/>
    </inkml:brush>
  </inkml:definitions>
  <inkml:trace contextRef="#ctx0" brushRef="#br0">1 174 19028,'10'-14'701,"1"0"0,0 1 0,2 0 0,-1 0-1,1 2 1,1 0 0,18-12 0,-17 14-423,0 0 1,1 1-1,-1 1 0,2 0 1,-1 1-1,1 1 0,20-4 1,-33 9-244,0-1 0,0 0 0,0 1 0,1 0 0,-1 0 0,0 0-1,0 1 1,0-1 0,1 1 0,6 3 0,-9-4-28,-1 1-1,0 0 1,0 0-1,1-1 0,-1 1 1,0 0-1,0 0 1,0 1-1,0-1 0,0 0 1,0 0-1,0 0 1,-1 1-1,1-1 0,0 0 1,-1 1-1,1-1 1,0 0-1,-1 1 1,0-1-1,1 1 0,-1-1 1,0 1-1,0-1 1,0 1-1,0-1 0,0 1 1,0-1-1,0 1 1,-1-1-1,1 1 0,-1 1 1,-1 5 0,-1 1-1,0-1 1,-1 0 0,1 0 0,-1-1 0,-11 15-1,-36 42 31,34-44-5,-8 8 30,13-14 14,-1 0-1,1 1 1,1 0 0,1 1-1,-14 27 1,23-41-56,0 1-1,0-1 1,1 0 0,-1 1-1,0-1 1,1 0 0,0 1 0,0-1-1,-1 1 1,1-1 0,1 1-1,-1-1 1,0 0 0,1 1-1,-1-1 1,1 1 0,0-1-1,1 3 1,0-2 9,-1 0 0,2 0 0,-1 0 0,0-1-1,0 1 1,1-1 0,0 0 0,-1 1 0,1-1 0,0 0 0,5 2 0,7 3-89,0-1 0,1-1 1,0 0-1,23 3 0,-30-6-118,59 14-94,-42-8 72</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6.853"/>
    </inkml:context>
    <inkml:brush xml:id="br0">
      <inkml:brushProperty name="width" value="0.05" units="cm"/>
      <inkml:brushProperty name="height" value="0.05" units="cm"/>
    </inkml:brush>
  </inkml:definitions>
  <inkml:trace contextRef="#ctx0" brushRef="#br0">44 7 22997,'-26'44'2080,"13"-15"-1464,9-12-263,7-12 967,11-5-728,9-22-264,4-12-32,5-11-232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1.841"/>
    </inkml:context>
    <inkml:brush xml:id="br0">
      <inkml:brushProperty name="width" value="0.05" units="cm"/>
      <inkml:brushProperty name="height" value="0.05" units="cm"/>
    </inkml:brush>
  </inkml:definitions>
  <inkml:trace contextRef="#ctx0" brushRef="#br0">1 70 13515,'9'-22'968,"-2"5"-816,-4 0-80,1 9 72,-4 2-40,-2 6-32,-1 2-72,-5 2-40</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2.288"/>
    </inkml:context>
    <inkml:brush xml:id="br0">
      <inkml:brushProperty name="width" value="0.05" units="cm"/>
      <inkml:brushProperty name="height" value="0.05" units="cm"/>
    </inkml:brush>
  </inkml:definitions>
  <inkml:trace contextRef="#ctx0" brushRef="#br0">38 36 17436,'5'-20'1813,"-2"4"-714,-3 28 1078,-12 141-1291,17 303 0,3-342-1927,-8-114 1017,0 1 0,0-1 1,0 0-1,0 1 1,0-1-1,0 0 1,0 1-1,0-1 0,0 0 1,0 1-1,0-1 1,0 0-1,-1 1 1,1-1-1,0 0 0,0 1 1,0-1-1,0 0 1,-1 0-1,1 1 1,0-1-1,0 0 0,0 0 1,-1 1-1,1-1 1,0 0-1,-1 0 1,1 0-1,0 1 0,0-1 1,-1 0-1,1 0 1,0 0-1,-1 0 0,1 0 1,0 0-1,-1 0 1,1 1-1,0-1 1,-1 0-1,1 0 0,0 0 1,-1-1-1,1 1 1,0 0-1,-1 0 1,1 0-1,0 0 0,-1 0 1,0 0-1,-14-9-274,-4-5-164</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2.674"/>
    </inkml:context>
    <inkml:brush xml:id="br0">
      <inkml:brushProperty name="width" value="0.05" units="cm"/>
      <inkml:brushProperty name="height" value="0.05" units="cm"/>
    </inkml:brush>
  </inkml:definitions>
  <inkml:trace contextRef="#ctx0" brushRef="#br0">1 0 13931,'0'4'295,"0"0"-1,0 0 1,0 0 0,1-1-1,-1 1 1,1 0-1,0 0 1,0-1 0,3 8-1,18 35 1159,-9-21-487,3 10-146,47 93 1093,-50-105-1615,1 0 1,1 0-1,21 22 0,-32-40-245,0-1 0,0 1 0,1-1 0,-1-1-1,1 1 1,0-1 0,0 1 0,0-1 0,1-1-1,-1 1 1,1-1 0,6 2 0,-7-3-22,0 0 0,1-1 1,-1 0-1,0 1 0,0-2 1,0 1-1,0-1 0,0 0 1,0 0-1,0 0 0,0 0 1,0-1-1,0 0 0,8-5 1,6-4-79,0-2 0,0 0 0,-1-1 1,-1-1-1,0-1 0,-2 0 1,22-29-1,4-11-702,39-72-1,-60 93 281</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3.781"/>
    </inkml:context>
    <inkml:brush xml:id="br0">
      <inkml:brushProperty name="width" value="0.05" units="cm"/>
      <inkml:brushProperty name="height" value="0.05" units="cm"/>
    </inkml:brush>
  </inkml:definitions>
  <inkml:trace contextRef="#ctx0" brushRef="#br0">51 4 18084,'-1'11'2020,"-14"29"-1378,-6 26 290,16-41-614,-3 47-1,7-61-257,1 0 0,1 0-1,-1-1 1,2 1 0,0 0 0,6 20 0,-7-28-36,0-1 0,-1 1 0,1-1 0,0 1 0,1-1 0,-1 1 0,0-1 0,1 0 1,-1 0-1,1 0 0,0 0 0,0 0 0,-1 0 0,1 0 0,0 0 0,1-1 1,-1 1-1,0-1 0,0 0 0,1 1 0,-1-1 0,1 0 0,-1 0 0,1-1 0,-1 1 1,1 0-1,0-1 0,-1 0 0,1 0 0,0 1 0,-1-1 0,1-1 0,0 1 1,4-1-1,0-2 30,0 0 0,0 0 0,0-1 0,-1 1 0,1-2 0,-1 1 0,0-1 0,-1 1 0,1-2 0,-1 1 0,0-1 0,0 1 0,5-10 0,0 1 94,0-2 0,-1 1 0,-1-1 0,10-28 0,-15 35-66,0 0-1,0 0 1,-1 0 0,0-1-1,0 1 1,-1-1 0,0 1-1,-1-14 1,0 23-78,0-1 1,0 1-1,0 0 0,0 0 1,0 0-1,0 0 0,0 0 1,0 0-1,-1 0 0,1-1 1,0 1-1,0 0 0,0 0 1,0 0-1,0 0 1,0 0-1,0 0 0,0 0 1,0 0-1,0 0 0,0-1 1,-1 1-1,1 0 0,0 0 1,0 0-1,0 0 0,0 0 1,0 0-1,0 0 0,-1 0 1,1 0-1,0 0 1,0 0-1,0 0 0,0 0 1,0 0-1,0 0 0,0 0 1,-1 0-1,1 0 0,0 0 1,0 0-1,0 0 0,0 0 1,0 0-1,0 0 0,-1 0 1,1 0-1,0 0 1,0 1-1,0-1 0,0 0 1,0 0-1,0 0 0,0 0 1,0 0-1,0 0 0,0 0 1,-1 0-1,1 1 0,0-1 1,0 0-1,0 0 0,0 0 1,0 0-1,0 0 1,0 0-1,0 1 0,-6 9 117,2 4-94,1 0 0,0 1-1,1-1 1,0 1 0,1-1-1,1 1 1,0 0 0,1-1-1,1 1 1,0-1 0,1 1-1,0-1 1,1 0 0,11 24-1,-14-35-23,0-1 0,0 0 0,0 0 0,1 0-1,-1 0 1,1 0 0,0 0 0,-1 0 0,1 0-1,0-1 1,0 1 0,0-1 0,0 1 0,0-1-1,0 0 1,1 0 0,-1 0 0,0 0 0,1 0-1,-1 0 1,1-1 0,3 1 0,-3-1 1,-1 0-1,0 0 1,1-1 0,-1 0 0,0 1 0,0-1 0,0 0-1,1 0 1,-1 0 0,0 0 0,0 0 0,-1-1-1,1 1 1,0-1 0,0 1 0,-1-1 0,1 0-1,0 0 1,-1 1 0,0-1 0,1 0 0,-1 0 0,1-4-1,2-4 18,0 1 0,-1-1 0,0 1 0,-1-1 0,0 0 0,-1 0 0,0 0-1,0-12 1,-1 5 16,-1 1 0,0-1 0,-2 1 0,-4-21-1,0 20-3,6 17-33,1 0 0,0 0 1,0 0-1,0 0 0,0 0 1,0 0-1,0 0 0,0 0 1,-1 0-1,1 0 0,0 0 1,0 0-1,0 0 0,0 0 1,0 0-1,0 0 1,-1 0-1,1 0 0,0 0 1,0 0-1,0 0 0,0 0 1,0 0-1,0 0 0,0 0 1,-1 0-1,1 0 0,0 0 1,0 0-1,0 0 0,0 0 1,0 1-1,0-1 0,0 0 1,0 0-1,0 0 1,-1 0-1,1 0 0,0 0 1,0 0-1,0 1 0,0-1 1,0 0-1,0 0 0,0 0 1,0 0-1,0 0 0,0 0 1,0 0-1,0 1 0,0-1 1,0 0-1,0 0 0,0 0 1,0 0-1,0 5-3,-1-1 1,1 0-1,0 1 0,0-1 0,0 0 0,1 6 0,1-2-4,0 1 0,0-1-1,0 0 1,1 0 0,0 0-1,1 0 1,6 11 0,-9-17 7,1 0 1,-1 0-1,1 0 1,-1-1-1,1 1 1,0 0 0,0-1-1,-1 1 1,1-1-1,0 1 1,0-1-1,0 0 1,1 0 0,-1 0-1,0 0 1,0 0-1,1-1 1,-1 1-1,0 0 1,1-1 0,-1 0-1,1 0 1,-1 0-1,0 0 1,1 0-1,-1 0 1,0 0 0,1-1-1,-1 0 1,0 1-1,1-1 1,1-1-1,6-3 6,0 0 0,-1 0-1,0-1 1,-1 0 0,1-1-1,-1 0 1,0 0 0,9-11-1,6-10 36,21-33-1,-34 47-19,17-28 15,-25 39-30,0-1 0,0 1 0,-1-1 0,1 0 0,-1 0 0,0 0 0,0 0 0,0 0 0,0-4 0,-4 4 19,-3 8-11,-7 10-3,-1 6 55,1 0 1,1 1-1,-13 32 0,19-40 2,1 0-1,1 0 1,0 1-1,1 0 1,1 0 0,0 0-1,-1 19 1,4-26-109,0-1 1,0 1 0,0 0-1,1 0 1,0-1 0,1 1-1,-1-1 1,1 1 0,0-1 0,1 0-1,-1 0 1,1-1 0,0 1-1,1-1 1,0 0 0,-1 0-1,1 0 1,1 0 0,-1-1-1,1 0 1,0 0 0,0-1-1,0 0 1,0 0 0,11 4-1,-15-7 13,0 1 0,0 0 0,0-1 0,0 0 0,0 1 0,0-1 0,0 0 0,0 0 0,0 0 0,0-1 0,0 1 0,0 0 0,0-1 0,0 1 0,0-1 0,0 0 0,0 1 0,0-1 0,-1 0 0,1 0 0,3-2 0,13-20-354</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4.369"/>
    </inkml:context>
    <inkml:brush xml:id="br0">
      <inkml:brushProperty name="width" value="0.05" units="cm"/>
      <inkml:brushProperty name="height" value="0.05" units="cm"/>
    </inkml:brush>
  </inkml:definitions>
  <inkml:trace contextRef="#ctx0" brushRef="#br0">17 150 17612,'-1'4'363,"-3"8"277,1 0 0,0 0 0,1 0 0,-1 16 0,3-26-543,0 0-1,0 0 1,0 0 0,0 0 0,0 0-1,1 0 1,-1 0 0,1 0 0,0 0-1,-1 0 1,1 0 0,0 0 0,0 0-1,2 2 1,-2-3-11,0 0 0,0 0-1,1 0 1,-1 0-1,0-1 1,1 1 0,-1 0-1,0-1 1,1 1 0,-1-1-1,1 1 1,-1-1 0,1 0-1,-1 0 1,1 0-1,-1 1 1,1-1 0,-1-1-1,1 1 1,-1 0 0,1 0-1,1-1 1,4-1 29,0 0 0,0-1 0,0 0 1,-1 0-1,1 0 0,-1-1 0,0 0 0,0 0 0,0-1 1,-1 0-1,8-8 0,-3 2-15,0 0 1,-1 0-1,-1-1 1,14-25-1,-18 28-67,0 0 0,-1 0 0,0 0-1,-1-1 1,0 1 0,0-1 0,0-10-1,-2 17-25,0 1-1,0-1 0,0 1 1,-1-1-1,1 1 0,-1-1 0,1 1 1,-1 0-1,0-1 0,0 1 1,0 0-1,0-1 0,0 1 1,-2-2-1,1 2-2,1 1-1,0 0 1,-1 0 0,0 0 0,1 0-1,-1 0 1,1 0 0,-1 0 0,0 1-1,0-1 1,0 0 0,1 1-1,-1 0 1,0-1 0,0 1 0,0 0-1,0 0 1,0 0 0,0 0 0,1 0-1,-4 1 1,0 0 1,0 1-1,0-1 1,0 1 0,1 0-1,-1 0 1,1 1 0,-1-1-1,1 1 1,0 0 0,0 0-1,0 1 1,0-1 0,1 1-1,-1 0 1,1 0 0,-4 6-1,-2 4 37,0 0 1,1 0-1,-11 28 0,13-27 33,1 1-1,0 0 1,-3 24-1,7-36-53,1-1 1,-1 1-1,1 0 0,0 0 0,0 0 0,0 0 1,0-1-1,1 1 0,-1 0 0,1 0 1,0 0-1,0-1 0,0 1 0,1-1 1,-1 1-1,1-1 0,0 1 0,0-1 0,0 0 1,5 6-1,-3-7-74,-1 0-1,1-1 1,-1 1 0,1 0-1,0-1 1,-1 0-1,1 0 1,0 0 0,0-1-1,0 1 1,0-1 0,0 0-1,0 0 1,0 0 0,0 0-1,-1-1 1,1 1-1,0-1 1,0 0 0,6-3-1,6-2-732,-1 0 0,0-1 0,23-14 0,47-43-745,-78 59 1362,41-35-1004</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4.835"/>
    </inkml:context>
    <inkml:brush xml:id="br0">
      <inkml:brushProperty name="width" value="0.05" units="cm"/>
      <inkml:brushProperty name="height" value="0.05" units="cm"/>
    </inkml:brush>
  </inkml:definitions>
  <inkml:trace contextRef="#ctx0" brushRef="#br0">275 1 18620,'-7'15'628,"-1"1"0,0-1-1,-1-1 1,-12 15 0,-5 9 256,-22 41 456,19-29-810,-54 70 0,82-120-570,1 1 1,-1 0-1,1-1 0,0 1 1,-1-1-1,1 1 1,-1-1-1,0 1 1,1-1-1,-1 1 1,1-1-1,-1 0 0,0 1 1,1-1-1,-1 0 1,0 1-1,1-1 1,-1 0-1,0 0 1,0 0-1,0 0-19,1 0 0,-1 0 0,1 0 0,-1-1 0,1 1-1,-1 0 1,1-1 0,0 1 0,-1 0 0,1-1 0,0 1 0,-1 0 0,1-1 0,0 1 0,-1-1-1,1 1 1,0-1 0,0 1 0,0 0 0,-1-1 0,1 1 0,0-1 0,-5-38-2629,4 29 2226,-4-39-3146,2-69 1,3 117 3736,0-1 0,0 1-1,0-1 1,0 1 0,0-1 0,0 1 0,1-1-1,-1 1 1,0-1 0,1 1 0,-1 0 0,1-1-1,0 1 1,-1 0 0,1-1 0,0 1 0,0 0 0,0 0-1,0 0 1,0 0 0,0 0 0,0 0 0,0 0-1,1 0 1,-1 0 0,0 0 0,0 1 0,2-1-1,1 0 302,0 0-1,0 1 0,0-1 1,0 1-1,0 0 0,0 1 0,-1-1 1,1 1-1,6 1 0,16 5 831,0 1-1,32 15 0,-33-12-1344,-1-2 0,38 9-1,-38-15-46,-6-3-161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5.874"/>
    </inkml:context>
    <inkml:brush xml:id="br0">
      <inkml:brushProperty name="width" value="0.05" units="cm"/>
      <inkml:brushProperty name="height" value="0.05" units="cm"/>
    </inkml:brush>
  </inkml:definitions>
  <inkml:trace contextRef="#ctx0" brushRef="#br0">195 87 15947,'0'-1'101,"0"0"0,0 1-1,0-1 1,0 0-1,0 0 1,0 0 0,0 1-1,0-1 1,0 0-1,0 0 1,0 0 0,-1 1-1,1-1 1,0 0-1,-1 0 1,1 1 0,-1-1-1,1 0 1,-1 1-1,1-1 1,-1 1 0,1-1-1,-1 0 1,1 1-1,-1-1 1,0 1 0,1 0-1,-2-1 1,-1 0 87,1 0 0,0 0 0,-1 1 0,1-1 0,-1 1 0,1 0 0,-1-1 0,1 1 0,-5 1 0,-1 0 309,0 0-1,0 1 1,0 0 0,0 0-1,-11 5 1,11-2-297,0 0-1,1 0 1,-1 1-1,1 0 1,1 1 0,-1-1-1,1 1 1,0 1-1,0-1 1,1 1-1,-5 8 1,8-12-169,0 0 1,1 0-1,-1 0 1,1 0-1,0 0 1,0 1-1,0-1 0,0 0 1,1 0-1,0 1 1,0 5-1,0-7-20,1 0-1,0 0 0,-1-1 1,1 1-1,0 0 1,1-1-1,-1 1 1,0-1-1,1 0 0,-1 1 1,1-1-1,0 0 1,-1 0-1,1 0 1,0 0-1,1 0 0,-1 0 1,0-1-1,3 3 1,-1-2-6,-1 0 0,1-1 1,0 1-1,0-1 0,-1 1 1,1-1-1,0 0 0,0-1 0,0 1 1,0-1-1,0 0 0,0 1 1,0-2-1,5 0 0,-2 0 6,0 0-1,0-1 1,-1 0-1,1-1 0,-1 1 1,1-1-1,10-7 1,-8 4 8,-1 0 1,1-1-1,-1 0 1,0 0 0,-1-1-1,1 0 1,-2-1 0,1 1-1,-1-1 1,7-15-1,-10 19-20,-1-1-1,-1 0 1,1 0-1,-1 1 1,0-1-1,0 0 1,-1 0-1,1 0 1,-2 0-1,1 0 1,0 0-1,-1 0 1,0 0-1,-1 0 1,1 1-1,-4-10 1,3 12-87,1 0 1,-1 0-1,1 0 1,-1 0-1,0 1 0,0-1 1,0 0-1,-1 1 1,1 0-1,-1-1 1,1 1-1,-1 0 1,0 0-1,1 1 1,-1-1-1,0 0 1,0 1-1,0 0 1,-1 0-1,1 0 1,0 0-1,0 0 0,-1 0 1,1 1-1,0 0 1,-1 0-1,1 0 1,0 0-1,-1 0 1,-3 1-1,-2 1-135,1 1 1,-1-1-1,1 1 0,-12 6 1,-6 5-501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3.009"/>
    </inkml:context>
    <inkml:brush xml:id="br0">
      <inkml:brushProperty name="width" value="0.05" units="cm"/>
      <inkml:brushProperty name="height" value="0.05" units="cm"/>
    </inkml:brush>
  </inkml:definitions>
  <inkml:trace contextRef="#ctx0" brushRef="#br0">179 173 21597,'-25'8'1140,"1"1"1,-28 15 0,46-21-971,1 0-1,-1 1 1,1-1-1,0 1 1,0 0 0,0 1-1,0-1 1,1 1 0,-1 0-1,1 0 1,1 0-1,-1 1 1,1-1 0,-4 10-1,6-14-150,0 1-1,0 0 1,1 0 0,-1 0-1,1 0 1,-1 0 0,1 0-1,0 0 1,0 0-1,0 0 1,0 0 0,0 0-1,0 0 1,1 0-1,-1 0 1,1-1 0,-1 1-1,1 0 1,0 0 0,0 0-1,0 0 1,0-1-1,0 1 1,0 0 0,0-1-1,0 1 1,1-1-1,-1 1 1,1-1 0,-1 0-1,1 0 1,-1 0 0,1 1-1,0-1 1,-1-1-1,1 1 1,0 0 0,0 0-1,3 0 1,3 1-34,-1 0 1,1-1-1,-1 0 1,1 0 0,-1-1-1,1 0 1,-1 0-1,1-1 1,11-2-1,-8 0-37,0 0-1,0-1 0,0-1 1,0 1-1,-1-2 0,0 1 0,0-2 1,0 1-1,14-14 0,1-5-198,40-49 0,-22 22 60,-50 63 261,1 0-1,0 0 1,0 1-1,-7 22 1,10-26-34,1-1-3,-1-1 6,1 0-1,-1 0 1,2 0 0,-1 0-1,1 0 1,0 0-1,0 0 1,0 12-1,1-18-33,0 1 1,0 0-1,1-1 0,-1 1 0,0-1 1,0 1-1,1-1 0,-1 1 0,0-1 1,1 1-1,-1-1 0,0 1 0,1-1 0,-1 1 1,1-1-1,-1 1 0,1-1 0,-1 0 1,1 1-1,-1-1 0,1 0 0,-1 0 0,1 1 1,-1-1-1,1 0 0,-1 0 0,1 0 1,0 1-1,-1-1 0,1 0 0,-1 0 0,1 0 1,0 0-1,-1 0 0,1 0 0,-1-1 1,2 1-1,21-7 34,-2-5-64,0-1 0,-1 0 0,-1-2 0,22-19 1,-20 15-51,1 2 1,35-22 0,-56 38 73,0 0 0,-1 1 0,1-1 1,0 1-1,0 0 0,0-1 0,-1 1 0,1 0 0,0-1 0,0 1 1,0 0-1,0 0 0,0 0 0,0-1 0,-1 1 0,1 0 1,0 0-1,0 0 0,0 1 0,0-1 0,0 0 0,1 0 0,-2 1 4,1 0 0,-1-1-1,0 1 1,1-1 0,-1 1-1,0 0 1,1-1 0,-1 1-1,0 0 1,0-1 0,0 1-1,0 0 1,0 0 0,0-1-1,0 1 1,0 0 0,0-1-1,0 1 1,0 0 0,0 0-1,0 0 1,-3 9 62,0 0 0,-8 18 0,8-19-24,-3 4 29,-10 36 169,15-46-217,1 0 0,-1-1 1,1 1-1,-1 0 0,1 0 1,0 0-1,0 0 0,0 0 1,1-1-1,-1 1 0,1 0 1,0 0-1,-1 0 0,3 3 1,-2-5-14,0 0 0,0 0 0,0 0 0,0 0 0,0 0 0,1 0 0,-1 0 0,0 0 0,1 0 0,-1-1 0,1 1 0,-1 0 0,1-1 0,-1 1 0,1-1 0,-1 0 0,1 0 0,-1 1 0,1-1 0,-1 0 0,1 0-1,0 0 1,-1-1 0,1 1 0,-1 0 0,1-1 0,2 0 0,6-2-19,0 0-1,18-8 0,-24 9-3,30-15-1171,60-40 0,-49 27-1910,-42 28 2381,0 1 0,1-1 0,-1 1 0,1 0 0,-1 0 0,1 0 0,0 1 0,-1-1 0,1 1 0,0 0 0,6 0 0,-6 1 290,1-1 0,0-1-1,-1 1 1,1 0 0,-1-1-1,1 0 1,6-2-1,-2-2 389,0 1-1,0-1 0,0-1 0,-1 1 0,1-1 1,12-13-1,-17 15 480,0 0 0,0-1 0,-1 0 0,0 1-1,1-1 1,-2 0 0,1 0 0,2-6 0,-5 10-274,1 0-1,-1 1 1,0-1 0,1 1-1,-1-1 1,0 0 0,0 1-1,0-1 1,1 0-1,-1 1 1,0-1 0,0 0-1,0 1 1,0-1 0,0 0-1,0 0 1,0 1-1,0-1 1,-1 0 0,1 1-1,0-1 1,0 0 0,0 1-1,-1-1 1,0 0-1,1 0-20,-1 1-1,0 0 0,0 0 0,1 0 1,-1 0-1,0 0 0,1 0 0,-1 0 1,0 1-1,0-1 0,1 0 0,-1 0 1,0 0-1,1 1 0,-1-1 0,0 0 1,1 1-1,-2 0 0,-31 25 2384,25-18-2363,1 1 0,1 0 0,-1 0 0,1 0 0,1 1 0,0 0 0,0 0 0,1 0 0,0 0 0,1 1 0,0 0 0,0 0 0,1 0 0,1 0 0,-1 21 1,3-30-194,-1 0 1,0 0-1,1 0 1,0-1 0,-1 1-1,1 0 1,0 0 0,0-1-1,0 1 1,0 0 0,0-1-1,0 1 1,0-1-1,0 1 1,1-1 0,-1 0-1,1 1 1,-1-1 0,1 0-1,-1 0 1,1 0 0,0 0-1,0 0 1,2 0-1,5 2-325,0 0-1,1-1 0,17 2 1,0 0-396,-17-2 551,-1 1 0,1 0 1,-1 1-1,1 0 1,-1 0-1,-1 1 1,1 0-1,-1 0 1,1 1-1,-2 0 0,1 1 1,12 13-1,-16-15 218,0 0-1,-1 0 1,1 1-1,-1-1 1,0 1-1,-1-1 1,1 1-1,-1 0 1,-1 0-1,1 0 0,-1 1 1,0-1-1,0 0 1,0 0-1,-1 1 1,0-1-1,-1 0 1,1 1-1,-1-1 1,0 0-1,-3 9 1,1-7 128,1-1 1,-1 1-1,-1-1 1,0 0-1,0 0 1,0 0-1,0-1 1,-1 1-1,-1-1 1,1 0 0,-1-1-1,0 1 1,0-1-1,0 0 1,-1 0-1,1-1 1,-1 0-1,-1 0 1,1-1-1,0 0 1,-12 3 0,18-5-121,-1-1 0,1 1 0,0-1 0,-1 0 0,1 0 1,-1 1-1,1-1 0,-1 0 0,1 0 0,0 0 0,-1-1 1,1 1-1,-1 0 0,1 0 0,0-1 0,-1 1 0,1-1 1,0 1-1,-1-1 0,1 0 0,0 1 0,0-1 0,-1 0 1,1 0-1,0 0 0,0 0 0,0 0 0,0 0 1,0 0-1,0 0 0,1 0 0,-1-1 0,0 1 0,1 0 1,-1 0-1,0-1 0,1 1 0,0-1 0,-1 1 0,1 0 1,0-3-1,-1-1-24,1 0 0,0-1 0,1 1 1,-1 0-1,1 0 0,0-1 0,0 1 0,1 0 0,0 0 1,3-6-1,1-2-81,1 2 0,1-1-1,0 1 1,0 0 0,19-19 0,59-44-316,-68 58 315,123-90-378,-84 65 399,-2-1 0,77-78-1,-125 113 71,-1 0 0,0-1 0,0 0-1,0-1 1,-1 1 0,7-18 0,-11 25-11,-1 0 1,0 0-1,1 0 0,-1 1 1,0-1-1,1 0 1,-1 0-1,0 0 0,0 0 1,0 0-1,0 0 1,0 0-1,0 0 0,0 0 1,0 0-1,0 0 1,0 0-1,-1 1 0,1-1 1,0 0-1,-1 0 1,1 0-1,-1 0 0,1 0 1,0 1-1,-2-3 1,1 3 2,0-1-1,-1 1 1,1-1 0,0 1 0,0 0 0,-1 0 0,1-1 0,0 1 0,-1 0 0,1 0 0,0 0 0,-1 0 0,1 0-1,0 1 1,-1-1 0,-1 1 0,-5 1 39,0 1 1,-1 0-1,1 1 0,-11 6 0,7-2 24,0 1-1,0 0 1,1 1-1,1 0 1,0 0-1,0 1 1,-14 22-1,20-27-50,0 1-1,0 0 1,0 0-1,1 0 0,0 1 1,0-1-1,1 1 1,0 0-1,0-1 0,0 1 1,1 0-1,1 0 1,0 0-1,0 0 0,2 15 1,-1-19-49,0 0 0,0-1 0,1 1 1,-1 0-1,1-1 0,0 1 0,0-1 0,1 0 1,-1 0-1,0 0 0,1 0 0,0 0 0,0 0 0,0-1 1,0 1-1,5 2 0,-2-1-7,1-1 0,-1 0 0,1 0 0,0 0-1,0-1 1,0 0 0,0-1 0,8 2 0,27-3-145</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5.304"/>
    </inkml:context>
    <inkml:brush xml:id="br0">
      <inkml:brushProperty name="width" value="0.05" units="cm"/>
      <inkml:brushProperty name="height" value="0.05" units="cm"/>
    </inkml:brush>
  </inkml:definitions>
  <inkml:trace contextRef="#ctx0" brushRef="#br0">185 36 17244,'1'-1'142,"-1"1"0,1-1 1,0 0-1,-1 1 0,1-1 1,0 0-1,-1 1 1,1-1-1,-1 0 0,1 0 1,-1 0-1,0 0 0,1 1 1,-1-1-1,0 0 0,0 0 1,1 0-1,-1 0 0,0 0 1,0 0-1,0-1 1,0 1-15,-1 0 1,1 0 0,-1 1 0,1-1 0,-1 0 0,1 1-1,-1-1 1,1 1 0,-1-1 0,1 0 0,-1 1 0,0-1 0,1 1-1,-1 0 1,0-1 0,1 1 0,-1-1 0,0 1 0,-1 0 0,-2-2 209,-1 1 1,1 0 0,-1 1 0,1-1-1,-1 1 1,1 0 0,-1 0 0,-5 1 0,3 1-256,1 0 0,-1 0 0,0 0 0,1 1 0,0 0 1,0 0-1,0 1 0,0 0 0,0 0 0,1 0 0,-1 1 1,1 0-1,0 0 0,1 0 0,-1 0 0,1 1 0,0 0 1,1 0-1,-5 8 0,5-7-81,-1 1 0,1-1 0,0 1 1,1 0-1,0-1 0,0 1 0,1 0 0,-1 0 1,2 1-1,-1-1 0,1 0 0,1 0 0,-1 0 0,2 0 1,-1 0-1,4 10 0,-5-15-47,1-1 0,0 0 0,-1 1 0,1-1 0,0 0 0,1 0 0,-1 0 0,0 0 0,1 0 0,-1 0 0,1 0 0,0 0 0,-1 0 0,1-1 0,0 1 0,0-1 1,0 1-1,0-1 0,0 0 0,0 0 0,1 0 0,-1 0 0,0 0 0,1-1 0,-1 1 0,0 0 0,1-1 0,-1 0 0,1 0 0,-1 0 0,0 0 0,5 0 0,-1-2-164,-1 1 0,1-1-1,-1 0 1,0 0 0,0-1 0,0 1 0,0-1-1,-1 0 1,1-1 0,-1 1 0,1-1-1,-1 0 1,5-6 0,17-24-510,-1-3-254</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5.818"/>
    </inkml:context>
    <inkml:brush xml:id="br0">
      <inkml:brushProperty name="width" value="0.05" units="cm"/>
      <inkml:brushProperty name="height" value="0.05" units="cm"/>
    </inkml:brush>
  </inkml:definitions>
  <inkml:trace contextRef="#ctx0" brushRef="#br0">59 1 19860,'-4'9'444,"-13"39"1879,-11 52 1,25-86-2031,0 0 1,1 1-1,1-1 0,0 0 1,1 1-1,1-1 0,0 1 1,5 21-1,-6-34-260,1 1-1,-1-1 0,1 1 1,0-1-1,0 1 0,0-1 1,0 0-1,1 1 0,-1-1 1,1 0-1,-1 0 0,1 0 1,0 0-1,0 0 0,0-1 1,0 1-1,0 0 0,0-1 1,0 1-1,3 0 0,-1-1-7,-1 0 0,1 0-1,0 0 1,-1-1-1,1 1 1,0-1-1,-1 0 1,1-1 0,0 1-1,-1 0 1,1-1-1,6-2 1,4-1 17,0-2-1,-1 0 1,1-1-1,-1 0 1,22-17-1,-9 4 25,-17 12-46,0 1 0,17-10 0,-26 16-20,0 1 0,1 0 0,-1-1 1,1 1-1,-1 0 0,1 0 0,-1-1 0,1 1 1,-1 0-1,1 0 0,-1 0 0,1 0 0,-1 0 1,1 0-1,0 0 0,-1 0 0,1 0 0,-1 0 0,1 0 1,-1 0-1,1 0 0,-1 0 0,1 0 0,-1 1 1,1-1-1,-1 0 0,1 0 0,-1 1 0,1-1 1,-1 0-1,1 0 0,-1 1 0,0-1 0,1 1 1,-1-1-1,1 0 0,-1 1 0,0-1 0,1 1 1,-1-1-1,0 1 0,0-1 0,0 1 0,1-1 0,-1 1 1,0-1-1,0 1 0,0-1 0,0 1 0,0 0 1,0-1-1,0 1 0,1 37-6,-2-30 5,-1 23-27,0-22-124,1-1 1,1 1-1,-1-1 1,1 1-1,1-1 1,0 1-1,0-1 1,3 11 0,-4-19 126,0 0 1,0 0 0,0 0 0,0 0 0,0 1-1,0-1 1,0 0 0,0 0 0,0 0 0,0 0 0,0 1-1,0-1 1,0 0 0,0 0 0,0 0 0,1 0-1,-1 0 1,0 1 0,0-1 0,0 0 0,0 0 0,0 0-1,0 0 1,1 0 0,-1 0 0,0 0 0,0 0-1,0 1 1,0-1 0,0 0 0,1 0 0,-1 0 0,0 0-1,0 0 1,0 0 0,0 0 0,1 0 0,-1 0 0,0 0-1,0 0 1,0 0 0,0 0 0,1 0 0,-1 0-1,0 0 1,0-1 0,0 1 0,0 0 0,0 0 0,1 0-1,-1 0 1,0 0 0,0 0 0,0 0 0,0 0-1,0 0 1,1-1 0,-1 1 0,0 0 0,0 0 0,6-12-423,-4 9 313,5-15-502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6.222"/>
    </inkml:context>
    <inkml:brush xml:id="br0">
      <inkml:brushProperty name="width" value="0.05" units="cm"/>
      <inkml:brushProperty name="height" value="0.05" units="cm"/>
    </inkml:brush>
  </inkml:definitions>
  <inkml:trace contextRef="#ctx0" brushRef="#br0">128 1 20284,'-8'0'477,"0"0"0,0 1 0,0 0 0,0 1 0,0 0-1,0 0 1,1 0 0,-1 1 0,-11 6 0,17-7-427,-1-1 1,1 1 0,-1-1-1,1 1 1,0 0 0,-1 0-1,1 0 1,0 0-1,0 0 1,1 1 0,-1-1-1,0 0 1,1 1-1,0 0 1,-1-1 0,1 1-1,0 0 1,0-1-1,1 1 1,-1 0 0,0 0-1,1 0 1,0 0-1,0 0 1,0 0 0,0 0-1,0-1 1,0 1-1,2 5 1,-2-6-42,1-1 1,-1 1-1,1 0 1,-1-1-1,1 1 0,0 0 1,0-1-1,0 1 0,0-1 1,0 1-1,0-1 1,0 1-1,0-1 0,1 0 1,-1 0-1,0 0 1,1 1-1,-1-1 0,1-1 1,2 2-1,-1-1 2,0 0-1,0 0 1,0 0 0,0-1-1,0 1 1,0-1 0,1 0-1,-1 0 1,0 0 0,5-2-1,3 0 7,0-1-1,-1 0 1,1-1-1,-1 0 1,16-9-1,-7 2-24,-2-1 0,1-1-1,-2-1 1,0 0-1,18-20 1,-38 39 2,1 0 0,0 1-1,0-1 1,1 1 0,-1 0 0,1 0 0,0 0 0,1 0 0,0 0 0,0 0 0,-1 7 0,2-10 22,0 0 1,0 0-1,0 0 0,1 0 1,-1-1-1,1 1 1,-1 0-1,1 0 0,0 0 1,0 0-1,0-1 0,2 4 1,-1-4-1,-1-1 1,0 1 0,1-1-1,-1 1 1,0-1-1,1 0 1,0 0-1,-1 0 1,1 0 0,0 0-1,0 0 1,-1 0-1,1 0 1,0-1-1,0 1 1,0-1 0,0 1-1,0-1 1,0 0-1,2 0 1,4 0 24,-1 0-1,0 0 1,0-1 0,0 0 0,0-1-1,0 0 1,0 0 0,0 0 0,10-6-1,5-4 51,30-20-1,13-8-182,-63 39 82,0 0 0,0 1 0,0-1 0,0 0 0,0 1 0,0-1 0,0 1 0,0-1 0,0 1 1,0 0-1,3 0 0,-4 0 5,0 0 0,0 0 0,-1 1 0,1-1 0,0 0 0,0 1 1,-1-1-1,1 0 0,0 1 0,-1-1 0,1 1 0,0-1 0,-1 1 1,1-1-1,0 1 0,-1 0 0,1-1 0,-1 1 0,0 0 0,1 0 1,1 3 9,-1 0 0,0 1 1,0-1-1,0 0 0,-1 0 1,1 1-1,-1-1 0,-1 9 1,1-9-20,-1 5 142,1 0 1,1-1 0,1 17-1,-2-24-118,1 0 0,-1-1-1,0 1 1,0 0-1,1 0 1,-1 0-1,0-1 1,1 1-1,-1 0 1,1 0-1,-1-1 1,1 1-1,-1 0 1,1-1-1,-1 1 1,1 0-1,0-1 1,-1 1-1,3 0 1,-2-1-21,0 0 0,0 0 0,0 0 0,0 0 1,0 0-1,0 0 0,0 0 0,0-1 0,0 1 0,0 0 0,0-1 1,-1 1-1,1 0 0,0-1 0,0 0 0,0 1 0,0-1 0,0 1 0,-1-1 1,1 0-1,0 0 0,0 0 0,3-3-205,0-1 0,0 1 0,-1-1 0,7-10 0,-10 15 208,7-11-316</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6.723"/>
    </inkml:context>
    <inkml:brush xml:id="br0">
      <inkml:brushProperty name="width" value="0.05" units="cm"/>
      <inkml:brushProperty name="height" value="0.05" units="cm"/>
    </inkml:brush>
  </inkml:definitions>
  <inkml:trace contextRef="#ctx0" brushRef="#br0">1 129 16604,'0'-2'268,"-1"-1"1,1 1-1,0 0 1,1 0 0,-1-1-1,0 1 1,1 0 0,-1 0-1,1 0 1,-1 0-1,1-1 1,0 1 0,0 0-1,0 0 1,0 0 0,1 1-1,-1-1 1,0 0-1,1 0 1,2-2 0,34-31 2347,-29 28-2302,0 1 0,0 0-1,0 1 1,1 0 0,11-5 0,-16 8-260,0 1 0,0-1 1,0 1-1,1 0 1,-1 0-1,0 1 1,0-1-1,0 1 0,1 0 1,-1 1-1,0-1 1,10 3-1,-13-2-43,0 0 0,1 0 0,-1 1-1,0-1 1,0 1 0,0-1 0,0 1 0,0 0 0,0 0-1,0 0 1,0 0 0,-1 0 0,1 0 0,-1 0-1,1 0 1,-1 1 0,0-1 0,0 1 0,0-1 0,-1 1-1,1-1 1,0 1 0,0 3 0,1 8-275,-1 0 0,0 0 0,-2 16 0,1-14-726,0-16 956,0 0 0,0 1 0,0-1 0,0 0 0,0 0 0,0 0 0,0 1-1,0-1 1,0 0 0,1 0 0,-1 0 0,0 1 0,0-1 0,0 0-1,0 0 1,0 0 0,0 0 0,0 1 0,1-1 0,-1 0 0,0 0 0,0 0-1,0 0 1,0 0 0,1 1 0,-1-1 0,0 0 0,0 0 0,0 0-1,1 0 1,-1 0 0,0 0 0,0 0 0,0 0 0,1 0 0,-1 0 0,0 0-1,0 0 1,0 0 0,1 0 0,-1 0 0,0 0 0,0 0 0,0 0-1,1 0 1,-1 0 0,0 0 0,0 0 0,0 0 0,1 0 0,-1-1 0,0 1-1,0 0 1,0 0 0,0 0 0,1 0 0,-1 0 0,0-1 0,0 1-1,0 0 1,0 0 0,0 0 0,0 0 0,0-1 0,1 1 0,-1 0 0,0-1-1,1 0-44,10-7-701</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7.358"/>
    </inkml:context>
    <inkml:brush xml:id="br0">
      <inkml:brushProperty name="width" value="0.05" units="cm"/>
      <inkml:brushProperty name="height" value="0.05" units="cm"/>
    </inkml:brush>
  </inkml:definitions>
  <inkml:trace contextRef="#ctx0" brushRef="#br0">173 74 18308,'-5'0'192,"0"-1"-1,-1 1 1,1 1 0,0-1-1,0 1 1,1 0 0,-1 0 0,0 0-1,0 1 1,0-1 0,1 1 0,-1 0-1,1 1 1,-1-1 0,1 1-1,0 0 1,0 0 0,0 0 0,-5 6-1,0 0 29,0 0 0,1 0 0,0 0 0,1 1 0,0 0-1,1 1 1,-5 10 0,9-17-172,0 0-1,1 0 1,0 0-1,0-1 1,0 1-1,1 0 0,-1 0 1,1 0-1,0 5 1,0-8-31,0 1 0,0-1 0,1 0 0,-1 0 1,0 1-1,1-1 0,-1 0 0,1 0 0,-1 1 0,1-1 0,0 0 0,-1 0 1,1 0-1,0 0 0,0 0 0,0 0 0,0 0 0,-1 0 0,1-1 0,1 1 1,-1 0-1,0 0 0,0-1 0,0 1 0,0-1 0,0 1 0,1-1 0,-1 1 1,0-1-1,0 0 0,3 1 0,2-1 11,1 0 0,0 0 1,-1-1-1,1 0 0,-1 0 0,0 0 0,1-1 0,-1 0 1,0 0-1,0 0 0,0-1 0,0 0 0,0 0 0,7-6 1,0-1 11,-1 0 0,0 0 1,0-1-1,19-23 0,-31 33-38,1 1 0,-1-1 0,1 0 0,0 1 0,-1-1 1,1 0-1,-1 1 0,0-1 0,1 0 0,-1 1 0,1-1 0,-1 0 0,0 0 0,0 0 0,1 1 0,-1-1 0,0 0 0,0-1 0,-1 2-3,0 1-1,0 0 1,0 0-1,0-1 1,1 1-1,-1 0 1,0 0-1,1 0 1,-1 0-1,0 0 0,1 0 1,-1 0-1,1 0 1,-1 0-1,1 1 1,-7 15 42,1 0 0,0 1 1,2-1-1,0 1 0,1 0 0,0 0 1,1 22-1,3 16 196,8 56 1,-4-72-129,-2 0 1,-2 1-1,-5 67 1,2-96-62,-1-1 0,0 1 0,0-1 0,-1 0 0,-9 18 0,11-25-9,-1 1-1,1-1 1,-1 0-1,0 0 1,0 0-1,0 0 1,-1 0-1,1-1 1,-1 1-1,0-1 1,0 0-1,0 0 0,0-1 1,-1 1-1,-7 2 1,10-4-24,1 0 0,0-1 0,-1 1 0,1-1 0,-1 0 1,1 1-1,-1-1 0,1 0 0,-1 0 0,0 0 0,1 0 0,-1 0 0,1 0 0,-1 0 0,1-1 1,-1 1-1,1 0 0,-1-1 0,1 0 0,0 1 0,-1-1 0,1 0 0,0 1 0,-1-1 0,1 0 1,0 0-1,0 0 0,0 0 0,0 0 0,0-1 0,0 1 0,0 0 0,0 0 0,0-1 1,0 1-1,1 0 0,-1-1 0,0 1 0,1-1 0,0 1 0,-1-1 0,1 1 0,0-1 0,-1-1 1,1-5 15,-1 0 1,1 0 0,0 0 0,1 0-1,-1 0 1,2 0 0,1-9-1,8-17-9,1 1-1,1 0 0,2 1 0,1 0 0,34-48 0,117-138-156,-135 180 83,0 0-19,39-51-134,-61 76 142,-1-1 1,-1-1-1,0 0 1,8-21-1,-15 34 48,0-1 0,0 1 0,0 0-1,-1 0 1,1-1 0,-1 1 0,0 0 0,1-1 0,-1 1 0,0 0 0,-1-1-1,1 1 1,-1-4 0,1 5 7,-1 0 0,1 1 0,0-1 0,-1 0 1,1 1-1,-1-1 0,1 0 0,-1 1 0,0-1 0,1 0 0,-1 1 0,0-1 0,1 1 0,-1-1 0,0 1 0,0 0 1,1-1-1,-1 1 0,0 0 0,0-1 0,0 1 0,1 0 0,-1 0 0,-2 0 0,0 0-3,-1 0-1,0 0 0,0 1 1,0 0-1,1 0 0,-1 0 1,0 0-1,1 1 1,-1-1-1,1 1 0,0 0 1,-1 0-1,1 0 0,-3 3 1,1 0 17,0-1-1,0 2 1,0-1 0,0 0 0,1 1 0,0 0 0,0 0-1,1 0 1,0 1 0,0-1 0,0 1 0,1 0-1,0 0 1,0 0 0,1 0 0,0 0 0,-1 8-1,2-11-28,0 0-1,0 1 0,1-1 0,-1 0 0,1 0 0,0 0 0,0 0 1,0 0-1,0 0 0,1-1 0,0 1 0,0 0 0,0-1 1,0 1-1,0-1 0,1 1 0,-1-1 0,1 0 0,0 0 0,0 0 1,0-1-1,1 1 0,-1-1 0,0 0 0,1 0 0,0 0 0,-1 0 1,1 0-1,0-1 0,6 2 0,0 0-158,0-1 0,0 0-1,0-1 1,-1 0 0,1-1-1,0 0 1,0 0 0,12-2 0,14-9-284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43.169"/>
    </inkml:context>
    <inkml:brush xml:id="br0">
      <inkml:brushProperty name="width" value="0.05" units="cm"/>
      <inkml:brushProperty name="height" value="0.05" units="cm"/>
    </inkml:brush>
  </inkml:definitions>
  <inkml:trace contextRef="#ctx0" brushRef="#br0">393 3008 12179,'1'2'51,"0"0"1,1 0-1,-1-1 0,0 1 1,1 0-1,-1-1 1,1 1-1,-1-1 1,1 1-1,0-1 1,-1 0-1,1 0 1,0 0-1,0 0 1,0 0-1,0 0 1,0 0-1,0-1 1,0 1-1,3 0 1,52 8 82,-45-8 0,408 29 397,-353-27-515,804 33 140,123-45-48,-330-7-171,633 30 54,-538 26 9,-390-18 7,-9-7 43,0-16-1,593-79 1,-892 71-22,117-20 252,-137 21-151,0-3 1,48-19-1,-75 24-115,-1 0-1,0-1 0,0-1 1,-1 0-1,0 0 0,0-1 1,-1-1-1,-1 0 0,1 0 1,17-24-1,-15 14-25,-1 0-1,-1 0 1,-1-1-1,-1 0 1,0-1 0,6-28-1,-7 16-11,-1 0-1,-2-1 1,-1 0-1,-2 0 0,-2-46 1,-31-173 3,-18-148 10,18 118 88,29 270-5,-1 0 0,0 1 0,0-1 1,-2 0-1,1 1 0,-2 0 1,0 0-1,-14-22 0,14 26-2,-1 0-1,0 1 1,-1 0-1,0 1 1,0 0 0,0 0-1,-1 0 1,0 1-1,-1 1 1,1-1-1,-1 1 1,-11-3 0,-2 0-29,1 2 0,-1 0 0,0 2 0,-30-3 0,-96 3 53,33 1-89,16-6-212,0-5 0,1-4-1,-162-51 1,235 60 183,0-1 0,1-2-1,0 0 1,1-2 0,0 0-1,-38-32 1,-14-9 253,37 29-45,38 25-193,0 1 0,1-1-1,-1 1 1,0-1 0,1 1 0,-1-1-1,1 1 1,-1-1 0,1 0 0,-1 1 0,1-1-1,-1 0 1,1 1 0,0-1 0,-1 0-1,1 0 1,0 1 0,-1-1 0,1 0-1,0 0 1,0 0 0,0 1 0,0-1-1,0 0 1,0 0 0,0 0 0,0 1-1,0-1 1,0 0 0,0 0 0,1 0 0,-1 1-1,0-1 1,1 0 0,-1 0 0,0 1-1,1-1 1,-1 0 0,1 1 0,-1-1-1,1 0 1,-1 1 0,1-1 0,0 1-1,-1-1 1,2 0 0,0-1-11,1 0 0,-1 0 0,1 1 1,-1-1-1,1 0 0,0 1 0,0 0 0,-1 0 0,1 0 1,0 0-1,6-1 0,47-4 47,0-4 1,0-1-1,70-25 0,-70 19-34,0 2-1,1 3 0,1 2 0,113-5 1,-22 20 18,19 0 340,-130-5-227,1-3 0,48-9 1,-76 9-146,1 0 1,-1-1 0,0 0 0,-1-1 0,1 0 0,-1 0 0,0-2 0,0 1 0,-1-1 0,0 0 0,15-16 0,-8 5-99,0-1 1,-2 0-1,0-1 1,18-35-1,-19 33 46,31-40 1,-29 44 81,-2-1 0,18-30 1,-30 45-4,1 1 1,-1-1-1,1 1 1,-1-1 0,0 1-1,0-1 1,-1 0-1,1 0 1,-1 1 0,1-1-1,-1 0 1,-1 0-1,1 1 1,0-1-1,-1 0 1,-1-4 0,0 4 0,0-1 1,0 1 0,0-1 0,-1 1 0,1 0 0,-1-1 0,0 2-1,-1-1 1,1 0 0,-7-5 0,-6-3-1,-1 1 1,0 1 0,0 0-1,-36-13 1,-15-2-53,0 3 0,-1 3 0,-113-15 0,-219-4-241,-138 23 387,314 12-90,-322 4-576,-115-4 53,635 2 510,-1531-35-875,580 76 898,612-20-7,-1209 20 606,1346-35-549,171-1-95,-109 23 1,150-23 17,0 1 0,1 1 0,0 0 0,0 1 1,0 1-1,1 0 0,1 1 0,-1 1 1,1 0-1,-21 21 0,19-14 9,1 0 0,1 1-1,1 1 1,0 0 0,1 1 0,1 0 0,-12 33-1,5-3 35,3 1 0,1 1 0,3 0 0,3 0-1,-4 94 1,27 266 346,35 19-204,11 203 508,-58-317-203,-3-87-93,0-221-380,1 14 39,4 36 0,-5-53-71,1-1-1,1 1 0,-1-1 0,1 0 0,-1 0 1,2 1-1,-1-1 0,0 0 0,1-1 0,0 1 0,0-1 1,6 7-1,-8-10 10,0 0 1,1 0-1,-1 0 0,0 0 1,1 0-1,-1-1 0,1 1 1,-1 0-1,1-1 0,0 1 1,-1-1-1,1 0 1,0 1-1,-1-1 0,1 0 1,0 0-1,-1 0 0,1 0 1,0 0-1,-1 0 1,1-1-1,0 1 0,-1-1 1,1 1-1,0-1 0,-1 1 1,2-2-1,5-2-19,-1 0 0,0-1 0,0 0 0,9-8-1,24-27-152</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1:22.647"/>
    </inkml:context>
    <inkml:brush xml:id="br0">
      <inkml:brushProperty name="width" value="0.05" units="cm"/>
      <inkml:brushProperty name="height" value="0.05" units="cm"/>
    </inkml:brush>
  </inkml:definitions>
  <inkml:trace contextRef="#ctx0" brushRef="#br0">15 231 12827,'-1'1'30,"1"-1"1,-1 0 0,1 0-1,-1 0 1,1 0 0,-1 0-1,1 0 1,-1 0 0,1 0-1,-1 0 1,1 0 0,-1 0-1,1 0 1,-1-1 0,1 1-1,-1 0 1,1 0 0,0 0-1,-1-1 1,1 1 0,-1 0-1,1 0 1,0-1 0,-1 1-1,1 0 1,0-1-1,-1 1 1,1 0 0,0-1-1,-1 1 1,1-1 0,0 1-1,0-1 1,0 1 0,-1-1-1,1 0 5,1-1-1,-1 1 0,0 0 1,1-1-1,-1 1 1,1 0-1,0 0 0,-1 0 1,1-1-1,0 1 0,-1 0 1,3-1-1,31-30 261,-16 20-207,0 2 0,0 0-1,1 1 1,0 1 0,1 1-1,-1 0 1,30-4 0,150-16 512,-158 24-517,473-40 227,2 32-314,-235 24 4,121 2 30,558-43-67,-557 12-82,454 32-99,207 21 25,-436-22 178,525 4 21,89 3-342,-989-8 352,496-40 0,-620 10-15,87-7 231,-215 22-211,-1 1 0,1 0-1,-1 0 1,1 0 0,0 0 0,-1 0-1,1 0 1,0 0 0,-1 0 0,1 0-1,0 0 1,-1 0 0,1 0 0,0 0-1,-1 1 1,1-1 0,0 0 0,-1 0-1,1 1 1,-1-1 0,1 0 0,0 1-1,0 0 1,-1 0-15,0-1 1,-1 1-1,1-1 0,0 1 1,0 0-1,0-1 1,-1 1-1,1-1 0,0 1 1,-1-1-1,1 1 0,0-1 1,-1 1-1,1-1 1,-1 0-1,1 1 0,-1-1 1,1 1-1,-1-1 0,-31 20 1377,26-18-1268,-1 1-1,0-1 1,0-1-1,0 1 1,-9 0-1,-33 3 185</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1:56.174"/>
    </inkml:context>
    <inkml:brush xml:id="br0">
      <inkml:brushProperty name="width" value="0.05" units="cm"/>
      <inkml:brushProperty name="height" value="0.05" units="cm"/>
    </inkml:brush>
  </inkml:definitions>
  <inkml:trace contextRef="#ctx0" brushRef="#br0">0 152 10682,'110'19'1482,"96"15"894,-175-31-2133,0-2-1,0-1 0,0-1 0,44-8 0,123-35 111,-110 23-250,122-21-106,311-22 0,220 37-251,531 64 366,-1223-35-105,1052 14 91,-383-13 39,-484 0-76,504 21 197,-710-22-235,-9-2 40,0 1 0,0 1 1,0 1-1,0 1 0,26 8 0,-45-12-56,0 0-1,0 1 1,0-1-1,0 0 0,0 0 1,0 0-1,0 0 1,0 0-1,0 0 0,0 0 1,-1 0-1,1 0 1,0 0-1,0 0 0,0 1 1,0-1-1,0 0 1,0 0-1,0 0 0,0 0 1,0 0-1,0 0 1,0 0-1,0 0 0,0 1 1,0-1-1,0 0 1,0 0-1,0 0 0,0 0 1,0 0-1,0 0 1,0 0-1,0 0 1,0 1-1,0-1 0,0 0 1,0 0-1,0 0 1,0 0-1,1 0 0,-1 0 1,0 0-1,0 0 1,0 0-1,0 0 0,0 0 1,0 1-1,0-1 1,0 0-1,0 0 0,0 0 1,1 0-1,-1 0 1,0 0-1,0 0 0,0 0 1,0 0-1,0 0 1,0 0-1,0 0 0,0 0 1,1 0-1,-1 0 1,0 0-1,0 0 1,-13 2 325,-19-1-65,17-5-186</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23.437"/>
    </inkml:context>
    <inkml:brush xml:id="br0">
      <inkml:brushProperty name="width" value="0.05" units="cm"/>
      <inkml:brushProperty name="height" value="0.05" units="cm"/>
    </inkml:brush>
  </inkml:definitions>
  <inkml:trace contextRef="#ctx0" brushRef="#br0">0 245 13267,'1'1'76,"0"-1"-1,-1 1 1,1-1 0,0 0 0,0 0 0,-1 0-1,1 1 1,0-1 0,0 0 0,-1 0-1,1 0 1,0 0 0,0 0 0,-1 0 0,1 0-1,0 0 1,0-1 0,-1 1 0,2 0 0,29-6-284,-13 3 292,287-31 112,324-30-364,-294 35-415,-162 15 27,304 16-1,444 28 1353,-498-35-808,-1 29 0,10 40 85,189 16 5,130-52-289,-333-16 152,215-16 82,0-42 0,1608-151-127,-824 113 176,-872 94 232,-535-7-291,-15-1 123,-17 1-24,-11-2-75,-11-1 10</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15.299"/>
    </inkml:context>
    <inkml:brush xml:id="br0">
      <inkml:brushProperty name="width" value="0.05" units="cm"/>
      <inkml:brushProperty name="height" value="0.05" units="cm"/>
    </inkml:brush>
  </inkml:definitions>
  <inkml:trace contextRef="#ctx0" brushRef="#br0">50 338 13451,'-31'-1'15,"12"1"9,27 0 0,104-2 49,227-32 87,5-22-19,-42-2-37,112-19 20,-193 47 75,226 0 0,-299 28-85,803-28 709,-859 25-785,64-4-313,-132 6 200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4.335"/>
    </inkml:context>
    <inkml:brush xml:id="br0">
      <inkml:brushProperty name="width" value="0.05" units="cm"/>
      <inkml:brushProperty name="height" value="0.05" units="cm"/>
    </inkml:brush>
  </inkml:definitions>
  <inkml:trace contextRef="#ctx0" brushRef="#br0">0 206 17324,'4'10'506,"0"1"0,-1 0 0,-1-1 0,0 1 0,0 0 0,-1 0 0,-1 12 0,2 8 473,13 280 2409,-11-197-2920,5-2-81,-7-102-274,1-24-70,2-27-3,-2-86 27,-4 68-58,15-118 1,-13 175-10,-1 0 0,0 0-1,1 0 1,0 0-1,-1 0 1,1 0-1,0 0 1,0 0 0,0 1-1,0-1 1,0 0-1,2-1 1,-2 2-1,-1 1 1,1-1 0,0 1-1,-1 0 1,1-1-1,0 1 1,-1 0 0,1 0-1,0 0 1,0-1 0,-1 1-1,1 0 1,0 0-1,-1 0 1,1 0 0,0 0-1,0 0 1,-1 0-1,1 1 1,0-1 0,0 0-1,-1 0 1,1 0-1,0 1 1,-1-1 0,1 0-1,-1 1 1,1-1 0,0 1-1,-1-1 1,1 1-1,-1-1 1,1 1 0,-1-1-1,1 1 1,0 1-1,28 35-1,2 4 2,-28-38 0,-1-1 0,1 1 0,0-1 0,-1 0 0,1 0 0,0 0 0,0-1 0,1 1 0,-1 0 0,0-1 0,7 2 0,-7-3 0,0 0 0,0 0 0,-1 0 0,1-1 0,0 1 0,-1-1 0,1 0 0,0 1 0,-1-1 0,1 0 0,-1-1 0,1 1 0,-1 0 0,0-1 0,1 1 0,-1-1 0,0 0 0,0 0 0,0 0 0,0 0 0,0 0 0,-1 0 0,3-4 0,5-7 0,-1 0 1,12-25-1,-20 38 0,74-174 24,-25 54-11,-21 59-10,14-33 30,-55 104 42,-6 11-71,2 4 7,2 1 0,1 0-1,1 1 1,1 0 0,2 1-1,-14 57 1,8-6 67,-8 106 0,22-165-69,-1 9 9,1-1 1,3 45-1,-1-72-19,0 0 1,0 0-1,0 0 1,1-1-1,-1 1 1,0 0 0,0 0-1,0-1 1,1 1-1,-1 0 1,0 0-1,1-1 1,-1 1-1,0 0 1,1-1-1,-1 1 1,1-1-1,-1 1 1,1-1-1,0 2 1,0-2-1,0 0 0,-1 0-1,1 0 1,-1 0 0,1 0 0,-1 0 0,1 0 0,0 0-1,-1 0 1,1 0 0,-1 0 0,1 0 0,-1 0 0,1-1-1,-1 1 1,1 0 0,-1 0 0,1-1 0,-1 1 0,2-1-1,24-25-60,-26 26 60,42-55-101,-27 35 62,1-1-1,0 2 1,29-26 0,-42 43 36,-1 0-1,1 0 1,0 0-1,0 0 1,0 0-1,1 1 1,-1-1 0,0 1-1,1 0 1,5-1-1,-7 1 5,-1 1 1,1 0-1,-1 0 0,1 1 0,-1-1 1,0 0-1,1 0 0,-1 1 1,0-1-1,1 0 0,-1 1 0,0 0 1,1-1-1,-1 1 0,0 0 0,0-1 1,0 1-1,0 0 0,0 0 0,0 0 1,0 0-1,0 0 0,0 0 0,0 1 1,0-1-1,-1 0 0,1 0 0,1 3 1,1 5 2,0 0-1,0 0 1,-1 0 0,0 1 0,-1-1 0,0 0 0,0 1-1,-1 17 1,-2-3 40,-1 0 0,-8 29-1,6-41-728,9-32 473,3-5 43,6-7-59</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19.848"/>
    </inkml:context>
    <inkml:brush xml:id="br0">
      <inkml:brushProperty name="width" value="0.05" units="cm"/>
      <inkml:brushProperty name="height" value="0.05" units="cm"/>
    </inkml:brush>
  </inkml:definitions>
  <inkml:trace contextRef="#ctx0" brushRef="#br0">1 166 11811,'1'-3'82,"0"0"1,0 0 0,0 0 0,1 1 0,-1-1 0,1 0-1,0 1 1,0 0 0,0-1 0,0 1 0,0 0 0,0 0-1,1 0 1,-1 0 0,1 0 0,0 1 0,-1-1 0,4-1-1,7-3-17,-1 0 0,24-7 0,-17 8-27,0 1-1,0 1 1,35-2 0,62 7 96,-37 0-44,582-47 352,-230 8-386,1 37-48,439 29 34,-652-34-30,180-1 0,-2 23 16,590 45 44,-359-37-71,232-16-17,-635-22-14,421-15-119,92 53 131,-521-14 40,-1-8 1,259-31 0,-426 23-10,0 3 1,1 2-1,-1 2 1,0 2 0,77 16-1,-32 0 26,54 14 35,-140-32-65,0 0 0,0-1 0,0 0-1,0-1 1,1 1 0,-1-2-1,16-1 1,1-3 36,29-10 0,14-3-6,-43 14-24,191-29-11,-161 29 3,0 2 0,91 9 0,-141-7-15,0 2 0,0-1 0,0 0 0,-1 1 0,1 0 0,0 0 0,-1 1-1,1-1 1,-1 1 0,0 0 0,0 0 0,0 0 0,0 1 0,5 5 0,-8-9-28,3-8-23</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25.630"/>
    </inkml:context>
    <inkml:brush xml:id="br0">
      <inkml:brushProperty name="width" value="0.05" units="cm"/>
      <inkml:brushProperty name="height" value="0.05" units="cm"/>
    </inkml:brush>
  </inkml:definitions>
  <inkml:trace contextRef="#ctx0" brushRef="#br0">57 107 10154,'-38'32'2758,"20"-21"783,36 3-3025,-6-7-490,0-1 1,1 0 0,0-1-1,0 0 1,0-1-1,0-1 1,1 0-1,0 0 1,-1-2-1,1 1 1,0-2-1,14-1 1,23-2 53,92-20 0,-135 21-69,203-43 174,89-16-70,-221 49-113,146-4 0,51 32 27,-1 0-3,-153-16-21,177 2 35,-2 22-12,-248-16-19,134 13-9,-161-21-4,-1 0 0,1-1 0,-1-1 0,1-1 0,-1-1 0,30-10 1,22-15-24,-54 20 15,0 1 0,1 0 0,0 2 1,0 0-1,0 2 0,28-4 0,-42 8 11,0 1 0,0 0 0,0 0-1,0 0 1,-1 1 0,1 0 0,0 0 0,-1 0 0,1 1-1,6 3 1,-7-2 5,1-1-1,-1-1 0,1 1 1,-1-1-1,1 0 1,0-1-1,0 1 1,0-1-1,8 1 0,-9-3-55,0 0 1,0 0-1,-1-1 0,1 0 0,0 1 0,-1-2 0,1 1 0,-1 0 0,7-5 0,12-6-725,-18 10 617,0 1-1,0-1 1,0 1 0,0-2-1,-1 1 1,8-7-1,0-2-187</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37.110"/>
    </inkml:context>
    <inkml:brush xml:id="br0">
      <inkml:brushProperty name="width" value="0.05" units="cm"/>
      <inkml:brushProperty name="height" value="0.05" units="cm"/>
    </inkml:brush>
  </inkml:definitions>
  <inkml:trace contextRef="#ctx0" brushRef="#br0">4253 546 11506,'-22'-17'1300,"11"7"-904,-1 0 0,-1 1 0,1 1-1,-1 0 1,-1 0 0,0 2 0,-27-10 0,-91-9 305,9 2-277,-82-33-310,-47-13-18,210 59-97,-1021-217-248,950 208 240,0 6-1,-1 4 1,0 6-1,-165 16 0,-209 55-18,359-43 46,-217 71 0,309-82-6,0 1 0,1 2 0,1 2 0,0 1-1,-48 37 1,61-39-9,2 0 0,0 1 1,1 1-1,1 1 0,1 1 0,1 0 0,0 2 0,-20 43 0,12-12-2,3 1 1,-25 112-1,28-75 0,-7 106 1,20-134 25,3 0 0,10 106 0,-5-147 1,0-1-1,2 0 1,1 1 0,1-2-1,0 1 1,2-1 0,1 0-1,0-1 1,2 0-1,21 30 1,-6-20 29,1-2 0,1 0 0,2-2 0,39 28 0,145 79 86,-161-105-139,0-2 0,2-3 0,1-2 0,1-3-1,0-2 1,2-2 0,-1-4 0,90 7 0,-60-16 27,1-5 0,-1-3 1,0-4-1,129-32 0,341-123 174,-306 83-134,41-5-50,219-71-97,-433 127 59,0-2 0,128-77 0,129-115 92,-54 14 52,-282 211-126,19-15 21,-1 0 0,0-1 1,27-31-1,-41 42-15,-1-1 1,1 0-1,-2-1 0,1 1 0,-1-1 1,0 1-1,0-1 0,0 0 0,-1 0 1,0 0-1,-1-1 0,0 1 0,0 0 1,0 0-1,-1-1 0,-1-12 0,-2 6-1,0-1 0,0 1 0,-2 0 0,0 0 0,0 0 0,-1 1 0,-1 0 0,0 0 0,-1 0 0,0 1 0,-1 0 0,-1 1-1,-14-14 1,2 3-61,-2 2 0,-1 0-1,0 2 1,-1 1-1,-37-19 1,28 19-140,-2 2 1,1 2 0,-2 1-1,-42-8 1,15 9-163,-107-6 0,73 16 79</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40.803"/>
    </inkml:context>
    <inkml:brush xml:id="br0">
      <inkml:brushProperty name="width" value="0.05" units="cm"/>
      <inkml:brushProperty name="height" value="0.05" units="cm"/>
    </inkml:brush>
  </inkml:definitions>
  <inkml:trace contextRef="#ctx0" brushRef="#br0">4736 547 9042,'-10'-8'593,"-1"1"0,1-2 0,0 1 0,1-1 0,0-1 0,-9-11 0,11 12-405,0 0 1,-1 0-1,0 1 1,0 0 0,-1 0-1,0 1 1,-1 1-1,-16-10 1,2 6-157,-2 1 0,1 2 1,-43-8-1,-83-4 76,40 7-77,-22-13-22,-189-61-1,-28-8 4,-45 37 3,-3 25 7,222 20-19,-223-4 17,290 18-2,-181 27 0,172-7 38,1 5-1,1 5 0,-202 87 1,183-59 15,-157 97 0,246-128-58,1 2-1,2 2 1,0 1-1,3 3 0,1 1 1,-60 77-1,81-88 24,1 1 0,1 0 0,1 2 0,2-1 0,1 2 0,1 0 0,2 0 1,1 1-1,1 0 0,2 0 0,-2 53 0,6-60-20,2 0 0,0 0 0,2 1 1,0-2-1,2 1 0,1 0 0,1-1 0,1 0 1,0-1-1,2 1 0,1-2 0,1 0 1,1 0-1,1-1 0,26 31 0,-13-26-12,0-1 1,2-1-1,0-2 0,2 0 0,1-3 1,0 0-1,55 22 0,253 74 14,-333-113-18,626 175 28,10-34-10,-464-114-18,2-7 0,1-9 0,0-8 0,0-7 0,0-9 1,321-60-1,433-193 159,-719 183-99,-178 63-57,-1-1-1,-1-1 0,50-37 0,-74 47-8,-1-1-1,0 0 1,-1 0 0,0-1-1,0-1 1,-1 1-1,-1-2 1,-1 0 0,1 0-1,-2 0 1,0-1 0,-1 0-1,-1 0 1,0-1 0,-1 1-1,0-1 1,-1 0 0,-1 0-1,-1 0 1,0-1 0,-1 1-1,-1 0 1,0 0 0,-6-26-1,-5-5 6,-1 1 1,-2 0-1,-2 0 0,-39-70 0,-112-162 112,158 263-106,-42-66-43,-122-144 0,149 198-10,-1 2-1,-1 0 1,-1 2-1,-1 1 0,-1 1 1,-1 1-1,-1 2 0,-52-21 1,-43-2-62</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5:57.192"/>
    </inkml:context>
    <inkml:brush xml:id="br0">
      <inkml:brushProperty name="width" value="0.05" units="cm"/>
      <inkml:brushProperty name="height" value="0.05" units="cm"/>
    </inkml:brush>
  </inkml:definitions>
  <inkml:trace contextRef="#ctx0" brushRef="#br0">2645 150 11498,'-3'-7'230,"0"0"0,0 0 0,-1 1 0,0-1 1,0 1-1,-1 0 0,0 0 0,0 0 0,0 1 0,0 0 0,-1 0 0,0 0 0,0 1 0,0-1 0,-1 2 0,-11-7 0,-1 2-159,1 0 1,-1 1-1,-1 1 1,1 0-1,-1 2 1,0 0-1,-33-1 0,-12 3 251,-68 8-1,12 0-108,-2 0-187,1 5 0,-241 54 0,15-3-15,136-27 21,154-23 51,2 3 0,0 2 1,1 3-1,0 2 0,2 2 0,1 3 0,-71 48 0,95-54-31,1 1-1,1 1 1,1 1-1,1 1 1,1 2-1,-25 37 1,21-22 48,2 2 1,1 0 0,-30 83-1,46-104-86,1-1 0,1 1 0,1 0 0,1 1 0,2-1 0,0 1 0,1-1 0,1 1-1,1-1 1,2 1 0,0-1 0,1 1 0,8 24 0,0-8-9,2-1 1,1 0-1,38 70 1,-41-91-3,0 1 1,1-2 0,1 0-1,0 0 1,1-1-1,1-1 1,1-1-1,0 0 1,24 14-1,22 8 68,116 46 0,75 8 69,-154-62-114,2-4 1,0-5 0,140 9 0,314-14 4,-514-14-27,289-7 25,-1-14 0,429-83 0,-151-40 11,-427 86-41,208-97-1,-90-2-24,-226 113-12,127-105 1,-184 135 32,0 0-1,0-2 1,-2 0-1,17-23 1,-27 35 5,-1 0 1,-1-1 0,1 1-1,-1-1 1,0 1 0,0-1 0,0 0-1,0 0 1,-1 0 0,0 0-1,0 0 1,0 0 0,-1 0-1,0 0 1,0 0 0,0 0 0,-1-1-1,1 1 1,-1 0 0,0 0-1,-1 0 1,1 0 0,-5-8-1,0 3 1,-1-1 0,0 2 0,-1-1-1,0 1 1,-17-16 0,-55-37 5,28 23-6,-163-124-114,165 130 56,-1 1 0,-82-35 0,64 39 37,-1 3 0,-1 3 0,-129-22 0,99 31-124,-1 3-1,-122 6 1,30 13-1604,-202 35 0,267-24 1102</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04.121"/>
    </inkml:context>
    <inkml:brush xml:id="br0">
      <inkml:brushProperty name="width" value="0.05" units="cm"/>
      <inkml:brushProperty name="height" value="0.05" units="cm"/>
    </inkml:brush>
  </inkml:definitions>
  <inkml:trace contextRef="#ctx0" brushRef="#br0">1670 346 7074,'-162'-40'3949,"110"29"-2965,16 4-758,0 3 1,0 0 0,0 3 0,-1 1 0,1 1 0,0 2 0,0 2 0,0 1 0,-45 14-1,-32 17 137,-159 74-1,220-88-164,-28 11 27,-21 9 347,-170 99-1,259-134-570,0 0 0,0 1 0,1 0 0,1 1 0,-1 0 0,1 1 0,1 0 0,0 0 0,1 1-1,0 1 1,1-1 0,0 1 0,1 0 0,0 1 0,1-1 0,1 1 0,0 0 0,1 0 0,0 1 0,1-1 0,1 1 0,0 21 0,5 6-5,2 1 1,1-1 0,3 0 0,1-1-1,2 0 1,2 0 0,1-2 0,2 0 0,2-1-1,2-1 1,36 48 0,-35-57 1,1 0-1,1-2 1,2-1 0,0-1-1,2-1 1,1-2 0,32 18-1,-20-16 3,2-2 0,0-2-1,0-2 1,85 19-1,-57-21 5,0-4-1,114 3 1,-77-14 5,110-14 1,178-39 44,1 0-13,-162 30-6,431-60 274,-13-3 263,-649 86-570,44-3 17,1-3-1,61-14 0,-96 17-5,0-2 1,0 0-1,-1-1 1,0 0-1,0-1 0,-1-1 1,0 0-1,0-1 0,0 0 1,-1-1-1,17-19 0,-10 6 100,0-2 0,-2 0 0,-1-1 0,24-52 0,34-120 644,-60 155-543,12-62-1,-23 88-179,-1-1 0,-1 1 0,0 0 1,-1-1-1,-1 1 0,-6-32 0,-2 13-25,-2 2 1,-1-1-1,-2 1 1,-1 1 0,-2 1-1,-1 0 1,-1 1 0,-2 1-1,-1 1 1,-1 1 0,-2 1-1,0 1 1,-2 1-1,-1 2 1,-1 0 0,-1 2-1,-33-17 1,-6 1-70,-3 4 0,0 2 0,-2 4 0,-1 3 0,-104-18 0,60 22-550,-1 5 0,-217 1 0,224 17 181,0 5-1,-189 38 1,111 1 11</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14.294"/>
    </inkml:context>
    <inkml:brush xml:id="br0">
      <inkml:brushProperty name="width" value="0.05" units="cm"/>
      <inkml:brushProperty name="height" value="0.05" units="cm"/>
    </inkml:brush>
  </inkml:definitions>
  <inkml:trace contextRef="#ctx0" brushRef="#br0">600 172 10866,'-51'14'4136,"84"-16"-2562,-17 2-1448,199 2 687,-30 2-411,-85-8-270,477-10 619,413 1-203,-648 6-540,607-39 29,-803 20-3,-38 5-24,-107 21-8,0 0 0,0 0 0,0 0 0,0 0 0,0 0-1,0-1 1,0 1 0,0 0 0,0-1 0,0 1 0,0 0-1,0-1 1,0 1 0,-1-1 0,1 0 0,1 0-1,-9-11 43,-2 2-49,7 7-1,-1 1-1,1-1 1,-1 1 0,1 0-1,-1-1 1,1 1 0,-1 1 0,0-1-1,0 0 1,0 1 0,0-1 0,0 1-1,-1 0 1,1 0 0,0 0-1,-1 0 1,1 1 0,-4-1 0,-4 1-77,0 1-1,-1 0 1,1 1 0,-13 3 0,-21 3-225,-1329 182-1647,1172-157 1959,-462 73-111,0-27-115,373-58 157,-52 5 59,8 19 189,300-39-154,17-3-19,0 0 0,1 1-1,-1 0 1,1 2 0,-20 8 0,32-9-38,13-4-26,299-40-68,-89 10 65,1414-84-716,-242 108 678,-971 9-142,-308-4 201,-10-1-23</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7:41.256"/>
    </inkml:context>
    <inkml:brush xml:id="br0">
      <inkml:brushProperty name="width" value="0.05" units="cm"/>
      <inkml:brushProperty name="height" value="0.05" units="cm"/>
    </inkml:brush>
  </inkml:definitions>
  <inkml:trace contextRef="#ctx0" brushRef="#br0">1 690 10162,'660'-46'2936,"-369"19"-3103,905-42 181,2 34 261,-946 29-215,1938-8 123,-1192 15-154,629-27-27,-1-80-102,511-174-34,-2070 269 143,328-48 132,-364 54-121,-17 3-8,-1 0-1,1 0 1,-1 1 0,1 1-1,23 3 1,-37-3-12,0-1 1,0 1-1,0 0 0,0 0 0,0 0 1,1 0-1,-1 0 0,0 0 0,0 0 1,0 0-1,0 0 0,1 0 0,-1 0 1,0 0-1,0 0 0,0 0 0,0 0 1,1 0-1,-1 0 0,0 0 0,0 0 0,0 0 1,0 0-1,0 0 0,1 1 0,-1-1 1,0 0-1,0 0 0,0 0 0,0 0 1,0 0-1,0 0 0,1 0 0,-1 0 1,0 1-1,0-1 0,0 0 0,0 0 1,0 0-1,0 0 0,0 0 0,0 1 1,0-1-1,0 0 0,0 0 0,0 0 0,0 0 1,0 1-1,0-1 0,0 0 0,0 0 1,0 0-1,0 0 0,0 1 0,0-1 1,0 0-1,0 0 0,0 0 0,0 0 1,0 0-1,0 1 0,0-1 0,0 0 1,0 0-1,-1 0 0,1 1 0,-25 8 23</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007"/>
    </inkml:context>
    <inkml:brush xml:id="br0">
      <inkml:brushProperty name="width" value="0.05" units="cm"/>
      <inkml:brushProperty name="height" value="0.05" units="cm"/>
    </inkml:brush>
  </inkml:definitions>
  <inkml:trace contextRef="#ctx0" brushRef="#br0">1704 524 10426,'-14'-6'108,"0"0"1,0 0-1,0-1 0,1-1 0,0 0 1,0-1-1,1 0 0,0-1 0,1-1 1,0 1-1,-15-20 0,5 6-783,-1 1 0,-2 0 0,0 2 0,-1 1 0,-1 1 0,-1 2 0,0 0 0,-42-18 0,31 19 989,-62-16-1,-13 7 1337,-225-17-1,177 26-1424,-219-37-2208,321 44 1793,-23-3-268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474"/>
    </inkml:context>
    <inkml:brush xml:id="br0">
      <inkml:brushProperty name="width" value="0.05" units="cm"/>
      <inkml:brushProperty name="height" value="0.05" units="cm"/>
    </inkml:brush>
  </inkml:definitions>
  <inkml:trace contextRef="#ctx0" brushRef="#br0">2832 48 6137,'-103'-12'608,"1"2"-183,-1 1-129,4 5 264,-2-2-8,-6 3-40,1 1-72,2 0-56,6 2-72,3 0-192,2 4-88,-4 0-552,2 1-152,-1 4 536,-4 2-64,4 2-96</inkml:trace>
  <inkml:trace contextRef="#ctx0" brushRef="#br0" timeOffset="1">540 187 7930,'-67'17'680,"6"1"-472,3 1-96,4 1 224,4 3-88,5 1-376,-2 5-264,-1 5 328,-1 3-72,-12 2-88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4.737"/>
    </inkml:context>
    <inkml:brush xml:id="br0">
      <inkml:brushProperty name="width" value="0.05" units="cm"/>
      <inkml:brushProperty name="height" value="0.05" units="cm"/>
    </inkml:brush>
  </inkml:definitions>
  <inkml:trace contextRef="#ctx0" brushRef="#br0">1 202 18396,'3'3'209,"1"0"1,0 0-1,0-1 1,0 1-1,0-1 1,0 0-1,0 0 1,1 0-1,-1-1 0,1 1 1,-1-1-1,1 0 1,0 0-1,-1-1 1,7 1-1,-4-2 12,1 1-1,0-1 1,-1-1-1,1 1 1,-1-1-1,1-1 1,-1 1 0,13-8-1,-10 5-106,0-1 0,0-1 0,0 0 0,-1 0 0,0-1 0,0 0 0,-1-1 1,0 0-1,0 0 0,-1 0 0,0-1 0,5-12 0,-10 19-68,0-1 1,-1 0 0,1 0 0,-1 0 0,0-1-1,-1 1 1,1 0 0,-1 0 0,1 0-1,-1-1 1,-1 1 0,0-8 0,0 11-27,1-1 1,-1 0-1,0 0 1,1 1 0,-1-1-1,0 1 1,0-1-1,0 1 1,0-1-1,0 1 1,-1-1 0,1 1-1,0 0 1,-1 0-1,1 0 1,-1 0-1,1 0 1,-1 0 0,1 0-1,-1 0 1,0 1-1,0-1 1,1 1 0,-1-1-1,0 1 1,0-1-1,1 1 1,-1 0-1,0 0 1,0 0 0,0 0-1,-3 1 1,-1 0 7,-1 0-1,1 1 1,-1-1 0,1 2 0,0-1 0,0 1 0,0-1 0,0 2 0,1-1-1,-1 1 1,1-1 0,0 2 0,0-1 0,-8 9 0,2-1-21,1 1 1,0 0 0,1 0-1,-14 27 1,17-28-19,0 1 1,2 0 0,-1 0-1,2 0 1,-3 13 0,5-18-61,0 0 1,0-1 0,1 1 0,0 0-1,1-1 1,0 1 0,0 0 0,0-1-1,1 1 1,3 9 0,-3-14-30,-1 0 0,1 0 0,-1-1 0,1 1 0,0 0 0,0-1 0,0 1-1,0-1 1,0 0 0,1 0 0,-1 0 0,1 0 0,-1 0 0,1 0 0,0 0 0,0-1 0,0 0 0,-1 1 0,2-1 0,-1 0 0,0-1 0,0 1 0,0 0 0,0-1-1,0 0 1,1 0 0,-1 0 0,0 0 0,4-1 0,4 0-120,0-1-1,-1 0 0,1-1 1,-1-1-1,0 1 1,0-2-1,15-7 1,28-22-693</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971"/>
    </inkml:context>
    <inkml:brush xml:id="br0">
      <inkml:brushProperty name="width" value="0.05" units="cm"/>
      <inkml:brushProperty name="height" value="0.05" units="cm"/>
    </inkml:brush>
  </inkml:definitions>
  <inkml:trace contextRef="#ctx0" brushRef="#br0">115 1 9738,'-24'56'313,"2"2"1,3 0-1,-22 113 0,38-144-302,0 1-1,1-1 0,2 1 0,1 0 1,1-1-1,1 1 0,2-1 0,0 0 1,2 0-1,1-1 0,11 26 0,1-13-1,1 0 1,1-2-1,3 0 0,1-2 0,1-1 0,2-1 0,54 48 0,20 5 61,132 85-1,-141-110 32,3-3-1,2-5 1,3-5-1,1-3 1,217 59-1,754 127 267,12-66-340,-430-100-10,3-66-240,-413-20-704,0-11 0,-3-10 0,-1-11 0,304-109 0,-239 38 82,-158 52 369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5.373"/>
    </inkml:context>
    <inkml:brush xml:id="br0">
      <inkml:brushProperty name="width" value="0.05" units="cm"/>
      <inkml:brushProperty name="height" value="0.05" units="cm"/>
    </inkml:brush>
  </inkml:definitions>
  <inkml:trace contextRef="#ctx0" brushRef="#br0">1131 1499 6201,'18'-30'379,"-2"-1"0,-2 0 0,-1-2-1,-1 1 1,-2-1 0,-1-1 0,-1 0-1,-3 0 1,0-1 0,-1-37 0,-5 25-467,-3 1 0,-2-1 0,-2 1 0,-1 0 0,-3 0 0,-2 2 0,-1-1 0,-3 2 0,-1 0 0,-3 1 0,-30-45 0,26 49 6,-1 0-1,-3 2 1,0 1 0,-2 2 0,-2 1-1,-1 2 1,-1 1 0,-2 1-1,0 3 1,-2 1 0,-57-26-1,31 26 113,0 2-1,-2 3 0,0 4 0,-124-13 0,50 17 47</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2.141"/>
    </inkml:context>
    <inkml:brush xml:id="br0">
      <inkml:brushProperty name="width" value="0.05" units="cm"/>
      <inkml:brushProperty name="height" value="0.05" units="cm"/>
    </inkml:brush>
  </inkml:definitions>
  <inkml:trace contextRef="#ctx0" brushRef="#br0">1 190 10762,'26'-76'2306,"11"-28"2367,-37 104-4631,0 0-1,0-1 1,0 1-1,0-1 1,0 1 0,0 0-1,0-1 1,0 1-1,0 0 1,0-1 0,1 1-1,-1-1 1,0 1-1,0 0 1,0 0-1,1-1 1,-1 1 0,0 0-1,0-1 1,1 1-1,-1 0 1,0 0-1,1-1 1,-1 1 0,0 0-1,1 0 1,-1 0-1,0-1 1,1 1 0,-1 0-1,0 0 1,1 0-1,-1 0 1,1 0-1,0 0 1,-1 1 11,1 0 1,-1 0-1,1 1 0,-1-1 1,0 0-1,0 0 0,1 1 0,-1-1 1,0 0-1,0 0 0,0 1 1,-1 1-1,-12 163 672,2-49-589,2 461 394,20-380-425,3 143-1124,-14-339 1002,0 0-1,0 0 0,0 0 1,0 0-1,-1 0 0,1 0 1,0 0-1,-1 0 0,0-1 1,1 1-1,-1 0 0,0 0 1,-1 2-1,1-4 17,1 1 0,-1-1 0,0 0 1,0 1-1,0-1 0,1 0 0,-1 1 0,0-1 0,0 0 0,0 0 0,0 0 0,0 0 0,0 0 1,0 0-1,1 0 0,-1 0 0,0 0 0,0 0 0,0-1 0,0 1 0,0 0 0,0 0 0,1-1 1,-1 1-1,0-1 0,0 1 0,1-1 0,-1 1 0,0-1 0,1 1 0,-2-2 0,-21-16-207</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2.619"/>
    </inkml:context>
    <inkml:brush xml:id="br0">
      <inkml:brushProperty name="width" value="0.05" units="cm"/>
      <inkml:brushProperty name="height" value="0.05" units="cm"/>
    </inkml:brush>
  </inkml:definitions>
  <inkml:trace contextRef="#ctx0" brushRef="#br0">11 514 13171,'-2'5'171,"0"1"0,0-1 0,1 0 0,0 1 0,0-1-1,0 1 1,1-1 0,-1 1 0,1-1 0,1 1 0,1 9 0,-1-1 182,3 39 189,3 1 0,2-1-1,3-1 1,1 0 0,40 94-1,-53-145-533,7 16 106,1-1 0,0 0 1,1-1-1,17 22 1,-24-34-80,1 0-1,0 0 1,0 0-1,0-1 1,0 1 0,1-1-1,-1 1 1,1-1 0,-1 0-1,1-1 1,4 3 0,-5-4-3,0 1 0,0-1 0,0 0 1,0 1-1,-1-1 0,1-1 0,0 1 1,0 0-1,0-1 0,0 1 1,-1-1-1,1 0 0,0 0 0,-1 0 1,1 0-1,0 0 0,-1-1 0,3-1 1,6-5 99,-1 0 1,0-1-1,0 0 0,-1-1 1,0 0-1,14-21 1,41-78 503,-47 79-476,306-632 1392,-260 524-1567,-56 123-34,-3 6-186,1 0-1,-1 0 0,-1-1 1,0 0-1,4-18 0,-7 28 218,0-1 0,0 1-1,0-1 1,0 0 0,0 1 0,0-1-1,0 1 1,0-1 0,0 0-1,0 1 1,0-1 0,0 1-1,-1-1 1,1 1 0,0-1 0,0 0-1,-1 1 1,1-1 0,0 1-1,-1-1 1,1 1 0,0-1-1,-1 1 1,1 0 0,-1-1-1,1 1 1,-1-1 0,1 1 0,-1 0-1,1-1 1,-1 1 0,0 0-1,-9-5-379</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3.102"/>
    </inkml:context>
    <inkml:brush xml:id="br0">
      <inkml:brushProperty name="width" value="0.05" units="cm"/>
      <inkml:brushProperty name="height" value="0.05" units="cm"/>
    </inkml:brush>
  </inkml:definitions>
  <inkml:trace contextRef="#ctx0" brushRef="#br0">22 740 13659,'-3'3'153,"1"1"0,-1-1 0,1 0 0,0 1 0,0-1 0,1 1 0,-1-1 0,1 1 0,0 0 0,0 0 0,-1 5 0,2-9-129,0 1 0,0-1 0,0 0 0,1 1-1,-1-1 1,0 0 0,0 1 0,0-1 0,1 0-1,-1 1 1,0-1 0,0 0 0,1 0 0,-1 1-1,0-1 1,0 0 0,1 0 0,-1 1 0,0-1-1,1 0 1,-1 0 0,0 0 0,1 0 0,-1 0-1,0 1 1,1-1 0,-1 0 0,0 0 0,1 0-1,-1 0 1,0 0 0,1 0 0,-1 0 0,1 0-1,-1 0 1,0-1 0,1 1 0,-1 0 0,0 0-1,1 0 1,-1 0 0,0 0 0,1 0 0,-1-1-1,0 1 1,1 0 0,-1 0 0,0-1 0,1 1-1,17-11 449,-8 3-310,0-2 0,-1 1 0,0-1 0,0-1 0,10-16 0,33-64 340,-37 62-337,158-309 1177,-90 171-810,-72 146-390,19-30 1,-20 43-18,-4 10-46,1 18 8,-5-12-51,13 30 4,3 0 0,0-1 1,32 43-1,8 19-70,-19-19 536,50 154 0,-71-183-342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8:11.894"/>
    </inkml:context>
    <inkml:brush xml:id="br0">
      <inkml:brushProperty name="width" value="0.05" units="cm"/>
      <inkml:brushProperty name="height" value="0.05" units="cm"/>
    </inkml:brush>
  </inkml:definitions>
  <inkml:trace contextRef="#ctx0" brushRef="#br0">985 0 10690,'-64'6'864,"-8"2"-752,-9 1-31,-2 4 111,-3-4-120,-1 0-96,-9 0-433,-5-4-199,-4-2 528,3-2-112,-5-2-128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8:12.792"/>
    </inkml:context>
    <inkml:brush xml:id="br0">
      <inkml:brushProperty name="width" value="0.05" units="cm"/>
      <inkml:brushProperty name="height" value="0.05" units="cm"/>
    </inkml:brush>
  </inkml:definitions>
  <inkml:trace contextRef="#ctx0" brushRef="#br0">4799 68 8170,'-1118'-68'2176,"1"74"-126,450 38-1441,7 40-438,513-56-214,-173 57 0,214-49 25,2 4-1,-127 70 1,97-27 21,111-67 12,1 2 0,1 0 0,-32 36 0,44-43-16,1 0 0,0 1 0,0-1 0,1 2 0,1-1 0,0 1 1,0 0-1,-6 23 0,10-25-15,0 0 0,1 0 0,0 1 1,1-1-1,0 0 0,1 0 1,0 1-1,1-1 0,0 0 1,1 0-1,0 0 0,5 11 0,2 3-57,2 0-1,1-1 0,0-1 0,2-1 1,32 39-1,-20-32-61,1-1 1,1-1-1,46 32 1,2-10-181,2-3 1,146 62-1,38-5 160,285 70 1,-206-88 408,532 63 1,361-40-130,-1020-92-121,2625 78 94,-1620-119-14,470-3 159,-1049 31-117,729-9 20,-1349 6-126,326-15-479,-3-27-105,-292 32 488,82-28 0,17-31-129,-151 68 204</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08.846"/>
    </inkml:context>
    <inkml:brush xml:id="br0">
      <inkml:brushProperty name="width" value="0.05" units="cm"/>
      <inkml:brushProperty name="height" value="0.05" units="cm"/>
    </inkml:brush>
  </inkml:definitions>
  <inkml:trace contextRef="#ctx0" brushRef="#br0">1 209 9066,'1'-1'149,"0"0"-1,1 0 1,-1 0 0,0 1-1,1-1 1,-1-1 0,0 1-1,0 0 1,0 0-1,0 0 1,0 0 0,1-3-1,4-2 438,22-23-375,52-40-1,-69 61-54,0 1 0,0 0 0,1 0 0,0 1 0,1 1 0,-1 0 0,1 1 1,24-5-1,44-4 135,1 4 1,-1 3-1,2 4 1,128 12-1,327 57-439,198 24-9,-270-66-114,1-36 98,-235 6 207,245 26 1,378 24 125,-74-41-216,100-47 27,-8-69-335,-749 94 359,1 6 0,1 5 1,162 12-1,51 33 123,-98-10-268,-170-21 105,114 15 24,-151-16 90,0 2 0,-1 0-1,43 19 1,-61-21-25,-1 1-1,1 1 1,-1 0 0,-1 1-1,1 1 1,-2 0-1,1 1 1,-1 0-1,-1 1 1,0 0-1,-1 1 1,0 0-1,-1 0 1,-1 1-1,0 0 1,0 1 0,-2 0-1,0 0 1,6 21-1,1 24-33,-1 1 0,-4 0 0,1 78 0,-8-116-46,-2-1-1,-1 1 0,-1 0 1,-7 25-1,-29 88-41,27-97 62,4-16-2,-4 18-32,-31 70-1,36-98 40,0 0-1,0-1 1,-2 0 0,1-1 0,-1 1 0,-1-2 0,0 1-1,0-1 1,-16 11 0,-14 5-16,0-1-1,-2-2 1,0-2 0,-2-2 0,0-1-1,-65 15 1,31-15-90,-1-3-1,0-4 1,-82 0 0,59-8 9</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05.272"/>
    </inkml:context>
    <inkml:brush xml:id="br0">
      <inkml:brushProperty name="width" value="0.05" units="cm"/>
      <inkml:brushProperty name="height" value="0.05" units="cm"/>
    </inkml:brush>
  </inkml:definitions>
  <inkml:trace contextRef="#ctx0" brushRef="#br0">4 340 11947,'0'0'18,"0"0"0,0 0 1,0 0-1,-1 0 1,1 0-1,0 0 1,0 0-1,0 0 0,0-1 1,-1 1-1,1 0 1,0 0-1,0 0 1,0 0-1,0 0 1,0 0-1,0-1 0,-1 1 1,1 0-1,0 0 1,0 0-1,0-1 1,0 1-1,0 0 0,0 0 1,0 0-1,0 0 1,0-1-1,0 1 1,0 0-1,0 0 1,0 0-1,0-1 0,0 1 1,0 0-1,0 0 1,0 0-1,0-1 1,0 1-1,0 0 0,0 0 1,0 0-1,0 0 1,1-1-1,8-10 286,15-8-168,-11 12-110,0 0 0,0 1 0,1 0 0,-1 1 0,1 0 0,1 1 0,-1 1-1,0 1 1,1 0 0,0 0 0,21 2 0,16 2 258,98 19 0,-73-9-100,35 1 84,172-3 1,116-27-59,-201 6-117,810-11 21,-279 11-24,1031-8-50,-538-23 27,-697 17 130,-299 14 32,448-84 0,-619 82-182,119-22 162,-143 30-133,1 1 0,1 2 0,40 3 0,-62 1-91,-1 1 1,1 0-1,-1 0 1,0 1-1,0 0 1,0 1-1,0 1 1,-1-1-1,0 2 0,13 9 1,-22-15 4,1 0 0,-1 0 1,1 1-1,-1-1 0,0 0 0,0 1 1,1-1-1,-1 1 0,0 0 0,0-1 1,-1 1-1,2 2 0,2 10-73</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12.437"/>
    </inkml:context>
    <inkml:brush xml:id="br0">
      <inkml:brushProperty name="width" value="0.05" units="cm"/>
      <inkml:brushProperty name="height" value="0.05" units="cm"/>
    </inkml:brush>
  </inkml:definitions>
  <inkml:trace contextRef="#ctx0" brushRef="#br0">680 32 11058,'-11'-6'341,"0"2"-1,0-1 1,-1 1-1,0 1 1,1 0-1,-1 1 1,0 0-1,0 1 1,0 0-1,0 1 0,-18 1 1,-16 5 794,-73 16 0,101-17-940,-14 1 186,1 2 1,-1 2-1,-29 13 0,51-18-332,0 0 0,0 1 0,1 0-1,0 0 1,0 1 0,0 0 0,1 1-1,0 0 1,0 0 0,1 1 0,0 0-1,-8 14 1,5-2 36,0 1 0,1 0 0,1 1 0,1 0 0,1 0 0,1 0 0,1 1 0,1 0 0,2 0 0,1 36 0,4 0 271,2 1-1,30 115 0,-26-137-285,2-2 1,2 1 0,1-2-1,2 0 1,1-1 0,2-1-1,44 57 1,-32-53-63,2-1-1,1-1 1,2-2 0,1-2 0,74 47 0,-55-44 12,1-3 1,110 43-1,-122-58-6,2-3-1,-1-1 0,2-3 0,67 6 1,-99-14-15,0-1 1,0-1-1,-1-1 1,1-1 0,0 0-1,-1-1 1,0 0-1,1-2 1,-1 0-1,-1-1 1,1 0-1,-1-1 1,0-1 0,-1 0-1,0-1 1,0-1-1,-1 0 1,0-1-1,0 0 1,19-25-1,1-5 25,-3-1-1,48-87 0,30-102 61,-91 190-75,-1 0 0,-3-1 1,-1 0-1,8-58 0,-18 77-12,0 1-1,-2-1 0,0 0 0,-1 1 1,-1-1-1,-2 1 0,0 0 0,-1 0 1,-1 0-1,-12-26 0,7 23-16,-1 1 1,-2 0-1,0 1 0,-2 0 0,0 1 0,-1 1 0,-2 1 1,0 1-1,-1 0 0,-28-20 0,18 18 9,-2 1-1,0 2 0,-1 1 1,0 2-1,-2 1 1,0 2-1,-39-9 0,13 6-137,0 3 0,0 3-1,-1 2 1,-89 2 0,139 6-194,1 0 1,-23 5-1,32-5 284,-1-1 0,1 1-1,-1 0 1,1 0 0,0 0-1,-1 0 1,1 0 0,0 0-1,0 1 1,0-1-1,0 1 1,0 0 0,0-1-1,0 1 1,1 0 0,-1 0-1,1 0 1,-3 4-1,1 8-397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5.127"/>
    </inkml:context>
    <inkml:brush xml:id="br0">
      <inkml:brushProperty name="width" value="0.05" units="cm"/>
      <inkml:brushProperty name="height" value="0.05" units="cm"/>
    </inkml:brush>
  </inkml:definitions>
  <inkml:trace contextRef="#ctx0" brushRef="#br0">169 1 17572,'-3'0'223,"0"1"0,1 0 0,-1 0 0,0 0 0,0 0 0,1 0 0,-1 0 0,1 1 0,-1 0 0,1-1 0,0 1 0,-3 3 0,-1-1 153,-8 8 351,0 0 0,0 1 0,-16 20 0,26-28-649,0 0 0,0 0 0,1 1 0,0-1 0,0 1 0,0-1 0,1 1 0,-1 0 1,2 0-1,-1 0 0,0 1 0,1-1 0,0 11 0,1-14-79,0-1 0,1 0 1,-1 1-1,1-1 0,0 0 0,0 0 0,-1 1 0,2-1 1,-1 0-1,0 0 0,0 0 0,1 0 0,-1-1 1,1 1-1,-1 0 0,1 0 0,0-1 0,0 1 0,-1-1 1,5 2-1,4 3-96,1 0 1,-1-1-1,13 3 1,-1 1-73,-21-9 158,19 9-196,-1 0 0,35 22-1,-50-28 238,0-1 0,-1 1 0,1 0 1,0 0-1,-1 0 0,0 1 0,0-1 0,0 1 0,0 0 0,-1 0 0,1 0 0,-1 0 0,0 0 0,0 1 0,0-1 0,-1 1 0,0-1 0,0 1 0,1 9 0,-2-12 19,0 1 1,0-1-1,0 1 1,-1-1-1,0 1 1,1-1-1,-1 1 1,0-1-1,0 0 1,0 1-1,0-1 1,-1 0 0,1 0-1,-1 0 1,1 0-1,-3 2 1,0 0 23,1-1-1,-1 0 1,0 0 0,-1-1 0,1 1 0,0-1 0,-1 0 0,-4 2 0,0-1-120,1 0 1,-1-1-1,0-1 1,0 1-1,1-1 0,-1-1 1,0 1-1,0-2 1,-12-1-1,13 0 8,0 0 1,1 0-1,-1-1 0,1 0 1,-1-1-1,1 0 0,0 0 1,-8-6-1,-19-20-212</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14.887"/>
    </inkml:context>
    <inkml:brush xml:id="br0">
      <inkml:brushProperty name="width" value="0.05" units="cm"/>
      <inkml:brushProperty name="height" value="0.05" units="cm"/>
    </inkml:brush>
  </inkml:definitions>
  <inkml:trace contextRef="#ctx0" brushRef="#br0">200 193 12963,'-21'-28'1079,"20"68"-489,1 69-498,-5 1 0,-22 119 0,-59 213 120,77-399-118,-8 32 244,4 1 1,3 0-1,-1 115 1,11-177-305,1-1 0,1 1-1,0-1 1,1 0 0,0 0 0,1 0 0,1 0 0,6 14 0,-8-21-26,1 0 0,0 1-1,0-1 1,1-1-1,-1 1 1,1 0-1,1-1 1,-1 0 0,1-1-1,0 1 1,0-1-1,0 0 1,0 0 0,1-1-1,-1 0 1,11 3-1,57 14 65,2-5 1,123 11-1,-124-18-59,482 27 11,2-38-14,-256-1-8,655 19 108,611-15 0,-1439-6-140,1227-38-168,-307 85 172,-338-7 4,-594-31 19,282 13-10,0 26 5,86 25 48,-339-53-17,196-8-1,235-56-55,-459 31 28,-2-5 1,208-71-1,-295 84 3,-1-2 0,0-1-1,38-25 1,-50 27-1,0-1-1,-1-1 1,0 0-1,-1-1 1,0-1-1,13-19 1,-6 3-8,-2-2 1,29-61-1,20-79 14,-33 80-17,36-104-162,-58 151 98,-3-2-1,8-61 0,-11 45-26,-4 0 0,-2 0-1,-7-70 1,4 127 108,-1 0 1,0 0-1,-1 0 0,0 0 1,0 0-1,0 0 0,-1 1 1,0 0-1,-1-1 0,1 2 1,-1-1-1,-1 0 0,1 1 1,-1 0-1,0 1 0,-1-1 1,-13-8-1,-5-2 18,-1 1-1,-1 2 1,-48-18 0,4 7-64,0 3 1,-105-16 0,-151-5-94,300 39 136,-739-63-110,400 37 30,-1132-44-690,676 77 717,-575-4-260,954-7 21,-1139 4-389,1385 8 741,-1106 54 333,489 21 47,398-36 26,42 2-7,-5 0-652,330-41 125,7-6-24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31.346"/>
    </inkml:context>
    <inkml:brush xml:id="br0">
      <inkml:brushProperty name="width" value="0.05" units="cm"/>
      <inkml:brushProperty name="height" value="0.05" units="cm"/>
    </inkml:brush>
  </inkml:definitions>
  <inkml:trace contextRef="#ctx0" brushRef="#br0">79 314 13195,'-36'2'1403,"-4"1"846,37-2-1693,6 0-34,24 0 362,65-3 375,174-27-1,-164 15-925,1545-159 1200,-1111 138-981,-273 20-347,-219 12-333,0-2 0,-1-1 0,0-3 0,65-21 0,-108 30 70,0 0 0,0 0 1,0 0-1,0 0 0,0 0 0,0 0 1,0 0-1,0 1 0,0-1 0,0 0 1,0 0-1,0 0 0,0 0 0,0 0 1,0 0-1,0 0 0,0 0 0,0 0 1,0 0-1,0 1-115,0-1 115,1 0 0,-1 0 0,0 0 1,0 0-1,0 0 0,0 0 0,0 0 1,0 0-1,0 0 0,0 0 0,0 0 1,0 0-1,1 0 0,-1 0 0,0 0 1,0 0-1,0 0 0,0 0 0,0 0 1,0 0-1,0 0 0,0 0 0,0 0 1,1 0-1,-1 0 0,-10 10-880,3-2 360,0 2-61</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3.985"/>
    </inkml:context>
    <inkml:brush xml:id="br0">
      <inkml:brushProperty name="width" value="0.05" units="cm"/>
      <inkml:brushProperty name="height" value="0.05" units="cm"/>
    </inkml:brush>
  </inkml:definitions>
  <inkml:trace contextRef="#ctx0" brushRef="#br0">441 16 11498,'6'-13'2564,"-6"13"-2515,0 0 1,0 0 0,0-1 0,0 1 0,0 0-1,0 0 1,0 0 0,0 0 0,0 0 0,0 0-1,0 0 1,0 0 0,0 0 0,0 0 0,0 0-1,0 0 1,0-1 0,0 1 0,0 0 0,0 0-1,0 0 1,0 0 0,0 0 0,0 0-1,0-1 350,-1 1-349,1 0-1,0 0 1,0 0 0,0 0 0,0 0 0,0 0-1,0 0 1,0 0 0,0 0 0,0 0 0,0 0-1,0 0 1,0 0 0,-1 0 0,1 0-1,0 0 1,0 0 0,0 0 0,0 0 0,0 0-1,0 0 1,0 0 0,0 0 0,0 0 0,0 0-1,0 0 1,0 0 0,-1 0 0,1 0 0,-18 15 3626,12-10-4156,-14 14 859,1 0 0,1 2 0,-18 25 0,-40 72 16,17-10-153,-6 12-52,62-115-189,0-1 0,0 0 0,0 0 0,0 0-1,0-1 1,-1 1 0,1-1 0,-1 0 0,0 0 0,-5 3 0,8-6-29,0 1 0,0-1 1,0 1-1,0-1 1,0 0-1,-1 0 0,1 1 1,0-1-1,0 0 1,0 0-1,0 0 0,0 0 1,0 0-1,-1-1 1,1 1-1,0 0 0,0 0 1,-2-1-1,2 0-51,-1-1 0,0 1-1,1 0 1,-1 0 0,1-1-1,0 1 1,-1-1 0,1 1 0,0-1-1,0 1 1,0-1 0,0 0-1,0 0 1,-1-1 0,-5-17-515,0 0-1,-6-33 1,9 35 315,-6-29-473</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4.430"/>
    </inkml:context>
    <inkml:brush xml:id="br0">
      <inkml:brushProperty name="width" value="0.05" units="cm"/>
      <inkml:brushProperty name="height" value="0.05" units="cm"/>
    </inkml:brush>
  </inkml:definitions>
  <inkml:trace contextRef="#ctx0" brushRef="#br0">1 221 14515,'5'-7'445,"0"0"0,1 0 0,0 1 0,0-1 0,1 2 0,0-1 0,0 1 0,0 0 0,10-5 0,12-5 299,34-12 0,-47 20-591,15-6 82,121-46 327,-124 50-542,0 2 1,0 0 0,45-4 0,-70 11-17,-1 0 0,1 0 0,0 0 0,-1 0 0,1 0 1,-1 0-1,1 1 0,-1-1 0,1 1 0,-1 0 0,1 0 0,-1 0 0,1 0 1,-1 0-1,0 0 0,0 0 0,0 1 0,0 0 0,0-1 0,0 1 0,0 0 0,0 0 1,0 0-1,-1 0 0,1 0 0,-1 0 0,0 0 0,1 1 0,-1-1 0,0 0 0,1 5 1,1 6 19,0 1 0,-1-1 0,-1 0 0,0 1 0,-1 13 0,1 3-129,-1-23 32,1 0 1,0 1-1,0-1 1,1 0-1,0 0 1,0 0-1,6 12 1,5-1-81</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8.366"/>
    </inkml:context>
    <inkml:brush xml:id="br0">
      <inkml:brushProperty name="width" value="0.05" units="cm"/>
      <inkml:brushProperty name="height" value="0.05" units="cm"/>
    </inkml:brush>
  </inkml:definitions>
  <inkml:trace contextRef="#ctx0" brushRef="#br0">195 118 14043,'4'-8'647,"-2"0"-1,1-1 1,-1 0 0,0 1-1,0-15 1,-2 20-438,0 0 0,0-1 1,0 1-1,-1 0 1,1 0-1,-1-1 0,0 1 1,-1-4-1,1 6-86,1 0 1,-1 0-1,0-1 0,1 1 0,-1 0 1,0 0-1,0 0 0,0 0 1,0 0-1,0 0 0,0 0 0,0 0 1,-1 0-1,1 1 0,0-1 1,0 0-1,-1 1 0,1-1 0,-2 0 1,1 1-46,-1 0 1,1 0-1,-1 0 1,1 0-1,-1 0 0,1 1 1,0-1-1,-1 1 1,1-1-1,0 1 1,-1 0-1,1 0 0,0 0 1,0 0-1,0 1 1,0-1-1,0 0 1,-2 3-1,-5 3 58,1 1 1,-12 13-1,4-2-46,2 0 0,-20 34 0,28-42-84,1-1 0,0 1 0,1 0 0,0 0-1,1 0 1,0 0 0,-2 18 0,4-28-4,1 0 0,0 0 0,0 0 0,0 0 0,0 0 0,0 0-1,0 0 1,0 0 0,0 0 0,1 0 0,-1 0 0,0 0 0,1 0 0,-1 0-1,0 0 1,1 0 0,-1 0 0,1 0 0,0 0 0,-1 0 0,1 0 0,1 0 0,-1 0 0,0-1 1,0 1 0,0-1 0,0 0 0,0 1 0,0-1 0,0 0 0,0 0 0,0 0 0,0 0 0,0 0 0,0 0 0,0 0 0,0-1 0,0 1 0,0 0 0,0 0 0,2-1 0,3-2 12,0 0 0,0 0 0,0 0 0,-1-1 0,11-8 0,13-16 68,-1-1 0,37-52 0,-28 34 10,-36 46-87,-1 0-1,1 0 0,0 0 1,0 0-1,0 0 0,0 0 0,0 0 1,0 0-1,0 1 0,0-1 1,0 0-1,0 1 0,0-1 1,0 0-1,2 0 0,-2 1-1,-1 1 0,1-1 0,-1 0 0,0 0-1,1 0 1,-1 0 0,0 1 0,1-1 0,-1 0 0,0 0-1,1 1 1,-1-1 0,0 0 0,0 1 0,1-1 0,-1 0-1,0 1 1,0-1 0,0 0 0,1 1 0,-1-1 0,0 1-1,0-1 1,0 0 0,0 1 0,0-1 0,0 1 0,0-1-1,0 0 1,0 1 0,0 8 48,0 0 1,0 0-1,-2 10 0,1-13-33,-2 19 71,0-6-27,1 0 0,0 0 0,2 0 1,2 20-1,-2-38-54,0 1 0,0-1 0,0 1 1,1-1-1,-1 1 0,1-1 0,-1 1 0,1-1 1,-1 1-1,1-1 0,0 1 0,0-1 0,0 0 1,0 0-1,0 1 0,0-1 0,0 0 0,0 0 1,0 0-1,0 0 0,1 0 0,1 1 0,0-2 4,-1 1 0,0 0 0,1-1 0,-1 0 0,0 0 0,1 1 0,-1-2 0,1 1 0,-1 0 0,1 0 0,-1-1 0,0 1 0,3-2 0,9-3 39,-2 0-1,1-1 0,-1-1 0,12-8 1,-18 12-34,37-28 126,-32 22-103,0 0-1,1 1 1,1 1 0,-1 0-1,23-9 1,-35 16-38,1-1 1,-1 1-1,0 0 1,1 0-1,-1 0 1,1 0-1,-1 0 0,1 0 1,-1 0-1,0 0 1,1 0-1,-1 0 0,1 0 1,-1 0-1,1 0 1,-1 0-1,1 0 1,-1 1-1,0-1 0,1 0 1,-1 0-1,1 0 1,-1 1-1,0-1 0,1 0 1,-1 0-1,0 1 1,1-1-1,-1 0 1,0 1-1,0-1 0,1 0 1,-1 1-1,0-1 1,0 1-1,1-1 0,-1 0 1,0 1-1,2 20 100,0-6-24,-1-13-73,0-1-1,0 1 1,-1-1 0,1 0 0,0 0 0,1 1 0,-1-1-1,0 0 1,0 0 0,0 0 0,1 0 0,-1 0 0,1-1-1,-1 1 1,0 0 0,1 0 0,0-1 0,-1 1 0,1-1-1,-1 0 1,1 1 0,-1-1 0,1 0 0,0 0-1,-1 0 1,1 0 0,0 0 0,-1 0 0,1-1 0,-1 1-1,1-1 1,2 0 0,6-2 2,0-1 0,-1 0 0,17-9 0,-24 12-8,29-18 7,-26 14-5,0 1-1,0 1 0,1-1 1,-1 1-1,1 0 1,0 0-1,0 1 0,0 0 1,1 0-1,-1 0 0,12-1 1,-17 3 1,1 1-1,-1-1 1,1 1 0,0-1 0,-1 1 0,0 0-1,1-1 1,-1 1 0,1 0 0,-1 0 0,0 0-1,1 0 1,-1 0 0,0 0 0,0 1-1,0-1 1,0 0 0,0 1 0,0-1 0,0 0-1,-1 1 1,1-1 0,0 1 0,-1-1 0,1 1-1,-1 0 1,1 2 0,1 6 26,0 1 1,-1-1-1,0 12 0,0-15-1,1 10-305,2-14-795,1-11-471,-5 8 1532,1-1-52,-1 0 0,1 0 0,-1 0 0,1 0 0,-1 0 0,1 0 0,-1 0 0,1 0 0,0 1 0,0-1 1,-1 0-1,1 0 0,0 1 0,0-1 0,0 1 0,1-2 0,9-4-700</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9.357"/>
    </inkml:context>
    <inkml:brush xml:id="br0">
      <inkml:brushProperty name="width" value="0.05" units="cm"/>
      <inkml:brushProperty name="height" value="0.05" units="cm"/>
    </inkml:brush>
  </inkml:definitions>
  <inkml:trace contextRef="#ctx0" brushRef="#br0">90 314 16836,'0'-1'49,"0"1"0,0 0 0,0-1 0,0 1 0,1 0 0,-1-1 0,0 1 0,0-1 0,0 1 0,0 0 0,0-1 0,-1 1 0,1-1 0,0 1 0,0 0 0,0-1 1,0 1-1,0 0 0,0-1 0,-1 1 0,1 0 0,0-1 0,0 1 0,0 0 0,-1-1 0,1 1 0,0 0 0,-1 0 0,1-1 0,0 1 0,-1 0 0,1 0 0,0 0 0,-1-1 1,1 1-1,0 0 0,-1 0 0,1 0 0,0 0 0,-1 0 0,1 0 0,-1 0 0,1 0 0,0 0 0,-1 0 0,1 0 0,0 0 0,-1 0 0,1 0 0,-1 0 0,1 0 0,0 0 1,-1 0-1,1 0 0,0 1 0,-1-1 0,1 0 0,0 0 0,-1 0 0,1 1 0,0-1 0,-1 0 0,1 0 0,0 1 0,0-1 0,-1 0 0,1 1 0,0 0 0,-21 21 844,11-7-506,1 1 1,-10 22 0,16-32-255,1 1-1,0-1 0,0 0 1,0 1-1,1-1 0,0 1 1,0-1-1,1 1 0,0 11 1,0-17-114,0 0 1,0 0 0,0-1-1,1 1 1,-1 0 0,0-1-1,0 1 1,1 0-1,-1 0 1,0-1 0,1 1-1,-1-1 1,1 1 0,-1 0-1,1-1 1,-1 1 0,1-1-1,-1 1 1,1-1 0,0 1-1,-1-1 1,1 0-1,0 1 1,-1-1 0,1 0-1,0 1 1,-1-1 0,1 0-1,0 0 1,0 0 0,-1 0-1,1 1 1,0-1-1,0 0 1,-1 0 0,1-1-1,0 1 1,0 0 0,-1 0-1,1 0 1,1-1 0,2 0 20,0 0 1,0 0-1,-1-1 1,1 0-1,0 0 0,5-3 1,-2-1-5,0 0 0,0-1-1,-1 1 1,0-1 0,0-1 0,0 1 0,-1-1-1,0 0 1,-1 0 0,0 0 0,0-1 0,-1 0-1,0 1 1,0-1 0,-1 0 0,0 0 0,-1-1-1,1-11 1,-2 21-35,0-1 0,1 1 1,-1 0-1,0-1 0,0 1 0,0-1 0,0 1 0,0 0 0,0-1 0,0 1 1,-1-1-1,1 1 0,0 0 0,0-1 0,0 1 0,0 0 0,0-1 1,0 1-1,-1 0 0,1-1 0,0 1 0,0 0 0,-1-1 0,1 1 1,0 0-1,0-1 0,-1 1 0,-6 8 2,-2 17-21,8-21 17,0-1 0,1 1 0,-1-1-1,1 1 1,0-1 0,0 1 0,0-1-1,0 1 1,2 4 0,-2-7 3,0 0 0,0-1 0,1 1-1,-1 0 1,0-1 0,1 1 0,-1-1 0,0 1 0,1 0 0,-1-1 0,1 1 0,-1-1 0,1 1-1,-1-1 1,1 1 0,-1-1 0,1 0 0,0 1 0,-1-1 0,2 1 0,-1-1 2,0 0-1,1 0 1,-1 0 0,0 0 0,1 0 0,-1 0 0,0 0 0,0 0 0,1-1-1,-1 1 1,0 0 0,0-1 0,1 1 0,-1-1 0,2 0 0,7-6 14,1 0-1,-1-1 1,0 0 0,-1-1 0,0 0-1,12-15 1,8-7-113,-27 31-11,-2 6 46,-2 10-21,-1-4 27,-2 7-14,-4 29 0,8-44 71,1 1 0,0-1-1,-1 0 1,2 0 0,-1 0 0,0 0 0,1 0 0,0 0-1,0 0 1,0 0 0,0 0 0,1 0 0,3 6 0,-5-9 1,1 0 1,0 1 0,0-1-1,1 0 1,-1 0-1,0 0 1,0 0 0,1 0-1,-1 0 1,0 0-1,1 0 1,-1 0 0,1-1-1,-1 1 1,1-1-1,0 1 1,-1-1 0,1 1-1,-1-1 1,3 0-1,-1 0 5,0 0 0,1 0 0,-1-1 1,0 0-1,0 1 0,1-1 0,-1 0 0,0-1 0,4-1 0,1-1-3,-1 0 1,0-1 0,0 0-1,0 0 1,-1-1-1,11-12 1,-14 15-32,0 0 0,-1 0 1,1 0-1,-1 0 0,0-1 0,0 1 0,0-1 1,-1 0-1,1 1 0,-1-1 0,0 0 0,0 0 1,0 0-1,0-4 0,-14 25-570,12-17 589,1 1 1,0 0-1,-1 0 0,1 0 0,0 0 0,-1-1 0,1 1 1,0 0-1,0 0 0,0 0 0,0 0 0,0 0 1,0 0-1,0 0 0,0 0 0,0-1 0,1 1 0,-1 0 1,0 0-1,1 0 0,-1 0 0,0 0 0,1-1 0,-1 1 1,1 0-1,-1 0 0,1-1 0,-1 1 0,1 0 0,0-1 1,-1 1-1,1-1 0,0 1 0,0-1 0,-1 1 1,1-1-1,0 1 0,0-1 0,0 0 0,-1 1 0,1-1 1,0 0-1,0 0 0,0 1 0,0-1 0,0 0 0,0 0 1,0 0-1,1-1 0,2 1 3,1-1 0,-1 0 1,1 0-1,-1 0 0,1 0 0,-1-1 1,0 0-1,7-4 0,5-5 13,-1 0-1,0-1 0,-1 0 1,0-2-1,-1 1 1,0-2-1,-2 0 0,16-24 1,-6 3 37,-1-2 0,25-68 0,-42 97-45,0 0 1,0-1 0,0 1-1,0-11 1,-33 121-11,24-69 36,1 0-1,2 0 1,0 38-1,4-53-21,0-1 0,1 0 0,0 1 0,2-1 0,0 0 0,1 0 0,0-1 0,8 17 0,-61-76 3,34 30 34,-7-8 268,-37-47-1,57 66-265,-1 1-1,1 0 1,0-1-1,0 1 1,-1 0-1,2-1 1,-3-5-1,3 8-32,0-1-1,0 0 1,0 1 0,0-1-1,0 1 1,0-1-1,0 0 1,0 1-1,1-1 1,-1 1 0,0-1-1,0 1 1,0-1-1,1 0 1,-1 1-1,0-1 1,1 1 0,-1-1-1,0 1 1,1-1-1,-1 1 1,1 0-1,-1-1 1,1 1 0,-1-1-1,1 1 1,-1 0-1,1 0 1,-1-1-1,1 1 1,-1 0 0,1 0-1,-1-1 1,1 1-1,0 0 1,-1 0 0,1 0-1,-1 0 1,2 0-1,34-3-248,-28 3 80,1-1 1,-1 1-1,0-2 1,-1 1-1,1-1 1,0 0-1,15-7 1,16-13-132,5-7-94</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0.352"/>
    </inkml:context>
    <inkml:brush xml:id="br0">
      <inkml:brushProperty name="width" value="0.05" units="cm"/>
      <inkml:brushProperty name="height" value="0.05" units="cm"/>
    </inkml:brush>
  </inkml:definitions>
  <inkml:trace contextRef="#ctx0" brushRef="#br0">124 196 18212,'-2'-3'300,"-1"0"0,0-1-1,1 1 1,-1 1 0,0-1 0,0 0 0,-1 1 0,1 0 0,-1-1-1,1 1 1,-1 1 0,-6-3 0,9 3-250,-1 1 0,0 0 0,0-1 0,0 1 0,0 0 0,0 0 0,1 0-1,-1 1 1,0-1 0,0 0 0,0 1 0,0-1 0,1 1 0,-1 0 0,0 0 0,1-1 0,-1 1 0,0 0 0,1 0 0,-1 1-1,1-1 1,-1 0 0,1 0 0,0 1 0,0-1 0,0 1 0,-1-1 0,1 1 0,-1 3 0,-3 3-10,0 1 0,0 0 0,-3 10 1,7-16-30,0 0 1,1-1-1,-1 1 1,0 0-1,1 0 1,0 0-1,-1-1 1,1 1-1,0 0 1,0 0-1,1 0 1,-1 0 0,1-1-1,-1 1 1,2 4-1,-1-6-3,0 0 0,0 0 0,0 0 0,-1 0 0,1 0 0,0 0 0,0 0 0,0 0 0,1-1-1,-1 1 1,0 0 0,0-1 0,0 1 0,0-1 0,1 1 0,-1-1 0,0 0 0,0 1 0,1-1 0,-1 0 0,0 0 0,1 0 0,-1 0 0,0 0-1,1 0 1,-1-1 0,0 1 0,0 0 0,1-1 0,-1 1 0,1-1 0,4-1 13,-1 1 0,0-2 0,0 1 0,0 0-1,0-1 1,5-4 0,1-2 47,0-1 0,0-1-1,-1 1 1,0-2 0,-1 1-1,0-1 1,-1-1 0,-1 1-1,0-1 1,0-1 0,-1 1-1,-1-1 1,0 0 0,-1-1-1,2-15 1,-6 18 192,-2 16-59,-4 17-6,5-15-171,1 0-1,0 0 1,0 0-1,0 0 0,1 0 1,0 0-1,0 0 1,1 0-1,3 11 1,-4-15-19,0-1 1,-1 1 0,1-1-1,0 0 1,0 0 0,0 1-1,0-1 1,0 0 0,0 0-1,0 0 1,1 0 0,-1 0-1,0 0 1,0-1 0,1 1-1,-1 0 1,3 0 0,-2 0 1,0-1 0,0 0 1,1 0-1,-1 0 1,0 0-1,0 0 0,0-1 1,0 1-1,0-1 1,0 1-1,0-1 0,0 0 1,0 0-1,0 0 1,-1 0-1,1 0 0,1-1 1,6-5 26,-2 0 0,1-1 1,-1 0-1,0 0 0,-1 0 0,0-1 1,0 0-1,-1 0 0,0-1 1,-1 1-1,0-1 0,0 0 0,4-20 1,-7 21-10,-6 22-34,-4 25-30,0 23 17,4 1-1,2 0 1,3 0-1,2-1 1,14 78-1,-14-126 12,0-9 14,-1 1 0,-1-1 0,1 0 1,-1 1-1,1-1 0,-1 1 0,0-1 1,-2 7-1,2-11-1,0 1 1,0-1-1,0 0 1,0 0-1,0 0 1,0 0-1,0 0 1,0 0-1,0 0 1,0 0-1,0 0 1,0 0-1,0 0 1,0 0-1,0 0 1,-1 0-1,1 1 1,0-1-1,0 0 1,0 0-1,0 0 1,0 0-1,0 0 1,0 0-1,0 0 1,0 0-1,0 0 1,0 0-1,-1 0 1,1 0-1,0 0 1,0 0-1,0 0 1,0 0-1,0 0 1,0 0-1,0 0 1,0 0-1,0 0 1,0 0-1,0 0 1,-1 0-1,1-1 1,0 1-1,0 0 1,0 0-1,0 0 1,0 0-1,0 0 1,0 0-1,0 0 1,0 0-1,0 0 1,0 0-1,0 0 1,0 0-1,0 0 1,0-1-1,-6-7 80,-1-9 21,-2-8-17,1-1 0,2 0 0,0 0 0,2-1 0,1 0 1,0-50-1,3 74-115,0 1 1,0 0 0,0-1-1,1 1 1,-1 0 0,1-1-1,0 1 1,-1 0 0,1 0-1,0-1 1,0 1 0,1 0-1,-1 0 1,0 0 0,1 0-1,2-3 1,-2 4 24,1-1 0,0 1 0,-1-1 0,1 1-1,0 0 1,0 0 0,0 0 0,0 0 0,0 0 0,-1 1 0,1-1 0,5 1 0,14-1-108</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1.566"/>
    </inkml:context>
    <inkml:brush xml:id="br0">
      <inkml:brushProperty name="width" value="0.05" units="cm"/>
      <inkml:brushProperty name="height" value="0.05" units="cm"/>
    </inkml:brush>
  </inkml:definitions>
  <inkml:trace contextRef="#ctx0" brushRef="#br0">17 10 16948,'13'-9'4246,"-14"24"-1595,-1-8-2572,-7 46 1237,2-21-964,2 1 0,-1 37 0,6-70-347,0 0 0,0 0 0,0 0 0,0 0 0,0 0 0,0 1 0,0-1 0,0 0 0,0 0 0,0 0 0,0 0 0,0 1 0,0-1 0,0 0 0,1 0 0,-1 0 0,0 0 0,0 0 0,0 1-1,0-1 1,0 0 0,0 0 0,0 0 0,0 0 0,0 0 0,1 0 0,-1 0 0,0 1 0,0-1 0,0 0 0,0 0 0,0 0 0,0 0 0,1 0 0,-1 0 0,0 0 0,0 0 0,0 0 0,0 0 0,1 0 0,-1 0 0,0 0 0,0 0-1,0 0 1,0 0 0,0 0 0,1 0 0,-1 0 0,0 0 0,0 0 0,0 0 0,0 0 0,1 0 0,-1 0 0,0 0 0,0-1 0,0 1 0,0 0 0,0 0 0,0 0 0,1 0 0,7-8 139,21-37 224,-19 26-293,2 2 0,0-1-1,21-21 1,-32 38-74,0-1 1,0 1-1,0 0 0,0 0 0,0 1 1,0-1-1,1 0 0,-1 0 0,0 0 1,1 1-1,-1-1 0,0 1 0,1-1 1,1 1-1,-3 0-1,1 0 1,-1 0-1,1 0 1,0 0 0,-1 0-1,1 0 1,-1 0-1,1 1 1,-1-1-1,1 0 1,-1 0-1,1 1 1,-1-1-1,1 0 1,-1 1 0,0-1-1,1 0 1,-1 1-1,1-1 1,-1 1-1,0-1 1,1 1-1,-1-1 1,1 2-1,1 3 4,0 1 0,-1 0 0,1 0 0,-1 0-1,1 10 1,4 13 20,-6-29-24,0 1 1,1 0-1,-1-1 1,1 1-1,0-1 1,-1 1-1,1-1 1,-1 1-1,1-1 1,0 0-1,-1 1 1,1-1-1,0 0 1,0 0 0,-1 1-1,1-1 1,0 0-1,-1 0 1,1 0-1,0 0 1,0 0-1,0 0 1,-1 0-1,1 0 1,0 0-1,0 0 1,-1 0-1,1-1 1,0 1-1,1-1 1,25-10-2,-21 8 2,19-10-1,-9 5 1,29-12 0,-41 19 2,0 0-1,0 0 1,0 0-1,0 0 1,0 0-1,0 1 1,0 0-1,0 0 1,0 0-1,0 0 1,0 1-1,9 1 1,-11-1 3,0 0 1,0 0 0,0 1 0,0-1-1,-1 1 1,1-1 0,0 1 0,-1 0 0,1-1-1,-1 1 1,1 0 0,-1 0 0,0 0 0,0 0-1,0 0 1,0 0 0,0 1 0,0-1-1,0 0 1,-1 0 0,1 1 0,-1 2 0,8 18 103,-8-22-110,0-1-1,1 0 1,-1 1-1,0-1 1,1 0-1,-1 1 1,1-1-1,-1 0 1,0 0-1,1 1 0,-1-1 1,1 0-1,-1 0 1,1 0-1,-1 0 1,0 0-1,1 1 1,-1-1-1,1 0 1,-1 0-1,1 0 1,-1 0-1,1 0 1,-1 0-1,1 0 1,-1-1-1,1 1 0,-1 0 1,0 0-1,1 0 1,-1 0-1,1-1 1,-1 1-1,1 0 1,-1 0-1,0-1 1,1 1-1,0-1 1,17-13-446,-16 12 329,26-25-2026,-15 14 510,27-21 0,-21 22 514</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2.547"/>
    </inkml:context>
    <inkml:brush xml:id="br0">
      <inkml:brushProperty name="width" value="0.05" units="cm"/>
      <inkml:brushProperty name="height" value="0.05" units="cm"/>
    </inkml:brush>
  </inkml:definitions>
  <inkml:trace contextRef="#ctx0" brushRef="#br0">93 17 17244,'0'-1'73,"0"1"-1,0 0 1,0 0 0,0-1 0,0 1 0,0 0 0,0-1 0,0 1 0,0 0 0,0 0 0,0-1-1,0 1 1,0 0 0,0-1 0,0 1 0,-1 0 0,1 0 0,0-1 0,0 1 0,0 0 0,0 0-1,-1-1 1,1 1 0,0 0 0,0 0 0,0 0 0,-1 0 0,1-1 0,0 1 0,0 0 0,-1 0-1,1 0 1,0 0 0,0 0 0,-1 0 0,1 0 0,0-1 0,-1 1 0,-13 5 1587,-9 13-237,18-12-1240,-1 1 0,1 1 0,0-1 0,0 0-1,1 1 1,0 0 0,0 0 0,1 1 0,-5 16 0,8-24-168,0 0 1,0-1 0,0 1 0,0 0-1,0-1 1,0 1 0,0 0 0,0 0-1,0-1 1,1 1 0,-1 0 0,0-1-1,0 1 1,1 0 0,-1-1 0,0 1 0,1 0-1,-1-1 1,1 1 0,-1-1 0,1 1-1,-1-1 1,1 1 0,-1-1 0,1 1-1,0-1 1,-1 0 0,1 1 0,-1-1-1,1 0 1,0 1 0,-1-1 0,1 0-1,0 0 1,0 0 0,-1 1 0,1-1-1,0 0 1,-1 0 0,1 0 0,1 0-1,2-1 31,0 1-1,0 0 0,0-1 0,1 0 0,-1 0 0,4-1 0,8-5 39,0 0-1,22-15 0,-27 15-69,0 1 1,0 0-1,0 0 0,1 1 0,0 1 1,0 0-1,14-3 0,-26 7-14,1 0 1,0 0-1,-1 0 0,1 0 0,0-1 0,-1 1 0,1 1 0,0-1 1,-1 0-1,1 0 0,-1 0 0,1 0 0,0 0 0,-1 1 0,1-1 0,-1 0 1,1 0-1,0 1 0,-1-1 0,1 0 0,-1 1 0,1-1 0,-1 1 1,1-1-1,-1 1 0,0-1 0,1 1 0,-1-1 0,1 1 0,3 19-8,-4-18 8,0 0 0,0 0 0,0 0 0,0 0 0,1 0 0,-1 0 0,1 0 0,-1-1 0,2 4 0,-1-5 1,0 1 1,-1 0-1,1-1 0,0 0 0,-1 1 0,1-1 1,0 1-1,0-1 0,-1 0 0,1 1 0,0-1 1,0 0-1,-1 0 0,1 0 0,0 0 0,0 0 1,0 0-1,0 0 0,-1 0 0,1 0 0,0 0 1,0 0-1,0 0 0,-1 0 0,1-1 0,0 1 1,0 0-1,1-1 0,7-3-1,0 0 0,0-1 1,14-10-1,-17 11-32,1-1-1,0 1 1,1 0 0,-1 0 0,1 1 0,-1 0 0,9-2 0,-15 5 28,-1 0-1,0 0 1,0 0-1,1 0 1,-1 0 0,0 0-1,1 0 1,-1 0-1,0 0 1,1 0 0,-1 0-1,0 0 1,0 0 0,1 0-1,-1 0 1,0 0-1,1 0 1,-1 0 0,0 0-1,0 1 1,1-1-1,-1 0 1,0 0 0,0 0-1,1 0 1,-1 1 0,0-1-1,0 0 1,0 0-1,1 0 1,-1 1 0,0-1-1,0 0 1,0 0 0,0 1-1,0-1 1,1 0-1,-1 1 1,0-1 0,0 0-1,0 0 1,0 1-1,0-1 1,0 0 0,0 1-1,0-1 1,0 1 0,-4 19-82,-1-1 50,5-19 35,0 0 0,0 0-1,0 1 1,0-1 0,0 0-1,0 0 1,0 1 0,0-1-1,0 0 1,0 0 0,0 1-1,0-1 1,0 0 0,0 0 0,0 1-1,1-1 1,-1 0 0,0 0-1,0 1 1,0-1 0,0 0-1,0 0 1,1 0 0,-1 1-1,0-1 1,0 0 0,0 0-1,1 0 1,-1 0 0,0 0 0,0 1-1,0-1 1,1 0 0,-1 0-1,0 0 1,0 0 0,1 0-1,-1 0 1,0 0 0,0 0-1,1 0 1,-1 0 0,0 0-1,1 0 1,16-3-360,-1 0 0,0-2 0,0 0 0,17-7 0,0-1-328,-8 5 176,-8 3 306,1-1 0,19-10 1,-37 16 254,1 0 0,-1-1 1,0 1-1,1 0 0,-1-1 1,1 1-1,-1 0 0,1-1 1,-1 1-1,0 0 0,1-1 1,-1 1-1,0 0 0,1-1 1,-1 1-1,0-1 0,0 1 0,1-1 1,-1 1-1,0-1 0,0 1 1,0-1-1,0 1 0,0-1 1,0 1-1,1-1 0,-1 1 1,0-1-1,-1 1 0,1-1 1,0 0-1,0 1 0,0-1 1,0 1-1,0-1 0,0 1 1,-1-1-1,1 1 0,0 0 1,0-1-1,-1 1 0,1-1 1,0 1-1,-1-1 0,1 1 0,-1-1 1,0 0-11,1 1 1,-1-1-1,0 1 1,0-1-1,1 1 1,-1 0-1,0-1 1,0 1-1,0 0 0,1-1 1,-1 1-1,0 0 1,0 0-1,0 0 1,0 0-1,0-1 1,1 1-1,-1 1 1,0-1-1,0 0 1,0 0-1,0 0 1,0 0-1,1 1 0,-1-1 1,0 0-1,0 1 1,0-1-1,1 0 1,-1 1-1,-1 0 1,0 1-38,0 1-1,0-1 1,0 0 0,0 1 0,1-1 0,-1 1 0,1 0-1,-1-1 1,1 1 0,0 0 0,0 0 0,0 0-1,1 0 1,-1 0 0,1 0 0,-1 0 0,1 0-1,0 0 1,1 4 0,-1-4-1,0-1 0,0 1 0,1 0 1,-1-1-1,1 1 0,0-1 0,0 1 0,-1-1 0,2 0 0,-1 1 0,0-1 0,0 0 0,1 0 1,-1 0-1,1 0 0,0 0 0,0 0 0,-1 0 0,1-1 0,0 1 0,1-1 0,3 3 0,3-1 5,0 0 0,1-1 0,-1 0-1,1-1 1,-1 0 0,1 0-1,0-1 1,0-1 0,-1 1-1,1-2 1,-1 1 0,18-6 0,-12 3-10,-1-1 1,1-1 0,-1 0 0,0-1 0,-1 0 0,0-1 0,17-13-1,-15 5-64,-26 24 37,9-5 38,-1 0 0,1 0 0,-1 0 0,1 0 0,0 0 0,0 1 0,1-1 0,-1 0 0,1 1 0,-1 0 0,1-1 0,0 1 0,0 0 0,1-1 0,-1 1 0,1 5 0,0-4-7,1 0-1,0 0 0,0 0 0,0 0 0,1-1 0,0 1 0,0 0 0,0-1 0,0 1 0,1-1 0,-1 0 0,4 4 0,5 7-221,-1 1-1,0 0 0,-1 1 0,13 34 0,-19-43 214,-1 1-1,1 0 1,-1 0-1,-1-1 1,0 1 0,0 1-1,-1-1 1,0 0-1,0 0 1,-1 0-1,0 0 1,-4 11 0,5-18 59,0-1 1,-1 1 0,0 0 0,1 0 0,-1-1 0,0 1 0,0 0 0,0-1 0,0 1 0,0-1 0,0 1 0,-3 2 0,3-4-20,1 0-1,-1 0 1,1 1-1,-1-1 1,1 0 0,-1 0-1,1 0 1,-1 0 0,1 0-1,-1 0 1,1 0-1,-1 0 1,1 0 0,-1 0-1,1 0 1,-1 0 0,1 0-1,-1 0 1,1 0-1,-1 0 1,1-1 0,-1 1-1,1 0 1,-1 0 0,1-1-1,-1 1 1,1 0-1,-1-1 1,-2-2 63,1 0-1,-1 0 1,1 0-1,0 0 1,0-1-1,0 1 0,1-1 1,-1 1-1,1-1 1,-2-5-1,1 0-133,-1-1 0,2 1 0,-1-1 0,1 0 0,1 0 0,0 0-1,0 1 1,4-18 0,-3 22-52,0 0 0,0 0 0,1 0 0,0 0 1,0 0-1,0 1 0,0-1 0,1 1 0,0 0 0,0 0 0,0 0 0,0 0 0,1 0 0,-1 1 0,1-1 1,0 1-1,0 0 0,1 0 0,4-2 0,28-11-406</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3.102"/>
    </inkml:context>
    <inkml:brush xml:id="br0">
      <inkml:brushProperty name="width" value="0.05" units="cm"/>
      <inkml:brushProperty name="height" value="0.05" units="cm"/>
    </inkml:brush>
  </inkml:definitions>
  <inkml:trace contextRef="#ctx0" brushRef="#br0">0 1 17996,'2'0'340,"0"-1"0,-1 1 0,1 1 0,-1-1 0,1 0-1,0 0 1,-1 1 0,1-1 0,-1 0 0,1 1 0,-1 0 0,1-1 0,1 2 0,-2-1-31,200 88 4881,95 38-5065,-261-115-856,-29-11-832,-22-9-612,-92-34-1075,70 30 2474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5.543"/>
    </inkml:context>
    <inkml:brush xml:id="br0">
      <inkml:brushProperty name="width" value="0.05" units="cm"/>
      <inkml:brushProperty name="height" value="0.05" units="cm"/>
    </inkml:brush>
  </inkml:definitions>
  <inkml:trace contextRef="#ctx0" brushRef="#br0">1 163 18028,'2'7'272,"2"0"-1,-1-1 1,1 1 0,0-1 0,0 0-1,0 0 1,1-1 0,0 1 0,0-1 0,1 0-1,-1-1 1,1 1 0,11 6 0,-9-7-8,0-1 1,1 1 0,0-1 0,-1-1 0,1 0 0,0 0 0,0-1 0,0 0-1,18 0 1,-9-2-51,0-1-1,0-1 0,0-1 0,0 0 1,-1-1-1,0-1 0,0-1 0,0 0 1,-1-2-1,24-15 0,-27 15-66,0-1 0,0 0 0,20-23 0,-30 29-103,1 0-1,-1 0 0,0 0 0,0 0 0,0-1 0,-1 1 1,0-1-1,0 0 0,0 1 0,0-1 0,-1 0 0,0 0 1,0 0-1,0 0 0,0-10 0,-1 13-26,0-1 0,-1 1 1,1 0-1,-1 0 0,1-1 0,-1 1 1,0 0-1,0 0 0,0 0 0,0 0 1,0 0-1,0 0 0,-1 0 0,1 0 0,0 1 1,-1-1-1,0 0 0,-1-1 0,0 1 1,0 0-1,-1 1 0,1-1 0,0 1 1,-1-1-1,1 1 0,0 0 0,-1 0 0,0 1 1,-5-1-1,0 0 5,-1 1 0,0 0 1,0 1-1,1 0 0,-1 1 0,0 0 1,-13 5-1,10-1-16,0 0 1,0 1 0,1 0-1,0 1 1,0 0 0,0 1-1,1 1 1,1 0 0,0 0-1,0 1 1,1 0 0,-12 19-1,14-19-32,0 1 0,1-1 0,0 1-1,1 0 1,0 1 0,1-1 0,1 1 0,0 0 0,0 0-1,1 0 1,1 0 0,0 1 0,3 23 0,-1-30-38,0 0-1,1 0 1,0 0 0,0-1 0,1 1 0,0-1 0,0 0-1,0 0 1,1 0 0,0 0 0,0-1 0,0 1 0,1-1-1,0 0 1,0 0 0,0-1 0,0 1 0,1-1 0,0-1-1,0 1 1,0-1 0,0 0 0,0 0 0,1 0 0,8 1-1,42 7-301</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3.583"/>
    </inkml:context>
    <inkml:brush xml:id="br0">
      <inkml:brushProperty name="width" value="0.05" units="cm"/>
      <inkml:brushProperty name="height" value="0.05" units="cm"/>
    </inkml:brush>
  </inkml:definitions>
  <inkml:trace contextRef="#ctx0" brushRef="#br0">141 267 14275,'-38'8'1541,"21"-5"-411,1 0 0,0 2 0,-30 11 0,38-11 3152,18-16-2313,3-13-1374,-2-2 0,-1 1 0,-1-1 0,11-54 0,11-29-367,-31 109-228,0 0 0,0-1 0,0 1 0,1 0 0,-1-1-1,0 1 1,0 0 0,0-1 0,1 1 0,-1 0 0,0 0 0,1-1-1,-1 1 1,0 0 0,1 0 0,-1 0 0,0 0 0,1-1 0,-1 1-1,0 0 1,1 0 0,-1 0 0,0 0 0,1 0 0,-1 0 0,0 0-1,1 0 1,-1 0 0,1 0 0,-1 0 0,0 0 0,1 0-1,-1 0 1,0 0 0,1 1 0,-1-1 0,0 0 0,1 0 0,-1 0-1,0 0 1,1 1 0,-1-1 0,0 0 0,1 0 0,-1 1 0,19 14-17,-13-9 12,7 2-182,-1 0 0,1 0 0,1-1 0,-1-1 0,27 8 0,73 14-1763,-82-22 1762,10 2-420</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4.287"/>
    </inkml:context>
    <inkml:brush xml:id="br0">
      <inkml:brushProperty name="width" value="0.05" units="cm"/>
      <inkml:brushProperty name="height" value="0.05" units="cm"/>
    </inkml:brush>
  </inkml:definitions>
  <inkml:trace contextRef="#ctx0" brushRef="#br0">28 0 17468,'-9'39'3459,"-7"61"0,15-84-3318,0-1 0,1 1 1,0-1-1,1 1 0,1-1 0,0 0 1,10 30-1,-12-43-106,1 1 0,0 0-1,1 0 1,-1-1 0,0 1-1,1-1 1,0 1 0,-1-1 0,1 1-1,0-1 1,0 0 0,0 0-1,0 0 1,1 0 0,-1 0 0,1-1-1,-1 1 1,1-1 0,-1 0-1,1 1 1,0-1 0,0 0 0,-1 0-1,1-1 1,0 1 0,0-1-1,0 1 1,0-1 0,0 0 0,0 0-1,0 0 1,0-1 0,0 1-1,0-1 1,-1 1 0,5-2 0,0-1 42,1 0 1,-1-1-1,1 1 1,-1-1-1,0-1 1,0 1-1,-1-1 1,0-1-1,1 1 1,-2-1 0,1 0-1,5-8 1,-4 4-2,-1 0 0,0-1 0,0 0 0,-1 0 0,4-13 1,-8 19-66,1 0 1,-1 0-1,0 0 1,0 0 0,0 0-1,-1 0 1,1 0-1,-1 0 1,-1-1-1,1 1 1,-1 0 0,0 0-1,0 0 1,-2-7-1,2 12-16,1-1-1,0 0 1,0 1-1,0-1 1,-1 1-1,1-1 0,0 1 1,-1-1-1,1 1 1,-1-1-1,1 1 1,0-1-1,-1 1 0,1-1 1,-1 1-1,1-1 1,-1 1-1,1 0 1,-1-1-1,0 1 0,0 0-9,1 0-1,0 0 1,-1 0-1,1 1 0,0-1 1,-1 0-1,1 0 1,0 0-1,-1 1 1,1-1-1,0 0 0,0 0 1,-1 1-1,1-1 1,0 0-1,0 1 1,0-1-1,-1 0 0,1 0 1,0 1-1,0-1 1,0 0-1,0 1 0,0-1 1,0 1-1,-1 1-127,1 0 0,-1 0-1,1 1 1,0-1 0,0 0-1,0 0 1,0 0 0,0 1 0,0-1-1,1 0 1,0 4 0,0-5-6,0 1 1,0-1-1,0 1 1,0-1-1,0 1 1,0-1-1,0 0 1,1 0-1,-1 1 1,0-1-1,1 0 1,-1 0-1,1 0 1,-1-1 0,1 1-1,-1 0 1,4 0-1,0 1-121,0-1 0,0 0-1,0-1 1,11 1 0,10-1-563</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5.100"/>
    </inkml:context>
    <inkml:brush xml:id="br0">
      <inkml:brushProperty name="width" value="0.05" units="cm"/>
      <inkml:brushProperty name="height" value="0.05" units="cm"/>
    </inkml:brush>
  </inkml:definitions>
  <inkml:trace contextRef="#ctx0" brushRef="#br0">135 178 17284,'-14'4'896,"1"0"1,0 2-1,0-1 0,-15 11 1,24-14-709,0 1 1,0-1 0,0 1-1,0 0 1,1 0-1,0 0 1,0 1 0,-1-1-1,2 1 1,-1 0-1,0 0 1,1 0 0,0 0-1,0 0 1,0 0-1,-2 8 1,4-11-165,0 0-1,0 0 1,-1 0-1,1 0 1,0 0 0,0 1-1,1-1 1,-1 0-1,0 0 1,0 0 0,1 0-1,-1 0 1,0 0-1,1 0 1,-1 0 0,1 0-1,-1 0 1,1 0-1,0 0 1,-1 0 0,1 0-1,0 0 1,0 0-1,0-1 1,0 1 0,0 0-1,-1 0 1,1-1-1,0 1 1,0-1 0,1 1-1,-1-1 1,0 0-1,0 1 1,0-1-1,0 0 1,0 0 0,0 1-1,0-1 1,2 0-1,3 0 41,0 1-1,0-1 1,-1-1-1,1 1 0,0-1 1,10-2-1,-7 0 22,0 0 0,0 0 0,0-2 0,0 1 0,0-1 0,-1 0 1,0 0-1,11-10 0,-15 11-46,0 0 0,0 0 0,0 0 1,0 0-1,-1-1 0,0 0 0,0 1 1,0-1-1,0 0 0,-1-1 0,0 1 1,0 0-1,0-1 0,-1 1 0,2-10 1,-3 15-38,0-1 0,1 1 1,-1 0-1,0 0 0,0-1 0,0 1 1,0 0-1,0-1 0,0 1 1,0 0-1,0-1 0,0 1 1,0 0-1,0-1 0,0 1 0,0 0 1,0-1-1,0 1 0,0 0 1,0-1-1,0 1 0,-1 0 1,1-1-1,0 1 0,0 0 0,0 0 1,0-1-1,-1 1 0,1 0 1,0 0-1,0-1 0,-1 1 1,1 0-1,0 0 0,0 0 0,-1-1 1,1 1-1,0 0 0,-1 0 1,1 0-1,0 0 0,-1 0 1,1 0-1,0 0 0,-1-1 1,1 1-1,0 0 0,-1 0 0,1 0 1,0 0-1,-1 0 0,1 1 1,-1-1-1,1 0-1,-1 0 0,0 1 0,0-1 1,0 1-1,1-1 0,-1 1 0,0-1 0,1 1 1,-1 0-1,1-1 0,-1 1 0,1 0 0,-1 0 0,1-1 1,-1 1-1,1 0 0,-1 0 0,1 1 0,-1-1-2,1 0-1,-1 1 0,1-1 0,0 0 1,-1 1-1,1-1 0,0 1 1,0-1-1,0 0 0,0 1 1,0-1-1,0 0 0,0 1 0,1-1 1,-1 1-1,0-1 0,1 0 1,-1 1-1,1-1 0,0 0 0,-1 0 1,1 0-1,0 1 0,0-1 1,-1 0-1,1 0 0,0 0 1,0 0-1,0 0 0,1-1 0,-1 1 1,0 0-1,0 0 0,0-1 1,0 1-1,1 0 0,-1-1 0,0 1 1,1-1-1,-1 0 0,0 0 1,1 1-1,-1-1 0,1 0 0,-1 0 1,2 0-1,2 0-1,0-1 0,0 1 0,1-1 0,-1 0 0,0-1 0,0 1 0,0-1 0,0 0 0,-1 0 0,1 0 0,5-4 0,5-5-6,-2-1 0,1 0 0,-2-1 0,1-1 0,-2 0 0,0 0-1,-1-1 1,0 0 0,-1-1 0,-1 0 0,10-27 0,-17 39-33,-3 6-57,-1 13-51,3-14 160,-6-3 83,4 3-91,-1 6 12,3-6-6,0-1-5,0 1 1,0 0-1,0 0 0,0 0 1,0-1-1,0 1 0,0 0 1,0 0-1,-1 0 0,1-1 1,0 1-1,0 0 0,-1-1 1,1 1-1,0 0 0,-1 0 1,1-1-1,-1 1 0,1 0 1,-1-1-1,1 1 0,-1-1 1,1 1-1,-1-1 0,-1 1 1,2 0-3,-1-1 0,1 0 1,-1 0-1,0 0 1,1 0-1,-1 1 0,1-1 1,-1 0-1,1 1 1,-1-1-1,1 0 0,-1 1 1,1-1-1,0 0 1,-1 1-1,1-1 0,-1 1 1,1-1-1,0 1 1,-1-1-1,1 2 0,-2 1 1,1-2-4,1-1 1,0 1 1,-1-1 0,1 0-1,0 0 1,0 1-1,0-1 1,0 0 0,0 0-1,0 1 1,0-1-1,0 0 1,0 1 0,0-1-1,0 0 1,0 0-1,0 1 1,0-1 0,0 0-1,0 1 1,0-1 0,0 0-1,0 0 1,0 1-1,0-1 1,0 0 0,0 0-1,1 1 1,-1-1-1,0 0 1,0 0 0,0 1-1,0-1 1,1 0-1,-1 0 1,0 0 0,0 0-1,1 1 1,-1-1-1,0 0 1,0 0 0,1 0-1,-1 0 1,1 1-159,-15 18-4591,11-11 3822</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5.767"/>
    </inkml:context>
    <inkml:brush xml:id="br0">
      <inkml:brushProperty name="width" value="0.05" units="cm"/>
      <inkml:brushProperty name="height" value="0.05" units="cm"/>
    </inkml:brush>
  </inkml:definitions>
  <inkml:trace contextRef="#ctx0" brushRef="#br0">0 245 16684,'3'1'350,"0"0"1,-1 0-1,1 0 1,0 0 0,0 0-1,0-1 1,0 1 0,0-1-1,0 0 1,1 0 0,-1 0-1,0 0 1,0 0-1,0-1 1,0 0 0,0 1-1,4-3 1,7-2 266,1 0-1,13-9 1,-23 12-418,24-13 380,0-1-1,34-25 1,-53 34-504,-1-1 0,1 0 0,-2 0 0,1-1 0,-1 0 0,0-1 0,-1 0 0,0 0 0,7-15 0,-13 24-62,0-1 1,-1 1-1,1-1 1,-1 1-1,1-1 1,-1 1-1,1-1 1,-1 1-1,0-1 0,0 1 1,0-1-1,0 1 1,0-1-1,0 1 1,-1-1-1,1 1 1,0-1-1,-1 1 1,1-1-1,-2-1 0,2 2-3,-1 0-1,0 0 0,0 0 0,0 0 1,0 1-1,0-1 0,0 0 0,0 0 1,0 1-1,0-1 0,-1 1 0,1-1 0,0 1 1,0-1-1,-1 1 0,1 0 0,0-1 1,0 1-1,-1 0 0,1 0 0,0 0 1,-1 0-1,-1 1 0,-5 0 9,1 1 1,-1 0-1,1 0 0,0 1 1,0-1-1,0 2 0,0-1 1,0 1-1,-9 7 0,-7 6-1,-22 22-1,33-28-15,0 1-1,0 1 1,-10 15-1,19-23 2,-1 0 1,1 1-1,0-1 0,0 1 0,0 0 1,1 0-1,0 0 0,0 0 1,1 0-1,-1 0 0,0 9 0,2-13-1,0 0 0,1-1 0,-1 1 0,0-1 0,1 1-1,-1 0 1,0-1 0,1 1 0,0-1 0,-1 1 0,1-1-1,0 0 1,0 1 0,0-1 0,0 0 0,0 1 0,0-1-1,0 0 1,0 0 0,2 1 0,1 1 5,-1-1 1,1 0-1,0-1 0,-1 1 0,1-1 1,0 1-1,8 1 0,5-1-115,0 0 0,34-2-1,-46 0 41,23-2-1001,-1-1 0,1-1 0,49-14 0,-52 10 197</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6.188"/>
    </inkml:context>
    <inkml:brush xml:id="br0">
      <inkml:brushProperty name="width" value="0.05" units="cm"/>
      <inkml:brushProperty name="height" value="0.05" units="cm"/>
    </inkml:brush>
  </inkml:definitions>
  <inkml:trace contextRef="#ctx0" brushRef="#br0">70 0 17420,'-8'31'7695,"-7"47"-6089,4-18-1120,-1-4-312,5-31-168,1 0-1,2 0 0,0 1 1,2 0-1,1 46 1,1-70-77,0-1 1,0 1-1,0-1 0,1 1 1,-1-1-1,0 1 1,0-1-1,1 1 0,-1-1 1,1 1-1,0-1 1,-1 1-1,1-1 0,0 0 1,0 0-1,0 1 1,0-1-1,0 0 0,0 0 1,0 0-1,0 0 0,0 0 1,0 0-1,1 0 1,-1 0-1,0 0 0,1-1 1,-1 1-1,1-1 1,-1 1-1,1-1 0,-1 1 1,1-1-1,-1 0 1,1 0-1,-1 0 0,1 1 1,1-2-1,3 0-177,0 0 0,0-1 0,-1 1 0,1-2 0,0 1 0,-1 0 0,0-1 0,9-6-1,13-9-645</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6.607"/>
    </inkml:context>
    <inkml:brush xml:id="br0">
      <inkml:brushProperty name="width" value="0.05" units="cm"/>
      <inkml:brushProperty name="height" value="0.05" units="cm"/>
    </inkml:brush>
  </inkml:definitions>
  <inkml:trace contextRef="#ctx0" brushRef="#br0">94 39 16788,'-25'28'2310,"12"-13"-653,-20 27-1,30-37-1395,0 0 0,1 0 0,-1 0 0,1 0 0,0 1 0,0-1-1,1 1 1,-1-1 0,1 1 0,0 7 0,1-11-210,-1-1 0,1 1 0,0-1-1,1 1 1,-1-1 0,0 1 0,0-1-1,1 1 1,-1-1 0,1 1 0,-1-1-1,1 0 1,-1 1 0,1-1 0,0 0-1,0 1 1,0-1 0,0 0 0,0 0-1,0 0 1,0 0 0,1 1-1,1-1-2,-1 1-1,0-1 0,1 0 0,-1 0 0,1 0 0,-1-1 0,1 1 0,0-1 0,-1 1 0,1-1 0,4 0 1,4-1 27,0 0 1,-1 0 0,1-1 0,-1-1 0,14-4 0,-11 1-34,0 1 1,-1-1 0,0-1-1,0 0 1,-1-1 0,0-1 0,15-13-1,-22 18-25,-1 1 0,0-1 0,0 0 0,0 0 0,0 0 0,-1 0-1,1-1 1,-1 1 0,0-1 0,2-8 0,-3 10 6,-1 0 0,0 0 0,0 0-1,0 0 1,0 0 0,0 0 0,-1 0 0,1 0 0,-1 0 0,0 0 0,0 0 0,0 0 0,0 0 0,0 1 0,-1-1-1,1 0 1,-1 1 0,0-1 0,-2-2 0,1 2 25,-1 0 0,1 0-1,-1 0 1,1 1 0,-1-1-1,0 1 1,0 0 0,0 0 0,0 0-1,-7-1 1,9 2-73,1 1 0,-1-1 0,1 1 0,-1-1 0,1 1 0,-1 0 0,1-1 0,-1 1 0,1 0 0,-1 0 0,0 0 0,1 1 0,-1-1 0,1 0 0,-1 1 0,1-1 1,-1 0-1,1 1 0,0 0 0,-1-1 0,1 1 0,-1 0 0,1 0 0,0 0 0,0 0 0,0 0 0,-1 0 0,1 0 0,0 0 0,0 0 0,0 0 0,1 1 0,-2 1 0,1-2-41,1-1 0,0 0 1,0 0-1,0 0 0,0 0 0,0 0 0,0 0 1,0 0-1,0 0 0,0 0 0,0 1 1,0-1-1,0 0 0,0 0 0,0 0 0,0 0 1,0 0-1,0 0 0,0 0 0,0 1 0,0-1 1,0 0-1,0 0 0,0 0 0,0 0 0,0 0 1,0 0-1,0 0 0,0 0 0,0 1 1,0-1-1,0 0 0,0 0 0,0 0 0,1 0 1,-1 0-1,0 0 0,0 0 0,0 0 0,0 0 1,0 0-1,0 0 0,0 1 0,0-1 1,0 0-1,1 0 0,-1 0 0,0 0 0,0 0 1,0 0-1,0 0 0,0 0 0,0 0 0,0 0 1,1 0-1,-1 0 0,0 0 0,0 0 0,0 0 1,0 0-1,0 0 0,10-3-1995,-2 0 1129,5 3-418</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7.274"/>
    </inkml:context>
    <inkml:brush xml:id="br0">
      <inkml:brushProperty name="width" value="0.05" units="cm"/>
      <inkml:brushProperty name="height" value="0.05" units="cm"/>
    </inkml:brush>
  </inkml:definitions>
  <inkml:trace contextRef="#ctx0" brushRef="#br0">142 29 10594,'6'-5'1962,"-5"4"-1971,-1 0 0,1 0 0,0 0 0,0 0 0,0 0 0,0 1 1,-1-1-1,1 0 0,0 1 0,0-1 0,0 1 0,0-1 0,1 1 0,-1-1 1,0 1-1,0 0 0,0 0 0,0-1 0,0 1 0,0 0 0,1 0 0,-1 0 1,1 0-1,-1 1 271,0-1 1,-1 0-1,1 0 1,0 0 0,-1 0-1,1 0 1,0 0-1,-1 0 1,1-1 0,-1 1-1,1 0 1,0 0-1,-1 0 1,1-1 0,-1 1-1,1 0 1,0-1-1,-1 1 1,1 0 0,-1-1-1,1 1 1,-1-1-1,1 1 1,-1-1-1,0 1 1,1-1 0,-1 1-1,0-1 1,1 0-1,-6-3 3439,-9 7-3359,0 3-155,1 1 0,0 0 0,1 1 0,-1 0 0,2 1 0,-1 0 0,1 1 0,0 0 0,1 1 0,1 0 0,-12 18 0,17-24-157,1 0-1,0 1 1,1-1-1,0 1 1,0 0-1,-2 5 1,4-9-32,0-1 1,-1 0-1,1 0 0,0 0 1,0 0-1,0 0 1,0 0-1,0 1 1,0-1-1,1 0 1,-1 0-1,0 0 0,0 0 1,1 0-1,-1 0 1,1 0-1,-1 0 1,1 0-1,-1 0 0,1 0 1,0 0-1,-1 0 1,1 0-1,0 0 1,0-1-1,0 1 1,0 0-1,0-1 0,-1 1 1,1 0-1,0-1 1,0 1-1,1-1 1,-1 0-1,0 1 1,0-1-1,0 0 0,0 1 1,0-1-1,2 0 1,4 0-224,0 1 1,0-1 0,-1-1-1,1 0 1,0 1-1,0-2 1,-1 1 0,12-5-1,52-25-1221,-59 26 1380,24-12-655</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7.781"/>
    </inkml:context>
    <inkml:brush xml:id="br0">
      <inkml:brushProperty name="width" value="0.05" units="cm"/>
      <inkml:brushProperty name="height" value="0.05" units="cm"/>
    </inkml:brush>
  </inkml:definitions>
  <inkml:trace contextRef="#ctx0" brushRef="#br0">62 1 15051,'-13'14'1889,"-1"6"-1025,-1-4-360,4 0 1616,4-1-1031,5-3-465,2 1-176,8-4-280,6-5-136,6-4-272,1 0-264,2-4-505,0-2-407,0-7 1064,1 1-264,-2-6-184</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8.216"/>
    </inkml:context>
    <inkml:brush xml:id="br0">
      <inkml:brushProperty name="width" value="0.05" units="cm"/>
      <inkml:brushProperty name="height" value="0.05" units="cm"/>
    </inkml:brush>
  </inkml:definitions>
  <inkml:trace contextRef="#ctx0" brushRef="#br0">73 0 15291,'-4'6'407,"0"0"0,1 0 0,0 0 0,0 0 0,1 1 0,0-1 0,0 1 0,1 0 0,-2 12 0,0-6 190,-7 38 503,0-11-356,2 2 0,2-1 0,-2 75 0,11-105-641,3-10-76,-4-2-31,-1 0 0,0 0 1,0 0-1,0 0 1,0 0-1,0 0 1,0 0-1,0 0 0,-1-1 1,1 1-1,0 0 1,0-2-1,4-10-51,0-1 0,-1 1 0,-1-1 0,0 1 0,-1-1 0,1-26 0,-2 42 45,-1 0 0,1 0 1,0 0-1,0 0 0,0 0 0,0 0 1,0 0-1,0 0 0,1-1 0,-1 1 1,1 0-1,1 1 0,23 20-33,-20-20 42,-1 0 0,1 0 0,0 0 0,0-1 0,0 0 0,0 0 0,0 0 1,1-1-1,-1 0 0,0 0 0,1-1 0,-1 0 0,0 0 0,1 0 0,-1-1 0,1 0 0,8-2 0,0-1-81,-1-1 0,1-1 0,-1 0-1,0-1 1,0 0 0,12-10 0,-26 19 61,0 0 0,0 0-1,0 0 1,0 0 0,0 0-1,-1 0 1,1 0 0,0 0-1,-2 2 1,0 6 93,-1 1 0,2-1 0,0 0-1,0 0 1,1 1 0,0-1 0,1 0 0,0 1 0,2 9 0,6 15 165,15 43 1,-5-20-207,-11-34 48,-1 1 0,-2 0 0,0 0-1,-2 1 1,1 31 0,-4-55-29,0-1 0,0 1 1,0 0-1,-1-1 1,1 1-1,0-1 0,-1 1 1,1 0-1,-1-1 0,0 1 1,1-1-1,-1 1 1,0-1-1,-1 2 0,1-3-15,1 1 0,-1-1 0,1 0 0,-1 1-1,0-1 1,1 0 0,-1 0 0,0 0 0,1 1-1,-1-1 1,0 0 0,1 0 0,-1 0-1,0 0 1,0 0 0,1 0 0,-1-1 0,0 1-1,1 0 1,-1 0 0,0 0 0,1-1 0,-1 1-1,1 0 1,-1 0 0,0-1 0,1 1 0,-1-1-1,1 1 1,-1-1 0,1 1 0,-1-1 0,1 1-1,-1-1 1,1 1 0,-1-2 0,-5-5 152,0 0 0,1-1 0,0 0-1,0 0 1,1 0 0,0 0 0,1-1 0,-5-13 0,-15-76 414,21 89-556,-2-12-62,0 0 0,2-1 0,0 1 1,1 0-1,4-43 0,-3 62-38,1 0 0,-1 0 0,1 0 1,-1 0-1,1 0 0,0 0 0,0 0 0,0 0 1,0 0-1,0 0 0,0 1 0,0-1 0,1 0 1,-1 1-1,1-1 0,-1 1 0,1-1 1,0 1-1,-1 0 0,1 0 0,0 0 0,0 0 1,3-1-1,1 0-183,1 0-1,0 1 1,0 0 0,0 1 0,12-1-1,-9 1 255,27-1-503</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9.159"/>
    </inkml:context>
    <inkml:brush xml:id="br0">
      <inkml:brushProperty name="width" value="0.05" units="cm"/>
      <inkml:brushProperty name="height" value="0.05" units="cm"/>
    </inkml:brush>
  </inkml:definitions>
  <inkml:trace contextRef="#ctx0" brushRef="#br0">2 2 13899,'-1'-1'2619,"7"3"-739,24 8 229,42 14-470,68 16-584,1-7 1,264 28-1,-218-47-981,226 26 15,-338-28-74,0 3-1,-1 4 1,104 40-1,-65-6-15,-71-31 72,86 30 1,-121-50-53,-1-1 0,1 1 0,0-1 0,-1-1 0,8 1 0,-13-1-32,0 0 0,0 0 0,0 0 0,-1 0 1,1 0-1,0 0 0,0 0 0,0 0 0,0 0 0,0 0 0,0-1 0,-1 1 0,1 0 0,0-1 1,0 1-1,0 0 0,-1-1 0,1 1 0,0-1 0,-1 1 0,1-1 0,0 0 0,-1 1 0,1-1 1,-1 0-1,1 1 0,-1-1 0,1 0 0,-1 0 0,1 1 0,-1-1 0,0 0 0,1 0 0,-1 0 1,0 0-1,0 1 0,0-1 0,1 0 0,-1 0 0,0 0 0,0 0 0,0 0 0,-1 0 0,1 1 1,0-1-1,0 0 0,0 0 0,-1 0 0,1-1 0,-2-3-164,-1 1 0,1-1 0,-1 0 0,0 1 0,0 0 1,0-1-1,0 1 0,-1 0 0,0 1 0,-6-6 0,-2 0-89,-1 0 0,-19-11-1,-15-3-383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6.099"/>
    </inkml:context>
    <inkml:brush xml:id="br0">
      <inkml:brushProperty name="width" value="0.05" units="cm"/>
      <inkml:brushProperty name="height" value="0.05" units="cm"/>
    </inkml:brush>
  </inkml:definitions>
  <inkml:trace contextRef="#ctx0" brushRef="#br0">109 90 15715,'6'-6'775,"-1"-1"0,0 0 0,-1 0-1,6-11 1,-9 16-571,0 0 0,0 0 0,0-1-1,-1 1 1,1 0 0,-1-1 0,1 1-1,-1-1 1,0-2 0,0 5-78,0-1-1,0 0 1,0 0 0,-1 0-1,1 0 1,0 1-1,0-1 1,-1 0 0,1 0-1,0 1 1,-1-1 0,1 0-1,-1 1 1,1-1-1,-1 0 1,0 1 0,1-1-1,-1 0 1,0 1 0,1-1-1,-1 1 1,0 0-1,1-1 1,-1 1 0,-1-1-1,0 1-32,-1-1 0,1 1 0,-1 0 0,1 0 0,0 0 0,-1 0 0,1 0 0,-1 1 0,1-1 0,0 1 0,-1 0 0,1-1 0,0 1 0,-1 0 0,1 0 0,0 0 0,0 1 0,0-1 0,0 1 0,0-1 0,0 1 0,1-1 0,-1 1 0,-2 3 0,-5 4-20,1 2 1,-15 21 0,17-23-68,1 1 0,0 0 0,1 0 0,0 0 0,-3 14 0,6-20-12,0 1 0,0-1-1,1 0 1,0 0 0,-1 1-1,2-1 1,0 6-1,-1-8 3,0 0-1,1-1 0,-1 1 0,1 0 0,0-1 0,-1 1 1,1 0-1,0-1 0,0 1 0,0-1 0,0 0 0,0 1 1,0-1-1,1 0 0,-1 1 0,0-1 0,1 0 0,1 1 1,0-1-4,-1 0 1,1 0 0,0 0-1,0 0 1,0-1 0,0 1-1,0-1 1,0 0 0,0 0-1,-1 0 1,1 0 0,0 0-1,0-1 1,0 1 0,0-1-1,0 0 1,0 0 0,-1 0-1,1 0 1,0-1 0,-1 1-1,1 0 1,2-3 0,7-5-27,0 0 1,0 0 0,11-13-1,-21 20 29,10-11-40,-10 10 25,0 0 0,1 0 0,-1 1 0,1-1 0,0 0 0,0 1 0,0 0 0,0-1-1,0 1 1,1 1 0,-1-1 0,6-2 0,-9 5 13,1-1 0,0 0 0,0 0 0,0 1 0,-1-1 0,1 0 0,0 1 0,-1-1 0,1 1 0,0-1 0,-1 1 0,1-1 0,0 1 0,-1 0 0,1-1 0,-1 1 0,1 0 0,-1-1 0,1 1 0,-1 0 0,0 0 0,1-1-1,-1 1 1,0 0 0,0 0 0,1 0 0,-1-1 0,0 1 0,0 0 0,0 1 0,4 32-89,-3-30 78,17 405 525,-18-402-393,0 0 0,-1 1 1,0-1-1,0 0 0,-1 0 0,-4 13 0,5-19-84,1 1 0,-1 0-1,0-1 1,0 1 0,0-1-1,0 0 1,0 1 0,0-1-1,0 0 1,0 1 0,-1-1-1,1 0 1,0 0 0,-1 0-1,1 0 1,-1 0 0,1-1-1,-1 1 1,1 0 0,-1-1-1,0 1 1,1-1 0,-1 1-1,0-1 1,1 0 0,-1 0-1,0 0 1,1 0 0,-1 0-1,0 0 1,0 0 0,1 0-1,-1-1 1,-2 0 0,-4-2 30,0 0 1,0 0-1,1-1 1,-1 0-1,1-1 1,0 1 0,-9-9-1,2 1-35,1-1 1,-18-21-1,25 27-89,0 0-1,1-1 1,1 0-1,-1 0 1,1 0 0,-3-11-1,5 16-63,1 0-1,0-1 1,1 1-1,-1 0 1,0-1 0,1 1-1,0-1 1,0 1-1,0-1 1,0 1-1,1-1 1,-1 1 0,1-1-1,0 1 1,0 0-1,0-1 1,1 1-1,-1 0 1,4-5 0,3-2-433,0 2 0,0-1 0,2 1 0,-1 0 0,1 1 0,0 0 0,14-7 0,8-6-329,3-4-298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9.682"/>
    </inkml:context>
    <inkml:brush xml:id="br0">
      <inkml:brushProperty name="width" value="0.05" units="cm"/>
      <inkml:brushProperty name="height" value="0.05" units="cm"/>
    </inkml:brush>
  </inkml:definitions>
  <inkml:trace contextRef="#ctx0" brushRef="#br0">32 328 13299,'-10'8'1575,"6"-10"800,9-20 1819,-2 12-3824,0-5 389,-1-1 1,-1 1-1,0 0 1,-3-29 0,-12-62 155,7 68-647,-2-13-152,9 51-116,0 0 0,0 0 0,0 0 0,0 0 0,0 0 0,0-1 0,0 1 0,0 0 0,1 0 0,-1 0 0,0 0 0,0 0 0,0 0 0,0 0 0,0 0 0,1 0 0,-1 0 0,0 0 0,0-1 0,0 1 0,0 0 0,0 0 0,1 0 0,-1 0 0,0 0 0,0 0 0,0 0 0,0 0 0,1 0 0,-1 0 0,0 1 0,0-1 0,0 0 0,0 0 0,0 0 0,1 0 0,-1 0 0,0 0 0,0 0 0,0 0 0,0 0 0,0 0 0,1 1 0,-1-1 0,0 0 0,0 0 0,0 0 0,0 0 0,0 0 0,0 0 0,0 1 0,0-1 0,0 0 0,10 8 0,-9-7 0,9 6 6,0 1 0,1-1 1,0-1-1,0 0 0,1 0 1,-1-2-1,20 7 0,8-1 16,41 6-1,25-4-895,126-1 1,-201-11 844,32 1-329</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0.608"/>
    </inkml:context>
    <inkml:brush xml:id="br0">
      <inkml:brushProperty name="width" value="0.05" units="cm"/>
      <inkml:brushProperty name="height" value="0.05" units="cm"/>
    </inkml:brush>
  </inkml:definitions>
  <inkml:trace contextRef="#ctx0" brushRef="#br0">57 29 17692,'7'13'510,"-1"1"0,-1-1 0,0 1 0,-1-1 0,3 23 0,6 74 1066,-9-73-974,0 1-299,-2 0 0,-2 0-1,-7 67 1,7-101-283,-1 1 1,0-1-1,0 0 0,-1 1 0,-2 5 1,3-9-18,1 0 0,0-1 0,-1 1 0,1 0 0,0-1 0,-1 1 0,1-1 0,-1 1 1,1-1-1,-1 1 0,0-1 0,1 1 0,-1-1 0,1 1 0,-1-1 0,0 0 0,1 1 1,-1-1-1,0 0 0,1 0 0,-1 0 0,0 1 0,0-1 0,1 0 0,-1 0 0,0 0 1,0 0-1,1 0 0,-1 0 0,0 0 0,0-1 0,1 1 0,-1 0 0,0 0 0,1 0 1,-1-1-1,0 1 0,1 0 0,-1-1 0,0 1 0,0-1 0,-3-3 1,-1 1-1,1-1 1,0 0 0,0 0-1,0-1 1,1 1 0,-1-1-1,1 0 1,0 0-1,0 0 1,-2-8 0,0 1-33,0-1 1,2 1 0,-6-26 0,8 21-3,0 0 1,0 1-1,2-1 1,0 0-1,1 1 1,0-1-1,2 1 0,0 0 1,0 0-1,2 0 1,13-28-1,-12 31 25,0-1 0,2 1 0,-1 0 0,2 1 0,0 0 1,0 1-1,1 0 0,0 0 0,1 1 0,0 1 0,1 0 0,25-14 0,-32 20 8,0 1 0,0 0 1,0 0-1,1 0 0,-1 1 1,0 0-1,1 0 0,-1 0 1,0 1-1,1 0 0,-1 1 1,1-1-1,9 3 0,-13-2 4,0 0-1,-1 0 0,1 0 0,0 0 0,-1 0 1,1 1-1,-1-1 0,1 1 0,-1-1 0,0 1 0,1 0 1,-1 0-1,0 0 0,0 1 0,-1-1 0,1 0 1,0 1-1,-1-1 0,1 1 0,-1-1 0,0 1 1,0 0-1,0-1 0,0 1 0,-1 0 0,1 0 1,-1 0-1,1 0 0,-1 0 0,0 0 0,-1 5 0,0-1 41,0 0 0,0 0 0,-1 0 0,0-1 0,-1 1 0,1 0 0,-1-1 0,-1 1 0,1-1 0,-1 0 0,0 0 0,-1-1 0,1 1 0,-1-1 0,0 0 0,-10 8 0,0-1 142,-2 0 0,0-1 0,0-1 0,-32 15 0,33-19 45,-29 8-1,41-12-273,0-1-1,-1 0 0,1-1 0,-1 1 1,1-1-1,-1 0 0,1 0 0,-1 0 0,1 0 1,-1-1-1,-5-1 0,10 2 16,0 0 0,0 0-1,0-1 1,0 1 0,-1 0 0,1 0-1,0 0 1,0 0 0,0 0 0,0 0-1,0-1 1,-1 1 0,1 0 0,0 0-1,0 0 1,0 0 0,0 0-1,0-1 1,0 1 0,0 0 0,0 0-1,0 0 1,0-1 0,0 1 0,0 0-1,0 0 1,0 0 0,0 0 0,0-1-1,0 1 1,0 0 0,0 0 0,0 0-1,0-1 1,0 1 0,0 0 0,0 0-1,0 0 1,0 0 0,0 0-1,1-1 1,-1 1 0,0 0 0,0 0-1,0 0 1,0 0 0,0 0 0,0-1-1,1 1 1,7-7-812,38-20-349,-11 14 382</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1.103"/>
    </inkml:context>
    <inkml:brush xml:id="br0">
      <inkml:brushProperty name="width" value="0.05" units="cm"/>
      <inkml:brushProperty name="height" value="0.05" units="cm"/>
    </inkml:brush>
  </inkml:definitions>
  <inkml:trace contextRef="#ctx0" brushRef="#br0">9 6 15115,'1'1'105,"0"-1"1,-1 0-1,1 1 0,0-1 0,0 0 0,-1 1 0,1-1 0,-1 1 1,1-1-1,0 1 0,-1-1 0,1 1 0,-1 0 0,1-1 0,-1 1 1,1 0-1,-1-1 0,1 1 0,-1 0 0,0 0 0,0-1 1,1 1-1,-1 0 0,0 0 0,0-1 0,0 1 0,0 0 0,0 0 1,0 0-1,0 0 0,0-1 0,0 1 0,0 1 0,-3 35 1607,2-30-1001,-6 41 1244,3-24-1448,1 0 1,1 0-1,1 0 1,2 31-1,-1-55-495,0 1-1,0 0 0,0 0 0,1-1 0,-1 1 0,0 0 0,0 0 0,0-1 0,1 1 0,-1 0 1,0-1-1,1 1 0,-1 0 0,1-1 0,-1 1 0,1-1 0,0 2 0,-1-2-3,1 0 0,-1 0 0,0 0 0,1 0-1,-1 0 1,0 0 0,1 0 0,-1 0 0,1 0-1,-1 0 1,0 0 0,1 0 0,-1 0 0,0 0 0,1 0-1,-1 0 1,0 0 0,1 0 0,-1 0 0,0-1 0,1 1-1,-1 0 1,0 0 0,1-1 0,1 0 13,0-1 1,0 0 0,-1 0 0,1 0-1,-1 0 1,1 0 0,-1 0-1,0 0 1,2-3 0,4-15 54,-1-2 1,-1 1-1,0-1 1,-2 1 0,-1-1-1,0-41 1,-2 67-121,0 6-16,0 0 0,1 1-1,0-1 1,5 20 0,-6-29 60,1 1 0,-1 0 0,1-1 0,-1 1 1,1-1-1,-1 1 0,1-1 0,0 0 0,0 1 0,0-1 0,0 1 0,0-1 0,0 0 1,0 0-1,0 0 0,0 0 0,1 0 0,-1 0 0,0 0 0,1 0 0,-1 0 0,1-1 0,-1 1 1,1 0-1,-1-1 0,1 1 0,-1-1 0,1 0 0,0 1 0,-1-1 0,1 0 0,-1 0 0,1 0 1,0 0-1,-1-1 0,1 1 0,0 0 0,-1-1 0,1 1 0,-1-1 0,1 1 0,-1-1 1,3-1-1,5-3 7,-1 1 1,0-2 0,-1 1-1,1-1 1,-1 0 0,0 0-1,-1-1 1,7-8 0,45-65 53,-42 55-66,-16 25 4,0 0-1,0-1 1,0 1 0,0 0-1,0-1 1,1 1 0,-1 0-1,0 0 1,0-1 0,0 1-1,0 0 1,0 0 0,1 0-1,-1-1 1,0 1 0,0 0-1,0 0 1,1 0-1,-1-1 1,0 1 0,0 0-1,0 0 1,1 0 0,-1 0-1,0 0 1,0-1 0,1 1-1,-1 0 1,0 0 0,1 0-1,-1 0 1,0 0 0,0 0-1,1 0 1,-1 0 0,0 0-1,1 0 1,-1 0 0,0 0-1,0 0 1,1 0 0,-1 1-1,0-1 1,1 0 0,2 16-44,-4 30-23,0-42 58,-1 22-35,0-5 11,1 0 0,3 40 1,-2-59-23,0-1 1,1 1 0,-1 0-1,1 0 1,-1 0 0,1 0-1,0-1 1,0 1-1,0 0 1,0-1 0,0 1-1,2 2 1,-2-4 9,-1 0 0,1 1 0,-1-1 0,1 0 0,-1 0 0,0 1 0,1-1 0,-1 0 0,1 0 0,-1 0 0,1 0 0,-1 0 0,1 1 0,-1-1 0,1 0 0,-1 0 0,1 0 0,0-1 0,-1 1 0,1 0 0,-1 0 0,1 0 0,-1 0 0,0 0 0,1-1 0,-1 1 0,1 0 0,-1 0 0,1-1 0,-1 1 0,1 0 0,-1-1 0,0 1 0,1 0 0,-1-1 0,0 1 0,1-1 0,-1 1 0,0 0 0,0-1 0,1 1 0,-1-1 0,0 1 0,0-1 0,0 1 0,0-1 0,1 1 0,-1-2 0,3-6-181,-1 0 1,1 0-1,-1 0 1,1-16-1,1-25-567</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1.571"/>
    </inkml:context>
    <inkml:brush xml:id="br0">
      <inkml:brushProperty name="width" value="0.05" units="cm"/>
      <inkml:brushProperty name="height" value="0.05" units="cm"/>
    </inkml:brush>
  </inkml:definitions>
  <inkml:trace contextRef="#ctx0" brushRef="#br0">1 1 15571,'0'5'238,"0"-1"0,1 1-1,-1 0 1,1 0 0,0-1-1,0 1 1,1-1 0,-1 1-1,1-1 1,0 0 0,0 1-1,1-1 1,-1 0 0,6 6 0,-2-4-239,-1-1 1,1 0 0,-1-1 0,1 1 0,0-1-1,1 0 1,-1-1 0,13 5 0,3 0-990,0-2 1,1 0-1,0-2 1,46 3-1,-42-6 114,19 2-96,-45-3 1017,0 0 0,-1 0 1,1 1-1,0-1 1,0 0-1,-1 1 1,1-1-1,0 0 0,-1 1 1,1-1-1,-1 1 1,1-1-1,0 1 1,-1-1-1,1 1 0,-1-1 1,1 1-1,-1-1 1,0 1-1,1 0 1,-1-1-1,0 1 0,1 0 1,-1-1-1,0 1 1,0 0-1,1 0 1,-1-1-1,0 1 0,0 0 1,0 0-1,0-1 1,0 1-1,0 0 1,0 0-1,0-1 0,0 1 1,-1 1-1,-11 30 2562,8-23-2000,-1 2-52,1-1 0,0 1 0,1 1 0,0-1 1,1 0-1,-2 18 0,4-28-528,0 1 1,1-1-1,-1 0 1,0 0-1,1 0 1,-1 1-1,1-1 1,-1 0-1,1 0 1,0 0-1,-1 0 1,1 0-1,0 0 1,0 0-1,0 0 0,0 0 1,0-1-1,-1 1 1,3 1-1,26 14 48,-6-3-42,-19-9-20,1 1 0,-1-1 0,0 1 0,-1-1 0,1 1 0,-1 0 0,0 1 0,0-1 0,0 0 0,-1 1 0,0 0 0,0-1 0,2 12 0,-3-15 26,-1 1 0,0-1 0,0 1 0,0-1 0,0 0 0,0 1 1,0-1-1,-1 1 0,1-1 0,-1 0 0,0 1 0,1-1 0,-1 0 0,0 0 0,-1 1 0,1-1 0,0 0 0,0 0 0,-1 0 0,1-1 0,-1 1 0,0 0 1,0 0-1,0-1 0,1 1 0,-1-1 0,0 0 0,-1 1 0,1-1 0,0 0 0,0 0 0,0-1 0,-1 1 0,1 0 0,-1-1 0,-3 1 0,0 0 23,1 0 0,-1-1 0,1 0 0,-1 0 0,0-1 0,1 1 0,-1-1 0,1 0 0,-1 0 0,1-1 0,0 0 0,0 0 0,-1 0-1,1-1 1,-5-3 0,6 4-277,0-1 0,0 0 0,0-1 0,0 1 0,1-1 0,-1 1 0,1-1 0,0 0 0,0 0-1,-4-7 1,7 10 182,0 1 0,-1-1 0,1 1 0,0-1 0,0 1 0,-1-1-1,1 1 1,0-1 0,0 0 0,0 1 0,-1-1 0,1 1 0,0-1-1,0 0 1,0 1 0,0-1 0,0 1 0,0-1 0,0 0 0,1 1 0,-1-1-1,0 0 1,0 1 0,0-1 0,1 1 0,-1-1 0,0 1 0,1-1-1,-1 1 1,0-1 0,1 1 0,0-1 0,12-2-701</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2.158"/>
    </inkml:context>
    <inkml:brush xml:id="br0">
      <inkml:brushProperty name="width" value="0.05" units="cm"/>
      <inkml:brushProperty name="height" value="0.05" units="cm"/>
    </inkml:brush>
  </inkml:definitions>
  <inkml:trace contextRef="#ctx0" brushRef="#br0">137 64 13875,'76'-64'9011,"-92"93"-5061,-38 49-2678,19-29-1036,2 2 0,-32 65 1,63-113-221,1 0 1,-1 0-1,1 0 1,0 0-1,0 0 1,1 0-1,-1 0 1,1 1-1,-1-1 1,1 0 0,0 0-1,1 5 1,-1-7-13,1 1 1,-1-1 0,1 1 0,0-1 0,-1 0 0,1 1 0,0-1 0,0 0 0,0 0 0,0 0 0,0 0-1,1 0 1,-1 0 0,0 0 0,0 0 0,1 0 0,-1-1 0,0 1 0,1 0 0,-1-1 0,1 1-1,-1-1 1,1 1 0,-1-1 0,1 0 0,-1 0 0,3 0 0,11 1-397,0 0 0,1-1 1,-1-1-1,0-1 0,0 0 0,0-1 0,0 0 1,0-2-1,-1 1 0,0-2 0,0 0 1,22-12-1,-6 0-559</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2.643"/>
    </inkml:context>
    <inkml:brush xml:id="br0">
      <inkml:brushProperty name="width" value="0.05" units="cm"/>
      <inkml:brushProperty name="height" value="0.05" units="cm"/>
    </inkml:brush>
  </inkml:definitions>
  <inkml:trace contextRef="#ctx0" brushRef="#br0">3 103 16323,'-1'4'293,"0"1"0,1-1 0,0 0 0,0 1 0,0-1-1,1 0 1,-1 0 0,1 1 0,0-1 0,0 0-1,0 0 1,1 0 0,0 0 0,3 6 0,-3-7-139,0-1 0,0 1 0,0-1 1,0 0-1,1 0 0,-1 0 0,1 0 0,-1 0 1,1 0-1,0-1 0,-1 1 0,1-1 1,0 0-1,0 0 0,0 0 0,0 0 1,0 0-1,1-1 0,-1 1 0,6-1 0,-4 0-43,1 0-1,0-1 1,-1 0-1,1 0 0,-1 0 1,1-1-1,-1 0 0,0 0 1,0 0-1,0 0 0,0-1 1,0 0-1,0 0 0,-1-1 1,1 1-1,-1-1 0,0 0 1,0 0-1,4-5 0,-3 2-56,0 0 0,0 1 0,-1-1 0,-1-1-1,1 1 1,-1-1 0,0 1 0,0-1-1,-1 0 1,0 0 0,-1 0 0,1-13-1,-1 20-50,-1-1 0,0 1 0,0-1 0,0 0 0,0 1 0,0-1 0,0 1 0,0-1 0,0 1 0,-1-1 0,1 1 0,-1-1 0,1 1 0,-1 0 0,1-1 0,-1 1 0,0 0 0,0-1 0,0 1 0,0 0 0,0 0 0,0 0 0,0-1 0,0 1 0,0 0 0,0 1 0,-1-1-1,1 0 1,0 0 0,-1 0 0,1 1 0,0-1 0,-4 0 0,2 1-3,0 0-1,0 0 0,0 0 0,0 0 1,0 1-1,0 0 0,0-1 1,0 1-1,0 0 0,0 0 0,0 1 1,0-1-1,1 1 0,-1-1 0,-4 4 1,-5 5 32,0 1 0,1 0 1,0 1-1,0 0 1,2 1-1,-1 0 0,2 0 1,0 1-1,0 0 0,1 0 1,1 1-1,1 0 0,0 0 1,-5 26-1,9-38-23,1 0 0,-1 0 0,1 1-1,0-1 1,0 0 0,0 0 0,1 0 0,-1 0-1,1 0 1,0 0 0,-1 0 0,1 0 0,1 0 0,-1 0-1,0-1 1,1 1 0,-1 0 0,1-1 0,0 1-1,0-1 1,0 0 0,4 4 0,-2-3-99,1 0 0,0 0 0,0-1 0,0 0 0,0 1 0,1-2 1,-1 1-1,1-1 0,-1 0 0,1 0 0,10 0 0,9 0-179,38-3 1,-19-5-85</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3.096"/>
    </inkml:context>
    <inkml:brush xml:id="br0">
      <inkml:brushProperty name="width" value="0.05" units="cm"/>
      <inkml:brushProperty name="height" value="0.05" units="cm"/>
    </inkml:brush>
  </inkml:definitions>
  <inkml:trace contextRef="#ctx0" brushRef="#br0">53 34 14723,'20'-32'3336,"-20"32"-3302,0 0 0,0 0 1,0 0-1,0 0 0,0 0 1,0 0-1,0-1 0,0 1 1,0 0-1,0 0 0,0 0 1,1 0-1,-1 0 0,0 0 1,0 0-1,0 0 0,0 0 1,0 0-1,0 0 0,0 0 1,0 0-1,0 0 0,0 0 1,0 0-1,0 0 0,0 0 1,0 0-1,0 0 0,1 0 1,-1 0-1,0 0 0,0 0 1,0 0-1,0 0 0,0 0 1,0 0-1,0 0 0,0 0 1,0 0-1,0 0 0,0 0 1,0 0-1,1 0 1,-1 0-1,0 0 0,0 0 1,0 0-1,0 0 0,0 0 1,0 0-1,0 0 0,0 0 1,0 0-1,0 0 0,0 0 1,0 0-1,0 0 0,0 1 1,0-1-1,0 0 0,0 0 1,0 0-1,0 0 0,0 0 1,0 0-1,0 0 0,0 0 1,2 10 1097,-3 10-37,-27 163 2613,1-8-2611,5 25-420,22-200-685,0 0 0,0 0-1,0-1 1,1 1 0,-1 0 0,0 0-1,0 0 1,0 0 0,0 0-1,0 0 1,0 0 0,0 0 0,0 0-1,0 0 1,1 0 0,-1 0-1,0 0 1,0 0 0,0 0-1,0 0 1,0 0 0,0 0 0,0 0-1,1 0 1,-1 0 0,0 0-1,0 0 1,0 0 0,0 0 0,0 0-1,0 0 1,0 0 0,0 0-1,1 0 1,-1 0 0,0 0 0,0 0-1,0 0 1,0 0 0,0 0-1,0 1 1,0-1 0,0 0-1,0 0 1,0 0 0,0 0 0,1 0-1,-1 0 1,0 0 0,0 0-1,0 0 1,0 1 0,0-1 0,0 0-1,0 0 1,6-8-531,0-9-873,14-27-654,-11 29 1225</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3.570"/>
    </inkml:context>
    <inkml:brush xml:id="br0">
      <inkml:brushProperty name="width" value="0.05" units="cm"/>
      <inkml:brushProperty name="height" value="0.05" units="cm"/>
    </inkml:brush>
  </inkml:definitions>
  <inkml:trace contextRef="#ctx0" brushRef="#br0">9 171 13219,'17'24'3504,"-13"-17"-2320,0-1 0,0 0 0,1 0 0,10 10 0,-13-15-1009,-1 0 0,1 1 0,0-1 0,0 0 0,0 0 0,0 0 0,0 0 0,0 0 0,1-1 0,-1 1 0,0-1 0,0 1 0,0-1 0,1 0 0,-1 0 0,0 0 0,1 0 0,-1 0 0,0 0 0,4-2 0,2 0-6,0-1 0,0-1 1,-1 0-1,1 0 0,-1 0 1,0-1-1,0 0 0,0 0 1,-1-1-1,1 1 0,-2-2 1,1 1-1,6-9 0,-6 6-135,1 0 0,-1-1 0,-1 0 0,1 0-1,-2-1 1,1 1 0,-2-1 0,1 0-1,2-14 1,-6 23-34,0 0-1,1 0 1,-1-1 0,0 1-1,0 0 1,0 0-1,0 0 1,0 0-1,0 0 1,-1 0 0,1 0-1,-1 0 1,0 0-1,1 0 1,-1 0-1,0 0 1,0 0 0,0 0-1,0 1 1,-1-1-1,1 0 1,0 1-1,-1-1 1,-1-1 0,1 2-3,0 0 0,0 1 0,0-1 0,0 1 0,0-1 0,0 1 0,0 0 0,0-1 0,0 1 0,0 0 0,0 0 0,0 1 0,0-1 0,0 0 0,0 1 0,0-1 0,0 1 0,0 0 0,0-1 0,0 1 0,0 0 0,1 0 0,-1 0 0,-2 2 0,-6 4-10,0 1 0,0 0 0,1 1 0,0 0-1,0 1 1,1 0 0,-7 11 0,-44 78-34,50-82 49,1-1 0,0 1 1,1 0-1,1 1 0,1 0 1,-6 29-1,11-45-3,0 1 1,0-1 0,0 1-1,0-1 1,0 0-1,1 1 1,-1-1 0,1 1-1,-1-1 1,1 0-1,0 1 1,0-1 0,0 0-1,0 0 1,0 1-1,1-1 1,-1 0 0,4 3-1,-2-2-132,0-1 0,0 1 0,0-1 0,1 0 0,-1 0 0,1-1 0,-1 1 0,1-1-1,0 0 1,7 2 0,1-1-221,0-1 0,0 0 0,0-1 0,0 0 0,0-1 0,23-4 0,-18 1 35,0-1 1,19-9 0,-1-2-305</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4.341"/>
    </inkml:context>
    <inkml:brush xml:id="br0">
      <inkml:brushProperty name="width" value="0.05" units="cm"/>
      <inkml:brushProperty name="height" value="0.05" units="cm"/>
    </inkml:brush>
  </inkml:definitions>
  <inkml:trace contextRef="#ctx0" brushRef="#br0">1 261 16139,'3'-1'191,"0"0"0,0 0 0,0 0 0,0 0-1,0 1 1,0-1 0,1 1 0,-1 0 0,0 0-1,0 0 1,0 1 0,0-1 0,1 1-1,3 0 1,-6 0-84,1 0 0,-1 0 0,1 0 0,-1 1 0,0-1 0,1 0 0,-1 0 0,0 1 0,0-1 0,0 1 0,0-1-1,0 1 1,0-1 0,0 1 0,-1 0 0,1-1 0,-1 1 0,1 0 0,-1-1 0,1 1 0,-1 0 0,0 0 0,0 0 0,0-1 0,0 1 0,0 0-1,-1 2 1,0 9 268,-1 0 0,-1 0 0,0-1-1,-1 1 1,-8 17 0,8-19-143,-1-1 1,2 1 0,-1 0-1,2 0 1,-1 1-1,2-1 1,-2 17-1,3-28-208,0 1 0,0-1-1,0 1 1,0 0 0,0-1 0,0 1-1,1 0 1,-1-1 0,0 1 0,0-1-1,0 1 1,1 0 0,-1-1-1,0 1 1,0-1 0,1 1 0,-1-1-1,1 1 1,-1-1 0,0 1 0,1-1-1,-1 1 1,1-1 0,-1 0-1,1 1 1,-1-1 0,1 0 0,0 1-1,-1-1 1,2 0 0,0 1 8,-1-1 1,1 0-1,0 0 1,0-1 0,-1 1-1,1 0 1,0-1-1,-1 1 1,1-1-1,0 1 1,1-2 0,5-2 50,0 0 1,-1-1-1,13-9 1,-3-1 17,0-1 1,28-35 0,-39 44-106,0 0 0,-1-1 1,-1 0-1,1 0 1,-1 0-1,-1 0 0,1-1 1,-1 1-1,-1-1 1,3-13-1,-7 10-90,-5 18 17,-5 18-21,12-21 91,-1 0 0,0 0 1,1 0-1,0 0 0,0 0 1,0 0-1,0 1 0,0-1 1,1 0-1,-1 0 0,1 0 1,0 0-1,0 0 1,0 0-1,0 0 0,2 3 1,-2-4 6,1-1 0,-1 1 0,1 0 1,0-1-1,0 1 0,-1-1 1,1 1-1,0-1 0,0 0 0,1 0 1,-1 0-1,0 0 0,0 0 0,0 0 1,1-1-1,-1 1 0,0-1 0,1 0 1,-1 1-1,0-1 0,1 0 1,2-1-1,5 0 7,-1 0 0,1 0 0,-1-1 0,0-1 0,0 0 0,0 0 0,0 0 0,16-10 0,3-5 29,32-25-1,-35 25-21,-10 6 5,0-1 1,-1-1-1,0 0 1,16-21-1,-30 35-19,0 0 0,0 0 0,0 0-1,-1 0 1,1 0 0,0 0 0,0 0 0,0 0-1,0 0 1,0 0 0,-1 0 0,1 0-1,0 0 1,0 0 0,0 0 0,0 0 0,0 0-1,-1-1 1,1 1 0,0 0 0,0 0 0,0 0-1,0 0 1,0 0 0,0 0 0,0 0-1,0 0 1,-1-1 0,1 1 0,0 0 0,0 0-1,0 0 1,0 0 0,0 0 0,0-1 0,0 1-1,0 0 1,0 0 0,0 0 0,0 0-1,0 0 1,0-1 0,0 1 0,0 0 0,0 0-1,0 0 1,0 0 0,0 0 0,0-1 0,0 1-1,0 0 1,0 0 0,1 0 0,-1 0-1,0 0 1,0 0 0,0-1 0,0 1 0,0 0-1,0 0 1,1 0 0,-5 2-3,0 0 0,0 1 0,1-1-1,0 1 1,-1 0 0,1 0 0,0 0 0,-4 6 0,-24 34-19,27-37 20,-4 4 15,1 1 0,1 0 0,0 1 0,0 0 0,1-1 0,-7 26 0,11-34-7,1 0 0,-1 0 0,1 0 0,0 0 0,-1 0 0,1 0-1,1 0 1,-1 0 0,0 0 0,1 0 0,-1 0 0,1 0 0,0 0 0,0 0 0,0 0 0,1 0 0,-1-1-1,0 1 1,1 0 0,0-1 0,0 1 0,0-1 0,0 0 0,0 0 0,0 0 0,0 0 0,1 0 0,-1 0 0,1 0-1,0-1 1,-1 1 0,1-1 0,0 0 0,0 0 0,3 1 0,2 1 3,1-1 1,0 0-1,0-1 1,1 1-1,-1-2 1,0 1-1,0-1 0,0-1 1,15-2-1,-9 0 5,-1-1 0,0 0 0,0-1 0,0 0-1,19-12 1,-6 1 6,-1-2-1,0-1 1,-2-1-1,45-45 1,35-55 5,-87 98-49,-1-1-1,-1-1 1,19-40 0,-33 62 14,0-1 1,0 1 0,0-1 0,0 0 0,-1 1 0,1-1-1,-1 0 1,0 1 0,1-1 0,-1 0 0,0 0-1,-1-2 1,1 4 7,0 1 0,0 0-1,0 0 1,0-1 0,0 1 0,-1 0 0,1 0-1,0 0 1,0-1 0,0 1 0,0 0 0,0 0-1,-1 0 1,1-1 0,0 1 0,0 0-1,0 0 1,-1 0 0,1 0 0,0 0 0,0 0-1,0-1 1,-1 1 0,1 0 0,0 0-1,0 0 1,-1 0 0,1 0 0,0 0 0,0 0-1,-1 0 1,1 0 0,0 0 0,0 0-1,-1 0 1,1 0 0,0 0 0,0 0 0,-1 1-1,-16 13-60,3 5 76,0 0 1,1 1 0,2 0 0,0 1 0,1 0 0,0 1 0,2 0-1,1 0 1,1 1 0,1 0 0,1 0 0,-3 47 0,7-62 2,0-1 0,1 1 0,0 0 0,0-1 0,1 1 0,0-1 0,0 1 0,1-1 0,0 0 0,0 0 0,0 0 0,1 0 0,6 7 0,-6-9-3,0 0-1,0-1 1,1 0-1,0 0 1,0 0 0,0 0-1,0-1 1,0 0 0,1 0-1,-1 0 1,1-1-1,0 1 1,0-2 0,0 1-1,0-1 1,11 2-1,-8-2 4,-1 0-1,1-1 0,-1 0 0,0 0 0,16-3 0,1-7-27</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6.014"/>
    </inkml:context>
    <inkml:brush xml:id="br0">
      <inkml:brushProperty name="width" value="0.05" units="cm"/>
      <inkml:brushProperty name="height" value="0.05" units="cm"/>
    </inkml:brush>
  </inkml:definitions>
  <inkml:trace contextRef="#ctx0" brushRef="#br0">3 47 11218,'0'0'37,"0"0"0,0 0 1,0 0-1,0 0 0,0 0 0,-1 0 0,1 0 0,0 0 0,0 0 0,0 0 0,0 0 0,0 0 0,0 0 0,0 0 0,0 0 0,0 0 0,0 0 0,0 0 0,0 0 0,-1 0 0,1 0 0,0 0 1,0 0-1,0 0 0,0-1 0,0 1 0,0 0 0,0 0 0,0 0 0,0 0 0,0 0 0,0 0 0,0 0 0,0 0 0,0 0 0,0 0 0,0 0 0,0-1 0,0 1 0,0 0 0,0 0 0,0 0 0,0 0 1,0 0-1,0 0 0,0 0 0,0 0 0,0 0 0,0 0 0,0 0 0,0-1 0,0 1 0,0 0 0,0 0 0,0 0 0,0 0 0,0 0 0,0 0 0,0 0 0,1 0 0,-1 0 0,6-8 1096,12-7 340,-13 12-1306,0 0 1,0 1-1,1-1 0,0 1 1,-1 0-1,1 1 1,0-1-1,0 1 0,0 0 1,0 1-1,0-1 1,0 1-1,0 0 0,0 1 1,0-1-1,0 1 1,0 0-1,0 1 1,8 3-1,8 3-27,-1 2-1,0 1 1,33 23-1,-18-12-62,8 3-65,1-3-1,1-1 1,2-2-1,-1-2 1,57 12-1,-25-14 4,0-2 1,121 3-1,209 20 61,-292-23-20,472 32 286,-280-26-260,303 38 803,-172-14-364,-126-4-432,165 9 6,13-56-38,-152 0-44,545 0-10,-341-13 15,-80 1 192,-370 18 63,305 9 1985,-399-7-2247,1 1 0,-1-1 0,0 0 0,0 0-1,1 0 1,-1 0 0,0 0 0,1 0 0,-1 0-1,0 0 1,0 0 0,1 0 0,-1 0-1,0 0 1,0 0 0,1 0 0,-1 0 0,0 0-1,1 0 1,-1 0 0,0-1 0,0 1 0,1 0-1,-1 0 1,0 0 0,0 0 0,1 0 0,-1-1-1,0 1 1,0 0 0,0 0 0,1-1-1,-1 1 1,0 0 0,-6-9-93,-13-5-836,-5-2 464,13 9 130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6.534"/>
    </inkml:context>
    <inkml:brush xml:id="br0">
      <inkml:brushProperty name="width" value="0.05" units="cm"/>
      <inkml:brushProperty name="height" value="0.05" units="cm"/>
    </inkml:brush>
  </inkml:definitions>
  <inkml:trace contextRef="#ctx0" brushRef="#br0">90 126 15307,'8'-8'704,"1"0"-1,-1-1 1,7-9-1,-14 16-543,0 1 1,1-1-1,-1 0 1,0 1-1,0-1 1,0 0-1,0 0 1,0 0-1,-1 0 1,1 0-1,0 0 0,-1 0 1,0 0-1,1 0 1,-1 0-1,0 0 1,0 0-1,0 0 1,0-1-1,-1 1 0,1 0 1,0 0-1,-1 0 1,0 0-1,0-2 1,0 3-64,0 0 0,0 0 0,0 0 0,1 0 0,-1 1 0,0-1 0,-1 0 0,1 0 0,0 1 0,0-1 0,0 0 0,0 1 0,0 0 0,-1-1 0,1 1 0,0 0 0,-1-1 0,1 1 0,0 0 0,0 0 0,-1 0 0,1 0 0,0 0 0,-1 0 0,1 0 0,0 1 0,0-1 0,-1 0 0,1 1 0,0-1 0,0 1 0,0-1 0,-1 1 0,-1 1 0,-3 2 21,0-1 0,1 1 0,-1 0 0,1 1 0,-7 5 0,6-3-83,0 0 0,1 1-1,0-1 1,0 1 0,0 0 0,1 1-1,0-1 1,1 1 0,-4 15-1,5-19-30,1 0 0,0 0 0,0 0-1,1 0 1,0 1 0,-1-1-1,2 0 1,-1 0 0,1 0-1,-1 0 1,1 1 0,1-1 0,-1 0-1,1-1 1,0 1 0,0 0-1,0 0 1,5 6 0,-5-9 0,0 0 0,0 0 0,0 0 0,0-1 0,0 1 0,0-1 0,0 1 0,0-1 0,1 0 0,-1 0 0,0 0 0,1 0 0,-1 0 1,1-1-1,-1 1 0,1-1 0,-1 1 0,1-1 0,0 0 0,-1 0 0,1 0 0,-1 0 0,1-1 0,0 1 0,-1-1 0,1 0 0,-1 1 0,1-1 0,2-2 0,5-1 13,-1-1 0,0 0 0,-1 0-1,1-1 1,-1 0 0,8-8-1,-1 0 20,0-1 0,-1 0 0,21-32-1,-30 41-28,-2 0 0,1-1 0,-1 1 0,0-1 0,0 0-1,0 1 1,-1-1 0,0 0 0,-1 0 0,1-1-1,-2 1 1,1 0 0,-1 0 0,0-10 0,0 16-8,0 1 1,0-1-1,0 0 0,0 0 1,0 1-1,-1-1 0,1 0 1,0 1-1,0-1 0,0 0 1,-1 1-1,1-1 0,0 0 1,-1 1-1,1-1 0,-1 0 1,1 1-1,-1-1 0,1 1 1,-1-1-1,1 1 1,-1-1-1,1 1 0,-1 0 1,0-1-1,1 1 0,-1 0 1,0-1-1,1 1 0,-1 0 1,0 0-1,1-1 0,-1 1 1,0 0-1,0 0 0,1 0 1,-1 0-1,0 0 0,1 0 1,-1 0-1,0 0 1,0 1-1,1-1 0,-1 0 1,0 0-1,1 1 0,-2-1 1,-2 2-19,1 0 0,0-1 1,0 1-1,0 0 1,0 0-1,1 1 0,-1-1 1,-3 4-1,3-1-71,0-1 0,0 0 0,1 1 0,0 0 0,-1-1 0,1 1-1,1 0 1,-1 0 0,1 0 0,0 0 0,0 0 0,0 1 0,1-1 0,0 0 0,0 0 0,0 0 0,1 1-1,1 5 1,-2-8 19,1 0 0,0 1 0,0-1 0,0 0 0,1 0 0,-1 0 0,1-1 0,-1 1 0,1 0 0,0-1 0,0 1 0,1-1 0,-1 1 0,0-1-1,1 0 1,-1 0 0,1 0 0,0 0 0,-1 0 0,1-1 0,0 1 0,0-1 0,0 0 0,0 0 0,0 0 0,1 0 0,-1-1 0,0 1 0,6-1 0,0 0-21,0-1 1,0 0 0,0 0 0,0-1 0,0 0 0,-1-1-1,14-6 1,31-11-422</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9.900"/>
    </inkml:context>
    <inkml:brush xml:id="br0">
      <inkml:brushProperty name="width" value="0.05" units="cm"/>
      <inkml:brushProperty name="height" value="0.05" units="cm"/>
    </inkml:brush>
  </inkml:definitions>
  <inkml:trace contextRef="#ctx0" brushRef="#br0">0 0 20820,'2'5'1561,"-1"1"-1209,-1-1-304,7 1-32,0-3 304,-4-3-296,-3-3-168</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8.644"/>
    </inkml:context>
    <inkml:brush xml:id="br0">
      <inkml:brushProperty name="width" value="0.05" units="cm"/>
      <inkml:brushProperty name="height" value="0.05" units="cm"/>
    </inkml:brush>
  </inkml:definitions>
  <inkml:trace contextRef="#ctx0" brushRef="#br0">1 56 15443,'0'0'45,"0"0"-1,0 0 1,0 0-1,0 0 1,0 0-1,0 1 1,0-1-1,0 0 1,0 0-1,0 0 0,1 0 1,-1 0-1,0 0 1,0 0-1,0 0 1,0 0-1,0 0 1,0 0-1,0 0 1,1 0-1,-1 0 1,0 0-1,0 0 1,0 0-1,0 0 0,0 0 1,0 0-1,0 0 1,0 0-1,1 0 1,-1 0-1,0 0 1,0 0-1,0 0 1,0 0-1,0 0 1,0 0-1,0 0 1,0 0-1,1 0 1,-1-1-1,0 1 0,0 0 1,0 0-1,0 0 1,0 0-1,0 0 1,0 0-1,0 0 1,0 0-1,0 0 1,0-1-1,0 1 1,0 0-1,0 0 1,0 0-1,6 12 658,1 39 1143,-3-1 1,-4 100-1,-2-93-1273,1-33-372,0-17-106,0-1 0,1 1 0,-1-1 0,2 1 0,-1-1 0,1 1 0,2 11 0,-3-18-87,1 0 0,-1 0 0,0 0-1,0 0 1,0 1 0,0-1 0,0 0 0,0 0 0,1 0 0,-1 0-1,0 0 1,0 0 0,0 0 0,0 0 0,1 0 0,-1 0-1,0 0 1,0 0 0,0 0 0,0 0 0,1 0 0,-1 0-1,0 0 1,0 0 0,0 0 0,0 0 0,1 0 0,-1 0-1,0 0 1,0 0 0,0 0 0,0 0 0,1 0 0,-1 0-1,0-1 1,0 1 0,0 0 0,0 0 0,0 0 0,0 0-1,1 0 1,-1 0 0,0-1 0,0 1 0,0 0 0,0 0-1,0 0 1,0 0 0,0 0 0,0-1 0,0 1 0,0 0-1,0 0 1,0 0 0,0-1 0,6-11 169,0-6-16,-2-1 1,0 1-1,2-37 1,-4-59 148,-2 99-308,-1 1 1,0 0-1,0 0 1,-1 0 0,-9-27-1,3 28-49,8 13 46,0 0-1,0 0 1,-1 1 0,1-1 0,0 0 0,0 0 0,-1 0 0,1 0-1,0 0 1,0 0 0,-1 0 0,1 1 0,0-1 0,0 0 0,0 0-1,0 0 1,-1 0 0,1 1 0,0-1 0,0 0 0,0 0 0,0 1-1,0-1 1,-1 0 0,1 0 0,0 0 0,0 1 0,0-1 0,0 0-1,0 0 1,0 1 0,-3 29-102,4-22 88,0 0 0,1-1 1,0 1-1,0-1 0,0 0 1,1 1-1,0-1 0,1 0 1,6 9-1,-9-14 17,0 0 1,1 0-1,-1 0 0,1 0 1,-1-1-1,1 1 0,0-1 0,0 1 1,0-1-1,0 0 0,0 1 1,0-1-1,0 0 0,0 0 1,0 0-1,1-1 0,-1 1 1,0-1-1,0 1 0,1-1 1,-1 0-1,1 1 0,-1-1 1,0-1-1,1 1 0,-1 0 1,0 0-1,1-1 0,-1 1 1,0-1-1,0 0 0,1 0 0,-1 0 1,0 0-1,3-2 0,1-2 24,1 0 1,-1-1-1,1 0 0,-2 0 0,1 0 0,-1-1 0,0 0 0,0 0 0,-1 0 0,1-1 0,-2 1 0,1-1 0,-1 0 0,3-15 0,-4 14-15,-12 70-127,3-29 130,2 1 0,0 36 0,5-67-7,0 0-1,1 0 0,-1 0 1,1 0-1,-1 0 0,1 0 1,0 0-1,0 0 0,0 0 1,0 0-1,0 0 0,1-1 1,-1 1-1,0 0 0,1-1 1,-1 1-1,1-1 0,0 0 1,-1 1-1,1-1 0,0 0 1,0 0-1,0 0 0,0 0 1,0 0-1,0-1 0,0 1 1,3 0-1,3 1 0,0 0 1,0-1-1,0 0 0,1 0 1,-1-1-1,11-1 1,-15 1-2,0-2 1,0 1-1,0 0 1,-1-1-1,1 0 1,0 0 0,0 0-1,-1 0 1,0 0-1,1-1 1,-1 0 0,0 1-1,0-1 1,0 0-1,0-1 1,2-4-1,7-8 36,-1-1 1,8-18-1,-17 32-33,-2 3-7,16-33 96,2 1 0,2 0-1,38-46 1,-51 70-65,-3 3 28,1 1 1,-1-1-1,1-1 0,-2 1 1,1-1-1,0 1 0,-1-1 1,4-9-1,-9 14 171,-4 5-156,-4 5-77,9-8 18,-4 4-1,3-4-11,1 1 0,0-1 0,-1 1-1,1-1 1,-1 0 0,0 0 0,1 0 0,-1 0-1,0 0 1,0 0 0,0 0 0,0 0 0,-2 0 0,18 0-6302,-6 1 5387</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9.498"/>
    </inkml:context>
    <inkml:brush xml:id="br0">
      <inkml:brushProperty name="width" value="0.05" units="cm"/>
      <inkml:brushProperty name="height" value="0.05" units="cm"/>
    </inkml:brush>
  </inkml:definitions>
  <inkml:trace contextRef="#ctx0" brushRef="#br0">262 217 18636,'0'0'89,"1"-1"1,-1 1-1,0 0 0,1-1 1,-1 1-1,0 0 0,1-1 1,-1 1-1,0 0 0,0-1 1,1 1-1,-1 0 0,0-1 1,0 1-1,0-1 0,0 1 1,0-1-1,0 1 0,1 0 1,-1-1-1,0 1 0,0-1 1,0 1-1,0-1 1,-1 1-1,1-1 0,0 1 1,0 0-1,0-1 0,0 1 1,-1-1-1,-12-8 1736,9 7-1632,1 1 0,-1 0-1,0 0 1,0 1 0,0-1 0,-7 1-1,4 1-139,0 1-1,-1 0 1,1 1-1,0 0 1,0 0-1,0 0 1,1 1-1,-1 0 1,1 1-1,0-1 1,-8 8-1,-1 2 43,1 1 0,1 0 0,-13 18 0,17-22-1,1 1 1,1 0-1,0 0 1,1 0-1,0 1 1,1 0-1,-7 25 1,12-38-90,0 1 0,0-1 0,-1 0 0,1 1 0,0-1 0,0 0 0,0 1 0,0-1 0,0 0 0,0 1 0,0-1 0,0 1 0,0-1 0,0 0 0,0 1 0,0-1 0,0 0 0,0 1 0,1-1 0,-1 0 0,0 1 0,0-1 0,0 0 0,0 1 0,1-1 0,-1 0 0,0 0 0,0 1 0,1-1 0,-1 0-1,0 0 1,0 1 0,1-1 0,-1 0 0,0 0 0,1 0 0,-1 1 0,0-1 0,1 0 0,-1 0 0,0 0 0,1 0 0,-1 0 0,0 0 0,1 0 0,-1 0 0,0 0 0,1 0 0,-1 0 0,0 0 0,1 0 0,-1 0 0,1 0 0,-1 0 0,0 0 0,1 0 0,-1 0 0,0-1 0,1 1 0,-1 0 0,0 0 0,0 0 0,1-1 0,19-12 108,-8 2-68,0-1 0,-1 0 0,-1-1 0,0 0 1,12-21-1,34-76 172,-38 69-122,-19 41-94,1 0 0,0 0 0,0 0 0,0 0 0,0 0 0,0 0 0,0 0 0,0 0 0,0 0 0,0 0 0,-1 0 0,1 0 0,0 0 0,0 0 0,0 0 0,0 0 0,0 0 0,0 0 0,0 0 0,0 0 0,-1 0 0,1 0 0,0 0 0,0 0 0,0 0 0,0 0 0,0-1 0,0 1 0,0 0 0,0 0 0,0 0 0,0 0 0,0 0 0,-1 0 0,1 0 0,0 0 0,0 0 0,0 0 0,0 0 0,0-1 0,0 1 0,0 0 0,0 0 0,0 0 0,0 0 0,0 0 0,0 0 0,0 0 0,-9 11 7,-3 20-16,1 1 0,-10 45 0,18-65 5,1 1 0,0 0 0,1-1 0,1 1 0,0 0 0,0 0 0,1 0 1,1-1-1,5 20 0,-7-31 3,0 1 1,1 0 0,-1-1-1,1 1 1,0 0-1,-1-1 1,1 1-1,0-1 1,0 1 0,0-1-1,0 0 1,0 1-1,0-1 1,1 0 0,-1 0-1,0 0 1,1 0-1,-1 0 1,1 0-1,-1 0 1,1 0 0,-1 0-1,1-1 1,-1 1-1,1-1 1,0 1-1,-1-1 1,1 0 0,0 0-1,0 1 1,-1-1-1,1 0 1,0 0-1,0-1 1,-1 1 0,1 0-1,0-1 1,-1 1-1,1-1 1,-1 1-1,1-1 1,0 0 0,1-1-1,5-2 5,0-1 0,0 0 0,-1 0-1,1-1 1,-1 0 0,-1 0 0,1-1-1,8-11 1,44-67 38,-54 77-39,30-50 51,-3-2 0,-2 0 0,23-68 0,-46 103-20,-6 24-34,-1 0 0,0 0 0,1 1 0,-1-1 0,0 0-1,0 0 1,0 0 0,1 1 0,-1-1 0,0 0 0,0 0 0,0 0 0,-1 0-1,1 1 1,0-1 0,0 0 0,0 0 0,-1 0 0,1 0 0,0 1-1,-1-1 1,1 0 0,0 1 0,-1-2 0,-1 2-1,1 0-1,0 0 1,0 0 0,-1 1-1,1-1 1,0 0 0,0 1-1,0-1 1,0 1-1,-1-1 1,1 1 0,0-1-1,0 1 1,0 0 0,0 0-1,0-1 1,-1 3 0,-19 18-14,16-17 10,-5 6 1,1 1-1,-1 0 1,2 0 0,-1 1 0,2 0 0,-10 18-1,13-20 9,0 0-1,1 0 0,1 0 0,-1 1 1,1-1-1,1 1 0,0-1 0,0 1 1,2 15-1,2 35 27,-4-40 15,2 1 0,1 0-1,0-1 1,2 1 0,12 40-1,-15-58-31,0-1 0,1 0 0,-1-1 0,1 1 0,0 0 0,0 0 0,0-1 0,0 1 0,1-1 0,-1 0 0,1 1 0,-1-1 0,1 0-1,0-1 1,0 1 0,0 0 0,0-1 0,0 0 0,0 1 0,0-1 0,0 0 0,0-1 0,1 1 0,-1-1 0,0 1 0,1-1 0,5 0 0,-4-1 11,-1 1 1,1-1 0,0 0 0,-1 0 0,1-1 0,0 1 0,-1-1-1,0 0 1,1 0 0,-1-1 0,0 1 0,0-1 0,-1 0 0,1 0-1,0 0 1,-1 0 0,0-1 0,5-5 0,-8 8-77,1 0 0,-1 1 0,0-1 0,0 0 0,1 1 0,-1-1 0,0 0 0,0 0 0,0 1 0,0-1 0,0 0 0,0 1 0,0-1 0,0 0 0,0 0 0,0 1 0,0-1 0,-1 0 0,1 1 0,0-1 0,0 0 0,-1 1 0,1-1 0,0 1 0,-1-1 0,1 0 0,-1 1 0,1-1 0,-1 1-1,1-1 1,-1 1 0,1-1 0,-1 1 0,0-1 0,-11-14-308,5-6-55</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0.413"/>
    </inkml:context>
    <inkml:brush xml:id="br0">
      <inkml:brushProperty name="width" value="0.05" units="cm"/>
      <inkml:brushProperty name="height" value="0.05" units="cm"/>
    </inkml:brush>
  </inkml:definitions>
  <inkml:trace contextRef="#ctx0" brushRef="#br0">226 116 19860,'0'-1'108,"1"-1"0,-1 1 0,0 0 0,0 0 0,0 0 0,0-1 0,0 1 0,0 0 0,0 0-1,0-1 1,0 1 0,-1 0 0,1 0 0,0 0 0,-1 0 0,1-1 0,-1 1 0,1 0 0,-1 0 0,0 0 0,1 0 0,-1 0-1,0 0 1,0 0 0,0 0 0,0 1 0,0-1 0,0 0 0,0 0 0,0 1 0,0-1 0,0 1 0,0-1 0,0 1 0,0-1-1,-2 0 1,-1 1 41,1-1 0,0 0 0,-1 1-1,1 0 1,0-1 0,-1 1 0,1 1 0,0-1-1,0 0 1,-1 1 0,1 0 0,0 0-1,-4 1 1,-1 2-91,0 1 1,1 0-1,0 0 0,0 0 0,0 1 0,1 0 0,-1 1 1,1-1-1,1 1 0,0 0 0,0 1 0,-6 11 0,-1 2-51,2 1 0,1 0-1,-9 32 1,14-42-1,1-1 0,0 1 0,1 0 0,0 0 0,1 0 0,0-1 1,1 1-1,2 18 0,-2-29-2,0 0 1,0 0 0,0-1-1,0 1 1,1 0 0,-1 0-1,0 0 1,1 0 0,-1 0-1,1 0 1,-1 0 0,1 0-1,-1-1 1,1 1 0,0 0-1,-1 0 1,1-1 0,0 1 0,0-1-1,-1 1 1,1 0 0,0-1-1,0 1 1,1 0 0,0-1 3,-1 0 1,1 0 0,-1 0-1,1 0 1,0 0 0,-1 0-1,1-1 1,-1 1 0,0-1-1,1 1 1,-1-1 0,1 1-1,-1-1 1,2-1 0,5-2 38,-1-1 0,0-1 0,0 1 0,9-11 0,3-6 181,0 0 0,-1-1 0,25-46 0,-33 50-75,-1 0 0,0 0 0,-2 0 0,0-1 0,-1 0 0,3-23 1,-8 37-115,0 0 0,-1 0 0,0 0 0,0 0 0,-1 0 1,1 0-1,-1 0 0,0 0 0,-3-8 0,3 13-75,0-1-1,1 0 0,-1 1 1,0-1-1,0 0 0,0 1 1,0-1-1,-1 1 0,1-1 1,0 1-1,0 0 0,-1 0 1,1-1-1,-1 1 0,1 0 1,-1 0-1,0 0 0,1 1 1,-1-1-1,0 0 0,0 1 1,1-1-1,-1 1 0,0-1 1,0 1-1,0 0 0,0 0 1,0 0-1,1 0 0,-1 0 1,0 0-1,0 0 0,-2 1 1,1 0-144,0 0 0,0 0 0,0 0 1,1 0-1,-1 1 0,0-1 0,1 1 1,-1 0-1,0 0 0,1 0 0,0 0 1,0 0-1,-1 0 0,-2 4 0,1 0-72,0 0 0,1 0-1,-1 1 1,1-1 0,-3 9 0,-2 13-710</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1.127"/>
    </inkml:context>
    <inkml:brush xml:id="br0">
      <inkml:brushProperty name="width" value="0.05" units="cm"/>
      <inkml:brushProperty name="height" value="0.05" units="cm"/>
    </inkml:brush>
  </inkml:definitions>
  <inkml:trace contextRef="#ctx0" brushRef="#br0">103 284 18748,'-3'0'166,"0"1"1,0 0-1,0 0 0,0 0 1,0 0-1,0 1 0,0-1 0,1 1 1,-1 0-1,0-1 0,1 1 1,-1 1-1,1-1 0,0 0 1,0 0-1,0 1 0,0-1 1,0 1-1,0 0 0,1 0 0,-1-1 1,-1 5-1,-4 10 231,0-1 1,-8 29-1,10-27-225,1-1-1,-2 27 1,5-39-134,0 0-1,1 0 1,0 0 0,0 0 0,1-1-1,-1 1 1,1 0 0,0 0-1,0 0 1,1-1 0,0 1 0,-1-1-1,6 9 1,-6-11-20,1-1 0,-1 1 0,1-1 0,-1 0 0,1 0 0,0 0 0,0 0 0,-1 0 0,1 0 0,0 0 0,0-1 0,0 1 0,0 0 0,0-1 0,0 0 0,0 1 0,0-1 0,0 0 0,0 0 0,0 0 0,0-1 0,0 1 0,0 0-1,0-1 1,0 1 0,-1-1 0,1 1 0,0-1 0,0 0 0,2-1 0,5-3 22,-1 1 0,0-1 0,0-1 0,0 1-1,7-7 1,5-8 21,-2-1 0,0 0 0,-1-1 0,-1-1 0,-1-1 0,-1 0 0,14-36 0,-22 50-66,-8 22-22,-1 3 5,3-6 3,-1 0 0,2 0 0,-1 0 0,1 0 0,3 14 0,-4-22 18,0 1 0,1-1 0,-1 1 0,1-1 0,-1 1 0,1-1 0,-1 0 0,1 1 0,0-1 0,0 0 0,0 1 0,0-1 0,0 0 0,0 0 0,0 0 0,0 0 0,0 0 0,0 0 0,1 0 1,-1 0-1,0-1 0,1 1 0,-1 0 0,1-1 0,-1 1 0,1-1 0,-1 1 0,1-1 0,-1 0 0,1 0 0,-1 1 0,1-1 0,-1 0 0,1 0 0,-1-1 0,1 1 0,-1 0 0,1-1 0,-1 1 0,4-2 0,2-1 3,1 0 0,-1-1 0,1 0 0,-1-1 0,0 0 0,-1 0 0,1 0 0,7-9 1,45-54 121,-51 59-99,21-28 168,35-60-1,-51 74-97,0-1-1,-2 0 1,-1-1-1,7-27 1,-14 32-23,-3 20-71,0 0 0,0 0-1,0 0 1,0 0 0,0-1 0,0 1 0,0 0 0,0 0 0,0 0-1,0-1 1,0 1 0,0 0 0,0 0 0,0 0 0,0 0-1,0-1 1,0 1 0,-1 0 0,1 0 0,0 0 0,0 0 0,0-1-1,0 1 1,0 0 0,0 0 0,-1 0 0,1 0 0,0 0 0,0 0-1,0 0 1,0-1 0,-1 1 0,1 0 0,0 0 0,0 0-1,0 0 1,0 0 0,-1 0 0,1 0 0,-2 1-2,1 0 1,-1 0-1,1 0 1,0 1-1,-1-1 1,1 0-1,0 1 1,0-1-1,0 1 1,0-1-1,0 1 1,0 0-1,0-1 1,-1 4-1,-11 25-16,1 2 0,2 0-1,1 0 1,-8 57 0,11-45 22,3 0 0,1 1 0,5 47 0,-3-86-3,1 3-1,-1 1 0,1-1 0,1 0 0,0 0-1,0 0 1,0 0 0,7 14 0,-5-20-59,-2-11-5,-3-15-63,-3-3-22,-1 0-1,-1 1 1,-16-42-1,-40-70-134,43 104 412,45 46 210,-15-8-590,-1 0 0,1-1 0,0-1 0,0 0 0,0 0 0,0-1 0,1-1 0,-1 0 0,0 0 1,1-1-1,20-2 0,16-3-364</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1.551"/>
    </inkml:context>
    <inkml:brush xml:id="br0">
      <inkml:brushProperty name="width" value="0.05" units="cm"/>
      <inkml:brushProperty name="height" value="0.05" units="cm"/>
    </inkml:brush>
  </inkml:definitions>
  <inkml:trace contextRef="#ctx0" brushRef="#br0">103 0 18372,'-18'38'919,"1"1"1,3 0-1,1 1 0,2 1 0,1 0 1,3 0-1,1 0 0,0 45 1,7-66-630,0-1 1,6 26-1,-6-36-50,0-40-238,1 0 1,1 0 0,2 0 0,14-48 0,-13 59-55,1 0 1,1 0 0,1 1 0,1 0-1,0 0 1,2 1 0,21-27 0,-31 42 45,0 1 0,0-1 1,0 1-1,1 0 0,-1 0 1,1 0-1,-1 0 0,1 1 1,0-1-1,-1 1 0,1-1 1,0 1-1,0 0 0,0 0 1,0 0-1,0 1 0,0-1 1,0 1-1,0-1 0,4 1 1,-3 1 3,0 0 0,-1 0 0,1 0 0,-1 0 1,1 1-1,-1-1 0,1 1 0,-1 0 0,0 0 1,0 0-1,0 1 0,0-1 0,0 1 0,-1-1 1,1 1-1,2 4 0,-2-4 1,-1 0-1,0 0 1,0 0-1,0 1 1,0-1 0,0 1-1,-1-1 1,0 1-1,1-1 1,-2 1-1,1 0 1,0 0 0,-1-1-1,1 1 1,-1 0-1,0 0 1,0 0-1,-1 4 1,0-3 19,-1-1 0,1 0 0,-1 0 0,0 1 0,0-1 0,0 0 0,0 0 0,-1-1 0,1 1 0,-1-1 0,0 1 0,-1-1 0,1 0 0,0 0 1,-5 3-1,-2 1 22,0-1 1,0 0 0,-1-1 0,0 0 0,0 0 0,0-1-1,-1-1 1,0 0 0,1-1 0,-1 0 0,0 0-1,-15-1 1,25-1-94,1 0-1,0 1 0,0-1 0,0 0 1,0-1-1,0 1 0,-1 0 1,1 0-1,0 0 0,0-1 1,0 1-1,0 0 0,0-1 0,0 1 1,0-1-1,0 0 0,0 1 1,0-1-1,0 0 0,0 1 0,0-1 1,1 0-1,-1 0 0,0 0 1,0-1-1,0 1-63,1 0 0,0 0 0,0-1 0,0 1 0,0 0 0,0-1 0,0 1 0,0 0 0,1 0 0,-1 0 0,0-1 1,1 1-1,-1 0 0,1 0 0,-1 0 0,1 0 0,0 0 0,-1 0 0,1 0 0,0 0 0,0 0 0,1-2 0,6-5-403,0 0 0,17-12 1,-22 18 410,27-21-983</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2.184"/>
    </inkml:context>
    <inkml:brush xml:id="br0">
      <inkml:brushProperty name="width" value="0.05" units="cm"/>
      <inkml:brushProperty name="height" value="0.05" units="cm"/>
    </inkml:brush>
  </inkml:definitions>
  <inkml:trace contextRef="#ctx0" brushRef="#br0">1 327 15507,'1'-1'196,"0"0"0,1 0-1,-1 1 1,1-1 0,-1 1 0,1-1-1,-1 1 1,1 0 0,-1-1 0,1 1-1,-1 0 1,1 0 0,-1 0-1,1 0 1,0 0 0,2 1 0,-3 0-29,-1 0 1,1 0 0,-1 0-1,1 0 1,0 0 0,-1 0-1,0 0 1,1 0 0,-1 1-1,0-1 1,1 0 0,-1 0-1,0 0 1,0 0 0,0 1-1,0-1 1,0 0 0,0 0-1,-1 0 1,1 0 0,-1 3-1,0 5 87,0 0-1,1 0 0,0 0 0,1 0 0,0 0 0,0 0 0,5 16 0,-6-23-197,1-1 1,0 1-1,0 0 0,0 0 0,0 0 0,0 0 0,0-1 1,0 1-1,0-1 0,1 1 0,-1-1 0,1 1 0,-1-1 1,1 0-1,0 1 0,2 0 0,-2-1-35,0-1 1,1 1-1,-1-1 0,0 1 0,0-1 1,1 0-1,-1 0 0,0 0 0,0-1 1,0 1-1,1 0 0,-1-1 0,0 1 1,0-1-1,0 0 0,0 0 0,0 0 1,4-2-1,72-51-276,-77 53 250,-1 1-1,0 0 1,1 0 0,-1 0-1,0 0 1,1 0 0,-1 0-1,0 0 1,1 0 0,-1 0-1,1 0 1,-1 0 0,0 0-1,1 0 1,-1 0-1,0 1 1,1-1 0,-1 0-1,0 0 1,0 0 0,1 0-1,-1 1 1,0-1 0,1 0-1,-1 0 1,0 0 0,0 1-1,1-1 1,-1 0-1,0 1 1,0-1 0,0 0-1,0 0 1,1 1 0,-1-1-1,0 0 1,0 1 0,0-1-1,0 0 1,0 1 0,0-1-1,0 0 1,0 1-1,4 20-47,-4-17 26,1 0 32,-1 0-1,1-1 1,0 1 0,0-1-1,1 1 1,-1-1 0,1 0-1,-1 1 1,1-1 0,0 0-1,0 0 1,3 3 0,-3-5 8,-1 1 0,1-1 0,0 0 1,0 0-1,0 0 0,0 0 0,0 0 0,0 0 0,0 0 1,0-1-1,0 1 0,0-1 0,0 1 0,0-1 1,0 0-1,0 0 0,1 0 0,-1 0 0,0 0 1,0 0-1,0-1 0,3 0 0,6-2 33,0-1 1,-1-1-1,0 1 0,0-2 0,0 1 1,0-1-1,8-8 0,61-53 236,-51 40-124,-2-1 0,46-61-1,-57 66-69,0-1 0,-2 0 0,0 0 0,17-52-1,-29 71-68,1 1-3,-1 1 0,0-1-1,0 0 1,0 0 0,0 0 0,-1 1 0,1-1 0,-1 0 0,0 0 0,0 0 0,-2-5 0,2 9-15,0-1 1,0 1 0,0-1-1,0 1 1,0 0-1,0-1 1,0 1 0,0-1-1,-1 1 1,1 0-1,0-1 1,0 1 0,0 0-1,-1-1 1,1 1-1,0 0 1,-1-1 0,1 1-1,0 0 1,0 0-1,-1-1 1,1 1 0,-1 0-1,1 0 1,0 0-1,-1-1 1,1 1 0,0 0-1,-1 0 1,1 0-1,-1 0 1,1 0 0,0 0-1,-1 0 1,1 0-1,-1 0 1,1 0 0,0 0-1,-1 0 1,1 0-1,-1 0 1,1 0 0,0 1-1,-1-1 1,1 0-1,-1 0 1,1 0 0,0 1-1,-1-1 1,1 0-1,0 0 1,0 1 0,-1-1-1,-17 21 37,10-3-11,0-1 0,1 1 1,1 1-1,1-1 0,1 1 0,0 0 0,1 0 1,-1 36-1,5-21 6,0 0 0,2-1 0,1 1 0,12 41 1,-9-49-166,0 0 1,2 0 0,17 34-1,-94-174-2004,41 74 2019,-75-121 969,99 156-723,1 0 0,-1-1 1,1 1-1,0-1 0,-2-12 0,3 17-91,1 0-1,0-1 0,0 1 0,0-1 0,0 1 0,0-1 0,0 1 1,1-1-1,-1 1 0,0 0 0,1-1 0,-1 1 0,1-1 0,0 1 0,-1 0 1,1 0-1,0-1 0,0 1 0,0 0 0,-1 0 0,1 0 0,1 0 0,-1 0 1,0 0-1,0 0 0,0 0 0,0 0 0,1 1 0,1-2 0,4-1 64,0 1 0,1 0 0,-1 0-1,0 1 1,1 0 0,14-1 0,51 5 1,-47-1-195,31 1-475,116 3-640,-126-10 776</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20.417"/>
    </inkml:context>
    <inkml:brush xml:id="br0">
      <inkml:brushProperty name="width" value="0.05" units="cm"/>
      <inkml:brushProperty name="height" value="0.05" units="cm"/>
    </inkml:brush>
  </inkml:definitions>
  <inkml:trace contextRef="#ctx0" brushRef="#br0">66 120 14275,'-8'0'680,"4"0"-370,0 1 0,0-1 0,0-1 0,-1 1 0,1 0 0,0-1 0,0 0 1,0 0-1,0 0 0,0 0 0,-5-4 0,8 5-260,1 0 1,0 0-1,0 0 1,0 0-1,0 0 0,-1 0 1,1 0-1,0-1 0,0 1 1,0 0-1,0 0 1,0 0-1,-1 0 0,1 0 1,0-1-1,0 1 1,0 0-1,0 0 0,0 0 1,0-1-1,0 1 1,0 0-1,0 0 0,0 0 1,0 0-1,0-1 1,0 1-1,0 0 0,0 0 1,0 0-1,0-1 0,0 1 1,0 0-1,0 0 1,0 0-1,0-1 0,0 1 1,0 0-1,0 0 1,0 0-1,1 0 0,-1-1 1,10-4 1104,13 0-314,-23 5-840,114-19 966,265-35-98,-264 42-1054,148 5 1,-248 7 130,-7 0 9,-1 0 0,0 0 0,1 1 0,-1 0 0,1 0 0,-1 0 0,0 1-1,0 1 1,10 3 0,-16-5 39,-1-1-1,1 0 0,0 0 0,-1 1 0,1-1 0,0 1 0,-1-1 0,1 1 1,-1-1-1,1 1 0,-1-1 0,1 1 0,-1-1 0,1 1 0,-1 0 1,0-1-1,1 1 0,-1 0 0,0-1 0,0 1 0,1 0 0,-1-1 0,0 1 1,0 0-1,0 0 0,0-1 0,0 1 0,0 0 0,0 0 0,0-1 0,0 1 1,0 0-1,0-1 0,-1 1 0,1 0 0,0-1 0,0 1 0,-1 0 1,1-1-1,0 1 0,-1 0 0,1-1 0,-1 1 0,1-1 0,-1 1 0,1-1 1,-1 1-1,1-1 0,-1 1 0,0-1 0,0 1 0,-5 4-22,0-1-1,0 0 0,0 0 1,-7 3-1,-30 12 12,-1-2-1,0-2 1,-1-2-1,0-1 1,-87 9 0,-236-3 187,356-18-161,-30 2 31,27-1-21,1 0 0,0-1 1,-1 0-1,1-1 0,0-1 0,-15-3 0,28 5-19,1-1-1,-1 1 0,0 0 0,1 0 1,-1 0-1,1 0 0,-1-1 1,1 1-1,-1 0 0,0 0 0,1-1 1,-1 1-1,1 0 0,-1-1 0,1 1 1,0-1-1,-1 1 0,1-1 0,-1 1 1,1-1-1,0 1 0,-1-1 1,1 1-1,0-1 0,0 1 0,-1-1 1,1 1-1,0-1 0,0 0 0,0 1 1,0-1-1,0 1 0,0-1 0,0 0 1,0 1-1,0-1 0,0 1 1,0-1-1,0 0 0,0 1 0,0-1 1,1 1-1,-1-1 0,0 0 0,0 1 1,1-1-1,-1 1 0,0-1 0,1 1 1,-1-1-1,1 1 0,-1 0 1,0-1-1,1 1 0,-1-1 0,2 0 1,2-2-73,0-1 1,0 0 0,1 1-1,0 0 1,4-3 0,8-1-276,-1 1 0,1 0 0,1 1 0,-1 1 0,34-4 0,-33 6 210,21-4-360</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21.041"/>
    </inkml:context>
    <inkml:brush xml:id="br0">
      <inkml:brushProperty name="width" value="0.05" units="cm"/>
      <inkml:brushProperty name="height" value="0.05" units="cm"/>
    </inkml:brush>
  </inkml:definitions>
  <inkml:trace contextRef="#ctx0" brushRef="#br0">19 141 13803,'-4'1'607,"-9"1"1488,11 0-893,9-1-4,17 0-513,1-1-1,-1-1 0,28-4 0,74-18-205,-60 10-242,121-18-133,1 8-1,218 2 1,-332 27-100,-38-2 33,-32-4-27,1 0 0,0-1 0,-1 0 0,1 0 0,-1 0 0,1 0 0,-1-1 0,1 1 1,-1-1-1,0 0 0,0-1 0,5-2 0,-5 2-5,1 0 1,0 0 0,1 1-1,-1 0 1,0 0 0,1 0 0,8-1-1,-14 3-5,0 0 1,0 0-1,1 0 0,-1 0 0,0-1 0,1 1 1,-1 0-1,0 0 0,1 0 0,-1 0 0,0 1 0,0-1 1,1 0-1,-1 0 0,0 0 0,1 0 0,-1 0 1,0 0-1,0 0 0,1 0 0,-1 1 0,0-1 0,0 0 1,1 0-1,-1 0 0,0 1 0,0-1 0,1 0 1,-1 0-1,0 0 0,0 1 0,0-1 0,0 0 1,0 1-1,1-1 0,-1 0 0,0 1 0,-4 12-40,2-11-48,1 0 0,-1 0 0,1 0 0,-1 0 0,1 0 0,-1 0 0,0 0 0,0-1 0,0 1 0,-3 1 0,-11-4-308,9-4 136</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6.253"/>
    </inkml:context>
    <inkml:brush xml:id="br0">
      <inkml:brushProperty name="width" value="0.05" units="cm"/>
      <inkml:brushProperty name="height" value="0.05" units="cm"/>
    </inkml:brush>
  </inkml:definitions>
  <inkml:trace contextRef="#ctx0" brushRef="#br0">128 27 14059,'-6'-27'2959,"5"43"-2239,-13 590 1952,13-290-2458,0-280-134,0-16 95,0 1 0,2 0 0,0-1 0,8 40 0,-8-57-139,1 0 1,-1-1-1,1 1 0,0-1 0,0 1 0,0-1 0,0 0 1,0 1-1,1-1 0,2 2 0,28 18 24,-27-20-58,-1 1 1,1-1 0,0 0-1,0-1 1,0 0 0,0 0-1,0 0 1,1 0 0,6-1-1,60-5 57,-52 3-39,120-5 95,-87 7-114,-1-3 1,58-11-1,-77 7 4,149-27 62,-92 16-74,93-31 1,-11 1 3,-109 34 14,1 3 1,0 2 0,70 0-1,71-2-22,211-39 0,-271 33 22,262 4 1,149 43 1,-439-22-27,113 15 11,22 1 22,-196-20-21,-1 2-1,1 2 0,-2 3 0,56 18 0,-78-18 7,65 11 0,-84-19-3,0-2 0,0 0 0,0-1 0,0 0 0,0-1 0,0-1 0,22-5 0,-9 0-1,-27 7 0,1 0 0,-1 0 0,0 0 0,0 0 0,1 0 0,-1-1 0,0 1 0,1 0 0,-1 0 0,0 0 0,0-1 0,1 1 0,-1 0 0,0 0 0,0-1 0,0 1 0,1 0 0,-1-1 0,0 1 0,0 0 0,0-1 0,0 1 0,0 0 0,0-1 0,0 1 0,0 0 0,0-1 0,0 1 0,0 0 0,0-1 0,0 1 0,0 0 0,0-1 0,0 1 0,0 0 0,0 0 0,0-1 0,0 1 0,0 0 0,0-1 0,-1 1 0,1 0 0,0-1 0,0 1 0,0 0 1,-1 0-1,1-1 0,0 1 0,0 0 0,-1-1 0,-13-7-8,13 7 4,-21-14-259,1 0 1,1-2-1,0 0 0,1-1 0,2-2 0,-20-25 1,0-6-47,-43-81 1,68 108 260,0 0 1,2-1 0,-11-43-1,-10-79-25,18 75 152,12 68-75,0 0 1,-1 0-1,1 0 1,-1 0 0,0 0-1,0 1 1,0-1-1,-1 1 1,1-1-1,-1 1 1,1 0 0,-1 0-1,0 0 1,-1 0-1,1 1 1,0-1 0,-1 1-1,1 0 1,-7-3-1,-6-2-7,-1 1-1,0 0 0,-25-4 0,0-1-2,-84-29-317,-3 7-1,-235-31 0,-632 21 67,224 73 420,-465-27 394,1111-11-516,-195-7-423,318 15 283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7"/>
    </inkml:context>
    <inkml:brush xml:id="br0">
      <inkml:brushProperty name="width" value="0.05" units="cm"/>
      <inkml:brushProperty name="height" value="0.05" units="cm"/>
    </inkml:brush>
  </inkml:definitions>
  <inkml:trace contextRef="#ctx0" brushRef="#br0">231 20 18260,'-13'3'524,"0"0"0,1 1 0,0 0 0,-1 1 1,1 1-1,1 0 0,-1 0 0,1 1 0,1 1 0,-1 0 0,1 0 0,-13 15 1,16-16-390,0 1 0,1 0 1,0 0-1,0 1 1,1 0-1,0 0 0,0 0 1,1 1-1,1-1 0,-1 1 1,2 0-1,-1 0 1,1 0-1,1 1 0,0-1 1,0 12-1,1-19-124,0 0-1,0 0 1,1 0-1,-1 0 0,0 0 1,1 0-1,0 0 1,0 0-1,0 0 1,0 0-1,0 0 1,1-1-1,-1 1 1,1 0-1,0-1 1,-1 0-1,1 1 0,0-1 1,0 0-1,1 0 1,-1 0-1,0 0 1,1 0-1,0 0 1,-1-1-1,1 0 1,0 1-1,5 1 1,-4-2-10,1-1 0,0 1 0,0-1 0,0 0 1,0 0-1,-1 0 0,1-1 0,0 0 1,0 0-1,0 0 0,-1-1 0,1 1 0,-1-1 1,1 0-1,-1 0 0,0-1 0,7-4 1,5-5-3,-1 0 1,0-2 0,0 0 0,-1 0 0,18-26 0,-24 29 6,-1 0 1,0 0-1,-1-1 1,0 0-1,0 0 1,-2-1-1,1 1 1,-2-1-1,4-18 1,-6 28-2,-1-1 1,0 0 0,0 0 0,0 1-1,0-1 1,0 0 0,-1 0 0,0 1 0,1-1-1,-1 0 1,-1 1 0,1-1 0,0 1-1,-1-1 1,0 1 0,-4-6 0,4 7-1,0 0 0,0 0 1,0 1-1,0-1 1,-1 1-1,1-1 0,-1 1 1,1 0-1,-1 0 0,1 0 1,-1 0-1,0 0 0,1 0 1,-1 1-1,0 0 0,0-1 1,1 1-1,-1 0 1,0 0-1,0 1 0,1-1 1,-6 2-1,2-1-28,0 0 0,1 1 0,0 0 0,-1 0 0,1 0 0,0 1 0,0-1 0,0 1 0,0 0 0,1 1 0,-1-1 0,1 1 0,0 0-1,0 0 1,0 1 0,1-1 0,-1 1 0,1-1 0,0 1 0,1 0 0,-5 10 0,7-14-35,-1 0 0,1-1 0,-1 1 0,1 0 0,0 0 0,0 0 0,-1 0 0,1 0 0,0 0 0,0-1 0,0 1 0,0 0 0,0 0 0,0 0 0,0 0 0,1 0 0,-1 0 0,0 0 0,0-1 0,1 1 0,-1 0 0,0 0 0,1 0 0,-1 0 0,1-1 0,-1 1 0,1 0 0,-1-1 0,1 1 0,0 0 0,-1-1 0,1 1 0,0 0 0,-1-1 0,1 1 0,0-1 0,0 0 0,0 1 0,-1-1 0,1 0 0,0 1 0,0-1 0,0 0 0,0 0 0,0 0 0,0 0 0,-1 0 0,1 0 0,2 0 0,4 0-219,1-1 0,-1 0 0,0 0 1,13-4-1,-17 4 267,36-9-882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8.759"/>
    </inkml:context>
    <inkml:brush xml:id="br0">
      <inkml:brushProperty name="width" value="0.05" units="cm"/>
      <inkml:brushProperty name="height" value="0.05" units="cm"/>
    </inkml:brush>
  </inkml:definitions>
  <inkml:trace contextRef="#ctx0" brushRef="#br0">1 30 12883,'9'-16'2361,"-9"16"-2313,0 0 0,0 0-1,0 0 1,0 0 0,0 0 0,0-1 0,1 1-1,-1 0 1,0 0 0,0 0 0,0 0 0,0 0 0,0 0-1,0 0 1,1 0 0,-1 0 0,0 0 0,0 0-1,0 0 1,0 0 0,0 0 0,1 0 0,-1 0 0,0 0-1,0 0 1,0 1 0,0-1 0,0 0 0,0 0-1,0 0 1,1 0 0,-1 0 0,0 0 0,0 0 0,0 0-1,0 0 1,0 0 0,0 1 0,0-1 0,0 0-1,0 0 1,0 0 0,1 0 0,-1 0 0,0 0 0,0 1-1,0-1 1,0 0 0,0 0 0,0 0 0,0 0-1,2 33 1755,-10 293-544,0 2-1170,7-241-64,3 130 30,-2-212-50,1 1-1,-1 0 0,1 0 0,0-1 0,0 1 0,1-1 0,0 1 0,4 8 0,-5-12 5,1 1 1,-1-1-1,1-1 1,-1 1-1,1 0 0,0 0 1,0-1-1,0 1 1,0-1-1,0 1 1,0-1-1,0 0 1,0 0-1,0 0 0,1 0 1,-1 0-1,1 0 1,-1-1-1,0 1 1,1-1-1,-1 0 0,5 1 1,101-5 371,-76 1-319,0 2-1,49 4 0,-33 5-60,-24-4-20,41 3 0,-58-7 17,1 0 1,-1-1 0,0 0 0,1 0 0,-1 0 0,0-1 0,0 0 0,0 0 0,0-1-1,6-3 1,6-6 23,0-1-1,-2 0 1,24-23-1,17-13 85,-56 47-99,-1 0-1,1 0 1,-1 0 0,0 0-1,1 0 1,-1 0-1,0 0 1,0 0 0,0-1-1,-1 1 1,2-4 0,5-34 20,-4 24-16,9-39 4,3-9-161,-3-1 1,6-127 0,-17 106 6,-2-92 105,-1 143 67,-2 0-1,-1 1 1,-10-35 0,15 68-32,-2-6 23,0 0 1,0 0 0,0 0 0,-1 1-1,0-1 1,0 1 0,-1-1-1,-5-6 1,9 13-41,0 0 0,0 0 0,0 0 1,-1 0-1,1 0 0,0 0 0,0 0 0,0 0 0,-1 0 1,1 0-1,0 0 0,0 0 0,0 0 0,-1 0 0,1 0 1,0 0-1,0 0 0,0 0 0,-1 0 0,1 0 0,0 0 0,0 0 1,0 0-1,0 1 0,-1-1 0,1 0 0,0 0 0,0 0 1,0 0-1,0 0 0,0 0 0,-1 1 0,1-1 0,0 0 1,0 0-1,0 0 0,0 0 0,0 1 0,0-1 0,0 0 0,0 0 1,0 0-1,0 1 0,0-1 0,0 0 0,0 0 0,0 0 1,0 1-1,0-1 0,0 0 0,0 1 0,-2 9-371,3-3 162,2-3-66</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9.782"/>
    </inkml:context>
    <inkml:brush xml:id="br0">
      <inkml:brushProperty name="width" value="0.05" units="cm"/>
      <inkml:brushProperty name="height" value="0.05" units="cm"/>
    </inkml:brush>
  </inkml:definitions>
  <inkml:trace contextRef="#ctx0" brushRef="#br0">0 62 8066,'5'-12'-600,"2"-4"600,4 0 8,1-1 728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0.809"/>
    </inkml:context>
    <inkml:brush xml:id="br0">
      <inkml:brushProperty name="width" value="0.05" units="cm"/>
      <inkml:brushProperty name="height" value="0.05" units="cm"/>
    </inkml:brush>
  </inkml:definitions>
  <inkml:trace contextRef="#ctx0" brushRef="#br0">529 60 12387,'1'-2'156,"-1"0"1,1 0 0,-1-1-1,0 1 1,0 0 0,0 0-1,0 0 1,0-1 0,0 1-1,0 0 1,-1 0 0,1 0 0,-1 0-1,0 0 1,1-1 0,-1 1-1,0 1 1,0-1 0,-2-2-1,1 2 22,0 0 0,0 1 0,0-1 0,-1 1 0,1 0 0,0 0 0,-1 0 0,1 0 0,-1 0 1,1 0-1,-1 1 0,0-1 0,1 1 0,-1 0 0,1 0 0,-4 0 0,-12-1 236,0 2 0,0 0 0,0 1 1,0 1-1,0 0 0,0 1 0,-28 12 0,34-11-283,-1 1-1,1 0 0,0 1 1,0 0-1,0 1 1,1 1-1,1-1 0,-1 2 1,2-1-1,-15 18 0,11-7-72,1 0 0,1 1 0,0 0 0,2 0 0,-13 44 0,-19 115-7,34-143-38,-26 157 197,28-148-147,1 0-1,4 57 1,2-86-57,0 0 1,1-1-1,1 1 1,0-1-1,1 1 1,1-1-1,1-1 1,0 1-1,1-1 1,13 19-1,-8-16 8,0-1 0,2-1 0,-1 0 0,2-1 1,0 0-1,1-2 0,31 21 0,-43-31-4,0 0-1,0-1 1,1 1 0,-1-1 0,1 0 0,-1 0-1,1-1 1,-1 0 0,1 0 0,0 0 0,0 0-1,0-1 1,-1 0 0,1 0 0,10-3-1,-9 2-3,-1-1 0,0-1 0,0 1-1,0-1 1,0 0 0,0-1-1,0 1 1,-1-1 0,0 0-1,1 0 1,-2-1 0,1 0-1,6-7 1,6-11 14,-1 0-1,-1-1 1,-1-1 0,19-47 0,31-111-30,-52 142 27,-2 0 0,-1-1-1,-3 0 1,-1 0-1,-1-73 1,-6 81-5,-2 0 0,-1 0 0,-1 0 0,-2 1-1,-1-1 1,-2 2 0,-23-49 0,15 46-632,10 18-285,-12-28 0,18 33 428</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2.918"/>
    </inkml:context>
    <inkml:brush xml:id="br0">
      <inkml:brushProperty name="width" value="0.05" units="cm"/>
      <inkml:brushProperty name="height" value="0.05" units="cm"/>
    </inkml:brush>
  </inkml:definitions>
  <inkml:trace contextRef="#ctx0" brushRef="#br0">271 149 13043,'8'-19'1146,"8"-29"1,-14 44-903,-1-1 0,0 1-1,0-1 1,-1 1 0,1-1 0,-1 1 0,0-1-1,0 0 1,0 1 0,-1-1 0,0 1 0,-2-10-1,2 13-175,1 1 0,-1-1 0,0 0 0,1 0 0,-1 0 0,0 0 0,1 0-1,-1 1 1,0-1 0,0 0 0,0 1 0,0-1 0,0 1 0,0-1 0,0 1 0,0-1-1,0 1 1,0 0 0,0-1 0,0 1 0,0 0 0,0 0 0,0 0 0,-1 0 0,1 0-1,0 0 1,0 0 0,0 0 0,0 0 0,0 0 0,0 1 0,0-1 0,0 0 0,0 1 0,-1 0-1,-3 1 62,0 0-1,0 1 1,1-1-1,-1 1 1,1 0-1,-6 6 1,-4 5-20,0 1 0,1 0 1,1 1-1,1 1 1,-17 32-1,7-5-50,-19 58-1,23-52-17,2 1-1,3 0 0,2 1 1,3 1-1,1-1 0,3 1 1,6 80-1,-2-115-33,2 0 1,0 0-1,1 0 1,0 0-1,2-1 1,12 27-1,-15-38-5,0 0 1,1-1-1,0 1 0,0-1 0,0 1 1,1-1-1,0-1 0,10 9 0,-11-10 1,0-1 0,0 1 0,0-1 0,1 0 0,-1-1 0,1 1 0,-1-1 0,1 0 0,0 0 1,-1 0-1,1-1 0,0 1 0,9-2 0,-6 0 12,-1 0 1,1-1 0,-1 0 0,1 0-1,-1-1 1,0 0 0,0 0 0,0-1-1,-1 0 1,1 0 0,-1-1 0,0 0-1,11-10 1,0-3 59,-1 0 0,-1-1 0,15-25 0,-9 8 95,-1 0 0,-2-2 0,-1-1 0,-2 0 0,-2 0 0,-2-2 0,-1 1 0,-2-1-1,-3-1 1,2-49 0,-6 71-47,-1-1 0,-3-20 0,2 34-141,0 1 1,0 0 0,-1 0-1,0 0 1,0 0 0,-1 0-1,1 0 1,-1 0 0,0 1-1,-6-9 1,7 13-64,0-1-1,0 0 1,1 1 0,-1-1 0,0 1 0,0-1-1,-1 1 1,1 0 0,0 0 0,0 0 0,-1 0-1,1 1 1,0-1 0,-4 0 0,-14-5-528,11 2 166</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3.850"/>
    </inkml:context>
    <inkml:brush xml:id="br0">
      <inkml:brushProperty name="width" value="0.05" units="cm"/>
      <inkml:brushProperty name="height" value="0.05" units="cm"/>
    </inkml:brush>
  </inkml:definitions>
  <inkml:trace contextRef="#ctx0" brushRef="#br0">357 80 12123,'0'-1'68,"-1"0"0,0-1 0,0 1 0,0 0 0,0 0 0,-1 0 0,1 0 1,0 0-1,0 0 0,-1 0 0,1 0 0,0 0 0,-1 0 0,1 1 1,-1-1-1,1 1 0,-1-1 0,1 1 0,-1 0 0,1-1 0,-1 1 0,0 0 1,1 0-1,-1 0 0,1 0 0,-1 0 0,0 0 0,1 1 0,-1-1 0,1 1 1,-1-1-1,1 1 0,-1-1 0,-1 2 0,-4 1 81,0 0 0,0 1 0,1 0 0,0 0 0,0 0 0,-7 7 0,-3 5 103,0 1 0,2 1 1,0 0-1,-16 29 0,-40 86 553,57-106-657,-2 2 17,2 1 1,2 1-1,1 0 0,1 0 1,1 1-1,-5 48 0,12-59-98,0 1 0,1 0-1,1 0 1,2-1 0,0 1-1,1-1 1,1 0 0,1 0 0,0 0-1,17 33 1,-14-37-42,1 0 0,0 0 0,1-1 1,1-1-1,0 0 0,1 0 0,1-1 0,0-1 0,1 0 1,28 17-1,-33-23 0,0-1 1,1-1-1,0 0 1,0-1-1,1 0 1,-1 0-1,1-1 1,0-1-1,0 0 1,0-1-1,0 0 1,0 0-1,0-2 1,0 1-1,0-1 1,0-1-1,0-1 1,16-4-1,-13 1 56,0-1-1,0 0 1,-1-1-1,-1-1 0,1 0 1,-1-1-1,-1 0 1,0-1-1,0 0 0,-1-1 1,11-15-1,-3 0 104,0 0 0,-2-2 0,-1 0 0,19-46 0,-21 38 5,-2 0 1,-2-1-1,-1 0 0,6-66 1,-13 72-124,-1-1 1,-1 1 0,-2-1 0,-1 1 0,-2 0 0,-9-34 0,8 45-106,-1 1 0,-1 0 0,-1 0-1,-1 1 1,0 0 0,-2 1 0,-22-28 0,26 36-71,0 1 0,-1-1 0,0 2 0,-1-1 0,0 2 1,0-1-1,-1 1 0,0 1 0,0 0 0,-1 0 0,1 1 0,-1 1 0,0 0 0,-16-3 0,-3 4-247</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0.820"/>
    </inkml:context>
    <inkml:brush xml:id="br0">
      <inkml:brushProperty name="width" value="0.05" units="cm"/>
      <inkml:brushProperty name="height" value="0.05" units="cm"/>
    </inkml:brush>
  </inkml:definitions>
  <inkml:trace contextRef="#ctx0" brushRef="#br0">0 157 12275,'2'-2'303,"0"1"0,-1 0 0,1-1 0,0 1 0,0 0 0,0 0 0,0 0 0,0 1 0,1-1 0,-1 0 0,0 1 0,0 0 0,0-1 0,0 1 0,1 0 0,-1 0 0,0 0 0,0 0 0,1 1 0,-1-1 0,0 1 0,0-1 0,0 1 0,0 0 0,0-1 0,3 3 0,7 1-199,1-1 53,-1 0-1,1 0 0,0-2 0,0 1 0,0-2 1,0 0-1,-1 0 0,15-3 0,106-24 210,-82 14-211,63-10-12,121-7 0,119 12-108,57-7-48,-40 2 72,-346 20-93,-24 2-303,-15 1-328,-75 6-1095,50 0 1226</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1.254"/>
    </inkml:context>
    <inkml:brush xml:id="br0">
      <inkml:brushProperty name="width" value="0.05" units="cm"/>
      <inkml:brushProperty name="height" value="0.05" units="cm"/>
    </inkml:brush>
  </inkml:definitions>
  <inkml:trace contextRef="#ctx0" brushRef="#br0">251 101 11434,'5'-20'694,"10"-26"-38,-14 43-563,0 1 0,0-1 0,0 1 0,0 0 0,1-1 0,-1 1 0,1 0 0,0 0 0,0 0 0,-1 0 0,1 1 0,0-1 0,1 0 0,2-1 0,-4 2-53,0 1 0,-1 0 0,1 0 0,0 0-1,0 0 1,-1 0 0,1 0 0,0 0 0,-1 0 0,1 0 0,0 0 0,-1 0 0,1 0-1,0 0 1,-1 0 0,1 1 0,0-1 0,-1 0 0,1 0 0,0 1 0,-1-1 0,1 1-1,-1-1 1,1 0 0,-1 1 0,1-1 0,-1 1 0,1 0 0,-1-1 0,1 1 0,-1-1-1,0 1 1,1-1 0,-1 1 0,0 0 0,1-1 0,-1 1 0,0 0 0,0 1 0,7 29 903,-6-22-755,-1-1-1,0 1 1,0-1 0,-1 1-1,0-1 1,0 0-1,-1 1 1,0-1 0,-5 13-1,1-9 22,0 1 0,-1-1 0,-1 0 0,1 0-1,-13 12 1,-9 7 312,-1-2-1,-61 46 0,86-71-474,-22 15 199,19-14-186,0 0 0,1 0 0,-1 1 0,1 0 0,1 0 0,-1 1 0,1 0 0,0 0 0,-6 9 0,12-15-55,-1 0 0,1 0 0,0 0 0,0 0 0,-1 0 0,1 0 0,0 0 0,0 0 0,0 0 0,0 0 1,0 0-1,0 0 0,0 0 0,0 0 0,1 0 0,-1 0 0,0 0 0,0 0 0,1 0 0,-1 0 0,1-1 0,-1 1 0,1 0 1,-1 0-1,1 0 0,-1 0 0,1-1 0,0 1 0,0 0 0,-1-1 0,1 1 0,0 0 0,0-1 0,0 1 0,0-1 0,-1 0 0,3 1 1,4 2 4,0 0 0,0 0 1,0-1-1,9 1 0,-7-1-6,197 41-441,-154-35-143,104 1-1,-102-11 270</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2.068"/>
    </inkml:context>
    <inkml:brush xml:id="br0">
      <inkml:brushProperty name="width" value="0.05" units="cm"/>
      <inkml:brushProperty name="height" value="0.05" units="cm"/>
    </inkml:brush>
  </inkml:definitions>
  <inkml:trace contextRef="#ctx0" brushRef="#br0">3 13 15475,'6'-12'1402,"-5"12"-1387,-1 0 0,0 0 0,0 0 0,0 0 0,0 0-1,0 0 1,0 0 0,0 0 0,0 0 0,0 0 0,0 0-1,0 0 1,0-1 0,1 1 0,-1 0 0,0 0 0,0 0-1,0 0 1,0 0 0,0 0 0,0 0 0,0 0 0,0 0-1,0 0 1,0 0 0,0 1 0,1-1 0,-1 0 0,0 0-1,0 0 1,0 0 0,0 0 0,0 0 0,0 0 0,0 0-1,0 0 1,0 0 0,0 0 0,0 0 0,0 0 0,0 0-1,0 0 1,1 0 0,-1 0 0,0 0 0,0 1 0,0-1-1,0 0 1,0 0 0,0 0 0,0 0 0,0 0 0,0 0-1,0 0 1,0 0 0,0 0 0,0 0 0,0 1 0,0-1-1,0 26 1102,0-19-894,-6 118 1556,-1 76-858,8-193-862,-1 0 0,1 0-1,0 0 1,1-1 0,0 1-1,3 10 1,-4-17-34,0 1 0,-1-1 0,1 1-1,0-1 1,0 0 0,0 1 0,0-1 0,0 0-1,0 0 1,0 0 0,0 1 0,1-1 0,-1-1-1,0 1 1,1 0 0,-1 0 0,1 0-1,-1-1 1,1 1 0,-1-1 0,1 1 0,-1-1-1,1 1 1,-1-1 0,1 0 0,0 0 0,-1 0-1,1 0 1,0 0 0,-1 0 0,1-1 0,-1 1-1,1 0 1,-1-1 0,1 1 0,2-2 0,3-1 74,1 0-1,-1-1 1,0 0 0,0-1 0,-1 1 0,1-1 0,10-11 0,38-45 489,-50 55-526,56-77 1011,90-160 0,-151 242-1069,0 1-1,0 0 0,0 0 1,0 0-1,0 0 1,0-1-1,0 1 1,0 0-1,0 0 1,0 0-1,0-1 1,0 1-1,0 0 1,0 0-1,0 0 1,0 0-1,0 0 1,0-1-1,0 1 1,1 0-1,-1 0 1,0 0-1,0 0 1,0 0-1,0-1 1,0 1-1,0 0 1,1 0-1,-1 0 1,0 0-1,0 0 1,0 0-1,0 0 1,1 0-1,-1 0 1,0 0-1,0 0 1,0 0-1,0 0 0,1 0 1,-1 0-1,0 0 1,0 0-1,0 0 1,0 0-1,1 0 1,-1 0-1,0 0 1,0 0-1,0 0 1,0 0-1,1 0 1,0 14-401,-6 32-793,3-35 998,-2 4-128,-4-14-94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2.837"/>
    </inkml:context>
    <inkml:brush xml:id="br0">
      <inkml:brushProperty name="width" value="0.05" units="cm"/>
      <inkml:brushProperty name="height" value="0.05" units="cm"/>
    </inkml:brush>
  </inkml:definitions>
  <inkml:trace contextRef="#ctx0" brushRef="#br0">323 69 14075,'1'-2'102,"-1"1"-1,1 0 1,-1 0-1,0 0 1,1-1-1,-1 1 1,0 0-1,0 0 1,0-1-1,0 1 1,0 0-1,0-1 1,0 1 0,0 0-1,0 0 1,-1-1-1,1 1 1,-1 0-1,1 0 1,-1-1-1,1 1 1,-1 0-1,1 0 1,-2-1 0,0 0 21,1 1 0,-1 0 1,0 0-1,1 0 1,-1 0-1,0 1 1,0-1-1,1 0 0,-1 1 1,0-1-1,0 1 1,0 0-1,0 0 1,-3-1-1,-2 2 69,0-1 0,0 1 1,0 0-1,0 0 0,0 0 0,0 1 1,0 0-1,-7 4 0,-4 5-63,0 1 0,0 0 1,1 1-1,1 1 0,0 1 0,1 0 1,1 1-1,0 1 0,1 0 0,1 1 1,-17 33-1,27-48-116,-14 37 94,16-39-98,0 0 0,-1 0 0,1 0-1,0 0 1,-1 0 0,1 1 0,0-1 0,0 0-1,0 0 1,0 0 0,0 0 0,0 0-1,1 0 1,-1 1 0,0-1 0,0 0 0,1 0-1,-1 0 1,1 0 0,-1 0 0,1 0-1,-1 0 1,1 0 0,0 0 0,-1 0 0,1 0-1,0-1 1,0 1 0,0 0 0,0 0-1,0-1 1,-1 1 0,3 0 0,0 0 16,1 0-1,0-1 1,-1 1 0,1-1 0,0 0 0,-1 0 0,1-1 0,0 1 0,-1-1-1,1 1 1,-1-1 0,1 0 0,-1-1 0,1 1 0,5-3 0,7-5 119,27-18 0,-40 25-129,28-21 212,0-1-1,-2-1 1,-1-2-1,-1 0 1,-1-2-1,34-51 1,-42 44 50,-12 24-12,-12 32 21,-33 102-61,34-102-224,1 1 0,0 0 0,2 0 0,0 22-1,2-41-1,-1 0-1,1 0 0,0 0 0,1 0 0,-1 0 0,0 0 1,1 0-1,-1 0 0,1-1 0,-1 1 0,1 0 1,0 0-1,0 0 0,0-1 0,0 1 0,0 0 0,2 2 1,-2-4-44,0 1 0,0-1 0,0 1 1,0-1-1,0 0 0,0 1 1,0-1-1,0 0 0,0 0 0,0 0 1,0 0-1,0 0 0,0 0 1,0 0-1,1 0 0,-1 0 0,0 0 1,0-1-1,0 1 0,0 0 0,0-1 1,0 1-1,0-1 0,5-2-28,0-1-1,0 0 1,-1 0-1,0 0 0,0-1 1,0 1-1,0-1 1,5-8-1,3-7-91,14-28 0,-26 46 144,20-38-396</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3.272"/>
    </inkml:context>
    <inkml:brush xml:id="br0">
      <inkml:brushProperty name="width" value="0.05" units="cm"/>
      <inkml:brushProperty name="height" value="0.05" units="cm"/>
    </inkml:brush>
  </inkml:definitions>
  <inkml:trace contextRef="#ctx0" brushRef="#br0">113 0 16323,'-6'3'365,"0"1"-1,0-1 0,0 1 0,1 0 0,-1 1 0,1-1 0,0 1 0,1 0 0,-1 0 0,1 1 0,-4 5 0,2-3-65,0-1 0,1 1 1,1 0-1,-1 0 0,1 1 0,0-1 1,1 1-1,0 0 0,0 0 1,-1 11-1,4-18-304,0 1 0,1-1 0,-1 0 0,0 1 0,1-1 0,-1 0 0,1 1 0,0-1 0,0 0 0,0 0-1,0 0 1,0 0 0,0 0 0,1 0 0,-1 0 0,1 0 0,-1 0 0,1 0 0,0-1 0,0 1 0,0-1 0,0 0 0,0 1 0,0-1 0,0 0 0,4 2 0,6 1-51,0 1 1,0-2-1,22 5 1,-20-5 21,24 4-87,43 11-142,-72-16 219,-1 1-1,1 0 1,-1 1-1,0 0 1,0 0-1,12 9 1,-19-12 44,0-1-1,0 1 1,0 0 0,0-1 0,0 1 0,0 0-1,0 0 1,-1 0 0,1 0 0,0-1-1,0 1 1,-1 0 0,1 1 0,-1-1-1,1 0 1,-1 0 0,1 0 0,-1 0 0,0 0-1,0 0 1,1 1 0,-1-1 0,0 0-1,0 0 1,0 0 0,0 1 0,0-1-1,0 0 1,-1 0 0,1 0 0,0 0 0,-1 0-1,1 1 1,-1-1 0,1 0 0,-1 0-1,1 0 1,-1 0 0,0 0 0,1 0-1,-1 0 1,0-1 0,0 1 0,0 0 0,0 0-1,-1 0 1,-4 4 40,0-1 0,0 0 0,0 0 0,-1-1 0,0 1 0,-6 1 0,-7 2 78,1-1 1,-1-1-1,0-1 0,0 0 0,0-2 0,-41 0 0,35-8-741,25 6 606,1 0 0,0 0 0,-1 0 0,1 0 0,-1 0 0,1 0 0,-1 0 0,1-1 0,-1 1 0,1 0 0,0 0 0,-1 0-1,1-1 1,-1 1 0,1 0 0,0-1 0,-1 1 0,1 0 0,0-1 0,0 1 0,-1 0 0,1-1 0,0 1 0,0-1 0,-1 1 0,1-1-1,0 1 1,0 0 0,0-1 0,0 1 0,0-1 0,0 1 0,0-1 0,0 1 0,0-1 0,0 1 0,0-1 0,0 1 0,0 0 0,0-1-1,0 1 1,0-1 0,0 1 0,1-1 0,-1 1 0,0 0 0,0-1 0,0 1 0,1-1 0,5-3-303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8:07.541"/>
    </inkml:context>
    <inkml:brush xml:id="br0">
      <inkml:brushProperty name="width" value="0.05" units="cm"/>
      <inkml:brushProperty name="height" value="0.05" units="cm"/>
    </inkml:brush>
  </inkml:definitions>
  <inkml:trace contextRef="#ctx0" brushRef="#br0">196 170 17124,'1'0'124,"0"-1"0,0 1-1,0 0 1,0 0 0,0 0 0,0-1 0,-1 1 0,1 0 0,0-1 0,0 1 0,0-1 0,-1 1 0,1-1 0,0 1-1,0-1 1,-1 0 0,1 1 0,-1-1 0,1 0 0,-1 1 0,1-1 0,-1 0 0,1 0 0,-1 0 0,1 1 0,-1-1 0,0 0-1,0 0 1,1 0 0,-1 0 0,0 0 0,0 1 0,0-1 0,0 0 0,0 0 0,0 0 0,0 0 0,0 0 0,0 0 0,-1 0-1,1 0 1,-1-1 0,0 0 67,0 1 0,0-1 0,-1 0 0,1 1 0,0-1 0,-1 1 0,0-1 0,1 1 0,-1 0 0,0 0 0,1 0 0,-1 0 0,0 0 0,0 0 1,0 0-1,0 0 0,0 1 0,-3-1 0,-1 0-87,0 1 0,-1 0 0,1 0 0,-1 1 1,1 0-1,-1 0 0,1 0 0,0 1 0,0 0 1,0 0-1,0 1 0,0-1 0,0 1 0,1 1 1,-1-1-1,1 1 0,0 0 0,0 0 0,0 0 1,1 1-1,-5 5 0,4-4-98,0-1 0,0 2 1,1-1-1,0 0 0,0 1 0,0 0 1,1 0-1,0 0 0,0 0 0,1 0 1,0 1-1,1-1 0,-1 1 0,1 0 0,1-1 1,-1 1-1,2 10 0,-1-15-2,1 0-1,-1 1 1,1-1 0,0 0-1,0 0 1,0 0 0,0 0-1,1 0 1,-1-1 0,1 1-1,-1 0 1,1-1 0,0 1-1,0-1 1,1 1-1,-1-1 1,0 0 0,3 2-1,-1-2 2,-1 0-1,1-1 1,0 1-1,-1-1 1,1 0-1,0 0 1,0 0-1,0 0 1,-1-1-1,1 0 1,0 0-1,8 0 1,0-2 0,-1 0-1,1-1 1,0 0-1,-1-1 1,1 0 0,-1-1-1,0 0 1,15-10-1,2-5 2,0-2-1,-2 0 1,37-40-1,59-87 13,-116 140-16,-3 6 1,-1 0-1,0 0 0,0 0 0,0 0 0,0 0 0,0-1 0,-1 1 0,1-1 1,-1 1-1,1-6 0,-2 9-1,0-1-1,0 1 1,0 0 0,0 0 0,0 0 0,0 0 0,0-1-1,0 1 1,0 0 0,0 0 0,0 0 0,0 0 0,0-1 0,0 1-1,0 0 1,0 0 0,0 0 0,0 0 0,0 0 0,0-1-1,0 1 1,0 0 0,0 0 0,0 0 0,0 0 0,-1 0-1,1-1 1,0 1 0,0 0 0,0 0 0,0 0 0,0 0-1,0 0 1,-1 0 0,1 0 0,0 0 0,0-1 0,0 1-1,0 0 1,-1 0 0,1 0 0,0 0 0,0 0 0,0 0 0,0 0-1,-1 0 1,1 0 0,0 0 0,0 0 0,0 0 0,0 0-1,-1 0 1,-12 7 25,-13 14 9,9-2 7,1 0-1,1 1 1,1 0-1,1 1 1,1 1 0,0 0-1,2 0 1,1 1-1,1 1 1,0 0-1,-4 28 1,11-46-46,0-1 1,1 1-1,0 0 0,0-1 1,0 1-1,1-1 0,-1 1 1,1-1-1,3 9 0,-4-12-38,1-1 0,0 1-1,0 0 1,0-1-1,0 1 1,0 0-1,0-1 1,1 1-1,-1-1 1,0 0 0,1 1-1,-1-1 1,1 0-1,0 0 1,-1 0-1,1 0 1,0 0-1,-1 0 1,1-1 0,0 1-1,0 0 1,0-1-1,0 1 1,0-1-1,-1 0 1,1 0-1,0 0 1,0 0 0,0 0-1,2 0 1,5-2-376,0 1 0,0-2 0,0 1 0,0-1 0,0 0 0,-1-1 0,11-6 0,58-38-2564,-56 34 2103,47-29-1570,59-41 104,-47 24 5743,-74 55-2862,-2 3-70,-1 0 1,-1-1-1,1 1 0,0-1 0,0 1 1,-1-1-1,0 0 0,1 0 0,2-5 1,-5 7-410,0 1 0,0 0 0,0-1 0,0 1 0,-1-1 0,1 1 0,0 0 0,0 0 0,0-1 0,0 1 0,-1 0 0,1-1 1,0 1-1,0 0 0,-1 0 0,1-1 0,0 1 0,0 0 0,-1 0 0,1-1 0,0 1 0,-1 0 0,1 0 0,0 0 0,-1 0 0,1 0 1,0-1-1,-1 1 0,1 0 0,0 0 0,-1 0 0,1 0 0,0 0 0,-1 0 0,1 0 0,-1 0 0,1 0 0,0 0 0,-1 1 0,1-1 1,0 0-1,-1 0 0,1 0 0,-1 0 0,-17 4 519,5 0-390,0 2 0,1-1 0,0 1 0,0 1 0,-14 11 0,19-14-136,0 2-1,1-1 0,-1 1 0,2 0 1,-1 0-1,0 1 0,1-1 0,1 1 0,-8 13 1,11-18-53,0-1 1,1 1 0,-1 0 0,0-1 0,1 1-1,-1 0 1,1-1 0,0 1 0,-1 0-1,1 0 1,0-1 0,0 1 0,0 0 0,0 0-1,1-1 1,-1 1 0,0 0 0,1-1 0,-1 1-1,1 0 1,0-1 0,0 1 0,-1 0-1,1-1 1,0 1 0,0-1 0,0 0 0,0 1-1,1-1 1,-1 0 0,0 0 0,1 1 0,-1-1-1,0 0 1,1 0 0,-1-1 0,1 1-1,0 0 1,-1 0 0,1-1 0,0 1 0,1 0-1,11 2-163,-1 0 0,1-1 0,-1 0 0,22 0 0,-16-1-22,31 1-468,40 4-621,-80-4 1112,-1-1 0,0 2-1,1-1 1,-1 1 0,0 1-1,16 7 1,-23-10 163,-1 0 0,1-1-1,-1 1 1,0 0 0,1 0 0,-1 0 0,0 0-1,0 0 1,0 1 0,0-1 0,1 0 0,-2 0-1,1 1 1,0-1 0,0 1 0,0-1 0,-1 1-1,1-1 1,0 1 0,-1-1 0,1 3 0,-1-2 28,-1-1 1,1 1-1,0 0 0,-1-1 1,1 1-1,-1-1 1,1 1-1,-1-1 1,0 1-1,0-1 0,0 1 1,0-1-1,0 0 1,0 1-1,0-1 1,-3 2-1,-4 4 233,-1-1-1,0 0 1,0 0-1,-20 8 1,-16 5 457,-1-3 0,-66 16 1,55-20-1538,-99 8 1,122-17 296</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4.330"/>
    </inkml:context>
    <inkml:brush xml:id="br0">
      <inkml:brushProperty name="width" value="0.05" units="cm"/>
      <inkml:brushProperty name="height" value="0.05" units="cm"/>
    </inkml:brush>
  </inkml:definitions>
  <inkml:trace contextRef="#ctx0" brushRef="#br0">288 27 15059,'0'-1'105,"0"0"-1,1 0 1,-1 0-1,-1 0 1,1 0-1,0 0 1,0 0-1,0 0 1,0 0-1,-1-1 1,1 1-1,0 0 1,-1 0-1,1 0 1,-1 0-1,1 1 1,-1-1-1,0 0 1,1 0-1,-1 0 1,0 0-1,0 1 1,0-1-1,1 0 1,-2 0-1,0 0-2,1 1 0,-1 0 0,1-1 0,-1 1 0,0 0 0,1 0 0,-1 0 0,1 0 0,-1 0-1,0 1 1,1-1 0,-1 0 0,1 1 0,-1-1 0,-1 1 0,-5 3 163,0 0-1,0 0 1,1 1 0,-1 0-1,-8 7 1,-7 9 58,2 0 1,0 2-1,-32 43 0,41-49-249,2 0 0,0 1 0,1-1 0,0 2-1,2-1 1,-10 37 0,16-53-67,1 0 1,-1 0-1,1 0 1,0 0-1,-1 0 0,1 0 1,0 0-1,0 0 1,1 0-1,-1 0 0,0 0 1,1 0-1,-1-1 1,1 1-1,-1 0 0,1 0 1,0 0-1,0-1 1,0 1-1,0 0 1,0-1-1,2 4 0,0-4-4,-1 0 0,0 1 0,0-1 0,0 0 0,1 0 0,-1 0 0,1 0 0,-1-1 0,1 1 0,-1-1 0,1 1 0,-1-1 0,1 0 0,-1 0 0,1 0 0,0 0 0,3-1 0,12-2-216,-1-1 0,1 0 0,-1-1 0,0-1 0,0-1 0,25-13 0,-7-1-364,59-45 0,-64 43 69</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5.015"/>
    </inkml:context>
    <inkml:brush xml:id="br0">
      <inkml:brushProperty name="width" value="0.05" units="cm"/>
      <inkml:brushProperty name="height" value="0.05" units="cm"/>
    </inkml:brush>
  </inkml:definitions>
  <inkml:trace contextRef="#ctx0" brushRef="#br0">44 106 12779,'0'6'464,"-1"-1"1,0 0 0,-1 1 0,1-1-1,-1 0 1,0 0 0,0 0 0,-1 0-1,-5 8 1,5-7-92,-1-1-1,1 1 0,1 0 0,-1 0 1,1 1-1,-2 5 0,4-11-347,0 0 0,0 0 0,0 0-1,0-1 1,0 1 0,0 0 0,0 0-1,0 0 1,0 0 0,1-1 0,-1 1 0,0 0-1,1 0 1,-1-1 0,0 1 0,1 0 0,-1 0-1,1-1 1,-1 1 0,1 0 0,-1-1-1,1 1 1,-1-1 0,1 1 0,0-1 0,-1 1-1,1-1 1,0 1 0,0-1 0,-1 1-1,1-1 1,0 0 0,0 0 0,-1 1 0,1-1-1,0 0 1,0 0 0,0 0 0,1 0-1,4 1 15,-1-1 0,1 0 0,0 0 0,8-1 0,88-21 123,-74 15-114,-1 1 1,55-4 0,-80 9-43,0 1-1,0 0 1,0 0 0,-1 0-1,1 0 1,0 0 0,0 1-1,0-1 1,0 1 0,0-1 0,0 1-1,-1-1 1,1 1 0,0 0-1,-1 0 1,1 0 0,0 0-1,-1 0 1,1 0 0,-1 1-1,0-1 1,1 0 0,0 2-1,-1 0 19,0-1-1,0 1 0,0 0 0,-1-1 0,1 1 0,-1 0 0,1-1 1,-1 1-1,0 0 0,0-1 0,-1 1 0,1 0 0,0 0 0,-1-1 1,-1 4-1,-1 6 100,-4 15 166,6-26-280,1-1-1,0 0 1,1 1 0,-1-1 0,0 1 0,0-1 0,0 0 0,0 1 0,0-1 0,0 1 0,0-1 0,1 0 0,-1 1 0,0-1-1,0 0 1,0 1 0,1-1 0,-1 0 0,0 1 0,1-1 0,-1 0 0,0 0 0,1 1 0,-1-1 0,0 0 0,1 0 0,-1 0 0,0 1-1,1-1 1,-1 0 0,0 0 0,1 0 0,-1 0 0,1 0 0,-1 0 0,0 0 0,1 0 0,-1 0 0,1 0 0,-1 0 0,1 0 0,-1 0-1,0 0 1,1 0 0,-1 0 0,0 0 0,1-1 0,-1 1 0,1 0 0,-1 0 0,0 0 0,1-1 0,-1 1 0,1-1 0,8-4-31,0 0 0,0-1 1,-1-1-1,1 1 0,-1-1 0,13-15 1,1 0-542,-17 17 375,-3 3-36,-1 0 0,1 0 0,-1 1 0,1-1 0,0 0 0,0 1 0,0-1 0,0 1 0,0 0 0,0 0 0,0 0 0,0 0 1,1 0-1,-1 0 0,0 0 0,0 1 0,1-1 0,-1 1 0,1 0 0,-1 0 0,0 0 0,4 0 0,-2 1-222,-1 0 0,1-1-1,0 1 1,0-1 0,0 0 0,0 1-1,0-2 1,0 1 0,0-1 0,6-1-1,-3 0 181,0 0 0,0-1 0,0 0 0,0 0 0,6-5-1,6-5 305,-1-1-1,26-25 0,-27 23 350,-5 5 311,0 0 1,-1-1 0,0 0 0,11-17-1,-22 29-618,1 0 0,-1-1 0,0 1-1,1-1 1,-1 1 0,0-1-1,1 1 1,-1-1 0,0 1 0,0-1-1,1 1 1,-1-1 0,0 1-1,0-1 1,0 1 0,0-1 0,0 1-1,1-1 1,-1 0 0,0 1 0,-1-1-1,1 1 1,0-1 0,0 1-1,0-2 1,-12 6 1194,-17 16 34,26-17-1175,-5 3 21,1 0 1,0 0-1,1 1 0,-1 0 1,1 1-1,1-1 0,0 1 0,0 0 1,-6 12-1,11-19-150,0 0-1,0-1 1,0 1-1,0 0 1,0-1-1,0 1 0,0 0 1,0-1-1,0 1 1,0 0-1,0-1 1,1 1-1,-1 0 1,0-1-1,0 1 1,1-1-1,-1 1 1,0 0-1,1-1 1,-1 1-1,1-1 1,-1 1-1,0-1 1,1 1-1,-1-1 1,1 1-1,0-1 1,-1 0-1,1 1 1,-1-1-1,1 0 1,-1 1-1,1-1 0,0 0 1,-1 0-1,1 0 1,0 1-1,-1-1 1,1 0-1,0 0 1,-1 0-1,1 0 1,1 0-1,40 0-6,-25 0-2,1 1-12,1 1 0,32 7 0,-45-8 10,0 1 0,-1 0-1,1 0 1,-1 0 0,1 1-1,-1 0 1,0 0-1,0 0 1,0 1 0,0-1-1,-1 1 1,8 8 0,-11-11 10,0 0 0,-1 0 0,1 1 0,0-1 0,0 0 0,-1 1 0,1-1 0,-1 0 0,0 1 0,1-1 0,-1 0 0,0 1 0,0-1 0,1 1 0,-1-1 0,0 1 0,-1-1 0,1 0 0,0 1 0,0-1 0,-1 1 0,1-1 0,0 0 0,-1 1 0,0-1 0,1 0 0,-1 0 0,0 1 0,1-1 0,-1 0 0,0 0 0,0 0 0,0 0 0,0 0 0,-1 1 0,-5 4 58,0-1 1,0 1-1,-1-2 1,-11 7 0,13-8-22,-29 15 216,0-1 1,-46 13-1,67-28-847,13-2 543,1 0 0,0 0 0,0 0 0,0 0-1,0 0 1,-1 0 0,1 0 0,0 0 0,0-1-1,0 1 1,0 0 0,0 0 0,-1 0 0,1 0-1,0 0 1,0-1 0,0 1 0,0 0 0,0 0-1,0 0 1,0 0 0,0-1 0,0 1 0,0 0-1,-1 0 1,1 0 0,0 0 0,0-1 0,0 1-1,0 0 1,0 0 0,0 0 0,1-1 0,-1 1-1,0 0 1,0 0 0,0-1 0,15-24-1903,10-9 1175,9-9-275</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5.495"/>
    </inkml:context>
    <inkml:brush xml:id="br0">
      <inkml:brushProperty name="width" value="0.05" units="cm"/>
      <inkml:brushProperty name="height" value="0.05" units="cm"/>
    </inkml:brush>
  </inkml:definitions>
  <inkml:trace contextRef="#ctx0" brushRef="#br0">69 0 15619,'0'8'325,"-1"0"-1,1 0 0,-1-1 0,-1 1 0,1 0 1,-1-1-1,-1 1 0,-5 13 0,-4 10 607,1 12 20,2 1-1,-7 74 1,14-87-637,2 1 0,0 0-1,3-1 1,9 50 0,-12-79-296,13 39 261,-13-40-272,0 0 0,0 0 0,1 0-1,-1 0 1,0 0 0,1 0 0,-1 0 0,1 0 0,0 0 0,-1 0 0,1 0 0,0 0-1,-1-1 1,1 1 0,0 0 0,0 0 0,0-1 0,0 1 0,0 0 0,0-1 0,0 1-1,0-1 1,0 0 0,0 1 0,0-1 0,0 0 0,0 1 0,0-1 0,0 0 0,0 0-1,0 0 1,2 0 0,-1-1-1,-1 0 0,0 0 0,1 0 0,-1 0 0,0 0 0,0 0 0,0-1 0,0 1 0,0 0 0,0-1 0,0 1 0,0 0 0,0-1 0,-1 1 0,1-1 0,-1 1 0,1-1 0,-1 0 0,1 1 0,-1-1 0,0-2 0,3-42 82,-3 36-62,0-3 0,0-1 0,-1 0 1,-4-17-1,4 25-19,-1 0 1,1 0-1,-1 1 0,-1-1 1,1 0-1,-1 1 0,0-1 1,0 1-1,-7-8 0,10 12-14,-1 1 0,1-1 0,-1 1-1,1-1 1,-1 1 0,1-1 0,-1 1 0,1-1-1,-1 1 1,0-1 0,1 1 0,-1 0-1,0-1 1,1 1 0,-1 0 0,0 0 0,0 0-1,1-1 1,-1 1 0,0 0 0,0 0 0,0 0-10,1 0-1,-1 1 1,1-1 0,-1 0 0,1 0 0,-1 1 0,1-1 0,-1 0 0,1 1 0,0-1 0,-1 0 0,1 1 0,0-1 0,-1 0 0,1 1 0,0-1 0,-1 1 0,1-1 0,0 1 0,0-1 0,-1 1 0,1 0 0,0 0-20,-1 0 0,1 0-1,0 1 1,0-1 0,0 0-1,0 0 1,0 1 0,0-1-1,0 0 1,0 0 0,0 0-1,0 1 1,1-1 0,-1 0-1,0 0 1,1 0 0,-1 0 0,1 0-1,0 1 1,-1-1 0,1 0-1,0 0 1,-1-1 0,1 1-1,2 2 1,-1-2-122,1 1 0,0-1 0,0 0 0,0 1 0,0-1-1,0-1 1,0 1 0,1 0 0,-1-1 0,0 0 0,0 1 0,0-1 0,5-1 0,1 0-90,0 0 1,0-1 0,15-5-1,11-7-475</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6.130"/>
    </inkml:context>
    <inkml:brush xml:id="br0">
      <inkml:brushProperty name="width" value="0.05" units="cm"/>
      <inkml:brushProperty name="height" value="0.05" units="cm"/>
    </inkml:brush>
  </inkml:definitions>
  <inkml:trace contextRef="#ctx0" brushRef="#br0">60 428 16211,'-11'17'1147,"4"-8"-797,1 0 0,0 0 1,1 1-1,0-1 0,1 1 1,0 1-1,0-1 1,-2 14-1,5-22-315,1-1 0,0 0 1,0 0-1,0 0 0,0 0 0,0 0 1,0 0-1,0 0 0,0 1 0,0-1 0,0 0 1,1 0-1,-1 0 0,0 0 0,1 0 1,-1 0-1,1 0 0,0 0 0,-1 0 1,1 0-1,0 0 0,-1 0 0,1-1 0,0 1 1,0 0-1,0 0 0,1 0 0,0 0-3,0 0-1,0-1 0,1 1 1,-1-1-1,0 0 1,1 1-1,-1-1 0,0 0 1,1 0-1,-1-1 1,0 1-1,4-1 0,9-3 15,-1 0 0,-1-2 0,17-7 0,-26 12-18,136-77 89,-52 27-100,-85 49-18,0 0 0,0 1 0,0-1-1,0 1 1,0 0 0,1 0 0,5-1 0,-9 2 0,1 0 1,-1 0 0,0 0 0,1 0-1,-1 0 1,0 0 0,0 0 0,1 0 0,-1 0-1,0 0 1,1 1 0,-1-1 0,0 0 0,0 0-1,1 0 1,-1 0 0,0 1 0,0-1 0,0 0-1,1 0 1,-1 0 0,0 1 0,0-1-1,0 0 1,1 0 0,-1 1 0,0-1 0,0 1-1,-1 15-4,-7 9 2,-6 21-5,14-44 10,0 0-1,-1 0 1,1 0-1,0 1 1,0-1 0,0 0-1,0 0 1,0 1-1,1-1 1,-1 0 0,1 0-1,-1 0 1,1 1-1,0-1 1,0 0-1,2 3 1,-2-4 0,1 1 0,0-1 0,-1 0 0,1 0-1,0 0 1,0 0 0,-1 0 0,1 0 0,0-1 0,0 1 0,0-1 0,0 1-1,0-1 1,0 0 0,0 0 0,0 0 0,0 0 0,0 0 0,0 0 0,0 0-1,0-1 1,0 1 0,0-1 0,0 1 0,3-2 0,8-3 10,-1 0 0,19-11-1,-28 14-7,22-12-4,-1-1 0,-1-1-1,-1-2 1,25-24 0,73-87-167,-75 79 87,-45 50 85,1 0 0,-1 0 0,0 0 0,0 0 0,1 1 0,-1-1 0,0 0 0,1 0 0,-1 0 0,0 1 0,1-1 0,-1 0 0,0 0 0,0 1 1,0-1-1,1 0 0,-1 0 0,0 1 0,0-1 0,0 0 0,0 1 0,1-1 0,-1 0 0,0 1 0,0-1 0,0 0 0,0 1 0,0-1 0,0 1 0,0-1 0,0 0 0,0 1 0,9 16 118,-7-16-112,1 0-1,0 0 1,0 0 0,0 0-1,0-1 1,0 1-1,0-1 1,0 0-1,0 0 1,0 0-1,0 0 1,0-1-1,0 1 1,0-1-1,0 0 1,3-1-1,48-20 44,-49 20-48,20-11 54,0 0-1,-1-2 0,0-1 1,-1-1-1,-1-1 1,-1-1-1,-1-1 0,0 0 1,-2-2-1,31-44 1,-58 83 93,1 0 1,1 1-1,1 0 1,0 0-1,2 0 1,0 1 0,1 0-1,1-1 1,0 1-1,2 0 1,3 38-1,2-9 74,3-1-1,2 1 1,25 74-1,-27-99-164,-2-7-21,0 1 0,-1 0 1,3 28-1,-7-44-39,-1 0-1,0-1 1,0 1-1,0 0 1,0 0 0,0 0-1,0-1 1,0 1-1,-1 0 1,1 0 0,0 0-1,0-1 1,-1 1-1,1 0 1,0 0 0,-1-1-1,1 1 1,0 0-1,-1-1 1,1 1 0,-1-1-1,1 1 1,-1 0-1,0-1 1,1 1 0,-1-1-1,0 1 1,1-1-1,-1 0 1,0 1 0,1-1-1,-1 0 1,0 1 0,0-1-1,1 0 1,-1 0-1,0 0 1,0 0 0,0 0-1,1 0 1,-1 0-1,0 0 1,0 0 0,0 0-1,1 0 1,-1 0-1,0 0 1,-1-1 0,-4-1 4,0 1 0,0-1 0,-1 0 0,2-1 0,-7-3 0,-6-4 4,1-1 0,1-1-1,0-1 1,1 0 0,0-1 0,1 0 0,-13-18 0,6 4-7,1 0-1,1-1 1,-19-42-1,32 59-1,1 0 0,0 0 0,1-1 0,1 0 0,-4-18 0,7 27-1,0 0 0,0 0 0,0 0 0,0 1 0,0-1 1,1 0-1,0 0 0,-1 1 0,1-1 0,3-5 0,-3 7 1,0 0-1,1 0 1,-1 0-1,0 0 1,1 0-1,0 0 0,-1 0 1,1 1-1,0-1 1,0 1-1,0-1 1,0 1-1,0 0 1,1 0-1,-1 0 1,0 0-1,0 0 1,3 0-1,6-2 4,1 1 0,-1 0 0,0 1 0,1 1 0,-1 0 0,13 1 0,73 13-403,-33-4-434,-45-8 701,0 0 0,0-1 0,31-4 0,-1-5-202</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36.555"/>
    </inkml:context>
    <inkml:brush xml:id="br0">
      <inkml:brushProperty name="width" value="0.05" units="cm"/>
      <inkml:brushProperty name="height" value="0.05" units="cm"/>
    </inkml:brush>
  </inkml:definitions>
  <inkml:trace contextRef="#ctx0" brushRef="#br0">358 395 11883,'-15'20'360,"0"0"1,1 1 0,1 0-1,1 1 1,-11 29 0,10-16-21,2 1 1,-12 67 0,-30 396 327,49 2-476,4-488-174,8 142 278,-5-131-212,0 0 1,2 0-1,1-1 0,11 31 1,-15-49-77,0-1 0,0 1-1,0 0 1,0-1 0,1 1 0,0-1 0,0 0-1,0 0 1,1 0 0,-1 0 0,1-1 0,0 1 0,0-1-1,0 0 1,0 0 0,1-1 0,-1 1 0,1-1-1,0 0 1,0 0 0,-1 0 0,1-1 0,0 0 0,1 0-1,-1 0 1,0-1 0,0 1 0,10-2 0,53-2-5,0-4 1,81-19 0,-59 10 1,101-19-4,189-27-34,-320 57 33,0 2 0,0 2 0,0 4 0,82 13 0,-51-3-28,145 4 1,93-21-127,-201 0 108,277-34-13,24-1 46,-9 41 31,65-1-47,25-39-306,-76 3 187,-174 19 253,321-60 0,-327 27-121,175-31-51,660-36 48,-683 94 25,-151 11-6,121-2-9,-115 6 4,476-27-165,590-15 60,-951 45 123,738 13 57,755 27 50,-1750-36-181,586 16-375,-99 49 292,32 3 133,165-31-89,-18-1-77,-167 21 131,372 16 41,-398-76-4,99 1 253,-498 7-325,338-34 0,-393 17 105,144 6 0,-236 6 20,-9 0-25,0-2 1,69-12-1,-90 11-18,-1-1 0,0-1 0,0 0 1,0-1-1,-1-1 0,1 0 0,-2-1 0,1 0 0,16-14 1,-18 11 15,0 0 1,-1-1-1,0 0 1,-1-1-1,0 0 1,-1-1-1,0 0 1,13-30-1,-15 26 11,-1-1-1,-1-1 0,0 1 0,-2-1 0,0 0 0,-1 1 0,-1-23 0,-1 25-35,1-40-151,-3 1 1,-12-72-1,8 102 86,0 0-1,-2 1 1,-1 0-1,-1 0 1,-1 1-1,-26-41 0,16 29 67,10 16 10,-1 1 0,-23-30 0,30 44 9,1 0 0,-1 1 0,0-1 0,0 1 0,-1 0 0,1 0 1,-1 0-1,0 1 0,0 0 0,0 0 0,0 1 0,-1-1 0,-8-1 0,-47-2 37,53 7-92,0-1 0,0-1 1,1 0-1,-1 0 1,0-1-1,1 0 0,-1 0 1,1-1-1,-1 0 1,1-1-1,-9-5 0,-28-22-304,17 11 140,-1 1-1,-34-16 1,-51-12 79,-182-48 1,262 85 142,-71-17 36,0 5 1,-2 4-1,-114-3 0,-328 13-407,518 8 295,-1084 36-9596,638-4 11088,-1535 7 2251,632-54-2256,524 13-2747,-205-37 2516,-1-34 668,-93 20-1004,-2 38-628,-19 0-2977,-348-44 838,53 2 3809,617 30-1879,-308-6-28,0 33 1300,672 21-853,2 22 0,3 21-1,-688 182 1,1146-239-455,-119 28-41,76-26 15</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24.305"/>
    </inkml:context>
    <inkml:brush xml:id="br0">
      <inkml:brushProperty name="width" value="0.05" units="cm"/>
      <inkml:brushProperty name="height" value="0.05" units="cm"/>
    </inkml:brush>
  </inkml:definitions>
  <inkml:trace contextRef="#ctx0" brushRef="#br0">5 414 13947,'-4'1'2793,"11"-2"-1926,-5 0-806,0 1 0,0-1 0,1 0 0,-1 0 0,0 0 0,0 0 0,0 0 0,3-3 0,5-7 330,-1-2 1,0 1-1,-1-1 0,0-1 1,6-16-1,4-6 202,5-5-39,44-78 574,-53 99-994,0 0 0,1 1-1,29-29 1,-43 48-149,0-1-1,-1 0 1,1 1 0,0-1-1,-1 1 1,1-1-1,0 1 1,0-1-1,0 1 1,-1 0-1,1-1 1,0 1 0,0 0-1,0-1 1,0 1-1,0 0 1,0 0-1,1 0 1,-1 4-931,-9 5-331,-11 10 377,10-7 334</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25.612"/>
    </inkml:context>
    <inkml:brush xml:id="br0">
      <inkml:brushProperty name="width" value="0.05" units="cm"/>
      <inkml:brushProperty name="height" value="0.05" units="cm"/>
    </inkml:brush>
  </inkml:definitions>
  <inkml:trace contextRef="#ctx0" brushRef="#br0">731 28 12347,'0'-1'55,"0"0"1,0 0 0,-1 0 0,1 0 0,0-1 0,-1 1-1,1 0 1,0 0 0,-1 0 0,0 0 0,1 0 0,-1 0-1,0 0 1,1 0 0,-1 0 0,0 1 0,0-1 0,0 0-1,0 0 1,0 1 0,0-1 0,0 1 0,-1-2 0,-1 1 14,0 0 0,0 0 0,0 1-1,0-1 1,0 1 0,0-1 0,0 1 0,-6 0 0,-5 2 218,-1 0 0,-26 8 0,39-10-207,-24 9 120,1 0 1,0 1 0,1 2 0,0 1 0,1 0-1,1 2 1,0 0 0,-27 25 0,13-5-43,1 1-1,1 1 1,-44 65 0,50-62-39,2 1 1,3 1 0,0 1-1,3 1 1,-28 89-1,42-109-52,2-1-1,0 1 0,1 0 1,2 0-1,2 44 0,1-50-23,1 1 0,1-1 0,0 0-1,1 0 1,1-1 0,1 1 0,0-1 0,14 22-1,-8-19-25,1-1-1,1-1 0,0 0 1,2-1-1,0-1 1,1 0-1,0-1 0,1-1 1,1-1-1,0-1 0,0 0 1,2-2-1,-1 0 0,1-1 1,27 6-1,-28-10-15,0 0-1,1-2 1,-1 0-1,1-1 1,0-2 0,0 0-1,27-4 1,-32 2 2,0-2 0,0 0 0,-1-1 0,1 0 0,-1-2 0,0 0 0,-1 0 0,1-2 0,22-16 0,-19 10 7,0-2 1,-1 0-1,0-1 0,-2-1 0,0 0 0,19-32 1,-17 21 10,-1-2 1,-2 0-1,-1-1 0,10-35 1,-9 9 17,-2-1 0,-2 0 0,-3-1 0,-1-121 0,-8 133-3,-10-74 0,9 110-49,0 1 0,-1-1 0,0 1 0,-1 0-1,-1 0 1,0 0 0,0 1 0,-1-1 0,-1 1 0,-14-19 0,17 26-71,1 1-1,0 0 0,-1 0 1,1 1-1,-1-1 1,0 1-1,1 0 0,-1 0 1,-1 0-1,1 0 1,0 1-1,0-1 1,-1 1-1,1 0 0,0 1 1,-1-1-1,1 1 1,-1-1-1,1 2 0,-1-1 1,1 0-1,-1 1 1,-7 2-1,-5 2-339,1 1 1,0 0-1,0 2 1,-24 14-1,28-15 475,-38 22-822</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38.732"/>
    </inkml:context>
    <inkml:brush xml:id="br0">
      <inkml:brushProperty name="width" value="0.05" units="cm"/>
      <inkml:brushProperty name="height" value="0.05" units="cm"/>
    </inkml:brush>
  </inkml:definitions>
  <inkml:trace contextRef="#ctx0" brushRef="#br0">2271 210 10266,'-8'-10'152,"-2"1"1,1 1-1,-1 0 0,-1 0 0,1 1 0,-1 1 0,0-1 0,-1 2 1,0 0-1,-21-7 0,-10 1-164,-77-11-1,76 15 85,-349-58 289,333 56-338,0 3 1,0 2-1,0 3 0,0 3 1,0 2-1,1 3 0,-86 21 1,-127 42-501,195-46 561,-109 51-1,157-60 32,1 1 0,1 1 0,1 1 0,0 2 0,2 1 0,0 0 0,2 2 0,-23 28 0,20-18 25,1 1 0,1 1-1,2 1 1,2 1 0,-27 70 0,41-91-125,0 0 0,0-1 0,2 2 0,0-1 0,1 0 0,1 1 0,0-1 0,1 0 0,1 1 0,0-1-1,1 1 1,1-1 0,1 0 0,0 0 0,1 0 0,1-1 0,0 0 0,12 21 0,5 2-18,1-1 0,2-1 0,1-2 0,2 0 0,44 39 0,-30-36 33,1-3 1,1-1 0,86 46 0,-43-37 36,1-4 1,2-4 0,2-3-1,157 29 1,-172-46-41,-1-3 0,2-3 1,136-5-1,-160-7-47,-1-2 0,0-3 0,0-2-1,-1-2 1,-1-2 0,62-28 0,-68 23-7,-2-2 1,-1-2-1,-1-1 1,-1-3-1,-1-1 1,-2-2-1,57-58 1,-60 50 24,-2-1 1,-1-1 0,-2-2-1,-2-2 1,-1 0-1,36-92 1,-53 112 46,-2 0 1,-1 0-1,-1-1 1,-1 0-1,-2 0 1,0-1-1,-2 1 1,-1-1-1,-1 1 1,-1 0-1,-1-1 0,-2 1 1,0 0-1,-2 1 1,-14-37-1,10 38 15,-1 1-1,0 0 1,-2 1-1,-1 1 1,-1 0-1,0 1 1,-2 1-1,0 0 1,-1 2-1,-1 0 1,0 1-1,-44-26 1,21 19-143,0 3 1,-2 1-1,0 2 1,-1 2-1,-1 2 1,-50-8-1,-30 6-82,-20 12-50</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1.448"/>
    </inkml:context>
    <inkml:brush xml:id="br0">
      <inkml:brushProperty name="width" value="0.05" units="cm"/>
      <inkml:brushProperty name="height" value="0.05" units="cm"/>
    </inkml:brush>
  </inkml:definitions>
  <inkml:trace contextRef="#ctx0" brushRef="#br0">1815 139 8546,'-198'-57'-730,"79"30"2494,-16-3 613,110 23-2313,0 1-1,-1 1 1,-31-1-1,42 5-76,0 1 0,1 1 0,-1 0 0,0 1 0,1 1 0,-1 0 0,-16 7 0,-62 28-73,-131 77 0,112-54 72,109-60 16,-223 127 583,195-107-395,0 1 0,2 1 0,0 2 0,-46 52 0,45-40-104,2 0 0,2 2 1,1 1-1,2 1 1,2 1-1,2 1 1,2 1-1,-23 88 0,35-107-27,1 2-1,1-1 0,2 0 0,0 1 0,2-1 0,1 0 0,7 38 1,-4-43-41,1 0 1,1-1 0,0 0 0,2-1-1,0 1 1,1-2 0,1 1 0,1-1 0,0-1-1,17 18 1,2-4-26,1-1 0,1-1 0,41 27 0,117 65-31,-186-117 38,39 22-8,1-1 0,95 37 0,-122-56 2,1 0 0,0-1 1,0-2-1,0 0 0,1 0 0,-1-2 0,1-1 0,-1 0 1,1-1-1,-1-1 0,21-5 0,-9-2-6,0-2 0,0-1 0,-1-1 0,-1-1 0,-1-2-1,0-1 1,-1-1 0,32-27 0,3-11 3,-2-1 0,54-69 0,-40 40 15,-5-3 1,67-112-1,-112 161-3,-2-2 1,-2 0 0,-2-1-1,-2-1 1,-2-1-1,-1 0 1,-3 0-1,4-48 1,-10 56 0,-2 1 1,-2-1 0,-2 0 0,-1 0-1,-1 0 1,-18-65 0,16 84 23,0 1 1,-1 0 0,-1 0 0,-1 0 0,0 1-1,-19-23 1,19 28 47,0 1 0,-1 0 0,-1 0 0,1 1 0,-2 0 0,1 1 0,-1 0 0,0 1-1,-21-8 1,18 9-29,0 1 0,-32-6-1,-34 0 138</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6.777"/>
    </inkml:context>
    <inkml:brush xml:id="br0">
      <inkml:brushProperty name="width" value="0.05" units="cm"/>
      <inkml:brushProperty name="height" value="0.05" units="cm"/>
    </inkml:brush>
  </inkml:definitions>
  <inkml:trace contextRef="#ctx0" brushRef="#br0">1 70 15275,'131'11'1319,"75"-5"-1376,211 15-34,-412-20 92,342 31 89,2-29 102,191-79 328,-192 18-145,-318 54-371,49-1 0,-78 5-18,1 0 1,-1 0-1,0 0 1,0 0-1,0 0 1,0 0-1,0 0 1,1 0-1,-1 0 1,0 0-1,0 1 1,0-1-1,0 0 1,0 1-1,0-1 1,0 1-1,0-1 1,0 1-1,0 0 1,0-1-1,0 1 1,0 0-1,-1 0 1,2 1-1,-2-1 5,-1 0 0,1 0-1,-1 0 1,0 0 0,1 0-1,-1 0 1,0 0 0,0 0-1,1-1 1,-1 1 0,0 0-1,0 0 1,0-1 0,0 1-1,0-1 1,0 1 0,0-1-1,0 1 1,0-1 0,0 1-1,0-1 1,-3 1 0,-41 12-95,-16 1-28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33.895"/>
    </inkml:context>
    <inkml:brush xml:id="br0">
      <inkml:brushProperty name="width" value="0.05" units="cm"/>
      <inkml:brushProperty name="height" value="0.05" units="cm"/>
    </inkml:brush>
  </inkml:definitions>
  <inkml:trace contextRef="#ctx0" brushRef="#br0">8762 65 9802,'-42'9'180,"-1"-2"1,0-2-1,-1-2 0,1-1 0,0-3 0,-1-1 1,-54-11-1,24 1 25,-93-4 0,-76 11 33,41 2-137,-142-13 80,-258-7 29,1 39-303,139 27 82,-50 4-10,1-23-197,-714-50-343,635-2 491,-398-10 1237,676 40-897,-358 47-1,606-40-202,0 3-1,1 2 1,-84 31 0,117-33-58,-1 1 0,1 2 0,1 1 1,1 1-1,0 1 0,2 2 0,0 0 0,-33 35 1,26-19-9,2 2 0,-35 55 0,49-66-9,1 1 1,2 1 0,0 0 0,-14 49-1,24-60-37,0 0 0,1 0 0,1 0 0,1 0 0,0 1 0,3 19 0,3 7-126,14 57 1,-5-39 53</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8.641"/>
    </inkml:context>
    <inkml:brush xml:id="br0">
      <inkml:brushProperty name="width" value="0.05" units="cm"/>
      <inkml:brushProperty name="height" value="0.05" units="cm"/>
    </inkml:brush>
  </inkml:definitions>
  <inkml:trace contextRef="#ctx0" brushRef="#br0">1 180 12867,'2'3'76,"1"1"1,0 0 0,1-1-1,-1 1 1,1-1-1,-1 0 1,1 0-1,0 0 1,0-1 0,0 1-1,1-1 1,-1 0-1,0 0 1,1-1 0,0 1-1,-1-1 1,1 0-1,0 0 1,-1-1-1,1 1 1,8-1 0,7-2-101,0 0 0,0-1 0,38-11 0,-22 5 72,-6 2-53,0 1 0,1 1 0,0 2 0,0 1 0,0 1 0,0 2 0,0 1 0,0 2 0,38 9 0,-1 4 80,1-2 1,0-3 0,121 4-1,252-34 30,-103 0-73,168 14 166,432-20 234,224-44-377,-1072 65-54,762-24 24,-3-26-8,147 18 27,-92 32-43,-56 29 147,-483-3 114,215 25 231,-505-38 226,97-1 0,-170-9-786,0-1 0,0 1 0,0-1 0,0 1 0,0-1 0,-1 0 0,1 0 0,0 0 0,0 0 0,-1-1 0,1 1 0,-1-1 0,1 1 0,2-4 0,4-5-187</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9.814"/>
    </inkml:context>
    <inkml:brush xml:id="br0">
      <inkml:brushProperty name="width" value="0.05" units="cm"/>
      <inkml:brushProperty name="height" value="0.05" units="cm"/>
    </inkml:brush>
  </inkml:definitions>
  <inkml:trace contextRef="#ctx0" brushRef="#br0">1572 81 11602,'-30'0'284,"0"0"-1,1-2 0,-1-2 0,1 0 0,-37-11 1,13-1-239,-103-16 1,124 28 29,0 2-1,0 1 0,0 1 0,-56 9 0,23 4 325,-102 34-1,-60 37 442,172-62-658,8-5 59,0 3 0,-88 52-1,121-63-203,0 2 0,0 0 0,1 0 0,0 1-1,1 1 1,0 0 0,1 1 0,1 0-1,0 1 1,1 0 0,0 0 0,-9 24 0,12-20-44,0 1 0,0 0 1,2 0-1,1 0 1,0 0-1,2 1 0,0-1 1,1 1-1,1-1 1,1 1-1,1-1 1,1 0-1,0 0 0,2 0 1,0 0-1,16 31 1,-8-24-26,0 0 0,3-1 1,0-1-1,1 0 0,1-1 1,2-2-1,0 0 0,2-1 1,0-1-1,41 28 0,-32-29 30,0-1 0,0-1-1,2-2 1,0-1 0,1-2-1,0-1 1,1-2-1,0-1 1,0-2 0,1-2-1,0-1 1,-1-1-1,1-3 1,0-1 0,0-1-1,-1-2 1,0-2 0,46-14-1,-20 1 7,-1-3 0,-1-2-1,-1-2 1,-2-3 0,0-3 0,-3-2 0,-1-2-1,-1-3 1,-3-2 0,-1-2 0,60-72-1,-90 94-3,-1 0 0,-1-2-1,-1 0 1,-1-1-1,-1 0 1,-2-1 0,11-35-1,-18 48 1,0-1-1,-2-1 1,0 1-1,0 0 1,-1-1 0,-1 1-1,-1-1 1,0 1-1,0 0 1,-2-1-1,0 1 1,0 0 0,-1 0-1,-1 1 1,-1-1-1,-7-13 1,5 13-15,-1 0 0,-1 0 0,0 1 0,-1 0 0,0 1-1,-1 0 1,0 1 0,-1 0 0,0 1 0,-1 1 0,0 0 0,-1 0 0,0 2 0,0 0 0,0 0 0,-31-7 0,12 8 3,-1 2 1,1 1-1,-1 2 1,1 1-1,-37 6 0,-75 14-44</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08.158"/>
    </inkml:context>
    <inkml:brush xml:id="br0">
      <inkml:brushProperty name="width" value="0.05" units="cm"/>
      <inkml:brushProperty name="height" value="0.05" units="cm"/>
    </inkml:brush>
  </inkml:definitions>
  <inkml:trace contextRef="#ctx0" brushRef="#br0">699 178 9450,'-1'-8'445,"-1"0"0,0 0 1,0 0-1,-1 0 0,0 0 0,0 0 0,-1 1 0,-4-8 1,6 12-215,-1 0 0,1 0 1,-1 0-1,0 0 1,0 1-1,0-1 1,0 1-1,0-1 1,-1 1-1,1 0 1,-1 0-1,1 1 1,-1-1-1,0 1 1,1 0-1,-1 0 1,0 0-1,-7-1 0,-37-2 658,-1 2-1,1 2 0,-50 6 0,71-2-780,0 1 1,0 0-1,0 3 0,1 0 0,-1 1 1,-42 23-1,60-27-56,2 0-1,-1 0 1,0 1 0,1 0 0,0 0-1,0 1 1,1 0 0,0 0 0,0 1-1,-6 10 1,6-6-12,0 0 0,0 1-1,1 0 1,1 0 0,0 1 0,-3 18-1,3 2-8,2 1-1,1-1 0,1 1 0,10 62 1,-3-51-4,2-1 1,1 0 0,3 0-1,1-1 1,24 48-1,-24-64-13,1 0 0,2-1 0,0-1-1,2-1 1,0-1 0,2 0 0,1-2-1,38 31 1,-29-28 10,2-2 0,0-2 0,66 31 0,-93-49-20,0-1-1,0 0 1,0 0-1,0-1 1,1 1 0,-1-2-1,1 1 1,-1-1 0,0 1-1,1-2 1,-1 1-1,1-1 1,-1 0 0,0 0-1,1-1 1,-1 0-1,0 0 1,0 0 0,0-1-1,0 0 1,-1 0-1,1 0 1,-1-1 0,9-7-1,6-8 15,0-1-1,-1-1 1,-1-1 0,21-34-1,-9 14-19,198-314-39,-216 337 34,-1-2 0,-1 1 0,-1-1 0,-1-1 0,-1 0 0,-1 0 0,-1 0 0,0 0 0,-2-1 1,-1 0-1,-1 0 0,0 0 0,-2 0 0,-1 1 0,-5-25 0,-2-4 1,5 23 4,-1-1-1,-2 1 1,-19-51 0,22 73 5,0-1 0,0 1 0,0 0 0,-1 0-1,0 1 1,-1-1 0,1 1 0,-1 0-1,0 0 1,0 1 0,-1 0 0,1 0 0,-1 0-1,0 1 1,0 0 0,0 1 0,0-1 0,0 1-1,-9-1 1,-3-1-3,1 2 1,-1 0-1,1 0 0,-1 2 0,0 1 0,-30 4 1,39-3-210,0 0 1,1 1-1,-1 0 1,1 1-1,0 0 1,0 0-1,0 1 1,0 0-1,1 1 1,0-1-1,0 2 1,0-1-1,1 1 1,-9 11-1,12-12-363</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09.483"/>
    </inkml:context>
    <inkml:brush xml:id="br0">
      <inkml:brushProperty name="width" value="0.05" units="cm"/>
      <inkml:brushProperty name="height" value="0.05" units="cm"/>
    </inkml:brush>
  </inkml:definitions>
  <inkml:trace contextRef="#ctx0" brushRef="#br0">362 63 9890,'-10'-11'1032,"-1"1"-1,0 1 1,-20-15-1,28 23-894,0-1-1,0 1 1,-1 0-1,1 0 1,0 0-1,0 0 1,-1 1 0,1-1-1,-1 1 1,1 0-1,0 0 1,-1 0-1,1 1 1,-1-1-1,1 1 1,0-1-1,0 1 1,-1 0-1,-3 2 1,-5 2 280,0 0 0,-1 1 1,-15 11-1,16-9-242,0 1 0,1 0 0,0 0 0,1 1 0,0 1 0,0 0 0,1 0 0,1 1 0,0 0 0,-10 19 1,10-12-73,0 0 1,2 0-1,0 0 1,1 1 0,1-1-1,-3 38 1,6-14-10,2 0 0,2 0 0,2 0 0,2 0 1,1-1-1,21 60 0,-12-50-2,2-1 0,38 69 0,-44-96-85,1-1-1,1-1 1,1 0 0,1-1-1,1 0 1,39 33 0,-50-49-8,0 1 0,1-1 0,-1 0 1,1-1-1,0 1 0,13 3 0,-18-7 9,-1 0-1,1 0 0,-1-1 1,1 1-1,-1-1 1,1 0-1,0 0 0,-1 0 1,1 0-1,-1 0 1,1 0-1,0-1 0,-1 1 1,1-1-1,-1 0 0,0 0 1,1 0-1,-1 0 1,1 0-1,-1 0 0,0-1 1,0 1-1,0-1 1,0 0-1,0 1 0,0-1 1,2-3-1,3-7 40,0 1-1,-1-1 1,-1 0 0,0-1-1,0 1 1,-1-1 0,-1 0-1,2-17 1,0 9 9,18-97 238,-5-1-1,-5 0 0,-4-207 1,-11 291-249,-1 0 1,-8-41 0,8 65-73,1 0 0,-1 0 0,-1 0 0,0 1 0,-1-1 0,0 1 0,0 0 0,-1 0 0,0 1 0,-14-15 0,18 22-45,0 0 0,0 0 0,0 0 1,0 0-1,0 1 0,-1-1 0,1 1 0,-1 0 1,1 0-1,-1 0 0,1 0 0,-1 0 0,1 1 1,-1-1-1,0 1 0,0-1 0,1 1 1,-1 0-1,0 0 0,0 0 0,-4 1 0,0 1-85,0 0-1,1 1 0,-1 0 0,1 0 0,-1 0 0,1 1 1,-8 6-1,-14 12-360</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20.600"/>
    </inkml:context>
    <inkml:brush xml:id="br0">
      <inkml:brushProperty name="width" value="0.05" units="cm"/>
      <inkml:brushProperty name="height" value="0.05" units="cm"/>
    </inkml:brush>
  </inkml:definitions>
  <inkml:trace contextRef="#ctx0" brushRef="#br0">7 879 10098,'-3'11'590,"0"5"-487,2-13 488,3-5 859,-1-7 3049,4 5-1023,3-4-3352,-1-1 1,-1 0-1,1-1 0,-2 1 1,1-1-1,-1 0 1,4-14-1,0 4-39,156-370 697,-17 38-225,-145 346-591,-1 3-10,-1 1 0,0-1-1,1 1 1,-1-1 0,0 1 0,0-1 0,0 0 0,-1 1 0,1-1-1,-1 0 1,1-5 0,-3 9-124,0-1-1,1 0 1,-1 1-1,0 0 1,1-1-1,-1 1 1,1 0-1,-1 0 1,1 0-1,-1 0 1,-2 3-1,1-2-84,-31 27-702,14-5 351</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21.081"/>
    </inkml:context>
    <inkml:brush xml:id="br0">
      <inkml:brushProperty name="width" value="0.05" units="cm"/>
      <inkml:brushProperty name="height" value="0.05" units="cm"/>
    </inkml:brush>
  </inkml:definitions>
  <inkml:trace contextRef="#ctx0" brushRef="#br0">18 1 16043,'-3'18'844,"2"1"0,0-1 0,1 1 0,3 22 0,0 11-163,-12 342 1141,3-251-1402,5-119-342,-2 26 71,3-46-125,1 0 0,-1 0 0,1 1 0,-1-1 0,1 0 0,0 0 0,0 0 0,4 6 0,-5-9-18,1 0-1,-1-1 1,1 1-1,-1-1 0,1 1 1,0-1-1,-1 0 1,1 1-1,0-1 1,-1 1-1,1-1 1,0 0-1,-1 0 1,1 1-1,0-1 1,0 0-1,-1 0 1,1 0-1,0 0 1,0 0-1,-1 0 1,1 0-1,0 0 1,0 0-1,-1 0 1,1-1-1,0 1 1,0 0-1,-1 0 1,1-1-1,0 1 1,-1 0-1,1-1 1,0 1-1,-1-1 1,1 1-1,-1-1 1,2 0-1,26-23 129,-25 20-107,72-71 300,63-60 214,-98 100-490,70-48-1,-99 76-253,0 0-1,0 0 0,1 2 0,0-1 1,0 1-1,0 1 0,15-3 1,-25 6 154,0 1 0,0-1 1,0 1-1,1-1 1,-1 1-1,0-1 1,0 0-1,0 0 0,0 0 1,0 0-1,-1-1 1,1 1-1,3-3 1,5-11-475</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3.366"/>
    </inkml:context>
    <inkml:brush xml:id="br0">
      <inkml:brushProperty name="width" value="0.05" units="cm"/>
      <inkml:brushProperty name="height" value="0.05" units="cm"/>
    </inkml:brush>
  </inkml:definitions>
  <inkml:trace contextRef="#ctx0" brushRef="#br0">181 25 11875,'0'-1'196,"0"-1"-1,-1 1 1,1 0 0,0 0 0,-1 0 0,1 0 0,-1 0 0,1 0 0,-1 0 0,0 0 0,1 0 0,-1 0 0,0 0 0,0 0 0,0 0 0,0 0 0,1 0 0,-1 1 0,0-1 0,0 0 0,-1 1 0,1-1 0,0 1 0,0-1 0,0 1 0,0 0 0,0-1 0,0 1 0,-1 0 0,1 0 0,0 0 0,0 0 0,-1 0 0,0 0 0,-3 0 59,0 0 1,0 0 0,0 0 0,1 1 0,-1-1 0,0 1 0,-6 3-1,4-1-185,1 1-1,0-1 1,0 1-1,0 1 0,0-1 1,1 1-1,0 0 0,0 1 1,0-1-1,1 1 0,0 0 1,0 0-1,0 0 1,0 0-1,1 1 0,1-1 1,-5 14-1,3-7-30,0 1 0,2 0-1,-1 1 1,2-1 0,0 0 0,0 0 0,1 1-1,3 14 1,-3-27-35,0-1 1,0 1-1,1 0 0,-1-1 0,0 1 1,1 0-1,-1-1 0,1 1 0,0 0 0,0-1 1,-1 1-1,1-1 0,2 2 0,-3-2 0,1-1 0,-1 0 0,1 0 0,-1 1 0,0-1 0,1 0 0,-1 0 0,1 0 0,-1 0 0,1 0 0,-1 0 0,1 1 0,-1-1 0,1 0 0,-1 0 0,0 0 0,1-1 0,-1 1 0,1 0 0,-1 0 0,1 0 0,-1 0 0,1 0 0,-1 0 0,1-1 0,-1 1 0,0 0 0,1 0 0,0-1 0,2-2 17,0 0 0,0 0 1,0-1-1,0 1 0,-1-1 1,1 1-1,-1-1 1,3-6-1,24-68 233,-23 58-144,1 0 0,1 1 0,11-22-1,-18 40-100,0-1 0,-1 1-1,1 0 1,0 0-1,0-1 1,0 1-1,0 0 1,0 0 0,0 0-1,0 0 1,0 0-1,1 0 1,-1 1 0,0-1-1,3-1 1,-3 2-4,0 0 0,-1 0 0,1 0 0,0 0 0,-1 0 0,1 0 0,0 0 0,-1 0 0,1 1 0,0-1 0,-1 0 0,1 0 0,0 1 0,-1-1 0,1 0 0,0 1 1,-1-1-1,1 1 0,-1-1 0,1 1 0,-1-1 0,1 1 0,0 0 0,2 5 21,1-1 0,-1 1 0,0 0 1,0 0-1,2 10 0,-2-7-11,8 23 26,-8-22-29,0-1 0,0 1 1,1-1-1,0 1 0,1-1 1,6 9-1,-10-17-11,-1-1 1,1 1-1,0-1 1,-1 1-1,1-1 1,0 1-1,0-1 1,-1 1-1,1-1 1,0 0 0,0 0-1,0 1 1,-1-1-1,1 0 1,0 0-1,0 0 1,0 0-1,0 0 1,0 0-1,-1 0 1,1 0-1,0 0 1,0 0-1,0 0 1,0-1-1,-1 1 1,1 0-1,0-1 1,0 1-1,0 0 1,-1-1-1,1 1 1,0-1-1,-1 1 1,1-1 0,0 1-1,-1-1 1,1 0-1,0-1 1,27-31 22,-25 28-16,13-19 13,22-28 25,-36 49-41,1 0 0,-1 1 0,1-1 0,-1 1 0,1 0 0,0 0 0,0 0 0,0 0 0,0 0 0,0 1 0,1-1 0,-1 1 1,7-2-1,-8 3 2,-1 0 1,1 0 0,-1 0-1,1 1 1,-1-1 0,1 0-1,-1 1 1,1-1 0,-1 1 0,1 0-1,-1-1 1,0 1 0,1 0-1,-1 0 1,0 0 0,1 0 0,-1 0-1,0 0 1,0 0 0,0 0-1,0 1 1,0-1 0,1 3 0,17 36 165,-17-35-149,28 80 411,-29-85-432,-1 1 0,0-1 1,0 0-1,0 1 0,0-1 0,0 0 0,0 1 1,0-1-1,1 0 0,-1 0 0,0 1 0,0-1 1,0 0-1,1 0 0,-1 1 0,0-1 0,0 0 1,1 0-1,-1 1 0,0-1 0,1 0 0,-1 0 1,0 0-1,1 0 0,-1 0 0,0 0 1,0 1-1,1-1 0,-1 0 0,0 0 0,1 0 1,0 0-1,6-9-286,3-16-1162,-7 16 1033,0 0 0,1-1-1,0 1 1,9-13 0,2-1-333</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3.895"/>
    </inkml:context>
    <inkml:brush xml:id="br0">
      <inkml:brushProperty name="width" value="0.05" units="cm"/>
      <inkml:brushProperty name="height" value="0.05" units="cm"/>
    </inkml:brush>
  </inkml:definitions>
  <inkml:trace contextRef="#ctx0" brushRef="#br0">28 1 17548,'-7'25'645,"0"-1"0,2 2 0,2-1 0,0 1 0,1-1 1,2 1-1,5 50 0,-5-69-580,2-1-1,-1 1 1,1-1 0,0 1 0,0-1 0,1 0-1,6 11 1,-8-16-60,-1 0 1,1 0-1,0 0 0,0 0 0,-1 0 0,1-1 0,0 1 0,0 0 1,0 0-1,0-1 0,0 1 0,0-1 0,0 1 0,0-1 1,0 1-1,0-1 0,0 1 0,1-1 0,-1 0 0,1 0 1,0 0-6,0 0 1,-1-1 0,1 1 0,0-1 0,-1 0 0,1 1 0,-1-1 0,1 0 0,-1 0 0,1 0 0,-1 0 0,0 0-1,0 0 1,1-1 0,-1 1 0,0 0 0,0-1 0,1-2 0,4-5 6,0-1-1,-1 0 1,-1 0 0,1-1 0,3-17-1,-3 14 8,-1 0 1,10-18-1,-14 32-14,0-1 0,0 1 0,0 0 0,0 0 1,0 0-1,0-1 0,0 1 0,0 0 0,1 0 1,-1 0-1,0 0 0,0-1 0,0 1 0,0 0 1,0 0-1,0 0 0,0 0 0,1 0 0,-1-1 1,0 1-1,0 0 0,0 0 0,0 0 0,1 0 1,-1 0-1,0 0 0,0 0 0,0 0 0,0 0 1,1 0-1,-1 0 0,0-1 0,0 1 0,0 0 1,1 0-1,-1 0 0,0 0 0,0 1 0,0-1 1,0 0-1,1 0 0,-1 0 0,0 0 0,0 0 1,0 0-1,1 0 0,-1 0 0,0 0 0,0 0 1,0 0-1,0 1 0,0-1 0,1 0 0,-1 0 1,0 0-1,0 0 0,0 0 0,0 1 0,0-1 1,0 0-1,0 0 0,1 0 0,-1 0 0,0 1 1,0-1-1,0 0 0,4 14 3,-4-14-3,8 52-14,-7-39 12,1 0 0,0-1 0,1 0-1,0 1 1,1-1 0,6 15-1,-9-26 4,-1 0-1,1 0 1,0 0-1,-1 0 1,1 0-1,0 0 1,0 0-1,0 0 1,0 0-1,0-1 1,0 1-1,0 0 1,0 0-1,0-1 1,0 1-1,0-1 1,0 1-1,1-1 1,-1 0-1,0 1 1,0-1-1,1 0 1,-1 0-1,0 0 1,0 0-1,1 0 0,-1 0 1,0 0-1,0 0 1,1-1-1,1 1 1,4-3 2,1 0 0,-1 0-1,0-1 1,9-6 0,-10 7 0,-1 0 0,1 0 0,-1 0-1,13-4 1,-15 7-3,1-1-1,0 1 1,-1 0 0,1 0-1,0 0 1,0 1-1,-1-1 1,1 1-1,-1 0 1,1 0 0,-1 0-1,1 0 1,4 3-1,-2-1 0,0 1 1,0 0-1,-1 0 0,1 1 0,-1 0 0,7 7 0,2 6-1,-1 0 0,-1 1 0,14 27 0,-7-7 130,-1 1-1,-2 0 0,20 78 1,-34-111-48,-1 0 0,0 0 0,0 0 0,-1 0 0,0 0 0,-1 8 0,1-14-56,0 1 1,0-1-1,0 0 0,-1 0 0,1 1 0,0-1 0,-1 0 0,1 0 0,-1 0 1,1 0-1,-1 0 0,0 0 0,1 0 0,-1 0 0,0 0 0,0 0 0,0 0 0,0 0 1,1 0-1,-1-1 0,-1 1 0,1 0 0,0-1 0,0 1 0,0-1 0,0 1 1,0-1-1,0 1 0,-1-1 0,1 0 0,0 0 0,0 0 0,0 1 0,-1-1 1,1 0-1,0 0 0,0-1 0,-1 1 0,1 0 0,0 0 0,-2-1 0,-6-2 52,-1 0-1,1-1 1,0 0-1,0 0 1,0-1-1,1 0 1,-1 0-1,1-1 0,-13-12 1,9 6-35,0-1 0,0 0 0,1-1-1,-16-25 1,24 34-39,0 0 0,1-1 0,-1 0 0,1 1 0,0-1-1,0 0 1,0-8 0,1 11-12,1 1 0,0 0 0,0 0 0,0 0 0,0-1 0,0 1 0,1 0 0,-1 0 0,1 0 0,0-1 0,-1 1 0,1 0 0,0 0 0,0 0 0,0 0 0,0 0 0,1 0 0,-1 1 0,0-1 0,1 0 0,0 1 0,-1-1 0,3-1 0,7-4-268,1 1 0,-1 1 0,1-1-1,0 2 1,0 0 0,18-4 0,9-3 26,8-4-191</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5.502"/>
    </inkml:context>
    <inkml:brush xml:id="br0">
      <inkml:brushProperty name="width" value="0.05" units="cm"/>
      <inkml:brushProperty name="height" value="0.05" units="cm"/>
    </inkml:brush>
  </inkml:definitions>
  <inkml:trace contextRef="#ctx0" brushRef="#br0">162 338 12163,'8'-37'4495,"-6"13"1985,-3 21-6381,-1 0 0,0 1 0,0 0 0,0-1 0,0 1-1,0 0 1,0 0 0,-1 0 0,1 0 0,-1 0 0,1 1 0,-4-2-1,0-1 19,1 1-64,1 0 0,-1 0 0,0 0-1,0 1 1,0 0 0,0 0 0,0 0 0,0 1 0,-1-1 0,-4 1 0,7 0-43,1 1 1,0 0 0,0 0 0,-1 0 0,1 1 0,0-1 0,0 0 0,0 1 0,-1 0 0,1-1 0,0 1-1,0 0 1,0 0 0,0 0 0,0 0 0,0 1 0,1-1 0,-1 0 0,0 1 0,1-1 0,-1 1 0,1 0-1,-1-1 1,1 1 0,0 0 0,-2 4 0,-1 2-6,0 1 0,1 0-1,1 0 1,-1 0 0,2 0-1,-1 1 1,0 12 0,2-1-6,0 0 1,4 26-1,-3-42 0,0 0-1,0-1 0,0 1 1,0 0-1,1-1 1,-1 1-1,1-1 0,1 0 1,4 8-1,-6-11 2,-1 0 0,1 0 0,0 0-1,0 0 1,0 0 0,0-1 0,1 1 0,-1 0-1,0-1 1,0 1 0,0 0 0,1-1-1,-1 1 1,0-1 0,1 0 0,-1 1 0,0-1-1,1 0 1,-1 0 0,0 0 0,1 0 0,-1 0-1,0 0 1,1-1 0,-1 1 0,0 0-1,1 0 1,-1-1 0,0 1 0,0-1 0,1 0-1,-1 1 1,0-1 0,0 0 0,0 1 0,0-1-1,1-1 1,7-5 4,-1-1-1,0 1 1,-1-1-1,1-1 1,-2 1 0,1-1-1,-1 0 1,6-13-1,5-13 27,12-35 0,16-72 112,-39 116 2,-1-1-1,-1 0 1,1-37-1,20 370 67,-24-303-212,0 13-18,1 0 1,1 0-1,0 0 1,1 0-1,1-1 1,13 29-1,-17-42-1,0-1 1,-1 1-1,1-1 0,0 0 1,0 0-1,0 0 0,0 1 0,0-1 1,0 0-1,1 0 0,-1 0 1,0 0-1,0-1 0,3 2 1,-3-2-21,0 1 1,0-1 0,0 0-1,-1 0 1,1 0 0,0 0-1,0 0 1,0 0-1,0 0 1,0 0 0,0 0-1,-1-1 1,1 1 0,0 0-1,0-1 1,0 1 0,-1 0-1,1-1 1,1 0 0,1-1-180,-1-1 1,1 1-1,0-1 0,-1 0 1,0 0-1,1 0 1,-1 0-1,-1 0 0,1-1 1,2-5-1,1-5-560,-1 0 0,-1-1-1,0 0 1,-1 0 0,0-21 0,-2 31 585,1-31-1227</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026"/>
    </inkml:context>
    <inkml:brush xml:id="br0">
      <inkml:brushProperty name="width" value="0.05" units="cm"/>
      <inkml:brushProperty name="height" value="0.05" units="cm"/>
    </inkml:brush>
  </inkml:definitions>
  <inkml:trace contextRef="#ctx0" brushRef="#br0">1 129 14275,'0'2'120,"1"0"-1,-1 0 1,1 0-1,0 0 1,0 0-1,0 0 1,0 0-1,0-1 1,0 1-1,0 0 1,0-1-1,1 1 1,-1-1-1,0 1 1,1-1-1,0 0 1,-1 1-1,1-1 1,0 0-1,0 0 1,-1 0-1,4 0 1,-2 0 36,0-1 0,0 0 0,0 0 0,0 0 0,0 0 0,0-1 1,1 1-1,-1-1 0,0 0 0,0 0 0,0 0 0,-1 0 0,1 0 0,4-3 0,8-5 278,0-1-1,-1 0 0,0-1 1,-1 0-1,0-1 0,-1-1 0,0 0 1,18-28-1,-29 40-408,-1 1 0,1-1 0,0 0 0,-1 0 0,1 1 0,-1-1 0,1 0 0,-1 0 0,1 0 1,-1 1-1,0-1 0,1 0 0,-1 0 0,0 0 0,0 0 0,1 0 0,-1 0 0,0 0 0,0 0 0,0 0 0,0 0 0,0 0 0,-1 0 0,1 1 0,0-1 0,-1-1 1,0 2-6,0 0 0,0 0 1,0 0-1,0 0 1,0 0-1,0 0 1,0 0-1,0 1 1,1-1-1,-1 0 1,0 1-1,0-1 1,0 1-1,0-1 1,0 1-1,0-1 1,1 1-1,-1 0 1,0-1-1,0 1 1,1 0-1,-1 0 1,0 1-1,-11 10 41,2 1 1,0 0-1,1 1 0,0 0 0,1 0 1,0 1-1,1 0 0,1 0 0,1 1 1,0 0-1,-6 32 0,11-46-53,0-1 1,-1 0-1,1 1 1,0-1-1,0 1 1,0-1-1,0 0 0,0 1 1,0-1-1,0 1 1,0-1-1,1 0 1,-1 1-1,1-1 1,-1 0-1,1 1 0,-1-1 1,1 0-1,0 1 1,-1-1-1,1 0 1,0 0-1,0 0 0,0 0 1,1 1-1,0-1-13,-1-1-1,1 0 0,-1 1 1,1-1-1,-1 0 0,1 0 1,0 0-1,-1 0 0,1 0 1,-1-1-1,1 1 0,-1 0 1,1-1-1,-1 1 0,1-1 1,-1 0-1,1 1 0,-1-1 1,0 0-1,1 0 0,1-2 1,17-10-602,-11 6-13,1 0 0,0 1 0,0 0 1,19-7-1,-15 9-149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6.776"/>
    </inkml:context>
    <inkml:brush xml:id="br0">
      <inkml:brushProperty name="width" value="0.05" units="cm"/>
      <inkml:brushProperty name="height" value="0.05" units="cm"/>
    </inkml:brush>
  </inkml:definitions>
  <inkml:trace contextRef="#ctx0" brushRef="#br0">0 0 14827,'0'7'2714,"25"207"3086,68 282-3401,-91-484-2300,-1-5 13,0-1 0,1 0 0,0 0 0,4 9 0,-6-15-100,0 0 1,0 0-1,0 1 1,0-1-1,0 0 1,0 0-1,0 0 0,0 1 1,0-1-1,0 0 1,0 0-1,1 0 1,-1 0-1,0 1 0,0-1 1,0 0-1,0 0 1,0 0-1,1 0 1,-1 0-1,0 1 0,0-1 1,0 0-1,0 0 1,1 0-1,-1 0 1,0 0-1,0 0 0,0 0 1,1 0-1,-1 0 1,0 0-1,0 0 1,1 0-1,-1 0 0,0 0 1,0 0-1,5-8 301,0-20 66,3-279 719,0 10-1037,-8 296-63,1-8-33,0-1 1,0 1-1,1 0 0,5-15 1,-7 23 21,1-1-1,-1 1 1,1-1 0,0 1 0,-1 0 0,1 0-1,0-1 1,0 1 0,0 0 0,0 0-1,0 0 1,0 0 0,0 0 0,0 0 0,0 0-1,0 0 1,1 1 0,-1-1 0,0 0 0,1 1-1,-1-1 1,0 1 0,1-1 0,-1 1 0,1 0-1,-1-1 1,0 1 0,1 0 0,-1 0-1,1 0 1,-1 0 0,1 0 0,-1 1 0,1-1-1,-1 0 1,2 1 0,1 1-15,1-1 1,-1 0-1,0 1 0,0 0 1,0 0-1,-1 0 1,1 1-1,0-1 0,-1 1 1,1 0-1,-1 0 0,0 0 1,0 0-1,0 0 0,-1 1 1,1-1-1,-1 1 0,1 0 1,-1 0-1,-1 0 1,1 0-1,0 0 0,-1 0 1,0 0-1,0 1 0,0-1 1,-1 0-1,1 1 0,-1-1 1,0 1-1,0-1 1,-1 0-1,1 1 0,-1-1 1,0 0-1,0 1 0,0-1 1,-1 0-1,-4 8 0,0-3-12,-1 0 0,-1 0 0,0-1-1,0 1 1,0-2 0,-1 1 0,0-1-1,-1-1 1,1 0 0,-1 0 0,-1-1 0,1 0-1,-1-1 1,0 0 0,0-1 0,-18 4-1,28-7-14,0 1-1,0-1 0,-1 0 0,1 0 1,0 0-1,0 1 0,-1-1 1,1-1-1,0 1 0,0 0 1,-1 0-1,1 0 0,0-1 1,0 1-1,0 0 0,0-1 0,-1 1 1,1-1-1,0 0 0,0 1 1,0-1-1,0 0 0,0 1 1,0-1-1,0 0 0,1 0 0,-1 0 1,0 0-1,0 0 0,1 0 1,-1 0-1,1 0 0,-1 0 1,1-1-1,-1 1 0,1 0 0,-1 0 1,1 0-1,0-1 0,0 1 1,0 0-1,0 0 0,0-1 1,0 1-1,0 0 0,0 0 0,0 0 1,0-1-1,1 1 0,-1 0 1,1 0-1,-1 0 0,1 0 1,0-2-1,10-15-720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0:34.939"/>
    </inkml:context>
    <inkml:brush xml:id="br0">
      <inkml:brushProperty name="width" value="0.05" units="cm"/>
      <inkml:brushProperty name="height" value="0.05" units="cm"/>
    </inkml:brush>
  </inkml:definitions>
  <inkml:trace contextRef="#ctx0" brushRef="#br0">1 1869 7746,'423'118'3411,"-274"-76"-2970,2-6 0,1-7-1,265 15 1,137-13-445,358 17 43,-355-44-136,0-26-157,370 7 149,-471 12 362,-256-4-56,0-10-1,-2-8 1,332-86 0,-205 29 543,345-40 0,-244 57-392,-314 41-410,190-65 0,-294 87 56,51-20-40,113-57 0,-157 70 50,0 0 1,0-1-1,-1-1 1,0 0-1,-1-1 1,-1 0-1,1-1 1,-2 0-1,0-1 1,-1 0-1,0-1 1,8-16-1,-15 24 9,-1-1-1,0 1 1,0 0 0,0 0-1,-1-1 1,0 1 0,-1-1-1,0 1 1,0-1-1,0 1 1,-1-1 0,0 1-1,-3-8 1,-3-12 6,-2 0 1,-13-30 0,10 28-30,-1-1 6,-1-1 1,-2 2 0,0 0 0,-2 1 0,-2 1-1,0 1 1,-1 0 0,-2 2 0,-44-38 0,-3 7 6,-145-87 1,-92-22-41,171 97-11,-3 6 0,-174-51 0,-232-41-174,366 108 168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466"/>
    </inkml:context>
    <inkml:brush xml:id="br0">
      <inkml:brushProperty name="width" value="0.05" units="cm"/>
      <inkml:brushProperty name="height" value="0.05" units="cm"/>
    </inkml:brush>
  </inkml:definitions>
  <inkml:trace contextRef="#ctx0" brushRef="#br0">20 1 15867,'4'9'528,"0"1"-1,-1 0 1,0 1-1,-1-1 1,0 0-1,-1 1 1,1 16-1,0-8 70,0 33 864,-3 55-1,1 26-430,0-133-1026,0 0 0,0 1 0,0-1 0,0 0 0,0 1 0,0-1 0,0 0 0,0 1 0,0-1 0,0 1 1,0-1-1,0 0 0,0 1 0,0-1 0,0 0 0,0 1 0,0-1 0,0 0 0,0 1 0,0-1 0,1 0 0,-1 1 1,0-1-1,0 0 0,0 0 0,1 1 0,-1-1 0,0 0 0,0 0 0,1 1 0,-1-1 0,1 0 0,4-12 40,5-33-42,-9 40 7,9-46 13,-4 10-18,3 0-1,1 1 1,28-69-1,-36 105-5,-1 0 0,2 1 0,-1-1 0,0 1 0,1-1 0,-1 1 1,1 0-1,0 0 0,5-4 0,-7 6 1,1 0 0,-1 0 0,0 0 0,1 1 0,-1-1 0,1 1 0,-1-1 0,1 1 0,-1 0 1,1-1-1,-1 1 0,1 0 0,-1 0 0,1 0 0,-1 0 0,1 0 0,-1 0 0,1 1 0,-1-1 0,1 1 0,-1-1 0,1 1 0,-1-1 0,1 1 1,-1 0-1,0-1 0,1 1 0,-1 0 0,0 0 0,2 1 0,2 4-2,0-1 0,1 1 0,-2 0 0,1 1 1,-1-1-1,0 1 0,0 0 0,-1 0 0,0 0 0,0 0 0,-1 0 1,1 1-1,0 10 0,1 4 66,-1-1 1,-1 1-1,-2 33 0,0-44 21,-1 0 0,0-1 0,-1 1 0,0-1 0,-1 1 0,0-1 0,-1 0 0,-5 13 0,7-19-40,-1-1-1,1 1 1,0-1 0,-1 1-1,0-1 1,1 0-1,-1 0 1,-1 0-1,1-1 1,0 1-1,-1-1 1,1 0-1,-1 0 1,0 0-1,1 0 1,-1 0-1,0-1 1,0 0 0,0 0-1,0 0 1,-1 0-1,1-1 1,0 1-1,-4-1 1,-1-1-23,0 0 0,0 0 1,0-1-1,1 0 0,-1-1 1,1 1-1,0-2 0,-1 1 0,-11-9 1,15 10-168,1-1 1,-1 1 0,1-1-1,0 0 1,0-1 0,1 1-1,-1-1 1,1 0 0,-1 0-1,1 0 1,0 0 0,1 0-1,-1-1 1,1 1 0,0-1-1,0 0 1,0 0 0,-1-5-1,3 7 121,0 1-1,0 0 0,0 0 1,0-1-1,0 1 0,1 0 1,-1 0-1,1-1 0,-1 1 1,1 0-1,0 0 0,0 0 1,0 0-1,0 0 0,0 0 1,1 0-1,-1 0 0,0 0 1,1 1-1,2-3 0,10-10-431</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908"/>
    </inkml:context>
    <inkml:brush xml:id="br0">
      <inkml:brushProperty name="width" value="0.05" units="cm"/>
      <inkml:brushProperty name="height" value="0.05" units="cm"/>
    </inkml:brush>
  </inkml:definitions>
  <inkml:trace contextRef="#ctx0" brushRef="#br0">0 36 14419,'0'10'575,"0"-1"0,1 1 0,0-1 1,0 0-1,1 0 0,0 0 0,7 17 0,-8-24-448,0 1 0,1-1-1,-1 1 1,1-1 0,-1 0-1,1 0 1,0 0 0,0 0-1,0 0 1,0 0 0,1 0-1,-1-1 1,0 1 0,1-1-1,-1 1 1,1-1 0,-1 0 0,1 0-1,-1 0 1,1-1 0,0 1-1,0-1 1,-1 1 0,1-1-1,0 0 1,0 0 0,0 0-1,-1 0 1,1-1 0,4 0 0,-2 0-75,0-1 0,-1 0 0,1 1 1,-1-1-1,0-1 0,0 1 1,0-1-1,0 0 0,0 0 1,0 0-1,-1 0 0,1 0 1,-1-1-1,0 0 0,0 0 0,0 0 1,2-5-1,-1 2 43,0 0-1,0 0 1,-1 0-1,0-1 1,-1 1-1,0-1 1,0 0 0,0 0-1,0-15 1,-2 22-74,0 0 0,0 0 0,0 0 0,0 0 0,0 0 0,0 0 0,0 0 1,0 0-1,-1 0 0,1 0 0,0 0 0,-1 0 0,1 0 0,-1-2 0,0 3-12,1 0-1,0 0 1,-1 0 0,1 0-1,0 0 1,0 1-1,-1-1 1,1 0-1,0 0 1,-1 0-1,1 0 1,0 0-1,0 1 1,-1-1 0,1 0-1,0 0 1,0 0-1,-1 1 1,1-1-1,0 0 1,0 0-1,0 1 1,-1-1-1,1 0 1,0 0 0,0 1-1,0-1 1,0 0-1,0 1 1,-14 34 143,11-20-105,0 0 1,1 0-1,0 0 0,1 1 1,1-1-1,1 0 1,3 24-1,-4-38-40,1 0 0,-1 0 1,0-1-1,0 1 0,1 0 1,-1 0-1,1-1 0,-1 1 1,1 0-1,-1 0 0,1-1 0,-1 1 1,1 0-1,0-1 0,-1 1 1,1-1-1,0 1 0,-1-1 1,1 1-1,0-1 0,0 0 0,0 1 1,-1-1-1,1 0 0,0 0 1,0 1-1,0-1 0,0 0 1,0 0-1,-1 0 0,1 0 0,0 0 1,0 0-1,0 0 0,0 0 1,0-1-1,0 1 0,-1 0 1,1 0-1,0-1 0,0 1 0,0-1 1,-1 1-1,2-1 0,5-3 42,1 0 0,-1 0 0,11-10-1,-12 10-31,7-6-106,-1 1 0,2 1 0,-1 0-1,24-10 1,-32 16-115,1 1-1,0-1 0,0 1 1,-1 0-1,1 0 1,0 1-1,0 0 0,0 0 1,0 0-1,0 1 1,0 0-1,0 0 0,-1 0 1,1 1-1,8 3 1,15 8-1470,-22-9 1355,-1-1 0,1 0-1,0 0 1,0 0-1,0-1 1,0 0-1,0 0 1,0-1-1,0 0 1,1-1 0,-1 1-1,0-1 1,8-1-1,19-9-515</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7.701"/>
    </inkml:context>
    <inkml:brush xml:id="br0">
      <inkml:brushProperty name="width" value="0.05" units="cm"/>
      <inkml:brushProperty name="height" value="0.05" units="cm"/>
    </inkml:brush>
  </inkml:definitions>
  <inkml:trace contextRef="#ctx0" brushRef="#br0">65 193 12411,'10'-12'1396,"-9"11"-409,-2 2 52,-16 24 1577,5-4-1725,2 0 1,-10 27-1,16-38-697,1 1 1,0-1-1,1 0 0,0 1 1,1-1-1,0 1 1,1 14-1,0-25-172,0 1 0,0 0-1,0 0 1,0-1 0,0 1-1,0 0 1,1 0 0,-1-1-1,0 1 1,0 0 0,1 0-1,-1-1 1,0 1 0,1 0-1,-1-1 1,0 1 0,1 0-1,-1-1 1,1 1 0,-1-1-1,1 1 1,0 0 0,0-1-8,0 0 0,-1 0 0,1 0 0,-1 0 0,1 0 0,0 0 0,-1 0 0,1 0 0,0 0 0,-1 0 0,1-1 0,-1 1 0,1 0 1,-1 0-1,1-1 0,-1 1 0,1 0 0,-1-1 0,1 1 0,-1 0 0,1-1 0,4-3 42,-1-1 1,-1 1-1,1 0 0,5-10 1,5-11 19,-2 0 0,-1-1 1,12-43-1,16-84 126,-39 153-201,10-56 142,-29 163 322,17-93-435,-1 10 36,1-1-1,0 1 0,2 0 1,5 38-1,-5-60-58,0 1-1,1-1 0,0 0 0,-1 1 0,1-1 0,0 0 0,0 0 0,0 0 1,0 1-1,1-1 0,-1 0 0,0-1 0,1 1 0,0 0 0,-1 0 0,3 1 1,-2-2-4,-1 0 1,1-1-1,-1 1 0,1-1 1,-1 1-1,1-1 1,-1 0-1,1 1 1,-1-1-1,1 0 1,-1 0-1,1 0 1,0 0-1,-1 0 1,1-1-1,-1 1 1,1 0-1,-1-1 1,1 1-1,-1-1 1,1 0-1,-1 1 1,0-1-1,1 0 1,1-1-1,5-4 5,-1 0 0,1 0 0,-1-1 0,0 0 0,0 0 0,9-14 0,28-50 16,-44 71-24,0 0 0,0 0-1,0 0 1,0 0 0,0 1 0,0-1 0,0 0-1,0 0 1,0 0 0,0 0 0,1 0 0,-1 1-1,0-1 1,0 0 0,0 0 0,0 0 0,0 0-1,0 0 1,0 0 0,0 0 0,0 0-1,1 1 1,-1-1 0,0 0 0,0 0 0,0 0-1,0 0 1,0 0 0,1 0 0,-1 0 0,0 0-1,0 0 1,0 0 0,0 0 0,0 0 0,1 0-1,-1 0 1,0 0 0,0 0 0,0 0-1,0 0 1,0 0 0,0 0 0,1 0 0,-1 0-1,0 0 1,0 0 0,0 0 0,0 0 0,0-1-1,0 1 1,1 0 0,-1 0 0,0 0 0,0 0-1,0 0 1,0 0 0,1 13-7,-7 34 43,4-33 26,0-1-1,0 1 0,2 0 1,-1 0-1,4 22 1,-3-35-51,0 0 1,0 1 0,1-1 0,-1 0 0,1 1 0,-1-1 0,1 0 0,-1 0 0,1 1 0,-1-1 0,1 0-1,0 0 1,0 0 0,0 0 0,0 0 0,0 0 0,0 0 0,0 0 0,0 0 0,0 0 0,0-1 0,2 2-1,0-1 4,-1-1-1,0 0 1,0 0-1,0 1 1,0-1-1,1 0 1,-1-1-1,0 1 1,0 0-1,0-1 1,0 1-1,0-1 1,3 0-1,8-5 30,-1 0-1,0-1 1,20-14 0,-19 12-54,-2 2 6,2-2-23,0 1 1,1 0 0,0 0-1,0 2 1,17-6 0,-28 11 16,0 0 0,0 1 0,0-1 0,1 0 0,-1 1 0,0 0 0,0 0 0,0 0 0,1 0 0,-1 1 0,0-1 0,0 1 0,1 0 0,-1 0 0,0 0 0,0 0 1,0 0-1,0 1 0,-1-1 0,1 1 0,0 0 0,-1 0 0,1 0 0,-1 0 0,1 0 0,-1 1 0,0-1 0,0 1 0,0-1 0,3 6 0,10 31-46,-13-34 52,-1 1-1,1-1 0,0 0 0,0 0 0,1 0 0,-1 0 1,1 0-1,0-1 0,7 9 0,-8-12 6,-1 0-1,0-1 1,0 1-1,0-1 0,1 1 1,-1-1-1,0 1 1,0-1-1,1 0 1,-1 0-1,0 0 1,1 0-1,-1 0 0,0 0 1,1 0-1,-1 0 1,0 0-1,1-1 1,-1 1-1,0 0 1,0-1-1,1 1 0,-1-1 1,0 1-1,0-1 1,0 0-1,0 0 1,0 1-1,0-1 1,0 0-1,0 0 0,0 0 1,0 0-1,0 0 1,1-2-1,5-5 6,0-1 0,-1 0 0,7-12 0,-11 17-4,27-49 7,37-101 1,-12 25-87,-54 127 73,1 1 0,0-1 0,-1 0 0,1 1 0,0-1 0,0 1 0,0-1 0,0 1 0,1 0 0,-1-1 0,0 1 0,3-2 0,3 6-34,-1 11 24,-3-2 14,1 6 31,0 0 1,1-1 0,1 1 0,1-1-1,0 0 1,19 29 0,-11-27-32,26 26 0,5 7-338,-44-51 304,-1 1 1,0 0-1,0-1 0,0 1 0,1 0 0,-2 0 1,1 0-1,0 0 0,0 0 0,-1-1 0,1 2 1,-1-1-1,1 0 0,-1 0 0,0 0 0,0 4 1,0-5 11,-1 0 0,1 0 0,-1 0 0,0 0 0,1 0 1,-1 0-1,1-1 0,-1 1 0,0 0 0,0 0 0,0 0 0,1-1 1,-1 1-1,0 0 0,0-1 0,0 1 0,0-1 0,0 1 1,0-1-1,0 0 0,0 1 0,0-1 0,0 0 0,-1 0 0,1 0 1,0 0-1,0 0 0,0 0 0,0 0 0,0 0 0,-2 0 1,-9-2-38,1 1 0,-1-1 1,1-1-1,0 0 1,0-1-1,0 0 1,-10-6-1,-72-42 238,76 42-40,11 7-52,1 0 1,-1 0 0,1 0 0,0 0 0,0-1-1,1 0 1,-1 0 0,1 0 0,-7-9-1,11 13-70,0-1 1,0 1-1,0-1 0,0 1 0,1-1 0,-1 1 0,0 0 0,0-1 0,1 1 0,-1-1 0,0 1 0,1 0 1,-1-1-1,0 1 0,1 0 0,-1-1 0,1 1 0,-1 0 0,0-1 0,1 1 0,-1 0 0,1 0 0,-1 0 0,1 0 1,-1-1-1,1 1 0,-1 0 0,1 0 0,-1 0 0,1 0 0,-1 0 0,1 0 0,0 0 0,26-3-11,-19 2-111,1-1 25,1 0 1,-1-1 0,0 0-1,0 0 1,0-1-1,-1 0 1,1-1-1,14-10 1,8-9-124</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8.419"/>
    </inkml:context>
    <inkml:brush xml:id="br0">
      <inkml:brushProperty name="width" value="0.05" units="cm"/>
      <inkml:brushProperty name="height" value="0.05" units="cm"/>
    </inkml:brush>
  </inkml:definitions>
  <inkml:trace contextRef="#ctx0" brushRef="#br0">128 25 18220,'0'-1'159,"-1"-1"0,0 0 0,0 1 0,0-1-1,0 1 1,0 0 0,0-1 0,0 1 0,0 0 0,-1-1 0,1 1 0,0 0 0,-1 0 0,1 0 0,-1 0 0,0 0-1,1 1 1,-1-1 0,0 0 0,-2 0 0,2 1-58,0 0 0,0 0 0,0 0 1,0 1-1,0-1 0,0 1 0,0-1 0,0 1 0,0-1 0,0 1 1,1 0-1,-1 0 0,0 0 0,0 0 0,1 0 0,-1 1 0,1-1 0,-1 0 1,0 2-1,-5 5 69,0-1 0,1 1 0,1 1-1,-1-1 1,1 1 0,1-1 0,-4 11 0,5-13-128,1 1 0,0-1-1,0 1 1,0-1 0,1 1 0,0 0-1,1-1 1,0 1 0,0 0 0,0 0-1,2 8 1,-2-14-34,0 0 0,0 0 0,0 0 0,0 0 0,1 0 0,-1 0 0,0 0 0,1 0 0,-1 0 0,1 0 0,-1 0 0,1 0 0,0 0 0,-1 0 0,1-1 0,0 1 0,-1 0 0,1-1 0,0 1 0,0 0 0,0-1 0,0 1 0,-1-1 0,1 1 0,0-1 0,0 1 0,0-1 0,0 0 0,0 1 0,0-1 0,0 0 0,0 0 0,0 0 0,0 0 0,0 0 0,1 0 0,-1 0 0,0 0 0,0 0 0,0-1 0,0 1 0,0 0 0,0-1 0,0 1 0,-1-1 0,1 1 0,0-1 0,1 0 0,6-3 30,-1-1-1,1 0 1,-1-1-1,8-7 1,-14 12-38,22-22 66,25-20 51,-44 40-105,-1 0 0,1 1 0,0-1 0,0 1 0,0 0 0,0 1 1,0-1-1,1 1 0,-1 0 0,1 0 0,6-1 0,-9 2-6,0 0 0,1 0-1,-1 0 1,0 1-1,0-1 1,0 1 0,0 0-1,0-1 1,0 1 0,0 0-1,-1 0 1,1 0-1,0 0 1,0 0 0,-1 1-1,1-1 1,-1 0 0,2 3-1,24 34 70,-23-32-58,0 0 0,0 0 0,0-1 0,9 11 0,-11-15-11,0 0-1,0 0 1,0 0 0,-1 0-1,1 0 1,0-1 0,0 1-1,0-1 1,0 1-1,0-1 1,0 0 0,0 0-1,1 0 1,-1 0 0,0 0-1,0 0 1,0 0 0,0-1-1,0 1 1,0-1 0,0 1-1,0-1 1,2-1 0,6-3 17,-1 1 0,1-2 1,9-6-1,-17 10-19,31-21 57,39-26 43,-66 46-95,0-1-1,0 1 1,1 1 0,-1-1 0,1 1-1,0 0 1,0 1 0,0-1 0,10 1-1,-14 1-1,1 0-1,-1 0 0,0 1 0,1 0 0,-1 0 0,1 0 0,-1 0 0,0 0 0,0 1 0,0-1 1,1 1-1,-2 0 0,1 0 0,0 0 0,0 0 0,-1 0 0,1 1 0,-1-1 0,1 1 0,-1 0 0,0 0 1,0 0-1,1 3 0,4 8 39,0 1 0,-1-1 0,7 30 0,0-5-142,-11-41-1495,1-10 1204,2-16 178,-2-12-277</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9.864"/>
    </inkml:context>
    <inkml:brush xml:id="br0">
      <inkml:brushProperty name="width" value="0.05" units="cm"/>
      <inkml:brushProperty name="height" value="0.05" units="cm"/>
    </inkml:brush>
  </inkml:definitions>
  <inkml:trace contextRef="#ctx0" brushRef="#br0">254 191 15947,'2'-7'486,"0"-1"0,0 1-1,-1-1 1,0 0-1,0-11 1,-1 18-382,0-1-1,0 1 1,0-1 0,0 0-1,-1 1 1,1-1 0,-1 0 0,1 1-1,-1-1 1,1 1 0,-1-1-1,0 1 1,0 0 0,0-1 0,1 1-1,-1 0 1,-1-1 0,1 1-1,0 0 1,0 0 0,0 0 0,-1 0-1,1 0 1,0 0 0,-1 0-1,1 0 1,-1 1 0,1-1 0,-1 1-1,1-1 1,-1 1 0,-3-1-1,-1 1 58,-1 0-1,0 0 0,1 0 0,-1 1 1,1 0-1,-1 1 0,1-1 1,-1 1-1,1 0 0,0 1 0,0 0 1,0 0-1,0 0 0,-6 5 0,0 0-112,1 0 1,0 1-1,0 1 0,1 0 0,-16 19 0,20-20-43,-1 1 0,2-1 1,-1 1-1,1 0 0,-5 17 0,8-23-5,1 1-1,0-1 0,0 1 1,0 0-1,0-1 1,1 1-1,0 0 0,0 0 1,0-1-1,0 1 0,1 0 1,0-1-1,0 1 1,0 0-1,3 6 0,-4-10 1,1 0 0,-1 0 0,1 0 0,0 0-1,-1 0 1,1 0 0,0 0 0,0 0-1,-1 0 1,1 0 0,0 0 0,0 0 0,0-1-1,0 1 1,0 0 0,0-1 0,0 1 0,0-1-1,1 1 1,-1-1 0,0 0 0,0 1 0,0-1-1,2 0 1,0 0 0,-1 0-1,0-1 1,0 1-1,1-1 1,-1 1-1,0-1 1,0 0-1,0 0 1,0 0-1,0 0 1,0 0-1,2-3 1,4-2-1,-1-1 0,0 0-1,0 0 1,-1-1 0,7-9 0,2-9 9,-1 0 0,-1-1 0,12-35 0,-13 28-3,-12 33-4,1 0 1,-1 0-1,0 0 1,1 0-1,-1 0 0,1 0 1,0-1-1,-1 1 1,1 0-1,0 0 0,-1 1 1,1-1-1,0 0 1,0 0-1,0 0 0,0 0 1,0 1-1,0-1 1,0 0-1,2 0 0,-2 1 0,0 0 0,0 1 0,0-1 0,0 0 0,0 1 0,0-1 0,0 1 0,0-1 0,0 1 0,0 0 0,0-1 0,-1 1-1,1 0 1,0 0 0,0-1 0,-1 1 0,1 0 0,0 0 0,-1 0 0,1 0 0,-1 0 0,1 2 0,23 44 7,-18-33-3,0-1-1,1 0 1,13 17-1,-20-29-3,1 0 0,0 0 0,0 0-1,0 0 1,-1 0 0,1 0 0,0-1-1,0 1 1,1 0 0,-1-1 0,0 1-1,0-1 1,0 1 0,0-1 0,0 0-1,1 1 1,-1-1 0,0 0 0,0 0-1,0 0 1,1 1 0,-1-1 0,0-1-1,0 1 1,1 0 0,-1 0 0,0 0-1,0-1 1,0 1 0,1-1 0,-1 1-1,0-1 1,0 1 0,0-1 0,0 1-1,0-1 1,0 0 0,0 0 0,0 0-1,1-1 1,6-6 0,-1 0 0,0 0 0,11-18-1,-5 8 6,-9 13-5,2-2-3,0-1-1,0 1 1,1 1-1,8-7 1,-15 12 2,1 0-1,0 0 1,0 0 0,0 1-1,0-1 1,0 0 0,0 1-1,0-1 1,0 1 0,0-1 0,1 1-1,-1 0 1,0-1 0,0 1-1,0 0 1,1 0 0,-1 0-1,0 0 1,0 0 0,0 0-1,1 0 1,-1 0 0,0 0 0,0 1-1,0-1 1,0 0 0,1 1-1,-1-1 1,0 1 0,0-1-1,0 1 1,0 0 0,0-1 0,0 1-1,0 0 1,0 0 0,-1 0-1,1-1 1,0 1 0,1 2-1,3 7 2,0 0 0,-1 0-1,0 1 1,0-1 0,-1 1-1,-1 0 1,2 13 0,1 2 5,-5-25-2,0 0-1,0 1 0,1-1 0,-1 0 0,0 0 0,1 0 0,-1 0 1,1 0-1,-1 0 0,1 0 0,0 0 0,-1 0 0,2 2 1,-2-3-3,1 0 0,-1 0 0,0 0 0,1 0 1,-1 0-1,0 0 0,0 0 0,1 0 0,-1 0 1,0 0-1,1 0 0,-1 0 0,0 0 0,0 0 1,1 0-1,-1 0 0,0-1 0,0 1 1,1 0-1,-1 0 0,0 0 0,0 0 0,1 0 1,-1-1-1,0 1 0,0 0 0,0 0 0,1 0 1,-1-1-1,0 1 0,0 0 0,0 0 0,1-1 1,14-30 52,-12 23-48,4-10 24,-4 11-21,0-1 0,0 1 0,1-1 1,-1 1-1,2 0 0,-1 0 1,1 1-1,8-10 0,-12 15-9,0 1-1,0-1 1,1 0-1,-1 0 1,0 1-1,0-1 0,0 1 1,1 0-1,-1-1 1,0 1-1,0 0 1,1-1-1,-1 1 1,0 0-1,1 0 1,-1 0-1,0 0 1,1 0-1,-1 1 1,0-1-1,1 0 1,-1 1-1,0-1 1,0 1-1,0-1 1,1 1-1,-1-1 1,0 1-1,0 0 1,0 0-1,0-1 1,2 3-1,3 3-3,0 0 1,0 1-1,10 13 0,-7-8-4,-3-4 4,0 0-1,1-1 0,0 0 1,0 0-1,1 0 1,0-1-1,15 9 1,-20-14 3,0 0 0,0 1 0,1-1 0,-1 0 0,1-1 0,-1 1 0,0 0 0,1-1 0,0 0 0,-1 0 0,1 0 0,-1 0 0,1-1 0,-1 1 0,1-1 0,-1 0 0,0 0 0,1 0 0,-1-1 0,0 1-1,0-1 1,0 0 0,0 1 0,0-1 0,3-3 0,5-5 4,-2 0-1,0 0 1,0 0-1,-1-1 1,0 0-1,0-1 1,-2 0-1,1 0 1,-2-1-1,0 1 1,0-1-1,-1 0 1,0-1-1,-2 1 1,4-27-1,-6 38 0,0 0 0,0 0 0,0 0-1,-1 0 1,1 0 0,0 0-1,-1 0 1,1 1 0,-1-1 0,1 0-1,-1 0 1,-2-3 0,3 5 0,-1-1 1,1 0-1,-1 1 0,1-1 1,-1 1-1,0-1 0,0 1 1,1-1-1,-1 1 1,0-1-1,0 1 0,1 0 1,-1-1-1,0 1 0,0 0 1,0 0-1,0-1 0,1 1 1,-1 0-1,-1 0 1,0 0 1,-1 1 0,1-1 1,0 1-1,-1-1 0,1 1 1,0 0-1,0 0 1,0 0-1,-1 0 0,1 1 1,0-1-1,1 0 0,-1 1 1,0-1-1,0 1 0,1 0 1,-3 3-1,-2 2 5,1 1-1,1-1 1,0 1-1,0 0 1,0 0 0,1 1-1,0-1 1,1 1-1,0 0 1,-1 10 0,2-13-35,1-1 1,-1 1 0,1 0-1,1-1 1,-1 1 0,1-1-1,0 1 1,0-1 0,1 1-1,-1-1 1,1 0 0,0 0-1,1 0 1,-1 0 0,1 0-1,0 0 1,6 6 0,-6-8-18,0-1-1,0 1 1,1-1 0,-1 0 0,1 0 0,-1 0 0,1-1 0,0 1 0,0-1-1,-1 0 1,1 0 0,0 0 0,0 0 0,0-1 0,0 0 0,0 0 0,8 0 0,20-3-179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0.510"/>
    </inkml:context>
    <inkml:brush xml:id="br0">
      <inkml:brushProperty name="width" value="0.05" units="cm"/>
      <inkml:brushProperty name="height" value="0.05" units="cm"/>
    </inkml:brush>
  </inkml:definitions>
  <inkml:trace contextRef="#ctx0" brushRef="#br0">1 223 14699,'0'-1'66,"0"1"0,0 0 0,0 0-1,0 0 1,0 0 0,0 0 0,0 0 0,0 0 0,0 0-1,0 0 1,0 0 0,1-1 0,-1 1 0,0 0-1,0 0 1,0 0 0,0 0 0,0 0 0,0 0 0,0 0-1,0 0 1,1 0 0,-1 0 0,0 0 0,0 0-1,0 0 1,0 0 0,0 0 0,0 0 0,0 0 0,0 0-1,1 0 1,-1 0 0,0 0 0,0 0 0,0 0-1,0 0 1,0 0 0,0 0 0,0 0 0,0 0 0,1 0-1,-1 1 1,0-1 0,0 0 0,0 0 0,0 0-1,0 0 1,0 0 0,0 0 0,0 0 0,0 0 0,0 0-1,0 0 1,0 1 0,0-1 0,0 0 0,0 0 0,0 0-1,0 0 1,6 14 1985,6 24-725,-9-27-808,1 6-146,30 86 1114,-30-92-1358,1 0-1,0 0 0,1-1 1,0 0-1,1 0 1,0 0-1,8 8 1,-14-17-109,1 0 1,-1 0 0,0 0-1,0 1 1,0-1 0,1 0-1,-1-1 1,1 1 0,-1 0-1,0 0 1,1-1 0,0 1-1,-1-1 1,1 1 0,-1-1-1,1 1 1,-1-1 0,1 0-1,0 0 1,-1 0 0,1 0-1,2 0 1,-2-1 4,0 0 0,0 0 0,0 0 0,0 0 0,0 0 0,0-1 0,0 1 0,0 0 0,-1-1 0,1 0 0,0 1 0,-1-1 0,0 0 0,2-2 0,2-4 44,0-1-1,0 0 0,-1 0 1,0 0-1,-1-1 1,3-11-1,-2-4 35,-1 0 0,0-1 0,-2 1 1,-1-1-1,-5-41 0,-1 28 29,-2 0 1,-24-73-1,29 101 182,-2-5-1614,3 15 277,-1 10 5,4 1 532,4 2-136</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1.165"/>
    </inkml:context>
    <inkml:brush xml:id="br0">
      <inkml:brushProperty name="width" value="0.05" units="cm"/>
      <inkml:brushProperty name="height" value="0.05" units="cm"/>
    </inkml:brush>
  </inkml:definitions>
  <inkml:trace contextRef="#ctx0" brushRef="#br0">31 121 16107,'2'0'205,"0"0"0,-1 0 0,1 0 0,0 0 0,-1 0 0,1-1-1,0 1 1,-1-1 0,1 1 0,-1-1 0,1 1 0,-1-1 0,1 0-1,-1 0 1,0 0 0,1 0 0,-1 0 0,0 0 0,0 0-1,1 0 1,-1-1 0,0 1 0,0 0 0,0-1 0,-1 1 0,1 0-1,0-1 1,0 1 0,-1-1 0,1 0 0,-1 1 0,1-3 0,-1 4-170,0 0 1,0 0 0,0-1 0,0 1 0,0 0-1,0 0 1,0-1 0,0 1 0,0 0 0,0 0-1,0-1 1,0 1 0,-1 0 0,1 0 0,0-1-1,0 1 1,0 0 0,0 0 0,0 0 0,-1-1-1,1 1 1,0 0 0,0 0 0,0 0 0,-1-1-1,1 1 1,0 0 0,0 0 0,0 0 0,-1 0 0,1 0-1,0 0 1,0 0 0,-1 0 0,1-1 0,0 1-1,0 0 1,-1 0 0,1 0 0,0 0 0,0 0-1,-1 0 1,1 0 0,0 0 0,0 1 0,-1-1-1,1 0 1,0 0 0,0 0 0,-1 0 0,1 0-1,0 0 1,0 0 0,-1 1 0,1-1 0,0 0-1,0 0 1,0 0 0,0 0 0,-1 1 0,1-1 0,-15 11 336,10-4-334,-1 1 0,2-1 0,-1 1 0,1 1 0,0-1 0,1 0 0,-1 1 0,2 0 0,-1 0 0,2 0 0,-2 11 0,2-18-35,1-1 0,0 0 0,0 0 0,0 1 0,0-1 0,0 0 0,0 0 0,0 0 0,0 1 0,1-1 0,-1 0 0,0 0 0,1 0 0,-1 0 0,1 0 0,0 3 0,0-4-1,-1 0-1,1 0 1,-1 1 0,1-1-1,-1 0 1,1 0-1,-1 0 1,1 0 0,-1 0-1,1 0 1,-1 1 0,1-1-1,-1 0 1,1-1 0,-1 1-1,1 0 1,-1 0 0,1 0-1,-1 0 1,1 0 0,-1 0-1,1-1 1,-1 1 0,1 0-1,-1 0 1,1-1 0,5-3 9,-1 0 0,1 0 0,-1-1 0,6-5 0,-8 7-8,4-4 4,0 0 0,1 1 0,0 0 0,0 0 1,18-8-1,-24 12-6,1 1 0,0 0 1,-1 0-1,1 0 0,0 0 0,0 0 1,0 1-1,0-1 0,0 1 0,-1 0 1,1-1-1,0 1 0,0 1 0,0-1 1,0 0-1,0 1 0,0 0 0,0-1 1,0 1-1,-1 0 0,1 1 0,0-1 1,-1 0-1,4 3 0,2 3-2,0 1-1,11 16 0,2 0-2,-21-23 5,0-1 1,0 0-1,0 1 1,1-1-1,-1 0 0,0 1 1,0-1-1,1 0 1,-1 0-1,0 1 1,0-1-1,1 0 1,-1 0-1,0 1 0,1-1 1,-1 0-1,0 0 1,1 0-1,-1 0 1,1 0-1,-1 0 0,0 1 1,1-1-1,-1 0 1,0 0-1,1 0 1,-1 0-1,1 0 0,-1 0 1,0 0-1,1-1 1,-1 1-1,0 0 1,1 0-1,-1 0 0,1 0 1,-1 0-1,0-1 1,1 1-1,-1 0 1,0 0-1,0 0 0,1-1 1,7-20 117,-4-29 110,-4 34-133,0-1 1,0 0-1,-2 0 1,0 0 0,-1 1-1,-8-25 1,18 56-86,-1-1-1,2 0 1,0 0 0,1-1-1,17 21 1,-23-31-10,0 1 0,1-1 0,-1 0 1,1 0-1,0 0 0,0 0 0,0-1 0,0 0 0,1 1 0,-1-2 0,0 1 1,1 0-1,0-1 0,-1 0 0,1 0 0,0 0 0,-1-1 0,1 1 0,0-1 0,0 0 1,0-1-1,-1 1 0,1-1 0,0 0 0,5-1 0,-5 0 2,1-1-1,0 1 1,0-1 0,-1 0-1,0-1 1,0 1-1,0-1 1,0 0 0,0 0-1,4-6 1,4-5 6,20-31-1,-10 11 1,-22 35-10,-1-1-1,0 0 1,1 1 0,-1-1-1,1 1 1,-1-1 0,1 1 0,-1-1-1,1 1 1,-1-1 0,1 1 0,-1 0-1,1-1 1,-1 1 0,1-1-1,0 1 1,-1 0 0,1 0 0,0 0-1,-1-1 1,1 1 0,0 0 0,0 0-1,0 0 1,0 1 0,-1-1-1,1 0 1,-1 1 0,1-1-1,-1 1 1,1-1 0,-1 1-1,1-1 1,-1 1 0,1-1 0,-1 1-1,0-1 1,1 1 0,-1-1-1,0 1 1,0 0 0,1-1-1,-1 2 1,8 44-31,-6-33 30,4 31-5,-1-8-25,17 63 0,-16-85-26,-6-14 45,1 0 0,-1 1 0,0-1 0,0 0 1,0 0-1,0 0 0,0 0 0,0 0 0,0 0 0,0 0 1,1 0-1,-1 0 0,0 0 0,0 0 0,0 0 0,0 0 0,0 0 1,0 0-1,1 0 0,-1 0 0,0 0 0,0 0 0,0 0 1,0 0-1,0 0 0,0 0 0,1 0 0,-1 0 0,0 0 1,0 0-1,0 0 0,0 0 0,0 0 0,0 0 0,1 0 1,-1 0-1,0 0 0,0 0 0,0-1 0,0 1 0,0 0 1,0 0-1,0 0 0,0 0 0,0 0 0,0 0 0,0 0 1,1-1-1,-1-1-170,1 0-1,0-1 1,-1 1-1,1-1 1,-1 1 0,1-1-1,-1 1 1,-1-5 0,0-9-264,-1-1 1,-1 1 0,0 0-1,-9-23 1,5 13 25,-10-31-472</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1.631"/>
    </inkml:context>
    <inkml:brush xml:id="br0">
      <inkml:brushProperty name="width" value="0.05" units="cm"/>
      <inkml:brushProperty name="height" value="0.05" units="cm"/>
    </inkml:brush>
  </inkml:definitions>
  <inkml:trace contextRef="#ctx0" brushRef="#br0">0 1 16948,'5'11'1376,"3"1"-1040,4 1-136,4-2 288,5 0-480,8-3 160,1-1-184,2-1-112,1-1-64</inkml:trace>
  <inkml:trace contextRef="#ctx0" brushRef="#br0" timeOffset="1">327 121 16363,'-17'22'1816,"2"0"0,-18 35-1,28-47-1536,1-1 0,0 1 0,1 0 0,0 1 0,1-1 0,0 0 0,0 1 0,1-1 0,1 14 0,-1-22-247,1-1 0,0 1-1,0-1 1,0 0 0,0 1 0,1-1 0,-1 1-1,0-1 1,1 0 0,-1 1 0,0-1 0,1 0-1,0 1 1,-1-1 0,1 0 0,0 0 0,-1 0-1,1 0 1,0 1 0,1 0 0,-1-2-14,0 0-1,0 0 1,0 0-1,-1 1 1,1-1 0,0 0-1,0 0 1,0 0 0,0 0-1,0-1 1,-1 1 0,1 0-1,0 0 1,0 0 0,0-1-1,0 1 1,-1 0-1,1-1 1,0 1 0,0-1-1,-1 1 1,1-1 0,0 0-1,5-4 27,-1 0-1,1 0 1,-1-1 0,-1 1-1,1-1 1,3-6-1,13-27 79,-2 0 0,-2-1 0,19-61 0,-34 94-86,0 9-10,0 16 7,-3 34 0,1-50-31,-2 24-1,1-6 3,0-1 0,0 1 1,2 0-1,1 0 1,0-1-1,9 34 1,-10-51-37,-1-1 0,0 0 0,1 0 0,-1 1 0,1-1 0,-1 0 0,1 0 0,-1 0 0,1 1 0,0-1 0,0 0 0,0 0 0,-1 0 0,1 0 0,0-1 0,0 1 0,0 0 0,0 0 0,1 0 0,-1-1 0,0 1 0,0-1 0,0 1 0,1-1 1,-1 1-1,0-1 0,2 1 0,-1-2-88,0 1 1,0-1-1,0 1 1,0-1-1,0 0 1,0 0-1,-1 0 1,1 0 0,0 0-1,-1 0 1,1 0-1,0 0 1,-1-1-1,0 1 1,1-1-1,-1 1 1,0-1-1,2-2 1,5-9-336,-1-1-1,0 1 1,0-1 0,-2-1 0,0 1-1,0-1 1,2-15 0,3-27-724</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2.178"/>
    </inkml:context>
    <inkml:brush xml:id="br0">
      <inkml:brushProperty name="width" value="0.05" units="cm"/>
      <inkml:brushProperty name="height" value="0.05" units="cm"/>
    </inkml:brush>
  </inkml:definitions>
  <inkml:trace contextRef="#ctx0" brushRef="#br0">17 1 16115,'0'0'50,"0"0"0,0 0-1,-1 0 1,1 0 0,0 0-1,0 0 1,0-1-1,0 1 1,0 0 0,-1 0-1,1 0 1,0 0 0,0 0-1,0 0 1,0 0-1,0 0 1,-1 0 0,1 0-1,0 0 1,0 0-1,0 0 1,0 0 0,0 0-1,-1 0 1,1 0 0,0 0-1,0 1 1,0-1-1,0 0 1,0 0 0,0 0-1,-1 0 1,1 0 0,0 0-1,0 0 1,0 0-1,0 0 1,0 1 0,0-1-1,0 0 1,0 0 0,0 0-1,-1 0 1,1 0-1,0 0 1,0 1 0,0-1-1,0 0 1,0 0 0,0 0-1,0 0 1,0 0-1,0 1 1,0-1 0,0 0-1,0 0 1,0 0-1,0 0 1,0 0 0,0 1-1,0-1 1,0 0 0,1 0-1,-6 22 1628,-1 26 523,6-31-1662,0 0 0,1 0 0,4 22 1,-3-31-447,-1-1-1,1 0 1,0 0 0,1 0 0,0 0 0,0 0 0,0-1 0,1 1 0,0-1 0,5 7 0,-7-12-79,0 1-1,0-1 1,0 1 0,0-1-1,0 0 1,0 1-1,1-1 1,-1 0 0,0 0-1,0-1 1,1 1-1,-1 0 1,1-1 0,-1 0-1,0 1 1,1-1-1,-1 0 1,1 0 0,-1 0-1,1-1 1,-1 1-1,1-1 1,-1 1 0,0-1-1,1 0 1,-1 0-1,4-1 1,7-5-20,-1 0 1,1 0-1,17-15 0,-15 12-12,-10 6 8,1 0 0,0 0 1,1 1-1,-1 0 0,0 0 0,12-3 1,-16 5 6,-1 1 0,1 0 1,0 0-1,0-1 1,0 1-1,0 0 1,0 0-1,0 1 1,0-1-1,0 0 0,-1 1 1,1-1-1,0 1 1,0-1-1,0 1 1,-1 0-1,1 0 1,0 0-1,-1 0 0,1 0 1,-1 0-1,1 0 1,-1 1-1,1-1 1,-1 0-1,0 1 0,0 0 1,2 2-1,0 2 24,0-1 0,-1 1 0,0 0-1,0 0 1,-1 0 0,1 0 0,-1 0 0,-1 1-1,1-1 1,-1 0 0,0 0 0,0 0 0,-1 1-1,-2 10 1,1-9 51,0 1-1,-1-1 1,1 0 0,-2 0-1,1 0 1,-1 0-1,0 0 1,-1-1 0,0 0-1,-5 7 1,7-11-61,0 0 1,0 0-1,-1 0 0,1-1 1,-1 0-1,1 1 0,-1-1 1,0 0-1,0-1 1,1 1-1,-1-1 0,-1 0 1,1 0-1,0 0 0,0 0 1,-6 0-1,7-1-177,0-1-1,0 1 1,0 0-1,0-1 1,0 1-1,1-1 1,-1 0 0,0 0-1,0 0 1,1 0-1,-1-1 1,0 1-1,1-1 1,0 1-1,-1-1 1,1 0-1,0 0 1,0 0-1,0 0 1,0-1 0,0 1-1,1 0 1,-1-1-1,-1-3 1,-1-4-613,8 2-143</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2.595"/>
    </inkml:context>
    <inkml:brush xml:id="br0">
      <inkml:brushProperty name="width" value="0.05" units="cm"/>
      <inkml:brushProperty name="height" value="0.05" units="cm"/>
    </inkml:brush>
  </inkml:definitions>
  <inkml:trace contextRef="#ctx0" brushRef="#br0">18 0 17804,'-2'52'5723,"-4"6"-3667,-2 65-1017,8-105-939,-2 15 17,3-1 0,0 0 1,10 53-1,-11-84-179,0 0-1,1 0 1,-1 0 0,0 0-1,1 0 1,-1 0 0,1 0-1,-1 0 1,1 0-1,-1 0 1,1 0 0,-1 0-1,1 0 1,0-1-1,0 1 1,1 1 0,-2-2 54,0 0-1,1 0 1,-1-1 0,1 1 0,-1 0 0,1 0-1,-1 0 1,0 0 0,1-1 0,-1 1 0,1 0-1,-1 0 1,0-1 0,1 1 0,-1 0-1,0-1 1,1 1 0,-1 0 0,0-1 0,0 1-1,0-1 1,1 1 0,-1 0 0,0-1 0,0 1-1,0-1 1,0 1 0,1-1 0,-1 1 0,0-1-1,0 1 1,0 0 0,0-1 0,0 1 0,0-1-1,0 1 1,0-1 0,-1 0 0,4-19-324,0-6-110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1.179"/>
    </inkml:context>
    <inkml:brush xml:id="br0">
      <inkml:brushProperty name="width" value="0.05" units="cm"/>
      <inkml:brushProperty name="height" value="0.05" units="cm"/>
    </inkml:brush>
  </inkml:definitions>
  <inkml:trace contextRef="#ctx0" brushRef="#br0">450 13 14819,'8'-12'5589,"-15"18"-3864,-79 78 1156,-264 292-1425,336-358-2015,17-24-2230,20-39 1102,3 6 822,6-7-229</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3.108"/>
    </inkml:context>
    <inkml:brush xml:id="br0">
      <inkml:brushProperty name="width" value="0.05" units="cm"/>
      <inkml:brushProperty name="height" value="0.05" units="cm"/>
    </inkml:brush>
  </inkml:definitions>
  <inkml:trace contextRef="#ctx0" brushRef="#br0">0 123 18388,'14'87'4023,"-12"-76"-3674,1-1-1,0 0 1,1 0-1,0 0 1,1 0-1,6 10 1,-11-19-325,0-1 0,1 1 0,-1-1 0,0 1 0,0-1 1,1 1-1,-1-1 0,0 0 0,1 1 0,-1-1 1,1 1-1,-1-1 0,0 0 0,1 1 0,-1-1 0,1 0 1,-1 1-1,1-1 0,-1 0 0,1 0 0,-1 0 0,1 1 1,0-1-1,-1 0 0,1 0 0,-1 0 0,1 0 0,0 0 1,0-1 1,0 1 1,-1-1 0,1 1-1,0-1 1,-1 0 0,1 1 0,0-1-1,-1 0 1,1 1 0,-1-1-1,1 0 1,-1 0 0,0 0-1,1 1 1,-1-3 0,9-39 399,-8 37-360,2-20 176,-2 15-115,0 0 1,1-1-1,5-14 1,-6 23-108,1 0 1,0 0-1,1 0 0,-1 0 0,0 0 0,1 0 1,-1 1-1,1-1 0,-1 1 0,1 0 1,0 0-1,2-1 0,16-9 100,33-32 147,-49 39-242,0-1 0,-1 0 0,1-1 0,-1 1 0,0-1 0,-1 1 0,0-1 0,4-8 0,-7 13-23,1 1 0,-1-1 0,0 0-1,0 0 1,1 1 0,-1-1 0,0 0 0,0 0 0,0 0 0,0 1-1,0-1 1,0 0 0,0 0 0,0 1 0,-1-1 0,1 0 0,0 0-1,0 1 1,-1-1 0,1 0 0,0 0 0,-1 1 0,1-1 0,-1 0-1,1 1 1,0-1 0,-1 1 0,0-1 0,1 0 0,-1 1 0,1-1 0,-1 1-1,0 0 1,1-1 0,-1 1 0,0-1 0,1 1 0,-1 0 0,0 0-1,0-1 1,1 1 0,-1 0 0,0 0 0,0 0 0,0 0 0,1 0-1,-1 0 1,-1 0 0,-3 0 6,-1 0 0,1 0 0,0 0 0,0 1 0,-1 0 0,-4 1 0,2 1 4,-1 1 0,1-1 0,0 1 1,0 1-1,1 0 0,-1 0 0,1 0 1,0 1-1,0 0 0,1 0 0,0 1 1,0 0-1,1 0 0,-1 0 0,-5 12 1,4-7 34,1 0 1,1 0-1,0 1 1,1 0 0,0 0-1,1 0 1,0 0 0,1 0-1,0 23 1,1-32-37,1-1 1,0 1 0,0 0-1,1-1 1,-1 1 0,1 0-1,-1-1 1,1 1 0,1-1-1,-1 1 1,0-1 0,1 1-1,-1-1 1,1 0-1,0 0 1,0 0 0,1 0-1,-1 0 1,1 0 0,-1-1-1,1 1 1,0-1 0,0 0-1,0 1 1,0-1-1,0-1 1,0 1 0,1 0-1,-1-1 1,0 0 0,1 0-1,4 1 1,2 0-136,-1-1 0,1-1 0,-1 0 0,1 0-1,0-1 1,-1 0 0,1-1 0,-1 0 0,0-1 0,0 1 0,0-2 0,0 1 0,0-1 0,0-1-1,-1 1 1,0-2 0,0 1 0,11-11 0,10-11-341</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5.486"/>
    </inkml:context>
    <inkml:brush xml:id="br0">
      <inkml:brushProperty name="width" value="0.05" units="cm"/>
      <inkml:brushProperty name="height" value="0.05" units="cm"/>
    </inkml:brush>
  </inkml:definitions>
  <inkml:trace contextRef="#ctx0" brushRef="#br0">0 89 14571,'5'20'7311,"6"21"-5879,-6-28-1170,0-1 0,1 1 0,1-1 0,0-1 0,1 1 0,0-1 0,10 11 0,-15-19-244,0 0-1,-1-1 0,1 1 0,0-1 0,0 1 0,0-1 0,1 0 0,-1 0 0,1 0 0,-1-1 0,1 1 0,-1-1 0,1 0 1,0 0-1,0 0 0,-1-1 0,1 1 0,0-1 0,0 0 0,0 0 0,0 0 0,0 0 0,-1-1 0,1 0 0,0 0 1,0 0-1,-1 0 0,1 0 0,5-3 0,1-3-240,0 0 0,0 0 0,-1-1 0,0 0-1,0-1 1,-1 1 0,0-2 0,-1 1 0,0-1 0,8-16 0,-6 11-452,-2 0 1,0-1-1,0 1 1,-2-2-1,0 1 0,5-33 1,-11 27-180,-2 18 766,-1 14 460,-5 36 919,2 0 0,-2 55 0,1-14-188,4-43-664,-10 111 754,13-154-1230,1-1 0,0 1-1,0 0 1,0-1-1,0 1 1,0 0 0,0 0-1,0-1 1,0 1-1,0 0 1,0-1 0,0 1-1,1 0 1,-1-1-1,0 1 1,0 0 0,1-1-1,-1 1 1,1 0-1,6-8-1168,8-22 1,-7 12 543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6.138"/>
    </inkml:context>
    <inkml:brush xml:id="br0">
      <inkml:brushProperty name="width" value="0.05" units="cm"/>
      <inkml:brushProperty name="height" value="0.05" units="cm"/>
    </inkml:brush>
  </inkml:definitions>
  <inkml:trace contextRef="#ctx0" brushRef="#br0">58 21 12243,'4'-3'969,"1"0"0,0 1 0,0-1 0,0 1 0,0-1 1,9-1-1,-14 4-900,1 0 1,-1 0 0,0 0 0,0 0 0,0 0-1,1 0 1,-1 0 0,0 0 0,0 0-1,0 0 1,1 0 0,-1 0 0,0 0-1,0 0 1,0 1 0,0-1 0,1 0-1,-1 0 1,0 0 0,0 0 0,0 0-1,0 1 1,1-1 0,-1 0 0,0 0-1,0 0 1,0 0 0,0 1 0,0-1-1,0 0 1,0 0 0,0 0 0,0 1-1,0-1 1,0 0 0,0 0 0,0 1 0,0-1-1,0 0 1,0 0 0,0 0 0,0 1-1,0-1 1,0 0 0,0 0 0,0 0-1,0 1 1,0-1 0,0 0 0,0 0-1,-1 0 1,1 0 0,0 1 0,0-1-1,0 0 1,0 0 0,0 0 0,-1 0-1,1 0 1,0 1 0,0-1 0,-9 14 1214,-4 2-866,0 2 0,2-1 1,0 2-1,-14 34 0,20-41-421,1 1 0,1-1 0,0 1 0,1-1 0,0 1 0,0 0 0,2 0 0,0 0-1,1 15 1,-1-26-29,0 0-1,1 1 1,-1-1-1,0 0 0,1 0 1,0 1-1,-1-1 1,1 0-1,0 0 0,0 0 1,0 0-1,0 0 1,1 0-1,-1 0 1,1 0-1,-1-1 0,1 1 1,-1-1-1,1 1 1,0-1-1,0 1 0,0-1 1,3 2-1,-2-2-76,-1-1 1,1 1-1,0-1 0,-1 0 1,1 1-1,0-1 0,0-1 0,-1 1 1,1 0-1,0-1 0,-1 1 1,1-1-1,0 0 0,-1 0 0,1 0 1,-1 0-1,1 0 0,-1-1 0,4-2 1,12-9-317,0-2 0,27-28 0,-26 25 42,15-18-350</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6.619"/>
    </inkml:context>
    <inkml:brush xml:id="br0">
      <inkml:brushProperty name="width" value="0.05" units="cm"/>
      <inkml:brushProperty name="height" value="0.05" units="cm"/>
    </inkml:brush>
  </inkml:definitions>
  <inkml:trace contextRef="#ctx0" brushRef="#br0">69 0 14915,'-7'8'726,"0"0"0,1 0 0,1 0 0,-1 0 1,1 1-1,-5 11 0,6-10-455,0 0 1,1 0 0,0 0 0,0 1 0,1 0-1,0-1 1,1 1 0,0 0 0,1 15 0,0-25-255,0 0 1,0 0 0,0 0 0,0 0 0,0 0 0,1 0-1,-1 0 1,0 0 0,0 0 0,1 0 0,-1 0 0,1 0 0,-1 0-1,1 0 1,-1 0 0,1 0 0,0 0 0,-1 0 0,1 0-1,0-1 1,0 1 0,0 0 0,1 1 0,-1-2-5,0 0 1,1 0-1,-1 0 1,0 0-1,0 0 0,0 0 1,0-1-1,1 1 1,-1 0-1,0 0 1,0-1-1,0 1 0,0-1 1,0 1-1,0-1 1,0 1-1,0-1 1,1-1-1,6-5 47,0 0-1,0 0 1,10-14-1,-15 18-39,23-30 96,-11 13-12,23-24-1,-34 40-86,0 0 0,1 0-1,-1 1 1,1-1 0,-1 1-1,1 0 1,0 0-1,0 1 1,0-1 0,1 1-1,7-2 1,-11 4-12,0 0 1,0-1 0,1 1-1,-1 0 1,0 0 0,1 1-1,-1-1 1,0 0 0,0 1-1,1-1 1,-1 1 0,0 0-1,0 0 1,0 0 0,0 0-1,3 2 1,-1 0 1,-1-1 0,1 1 0,-1 0 0,0 1-1,-1-1 1,1 1 0,0-1 0,2 6 0,2 6 27,0 0 0,-1 1 0,6 24 0,-10-33-15,-1-2 10,11 31 104,-2-25 2,-10-11-128,0 0 1,1 0-1,-1 0 0,1 0 1,-1 0-1,1 0 1,-1 0-1,1 0 1,-1 0-1,1 0 1,-1 0-1,0 0 1,1 0-1,-1-1 0,1 1 1,-1 0-1,1 0 1,-1-1-1,0 1 1,1 0-1,-1 0 1,0-1-1,1 1 1,-1 0-1,0-1 1,1 1-1,-1-1 0,0 1 1,1-1-1,6-10 74,0-1 0,-1 0-1,-1 0 1,8-23 0,-9 24-54,0-1 1,0 1 0,1 1 0,1-1-1,0 1 1,11-15 0,-17 24-28,0 0 1,1 1-1,-1-1 1,1 1-1,-1-1 1,1 1 0,-1-1-1,1 1 1,-1-1-1,1 1 1,-1-1-1,1 1 1,-1 0-1,1-1 1,0 1-1,-1 0 1,1 0-1,0-1 1,-1 1 0,1 0-1,0 0 1,-1 0-1,1 0 1,0 0-1,-1 0 1,1 0-1,0 0 1,0 0-1,-1 0 1,1 0-1,0 0 1,-1 1 0,1-1-1,0 0 1,-1 0-1,1 1 1,-1-1-1,1 0 1,0 1-1,-1-1 1,1 1-1,-1-1 1,1 1-1,-1-1 1,1 1 0,-1-1-1,0 1 1,1-1-1,-1 1 1,0 0-1,1-1 1,-1 2-1,3 3 2,-1 1 0,1 0 0,-2 0 0,3 9 0,3 18-377,-2 1 0,1 57 0,-6-91 168</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7.493"/>
    </inkml:context>
    <inkml:brush xml:id="br0">
      <inkml:brushProperty name="width" value="0.05" units="cm"/>
      <inkml:brushProperty name="height" value="0.05" units="cm"/>
    </inkml:brush>
  </inkml:definitions>
  <inkml:trace contextRef="#ctx0" brushRef="#br0">140 307 12867,'5'-19'1374,"-2"7"-197,-1-1 0,0 0-1,1-15 1,-3 28-1110,0 0-1,0-1 0,0 1 1,0 0-1,0 0 1,0-1-1,0 1 1,-1 0-1,1 0 1,0-1-1,0 1 1,0 0-1,0 0 0,0-1 1,-1 1-1,1 0 1,0 0-1,0 0 1,0-1-1,-1 1 1,1 0-1,0 0 1,0 0-1,-1 0 1,1 0-1,0-1 0,0 1 1,-1 0-1,1 0 1,0 0-1,-1 0 1,1 0-1,0 0 1,0 0-1,-1 0 1,1 0-1,0 0 1,-1 0-1,1 0 0,0 0 1,0 0-1,-1 0 1,1 0-1,0 1 1,0-1-1,-1 0 1,1 0-1,0 0 1,0 0-1,-1 0 1,1 1-1,0-1 0,0 0 1,0 0-1,-1 0 1,1 1-1,-14 9 710,13-10-720,-11 12 226,0 0 0,0 0 0,1 1 0,1 0 0,0 1 0,-8 15 0,11-17-265,1 0-1,1 0 1,0 0 0,0 1-1,1 0 1,1-1 0,0 1-1,-1 16 1,4-27-17,0 0-1,0 0 1,-1 0-1,2 0 1,-1 0-1,0-1 1,0 1 0,1 0-1,-1 0 1,1 0-1,-1 0 1,1-1-1,0 1 1,-1 0-1,1-1 1,0 1-1,0 0 1,2 1 0,-2-3-1,0 1 1,0-1-1,0 0 1,0 1-1,0-1 1,0 0-1,0 0 1,0 0-1,0 1 1,0-1-1,0 0 1,0-1-1,1 1 1,-1 0-1,0 0 1,0 0-1,0-1 1,0 1-1,0 0 1,0-1-1,0 1 1,0-1-1,0 1 1,0-1-1,0 1 1,-1-1 0,1 0-1,0 0 1,0 1-1,0-1 1,0-2-1,8-5-2,-1-1 0,-1 0-1,0 0 1,0-1 0,-1 0-1,0 0 1,0 0 0,5-16-1,26-91 35,-30 89-17,-5 31 44,1 15-30,2 28-11,-4-39-12,1 9 2,6 46 13,-7-57-16,0 0-1,1 0 1,-1 0-1,1 0 1,0 0-1,1-1 1,-1 1-1,1-1 1,4 7 0,-6-10-3,-1-1 1,1 1 0,0 0 0,-1-1 0,1 1 0,0-1 0,0 1 0,-1-1 0,1 1-1,0-1 1,0 1 0,0-1 0,0 0 0,0 1 0,0-1 0,-1 0 0,1 0 0,0 0 0,0 0-1,0 0 1,0 0 0,0 0 0,0 0 0,0 0 0,1 0 0,1-1 2,-1 0 0,0 0-1,0-1 1,0 1 0,0 0 0,0-1 0,0 1 0,0-1 0,-1 1 0,3-3 0,3-5 17,-1 1 0,0-1 1,9-17-1,5-15 81,-2-1 0,14-51 0,-24 65-29,-1-1 1,-1 0-1,-2 0 0,1-42 0,-4 69-66,-1 0 0,0 1 0,0-1 0,0 0 0,0 1-1,-1-1 1,1 0 0,0 1 0,-1-1 0,1 0 0,-1 1 0,1-1 0,-2-1 0,2 3-6,-1 0 1,1 0 0,-1 0 0,1 0-1,0 0 1,-1 0 0,1 0-1,0 0 1,-1 0 0,1 0-1,-1 0 1,1 0 0,0 0 0,-1 0-1,1 1 1,0-1 0,-1 0-1,1 0 1,0 0 0,0 1 0,-1-1-1,1 0 1,0 0 0,-1 1-1,1-1 1,0 0 0,0 1-1,0-1 1,-1 0 0,1 1 0,0-1-1,0 0 1,0 1 0,-4 7 8,0-1 0,0 1 0,-3 12 0,-6 20 32,3 1 1,2 0-1,1 0 0,-2 79 1,9-112-26,0 1 0,1-1 0,0 0 0,4 15 1,-4-21-13,0 0 1,-1 0-1,1 0 1,0 0 0,0 0-1,0 0 1,0-1-1,1 1 1,-1 0-1,0 0 1,1-1 0,-1 1-1,1-1 1,0 1-1,-1-1 1,1 0 0,0 0-1,0 0 1,0 0-1,0 0 1,0 0 0,0 0-1,2 0 1,5 1-120,-1-1 0,1 0 1,0-1-1,0 0 0,0 0 0,12-2 1,-18 2 23,-1-1 0,0 1 1,1 0-1,-1-1 0,0 0 1,1 1-1,-1-1 0,0 0 1,0 0-1,0-1 0,0 1 1,0 0-1,0-1 0,0 1 1,0-1-1,0 1 0,-1-1 1,1 0-1,-1 0 0,1 0 1,-1 0-1,0 0 0,0 0 0,0 0 1,0 0-1,0 0 0,0 0 1,0-4-1,0-16-558</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7.911"/>
    </inkml:context>
    <inkml:brush xml:id="br0">
      <inkml:brushProperty name="width" value="0.05" units="cm"/>
      <inkml:brushProperty name="height" value="0.05" units="cm"/>
    </inkml:brush>
  </inkml:definitions>
  <inkml:trace contextRef="#ctx0" brushRef="#br0">116 1 19124,'-28'22'1667,"16"-13"-1190,1-1 0,0 2 0,1-1 0,0 1-1,0 1 1,-12 17 0,22-28-472,0 1 0,0-1 0,0 0 0,0 0-1,-1 0 1,1 0 0,0 0 0,0 0 0,0 1 0,0-1 0,0 0-1,0 0 1,0 0 0,0 0 0,0 1 0,0-1 0,0 0-1,0 0 1,0 0 0,0 0 0,0 0 0,0 1 0,0-1 0,0 0-1,0 0 1,0 0 0,0 0 0,0 0 0,0 1 0,1-1-1,-1 0 1,0 0 0,0 0 0,0 0 0,0 0 0,0 0 0,0 1-1,0-1 1,0 0 0,1 0 0,-1 0 0,0 0 0,0 0 0,0 0-1,0 0 1,11 1 47,14-6-93,-22 5 59,8-2-24,1 0 0,0 0 1,1 2-1,-1-1 0,0 2 0,16 1 0,-24-1 2,0 0-1,0 0 1,0 0-1,-1 1 1,1-1-1,0 1 1,-1 0-1,1 0 1,-1 0 0,4 3-1,-5-3 4,0 0 0,0-1 0,-1 1 0,1 1-1,-1-1 1,1 0 0,-1 0 0,0 0 0,0 1 0,0-1 0,0 1-1,0-1 1,-1 1 0,1-1 0,-1 1 0,1-1 0,-1 4 0,0-2 16,-1 0 0,1 0 0,-1 0 0,0-1 0,0 1 1,0 0-1,-1-1 0,1 1 0,-1 0 0,0-1 0,0 0 1,0 1-1,0-1 0,-1 0 0,1 0 0,-1 0 0,-4 3 1,1-1 18,0 0 0,0 0 0,-1-1 0,1 0 1,-1 0-1,0-1 0,-14 5 0,19-7-106,-1 0 0,0 0 0,0-1-1,1 1 1,-1-1 0,0 0 0,0 0-1,0 0 1,0 0 0,1 0 0,-5-2-1,6 2 15,0 0-1,0-1 0,0 1 0,1-1 0,-1 1 0,0-1 0,1 0 0,-1 1 0,0-1 1,1 0-1,-1 1 0,1-1 0,-1 0 0,1 0 0,-1 1 0,1-1 0,0 0 0,-1 0 1,1 0-1,0 0 0,0 0 0,0 1 0,-1-1 0,1 0 0,0 0 0,0 0 0,0 0 1,0 0-1,1 0 0,-1 0 0,0 1 0,0-1 0,0 0 0,1 0 0,-1 0 0,0 0 1,2-1-1,8-16-512,8-1-199</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8.331"/>
    </inkml:context>
    <inkml:brush xml:id="br0">
      <inkml:brushProperty name="width" value="0.05" units="cm"/>
      <inkml:brushProperty name="height" value="0.05" units="cm"/>
    </inkml:brush>
  </inkml:definitions>
  <inkml:trace contextRef="#ctx0" brushRef="#br0">19 60 15531,'0'0'53,"0"0"0,0-1 0,0 1 0,0 0 0,0 0 0,0 0 0,1 0 0,-1 0 0,0-1 0,0 1 0,0 0 0,0 0 0,0 0 0,0 0 0,0 0 0,0 0 0,1 0 0,-1 0 0,0-1 0,0 1 0,0 0 0,0 0 0,0 0 0,0 0 0,1 0 0,-1 0 0,0 0 0,0 0 0,0 0 0,0 0 0,1 0 0,-1 0 0,0 0 0,0 0 0,0 0 0,0 0 0,0 0 0,1 0 0,-1 0 0,0 0 0,0 0-1,0 0 1,0 0 0,0 0 0,0 1 0,1-1 0,-1 0 0,0 0 0,0 0 0,0 0 0,0 0 0,0 0 0,0 13 1770,-11 34-64,4-14-958,6-31-738,-4 47 684,5-47-700,0 0 0,0 0-1,0 1 1,0-1 0,0 0-1,0 0 1,1 0 0,-1 0-1,1 0 1,-1 0-1,1 0 1,0-1 0,0 1-1,0 0 1,0 0 0,0 0-1,0-1 1,0 1 0,3 2-1,-3-3-16,1-1 1,-1 1-1,0-1 0,1 0 0,-1 1 0,1-1 1,-1 0-1,1 0 0,-1 0 0,0 0 0,1 0 1,-1 0-1,1-1 0,-1 1 0,0 0 1,1-1-1,-1 1 0,0-1 0,1 1 0,-1-1 1,1-1-1,27-18 324,-13 6-223,-2-1 0,1 0 1,-2-1-1,0-1 0,-1 0 0,0 0 0,13-31 1,-24 46-120,0 0 0,0 1 0,0-1 1,-1 0-1,1 0 0,0 0 0,-1 0 1,0 0-1,1 0 0,-1 0 0,0 0 0,0 0 1,0 0-1,0 0 0,-1 0 0,1 0 1,0 0-1,-1 0 0,0 0 0,1 0 1,-1 0-1,0 0 0,-2-2 0,2 2-5,-1 1 1,0 0-1,1 0 0,-1 0 0,0 0 0,0 0 0,0 1 1,0-1-1,0 0 0,0 1 0,0 0 0,0-1 1,0 1-1,0 0 0,0 0 0,0 0 0,0 0 1,0 0-1,-1 1 0,1-1 0,0 1 0,-3 1 0,-5 1-175,1 0-1,0 1 1,0 1-1,0 0 1,-9 7-1,-18 8-847,34-19 616</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9.031"/>
    </inkml:context>
    <inkml:brush xml:id="br0">
      <inkml:brushProperty name="width" value="0.05" units="cm"/>
      <inkml:brushProperty name="height" value="0.05" units="cm"/>
    </inkml:brush>
  </inkml:definitions>
  <inkml:trace contextRef="#ctx0" brushRef="#br0">34 30 15403,'-8'24'1459,"0"1"-1,-7 49 1,14-62-1102,0-1 0,1 1 0,0 0 0,0 0 0,1 0 1,1 0-1,0-1 0,6 18 0,-8-27-303,1 0 0,0 0-1,0 0 1,0-1 0,0 1 0,0 0 0,0-1 0,0 1 0,0-1-1,1 1 1,-1-1 0,1 1 0,2 1 0,-3-3-33,0 1 1,0-1-1,0 0 1,0 1-1,0-1 1,0 0-1,0 0 0,0 0 1,0 0-1,0 0 1,0 0-1,0 0 1,0 0-1,0 0 1,0 0-1,1-1 1,-1 1-1,0 0 0,0-1 1,0 1-1,0-1 1,-1 1-1,1-1 1,0 1-1,0-1 1,0 0-1,0 0 1,0 1-1,0-2 1,11-13 56,0 1 0,-2-1 0,0-1 0,0 0 1,-2-1-1,10-22 0,2-5 9,-7 16-38,-10 20-33,1-1-1,0 1 0,0 0 1,1 0-1,0 0 0,0 0 0,1 1 1,13-13-1,-18 19-14,0 1 1,-1-1-1,1 1 0,0-1 1,0 1-1,0-1 0,0 1 1,0-1-1,0 1 0,0 0 1,0 0-1,0-1 0,0 1 1,0 0-1,0 0 0,0 0 1,0 0-1,0 0 0,0 1 1,0-1-1,0 0 0,0 0 1,0 0-1,0 1 0,0-1 1,0 1-1,0-1 0,0 1 1,-1-1-1,1 1 0,0-1 1,0 1-1,0 0 0,-1-1 1,1 1-1,0 0 0,-1 0 1,1 0-1,-1 0 0,1-1 1,-1 1-1,1 0 0,-1 0 1,1 1-1,3 8 8,1-1 0,-2 1 0,5 15 0,-5-17-1,12 51 35,-9-34-5,1-1 1,12 29 0,-19-52-36,1 1 0,-1-1 0,1 0 0,0 1 0,-1-1 1,1 0-1,0 0 0,0 0 0,0 0 0,0 0 0,0 0 0,0 0 0,0 0 0,0 0 1,0 0-1,2 1 0,-2-2 0,0 0 0,0 0 1,0 0-1,0-1 0,0 1 1,0 0-1,0 0 0,0 0 0,0-1 1,0 1-1,0 0 0,0-1 1,0 1-1,0-1 0,0 1 1,-1-1-1,1 0 0,0 1 0,0-1 1,-1 0-1,1 1 0,0-1 1,-1 0-1,1 0 0,0-1 0,7-9 23,0-1 0,-1 0-1,7-16 1,-9 18-16,-1 0 1,1 1-1,1-1 1,0 1 0,0 1-1,1-1 1,9-9-1,-15 17-8,1 0 0,-1 0 0,1 0 0,-1 0 0,1 0 0,-1 0 0,1 0 0,0 0 0,-1 1 0,1-1 0,0 1 0,0-1-1,-1 1 1,1-1 0,0 1 0,0 0 0,-1 0 0,1 0 0,0 0 0,0 0 0,0 1 0,2 0 0,-1 0 0,0 0-1,1 1 1,-1 0 0,0 0-1,-1 0 1,1 0 0,0 0-1,0 0 1,-1 1 0,5 5-1,3 5 3,-1 1-1,-1 0 0,14 30 0,12 51-984,-55-140 751,8 11 2</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9.761"/>
    </inkml:context>
    <inkml:brush xml:id="br0">
      <inkml:brushProperty name="width" value="0.05" units="cm"/>
      <inkml:brushProperty name="height" value="0.05" units="cm"/>
    </inkml:brush>
  </inkml:definitions>
  <inkml:trace contextRef="#ctx0" brushRef="#br0">0 0 18380,'27'91'3220,"-6"-17"-1878,7 21-318,-16-50-418,34 83 1,-37-117-396,-7-20-115,-4-21-41,-3 2-25,-1 0 0,-1 1 0,-15-39 0,17 56-27,5 15 1,7 18-4,-2-10-7,2 0-1,9 16 1,-14-26 5,0 0 0,0 0 0,0-1 0,0 1 0,1 0 0,-1-1 0,1 0 0,0 1 0,-1-1 0,1 0 0,0 0 0,0-1 0,0 1 0,0-1 0,5 2-1,-6-3 2,0 0 0,-1 0 0,1 0-1,0 0 1,0-1 0,0 1 0,-1 0-1,1-1 1,0 0 0,0 1 0,-1-1-1,1 0 1,-1 0 0,1 0-1,-1 0 1,1 0 0,-1 0 0,1-1-1,-1 1 1,0 0 0,0-1 0,0 1-1,0-1 1,0 1 0,0-1 0,0 1-1,0-1 1,-1 0 0,2-2-1,1-3 5,0-1 0,0 0-1,-1 0 1,2-16-1,-2 11-2,-1 0 0,-1-1 0,-1-16 0,-2 22 9,-1 13-2,0 13-8,4-15-1,-2 50-10,2-50 11,0 0 0,0 1-1,1-1 1,-1 0 0,1 0 0,0 1 0,0-1-1,0 0 1,0 0 0,1 0 0,-1 0 0,1 0-1,2 4 1,-2-6 0,-1 0 0,1-1 0,-1 1 0,1 0-1,-1-1 1,1 1 0,-1-1 0,1 0 0,-1 1 0,1-1-1,-1 0 1,1 0 0,0 0 0,-1 0 0,1 0 0,-1 0 0,1 0-1,0-1 1,1 0 0,35-10-19,-29 7 12,10-2-3,0 1-1,0 1 1,0 0-1,1 1 0,25 0 1,-33 3 14,0 1 0,0 0 0,-1 1 0,1 0 1,-1 0-1,1 1 0,-1 1 0,0 0 0,0 1 1,10 5-1,-33-18 224,1 0 0,0-1 0,0 0 0,1-1 1,-17-21-1,5 3 137,-22-37 0,38 52-308,9 8-222,17 7-504,-8 1 336,-4-2-31,0 0-1,0 0 0,1 0 1,-1-1-1,0-1 0,1 1 0,-1-1 1,0-1-1,1 1 0,-1-1 1,0-1-1,0 0 0,7-3 1,5-10-552</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0.243"/>
    </inkml:context>
    <inkml:brush xml:id="br0">
      <inkml:brushProperty name="width" value="0.05" units="cm"/>
      <inkml:brushProperty name="height" value="0.05" units="cm"/>
    </inkml:brush>
  </inkml:definitions>
  <inkml:trace contextRef="#ctx0" brushRef="#br0">0 1 15643,'2'58'1854,"3"1"-1,13 67 0,35 111 799,-33-155-1943,33 118 601,-46-182-1154,-7-18-150,0 0-1,0 1 1,0-1-1,0 0 1,1 0-1,-1 0 1,0 0-1,0 0 1,0 1-1,0-1 1,0 0-1,0 0 1,1 0-1,-1 0 1,0 0-1,0 0 1,0 0-1,0 0 1,0 1-1,1-1 1,-1 0-1,0 0 1,0 0-1,0 0 1,1 0 0,-1 0-1,0 0 1,0 0-1,0 0 1,0 0-1,1 0 1,-1 0-1,0 0 1,0 0-1,0 0 1,0-1-1,1 1 1,-1 0-1,0 0 1,0 0-1,0 0 1,0 0-1,2-2 16,-1 0 0,0 0 0,0 0 0,-1-1 0,1 1-1,0 0 1,-1 0 0,1-1 0,-1 1 0,0 0 0,0-4 0,-1-237 304,-3 161-333,11-123 0,-7 198-14,1 0-1,1 0 1,-1-1 0,1 1-1,0 0 1,1 0 0,0 1-1,6-11 1,-8 15 9,0 0-1,0 1 1,1-1 0,-1 0 0,1 1 0,0-1-1,-1 1 1,1 0 0,0 0 0,0-1-1,-1 1 1,1 0 0,0 0 0,0 1 0,0-1-1,0 0 1,0 1 0,1-1 0,-1 1-1,0 0 1,0 0 0,0-1 0,0 2 0,0-1-1,1 0 1,-1 0 0,0 1 0,0-1-1,0 1 1,0-1 0,0 1 0,0 0-1,2 1 1,-1-1 5,-1 0 0,1 0 0,-1 1-1,0-1 1,0 0 0,0 1 0,0 0-1,0-1 1,0 1 0,0 0 0,0 0 0,-1 0-1,1 0 1,-1 0 0,1 1 0,-1-1-1,0 0 1,0 1 0,1 2 0,-1 0 19,0-1 1,-1 0 0,0 1-1,1-1 1,-1 1 0,-1-1-1,1 0 1,-1 1 0,0-1-1,-2 7 1,-1 0 59,0 0 0,0-1 0,-2 1-1,1-1 1,-1 0 0,-1-1 0,-14 17 0,15-19-1,-1 0 0,-1-1-1,-9 7 1,15-12-82,1 0 0,-1 1 0,1-1-1,-1 0 1,0-1 0,0 1 0,1 0 0,-1 0-1,0-1 1,0 1 0,0-1 0,0 0 0,0 1 0,0-1-1,0 0 1,0 0 0,1 0 0,-1 0 0,0-1-1,0 1 1,0 0 0,0-1 0,-3-1 0,4 1-86,0 0 0,0 0 0,0 0 0,0 0 0,0 0 0,1 0 0,-1 0 0,0 0 0,1-1 0,-1 1 0,1 0 0,-1 0 0,1-1 0,-1 1 0,1-1 0,0 1 0,0 0 0,0-1 0,-1 1 0,2 0 0,-1-1 0,0 1 0,0-1 0,0 1 1,1 0-1,-1-1 0,0 1 0,1 0 0,0-2 0,3-7-1103,0 1 0,9-17 0,-10 21 1136,15-23-1022,1 0-285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1.581"/>
    </inkml:context>
    <inkml:brush xml:id="br0">
      <inkml:brushProperty name="width" value="0.05" units="cm"/>
      <inkml:brushProperty name="height" value="0.05" units="cm"/>
    </inkml:brush>
  </inkml:definitions>
  <inkml:trace contextRef="#ctx0" brushRef="#br0">116 27 16347,'3'-3'336,"24"-18"1561,-27 21-1841,1 0 0,0-1 0,-1 1 1,1 0-1,-1 0 0,1-1 0,0 1 0,-1 0 0,1 0 0,-1 0 0,1 0 1,0 0-1,-1 0 0,1 0 0,0 0 0,-1 0 0,1 0 0,-1 0 0,1 0 1,0 0-1,-1 1 0,1-1 0,-1 0 0,1 0 0,0 1 0,-1-1 0,1 0 1,-1 1-1,1-1 0,-1 1 0,1-1 0,-1 0 0,0 1 0,1-1 0,-1 1 1,1-1-1,-1 1 0,0 0 0,0-1 0,1 1 0,-1-1 0,0 1 0,0 0 1,0-1-1,1 1 0,-1 0 0,4 18 601,-1 0 0,-1 0 0,-1 1 0,0-1 0,-4 30 0,1-5-356,-1 36-86,3 94-1680,-2-161 20,-5-12 91,5-2 1233,1 0-1,-1 0 1,0 0 0,1-1 0,-1 1 0,1 0 0,0-1-1,-1 1 1,1-1 0,-1-2 0,-13-18-930</inkml:trace>
  <inkml:trace contextRef="#ctx0" brushRef="#br0" timeOffset="1">21 254 11498,'-11'-18'2097,"3"4"-665,7 3-512,6 7 2153,4 0-1233,14 6-407,4 1-145,11 3-456,4-1-272,7 1-808,0 0-600,-2 0 768,1 0-152,-7-1-192</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1.252"/>
    </inkml:context>
    <inkml:brush xml:id="br0">
      <inkml:brushProperty name="width" value="0.05" units="cm"/>
      <inkml:brushProperty name="height" value="0.05" units="cm"/>
    </inkml:brush>
  </inkml:definitions>
  <inkml:trace contextRef="#ctx0" brushRef="#br0">1 318 17308,'5'18'1040,"-1"0"1,-1 0-1,1 23 1,-4-28-594,2 0 1,-1 0 0,1 0-1,1 0 1,1-1 0,-1 1-1,2-1 1,6 14 0,-11-26-433,0 0 0,0 1 0,0-1-1,0 1 1,0-1 0,0 0 0,1 1 0,-1-1 0,0 0 0,0 1 0,0-1 0,1 1 0,-1-1 0,0 0 0,0 0 0,1 1 0,-1-1-1,0 0 1,1 1 0,-1-1 0,0 0 0,1 0 0,-1 0 0,0 1 0,1-1 0,-1 0 0,1 0 0,-1 0 0,0 0 0,1 0 0,-1 0-1,1 0 1,-1 0 0,0 0 0,1 0 0,-1 0 0,1 0 0,-1 0 0,1 0 0,-1 0 0,0 0 0,1 0 0,-1 0 0,0 0 0,1-1-1,-1 1 1,1 0 0,-1 0 0,0-1 0,1 1 0,-1 0 0,0 0 0,0-1 0,1 1 0,-1 0 0,0-1 0,0 1 0,1 0-1,-1-1 1,0 1 0,0 0 0,0-1 0,0 1 0,1-1 0,-1 1 0,0-1 0,9-30 338,-6 8-247,-1 1 0,-1-1 0,0 1 0,-2-1 1,-4-27-1,0 28-84,5 21-22,0 0 1,0 1 0,-1-1 0,1 0 0,0 1 0,0-1 0,0 0 0,-1 1 0,1-1 0,0 0-1,-1 1 1,1-1 0,0 1 0,-1-1 0,1 1 0,-1-1 0,1 1 0,-1-1 0,1 1 0,-1-1-1,1 1 1,-1 0 0,0-1 0,1 1 0,-2-1 0,2 2-1,-1-1 0,1 1 0,-1-1 1,1 1-1,0-1 0,-1 1 0,1 0 0,0-1 0,0 1 0,-1-1 1,1 1-1,0 0 0,0-1 0,0 1 0,0 0 0,0-1 1,0 1-1,0 0 0,0-1 0,0 1 0,0 0 0,0-1 1,0 2-1,3 18 3,-2-15-5,0-1 1,1 0 0,-1 0 0,1 0 0,-1 0-1,1 0 1,0 0 0,1-1 0,-1 1 0,1-1 0,-1 1-1,1-1 1,0 0 0,0 0 0,1 0 0,-1-1-1,1 1 1,-1-1 0,1 1 0,0-1 0,0-1 0,0 1-1,0 0 1,0-1 0,0 0 0,0 0 0,0 0-1,1 0 1,-1-1 0,0 0 0,1 0 0,-1 0 0,0 0-1,9-2 1,0-1-13,-1 0 0,0 0 1,0-1-1,0-1 0,0 0 0,0-1 0,-1 0 0,12-9 0,-7 4-19,0-1 0,-1-1-1,-1 0 1,21-24-1,-31 31 19,0 1 0,-1-1 1,1 0-1,2-8 0,-5 14 12,-1-1-1,1 0 1,-1 0 0,1 0 0,-1 0 0,1 0-1,-1 0 1,0 0 0,1 0 0,-1 0 0,0 0 0,0 0-1,0-1 1,0 1 0,0 0 0,0 0 0,0 0-1,0 0 1,0 0 0,-1 0 0,1 0 0,0 0-1,-1 0 1,1 0 0,-1 0 0,1 0 0,-1 0 0,1 0-1,-1 0 1,0 1 0,1-1 0,-1 0 0,-1-1-1,1 2 2,-1 0-1,1 0 1,0 0-1,-1 0 1,1 0-1,-1 0 1,1 0-1,0 0 1,-1 1-1,1-1 1,-1 0-1,1 1 1,0-1-1,0 1 1,-1 0-1,1-1 1,0 1-1,0 0 1,0 0-1,-1 0 1,1 0-1,0 0 1,0 0-1,0 0 1,1 0-1,-2 2 1,-23 33-4,20-25 29,0-1 1,1 1-1,0 0 0,1 1 0,0-1 1,1 1-1,-2 13 0,4-17 3,-1-1 0,1 0 0,0 1 0,1-1 0,0 1 0,0-1-1,1 0 1,-1 0 0,1 0 0,1 0 0,0 0 0,4 9 0,-5-13-16,-1-1 0,1 0 0,-1 0 1,1 0-1,0 0 0,0 0 0,0 0 0,0 0 0,0-1 1,0 1-1,1-1 0,-1 1 0,0-1 0,1 0 0,-1 0 1,1 0-1,-1 0 0,5 1 0,-3-2-31,-1 0 0,1 0 0,0 0 0,-1-1 0,1 1 0,0-1 0,-1 0 0,1 0 0,-1 0 0,1 0 0,-1-1 0,4-2 0,2-1-223,-1 0 1,1-1-1,-1-1 0,-1 1 0,1-1 0,-1 0 1,-1-1-1,12-15 0,-7 4-838,-1-2-1,-1 1 1,0-1 0,-2 0-1,0-1 1,5-32-1,10-135-4435,-21 141 6518,-2 41 1231,-1 9-737,-2 10 443,1 24-676,2-1 1,2 0 0,1 0-1,9 49 1,-2-36-700,3-1 0,28 74 1,-38-113-479,2-1 1,-1 1 0,8 11-1,-11-19-81,1 1 0,-1-1-1,0 0 1,0 0 0,0 1-1,0-1 1,0 0 0,0 0-1,1 0 1,-1 1 0,0-1-1,0 0 1,0 0 0,0 0-1,1 0 1,-1 1-1,0-1 1,0 0 0,0 0-1,1 0 1,-1 0 0,0 0-1,0 0 1,1 0 0,-1 0-1,0 0 1,0 0 0,1 0-1,-1 0 1,0 0-1,0 0 1,1 0 0,-1 0-1,0 0 1,0 0 0,1 0-1,-1 0 1,0 0 0,0 0-1,1 0 1,-1 0 0,0 0-1,0-1 1,0 1 0,1 0-1,-1 0 1,0 0-1,0 0 1,0-1 0,0 1-1,1 0 1,-1 0 0,0 0-1,0-1 1,0 1 0,0 0-1,0 0 1,0 0 0,0-1-1,1 1 1,-1 0 0,0 0-1,0-1 1,0 1-1,0 0 1,0 0 0,0-1-1,0 1 1,-1-1 0,4-18 55,-3 18-55,0-23 26,-1 0-1,-1 0 1,-1 0-1,-1 0 0,-13-41 1,13 56-31,3 14-2,4 15-7,-1-17 8,-1 1 1,0-1-1,1 1 1,0-1 0,0 1-1,0-1 1,0 0-1,1 0 1,-1 0 0,1 0-1,-1-1 1,1 1 0,0-1-1,0 1 1,0-1-1,1 0 1,-1 0 0,0 0-1,1-1 1,-1 1-1,1-1 1,0 0 0,3 1-1,-1-1-1,0-1 0,0 0 0,0 0 0,0-1 0,0 0 0,-1 1 0,1-2 0,0 1 0,-1-1 0,1 0 0,-1 0 0,1 0 0,-1-1 0,7-4 0,-2 0-2,0 0 1,0-1-1,-1 1 0,0-2 1,0 1-1,-1-1 0,0-1 0,-1 1 1,0-1-1,-1-1 0,0 1 1,0-1-1,7-22 0,-12 31 7,-1 1 0,1 0-1,-1-1 1,0 1 0,1-1-1,-1 1 1,0-1 0,0 1 0,0-1-1,0 1 1,0-1 0,-1 1-1,1-1 1,0 1 0,-1-1 0,1 1-1,-1-1 1,1 1 0,-1 0-1,0-1 1,0 1 0,-1-2 0,1 2 1,0 1 0,0-1 0,0 0 0,-1 1 0,1-1 0,0 1 0,0-1 0,-1 1 1,1 0-1,0 0 0,0-1 0,-1 1 0,1 0 0,0 0 0,-1 0 0,1 1 0,0-1 1,-1 0-1,1 0 0,0 1 0,0-1 0,-1 0 0,1 1 0,0 0 0,0-1 0,-2 2 1,-3 1 18,1 1 1,-1 0 0,1 0-1,0 1 1,0-1 0,0 1 0,1 0-1,-1 1 1,1-1 0,0 1-1,1-1 1,-1 1 0,1 1 0,-2 5-1,0 0 35,1 0 1,0 1-1,1-1 0,0 1 0,1 0 0,-1 19 0,3-26-26,0 0 0,0 0-1,1 1 1,0-1 0,0 0-1,0 0 1,1 0-1,3 7 1,-4-11-48,0 0 0,0 0 0,0-1-1,0 1 1,0 0 0,0-1 0,1 1 0,-1-1 0,1 1-1,-1-1 1,1 0 0,-1 0 0,1 1 0,0-1 0,0 0-1,0-1 1,-1 1 0,1 0 0,0 0 0,0-1 0,0 1-1,0-1 1,0 0 0,0 1 0,0-1 0,0 0 0,0 0-1,4-1 1,4-1-236,-1-1-1,0 0 0,1 0 0,-1-1 1,0-1-1,0 1 0,-1-1 1,0-1-1,0 0 0,0 0 0,8-8 1,11-10-448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1.667"/>
    </inkml:context>
    <inkml:brush xml:id="br0">
      <inkml:brushProperty name="width" value="0.05" units="cm"/>
      <inkml:brushProperty name="height" value="0.05" units="cm"/>
    </inkml:brush>
  </inkml:definitions>
  <inkml:trace contextRef="#ctx0" brushRef="#br0">62 218 19108,'-4'3'296,"0"-1"0,1 0 1,-1 1-1,1 0 0,-1-1 0,1 1 0,0 1 0,0-1 1,0 0-1,1 1 0,-1-1 0,1 1 0,0 0 1,0 0-1,0 0 0,1 0 0,-1 0 0,1 0 0,-1 6 1,-1 1-69,1 0 1,1 0 0,0 0-1,0 0 1,1 0 0,2 16-1,-2-23-195,1-1 1,0 1-1,0 0 0,0-1 0,0 1 0,0 0 0,1-1 0,0 0 0,3 5 0,-5-7-28,1 0 0,0 0-1,-1-1 1,1 1 0,0 0-1,0-1 1,-1 1 0,1 0 0,0-1-1,0 1 1,0-1 0,0 1 0,0-1-1,0 0 1,0 1 0,0-1 0,0 0-1,0 0 1,0 0 0,0 0 0,0 0-1,0 0 1,0 0 0,0 0 0,0 0-1,0 0 1,0 0 0,0-1-1,0 1 1,0 0 0,0-1 0,0 1-1,0-1 1,0 1 0,0-1 0,0 0-1,1 0 1,3-3 8,0-1 0,0 1 0,-1-1 0,1 0 0,-1 0 0,0-1 0,-1 1 1,1-1-1,4-10 0,21-59 75,-27 68-76,11-35 37,-1-1 1,-2 1-1,-3-1 0,4-58 1,-12 88-35,-4 29-5,-2 17 26,1 0-1,-1 55 1,7-71-164,1-1 0,0 0 0,0 0 0,2 0 1,0-1-1,1 1 0,10 26 0,-13-39 100,0-1 1,0 0-1,1 1 1,-1-1-1,1 0 1,-1 0-1,1 0 1,0 0-1,0 0 1,-1 0 0,1-1-1,1 1 1,-1-1-1,3 3 1,9-1-253</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2.334"/>
    </inkml:context>
    <inkml:brush xml:id="br0">
      <inkml:brushProperty name="width" value="0.05" units="cm"/>
      <inkml:brushProperty name="height" value="0.05" units="cm"/>
    </inkml:brush>
  </inkml:definitions>
  <inkml:trace contextRef="#ctx0" brushRef="#br0">159 35 15715,'-24'12'2942,"18"-10"-2484,-3 2-82,0 1 1,0 0 0,1 0-1,0 1 1,0 0 0,0 0-1,1 0 1,-8 9-1,10-8-320,0 0 0,0 0 0,0 1-1,1-1 1,0 1 0,1 0-1,-1 1 1,1-1 0,1 0-1,0 1 1,0-1 0,1 1-1,0 0 1,0 14 0,1-13-32,1 0 0,0-1 0,1 1 0,-1-1 0,7 17 0,-7-24-16,0 0 0,0 0 0,0 1 0,0-1 0,0 0-1,1 0 1,-1 0 0,1 0 0,-1-1 0,1 1 0,0 0 0,3 2 0,-4-4-1,0 1 0,1 0 0,-1-1 0,0 0 0,1 1 0,-1-1 0,1 0 1,-1 0-1,1 1 0,-1-1 0,1 0 0,-1-1 0,1 1 0,-1 0 0,0 0 0,1-1 0,-1 1 0,1 0 1,-1-1-1,0 0 0,1 1 0,-1-1 0,2-1 0,0 0 9,1-1 0,0 0 1,0 0-1,-1 0 0,0-1 0,1 1 0,-1-1 0,-1 0 1,1 0-1,3-5 0,20-48 156,-22 45-124,14-37 258,-2-1 0,9-55 0,-18 79-87,-7 26-213,0 1 0,0-1-1,0 0 1,0 0 0,0 1 0,0-1-1,0 0 1,0 0 0,0 0 0,0 1-1,0-1 1,0 0 0,0 0 0,1 0 0,-1 1-1,0-1 1,0 0 0,0 0 0,0 0-1,0 1 1,1-1 0,-1 0 0,0 0-1,0 0 1,0 0 0,1 0 0,-1 0 0,0 1-1,0-1 1,0 0 0,1 0 0,-1 0-1,0 0 1,0 0 0,1 0 0,-1 0-1,0 0 1,0 0 0,1 0 0,-1 0-1,0 0 1,0 0 0,0 0 0,1 0 0,-1 0-1,0-1 1,0 1 0,1 0 0,-1 0-1,0 0 1,0 0 0,0 0 0,1 0-1,-1-1 1,0 1 0,0 0 0,0 0-1,0 0 1,0 0 0,1-1 0,-1 1 0,0 0-1,0 0 1,0 0 0,0-1 0,0 1-1,0 0 1,4 10 45,-1 0 0,-1 0 0,1 1 0,0 16 0,3 10-8,1 3-21,0-1-22,2 1 1,24 66 0,-23-88-540,-10-18 516,0 0 1,1 1 0,-1-1-1,0 0 1,0 0-1,0 0 1,1 1 0,-1-1-1,0 0 1,0 0-1,1 0 1,-1 0 0,0 0-1,1 1 1,-1-1 0,0 0-1,1 0 1,-1 0-1,0 0 1,0 0 0,1 0-1,-1 0 1,0 0-1,1 0 1,-1 0 0,0 0-1,1 0 1,-1 0 0,1-1-1,0 0-26,1-1 0,-1 0 0,0 1-1,0-1 1,1 0 0,-1 0 0,0 0 0,-1 0 0,1 0-1,0 0 1,0 0 0,0-4 0,8-33-310</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2.799"/>
    </inkml:context>
    <inkml:brush xml:id="br0">
      <inkml:brushProperty name="width" value="0.05" units="cm"/>
      <inkml:brushProperty name="height" value="0.05" units="cm"/>
    </inkml:brush>
  </inkml:definitions>
  <inkml:trace contextRef="#ctx0" brushRef="#br0">22 0 18956,'-11'79'2815,"7"-56"-1225,-2 45 0,7-69-1520,1 1 0,-1-1 0,0 0 0,1 1 0,-1-1 0,0 0 0,1 0 1,-1 0-1,0 1 0,0-1 0,0-1 0,0 1 0,2-2 0,29-22-102,-28 23 29,1 1 0,-1 0 0,1 1 0,-1-1-1,1 1 1,0 0 0,-1 0 0,1 0 0,-1 0 0,1 1 0,-1 0-1,1 0 1,-1 0 0,0 1 0,1-1 0,-1 1 0,0 0 0,0 0-1,0 1 1,0-1 0,4 4 0,-3-3 2,0 1 1,-1 0-1,1 0 1,-1 0-1,0 1 1,0 0-1,0-1 1,0 1-1,-1 1 1,0-1-1,0 0 1,0 1-1,-1-1 1,0 1-1,2 9 1,-3-10 33,-1 1 0,0-1 0,0 0 1,-1 0-1,1 0 0,-1 1 0,0-1 0,0 0 1,-1 0-1,0 0 0,0 0 0,0-1 0,0 1 1,-1 0-1,0-1 0,0 0 0,-4 5 1,5-6-73,0-1 0,0 0 1,-1 1-1,1-1 0,-1 0 1,0-1-1,1 1 0,-1 0 1,0-1-1,0 1 0,0-1 1,0 0-1,0 0 1,0 0-1,0-1 0,0 1 1,-1-1-1,1 0 0,0 1 1,0-1-1,-1-1 0,1 1 1,0 0-1,0-1 1,0 0-1,0 1 0,0-1 1,-1-1-1,-3-1 0,5 2-10,0-1-1,-1 1 0,1-1 0,0 1 0,0-1 0,-1 0 0,2 0 1,-1 0-1,0 0 0,0 0 0,0-1 0,-1-4 0,-6-13-358</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3.311"/>
    </inkml:context>
    <inkml:brush xml:id="br0">
      <inkml:brushProperty name="width" value="0.05" units="cm"/>
      <inkml:brushProperty name="height" value="0.05" units="cm"/>
    </inkml:brush>
  </inkml:definitions>
  <inkml:trace contextRef="#ctx0" brushRef="#br0">1 36 14723,'0'0'106,"0"-1"0,0 1 0,0-1 0,0 1 0,0-1 0,0 1 0,0-1-1,0 1 1,0-1 0,1 1 0,-1-1 0,0 1 0,0 0 0,0-1 0,1 1 0,-1-1 0,0 1-1,1-1 1,-1 1 0,0 0 0,1-1 0,-1 1 0,1 0 0,0-1 0,7 7 2119,6 20 716,6 36-629,-13-38-1822,0-1-1,22 45 1,-28-67-486,-1-1 0,0 1 1,0 0-1,1-1 0,-1 1 1,1 0-1,-1-1 0,0 1 1,1 0-1,-1-1 0,1 1 1,0-1-1,-1 1 0,1-1 0,-1 1 1,1-1-1,0 1 0,-1-1 1,1 0-1,0 1 0,0-1 1,-1 0-1,1 0 0,0 1 1,0-1-1,-1 0 0,1 0 1,0 0-1,0 0 0,0 0 1,-1 0-1,1 0 0,0 0 1,0-1-1,-1 1 0,1 0 1,0 0-1,0-1 0,-1 1 1,1 0-1,0-1 0,-1 1 1,1 0-1,0-1 0,-1 1 1,1-1-1,0 0 0,3-3 7,0-1-1,0 0 1,0 1-1,5-11 1,-8 13-7,21-37 34,14-23 16,-32 56-48,0 0-1,1 0 0,0 1 0,0-1 1,1 1-1,11-9 0,-16 13-4,0 1 0,0-1 0,0 0 1,0 1-1,1-1 0,-1 1 0,0-1 0,0 1 0,1-1 0,-1 1 0,0 0 0,1 0 1,-1 0-1,0 0 0,1 0 0,-1 0 0,0 0 0,1 0 0,-1 0 0,0 0 0,1 1 1,1 0-1,-1 0 0,1 1 0,-1-1 0,0 1 0,0 0 1,-1-1-1,1 1 0,0 0 0,-1 0 0,1 0 0,-1 0 0,3 4 1,2 7 12,-1 0-1,0 0 1,5 22 0,-7-26 6,-3-8-20,1 5 27,1-1 0,0 0 1,0 0-1,4 8 0,-6-13-21,0 1-1,1-1 1,-1 1-1,0-1 1,1 1-1,-1-1 1,1 0-1,-1 1 1,0-1-1,1 1 1,-1-1-1,1 0 1,-1 1-1,1-1 1,-1 0-1,1 0 1,-1 1-1,1-1 1,0 0-1,-1 0 1,1 0-1,-1 0 1,1 0-1,-1 0 1,1 0-1,0 0 1,-1 0-1,1 0 1,-1 0-1,1 0 1,0 0-1,-1 0 1,1 0-1,-1-1 1,1 1-1,-1 0 1,1 0-1,-1-1 1,1 1-1,-1 0 1,1-1-1,-1 1 1,1 0-1,-1-1 1,0 1-1,1-1 1,-1 1-1,0-1 1,1 1-1,-1-1 1,0 1-1,1-1 1,-1 0-1,11-15 108,-2 0 0,14-28 0,-18 31-87,0 2 0,2-1 1,-1 1-1,1 0 1,1 0-1,0 0 0,16-15 1,-23 25-28,0 0 1,0 0 0,0 0-1,0 0 1,1 0 0,-1 0 0,0 1-1,1-1 1,-1 0 0,0 1-1,1-1 1,-1 1 0,1 0 0,-1-1-1,1 1 1,-1 0 0,1 0-1,-1 0 1,1 0 0,-1 0 0,1 0-1,-1 0 1,1 1 0,0-1 0,1 2 0,-1-1 0,0 0 0,0 1 0,0-1 0,0 1 0,-1-1 0,1 1 0,0 0 0,-1 0 0,1 0 0,-1 0 0,1 0 0,0 3 0,3 5-12,-1 1 1,0-1 0,0 1-1,-1 0 1,2 15 0,-3-16-52,-1-4-72,0 0-1,0 0 1,0 0 0,-1 0 0,0 0-1,0 0 1,-1 0 0,-1 10 0,2-16 105,0 0 1,0 0-1,-1 0 1,1 1-1,0-1 1,0 0 0,0 0-1,0 0 1,-1 1-1,1-1 1,0 0-1,0 0 1,0 0-1,-1 0 1,1 0 0,0 1-1,0-1 1,-1 0-1,1 0 1,0 0-1,0 0 1,0 0-1,-1 0 1,1 0 0,0 0-1,-1 0 1,1 0-1,0 0 1,0 0-1,-1 0 1,1 0-1,0 0 1,0 0 0,0 0-1,-1 0 1,1 0-1,0-1 1,0 1-1,-1 0 1,1 0 0,0 0-1,-1-1 1,-9-7-231,-10-15-201,-4-10-177</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3.747"/>
    </inkml:context>
    <inkml:brush xml:id="br0">
      <inkml:brushProperty name="width" value="0.05" units="cm"/>
      <inkml:brushProperty name="height" value="0.05" units="cm"/>
    </inkml:brush>
  </inkml:definitions>
  <inkml:trace contextRef="#ctx0" brushRef="#br0">1 0 19676,'3'2'1705,"4"8"-1257,-1 0-216,9-2 952,3 1-648,9-2-1040,2 1-536,2-3 832,2 0-160,4 1-144</inkml:trace>
  <inkml:trace contextRef="#ctx0" brushRef="#br0" timeOffset="1">583 95 15379,'0'0'90,"0"-1"0,0 1 0,0 0-1,0 0 1,0 0 0,0 0 0,0 0-1,0 0 1,0 0 0,0-1 0,0 1-1,0 0 1,0 0 0,0 0 0,0 0-1,0 0 1,0-1 0,0 1 0,-1-1 1346,1 1-1346,0 0 0,0 0-1,-1-1 1,1 1 0,0 0 0,0 0-1,0 0 1,0 0 0,0 0 0,0 0-1,-1 0 1,1 0 0,0 0 0,0 0-1,0 0 1,-12 1 2498,-14 7-505,20-4-1973,1 0 0,0 1 0,0 0 0,0 0 0,1 0 0,-1 1 0,1 0 0,0-1 0,1 1 0,0 1 0,0-1 0,0 0 0,0 1 0,1-1 1,0 1-1,1 0 0,-2 10 0,1 1-36,0 1 0,1 0 0,1 0 0,1 0-1,3 23 1,-2-33-35,0 0-1,0 0 0,0 0 1,1 0-1,1 0 0,4 9 1,-7-17-66,0 1 0,0 0 1,0-1-1,0 1 1,0 0-1,0-1 0,0 1 1,1-1-1,-1 0 1,1 0-1,-1 1 0,1-1 1,-1 0-1,1 0 1,-1 0-1,1 0 0,0-1 1,0 1-1,0 0 1,-1-1-1,1 1 0,0-1 1,0 0-1,0 0 1,0 1-1,0-1 0,0 0 1,0-1-1,-1 1 1,1 0-1,0-1 0,0 1 1,0-1-1,0 1 1,-1-1-1,3-1 0,4-2-252,-1 0 0,1-1 1,-1 0-1,-1-1 0,1 1 0,-1-1 0,0-1 0,6-7 0,5-9-316,16-28 0,-5 6-300</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4.335"/>
    </inkml:context>
    <inkml:brush xml:id="br0">
      <inkml:brushProperty name="width" value="0.05" units="cm"/>
      <inkml:brushProperty name="height" value="0.05" units="cm"/>
    </inkml:brush>
  </inkml:definitions>
  <inkml:trace contextRef="#ctx0" brushRef="#br0">98 21 17812,'-14'13'1026,"1"1"0,1 1 0,0 0 1,-10 18-1,18-27-839,1 1 1,-1 0 0,2-1 0,-1 1-1,1 1 1,0-1 0,0 0-1,1 0 1,0 1 0,1-1 0,-1 1-1,1-1 1,2 12 0,-2-18-162,0 0 0,0 1-1,0-1 1,0 0 0,1 1 0,-1-1 0,1 0 0,-1 1 0,1-1 0,-1 0 0,1 0-1,0 1 1,-1-1 0,1 0 0,0 0 0,0 0 0,0 0 0,0 0 0,0 0 0,1 1-1,-1-2-4,1 0 0,-1 1 0,0-1 0,0 0 0,0 0 0,1 1-1,-1-1 1,0 0 0,0 0 0,1-1 0,-1 1 0,0 0 0,0 0-1,0 0 1,0-1 0,1 1 0,-1-1 0,1 0 0,4-2 31,0-1 0,0 0 0,0 0 0,-1 0 0,1-1 0,7-8 0,34-45 171,-36 42-182,1 1-1,0 0 0,1 0 0,1 2 0,19-16 0,-31 28-39,0 0-1,-1-1 0,1 1 1,0 0-1,0 0 0,0 0 1,0 0-1,0 0 1,0 1-1,0-1 0,0 0 1,0 1-1,0 0 0,0-1 1,1 1-1,-1 0 1,0 0-1,0 0 0,0 1 1,0-1-1,0 0 1,1 1-1,-1 0 0,0-1 1,0 1-1,0 0 0,0 0 1,3 2-1,-2 0-1,0-1 0,-1 1 0,1 1 0,-1-1 0,0 0 0,0 0 0,0 1 0,0-1 0,0 1 0,-1 0 0,1 0 0,-1-1 0,0 1 0,1 7 0,0 6 1,-2-11 13,1 0 0,0 0 0,0 0-1,4 10 1,-5-16-11,0 0 0,0 0 0,0 0 0,1 0 0,-1 0 0,0 1 0,0-1 0,0 0 0,1 0 0,-1 0 0,0 0 0,0 0 0,1 0 0,-1 0 0,0 0 0,0 0 0,1 0 0,-1 0 0,0 0 0,0 0 0,0 0 0,1 0 0,-1 0 0,0 0 0,0 0 0,1-1 0,-1 1 0,0 0 0,0 0 0,0 0 0,1 0 0,-1 0 0,0 0 0,0-1 0,0 1 0,0 0 0,1 0 0,-1 0 0,0-1 0,0 1 0,0 0 0,0 0 0,0 0 0,0-1-1,0 1 1,0 0 0,1 0 0,-1-1 0,0 1 0,0 0 0,0 0 0,0-1 0,7-13 35,-7 14-36,4-8 17,25-51 64,-25 53-79,-1 0 0,1 1 0,0 0 0,0 0 0,1 0 0,-1 0 0,10-6 0,-13 10-5,0 0 0,0 0-1,0 1 1,0-1 0,0 0 0,1 1 0,-1-1 0,0 1 0,0-1-1,1 1 1,-1 0 0,0 0 0,1-1 0,-1 1 0,1 0 0,-1 0-1,0 0 1,1 0 0,-1 1 0,0-1 0,1 0 0,1 1 0,-1 0-1,0 1 1,0-1-1,-1 0 1,1 1 0,0-1-1,-1 1 1,0-1-1,1 1 1,-1 0 0,0-1-1,0 1 1,2 4-1,2 4-4,-1 1 1,-1 0-1,0 0 0,2 13 0,-5-22 6,3 16-9,-3-13 11,1-1-1,-1 1 1,1-1-1,0 1 1,0-1-1,1 0 1,-1 0-1,5 8 1,-6-11 0,0-1 0,0 0 0,0 0 0,1 1 0,-1-1 0,0 0 0,0 0-1,0 1 1,1-1 0,-1 0 0,0 0 0,0 0 0,1 0 0,-1 1 0,0-1 0,1 0 0,-1 0 0,0 0 0,1 0 0,-1 0 0,0 0 0,1 0 0,-1 0 0,0 0 0,0 0 0,1 0 0,-1 0 0,0 0 0,1 0 0,-1 0 0,0 0 0,1 0 0,-1 0 0,0 0 0,1-1 0,-1 1 0,0 0 0,0 0 0,1 0 0,-1 0 0,0-1 0,0 1 0,1 0 0,-1 0 0,0-1 0,0 1 0,0 0 0,1 0 0,-1-1 0,0 1 0,0 0 0,0-1 0,9-17 23,-9 17-23,17-44 42,-9 21-23,1-1 1,14-22-1,-23 46-20,0 0-1,1 0 1,-1 0 0,0 0-1,1 1 1,-1-1 0,1 0-1,-1 0 1,1 1 0,-1-1-1,1 0 1,0 1 0,-1-1 0,1 0-1,0 1 1,0-1 0,-1 1-1,1-1 1,0 1 0,0 0-1,0-1 1,-1 1 0,3-1-1,-2 2 1,-1-1-1,1 1 1,-1-1-1,1 1 0,0-1 1,-1 1-1,1-1 1,-1 1-1,1 0 0,-1-1 1,0 1-1,1 0 1,-1 0-1,0-1 1,1 1-1,-1 0 0,0 0 1,0-1-1,1 1 1,-1 1-1,4 46-32,-5-5 6,1-26-778,0-16-355,0-6-717,0-9 1166</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4.897"/>
    </inkml:context>
    <inkml:brush xml:id="br0">
      <inkml:brushProperty name="width" value="0.05" units="cm"/>
      <inkml:brushProperty name="height" value="0.05" units="cm"/>
    </inkml:brush>
  </inkml:definitions>
  <inkml:trace contextRef="#ctx0" brushRef="#br0">5 201 16115,'0'0'57,"-1"0"-1,1 0 1,0 0-1,0 0 1,0 1-1,0-1 1,0 0-1,0 0 1,0 0-1,0 0 1,-1 0-1,1 0 1,0 0-1,0 0 1,0 0 0,0 0-1,0 0 1,0 0-1,0 0 1,-1 0-1,1 0 1,0 0-1,0-1 1,0 1-1,0 0 1,0 0-1,0 0 1,0 0-1,0 0 1,0 0-1,-1 0 1,1 0-1,0 0 1,0 0-1,0 0 1,0 0-1,0 0 1,0-1-1,0 1 1,0 0-1,0 0 1,0 0-1,0 0 1,0 0-1,0 0 1,0 0-1,0 0 1,0-1-1,0 1 1,0-9 970,4-10 339,2 2-755,0 1 0,1 0 1,0 1-1,1-1 0,1 1 0,1 1 1,0 0-1,14-15 0,-23 27-593,1 1-1,-1-1 1,1 1-1,0-1 0,-1 1 1,1 0-1,0 0 1,0-1-1,0 1 1,0 0-1,0 1 1,0-1-1,0 0 1,0 1-1,0-1 1,0 1-1,0-1 1,0 1-1,3 0 1,-3 1-12,0-1 0,0 1 0,0 0 0,0-1 0,0 1 0,0 0 0,-1 0 0,1 1 1,0-1-1,-1 0 0,1 0 0,-1 1 0,1-1 0,-1 1 0,1-1 0,0 3 0,6 8-10,-2 0-1,0 1 1,-1-1-1,8 25 1,-8-23 33,1 5-13,-4-10 6,1 0 0,0-1 0,0 0 0,1 1 1,0-1-1,6 7 0,-8-20-559,-2-5 854,-1 6-313,1 0 1,-1 1-1,0-1 0,0 0 1,-1 1-1,-2-7 0,-6-6-74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5.346"/>
    </inkml:context>
    <inkml:brush xml:id="br0">
      <inkml:brushProperty name="width" value="0.05" units="cm"/>
      <inkml:brushProperty name="height" value="0.05" units="cm"/>
    </inkml:brush>
  </inkml:definitions>
  <inkml:trace contextRef="#ctx0" brushRef="#br0">0 294 16876,'4'0'510,"0"-1"1,-1 1 0,1-1 0,0 1-1,-1-1 1,1-1 0,-1 1 0,1 0-1,-1-1 1,0 1 0,0-1 0,6-4-1,-3 1-135,0-1 0,0 1 0,-1-1 0,0 0 0,8-11 0,-4 1-154,0 0-1,0 0 1,-2-1 0,8-25-1,-15 41-207,14-57 498,-13 54-476,0 1 0,-1 0 0,0 0-1,0-1 1,0 1 0,0 0 0,0-1-1,-1 1 1,1 0 0,-1 0 0,0 0 0,0-1-1,0 1 1,-1 0 0,-1-3 0,2 5-27,1 0 1,-1 1 0,0-1-1,1 0 1,-1 1-1,0-1 1,0 0 0,0 1-1,1-1 1,-1 1 0,0-1-1,0 1 1,0 0-1,0-1 1,0 1 0,0 0-1,0 0 1,0 0 0,0-1-1,0 1 1,0 0-1,0 0 1,0 1 0,0-1-1,0 0 1,0 0 0,0 0-1,0 1 1,0-1-1,0 0 1,0 1 0,0-1-1,1 1 1,-1-1 0,0 1-1,0-1 1,0 1-1,1 0 1,-1-1 0,-1 2-1,-2 3 22,-1-1-1,1 1 0,-1 0 0,-6 11 1,3-2 6,1 0 0,0 0-1,1 1 1,0 1 0,2-1 0,-1 0 0,-2 23 0,5-26-6,1 0 0,0 0 0,1 1 1,1-1-1,-1 0 0,2 0 0,0 0 0,0 0 0,1 0 0,6 16 1,-7-25-29,-1 1 0,1-1 0,0 0 0,0 0 0,0 0 0,0 0 0,0 0 0,1 0 0,0 0 0,-1-1 0,1 1 0,0-1 0,0 0 0,5 3 0,-6-4-83,1 0 0,0 0-1,0-1 1,-1 1 0,1 0 0,0-1 0,0 0-1,0 0 1,0 0 0,0 0 0,0 0 0,0 0-1,0-1 1,-1 1 0,1-1 0,0 0 0,0 0-1,-1 0 1,4-2 0,37-22-661,-24 10 256</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7.971"/>
    </inkml:context>
    <inkml:brush xml:id="br0">
      <inkml:brushProperty name="width" value="0.05" units="cm"/>
      <inkml:brushProperty name="height" value="0.05" units="cm"/>
    </inkml:brush>
  </inkml:definitions>
  <inkml:trace contextRef="#ctx0" brushRef="#br0">3918 530 10098,'-5'-8'-90,"0"1"-1,0 0 1,0 0-1,-1 0 0,0 1 1,-1-1-1,1 1 1,-1 1-1,0 0 1,-1 0-1,1 0 1,-1 1-1,-10-5 1,-14-4 1,-1 1 1,-34-8 0,48 15 223,-306-93 2633,-172-45-1432,-136 15-895,539 116-316,0 5 1,0 3-1,-1 5 0,-171 23 0,156-3 37,2 5 0,0 5 0,-119 52 0,93-23 25,-243 147 0,332-178-85,1 2 0,2 1 0,1 3 0,-69 76 0,86-82-54,1 2-1,1 0 1,2 1-1,1 1 1,2 1 0,1 1-1,-19 63 1,22-47-38,2 0-1,2 1 1,-2 71 0,9-46-4,13 126-1,-7-166-6,2 0 0,1 0 0,2-1-1,2-1 1,1 1 0,1-2 0,2 0-1,2 0 1,1-2 0,1 0 0,2-1 0,1-1-1,46 47 1,-32-43-5,1-1 1,2-3-1,2-1 0,0-2 1,2-2-1,1-1 0,51 19 1,-8-11-11,0-3 1,177 32-1,-132-42-90,0-7-1,0-5 1,1-5-1,-1-7 1,157-25-1,-39-13-624,432-133-1,-469 106 361,344-163 0,-452 179 440,-2-4 0,-3-5 0,-3-4 0,-3-4 0,85-85 0,-150 128 5,-2-1 0,0-2-1,-2-1 1,-2 0 0,-1-2 0,-1-1-1,19-46 1,-32 63-25,-2-1 0,0 0 0,-2 0 0,0 0 1,0-1-1,-2 1 0,0-24 0,-3 27-12,0 1 0,-1 0 0,-1 0 0,0-1 0,-1 2 1,0-1-1,-2 0 0,1 1 0,-2 0 0,-9-15 0,4 9-3,-1 1 1,-2 1-1,0 0 0,0 1 1,-2 1-1,0 0 0,-23-15 1,-4 1 81,0 3 1,-58-27-1,8 12 497,-136-42-1,-109-8-303,60 26-22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046"/>
    </inkml:context>
    <inkml:brush xml:id="br0">
      <inkml:brushProperty name="width" value="0.05" units="cm"/>
      <inkml:brushProperty name="height" value="0.05" units="cm"/>
    </inkml:brush>
  </inkml:definitions>
  <inkml:trace contextRef="#ctx0" brushRef="#br0">91 1 17964,'7'12'1608,"-11"11"-1024,-5 6-216,-4 14 713,-2 4-193,1 7-296,0 0-120,2-5-256,1-3-232,7-11-536,2-6-344,2-18-1449,5-11 1945,-5-16-384,1-8-288</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2.637"/>
    </inkml:context>
    <inkml:brush xml:id="br0">
      <inkml:brushProperty name="width" value="0.05" units="cm"/>
      <inkml:brushProperty name="height" value="0.05" units="cm"/>
    </inkml:brush>
  </inkml:definitions>
  <inkml:trace contextRef="#ctx0" brushRef="#br0">3995 170 8922,'-220'-82'1864,"186"70"-1701,-36-8-30,0 3 1,-1 3-1,-1 2 1,1 4-1,-2 4 0,-101 5 1,-436 70 791,425-42-285,-131 10 320,-38 6-169,3 27-341,257-44-435,1 5 1,2 4-1,1 3 0,3 5 1,1 3-1,-87 65 1,97-57-20,-129 122 1,157-128 1,2 1-1,3 2 1,-49 78 0,78-109 14,1 2 1,1-1-1,1 1 1,1 1-1,1 0 1,1 1 0,2-1-1,0 1 1,2 1-1,0-1 1,1 37-1,5-13 31,3 0-1,2 0 0,1 0 0,3-1 0,31 86 0,-9-55 1,2-2 0,71 115 0,-74-142-35,2 0 0,2-3 0,2-1 0,2-1 0,2-3 0,94 76 0,-43-55-2,3-4 0,2-5 0,3-4 0,156 57-1,-95-54 2,3-7 0,215 33-1,-186-54 14,1-9 0,1-8-1,0-9 1,249-31 0,-263 6-21,-1-8 1,-3-8 0,-1-8-1,-2-7 1,-3-8 0,170-89-1,-218 87-33,-3-5-1,132-102 0,-162 101-20,-3-4-1,-3-4 0,78-95 0,-119 119 14,-2-1 0,-2-2 0,43-86-1,-62 103 23,-2-2-1,-2 0 0,-2-1 0,-2 0 0,-2-1 1,5-48-1,-13 73 23,-2-1 1,-1 1-1,-1-1 1,0 1 0,-2-1-1,0 1 1,-2 0-1,0 0 1,-1 1-1,-12-27 1,10 29 18,-2 1-1,0 0 1,-1 0 0,0 1 0,-2 1 0,1 0-1,-2 0 1,0 2 0,-1 0 0,0 0-1,-23-13 1,-16-6 92,-1 2-1,-102-38 0,-129-26 6,220 74-158,-506-164-663,430 138 492</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3.532"/>
    </inkml:context>
    <inkml:brush xml:id="br0">
      <inkml:brushProperty name="width" value="0.05" units="cm"/>
      <inkml:brushProperty name="height" value="0.05" units="cm"/>
    </inkml:brush>
  </inkml:definitions>
  <inkml:trace contextRef="#ctx0" brushRef="#br0">123 7051 15083,'-14'-2'390,"4"1"-250,-1 0-1,1-1 0,-1 0 0,-19-8 1,28 9-139,0 0 0,0 0 0,-1 0 0,1-1 0,0 1 0,0-1 1,0 1-1,1-1 0,-1 0 0,0 0 0,0 1 0,1-1 1,-1 0-1,1-1 0,0 1 0,0 0 0,0 0 0,0-1 1,0 1-1,0 0 0,0-1 0,1 1 0,-1-1 0,1 1 0,0-1 1,0-4-1,1-2-8,0 0 1,0 0 0,1 0-1,1 0 1,-1 0 0,1 0-1,7-13 1,37-60-99,-29 53 59,58-89-400,151-182-1,123-81-369,-111 139 669,370-288 0,307-120 873,-825 593-647,682-423 402,153-16-224,-573 329-225,664-216 0,-874 343 30,1 6-1,158-16 0,-194 40 3,0 4 0,0 5 0,170 20 0,193 66 351,158 16 16,-501-95-397,1-5 0,215-26 0,-187 1-122,271-80 0,-199 27-70,-5-11 0,423-230 0,-254 88 138,-16-25 64,-69 7 29,-259 202-35,-1-2 1,-3-2 0,72-103 0,-73 82 19,-2-2 1,32-80 0,-52 99 17,-2 0 0,-3-1 0,18-106 0,-24 69 39,-5-1-1,-3 0 1,-5 1 0,-14-106-1,13 177-121,-8-93 17,10 57-63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5.284"/>
    </inkml:context>
    <inkml:brush xml:id="br0">
      <inkml:brushProperty name="width" value="0.05" units="cm"/>
      <inkml:brushProperty name="height" value="0.05" units="cm"/>
    </inkml:brush>
  </inkml:definitions>
  <inkml:trace contextRef="#ctx0" brushRef="#br0">0 49 16379,'4'-28'1899,"-4"27"-1822,0 0 0,0 0 0,0 0 0,1 0-1,-1 0 1,0 0 0,0 0 0,0 0 0,1 0-1,-1 0 1,0 0 0,1 0 0,-1 1 0,1-1-1,-1 0 1,1 0 0,0 1 0,-1-1 0,1 0-1,0 0 1,-1 1 0,1-1 0,1 0 0,3 9 827,-2 12-554,0 0 0,-1 0 1,-1 0-1,-2 25 0,1 0-153,-1 11 2,0-29-40,1 0 0,1 0 0,8 42 0,-9-67-143,0-1 0,1 0 0,-1 1 0,1-1-1,-1 0 1,1 1 0,-1-1 0,1 0 0,0 0 0,-1 0 0,1 0-1,0 0 1,2 2 0,-3-3-6,1 1 0,-1-1 1,1 0-1,-1 0 0,1 1 0,-1-1 0,1 0 1,-1 0-1,1 0 0,-1 0 0,1 0 0,-1 0 0,1 0 1,-1 0-1,1 0 0,0 0 0,-1 0 0,1 0 1,-1 0-1,1 0 0,-1-1 0,2 1 0,1-2 21,-1 0 1,1 0-1,0 0 0,-1-1 0,1 1 0,-1-1 0,1 1 0,1-4 0,90-137 508,-66 95-345,66-83 0,-90 127-184,18-19 28,-21 22-32,0 1 0,0-1 0,0 0 0,0 0 0,1 1 0,-1-1 0,0 0 0,1 1 0,-1 0 0,0-1 0,1 1 0,-1 0 0,1-1 0,-1 1 0,0 0 0,1 0 0,2 0 0,-3 1 1,-1-1-1,1 0 0,0 0 1,0 1-1,-1-1 0,1 0 1,0 1-1,-1-1 1,1 1-1,0-1 0,-1 1 1,1-1-1,0 1 1,-1 0-1,1-1 0,-1 1 1,1 0-1,-1-1 1,0 1-1,1 0 0,-1-1 1,0 1-1,1 0 0,-1 0 1,0 0-1,3 24 107,-3-19-78,-1 48 236,-7 59 0,-2 30 164,13-113-349,3-17-160,-6-13 63,1 1 1,-1-1-1,0 0 0,0 0 1,1 0-1,-1 0 0,0 1 1,0-1-1,1 0 0,-1 0 1,0 0-1,1 0 0,-1 0 1,0 0-1,1 0 0,-1 0 1,0 0-1,1 0 0,-1 0 1,0 0-1,1 0 0,-1 0 1,0 0-1,0 0 0,1 0 1,-1-1-1,0 1 0,1 0 1,-1 0-1,0 0 0,0 0 1,1-1-1,-1 1 0,0 0 1,0 0-1,1-1 0,3-3-216,0 0 0,-1-1-1,1 1 1,-1-1 0,0 0 0,0 0-1,-1 0 1,0-1 0,3-6-1,11-53-639,-9 26 188</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5.747"/>
    </inkml:context>
    <inkml:brush xml:id="br0">
      <inkml:brushProperty name="width" value="0.05" units="cm"/>
      <inkml:brushProperty name="height" value="0.05" units="cm"/>
    </inkml:brush>
  </inkml:definitions>
  <inkml:trace contextRef="#ctx0" brushRef="#br0">39 156 17796,'16'-6'479,"-1"0"0,1-2 0,-1 0 0,-1-1 0,1 0 0,-2-1 0,1 0 0,-1-2 0,21-23 0,-33 34-457,0 0-1,0 0 0,0 0 1,0 0-1,0 0 1,-1 0-1,1 0 0,0 0 1,-1 0-1,1-1 1,-1 1-1,1 0 1,-1 0-1,0-1 0,1 1 1,-1 0-1,0 0 1,0-1-1,0 1 0,0 0 1,0-1-1,0 1 1,-1 0-1,1 0 1,0-1-1,0 1 0,-2-2 1,1 2 12,0 0 1,0 1-1,0-1 1,0 0-1,-1 1 1,1-1-1,0 1 1,-1-1-1,1 1 1,0 0-1,-1-1 1,1 1-1,0 0 1,-1 0-1,1 0 0,-1 0 1,1 0-1,0 0 1,-1 0-1,1 1 1,-1-1-1,1 1 1,0-1-1,-3 2 1,-7 2 112,0 1 1,1 0-1,0 1 1,0 0-1,0 1 0,0 0 1,1 0-1,1 1 1,-1 0-1,1 1 1,-11 14-1,13-15-86,0 1 0,0-1 0,1 1 0,1 0 1,-1 0-1,1 0 0,1 1 0,0-1 0,0 1 0,1 0 0,0 0 0,1 0 0,-1 19 0,3-25-76,-1-1-1,0 1 0,1 0 1,0-1-1,0 1 0,0 0 1,0-1-1,1 1 0,-1-1 1,1 0-1,0 1 0,0-1 1,4 5-1,-4-6-65,1 0-1,-1 0 1,0 0-1,1-1 0,-1 1 1,0-1-1,1 0 1,0 0-1,-1 0 1,1 0-1,0 0 1,0 0-1,-1-1 1,1 0-1,0 1 1,0-1-1,0 0 1,-1 0-1,5-1 1,3-1-124,0 0 1,-1 0-1,1-1 1,-1 0-1,0-1 1,0 0-1,0 0 1,-1-1-1,1 0 1,-1-1-1,9-8 1,23-20-656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6.152"/>
    </inkml:context>
    <inkml:brush xml:id="br0">
      <inkml:brushProperty name="width" value="0.05" units="cm"/>
      <inkml:brushProperty name="height" value="0.05" units="cm"/>
    </inkml:brush>
  </inkml:definitions>
  <inkml:trace contextRef="#ctx0" brushRef="#br0">80 0 16323,'-9'10'836,"0"0"0,1 1 0,0-1 0,1 1 0,-10 22 0,13-25-643,1 0-1,0 0 1,0 0-1,1 0 1,0 0 0,0 1-1,1-1 1,0 1-1,1 15 1,0-22-176,0 0 0,0-1 0,1 1 0,-1 0 0,0-1 0,1 1 0,-1 0 0,1-1 0,0 1 0,-1 0 0,1-1 0,0 1 1,0-1-1,0 0 0,0 1 0,0-1 0,1 0 0,-1 1 0,0-1 0,1 0 0,2 2 0,-2-2-9,1-1 1,-1 1-1,1 0 1,-1-1-1,1 1 0,0-1 1,-1 0-1,1 0 1,0 0-1,-1 0 0,1 0 1,-1-1-1,4 0 1,4-2 24,0 0 1,0 0 0,0-1 0,-1-1 0,1 0 0,9-7-1,-12 8 63,0-1 0,-1-1 0,0 1 0,0-1 0,0 0 0,0 0 0,-1-1 0,5-7 0,-9 12-50,0 0 0,0 0 0,0 0 0,0-1-1,0 1 1,0 0 0,0-1 0,-1 1 0,0 0-1,1-1 1,-1 1 0,0-1 0,0 1 0,0 0-1,0-1 1,0 1 0,-1-1 0,1 1 0,-1 0 0,0-1-1,0 1 1,1 0 0,-1 0 0,-1-1 0,1 1-1,0 0 1,0 0 0,-1 0 0,1 0 0,-1 1 0,-3-4-1,-1 0-23,0 1 1,0 0-1,0 0 0,-1 0 0,0 1 0,0 0 1,-11-4-1,16 6-91,-1 0 1,0 0-1,0 0 1,0 1-1,1-1 1,-1 1-1,0 0 1,0-1-1,0 1 1,0 0 0,0 1-1,0-1 1,0 1-1,0-1 1,1 1-1,-1 0 1,0 0-1,0 0 1,1 0-1,-1 0 1,0 1-1,-2 1 1,-2 8-270</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7.646"/>
    </inkml:context>
    <inkml:brush xml:id="br0">
      <inkml:brushProperty name="width" value="0.05" units="cm"/>
      <inkml:brushProperty name="height" value="0.05" units="cm"/>
    </inkml:brush>
  </inkml:definitions>
  <inkml:trace contextRef="#ctx0" brushRef="#br0">2 70 16275,'-1'0'1825,"4"4"-849,4-4-320,7-2 937,6-1-201,4-5-320,4 0-184,3-4-264,-1 1-224,3 1-576,-1 0-408,-6 5-1248,-6 1 1584,-14 10-272,-6 2-208</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110"/>
    </inkml:context>
    <inkml:brush xml:id="br0">
      <inkml:brushProperty name="width" value="0.05" units="cm"/>
      <inkml:brushProperty name="height" value="0.05" units="cm"/>
    </inkml:brush>
  </inkml:definitions>
  <inkml:trace contextRef="#ctx0" brushRef="#br0">185 13 13163,'6'-9'1880,"-8"6"-381,0 3-1250,0 1 0,1-1 0,-1 1-1,0-1 1,0 1 0,1 0 0,-1 0 0,0 0-1,1 0 1,-3 1 0,-10 9 584,-1 1 0,2 0 0,0 1 0,-20 25 1,23-24-620,0-1 0,1 1 0,1 1 0,1-1 0,0 1 0,0 1 0,2-1 0,0 1 0,-4 23 0,8-34-191,0 0-1,1 0 1,-1 1-1,2-1 1,-1 0-1,0 0 1,1 0-1,0 0 0,0-1 1,0 1-1,1 0 1,0 0-1,3 6 1,-3-8-102,-1-1 0,1 1 1,0-1-1,1 0 0,-1 1 1,0-1-1,1 0 0,-1 0 1,1 0-1,-1-1 0,1 1 1,0-1-1,0 1 0,0-1 1,0 0-1,0 0 0,0 0 1,0-1-1,0 1 0,0-1 1,0 0-1,4 0 0,0 0-48,1 0 0,0-1 0,-1 0 0,1 0 0,9-4 0,13-6-364</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574"/>
    </inkml:context>
    <inkml:brush xml:id="br0">
      <inkml:brushProperty name="width" value="0.05" units="cm"/>
      <inkml:brushProperty name="height" value="0.05" units="cm"/>
    </inkml:brush>
  </inkml:definitions>
  <inkml:trace contextRef="#ctx0" brushRef="#br0">41 4 17692,'0'0'40,"0"0"1,0 0 0,0 0-1,0 0 1,0 0 0,0 0-1,-1 0 1,1 0 0,0 0-1,0 0 1,0 0 0,0 0-1,0 0 1,0 0 0,0 0-1,0 0 1,-1 0 0,1 0-1,0 0 1,0 0-1,0 0 1,0 0 0,0 0-1,0 0 1,0 0 0,0 0-1,0 0 1,-1 0 0,1 0-1,0 0 1,0 0 0,0 0-1,0 0 1,0 0 0,0 0-1,0 0 1,0 0 0,0 0-1,0-1 1,0 1-1,0 0 1,0 0 0,0 0-1,-1 0 1,1 0 0,0 0-1,0 0 1,0 0 0,0 0-1,0-1 1,0 1 0,0 0-1,0 0 1,0 0 0,0 0-1,0 0 1,0 0 0,0 0-1,0 0 1,1-1-1,-1 1 1,0 0 0,0 0-1,0 0 1,0 0 0,0 0-1,0 0 1,0 0 0,0 0-1,-7 10 1011,-6 19 642,8-5-1097,0 1 0,2 0 0,0 0 0,2 1 0,1-1 0,5 42-1,2-13-283,4-1-1,17 56 0,-10-54-830,2 0 0,51 97-1,-70-150 184,1 1 0,-1-1 0,0 0-1,1 0 1,-1 0 0,1 0-1,0-1 1,2 3 0,-4-3 264,1-1-1,-1 0 1,0 0 0,0 0 0,1 0 0,-1 0-1,0 0 1,0 0 0,1 0 0,-1 1 0,0-1 0,1 0-1,-1 0 1,0 0 0,0 0 0,1 0 0,-1-1-1,0 1 1,0 0 0,1 0 0,-1 0 0,0 0-1,1 0 1,-1 0 0,0 0 0,0 0 0,0-1-1,1 1 1,6-13-957,1-16-270</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992"/>
    </inkml:context>
    <inkml:brush xml:id="br0">
      <inkml:brushProperty name="width" value="0.05" units="cm"/>
      <inkml:brushProperty name="height" value="0.05" units="cm"/>
    </inkml:brush>
  </inkml:definitions>
  <inkml:trace contextRef="#ctx0" brushRef="#br0">126 16 17828,'-10'7'537,"1"0"0,0 0 0,0 1 0,1 0 0,0 1 0,0 0 0,1 0 0,0 0 1,1 1-1,0 0 0,-5 12 0,6-12-350,1 1 1,0-1 0,1 1-1,0-1 1,0 1 0,1 0-1,1 0 1,0 0-1,0 0 1,1 0 0,2 18-1,-2-27-168,0 0-1,1-1 0,-1 1 0,0-1 0,1 1 0,-1-1 1,1 1-1,0-1 0,-1 1 0,1-1 0,0 0 0,0 1 1,0-1-1,0 0 0,0 0 0,0 0 0,0 0 0,1 0 1,-1 0-1,0 0 0,1 0 0,-1 0 0,0 0 1,1-1-1,1 1 0,-1 0-8,0-1-1,0 0 1,0 0 0,1 0-1,-1 0 1,0 0 0,0 0-1,0-1 1,0 1 0,0-1-1,0 0 1,0 1 0,0-1-1,0 0 1,0 0 0,0 0-1,0 0 1,2-3-1,6-4 11,-1-1-1,0 0 0,0-1 1,-1 0-1,-1 0 0,0 0 1,0-1-1,7-16 1,-4 5 0,-1-1 0,-1 1 0,8-37 0,-15 54-18,1-1 0,-1 0 1,0 0-1,0 0 0,-1 0 0,1 0 0,-2-10 1,1 15-4,0 1 1,0-1 0,0 1 0,0-1 0,0 1-1,0 0 1,0-1 0,0 1 0,0-1 0,0 1-1,-1 0 1,1-1 0,0 1 0,0-1 0,0 1-1,-1 0 1,1-1 0,0 1 0,0 0 0,-1-1-1,1 1 1,0 0 0,-1 0 0,1-1 0,0 1-1,-1 0 1,1 0 0,-1-1 0,1 1-1,0 0 1,-1 0 0,1 0 0,-1 0 0,1 0-1,0 0 1,-1 0 0,1 0 0,-1-1 0,1 2-1,-1-1 1,1 0 0,0 0 0,-1 0 0,1 0-1,-1 0 1,1 0 0,-1 0 0,1 0 0,0 1-1,-1-1 1,1 0 0,-1 1 0,-1 0-2,0 1 0,0 0-1,0-1 1,0 1 0,0 0 0,0 0 0,-2 4 0,-3 5-56,1 1 1,1-1 0,0 1 0,1 0 0,0 0-1,1 0 1,0 1 0,-1 20 0,3-31-4,1-1-1,0 1 1,0 0 0,0-1 0,0 1-1,0-1 1,0 1 0,1 0 0,-1-1-1,0 1 1,1-1 0,-1 1 0,1-1-1,0 1 1,-1-1 0,1 1 0,0-1 0,0 0-1,0 1 1,2 1 0,-2-3 6,0 1 1,0 0-1,1-1 1,-1 1-1,1-1 1,-1 0 0,0 1-1,1-1 1,-1 0-1,1 0 1,-1 0-1,0 0 1,1 0-1,-1 0 1,1 0-1,-1 0 1,0 0-1,3-1 1,3-2-33,0 1-1,0-1 1,-1-1 0,1 1-1,-1-1 1,1 0 0,5-6-1,23-21-472,2-10-45</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9.399"/>
    </inkml:context>
    <inkml:brush xml:id="br0">
      <inkml:brushProperty name="width" value="0.05" units="cm"/>
      <inkml:brushProperty name="height" value="0.05" units="cm"/>
    </inkml:brush>
  </inkml:definitions>
  <inkml:trace contextRef="#ctx0" brushRef="#br0">181 80 13571,'-4'1'347,"1"0"1,-1 0-1,1 0 1,0 0-1,0 0 0,-1 1 1,1-1-1,0 1 1,0 0-1,-3 3 1,-3 1 322,-10 5 390,0 2 0,1 0 1,0 1-1,1 1 1,-17 20-1,33-35-1037,0 1 0,1-1 0,-1 1-1,1 0 1,-1 0 0,1-1 0,-1 1 0,1 0-1,-1 0 1,1 0 0,0 0 0,0-1 0,-1 1-1,1 0 1,0 0 0,0 0 0,0 0 0,0 0-1,0 0 1,0 1 0,0-2-18,1 1-1,-1-1 1,0 1 0,1-1-1,-1 1 1,1-1-1,-1 1 1,1-1 0,-1 1-1,1-1 1,-1 1 0,1-1-1,0 0 1,-1 1-1,1-1 1,-1 0 0,1 0-1,0 1 1,-1-1-1,2 0 1,5 1-68,0 0 0,0 0-1,-1-1 1,10-1 0,-8 1-14,48-1-381,60 2-354,-101 0 723,1 0-1,-1 2 1,0 0 0,1 1-1,15 6 1,-29-10 107,0 1 0,0-1-1,-1 1 1,1 0 0,0 0-1,-1 0 1,1 0 0,-1 0-1,1 0 1,-1 0 0,1 1-1,-1-1 1,0 0 0,0 1-1,0-1 1,0 1 0,0 0 0,2 2-1,-3-2 10,0-1-1,1 1 0,-1 0 1,0-1-1,0 1 1,-1-1-1,1 1 1,0-1-1,0 1 0,-1-1 1,1 1-1,-1-1 1,1 0-1,-1 1 0,0-1 1,1 1-1,-1-1 1,-1 1-1,-3 4 81,0 0 0,0 0 0,-1-1 0,0 0 0,0 0 0,0 0 0,-11 5 0,11-6-124,0-1 1,-1 0-1,0-1 0,0 1 0,0-1 1,0 0-1,0-1 0,0 0 1,-8 1-1,14-2-42,-1 0-1,0 0 1,0 0 0,1-1-1,-1 1 1,0 0 0,0-1-1,1 0 1,-1 1-1,0-1 1,1 0 0,-1 0-1,1 1 1,-1-1 0,1 0-1,-3-3 1,2 2 21,1 0-1,0 1 1,0-1-1,0 0 1,0 0 0,0 0-1,1 0 1,-1-1-1,1 1 1,-1 0 0,1 0-1,0 0 1,0 0-1,0-1 1,0 1 0,0 0-1,1-4 1,7-24-466</inkml:trace>
  <inkml:trace contextRef="#ctx0" brushRef="#br0" timeOffset="1">550 1 19124,'-8'1'341,"0"1"0,1 0-1,-1 0 1,1 1 0,-1 0 0,1 0 0,0 0-1,0 1 1,-9 7 0,-2 0 540,7-5-572,0 1 1,1 0-1,-1 0 1,2 1-1,-1 0 0,1 1 1,-10 12-1,18-20-299,0 0 0,1-1 0,-1 1 0,1 0 0,-1-1 0,1 1 0,0 0 0,-1 0 0,1 0 0,0 0 0,-1-1-1,1 1 1,0 0 0,0 0 0,0 0 0,0 0 0,0 0 0,0 0 0,0 0 0,0-1 0,0 1 0,0 0 0,0 0 0,1 0 0,-1 1 0,1-1-10,0 0 0,0 0 1,0 0-1,0 0 0,0 0 1,0 0-1,1 0 0,-1 0 1,0 0-1,0-1 0,1 1 1,-1 0-1,3 0 0,6 2-65,-1-1 0,1 0-1,16 0 1,-23-2 49,65 0-322,-54-1 265,1 0-1,-1 1 1,0 1 0,1 0-1,25 6 1,-40-7 75,1 0 0,-1 0 0,1 1 0,-1-1 0,1 0 0,-1 0 0,1 0 0,-1 1-1,1-1 1,-1 0 0,1 1 0,-1-1 0,1 0 0,-1 1 0,0-1 0,1 0 0,-1 1 0,1-1 0,-1 1 0,0-1 0,0 1 0,1-1 0,-1 1 0,0-1 0,0 1-1,1-1 1,-1 1 0,0-1 0,0 2 0,0-1 8,0 0 0,-1 0 0,1 1-1,-1-1 1,1 0 0,-1 0 0,1 0 0,-1 0-1,0 0 1,1 0 0,-1 0 0,0 0-1,-1 1 1,-36 29 297,33-27-266,-22 17 133,18-13-183,0-1 0,0 0 0,-1 0 0,0-1 0,-20 9 0,30-15-12,0 0 1,0 0 0,0 0-1,0 0 1,-1 0 0,1 1-1,0-1 1,0 0 0,0 0-1,0 0 1,0 0 0,0 0-1,0 0 1,0 0 0,0 0-1,0 0 1,-1-1 0,1 1-1,0 0 1,0 0 0,0 0-1,0 0 1,0 0 0,0 0-1,0 0 1,0 0 0,0 0-1,0 0 1,0 0-1,0 0 1,0 0 0,-1 0-1,1 0 1,0 0 0,0 0-1,0 0 1,0-1 0,0 1-1,0 0 1,0 0 0,0 0-1,0 0 1,0 0 0,0 0-1,0 0 1,0 0 0,0 0-1,0 0 1,0 0 0,0-1-1,0 1 1,0 0 0,0 0-1,0 0 1,0 0 0,0 0-1,0 0 1,0 0-1,0 0 1,0 0 0,4-10-640,7-9 223,8-9-64,3-3-190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452"/>
    </inkml:context>
    <inkml:brush xml:id="br0">
      <inkml:brushProperty name="width" value="0.05" units="cm"/>
      <inkml:brushProperty name="height" value="0.05" units="cm"/>
    </inkml:brush>
  </inkml:definitions>
  <inkml:trace contextRef="#ctx0" brushRef="#br0">15 132 13611,'-2'-5'421,"-1"-1"0,1 0 0,0 0 0,1 0-1,-1 0 1,0-7 0,2 11-282,0 0 0,0 0 0,0 0 0,0 0 0,1 0-1,-1 0 1,1 0 0,-1 0 0,1 0 0,0 0 0,-1 1-1,1-1 1,0 0 0,0 1 0,0-1 0,0 0 0,1 1 0,-1-1-1,0 1 1,1 0 0,-1-1 0,1 1 0,2-2 0,6-2 382,0-1-1,1 2 1,-1 0 0,1 0 0,0 0 0,0 2 0,15-3 0,-1 2 86,1 1 1,29 1-1,-27 2-107,32 5 0,-51-4-415,-1-1-1,1 2 0,-1-1 1,1 1-1,-1 0 0,0 1 1,14 8-1,-20-11-78,0 0 1,-1 0-1,1 0 1,-1 0-1,1 1 1,-1-1-1,0 0 1,1 1-1,-1-1 1,0 1-1,0-1 1,0 1-1,0 0 1,0 0-1,-1-1 1,1 1-1,0 0 1,-1 0-1,1 0 1,-1 0-1,0-1 1,1 1-1,-1 2 1,-1-1-4,0 0-1,1 0 1,-1 0 0,0-1 0,0 1-1,-1 0 1,1-1 0,-1 1 0,1-1-1,-1 1 1,0-1 0,0 0 0,-3 3 0,-8 7-3,0-2 0,-1 1 0,0-2 0,-16 8 0,28-15 4,-28 14-5,-42 16 0,97-36-225,1 0 1,48 0-1,-59 4 103,0 1 0,-1 0 0,1 1 1,0 0-1,-1 1 0,0 1 0,0 0 0,16 8 0,-26-10 74,0 0-1,0 0 0,0 1 0,0 0 1,0-1-1,-1 1 0,1 1 0,-1-1 1,0 0-1,0 1 0,0 0 0,4 7 1,-6-8 37,1 1 0,-1 0 0,0 0 1,0 0-1,0 0 0,-1-1 1,1 1-1,-1 0 0,0 0 0,0 0 1,-1 0-1,1 0 0,-1 0 1,0 0-1,0 0 0,0 0 0,-2 4 1,-1 1 95,-1 1 0,0-2 0,0 1 0,-1 0 0,0-1 0,-1 0 0,0-1 0,0 0 0,0 0 1,-9 7-1,-1-2 209,1-1 1,-1 0 0,-1-1 0,-21 9 0,27-14-147,1-2 0,-1 1 0,0-1 0,0-1 0,0 0 1,0 0-1,0-2 0,0 1 0,-20-3 0,24 1-203,0 0 0,0-1 0,0 0 0,0 0 0,0-1-1,0 0 1,1 0 0,0-1 0,-1 0 0,1 0 0,1 0 0,-1-1-1,1 0 1,0-1 0,-7-6 0,3-5-917,9 17 885,1-1 0,0 1 0,0 0 0,0-1 0,0 1 0,0-1 0,0 1 0,0 0 0,0-1 0,0 1 0,0-1 0,0 1 0,0-1 0,0 1 0,0 0 0,0-1 0,1 1 0,-1 0 0,0-1 0,0 1-1,0-1 1,0 1 0,1-1 0,1 0-273,0 0 0,0 0 0,0 0-1,0 0 1,0 0 0,1 1 0,-1-1-1,0 0 1,0 1 0,4 0 0,5-3 105,15-2-791</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9.862"/>
    </inkml:context>
    <inkml:brush xml:id="br0">
      <inkml:brushProperty name="width" value="0.05" units="cm"/>
      <inkml:brushProperty name="height" value="0.05" units="cm"/>
    </inkml:brush>
  </inkml:definitions>
  <inkml:trace contextRef="#ctx0" brushRef="#br0">63 269 17724,'5'23'2176,"-5"4"-1312,0 4-319,-1 3 999,1 2-424,5 0-200,3-5-368,1-4-191,4-9-409,0-5-313,0-13-631,-1-6-344,-7-15 1008,-4-9-256,-4-15-216</inkml:trace>
  <inkml:trace contextRef="#ctx0" brushRef="#br0" timeOffset="1">11 19 17996,'-9'-17'1808,"7"16"-1160,2 4-280,8 10 1057,5 3-385,8 4-960,4 1-600,7-2 504,6 6-120,10-2-128</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0.354"/>
    </inkml:context>
    <inkml:brush xml:id="br0">
      <inkml:brushProperty name="width" value="0.05" units="cm"/>
      <inkml:brushProperty name="height" value="0.05" units="cm"/>
    </inkml:brush>
  </inkml:definitions>
  <inkml:trace contextRef="#ctx0" brushRef="#br0">132 0 19460,'-14'11'891,"0"1"-1,0 0 1,1 0 0,1 1-1,-16 22 1,23-28-766,1 0 1,-1 0-1,2 1 0,-1-1 0,1 1 1,0 0-1,1 0 0,0 0 0,0 1 1,1-1-1,-1 0 0,2 1 0,0 14 1,0-21-120,0 0 0,0 0 0,0 0-1,1 0 1,-1-1 0,1 1 0,-1 0 0,1 0 0,0 0 0,-1 0 0,1 0 0,0-1 0,0 1 0,1 0 0,-1-1 0,0 1 0,0-1 0,1 1 0,-1-1 0,1 0 0,-1 1 0,1-1 0,0 0 0,-1 0 0,1 0-1,0 0 1,0 0 0,0-1 0,0 1 0,0-1 0,0 1 0,0-1 0,-1 0 0,4 1 0,0-1-31,0 0-1,0-1 1,-1 1 0,1-1-1,0 0 1,-1 0 0,1-1-1,-1 1 1,1-1-1,-1 0 1,0 0 0,0-1-1,0 1 1,4-4 0,-1 0-280,-1 0 1,0 0-1,0-1 1,0 0-1,-1 0 1,0 0-1,-1 0 1,1-1-1,-1 0 1,-1 0-1,4-11 1,-2 7-431</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0.733"/>
    </inkml:context>
    <inkml:brush xml:id="br0">
      <inkml:brushProperty name="width" value="0.05" units="cm"/>
      <inkml:brushProperty name="height" value="0.05" units="cm"/>
    </inkml:brush>
  </inkml:definitions>
  <inkml:trace contextRef="#ctx0" brushRef="#br0">308 569 14611,'0'-1'62,"1"1"0,-1 0 0,0-1 0,0 1 0,0 0 0,0-1 0,1 1 0,-1 0 0,0-1 0,0 1 0,0 0-1,0-1 1,0 1 0,0 0 0,0-1 0,0 1 0,0 0 0,0-1 0,0 1 0,0 0 0,0-1 0,-1 1 0,1 0 0,0-1 0,0 1 0,0 0 0,0 0 0,0-1 0,-1 1-1,1 0 1,0 0 0,0-1 0,-1 1 0,1 0 0,0 0 0,0-1 0,-1 1 0,1 0 0,0 0 0,-1-1 0,-19-1 1155,-24 8 1006,29-2-1865,-1 1 1,1 1-1,0 1 0,0 0 1,1 1-1,0 0 0,0 1 1,1 1-1,0 0 0,1 1 1,0 0-1,1 1 0,0 0 1,1 1-1,-14 22 0,22-31-276,-1 0-1,1 1 0,0-1 1,1 1-1,-1-1 1,1 1-1,0 0 0,0 0 1,0-1-1,1 1 1,0 0-1,0 8 0,0-11-59,1 0-1,0 0 0,-1 0 0,1-1 0,0 1 0,0 0 0,0 0 0,0 0 0,0-1 0,0 1 0,0-1 0,1 1 0,-1-1 0,1 1 0,-1-1 0,1 0 0,-1 0 0,1 1 0,0-1 0,0 0 0,-1-1 0,1 1 1,0 0-1,0 0 0,0-1 0,0 1 0,0-1 0,0 0 0,0 0 0,0 1 0,0-1 0,0 0 0,2-1 0,9 1-23,-1-2 0,1 1 1,-1-1-1,1-1 0,-1 0 0,0-1 1,0-1-1,-1 1 0,1-2 0,-1 0 1,0 0-1,0-1 0,-1 0 0,13-12 1,-3 2-98,-1-2 1,-1 0-1,0-1 1,-2-1-1,25-40 1,-36 53 52,-1 1 6,0 1-1,0 0 0,-1-1 1,0 0-1,0 0 1,0 0-1,-1 0 0,1-7 1,-25 79 145,20-54-51,0 0 0,1 0 0,0 0 0,1 0 0,2 21 0,-2-30-46,1 0 1,-1 0-1,0 1 0,1-1 1,-1 0-1,1 0 0,0 0 0,0 0 1,0 0-1,0 0 0,0 0 1,0-1-1,0 1 0,0 0 1,1 0-1,-1-1 0,1 1 0,0-1 1,-1 1-1,1-1 0,0 0 1,0 0-1,-1 0 0,1 0 0,0 0 1,0 0-1,0 0 0,1-1 1,-1 1-1,0-1 0,0 1 0,0-1 1,0 0-1,0 0 0,1 0 1,1 0-1,5-2-26,0 1 0,-1-2 0,1 1 0,-1-1 0,0 0 0,0-1 0,0 0 0,-1 0 0,1-1 0,-1 0 0,0 0 0,13-12 0,1-5-108,0 0-1,24-35 0,-14 11-32,-1 0 0,-3-2 0,-2-2 0,-2 0 0,-2-1 0,-2-1 0,11-55 0,-27 97 138,0-1 0,-1 0-1,-1 0 1,0 0 0,0-1-1,-2-14 1,1 25 20,0 0 1,0 0-1,0 0 1,0 0 0,0 0-1,-1 0 1,1 0-1,0 0 1,0 0-1,-1 0 1,1 1-1,-1-1 1,1 0-1,-1 0 1,1 0 0,-1 1-1,1-1 1,-1 0-1,0 0 1,1 1-1,-1-1 1,0 1-1,1-1 1,-1 1-1,0-1 1,0 1 0,0-1-1,0 1 1,0 0-1,1-1 1,-1 1-1,0 0 1,0 0-1,0 0 1,0-1-1,0 1 1,0 0-1,0 0 1,0 0 0,0 1-1,0-1 1,0 0-1,0 0 1,1 0-1,-1 1 1,0-1-1,0 1 1,-1 0-1,-3 1 29,0 1-1,0 0 1,1 0-1,-1 0 0,1 1 1,-8 8-1,-3 5 74,2 1-1,0 0 1,1 1-1,1 1 0,0 0 1,2 0-1,0 1 1,2 0-1,-10 43 1,13-47-68,1 0-1,1 0 1,1 0 0,0 0 0,1 0 0,1 0 0,0 1-1,2-1 1,0 0 0,0-1 0,2 1 0,0-1 0,12 26 0,-14-35-105,1-1 1,0-1 0,0 1 0,0-1 0,0 1 0,1-1 0,0 0 0,0-1 0,1 1 0,-1-1 0,1 0 0,0 0 0,0-1 0,11 5 0,-9-5 24,0-1 1,0 0 0,0-1-1,0 1 1,0-2 0,0 1-1,0-1 1,1 0 0,-1-1-1,0 0 1,0 0 0,9-3-1,57-20-276</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2.460"/>
    </inkml:context>
    <inkml:brush xml:id="br0">
      <inkml:brushProperty name="width" value="0.05" units="cm"/>
      <inkml:brushProperty name="height" value="0.05" units="cm"/>
    </inkml:brush>
  </inkml:definitions>
  <inkml:trace contextRef="#ctx0" brushRef="#br0">75 164 16363,'-1'-1'303,"-8"-14"1030,9 15-1317,0 0 0,0 0 1,0 0-1,-1-1 0,1 1 1,0 0-1,0 0 0,0 0 1,0-1-1,0 1 1,0 0-1,-1 0 0,1 0 1,0 0-1,0 0 0,0-1 1,0 1-1,-1 0 0,1 0 1,0 0-1,0 0 0,0 0 1,-1 0-1,1 0 0,0 0 1,0 0-1,0 0 0,-1 0 1,1 0-1,0 0 0,0 0 1,-1 0-1,1 0 0,0 0 1,0 0-1,0 0 0,-1 0 1,1 0-1,0 0 0,0 0 1,0 0-1,-1 0 0,1 1 1,0-1-1,0 0 0,0 0 1,0 0-1,-1 0 0,1 0 1,0 1-1,0-1 0,0 0 1,0 0-1,0 0 0,0 0 1,-1 1-1,1-1 0,0 0 1,0 0-1,0 1 0,0-1 1,0 0-1,0 0 0,0 0 1,0 1-1,0-1 0,-4 22 625,2 1 0,0 0-1,2 39 1,0-10-184,-2 41 900,16 158 1,-8-228-858,0-17-52,-6-6-426,1 0 0,-1 0 0,0 0 0,1 0 0,-1-1 1,0 1-1,1 0 0,-1 0 0,1-1 0,-1 1 0,0 0 1,0-1-1,1 1 0,-1 0 0,0-1 0,1 1 0,-1 0 1,0-1-1,0 1 0,0-1 0,0 1 0,1-1 0,-1 1 0,0-1 1,4-12 167,0 0 0,-1 0 0,0 0-1,2-24 1,-2-60 189,-3 82-318,-8-172 264,3 153-302,0 0 1,-2 1-1,-17-49 1,20 72-20,-6-16 2,9 25-6,1 0 0,-1 0 0,0 0 0,1 0 0,-1 0 0,0 0 0,0 0 0,1 0 0,-1 0 0,0 0 0,0 1 0,0-1 0,0 0 0,0 1 1,-1-1-1,1 1 0,0-1 0,-2 0 0,3 1-1,-1 0 1,1 0 0,-1 0 0,1 0-1,-1 0 1,0 0 0,1 0 0,-1 1-1,1-1 1,-1 0 0,1 0 0,-1 0-1,1 1 1,-1-1 0,1 0 0,-1 0-1,1 1 1,0-1 0,-1 0 0,1 1 0,-1-1-1,1 1 1,0-1 0,-1 1 0,1-1-1,0 0 1,0 1 0,-1-1 0,1 1-1,0-1 1,0 1 0,0 0 0,-1-1-1,1 1 1,-3 22-6,3-19 5,-1 13-2,2 0 0,0 0 0,1 0 1,0 0-1,6 18 0,-6-24 2,1-1-1,1 0 1,0 0 0,0 0 0,1 0-1,0-1 1,1 1 0,0-1 0,8 8-1,-12-15 2,0 1 0,1-1 0,-1 0 0,1 0 0,-1 0 0,1 0 0,0 0 0,0-1 0,0 0 0,0 1 0,0-1 1,0 0-1,1 0 0,-1-1 0,0 1 0,0-1 0,1 1 0,-1-1 0,0 0 0,1 0 0,-1-1 0,0 1 0,0-1 0,1 1 0,-1-1 0,0 0 0,0 0 0,0-1 0,0 1 0,0-1 0,0 1 0,3-3 0,3-3 1,0 1 0,0-2 0,-1 1 0,0-1 0,0 0 0,-1-1 0,0 0 0,7-11 0,-2 0 12,-1 0 1,-2-1 0,14-41-1,-19 50 1,0-1 0,-1 1 1,-1-1-1,0 0 0,-1 0 0,-1 0 0,0 0 0,-2-15 0,2 28-12,0-1 0,0 0 0,0 0 0,0 0 0,-1 1 0,1-1 0,0 0 0,0 0 0,-1 1 0,1-1 0,-1 0 0,1 1 0,-1-1 0,1 0 0,-1 1 0,1-1 0,-1 0 0,0 1-1,1 0 0,-1 0 0,1 0 0,0 0 1,-1 0-1,1 0 0,-1 0 0,1 0 0,0 0 0,-1 0 0,1 0 0,-1 0 0,1 0 0,0 0 0,-1 0 0,1 0 0,0 0 0,-1 1 0,1-1 0,-1 0 0,1 0 0,0 0 0,-1 1 0,1-1 0,0 0 0,0 0 0,-1 1 0,1-1 1,0 0-1,0 1 0,-1-1 0,1 1 0,-3 4 2,-1 1 1,1-1 0,1 1 0,-1 0 0,1 0-1,0 0 1,0 0 0,1 1 0,0-1-1,-1 8 1,0 73-67,2-65 11,0 4-240,1 0-1,1 0 1,1-1-1,2 1 0,8 28 1,-10-45-15,1 1 1,0-2-1,0 1 0,1 0 1,0-1-1,0 0 0,9 10 1,-9-13 106,0 0 0,-1-1 0,1 0-1,1 0 1,-1 0 0,1-1 0,-1 1 0,1-2 0,0 1 0,0 0 0,0-1 0,8 2 0,29 3-982</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3.447"/>
    </inkml:context>
    <inkml:brush xml:id="br0">
      <inkml:brushProperty name="width" value="0.05" units="cm"/>
      <inkml:brushProperty name="height" value="0.05" units="cm"/>
    </inkml:brush>
  </inkml:definitions>
  <inkml:trace contextRef="#ctx0" brushRef="#br0">80 239 16900,'-6'4'537,"1"0"0,0 0 1,0 1-1,1-1 0,-1 1 1,1 0-1,0 0 0,0 1 1,-3 6-1,1-3 27,1 1-1,1 0 1,-1 0-1,-3 17 1,7-25-515,1 0 0,-1 0 1,1 0-1,0 0 1,-1 0-1,1 0 0,0 0 1,0 0-1,0 0 0,1 0 1,-1 2-1,1-4-37,-1 1 0,0-1 0,0 0 0,0 1 0,1-1 0,-1 0 0,0 0 0,0 1 0,1-1 0,-1 0 0,0 0 0,1 1 0,-1-1 0,0 0 0,0 0 0,1 0 0,-1 0 0,0 1 0,1-1 0,-1 0 0,1 0 0,-1 0 0,0 0 0,1 0-1,-1 0 1,0 0 0,1 0 0,-1 0 0,0 0 0,1 0 0,-1 0 0,0 0 0,1-1 0,-1 1 0,1 0 0,4-2 24,0-1-1,-1 0 1,1 0-1,-1 0 1,0 0-1,6-7 1,41-46 39,-42 44-64,1 0-1,0 0 1,1 1-1,23-18 1,-33 29-8,0-1 0,0 0-1,0 0 1,0 1 0,0-1 0,0 1 0,0-1 0,0 1-1,0-1 1,0 1 0,0 0 0,0-1 0,0 1-1,0 0 1,0 0 0,0 0 0,0 0 0,0 0 0,0 0-1,1 0 1,-1 0 0,0 0 0,0 1 0,0-1-1,0 0 1,0 1 0,0-1 0,0 1 0,0-1-1,0 1 1,0-1 0,0 1 0,0 0 0,-1-1 0,1 1-1,0 0 1,0 0 0,-1-1 0,1 1 0,0 0-1,-1 0 1,1 0 0,-1 0 0,1 0 0,-1 0 0,1 0-1,-1 0 1,0 0 0,1 2 0,1 7 34,0 0 0,0 1 0,-1-1-1,0 13 1,-1-15 6,1-2-16,-1 2 37,0-1 0,1 1 0,4 15 1,-5-23-58,0 1 1,0 0-1,0 0 1,0-1 0,1 1-1,-1 0 1,0-1-1,1 1 1,-1 0-1,0-1 1,1 1-1,-1 0 1,1-1 0,-1 1-1,1-1 1,-1 1-1,1-1 1,-1 1-1,1-1 1,-1 1 0,1-1-1,0 1 1,-1-1-1,1 0 1,0 1-1,0-1 1,-1 0 0,1 0-1,0 0 1,-1 0-1,1 1 1,0-1-1,0 0 1,-1 0 0,1 0-1,0 0 1,0-1-1,-1 1 1,1 0-1,0 0 1,0 0-1,-1-1 1,1 1 0,0 0-1,-1-1 1,1 1-1,0 0 1,-1-1-1,1 1 1,0-2 0,5-2 2,0-1 1,-1-1 0,1 1 0,-1-1-1,-1 0 1,8-10 0,22-45-515,-26 46 232,14-26-919,-22 41 1165,1 0-1,-1 0 0,0-1 0,0 1 0,0 0 0,0 0 0,1-1 0,-1 1 0,0 0 0,0 0 0,1 0 0,-1-1 1,0 1-1,0 0 0,1 0 0,-1 0 0,0 0 0,0 0 0,1 0 0,-1 0 0,0-1 0,1 1 0,-1 0 0,0 0 0,1 0 1,-1 0-1,0 0 0,0 0 0,1 0 0,-1 1 0,0-1 0,1 0 0,-1 0 0,0 0 0,0 0 0,1 0 0,-1 0 1,0 0-1,0 1 0,1-1 0,-1 0 0,0 0 0,0 0 0,1 1 0,-1-1 0,0 0 0,0 0 0,0 1 0,0-1 1,1 0-1,-1 0 0,0 1 0,0-1 0,0 0 0,0 0 0,0 1 0,0-1 0,0 0 0,0 1 0,0-1 0,7 24-533,-6-19 354,1 3 126,0 0 0,0-1-1,1 1 1,0-1 0,0 1 0,1-1 0,8 12-1,-9-17 94,-1 1-1,1-1 1,-1 0-1,1 0 1,0 0-1,0 0 1,-1-1-1,1 1 1,1-1-1,-1 1 1,0-1-1,0 0 1,0 0-1,1-1 1,-1 1-1,0-1 1,1 1-1,-1-1 1,1 0-1,-1 0 1,5-1-1,3-1 58,0-1 0,0 1 0,-1-2-1,1 0 1,-1 0 0,0 0 0,0-2-1,-1 1 1,1-1 0,-1 0 0,11-11-1,-5 4 117,0-1 0,-1-1 0,-1 0 0,0-1 0,14-23 0,-20 27-3,0 0 0,-2 0 0,8-21 1,-11 28-115,-1 0-1,0 0 1,0 0 0,0 0 0,0-1-1,-1 1 1,0 0 0,0 0 0,0 0-1,-1 0 1,0-1 0,-1-4 0,2 9-56,-1 0 0,1 1 0,0-1 1,-1 0-1,1 0 0,-1 0 1,1 1-1,-1-1 0,1 0 0,-1 0 1,1 1-1,-1-1 0,0 1 0,1-1 1,-1 0-1,0 1 0,0-1 1,1 1-1,-1 0 0,0-1 0,0 1 1,0 0-1,0-1 0,1 1 0,-1 0 1,0 0-1,0 0 0,0 0 1,0 0-1,0 0 0,0 0 0,0 0 1,0 0-1,1 0 0,-1 0 0,0 0 1,0 1-1,0-1 0,0 0 1,0 1-1,1-1 0,-1 1 0,0-1 1,0 1-1,0 0 0,-4 2 24,-1 1 0,1-1 0,1 1 0,-1 0 0,-5 7 0,2-3-13,0 2 0,1-1 0,0 1 1,1 0-1,0 1 0,0-1 0,1 1 0,0 0 1,1 1-1,1-1 0,0 1 0,0 0 0,-1 16 1,4-27-21,-1 1 0,1 0 1,0-1-1,0 1 0,0-1 0,0 1 1,1 0-1,-1-1 0,0 1 1,1-1-1,-1 1 0,1-1 1,-1 1-1,1-1 0,0 1 1,0-1-1,-1 0 0,1 1 1,0-1-1,0 0 0,0 0 1,1 0-1,-1 0 0,0 0 0,2 2 1,0-2-9,0 0 1,0 0 0,0-1-1,-1 1 1,1-1 0,0 1-1,0-1 1,0 0 0,0 0-1,0 0 1,0-1 0,0 1-1,5-2 1,3-1-59,-1-1 0,1 0 0,-1-1 0,0 0 1,0-1-1,0 0 0,-1 0 0,0-1 0,16-15 0,-6 2-168,0 0 0,30-44-1,-38 47 76,-1 0 0,13-28 0,-24 49 179,-20 52 293,19-50-270,1 0 0,0 0 0,0 1 0,0-1 0,0 1 0,1-1 0,1 11 0,-1-16-37,0 0 1,0 0-1,0 0 0,1 0 0,-1 0 0,0 0 0,0 0 0,1 0 0,-1 0 1,1 0-1,-1 0 0,1 0 0,-1 0 0,1 0 0,0-1 0,-1 1 0,1 0 0,0 0 1,-1-1-1,1 1 0,0 0 0,0-1 0,0 1 0,2 0 0,-2-1 2,1 1-1,0-1 1,-1 0-1,1 0 1,-1 0-1,1 0 1,0-1-1,-1 1 1,1 0-1,0-1 1,-1 1-1,1-1 1,-1 1-1,2-2 1,6-2 18,-1-1 1,0-1 0,0 1-1,8-8 1,17-21 11,-25 24-43,1 1 0,0 1-1,15-12 1,-24 20-2,1-1 0,-1 1 0,1-1-1,-1 1 1,1 0 0,0-1-1,-1 1 1,1 0 0,-1 0 0,1 0-1,-1-1 1,1 1 0,0 0-1,-1 0 1,1 0 0,0 0-1,-1 0 1,1 0 0,-1 0 0,1 0-1,0 0 1,-1 0 0,1 1-1,-1-1 1,1 0 0,0 0-1,-1 1 1,1-1 0,-1 0 0,1 1-1,-1-1 1,1 0 0,-1 1-1,1-1 1,-1 1 0,1-1-1,-1 0 1,0 1 0,1-1 0,-1 1-1,0 0 1,1 0 0,8 30-78,-8-25 70,67 272 477,-60-249-355,-1 0 1,-1 0 0,-2 0 0,1 41 0,-5-56-81,-1-1 0,0 1 0,-1-1 0,-1 0 0,-4 14 0,5-20-14,-1 1 1,0-1 0,0 0-1,-1 0 1,0-1 0,0 1-1,-1-1 1,0 0-1,-9 9 1,12-13-8,0 0 0,0 0 1,0-1-1,0 1 0,0-1 0,0 1 0,-1-1 0,1 0 1,0 0-1,-1 0 0,1 0 0,-1 0 0,-4 0 0,5-1-1,1 0-1,-1 0 0,0 0 1,1-1-1,-1 1 0,0 0 1,1-1-1,-1 1 0,1-1 1,-1 0-1,0 1 0,1-1 1,0 0-1,-1 0 0,1 0 1,-3-2-1,1 0 5,0-1-1,0 0 1,1 0-1,-1 0 1,1 0 0,-1 0-1,1 0 1,1-1-1,-1 1 1,1-1-1,-1 1 1,1-1 0,0-7-1,0-2-73,1 0-1,0 0 1,1-1 0,1 1-1,0 1 1,1-1 0,0 0-1,1 0 1,1 1 0,0 0-1,1 0 1,0 0-1,1 1 1,0 0 0,18-21-1,9-7-1049,3 1-1,77-65 0,-61 59 643,11-13-334</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4.055"/>
    </inkml:context>
    <inkml:brush xml:id="br0">
      <inkml:brushProperty name="width" value="0.05" units="cm"/>
      <inkml:brushProperty name="height" value="0.05" units="cm"/>
    </inkml:brush>
  </inkml:definitions>
  <inkml:trace contextRef="#ctx0" brushRef="#br0">197 299 17260,'-9'3'292,"0"2"-1,0-1 1,0 1 0,0 1 0,1 0 0,-1 0 0,2 0 0,-1 1-1,-6 8 1,-1 1 178,1 1 0,1 1 0,-12 21 0,20-31-284,0 1 0,0 0 0,1 0 0,0 0 0,1 1-1,-1 0 1,2-1 0,0 1 0,-2 18 0,4-27-151,0 0-1,0 0 0,0 0 1,0 0-1,0 1 1,0-1-1,0 0 1,1 0-1,-1 0 1,0 0-1,1 0 0,-1 0 1,1 0-1,-1 0 1,1 0-1,-1 0 1,1 0-1,0 0 1,-1 0-1,1 0 1,0 0-1,0-1 0,0 1 1,1 1-1,0-2-4,-1 1 0,1-1 0,-1 0-1,1 0 1,-1 0 0,1 0 0,0 0-1,-1 0 1,1 0 0,-1 0 0,1-1-1,-1 1 1,1 0 0,-1-1-1,3-1 1,5-2 50,-1 0-1,0-1 0,0-1 0,13-10 1,10-14 68,-1-1 1,-2-1-1,-2-1 1,0-1-1,-3-2 1,-1 0-1,-1-2 1,-2 0-1,-2-1 1,21-71-1,-35 100-104,-1 3-2,0 1 1,0-1-1,0 0 1,-1 0-1,0 0 1,-1 0-1,1 0 0,-2-8 1,-4 2 82,5 13-122,0 0 0,0 0 0,-1 0 0,1 0 0,0 0 0,0 0 0,-1 0 0,1 0 0,0 0 0,0 0 0,-1 0 0,1 0 0,0 0 0,0 0 0,0 0 0,-1 0 0,1 0 0,0 0 0,0 0 0,-1 0 0,1 0 0,0 0 0,0 1 0,0-1 0,-1 0 0,1 0 0,0 0 0,0 0 0,0 1 0,0-1 0,-1 0 0,1 0 0,-14 28 101,6-1-46,2 1 0,1 1 0,1-1 0,2 1 0,1-1 0,1 1 0,4 33 0,-2-42-27,8 36 0,-8-51-144,-1 1-1,1-1 1,0 1-1,0-1 1,1 0 0,0 0-1,0 0 1,0 0-1,0 0 1,8 7 0,-10-11 45,0 0 0,0-1 0,0 1 0,0 0 0,0 0 0,0-1 0,0 1 0,0 0 0,0-1 0,0 1 0,0-1 0,1 0 1,-1 1-1,0-1 0,0 0 0,0 0 0,1 0 0,-1 0 0,0 0 0,2 0 0,0-1-7,-1 0-1,1 0 0,-1 0 1,1 0-1,-1 0 0,0-1 1,0 1-1,4-4 0,18-15-608</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4.697"/>
    </inkml:context>
    <inkml:brush xml:id="br0">
      <inkml:brushProperty name="width" value="0.05" units="cm"/>
      <inkml:brushProperty name="height" value="0.05" units="cm"/>
    </inkml:brush>
  </inkml:definitions>
  <inkml:trace contextRef="#ctx0" brushRef="#br0">86 198 17132,'5'0'677,"1"0"0,-1 0 1,0-1-1,0 1 0,0-1 0,0-1 1,-1 1-1,7-3 0,-9 3-574,0 0-1,-1 0 1,1 0 0,0 0-1,-1-1 1,1 1-1,-1-1 1,1 1 0,-1-1-1,0 1 1,1-1-1,-1 0 1,0 0 0,0 0-1,0 1 1,0-1-1,-1 0 1,1 0 0,-1 0-1,1 0 1,-1 0-1,1-1 1,-1-1 0,0 2-87,0 0 1,1 0-1,-1 1 1,0-1-1,0 0 1,-1 0-1,1 0 1,0 0-1,-1 0 1,1 0-1,-1 1 1,1-1-1,-1 0 1,0 0-1,0 1 1,0-1-1,0 0 1,0 1-1,0-1 1,0 1 0,0 0-1,-1-1 1,1 1-1,-1 0 1,1 0-1,-1 0 1,1-1-1,-1 2 1,-3-3-1,2 2-14,0 1 1,0-1-1,0 1 0,0-1 1,0 1-1,0 0 0,0 0 0,0 0 1,0 0-1,0 1 0,0-1 0,0 1 1,0 0-1,0 0 0,0 0 0,1 0 1,-1 1-1,-3 1 0,0 1 1,0 1-1,0 0 0,0 0 1,1 0-1,0 0 0,0 1 1,0 0-1,1 0 0,-1 1 1,-5 12-1,8-14 7,-1 0-1,1 0 1,0 0 0,1 0 0,-1 0-1,1 1 1,0-1 0,1 1 0,-1-1-1,1 1 1,0-1 0,0 1-1,1-1 1,0 0 0,2 10 0,-2-13-1,-1 0 0,1-1 0,0 1 0,0 0 0,0-1 0,0 1 1,0-1-1,0 0 0,0 1 0,1-1 0,-1 0 0,0 0 0,1 1 1,-1-1-1,1 0 0,-1 0 0,1-1 0,-1 1 0,4 1 0,-1-1 8,-1 0 1,1-1-1,0 1 0,0-1 0,0 0 0,0 0 0,0 0 0,7-1 0,2-2 26,1 0-1,-1-1 0,1-1 0,14-7 0,14-10 57,-1-2 1,63-49-1,15-10-22,-117 82-75,4-3 4,1 0-1,0 1 1,0-1-1,10-2 1,-16 5 0,0 1 0,0 0 0,0-1 1,0 1-1,0 0 0,0 0 0,0 0 0,0 0 1,0 0-1,0 0 0,0 0 0,0 0 0,0 0 1,0 0-1,0 1 0,0-1 0,0 0 0,0 1 1,0-1-1,0 0 0,0 1 0,0 0 0,0-1 1,0 1-1,0 0 0,0-1 0,-1 1 0,1 0 1,0 0-1,-1-1 0,1 1 0,0 0 0,-1 0 1,1 0-1,-1 0 0,0 0 0,1 0 0,-1 0 1,1 1-1,5 38 258,-6-31-154,1 0 0,0 0-1,1 0 1,0 0 0,5 11 0,-6-18-85,-1 0 1,1-1-1,0 1 0,1 0 1,-1-1-1,0 1 0,0-1 1,1 1-1,-1-1 0,1 0 0,-1 1 1,1-1-1,-1 0 0,1 0 1,0 0-1,-1 0 0,1 0 1,0-1-1,0 1 0,0 0 1,0-1-1,0 0 0,0 1 1,0-1-1,0 0 0,0 0 1,0 0-1,0 0 0,2-1 1,3 0 16,0 0 0,0-1 0,0 0 0,-1-1 1,1 0-1,-1 0 0,0 0 0,0 0 1,11-9-1,5-6-1,21-21 0,-32 28-30,10-10-6,-14 13-22,0 1 0,1 0 0,-1 0 0,1 0 0,1 1 0,10-6 0,-18 12 16,-1 0-1,0 0 1,1 0 0,-1-1 0,1 1 0,-1 0 0,0 0 0,1 0 0,-1 0-1,1 0 1,-1 0 0,0 0 0,1 0 0,-1 0 0,1 1 0,-1-1 0,0 0-1,1 0 1,-1 0 0,1 0 0,-1 1 0,0-1 0,1 0 0,-1 0 0,0 1-1,1-1 1,-1 0 0,0 0 0,0 1 0,1-1 0,-1 0 0,0 1 0,0-1 0,1 0-1,-1 1 1,0-1 0,0 1 0,0-1 0,0 0 0,0 1 0,0-1 0,1 1-1,-1-1 1,0 0 0,0 1 0,0 0 0,1 25-24,-1-20 17,0-3 11,0-1 0,0 1 0,0-1 0,0 1 0,1 0 0,0-1 0,-1 0 0,1 1 0,0-1 0,0 1 0,0-1 0,0 0 0,1 0 1,-1 0-1,3 3 0,-3-4 3,1 0 0,-1 0 0,1 0 0,0 0 0,-1 0 0,1 0 0,0-1 0,0 1 0,-1-1 0,1 1 0,0-1 0,0 0 0,0 0 0,0 1 0,-1-1 0,1 0 0,0-1 0,0 1 0,0 0 0,0-1 0,2 0 0,17-5-128,0-2 0,0-1 1,-1 0-1,0-2 0,34-23 1,2-1-1915,-56 35 1978,0 0-1,0 0 1,0 0-1,0 0 1,0 0-1,0 0 1,0 0-1,0 0 0,0-1 1,0 1-1,0 0 1,1 0-1,-1 0 1,0 0-1,0 0 1,0 0-1,0 0 1,0 0-1,0 0 1,0 0-1,0 0 1,1 0-1,-1 0 1,0 0-1,0 0 1,0 0-1,0 0 1,0 0-1,0 0 1,0 0-1,1 0 1,-1 0-1,0 0 1,0 0-1,0 0 1,0 0-1,0 0 1,0 0-1,0 0 1,0 0-1,0 0 1,1 0-1,-1 0 1,0 0-1,0 1 1,0-1-1,0 0 1,0 0-1,0 0 1,0 0-1,0 0 1,0 0-1,0 0 1,0 0-1,0 0 1,0 1-1,0-1 1,0 0-1,1 0 1,-4 9-1121,1 0 341,5-3-27</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5.236"/>
    </inkml:context>
    <inkml:brush xml:id="br0">
      <inkml:brushProperty name="width" value="0.05" units="cm"/>
      <inkml:brushProperty name="height" value="0.05" units="cm"/>
    </inkml:brush>
  </inkml:definitions>
  <inkml:trace contextRef="#ctx0" brushRef="#br0">204 87 16139,'9'-32'2388,"-9"31"-2326,0 1-1,0-1 0,0 0 0,0 1 0,0-1 0,0 0 0,0 0 0,0 1 0,0-1 1,0 0-1,-1 1 0,1-1 0,0 0 0,0 1 0,-1-1 0,1 0 0,-1 0 1,0 0 21,1 1 0,-1 0 1,1 0-1,-1-1 1,0 1-1,1 0 1,-1 0-1,1 0 0,-1 0 1,0 0-1,1 0 1,-1 0-1,0 0 1,1 0-1,-1 0 0,1 0 1,-1 1-1,0-1 1,1 0-1,-1 0 1,1 0-1,-1 1 0,1-1 1,-1 0-1,0 1 1,-7 4 346,0 1 0,0 0 1,1 0-1,0 0 0,0 1 1,-10 13-1,-34 51 1029,38-52-1081,1 0-1,1 0 1,1 1 0,1 1-1,0 0 1,-5 24 0,13-44-350,1 1 0,-1-1 0,1 1 0,0-1 0,0 1 0,0-1 0,0 1 0,0-1 0,0 1 0,0 0 1,1-1-1,-1 1 0,0-1 0,1 0 0,-1 1 0,2 2 0,-1-4-15,0 1-1,-1 0 0,1 0 1,0-1-1,-1 1 1,1-1-1,0 1 1,0-1-1,0 1 1,0-1-1,0 1 0,0-1 1,0 0-1,-1 1 1,1-1-1,0 0 1,0 0-1,0 0 0,2 0 1,1 0-3,0 0 0,0-1 0,0 0 0,0 0 0,-1 0 0,1 0 0,0-1 0,0 1 0,-1-1 0,7-4 0,0-1-10,0-2 0,-1 1 1,0-1-1,0-1 1,-1 0-1,0 0 0,9-16 1,0-3-65,21-51 1,-32 62 22,-5 13 9,1 0 0,0 0 0,0 1 0,0-1-1,4-7 1,-5 17 15,-1 0 0,1 0 1,-1 0-1,-1 1 0,0 6 0,-1-1 32,1-1 1,0 1-1,0 0 1,1 0-1,1 0 1,3 19-1,-4-28-7,1 1 0,0-1 1,0 0-1,0 0 0,0 0 0,0 1 1,0-1-1,0 0 0,1 0 0,-1-1 1,1 1-1,0 0 0,-1 0 0,1-1 0,3 3 1,-3-3-1,1 0 0,0 0 1,-1 0-1,1 0 0,0 0 1,0-1-1,0 1 1,-1-1-1,1 0 0,0 0 1,0 0-1,0 0 0,0 0 1,0-1-1,5-1 0,5-1-34,-1-1-1,0-1 0,0 0 1,0-1-1,-1 0 1,0-1-1,13-10 0,71-63-374,-83 69 342,20-19-106,-16 13 26,1 2 1,1 0-1,0 1 1,27-16-1,-43 29 133,-1 0 0,0 0 0,1 0 0,-1 1 0,0-1 0,1 1 0,-1-1 0,1 1 0,-1 0 0,1-1 0,-1 1 0,1 0 0,-1 0 0,1 0 0,-1 0 0,1 0 0,-1 0 0,1 1 0,-1-1 0,1 0 0,-1 1 0,1-1 0,1 2 0,-1-1 6,-1 1 0,1 0 0,-1-1 0,0 1 0,1 0 0,-1-1 0,0 1 0,0 0-1,-1 0 1,1 0 0,0 0 0,-1 0 0,1 0 0,-1 0 0,1 0 0,-1 3 0,1 10-16,0-7 42,0 0-1,0 1 1,4 13-1,-5-21-47,1 1-1,-1-1 0,1 0 0,-1 1 0,1-1 0,-1 0 0,1 0 0,0 0 0,-1 0 0,1 0 0,0 0 0,0 0 0,0 0 0,0 0 0,0 0 0,0 0 0,0 0 0,0 0 0,0-1 0,1 1 0,-1-1 0,0 1 0,0-1 0,1 1 0,-1-1 0,0 0 0,1 1 0,-1-1 0,2 0 0,4-1-208,-1 0-1,0 0 1,0-1-1,1 0 1,-1 0 0,-1 0-1,1-1 1,0 0-1,6-4 1,51-39-667,-50 37 725,36-30-612</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5.704"/>
    </inkml:context>
    <inkml:brush xml:id="br0">
      <inkml:brushProperty name="width" value="0.05" units="cm"/>
      <inkml:brushProperty name="height" value="0.05" units="cm"/>
    </inkml:brush>
  </inkml:definitions>
  <inkml:trace contextRef="#ctx0" brushRef="#br0">159 183 17924,'-16'9'875,"0"0"0,1 1 1,0 1-1,-15 13 1,23-18-490,0 1 0,1 0 0,-1 0 0,1 0 0,1 1 0,-1 0 0,1 0 0,1 0 0,-6 14 1,9-20-292,1 1 1,-1-1 0,0 1-1,1-1 1,0 1 0,-1-1-1,1 1 1,0-1 0,0 1-1,0-1 1,1 1 0,-1-1-1,1 1 1,-1-1 0,3 4-1,-2-4-62,0 0 0,0-1 0,0 0-1,0 1 1,0-1 0,0 0 0,1 1-1,-1-1 1,0 0 0,1 0-1,-1 0 1,1 0 0,-1 0 0,1-1-1,0 1 1,-1 0 0,1-1 0,0 1-1,0-1 1,-1 0 0,1 1 0,0-1-1,2 0 1,4 0-25,0-1 0,0 0 0,0 0-1,0 0 1,0-1 0,0 0 0,0-1 0,0 0 0,-1 0-1,1-1 1,-1 0 0,0 0 0,0-1 0,-1 1-1,1-2 1,10-9 0,-2-1-67,0 0 0,-1-1 1,-1-1-1,0 0 0,10-22 0,-9 15-103,17-48 1,-27 62 123,0 0 0,-1 0-1,-1 0 1,0-1 0,-1 1 0,0 0 0,0-17 0,-4 18 25,-2 13 19,-4 20 28,2 9-123,2 1 0,2 0 1,1 0-1,3 54 1,-1-80-1,1 1-1,-1-1 1,2 1 0,-1-1 0,1 0-1,0 1 1,0-1 0,1 0-1,0 0 1,1 0 0,-1-1 0,1 1-1,0-1 1,6 7 0,16 7-285</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6.451"/>
    </inkml:context>
    <inkml:brush xml:id="br0">
      <inkml:brushProperty name="width" value="0.05" units="cm"/>
      <inkml:brushProperty name="height" value="0.05" units="cm"/>
    </inkml:brush>
  </inkml:definitions>
  <inkml:trace contextRef="#ctx0" brushRef="#br0">175 38 16347,'6'-24'1651,"-6"13"-955,0 11-679,0 0 0,0 0 1,0 0-1,0-1 1,0 1-1,0 0 1,-1 0-1,1 0 1,0 0-1,0 0 1,0 0-1,0 0 1,0-1-1,-1 1 1,1 0-1,0 0 1,0 0-1,0 0 1,0 0-1,-1 0 0,1 0 1,0 0-1,0 0 1,0 0-1,-1 0 1,1 0-1,0 0 1,0 0-1,0 0 1,0 0-1,-1 0 1,1 0-1,0 0 1,0 0-1,0 0 1,0 1-1,-1-1 1,1 0-1,0 0 0,0 0 1,0 0-1,0 0 1,0 0-1,0 0 1,-1 1-1,1-1 1,-2 2 174,-1 1 0,1-1 0,0 0 0,-1 1 0,1 0 0,1 0 0,-1-1 0,0 1 0,1 0 0,-1 0 0,0 4 0,-12 42 688,9-32-507,-6 31 280,2 0 0,2 0 0,0 53 0,14 148 1346,-4-214-1710,1 0 1,1 0-1,2 0 0,16 48 0,-12-65-130,-11-18-155,1 1 1,-1-1-1,0 0 1,0 0 0,0 0-1,1 0 1,-1 1 0,0-1-1,0 0 1,1 0 0,-1 0-1,0 0 1,1 0 0,-1 0-1,0 0 1,1 0 0,-1 0-1,0 0 1,0 0 0,1 0-1,-1 0 1,0 0-1,1 0 1,-1 0 0,0 0-1,0 0 1,1 0 0,-1 0-1,0 0 1,1 0 0,-1-1-1,1 1 1,0-2 4,0 1 1,0-1-1,0 0 0,0 0 1,0 0-1,-1 0 0,1 0 1,-1 0-1,1 0 0,-1 0 1,1 0-1,-1 0 0,0 0 1,0 0-1,0-3 0,-2-18 19,0-1-1,-1 1 1,-1-1-1,-1 1 1,-12-31-1,5 20-46,-2 2 0,-35-61 0,44 84-6,-1 1 0,1-1-1,-2 1 1,1 1 0,-14-13-1,20 20 22,-1 0 0,1-1 1,0 1-1,-1-1 0,1 1 0,-1 0 0,1-1 0,-1 1 0,0 0 0,1 0 0,-1-1 0,1 1 0,-1 0 1,1 0-1,-1 0 0,0 0 0,1 0 0,-1 0 0,1 0 0,-1 0 0,0 0 0,1 0 0,-2 0 0,2 1 1,0-1 0,-1 0 0,1 1 0,-1-1 0,1 1 0,0-1 0,0 1 0,-1-1 0,1 1 0,0-1 0,0 1 0,-1-1 0,1 1 0,0-1 0,0 1 0,0-1 0,0 1 0,0-1 0,0 2 0,4 25-52,-2-19 52,2-1 0,-1 0 0,1 0 0,0-1 0,0 1 0,1-1 0,0 0 0,0 0 0,0 0 0,1-1 0,0 1 0,0-1 0,0-1 0,0 1 0,1-1 0,0 0 0,0-1 0,0 0 0,0 0-1,1 0 1,13 2 0,-7-2 10,1-1 0,0 0-1,0-1 1,0-1-1,0 0 1,1-1-1,-2-1 1,1 0-1,0-1 1,23-7-1,-12 0 10,-1-2 0,0 0-1,0-1 1,-1-2 0,42-33-1,95-105 69,-145 142-76,-16 11-8,0 0 1,0 0-1,1 0 0,-1 0 1,0 0-1,1 0 0,-1 0 1,0 0-1,0 0 0,1 0 1,-1 0-1,0 0 0,1 0 1,-1 0-1,0 0 0,0 0 1,1 0-1,-1 0 0,0 1 1,1-1-1,-1 0 0,0 0 0,0 0 1,0 0-1,1 1 0,-1-1 1,0 0-1,0 0 0,0 1 1,1-1-1,-1 0 0,1 4 5,0-1 1,0 0-1,0 1 0,-1-1 0,1 1 0,-1-1 0,0 5 0,0-5 1,1 8 19,-1-1-1,2 1 1,0-1-1,0 0 1,0 0-1,9 19 1,-10-26-18,0-1 1,0 1-1,1-1 1,0 1-1,-1-1 1,1 0 0,0 1-1,0-1 1,0 0-1,1 0 1,-1 0-1,0-1 1,1 1-1,-1-1 1,1 1 0,-1-1-1,1 0 1,0 0-1,0 0 1,0 0-1,-1 0 1,1 0-1,0-1 1,0 0 0,0 0-1,0 1 1,0-2-1,5 1 1,1-2-14,1-1 0,-1 0 0,0 0 0,-1 0 0,1-1 0,0-1 1,-1 1-1,0-1 0,0-1 0,10-8 0,10-11-602,30-33-1,-21 14-1011,-25 29 318,0 1 0,0 1 0,1 0 0,28-22 0,-20 22-250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2.881"/>
    </inkml:context>
    <inkml:brush xml:id="br0">
      <inkml:brushProperty name="width" value="0.05" units="cm"/>
      <inkml:brushProperty name="height" value="0.05" units="cm"/>
    </inkml:brush>
  </inkml:definitions>
  <inkml:trace contextRef="#ctx0" brushRef="#br0">0 17 28686,'0'5'-336,"3"1"-192,2-2-864,-1-1-289,2-7 1801,-3-5-104,0-13-760</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6.904"/>
    </inkml:context>
    <inkml:brush xml:id="br0">
      <inkml:brushProperty name="width" value="0.05" units="cm"/>
      <inkml:brushProperty name="height" value="0.05" units="cm"/>
    </inkml:brush>
  </inkml:definitions>
  <inkml:trace contextRef="#ctx0" brushRef="#br0">131 194 13467,'11'-7'1070,"1"0"-141,0-1-1,-1 0 0,0 0 0,0-1 1,-1-1-1,11-12 0,-21 22-812,1-1 0,-1 1-1,0-1 1,1 1 0,-1-1-1,0 1 1,1-1 0,-1 1 0,0-1-1,1 1 1,-1-1 0,0 1-1,0-1 1,0 0 0,0 1-1,1-1 1,-1 1 0,0-1 0,0 0-1,0 1 1,0-1 0,0 1-1,0-1 1,-1 0 0,1 0-45,-1 1 1,1 0-1,-1 0 1,1-1-1,-1 1 1,1 0-1,-1 0 0,1 0 1,-1 0-1,1 0 1,-1 0-1,0-1 1,1 1-1,-1 0 1,1 1-1,-1-1 0,1 0 1,-1 0-1,1 0 1,-2 0-1,-31 13 1183,18-3-1005,0 0 0,1 1 0,0 0 0,1 1 0,0 1 0,1 0 0,-14 20 0,18-22-151,0 0-1,0 1 1,2 0-1,-1 1 1,2 0-1,-1 0 1,2 0-1,0 0 0,0 1 1,-1 14-1,5-26-86,-1 0-1,1 0 0,0 1 1,0-1-1,0 0 0,0 0 1,0 0-1,1 0 0,-1 0 1,1 0-1,-1 0 0,1 0 1,0 0-1,0 0 0,0 0 1,0 0-1,0-1 0,0 1 1,0 0-1,0-1 0,4 4 1,-3-4-35,0 0 0,0 0 0,0-1 1,0 1-1,0 0 0,0-1 0,0 1 0,0-1 1,0 0-1,0 0 0,1 0 0,-1 0 0,0 0 1,0 0-1,0-1 0,0 1 0,0-1 0,1 0 1,-1 1-1,0-1 0,2-2 0,12-4-426,-1-1-1,0-1 1,-1-1-1,0 0 1,-1 0-1,18-20 1,-5 3-2102,43-60 1,-40 43 1052,27-56 0,-18 20-133</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7.290"/>
    </inkml:context>
    <inkml:brush xml:id="br0">
      <inkml:brushProperty name="width" value="0.05" units="cm"/>
      <inkml:brushProperty name="height" value="0.05" units="cm"/>
    </inkml:brush>
  </inkml:definitions>
  <inkml:trace contextRef="#ctx0" brushRef="#br0">119 0 18004,'-17'28'920,"2"0"1,1 0 0,1 2-1,1 0 1,1 0-1,-8 44 1,13-40-559,1 0 1,1 0-1,2 0 1,1 0-1,2 0 0,2 0 1,0 0-1,3 0 1,1 0-1,1-1 0,18 46 1,-24-73-348,-1-3-5,0 1 1,0-1-1,1 1 0,-1-1 0,1 1 0,0-1 1,0 0-1,0 0 0,0 0 0,1 0 0,-1 0 1,6 4-1,-8-6-8,1-1 1,-1 0 0,1 0-1,-1 1 1,1-1-1,-1 0 1,1 0-1,0 1 1,-1-1-1,1 0 1,-1 0 0,1 0-1,0 0 1,-1 0-1,1 0 1,-1 0-1,1 0 1,0 0-1,-1 0 1,1 0-1,-1 0 1,1-1 0,-1 1-1,1 0 1,0 0-1,-1-1 1,1 1-1,-1 0 1,1-1-1,-1 1 1,1 0 0,-1-1-1,0 1 1,1-1-1,-1 1 1,1-1-1,-1 1 1,0-1-1,1 1 1,-1-1 0,0 0-1,10-29 66,-8 25-58,2-10 7,22-100 102,-23 97-112,0 0-1,-2-1 1,0 1-1,-2-24 0,-1 26-23,1 15 8,2 3 0,8 22-28,-6-21 37,0 1 0,0-1-1,0 0 1,0 0 0,1 0-1,-1-1 1,1 1 0,0-1-1,0 0 1,0 0 0,0 0-1,0 0 1,0-1 0,0 0-1,0 0 1,1 0 0,-1 0 0,0-1-1,1 1 1,-1-1 0,1 0-1,6-1 1,0 0-11,-1-1 0,1 0 0,-1 0 0,1-1 0,-1 0 0,0-1 0,0 0 0,13-8 0,-9 2-29,0 0 1,0-1 0,-1-1 0,0-1 0,-1 1 0,-1-2-1,16-22 1,-29 41 59,1 1 0,0 0-1,0-1 1,0 1 0,0 0 0,1 0 0,0 0-1,1 8 1,0 1 24,-1-4 17,1 0 0,0 0 1,0 0-1,1-1 1,7 21-1,-8-28-74,0-1 0,1 1-1,-1 0 1,0-1 0,1 1-1,-1-1 1,1 0 0,0 0-1,0 1 1,0-1 0,0 0-1,4 2 1,-5-3-44,1-1 1,0 1-1,-1 0 1,1-1-1,0 1 0,0-1 1,-1 1-1,1-1 1,0 0-1,0 0 0,0 0 1,0 0-1,-1 0 1,1 0-1,0-1 1,0 1-1,0-1 0,-1 1 1,1-1-1,0 1 1,2-3-1,2 0-194,1-2 0,-1 1-1,0-1 1,-1 0 0,1 0 0,-1 0 0,0-1 0,0 0-1,-1 0 1,0 0 0,0 0 0,0-1 0,-1 1 0,0-1 0,0 0-1,-1 0 1,3-9 0,7-42-801</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7.712"/>
    </inkml:context>
    <inkml:brush xml:id="br0">
      <inkml:brushProperty name="width" value="0.05" units="cm"/>
      <inkml:brushProperty name="height" value="0.05" units="cm"/>
    </inkml:brush>
  </inkml:definitions>
  <inkml:trace contextRef="#ctx0" brushRef="#br0">55 6 17332,'-20'-5'1952,"4"10"-1376,6 19-304,4 4 1433,4 7-1729,2 3-552,6 2 448,3-1-169,12-3-167</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8.083"/>
    </inkml:context>
    <inkml:brush xml:id="br0">
      <inkml:brushProperty name="width" value="0.05" units="cm"/>
      <inkml:brushProperty name="height" value="0.05" units="cm"/>
    </inkml:brush>
  </inkml:definitions>
  <inkml:trace contextRef="#ctx0" brushRef="#br0">159 36 17428,'2'-2'226,"-1"1"1,0-1 0,0 1-1,1-1 1,-1 0-1,-1 0 1,1 0-1,0 0 1,0 0 0,-1 1-1,1-1 1,0-3-1,-1 5-169,0 0-1,0-1 0,0 1 0,0 0 0,0-1 0,0 1 0,-1-1 1,1 1-1,0 0 0,0-1 0,0 1 0,0 0 0,0-1 0,-1 1 1,1 0-1,0-1 0,0 1 0,0 0 0,-1-1 0,1 1 0,0 0 0,0 0 1,-1-1-1,1 1 0,-1 0 0,0-1 47,0 1-1,0 0 1,0 0-1,0-1 1,0 1-1,0 0 1,0 0 0,0 0-1,0 0 1,0 1-1,0-1 1,0 0 0,0 0-1,-1 1 1,-6 2 279,0 0 0,1 1 0,-1 0 0,1 0 0,0 1 0,0 0 0,1 0 0,-1 0 0,1 1 0,-8 9 0,4-3-132,1-1-1,1 1 0,0 1 1,0 0-1,-6 14 0,13-24-195,0 0 0,-1 0 0,1 0 0,0 0 0,1 0 0,-1 0 0,0 0 0,1 0 0,0 0 0,0 0 0,0 0 0,0 0 0,0 0 0,0 0 0,1 0 0,0 3 0,0-4-36,0 0 0,1-1 0,-1 1 0,0-1 0,1 1 0,-1-1 0,1 0 0,-1 0 0,1 0 0,-1 0 0,1 0 1,0 0-1,0 0 0,-1 0 0,1-1 0,0 1 0,0-1 0,0 1 0,0-1 0,0 0 0,0 1 0,0-1 0,-1 0 1,1 0-1,0-1 0,4 0 0,16-2-75,0-1 0,-1-1 1,1-1-1,-1-1 0,-1-1 1,33-16-1,-25 10-72,1 2 1,39-11-1,-65 22 138,-1 0 0,1 1-1,-1-1 1,1 1 0,-1-1 0,1 1 0,-1 0-1,1 0 1,-1 0 0,1 1 0,0-1 0,-1 0-1,4 2 1,-3 0 39,-1-1 0,1 1-1,-1 0 1,0 0 0,0 0 0,0 0-1,0 1 1,0-1 0,0 1-1,2 3 1,-1-3-13,-1-1 0,1 1-1,0-1 1,0 1 0,0-1 0,0 0 0,1 0-1,-1 0 1,1-1 0,-1 1 0,1-1-1,-1 1 1,1-1 0,0-1 0,0 1 0,0 0-1,-1-1 1,8 0 0,7 0-47,0 0-1,26-6 1,10-5-302,-40 7-57,1 1-1,0 0 1,0 1 0,21 0-1,-34 2 283,-1 0 0,0 1 0,0-1 0,0 0 1,0 1-1,0-1 0,0 1 0,0-1 0,0 1 0,0 0 0,0-1 0,0 1 0,0 0 0,0 0 0,0-1 0,-1 1 1,1 0-1,0 0 0,0 0 0,-1 0 0,1 0 0,-1 0 0,1 0 0,-1 0 0,0 1 0,1 0 0,10 15-458,1-7 178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3.330"/>
    </inkml:context>
    <inkml:brush xml:id="br0">
      <inkml:brushProperty name="width" value="0.05" units="cm"/>
      <inkml:brushProperty name="height" value="0.05" units="cm"/>
    </inkml:brush>
  </inkml:definitions>
  <inkml:trace contextRef="#ctx0" brushRef="#br0">360 47 20260,'1'-3'281,"0"0"0,0-1 0,0 1 1,0 0-1,-1-1 0,1-5 0,-1 9-246,0-1 1,0 0-1,0 0 0,-1 0 1,1 1-1,0-1 1,0 0-1,-1 0 1,1 1-1,0-1 1,-1 0-1,1 0 0,-1 1 1,1-1-1,-1 0 1,1 1-1,-1-1 1,0 1-1,1-1 1,-1 1-1,0-1 0,1 1 1,-1-1-1,0 1 1,1 0-1,-1-1 1,0 1-1,0 0 1,0 0-1,1-1 0,-1 1 1,0 0-1,0 0 1,0 0-1,-1 0 1,-5 1 199,-1-1 1,1 1 0,0 1-1,-1-1 1,1 1-1,0 0 1,0 1 0,0 0-1,1 0 1,-8 4 0,-5 5 60,-1 0 1,-19 17 0,14-8-115,1 1 1,-33 40-1,47-51-132,1 1 0,0 1 0,1-1 0,1 2 0,0-1 0,1 1 0,-9 27 0,14-37-39,0 0 0,0 0 1,1 0-1,-1 0 0,1 0 1,0 0-1,0 0 0,0 0 0,1 0 1,-1 0-1,1-1 0,0 1 1,0 0-1,1 0 0,-1 0 1,1-1-1,2 5 0,-1-4-2,0-1 0,0 1 0,0-1 0,0 0 0,0 0 0,1 0 0,0 0 0,-1-1 0,1 0 0,0 1 0,0-1 0,1-1 0,-1 1 0,8 2 0,6 0-71,0-1 0,1 0 1,-1-1-1,1-1 0,34-3 0,-38 0-236,0 0 0,0 0 0,-1-1 0,1-1 0,-1-1 0,0 0 0,22-11 0,-35 15 259,1 0 1,-1 1-1,0-1 0,1 0 0,-1 0 0,0 0 1,0 0-1,1-1 0,-1 1 0,0 0 0,1-2 1,-2 2-2,0 0 0,0 1 0,0-1 0,1 0 0,-1 0 1,0 0-1,0 1 0,0-1 0,-1 0 0,1 0 0,0 0 1,0 1-1,0-1 0,0 0 0,-1-1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3.782"/>
    </inkml:context>
    <inkml:brush xml:id="br0">
      <inkml:brushProperty name="width" value="0.05" units="cm"/>
      <inkml:brushProperty name="height" value="0.05" units="cm"/>
    </inkml:brush>
  </inkml:definitions>
  <inkml:trace contextRef="#ctx0" brushRef="#br0">12 10 18852,'7'-6'2361,"-2"3"-1057,-7 12 744,-1 15-976,0 5-263,0 8-377,-1 6-136,1 4-160,0 1-16,1-7-208,2-1-216,2-11-984,2-7 1143,1-6-175,2-5-104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4.699"/>
    </inkml:context>
    <inkml:brush xml:id="br0">
      <inkml:brushProperty name="width" value="0.05" units="cm"/>
      <inkml:brushProperty name="height" value="0.05" units="cm"/>
    </inkml:brush>
  </inkml:definitions>
  <inkml:trace contextRef="#ctx0" brushRef="#br0">99 9 15795,'1'0'84,"0"0"-1,-1 0 0,1 0 1,0 0-1,0 0 0,-1 1 1,1-1-1,0 0 1,0 0-1,-1 1 0,1-1 1,0 0-1,-1 1 0,1-1 1,-1 0-1,1 1 0,0-1 1,-1 1-1,1 0 0,-1-1 1,1 1-1,-1-1 0,0 1 1,1 0-1,-1-1 1,1 1-1,-1 0 0,0-1 1,0 1-1,1 0 0,-1-1 1,0 1-1,0 0 0,0 0 1,0-1-1,0 1 0,0 1 1,0 38 948,-1-30-388,-3 78 438,-3 1 0,-4-2 0,-27 102 0,37-182-1030,-10 27 191,10-32-206,0 0-1,1 0 1,-1 0 0,0 0-1,-1 0 1,1-1 0,0 1-1,-1 0 1,1-1 0,0 1-1,-1 0 1,-3 1 0,5-3-28,0 0 0,0 1 0,-1-1 0,1 0 0,0 0 0,0 0 0,-1 0 0,1 0 0,0 0 0,-1 0 0,1 0 0,0 0 0,0 0 0,-1 0 1,1 0-1,0 0 0,-1 0 0,1 0 0,0 0 0,0 0 0,-1 0 0,1-1 0,0 1 0,0 0 0,-1 0 0,1 0 0,0 0 0,0-1 0,-1 1 0,1 0 0,0 0 0,0 0 0,-1-1 0,-5-13 165,0-18-9,6 30-143,-3-35 17,2-1-1,2 1 1,1 0 0,2 0-1,2 0 1,19-69 0,-20 88-37,1 1 1,1-1-1,0 1 1,1 0 0,1 1-1,1 0 1,22-28-1,-27 38-1,0 1-1,0 0 0,0 1 0,1-1 0,-1 1 0,1 0 0,0 1 1,1-1-1,-1 1 0,9-3 0,-10 5-2,1-1 0,-1 1 0,1 1 0,0-1 0,-1 1 0,1 0 0,0 0 0,-1 1 0,1-1 0,-1 1 0,1 1 0,-1-1 0,1 1 0,7 3 0,-9-3-1,1 0 1,-1 0 0,0 0-1,1 1 1,-1 0-1,0 0 1,0 0 0,-1 0-1,1 1 1,-1-1 0,0 1-1,0 0 1,0 0 0,0 0-1,0 0 1,-1 1-1,0-1 1,0 1 0,2 8-1,-2-7 13,-1 1 0,-1-1 0,1 0-1,-1 1 1,0-1 0,-1 1-1,0-1 1,0 0 0,0 1 0,0-1-1,-1 0 1,0 0 0,-1 0 0,-5 10-1,3-6 29,-1 0-1,0-1 1,0 0-1,-1 0 0,-1 0 1,0-1-1,0 0 1,0-1-1,-14 10 0,19-15-52,-1 0-1,1 0 0,-1 0 0,0 0 1,1-1-1,-1 1 0,0-1 0,0 0 1,0 0-1,0 0 0,0-1 0,0 1 1,-1-1-1,1 0 0,0-1 0,0 1 1,0 0-1,0-1 0,0 0 0,0 0 1,0 0-1,0-1 0,0 0 0,1 1 1,-1-1-1,0 0 0,1-1 0,-6-3 1,7 4-113,-1 0 0,0-1 0,1 1 0,0-1 0,-1 0 0,1 0 0,0 1-1,0-1 1,1 0 0,-1-1 0,1 1 0,-1 0 0,1 0 0,0-1 0,0 1 0,1-1 0,-1 1 0,1-1 0,-1 1 0,1-1 0,0 1 0,0-1 0,1 1 0,-1-1 0,1 1 0,0 0 0,0-1 0,0 1 0,0-1 0,0 1 0,1 0 0,0 0 0,-1 0 0,1 0 0,0 0 0,0 0 0,1 1 0,-1-1 0,1 1 0,-1-1 0,1 1 0,0 0 0,0 0 0,0 0-1,4-2 1,30-10-784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5.576"/>
    </inkml:context>
    <inkml:brush xml:id="br0">
      <inkml:brushProperty name="width" value="0.05" units="cm"/>
      <inkml:brushProperty name="height" value="0.05" units="cm"/>
    </inkml:brush>
  </inkml:definitions>
  <inkml:trace contextRef="#ctx0" brushRef="#br0">55 275 16996,'4'-1'261,"-1"0"1,1 0-1,-1-1 1,1 1-1,-1-1 1,0 0-1,0 0 1,0 0-1,0 0 1,0-1 0,0 1-1,0-1 1,-1 0-1,1 0 1,-1 0-1,0 0 1,0 0-1,0 0 1,0 0-1,-1-1 1,1 1-1,1-7 1,0 2 72,-1 0 0,1 0 0,-1 0-1,-1 0 1,0-1 0,0 1 0,-1 0 0,1-1 0,-3-10 0,2 17-312,0 0 1,-1 0-1,1 0 0,-1 0 1,1 0-1,-1 0 1,0 0-1,0 0 1,0 0-1,0 1 1,0-1-1,0 0 1,0 1-1,0-1 1,-1 1-1,-2-3 0,2 3 4,1 0 0,0 1-1,-1-1 1,1 1-1,-1-1 1,1 1-1,-1-1 1,1 1 0,-1 0-1,1 0 1,-1 0-1,1 0 1,-1 0 0,1 0-1,-1 0 1,1 1-1,-3 0 1,-1 1 20,0 0-1,1 0 1,-1 0 0,1 1 0,0-1 0,-1 1 0,1 1 0,0-1-1,1 0 1,-1 1 0,-5 7 0,4-5-50,1 0-1,1 0 1,-1 0 0,-4 12-1,8-17 4,-1 0 1,1 0-1,-1 0 0,1 1 0,-1-1 1,1 0-1,0 1 0,0-1 0,0 0 0,0 0 1,0 1-1,0-1 0,0 0 0,0 1 0,0-1 1,1 0-1,-1 0 0,0 1 0,1-1 0,-1 0 1,1 0-1,0 0 0,-1 0 0,1 0 0,0 0 1,0 0-1,-1 0 0,1 0 0,0 0 1,0 0-1,0 0 0,0 0 0,0-1 0,2 2 1,10 3-5,0-1 1,0 0-1,0-1 1,1-1-1,-1 0 1,14 0-1,18 3-1,-1 2 9,170 19 109,-209-25-63,0-1-1,0 0 1,0 0 0,0-1-1,0 1 1,0-1 0,0 0 0,10-3-1,-14 3-9,1 0-1,-1 0 0,0-1 0,1 1 1,-1 0-1,0 0 0,0-1 0,0 1 1,0-1-1,0 1 0,0-1 1,0 1-1,0-1 0,-1 1 0,1-1 1,-1 0-1,1 1 0,-1-1 0,1 0 1,-1 0-1,0 1 0,0-1 1,0 0-1,0 0 0,0 1 0,0-1 1,-1 0-1,0-3 0,-1-4 114,-1 0 0,1 0-1,-1 0 1,-1 0 0,0 1-1,0-1 1,-1 1 0,0 0 0,-8-10-1,3 6-41,0 1 0,-1-1 0,0 2-1,-24-19 1,35 29-151,0 0 0,-1 0 0,1 0 0,0 0 0,0 0 0,0 0 0,-1 0 0,1 0 0,0-1 0,0 1 0,0 0 0,-1 0 0,1 0 0,0 0 0,0 0 0,0-1 0,0 1 0,0 0 0,0 0 0,-1 0 1,1 0-1,0-1 0,0 1 0,0 0 0,0 0 0,0-1 0,0 1 0,0 0 0,0 0 0,0 0 0,0-1 0,0 1 0,0 0 0,0 0 0,0 0 0,0-1 0,0 1 0,0 0 0,0 0 0,0 0 0,0-1 0,0 1 0,0 0 0,1 0 0,-1 0 0,0-1 0,0 1 0,0 0 0,0 0 0,0 0 0,1 0 0,-1-1 0,0 1 0,19-6-2423,41-1-1330,-41 6 3374,151-18 1340,-170 19-910,0 0 0,1 0 0,-1 0 0,0 0 0,0 0 0,0 0 0,0 0 0,0 0 1,0 0-1,0 0 0,0 0 0,0 0 0,1 0 0,-1 0 0,0 0 0,0 0 0,0 0 0,0 0 0,0 0 0,0 0 0,0 0 0,0 0 0,0 0 0,0 0 1,1 0-1,-1 0 0,0 0 0,0 0 0,0 0 0,0 0 0,0 0 0,0 0 0,0 1 0,0-1 0,0 0 0,0 0 0,0 0 0,0 0 0,0 0 0,0 0 0,0 0 1,0 0-1,1 0 0,-1 0 0,0 1 0,0-1 0,0 0 0,0 0 0,0 0 0,0 0 0,0 0 0,0 0 0,0 0 0,0 0 0,0 0 0,-1 1 0,1-1 0,0 0 1,0 0-1,0 0 0,0 0 0,-6 9 263,-22 18-263,7-7 91,19-18-84,-1 1-1,1 0 0,1-1 1,-1 1-1,0 0 0,1 0 1,-1 0-1,1 0 0,-1 5 1,1-6-14,1-1 0,0 1 0,0-1 1,0 0-1,0 1 0,0-1 0,0 0 1,0 1-1,0-1 0,1 1 1,-1-1-1,0 0 0,1 1 0,-1-1 1,1 0-1,0 0 0,-1 1 0,1-1 1,0 0-1,0 0 0,0 0 0,-1 0 1,1 0-1,0 0 0,2 1 0,-3-2-4,5 4 71,-1 1 0,1-1 1,-1 1-1,7 11 0,60 88 1537,-60-80-1134,-11-24-466,1 1 0,-1-1 0,0 0-1,0 0 1,0 1 0,0-1 0,0 0-1,0 0 1,0 1 0,-1-1 0,1 0 0,0 0-1,0 0 1,0 1 0,0-1 0,0 0 0,0 0-1,0 1 1,0-1 0,-1 0 0,1 0 0,0 0-1,0 1 1,0-1 0,0 0 0,-1 0 0,1 0-1,0 0 1,0 0 0,0 1 0,-1-1 0,-5 3 64,0 1 0,0-2 0,-1 1 0,1 0 0,-1-1 0,0-1 0,0 1 0,0-1 0,1 0 0,-1 0 0,0-1 0,0 0 0,0 0 0,-9-2 0,15 2-112,1 0 0,-1-1 1,1 1-1,-1 0 0,0 0 0,1-1 1,-1 1-1,1-1 0,-1 1 0,1 0 0,-1-1 1,1 1-1,-1-1 0,1 1 0,0-1 0,-1 1 1,1-1-1,0 1 0,-1-1 0,1 0 1,0 1-1,-1-1 0,1 0 0,0 1 0,0-1 1,0 1-1,0-1 0,0 0 0,0 1 0,0-1 1,0 0-1,0 1 0,0-1 0,0 0 0,0 1 1,0-1-1,1 0 0,-1 1 0,0-1 1,0 1-1,1-1 0,-1 0 0,0 1 0,1-1 1,17-27-2314,1 4 1614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7.191"/>
    </inkml:context>
    <inkml:brush xml:id="br0">
      <inkml:brushProperty name="width" value="0.05" units="cm"/>
      <inkml:brushProperty name="height" value="0.05" units="cm"/>
    </inkml:brush>
  </inkml:definitions>
  <inkml:trace contextRef="#ctx0" brushRef="#br0">164 168 15331,'1'-2'210,"0"0"0,0 0 0,0 0 0,-1 0-1,1 0 1,0-1 0,-1 1 0,0 0 0,1 0 0,-1-1-1,0 1 1,0 0 0,-1-1 0,1 1 0,0 0 0,-1-1-1,0-2 1,0 4-86,0 0 0,1 0-1,-1 0 1,0 0 0,0 0 0,0 0-1,0 0 1,0 0 0,0 0 0,0 1-1,0-1 1,0 0 0,0 1 0,-1-1-1,1 0 1,0 1 0,0 0 0,-1-1-1,1 1 1,0 0 0,-1 0-1,1-1 1,0 1 0,-1 0 0,1 0-1,0 0 1,-1 1 0,1-1 0,0 0-1,-1 0 1,1 1 0,-2 0 0,-4 1 79,0 1-1,1 0 1,-1 0 0,1 1 0,0-1 0,0 1 0,0 1 0,0-1 0,1 1 0,-1 0-1,1 0 1,-8 11 0,8-9-165,0-1 0,1 1 0,0 1 0,0-1-1,0 1 1,1-1 0,0 1 0,0 0 0,1 0 0,-2 16 0,3-23-32,1 0 1,0 0 0,0 0-1,0 0 1,0 0 0,0 0 0,0 0-1,0 0 1,1 0 0,-1 0-1,0 0 1,0 0 0,1-1-1,-1 1 1,1 0 0,-1 0 0,1 0-1,-1 0 1,1 0 0,-1-1-1,1 1 1,0 0 0,-1 0-1,1-1 1,0 1 0,1 0 0,0 0 5,0 0 0,0-1 0,0 1 0,0-1 0,0 0 1,0 0-1,0 0 0,0 0 0,0 0 0,0 0 1,0 0-1,3-1 0,7-3 43,-1 1 0,0-1 1,17-9-1,140-76 337,-143 81-386,-19 9 21,-16 5 67,9-6-80,1 1 1,-1-1 0,0 0 0,1 1 0,-1-1 0,0 0 0,1 0 0,-1 0 0,0 1 0,1-1 0,-1 0 0,0 0 0,0 0 0,1 0 0,-1 0 0,0 0 0,1 0 0,-1 0 0,0-1 0,1 1 0,-1 0 0,0 0 0,1-1 0,-1 1 0,0 0 0,1 0 0,-1-1 0,1 1 0,-2-2 0,1 1-1,0 0 0,1-1 0,-1 1 0,1 0 0,-1-1-1,1 1 1,-1-1 0,1 1 0,0-1 0,0 1 0,0-1 0,0 1 0,0-3-1,0-4-126,1 1 0,1-1-1,-1 0 1,5-10 0,-1 7-458,0 1 0,1-1 0,0 1 0,1 1 0,0 0 0,1 0 0,-1 0 0,12-8 0,-3 1-407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7.251"/>
    </inkml:context>
    <inkml:brush xml:id="br0">
      <inkml:brushProperty name="width" value="0.05" units="cm"/>
      <inkml:brushProperty name="height" value="0.05" units="cm"/>
    </inkml:brush>
  </inkml:definitions>
  <inkml:trace contextRef="#ctx0" brushRef="#br0">220 157 10370,'3'0'215,"-1"0"-1,1-1 0,-1 1 0,1 0 1,-1-1-1,0 1 0,1-1 1,-1 0-1,0 0 0,1 0 1,-1 0-1,0 0 0,0 0 0,0 0 1,0-1-1,0 1 0,0-1 1,0 0-1,2-2 0,31-38 2891,-34 42-3054,3-5 452,-1-1 1,1 1-1,-1 0 1,0-1-1,-1 0 1,1 1-1,2-9 1,-5 13-385,0-1 0,0 1 0,0 0-1,1-1 1,-1 1 0,0 0 0,-1-1 0,1 1 0,0 0 0,0-1 0,-1 1-1,1 0 1,0-1 0,-1 1 0,1 0 0,-1 0 0,0-1 0,1 1 0,-1 0-1,0 0 1,0 0 0,0 0 0,0 0 0,0 0 0,0 0 0,0 0 0,0 1-1,0-1 1,0 0 0,0 0 0,0 1 0,-1-1 0,1 1 0,0-1 0,-1 1-1,1 0 1,0-1 0,-1 1 0,-2 0 0,-5-1 23,-1 0 0,1 1 0,-1 0-1,1 0 1,-1 1 0,1 0 0,-1 1 0,1 0 0,0 1 0,0 0-1,0 0 1,0 1 0,0 0 0,-8 5 0,4-1-136,0 1 1,0 0 0,1 0-1,0 1 1,0 1-1,1 0 1,-18 24-1,23-26 10,1 0-1,0 0 0,1 0 1,0 1-1,-5 15 0,8-21-6,0 0 0,0-1 0,1 1 0,0 0 0,-1 0 0,1-1 0,1 1 0,0 6 0,-1-8-4,1-1 0,-1 1 1,1-1-1,-1 1 0,1-1 0,0 1 0,0-1 0,0 1 1,0-1-1,0 1 0,0-1 0,0 0 0,0 0 0,0 0 1,1 0-1,-1 0 0,0 0 0,1 0 0,2 1 1,-1-1-2,-1 0 0,1 0 0,-1-1 0,1 1 0,0-1 0,-1 0 0,1 0 0,0 0 0,0 0 0,-1 0 1,1-1-1,0 1 0,-1-1 0,1 1 0,-1-1 0,1 0 0,0 0 0,3-3 0,6-3 1,0 0 0,15-13 1,-15 11 1,37-30 11,-31 23-14,0 2 0,2 0 0,-1 0-1,1 2 1,1 1 0,24-10 0,-44 20-4,1 1 0,-1-1 0,0 1 0,1-1 0,-1 1 0,1 0 0,-1 0 0,1 0 1,-1 0-1,1 0 0,-1 0 0,1 0 0,-1 0 0,1 0 0,-1 1 0,0-1 0,1 1 0,-1-1 0,1 1 0,-1-1 0,3 3 0,-3-2 1,-1 0-1,1 0 0,0 0 1,0 1-1,-1-1 0,1 0 0,-1 0 1,1 1-1,-1-1 0,1 1 1,-1-1-1,0 0 0,0 1 0,1-1 1,-1 1-1,0-1 0,-1 1 1,1-1-1,0 0 0,0 1 0,0-1 1,-2 3-1,-3 12 6,0 0 0,-17 30 0,9-19 1,44-52-7,-16 11 6,-7 5-8,1 0 1,0 1-1,1 0 1,0 1-1,0 0 1,1 1-1,16-8 1,-26 13-1,0 1 1,0-1 0,0 1 0,1 0 0,-1-1 0,0 1 0,0 0 0,0 0 0,0 0 0,1 0 0,-1 0-1,0 0 1,0 0 0,0 0 0,1 1 0,-1-1 0,0 0 0,0 1 0,0-1 0,0 1 0,0-1 0,0 1-1,2 1 1,-2-1-1,0 0 0,0 1 0,0-1 0,0 0 0,-1 1 1,1 0-1,0-1 0,-1 1 0,1-1 0,-1 1 0,1 0 0,-1-1 0,0 1 0,0 3 0,0 4-4,0 0 0,-1 0 0,-1 0 1,1-1-1,-4 11 0,-8 13 17,10-26-26,0 1 0,0-1 0,1 1 0,0 0 0,0 0 0,-2 12 1,4-18-38,0 0 1,0-1 0,1 1 0,-1-1-1,0 1 1,0-1 0,0 1 0,0-1-1,0 1 1,1-1 0,-1 1 0,0-1-1,1 1 1,-1-1 0,0 0 0,1 1-1,-1-1 1,0 1 0,1-1 0,-1 0-1,0 1 1,1-1 0,-1 0 0,1 0-1,-1 1 1,1-1 0,-1 0 0,1 0 0,-1 1-1,1-1 1,-1 0 0,1 0 0,-1 0-1,1 0 1,0 0 0,-1 0 0,1 0-1,-1 0 1,1 0 0,-1 0 0,1 0-1,-1-1 1,1 1 0,-1 0 0,1 0-1,-1 0 1,1-1 0,-1 1 0,1 0-1,0-1 1,25-13-1455,-9 1 793,-2-6-209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7.718"/>
    </inkml:context>
    <inkml:brush xml:id="br0">
      <inkml:brushProperty name="width" value="0.05" units="cm"/>
      <inkml:brushProperty name="height" value="0.05" units="cm"/>
    </inkml:brush>
  </inkml:definitions>
  <inkml:trace contextRef="#ctx0" brushRef="#br0">218 45 17636,'6'-3'779,"-1"-1"-1,0 1 1,0-1 0,8-7-1,-13 11-678,1-1 0,-1 1 0,0 0 0,1-1 0,-1 1 0,0-1 0,1 1 0,-1 0 0,0-1 0,1 1 0,-1-1 0,0 1 0,0-1 0,0 1 0,1-1 0,-1 0-1,0 1 1,0-1 0,0 1 0,0-1 0,0 1 0,0-1 0,0 1 0,-1-2 0,1 1 14,-1 1 1,0-1-1,0 0 0,0 1 0,1-1 1,-1 1-1,0-1 0,0 1 1,0 0-1,0-1 0,0 1 0,0 0 1,0 0-1,0-1 0,0 1 0,0 0 1,0 0-1,0 0 0,-2 0 1,-8 1-6,-1 0 1,1 1-1,-1 0 0,1 0 1,0 1-1,0 1 1,0 0-1,1 0 1,-1 1-1,1 0 1,0 1-1,1 0 0,-11 8 1,20-13-109,-1 0 1,0-1-1,0 1 1,0 0-1,1 0 1,-1 0-1,0-1 0,1 1 1,-1 0-1,0 0 1,1 0-1,0 0 1,-1 0-1,1 0 0,-1 0 1,1 0-1,0 1 1,0-1-2,0-1 0,0 1 0,0 0 1,0-1-1,1 1 0,-1-1 0,0 1 1,0-1-1,1 1 0,-1-1 0,0 0 1,1 1-1,-1-1 0,0 1 0,1-1 1,-1 0-1,1 1 0,-1-1 0,1 0 1,-1 1-1,1-1 0,-1 0 0,1 1 0,5 1-8,-1-1-1,1 1 1,-1-1-1,12 1 0,-12-2-4,16 3-34,7 0-68,39 9 0,-60-10 93,0 0 1,-1 0-1,0 0 0,1 1 1,-1 0-1,0 0 1,0 0-1,0 1 0,-1 0 1,0 0-1,7 7 0,-10-9 25,-1-1 0,0 0 0,0 1 0,0-1-1,0 1 1,0-1 0,0 1 0,-1-1 0,1 1-1,0 0 1,-1-1 0,1 1 0,-1 0 0,0 0-1,0-1 1,1 1 0,-1 0 0,0 0-1,0-1 1,-1 1 0,1 0 0,-1 2 0,0-1 20,0 0 1,-1 1-1,0-1 0,1-1 1,-1 1-1,0 0 1,-1 0-1,1-1 1,0 1-1,-6 3 1,-3 3 97,0-2 1,-1 1 0,1-2 0,-24 10-1,9-5 198,-31 7-1,50-16-358,0 0 1,0-1 0,-1 0-1,1 0 1,-1-1 0,1 0-1,-1 0 1,1 0-1,-12-3 1,16 1-66,1 1 0,-1-1 0,0 0 0,1 0 1,0 0-1,-1 0 0,1 0 0,0 0 0,0-1 0,0 1 0,0-1 0,0 1 0,1-1 0,-1 0 1,-1-5-1,0 3-40,-7-17-356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8.544"/>
    </inkml:context>
    <inkml:brush xml:id="br0">
      <inkml:brushProperty name="width" value="0.05" units="cm"/>
      <inkml:brushProperty name="height" value="0.05" units="cm"/>
    </inkml:brush>
  </inkml:definitions>
  <inkml:trace contextRef="#ctx0" brushRef="#br0">560 2 16772,'1'0'67,"-1"0"1,0 0-1,0 0 1,1-1-1,-1 1 1,0 0-1,0 0 1,1 0-1,-1 0 1,0 0-1,1 0 1,-1 0-1,0 0 1,0 0 0,1 0-1,-1 0 1,0 0-1,1 0 1,-1 0-1,0 0 1,0 0-1,1 0 1,-1 0-1,0 0 1,0 0-1,1 1 1,-1-1-1,0 0 1,0 0 0,1 0-1,-1 0 1,0 1-1,0-1 1,1 0-1,-1 0 1,0 1-1,0-1 1,0 0-1,0 0 1,1 1-1,-1-1 1,-6 15 1569,-23 26-196,21-31-985,-164 200 1564,139-174-1710,-1-3-1,-2-1 0,-65 46 0,92-72-216,-1 0-1,0-1 1,-1 0-1,1 0 1,-1-1-1,-15 3 1,24-6-82,0-1-1,0 1 1,0-1-1,0 1 1,0-1 0,0 0-1,0 0 1,0 0-1,0 0 1,0 0 0,0-1-1,-1 1 1,1-1 0,0 1-1,0-1 1,1 0-1,-1 0 1,0 0 0,0 0-1,0 0 1,0 0-1,1 0 1,-1 0 0,1-1-1,-1 1 1,1-1-1,-1 1 1,1-1 0,0 0-1,0 1 1,-1-1 0,1 0-1,1 0 1,-1 0-1,0 0 1,0 0 0,1 0-1,-1 0 1,1 0-1,-1 0 1,1 0 0,0-2-1,0-9-20,-1 1 0,2-1 0,0 1 1,1-1-1,0 1 0,0 0 0,1 0 0,1 0 0,6-14 0,-1 6-22,1 0 0,0 0 0,2 1 0,19-25 0,-24 35 18,0 1-1,1 0 0,-1 0 0,2 0 0,-1 1 0,1 1 0,0-1 0,1 1 0,11-5 0,-17 9 12,1 0 0,0 1 1,-1 0-1,1 0 0,0 0 1,0 0-1,0 1 0,-1-1 1,1 1-1,0 1 0,0-1 1,0 1-1,0 0 1,-1 0-1,1 0 0,0 0 1,-1 1-1,1 0 0,-1 0 1,1 0-1,-1 1 0,0-1 1,4 4-1,7 6 19,0 1-1,-1 1 1,-1 0-1,0 0 1,-1 2-1,-1-1 1,17 32-1,1 9 213,20 63 1,-36-88-168,-12-27-266,0-1 0,0 0 0,1-1 0,-1 1 0,1 0 0,0 0 0,0-1 0,0 1 0,3 3 0,-5-6 150,1 0 0,-1 0 0,1 1-1,-1-1 1,0 0 0,1 0 0,-1 0-1,1 0 1,-1 1 0,1-1 0,-1 0 0,0 0-1,1 0 1,-1 0 0,1 0 0,-1 0-1,1 0 1,-1 0 0,1 0 0,-1 0-1,1-1 1,-1 1 0,0 0 0,1 0 0,0-1-1,0 0 36,0 0-1,1 0 0,-1 0 0,0 0 0,0 0 0,0-1 1,0 1-1,0 0 0,0-1 0,1-2 0,12-30-724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39.228"/>
    </inkml:context>
    <inkml:brush xml:id="br0">
      <inkml:brushProperty name="width" value="0.05" units="cm"/>
      <inkml:brushProperty name="height" value="0.05" units="cm"/>
    </inkml:brush>
  </inkml:definitions>
  <inkml:trace contextRef="#ctx0" brushRef="#br0">37 0 17748,'2'17'1976,"-1"7"-1104,-4 5-351,2 8 1079,-4 3-288,-1 4-536,0 1-232,1-5-448,1-7-216,-1-5-896,3-7-256,1-12 1000,1-7-240,-2-5-184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003"/>
    </inkml:context>
    <inkml:brush xml:id="br0">
      <inkml:brushProperty name="width" value="0.05" units="cm"/>
      <inkml:brushProperty name="height" value="0.05" units="cm"/>
    </inkml:brush>
  </inkml:definitions>
  <inkml:trace contextRef="#ctx0" brushRef="#br0">6 1037 13643,'-4'39'2552,"2"-23"-24,6-39-187,37-177 614,-24 123-2631,60-238 301,-51 230-535,61-136 0,-85 216-89,11-22 13,27-43 0,-36 64-14,-1 0 1,1 1-1,1 0 0,-1 0 1,1 0-1,0 1 0,0-1 0,0 1 1,0 0-1,1 0 0,0 1 1,0 0-1,12-5 0,-17 8 0,1-1-1,-1 1 1,1 0-1,-1-1 0,1 1 1,-1 0-1,1 0 0,-1 0 1,1 0-1,-1 0 1,1 1-1,1 0 0,-2-1 1,-1 0 0,1 0 0,-1 0-1,1 1 1,-1-1 0,0 0 0,1 1-1,-1-1 1,0 0 0,1 1 0,-1-1-1,0 1 1,1-1 0,-1 1 0,0-1-1,0 0 1,1 1 0,-1-1 0,0 1-1,0-1 1,0 1 0,0-1 0,0 1-1,0 0 1,0 2 0,0 0 0,-1-1 0,1 1 0,-1 0 0,0-1 1,0 1-1,0 0 0,0-1 0,0 1 0,0-1 0,-4 5 0,-12 15 57,-2 0 0,-22 21 1,22-24 64,1 0 0,-25 35-1,42-53-115,0 0 0,1 0 0,-1 1 0,0-1-1,0 0 1,1 0 0,-1 1 0,1-1 0,-1 1-1,1-1 1,0 0 0,0 1 0,-1-1-1,1 1 1,0-1 0,0 1 0,0-1 0,1 3-1,-1-3-3,1 0-1,-1 0 1,1 0-1,0 0 0,-1 0 1,1 0-1,0 0 1,0 0-1,0-1 1,0 1-1,0 0 0,0 0 1,0-1-1,0 1 1,0-1-1,0 1 1,0-1-1,1 1 0,8 2-16,0-1 0,-1-1-1,1 1 1,17-1-1,-6 0-22,-12 0 27,-1 0 0,1 1-1,-1 0 1,1 0 0,-1 1 0,0 0 0,0 0 0,0 1 0,0 0-1,0 1 1,12 9 0,-17-11 17,1 1 1,-1-1-1,0 1 1,0 0-1,0 0 0,0 0 1,-1 0-1,0 1 1,1-1-1,-2 1 0,1-1 1,0 1-1,-1 0 1,0-1-1,0 1 0,0 0 1,-1 0-1,0 0 1,0 0-1,0 0 0,0 0 1,-2 7-1,0-2 85,-1 1 0,0-1 0,-1 0 0,0 0 0,0-1 0,-1 1 0,-1-1 0,1 0 0,-1 0 0,-1-1 0,-10 12 0,14-16-17,-1 0 0,0-1 0,0 1 0,-1-1 0,1 0 0,-1 0 1,1 0-1,-1-1 0,0 1 0,0-1 0,0 0 0,0-1 0,-1 1 0,1-1 1,0 0-1,-1 0 0,1-1 0,-1 1 0,1-1 0,-1-1 0,1 1 0,0-1 1,-1 0-1,-6-2 0,6 1-84,0-1 0,1 0 0,-1-1 0,1 0 0,-1 1 0,1-2 0,1 1 0,-1 0 0,0-1 0,1 0 0,0 0 1,-3-6-1,5 7-125,-1 1 0,2-1 0,-1 0 0,0 0 0,1 1 1,-1-1-1,1 0 0,0 0 0,0-5 0,1 6 3,0 1 0,0 0 0,0 0 0,0-1 0,1 1 0,-1 0 0,1 0 1,-1-1-1,1 1 0,0 0 0,0 0 0,0 0 0,0 0 0,0 0 0,0 0 0,1 0 0,1-2 0,9-6-631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437"/>
    </inkml:context>
    <inkml:brush xml:id="br0">
      <inkml:brushProperty name="width" value="0.05" units="cm"/>
      <inkml:brushProperty name="height" value="0.05" units="cm"/>
    </inkml:brush>
  </inkml:definitions>
  <inkml:trace contextRef="#ctx0" brushRef="#br0">16 1 19972,'0'26'2049,"0"1"-1305,-3-1-328,-2 0 1184,1 2-455,1-8-809,3-5-472,4-24 80,6-25-104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0.964"/>
    </inkml:context>
    <inkml:brush xml:id="br0">
      <inkml:brushProperty name="width" value="0.05" units="cm"/>
      <inkml:brushProperty name="height" value="0.05" units="cm"/>
    </inkml:brush>
  </inkml:definitions>
  <inkml:trace contextRef="#ctx0" brushRef="#br0">192 85 14027,'0'3'776,"0"0"0,0 0 0,0 0 1,0 0-1,0 1 0,0-1 0,1 0 0,0 0 0,1 4 1,8 49 1847,-9-46-2389,0 0 0,1 0 0,0 0 0,1-1 0,5 16 0,-8-24-229,1 0 0,0 0 1,-1 0-1,1-1 0,0 1 0,-1 0 1,1 0-1,0 0 0,0-1 0,0 1 1,-1 0-1,1-1 0,0 1 0,0-1 0,0 1 1,0-1-1,0 1 0,0-1 0,2 1 1,7 4 28,-9-4-31,0 0 1,-1 0-1,1 1 0,-1-1 1,0 0-1,1 1 0,-1-1 0,0 0 1,0 1-1,0-1 0,0 0 1,0 1-1,0-1 0,0 1 1,0-1-1,-1 0 0,1 1 1,-1-1-1,1 0 0,-1 2 1,-1 3 9,-29 199 692,22-133-326,5-39-112,-2-1 0,-2 1 0,-13 36 1,17-57-195,-1 1 1,-1-1-1,0 0 1,-1-1-1,0 1 1,0-1-1,-1-1 1,-1 0-1,0 0 1,-18 15-1,25-23-67,0 0 0,0-1 0,0 1 0,0-1 0,-1 0 0,1 0 0,0 0-1,-1 0 1,1 0 0,-1-1 0,1 1 0,-1-1 0,0 1 0,1-1 0,-1 0 0,1 0 0,-1 0 0,-3-1-1,5 1-5,-1-1-1,0 0 1,1 0-1,-1 0 1,1 0-1,0 0 0,-1 0 1,1 0-1,0 0 1,-1 0-1,1-1 1,0 1-1,0 0 0,0-1 1,0 1-1,0-1 1,1 1-1,-1-1 1,0 1-1,1-1 0,-1 0 1,1 1-1,0-1 1,-1 0-1,1 0 1,0 1-1,0-1 0,0 0 1,0-2-1,1-5-3,0-1-1,0 1 1,1-1-1,0 1 1,0 0-1,1 0 1,1 0-1,6-13 0,44-72-24,-50 87 24,50-73-35,87-99 0,82-61-28,-192 212 59,-20 19 2,-1-1 0,0-1 0,17-22 0,-26 32 5,0 0 1,0 0-1,-1 0 1,1 0-1,0 0 1,-1-1-1,1 1 1,-1 0-1,0 0 1,1-1-1,-1 1 0,0 0 1,0-1-1,0 1 1,0 0-1,0 0 1,0-1-1,0 1 1,0 0-1,-1-1 1,1 1-1,0 0 1,-1 0-1,0-2 1,0 1 2,-1 0 1,1 0-1,-1 0 1,0 0-1,0 1 1,0-1-1,1 1 1,-1-1 0,-1 1-1,1 0 1,0 0-1,-3-1 1,-5-2-23,0 1-1,0 0 1,0 1 0,0 0 0,-12 0 0,15 2-99,0 0 1,0 0-1,0 1 1,0 0 0,0 0-1,0 1 1,0 0 0,0 0-1,1 0 1,-8 4 0,11-4 8,0-1-1,0 1 1,1 0 0,-1 0 0,0 0 0,1 0 0,-1 1 0,1-1 0,0 1 0,-1-1 0,1 1-1,0 0 1,1 0 0,-1 0 0,0 0 0,1 0 0,0 0 0,0 0 0,0 0 0,0 1 0,0-1-1,0 6 1,2 7-470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8.759"/>
    </inkml:context>
    <inkml:brush xml:id="br0">
      <inkml:brushProperty name="width" value="0.05" units="cm"/>
      <inkml:brushProperty name="height" value="0.05" units="cm"/>
    </inkml:brush>
  </inkml:definitions>
  <inkml:trace contextRef="#ctx0" brushRef="#br0">55 161 11707,'-46'-148'4603,"41"136"-3412,5 12-1168,0 0 0,0 0 0,0 0 1,0 0-1,0 0 0,-1 0 1,1-1-1,0 1 0,0 0 0,0 0 1,0 0-1,0 0 0,0 0 1,0 0-1,0 0 0,0 0 0,0 0 1,0 0-1,0 0 0,0 0 0,0 0 1,-1 0-1,1 0 0,0 0 1,0 0-1,0 0 0,0 0 0,0 0 1,0 0-1,0 0 0,0 0 1,0 0-1,0 0 0,0 0 0,0 0 1,-1 0-1,1 0 0,0 0 1,0 0-1,0 0 0,0 1 0,0-1 1,0 0-1,0 0 0,0 0 1,0 0-1,0 0 0,0 0 0,0 0 1,0 0-1,0 0 0,0 0 0,0 0 1,0 0-1,0 0 0,0 0 1,0 1-1,0-1 0,0 0 0,0 0 1,0 0-1,0 0 0,0 23 1792,8 11-1215,1-1 1,2 0-1,18 39 0,-3-8-438,8 37-111,-4 1-1,-5 1 1,-4 1 0,10 142-1,-27-194-42,3 29-14,22 111-1,-29-188-34,1-1 0,0 1 0,0-1 0,1 0 0,-1 1 0,1-1 1,-1 0-1,5 6 0,-5-9 24,-1 0-1,0 1 1,0-1 0,0 0 0,1 0 0,-1 0 0,0 1 0,0-1 0,1 0 0,-1 0 0,0 0 0,0 0-1,1 0 1,-1 0 0,0 0 0,0 0 0,1 1 0,-1-1 0,0 0 0,1 0 0,-1 0 0,0 0-1,0 0 1,1-1 0,-1 1 0,0 0 0,1 0 0,-1 0 0,0 0 0,0 0 0,1 0 0,-1 0 0,0 0-1,0-1 1,1 1 0,-1 0 0,0 0 0,2-2-48,-1 0-1,0 1 1,0-1-1,0 0 1,-1 1-1,1-1 1,0 0 0,-1 0-1,1 0 1,0-2-1,14-82-588,-7 28 241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49.955"/>
    </inkml:context>
    <inkml:brush xml:id="br0">
      <inkml:brushProperty name="width" value="0.05" units="cm"/>
      <inkml:brushProperty name="height" value="0.05" units="cm"/>
    </inkml:brush>
  </inkml:definitions>
  <inkml:trace contextRef="#ctx0" brushRef="#br0">1 325 13515,'21'31'1600,"1"-2"0,1-1 0,1 0 0,56 46 0,-74-69-1421,0-1 1,0 0-1,0 0 0,0 0 0,1-1 0,0 0 0,0-1 0,13 4 0,-17-5-109,1-1 0,-1 1 0,0-1 0,0 0 0,1 0 0,-1 0 0,0-1 0,0 1 0,0-1-1,1 0 1,-1 0 0,0 0 0,0 0 0,0 0 0,0-1 0,-1 0 0,1 1 0,0-1 0,0 0-1,-1 0 1,5-5 0,2-4 124,0 0-1,-1 0 1,-1-1-1,0 0 1,0-1-1,8-24 1,22-85 618,-34 108-740,-2 12-63,14-55-273,-2 0-1,8-84 1,-20 115-18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0.729"/>
    </inkml:context>
    <inkml:brush xml:id="br0">
      <inkml:brushProperty name="width" value="0.05" units="cm"/>
      <inkml:brushProperty name="height" value="0.05" units="cm"/>
    </inkml:brush>
  </inkml:definitions>
  <inkml:trace contextRef="#ctx0" brushRef="#br0">0 4 14963,'0'0'51,"0"0"0,0 0-1,1 0 1,-1 0 0,0 0 0,0 0 0,0 0-1,0 0 1,0 0 0,0 0 0,1 0-1,-1 0 1,0 0 0,0 0 0,0 0-1,0 0 1,0 0 0,0 0 0,1 0-1,-1 0 1,0 0 0,0 0 0,0 0-1,0 0 1,0-1 0,0 1 0,0 0-1,1 0 1,-1 0 0,0 0 0,0 0-1,0 0 1,0 0 0,0 0 0,0-1 0,0 1-1,0 0 1,0 0 0,0 0 0,0 0-1,0 0 1,0 0 0,0-1 0,0 1-1,0 0 1,0 0 0,0 0 0,0 0-1,0 0 1,0 0 0,0-1 0,0 1-1,10 9 796,21 33 1020,47 84 1,-44-68-1390,81 138 257,219 340-517,-322-516-1936,-17-27-1509,-2-6 2287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7.659"/>
    </inkml:context>
    <inkml:brush xml:id="br0">
      <inkml:brushProperty name="width" value="0.05" units="cm"/>
      <inkml:brushProperty name="height" value="0.05" units="cm"/>
    </inkml:brush>
  </inkml:definitions>
  <inkml:trace contextRef="#ctx0" brushRef="#br0">37 1 19268,'-3'1'118,"1"0"0,0 1 0,0-1 0,0 1 0,0 0 0,1-1 0,-1 1 0,0 0 0,1 0 0,-1 0 0,1 0 0,0 0 0,0 1 0,0-1 0,0 0 0,0 1 0,0-1 0,0 1 0,1-1-1,-1 3 1,-1 10 146,0-1 0,0 17-1,2-25-35,-1 29 8,3 0 0,0 1 0,3-1 0,1 0 0,1-1 1,2 1-1,1-2 0,2 1 0,1-1 0,24 40 0,-34-67-206,20 32 118,-21-36-127,-1 0 1,1 1 0,0-1 0,0 0-1,0 0 1,0-1 0,1 1 0,-1 0-1,0-1 1,1 1 0,-1-1 0,4 2 0,-5-3-12,0 0 0,-1 0 1,1 0-1,-1 0 1,1 0-1,0 1 1,-1-1-1,1 0 1,0-1-1,-1 1 1,1 0-1,0 0 0,-1 0 1,1 0-1,0 0 1,-1-1-1,1 1 1,-1 0-1,1 0 1,0-1-1,-1 1 1,1-1-1,-1 1 0,1 0 1,0-2-1,7-17 202,-5-30 75,-3 42-241,-1-17 85,0 1 1,-7-32 0,7 46-113,-1 1 0,0 0 0,-1 0 0,1 0 1,-2 0-1,1 1 0,-1-1 0,0 1 0,-10-13 0,13 19-18,1 0 0,0 1 0,-1-1 0,1 0 0,-1 1 0,0-1 0,1 0 0,-1 1 0,1-1-1,-1 1 1,0-1 0,0 1 0,1-1 0,-1 1 0,0-1 0,0 1 0,1 0 0,-1-1 0,0 1-1,0 0 1,0 0 0,0 0 0,0 0 0,1 0 0,-1 0 0,0 0 0,0 0 0,0 0-1,0 0 1,0 0 0,1 0 0,-1 0 0,0 1 0,0-1 0,0 0 0,1 1 0,-1-1 0,0 1-1,0-1 1,1 1 0,-2 0 0,1 1 0,-1 0 0,1 0 0,0 0 0,0 0 0,0 0 0,0 1 0,0-1 0,1 0 0,-1 0 0,1 1 0,-1-1 0,1 0 0,0 1 0,0 3 0,0-1-2,1 1 0,0-1 0,0 1 0,0-1 1,1 0-1,-1 0 0,1 1 0,1-1 1,-1 0-1,1-1 0,-1 1 0,2 0 0,-1-1 1,0 1-1,1-1 0,0 0 0,0 0 1,0-1-1,0 1 0,0-1 0,1 0 0,0 0 1,0 0-1,0-1 0,0 0 0,0 0 1,0 0-1,0 0 0,1-1 0,-1 0 0,0 0 1,1-1-1,-1 1 0,1-1 0,-1 0 1,1 0-1,-1-1 0,1 0 0,-1 0 0,1 0 1,-1-1-1,0 1 0,0-1 0,0-1 1,0 1-1,0-1 0,6-4 0,-4 2 4,-1 0 0,0 0 0,0 0 0,0-1 0,-1 0 0,1-1 0,-2 1 0,1-1-1,-1 0 1,0 0 0,0 0 0,-1 0 0,1-1 0,-2 0 0,1 1 0,-1-1 0,-1 0 0,1 0 0,-1 0 0,0-10 0,-3 16-3,-2 8-2,-2 10-2,3 2 8,0-1-1,1 1 1,2 0 0,-1 0 0,2 0-1,0 0 1,8 33 0,-8-48-4,0 0 0,0 0 0,0 0 0,0 0 0,0 0 0,1-1 0,0 1 0,-1 0 0,1-1 0,0 1 0,0-1 0,0 0 0,1 0 0,-1 0 0,1 0 0,-1 0 0,1 0 0,-1-1 1,1 1-1,6 2 0,-7-4-45,1 1 0,-1-1 0,1 0 1,-1 1-1,1-1 0,-1 0 0,1-1 1,-1 1-1,1 0 0,-1-1 0,1 1 1,-1-1-1,1 0 0,-1 0 1,0 0-1,1 0 0,-1 0 0,0 0 1,0-1-1,0 1 0,0-1 0,0 1 1,0-1-1,0 0 0,0 0 0,1-2 1,1-2-13,0 1 0,0-1 0,-1 0 1,0-1-1,0 1 0,0 0 0,-1-1 1,2-9-1,6-39-273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1.162"/>
    </inkml:context>
    <inkml:brush xml:id="br0">
      <inkml:brushProperty name="width" value="0.05" units="cm"/>
      <inkml:brushProperty name="height" value="0.05" units="cm"/>
    </inkml:brush>
  </inkml:definitions>
  <inkml:trace contextRef="#ctx0" brushRef="#br0">0 113 15731,'116'174'3927,"-83"-120"-2963,2-2-1,71 83 1,-102-131-876,0 0 1,1 0-1,-1 0 1,0-1-1,1 1 1,0-1-1,0 0 1,0-1-1,6 3 1,-9-4-52,0-1 0,-1 1 0,1-1 0,0 0 0,-1 0-1,1 0 1,0 0 0,0 0 0,-1 0 0,1 0 0,0 0 0,-1-1 0,1 1 0,0-1 0,-1 1 0,1-1-1,-1 0 1,1 0 0,-1 1 0,1-1 0,-1 0 0,1 0 0,-1 0 0,0-1 0,1 1 0,-1 0-1,0 0 1,0-1 0,0 1 0,0-1 0,0 1 0,1-3 0,3-7 110,-1 0 1,1-1-1,-2 1 0,0-1 0,0 0 1,-1 1-1,0-1 0,-1 0 1,-1-21-1,-2-7 278,-11-61 0,0 34-1466,-34-95-1,46 158 712,-4-13-552,5 17 834,0-1 1,0 1 0,0-1 0,0 1 0,-1 0 0,1-1 0,0 1 0,0-1 0,0 1 0,1-1 0,-1 1 0,0 0 0,0-1 0,0 1 0,0-1 0,0 1 0,0-1 0,1 1 0,-1 0 0,0-1 0,0 1 0,1 0 0,-1-1 0,0 1 0,0 0 0,1-1 0,-1 1 0,0 0 0,1-1 0,0 1 0,6-2-842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1.849"/>
    </inkml:context>
    <inkml:brush xml:id="br0">
      <inkml:brushProperty name="width" value="0.05" units="cm"/>
      <inkml:brushProperty name="height" value="0.05" units="cm"/>
    </inkml:brush>
  </inkml:definitions>
  <inkml:trace contextRef="#ctx0" brushRef="#br0">5 1 13187,'-1'5'388,"-1"0"1,2 1-1,-1-1 1,1 1-1,-1-1 1,2 1-1,-1-1 1,2 8-1,11 46 1315,-9-42-1201,16 51 401,2-1-1,3-2 1,49 95-1,-13-53-385,84 112 0,-36-70-1152,-104-141 360,-4-4 25,2-1-1,-1 1 0,0-1 0,0 0 0,1 0 0,0 0 0,0 0 0,3 3 0,-13-9-341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49:52.281"/>
    </inkml:context>
    <inkml:brush xml:id="br0">
      <inkml:brushProperty name="width" value="0.05" units="cm"/>
      <inkml:brushProperty name="height" value="0.05" units="cm"/>
    </inkml:brush>
  </inkml:definitions>
  <inkml:trace contextRef="#ctx0" brushRef="#br0">0 251 14499,'4'13'411,"0"-1"0,1 0 0,1 0-1,-1 0 1,2-1 0,0 1 0,0-2 0,1 1 0,0-1 0,1 0-1,0-1 1,1 0 0,13 10 0,11 5 514,1 0-1,69 32 1,-97-52-834,67 29 786,-66-30-739,0 0 0,0-1-1,1 0 1,-1-1 0,0 1-1,0-2 1,14 1 0,-19-2-78,1 0 1,-1 0 0,0 0 0,0 0-1,1 0 1,-1-1 0,0 1 0,0-1-1,0 0 1,-1 0 0,1 0-1,0 0 1,-1-1 0,0 1 0,1-1-1,-1 1 1,0-1 0,0 0 0,0 0-1,-1 0 1,1 0 0,-1 0-1,3-6 1,2-10 161,0 1-1,-1-1 1,2-21 0,-3 19-106,41-280-2152,-40 261 1786,2-14-278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1.054"/>
    </inkml:context>
    <inkml:brush xml:id="br0">
      <inkml:brushProperty name="width" value="0.05" units="cm"/>
      <inkml:brushProperty name="height" value="0.05" units="cm"/>
    </inkml:brush>
  </inkml:definitions>
  <inkml:trace contextRef="#ctx0" brushRef="#br0">19 24 16027,'-6'-9'1108,"-4"-5"662,7 14-734,4 10 201,5 27-282,2-1 0,2 0 0,14 37 1,-23-71-926,-1 0 0,1 0 1,0-1-1,0 1 1,0 0-1,0 0 0,0-1 1,0 1-1,0-1 0,0 1 1,0-1-1,1 1 1,-1-1-1,1 0 0,-1 0 1,1 0-1,-1 0 1,1 0-1,0 0 0,-1 0 1,4 1-1,-4-2-13,1-1 1,0 1-1,-1 0 0,1-1 0,0 1 1,0-1-1,-1 1 0,1-1 1,-1 0-1,1 0 0,-1 1 0,1-1 1,-1 0-1,1-1 0,-1 1 0,0 0 1,0 0-1,1 0 0,-1-1 1,0 1-1,0-1 0,0 1 0,1-3 1,26-43 233,-15 24-108,22-29-1,-34 50-139,0 0 1,1 1-1,-1-1 1,1 1-1,-1 0 1,1-1-1,-1 1 1,1 0-1,0 0 1,-1 0-1,1 0 1,0 0 0,0 0-1,0 0 1,0 1-1,0-1 1,2 0-1,-2 1-2,-1 1 0,0-1 0,0 0 0,1 0-1,-1 1 1,0-1 0,0 1 0,0-1 0,0 1 0,0 0 0,0-1 0,0 1-1,0 0 1,0 0 0,0-1 0,0 1 0,0 0 0,0 0 0,-1 0-1,1 0 1,0 0 0,-1 0 0,1 1 0,-1-1 0,1 0 0,-1 0-1,0 0 1,1 0 0,-1 2 0,19 83-14,-19-86 13,0 1 0,0 0 0,0 0 0,0-1 0,0 1 0,0 0 0,0 0 0,0-1 1,1 1-1,-1 0 0,0-1 0,1 1 0,-1 0 0,0-1 0,1 1 0,-1 0 0,1-1 0,-1 1 1,1-1-1,-1 1 0,1-1 0,-1 1 0,1-1 0,0 1 0,-1-1 0,1 1 0,-1-1 0,1 0 0,0 0 1,0 1-1,-1-1 0,1 0 0,0 0 0,0 0 0,-1 1 0,1-1 0,0 0 0,0 0 0,-1 0 1,1-1-1,0 1 0,0 0 0,-1 0 0,1 0 0,0 0 0,-1-1 0,1 1 0,0 0 0,-1-1 0,1 1 1,0 0-1,-1-1 0,1 1 0,0-2 0,6-2 1,-1-1 0,0-1 0,-1 1 0,6-8-1,-8 10 0,30-41 7,-25 33-8,0 0 1,0 0-1,1 1 1,1 0-1,18-15 1,-28 24 0,1 1-1,0 0 1,0-1 0,0 1-1,0-1 1,0 1 0,0 0-1,0 0 1,-1-1-1,1 1 1,0 0 0,0 0-1,0 0 1,0 0 0,0 0-1,0 0 1,0 0 0,0 1-1,0-1 1,0 0 0,0 1-1,0-1 1,-1 0-1,1 1 1,0-1 0,0 1-1,0-1 1,-1 1 0,1-1-1,0 1 1,0 0 0,-1-1-1,1 1 1,-1 0 0,1 0-1,0-1 1,-1 1-1,0 0 1,1 0 0,-1 0-1,1 0 1,-1 1 0,4 7-1,0 1 0,-1-1 0,3 14 1,-3-10-2,1 4-13,-4-13-70,1 0 0,-1 0 0,1 0 0,0 0 0,0 0 0,1 0 0,-1 0 0,1-1 0,3 5 0,-5-7 40,1-1 0,0 0 1,-1 0-1,1 0 1,0-1-1,-1 1 0,1 0 1,0 0-1,-1 0 1,1 0-1,-1-1 1,1 1-1,0 0 0,-1 0 1,1-1-1,-1 1 1,1-1-1,-1 1 0,1 0 1,-1-1-1,1 1 1,-1-1-1,1 1 1,-1-1-1,1 1 0,-1-1 1,0 0-1,0 1 1,1-1-1,-1-1 0,2 0-87,10-15-306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1.581"/>
    </inkml:context>
    <inkml:brush xml:id="br0">
      <inkml:brushProperty name="width" value="0.05" units="cm"/>
      <inkml:brushProperty name="height" value="0.05" units="cm"/>
    </inkml:brush>
  </inkml:definitions>
  <inkml:trace contextRef="#ctx0" brushRef="#br0">96 60 16436,'-1'-1'117,"-1"1"0,0-1 0,1 0 0,-1 1 0,1-1 0,-1 1 0,0-1 0,1 1 0,-1 0 0,0 0 0,0 0 0,1 0 0,-1 0 0,0 0 0,0 0 0,1 0 0,-1 1 0,0-1 0,1 1 0,-1-1 1,1 1-1,-1 0 0,0 0 0,1 0 0,-1-1 0,1 1 0,0 1 0,-1-1 0,1 0 0,0 0 0,0 0 0,0 1 0,0-1 0,0 0 0,0 1 0,0-1 0,-1 3 0,-3 6 52,1 1-1,0-1 0,0 1 0,-3 17 0,6-25-106,-3 14 183,0 0 1,2 1-1,0 0 1,0-1-1,3 31 0,-1-48-226,-1 1-1,1 0 1,0-1 0,0 1-1,0 0 1,1-1-1,-1 1 1,0 0-1,0-1 1,0 1-1,0-1 1,0 1 0,1 0-1,-1-1 1,0 1-1,1-1 1,-1 1-1,0 0 1,1-1 0,-1 1-1,1-1 1,-1 0-1,1 1 1,-1-1-1,1 1 1,-1-1-1,1 0 1,-1 1 0,1-1-1,0 0 1,-1 1-1,1-1 1,-1 0-1,1 0 1,0 0-1,-1 0 1,1 1 0,0-1-1,-1 0 1,1 0-1,0 0 1,-1 0-1,1-1 1,0 1 0,-1 0-1,1 0 1,-1 0-1,1 0 1,0-1-1,-1 1 1,1 0-1,-1-1 1,1 1 0,0-1-1,3-1 40,0-1 1,0 0-1,-1 0 0,1 0 0,-1-1 0,3-3 1,13-19 246,22-42 0,-26 41-131,32-42 0,-47 68-173,0 1 0,1-1-1,-1 0 1,0 1-1,0-1 1,1 1-1,-1 0 1,0-1 0,1 1-1,-1-1 1,1 1-1,-1-1 1,0 1-1,1 0 1,-1-1-1,1 1 1,-1 0 0,1 0-1,-1-1 1,1 1-1,0 0 1,-1 0-1,1 0 1,-1-1 0,1 1-1,-1 0 1,1 0-1,0 0 1,-1 0-1,1 0 1,-1 0-1,1 0 1,-1 1 0,1-1-1,0 0 1,-1 0-1,1 0 1,-1 0-1,1 1 1,-1-1 0,1 0-1,-1 1 1,1-1-1,-1 0 1,1 1-1,-1-1 1,0 0-1,1 1 1,-1-1 0,0 1-1,1-1 1,-1 1-1,0-1 1,1 1-1,-1 0 1,3 6 2,0 0 0,-1-1 1,3 15-1,-1-4-2,-4-16 2,1 0 0,-1 0 0,0 0 0,1 1 0,-1-1 0,1 0 0,-1 0 0,1 0 0,-1 0 0,1 0-1,0 0 1,0 0 0,-1 0 0,1 0 0,0 0 0,0 0 0,0 0 0,0-1 0,0 1 0,0 0 0,0-1 0,0 1 0,0-1 0,1 1 0,-1-1 0,0 1 0,3-1 0,-2 0 3,0-1 0,0 0 0,0 0 0,0 0 0,0 0 0,0 0 0,0 0 0,0 0 0,0-1 0,-1 1 0,1-1 0,0 1 0,-1-1 0,1 0 0,0-2 0,11-12 22,23-26 51,-33 39-78,1 0-1,-1 0 1,1 0 0,-1 0-1,1 0 1,0 1 0,0 0-1,8-4 1,-11 6-4,0 0 0,0-1 0,0 1 0,0 0 0,1 0 0,-1 0 0,0 0 0,0 0 0,0 0 0,0 0 0,0 0 0,1 0 1,-1 0-1,0 1 0,0-1 0,0 1 0,0-1 0,0 0 0,0 1 0,0 0 0,0-1 0,0 1 0,0 0 0,0-1 0,0 1 0,-1 0 0,2 1 0,1 3-10,0-1-1,0 1 1,-1 0-1,0 0 1,2 5-1,-3-7 1,0 0 0,0 0 0,0 0 0,1 0 0,-1 0 0,1-1-1,-1 1 1,1 0 0,4 4 0,-5-7-8,0 0 0,-1 0 0,1 0 0,-1 1 0,1-1 0,0 0 0,0 0 0,-1 0 0,1 0 0,0 0 0,-1 0 0,1 0 0,0 0 0,-1-1 0,1 1 0,0 0 0,-1 0 0,1 0 0,-1-1 0,1 1 0,0 0 0,-1-1 0,1 1 0,-1-1 0,1 1 0,-1 0 0,1-1 0,-1 1 0,1-1 0,-1 0 0,1 0 0,17-23-1342,-13 17 674,53-67-3467,-37 52 2920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1:22.611"/>
    </inkml:context>
    <inkml:brush xml:id="br0">
      <inkml:brushProperty name="width" value="0.05" units="cm"/>
      <inkml:brushProperty name="height" value="0.05" units="cm"/>
    </inkml:brush>
  </inkml:definitions>
  <inkml:trace contextRef="#ctx0" brushRef="#br0">71 147 14243,'0'4'4294,"11"-11"-2139,15-13-1048,-20 14-1009,-1-1-1,0 0 0,0 1 1,5-10-1,-9 14-60,-1 1 0,1-1 0,0 0 1,0 1-1,-1-1 0,1 0 0,-1 1 0,0-1 0,0 0 1,1 0-1,-1-3 0,-1 4-15,1 1 1,0-1 0,0 0-1,-1 1 1,1-1 0,0 0-1,-1 1 1,1-1 0,-1 0-1,1 1 1,-1-1 0,1 1-1,-1-1 1,1 1 0,-1-1-1,1 1 1,-1 0 0,0-1-1,1 1 1,-1 0 0,0-1-1,1 1 1,-1 0 0,0 0-1,1-1 1,-1 1 0,0 0-1,0 0 1,0 0 0,-3 0 23,1 0 1,0 1-1,-1-1 0,1 1 1,0-1-1,0 1 1,0 0-1,0 0 1,0 1-1,0-1 0,0 1 1,0-1-1,0 1 1,0 0-1,1 0 1,-1 0-1,1 0 0,0 1 1,-3 2-1,-3 4 36,0 1-1,0 0 1,-9 18 0,12-20-10,1 0 0,0 1 0,-4 16 0,6-22-46,2 1 0,-1 0 0,0-1-1,1 1 1,-1 0 0,1 0 0,0 0 0,1-1-1,-1 1 1,1 0 0,-1-1 0,3 6 0,-3-8-23,1 0-1,0 1 1,0-1 0,0 0 0,0 1 0,0-1-1,0 0 1,0 0 0,0 0 0,0 0-1,1 0 1,-1 0 0,0 0 0,1-1 0,-1 1-1,1 0 1,-1-1 0,1 1 0,-1-1 0,1 0-1,-1 1 1,1-1 0,-1 0 0,1 0 0,-1 0-1,1 0 1,0 0 0,-1 0 0,1 0 0,-1-1-1,1 1 1,-1-1 0,1 1 0,1-2 0,5 0-123,0-1 0,-1 0 1,1-1-1,-1 0 0,10-6 1,2-6-897,-1 0 0,0-1 0,-1-1 0,-2-1 0,20-28 0,3-3-121,-38 51 1170,0-1 0,0 0 0,0 1-1,1-1 1,-1 0 0,0 1 0,0-1 0,1 0-1,-1 0 1,0 1 0,1-1 0,-1 0-1,0 0 1,1 1 0,-1-1 0,0 0-1,1 0 1,-1 0 0,0 0 0,1 0-1,-1 0 1,1 0 0,-1 1 0,0-1-1,1 0 1,-1 0 0,1 0 0,-1-1 0,1 1-1,14 1 1047,-1-6-708,0-2-1,-1 0 1,14-9 0,-8 5 3065,-22 16-3265,0 1 1,0-1-1,1 1 1,0 0-1,0 0 1,0 0 0,-1 11-1,3-14-115,0 1-1,0-1 1,1 0-1,-1 1 1,1-1-1,0 1 1,0-1-1,0 0 1,0 1-1,0-1 1,1 0-1,-1 0 1,1 0-1,0 0 1,4 4-1,25 31 37,-2 1-1,-2 2 1,39 74-1,-60-101-87,0 0-1,-1 0 1,0 1-1,-1 0 1,-1 0-1,0 0 1,-1 0-1,-1 0 0,0 1 1,-1-1-1,-1 0 1,0 1-1,-1-1 1,-1 0-1,0 0 1,-6 16-1,8-27 6,-1 0 0,1 0 0,-1-1 0,0 1-1,0-1 1,0 1 0,0-1 0,-1 0 0,1 0-1,-1 0 1,0 0 0,0 0 0,0 0 0,-6 3-1,6-5 0,1 0 0,-1 0-1,0 0 1,0 0-1,0-1 1,0 1-1,0-1 1,0 1-1,0-1 1,0 0 0,0 0-1,0-1 1,0 1-1,0-1 1,0 1-1,1-1 1,-1 0 0,0 0-1,0 0 1,-3-2-1,0 0-4,1 0-1,-1-1 1,1 1 0,-1-1-1,1 0 1,0 0-1,1-1 1,-1 0 0,1 0-1,0 0 1,0 0-1,0 0 1,1-1-1,0 0 1,0 0 0,0 0-1,1 0 1,0 0-1,0 0 1,0 0 0,1-1-1,0 1 1,0-1-1,1 1 1,0-1 0,0 1-1,0-1 1,1 1-1,0-1 1,0 1 0,1-1-1,-1 1 1,2 0-1,3-10 1,11-12-262,0 0 0,2 1 1,45-48-1,15-22-816,-55 62 696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6.275"/>
    </inkml:context>
    <inkml:brush xml:id="br0">
      <inkml:brushProperty name="width" value="0.05" units="cm"/>
      <inkml:brushProperty name="height" value="0.05" units="cm"/>
    </inkml:brush>
  </inkml:definitions>
  <inkml:trace contextRef="#ctx0" brushRef="#br0">0 2934 14907,'3'-2'2066,"51"-60"-319,13-13-640,279-286 503,-165 167-1396,154-189-101,-49 53-87,33-36 3,-121 135-11,31-18 43,-39 44 44,-22 26 19,63-72-210,-192 206-1368,-44 49 1362,-1-1-1,0 1 1,1-1-1,-1-1 1,-10 5-1,-36 10-231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6.726"/>
    </inkml:context>
    <inkml:brush xml:id="br0">
      <inkml:brushProperty name="width" value="0.05" units="cm"/>
      <inkml:brushProperty name="height" value="0.05" units="cm"/>
    </inkml:brush>
  </inkml:definitions>
  <inkml:trace contextRef="#ctx0" brushRef="#br0">251 1 15987,'-3'6'171,"1"0"-1,-1 0 0,1 0 0,0 1 0,1-1 0,0 1 1,-1 10-1,-2 7 55,-9 30 89,-33 90-1,-34 46 686,11-30 301,64-148-1102,1 1-1,0 0 0,-4 19 1,8-30-164,-1 1 1,1-1 0,-1 0-1,1 1 1,0-1 0,0 0-1,0 1 1,1-1-1,-1 0 1,0 0 0,1 1-1,-1-1 1,1 0 0,0 0-1,0 0 1,0 1-1,0-1 1,0 0 0,0 0-1,1-1 1,-1 1 0,1 0-1,-1 0 1,1-1 0,0 1-1,-1-1 1,5 3-1,-1-2 28,0 0-1,0-1 0,0 1 0,0-1 0,0 0 0,0-1 0,0 1 0,7-1 1,46-5 298,-39 3-264,31-4 35,1-2-1,-1-3 0,-1-1 0,0-3 1,0-2-1,-2-2 0,0-2 0,81-50 1,-33 6-115,-5-3-26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7.613"/>
    </inkml:context>
    <inkml:brush xml:id="br0">
      <inkml:brushProperty name="width" value="0.05" units="cm"/>
      <inkml:brushProperty name="height" value="0.05" units="cm"/>
    </inkml:brush>
  </inkml:definitions>
  <inkml:trace contextRef="#ctx0" brushRef="#br0">32 0 19964,'1'6'146,"-1"-1"-1,1 1 0,-1-1 1,0 1-1,0 0 1,0-1-1,-1 1 0,0-1 1,0 0-1,0 1 1,-3 6-1,-2 12 141,1-2-143,-8 44 145,13-60-241,-1 1 0,1-1 0,0 1 0,0-1 0,1 1 0,0-1 0,3 12 0,-4-17-31,0 0 0,0 0 0,1 0-1,-1 0 1,1 0 0,-1 0 0,1-1-1,-1 1 1,1 0 0,-1 0 0,1 0-1,0-1 1,-1 1 0,1 0 0,0-1-1,0 1 1,0-1 0,-1 1 0,1-1 0,0 1-1,0-1 1,0 1 0,0-1 0,0 0-1,1 1 1,0-1 13,0 0 0,0-1 1,0 1-1,0 0 0,0 0 0,0-1 0,0 1 1,0-1-1,0 0 0,0 0 0,2-1 0,5-3 101,0-1-1,-1 0 0,14-13 1,66-74 950,-14 13-198,-71 78-840,-1 0 1,0-1 0,1 1 0,0 0-1,-1 1 1,1-1 0,0 0 0,0 1-1,5-3 1,-7 4-31,-1 0 0,1 0 0,-1 0 0,1 0 0,-1 0 0,1 0 1,0 0-1,-1 0 0,1 0 0,-1 0 0,1 0 0,-1 0 0,1 1 0,-1-1 0,1 0 0,-1 0 0,1 1 0,-1-1 0,1 0 0,-1 0 0,0 1 0,1 0 0,0 0 1,0 0 0,0 0 0,-1 0 0,1 0 0,-1 1 0,1-1 0,-1 0-1,1 0 1,-1 1 0,0-1 0,0 0 0,1 3 0,2 63 40,-3-67-78,0 0 0,0 1 0,0-1 0,0 0 0,0 0 0,0 0 0,0 0 0,0 0 0,0 0 0,0 0 0,0 0 0,0 0 0,0 1 0,0-1 0,0 0 0,0 0 0,0 0 0,0 0 0,0 0 0,1 0 0,-1 0 0,0 0 0,0 0 0,0 0 0,0 0 0,0 0 0,0 0 0,0 0 0,0 0 0,0 0 0,0 0 0,1 0 0,-1 0 0,0 0 0,0 0 0,0 0 0,0 0 0,0 0 0,0 0 0,0 0 0,0 0 0,1 0 0,-1 0 0,0 0 0,0 0 0,0 0 0,0 0 0,0 0 0,0 0 0,0 0 0,0 0 0,0 0 0,0 0 0,0 0 0,0 0 0,1 0 0,-1-1 0,0 1 0,0 0 0,0 0 0,0 0 0,0 0 0,0 0 0,0 0 0,0 0 0,0 0 0,0-1 0,8-7-24,-4 4-204,9-7-147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8.071"/>
    </inkml:context>
    <inkml:brush xml:id="br0">
      <inkml:brushProperty name="width" value="0.05" units="cm"/>
      <inkml:brushProperty name="height" value="0.05" units="cm"/>
    </inkml:brush>
  </inkml:definitions>
  <inkml:trace contextRef="#ctx0" brushRef="#br0">124 45 18476,'-5'1'278,"0"0"0,0 1-1,0-1 1,0 1 0,1 1 0,-1-1 0,0 1-1,1-1 1,0 1 0,0 0 0,0 1 0,0-1-1,0 1 1,1 0 0,-6 6 0,2-1-65,1 0 1,0 1-1,0 0 0,0 0 1,1 0-1,-3 12 1,7-20-205,0 0 0,0 1 0,1-1 0,-1 0 0,1 0 0,0 1 0,0-1 0,-1 0 1,1 1-1,1-1 0,-1 0 0,0 0 0,1 1 0,-1-1 0,1 0 0,-1 0 1,1 0-1,0 1 0,2 2 0,-2-4 0,1 0 0,-1 1 0,0-1 0,1 0 0,-1 0 0,1 0 0,-1-1-1,1 1 1,-1 0 0,1-1 0,0 1 0,-1-1 0,1 1 0,0-1 0,0 0 0,-1 1 0,1-1 0,0 0 0,0 0 0,-1-1 0,1 1 0,0 0 0,-1 0 0,1-1 0,0 1 0,3-2 0,3-1 24,1 0 1,-1-1-1,0 0 1,0-1-1,0 1 1,-1-1-1,9-7 1,4-7 134,19-20 0,-26 23-5,2 2-1,0 0 1,16-12 0,-30 25-154,-1 1 0,0 0 1,0 0-1,1-1 1,-1 1-1,0 0 0,1 0 1,-1 0-1,0-1 1,1 1-1,-1 0 0,0 0 1,1 0-1,-1 0 1,0 0-1,1 0 0,-1 0 1,1 0-1,-1 0 1,0 0-1,1 0 0,-1 0 1,0 0-1,1 0 1,-1 0-1,0 0 0,1 0 1,-1 0-1,0 0 1,1 1-1,-1-1 0,0 0 1,1 0-1,-1 0 1,0 1-1,1-1 0,-1 0 1,0 0-1,0 1 1,1-1-1,-1 0 0,0 0 1,0 1-1,0-1 1,1 0-1,-1 1 0,0 0 1,5 23 172,-5-21-173,0-1-1,0 0 0,1 0 1,-1 0-1,1 0 1,-1 1-1,1-1 0,-1 0 1,1 0-1,0 0 1,0 0-1,2 2 0,-2-3-5,0-1-1,0 1 0,0-1 0,0 0 1,-1 1-1,1-1 0,0 0 1,0 0-1,0 0 0,0 0 0,0 0 1,0 0-1,0 0 0,0 0 0,0 0 1,0 0-1,0 0 0,0-1 0,0 1 1,0 0-1,1-1 0,21-13 15,-14 8-12,115-59 24,-110 59-25,1 0-1,0 1 0,0 0 1,0 1-1,1 1 0,27-2 0,-41 5 13,1 0-1,0 0 0,0 0 0,0 0 0,0 0 0,-1 1 0,1-1 0,0 1 0,0 0 0,-1 0 0,1 0 0,0 0 1,-1 1-1,1-1 0,-1 1 0,0-1 0,1 1 0,-1 0 0,0 0 0,0 0 0,0 0 0,0 0 0,0 0 0,2 5 1,-3-4 7,0 1 1,0-1 0,0 0 0,0 1-1,0-1 1,-1 1 0,1-1 0,-1 1-1,0-1 1,0 1 0,-1-1 0,1 1-1,-1-1 1,1 0 0,-1 1 0,0-1-1,-1 0 1,1 1 0,-3 3 0,0 2 315,4-8-425,0-1-1,0 1 1,0-1-1,0 1 1,-1-1-1,1 1 1,0-1 0,-1 1-1,1-1 1,0 1-1,-1-1 1,1 1-1,-1-1 1,1 1-1,-1-1 1,1 0-1,-1 1 1,1-1 0,-1 0-1,1 1 1,-1-1-1,1 0 1,-1 0-1,-1 1 1,-8 2-340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8.077"/>
    </inkml:context>
    <inkml:brush xml:id="br0">
      <inkml:brushProperty name="width" value="0.05" units="cm"/>
      <inkml:brushProperty name="height" value="0.05" units="cm"/>
    </inkml:brush>
  </inkml:definitions>
  <inkml:trace contextRef="#ctx0" brushRef="#br0">13 0 18700,'-9'17'1856,"5"4"-1247,4-1-273,4-1 984,5-2-720,4 1-1104,3-4 680,1-5-360,-1 0-112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19.611"/>
    </inkml:context>
    <inkml:brush xml:id="br0">
      <inkml:brushProperty name="width" value="0.05" units="cm"/>
      <inkml:brushProperty name="height" value="0.05" units="cm"/>
    </inkml:brush>
  </inkml:definitions>
  <inkml:trace contextRef="#ctx0" brushRef="#br0">210 139 14763,'-14'-2'1073,"-1"1"0,1 0 0,-1 1 0,-21 3 0,31-2-893,0 0 0,1 0-1,-1 1 1,0 0 0,1 0-1,0 0 1,-1 0 0,1 1-1,0 0 1,0 0 0,0 0-1,1 0 1,-1 0 0,1 1-1,0 0 1,0 0 0,-3 4-1,0 2-52,1 0 0,0-1 0,0 1 0,1 1 0,1-1-1,0 1 1,0-1 0,1 1 0,0 0 0,1 0 0,0 0 0,1 0-1,0 0 1,1 0 0,0 0 0,4 15 0,-4-24-108,-1 0 0,1 0 0,0 0 1,0 0-1,0-1 0,1 1 0,-1 0 0,0-1 0,0 1 1,1-1-1,-1 0 0,1 1 0,0-1 0,-1 0 0,1 0 1,0 0-1,0 0 0,0 0 0,-1 0 0,1 0 1,0-1-1,0 1 0,0-1 0,0 0 0,0 1 0,0-1 1,0 0-1,1 0 0,2 0 0,3-1 36,0 0 0,0-1 0,0 1-1,-1-1 1,1-1 0,11-4 0,1-4 56,0 0 1,-1-1 0,0 0 0,0-2 0,30-29-1,-27 20 33,0-1 1,-2-1-1,28-42 0,-41 54-98,-1 0 1,0 1 0,-1-2-1,4-14 1,-8 83 41,-1-49-88,-1 17 0,4 29 0,-3-47 0,1 1 0,0-1 0,0 1 0,0-1 0,1 0 1,0 0-1,0 1 0,0-1 0,1 0 0,0-1 0,3 6 0,-5-9 1,0 0-1,0 0 0,-1 0 1,1 0-1,0 0 1,0 0-1,0 0 0,1-1 1,-1 1-1,0 0 0,0-1 1,0 1-1,0-1 0,1 1 1,-1-1-1,0 0 1,1 1-1,-1-1 0,0 0 1,0 0-1,1 0 0,-1 0 1,0 0-1,2 0 0,0-1 2,-1 0-1,1 0 0,-1 0 0,1 0 0,-1-1 0,0 1 0,0-1 0,0 1 0,0-1 0,0 0 0,3-3 0,3-5 2,1-1-1,-2 0 1,11-20 0,-18 30-4,34-85 16,-28 134-15,-5-37-2,0 0-1,1 0 1,0 0-1,6 18 1,-8-27 6,1 0 0,0 0 0,0-1 0,0 1 0,0 0 0,0-1 1,0 1-1,0-1 0,0 1 0,1-1 0,-1 0 0,0 1 0,1-1 0,-1 0 0,3 1 0,-2-1 6,-1-1 0,1 0 0,-1 1 0,1-1 0,-1 0 0,1 0 0,-1 0 0,1 0 0,-1 0 0,1-1 0,-1 1 0,1 0 0,-1-1 0,1 1 0,-1-1 0,0 0 0,1 1 0,-1-1 0,0 0 0,1 0 0,-1 1 0,2-3 0,4-3-7,-1 0-1,1-1 1,-1 0 0,-1 0 0,1 0-1,-1 0 1,-1-1 0,1 0 0,-1 0 0,-1 0-1,1 0 1,-1-1 0,-1 0 0,0 1-1,0-1 1,0 0 0,-1 0 0,-1 0 0,0 0-1,0 0 1,0 0 0,-1 0 0,-4-14-1,-5 6-1266,8 15 1059,1 1-1,0-1 1,0 1 0,0-1-1,0 0 1,0 1-1,0-1 1,0 0 0,0 0-1,0-3 1,-1-8-606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0.387"/>
    </inkml:context>
    <inkml:brush xml:id="br0">
      <inkml:brushProperty name="width" value="0.05" units="cm"/>
      <inkml:brushProperty name="height" value="0.05" units="cm"/>
    </inkml:brush>
  </inkml:definitions>
  <inkml:trace contextRef="#ctx0" brushRef="#br0">64 105 16892,'0'-2'201,"0"0"0,-1 1 1,0-1-1,1 0 1,-1 1-1,0-1 0,0 1 1,0-1-1,0 1 1,0-1-1,0 1 1,-2-2-1,2 3-131,1 0 0,0 0 0,-1-1 0,1 1 0,-1 0 0,1 0 0,0 0 0,-1 0 0,1 0 0,-1 0-1,1 0 1,-1 0 0,1 0 0,0 0 0,-1 0 0,1 0 0,-1 0 0,1 0 0,-1 0 0,1 0 0,0 1 0,-1-1 0,1 0 0,0 0 0,-1 0 0,1 1 0,-1-1 0,1 0 0,0 0 0,-1 1 0,-1 3 153,-1-1 0,1 0 1,0 1-1,0-1 0,0 1 1,1-1-1,0 1 0,-1 0 0,0 5 1,-4 21 243,-6 58 0,11-77-436,0 1 1,2-1 0,-1 0 0,1 0 0,1 1 0,0-1 0,1 0 0,5 16 0,-7-26-12,-1 1-1,1-1 0,0 1 0,-1-1 1,1 1-1,0-1 0,0 0 1,0 1-1,0-1 0,0 0 0,0 1 1,0-1-1,0 0 0,1 0 1,-1 0-1,0 0 0,1 0 0,-1-1 1,1 1-1,-1 0 0,1-1 1,-1 1-1,1-1 0,0 1 0,1-1 1,0 0 14,0 0 0,-1-1 1,1 1-1,0-1 0,-1 0 1,1 0-1,-1 0 1,1 0-1,-1-1 0,0 1 1,1 0-1,-1-1 0,4-3 1,5-6 113,-1 0 1,0 0 0,0-1-1,10-17 1,-7 7 124,21-45 0,-29 57-222,-1-1 0,-1 0 0,0 0-1,0 0 1,-1 0 0,2-20 0,-7 20 29,-2 12-16,-4 14-14,6-7-47,1 0 0,0 0 0,0 0 0,1 0 0,0 0 0,1 1 0,0-1 0,0 0 0,0 0 0,1 1 0,1-1 0,-1 0 0,1 0 0,1 0 0,-1 0 0,2-1 0,-1 1 0,1-1 0,0 1 0,5 7 0,-5-10 5,1 1 1,-1-1-1,1 0 1,-1 0-1,2-1 1,-1 0-1,0 1 0,1-1 1,0-1-1,0 1 1,0-1-1,0-1 1,0 1-1,1-1 0,-1 0 1,1 0-1,-1 0 1,1-1-1,0 0 1,0-1-1,0 0 0,-1 0 1,1 0-1,11-2 1,-7-1 27,0 0 0,0 0 0,-1-1 0,1-1 0,-1 0 0,0 0 0,0-1 0,-1 0 0,1-1 0,-1 0 0,-1 0 0,1-1 0,-1 0 0,-1 0 0,8-12 0,-7 10 20,-2 0 1,1-1-1,-2 0 0,1 0 0,-1 0 1,-1 0-1,0-1 0,-1 0 1,0 1-1,-1-1 0,0-1 0,-1 1 1,0-23-1,-1 32-38,-1-1 0,1 0 0,-1 1 0,0-1 0,0 1 0,-1-1 0,1 1 0,0-1 0,-1 1 0,0 0 0,0 0 0,0 0 0,0 0 0,-1 0 0,1 0 0,-1 1 0,1-1 0,-4-1 0,4 2-12,0 1-1,1 1 0,-1-1 0,0 0 0,0 0 1,1 1-1,-1-1 0,0 1 0,0-1 1,0 1-1,0 0 0,0 0 0,0 0 1,0 0-1,0 0 0,0 0 0,0 0 0,0 1 1,0-1-1,1 1 0,-1-1 0,0 1 1,0 0-1,0 0 0,1 0 0,-1 0 1,0 0-1,1 0 0,-1 0 0,1 0 0,-1 1 1,1-1-1,0 1 0,-2 2 0,2-4-12,0 1 0,1-1 0,-1 1 0,0 0-1,1-1 1,-1 1 0,1 0 0,-1 0 0,1-1-1,-1 1 1,1 0 0,0 0 0,-1 0 0,1-1-1,0 1 1,0 0 0,0 0 0,-1 0 0,1 0-1,0 0 1,0-1 0,0 1 0,0 0 0,1 0-1,-1 0 1,0 0 0,0 0 0,0 0 0,1-1-1,-1 1 1,0 0 0,1 0 0,-1 0 0,1-1-1,-1 1 1,1 0 0,-1-1 0,1 1 0,-1 0-1,1-1 1,0 1 0,-1 0 0,1-1 0,0 1-1,0-1 1,0 0 0,-1 1 0,2 0 0,2 0-267,0 1 0,-1-1 1,1 0-1,0 0 1,0-1-1,0 1 1,-1-1-1,1 1 1,0-1-1,5-1 0,27-6-991,-18 1 411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0.863"/>
    </inkml:context>
    <inkml:brush xml:id="br0">
      <inkml:brushProperty name="width" value="0.05" units="cm"/>
      <inkml:brushProperty name="height" value="0.05" units="cm"/>
    </inkml:brush>
  </inkml:definitions>
  <inkml:trace contextRef="#ctx0" brushRef="#br0">0 1 22037,'3'6'1776,"-3"15"-1304,0 10-232,0 7 728,0 6-295,2 8-377,2 2-72,1-2-152,3 0-80,-1-12-168,-1-5-104,1-12-385,-1-6-351,-6-25-1272,0-21 1560,-3-6-185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1.436"/>
    </inkml:context>
    <inkml:brush xml:id="br0">
      <inkml:brushProperty name="width" value="0.05" units="cm"/>
      <inkml:brushProperty name="height" value="0.05" units="cm"/>
    </inkml:brush>
  </inkml:definitions>
  <inkml:trace contextRef="#ctx0" brushRef="#br0">5 62 16219,'-2'97'3385,"0"-44"-1735,2-1 0,12 96-1,-3-98-1208,3-1-1,1 0 1,22 51-1,-33-95-411,0 1 1,1-1-1,0 0 1,0 0-1,0 0 1,6 6-1,-8-10-21,-1-1-1,1 1 0,0-1 1,-1 1-1,1-1 1,-1 0-1,1 1 1,0-1-1,-1 0 0,1 1 1,0-1-1,-1 0 1,1 0-1,0 0 0,-1 1 1,1-1-1,0 0 1,-1 0-1,1 0 0,0 0 1,0 0-1,-1 0 1,2-1-1,0 0 5,-1 1 0,0-1 0,1 0-1,-1 0 1,0 0 0,0-1 0,0 1 0,0 0 0,0 0-1,0-1 1,0 1 0,0 0 0,-1-1 0,1 1 0,1-3-1,20-51 255,17-69-1,15-40-169,-43 137-248,-2 0-1,0-1 1,7-44 0,-14 55 137,0 1 1,-1-1-1,-1 0 1,0 0-1,-2 0 1,0 1-1,-6-25 1,8 39 18,-1 0 0,1 0 0,-1 0 1,0 0-1,0 1 0,0-1 1,0 0-1,0 1 0,0-1 0,0 0 1,0 1-1,-1 0 0,1-1 0,-1 1 1,1 0-1,-3-2 0,3 3-3,0-1-1,0 1 1,0 0-1,0-1 1,0 1-1,0 0 1,-1 0-1,1 0 1,0 0-1,0 0 1,0 0-1,0 0 1,0 1-1,0-1 1,0 0-1,0 1 1,0-1-1,0 0 1,0 1-1,0-1 1,0 1-1,0 0 1,1-1-1,-1 1 1,0 0-1,0-1 1,0 1 0,1 0-1,-1 0 1,0 0-1,1-1 1,-2 3-1,-5 8 7,1 0 0,0 0 0,0 1 0,1-1 0,1 1 1,-4 15-1,-13 76 64,21-100-68,-5 28 41,-1 54 1,5-78-37,1 0-1,1 0 1,-1 0-1,1 1 0,0-1 1,1 0-1,0 0 1,0 0-1,1-1 1,-1 1-1,1 0 1,1-1-1,6 10 0,-8-13-3,1-1 0,0 0-1,-1 0 1,1 0-1,0 0 1,0 0 0,0-1-1,0 1 1,0-1-1,0 0 1,1 0 0,-1 0-1,0 0 1,1-1-1,-1 1 1,0-1-1,1 0 1,-1 0 0,0 0-1,1 0 1,-1-1-1,6-1 1,7-2 9,0 0 0,0-1-1,20-11 1,-20 9-4,-4 2 6,-4 1-14,0 0 1,0 1-1,0 0 0,0 1 1,10-2-1,-17 4 6,1-1 0,-1 1 0,0 0 0,1 0 0,-1 0 0,0 0-1,1 0 1,-1 1 0,0-1 0,0 0 0,1 1 0,-1-1 0,0 1 0,0-1 0,1 1-1,-1-1 1,0 1 0,0 0 0,0 0 0,0-1 0,0 1 0,0 0 0,0 0 0,0 0 0,0 0-1,-1 0 1,1 0 0,0 1 0,-1-1 0,1 0 0,0 0 0,-1 0 0,0 1 0,1-1-1,-1 0 1,0 1 0,1-1 0,-1 0 0,0 3 0,0 5 121,0 1 1,-1 0-1,0 0 1,-1-1-1,1 1 1,-2-1-1,-5 16 0,4-14-198,1 0-1,0 0 1,0 1-1,-1 22 1,-4-37-4114,0-3 3196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1.822"/>
    </inkml:context>
    <inkml:brush xml:id="br0">
      <inkml:brushProperty name="width" value="0.05" units="cm"/>
      <inkml:brushProperty name="height" value="0.05" units="cm"/>
    </inkml:brush>
  </inkml:definitions>
  <inkml:trace contextRef="#ctx0" brushRef="#br0">15 63 17356,'-13'-17'1784,"11"3"-1144,7 1-448,7 2 905,5 6-289,0 2-312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2.397"/>
    </inkml:context>
    <inkml:brush xml:id="br0">
      <inkml:brushProperty name="width" value="0.05" units="cm"/>
      <inkml:brushProperty name="height" value="0.05" units="cm"/>
    </inkml:brush>
  </inkml:definitions>
  <inkml:trace contextRef="#ctx0" brushRef="#br0">5 0 17324,'-1'2'244,"0"0"1,1-1-1,-1 1 0,1 0 1,-1 0-1,1-1 1,0 1-1,0 0 1,0 0-1,0 0 1,0-1-1,0 1 0,1 3 1,-1-3-17,4 48 1923,2 0 0,16 62 0,-20-107-2072,-1 0 0,1 0 1,-1 0-1,1 0 0,1 0 0,-1-1 0,5 7 0,-6-10-63,0 0-1,0 1 1,1-1-1,-1 0 1,0 0 0,1 0-1,-1 0 1,0-1-1,1 1 1,-1 0 0,1-1-1,0 1 1,-1-1-1,1 1 1,-1-1 0,1 0-1,0 1 1,-1-1-1,1 0 1,0 0 0,-1 0-1,1 0 1,0-1-1,-1 1 1,1 0 0,-1-1-1,3 0 1,4-2 16,1-1-1,-1 0 1,0-1 0,0 1 0,0-1 0,12-12-1,41-41 81,-58 55-105,17-18 33,28-27 17,-43 43-54,0 1 0,1 0 0,-1 0 0,1 1 0,0-1-1,0 1 1,8-3 0,-13 6-2,0 0-1,1-1 0,-1 1 1,0 0-1,0 0 1,0 0-1,0 0 0,0 0 1,0 0-1,1 0 1,-1 1-1,0-1 0,0 0 1,0 1-1,0-1 1,0 0-1,0 1 1,0 0-1,0-1 0,0 1 1,0-1-1,0 1 1,0 0-1,-1 0 0,1-1 1,0 1-1,0 0 1,-1 0-1,1 0 0,0 0 1,-1 0-1,1 0 1,-1 0-1,0 0 0,1 0 1,-1 0-1,1 2 1,1 5 0,0 1 0,0-1 0,0 17 1,-1-15 3,0-5-3,-1 1 3,1 0 1,0 0-1,0 0 0,1 0 1,2 9-1,-3-14-3,-1-1 0,0 1 0,1 0 0,-1 0 0,1 0 0,-1-1 0,1 1-1,0 0 1,-1-1 0,1 1 0,0 0 0,-1-1 0,1 1 0,0-1 0,0 1 0,0-1 0,-1 0 0,1 1 0,0-1 0,0 0 0,0 1 0,0-1-1,0 0 1,0 0 0,-1 0 0,1 0 0,0 0 0,0 0 0,0 0 0,0 0 0,0 0 0,0 0 0,0-1 0,0 1 0,-1 0 0,1 0 0,0-1-1,0 1 1,0-1 0,0 1 0,-1-1 0,1 1 0,0-1 0,-1 1 0,1-1 0,1-1 0,11-9 21,0-1 1,-1 0-1,0-1 1,20-28 0,-22 27-15,1 0 1,0 1 0,1 1-1,0-1 1,20-14 0,-32 26-11,1 1 0,0-1 0,0 0 0,0 1 0,0-1 0,0 1 0,0-1 0,0 1 1,0-1-1,0 1 0,0 0 0,0-1 0,0 1 0,0 0 0,0 0 0,0 0 0,1 0 0,-1 0 0,0 0 0,0 0 0,0 0 0,0 1 1,0-1-1,0 0 0,0 1 0,2 0 0,-2 0 0,0 0 0,0 0 0,0 1 0,0-1 0,0 1 1,0-1-1,0 0 0,0 1 0,0 0 0,-1-1 0,1 1 0,-1-1 0,1 1 1,-1 0-1,0-1 0,1 4 0,-2 31-16,1-29-175,-1-1 0,1 1 0,0 0 0,1 0-1,2 12 1,-3-19 130,0 0 0,1 0 0,-1 0 0,0 0-1,0 0 1,1 1 0,-1-1 0,0 0 0,0 0 0,1 0-1,-1 0 1,0 0 0,0 0 0,1 0 0,-1 0 0,0 0-1,1 0 1,-1 0 0,0 0 0,0 0 0,1 0-1,-1 0 1,0 0 0,0-1 0,1 1 0,-1 0 0,0 0-1,0 0 1,1 0 0,-1 0 0,0-1 0,0 1 0,1 0-1,-1 0 1,0 0 0,0-1 0,0 1 0,0 0-1,0 0 1,1-1 0,-1 1 0,10-11-993,22-31-581,-10 15 588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3.251"/>
    </inkml:context>
    <inkml:brush xml:id="br0">
      <inkml:brushProperty name="width" value="0.05" units="cm"/>
      <inkml:brushProperty name="height" value="0.05" units="cm"/>
    </inkml:brush>
  </inkml:definitions>
  <inkml:trace contextRef="#ctx0" brushRef="#br0">110 146 19948,'-3'0'172,"1"0"0,-1 0 0,0 1 0,1-1-1,-1 1 1,1-1 0,-1 1 0,0 0 0,1 0 0,0 0 0,-1 0-1,1 0 1,0 0 0,-1 1 0,1-1 0,0 1 0,0 0-1,0 0 1,1-1 0,-4 5 0,-2 3 290,1-1 1,0 1-1,-9 17 1,11-17-351,0 0 0,1 0 1,0 1-1,0 0 0,1-1 0,0 1 1,1 0-1,0 0 0,1 0 1,1 16-1,-1-22-97,0 0-1,1-1 1,-1 1 0,1-1-1,0 1 1,0 0 0,0-1-1,1 0 1,-1 1 0,1-1-1,0 0 1,0 0 0,0 0-1,0 0 1,0 0 0,1 0-1,-1 0 1,1-1-1,0 1 1,0-1 0,0 0-1,0 0 1,0 0 0,0 0-1,0-1 1,1 1 0,-1-1-1,1 0 1,-1 0 0,1 0-1,5 0 1,-5 0 5,1-1-1,-1 0 1,1 0-1,0-1 1,-1 1-1,1-1 1,-1 0 0,1 0-1,-1-1 1,1 0-1,-1 1 1,7-5-1,-4 1 21,-1 1-1,0-1 0,0 0 1,0 0-1,0-1 1,9-12-1,-6 4 32,0 0 1,-1-1-1,0 1 0,-1-2 1,-1 1-1,7-24 1,-11 33-45,-1 3-9,0 0 1,0-1-1,-1 1 0,1 0 1,-1 0-1,1 0 0,-1-1 1,0 1-1,0 0 1,-1-6-1,0 9-14,1 1 0,0-1 1,-1 0-1,1 1 0,0-1 0,-1 1 0,1-1 0,0 0 1,-1 1-1,1-1 0,0 1 0,0-1 0,-1 1 0,1-1 0,0 1 1,0-1-1,0 1 0,0-1 0,0 1 0,0-1 0,0 1 1,0 0-1,0-1 0,0 1 0,0-1 0,0 1 0,0-1 1,0 1-1,1-1 0,-1 1 0,0-1 0,1 1 0,0 0-7,-1 0 0,1 0 0,0 0 0,0 0 0,0-1-1,0 1 1,1 0 0,-1-1 0,0 1 0,0 0-1,0-1 1,0 0 0,1 1 0,-1-1 0,0 0-1,0 1 1,1-1 0,-1 0 0,0 0 0,1 0 0,-1 0-1,0 0 1,0-1 0,1 1 0,1-1 0,34-11-201,-29 9 133,24-10-198,-16 6 63,0 1 1,0 0-1,0 1 0,1 1 1,20-3-1,-22 7 184,-13 1 37,0-1 0,-1 0-1,1 0 1,0 0 0,0 0-1,-1-1 1,1 1 0,0 0-1,-1-1 1,1 1 0,0-1 0,-1 0-1,1 1 1,-1-1 0,3-2-1,89-66-306,-92 69 282,0-1-1,0 0 0,0 1 0,0-1 1,-1 1-1,1-1 0,0 1 0,0 0 1,0 0-1,0-1 0,1 1 1,-1 0-1,0 0 0,0 0 0,0 0 1,0 0-1,0 0 0,0 0 0,0 0 1,0 1-1,0-1 0,0 0 0,0 0 1,0 1-1,0-1 0,0 1 1,0-1-1,1 2 0,1 1 3,0 0 0,0 0-1,0 1 1,-1-1 0,0 1 0,3 3 0,-3-3 31,0 0-1,1 0 1,-1 0 0,1-1 0,4 5-1,-3-6 2,0 1 0,0-1 0,0 0 0,0 0 0,0-1 0,1 1 0,-1-1 0,0 0 0,1 0 0,-1 0 0,1-1 0,-1 1 0,1-1 0,-1 0 0,1-1 0,0 1 0,6-2 0,8-2 63,0-1 0,29-11 0,-48 15-86,36-14 47,0-3-1,39-26 1,-16 10-118,-58 33 72,19-8-81,-13 9 26,-9 10 39,-5 5 47,-1 0 94,2 0 0,-9 26 0,14-35-89,0-1 0,0 1 0,0 0 0,1 0 0,0 0 0,0 0 0,0 0 0,1 0 0,0 0 0,0-1 0,2 8 0,6 10 44,1-1 1,1 0 0,21 32-1,-20-37-97,-2 1 0,0 0 0,0 0 0,-2 1 0,12 39 0,-18-46 14,1-1 1,-2 0 0,0 0-1,0 1 1,-1-1 0,0 1-1,-1-1 1,0 0 0,-1 0-1,0 1 1,-1-1 0,0 0-1,-1-1 1,0 1 0,-8 14-1,11-24 16,1 0 0,0 0 0,-1 0 0,1 0 0,-1 0-1,0 0 1,1 0 0,-1-1 0,0 1 0,0 0 0,1 0-1,-1-1 1,0 1 0,0 0 0,0-1 0,0 1 0,0-1 0,0 1-1,0-1 1,0 1 0,0-1 0,0 0 0,0 1 0,0-1-1,0 0 1,0 0 0,0 0 0,0 0 0,-1 0 0,1 0-1,0 0 1,0 0 0,-2-1 0,2 0 11,-1 0 1,1 0-1,0-1 0,-1 1 1,1-1-1,0 1 1,0-1-1,0 1 0,0-1 1,0 0-1,0 1 0,0-1 1,0 0-1,1 0 0,-1 1 1,1-1-1,0 0 1,-1-3-1,-1-16 62,0-1 1,1 0-1,2 0 1,0 0-1,1 1 0,2-1 1,0 0-1,8-25 1,-1 16-519,0 1 0,2 0 1,1 1-1,34-52 1,0 20-408,-29 36 283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8.866"/>
    </inkml:context>
    <inkml:brush xml:id="br0">
      <inkml:brushProperty name="width" value="0.05" units="cm"/>
      <inkml:brushProperty name="height" value="0.05" units="cm"/>
    </inkml:brush>
  </inkml:definitions>
  <inkml:trace contextRef="#ctx0" brushRef="#br0">0 23 16107,'0'-6'817,"0"-8"220,0 12-180,1 6 508,2 51-530,3-1 1,15 61-1,-20-113-815,-1 1-1,1-1 1,-1 0 0,1 0 0,0 1 0,0-1 0,0 0-1,0 0 1,0 0 0,1 0 0,-1-1 0,1 1 0,-1 0-1,1 0 1,-1-1 0,1 1 0,2 1 0,-2-3-1,0 1 0,0-1-1,-1 1 1,1-1 0,0 0 0,-1 0 0,1 0 0,0 0 0,0 0 0,-1-1 0,1 1 0,0 0 0,-1-1 0,1 1-1,0-1 1,-1 0 0,1 1 0,-1-1 0,1 0 0,-1 0 0,1 0 0,-1 0 0,2-2 0,23-18 216,-1-2 1,38-45-1,-47 48-160,1 0 0,1 2 1,1 0-1,1 1 0,35-23 0,-54 39-71,1 0-1,-1 0 1,1 0-1,0 0 1,0 0-1,-1 0 1,1 1-1,0-1 1,0 0-1,0 1 1,0 0 0,0-1-1,0 1 1,0 0-1,0 0 1,0 0-1,0 0 1,-1 1-1,1-1 1,0 0-1,0 1 1,0 0-1,0-1 1,0 1-1,-1 0 1,1 0-1,0 0 1,0 0-1,-1 0 1,1 0-1,-1 0 1,1 1-1,-1-1 1,0 0-1,1 1 1,-1-1-1,0 1 1,0 0 0,0-1-1,0 1 1,1 2-1,2 8 15,1-1 0,-1 1 0,-1 0 0,0 1 0,1 13 1,-3-17-13,8 48 98,-9-57-112,1 0-1,-1 0 1,0 0 0,0 0-1,0 0 1,0 0 0,0 0-1,0 0 1,0-1 0,0 1-1,0 0 1,0 0-1,0 0 1,0 0 0,0 0-1,0 0 1,0 0 0,0 0-1,0 0 1,0 0 0,0 0-1,0 0 1,0 0 0,0 0-1,0 0 1,1 0 0,-1 0-1,0 0 1,0 0-1,0 0 1,0 0 0,0 0-1,0 0 1,0 0 0,0 0-1,0 0 1,0 0 0,0 0-1,0 0 1,0 0 0,0 0-1,1 0 1,-1 0 0,0 0-1,0 0 1,0 0 0,0 0-1,0 0 1,0 0-1,0 0 1,0 0 0,0 0-1,0 0 1,0 0 0,0 0-1,0 1 1,0-1 0,0 0-1,0 0 1,0 0 0,0 0-1,5-10-471,2-12 471,-6 17-27,0-1 0,1 1 0,0 0 0,0 0 0,4-6 0,6-5-240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29.581"/>
    </inkml:context>
    <inkml:brush xml:id="br0">
      <inkml:brushProperty name="width" value="0.05" units="cm"/>
      <inkml:brushProperty name="height" value="0.05" units="cm"/>
    </inkml:brush>
  </inkml:definitions>
  <inkml:trace contextRef="#ctx0" brushRef="#br0">48 389 16788,'-1'-1'110,"1"0"0,0 0 1,-1 1-1,1-1 1,0 0-1,-1 0 0,1 1 1,-1-1-1,1 0 1,-1 1-1,0-1 0,1 0 1,-1 1-1,0-1 1,1 1-1,-1-1 0,0 1 1,0 0-1,1-1 1,-1 1-1,-1-1 0,2 1-35,-1 0-1,0 1 1,1-1-1,-1 0 1,1 0-1,-1 0 1,1 1 0,-1-1-1,0 0 1,1 1-1,-1-1 1,1 0-1,-1 1 1,1-1-1,0 1 1,-1-1-1,1 1 1,-1-1-1,1 1 1,0-1-1,-1 1 1,-2 4 137,1 0 1,0 0 0,0 0-1,1 0 1,-2 7-1,0 3-160,0-1-1,1 1 0,1 0 0,1 0 0,0 0 1,1 0-1,1 0 0,0-1 0,5 18 1,-7-29-43,1-1 0,0 0 0,0 0 0,0 0 0,0 0 1,0-1-1,0 1 0,0 0 0,0 0 0,1-1 1,-1 1-1,1 0 0,0-1 0,1 2 0,-2-3 7,0 1 0,0-1 0,1 1 0,-1-1-1,0 0 1,0 1 0,0-1 0,0 0-1,0 0 1,1 0 0,-1 0 0,0 0 0,0 0-1,0 0 1,0 0 0,0-1 0,1 1-1,-1 0 1,1-1 0,3-2 47,-1 1 1,0-1-1,1 0 0,-1 0 1,0-1-1,-1 1 0,1-1 1,-1 0-1,6-8 0,5-9 136,-1 0 0,-2-1 0,0 0-1,-1-1 1,-2 0 0,0 0-1,-1-1 1,-2 0 0,0 0-1,2-37 1,-8 46-100,1 15-97,0 0-1,0 0 0,0 0 1,-1 0-1,1-1 1,0 1-1,0 0 0,0 0 1,0 0-1,0 0 0,0 0 1,0 0-1,0 0 1,0 0-1,0 0 0,0 0 1,0 0-1,0 0 0,0 0 1,0 0-1,-1 0 1,1 0-1,0-1 0,0 1 1,0 0-1,0 0 0,0 0 1,0 0-1,0 0 1,0 0-1,0 0 0,-1 0 1,1 0-1,0 0 0,0 0 1,0 0-1,0 0 1,0 0-1,0 1 0,0-1 1,0 0-1,0 0 0,0 0 1,-1 0-1,1 0 1,0 0-1,0 0 0,0 0 1,0 0-1,0 0 0,0 0 1,0 0-1,0 0 1,0 0-1,0 0 0,0 1 1,0-1-1,-1 2 4,-1 0-1,2 0 1,-1 0-1,0 0 1,0 0-1,1 0 1,-1 0-1,1 0 1,-1 3-1,0 2-7,1 0 0,0 0 0,0 0 0,0 1 0,1-1 0,0 0 0,3 9 0,-4-15 1,1 0 1,-1 0 0,1 1 0,-1-1 0,1 0 0,-1 0-1,1 0 1,0 0 0,0 0 0,0 0 0,0 0-1,-1 0 1,1 0 0,0 0 0,1-1 0,-1 1 0,0 0-1,0-1 1,2 2 0,-2-2 1,1 0-1,0 0 1,0 0-1,0 0 1,0 0 0,0 0-1,-1 0 1,1-1-1,0 1 1,0-1 0,0 1-1,-1-1 1,1 0-1,0 1 1,-1-1-1,1 0 1,0 0 0,1-2-1,8-5 3,0-2-1,0 1 1,0-1 0,-1-1-1,-1 0 1,15-22-1,41-80 90,-56 98-69,-1 0 0,-1-1 1,-1 0-1,0 0 0,-1-1 1,0 1-1,2-23 0,-9 25 9,-4 22-6,-6 25-7,7-6 21,0 1 1,2 0 0,2 1 0,2 42-1,0-49 6,2-1 0,0-1 0,2 1 0,0 0 0,1-1 0,16 34 0,-20-48-31,1 0-1,1 0 0,-1 0 1,1 0-1,0-1 1,0 0-1,0 0 0,1 0 1,0 0-1,0 0 1,0-1-1,1 0 0,-1 0 1,1-1-1,0 0 1,0 0-1,8 3 0,-13-5-15,-1-1 0,1 0-1,-1 1 1,1-1-1,0 0 1,-1 0 0,1 0-1,-1 1 1,1-1-1,0 0 1,-1 0 0,1 0-1,0 0 1,-1 0-1,1 0 1,0 0-1,-1 0 1,1 0 0,-1-1-1,1 1 1,0 0-1,-1 0 1,1 0 0,-1-1-1,1 1 1,0 0-1,-1-1 1,1 1 0,-1-1-1,1 1 1,-1 0-1,1-1 1,-1 1-1,0-1 1,1 1 0,-1-1-1,0 1 1,1-1-1,-1 0 1,0 1 0,1-1-1,-1 1 1,0-1-1,0 0 1,0 1 0,0-2-1,0 0-12,0-1-1,0 1 1,-1-1-1,1 1 1,-1 0-1,0-1 1,1 1 0,-1 0-1,0-1 1,-1 1-1,-1-4 1,-22-25-231,0 0 0,-3 2 0,-54-46 0,35 33 32,16 16 105,20 17 96,1 1 1,0-1-1,0-1 0,1 0 1,-8-11-1,17 20 16,0 1 0,0 0 0,-1 0 0,1-1 0,0 1 0,0 0 0,0 0 0,0-1 0,0 1 0,0 0 0,0-1 0,0 1 0,0 0 1,0-1-1,0 1 0,0 0 0,0 0 0,0-1 0,0 1 0,0 0 0,0-1 0,0 1 0,0 0 0,0-1 0,0 1 0,0 0 0,1 0 0,-1-1 0,0 1 0,0 0 0,0 0 0,1 0 0,-1-1 1,0 1-1,0 0 0,0 0 0,1 0 0,-1-1 0,0 1 0,0 0 0,1 0 0,-1 0 0,0 0 0,1 0 0,-1 0 0,0 0 0,0-1 0,1 1 0,-1 0 0,0 0 0,1 0 0,-1 0 1,20 0 95,-17 0-83,87 1 159,79-2-1074,-135-2 712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0.373"/>
    </inkml:context>
    <inkml:brush xml:id="br0">
      <inkml:brushProperty name="width" value="0.05" units="cm"/>
      <inkml:brushProperty name="height" value="0.05" units="cm"/>
    </inkml:brush>
  </inkml:definitions>
  <inkml:trace contextRef="#ctx0" brushRef="#br0">219 74 19828,'-10'1'264,"1"-1"0,-1 2-1,1 0 1,-1 0 0,1 0-1,0 1 1,0 1 0,0 0-1,0 0 1,0 0 0,1 1-1,0 1 1,0-1 0,0 1-1,-9 10 1,11-10-218,-1 1 1,1 0-1,1 0 1,-1 0-1,1 1 0,0 0 1,1 0-1,0 0 1,0 0-1,1 1 0,0 0 1,0 0-1,1 0 1,1 0-1,-1 0 1,1 10-1,0-16-46,1-1 0,0 1 0,1-1 0,-1 1 0,0 0 0,1-1 0,0 1 0,-1-1 0,1 1 1,0-1-1,0 0 0,0 1 0,1-1 0,-1 0 0,2 2 0,-2-2 0,1-1 1,-1 0-1,1 0 1,-1 0 0,1 0-1,0 0 1,-1 0-1,1 0 1,0 0-1,0-1 1,-1 1-1,1-1 1,0 1-1,0-1 1,0 0-1,2 1 1,2-2 5,0 1 0,0-1 0,0 0 0,-1 0 0,1-1 0,0 0 0,-1 0 0,1 0-1,-1-1 1,0 1 0,9-7 0,1-3 86,0-1 0,0-1 0,-1 0-1,-1-1 1,-1-1 0,0 0-1,-1 0 1,0-1 0,-1-1 0,-2 0-1,1 0 1,-2 0 0,9-36 0,-19 73 145,1 1 1,1 32-1,1-40-244,1 0-1,0 0 1,0-1 0,1 1-1,1-1 1,0 1-1,8 17 1,-11-27 4,1-1-1,-1 0 0,1 0 1,0 0-1,-1 0 1,1 0-1,0 1 1,0-1-1,0 0 1,0-1-1,0 1 1,0 0-1,0 0 1,0 0-1,0-1 1,1 1-1,-1 0 0,0-1 1,0 1-1,1-1 1,-1 0-1,0 1 1,2-1-1,-1 0-28,0 0 1,0-1-1,0 1 0,0 0 0,-1-1 0,1 0 0,0 1 0,0-1 1,-1 0-1,1 0 0,0 0 0,-1 0 0,1 0 0,1-2 1,4-4-206,-1 0 0,0 0 0,0 0 0,-1 0 0,8-15 0,-2 0 13,-2 0 1,-1 0-1,-1-1 1,8-38-1,-4 2-324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8.448"/>
    </inkml:context>
    <inkml:brush xml:id="br0">
      <inkml:brushProperty name="width" value="0.05" units="cm"/>
      <inkml:brushProperty name="height" value="0.05" units="cm"/>
    </inkml:brush>
  </inkml:definitions>
  <inkml:trace contextRef="#ctx0" brushRef="#br0">103 0 20060,'-10'12'794,"-8"7"733,-27 39 0,41-53-1388,0 1 0,1 0 0,0 0 0,0 0 0,0 1 0,1-1 0,0 1 0,0-1 0,1 1 0,0 0 0,0 0 0,0 6 0,1-11-131,0 0 0,1-1 1,-1 1-1,0 0 0,0-1 0,1 1 1,-1-1-1,1 1 0,0-1 0,-1 1 0,1-1 1,0 1-1,0-1 0,0 0 0,0 1 1,0-1-1,0 0 0,0 0 0,0 0 1,0 0-1,1 0 0,-1 0 0,0 0 1,1 0-1,-1 0 0,1-1 0,-1 1 1,1-1-1,-1 1 0,1-1 0,-1 1 1,1-1-1,-1 0 0,1 0 0,0 0 0,-1 0 1,1 0-1,0 0 0,1 0 0,6-1-1,1-1 0,-1 1-1,1-1 1,-1-1 0,11-4-1,65-32 45,-60 26-28,1 1 1,37-12 0,-60 23-13,-1 1 0,0-1 0,1 0 1,-1 1-1,0-1 0,1 1 0,-1 0 0,1 0 1,-1 0-1,0 0 0,1 0 0,-1 1 1,1-1-1,-1 0 0,0 1 0,1 0 0,-1 0 1,0 0-1,0 0 0,0 0 0,0 0 1,3 2-1,-2 1 57,1 0 1,-1 1 0,0-1-1,-1 1 1,1 0 0,-1-1-1,0 1 1,3 9 0,-5-13-47,0 0 0,0 0-1,1 0 1,-1 0 0,0 1 0,1-1 0,-1 0 0,1 0 0,0 0 0,-1 0 0,1 0 0,0 0 0,-1 0-1,1 0 1,0-1 0,0 1 0,0 0 0,0 0 0,0-1 0,0 1 0,0 0 0,0-1 0,0 1 0,0-1-1,0 1 1,1-1 0,-1 0 0,0 1 0,1-1 0,1-1 10,0 0 1,0 0 0,0 0-1,0 0 1,-1 0-1,1-1 1,-1 1-1,1-1 1,-1 0-1,4-3 1,12-11 53,-13 12-106,-1-1 1,1 1 0,0-1 0,1 1 0,-1 1 0,1-1 0,-1 1 0,1 0 0,0 0 0,12-3 0,-18 6-19,1 0 0,0 0 1,-1 1-1,1-1 0,-1 0 1,1 0-1,-1 0 0,1 1 1,-1-1-1,1 0 0,-1 1 0,1-1 1,-1 1-1,1-1 0,-1 0 1,1 1-1,-1-1 0,0 1 1,1-1-1,-1 1 0,0 0 1,1-1-1,-1 1 0,0-1 1,0 1-1,1-1 0,-1 1 1,0 0-1,0-1 0,0 1 0,0-1 1,0 1-1,0 0 0,0-1 1,0 2-1,-1 26-1242,0-24 1244,-1 16-439,0-2-113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0.809"/>
    </inkml:context>
    <inkml:brush xml:id="br0">
      <inkml:brushProperty name="width" value="0.05" units="cm"/>
      <inkml:brushProperty name="height" value="0.05" units="cm"/>
    </inkml:brush>
  </inkml:definitions>
  <inkml:trace contextRef="#ctx0" brushRef="#br0">20 153 14507,'-6'35'1677,"-7"54"782,13-81-2060,-1 0 1,2 0-1,-1 0 1,1 0-1,0 0 1,0 0-1,1 0 1,4 11-1,-5-17-330,0 0 1,0 0-1,0 0 0,0 0 1,0 0-1,1 0 0,-1 0 1,0-1-1,1 1 0,0-1 1,-1 1-1,1-1 0,0 1 1,0-1-1,0 0 0,-1 0 1,2 0-1,-1 0 1,0 0-1,3 1 0,-2-2-27,1 1 0,0-1 0,-1 0 0,1 0 0,-1 0-1,1-1 1,0 1 0,-1-1 0,1 0 0,-1 0 0,6-2 0,2-2-33,0 0 0,-1-1 0,1 0 1,-1-1-1,0 0 0,13-14 0,-13 11 4,-1-1 0,0-1-1,0 1 1,-1-1 0,-1-1-1,0 0 1,-1 0 0,0 0-1,5-18 1,-4 7 81,-2-1-1,0 0 1,-1 0-1,0-35 1,-4 58-73,0 0 1,0 0-1,0 0 0,0 1 1,0-1-1,0 0 0,0 0 1,-1 0-1,1 1 0,-1-1 1,1 0-1,-1 1 0,0-1 1,1 0-1,-3-2 0,3 4-15,0 0 0,-1 0-1,1 0 1,0 0 0,0 0-1,0 0 1,-1 0 0,1 0 0,0 0-1,0 0 1,0 0 0,-1 0-1,1 0 1,0 0 0,0 0-1,0 0 1,-1 0 0,1 0-1,0 0 1,0 1 0,0-1-1,0 0 1,-1 0 0,1 0 0,0 0-1,0 0 1,0 0 0,0 1-1,0-1 1,-1 0 0,1 0-1,0 0 1,0 0 0,0 1-1,0-1 1,0 0 0,0 0 0,0 1-1,-6 18 141,1 16 129,-3 67-1,8-90-247,0-1 0,1 1 0,1-1 1,0 1-1,0-1 0,1 0 0,0 1 0,1-1 0,10 19 1,-11-25-50,1-1-1,-1 0 1,1-1 0,0 1 0,0-1 0,0 0 0,1 1 0,-1-2 0,1 1 0,-1-1-1,1 1 1,0-1 0,0 0 0,0-1 0,0 1 0,0-1 0,0 0 0,11 0 0,1 1-114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2.332"/>
    </inkml:context>
    <inkml:brush xml:id="br0">
      <inkml:brushProperty name="width" value="0.05" units="cm"/>
      <inkml:brushProperty name="height" value="0.05" units="cm"/>
    </inkml:brush>
  </inkml:definitions>
  <inkml:trace contextRef="#ctx0" brushRef="#br0">1 18 16716,'1'3'198,"1"0"1,-1 0 0,0 0 0,0 0 0,0 0 0,0 0-1,-1 0 1,1 0 0,-1 0 0,0 0 0,0 0-1,0 1 1,-1 5 0,1 8 258,10 170 3123,30 95-2363,-34-260-1053,-2-18 123,-1-12-164,0-14-3,4-85 283,40-189 1,-45 287-396,3-14 14,11-27 0,-14 45-18,0 1 0,0-1 0,0 1 0,1-1 0,-1 1 0,1 0 0,0 0 0,0 0 0,1 0 0,-1 0 0,9-6 0,-10 9-4,0 0-1,0 0 1,0 0 0,0 1 0,0-1 0,1 0 0,-1 1 0,0 0 0,0-1 0,1 1 0,-1 0-1,0 0 1,0 0 0,1 1 0,-1-1 0,0 0 0,0 1 0,1-1 0,-1 1 0,0 0 0,0 0-1,0 0 1,0 0 0,0 0 0,0 0 0,0 1 0,-1-1 0,1 0 0,0 1 0,-1 0 0,1-1 0,-1 1-1,1 0 1,-1 0 0,2 2 0,-1 0 3,1 0 0,-1 0 0,0 0 0,0 0 0,0 0 0,0 0 0,-1 1 0,1-1 0,-1 0 0,0 1 0,-1-1 1,1 1-1,-1 0 0,0-1 0,0 1 0,-1 8 0,-1-8 26,0-1 0,-1 1 0,1-1 0,-1 0 0,0 0 0,0 0 0,-1 0 0,1 0 0,-1-1 0,1 1 0,-1-1 0,0 0 0,-1 0 0,1 0 0,0-1 1,-1 0-1,-7 3 0,4-1-43,0-1 0,0 0 0,-1-1 0,1 0 0,-1-1-1,1 0 1,-1 0 0,0 0 0,-12-2 0,38 3-3281,29 2 1867,-16-4 612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2.803"/>
    </inkml:context>
    <inkml:brush xml:id="br0">
      <inkml:brushProperty name="width" value="0.05" units="cm"/>
      <inkml:brushProperty name="height" value="0.05" units="cm"/>
    </inkml:brush>
  </inkml:definitions>
  <inkml:trace contextRef="#ctx0" brushRef="#br0">1 126 16908,'8'8'4919,"7"1"-3510,-9-7-1305,0-1 1,0 1 0,0-1 0,0 0 0,0-1-1,1 0 1,-1 0 0,0 0 0,0 0-1,0-1 1,0 0 0,0-1 0,0 1 0,0-1-1,0 0 1,0-1 0,0 1 0,-1-1 0,0 0-1,1-1 1,-1 1 0,0-1 0,-1 0-1,1 0 1,-1 0 0,1-1 0,-1 0 0,-1 0-1,1 0 1,-1 0 0,0 0 0,0-1 0,0 1-1,2-11 1,-4 15-92,0 0 0,-1-1-1,1 1 1,-1-1 0,0 1 0,0-1 0,1 1-1,-1-1 1,0 1 0,0-1 0,0 1 0,0-1-1,-1 1 1,1-1 0,0 1 0,-1-1 0,1 1-1,-1-1 1,1 1 0,-1 0 0,0-1 0,1 1-1,-1 0 1,0-1 0,0 1 0,0 0-1,0 0 1,0 0 0,0 0 0,-1 0 0,1 0-1,0 0 1,0 0 0,-1 1 0,1-1 0,0 0-1,-1 1 1,-2-1 0,1 0 3,0 1 0,0 0 0,-1-1 0,1 2 0,-1-1-1,1 0 1,0 1 0,0-1 0,-1 1 0,1 0 0,0 0 0,0 0 0,0 1 0,0-1 0,0 1 0,-5 3 0,-1 3-15,0-1 1,1 2 0,0-1 0,0 1-1,1 1 1,0-1 0,1 1-1,0 0 1,0 0 0,1 1 0,1 0-1,0 0 1,0 0 0,1 0 0,0 1-1,1-1 1,1 1 0,0 0 0,0 14-1,1-23-78,0-1 0,1 1-1,-1 0 1,1-1 0,0 1-1,-1 0 1,1-1 0,0 1-1,1-1 1,-1 1 0,0-1-1,1 0 1,-1 0 0,1 1-1,0-1 1,-1 0 0,1 0-1,0-1 1,1 1 0,-1 0-1,0-1 1,0 1 0,1-1-1,-1 0 1,0 1 0,1-1-1,3 1 1,2 0-151,0-1-1,0 1 1,1-1 0,-1 0 0,0-1-1,0 0 1,0-1 0,9 0 0,18-7-583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3.234"/>
    </inkml:context>
    <inkml:brush xml:id="br0">
      <inkml:brushProperty name="width" value="0.05" units="cm"/>
      <inkml:brushProperty name="height" value="0.05" units="cm"/>
    </inkml:brush>
  </inkml:definitions>
  <inkml:trace contextRef="#ctx0" brushRef="#br0">156 79 16195,'-3'-2'308,"0"1"-1,0 0 1,-1-1-1,1 1 1,0 1-1,0-1 1,-1 0-1,1 1 1,0 0-1,0 0 1,-1 0-1,1 0 1,0 0-1,-1 1 1,1-1-1,-5 3 1,3-1-108,0 0 0,1 0 0,-1 0 0,1 1 0,0 0 1,0 0-1,0 0 0,0 1 0,0-1 0,-3 5 0,2-2-121,0 1-1,1-1 0,-1 1 0,1 0 0,1 0 0,-1 0 1,1 1-1,1-1 0,-1 1 0,1-1 0,1 1 0,-1 0 0,0 13 1,2-19-65,0-1 0,0 1 0,0 0 1,0 0-1,0-1 0,1 1 0,-1 0 1,0-1-1,1 1 0,0 0 0,-1-1 0,1 1 1,0-1-1,0 1 0,-1-1 0,1 1 1,0-1-1,1 0 0,-1 1 0,0-1 1,0 0-1,0 0 0,1 0 0,-1 0 1,1 0-1,-1 0 0,1 0 0,-1 0 0,1-1 1,-1 1-1,4 0 0,-1 0 3,-1-1 0,0 0 1,1 0-1,-1 0 0,0-1 0,1 1 0,-1-1 0,0 0 0,0 0 0,0 0 0,1 0 1,-1-1-1,0 1 0,-1-1 0,5-2 0,5-5 6,-1 0 0,1-1 0,-2-1 0,1 0 0,-1 0 0,-1-1 1,9-14-1,-12 17-8,-1 1 0,0-1 0,-1-1 0,0 1 1,-1-1-1,0 1 0,0-1 0,-1 0 0,0 0 0,0 0 1,-1-13-1,-1 21-20,0 1 0,0 0 0,0 0-1,0-1 1,0 1 0,0 0 0,-1 0 0,1-1 0,0 1 0,-1 0 0,1 0-1,-1 0 1,0-1 0,1 1 0,-1 0 0,0 0 0,0-1 0,0 2-17,0-1 0,1 1 0,-1 0 0,1 0 0,-1-1 0,0 1 0,1 0 0,-1 0-1,0 0 1,1 0 0,-1-1 0,0 1 0,0 0 0,1 0 0,-1 1 0,0-1 0,1 0 0,-1 0 0,0 0 0,1 0 0,-1 0 0,0 1 0,-3 1-164,1 0-1,0 0 1,-1 0 0,1 0 0,0 0-1,0 1 1,1-1 0,-1 1-1,-3 4 1,2-2-92,1 1 0,-1 0 0,1 0-1,-1 0 1,2 0 0,-1 0 0,1 1 0,-2 9 0,3 0-568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3.841"/>
    </inkml:context>
    <inkml:brush xml:id="br0">
      <inkml:brushProperty name="width" value="0.05" units="cm"/>
      <inkml:brushProperty name="height" value="0.05" units="cm"/>
    </inkml:brush>
  </inkml:definitions>
  <inkml:trace contextRef="#ctx0" brushRef="#br0">0 198 13931,'4'185'7083,"3"-50"-4794,28 154-1,-26-255-1903,-2-24-127,-6-10-247,-1 0 1,1 0-1,-1 0 1,0 0 0,1 0-1,-1 0 1,1-1 0,-1 1-1,0 0 1,1 0 0,-1 0-1,0-1 1,1 1-1,-1 0 1,0-1 0,1 1-1,-1 0 1,0-1 0,0 1-1,1 0 1,-1-1-1,0 1 1,0-1 0,0 1-1,0 0 1,1-1 0,-1 1-1,0-1 1,0 1-1,0 0 1,0-1 0,7-25 38,0-1 0,-2 0 1,3-38-1,-3 19-35,-1 14-10,26-156-27,-24 159-34,2 0 0,1 0 0,1 0 1,17-32-1,-22 52 6,0 1 1,1 0 0,0 0-1,0 0 1,1 0 0,12-10-1,-15 14 11,1 1-1,-1-1 0,1 1 1,-1 1-1,1-1 1,0 1-1,0 0 0,0 0 1,0 0-1,0 0 0,0 1 1,1 0-1,9-1 0,-14 2 31,0 0 0,0 0 0,0 0 0,0 0-1,0 0 1,0 1 0,0-1 0,0 0 0,0 0-1,0 1 1,0-1 0,0 1 0,0-1-1,0 1 1,0-1 0,-1 1 0,1-1 0,0 1-1,0 0 1,0-1 0,-1 1 0,1 0-1,0 0 1,0 1 0,0 0 2,-1 0-1,1 0 1,-1 0 0,1 0-1,-1-1 1,0 1 0,0 0-1,1 0 1,-2 0 0,1 0-1,0 0 1,-1 3 0,-1 3 7,0 0 1,0-1 0,-1 1 0,0-1-1,-7 12 1,-1-2 41,0 0 0,-2 0 0,0-1 0,-1-1 0,0 0 0,-1-1 1,-1 0-1,0-2 0,-1 0 0,-33 18 0,47-28-59,-1-1 1,1 1 0,-1-1-1,1 0 1,-1 0-1,0-1 1,1 1 0,-1-1-1,0 0 1,-4 0-1,7 0-13,0 0-1,0 0 1,0 0-1,1-1 1,-1 1 0,0 0-1,1-1 1,-1 1-1,0 0 1,0-1-1,1 1 1,-1-1-1,1 1 1,-1-1-1,0 1 1,1-1-1,-1 1 1,1-1 0,-1 0-1,1 0 1,-1-1-51,1 1-1,-1 0 1,1-1 0,0 1 0,0-1 0,-1 1 0,1-1 0,0 1 0,1-1 0,-1 1 0,0-1 0,0 1 0,1-1-1,0-1 1,1-5-466,1 1 0,0 0 0,1 0 0,0 0 0,0 0 0,10-12 0,37-36-2221,-21 23 1778,98-129-2552,-70 83 6783,-57 76-3005,1 0-1,-1 0 1,1 1 0,0-1-1,0 0 1,0 1-1,0-1 1,2 0 0,-3 1-167,-1 1 1,0 0-1,1 0 1,-1 0 0,1 0-1,-1 0 1,0 0-1,1 0 1,-1 0-1,1 0 1,-1 0 0,1 0-1,-1 0 1,0 0-1,1 0 1,-1 0 0,0 0-1,1 1 1,-1-1-1,1 0 1,-1 0-1,0 0 1,1 0 0,-1 1-1,0-1 1,1 0-1,-1 1 1,0-1-1,0 0 1,1 0 0,-1 1-1,0-1 1,0 1-1,1-1 1,-1 0-1,0 1 1,0-1 0,0 0-1,0 1 1,0-1-1,1 1 1,-1-1-1,0 0 1,0 1 0,0-1-1,0 1 1,0-1-1,0 0 1,-1 1-1,1-1 1,0 1 0,2 39 1969,-4 49 1,0-14-1241,1-60-697,1-5-90,0 0 0,0 1 0,0-1-1,1 0 1,1 0 0,0 0 0,0 0-1,6 13 1,-8-23-64,0 0 0,0 1 0,0-1 1,0 1-1,0-1 0,0 0 0,0 1 0,1-1 0,-1 0 0,0 1 1,0-1-1,0 0 0,1 1 0,-1-1 0,0 0 0,0 1 0,1-1 0,-1 0 1,0 0-1,1 1 0,-1-1 0,0 0 0,1 0 0,-1 0 0,1 1 1,-1-1-1,0 0 0,1 0 0,-1 0 0,1 0 0,-1 0 0,0 0 1,1 0-1,-1 0 0,1 0 0,-1 0 0,1 0 0,8-15-1303,1-25-44,-7 13 405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4.291"/>
    </inkml:context>
    <inkml:brush xml:id="br0">
      <inkml:brushProperty name="width" value="0.05" units="cm"/>
      <inkml:brushProperty name="height" value="0.05" units="cm"/>
    </inkml:brush>
  </inkml:definitions>
  <inkml:trace contextRef="#ctx0" brushRef="#br0">1 104 14635,'8'3'576,"1"0"0,0-1-1,0 1 1,0-2 0,0 1 0,0-1 0,0-1-1,0 1 1,0-2 0,0 1 0,0-1-1,0-1 1,17-4 0,-18 4-360,0-1-1,-1 0 1,1 0 0,-1 0-1,1-1 1,-1 0 0,-1-1-1,1 0 1,0 0 0,-1 0 0,0-1-1,-1 0 1,1 0 0,-1 0-1,7-12 1,-11 18-200,-1-1 1,1 0-1,-1 1 0,1-1 0,-1 0 1,1 1-1,-1-1 0,0 0 1,0 0-1,1 1 0,-1-1 0,0 0 1,0 0-1,0 1 0,0-1 1,0 0-1,0 0 0,0 0 0,0 1 1,0-1-1,0 0 0,0 0 1,-1 1-1,1-1 0,0 0 0,0 0 1,-1 0-1,0 0-1,0 1-1,0-1 1,0 1 0,0-1 0,0 1-1,0 0 1,0-1 0,0 1-1,0 0 1,0 0 0,0-1-1,0 1 1,0 0 0,0 0 0,0 0-1,-2 1 1,-3-1 11,1 1-1,-1 0 1,1 1 0,-1-1-1,1 1 1,-6 3-1,3 0-3,1 0 0,0 1 0,0 0 0,0 0-1,1 1 1,0 0 0,0 0 0,1 0-1,0 0 1,0 1 0,1 0 0,0 0 0,0 0-1,-2 10 1,4-14-3,1 0-1,0 1 1,0-1 0,0 1-1,0-1 1,1 1-1,0-1 1,0 1 0,0-1-1,0 1 1,1-1 0,-1 1-1,1-1 1,0 1 0,1-1-1,-1 0 1,1 1-1,0-1 1,0 0 0,0 0-1,0 0 1,1-1 0,0 1-1,0 0 1,0-1-1,0 0 1,0 0 0,1 0-1,3 3 1,-1-2-127,1-1 1,-1 1-1,1-1 0,-1-1 1,1 1-1,0-1 1,0 0-1,10 1 0,-14-3 22,0 0 0,1 1-1,-1-1 1,1 0 0,-1 0-1,0-1 1,1 1 0,-1-1-1,1 0 1,-1 0 0,0 0-1,0 0 1,0 0 0,0-1-1,0 1 1,0-1 0,0 0-1,0 0 1,4-4 0,3-7-460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5.283"/>
    </inkml:context>
    <inkml:brush xml:id="br0">
      <inkml:brushProperty name="width" value="0.05" units="cm"/>
      <inkml:brushProperty name="height" value="0.05" units="cm"/>
    </inkml:brush>
  </inkml:definitions>
  <inkml:trace contextRef="#ctx0" brushRef="#br0">9 86 12707,'-3'-31'2163,"0"-7"-161,0 21 2368,30 123 30,-13-45-3777,3 0 0,35 84 0,-48-137-604,0 0 1,0 0-1,1 0 0,0-1 0,0 1 0,1-1 1,-1-1-1,9 8 0,-12-13-15,0 1 0,1 0 1,-1 0-1,1-1 0,-1 0 0,1 1 0,0-1 0,0 0 0,-1 0 1,1-1-1,0 1 0,0 0 0,0-1 0,0 0 0,0 0 1,0 0-1,0 0 0,0 0 0,0 0 0,0-1 0,-1 1 1,1-1-1,0 0 0,0 0 0,0 0 0,-1 0 0,1-1 0,2-1 1,5-4 11,-1 0 0,0-1 0,0 0 1,-1-1-1,0 0 0,-1 0 0,0-1 0,0 1 1,6-14-1,25-33 91,-37 56-106,-1-1 0,0 1 0,1-1 0,-1 1 0,1-1 0,-1 1 1,0-1-1,1 1 0,-1 0 0,1-1 0,-1 1 0,1-1 0,0 1 0,-1 0 0,1 0 0,-1-1 0,1 1 0,-1 0 0,1 0 1,0 0-1,-1-1 0,1 1 0,0 0 0,-1 0 0,1 0 0,0 0 0,-1 0 0,2 1 0,-2-1 0,1 1 0,0 0 0,0-1 0,0 1-1,-1 0 1,1 0 0,0-1 0,-1 1 0,1 0-1,-1 0 1,1 0 0,-1 0 0,1 0 0,-1 0 0,1 1-1,8 46 7,-9-43-5,5 46 56,-4-57-993,1 1 0,0 0-1,0 0 1,0 0 0,5-7 0,-2 5-114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5.925"/>
    </inkml:context>
    <inkml:brush xml:id="br0">
      <inkml:brushProperty name="width" value="0.05" units="cm"/>
      <inkml:brushProperty name="height" value="0.05" units="cm"/>
    </inkml:brush>
  </inkml:definitions>
  <inkml:trace contextRef="#ctx0" brushRef="#br0">177 52 16580,'0'-1'109,"0"0"1,1 0 0,-1 1-1,0-1 1,0 0 0,0 0 0,0 0-1,0 1 1,0-1 0,0 0-1,0 0 1,-1 1 0,1-1-1,0 0 1,0 0 0,-1 1 0,1-1-1,0 0 1,-1 0 0,1 1-1,-1-1 1,1 0 0,-1 1 0,1-1-1,-1 1 1,1-1 0,-2 0-1,0 0 55,1 0 0,-1 1-1,0-1 1,0 1-1,1-1 1,-1 1-1,0-1 1,0 1-1,0 0 1,1 0 0,-4 0-1,-1 1 56,1-1-1,-1 1 1,1 0-1,0 1 1,0-1-1,-1 1 1,-8 5-1,6-1-93,-1 0-1,1 1 1,1 0-1,-1 0 1,1 1 0,0 0-1,1 0 1,0 1-1,-6 11 1,10-17-100,0 1 0,0 0 1,0 0-1,1-1 0,-1 1 1,1 1-1,0-1 0,0 0 1,0 0-1,1 0 0,0 0 1,0 1-1,0-1 1,0 0-1,0 0 0,1 1 1,0-1-1,0 0 0,0 0 1,0 0-1,1 0 0,-1 0 1,1 0-1,0-1 0,3 5 1,-3-6-20,0 0 1,0 0-1,1 0 1,-1 0-1,0 0 1,1-1 0,0 1-1,-1-1 1,1 0-1,0 0 1,0 0-1,-1 0 1,1 0-1,0-1 1,0 1 0,0-1-1,0 0 1,0 1-1,0-2 1,0 1-1,0 0 1,0 0-1,0-1 1,0 0-1,0 0 1,5-2 0,0 1 17,0-2 0,0 1 0,0-1 0,-1 0 1,1-1-1,-1 0 0,0 0 0,8-8 0,-8 5 63,0-1-1,-1 1 0,0-1 0,0-1 0,-1 1 1,0-1-1,0 0 0,-2 0 0,1 0 0,-1-1 1,0 1-1,-1-1 0,0 0 0,-1 1 0,0-16 0,-1 24-47,0 0 0,0-1 0,-1 1-1,1-1 1,-1 1 0,1 0-1,-1 0 1,0-1 0,0 1 0,-1-3-1,1 4-28,1 1 0,0-1 0,0 1-1,-1 0 1,1-1 0,0 1 0,0 0-1,-1 0 1,1-1 0,0 1 0,-1 0-1,1 0 1,0-1 0,-1 1 0,1 0-1,0 0 1,-1 0 0,1 0 0,-1 0-1,1-1 1,0 1 0,-1 0 0,1 0-1,-1 0 1,0 1-3,1-1 0,-1 0 0,0 1 0,1-1 0,-1 0 0,0 1 0,1-1 0,-1 1 0,1-1 0,-1 1 0,1-1 0,-1 1 0,1-1 0,-1 1 0,1 0 0,0-1 0,-1 1 0,1 1 0,-2 2-4,0 1-1,1 0 0,-1 0 0,1-1 1,0 1-1,1 0 0,-1 0 0,1 0 0,0 0 1,0 0-1,1 0 0,-1 0 0,1 0 1,0 0-1,2 5 0,-1-3-212,1 1 0,0-1 0,0 1 0,0-1 0,1 0 0,0 0-1,1-1 1,8 11 0,-11-15 128,1 1 0,-1-1 0,1 1 0,0-1 0,0 0 0,0 0 0,0-1 0,0 1 0,0 0 0,0-1 0,0 0 0,1 0-1,-1 0 1,1 0 0,-1 0 0,6-1 0,4 1-386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6.512"/>
    </inkml:context>
    <inkml:brush xml:id="br0">
      <inkml:brushProperty name="width" value="0.05" units="cm"/>
      <inkml:brushProperty name="height" value="0.05" units="cm"/>
    </inkml:brush>
  </inkml:definitions>
  <inkml:trace contextRef="#ctx0" brushRef="#br0">1 292 16908,'0'-3'233,"1"0"0,0 0 0,0 0 1,0 0-1,0 1 0,0-1 0,1 0 1,-1 1-1,1-1 0,0 1 0,0 0 1,0-1-1,0 1 0,4-4 0,-1 3 77,0-1 0,0 1-1,0 0 1,0 0-1,1 0 1,-1 1-1,11-4 1,-12 5-178,0 0 1,0 0-1,0 1 0,0-1 1,1 1-1,-1 0 0,0 0 1,0 0-1,0 1 0,0-1 1,5 2-1,-7-1-94,1 0 0,-1 0 0,0 0-1,-1 0 1,1 0 0,0 0 0,0 0 0,0 1 0,-1-1 0,1 1 0,-1-1-1,1 1 1,-1 0 0,1-1 0,-1 1 0,0 0 0,0 0 0,0 0-1,0 0 1,0 0 0,0 4 0,2 7 64,-2 0 0,0 0 0,-1 0 1,0 0-1,-1 1 0,0-1 0,-1 0 0,0 0 0,-7 19 0,3-5 72,5-27-169,1 0 0,0 0 0,0 0-1,0 1 1,0-1 0,0 0 0,-1 0 0,1 1 0,0-1-1,0 0 1,0 0 0,0 1 0,0-1 0,0 0 0,0 0 0,0 1-1,0-1 1,0 0 0,0 0 0,0 1 0,0-1 0,0 0 0,0 0-1,0 1 1,0-1 0,1 0 0,-1 0 0,0 1 0,0-1-1,0 0 1,0 0 0,0 0 0,1 1 0,-1-1 0,0 0 0,0 0-1,0 0 1,1 1 0,-1-1 0,0 0 0,0 0 0,1 0 0,10-7 123,12-19 11,-4-3-79,-1-1 0,-1-1-1,-2-1 1,-1 0 0,11-39 0,-25 70-60,0 1 0,0-1 0,0 1 0,0-1 0,0 1 0,0-1 0,1 1 0,-1-1 0,0 1 0,0-1 0,0 1 0,0 0 0,1-1 0,-1 1 0,0-1 0,0 1 0,1-1 0,-1 1 0,0 0 0,1-1 0,-1 1 0,1 0 0,-1-1 0,0 1 0,1 0 0,-1 0 0,1-1 0,-1 1 0,1 0 0,-1 0 0,1-1 0,7 14 0,-2-2 1,-4-8 6,0 0 0,1 1 0,-1-1 0,1 0 0,0 0 0,0-1 0,0 1 0,0-1 0,0 1 0,0-1 0,1 0 0,-1 0 0,1-1-1,0 1 1,-1-1 0,6 2 0,-4-2 11,1-1-1,-1 1 0,0-1 0,1 0 0,-1 0 1,1-1-1,-1 0 0,1 0 0,-1 0 0,9-3 1,-3-1 17,0 1 1,0-2 0,-1 0-1,0 0 1,0-1 0,0 0 0,-1 0-1,0-1 1,0-1 0,8-10-1,-9 9 3,-1 0-1,0-1 0,8-18 0,-13 26-30,-1-1 0,1 1 1,-1-1-1,0 0 0,0 1 0,0-1 1,0 0-1,-1 0 0,1 0 0,-1 1 0,0-1 1,0 0-1,-1 0 0,1 0 0,-3-7 0,3 10-6,-1 0 0,1-1 0,-1 1-1,0 0 1,0-1 0,0 1 0,0 0 0,0 0-1,0 0 1,0 0 0,0 0 0,0 0-1,0 0 1,0 0 0,-1 0 0,1 1 0,0-1-1,-1 1 1,1-1 0,-1 1 0,1-1-1,0 1 1,-1-1 0,1 1 0,-1 0 0,1 0-1,-1 0 1,1 0 0,-1 0 0,1 0-1,-1 1 1,1-1 0,-1 0 0,1 1 0,-2 0-1,-3 1 0,0 0 0,0 1 0,0 0 0,0 0-1,1 0 1,-9 7 0,7-4 1,0 1-1,1-1 0,0 1 1,0 0-1,0 1 1,1-1-1,0 1 1,1 0-1,0 0 1,0 1-1,0-1 1,1 1-1,1 0 1,-3 13-1,4-16-25,0 0 0,1-1 0,-1 1 0,1 0 0,0 0 0,1-1 0,-1 1 0,1 0 0,1-1 0,-1 1 0,1-1 0,0 1 0,0-1 0,0 0 0,1 1 0,0-1 0,0 0 0,0-1-1,0 1 1,1-1 0,0 1 0,0-1 0,0 0 0,5 3 0,-2-2-167,1 0 0,0 0 0,0-1 0,1 0 0,-1-1-1,1 1 1,0-2 0,-1 1 0,1-1 0,0-1 0,1 1 0,-1-2-1,18 0 1,7-7-404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7.631"/>
    </inkml:context>
    <inkml:brush xml:id="br0">
      <inkml:brushProperty name="width" value="0.05" units="cm"/>
      <inkml:brushProperty name="height" value="0.05" units="cm"/>
    </inkml:brush>
  </inkml:definitions>
  <inkml:trace contextRef="#ctx0" brushRef="#br0">49 8 18196,'0'0'59,"0"-1"0,0 1-1,0 0 1,0-1 0,0 1 0,0-1 0,1 1 0,-1 0 0,0-1 0,0 1-1,1 0 1,-1 0 0,0-1 0,0 1 0,1 0 0,-1 0 0,0-1 0,1 1-1,-1 0 1,0 0 0,1 0 0,-1-1 0,0 1 0,1 0 0,-1 0-1,0 0 1,1 0 0,-1 0 0,0 0 0,1 0 0,-1 0 0,1 0 0,-1 0-1,0 0 1,1 0 0,-1 0 0,1 0 0,-1 0 0,0 0 0,1 0-1,-1 0 1,0 1 0,1-1 0,-1 0 0,0 0 0,1 0 0,-1 1 0,0-1-1,1 0 1,-1 1 0,0-1 0,0 0 0,1 0 0,-1 1 0,12 27 1147,-5-11-509,33 64 172,4-1-1,100 136 1,-163-236-1553,0 1 1,-2 1 0,0 0-1,-34-21 1,17 13-140,-26-15-463,-10-7 1128,80 46 518,0 0 0,0 1 0,1-1 0,-1 1-1,8 0 1,-7 0-84,35-6-194,0-2-1,0-2 0,-1-1 1,40-20-1,-49 21-352,0 0-122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09.160"/>
    </inkml:context>
    <inkml:brush xml:id="br0">
      <inkml:brushProperty name="width" value="0.05" units="cm"/>
      <inkml:brushProperty name="height" value="0.05" units="cm"/>
    </inkml:brush>
  </inkml:definitions>
  <inkml:trace contextRef="#ctx0" brushRef="#br0">192 328 16548,'-2'-2'278,"0"0"1,0 0 0,0 0 0,0 0 0,-1 0 0,1 1-1,0-1 1,-1 1 0,1-1 0,-1 1 0,0 0 0,1 0-1,-1 0 1,0 1 0,0-1 0,1 0 0,-1 1 0,0 0-1,0 0 1,0 0 0,0 0 0,1 0 0,-1 1 0,0-1 0,0 1-1,0-1 1,-4 3 0,0 0-95,1-1 0,0 1 1,0 1-1,0-1 0,0 1 0,1 0 1,-1 0-1,1 1 0,0 0 0,-6 7 1,4-3-120,1 0 0,0 0 1,1 1-1,0-1 0,-4 12 0,8-18-59,-1 1 0,1-1-1,0 1 1,0 0-1,1-1 1,-1 1-1,1 0 1,-1 0 0,1-1-1,0 1 1,1 0-1,-1 0 1,1 0-1,-1-1 1,1 1 0,0 0-1,3 5 1,-4-8-6,1 0 1,0 0-1,-1 0 1,1 0-1,0 0 1,0-1 0,-1 1-1,1 0 1,0 0-1,0-1 1,0 1-1,0 0 1,0-1-1,0 1 1,0-1-1,0 0 1,1 1-1,-1-1 1,0 0 0,0 1-1,0-1 1,3 0-1,-1 0 2,0-1-1,0 1 1,0-1 0,0 1-1,0-1 1,0 0-1,0 0 1,4-3 0,5-2 5,-1-1 0,0 0-1,12-12 1,-3 1 13,-1-2-1,0 0 0,-2-1 1,0 0-1,-2-2 0,0 0 1,17-38-1,-30 58-17,-1 0 1,0-1-1,0 1 0,0 0 0,0-1 1,0 1-1,0-6 0,-1 9-2,0 0 0,0 0 0,0 0 0,0 1 0,0-1 0,0 0 0,0 0 0,0 0 0,0 0 0,0 0 0,-1 0 0,1 0 0,0 0 0,0 0 0,0 0 0,0 0 0,0 0 0,0 0 0,0 0 0,0 0 0,0 0 1,0 0-1,0 0 0,0 0 0,0 0 0,0 0 0,0 0 0,0 0 0,-1 0 0,1 0 0,0 0 0,0 0 0,0 0 0,0 0 0,0 0 0,0 0 0,0 0 0,0 0 0,0 0 0,0 0 0,0 0 0,0 0 0,0 0 0,0 0 0,0 0 0,0 0 0,0 0 0,-1 0 0,1 0 0,0 0 0,-5 17 0,2-1-7,1 1 0,0-1 1,1 0-1,1 1 0,3 30 0,-2-39 5,0-1 0,0 0 1,1 0-1,0 0 0,0 0 0,0 0 0,1 0 0,0 0 0,1-1 0,-1 1 1,1-1-1,1 0 0,-1 0 0,1-1 0,8 9 0,-10-12 2,-1-1 0,1 1 0,0 0 0,0-1 0,0 1 0,0-1 0,0 0 0,0 0 0,0 0 0,0-1 0,0 1 0,0-1 0,1 1 0,-1-1 0,0 0 0,6-1-1,-4 0 3,1-1 0,-1 1-1,0-1 1,0 0 0,0 0-1,0-1 1,0 1 0,0-1-1,4-4 1,4-4 7,0-1-1,-1 0 1,0-1 0,-1 0-1,11-18 1,-4 1 2,-1 0-1,-2-2 1,-1 0 0,-1 0-1,-2-1 1,-2-1 0,10-57-1,-17 78-30,-1 0 0,0-23-1,-4 29-30,-2 15 15,-3 24 10,0 0-1,2 0 1,-3 63-1,8-89 27,-2 48 16,2 1 1,3-1 0,2 1-1,2-1 1,3 0 0,2-1-1,35 100 1,-24-98-10,-13-34-3,0 1 0,-1 0 0,-2 0 0,0 1 0,5 40 0,-11-62 2,0 1 1,0-1 0,0 1-1,0 0 1,0-1-1,0 1 1,-1 0 0,1-1-1,0 1 1,-1-1-1,0 1 1,1-1 0,-1 1-1,0-1 1,0 1 0,1-1-1,-1 0 1,0 1-1,0-1 1,-3 2 0,3-2 2,0-1 1,0 0 0,0 1 0,0-1 0,0 0 0,-1 0 0,1 0 0,0 1-1,0-1 1,0 0 0,-1-1 0,1 1 0,0 0 0,0 0 0,0 0 0,0-1 0,-1 1-1,1-1 1,0 1 0,0-1 0,0 1 0,0-1 0,0 0 0,0 1 0,0-1 0,0 0-1,1 0 1,-3-1 0,-6-8 51,0 0 0,0 0-1,1-1 1,0 0 0,1 0 0,1-1 0,-8-16-1,0-5 74,-14-55 0,27 85-134,-7-27 10,-4-32-1,10 54-83,2 0 1,-1 0-1,1 1 0,0-1 1,0 0-1,1 0 0,0 0 1,1 1-1,4-14 0,-5 18 24,1 0 1,0 1-1,-1-1 0,1 1 1,0-1-1,1 1 0,-1 0 1,0 0-1,1 0 0,-1 0 0,1 0 1,-1 1-1,1-1 0,0 1 1,0 0-1,0-1 0,0 1 1,0 1-1,0-1 0,0 0 0,5 0 1,3-2-67,23-6-240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8.066"/>
    </inkml:context>
    <inkml:brush xml:id="br0">
      <inkml:brushProperty name="width" value="0.05" units="cm"/>
      <inkml:brushProperty name="height" value="0.05" units="cm"/>
    </inkml:brush>
  </inkml:definitions>
  <inkml:trace contextRef="#ctx0" brushRef="#br0">58 1 17124,'-2'0'197,"-1"0"0,1 0 1,0 0-1,0 0 1,0 1-1,0-1 0,0 1 1,0 0-1,0-1 0,0 1 1,0 0-1,0 0 1,0 0-1,0 1 0,0-1 1,1 0-1,-1 1 0,0-1 1,-1 2-1,1 0 5,1 0-1,-1 0 1,0 0-1,1 0 1,-1 1 0,1-1-1,0 0 1,0 1-1,0-1 1,1 0 0,-1 5-1,0-2-100,1 1 0,0-1 0,0 1 0,1-1 0,0 1 1,0-1-1,0 1 0,1-1 0,0 0 0,0 0 0,0 0 0,5 8 0,-5-11-75,0 0 0,0 0-1,0-1 1,1 1 0,-1-1 0,1 0 0,-1 1 0,1-1-1,0 0 1,0 0 0,0-1 0,0 1 0,0-1 0,0 1-1,0-1 1,0 0 0,1 0 0,-1-1 0,0 1-1,4 0 1,-1-1 36,-1 0 0,0-1 1,0 0-1,0 0 0,0 0 0,0 0 0,-1-1 0,1 1 0,0-1 0,0 0 0,-1-1 1,7-4-1,-5 3 26,0 0 0,0-1 0,-1 0 1,0 0-1,0-1 0,0 1 0,-1-1 0,8-12 1,-10 14-56,0 0 1,0 0-1,-1 0 1,1 0-1,-1-1 1,0 1-1,0 0 0,0-1 1,-1 1-1,1-1 1,-1 1-1,0-1 1,-1 1-1,0-7 1,0 9-144,1 0 1,-1 0-1,0 0 1,0 0 0,0 1-1,0-1 1,0 0-1,0 1 1,-1-1-1,1 0 1,-1 1-1,1 0 1,-1-1-1,1 1 1,-1 0-1,0 0 1,0 0 0,1 0-1,-1 0 1,0 0-1,0 0 1,0 1-1,0-1 1,0 1-1,0-1 1,0 1-1,0 0 1,0 0-1,0 0 1,0 0 0,0 0-1,0 0 1,0 0-1,0 1 1,0-1-1,0 1 1,0 0-1,0 0 1,0-1-1,0 1 1,0 0-1,1 0 1,-1 1 0,0-1-1,1 0 1,-1 1-1,1-1 1,-1 0-1,1 1 1,-2 3-1,0 8-841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8.488"/>
    </inkml:context>
    <inkml:brush xml:id="br0">
      <inkml:brushProperty name="width" value="0.05" units="cm"/>
      <inkml:brushProperty name="height" value="0.05" units="cm"/>
    </inkml:brush>
  </inkml:definitions>
  <inkml:trace contextRef="#ctx0" brushRef="#br0">1 102 16363,'2'-3'369,"-2"0"-21,2 1 0,-1-1 0,0 1 0,0 0 0,1 0 0,-1 0 0,4-4 0,-5 6-268,1-1 0,-1 1 0,1 0 0,0 0 1,-1 0-1,1-1 0,0 1 0,-1 0 0,1 0 0,-1 0 1,1 0-1,0 0 0,-1 0 0,1 0 0,-1 0 0,1 1 1,0-1-1,-1 0 0,1 0 0,-1 0 0,1 1 0,0-1 1,-1 0-1,1 1 0,-1-1 0,1 0 0,-1 1 0,1-1 1,-1 1-1,0-1 0,1 1 0,-1-1 0,1 1 0,-1-1 1,0 1-1,1-1 0,-1 1 0,0 0 0,20 28 1112,-13-19-1048,-1-1 1,1 0-1,1 0 0,10 10 0,-15-16-133,0-1-1,1 0 1,-1 0-1,0 0 0,1 0 1,0 0-1,-1-1 1,1 1-1,0-1 0,0 0 1,-1 0-1,1-1 0,0 1 1,0-1-1,0 0 1,7 0-1,-5-1 4,1 0 0,-1 0 0,0 0-1,1-1 1,-1 0 0,0-1 0,0 1 0,10-7 0,0-2 61,23-20 0,-27 20 11,0 1 1,1 1 0,15-9-1,-28 18-74,1-1 0,0 1-1,-1-1 1,1 1 0,0 0-1,-1 0 1,1-1 0,0 1-1,0 0 1,-1 0 0,1 0-1,0 0 1,0 0-1,-1 0 1,1 0 0,0 0-1,0 0 1,-1 0 0,1 0-1,0 0 1,-1 1 0,1-1-1,0 0 1,-1 0 0,1 1-1,0-1 1,-1 0 0,1 1-1,0-1 1,-1 1-1,1-1 1,-1 1 0,1-1-1,-1 1 1,1 0 0,-1-1-1,1 1 1,-1-1 0,0 1-1,1 0 1,-1-1 0,0 1-1,0 0 1,1 1 0,1 5 65,-1-1 0,1 1 1,-2 0-1,1 8 0,1-2 53,-2-11-108,0-1 0,0 1 0,0 0 0,1-1 0,-1 1 0,0-1 0,1 1 0,-1-1 0,1 0 0,0 1 0,0-1 0,-1 0 0,1 1 0,0-1 0,0 0 0,0 0 0,0 0 0,0 1 0,0-1 0,1 0 0,1 1 0,-2-2-4,1 0 1,-1 0 0,1 0-1,-1 0 1,1 0 0,-1 0-1,1-1 1,-1 1 0,0 0-1,1-1 1,-1 1 0,1-1-1,-1 1 1,0-1 0,1 0-1,-1 1 1,0-1 0,0 0-1,0 0 1,1 0 0,-1 0 0,1-2-1,55-54 335,-46 43-338,2 1 0,-1 0 0,2 1 0,-1 1 1,2 0-1,26-15 0,-40 25-23,1 0 1,0 0-1,0 0 1,0 1-1,-1-1 1,1 1-1,0 0 1,0-1-1,0 1 1,0 0-1,0 0 1,0 0-1,2 0 1,-3 1 0,0-1 1,0 1-1,0-1 1,0 0-1,0 1 1,0-1-1,0 1 0,-1 0 1,1-1-1,0 1 1,0 0-1,0-1 1,-1 1-1,1 0 1,0 0-1,-1 0 1,2 1-1,0 4-5,-1-1 0,1 0 0,-1 1 0,0-1 0,0 1 0,0 10 0,-1-10 28,0-6-11,0 0-1,0 1 1,0-1-1,0 1 1,0-1 0,0 0-1,0 1 1,0-1-1,0 0 1,0 1-1,1-1 1,-1 1 0,0-1-1,0 0 1,0 1-1,0-1 1,1 0-1,-1 1 1,0-1 0,0 0-1,1 1 1,-1-1-1,0 0 1,1 0-1,-1 1 1,0-1 0,1 0-1,-1 0 1,0 0-1,1 0 1,-1 1-1,0-1 1,1 0 0,-1 0-1,1 0 1,-1 0-1,0 0 1,1 0-1,-1 0 1,0 0-1,1 0 1,-1 0 0,1 0-1,-1 0 1,0 0-1,1 0 1,-1 0-1,1-1 1,-1 1 0,0 0-1,1 0 1,-1 0-1,0-1 1,1 1-1,26-18 156,-12 7-136,-14 10-50,0 1 1,0-1-1,0 1 0,0-1 0,0 1 1,0-1-1,0 1 0,1 0 1,-1-1-1,0 1 0,0 0 1,0 0-1,0 0 0,1 0 0,-1 0 1,0 0-1,0 0 0,0 0 1,1 1-1,-1-1 0,0 0 1,0 1-1,0-1 0,0 1 1,0-1-1,0 1 0,0-1 0,0 1 1,0 0-1,0 0 0,0-1 1,0 1-1,0 0 0,0 0 1,-1 0-1,1 0 0,0 0 0,-1 0 1,1 0-1,-1 0 0,1 0 1,-1 1-1,1-1 0,-1 0 1,0 0-1,1 3 0,0 0-141,-1 0 1,1 0-1,-1 1 0,0-1 0,0 0 1,-1 0-1,1 1 0,-1-1 1,0 0-1,0 0 0,0 0 0,-3 6 1,-4 3-332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9.370"/>
    </inkml:context>
    <inkml:brush xml:id="br0">
      <inkml:brushProperty name="width" value="0.05" units="cm"/>
      <inkml:brushProperty name="height" value="0.05" units="cm"/>
    </inkml:brush>
  </inkml:definitions>
  <inkml:trace contextRef="#ctx0" brushRef="#br0">1 575 15691,'0'1'149,"0"-1"0,0 1 0,0-1 0,0 1 0,0 0 0,0-1 0,0 1 0,0 0 0,0-1 0,0 1 0,1-1 0,-1 1 0,0-1 0,0 1 0,0 0 0,1-1 0,-1 1 0,0-1 0,1 1 0,-1-1 0,1 1 0,-1-1 0,1 0 0,-1 1 0,0-1 0,1 1 0,-1-1 0,1 0 0,0 1 0,-1-1 0,1 0 0,-1 0 0,1 1 0,-1-1 0,1 0 0,0 0 0,-1 0 0,1 0 0,0 0 0,-1 0 0,1 0 0,-1 0 0,1 0 0,0 0 1,-1 0-1,1 0 0,-1-1 0,1 1 0,0 0 0,-1 0 0,1 0 0,0-1 0,3-1 105,0 0 1,0 0 0,0 0 0,-1 0-1,1-1 1,3-3 0,0 0-191,-1-2-1,0 1 1,0 0 0,-1-1-1,0 0 1,0-1-1,-1 1 1,0-1 0,0 0-1,-1 0 1,0 0 0,-1 0-1,0 0 1,-1-1-1,1 1 1,-1-15 0,-1 23-56,0-1 0,0 0 0,-1 0 0,1 0 0,0 0 0,-1 0 0,1 1 0,-1-1 0,1 0 0,-1 0 0,0 1 0,0-1 0,1 0 0,-1 1 0,-2-3 0,2 3-5,0 1 1,0-1 0,1 1 0,-1 0-1,0-1 1,0 1 0,1 0 0,-1 0 0,0-1-1,0 1 1,0 0 0,0 0 0,1 0 0,-1 0-1,0 0 1,0 0 0,0 0 0,0 0-1,0 1 1,1-1 0,-1 0 0,0 0 0,0 1-1,0-1 1,1 0 0,-1 1 0,0-1-1,1 1 1,-1-1 0,0 1 0,1-1 0,-1 1-1,0 0 1,1-1 0,-1 2 0,-4 3 6,1 0 0,0 0 1,0 1-1,0-1 0,1 1 1,0 0-1,0 0 0,0 0 1,1 1-1,-4 12 0,3-4-7,0 1 1,1-1-1,0 26 0,2-35-4,0 0 0,0 0 0,1 0 1,0 0-1,0 0 0,0 0 0,1 0 0,0 0 0,0-1 0,1 1 0,5 10 0,-6-14-11,0 0 0,0 0 1,0 0-1,0 0 0,0 0 0,0 0 1,1-1-1,-1 1 0,0-1 0,1 0 1,-1 1-1,1-1 0,0 0 1,-1 0-1,1-1 0,0 1 0,0-1 1,0 1-1,-1-1 0,1 0 0,0 0 1,0 0-1,0 0 0,-1-1 1,1 1-1,0-1 0,3 0 0,-1-1-68,0 1-1,-1-1 1,1 0 0,0 0-1,-1-1 1,0 1-1,1-1 1,-1 0 0,0 0-1,0 0 1,-1-1-1,1 1 1,3-5 0,-2 1-154,0-1 0,0 0 0,-1 0 0,0 0 0,0-1 0,4-13 0,-1-7-692,-1 0 0,-2 0 1,2-42-1,2-162-2801,-16 80 5567,5 199 883,7 33-1978,4 0 1,2 0-1,5-1 1,38 124-1,-49-192-666,0 0 0,0 0-1,1 0 1,6 9 0,-18-48-14,-97-205-158,103 233 92,1-1 1,-1 1-1,0 0 1,1-1-1,-1 1 1,1-1 0,0 1-1,-1-1 1,1 1-1,0-1 1,0 1-1,0-1 1,0 0-1,0 1 1,0-1 0,1 1-1,0-3 1,0 3 0,-1 0 1,1 1 0,0-1 0,0 0-1,0 1 1,0-1 0,1 0-1,-1 1 1,0 0 0,0-1 0,0 1-1,0 0 1,0-1 0,1 1 0,-1 0-1,0 0 1,0 0 0,0 0-1,1 0 1,-1 0 0,2 1 0,27 2 26,-22-2-27,0 0 1,0 0-1,0-1 0,0 0 1,0 0-1,0 0 1,0-1-1,12-4 0,-19 5-7,0 0-1,-1 0 0,1 0 0,-1-1 0,1 1 0,-1 0 0,1 0 1,-1-1-1,1 1 0,-1 0 0,0-1 0,1 1 0,-1-1 0,1 1 1,-1-1-1,0 1 0,1 0 0,-1-1 0,0 1 0,0-1 1,1 0-1,-1 1 0,0-1 0,0 1 0,0-1 0,0 1 0,0-1 1,0 1-1,0-1 0,0 0 0,0-1-28,0 1 0,-1 0 0,1-1-1,-1 1 1,0 0 0,1-1 0,-1 1 0,0 0 0,0 0-1,0 0 1,-1-2 0,-2-1-254,-1 0 1,1 0-1,-1 1 0,0-1 1,-5-2-1,9 5 161,0 1-1,-1-1 0,1 1 1,0 0-1,0-1 1,-1 1-1,1 0 0,0-1 1,-1 1-1,1 0 0,0 0 1,-1 0-1,1 0 1,0 1-1,-1-1 0,1 0 1,0 1-1,-1-1 1,1 0-1,0 1 0,0-1 1,-2 2-1,0 1-330,-1-1 0,1 1 0,0 0 0,0 0 0,-4 6 0,0 0-58,2-3-10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39.978"/>
    </inkml:context>
    <inkml:brush xml:id="br0">
      <inkml:brushProperty name="width" value="0.05" units="cm"/>
      <inkml:brushProperty name="height" value="0.05" units="cm"/>
    </inkml:brush>
  </inkml:definitions>
  <inkml:trace contextRef="#ctx0" brushRef="#br0">1 321 15939,'1'1'296,"1"0"1,0 0-1,-1-1 0,1 1 0,0-1 0,0 1 0,0-1 0,-1 0 0,1 0 0,0 0 0,0 0 0,0 0 0,0 0 1,0 0-1,-1 0 0,1-1 0,0 1 0,0-1 0,-1 0 0,1 1 0,0-1 0,-1 0 0,1 0 0,0 0 0,-1 0 1,3-2-1,4-4 248,1 0 1,-1 0 0,8-12-1,-13 16-344,14-15-25,-2-1 0,0 0 0,-1-1 0,-1-1 0,-1 0-1,0-1 1,-2 0 0,13-40 0,-22 61-168,-1-1 0,1 0 0,-1 1 0,0-1 0,1 0 0,-1 0 0,0 1-1,0-1 1,0 0 0,0 1 0,0-1 0,0 0 0,-1 0 0,1 1 0,-1-1 0,1 0 0,-1 1 0,1-1 0,-1 1 0,0-1 0,0 1 0,0-1 0,0 1 0,0-1-1,-2-1 1,2 3 0,-1-1-1,0 1 0,1-1 1,-1 1-1,0-1 0,1 1 0,-1 0 1,0 0-1,0 0 0,1 0 1,-1 0-1,0 0 0,1 1 1,-1-1-1,0 0 0,0 1 0,1-1 1,-1 1-1,1 0 0,-1 0 1,1-1-1,-1 1 0,1 0 0,-1 0 1,-1 2-1,-5 3 8,1 1 0,-1 0 0,2 0 0,-1 1-1,1 0 1,0 0 0,0 0 0,1 1 0,0 0 0,1 0 0,-7 17 0,5-8 23,1 1 1,0 0 0,1 0 0,1 0 0,0 23-1,3-33-13,0-1-1,0 1 0,1-1 0,0 0 0,1 0 1,-1 1-1,2-1 0,-1 0 0,1-1 1,7 15-1,-7-17-12,1 0 0,-1 0 0,1-1 0,0 1-1,0-1 1,0 0 0,0-1 0,1 1 0,-1-1 0,1 1 0,0-2 0,0 1 0,0 0 0,1-1 0,-1 0 0,10 2 0,-9-2-97,0-1 1,1 0 0,-1 0-1,0 0 1,1-1-1,-1 0 1,0 0 0,1-1-1,-1 0 1,0 0-1,0 0 1,11-5-1,-13 4-164,0 0 0,0 0-1,0 0 1,0-1 0,-1 0 0,1 0-1,-1 0 1,1 0 0,-1-1-1,0 1 1,-1-1 0,1 1-1,0-1 1,-1 0 0,0 0-1,0-1 1,0 1 0,1-7-1,19-70-1620,-11 29 780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0.476"/>
    </inkml:context>
    <inkml:brush xml:id="br0">
      <inkml:brushProperty name="width" value="0.05" units="cm"/>
      <inkml:brushProperty name="height" value="0.05" units="cm"/>
    </inkml:brush>
  </inkml:definitions>
  <inkml:trace contextRef="#ctx0" brushRef="#br0">47 19 15723,'4'-14'1552,"-3"10"-469,-1 6-125,-11 43 2024,7 0-2572,2 1 0,2-1 0,2 0 0,3 0 1,0 0-1,3 0 0,2-1 0,2-1 0,2 1 0,1-2 0,23 44 0,-26-67-694,-10-16-112,-7-11-20,-31-53 212,2-1 1,-39-102-1,71 159 336,0-1 0,1 0 1,-1 0-1,1 1 0,0-1 0,0-8 0,1 12-92,1 0 0,-1 0-1,0 0 1,1 0 0,-1 0-1,1 1 1,-1-1 0,1 0 0,0 0-1,0 1 1,0-1 0,0 0-1,0 1 1,0-1 0,0 1-1,1-1 1,-1 1 0,1 0-1,-1-1 1,1 1 0,-1 0 0,1 0-1,3-1 1,7-4-361,1 1 0,0 1-1,1 1 1,-1-1 0,17 0 0,-27 3 311,31-5-454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1.249"/>
    </inkml:context>
    <inkml:brush xml:id="br0">
      <inkml:brushProperty name="width" value="0.05" units="cm"/>
      <inkml:brushProperty name="height" value="0.05" units="cm"/>
    </inkml:brush>
  </inkml:definitions>
  <inkml:trace contextRef="#ctx0" brushRef="#br0">147 494 19436,'1'-1'84,"-1"0"0,0 1 0,0-1 1,0 0-1,0 1 0,0-1 0,0 0 0,0 0 0,0 1 0,0-1 0,0 0 0,-1 0 0,1 1 1,0-1-1,0 0 0,-1 1 0,1-1 0,0 0 0,-1 1 0,1-1 0,-1 1 0,1-1 0,-1 1 0,1-1 1,-1 1-1,1-1 0,-1 1 0,0-1 0,1 1 0,-1-1 0,0 1 0,1 0 0,-1 0 0,0-1 1,1 1-1,-1 0 0,0 0 0,1 0 0,-1 0 0,0-1 0,0 1 0,1 0 0,-1 0 0,-1 1 1,-1-1 113,0 0 0,0 1 0,0-1 0,0 1 0,0 0 0,1 0 0,-1 0 0,0 0 0,0 0 0,-4 4 0,-2 2 37,1 1 1,-1 1 0,2-1-1,-1 1 1,1 0 0,-6 11-1,9-13-213,0-1-1,0 1 0,1 0 1,0 0-1,0 1 0,1-1 1,0 1-1,0-1 0,1 1 1,-1 7-1,2-14-21,0 1 1,0-1-1,-1 0 0,1 0 0,0 0 0,1 0 1,-1 0-1,0 0 0,0 0 0,0 0 1,1 0-1,-1 0 0,0 0 0,1 0 0,-1 0 1,1 0-1,-1 0 0,1 0 0,0 0 0,-1 0 1,1-1-1,0 1 0,-1 0 0,1 0 0,0-1 1,0 1-1,0-1 0,1 2 0,0-2 1,0 0-1,-1 0 0,1 0 0,0 0 0,0 0 1,0 0-1,0-1 0,-1 1 0,1 0 0,0-1 1,0 1-1,-1-1 0,1 0 0,2-1 0,6-4 1,0 0-1,-1-1 0,0 0 1,8-8-1,2-6 8,0-2 0,-2 0 0,-1 0 0,-1-2 0,-1 0 0,21-50 0,-31 71-11,-2 14-5,-2 32-14,0-11 7,0-18 7,2 0 1,0-1 0,0 1-1,1 0 1,1-1 0,6 15-1,-9-24 8,0 0-1,0-1 0,1 1 1,-1-1-1,1 1 0,0-1 1,0 0-1,0 0 0,0 0 1,0 0-1,0 0 0,1 0 1,-1-1-1,5 3 0,-5-3 2,0-1 0,1 1 0,-1-1 0,1 0 0,-1 1 0,1-1 0,-1 0 0,0 0 1,1-1-1,-1 1 0,1-1 0,-1 1 0,0-1 0,1 0 0,-1 1 0,0-1 0,1 0 0,-1-1 0,0 1 0,2-2 0,6-4 6,-1 0-1,0-1 1,0 0 0,-1-1 0,0 1 0,-1-1-1,11-17 1,-1-2 36,21-48 0,-25 44-10,-1-2 1,-1 1-1,-2-1 0,-2-1 1,-1 0-1,-1 0 0,-1-70 1,-4 98-32,0 0 1,0-1 0,-1 1-1,0 0 1,0 0 0,-1 0-1,0 0 1,-5-11 0,7 18-4,0-1 1,0 0 0,0 1-1,0-1 1,-1 1 0,1-1-1,0 1 1,0-1 0,-1 1-1,1-1 1,-1 1 0,1-1-1,0 1 1,-1-1 0,1 1-1,-1-1 1,1 1 0,-1 0-1,1-1 1,-1 1 0,1 0-1,-1 0 1,1-1 0,-1 1-1,0 0 1,1 0 0,-1 0-1,1-1 1,-1 1 0,0 0-1,1 0 1,-1 0 0,1 0-1,-1 0 1,0 0 0,1 1-1,-1-1 1,1 0 0,-1 0-1,0 0 1,1 0 0,-1 1-1,1-1 1,-1 0 0,1 1-1,-1-1 1,1 0 0,-1 1-1,-1 2-2,-1-1 0,1 1-1,0 0 1,1 0-1,-1 0 1,0 0 0,1 0-1,-2 5 1,-5 18-2,1 0-1,2 0 1,1 0 0,1 1-1,1-1 1,1 1 0,1-1-1,2 1 1,1-1 0,1 1-1,11 41 1,-10-54-22,1-1 0,0 1 0,1-1 1,0 0-1,1-1 0,0 1 0,1-2 0,1 1 0,0-1 1,0-1-1,1 0 0,0 0 0,1-1 0,0-1 0,17 10 0,-29-18 15,1 1 0,-1-1 0,1 1 0,-1-1 0,1 0 0,0 0 0,-1 1 0,1-1 0,0 0-1,-1 0 1,1 0 0,0 0 0,-1 1 0,1-1 0,0 0 0,-1 0 0,1 0 0,0-1-1,-1 1 1,1 0 0,0 0 0,-2-11-235,-18-16-65,-63-58-136,-24-30 419,105 113 45,-1 1 0,1-1 1,0 1-1,-1-1 0,1 1 1,0-1-1,0 0 0,1 0 1,-1 0-1,0 1 1,0-1-1,1 0 0,-1 0 1,1 0-1,-1-4 0,2 5-5,0 0-1,-1 0 1,1 0-1,0 0 1,0 0-1,0 0 1,0 0-1,-1 0 1,1 0-1,0 0 1,1 1-1,-1-1 1,0 0-1,0 1 1,0-1-1,0 1 1,0-1-1,1 1 1,-1 0-1,0-1 1,0 1-1,1 0 1,-1 0-1,0 0 1,0 0-1,2 0 1,176-10-2483,-81 6 1525,-40 1 256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2.206"/>
    </inkml:context>
    <inkml:brush xml:id="br0">
      <inkml:brushProperty name="width" value="0.05" units="cm"/>
      <inkml:brushProperty name="height" value="0.05" units="cm"/>
    </inkml:brush>
  </inkml:definitions>
  <inkml:trace contextRef="#ctx0" brushRef="#br0">0 70 17620,'3'44'1482,"2"0"0,1-1 1,13 44-1,-4-21-579,-13-56-794,8 43 723,34 101-1,-33-136-712,-6-16-28,-4-12-25,-4-13-27,-1 0 0,-8-26-1,-5-30-131,17 78 90,-3-12-47,2 0 0,0-1 0,0 1 0,1-1 0,1 1 0,2-18 0,-3 30 45,1 1 0,-1-1 0,0 0 0,0 0 0,1 0 0,-1 1 0,0-1 0,1 0 0,-1 1 0,0-1 0,1 0 0,-1 1 0,1-1 1,-1 0-1,1 1 0,0-1 0,-1 1 0,1-1 0,0 1 0,-1-1 0,1 1 0,0 0 0,-1-1 0,1 1 0,0 0 0,0-1 0,0 1 1,-1 0-1,1 0 0,0 0 0,0 0 0,0 0 0,-1 0 0,1 0 0,0 0 0,0 0 0,1 0 0,3 2 0,1 0 0,-1 0 0,0 0 0,10 6 0,11 5-2,-19-12 5,-1 0 1,0-1 0,1 0 0,-1 0 0,1 0 0,-1 0 0,0-1-1,1 0 1,-1-1 0,0 1 0,0-1 0,12-5 0,-10 2 1,1 0 1,-1 0-1,0 0 1,0-1 0,0-1-1,-1 1 1,0-1-1,7-9 1,-8 9 3,0-1 1,-1 0-1,1 0 0,-2 0 0,1 0 1,-1-1-1,0 1 0,-1-1 1,0 0-1,-1 0 0,0-1 1,0 1-1,0 0 0,-2-1 0,1 1 1,-1-1-1,0 1 0,-3-15 1,2 21-3,0 0 0,1 0 1,-1 0-1,-1 0 1,1 1-1,0-1 0,-1 0 1,1 1-1,-1-1 1,0 1-1,0 0 0,0-1 1,0 1-1,0 0 1,0 0-1,-1 0 0,1 1 1,-1-1-1,1 1 1,-4-2-1,4 2 0,-1 0-1,1 1 0,0 0 1,-1-1-1,1 1 1,0 0-1,0 0 1,-1 0-1,1 1 0,0-1 1,-1 0-1,1 1 1,0 0-1,0-1 1,0 1-1,0 0 1,0 0-1,0 0 0,0 0 1,0 1-1,0-1 1,0 1-1,0-1 1,1 1-1,-1-1 0,-1 3 1,-3 4 13,0 0 1,0 0-1,1 0 0,0 1 1,1-1-1,0 1 0,0 0 1,-2 11-1,2-2 40,0-1 0,1 1-1,-2 28 1,5-43-43,0 1 0,0-1-1,0 1 1,0-1 0,1 0 0,-1 1-1,1-1 1,0 1 0,0-1-1,0 0 1,0 1 0,1-1-1,-1 0 1,1 0 0,0 0 0,0 0-1,0-1 1,3 5 0,-1-4-5,-1-1 0,1 1 0,0-1 0,0 0 0,0 0 0,0 0-1,0-1 1,1 1 0,-1-1 0,0 0 0,1 0 0,-1-1 0,8 1 0,26 0-70,-21-1 5,-1 1 0,1 0 0,-1 2 1,1-1-1,19 7 0,-32-7 43,0-1 1,0 1-1,0 0 1,0 0-1,0 1 1,-1-1-1,1 1 1,-1 0-1,1 0 1,-1 0 0,0 0-1,0 1 1,0-1-1,-1 1 1,1 0-1,-1 0 1,0-1-1,0 2 1,0-1-1,-1 0 1,1 0 0,-1 0-1,0 1 1,1 5-1,0 83-2196,-2-93 2171,0 0-1,0 0 1,0 0-1,0 0 1,0 0 0,0 0-1,0 1 1,0-1-1,0 0 1,0 0 0,0 0-1,0 0 1,0 0-1,0 0 1,0 0 0,0 0-1,0 0 1,0 1-1,0-1 1,0 0 0,0 0-1,0 0 1,0 0-1,0 0 1,0 0 0,0 0-1,0 0 1,0 0-1,0 1 1,0-1 0,0 0-1,1 0 1,-1 0-1,0 0 1,0 0 0,0 0-1,0 0 1,0 0-1,0 0 1,0 0-1,0 0 1,0 0 0,0 0-1,1 0 1,-1 0-1,0 0 1,0 0 0,0 0-1,0 0 1,0 0-1,0 0 1,0 0 0,0 0-1,0 0 1,1 0-1,-1 0 1,0 0 0,0 0-1,0 0 1,0 0-1,0 0 1,0 0 0,0 0-1,6-8-1357,1-15 185,-5 0 246,8-51-3629,-8 65 4584,1 1 1,0-1-1,5-12 1,-6 19 195,-1 0 0,1 0 1,-1 0-1,1 0 0,0 0 1,0 0-1,0 0 0,0 0 0,0 1 1,0-1-1,0 1 0,1 0 1,-1 0-1,0-1 0,1 1 0,4-1 1,4-1 760,2 1 1,16-2-1,2 0 1082,-19 1-1574,0-1-1,0 0 0,-1-1 1,0 0-1,0 0 0,0-1 1,14-11-1,-18 12-306,-1 0 1,0 0-1,0 0 0,0-1 0,-1 0 0,0 0 1,0 0-1,0-1 0,-1 0 0,0 1 1,0-2-1,3-9 0,-6 15-112,0 0 0,-1 0 0,1-1 0,-1 1 0,0 0 0,0 0 0,0 0 0,0 0 0,0 0 0,0-1 0,-1 1 1,1 0-1,-1-3 0,0 4-15,1 0 0,-1 0 0,1 0 0,-1 0-1,0 0 1,1 0 0,-1 1 0,0-1 0,0 0 0,0 0 0,1 0 0,-1 1 0,0-1 0,0 1 0,0-1 0,0 0 0,0 1 0,-2-1 0,0 0-4,1 1 1,-1 0-1,1 0 0,-1 0 0,1 0 0,-1 0 0,1 0 1,-1 1-1,1-1 0,0 1 0,-1 0 0,1-1 0,0 1 1,-1 0-1,1 1 0,0-1 0,0 0 0,0 1 0,0-1 1,0 1-1,-3 2 0,-2 5-27,-1-1 0,2 2 0,-1-1 0,1 1 0,0 0 0,1 0 0,0 1 0,1-1 1,0 1-1,1 0 0,0 0 0,1 1 0,0-1 0,1 0 0,0 1 0,0-1 0,2 1 0,1 18 0,-1-25-103,0-1 0,1 1 0,0 0 1,-1-1-1,1 1 0,1-1 0,-1 1 0,1-1 0,-1 0 0,1 0 0,0 0 0,1-1 0,-1 1 0,1-1 0,-1 0 0,1 0 0,0 0 1,0 0-1,1 0 0,-1-1 0,0 0 0,9 3 0,14 1-440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2.699"/>
    </inkml:context>
    <inkml:brush xml:id="br0">
      <inkml:brushProperty name="width" value="0.05" units="cm"/>
      <inkml:brushProperty name="height" value="0.05" units="cm"/>
    </inkml:brush>
  </inkml:definitions>
  <inkml:trace contextRef="#ctx0" brushRef="#br0">186 6 20548,'0'-1'68,"0"1"0,-1-1 0,1 1 0,0 0 0,0-1 0,-1 1 0,1 0 0,0 0 0,-1-1 1,1 1-1,0 0 0,-1 0 0,1-1 0,-1 1 0,1 0 0,0 0 0,-1 0 0,1 0 0,-1-1 0,1 1 0,-1 0 0,1 0 0,-1 0 0,1 0 0,0 0 0,-1 0 0,1 0 0,-1 0 0,1 0 0,-1 1 0,1-1 0,0 0 0,-1 0 0,1 0 0,-1 0 0,1 1 0,0-1 0,-1 0 0,-20 8 361,9 0-174,-1 1-1,1 0 0,1 0 0,0 1 0,0 1 0,1 0 0,0 0 0,1 1 0,1 0 0,0 1 1,0 0-1,-10 25 0,16-34-249,1 0 1,-1 0-1,1-1 0,0 1 1,1 0-1,-1 0 1,1 0-1,0 0 1,0 4-1,0-6-7,0-1 0,0 0 0,1 1 0,-1-1 0,1 0 0,-1 1 0,1-1 0,-1 0 0,1 0 0,0 0 0,0 1 0,-1-1 0,1 0 0,0 0 0,0 0 0,0 0 0,0 0 0,0-1 0,1 1 0,-1 0 0,0 0 0,0-1 0,0 1 0,1 0 0,-1-1 0,0 0 0,1 1 0,1-1 0,8 1-68,-1 0-1,1-2 1,-1 1 0,1-1 0,-1-1 0,1 0 0,-1 0-1,17-7 1,11-1-174,12 2-104,-46 7 321,0 1 0,0 0 1,0 0-1,-1 0 0,1 1 1,0-1-1,0 1 0,0 0 0,0 0 1,5 3-1,-8-4 30,0 0 0,0 1-1,-1-1 1,1 1 0,-1-1 0,1 1 0,0-1 0,-1 1-1,1-1 1,-1 1 0,1 0 0,-1-1 0,0 1-1,1 0 1,-1-1 0,0 1 0,1 0 0,-1 0-1,0-1 1,0 1 0,1 0 0,-1 0 0,0-1-1,0 1 1,0 1 0,0 0 11,-1 0 0,1 0 0,-1 0 0,0 0-1,1 0 1,-1 0 0,0 0 0,0 0 0,-2 3 0,-3 3 53,0-1 0,-1 0 0,-8 8 0,10-10-171,-1 1 0,-1-2-1,1 1 1,-1-1 0,1 0 0,-1 0-1,-1 0 1,1-1 0,0 0 0,-1-1 0,-12 3-1,20-5 44,-1 0 0,0 0 1,1 0-1,-1 0 0,0 0 0,1 0 0,-1 0 0,0 0 0,1 0 0,-1 0 0,1 0 0,-1 0 0,0-1 0,1 1 0,-1 0 1,0 0-1,1-1 0,-1 1 0,1-1 0,-1 1 0,1 0 0,-1-1 0,1 1 0,-1-1 0,1 1 0,0-1 0,-1 1 1,1-1-1,-1 1 0,1-1 0,0 0 0,0 1 0,-1-1 0,1 1 0,0-1 0,0 0 0,0 1 0,0-1 0,0 0 0,0 1 1,0-2-1,4-26-523,9-6-287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3.289"/>
    </inkml:context>
    <inkml:brush xml:id="br0">
      <inkml:brushProperty name="width" value="0.05" units="cm"/>
      <inkml:brushProperty name="height" value="0.05" units="cm"/>
    </inkml:brush>
  </inkml:definitions>
  <inkml:trace contextRef="#ctx0" brushRef="#br0">71 80 17740,'-2'2'280,"-1"-1"1,0 1-1,1 0 0,-1 0 1,1 0-1,0 1 0,0-1 1,0 0-1,0 1 0,0 0 1,-2 4-1,1-4 153,-3 7 387,-1 1 0,1-1 0,-5 13 0,9-19-746,1-1 0,0 0-1,0 0 1,0 0 0,0 1 0,1-1-1,-1 0 1,1 0 0,0 1 0,0-1-1,0 1 1,0-1 0,1 0 0,-1 1-1,1-1 1,1 3 0,-2-4-66,1-1 0,0 0 0,0 0-1,0 0 1,0 0 0,0 0 0,0 0 0,0 0 0,0 0 0,0-1-1,0 1 1,0 0 0,0 0 0,1-1 0,-1 1 0,0-1 0,1 1 0,-1-1-1,0 0 1,1 0 0,-1 1 0,0-1 0,1 0 0,-1 0 0,0 0 0,1 0-1,-1-1 1,0 1 0,1 0 0,-1 0 0,0-1 0,1 1 0,-1-1 0,0 1-1,2-2 1,7-2-5,-1-1 0,0 0 0,12-8-1,-19 12 1,22-17 10,23-23 0,-26 23-1,38-27 1,-59 45-9,0-1 1,1 1-1,-1 0 1,0-1-1,1 1 0,-1 0 1,0-1-1,1 1 1,-1 0-1,1-1 0,-1 1 1,1 0-1,-1 0 1,0 0-1,1 0 1,-1-1-1,1 1 0,-1 0 1,1 0-1,-1 0 1,1 0-1,-1 0 0,1 0 1,-1 0-1,1 0 1,-1 0-1,1 0 0,-1 1 1,1-1-1,-1 0 1,1 0-1,-1 0 1,1 0-1,-1 1 0,1-1 1,-1 0-1,0 1 1,1-1-1,-1 0 0,0 1 1,1-1-1,-1 0 1,0 1-1,1-1 0,-1 1 1,0-1-1,0 0 1,1 1-1,-1-1 0,0 1 1,0-1-1,0 1 1,0-1-1,0 1 1,1 0-1,-2 38 423,0-13-58,1-25-355,0 0 0,0 0 0,1 0 0,-1 0-1,0 0 1,0-1 0,1 1 0,-1 0 0,1 0 0,-1 0 0,1-1 0,-1 1 0,1 0 0,0-1 0,-1 1-1,1 0 1,0-1 0,-1 1 0,1-1 0,0 1 0,0-1 0,-1 1 0,1-1 0,0 0 0,0 1 0,0-1-1,0 0 1,0 0 0,-1 0 0,1 1 0,0-1 0,0 0 0,0 0 0,0 0 0,0-1 0,0 1 0,0 0-1,0 0 1,-1 0 0,1-1 0,0 1 0,0 0 0,0-1 0,1 0 0,5-2 40,0 0 0,0-1 1,13-9-1,-16 10-48,131-102 89,-133 103-96,0 1 0,0-1-1,0 1 1,0 0 0,1-1 0,-1 1-1,0 0 1,0 0 0,5-1 0,-6 2 1,0 1 0,-1-1 1,1 0-1,0 0 1,-1 0-1,1 1 0,-1-1 1,1 0-1,0 1 1,-1-1-1,1 0 0,-1 1 1,1-1-1,-1 1 1,1-1-1,-1 0 0,0 1 1,1 0-1,-1-1 1,1 1-1,-1-1 0,0 1 1,0-1-1,1 1 1,-1 0-1,0-1 0,0 1 1,0 0-1,1-1 1,-1 1-1,0-1 0,0 1 1,0 0-1,0-1 1,0 1-1,-1 0 0,1 1 1,0 9 15,0-9-6,0 1 0,0 0-1,0 0 1,0-1-1,0 1 1,1 0-1,1 4 1,-2-6-8,1-1 0,-1 1 0,1-1-1,-1 1 1,1-1 0,-1 1 0,1-1 0,-1 1 0,1-1 0,0 1 0,-1-1-1,1 0 1,-1 1 0,1-1 0,0 0 0,-1 0 0,1 0 0,0 0 0,0 1 0,-1-1-1,1 0 1,0 0 0,-1 0 0,1 0 0,0 0 0,-1-1 0,1 1 0,0 0-1,0 0 1,-1 0 0,1-1 0,0 1 0,-1 0 0,1 0 0,-1-1 0,2 0-1,5-3-18,0 0-1,0 0 0,-1-1 0,0 0 0,1 0 1,-2 0-1,7-8 0,-6 7-45,0 0 0,0 0 1,1 0-1,-1 1 0,1 0 1,9-4-1,-16 8 54,1 1 0,-1 0 0,1 0 0,-1-1 0,0 1 0,1 0 0,-1 0 0,1 0 0,-1-1 0,1 1 0,-1 0 0,1 0 0,0 0-1,-1 0 1,1 0 0,-1 0 0,1 0 0,-1 0 0,1 0 0,-1 1 0,1-1 0,-1 0 0,1 0 0,-1 0 0,1 0 0,-1 1 0,0-1 0,1 0 0,-1 1 0,1-1 0,-1 0 0,1 1 0,0 1 2,-1-1 0,1 0 0,-1 1 0,1-1 0,-1 1 0,1-1-1,-1 1 1,0-1 0,0 0 0,0 1 0,0 2 0,-7 43 65,6-45-60,-7 21-266,4-13-2435,10-20 440,0 0 1279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3.692"/>
    </inkml:context>
    <inkml:brush xml:id="br0">
      <inkml:brushProperty name="width" value="0.05" units="cm"/>
      <inkml:brushProperty name="height" value="0.05" units="cm"/>
    </inkml:brush>
  </inkml:definitions>
  <inkml:trace contextRef="#ctx0" brushRef="#br0">0 137 19908,'59'-8'5964,"-48"4"-5781,0 1 0,0-2 1,0 0-1,-1 0 0,14-9 0,-19 10-180,-1 1-1,0 0 1,0-1 0,0 0 0,-1 0 0,1 0-1,-1 0 1,0-1 0,0 1 0,0-1-1,0 0 1,-1 0 0,3-9 0,-5 13 1,1 0 1,-1 1 0,0-1 0,1 1-1,-1-1 1,0 0 0,0 1-1,1-1 1,-1 0 0,0 1-1,0-1 1,0 0 0,0 1 0,0-1-1,0 0 1,0 1 0,0-1-1,0 0 1,-1 1 0,1-1-1,0 0 1,0 1 0,-1-1-1,1 0 1,0 1 0,-1-1 0,1 1-1,0-1 1,-1 1 0,1-1-1,-1 1 1,1-1 0,-1 1-1,1-1 1,-1 1 0,1 0 0,-1-1-1,1 1 1,-1 0 0,0-1-1,0 1 1,-1 0 7,1 0-1,-1 0 1,1 0-1,0 0 1,-1 0-1,1 1 1,-1-1 0,1 0-1,0 1 1,-1-1-1,1 1 1,0 0-1,0-1 1,-1 1-1,1 0 1,0 0 0,-2 1-1,-5 6 41,1 1 0,0 0 0,0 0 1,0 1-1,1-1 0,-8 21 0,11-24-33,0 1-1,0 0 1,1 0 0,0 1 0,1-1 0,-1 0 0,2 0 0,-1 1-1,1-1 1,0 1 0,1 10 0,0-16-4,-1 1 0,1-1 1,0 1-1,0-1 0,0 1 0,0-1 1,0 0-1,1 0 0,-1 0 0,0 1 1,1-1-1,0-1 0,0 1 0,-1 0 1,1 0-1,0-1 0,4 4 0,-2-3-188,1 0 0,-1-1 0,0 1 0,1-1 0,-1 0 0,1 0 0,-1 0 0,1 0 0,6 0 0,-1-2-233,1 1 0,-1-1 0,0 0 0,1-1 0,-1-1 0,0 1 0,0-2 0,13-5 0,8-10-565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1:42.776"/>
    </inkml:context>
    <inkml:brush xml:id="br0">
      <inkml:brushProperty name="width" value="0.05" units="cm"/>
      <inkml:brushProperty name="height" value="0.05" units="cm"/>
    </inkml:brush>
  </inkml:definitions>
  <inkml:trace contextRef="#ctx0" brushRef="#br0">386 190 12771,'0'0'52,"0"0"0,0 0 0,0 0-1,-1 0 1,1-1 0,0 1 0,0 0 0,0 0 0,0 0 0,0 0 0,0 0 0,0 0 0,0 0 0,0-1 0,0 1 0,-1 0 0,1 0 0,0 0 0,0 0 0,0 0-1,0-1 1,0 1 0,0 0 0,0 0 0,0 0 0,0 0 0,0-1 0,0 1 0,0 0 0,0 0 0,1 0 0,-1 0 0,0 0 0,0 0 0,0-1 0,0 1-1,0 0 1,0 0 0,0 0 0,0 0 0,0 0 0,0 0 0,1 0 0,-1-1 0,0 1 0,0 0 0,0 0 0,0 0 0,0 0 0,0 0 0,1 0 0,-1 0-1,0 0 1,0 0 0,0 0 0,0 0 0,0 0 0,1 0 0,16-8 1445,21-2-153,-29 9-1194,0 2-1,0 0 1,0 0-1,0 0 1,0 1 0,0 0-1,0 1 1,0 0 0,9 5-1,-8-4-6,-1 0 0,2 0-1,-1-1 1,0-1 0,0 1-1,19 0 1,55-9 615,-66 3-706,-1 2 0,1 0 0,0 0 0,0 2 0,0 0 0,26 6 0,28 14-20,-44-12-21,0-1-1,0-2 0,54 6 0,135 0 38,-152-9-46,0-4 0,74-10 1,-4 1-2,252-2 14,250-16 15,238-13-35,-421 30 21,61-23-9,-255-3 7,-214 35 21,-45 2 203,-1-1-250,-1 0 1,1 0 0,-1 1 0,1-1 0,-1 1 0,0-1 0,1 0 0,-1 1 0,0-1 0,1 1 0,-1 0 0,0-1 0,1 1-1,-1-1 1,0 1 0,0 0 0,0 0 0,1 0 0,-1-1 0,0 1 0,0 0 0,0 0 0,-1 0 0,-26-3-337,25 3 324,-162-17-943,-77-4 362,115 20 295,-363-20-857,350 9 1064,0 6 0,-211 19 0,17 15-150,-352 28-457,284-51 647,2-25 45,290 15 16,1 4 1,0 5 0,-1 5-1,-161 34 1,-49 21 93,-2-30-1112,305-34 876,11 1-65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0.678"/>
    </inkml:context>
    <inkml:brush xml:id="br0">
      <inkml:brushProperty name="width" value="0.05" units="cm"/>
      <inkml:brushProperty name="height" value="0.05" units="cm"/>
    </inkml:brush>
  </inkml:definitions>
  <inkml:trace contextRef="#ctx0" brushRef="#br0">11 265 17636,'-1'0'73,"1"-1"0,-1 1 0,1 0 0,-1-1 0,1 1-1,-1 0 1,0-1 0,1 1 0,-1 0 0,1-1 0,0 1 0,-1-1 0,1 1 0,-1-1 0,1 1 0,0-1 0,-1 0 0,1 1 0,0-1 0,0 1 0,-1-1 0,1 0 0,0 1 0,0-1 0,0 1 0,0-1-1,0 0 1,0 1 0,0-1 0,0 0 0,0 1 0,0-1 0,0 0 0,0 1 0,0-1 0,0 0 0,1 1 0,-1-1 0,0 1 0,1-1 0,-1 1 0,0-1 0,1 0 0,16-29 1262,-7 19-1093,0 1 1,0 0-1,1 1 1,0 0-1,1 1 1,0 0-1,0 0 1,1 2-1,-1-1 1,2 2-1,-1 0 1,19-5-1,-29 9-238,-1 1 0,1-1-1,0 1 1,-1-1-1,1 1 1,-1 0 0,1 0-1,0 0 1,-1 0-1,1 1 1,-1-1 0,1 1-1,-1-1 1,1 1-1,-1 0 1,1 0 0,-1 0-1,0 0 1,0 1-1,1-1 1,-1 0 0,0 1-1,0 0 1,0-1-1,0 1 1,-1 0 0,1 0-1,0 0 1,-1 0-1,0 1 1,1-1 0,-1 0-1,0 0 1,0 1-1,0-1 1,0 1 0,-1-1-1,1 1 1,0 2-1,1 10 9,0 1 0,-1-1 0,-1 1 0,-1-1 0,-2 18 0,-13 81-6,8-58-1,-3 56 0,11-103-6,0-1 0,0 0-1,1 0 1,0 0 0,2 9-1,-2-16 2,-1 1 0,0-1 0,1 1 0,0-1-1,-1 1 1,1-1 0,0 1 0,-1-1-1,1 1 1,0-1 0,0 0 0,0 0-1,1 0 1,-1 1 0,0-1 0,0 0-1,0 0 1,1 0 0,-1-1 0,1 1 0,-1 0-1,0 0 1,1-1 0,0 1 0,-1-1-1,1 0 1,-1 1 0,1-1 0,-1 0-1,1 0 1,0 0 0,-1 0 0,4 0-1,0-1 2,1-1-1,-1 0 1,1 0-1,-1 0 0,0 0 1,0-1-1,0 0 1,0 0-1,0 0 0,-1-1 1,6-5-1,8-7 8,20-27 1,-17 17 36,0-1-1,-2-1 1,-1-1 0,-1 0 0,-2-2 0,0 0 0,16-54 0,-30 79-27,1 1 1,-1-1-1,0 0 1,-1 1-1,1-1 1,-1 0-1,0-7 1,-9 35 74,7 4-86,0 1 0,1-1 0,5 40 0,-2-50-8,1 0 0,0 0 0,1 0 0,0-1-1,2 1 1,0-1 0,8 14 0,-12-25 9,0-1 1,0 1 0,0-1 0,1 0 0,-1 0 0,1 0-1,0 0 1,0-1 0,0 1 0,0-1 0,0 0-1,0 1 1,1-2 0,6 4 0,-7-4 4,-1-1 0,1 1 0,0-1 0,-1 0 0,1 0-1,0 0 1,-1 0 0,1 0 0,0 0 0,-1-1 0,1 1 0,-1-1 0,1 0 0,-1 0 0,1 0 0,-1 0 0,1 0-1,-1-1 1,0 1 0,0-1 0,0 1 0,4-5 0,5-5 63,-1-1 0,0 0 0,-1 0 1,-1-1-1,0 0 0,0-1 0,-1 0 0,-1 0 0,0-1 1,-1 1-1,-1-1 0,0-1 0,-1 1 0,-1 0 0,0-1 1,-1 1-1,-1-1 0,-2-23 0,2 36-66,-1 0 1,0 1-1,1-1 0,-1 1 1,0-1-1,0 1 1,0-1-1,-1 1 0,1-1 1,-1 1-1,1 0 0,-1 0 1,0 0-1,1 0 0,-5-3 1,5 4-10,1 1 0,-1 0 1,0-1-1,1 1 1,-1 0-1,0-1 0,1 1 1,-1 0-1,0 0 0,1 0 1,-1 0-1,0 0 0,1 0 1,-1 0-1,0 0 0,1 0 1,-1 0-1,0 0 0,0 0 1,1 1-1,-1-1 0,0 0 1,0 1-1,-1 0-2,1 0 0,-1 0-1,1 1 1,0-1 0,0 0-1,-1 1 1,1-1 0,0 1 0,0 0-1,0-1 1,1 1 0,-1 0-1,0 1 1,-2 5-8,1 0 0,0-1 0,1 1 0,0 0 0,0 0 0,0 0 0,1 0 0,2 15 0,-2-20 4,1 1-1,0 0 1,0-1-1,0 1 1,0-1-1,1 1 1,-1-1-1,1 0 1,3 6-1,-3-8 4,-1 1 0,1 0 0,-1-1 0,1 0 0,-1 1 0,1-1 0,0 0 0,0 0 0,-1 0 0,1 0 0,0 0 1,0 0-1,0-1 0,0 1 0,0-1 0,0 1 0,0-1 0,3 0 0,2 0-1,-1-1 1,1 1-1,-1-2 1,1 1 0,-1-1-1,0 0 1,0 0 0,0 0-1,0-1 1,0 0-1,0 0 1,7-6 0,9-8 1,32-29 0,-51 43 2,96-96 31,-84 82-32,0-2-1,-2 0 1,0 0 0,11-22-1,-22 36-2,0 0-1,0 0 0,-1 0 1,1-1-1,0-5 0,-2 10 3,0 1-1,1-1 0,-1 0 1,0 1-1,0-1 0,0 1 0,0-1 1,0 1-1,0-1 0,0 0 0,0 1 1,0-1-1,0 1 0,0-1 0,0 1 1,0-1-1,0 1 0,-1-1 0,1 0 1,0 1-1,0-1 0,-1 1 0,1-1 1,0 1-1,-1 0 0,1-1 1,0 1-1,-1-1 0,1 1 0,-1 0 1,1-1-1,-1 1 0,1 0 0,-1-1 1,1 1-1,-1 0 0,1 0 0,-1-1 1,1 1-1,-1 0 0,1 0 0,-1 0 1,0 0-1,1 0 0,-1 0 0,1 0 1,-1 0-1,1 0 0,-1 0 1,0 0-1,1 0 0,-1 0 0,1 0 1,-1 1-1,1-1 0,-1 0 0,0 1 1,-4 1-5,1 1 1,0-1-1,0 1 0,0 0 1,0 0-1,0 0 1,0 1-1,1-1 1,0 1-1,0 0 0,-6 8 1,0 3 11,1-1 0,-7 20 1,10-22 7,1 0 1,0 0 0,1 0-1,1 1 1,0-1 0,0 0-1,1 1 1,1 0 0,0-1-1,3 18 1,-3-25-59,1-1 1,0 1-1,0-1 1,1 1-1,-1-1 0,1 1 1,0-1-1,0 0 1,0 0-1,1 0 0,-1 0 1,1 0-1,0-1 1,0 1-1,0-1 1,1 0-1,-1 0 0,1 0 1,0 0-1,-1-1 1,1 1-1,1-1 0,-1 0 1,0 0-1,0-1 1,1 1-1,-1-1 0,1 0 1,-1 0-1,1-1 1,5 1-1,1-1-43,0 0 0,0-2 0,0 1 0,0-1 0,0-1 0,18-6 0,19-11-310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5.406"/>
    </inkml:context>
    <inkml:brush xml:id="br0">
      <inkml:brushProperty name="width" value="0.05" units="cm"/>
      <inkml:brushProperty name="height" value="0.05" units="cm"/>
    </inkml:brush>
  </inkml:definitions>
  <inkml:trace contextRef="#ctx0" brushRef="#br0">1 60 11394,'1'-2'200,"1"0"0,0 0-1,-1 0 1,1 1 0,0-1-1,0 0 1,0 1 0,0 0-1,0-1 1,0 1 0,1 0-1,-1 0 1,0 1 0,1-1-1,-1 0 1,0 1 0,1-1-1,-1 1 1,5 0 0,-4 0 19,0 1 1,0 0 0,0-1 0,0 1 0,0 1 0,-1-1 0,1 0 0,0 1 0,-1-1 0,1 1-1,-1 0 1,0 0 0,0 0 0,3 3 0,4 5 300,-1 1 1,0 0-1,-1 1 0,0-1 0,9 26 0,51 163 1870,9 22-687,-74-216-1630,-1-4-33,0 1 0,0-1-1,0 0 1,0 0 0,0 0 0,0 0-1,1 0 1,-1 0 0,1 0 0,-1 0-1,1 0 1,0-1 0,3 4 0,-5-5-32,0 0 0,1 0 0,-1 0 0,0 0 0,0 0 0,0 0 0,1 0 0,-1 0 1,0 0-1,0 0 0,0 0 0,1 0 0,-1 0 0,0 0 0,0 0 0,0 0 0,1 0 0,-1 0 0,0 0 1,0 0-1,0 0 0,0 0 0,1 0 0,-1 0 0,0 0 0,0-1 0,0 1 0,0 0 0,1 0 1,-1 0-1,0 0 0,0 0 0,0-1 0,0 1 0,0 0 0,0 0 0,1 0 0,-1 0 0,0-1 0,0 1 1,0 0-1,0 0 0,2-14 169,-5-16 38,-4 9-180,-1 0 1,0 1-1,-2 0 0,0 0 1,-2 1-1,0 0 0,-1 1 1,-1 0-1,0 1 0,-1 1 1,-18-15-1,28 27-39,0 1 0,0-1 0,0 1 1,0 0-1,0 1 0,-1-1 0,1 1 0,-8-2 0,13 4 3,-1 0-1,1-1 1,-1 1 0,0 0-1,1 0 1,-1 0-1,1 0 1,-1 0-1,0 0 1,1 0-1,-1 0 1,1 0 0,-1 0-1,0 0 1,1 0-1,-1 0 1,1 1-1,-1-1 1,1 0 0,-1 0-1,0 1 1,1-1-1,-1 0 1,1 1-1,-1-1 1,1 0-1,0 1 1,-1-1 0,0 1-1,1 0 0,0 0 0,0 1 0,-1-1 0,1 0 0,0 0 0,0 0 0,0 0 0,0 0 0,0 0 0,1 0 0,-1 0 0,0 0 0,0 0 0,1 2 0,1 2-6,1 1-1,-1-1 1,1 0 0,7 9 0,-7-10 5,0 0 0,1-1 1,0 1-1,0-1 1,0 0-1,0 0 1,0 0-1,0-1 0,1 1 1,0-1-1,-1 0 1,1-1-1,0 1 1,0-1-1,0 0 1,0 0-1,0 0 0,0-1 1,0 1-1,0-1 1,0-1-1,0 1 1,0-1-1,0 0 0,0 0 1,0 0-1,0-1 1,0 1-1,0-1 1,6-4-1,1-1 9,-1 1 0,0-1-1,-1-1 1,0 0 0,0 0-1,-1-1 1,0-1 0,0 1 0,-1-1-1,-1-1 1,8-12 0,-10 15 8,0 0 0,-1-1 1,-1 1-1,1-1 0,-1 1 1,0-1-1,-1 0 0,0 0 1,-1 0-1,1-18 0,-4 20 0,-1 6 0,-3 15 0,3 1-12,1 1 0,1-1 0,1 29 0,0-39-1,1 1-1,-1 0 1,1-1 0,0 1-1,0-1 1,1 1-1,0-1 1,0 1 0,0-1-1,1 0 1,-1 0 0,1 0-1,6 6 1,-8-9 0,0-1 0,0 0 0,1-1 0,-1 1 0,0 0 0,1 0 0,-1 0 0,1-1 0,-1 1 0,0-1 0,1 1 0,0-1 0,-1 0 1,1 1-1,-1-1 0,1 0 0,-1 0 0,1 0 0,-1 0 0,1-1 0,-1 1 0,1 0 0,0-1 0,-1 1 0,0 0 0,1-1 0,-1 0 0,1 1 0,-1-1 0,2-1 0,4-2 5,0-1 0,0-1 0,-1 1 0,8-8-1,-11 10-3,52-59 24,-40 44-18,1 0-1,0 1 0,25-20 1,-39 36-9,-1-1 1,0 1 0,1 0 0,0 0 0,-1 0 0,1 0 0,-1 0-1,1 0 1,0 1 0,0-1 0,-1 0 0,1 1 0,0 0 0,0-1-1,0 1 1,0 0 0,0 0 0,0 0 0,-1 0 0,1 0 0,0 0-1,0 1 1,0-1 0,0 1 0,0-1 0,-1 1 0,1-1-1,0 1 1,-1 0 0,1 0 0,0 0 0,-1 0 0,1 0 0,-1 1-1,1-1 1,-1 0 0,0 1 0,0-1 0,1 1 0,-1-1 0,0 1-1,0-1 1,-1 1 0,2 2 0,24 58 1,-9-17 75,-17-44-67,1 1-1,-1-1 1,1 0-1,0 0 1,-1 0-1,1 1 1,0-1-1,-1 0 1,1 0-1,0 0 1,0 0-1,0 0 1,0 0 0,0 0-1,0-1 1,0 1-1,0 0 1,1 0-1,-1-1 1,0 1-1,0-1 1,1 1-1,-1-1 1,0 0-1,0 1 1,1-1-1,-1 0 1,0 0-1,1 0 1,-1 0-1,1 0 1,-1 0-1,0 0 1,1 0-1,-1-1 1,0 1-1,0-1 1,1 1-1,-1-1 1,0 1-1,0-1 1,1 0-1,1-1 1,5-3 45,-1-1 0,1 0 0,-1-1 0,12-13-1,32-41 168,-35 40-187,1 1 1,1 0 0,1 1-1,39-31 1,-57 49-36,0 0 1,0 0-1,0 1 0,1-1 1,-1 0-1,0 1 0,0-1 1,1 1-1,-1 0 0,0-1 1,1 1-1,-1 0 1,0 0-1,1 0 0,-1 0 1,2 0-1,-2 0-1,0 0 1,0 1-1,0-1 1,0 0-1,-1 1 1,1-1-1,0 1 1,0-1-1,-1 1 0,1 0 1,-1-1-1,1 1 1,0 0-1,-1-1 1,1 1-1,-1 0 1,1 0-1,0 1 0,1 4-2,-1-1-1,1 1 0,-1 0 0,0 0 0,0 10 0,0-10 12,-1-5-5,0-1-1,-1 0 1,1 0-1,0 1 1,0-1-1,0 0 1,0 0-1,1 1 1,-1-1 0,0 0-1,0 0 1,0 1-1,0-1 1,0 0-1,0 0 1,0 1-1,0-1 1,0 0-1,1 0 1,-1 0-1,0 1 1,0-1-1,0 0 1,0 0 0,1 0-1,-1 0 1,0 1-1,0-1 1,0 0-1,1 0 1,-1 0-1,0 0 1,0 0-1,1 0 1,-1 0-1,9-4 38,7-13 13,-5 2-16,-2 2-8,22-23-1,-29 34-39,1-1-1,-1 1 0,1 0 1,-1 0-1,1 0 0,0 0 1,0 0-1,0 1 0,0-1 1,0 1-1,0 0 1,0 0-1,1 0 0,-1 1 1,5-2-1,-6 3 2,0-1 0,-1 0 0,1 1 0,0-1 0,0 1 0,0 0 0,0-1 0,-1 1 0,1 0 0,0 0 0,-1 0 0,1 0 0,-1 1 0,1-1 0,-1 0 0,1 1 0,-1-1 0,0 1 0,0-1 0,0 1 0,0 0 0,0-1 0,0 1 0,1 3 0,2 5-33,0 1 1,-1-1-1,3 13 0,-5-14 10,5 14-5,-2-8-14,0 0 0,-1 0-1,1 22 1,-22-60-2700,-17-25 1600,14 19 395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5.837"/>
    </inkml:context>
    <inkml:brush xml:id="br0">
      <inkml:brushProperty name="width" value="0.05" units="cm"/>
      <inkml:brushProperty name="height" value="0.05" units="cm"/>
    </inkml:brush>
  </inkml:definitions>
  <inkml:trace contextRef="#ctx0" brushRef="#br0">5 5 15827,'-4'-5'1817,"7"7"-1105,0-4-296,8 2 968,-1 0-808,6 0-2544,2 5 2056,5 4-512,3 3-280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6.212"/>
    </inkml:context>
    <inkml:brush xml:id="br0">
      <inkml:brushProperty name="width" value="0.05" units="cm"/>
      <inkml:brushProperty name="height" value="0.05" units="cm"/>
    </inkml:brush>
  </inkml:definitions>
  <inkml:trace contextRef="#ctx0" brushRef="#br0">1 216 18420,'12'-4'918,"0"-1"0,0-1 1,-1 0-1,0-1 0,0 0 0,-1-1 1,16-14-1,-13 10-583,0-2 0,-1 0 0,-1 0 0,18-28 0,-28 39-317,0 1 1,1-1-1,-1 0 1,0 0 0,-1 1-1,1-1 1,0 0-1,-1 0 1,1 0 0,-1 0-1,0 0 1,-1-5-1,1 7-12,0 1 0,0-1-1,0 0 1,0 1 0,0-1-1,-1 1 1,1-1 0,0 1-1,-1-1 1,1 1-1,0-1 1,-1 1 0,1-1-1,0 1 1,-1-1 0,1 1-1,-1 0 1,1-1 0,-1 1-1,1-1 1,-1 1 0,1 0-1,-1 0 1,0-1-1,-1 1 2,1 0 0,-1 0-1,1 0 1,0 0 0,-1 0-1,1 1 1,-1-1 0,1 0-1,0 1 1,-1-1 0,1 1-1,0-1 1,-1 1 0,1 0-1,-2 1 1,-8 6 7,0 1 0,0 0 0,1 1 0,0 0 0,1 0 0,0 1 0,0 1 0,1-1 0,1 1 0,0 1 0,1-1-1,0 1 1,1 0 0,-6 25 0,9-33-8,1 1 0,0 0 0,1 0 0,-1 0-1,1 0 1,0 0 0,1 0 0,0 0 0,0 0 0,0-1-1,4 12 1,-4-14-85,0-1-1,1 1 0,-1-1 1,1 1-1,0-1 0,-1 1 0,1-1 1,0 0-1,0 0 0,1 0 1,-1 0-1,0-1 0,1 1 1,-1-1-1,1 1 0,0-1 1,-1 0-1,1 0 0,0 0 1,0 0-1,-1 0 0,1-1 1,0 1-1,0-1 0,5 0 1,3 0-133,0 0 1,0-1-1,20-5 1,6-4-324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6.734"/>
    </inkml:context>
    <inkml:brush xml:id="br0">
      <inkml:brushProperty name="width" value="0.05" units="cm"/>
      <inkml:brushProperty name="height" value="0.05" units="cm"/>
    </inkml:brush>
  </inkml:definitions>
  <inkml:trace contextRef="#ctx0" brushRef="#br0">163 108 14747,'2'-2'253,"0"0"0,-1 0-1,1 0 1,0 0 0,-1 0-1,0-1 1,1 1 0,-1 0 0,0-1-1,0 1 1,0-1 0,0 1 0,-1-1-1,1 0 1,-1 1 0,0-1-1,1-4 1,-2 6-123,1-1 1,0 1-1,-1 0 0,1-1 1,-1 1-1,1 0 0,-1-1 1,0 1-1,0 0 0,1 0 1,-1 0-1,0 0 0,0 0 1,0 0-1,0 0 0,0 0 0,0 0 1,-1 0-1,1 0 0,0 1 1,0-1-1,-1 0 0,1 1 1,0-1-1,-1 1 0,1 0 1,0-1-1,-1 1 0,1 0 1,-1 0-1,1 0 0,0 0 0,-1 0 1,-2 0-1,-1 1 0,-1 0 0,1 0 0,-1 0-1,1 1 1,0 0 0,0 0 0,0 0 0,0 0 0,0 1 0,0 0-1,1 0 1,-1 0 0,1 1 0,0-1 0,0 1 0,0 0-1,0 0 1,1 1 0,-5 7 0,1-3-92,1 1 1,1-1-1,0 1 1,0 0-1,1 0 1,1 1-1,-1 0 1,-2 20-1,5-27-31,1 1-1,0-1 0,0 0 1,0 1-1,0-1 0,1 0 1,-1 0-1,1 1 0,0-1 0,0 0 1,1 0-1,0 0 0,2 4 1,-3-6-4,0 0 1,0-1-1,1 1 0,-1-1 1,1 1-1,0-1 1,-1 0-1,1 0 1,0 0-1,0 1 0,-1-2 1,1 1-1,0 0 1,0 0-1,0-1 1,0 1-1,0-1 1,0 1-1,0-1 0,1 0 1,-1 0-1,0 0 1,0 0-1,0 0 1,0-1-1,0 1 1,0-1-1,4 0 0,3-3 5,1 1 0,-1-1-1,0-1 1,0 0 0,0 0-1,-1-1 1,0 0 0,0 0-1,0-1 1,-1 0 0,8-10-1,5-7 59,-1 0 0,20-37 0,-39 61-64,0 0 0,0 1 0,0-1 0,0 0 1,0 0-1,0 0 0,0 0 0,0 0 0,0 1 0,0-1 0,0 0 0,0 0 1,0 0-1,0 0 0,0 0 0,0 1 0,0-1 0,0 0 0,0 0 1,0 0-1,0 0 0,0 0 0,0 0 0,0 0 0,1 1 0,-1-1 1,0 0-1,0 0 0,0 0 0,0 0 0,0 0 0,0 0 0,0 0 1,1 0-1,-1 0 0,0 0 0,0 0 0,0 0 0,0 0 0,0 0 1,1 0-1,-1 0 0,0 0 0,0 0 0,0 0 0,0 0 0,0 0 0,1 0 1,-1 0-1,0 0 0,0 0 0,0 0 0,0 0 0,0 0 0,0 0 1,1 0-1,-1 0 0,0 0 0,0 0 0,0-1 0,0 1 0,0 0 1,1 13 55,-5 13 43,2-18-49,1 0 1,-1 0-1,2 1 0,-1-1 1,1 1-1,0-1 0,1 0 1,0 1-1,2 9 0,-3-18-40,1 1-1,-1 0 0,0 0 1,0-1-1,1 1 0,-1 0 1,1 0-1,-1-1 0,0 1 1,1-1-1,-1 1 0,1 0 1,0-1-1,-1 1 0,1-1 1,-1 1-1,1-1 0,0 1 1,-1-1-1,1 0 0,0 1 1,0-1-1,-1 0 0,1 1 1,0-1-1,0 0 0,0 0 1,-1 0-1,2 0 0,0 0 7,0-1 0,0 1 0,0-1 0,0 1 0,0-1-1,0 0 1,0 0 0,0 0 0,-1 0 0,1 0 0,2-2 0,4-5 36,1 0 0,-1-1 0,7-9 0,78-118 172,-92 134-226,1-1 0,0-1 0,0 1 1,0 0-1,1 0 0,-1 0 0,1 0 1,0 0-1,4-3 0,-7 6 0,1 0 0,-1-1 0,0 1 0,0 0 0,0 0 0,1 0 0,-1 0 0,0 0 0,0 0 0,0 0 0,1 0 0,-1 0 0,0 0 0,0 0 0,0 0 0,0 0 0,1 0 0,-1 1 0,0-1 0,0 0 0,0 0 0,0 0 0,1 0 0,-1 0 0,0 0 0,0 0 0,0 0 0,0 1 0,0-1 0,1 0 0,-1 0 0,0 0 0,0 0 0,0 1 0,0-1 0,0 0 0,0 0 0,0 0 0,0 0 0,0 1 0,0-1 0,1 0 0,-1 0 0,0 0 0,0 1 0,0-1 0,1 12 0,-1-10 0,-1 17-1,-4 33 1,2-38 7,2 0 0,-1 0 1,2 0-1,0 0 1,2 16-1,-2-30-6,0 1 1,0-1-1,0 0 1,0 0-1,0 1 0,1-1 1,-1 0-1,0 1 1,0-1-1,0 0 1,0 0-1,1 1 0,-1-1 1,0 0-1,0 0 1,0 0-1,1 1 1,-1-1-1,0 0 0,0 0 1,1 0-1,-1 0 1,0 1-1,1-1 1,-1 0-1,0 0 1,0 0-1,1 0 0,-1 0 1,0 0-1,1 0 1,-1 0-1,0 0 1,1 0-1,-1 0 0,0 0 1,0 0-1,1 0 1,-1 0-1,0 0 1,1 0-1,-1-1 0,0 1 1,0 0-1,1 0 1,-1 0-1,0 0 1,0 0-1,1-1 0,-1 1 1,0 0-1,0 0 1,0-1-1,1 1 1,-1 0-1,0 0 0,0-1 1,0 1-1,1-1 1,12-14 31,30-47 48,-29 39-111,1 1 0,1 1 0,1 0 0,30-27 1,-47 47 18,0 1 1,1-1-1,-1 1 1,1-1 0,-1 1-1,1-1 1,-1 1-1,1-1 1,0 1-1,-1 0 1,1-1 0,0 1-1,-1 0 1,1-1-1,0 1 1,-1 0 0,1 0-1,0 0 1,-1 0-1,1 0 1,0 0-1,-1 0 1,1 0 0,0 0-1,1 0 1,-2 1-12,1-1 0,-1 1 0,0 0 0,1-1 0,-1 1 0,0 0 0,1-1 0,-1 1 0,0 0 0,0 0 0,0-1 0,0 1 0,0 0 0,1 0 0,-2-1 0,1 1 0,0 0 0,0 1 0,-8 37-1126,-14 19-1971,20-53 2436,-4-2-205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7.187"/>
    </inkml:context>
    <inkml:brush xml:id="br0">
      <inkml:brushProperty name="width" value="0.05" units="cm"/>
      <inkml:brushProperty name="height" value="0.05" units="cm"/>
    </inkml:brush>
  </inkml:definitions>
  <inkml:trace contextRef="#ctx0" brushRef="#br0">83 116 19844,'0'-13'1573,"-7"12"-640,5 2-798,0 0 1,0 0-1,0 0 0,0 0 1,0 1-1,1-1 0,-1 1 0,-3 3 1,-1 2 30,0 1 1,0 0-1,1 1 0,0 0 1,1-1-1,-1 2 1,2-1-1,-1 0 1,1 1-1,1-1 1,0 1-1,0 0 1,1 0-1,0 0 0,1 0 1,0 0-1,0 0 1,1 0-1,0 0 1,5 15-1,-5-23-139,-1 1 0,1 0-1,0-1 1,1 1 0,-1-1 0,0 1 0,1-1-1,-1 0 1,1 0 0,0 0 0,0 1-1,0-2 1,0 1 0,0 0 0,0 0-1,0-1 1,1 1 0,-1-1 0,1 0 0,-1 1-1,1-1 1,-1 0 0,1-1 0,0 1-1,-1 0 1,1-1 0,0 0 0,0 1-1,-1-1 1,1 0 0,0 0 0,0-1 0,-1 1-1,1 0 1,0-1 0,-1 0 0,1 0-1,0 0 1,-1 0 0,5-2 0,3-2-3,0-1-1,-1 0 1,0-1 0,0 0 0,0 0 0,-1-1 0,0 0 0,-1 0-1,8-11 1,3-6 29,-1-1-1,15-32 1,-25 45-36,0-1 0,-1 0-1,0 0 1,-1 0 0,-1-1 0,0 0 0,-1 0 0,2-26 0,-5 40-15,0-1 0,0 1 1,0 0-1,0 0 0,0 0 0,0 0 1,-1 0-1,1 0 0,0 0 0,-1 0 1,1 0-1,-1 0 0,1 0 0,-1 0 1,1 0-1,-1 0 0,0-1 0,0 2 0,1 0-1,-1 0 0,1-1 1,-1 1-1,1 0 0,-1 0 0,0 0 1,1-1-1,-1 1 0,1 0 0,-1 0 1,1 0-1,-1 0 0,0 0 1,1 0-1,-1 0 0,1 0 0,-1 1 1,1-1-1,-1 0 0,0 0 0,0 1 1,-2 0-1,0 1-1,0 0 1,0 0 0,1 0 0,-1 0 0,0 0 0,1 1 0,0-1 0,-3 4-1,-3 5-108,1 1-1,1-1 0,0 1 1,0 1-1,2-1 0,-1 1 1,-2 14-1,5-19 17,0-1 1,1 1-1,0 0 0,0 0 1,1 0-1,0 0 0,0-1 1,1 1-1,0 0 1,0 0-1,1 0 0,0-1 1,5 11-1,12 7-313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7.821"/>
    </inkml:context>
    <inkml:brush xml:id="br0">
      <inkml:brushProperty name="width" value="0.05" units="cm"/>
      <inkml:brushProperty name="height" value="0.05" units="cm"/>
    </inkml:brush>
  </inkml:definitions>
  <inkml:trace contextRef="#ctx0" brushRef="#br0">70 0 20660,'0'3'1449,"-48"176"2211,40-140-3134,2 0 1,-2 69 0,8-103-493,0 0 1,1 1 0,-1-1-1,1 0 1,0 0 0,0 0-1,0 0 1,1 0 0,0 0 0,0-1-1,5 10 1,-6-13-48,0 1 0,1-1 0,-1 0 0,0 1 1,1-1-1,-1 0 0,0 0 0,1 0 0,-1 0 0,1 0 0,0-1 0,-1 1 1,1 0-1,0-1 0,2 1 0,-1 0-43,-1-1 1,1 0-1,0 0 0,0-1 1,0 1-1,0 0 0,0-1 0,-1 0 1,1 1-1,0-1 0,0 0 1,2-2-1,7-3-416,0-1 0,0-1-1,-1 0 1,0 0 0,-1-1 0,0-1-1,11-12 1,0-3-1838,33-53 0,-50 73 2182,-1 0 0,0-1 1,0 1-1,-1 0 0,1-1 0,-1 0 0,-1 1 0,1-1 0,1-9 0,-3 15 163,0 0 0,0 0 0,0-1 0,0 1 0,0 0 0,0 0 0,0-1 0,0 1 0,0 0 0,0-1 0,0 1 0,0 0 0,0 0 0,0-1 0,0 1 0,0 0 0,0 0 0,0-1 0,0 1 0,0 0 0,0 0 0,-1-1 0,1 1 0,0 0 0,0 0 0,0 0 0,0-1 0,-1 1 0,1 0 0,0 0 0,0 0 0,0 0 0,-1-1 0,1 1 0,0 0 0,0 0 0,-1 0 0,1 0 0,-11 5 1222,-9 17 656,12-11-1184,2 1 1,-1 0 0,2 0-1,-9 25 1,12-32-625,1 0 0,0-1 0,0 1 1,0 0-1,0 0 0,1 0 0,0 0 0,0 0 0,0 0 0,1 0 1,0 0-1,-1 0 0,2 0 0,-1 0 0,1 0 0,2 6 0,-3-9-72,1 0-1,-1 0 0,0 0 0,1-1 0,-1 1 0,1 0 1,-1-1-1,1 1 0,0-1 0,0 1 0,0-1 0,-1 0 0,1 0 1,0 0-1,1 0 0,-1 0 0,0 0 0,0-1 0,0 1 0,0-1 1,3 1-1,-1-1 2,0 0 0,-1-1 1,1 1-1,0-1 0,0 0 1,-1 0-1,1 0 0,-1 0 1,1-1-1,-1 1 0,6-5 1,-1 1 10,1-1 1,-2 0-1,1-1 0,-1 0 1,0 0-1,0 0 1,-1-1-1,10-16 1,-13 19-31,-1 0 0,0 0 0,0 0 0,0-1 0,0 1 0,-1-1 0,0 1 0,0-1 0,0 0 0,-1 1 0,0-1 0,0 0 0,-1 1 0,1-1 0,-1 0 0,-3-8 1,3 10-67,-1 0 1,0 0 0,0 0-1,0 1 1,0-1 0,-1 0 0,1 1-1,-1 0 1,0 0 0,0 0 0,0 0-1,0 0 1,-1 0 0,1 1 0,-1 0-1,1-1 1,-1 1 0,0 1 0,0-1-1,0 1 1,0-1 0,-7 0 0,4 0-378,0 1 0,0 1 0,0-1 0,-12 1 0,17 0 306,1 0-1,-1 0 1,1 1 0,-1-1-1,0 0 1,1 0 0,-1 1-1,1-1 1,-1 1 0,1 0-1,-1-1 1,1 1 0,-1 0-1,1 0 1,0 0 0,-1 0-1,1 0 1,0 0 0,0 0-1,0 0 1,0 1-1,0-1 1,0 0 0,0 1-1,0-1 1,1 1 0,-2 1-1,3 6-863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8.271"/>
    </inkml:context>
    <inkml:brush xml:id="br0">
      <inkml:brushProperty name="width" value="0.05" units="cm"/>
      <inkml:brushProperty name="height" value="0.05" units="cm"/>
    </inkml:brush>
  </inkml:definitions>
  <inkml:trace contextRef="#ctx0" brushRef="#br0">186 15 18868,'3'-10'2000,"-11"5"-1167,-6 5-345,-9 8 1128,-1 7-272,-4 8-479,1 3-297,2 6-248,7 0-48,6 0-168,3-1-80,12-6-232,4-4-160,10-9-512,0-7-353,6-7 905,0-5-224,6-9-136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8.675"/>
    </inkml:context>
    <inkml:brush xml:id="br0">
      <inkml:brushProperty name="width" value="0.05" units="cm"/>
      <inkml:brushProperty name="height" value="0.05" units="cm"/>
    </inkml:brush>
  </inkml:definitions>
  <inkml:trace contextRef="#ctx0" brushRef="#br0">165 5 18164,'-1'0'102,"1"0"0,0-1-1,-1 1 1,1-1 0,0 1 0,-1 0 0,1-1-1,-1 1 1,1 0 0,-1 0 0,1-1 0,-1 1 0,1 0-1,-1 0 1,1 0 0,-1 0 0,1 0 0,-1-1 0,1 1-1,-1 0 1,0 0 0,1 0 0,-1 0 0,1 1 0,-1-1-1,1 0 1,-1 0 0,1 0 0,-1 0 0,1 0-1,-1 1 1,1-1 0,-1 0 0,1 1 0,-1-1 0,0 1-1,-18 13 1249,6 0-1073,0 1 0,0 0 0,2 1 0,0 0 0,0 1 0,2 0 0,0 1 0,1 0 1,1 0-1,1 1 0,-8 36 0,14-52-250,-1 0 1,1 0-1,0-1 1,0 1-1,0 0 1,0 0-1,1 0 1,-1 0-1,1 0 1,0 0-1,1 3 1,-2-6-21,0 1-1,1 0 1,-1-1 0,1 1-1,0-1 1,-1 1 0,1 0 0,-1-1-1,1 1 1,0-1 0,-1 1-1,1-1 1,0 0 0,0 1 0,-1-1-1,1 0 1,0 0 0,0 1-1,0-1 1,-1 0 0,1 0 0,0 0-1,0 0 1,0 0 0,-1 0-1,1 0 1,0 0 0,0 0 0,0 0-1,-1-1 1,1 1 0,0 0-1,0-1 1,0 1 0,-1 0 0,1-1-1,0 1 1,-1-1 0,1 1-1,0-1 1,-1 1 0,1-2-1,8-4 12,-1-1 0,0 0 0,0 0-1,-1-1 1,0 0 0,9-14 0,0-2 16,14-30 1,-19 33-42,-1-1 0,11-34 0,-21 56 5,0 0 1,0 0-1,0 0 1,0 0-1,-1 0 1,1 0 0,0 0-1,0 0 1,0 0-1,0 0 1,0 0 0,0 0-1,0 0 1,0 0-1,-1 0 1,1 0-1,0 0 1,0 0 0,0 0-1,0 0 1,0 0-1,0 0 1,0-1 0,0 1-1,0 0 1,0 0-1,-1 0 1,1 0 0,0 0-1,0 0 1,0 0-1,0 0 1,0 0-1,0 0 1,0 0 0,0 0-1,0-1 1,0 1-1,0 0 1,0 0 0,0 0-1,0 0 1,0 0-1,-7 10-14,-1 9 5,-9 40-1,15-51 20,0 0 0,1 1 0,0-1 0,1 0 0,0 0 0,0 1 0,3 15 0,-3-23-12,0 0-1,0 0 0,1 0 1,-1 0-1,0 0 1,0 0-1,1 0 1,-1 0-1,1 0 0,-1 0 1,1 0-1,-1 0 1,1 0-1,0 0 0,-1 0 1,1 0-1,0-1 1,0 1-1,0 0 0,0-1 1,-1 1-1,1 0 1,0-1-1,0 1 1,0-1-1,2 1 0,-1-1-71,0 0 0,0 0 0,-1-1 0,1 1 0,0 0 0,-1-1-1,1 1 1,0-1 0,-1 0 0,1 0 0,-1 1 0,1-1 0,-1 0-1,3-3 1,5-3-271,-1-1 0,0 0 0,-1 0-1,7-10 1,9-16-154,3-9-158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9.152"/>
    </inkml:context>
    <inkml:brush xml:id="br0">
      <inkml:brushProperty name="width" value="0.05" units="cm"/>
      <inkml:brushProperty name="height" value="0.05" units="cm"/>
    </inkml:brush>
  </inkml:definitions>
  <inkml:trace contextRef="#ctx0" brushRef="#br0">80 1 17252,'-1'8'536,"0"1"1,-1-1-1,1 1 0,-2-1 1,1 0-1,-6 13 1,-5 15 830,-2 28-260,3 0 0,2 1 0,-1 90 0,10-144-1039,1 43 145,1-51-205,-1 0 0,0 0 0,1 0 1,-1 0-1,1 0 0,0 0 0,0 0 0,0 0 1,1-1-1,-1 1 0,0 0 0,1-1 0,0 1 1,2 2-1,-4-5-7,0 0 0,1 0 0,-1 1 0,0-1 0,1 0 0,-1 0-1,0 0 1,1 0 0,-1 0 0,0 1 0,1-1 0,-1 0 0,1 0 0,-1 0 0,0 0 0,1 0 0,-1 0 0,0 0 0,1 0 0,-1 0 0,0-1 0,1 1 0,-1 0 0,1 0 0,-1 0 0,0 0 0,1 0 0,-1-1 0,0 1-1,0 0 1,1 0 0,-1 0 0,0-1 0,1 1 0,-1 0 0,0-1 0,0 1 0,0 0 0,1-1 0,-1 1 0,0 0 0,0-1 0,0 1 0,1-1 0,7-17 5,-8 17-6,6-18 5,0 0 0,-1 0 0,-1 0-1,0-1 1,-2 0 0,-1 0 0,0 0 0,-1 0-1,-3-20 1,0 29 1,1 13 5,3 19 3,0-17-13,-1 0-1,1-1 1,0 1 0,1 0 0,-1-1 0,0 1-1,1-1 1,0 1 0,0-1 0,0 0 0,0 0-1,1 0 1,-1 0 0,1 0 0,0 0 0,0-1-1,0 1 1,0-1 0,0 0 0,0 0 0,1 0-1,-1 0 1,1-1 0,-1 1 0,1-1 0,0 0-1,-1 0 1,1 0 0,0-1 0,0 1 0,0-1-1,0 0 1,-1 0 0,1 0 0,0-1 0,0 1-1,0-1 1,0 0 0,-1 0 0,1 0 0,0-1-1,-1 1 1,1-1 0,-1 0 0,0 0 0,0 0-1,1 0 1,-1-1 0,4-3 0,-2 2 0,-1 0 1,1-1-1,-1 1 0,0-1 1,0 1-1,0-1 0,-1-1 1,0 1-1,0 0 0,3-9 1,-6 13 8,-4 3-4,-3 7 6,-4 11 92,0 2 1,-9 28 0,16-40-8,1 0-1,0 1 0,1-1 1,0 1-1,1-1 0,0 1 1,1 14-1,0-24-81,0 0 0,0 0 1,0-1-1,0 1 0,0 0 0,1 0 0,-1 0 1,0-1-1,0 1 0,1 0 0,-1 0 0,0-1 0,1 1 1,-1 0-1,0-1 0,1 1 0,-1 0 0,1-1 0,-1 1 1,1-1-1,0 1 0,0 0 0,0-1-17,0 0 0,-1 0 0,1 0 0,0 0 0,-1 0 0,1 0 0,0 0 0,0 0 0,-1 0 0,1 0 0,0 0 0,0 0 0,-1-1 0,1 1 0,0 0 0,-1-1 0,1 1 0,-1 0 0,2-1 0,2-2-141,0-1 1,0 0-1,0 1 1,0-1-1,3-5 0,2-4-628,0 0-1,-1-1 1,-1 0 0,-1 0-1,1-1 1,-2 0-1,4-16 1,0-7-2018,6-64 0,-12 76 2819,-1 0 1,-1 1-1,-4-30 0,3 54 123,0-1 0,0 1-1,0 0 1,0 0-1,0 0 1,-1 0-1,1 0 1,0 0 0,-1 0-1,1 0 1,-1 0-1,1 0 1,-1 0-1,0 0 1,1 0 0,-2-1-1,2 2-41,-1 0 1,1 0-1,0 0 0,-1-1 0,1 1 0,-1 0 1,1 0-1,0 0 0,-1 0 0,1 1 1,0-1-1,-1 0 0,1 0 0,-1 0 0,1 0 1,0 0-1,-1 0 0,1 0 0,0 1 1,-1-1-1,1 0 0,0 0 0,-1 1 0,1-1 1,0 0-1,0 0 0,-1 1 0,1-1 1,0 1-1,-3 2 242,1 0 0,0 0 0,0 1 0,0-1 0,0 1 0,0-1 1,-1 6-1,1-2-668,0 1 0,1 0 0,0 0 0,0 0 0,0 0 0,1 0 0,0 0 0,1 0 0,2 15 0,3-7-485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2:49.663"/>
    </inkml:context>
    <inkml:brush xml:id="br0">
      <inkml:brushProperty name="width" value="0.05" units="cm"/>
      <inkml:brushProperty name="height" value="0.05" units="cm"/>
    </inkml:brush>
  </inkml:definitions>
  <inkml:trace contextRef="#ctx0" brushRef="#br0">64 0 16588,'-1'1'429,"0"-1"1,0 1-1,0 0 1,0-1 0,0 1-1,0 0 1,0-1 0,0 1-1,0 0 1,0 0 0,0 0-1,1 0 1,-1 0-1,0 0 1,1 0 0,-1 0-1,0 2 1,-14 26 404,12-22-142,-3 8-191,0 0 0,-6 22 0,10-31-415,1-1 1,0 0 0,0 0-1,1 1 1,-1-1 0,1 1 0,1-1-1,-1 0 1,1 1 0,0-1-1,1 7 1,-1-11-71,-1 0 0,1 0 0,0 0 0,0 0 0,-1 0 0,1 1-1,0-1 1,0-1 0,0 1 0,0 0 0,0 0 0,0 0 0,0 0 0,1-1 0,-1 1 0,0 0 0,0-1 0,1 1-1,-1-1 1,0 0 0,0 1 0,1-1 0,-1 0 0,0 0 0,1 0 0,-1 0 0,0 0 0,1 0 0,-1 0 0,0 0-1,1-1 1,1 0 0,5 0 14,0-2-1,0 1 0,15-8 1,6-6-39,30-20 0,-37 22-56,0 1 1,0 0-1,29-10 1,-50 23 61,-1-1 0,1 1 0,0 0 0,-1-1 0,1 1 0,-1 0 0,1 0 0,0-1 0,-1 1 0,1 0 0,0 0 0,0 0 0,-1 0 0,1 0 0,0 0-1,-1 0 1,1 0 0,0 0 0,-1 0 0,1 1 0,0-1 0,-1 0 0,1 0 0,0 1 0,-1-1 0,1 0 0,-1 1 0,1-1 0,0 1 0,0 0 5,-1 1-1,0-1 0,0 0 1,1 0-1,-1 0 1,0 0-1,0 1 0,0-1 1,0 0-1,0 0 0,-1 0 1,1 1-1,0-1 1,-1 0-1,0 2 0,-4 9 73,0 1-1,-10 14 1,11-20-15,1-1-8,-13 26 250,16-32-293,0 0 0,0 1-1,0-1 1,0 1 0,0-1 0,0 0 0,0 1 0,0-1 0,0 1-1,0-1 1,0 0 0,0 1 0,0-1 0,0 1 0,0-1-1,0 0 1,0 1 0,0-1 0,0 0 0,1 1 0,-1-1 0,0 1-1,0-1 1,0 0 0,1 0 0,-1 1 0,1-1 5,0 1 1,0-1-1,0 0 1,0 0-1,-1 0 1,1 0 0,0 0-1,0 0 1,0 0-1,0 0 1,0 0-1,0 0 1,-1-1-1,1 1 1,0 0 0,0-1-1,1 0 1,11-5 33,-1 0 1,1-2-1,-2 1 0,22-19 1,-20 16-86,0 0 1,0 1-1,23-12 0,-35 21 32,0-1-1,-1 1 1,1 0-1,0-1 1,-1 1-1,1 0 1,0 0-1,-1-1 1,1 1-1,0 0 1,-1 0-1,1 0 0,0 0 1,0 0-1,-1 0 1,1 0-1,0 0 1,0 0-1,-1 1 1,1-1-1,0 0 1,-1 0-1,1 1 1,0-1-1,-1 0 1,2 1-1,-1 0 1,-1 1 0,1-1 0,0 0 1,-1 0-1,1 0 0,-1 0 0,1 0 0,-1 1 0,1-1 0,-1 0 1,0 1-1,0-1 0,0 0 0,0 2 0,0 8 10,0-1 0,-2 1-1,-1 11 1,1-12 25,2-7-72,-1-1-1,1 1 0,-1 0 1,0 0-1,1 0 0,-1-1 0,-1 1 1,-1 4-1,2-6 39,0 0 1,0 0-1,-1 0 0,1 0 1,0 0-1,-1 0 1,1 0-1,0-1 0,-1 1 1,1 0-1,-1-1 0,1 1 1,-1-1-1,0 1 1,1-1-1,-3 0 0,-14 3-111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2.629"/>
    </inkml:context>
    <inkml:brush xml:id="br0">
      <inkml:brushProperty name="width" value="0.05" units="cm"/>
      <inkml:brushProperty name="height" value="0.05" units="cm"/>
    </inkml:brush>
  </inkml:definitions>
  <inkml:trace contextRef="#ctx0" brushRef="#br0">119 38 17420,'0'-3'158,"0"1"0,0-1-1,0 1 1,-1 0 0,1-1 0,-1 1 0,1 0 0,-1 0 0,0-1 0,0 1 0,0 0 0,-3-4-1,4 6-130,0 0-1,0-1 0,-1 1 1,1 0-1,0 0 0,-1-1 1,1 1-1,0 0 0,-1 0 1,1-1-1,0 1 0,-1 0 1,1 0-1,-1 0 0,1 0 1,0 0-1,-1 0 0,1 0 0,-1 0 1,1 0-1,-1 0 0,1 0 1,0 0-1,-1 0 0,1 0 1,-1 0-1,0 0 0,0 1 31,0 0 1,0 0-1,-1 0 0,1 0 0,0 0 0,0 0 0,0 0 1,0 0-1,0 0 0,0 0 0,0 1 0,0 1 0,-8 13 230,1 0-1,1 1 0,1 1 0,0-1 0,-5 27 0,-7 93-51,14-81-4,7 107 0,-1-135-90,2 1 0,1-1 1,2 0-1,0 0 0,19 43 0,-25-68-123,1 1 35,0 1 0,0 0 0,0 0 0,1-1 0,0 1 0,0-1 0,0 0 0,0 0 0,1 0 1,5 5-1,-9-9-45,1 0 0,-1 0 0,0 1 0,0-1 0,1 0 0,-1 0 0,0 0 0,0 0 0,1 0 0,-1 0 0,0 0 0,1 0 0,-1 0 0,0 0 0,0 0 0,1 0 0,-1 0 0,0 0 0,1 0 0,-1 0 0,0 0 0,0 0 0,1 0 0,-1 0 0,0 0 0,0 0 0,1 0 0,-1-1 0,0 1 0,0 0 0,1 0 0,-1 0 0,0 0 0,0-1 0,0 1 0,1 0 1,-1 0-1,0 0 0,0-1 0,0 1 0,0 0 0,0 0 0,0-1 0,1 1 0,-1 0 0,0-1 0,0 1 0,0 0 0,0 0 0,0-1 0,0 1 0,0 0 0,0-1 0,0-16 215,0 17-215,-4-28 144,-2 0 0,-1 1 0,-1 0 0,-13-29 0,12 32-127,2 3-11,-2-6-36,-2 1 0,-20-39 0,28 63-48,3 10 39,6 12 10,-2-10 15,1 0 0,0-1 0,0 1 1,1-1-1,1 0 0,-1 0 0,1-1 1,1 0-1,-1 0 0,11 7 1,-13-12 5,-1 1 0,2-1 1,-1 0-1,0-1 1,0 1-1,1-1 0,0 0 1,-1 0-1,1-1 1,0 1-1,0-1 0,0-1 1,0 1-1,0-1 1,0 0-1,0 0 0,0-1 1,0 0-1,-1 0 1,7-2-1,-3 0 14,1 0 1,-1-1-1,-1-1 1,1 0-1,-1 0 1,1 0-1,-1-1 1,-1 0-1,1-1 1,-1 0-1,6-8 0,-1 0 69,0 0 0,-1-2-1,-1 1 1,12-28 0,-18 61 105,-1 0-189,1 1 0,11 31 0,-14-47 9,0 0 0,0 1-1,1-1 1,-1-1 0,1 1-1,-1 0 1,1 0 0,0-1 0,0 1-1,0-1 1,0 1 0,0-1-1,0 0 1,0 1 0,0-1 0,0-1-1,1 1 1,-1 0 0,0 0 0,1-1-1,-1 1 1,1-1 0,-1 0-1,1 0 1,-1 0 0,0 0 0,1 0-1,-1 0 1,1-1 0,-1 1 0,0-1-1,1 0 1,-1 0 0,3-1-1,9-4 46,-1-1-1,1 0 1,-1 0-1,16-14 1,-20 14-26,26-20 84,31-20 35,-59 43-141,-1 0 0,1 1 0,-1-1 0,1 2 0,0-1 0,0 1 0,1 0 0,8-1 0,-14 3-6,1-1 1,-1 1-1,0 1 1,0-1-1,1 0 1,-1 0-1,0 1 1,0-1-1,0 1 1,0 0-1,0 0 1,0 0-1,0 0 1,0 0-1,0 0 1,4 3-1,-2 0-2,1 1-1,0 0 1,-1 1-1,4 6 1,-6-8 1,1 0 0,-1-1 0,0 0 0,1 1 0,0-1 1,0 0-1,0 0 0,0 0 0,0-1 0,1 1 0,-1-1 0,1 0 0,5 3 1,-8-5-47,1 1 0,0-1 0,0 0 0,-1 0 1,1 0-1,0 0 0,0 0 0,-1 0 0,1 0 1,0-1-1,0 1 0,-1-1 0,1 1 0,0-1 1,-1 0-1,1 1 0,-1-1 0,1 0 0,-1 0 1,1 0-1,-1 0 0,0-1 0,1 1 1,-1 0-1,0 0 0,0-1 0,0 1 0,0-1 1,0 1-1,0-1 0,0 1 0,-1-1 0,1 0 1,0-2-1,3-5-275,-1 1 1,-1-1-1,0 0 1,0 0 0,0-14-1,-1-17-265,-2-4-204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42.688"/>
    </inkml:context>
    <inkml:brush xml:id="br0">
      <inkml:brushProperty name="width" value="0.05" units="cm"/>
      <inkml:brushProperty name="height" value="0.05" units="cm"/>
    </inkml:brush>
  </inkml:definitions>
  <inkml:trace contextRef="#ctx0" brushRef="#br0">0 487 8506,'7'5'56,"1"1"0,-1-2-1,1 1 1,0-1 0,0-1 0,0 1 0,1-1 0,-1-1 0,1 0 0,12 2-1,13 0-33,47 0 0,-54-4 63,481-22 760,-298 6-649,561-15 62,-411 20-220,1054 23 58,127 135 898,-210-37-181,93-122-668,1-58-78,-1153 55-53,234-14 6,817-38 24,310-27 4,35-83-10,317 26 10,-1201 108 95,-155 6-15,0 23 116,-272 32-40,-145-4-104,-205-14-86,2 1-23,0-1-1,0 0 1,17-2-1,-24 1 7,0 1 0,0-1 1,0 1-1,0-1 0,-1 1 0,1-1 1,0 0-1,-1 0 0,1 0 0,0 0 1,-1 0-1,1 0 0,-1 0 0,1-1 1,-1 1-1,0-1 0,0 1 0,1-1 0,-1 1 1,0-1-1,0 1 0,-1-1 0,1 0 1,1-2-1,-2-13-25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3:43.563"/>
    </inkml:context>
    <inkml:brush xml:id="br0">
      <inkml:brushProperty name="width" value="0.05" units="cm"/>
      <inkml:brushProperty name="height" value="0.05" units="cm"/>
    </inkml:brush>
  </inkml:definitions>
  <inkml:trace contextRef="#ctx0" brushRef="#br0">0 1 9858,'44'32'510,"1"-2"1,2-2-1,1-1 0,0-3 1,100 33-1,-14-20-359,2-6-1,227 22 1,285-18-24,-524-31-98,1705 112-30,-1253-68-127,-497-42 117,120 11-14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18.558"/>
    </inkml:context>
    <inkml:brush xml:id="br0">
      <inkml:brushProperty name="width" value="0.05" units="cm"/>
      <inkml:brushProperty name="height" value="0.05" units="cm"/>
    </inkml:brush>
  </inkml:definitions>
  <inkml:trace contextRef="#ctx0" brushRef="#br0">0 712 4353,'444'3'1870,"148"-1"-1213,-497-3-647,1149-23 487,236-11 371,-255 55-646,-281-4 144,-205-10-126,136 1-33,921-41-143,-1343 10-94,554-34 373,-1-28 406,-693 53-619,1024-129 201,-1076 122-240,436-63 62,8 35-69,385 6 1143,-335 68-244,-235 4-759,-356-16-1638,186-31 1,-302 28 915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23.867"/>
    </inkml:context>
    <inkml:brush xml:id="br0">
      <inkml:brushProperty name="width" value="0.05" units="cm"/>
      <inkml:brushProperty name="height" value="0.05" units="cm"/>
    </inkml:brush>
  </inkml:definitions>
  <inkml:trace contextRef="#ctx0" brushRef="#br0">0 133 4089,'52'2'2247,"94"-7"0,-93 1-1640,325-6 1114,-22 0-1518,268-39-137,232-8-28,13 87 155,-3 58 917,-251-7-146,439 44-338,-221-96-605,-3-41-22,-379 3 16,979 10 24,-1328 0-44,1132 33 29,-112-19-74,-269-10-96,-754-2 125,396 7-144,0-23-21,1067-143 68,359-43 187,-1381 208-53,-95 4-136,-281-11-123,-124-1 182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0.481"/>
    </inkml:context>
    <inkml:brush xml:id="br0">
      <inkml:brushProperty name="width" value="0.05" units="cm"/>
      <inkml:brushProperty name="height" value="0.05" units="cm"/>
    </inkml:brush>
  </inkml:definitions>
  <inkml:trace contextRef="#ctx0" brushRef="#br0">11 375 9482,'0'0'36,"-1"0"0,1 0 0,-1 0 0,1 0 0,-1 0 0,1-1 0,-1 1 0,1 0 0,0 0 0,-1 0 0,1-1 0,-1 1 0,1 0 0,0 0 0,-1-1 0,1 1 0,0 0 0,-1-1 0,1 1 0,0-1 0,0 1 0,-1 0 0,1-1 0,0 1 0,0-1 0,-1 1 0,1-1 0,0 1 0,0-1 0,0 1 0,0 0 0,0-1 0,0 1 0,0-2 0,0 1 34,1 0 1,0-1-1,-1 1 1,1 0-1,0-1 1,0 1-1,0 0 1,0 0-1,0 0 1,0 0-1,2-2 1,37-24 653,-37 25-701,34-19-7,2 2 1,0 1 0,1 2 0,0 2-1,2 2 1,-1 1 0,1 2 0,50-3-1,540-72 98,-532 69-78,587-40 129,69 96-153,-382-10 55,536-14 447,-1-52 28,407 2-235,-686 37-89,-2 41-47,111 69-125,-160-21-15,5-35-24,144-45-67,2-26-28,-335 4 47,1262-37-11,-1282 33 52,954-94-24,219-48-300,-1299 129 177,-184 15 99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3"/>
    </inkml:context>
    <inkml:brush xml:id="br0">
      <inkml:brushProperty name="width" value="0.05" units="cm"/>
      <inkml:brushProperty name="height" value="0.05" units="cm"/>
    </inkml:brush>
  </inkml:definitions>
  <inkml:trace contextRef="#ctx0" brushRef="#br0">4 0 15867,'0'1'95,"-1"-1"-1,1 0 0,0 0 0,0 0 0,-1 0 0,1 1 0,0-1 1,0 0-1,0 0 0,-1 0 0,1 1 0,0-1 0,0 0 0,0 0 1,0 1-1,0-1 0,-1 0 0,1 0 0,0 1 0,0-1 1,0 0-1,0 1 0,0-1 0,0 0 0,0 0 0,0 1 0,0-1 1,0 0-1,0 1 0,0-1 0,0 0 0,0 0 0,0 1 0,1-1 1,-1 0-1,0 0 0,0 1 0,0-1 0,0 0 0,0 0 1,1 1-1,-1-1 0,0 0 0,0 0 0,0 0 0,1 1 0,-1-1 1,1 0-1,11 20 1334,-8-16-1114,10 17-13,2-2-1,1 0 0,0-1 0,1 0 0,1-2 1,24 17-1,-4-7-212,1-1 0,58 26 0,75 22-2155,-161-72 1719,0-11-117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3.405"/>
    </inkml:context>
    <inkml:brush xml:id="br0">
      <inkml:brushProperty name="width" value="0.05" units="cm"/>
      <inkml:brushProperty name="height" value="0.05" units="cm"/>
    </inkml:brush>
  </inkml:definitions>
  <inkml:trace contextRef="#ctx0" brushRef="#br0">232 1 18636,'-8'18'1688,"-2"17"-1184,-3 7-207,0 14 607,-1 9-256,-2 10-136,1 4-128,0 15-240,-2 7-80,0 6-16,0 0-8,1-8-96,-1-5-120,1-15-312,6-8-312,-3-25 648,9-13-136,4-30-120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4.227"/>
    </inkml:context>
    <inkml:brush xml:id="br0">
      <inkml:brushProperty name="width" value="0.05" units="cm"/>
      <inkml:brushProperty name="height" value="0.05" units="cm"/>
    </inkml:brush>
  </inkml:definitions>
  <inkml:trace contextRef="#ctx0" brushRef="#br0">23 1114 14075,'-18'15'2779,"13"-13"-796,13-9-800,179-161 1845,209-177-2347,-226 209-643,177-149-24,-318 261-106,-1-2 1,-1-1-1,-2-1 0,31-43 0,-56 71 69,0 0 0,0 0 0,0 0 0,0 0 0,1 0 0,-1 0 0,0 0 0,0 0 0,0-1 0,0 1 0,0 0 0,0 0 0,0 0 0,0 0 0,0 0 0,0 0 0,0-1 0,0 1 0,0 0 0,0 0-1,0 0 1,0 0 0,0 0 0,0 0 0,0 0 0,0-1 0,0 1 0,0 0 0,0 0 0,0 0 0,0 0 0,0 0 0,-1 0 0,1 0 0,0-1 0,0 1 0,0 0 0,0 0 0,0 0 0,0 0 0,0 0 0,0 0 0,0 0 0,-1 0 0,1 0-1,0 0 1,0 0 0,0 0 0,0 0 0,0 0 0,0 0 0,0 0 0,-1 0 0,1 0 0,0 0 0,0 0 0,0 0 0,0 0 0,0 0 0,0 0 0,0 0 0,-1 0 0,1 0 0,0 0 0,0 0 0,0 0 0,-15 3-543,-2-1 491,10-7-196,4-4-40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4.648"/>
    </inkml:context>
    <inkml:brush xml:id="br0">
      <inkml:brushProperty name="width" value="0.05" units="cm"/>
      <inkml:brushProperty name="height" value="0.05" units="cm"/>
    </inkml:brush>
  </inkml:definitions>
  <inkml:trace contextRef="#ctx0" brushRef="#br0">22 68 16532,'-21'-2'3196,"33"4"-2222,18 0-488,0-2 0,-1-1 1,38-5-1,87-23-118,30-3-245,-179 32-117,30-2 37,-35 2-38,1 0 0,0 0-1,0 0 1,0 0 0,0 0 0,0 1 0,-1-1 0,1 0 0,0 0-1,0 0 1,0 1 0,0-1 0,-1 1 0,1-1 0,0 0-1,-1 1 1,1-1 0,0 1 0,0 0 0,-1-1 0,1 1 0,-1 0-1,1-1 1,-1 1 0,1 0 0,-1-1 0,1 1 0,-1 0-1,0 0 1,1 0 0,-1-1 0,0 1 0,1 2 0,-3 3 16,1 0 1,-1 0 0,0 0-1,0 0 1,-1 0 0,0 0-1,0 0 1,0-1 0,0 0-1,-6 7 1,-5 8 33,-27 56 85,26-47-511,-1 0 1,-26 35-1,25-48 172,0-10-62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5.081"/>
    </inkml:context>
    <inkml:brush xml:id="br0">
      <inkml:brushProperty name="width" value="0.05" units="cm"/>
      <inkml:brushProperty name="height" value="0.05" units="cm"/>
    </inkml:brush>
  </inkml:definitions>
  <inkml:trace contextRef="#ctx0" brushRef="#br0">270 22 15763,'22'-17'3002,"-19"13"-1186,-15 9-686,-8 8-800,0 0 0,1 2 0,1 0 0,0 1 0,-20 24-1,15-13-240,2 1 0,-36 60 0,49-74-55,1 0 1,1 0-1,0 1 1,1-1-1,0 1 0,2 1 1,-4 25-1,6-36-25,1-1-1,0 1 1,0 0 0,0 0-1,0-1 1,1 1-1,0 0 1,0-1 0,0 1-1,1-1 1,-1 1-1,1-1 1,0 0 0,0 0-1,1 0 1,-1 0 0,1 0-1,0 0 1,0 0-1,0-1 1,1 0 0,-1 1-1,1-1 1,0-1-1,-1 1 1,1 0 0,1-1-1,-1 0 1,7 3 0,4 0-23,1-1 1,1 0-1,-1-1 0,0 0 1,25 0-1,87-6-871,-77 1 507,-9 0 166,-11-5-77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050"/>
    </inkml:context>
    <inkml:brush xml:id="br0">
      <inkml:brushProperty name="width" value="0.05" units="cm"/>
      <inkml:brushProperty name="height" value="0.05" units="cm"/>
    </inkml:brush>
  </inkml:definitions>
  <inkml:trace contextRef="#ctx0" brushRef="#br0">23 3 16996,'-7'-3'2400,"-1"3"-1424,3 3-440,2 2 2049,3 1-1585,3 2-392,5-2-904,1 1-600,8 1 736,3 0-184,8-4-168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5.837"/>
    </inkml:context>
    <inkml:brush xml:id="br0">
      <inkml:brushProperty name="width" value="0.05" units="cm"/>
      <inkml:brushProperty name="height" value="0.05" units="cm"/>
    </inkml:brush>
  </inkml:definitions>
  <inkml:trace contextRef="#ctx0" brushRef="#br0">3 1 14043,'-3'2'1612,"7"3"-908,11 5 342,14 0 565,0-1 1,49 9-1,-7-3-553,-6 4-250,122 53 0,52 53-585,-50-23-176,235 91-1,-386-179-102,38 17 140,-69-28-210,0 1 0,0 0-1,0 1 1,0-1 0,-1 1 0,0 1 0,8 7 0,-14-13 91,0 0 1,0 0-1,0 0 1,0 0-1,0 0 1,0-1-1,0 1 1,0 0-1,-1 0 1,1 0-1,0 0 1,0 0-1,0 0 1,0 0-1,0-1 1,0 1-1,0 0 1,-1 0-1,1 0 1,0 0-1,0 0 1,0 0-1,0 0 1,0 0-1,0 0 1,-1 0-1,1 0 1,0 0-1,0 0 1,0 0-1,0 0 1,0 0-1,-1 0 1,1 0-1,0 0 1,0 0-1,0 0 1,0 0-1,0 0 1,-1 0-1,1 0 1,0 0-1,0 0 1,0 0-1,0 0 1,0 1-1,0-1 1,0 0-1,-1 0 1,1 0-1,0 0 1,0 0-1,0 0 1,0 0 0,0 1-1,0-1 1,0 0-1,0 0 1,0 0-1,0 0 1,0 0-1,0 0 1,0 1-1,0-1 1,0 0-1,0 0 1,0 0-1,-4-9-480,3-5-132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6.227"/>
    </inkml:context>
    <inkml:brush xml:id="br0">
      <inkml:brushProperty name="width" value="0.05" units="cm"/>
      <inkml:brushProperty name="height" value="0.05" units="cm"/>
    </inkml:brush>
  </inkml:definitions>
  <inkml:trace contextRef="#ctx0" brushRef="#br0">1 0 15547,'5'4'409,"0"-1"-1,0 1 0,0-1 1,1-1-1,-1 1 0,1-1 0,7 2 1,19 8 899,-16-4-976,-1 0 1,0 1 0,-1 1 0,1 0-1,-2 1 1,1 1 0,-2 0-1,0 0 1,11 15 0,-18-20-296,-1-1 0,1 0 0,-1 1 0,-1 0 0,1 0 0,-1 0 0,-1 1 0,1-1 0,-1 1 0,-1-1 0,1 1 0,-1 0 0,0-1 0,-1 1 0,0 0 0,0 0 0,-1-1 0,0 1 0,0 0 0,-1 0 0,0-1 0,-4 12 0,-2-3 40,0-1 0,0-1 0,-1 1 0,-1-2 0,-13 15 0,-62 59 351,70-72-402,12-12-90,-2 2 190,0 0-1,0 0 0,0-1 1,-1 1-1,0-1 0,0-1 1,-12 7-1,10-10-40,3-3 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36.991"/>
    </inkml:context>
    <inkml:brush xml:id="br0">
      <inkml:brushProperty name="width" value="0.05" units="cm"/>
      <inkml:brushProperty name="height" value="0.05" units="cm"/>
    </inkml:brush>
  </inkml:definitions>
  <inkml:trace contextRef="#ctx0" brushRef="#br0">578 20 17012,'-1'-1'99,"1"0"0,-1 0 0,1 0 0,0 0 1,-1 0-1,0 0 0,1 0 0,-1 0 0,0 0 1,1 0-1,-1 1 0,0-1 0,0 0 0,1 1 1,-1-1-1,0 0 0,0 1 0,0-1 0,0 1 1,0-1-1,0 1 0,0 0 0,0-1 0,0 1 1,0 0-1,0 0 0,-2 0 0,-34-2 507,29 3-165,-20 0-176,1 3-1,-1 0 1,1 2-1,-1 0 1,2 2-1,-1 1 1,1 2-1,1 0 1,0 2-1,0 0 1,-43 33-1,63-42-222,0 1 0,0-1 0,0 1 0,1 0 0,-6 9 0,9-13-33,0 1 1,0-1-1,0 1 0,0-1 1,1 1-1,-1 0 0,0-1 1,1 1-1,-1 0 0,1 0 1,0-1-1,-1 1 1,1 0-1,0 0 0,0-1 1,0 1-1,1 0 0,-1 0 1,0 0-1,1-1 0,-1 1 1,1 0-1,-1-1 1,1 1-1,1 2 0,1 0-1,1-1-1,-1 1 1,1-1 0,-1 0-1,1 0 1,0-1-1,0 1 1,0-1 0,0 1-1,0-1 1,5 1-1,56 17 5,-48-16-8,81 20-3,-55-15 3,-1 1 0,0 3 0,80 35 0,-117-45-2,1 0-1,-1 1 1,1-1-1,-1 1 1,0 1-1,0-1 1,-1 1-1,0 0 1,1 0-1,-1 0 0,4 8 1,-6-9-1,0-1 1,-1 1-1,0 0 1,1-1-1,-1 1 1,-1 0-1,1 0 1,0 0-1,-1 0 0,0 0 1,0 0-1,0 0 1,-1 0-1,1 0 1,-1 0-1,0 0 1,0 0-1,0 0 0,-2 4 1,-3 2 14,1-1 1,-1 0-1,-1 0 1,1-1-1,-2 1 0,1-1 1,-1-1-1,0 0 1,-1 0-1,-11 7 0,-12 7 128,-55 26 0,32-22-152,-2-2 0,-1-2 0,-1-3 0,-119 21 0,167-38-1,10-1-9,-1 0 0,0 0 0,1 0-1,-1 1 1,1-1 0,-1 0 0,1 1 0,-1-1 0,1 1 0,-1 0-1,-1 1 1,-6 3-230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47.763"/>
    </inkml:context>
    <inkml:brush xml:id="br0">
      <inkml:brushProperty name="width" value="0.05" units="cm"/>
      <inkml:brushProperty name="height" value="0.05" units="cm"/>
    </inkml:brush>
  </inkml:definitions>
  <inkml:trace contextRef="#ctx0" brushRef="#br0">0 15 13811,'126'1'32,"633"83"-30,-31-1-4,127-51-165,2 1-3,113-7 169,1-34 3,177-40 9,-504 15-6,1431-83 19,-1680 91-17,243-9-6,0 24-1,400 29-8,-457 2 10,-31 0-3,82 0 0,-358-10 25,-245-10-24,-14-2 0,0 2-1,1 0 1,-1 0 0,0 1 0,23 7 0,-37-8-57,0-1 1,0 1 0,0-1-1,0 1 1,0-1 0,0 1-1,0 0 1,-1-1 0,1 1 0,0 0-1,0 0 1,-1 0 0,1 0-1,-1 0 1,1 0 0,0 0-1,-1 0 1,0 0 0,1 0 0,-1 0-1,0 0 1,1 0 0,-1 0-1,0 0 1,0 0 0,0 0 0,0 1-1,0 4-221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6:57.642"/>
    </inkml:context>
    <inkml:brush xml:id="br0">
      <inkml:brushProperty name="width" value="0.05" units="cm"/>
      <inkml:brushProperty name="height" value="0.05" units="cm"/>
    </inkml:brush>
  </inkml:definitions>
  <inkml:trace contextRef="#ctx0" brushRef="#br0">1 246 10154,'2'-2'354,"-1"0"0,1 0 0,0 1 0,0-1 1,0 1-1,1-1 0,-1 1 0,0 0 0,0 0 0,1 0 0,-1 0 0,1 0 0,-1 0 0,5 0 0,42-5 98,-38 6-56,163 1 99,-65 2-473,-49-3-31,326-3 458,0-23 537,-281 13-783,103-10 109,-165 21-346,-1 1-1,83 11 1,-42 0-20,1-4-1,0-4 1,0-3-1,150-22 1,-99 0 92,128-13 83,-262 36-178,0 0 1,0 0 0,0-1-1,0 1 1,1 0 0,-1 0 0,0 0-1,0-1 1,0 1 0,0-1 0,0 1-1,0-1 1,0 1 0,0-1-1,0 1 1,0-1 0,0 0 0,-1 0-1,1 1 1,0-1 0,0 0-1,-1 0 1,1 0 0,0 0 0,-1 0-1,1 0 1,-1 0 0,1 0-1,-1 0 1,0 0 0,1 0 0,-1 0-1,0 0 1,0 0 0,0-2-1,5-13-684,4-9 289,2-8-152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7.780"/>
    </inkml:context>
    <inkml:brush xml:id="br0">
      <inkml:brushProperty name="width" value="0.05" units="cm"/>
      <inkml:brushProperty name="height" value="0.05" units="cm"/>
    </inkml:brush>
  </inkml:definitions>
  <inkml:trace contextRef="#ctx0" brushRef="#br0">1 247 5257,'22'4'1679,"38"3"-1,13 1-538,401 61-421,105-47-576,-212-13-123,302-6 28,264-23 4,-128-3 6,-32-15 597,80 68-471,6-23-148,-362-12 50,321 24-5,25-26 128,-446-4-2,766-62 413,-670 36-555,335-39 7,-152 9-45,-279 37-14,9-1-4,0 26-8,-331 9 6,0 4 0,-1 3-1,-1 3 1,0 3 0,-1 3 0,136 59 0,91 39 8,-235-98-9,2-3-1,118 14 1,-17-19 70,0-7 1,238-24 0,330-77 152,-715 93-232,343-55 23,309-42-16,-531 81-18,-35 4-65,120-1 1,-214 17-109,22-2-172,-33 1 351,0-1 0,0 1 0,0 0 0,0 0 0,0 0 0,0-1 0,0 1 1,-1-1-1,1 1 0,0 0 0,0-1 0,0 0 0,0 1 0,-1-1 0,1 1 0,0-1 0,0 0 0,-1 0 0,1 1 0,-1-1 1,1 0-1,-1 0 0,1 0 0,-1 0 0,1 1 0,0-3 0,0-12-157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8.423"/>
    </inkml:context>
    <inkml:brush xml:id="br0">
      <inkml:brushProperty name="width" value="0.05" units="cm"/>
      <inkml:brushProperty name="height" value="0.05" units="cm"/>
    </inkml:brush>
  </inkml:definitions>
  <inkml:trace contextRef="#ctx0" brushRef="#br0">807 201 9362,'-16'-12'864,"-7"-4"-624,-5-1-96,-9 2 832,-1 0-823,-11 3-65,-4-1-16,-7 1-32,-3 0-8,-4 1-56,-2 2-144,2-2-945,-7-1 993,-4-5-96,-6 0-120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19.376"/>
    </inkml:context>
    <inkml:brush xml:id="br0">
      <inkml:brushProperty name="width" value="0.05" units="cm"/>
      <inkml:brushProperty name="height" value="0.05" units="cm"/>
    </inkml:brush>
  </inkml:definitions>
  <inkml:trace contextRef="#ctx0" brushRef="#br0">2875 1 5809,'-506'5'1042,"1"46"-445,-490 156-495,921-187 96,1 3 1,-119 54 0,152-56 42,0 1 0,2 2 0,1 2 0,1 1 1,-62 61-1,58-46 36,3 2 0,1 1 0,-56 96 0,86-131-266,1 0 0,0 1 1,1-1-1,0 1 0,1 0 0,0 0 0,-2 16 1,5-21-10,-1 1 1,1 0 0,1 0-1,-1 0 1,1 0 0,0 0-1,1 0 1,-1 0-1,1-1 1,1 1 0,-1-1-1,1 1 1,6 8 0,3 2 10,1 0 1,0-1 0,2 0-1,0-1 1,0-1 0,2 0-1,-1-1 1,21 11-1,3 0 49,2-2 0,70 27 0,-10-15 7,1-4 1,1-4-1,172 19 1,328-3-34,-538-40-40,2071 21-188,-979-84 815,-12-104-201,-93-91-294,-915 208-92,-121 41-10,-2-1 1,1 0-1,-1-1 1,0-1-1,-1 0 1,13-13-1,-23 20-12,-1 0 0,0 0 0,0-1 0,0 0 0,0 1 0,-1-1 0,1 0 0,-1 0 0,0 0 0,0-1 0,-1 1 0,1 0 0,-1-1 0,0 1 0,0-1 0,0-6 0,-1 6 3,-1-1 0,1 1 0,-1 0 0,0-1 0,-1 1 0,1 0 0,-1 0 0,0 0 0,0 0 0,-1 0 0,0 0 0,-3-5 0,-5-4 19,-1 0 0,0 1-1,-1 0 1,-1 1-1,0 1 1,0 0 0,-23-12-1,-2 1-29,-1 3-1,0 1 1,-2 2-1,0 2 1,-50-10 0,-225-24-393,-522 15-2042,579 32 1917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7:54.793"/>
    </inkml:context>
    <inkml:brush xml:id="br0">
      <inkml:brushProperty name="width" value="0.05" units="cm"/>
      <inkml:brushProperty name="height" value="0.05" units="cm"/>
    </inkml:brush>
  </inkml:definitions>
  <inkml:trace contextRef="#ctx0" brushRef="#br0">0 93 10250,'7'5'187,"-1"-1"0,1 0-1,-1 0 1,1 0 0,1-1 0,-1 0-1,0 0 1,12 2 0,67 10 373,-58-11-466,103 11 61,141-1 0,134-21-130,223 9-46,-323 24 24,459 21 10,235-56-5,-2-25-9,-948 32 0,2592-22-301,-2263 29 355,960-10 132,-939-8-169,577-33 2,47 1 32,210 53 472,-282-39-506,-770 9-96,30-3-76,-184 25 145,-1 1-1,1 1 1,-1 1 0,1 1 0,-1 2 0,-1 0 0,28 12-1,-39-14-29,-14-4 40,-1 0 0,1 0 0,-1 1 0,0-1-1,1 0 1,-1 0 0,1 0 0,-1 0 0,1 0-1,-1 0 1,1 0 0,-1 0 0,1 0 0,-1 0-1,1 0 1,-1 0 0,1 0 0,-1 0 0,1 0-1,-1 0 1,0 0 0,1-1 0,-1 1 0,1 0 0,-1 0-1,1-1 1,-6-14-20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0.434"/>
    </inkml:context>
    <inkml:brush xml:id="br0">
      <inkml:brushProperty name="width" value="0.05" units="cm"/>
      <inkml:brushProperty name="height" value="0.05" units="cm"/>
    </inkml:brush>
  </inkml:definitions>
  <inkml:trace contextRef="#ctx0" brushRef="#br0">12680 533 10530,'-492'28'1491,"0"-24"-1128,-39-15-3358,-181 3 1580,341 20 3290,-653-3 859,24-82-2442,647 42-284,-743-53-63,-3 30 14,846 46 22,-1191-17-170,868 41 180,-946 150 0,959-39-81,463-96 76,2 5 1,1 5 0,-137 78-1,156-72 107,2 4 0,-103 89-1,145-110-37,2 2 0,1 1 0,2 1-1,1 1 1,2 2 0,1 1 0,-20 43-1,38-65-46,1 0-1,0 0 0,1 0 0,0 1 0,2 0 0,0 0 0,0 0 0,2 1 0,1 27 0,2-24-12,1 0 0,0-1-1,2 1 1,1-1 0,0 0-1,1 0 1,16 28-1,-1-8-63,1 0-1,2-2 1,2-2 0,1 0-1,2-1 1,37 32-1,-20-26-133,1-2 0,2-3 1,104 57-1,-65-48-185,163 57 0,99-1 9,572 68 23,11-67 213,384-4 72,4-75 41,211-89-499,2-49-96,-1192 87 607,2231-290 676,-1475 62-332,-777 153-265,408-190 0,-604 232-303,-1-6 0,203-147 0,-301 194 182,-2-1 1,0-2 0,-1 0 0,-2-1-1,27-37 1,-41 50 123,-1-1 0,0 1 0,-1-1 0,0 0 0,-1 0 1,-1-1-1,0 0 0,0 0 0,-1 0 0,-1 0 0,0 0 0,-1 0 0,0-1 0,-1 1 0,-1-1 0,-2-13 0,-2 3 141,-2 1 0,0-1 0,-2 1 0,0 0-1,-2 1 1,0 0 0,-2 1 0,-19-27 0,1 8 42,-1 2 0,-3 1 0,-42-36-1,-2 8-339,-3 4 0,-3 3-1,-2 5 1,-3 3 0,-1 4-1,-98-34 1,91 45-513,-2 5 1,-1 4 0,-2 5-1,-113-9 1,31 12-90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454"/>
    </inkml:context>
    <inkml:brush xml:id="br0">
      <inkml:brushProperty name="width" value="0.05" units="cm"/>
      <inkml:brushProperty name="height" value="0.05" units="cm"/>
    </inkml:brush>
  </inkml:definitions>
  <inkml:trace contextRef="#ctx0" brushRef="#br0">134 241 17468,'-2'1'1837,"-7"6"-1262,1-1-1,-1 2 1,2-1-1,-1 1 0,1 0 1,0 0-1,-8 16 1,4-7 0,1 2 0,0-1 0,-6 23 1,12-31-448,1 1-1,1-1 1,0 1 0,0 0 0,1 0 0,0 16 0,2-24-104,-1 0 0,0 0 0,1-1 0,-1 1-1,1 0 1,0 0 0,0 0 0,0 0 0,0-1 0,0 1 0,1-1 0,2 5 0,-2-6-16,-1 0 0,0 1 1,1-1-1,-1 0 1,1 0-1,0 0 0,-1 0 1,1-1-1,0 1 0,-1 0 1,1-1-1,0 1 0,0-1 1,0 1-1,0-1 0,-1 0 1,1 0-1,0 0 0,0 0 1,0 0-1,3-1 0,3-1-1,-1 0-1,0-1 0,1 1 1,-1-1-1,0-1 0,0 0 0,-1 0 1,1 0-1,-1 0 0,0-1 1,0 0-1,5-7 0,8-7 9,-2-1-1,18-27 1,-10 9 5,-1-1 1,-3-2 0,-1 0 0,-1-1-1,-3 0 1,21-87 0,-32 97-21,-7 20 0,-5 15-2,-7 15-3,4 4 2,1 0-1,1 1 1,1 0 0,1 0-1,1 1 1,1 0-1,1-1 1,0 30 0,3-52 2,1 56-278,0-54 255,-1 1-1,1-1 1,0 1 0,0-1 0,0 0 0,0 1-1,1-1 1,-1 0 0,1 0 0,0 0-1,0 0 1,0 0 0,3 3 0,-4-5 17,0 0 0,0 0 1,0-1-1,0 1 0,-1 0 1,1-1-1,0 1 0,0-1 1,0 1-1,0-1 0,0 0 1,0 1-1,0-1 0,1 0 1,0 1-1,16-7-150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7.473"/>
    </inkml:context>
    <inkml:brush xml:id="br0">
      <inkml:brushProperty name="width" value="0.05" units="cm"/>
      <inkml:brushProperty name="height" value="0.05" units="cm"/>
    </inkml:brush>
  </inkml:definitions>
  <inkml:trace contextRef="#ctx0" brushRef="#br0">0 5 12451,'151'10'2177,"-95"-5"-1575,63-1 1,19-16 70,-76 6-318,68 0 0,155 26 64,28-1-348,-20-17-30,393 17 94,-518-6-105,388 20 175,258-43 285,-780 8-474,-5 0 29,0 2-1,41 3 1,-68-3-26,0 1-1,0-1 1,0 1 0,0-1-1,0 1 1,0 0-1,-1-1 1,1 1-1,0 0 1,2 2-1,-3-2 13,-1-1-1,1 1 0,0-1 1,-1 1-1,1-1 0,-1 1 0,0-1 1,1 1-1,-1 0 0,0-1 0,1 1 1,-1 0-1,0 0 0,1-1 0,-1 1 1,0 0-1,0-1 0,0 1 0,0 1 1,0 0-16,-1-1 0,1 1 1,-1-1-1,1 1 0,-1-1 1,0 0-1,0 1 0,0-1 1,1 0-1,-1 0 0,-1 0 1,1 0-1,0 0 0,0 0 1,0 0-1,0 0 0,-1 0 1,1 0-1,0 0 1,-1-1-1,1 1 0,-1-1 1,1 1-1,0-1 0,-3 1 1,2-1-81,1 1 1,-1-1-1,0 0 1,1 0-1,-1 0 1,0 0-1,0 0 1,1 0-1,-1 0 1,0 0-1,0-1 1,1 1-1,-1-1 1,0 1-1,1-1 1,-1 0-1,1 0 1,-3-1-1,-23-9-287,-22 1-24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28.387"/>
    </inkml:context>
    <inkml:brush xml:id="br0">
      <inkml:brushProperty name="width" value="0.05" units="cm"/>
      <inkml:brushProperty name="height" value="0.05" units="cm"/>
    </inkml:brush>
  </inkml:definitions>
  <inkml:trace contextRef="#ctx0" brushRef="#br0">1 0 13771,'13'9'205,"0"-1"0,1-1 0,0 0 0,0-1 0,1-1 0,19 5 0,92 13-74,-118-21-98,344 26 106,3-26-134,-122-3 7,1137 62 777,387-44-54,-1244-42-955,-290 18 50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45.286"/>
    </inkml:context>
    <inkml:brush xml:id="br0">
      <inkml:brushProperty name="width" value="0.05" units="cm"/>
      <inkml:brushProperty name="height" value="0.05" units="cm"/>
    </inkml:brush>
  </inkml:definitions>
  <inkml:trace contextRef="#ctx0" brushRef="#br0">9808 255 8114,'-60'7'814,"0"-2"1,0-3-1,0-3 1,-68-9 0,-463-32-1506,403 41 931,-296-13 73,-494-43-327,216 55 108,754 2-94,-597-9 5,62 0-94,-498-18-799,90 0 851,120-21-31,626 33 149,-1 9 0,-402 40 1,501-17-21,0 4 0,1 5 0,1 4 0,2 5 0,1 4 0,2 5 0,-116 70 0,169-86 2,2 3 0,1 2 1,1 2-1,-47 49 0,61-53-42,1 2 1,2 1-1,1 1 0,1 1 1,-35 75-1,53-97-1,0 0 0,1 1-1,1 0 1,0 0 0,1 0 0,-1 17 0,4-23-9,-1 0 0,2 1 1,0-1-1,0 0 0,0 0 1,1 0-1,0 1 0,1-2 1,0 1-1,1 0 0,5 10 1,22 31 11,3 0 0,1-3 0,59 62 0,-67-82-31,1-1 1,2-1 0,0-2-1,2-1 1,0-1 0,1-2-1,1-1 1,1-2 0,0-1-1,1-2 1,39 9 0,18 1-97,152 17 0,101-12-25,-209-19 115,1169 56-39,-1135-58-35,446 12-329,123 6 237,-205-7 186,284 15 4,1606 34 925,-2135-69-971,403-13 56,-319-24 4,-288 24-20,0-5-1,106-38 1,-97 22 23,-1-4 1,-1-4-1,106-70 0,-144 75-89,-3-2 0,-1-3 0,-3-2 0,59-71 0,-96 104 75,-1 1 0,0-2 0,-1 1 0,-1-1 0,0-1 0,6-16 0,-12 25 29,0 0 1,0-1-1,-1 1 0,1 0 0,-1-1 1,-1 1-1,1-1 0,-1 1 1,-1 0-1,1-1 0,-1 1 0,0-1 1,0 1-1,-1 0 0,0-1 1,0 1-1,0 0 0,-5-7 0,-8-11 277,-1 0 0,-20-20-1,-15-24 60,3-5-236,26 37-130,-2 0 0,-1 1 0,-2 1 0,-46-45-1,40 52-26,0 2 0,-2 1 0,-52-27-1,-122-42-285,180 82 233,-2 1 0,0 1 0,0 2 1,-46-5-1,-7 10-28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2.747"/>
    </inkml:context>
    <inkml:brush xml:id="br0">
      <inkml:brushProperty name="width" value="0.05" units="cm"/>
      <inkml:brushProperty name="height" value="0.05" units="cm"/>
    </inkml:brush>
  </inkml:definitions>
  <inkml:trace contextRef="#ctx0" brushRef="#br0">1 126 10386,'15'7'98,"0"-1"1,0-1-1,1 0 0,0-2 0,0 1 1,29 1-1,102-5-257,-71-1 185,-9 1-44,294-3 56,0-22-257,-303 18 124,272-23-845,-275 29 999,0 2-1,0 2 1,0 3-1,55 13 0,53 21 751,127 28 344,-92-27-599,425 71 591,-172-93-1085,4-36-2,-237 6-49,656-24 0,-206-16 14,-171 9-23,19-4 12,-29 1 0,581-3-3,-724 40 6,531 3 17,324-18 25,-526-3-26,48-2-32,540 11-11,-864 27 34,699 42-30,-792-25 22,447 52-21,-662-67 7,0-4 0,1-4 0,0-3 0,175-23 0,-224 14 0,-58 25-48,13-14 44,-2 1 0,1 0 1,-1 0 0,0-1-1,-7 4 1,-11-1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103"/>
    </inkml:context>
    <inkml:brush xml:id="br0">
      <inkml:brushProperty name="width" value="0.05" units="cm"/>
      <inkml:brushProperty name="height" value="0.05" units="cm"/>
    </inkml:brush>
  </inkml:definitions>
  <inkml:trace contextRef="#ctx0" brushRef="#br0">224 0 15675,'-72'84'1943,"50"-54"-1720,2 1 0,1 1 0,2 0 0,1 1-1,-18 52 1,29-68-218,0 0 0,1 0 0,0 0 0,2 0-1,0 1 1,1-1 0,1 1 0,0-1 0,2 0-1,0 1 1,0-1 0,2 0 0,9 29 0,-11-41-141,1 1 0,-1-1 0,1 0 0,0 0 0,5 6 0,-8-11 104,0 1-1,1-1 0,-1 1 0,1-1 1,-1 0-1,1 1 0,-1-1 0,1 1 1,-1-1-1,1 0 0,-1 0 1,1 1-1,-1-1 0,1 0 0,-1 0 1,1 0-1,-1 1 0,1-1 0,0 0 1,-1 0-1,1 0 0,-1 0 1,2 0-1,-1-1-10,0 1 1,0-1-1,0 0 1,0 0-1,0 1 0,-1-1 1,1 0-1,0 0 1,0 0-1,-1 0 0,1 0 1,-1 0-1,1 0 1,-1 0-1,1 0 1,-1 0-1,0 0 0,1-2 1,18-79-760,-16 68 669,9-55-462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508"/>
    </inkml:context>
    <inkml:brush xml:id="br0">
      <inkml:brushProperty name="width" value="0.05" units="cm"/>
      <inkml:brushProperty name="height" value="0.05" units="cm"/>
    </inkml:brush>
  </inkml:definitions>
  <inkml:trace contextRef="#ctx0" brushRef="#br0">6 41 12587,'8'-9'1710,"-5"19"-995,-7 29-119,3-31-213,-6 59 438,3 0-1,4 72 1,2-106-721,2 0 1,1 0 0,1-1-1,2 0 1,1 0 0,18 40-1,-23-63-88,0-1-1,0 0 0,1 0 0,0 0 0,0-1 0,11 12 0,-15-18-5,1 1 0,-1-1 0,1 0-1,-1 0 1,1 0 0,0 0 0,-1 0 0,1 0-1,0 0 1,0 0 0,0-1 0,0 1 0,-1-1-1,1 0 1,0 1 0,0-1 0,0 0 0,0 0-1,0 0 1,0 0 0,0 0 0,0-1 0,0 1-1,0-1 1,0 1 0,-1-1 0,1 0 0,0 0-1,0 1 1,-1-1 0,1 0 0,0-1 0,-1 1 0,1 0-1,-1 0 1,1-1 0,-1 1 0,1-2-1,7-6 36,-1-1 0,-1 0 0,0 0 0,0 0 0,-1-1 0,6-13 0,26-75 227,-34 88-240,20-61 204,-3-1 0,-3 0-1,16-140 1,-34 208-219,1-1-1,-1 0 0,1 0 1,-2 0-1,1 0 1,-1 0-1,0 0 1,-2-9-1,3 15-13,0-1-1,0 1 1,0 0-1,0 0 1,-1 0 0,1 0-1,0-1 1,0 1-1,0 0 1,0 0 0,0 0-1,0-1 1,0 1-1,0 0 1,-1 0-1,1 0 1,0 0 0,0 0-1,0-1 1,0 1-1,-1 0 1,1 0-1,0 0 1,0 0 0,0 0-1,0 0 1,-1 0-1,1 0 1,0 0-1,0 0 1,0 0 0,-1 0-1,1 0 1,0 0-1,0 0 1,0 0-1,-1 0 1,1 0 0,0 0-1,-5 8-149,0 11-277,5-11 177,0 0 0,1-1 0,0 1 1,0 0-1,0 0 0,1-1 0,1 1 0,-1-1 0,8 14 1,-1-5-333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7.944"/>
    </inkml:context>
    <inkml:brush xml:id="br0">
      <inkml:brushProperty name="width" value="0.05" units="cm"/>
      <inkml:brushProperty name="height" value="0.05" units="cm"/>
    </inkml:brush>
  </inkml:definitions>
  <inkml:trace contextRef="#ctx0" brushRef="#br0">375 88 13411,'45'-59'1636,"-27"35"-855,-15 19 20,-4 8 434,-98 129-80,-171 258-495,252-360-644,8-13-91,0 0 0,1 0 0,-12 33 0,21-49 19,-1 1 1,1 0-1,-1-1 1,1 1-1,0 0 1,0 0-1,-1-1 1,1 1-1,1 0 0,-1 3 1,0-5 38,0 0-1,0 0 1,0 0 0,1 1 0,-1-1-1,0 0 1,0 0 0,0 0 0,0 0 0,0 0-1,0 1 1,0-1 0,1 0 0,-1 0-1,0 0 1,0 0 0,0 0 0,0 0-1,1 0 1,-1 0 0,0 1 0,0-1 0,0 0-1,0 0 1,1 0 0,-1 0 0,0 0-1,0 0 1,0 0 0,1 0 0,-1 0-1,0 0 1,0 0 0,0 0 0,1 0 0,11-9-525,29-41-44,-27 30 372,26-30-349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8.421"/>
    </inkml:context>
    <inkml:brush xml:id="br0">
      <inkml:brushProperty name="width" value="0.05" units="cm"/>
      <inkml:brushProperty name="height" value="0.05" units="cm"/>
    </inkml:brush>
  </inkml:definitions>
  <inkml:trace contextRef="#ctx0" brushRef="#br0">328 0 13867,'1'0'48,"0"0"0,0 0-1,0 1 1,0-1 0,0 0 0,0 0 0,0 0-1,-1 1 1,1-1 0,0 0 0,0 1 0,0-1-1,0 0 1,-1 1 0,1 0 0,0-1 0,-1 1 0,1-1-1,0 1 1,-1 0 0,1-1 0,0 1 0,-1 0-1,1 0 1,-1-1 0,0 1 0,1 0 0,-1 0-1,0 0 1,1 0 0,-1-1 0,0 1 0,0 0 0,0 0-1,0 0 1,1 0 0,-1 0 0,-1 0 0,1 1-1,-1 3 17,0 1-1,-1-1 0,0 1 0,0-1 1,-4 7-1,3-6 25,-37 74 820,-5 10 251,-48 135 0,83-197-1145,2 0 0,1 0 0,2 0-1,1 1 1,0 0 0,3 0 0,0 0-1,2 0 1,6 47 0,-6-74-128,-1 0 1,0 0 0,1 0-1,-1 0 1,1 0-1,0-1 1,-1 1-1,1 0 1,0 0-1,2 2 1,-3-5 68,1 0 0,-1 1 0,0-1 0,1 0 0,-1 0 1,0 0-1,0 0 0,0 0 0,0 0 0,0 0 0,0 0 0,0 0 0,0 0 0,0 0 0,-1 0 0,1 0 0,0 0 0,-1 0 1,1 0-1,-1-1 0,-8-29-515</inkml:trace>
  <inkml:trace contextRef="#ctx0" brushRef="#br0" timeOffset="1">7 411 14043,'-6'-19'1400,"6"9"-784,3 2-207,14 3 799,7 4-312,11-2-224,7 1-128,11-1-320,2-1-176,8-3-560,-2 1-216,-1-3 544,0 0-136,-7-6-152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8.793"/>
    </inkml:context>
    <inkml:brush xml:id="br0">
      <inkml:brushProperty name="width" value="0.05" units="cm"/>
      <inkml:brushProperty name="height" value="0.05" units="cm"/>
    </inkml:brush>
  </inkml:definitions>
  <inkml:trace contextRef="#ctx0" brushRef="#br0">458 24 15395,'0'0'45,"1"-1"-1,0 1 1,-1-1 0,1 1-1,-1-1 1,0 0-1,1 1 1,-1-1-1,1 0 1,-1 1-1,0-1 1,1 0 0,-1 1-1,0-1 1,0 0-1,0 1 1,0-1-1,1 0 1,-1 0-1,0 1 1,0-1 0,0 0-1,-1 0 1,1 1-1,0-1 1,0 0-1,0 0 1,0 1 0,-1-1-1,0-1 1,0 2-19,-1-1 0,1 1 0,-1 0 0,1 0 0,-1 0 0,1 0 0,-1 0 0,1 0 0,-1 0-1,1 0 1,-1 0 0,1 1 0,-1-1 0,1 1 0,0-1 0,-1 1 0,1-1 0,-3 2 0,-15 9 228,1 0 0,-1 1-1,2 1 1,-22 20-1,14-12-76,3-3-65,0 1 1,1 1-1,1 0 1,0 2 0,2 0-1,-26 43 1,41-60-100,0 0 0,1 0 1,0 1-1,0-1 0,0 0 0,0 7 1,1-11-11,1 1 0,0 0 1,0 0-1,0-1 0,0 1 1,0 0-1,0-1 0,1 1 1,-1 0-1,1-1 1,-1 1-1,1 0 0,-1-1 1,1 1-1,0-1 0,0 1 1,0-1-1,0 1 0,0-1 1,0 0-1,0 1 0,0-1 1,1 0-1,-1 0 0,2 1 1,3 2-8,0-1 0,1 0 0,-1 0 0,1-1 0,-1 0 0,1 0 0,0 0 0,7 0 0,62 3-63,-46-4 42,12 1-16,56 4-50,-88-5 79,0 1 0,1 0 0,-2 1-1,1 0 1,0 0 0,0 1 0,9 6-1,-18-9 16,1-1-1,-1 1 0,0 0 1,1 0-1,-1 0 0,0 0 0,0 0 1,0 0-1,0 1 0,0-1 0,0 0 1,0 0-1,0 1 0,0-1 0,0 1 1,-1-1-1,1 0 0,-1 1 0,1 0 1,-1-1-1,1 1 0,-1-1 0,0 3 1,0-1 16,-1 0-1,1-1 1,-1 1 0,0 0 0,0-1 0,0 1-1,0-1 1,0 1 0,0-1 0,-1 1 0,0-1-1,-2 3 1,-5 5 120,0 0 0,-1-1 0,0 0 0,-19 12 0,-26 14 592,-2-2 0,-2-3 0,-99 38 1,147-64-636,-48 14 362,55-17-458,1 0 1,-1-1 0,0 1-1,0-1 1,1 0-1,-1 0 1,0 0-1,0-1 1,0 1-1,1-1 1,-1 0 0,-7-2-1,10 2-44,0 0 0,0 1 0,0-1 1,1 0-1,-1 0 0,0 0 0,0 0 0,1 0 0,-1 0 0,0 0 0,1 0 0,-1 0 0,1 0 1,-1-1-1,1 1 0,0 0 0,-1 0 0,1 0 0,0-1 0,0 1 0,0 0 0,0 0 1,0 0-1,0-1 0,0 1 0,1-2 0,9-33-595,-9 34 651,13-31-395,2 1-134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9.263"/>
    </inkml:context>
    <inkml:brush xml:id="br0">
      <inkml:brushProperty name="width" value="0.05" units="cm"/>
      <inkml:brushProperty name="height" value="0.05" units="cm"/>
    </inkml:brush>
  </inkml:definitions>
  <inkml:trace contextRef="#ctx0" brushRef="#br0">270 1 13051,'-49'207'1949,"12"-67"-1444,-54 330 411,4-26-813,82-401-740,5-38 247,2-6 24,7-22-61,6-32 97,3-21-113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3.937"/>
    </inkml:context>
    <inkml:brush xml:id="br0">
      <inkml:brushProperty name="width" value="0.05" units="cm"/>
      <inkml:brushProperty name="height" value="0.05" units="cm"/>
    </inkml:brush>
  </inkml:definitions>
  <inkml:trace contextRef="#ctx0" brushRef="#br0">0 1 18620,'4'30'1538,"0"3"-408,2 0-1,17 60 0,-22-89-1098,1-1-1,-1 1 0,0-1 0,1 0 1,0 1-1,0-1 0,0 0 0,0 0 1,0 0-1,1 0 0,-1-1 0,1 1 1,0-1-1,0 0 0,0 1 0,0-1 1,0 0-1,0-1 0,1 1 0,-1 0 1,1-1-1,-1 0 0,1 0 0,-1 0 1,1 0-1,0-1 0,-1 1 0,1-1 1,0 0-1,-1 0 0,1 0 0,0-1 1,-1 1-1,1-1 0,0 0 0,-1 0 1,6-2-1,3-2 2,0 0 0,-1 0-1,1-1 1,-1-1 0,0 0 0,15-13 0,56-58 138,-59 54-84,49-40 0,-72 63-83,1 0 0,0 1-1,0-1 1,0 0 0,0 1-1,-1-1 1,1 1 0,0-1-1,0 1 1,0-1 0,0 1-1,0-1 1,1 1 0,-1 0-1,0 0 1,0 0 0,0 0-1,0-1 1,0 1 0,0 1 0,0-1-1,0 0 1,0 0 0,0 0-1,0 0 1,1 1 0,-1-1-1,0 1 1,0-1 0,0 1-1,-1-1 1,1 1 0,0-1-1,0 1 1,0 0 0,0-1-1,0 1 1,-1 0 0,1 0-1,0 0 1,-1 0 0,1-1-1,-1 1 1,1 0 0,-1 0-1,1 2 1,3 5 12,-1 1 0,-1-1 0,0 1 0,2 14 0,-2-11-1,0-1-11,-1-4 10,0-1 0,0 1 0,1-1 1,3 11-1,-4-17-10,-1 1 0,0 0 1,1 0-1,-1-1 0,0 1 0,1 0 0,-1 0 0,1-1 1,-1 1-1,1-1 0,0 1 0,-1 0 0,1-1 0,0 1 0,-1-1 1,1 0-1,0 1 0,0-1 0,-1 0 0,1 1 0,0-1 1,0 0-1,0 0 0,-1 1 0,1-1 0,0 0 0,0 0 1,0 0-1,0 0 0,-1 0 0,1 0 0,0 0 0,0-1 1,0 1-1,-1 0 0,1 0 0,0-1 0,0 1 0,0 0 0,-1-1 1,1 1-1,0-1 0,0 0 0,11-7 23,-1-1 1,-1 0-1,19-20 0,-17 16-15,25-21-1,-32 30-21,-1 1 0,1 0 0,0 0 1,0 1-1,0-1 0,0 1 0,0 0 0,0 1 0,1-1 1,5 0-1,-9 2 3,0 0 1,0 0-1,0 0 0,0 0 1,0 0-1,1 0 1,-1 0-1,0 1 0,0-1 1,-1 1-1,1 0 1,0 0-1,0-1 1,0 1-1,0 0 0,-1 1 1,1-1-1,2 2 1,-1-1 1,-1 1 1,1 1-1,0-1 1,-1 0 0,0 1-1,1-1 1,-2 1-1,4 6 1,-2 0-48,1 1 1,-2-1-1,0 0 0,0 1 1,0 0-1,-1 11 0,-1-22 72,-1 0 0,1 0 0,0 0 0,0 0 0,-1 0 0,1 0-1,0 0 1,0 0 0,-1 0 0,1 0 0,0 0 0,0 0 0,-1 0 0,1 0-1,0 0 1,0 0 0,0 0 0,-1 0 0,1 0 0,0 0 0,0 0 0,0 0-1,-1-1 1,1 1 0,0 0 0,0 0 0,0 0 0,-1 0 0,1-1 0,0 1-1,0 0 1,0 0 0,0 0 0,0-1 0,0 1 0,-1 0 0,1 0 0,0 0-1,0-1 1,0 1 0,0-1 0,-9-10-23,-3-6 100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8:59.780"/>
    </inkml:context>
    <inkml:brush xml:id="br0">
      <inkml:brushProperty name="width" value="0.05" units="cm"/>
      <inkml:brushProperty name="height" value="0.05" units="cm"/>
    </inkml:brush>
  </inkml:definitions>
  <inkml:trace contextRef="#ctx0" brushRef="#br0">93 604 12395,'15'-11'341,"1"0"0,0 1 1,1 1-1,31-13 0,78-19 621,-80 28-454,286-81 753,540-79-1,-793 162-1253,729-117 18,-715 109-26,178-33-5,-255 48 5,1 2 0,-1 0-1,1 1 1,0 0 0,27 3-1,-42-1 2,0-1 0,0 0 0,0 1 1,-1-1-1,1 1 0,0-1 0,-1 1 0,1 0 0,-1 0 0,1-1 0,-1 1 0,1 0 0,-1 1 0,1-1 1,-1 0-1,0 0 0,0 1 0,1-1 0,-1 0 0,0 1 0,0-1 0,-1 1 0,1-1 0,0 1 0,0 0 0,-1-1 1,1 1-1,-1 0 0,1 0 0,-1 2 0,0 1 5,0 1 0,-1-1 0,1 1-1,-1-1 1,-1 0 0,1 0 0,-1 1 0,-3 6 0,-50 117 207,-59 152 278,90-210-346,2 2 0,-12 76-1,23-77-114,3 1-1,3 1 1,4-1-1,3 1 1,3-1-1,3 0 1,3-1-1,31 105 1,-35-155-58,-5-18-3,0 0 0,-1 0 1,1 0-1,-1 1 1,0-1-1,0 0 0,-1 1 1,1-1-1,-1 1 1,0-1-1,0 5 0,0-8 12,-1-1-1,1 1 0,0-1 0,0 0 0,-1 1 0,1-1 1,0 0-1,0 1 0,-1-1 0,1 0 0,0 0 0,-1 1 1,1-1-1,-1 0 0,1 0 0,0 1 0,-1-1 0,1 0 1,-1 0-1,1 0 0,0 0 0,-1 0 0,1 0 0,-1 0 1,1 0-1,-1 0 0,1 0 0,0 0 0,-1 0 0,1 0 1,-1 0-1,1 0 0,-1 0 0,1 0 0,0 0 0,-1-1 1,1 1-1,0 0 0,-1 0 0,0-1 0,-20-11-609,17 10 469,-28-17-207,-1 1 1,-1 2 0,0 2-1,-1 1 1,-1 1 0,0 2-1,0 2 1,-1 1 0,0 2-1,-44-1 1,-63 6 223,-145 20 0,-141 37 209,140-16 74,-167 7 403,0-37 534,438-11-1007,-101-7 355,101 5-318,0 0 0,1-2 0,-34-10 0,42 6-26,10 8-78,0 0 0,0-1-1,0 1 1,0 0 0,0 0 0,0-1 0,0 1-1,0 0 1,0-1 0,0 1 0,1 0 0,-1 0-1,0-1 1,0 1 0,0 0 0,0 0 0,0-1-1,1 1 1,-1 0 0,0 0 0,0-1 0,1 1-1,-1 0 1,0 0 0,0 0 0,1 0 0,-1-1-1,0 1 1,0 0 0,1 0 0,-1 0 0,0 0 0,0 0-1,1 0 1,-1 0 0,1 0 0,15-4 17,1 1 1,0 1-1,0 1 1,28 0-1,-9 1-2,47-3 96,1380-46 57,-1286 41-341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09.885"/>
    </inkml:context>
    <inkml:brush xml:id="br0">
      <inkml:brushProperty name="width" value="0.05" units="cm"/>
      <inkml:brushProperty name="height" value="0.05" units="cm"/>
    </inkml:brush>
  </inkml:definitions>
  <inkml:trace contextRef="#ctx0" brushRef="#br0">1 188 10906,'28'-15'301,"1"1"0,0 2 0,1 1 0,1 2 0,43-8 0,23 5-183,127 3 1,-61 5-131,299-27-83,128-5 166,56 19 76,0 44 145,49 19-158,2-27 79,-345-12-54,1238-17 2,-793 8-137,-723 1 12,106-13 0,-140 11-17,0 2-1,-1 1 1,63 9-1,-87-7-15,13 1-5,1 1 0,51 15 0,-80-19 2,1 0 1,-1 1-1,0-1 1,1 0-1,-1 1 1,1-1-1,-1 0 1,0 1-1,1-1 1,-1 0-1,0 1 1,1-1-1,-1 1 1,0-1-1,0 1 1,1-1-1,-1 1 1,0-1-1,0 1 1,0-1-1,0 1 1,0-1 0,1 1-1,-1 0 3,0-1-1,0 1 0,0 0 1,0-1-1,0 1 1,0-1-1,1 1 1,-1-1-1,0 1 1,0-1-1,1 1 1,-1-1-1,0 1 1,1-1-1,-1 1 1,1-1-1,-1 0 1,0 1-1,1-1 1,-1 0-1,1 1 1,-1-1-1,2 1 1,6 1 5,1-1 1,0 0 0,0 0-1,0-1 1,-1 0 0,1 0-1,0-1 1,13-3 0,29-1 18,1 3-24,59-10-1,-7-1 1,273 11-37,-172 7 20,-41-5 17,503-7 29,-306-20-11,32-1-13,500 21-8,-502 8-47,-17 0 6,-359-1 40,2-1-7,-1 2-1,1 0 1,-1 0-1,1 2 1,-1 0-1,31 10 1,-34-4-27,-13-9 18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9.831"/>
    </inkml:context>
    <inkml:brush xml:id="br0">
      <inkml:brushProperty name="width" value="0.05" units="cm"/>
      <inkml:brushProperty name="height" value="0.05" units="cm"/>
    </inkml:brush>
  </inkml:definitions>
  <inkml:trace contextRef="#ctx0" brushRef="#br0">0 611 11995,'128'-33'1004,"130"-31"-685,241-29-173,-136 27-166,-318 57 15,842-154-32,9 40 93,-146 66-265,2 55-591,-604 11 753,0 6-1,0 7 0,205 57 1,-141-8 454,220 105 0,-313-124-350,183 53-1,-253-92-47,0-2 0,1-2 1,1-3-1,-1-1 0,1-3 1,94-8-1,-81-4 12,-1-3 0,119-40 1,116-67-64,-242 96 2,201-91-136,-182 85 122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9.892"/>
    </inkml:context>
    <inkml:brush xml:id="br0">
      <inkml:brushProperty name="width" value="0.05" units="cm"/>
      <inkml:brushProperty name="height" value="0.05" units="cm"/>
    </inkml:brush>
  </inkml:definitions>
  <inkml:trace contextRef="#ctx0" brushRef="#br0">1 1 18084,'1'106'3245,"-2"-76"-2685,1 0 1,1 0 0,1 0-1,8 33 1,-9-59-515,0-1 0,0 1 0,0-1 1,0 0-1,1 0 0,-1 1 0,1-1 1,0 0-1,0-1 0,0 1 0,0 0 0,0 0 1,1-1-1,2 3 0,-3-4-16,0 0 0,1 0 0,-1 0-1,0 0 1,0 0 0,1-1 0,-1 1 0,0-1 0,1 1-1,-1-1 1,1 0 0,-1 0 0,1 0 0,-1-1 0,0 1-1,1 0 1,-1-1 0,0 0 0,1 1 0,-1-1 0,3-1-1,10-6 100,-1 0-1,0-1 0,0 0 0,-1-1 1,0-1-1,0 0 0,13-17 0,31-25 343,-56 52-460,0 0 1,1 0-1,-1 0 0,0 0 1,1 0-1,-1 1 0,0-1 1,1 0-1,-1 1 1,1-1-1,-1 1 0,0 0 1,1-1-1,-1 1 1,1 0-1,1 0 0,-2 0-4,0 0-1,0 1 0,0-1 0,0 0 0,0 1 1,0-1-1,0 1 0,0-1 0,0 1 1,-1-1-1,1 1 0,0 0 0,0-1 0,-1 1 1,1 0-1,0 0 0,-1 0 0,2 1 1,1 5 7,0 0 0,-1 0 1,0 0-1,0 1 1,2 10-1,1 6-8,-4-22-3,-1 0 1,1 0-1,0 0 0,-1-1 1,1 1-1,0 0 0,0 0 1,0-1-1,0 1 1,1-1-1,-1 1 0,0-1 1,1 1-1,-1-1 1,1 0-1,-1 0 0,1 0 1,-1 0-1,1 0 0,0 0 1,2 1-1,-2-2 7,1 0 0,-1 1 1,1-1-1,-1-1 0,0 1 0,1 0 0,-1 0 1,1-1-1,-1 0 0,0 1 0,0-1 0,1 0 0,-1 0 1,0 0-1,0 0 0,0-1 0,3-2 0,11-8 96,22-23-1,-7 5 22,-29 29-120,0-1 0,-1 1 1,1 0-1,0-1 1,0 1-1,0 0 1,0 0-1,0 0 0,0 0 1,4 0-1,-5 1-4,-1 0-1,1 0 1,0 0-1,0 0 1,0 0-1,0 0 0,0 0 1,0 0-1,0 0 1,0 0-1,0 1 1,0-1-1,-1 0 1,1 1-1,0-1 1,0 1-1,0-1 1,0 2-1,1 0-1,0 0-1,0 1 1,0-1-1,-1 1 1,1 0-1,-1-1 1,0 1-1,1 0 1,-1 0-1,-1 0 1,1 0 0,0 0-1,0 5 1,0 11-39,-1-15-44,0 0 1,0 1-1,0-1 0,1 0 0,-1 1 1,1-1-1,0 0 0,1 0 1,1 5-1,-3-8 20,1-1 0,-1 0 1,1 0-1,-1 0 0,0 0 1,1 0-1,-1 0 0,1 0 0,-1 0 1,0 0-1,1-1 0,-1 1 1,1 0-1,-1 0 0,0 0 0,1 0 1,-1 0-1,0-1 0,1 1 1,-1 0-1,0 0 0,1-1 1,-1 1-1,0 0 0,0 0 0,1-1 1,-1 1-1,0 0 0,0-1 1,0 1-1,1 0 0,-1-1 0,0 0 1,11-14-1001,-10 13 853,9-12-280,0 0 0,13-11 0,9-7-456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0.432"/>
    </inkml:context>
    <inkml:brush xml:id="br0">
      <inkml:brushProperty name="width" value="0.05" units="cm"/>
      <inkml:brushProperty name="height" value="0.05" units="cm"/>
    </inkml:brush>
  </inkml:definitions>
  <inkml:trace contextRef="#ctx0" brushRef="#br0">232 1 17508,'-14'7'1349,"0"-1"0,-17 6 0,17-7-517,1 0 0,-23 12-1,22-8-393,1-1 0,1 1-1,-20 19 1,28-24-396,1-1 1,-1 1 0,1 0 0,0 0 0,0 1-1,0-1 1,1 1 0,0-1 0,-1 1 0,2 0 0,-1 0-1,0 0 1,1 0 0,0 0 0,0 5 0,1-8-38,0 0 0,0 0 0,0 0 0,1 0 0,-1 0 1,0 0-1,1 0 0,0 0 0,-1 0 0,1 0 0,0 0 0,0 0 1,0-1-1,0 1 0,1 0 0,-1-1 0,0 1 0,1-1 0,-1 1 1,1-1-1,-1 0 0,1 1 0,0-1 0,-1 0 0,1 0 1,0 0-1,0-1 0,0 1 0,0 0 0,0-1 0,0 1 0,0-1 1,3 1-1,1 0-1,-1-1 1,1 1-1,-1-1 1,1 0-1,0-1 1,-1 0-1,1 1 1,-1-2-1,1 1 1,-1-1 0,8-2-1,-4-2 17,0 0 0,0-1-1,0 0 1,-1 0 0,0 0 0,-1-1-1,0 0 1,0-1 0,0 0 0,9-18-1,26-32 288,-40 58-289,0-1 0,0 0 1,0 1-1,0-1 0,0 1 0,1 0 0,-1-1 0,0 1 1,1 0-1,-1 0 0,1 1 0,-1-1 0,5 0 0,38-2 62,-11 1-60,-32 1-20,1 1 0,0 0 0,0-1 0,0 1 0,0 0 0,0 1 0,0-1 0,0 0 0,0 1 0,0 0 0,4 1 0,-3 0 0,0 1 1,0-1 0,0 1-1,0 0 1,-1 0 0,5 6 0,-7-8-1,1-1 1,-1 1 0,0 0-1,0 0 1,1 0 0,-1-1-1,0 1 1,1-1 0,-1 1 0,1-1-1,-1 1 1,0-1 0,1 0-1,-1 0 1,1 0 0,-1 0-1,1 0 1,-1 0 0,1 0-1,-1 0 1,1 0 0,-1-1 0,1 1-1,-1-1 1,3 0 0,4-3 6,0 0 1,-1 0 0,11-7 0,-1 0 4,-12 8-21,1 0 0,0 0 1,-1 1-1,1 0 0,0 0 1,12-2-1,-17 4 0,1 0 1,-1 0-1,0 0 1,1 0-1,-1 0 1,0 0-1,1 0 1,-1 0-1,0 0 0,1 1 1,-1-1-1,0 1 1,0-1-1,1 1 1,-1-1-1,0 1 1,0 0-1,0-1 1,0 1-1,0 0 0,0 0 1,0 0-1,0 0 1,0 0-1,0 0 1,0 0-1,-1 0 1,1 0-1,0 1 0,-1-1 1,1 0-1,-1 0 1,1 1-1,-1-1 1,0 0-1,1 0 1,-1 1-1,0 1 1,0 2-224,0 1 0,0-1 0,0 1 0,-1-1 0,1 1 0,-1-1 0,-1 0 0,1 1-1,-1-1 1,0 0 0,0 0 0,0 0 0,-5 7 0,7-12 202,0 0-1,-1 0 0,1 0 0,0 0 0,0 0 0,0 0 0,0 0 0,0 0 0,-1 0 0,1 0 0,0 0 0,0 0 0,0 0 0,0 0 0,0-1 0,0 1 0,-1 0 0,1 0 0,0 0 0,0 0 0,0 0 0,0 0 0,0 0 0,0 0 0,0 0 0,-1 0 0,1-1 0,0 1 0,0 0 0,0 0 0,0 0 0,0 0 0,0 0 0,0 0 0,0-1 0,0 1 0,0 0 0,0 0 0,0 0 0,0 0 0,0 0 0,0 0 0,0-1 0,0 1 0,0 0 0,0 0 0,0 0 0,0 0 0,0 0 0,0-1 0,0 1 0,0 0 0,0 0 0,0 0 0,0 0 0,0 0 0,0 0 0,0 0 0,1-1 0,-2-10-490,4-8-327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1.198"/>
    </inkml:context>
    <inkml:brush xml:id="br0">
      <inkml:brushProperty name="width" value="0.05" units="cm"/>
      <inkml:brushProperty name="height" value="0.05" units="cm"/>
    </inkml:brush>
  </inkml:definitions>
  <inkml:trace contextRef="#ctx0" brushRef="#br0">5 111 17636,'0'0'115,"-1"1"0,1 0 0,-1-1 0,1 1 0,-1 0 0,1 0 0,0 0 0,-1-1 0,1 1 0,0 0 0,0 0 0,-1 0 0,1 0 0,0 0 0,0-1 0,0 1 0,0 0 0,0 0 0,0 0 0,0 0 0,1 0 0,-1-1 0,0 1-1,0 0 1,1 0 0,-1 0 0,1 0 0,-1-1 0,0 1 0,1 0 0,-1-1 0,1 1 0,0 0 0,-1-1 0,1 1 0,0 0 0,-1-1 0,1 1 0,0-1 0,-1 1 0,1-1 0,0 0 0,0 1 0,0-1 0,-1 0 0,1 0 0,0 1 0,0-1 0,0 0 0,0 0 0,0 0 0,-1 0 0,1 0 0,0 0 0,1 0 0,6 0 197,1-1-1,-1 1 0,0-1 1,14-4-1,-3 0-178,0-1 0,31-14-1,-45 18-124,0-1 0,0 1 0,0-1 0,-1 0 0,0 0 0,1 0 0,-1-1 0,0 0 0,-1 1 0,1-1 0,-1-1 0,0 1 0,0 0 0,0-1 0,3-5 0,-6 8-6,1 1 0,-1 0 0,0 0 1,1 0-1,-1 0 0,0-1 1,0 1-1,0 0 0,0 0 0,0 0 1,0-1-1,0 1 0,0 0 0,-1 0 1,1 0-1,0-1 0,-1 1 1,1 0-1,-1 0 0,1 0 0,-1 0 1,1 0-1,-1 0 0,0 0 0,0 0 1,1 0-1,-1 0 0,0 1 1,0-1-1,0 0 0,0 0 0,0 1 1,0-1-1,0 0 0,0 1 0,0 0 1,-1-1-1,1 1 0,0-1 1,0 1-1,-1 0 0,-4-1 9,1 0-1,0 0 1,0 0-1,0 1 1,-1 0 0,1 0-1,0 0 1,-6 2-1,4 0 4,0 0-1,0 0 1,0 1 0,0 0-1,0 1 1,1-1-1,0 1 1,-1 1 0,1-1-1,-10 11 1,12-11-1,0 0 0,1 0 0,-1 0 0,1 0 1,0 1-1,1-1 0,-1 1 0,1 0 0,-1 0 0,1 0 1,1 0-1,-1 0 0,1 1 0,0-1 0,-1 10 0,2-14-9,0 1 0,0 0-1,1 0 1,-1 0 0,0 0 0,0-1-1,1 1 1,0 0 0,-1 0-1,1-1 1,0 1 0,0 0-1,-1-1 1,1 1 0,1-1 0,-1 1-1,0-1 1,0 1 0,0-1-1,3 2 1,-2-2-4,1 1 0,0-1 0,0 1 1,0-1-1,0 0 0,0 0 0,0 0 0,0 0 0,0-1 0,7 1 0,1-1-31,0 0 0,0-1 0,0-1-1,-1 1 1,1-2 0,11-3-1,8-5-193,0-2-1,49-27 0,51-44-787,-104 67 719,-21 16 210,-6 7 100,-8 7 88,7-10-69,-10 14 300,-16 28-1,26-41-270,-1 1 1,1-1 0,0 1-1,1 0 1,-1 0-1,1 0 1,0 0-1,0 0 1,1 0-1,-1 0 1,1 0-1,1 7 1,-1-10-47,0 0 1,1-1-1,-1 1 1,1 0-1,0 0 1,0 0-1,0-1 1,-1 1-1,2 0 1,-1-1-1,0 1 1,0-1-1,0 1 1,1-1-1,-1 0 1,1 1-1,-1-1 1,1 0-1,-1 0 1,1 0-1,0 0 1,-1-1-1,1 1 1,0 0-1,0-1 1,0 1-1,0-1 1,-1 1-1,1-1 1,0 0-1,0 0 1,0 0-1,0 0 0,4-1 1,4 0-11,0 0 1,0-1-1,0 0 1,-1-1-1,14-5 0,0-3-59,27-16-1,-33 17-40,0 0-1,0 2 1,26-9-1,-42 16 87,-1 1 0,1 0 0,-1 0 0,1 0 0,-1-1 0,1 1 0,-1 0-1,1 0 1,-1 0 0,1 0 0,-1 0 0,1 0 0,-1 0 0,1 0 0,-1 0 0,1 0 0,-1 1 0,1-1 0,-1 0 0,1 0 0,-1 0 0,1 1-1,-1-1 1,1 0 0,-1 0 0,1 1 0,-1-1 0,0 1 0,1-1 0,-1 0 0,1 1 0,-1 0-3,1 1 0,-1-1 0,0 0-1,1 0 1,-1 1 0,0-1 0,0 0 0,0 1 0,0-1 0,0 0 0,0 1 0,-1 1 0,-12 40-70,13-40 79,-22 56 184,2 1 0,4 1-1,-18 123 1,34-182-175,0 8 11,-2 0-1,1 0 0,-1 0 1,-7 18-1,9-27-13,0 1 1,-1-1-1,0 0 0,1 1 1,-1-1-1,0 0 0,0 1 1,0-1-1,0 0 0,0 0 1,0 0-1,0 0 0,0 0 1,0 0-1,0 0 0,-1 0 1,1 0-1,0 0 0,-1-1 1,1 1-1,0 0 0,-1-1 1,1 0-1,-1 1 0,1-1 1,-1 0-1,1 1 0,-1-1 1,1 0-1,-1 0 0,1 0 1,-1-1-1,0 1 0,1 0 1,0 0-1,-1-1 0,1 1 1,-1-1-1,1 0 0,-1 1 1,-1-3-1,-3 0 20,1 0-1,1-1 1,-1 0-1,0 0 0,1 0 1,0 0-1,0-1 1,0 0-1,0 1 1,1-2-1,0 1 1,0 0-1,0 0 1,1-1-1,0 0 1,0 1-1,0-1 0,-1-11 1,2 10-1,0 0 0,0 0-1,0 0 1,1 0 0,0 0 0,1 0 0,0 0-1,0 0 1,0 0 0,1 1 0,0-1 0,0 0-1,1 1 1,0 0 0,0-1 0,4-6 0,-1 6-130,1 0 0,-1 1 0,1-1 0,0 1 0,0 1-1,1-1 1,-1 1 0,10-4 0,72-29-1520,-37 17 1072,12-8 48,2-1-174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7.553"/>
    </inkml:context>
    <inkml:brush xml:id="br0">
      <inkml:brushProperty name="width" value="0.05" units="cm"/>
      <inkml:brushProperty name="height" value="0.05" units="cm"/>
    </inkml:brush>
  </inkml:definitions>
  <inkml:trace contextRef="#ctx0" brushRef="#br0">114 48 14715,'1'-48'4366,"-8"82"-948,-11 100-2636,7-42-700,-40 154-1,36-203-1105,15-43 989,0 1 0,0-1 0,0 0 0,0 1 0,0-1 0,0 0 0,-1 1 0,1-1 0,0 0 0,0 1 0,0-1 0,0 0 1,-1 0-1,1 1 0,0-1 0,0 0 0,-1 0 0,1 1 0,0-1 0,-1 0 0,1 0 0,0 0 0,-1 1 0,1-1 0,0 0 0,-1 0 0,1 0 0,0 0 0,-1 0 0,1 0 0,-1 0 1,0-1-21,1-1 1,-1 1-1,1-1 1,-1 1-1,1-1 1,-1 1-1,1-1 1,0 0 0,0 1-1,0-1 1,0 0-1,0-1 1,0-30-528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8.050"/>
    </inkml:context>
    <inkml:brush xml:id="br0">
      <inkml:brushProperty name="width" value="0.05" units="cm"/>
      <inkml:brushProperty name="height" value="0.05" units="cm"/>
    </inkml:brush>
  </inkml:definitions>
  <inkml:trace contextRef="#ctx0" brushRef="#br0">0 13 15635,'2'-1'222,"-1"-1"-1,1 1 1,0 0-1,-1 0 1,1 0-1,0 0 1,0 0-1,0 0 1,0 1-1,-1-1 1,1 1-1,0-1 1,0 1-1,1 0 1,-1-1-1,0 1 1,3 1-1,40 2 1734,-34-2-1531,95 16 1241,-71-10-1802,0-2 1,0-1-1,1-1 0,55-4 0,-81-2-1254,-12-1-153,-16-3 198,1 3 545</inkml:trace>
  <inkml:trace contextRef="#ctx0" brushRef="#br0" timeOffset="0.5">132 169 14851,'9'17'1673,"8"-6"-753,6-4-264,7-1 760,7 1-104,3-3-255,1-1-161,-1 0-312,-3 2-152,-7 1-520,-2 5-304,-11-4-488,-8 4-176,-9 1-233,-5-1 849,-10 1-336,-5 2-240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8.468"/>
    </inkml:context>
    <inkml:brush xml:id="br0">
      <inkml:brushProperty name="width" value="0.05" units="cm"/>
      <inkml:brushProperty name="height" value="0.05" units="cm"/>
    </inkml:brush>
  </inkml:definitions>
  <inkml:trace contextRef="#ctx0" brushRef="#br0">6 1 12915,'-6'18'1520,"12"-2"-608,5-3-216,11-4 1081,1-2-241,7-1-160,2-3-119,0-2-265,4 1-144,-6-2-288,-1-3-264,-3 0-840,-3-2-512,-7-3 864,-3 2-176,-2-1-144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9.338"/>
    </inkml:context>
    <inkml:brush xml:id="br0">
      <inkml:brushProperty name="width" value="0.05" units="cm"/>
      <inkml:brushProperty name="height" value="0.05" units="cm"/>
    </inkml:brush>
  </inkml:definitions>
  <inkml:trace contextRef="#ctx0" brushRef="#br0">244 11 14579,'0'-1'127,"0"1"0,1-1-1,-1 1 1,0-1 0,1 0-1,-1 1 1,1-1 0,-1 1-1,0-1 1,1 1 0,-1-1-1,1 1 1,0-1 0,-1 1 0,1-1-1,-1 1 1,1 0 0,0 0-1,-1-1 1,1 1 0,-1 0-1,1 0 1,0-1 0,0 1 0,-1 0-1,1 0 1,0 0 0,-1 0-1,2 0 1,-2 1 14,1 1-1,-1-1 1,0 0 0,0 0 0,0 0-1,0 1 1,0-1 0,0 0 0,0 0-1,-1 0 1,1 1 0,0-1-1,-1 0 1,1 0 0,-1 0 0,1 0-1,-1 0 1,-1 2 0,-19 36 771,-50 69 0,45-71-753,23-33-170,-2 3-42,0 0 0,0 0 0,-12 10 0,16-16 4,1 0 0,-1 0 0,0 0 1,0-1-1,1 1 0,-1 0 0,0-1 0,0 1 0,0 0 0,0-1 1,0 0-1,0 1 0,0-1 0,0 1 0,0-1 0,0 0 1,0 0-1,0 0 0,0 1 0,0-1 0,0 0 0,-1 0 0,1-1 1,0 1-1,0 0 0,0 0 0,0 0 0,0-1 0,0 1 0,0 0 1,0-1-1,0 1 0,0-1 0,0 0 0,0 1 0,1-1 0,-1 1 1,0-1-1,0 0 0,-1-1 0,-3-8-491,0 1-1,0-1 1,0 0 0,2-1-1,-5-16 1,0 3-228,0-2 170,-7-44 0,15 69 641,0 0 1,0 1 0,0-1 0,-1 0 0,1 1 0,0-1-1,0 0 1,0 1 0,0-1 0,0 0 0,0 1-1,0-1 1,0 0 0,1 1 0,-1-1 0,0 1-1,0-1 1,1 0 0,-1 1 0,0-1 0,0 0-1,1 1 1,-1-1 0,1 1 0,-1-1 0,1 1 0,-1-1-1,1 1 1,-1-1 0,1 1 0,-1 0 0,2-1-1,-1 1 63,1-1 0,0 1 0,0 0 0,-1 0 0,1 0 0,0 0 0,0 1 0,-1-1 0,1 0 0,0 1 0,0-1 0,2 2 0,8 3 557,1 1 1,16 11-1,-24-14-502,51 34 1337,-29-19-1578,0-1 0,39 18 1,-58-31-60,0-1-1,0 0 1,0 0 0,1-1 0,-1-1 0,1 1 0,0-1 0,-1 0 0,1-1 0,0 0 0,-1-1 0,1 0 0,11-2 0,10-9-452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4.324"/>
    </inkml:context>
    <inkml:brush xml:id="br0">
      <inkml:brushProperty name="width" value="0.05" units="cm"/>
      <inkml:brushProperty name="height" value="0.05" units="cm"/>
    </inkml:brush>
  </inkml:definitions>
  <inkml:trace contextRef="#ctx0" brushRef="#br0">24 1 21533,'-9'5'1632,"-2"2"-1280,8-4-296,3-1-208,4-2 472,7-5-296,0-2-152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19.793"/>
    </inkml:context>
    <inkml:brush xml:id="br0">
      <inkml:brushProperty name="width" value="0.05" units="cm"/>
      <inkml:brushProperty name="height" value="0.05" units="cm"/>
    </inkml:brush>
  </inkml:definitions>
  <inkml:trace contextRef="#ctx0" brushRef="#br0">58 1 14451,'-7'31'1577,"2"1"0,-2 62-1,9 68-385,1-45-525,-2-67-464,0-19-163,0 0 0,-3 0 0,0 1 0,-12 52 0,13-82-44,1-1 0,0 0-1,-1 1 1,1-1 0,-1 0-1,1 1 1,-1-1 0,1 0-1,-1 1 1,0-1 0,0 0 0,0 0-1,0 0 1,-1 2 0,1-3 3,1 0 0,-1 0 0,1 0 0,0 0 1,-1-1-1,1 1 0,0 0 0,-1 0 0,1 0 0,0 0 1,-1 0-1,1-1 0,0 1 0,-1 0 0,1 0 1,0 0-1,-1-1 0,1 1 0,0 0 0,0-1 0,-1 1 1,1 0-1,0-1 0,0 1 0,0 0 0,0-1 0,-1 1 1,1 0-1,0-1 0,0 1 0,0 0 0,0-1 1,-2-5-5,0-1 1,1 1 0,-1 0 0,0-12 0,2-9 20,1-1 1,2 1-1,0 0 1,2-1 0,9-28-1,-2 18 28,1 0 0,36-68 1,-41 91-35,1 0 0,1 0 0,0 2 0,1-1 0,0 1 0,2 0 0,-1 2 0,1-1 0,17-11 0,-22 18-7,1 0 1,-1 0 0,1 1 0,0 0 0,0 0-1,1 1 1,-1 0 0,1 1 0,-1 0-1,1 0 1,0 1 0,0 0 0,0 1 0,0 0-1,-1 1 1,1 0 0,15 4 0,-23-5 9,0 0 0,0 1 1,0 0-1,0-1 0,0 1 1,0 0-1,0 0 0,0 0 1,0 0-1,-1 0 0,1 0 1,0 1-1,-1-1 0,1 1 1,-1-1-1,0 1 0,1-1 1,-1 1-1,0 0 1,0 0-1,2 3 0,-3-3 28,0 0 0,1 0 0,-1 0-1,0 0 1,-1 0 0,1 0 0,0 0 0,-1 0-1,1 0 1,-1 0 0,1 0 0,-1 0 0,0 0-1,0 0 1,0 0 0,0 0 0,0-1 0,0 1-1,0 0 1,-1-1 0,1 1 0,-4 2 0,-2 2 90,-1 1 0,0-1 1,-1 0-1,0-1 0,0 1 1,0-2-1,0 0 0,-1 0 1,1 0-1,-1-1 0,-19 3 1,21-5-175,1 0 0,-1 0 0,0-1-1,1 0 1,-1 0 0,0-1 0,0 0 0,1 0 0,-1 0 0,1-1 0,-1-1 0,1 1 0,0-1 0,0-1 0,0 1-1,-9-7 1,-3-10-265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0.410"/>
    </inkml:context>
    <inkml:brush xml:id="br0">
      <inkml:brushProperty name="width" value="0.05" units="cm"/>
      <inkml:brushProperty name="height" value="0.05" units="cm"/>
    </inkml:brush>
  </inkml:definitions>
  <inkml:trace contextRef="#ctx0" brushRef="#br0">0 1 16067,'12'1'1905,"-1"13"-1009,0 4-312,-2 10 1369,-1 1-665,1 8-464,-4 1-216,1 0-240,-2-1-168,-2-8-424,-2-6-280,0-9-480,-2-5-232,-2-12 880,-1-8-281,-4-16-215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0.855"/>
    </inkml:context>
    <inkml:brush xml:id="br0">
      <inkml:brushProperty name="width" value="0.05" units="cm"/>
      <inkml:brushProperty name="height" value="0.05" units="cm"/>
    </inkml:brush>
  </inkml:definitions>
  <inkml:trace contextRef="#ctx0" brushRef="#br0">1 7 16932,'9'-6'1824,"-1"6"-1088,-2 1-264,1 7 921,1 1-265,1 4-632,0 0-520,5 4-2601,3 1 2441,3-4-368,1 5-288</inkml:trace>
  <inkml:trace contextRef="#ctx0" brushRef="#br0" timeOffset="1">302 546 16011,'2'4'1945,"-1"4"-1121,-1-3-328,0-1 2881,2-1-3385,1-3-1040,2 0 303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1.323"/>
    </inkml:context>
    <inkml:brush xml:id="br0">
      <inkml:brushProperty name="width" value="0.05" units="cm"/>
      <inkml:brushProperty name="height" value="0.05" units="cm"/>
    </inkml:brush>
  </inkml:definitions>
  <inkml:trace contextRef="#ctx0" brushRef="#br0">115 104 16908,'0'-1'124,"0"0"0,0 0 1,0 1-1,1-1 1,-1 0-1,0 0 0,1 0 1,-1 1-1,1-1 1,-1 0-1,1 1 1,-1-1-1,1 0 0,0 1 1,-1-1-1,1 1 1,0-1-1,-1 1 0,1-1 1,0 1-1,0-1 1,-1 1-1,1 0 1,0-1-1,0 1 0,0 0 1,0 0-1,-1 0 1,1-1-1,0 1 0,0 0 1,1 0-1,36 0 1490,-28 0-1336,-4 0-195,11 0 110,32-4 0,-46 4-152,1-1 1,-1 1 0,1-1-1,-1 0 1,0 0 0,1-1 0,-1 1-1,0-1 1,0 1 0,0-1 0,0 0-1,0 0 1,0 0 0,-1-1-1,5-4 1,-6 6-17,0 0 0,-1 0 0,1 0-1,-1 0 1,1 0 0,-1 0 0,1-1 0,-1 1 0,0 0-1,1 0 1,-1 0 0,0 0 0,0-1 0,0 1-1,0 0 1,0 0 0,0 0 0,0-1 0,0 1 0,-1 0-1,1 0 1,0 0 0,-1 0 0,1-1 0,-1 1 0,1 0-1,-1 0 1,0 0 0,1 0 0,-1 0 0,0 0-1,0 1 1,0-1 0,1 0 0,-1 0 0,0 0 0,0 1-1,0-1 1,0 0 0,-1 1 0,1-1 0,0 1 0,0 0-1,-2-1 1,-2-1 25,1 0 0,-1 0 0,0 1 0,0 0 0,0 0 0,0 0 0,-1 0 0,1 1 0,-6 0-1,0 3-39,-1-1 0,1 2 0,0 0-1,1 0 1,-1 1 0,1 0 0,0 1-1,0 0 1,0 0 0,1 1 0,0 1 0,-15 15-1,14-12-4,0 0 0,1 0 0,1 0 0,0 2 1,0-1-1,1 1 0,1 0 0,0 0 0,-8 26 0,13-35 15,0 0 0,1-1 0,-1 1 0,1 0 0,0 0 0,0 0 0,0-1 0,0 1 0,0 0 0,1 0 0,0-1 0,0 1 0,0 0 0,0-1 0,1 1 0,3 6 0,-2-6-119,0 0 0,0-1 0,0 1 0,1-1 0,0 0 1,0 0-1,-1 0 0,2 0 0,-1-1 0,0 1 0,8 2 0,8 2-628,1-1 0,0-1 1,0-1-1,39 2 0,-53-6 571,51 5-614,-4-3-254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1.711"/>
    </inkml:context>
    <inkml:brush xml:id="br0">
      <inkml:brushProperty name="width" value="0.05" units="cm"/>
      <inkml:brushProperty name="height" value="0.05" units="cm"/>
    </inkml:brush>
  </inkml:definitions>
  <inkml:trace contextRef="#ctx0" brushRef="#br0">7 25 22189,'0'7'1952,"-5"-2"-1440,3-4-192,6-4 713,2-3-697,-5-3-104,1 0-152,1-2-168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2.318"/>
    </inkml:context>
    <inkml:brush xml:id="br0">
      <inkml:brushProperty name="width" value="0.05" units="cm"/>
      <inkml:brushProperty name="height" value="0.05" units="cm"/>
    </inkml:brush>
  </inkml:definitions>
  <inkml:trace contextRef="#ctx0" brushRef="#br0">25 41 15819,'-2'1'190,"0"1"-1,0-1 1,0 1-1,0 0 1,0 0-1,0 0 1,1 0-1,-1 0 1,1 0-1,0 1 1,-1-1-1,1 0 1,0 1-1,-1 3 1,2-5-109,0 0-1,0 0 1,0 1 0,1-1 0,-1 0 0,0 0 0,1 1-1,-1-1 1,1 0 0,-1 0 0,1 0 0,-1 0 0,1 0-1,0 0 1,-1 0 0,1 0 0,0 0 0,0 0 0,0 0-1,0 0 1,0 0 0,0-1 0,0 1 0,0 0 0,0-1 0,0 1-1,1-1 1,-1 1 0,0-1 0,0 1 0,3-1 0,2 2 121,0-1 0,0 1 0,0-1 0,0-1 0,0 1 0,1-1 0,-1 0 1,0-1-1,0 1 0,0-1 0,1 0 0,9-4 0,-13 4-149,0 0-1,0 0 1,-1 0-1,1 0 1,0-1-1,-1 1 1,1-1-1,-1 0 1,1 0-1,-1 0 1,0 0-1,0 0 1,0 0-1,0 0 1,0-1 0,0 1-1,0-1 1,-1 1-1,0-1 1,1 0-1,-1 0 1,0 0-1,0 1 1,0-1-1,-1 0 1,1 0-1,-1-5 1,1 6-48,-1 1 1,0 0-1,0-1 1,0 1 0,0-1-1,0 1 1,0 0-1,-1-1 1,1 1 0,0 0-1,-1-1 1,1 1-1,-1 0 1,1-1-1,-1 1 1,0 0 0,0 0-1,1 0 1,-1 0-1,0 0 1,0 0-1,0 0 1,0 0 0,0 0-1,0 0 1,0 0-1,-1 1 1,1-1 0,0 0-1,0 1 1,-1-1-1,1 1 1,0-1-1,0 1 1,-1 0 0,1-1-1,-1 1 1,1 0-1,0 0 1,-3 0-1,-1 1-4,0 0 0,0 0-1,0 0 1,0 0-1,1 1 1,-1 0-1,0 0 1,1 0-1,0 0 1,-6 4-1,5-1-3,-1-1-1,1 1 0,0 0 1,0 0-1,0 1 0,1-1 0,-1 1 1,2 0-1,-1 0 0,0 1 0,1-1 1,1 1-1,-1-1 0,-1 9 0,3-14 4,1 0 0,-1 1-1,1-1 1,0 0 0,0 0-1,0 0 1,0 1-1,0-1 1,0 0 0,0 0-1,0 0 1,0 1 0,1-1-1,-1 0 1,0 0-1,1 0 1,-1 0 0,1 0-1,-1 0 1,1 1 0,-1-1-1,1 0 1,1 1 0,0-1-1,0 0 1,-1 0-1,1 0 1,0 0-1,0 0 1,-1-1 0,1 1-1,0-1 1,0 1-1,0-1 1,0 0 0,0 0-1,3 0 1,6 0-2,1-1 0,-1-1 0,22-6 0,63-25-12,11-3 9,-104 35 4,0 0 0,-1 1-1,1-1 1,-1 1 0,1-1 0,0 1 0,0 0-1,-1 0 1,1 0 0,0 0 0,-1 0-1,1 0 1,0 1 0,-1 0 0,1-1-1,0 1 1,-1 0 0,1 0 0,-1 0 0,0 1-1,1-1 1,-1 1 0,0-1 0,0 1-1,0 0 1,0 0 0,0 0 0,0 0-1,0 0 1,-1 0 0,1 0 0,-1 0 0,1 1-1,-1-1 1,0 1 0,0-1 0,1 6-1,3 4-65,-4-8 78,0 0 1,1 0 0,0 0 0,0 0-1,0-1 1,5 8 0,-6-10-69,0 0 1,0 0-1,0-1 1,0 1-1,1 0 0,-1 0 1,0-1-1,0 1 1,1-1-1,-1 1 0,1-1 1,-1 1-1,0-1 1,1 0-1,-1 0 0,1 0 1,-1 0-1,1 0 1,-1 0-1,1 0 1,-1 0-1,0-1 0,1 1 1,2-1-1,62-21-1905,-40 14 1332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2.852"/>
    </inkml:context>
    <inkml:brush xml:id="br0">
      <inkml:brushProperty name="width" value="0.05" units="cm"/>
      <inkml:brushProperty name="height" value="0.05" units="cm"/>
    </inkml:brush>
  </inkml:definitions>
  <inkml:trace contextRef="#ctx0" brushRef="#br0">115 199 16420,'0'-1'107,"0"0"0,0 1 0,0-1 1,0 0-1,0 0 0,0 0 1,0 0-1,0 1 0,-1-1 1,1 0-1,0 0 0,-1 1 0,1-1 1,0 0-1,-1 0 0,1 1 1,-1-1-1,1 0 0,-1 1 1,1-1-1,-1 0 0,0 1 0,1-1 1,-1 1-1,0-1 0,-1 0 1,1 1 49,-1-1 1,1 1-1,-1 0 1,0 0-1,1-1 0,-1 1 1,0 0-1,1 1 1,-1-1-1,0 0 1,1 0-1,-4 2 1,0-1 83,-1 1 1,0 1 0,1-1 0,-1 1-1,1 0 1,-8 6 0,9-5-209,0 1 0,0-1 1,0 1-1,1 0 1,0 0-1,-5 9 1,8-13-32,-1 0 1,1 0-1,-1 1 1,1-1 0,0 0-1,-1 0 1,1 0-1,0 1 1,0-1 0,0 0-1,0 0 1,0 1 0,0-1-1,0 0 1,0 0-1,1 2 1,0-2 1,-1 0 0,1-1 0,-1 1 0,1 0 0,0-1 0,0 1 0,-1 0 0,1-1 0,0 1 0,0-1 0,0 0 0,-1 1-1,1-1 1,0 1 0,0-1 0,0 0 0,0 0 0,0 0 0,0 0 0,0 1 0,0-1 0,0 0 0,0-1 0,0 1 0,1 0 0,5-1 21,0 0 0,1-1 0,-1 0 0,0 0 0,0 0 0,-1-1 0,1 0-1,0 0 1,-1-1 0,11-7 0,-1-2 86,0 0 0,23-24 0,-27 23 3,0-1 0,0 0 1,-2 0-1,1-1 0,-2 0 0,-1-1 1,0 0-1,10-31 0,-17 43 62,-3 5-67,-5 9-29,-9 20-56,7-6-21,0 0 0,-5 25 0,12-39-3,0 1 0,1-1 0,0 1 0,0 0 0,1-1 1,0 1-1,1 0 0,2 12 0,-3-19 0,1 0 1,0 0 0,0-1-1,0 1 1,0 0-1,0 0 1,1-1 0,-1 1-1,1-1 1,-1 0-1,1 1 1,0-1 0,0 0-1,0 0 1,0 0-1,1 0 1,-1 0 0,1-1-1,2 3 1,-1-3-1,0 1 1,0-1-1,0 0 1,0 0-1,0-1 1,0 1-1,0-1 1,0 0-1,0 0 0,1 0 1,-1 0-1,6-2 1,-2 0 2,0 0 0,0-1 0,0 0 0,0 0-1,0-1 1,-1 0 0,1 0 0,-1 0 0,0-1 0,0-1 0,-1 1 0,11-12 0,-15 14-1,0 1 1,0 0-1,0-1 1,-1 0-1,0 1 0,1-1 1,-1 0-1,0 1 1,0-1-1,0 0 1,0-4-1,-16 45-27,13-33 23,1 1 1,0-1-1,1 1 0,-1-1 1,1 1-1,0-1 1,1 1-1,-1 0 1,3 8-1,-2-11-1,0-1 1,0 1-1,0-1 1,0 0-1,0 0 1,1 1-1,-1-1 1,1 0-1,-1 0 1,1 0-1,0-1 1,0 1-1,0 0 1,0-1-1,0 1 1,0-1-1,0 1 1,1-1-1,-1 0 1,0 0-1,1 0 1,-1-1-1,4 2 1,1-1-119,1 0 1,0 0-1,-1-1 1,1 0-1,-1-1 0,1 1 1,0-1-1,-1-1 1,1 0-1,-1 0 1,0 0-1,0-1 1,0 0-1,0 0 0,0-1 1,-1 1-1,1-2 1,-1 1-1,7-7 1,18-19-327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3.901"/>
    </inkml:context>
    <inkml:brush xml:id="br0">
      <inkml:brushProperty name="width" value="0.05" units="cm"/>
      <inkml:brushProperty name="height" value="0.05" units="cm"/>
    </inkml:brush>
  </inkml:definitions>
  <inkml:trace contextRef="#ctx0" brushRef="#br0">89 1 16580,'-9'22'942,"1"1"0,0 0 0,2 0 0,-4 28 1,-6 98 1537,12-95-2058,-4 104 578,8-173-958,-1 1-1,0 0 1,-2 0 0,1 0-1,-2 0 1,-5-15-1,21 33-61,6 2 3,31 6 1,-35-11 16,0 0 1,0-1 0,0-1 0,0 0-1,18-4 1,-27 4 8,0 0-1,-1 0 1,1-1-1,-1 1 1,1-1 0,-1 0-1,1 0 1,-1-1 0,0 1-1,0-1 1,0 0-1,0 0 1,-1 0 0,1-1-1,-1 1 1,0-1 0,0 0-1,4-7 1,-6 11-5,-1-1 0,0 1 0,1-1 0,-1 1 0,0-1 0,1 0 0,-1 1 0,0-1 0,0 1 0,0-1 0,0 1 0,0-1 0,0 0 0,0 1 0,0-1 0,0 0 1,0 1-1,0-1 0,0 1 0,0-1 0,0 0 0,0 1 0,-1-1 0,1 1 0,0-1 0,-1 0 0,1 1-3,-1 0 1,1 0 0,-1 0-1,1 0 1,-1 0-1,1 0 1,-1 0-1,1 0 1,-1 0-1,1 0 1,-1 1-1,1-1 1,0 0 0,-1 0-1,1 0 1,-1 1-1,1-1 1,0 0-1,-1 1 1,1-1-1,-1 0 1,1 1-1,0-1 1,0 0-1,-1 1 1,1-1 0,0 1-1,0-1 1,-1 1-1,1-1 1,0 1-1,0 0 1,-5 7 15,0 1 0,1 0 0,-5 13 0,8-19-11,0 0-1,0 0 1,1 0 0,-1 0 0,1 0 0,0 0 0,-1 0 0,1 0 0,1 0 0,-1 0 0,0 0 0,1 0 0,-1 0 0,1 0 0,1 3 0,-1-5-3,-1 0 0,0 0 0,1-1 0,-1 1 0,1 0 0,-1-1 1,1 1-1,-1 0 0,1-1 0,0 1 0,-1-1 0,1 1 0,0-1 1,-1 1-1,1-1 0,0 0 0,0 1 0,-1-1 0,1 0 1,0 1-1,0-1 0,0 0 0,0 0 0,-1 0 0,2 0 0,0 0 3,1 0 1,-1-1-1,0 1 0,0-1 0,0 1 0,0-1 0,0 0 0,0 0 0,3-2 0,3-1 14,-1-2 0,0 1-1,12-12 1,2-10-29,-17 21-24,0 0 0,0 0-1,1 1 1,0 0 0,9-8 0,-13 13 27,-1 0 1,0 0-1,0 0 1,0 0-1,1 0 1,-1 0-1,0 0 1,0 0-1,1 1 0,-1-1 1,0 0-1,0 0 1,0 0-1,1 0 1,-1 0-1,0 1 1,0-1-1,0 0 1,0 0-1,1 0 0,-1 1 1,0-1-1,0 0 1,0 0-1,0 0 1,0 1-1,0-1 1,0 0-1,0 0 1,0 1-1,0-1 1,0 0-1,0 0 0,0 1 1,0-1-1,0 0 1,0 1-1,3 14-53,-2-10 29,0-1 27,0-1-1,1 1 1,-1 0 0,1-1 0,0 1 0,0-1 0,0 0-1,0 0 1,1 0 0,-1 0 0,1 0 0,0 0-1,0 0 1,0-1 0,0 0 0,0 1 0,1-1-1,-1-1 1,1 1 0,-1 0 0,1-1 0,0 0 0,3 2-1,12 1 6,1 0 0,-1-1 0,29 1 0,-22-2-9,18 4 5,-27-3 120,32 2 1,-48-5-89,0-1 0,0 1 0,0 0 0,0-1 0,0 1 0,0 0 0,0-1 0,0 0 0,0 1 0,0-1 1,0 0-1,0 1 0,0-1 0,-1 0 0,1 0 0,0 1 0,0-1 0,-1 0 0,1 0 0,-1 0 1,1 0-1,-1 0 0,1 0 0,0-2 0,8-30 269,-7 26-221,11-83 221,-12 75-293,-1 14-6,0 0 0,0 0-1,1 0 1,-1 0-1,0 0 1,0 0-1,1 0 1,-1 0-1,1 0 1,-1 0-1,1 0 1,-1 0-1,1 0 1,0 0-1,-1 1 1,1-1-1,0 0 1,-1 0-1,1 1 1,0-1-1,0 0 1,0 1-1,0-1 1,0 1-1,0-1 1,0 1-1,0 0 1,0-1-1,0 1 1,2 0 0,2-1-7,1 1 0,0 0 0,-1 0 0,11 2 1,4 0-12,20-1-67,76-8-1,-103 5 72,1-1 0,0 0 0,-1-1 0,0 0-1,0-1 1,0-1 0,0 0 0,-1 0 0,13-10 0,-22 14 14,0-1 0,-1 1 1,1-1-1,-1 1 0,1-1 0,-1 0 1,0 0-1,0 0 0,0 0 0,2-6 1,-4 8-1,1 0 0,-1 0 1,0 1-1,0-1 0,1 0 1,-1 0-1,0 0 0,0 0 0,0 0 1,0 1-1,0-1 0,-1 0 1,1 0-1,0 0 0,0 0 1,-1 1-1,1-1 0,0 0 0,-1-1 1,0 1-1,0 0 0,0 1 0,0-1 0,0 0 1,0 0-1,0 1 0,0-1 0,0 0 0,0 1 0,0-1 1,0 1-1,-1 0 0,1-1 0,0 1 0,0 0 0,0 0 1,-3-1-1,-3 1 1,0 0-1,1 1 1,-1 0 0,0 0 0,0 0-1,0 1 1,1 0 0,-1 0 0,1 1 0,-1-1-1,1 1 1,0 1 0,-8 5 0,4-2 2,0 1 1,1-1-1,0 1 1,0 1 0,1 0-1,-14 19 1,19-24 1,1 1 1,-1-1-1,1 1 1,0-1-1,0 1 1,1 0-1,-1-1 0,1 1 1,0 0-1,0 0 1,1 0-1,-1 0 1,1 0-1,1 8 1,0-9-1,0 0 0,0 0 0,0 0 1,0 0-1,1 0 0,0 0 0,0-1 1,0 1-1,0-1 0,1 1 0,-1-1 1,1 0-1,0 0 0,0 0 0,0 0 0,0 0 1,0-1-1,4 3 0,7 2-97,-1 0 0,1-1-1,0-1 1,1 0 0,-1-1 0,1-1-1,0 0 1,0 0 0,0-2 0,29 0-1,-44-1 54,27-4-846,-26 4 865,0 0 1,-1 0-1,1-1 0,0 1 1,-1 0-1,1-1 1,0 1-1,-1 0 0,1-1 1,-1 1-1,1-1 0,-1 1 1,1 0-1,-1-1 0,1 0 1,-1 1-1,1-1 1,-1 1-1,0-1 0,1 1 1,-1-1-1,0 0 0,0 1 1,1-1-1,-1 0 0,0 1 1,0-1-1,0 0 1,0 1-1,0-1 0,0 0 1,0 1-1,0-1 0,0 0 1,0 0-1,0 1 0,0-1 1,-1 0-1,1 0 1,-12-20-515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4.338"/>
    </inkml:context>
    <inkml:brush xml:id="br0">
      <inkml:brushProperty name="width" value="0.05" units="cm"/>
      <inkml:brushProperty name="height" value="0.05" units="cm"/>
    </inkml:brush>
  </inkml:definitions>
  <inkml:trace contextRef="#ctx0" brushRef="#br0">44 31 14803,'-31'-16'2097,"19"10"-1161,12 5-392,6-4 1896,5 2-2183,13 5 191,1-1-160,2 1-416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4.712"/>
    </inkml:context>
    <inkml:brush xml:id="br0">
      <inkml:brushProperty name="width" value="0.05" units="cm"/>
      <inkml:brushProperty name="height" value="0.05" units="cm"/>
    </inkml:brush>
  </inkml:definitions>
  <inkml:trace contextRef="#ctx0" brushRef="#br0">315 94 15443,'-9'-19'2558,"7"15"-2164,1 0 0,-1-1 0,0 1 0,0 0 0,-1 0 0,0 1 0,1-1 0,-1 0-1,0 1 1,-1-1 0,1 1 0,-7-5 0,4 5-217,0 0 1,0 0-1,0 1 0,0 0 0,-1 0 0,1 0 1,-1 1-1,1 0 0,-1 0 0,1 1 0,-1-1 1,0 2-1,1-1 0,-1 1 0,0 0 0,1 0 1,-1 0-1,1 1 0,0 0 0,-1 1 0,1-1 1,0 1-1,-9 6 0,7-4-170,0 0 1,1 0-1,0 1 1,0 0-1,0 0 1,0 1-1,1 0 1,0 0-1,1 0 1,0 1-1,0 0 1,0 0-1,1 0 0,0 0 1,1 1-1,-4 14 1,6-21-8,0-1-1,1 1 1,0 0 0,-1 0-1,1 0 1,0 0 0,0-1 0,0 1-1,0 0 1,1 0 0,-1 0 0,0 0-1,1-1 1,-1 1 0,1 0-1,-1 0 1,1-1 0,0 1 0,0-1-1,0 1 1,2 2 0,-2-3 0,1 0 0,0 0-1,0 0 1,-1 0 0,1 0 0,0 0 0,0-1 0,0 1 0,0-1 0,0 1 0,-1-1-1,1 0 1,0 0 0,0 0 0,0 0 0,4 0 0,4-2 0,1 0 0,-1-1 0,0 0 0,0-1 0,0 1 0,11-7 0,3-4 5,0-1 1,-1-1-1,0-1 0,32-31 1,-43 39 0,-4 11-4,-7 1-1,0-1-1,0 1 0,0 0 1,0-1-1,-1 1 1,1 0-1,-1 4 1,2 6-203,0-1 0,0 0 0,1 0 1,0-1-1,1 1 0,1 0 0,0-1 1,7 13-1,-9-20 47,1 0 0,-1 0-1,0 0 1,1 0 0,0 0 0,0-1 0,0 0 0,0 1-1,1-2 1,-1 1 0,1 0 0,0-1 0,0 0 0,0 0 0,0 0-1,0-1 1,0 0 0,0 0 0,0 0 0,1 0 0,6-1-1,19-1-637,-1-5-41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4.930"/>
    </inkml:context>
    <inkml:brush xml:id="br0">
      <inkml:brushProperty name="width" value="0.05" units="cm"/>
      <inkml:brushProperty name="height" value="0.05" units="cm"/>
    </inkml:brush>
  </inkml:definitions>
  <inkml:trace contextRef="#ctx0" brushRef="#br0">202 121 16852,'-4'1'293,"1"-1"1,-1 1 0,1 0 0,-1-1 0,1 2 0,0-1 0,-1 0 0,1 1-1,0-1 1,0 1 0,-4 3 0,-32 27 1161,36-29-1217,-10 9 6,1 0 0,0 1 1,1 1-1,0 0 0,1 0 0,1 1 0,0 0 0,1 0 0,0 1 0,-5 18 0,14-21-52,7-11-21,13-12 22,-7-2-118,-1 0 0,0-1 0,0 0 0,18-26 0,38-67 176,-54 82-181,54-101 308,-62 118-233,-3 13-83,-4 17-5,-1 115 85,3-114-169,0-1 0,2 1 0,11 43 0,-13-60-63,1-1 0,0 1 0,0-1 0,0 0 0,0 0 0,1 0 0,0-1 0,0 1 0,10 8 0,-12-11 29,1-1 1,-1 0 0,1 0 0,0-1-1,0 1 1,-1-1 0,1 1 0,0-1 0,0 0-1,1 0 1,-1 0 0,0 0 0,0-1 0,0 1-1,1-1 1,-1 0 0,0 0 0,0 0-1,1 0 1,-1-1 0,0 1 0,5-3 0,-4 2 21,0 0 0,0-1 0,-1 0 0,1 1 0,-1-1 0,0-1 0,0 1 0,1 0 0,1-4 0,32-39-461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5.149"/>
    </inkml:context>
    <inkml:brush xml:id="br0">
      <inkml:brushProperty name="width" value="0.05" units="cm"/>
      <inkml:brushProperty name="height" value="0.05" units="cm"/>
    </inkml:brush>
  </inkml:definitions>
  <inkml:trace contextRef="#ctx0" brushRef="#br0">289 132 18100,'1'-3'217,"1"-1"0,-1 1 0,0 0 0,0-1 0,-1 1 0,1-1 0,-1 1 0,1-1 1,-1 1-1,0-1 0,-1 1 0,1-1 0,0 1 0,-1-1 0,0 1 0,0-1 0,0 1 0,0 0 0,-1-1 0,1 1 0,-1 0 1,0 0-1,0 0 0,0 0 0,0 1 0,0-1 0,-1 0 0,1 1 0,-1 0 0,0-1 0,1 1 0,-1 0 0,-4-1 0,1-1-97,1 1 0,-1 0 0,-1 0 0,1 0-1,0 1 1,-1 0 0,1 0 0,-1 1-1,0 0 1,1 0 0,-1 0 0,0 1-1,0 0 1,1 0 0,-1 1 0,-12 3 0,11-1-107,-1 0 0,1 1 0,0 0 0,0 1 0,1 0 1,-1 0-1,1 1 0,0 0 0,1 0 0,-1 1 0,-7 9 1,10-11-14,1 0 1,-1-1-1,1 1 0,0 1 1,1-1-1,-1 0 1,1 1-1,0-1 1,0 1-1,1-1 1,-1 1-1,1 0 1,1 0-1,-1 0 0,1-1 1,0 1-1,0 0 1,2 10-1,-1-13-1,0 0 1,0 0-1,0-1 0,0 1 0,1 0 1,-1 0-1,1-1 0,0 1 0,0-1 1,0 1-1,0-1 0,0 0 0,0 0 1,1 0-1,2 2 0,0-1-1,1 0-1,-1 0 1,0-1 0,1 0-1,-1 0 1,1-1 0,9 2-1,4-1-15,0 0-1,1-2 0,34-4 1,-35 2-10,0-1-1,0-1 1,30-10 0,-42 11 13,1 0 1,-1 0-1,0 0 0,0-1 0,-1 0 1,1 0-1,-1-1 0,0 0 1,0 0-1,0 0 0,8-11 1,-13 15 7,0-1 1,0 0-1,0 0 1,0 0 0,0 0-1,0 0 1,-1 0 0,1 0-1,0 0 1,-1 0 0,0 0-1,0 0 1,1 0 0,-1 0-1,0 0 1,-1 0 0,1-1-1,0 1 1,-1 0 0,1 0-1,-1 0 1,1 0 0,-1 0-1,-1-2 1,1 3 4,0 0-1,0 0 1,0 0-1,0 0 1,0 0-1,0 0 1,0 0-1,0 1 1,0-1-1,0 0 1,-1 1-1,1-1 1,0 1-1,-1-1 1,1 1-1,0-1 1,-1 1-1,1 0 1,0 0-1,-1 0 1,1 0-1,0 0 1,-1 0-1,1 0 1,-1 0-1,1 0 1,0 1-1,-1-1 1,1 1-1,0-1 1,0 1-1,-1-1 1,1 1-1,0 0 1,0 0-1,-2 0 1,-53 34-146,56-35 105,-1 0 1,1 0-1,0 0 1,-1 0-1,1 1 1,0-1-1,-1 0 1,1 0-1,-1 0 0,1 0 1,0 0-1,-1 0 1,1 0-1,0 0 1,-1 0-1,1 0 1,-1 0-1,1 0 1,0 0-1,-1 0 1,1 0-1,0-1 1,-1 1-1,1 0 1,-1 0-1,1 0 0,0 0 1,0-1-1,-1 1 1,1 0-1,0 0 1,-1-1-1,1 1 1,0 0-1,0-1 1,-1 1-1,1 0 1,0-1-1,0 1 1,-1-1-1,-6-19-120,4 13-165,-4-5-178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5.645"/>
    </inkml:context>
    <inkml:brush xml:id="br0">
      <inkml:brushProperty name="width" value="0.05" units="cm"/>
      <inkml:brushProperty name="height" value="0.05" units="cm"/>
    </inkml:brush>
  </inkml:definitions>
  <inkml:trace contextRef="#ctx0" brushRef="#br0">139 23 15099,'-3'-4'555,"-12"-13"1860,14 17-2348,1-1 1,-1 1 0,1 0 0,-1 0-1,1 0 1,-1 0 0,1 0 0,-1 0 0,1 0-1,-1 0 1,1 0 0,-1 0 0,1 0-1,-1 0 1,1 0 0,-1 1 0,1-1 0,-1 0-1,1 0 1,-1 0 0,1 1 0,-1-1-1,1 0 1,-1 1 0,1-1 0,-1 0-1,1 1 1,0-1 0,-1 1 0,1-1 0,0 0-1,0 1 1,-1-1 0,1 1 0,0-1-1,0 1 1,-1-1 0,1 1 0,0-1 0,0 1-1,0 0 1,-13 28 947,2 1 0,2 0 1,-9 42-1,-8 96 393,14 32-402,1-14-643,9-171-290,1-23-29,1-28 5,4-15-30,2 1-1,3 0 0,1 0 0,3 1 0,2 1 1,2 0-1,2 1 0,26-45 0,-38 80-33,1-1 1,1 1-1,0 1 0,1 0 0,0 0 0,17-14 0,-22 22 2,-1 0 0,1 0 0,-1 0 0,1 0 0,0 1 0,0 0-1,0 0 1,1 0 0,5-1 0,-8 3 2,0 0 1,0-1-1,1 1 0,-1 0 0,0 1 0,0-1 1,0 1-1,1-1 0,-1 1 0,0 0 0,0 0 1,0 0-1,0 1 0,0-1 0,-1 1 0,5 2 1,-4-2 7,-1-1 0,0 1 0,0-1 0,0 1 0,-1 0 0,1 0 0,0 0 1,-1 0-1,1 0 0,-1 0 0,1 0 0,-1 0 0,0 1 0,0-1 0,0 0 0,-1 1 1,1-1-1,0 1 0,-1-1 0,1 1 0,-1-1 0,0 1 0,0 0 0,0-1 1,0 1-1,-1-1 0,1 1 0,-1-1 0,1 1 0,-1-1 0,0 1 0,0-1 1,0 0-1,0 1 0,0-1 0,-2 2 0,-2 3 21,1-1-1,-1 0 1,0 0 0,-1 0-1,0-1 1,1 0 0,-2 0 0,1 0-1,-1-1 1,-12 7 0,7-6-77,1 0 1,-1-1-1,0 0 1,0-1-1,-1 0 1,1-1 0,-1 0-1,1-1 1,-1-1-1,-19-1 1,32 1-12,-1 0 1,0 0 0,1 0-1,-1 0 1,0-1-1,1 1 1,-1 0 0,0 0-1,1 0 1,-1-1-1,0 1 1,1 0 0,-1-1-1,1 1 1,-1-1-1,1 1 1,-1 0 0,1-1-1,-1 1 1,1-1-1,-1 1 1,1-1 0,-1 0-1,1 0-26,0 1 1,0-1-1,0 0 0,0 1 0,0-1 0,1 1 1,-1-1-1,0 0 0,0 1 0,1-1 0,-1 1 0,0-1 1,0 1-1,1-1 0,-1 1 0,1-1 0,-1 1 0,0-1 1,1 1-1,0-1 0,30-20-2227,-29 20 2375,28-15-1018,4 0-177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081"/>
    </inkml:context>
    <inkml:brush xml:id="br0">
      <inkml:brushProperty name="width" value="0.05" units="cm"/>
      <inkml:brushProperty name="height" value="0.05" units="cm"/>
    </inkml:brush>
  </inkml:definitions>
  <inkml:trace contextRef="#ctx0" brushRef="#br0">69 1 15731,'3'4'326,"-1"1"-1,0 0 1,0 0-1,0 0 1,-1 0-1,1 0 0,-1 0 1,0 1-1,-1-1 1,1 0-1,-1 6 1,-1 11 527,-5 30 1,3-29-37,-31 177 1895,19-123-1962,-10 128-1,25-204-739,0-1 0,-1 0 0,1 1-1,0-1 1,0 1 0,0-1 0,0 1 0,0-1 0,0 1-1,0-1 1,0 1 0,0-1 0,0 1 0,0-1-1,0 1 1,0-1 0,0 1 0,1-1 0,-1 0-1,0 1 1,0-1 0,1 1 0,-1-1 0,0 1-1,0-1 1,1 0 0,0 1 0,6-12 100,8-29-27,25-110 33,-24 82-153,3 1-1,37-86 0,-51 141-5,2 0 0,-1 1 0,1-1 0,1 1 0,13-14 0,-19 22 22,1 1 0,-1-1-1,1 1 1,0-1 0,-1 1 0,1 0-1,0 0 1,1 0 0,-1 0 0,0 1-1,0-1 1,1 1 0,-1 0 0,1 0-1,-1 0 1,1 0 0,-1 1-1,1 0 1,0-1 0,-1 1 0,1 0-1,0 1 1,-1-1 0,8 2 0,-10-1 12,1-1 0,-1 1 1,1-1-1,-1 1 1,1-1-1,-1 1 1,1 0-1,-1 0 1,1 0-1,-1 0 0,0 0 1,0 0-1,1 0 1,-1 0-1,0 1 1,0-1-1,0 0 0,0 1 1,0-1-1,-1 1 1,1-1-1,0 1 1,-1-1-1,1 3 1,0-1 7,-1 0 1,-1-1-1,1 1 1,0 0 0,-1 0-1,1 0 1,-1-1-1,0 1 1,0 0 0,0-1-1,0 1 1,-1-1 0,-1 3-1,-4 7 37,-2-1 0,1-1 1,-1 1-1,-18 14 0,14-14-64,0 0-1,0-1 1,-1 0 0,-1-2-1,0 1 1,0-2 0,0 0-1,-23 7 1,37-14-32,0 0-1,0 1 0,1-1 1,-1 0-1,0 0 0,0 1 1,1-1-1,-1 0 0,0 0 1,0 0-1,0 0 0,1 0 1,-1 0-1,0-1 0,0 1 1,0 0-1,1 0 0,-1 0 1,0-1-1,0 1 0,1 0 1,-1-1-1,0 1 1,1-1-1,-2 0 0,2 0 33,0 1 0,-1-1 1,1 0-1,0 0 0,0 0 0,0 0 0,0 0 0,0 1 0,0-1 1,0 0-1,0 0 0,0 0 0,0 0 0,1 0 0,-1 1 0,0-1 1,1 0-1,0-1 0,2-5-122,1-1 0,1 1 0,8-11 0,12-10-459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504"/>
    </inkml:context>
    <inkml:brush xml:id="br0">
      <inkml:brushProperty name="width" value="0.05" units="cm"/>
      <inkml:brushProperty name="height" value="0.05" units="cm"/>
    </inkml:brush>
  </inkml:definitions>
  <inkml:trace contextRef="#ctx0" brushRef="#br0">22 7 16107,'2'-1'257,"1"0"0,-1 0-1,0 0 1,1 1 0,0-1-1,-1 1 1,1-1 0,-1 1-1,1 0 1,4 0 0,-6 1-178,0-1 0,0 1 1,0-1-1,0 1 0,0-1 1,0 1-1,-1 0 0,1-1 1,0 1-1,0 0 0,-1 0 1,1-1-1,0 1 0,-1 0 1,1 0-1,-1 0 0,1 0 1,-1 0-1,1 0 0,-1 0 1,0 0-1,0 0 0,1 0 1,-1 0-1,0 0 0,0 0 1,0 0-1,0 0 0,0 0 1,-1 2-1,0 21 655,-1 1 1,-2-1 0,0 0-1,-12 34 1,5-18-287,1-4-105,5-21-146,1-1 0,1 1 0,0 0 0,1-1-1,-1 27 1,3-41-190,0 0-1,0 0 1,0 1 0,0-1-1,0 0 1,0 0 0,0 0-1,0 0 1,0 1-1,0-1 1,0 0 0,0 0-1,0 0 1,0 0 0,0 1-1,0-1 1,0 0-1,0 0 1,0 0 0,0 0-1,0 0 1,1 1 0,-1-1-1,0 0 1,0 0-1,0 0 1,0 0 0,0 0-1,0 0 1,1 1 0,-1-1-1,0 0 1,0 0-1,0 0 1,0 0 0,0 0-1,1 0 1,-1 0 0,0 0-1,0 0 1,1 0 0,5-5 96,4-13-21,-5 2-44,-2 1 0,0-1 0,0 0 0,-2 0 0,0-19 0,-9-85-15,17 120-58,0 2 0,0-1 0,0 1 1,13 5-1,21 4-602,5-1-535,-10-1-1866,63 7 1,-77-16 1990,-3-2 14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6.905"/>
    </inkml:context>
    <inkml:brush xml:id="br0">
      <inkml:brushProperty name="width" value="0.05" units="cm"/>
      <inkml:brushProperty name="height" value="0.05" units="cm"/>
    </inkml:brush>
  </inkml:definitions>
  <inkml:trace contextRef="#ctx0" brushRef="#br0">179 46 15987,'-13'-5'4560,"6"6"-4306,0 0 0,1 0 0,-1 1-1,0-1 1,1 1 0,-1 1 0,1 0 0,0 0-1,0 0 1,0 0 0,0 1 0,1 0 0,-1 0-1,1 1 1,-9 9 0,8-8-197,0 1 1,0 0-1,1 0 0,0 1 1,0-1-1,1 1 0,0 0 1,0 0-1,1 1 0,0-1 1,-3 16-1,5-22-43,1 1 1,-1 0-1,1 0 1,0-1-1,0 1 0,0 0 1,1 0-1,-1-1 0,0 1 1,1 0-1,0 0 1,0-1-1,0 1 0,0-1 1,0 1-1,0-1 0,1 1 1,-1-1-1,1 0 1,2 3-1,-1-2-4,0-1 1,0 0-1,0 0 0,0-1 1,1 1-1,-1-1 1,1 1-1,-1-1 0,1 0 1,-1 0-1,1-1 0,0 1 1,-1-1-1,8 1 1,1-2 6,0 0 1,0 0 0,0-1 0,0-1 0,0 0 0,-1 0 0,1-1 0,-1-1 0,0 0 0,0 0 0,-1-1 0,1 0 0,-1-1 0,-1-1-1,1 1 1,-1-1 0,11-13 0,-18 17 3,1-1 1,-1 1-1,0-1 0,0 0 0,0 1 0,0-1 1,-1 0-1,0 0 0,0 0 0,0 0 0,-1 0 1,0 0-1,0-1 0,0 1 0,-1 0 0,1 0 1,-1 0-1,0 0 0,-1 0 0,1 0 0,-1 1 1,0-1-1,0 0 0,0 1 0,-4-6 0,4 7-61,0-1 1,0 1-1,-1-1 0,1 1 0,-1 0 0,1 0 0,-1 0 0,0 0 1,0 1-1,-1-1 0,1 1 0,0 0 0,-1 0 0,1 0 1,-1 0-1,0 1 0,1-1 0,-1 1 0,0 0 0,0 0 0,0 1 1,0-1-1,0 1 0,0 0 0,0 0 0,0 0 0,0 0 0,0 1 1,0-1-1,0 1 0,-6 2 0,0 3-259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7.395"/>
    </inkml:context>
    <inkml:brush xml:id="br0">
      <inkml:brushProperty name="width" value="0.05" units="cm"/>
      <inkml:brushProperty name="height" value="0.05" units="cm"/>
    </inkml:brush>
  </inkml:definitions>
  <inkml:trace contextRef="#ctx0" brushRef="#br0">243 74 17396,'1'-3'193,"-1"1"0,0-1 1,1 0-1,-1 1 0,0-1 1,-1 0-1,1 1 0,0-1 1,-1 1-1,0-1 0,1 0 1,-1 1-1,0-1 0,0 1 1,0 0-1,-1-1 0,1 1 1,-1 0-1,1 0 0,-1 0 1,0 0-1,1 0 0,-1 0 1,0 0-1,0 1 0,-1-1 1,1 1-1,0-1 0,0 1 1,-1 0-1,1 0 0,-1 0 1,1 0-1,-1 0 0,1 1 1,-1-1-1,0 1 0,1 0 1,-1-1-1,-3 2 0,-2-2-79,0 1 1,0 1-1,0 0 0,0 0 0,1 0 0,-1 1 0,0 0 0,0 1 0,1 0 0,0 0 1,-1 0-1,-8 7 0,8-5-94,1 1 0,1 0 0,-1 1 0,1-1 0,1 1 0,-1 0 0,-5 10 0,9-14-17,0 0 0,0 0 0,1 0 0,-1 1 0,1-1 0,0 0 0,0 1 0,0-1 0,0 1 0,1 0-1,-1-1 1,1 1 0,0-1 0,0 1 0,0 0 0,1-1 0,-1 1 0,1-1 0,0 1 0,2 5 0,-2-7-1,0 0 0,0 0-1,0 0 1,1-1 0,-1 1-1,1 0 1,-1-1-1,1 1 1,-1-1 0,1 0-1,0 1 1,0-1 0,0 0-1,0 0 1,0 0-1,0 0 1,3 1 0,-1-1 0,1 0 1,-1-1-1,1 1 1,0-1-1,-1 0 0,1 0 1,8-1-1,0-1 2,-1-1 1,0 0-1,0-1 0,0-1 0,14-7 0,-8 2 7,-1-2 0,0 0 0,-1-1 0,21-20 0,-27 23 26,0 0 1,0-1-1,-1 0 0,-1 0 0,9-15 1,-18 27-45,-9 22-29,-8 31 1,16-49-144,1 1 0,-1 0 0,1 0 0,1 0 0,-1 0 0,1 0 0,0 0 0,0 0 0,1 0 0,0 0 0,2 8 0,-2-12 96,0 0 1,0 0 0,0-1-1,0 1 1,1 0 0,-1-1-1,1 1 1,-1-1 0,1 0-1,-1 0 1,1 1 0,0-1-1,0 0 1,0 0 0,-1-1-1,1 1 1,0 0 0,0-1-1,0 1 1,0-1 0,0 1-1,0-1 1,0 0 0,0 0-1,0 0 1,1 0 0,-1 0-1,0 0 1,0-1 0,3 0-1,28-6-834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7.835"/>
    </inkml:context>
    <inkml:brush xml:id="br0">
      <inkml:brushProperty name="width" value="0.05" units="cm"/>
      <inkml:brushProperty name="height" value="0.05" units="cm"/>
    </inkml:brush>
  </inkml:definitions>
  <inkml:trace contextRef="#ctx0" brushRef="#br0">101 373 18556,'-8'4'349,"0"1"0,1 0-1,0 0 1,0 1 0,0 0 0,1 0 0,0 0 0,0 1-1,-7 9 1,10-11-239,0-1-1,0 1 1,1 0-1,-1 0 1,1 0-1,0 1 1,0-1-1,1 0 0,0 1 1,-1-1-1,2 1 1,-1-1-1,1 1 1,0-1-1,1 10 1,-1-12-96,1-1 1,0 0 0,-1 1 0,1-1-1,0 0 1,1 0 0,-1 0 0,0 0-1,0 0 1,1 0 0,-1 0-1,1-1 1,0 1 0,-1 0 0,1-1-1,0 1 1,0-1 0,0 0-1,0 1 1,0-1 0,0 0 0,1 0-1,-1-1 1,0 1 0,0 0-1,1-1 1,-1 1 0,0-1 0,1 0-1,-1 0 1,1 0 0,-1 0 0,3 0-1,6-1 3,-1 0 0,1-1 0,-1 0 0,1-1 0,19-7 1,-14 3 7,-1-1 0,0-1 0,-1 0 0,1-1 0,-2 0 0,0-1 0,0-1 0,-1 0 0,0-1 0,-1 0 0,11-17 0,-9 10 45,0 0 1,-2-1-1,0-1 1,-2 0-1,0 0 1,-2 0-1,8-37 1,-12 46-18,-2-1 1,1 1 0,-2-1 0,1 1-1,-2-1 1,-4-25 0,5 35-41,-1-1 1,0 1 0,0 0-1,-1 0 1,1 0 0,-1 1-1,0-1 1,0 0-1,0 1 1,-1-1 0,1 1-1,-1-1 1,0 1 0,0 0-1,0 0 1,0 1 0,0-1-1,-1 0 1,1 1 0,-1 0-1,1 0 1,-1 0 0,0 0-1,0 1 1,-8-2 0,2 1 1,1 1 0,-1 1 0,0-1 1,0 2-1,0-1 0,1 1 0,-1 1 0,0 0 1,1 0-1,-1 1 0,-11 5 0,10-3 7,0 0-1,1 1 0,-1 0 1,1 0-1,1 1 0,-1 0 1,1 1-1,1 0 0,-10 10 1,17-16-19,0 0 0,-1-1 1,1 1-1,0 0 0,0 0 1,0 0-1,0 0 1,0-1-1,0 1 0,0 1 1,1-1-1,-1 0 0,1 0 1,-1 0-1,1 0 0,0 0 1,0 0-1,0 1 0,0-1 1,0 0-1,1 3 1,1-2-7,-1 0 1,1 0-1,-1 0 1,1 0-1,0-1 1,0 1 0,0-1-1,0 1 1,1-1-1,-1 0 1,1 1 0,-1-1-1,5 2 1,55 35-185,-38-25 80,0 2 0,-1 0-1,23 22 1,-39-31 86,0-1 1,-1 1-1,-1 1 0,1-1 0,-1 1 1,0 0-1,-1 0 0,0 1 1,0-1-1,-1 1 0,0 0 1,0 0-1,2 15 0,-4-9-229,-1 1 0,-2 30 0,1-32 200,1-6-77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28.836"/>
    </inkml:context>
    <inkml:brush xml:id="br0">
      <inkml:brushProperty name="width" value="0.05" units="cm"/>
      <inkml:brushProperty name="height" value="0.05" units="cm"/>
    </inkml:brush>
  </inkml:definitions>
  <inkml:trace contextRef="#ctx0" brushRef="#br0">124 413 17164,'5'-8'410,"1"1"0,-1-1 0,0 0 0,-1 0 0,0-1 1,0 1-1,3-15 0,-6 19-250,0-1 1,0 1-1,0 0 1,-1-1-1,0 1 1,0-1-1,0 1 1,-1-6-1,1 8-37,-1 0 0,1 0 0,-1 0 0,0 0 0,0 0 0,0 0 0,0 1 0,0-1 0,0 0 0,0 0 0,0 1 0,-1-1 0,1 1 0,-1-1 0,1 1 0,-1 0 0,-3-3-1,3 3-68,-1 0 0,1 1-1,-1-1 1,1 0 0,-1 1-1,1-1 1,-1 1-1,0 0 1,1 0 0,-1 0-1,0 0 1,1 0-1,-1 1 1,0-1 0,1 1-1,-1 0 1,1 0-1,-1 0 1,1 0 0,0 0-1,-1 0 1,1 1-1,0-1 1,0 1 0,0 0-1,0-1 1,-2 3-1,-4 3 8,1 0 1,0 0-1,1 1 0,-1 0 0,-9 17 0,12-18-46,1 0 0,0 0 1,0 0-1,1 0 0,0 1 1,0-1-1,1 1 0,-1 9 1,2-15-13,0-1 1,-1 1 0,1 0 0,1 0 0,-1-1 0,0 1 0,0 0-1,0 0 1,1-1 0,-1 1 0,1 0 0,0-1 0,-1 1 0,1-1-1,0 1 1,0-1 0,0 1 0,0-1 0,0 1 0,0-1 0,1 0-1,-1 0 1,0 1 0,1-1 0,-1 0 0,0 0 0,1 0 0,0-1-1,-1 1 1,1 0 0,-1-1 0,1 1 0,0-1 0,-1 1 0,1-1-1,0 0 1,0 1 0,-1-1 0,1 0 0,0 0 0,2-1 0,3 1 4,0-2 1,-1 1 0,1-1 0,0 0-1,0 0 1,-1 0 0,1-1 0,-1 0-1,0-1 1,0 1 0,11-10 0,4-4 42,31-34 1,-36 35-14,-1-2 0,0 0 0,-1-1 0,-2 0 0,0-1 0,0-1 0,8-22 0,-24 53-26,-1 2 5,0 1 0,-3 18 0,7-28-16,0 1 1,1-1 0,-1 1-1,1-1 1,0 1-1,0-1 1,0 1-1,1-1 1,-1 1-1,1-1 1,0 0 0,0 1-1,0-1 1,0 0-1,3 4 1,-3-5-3,0-1 1,0 0-1,0 0 0,1 0 1,-1 0-1,0 0 0,1 0 1,-1 0-1,0 0 1,1-1-1,-1 1 0,1 0 1,-1-1-1,1 1 1,0-1-1,-1 0 0,1 0 1,-1 1-1,1-1 0,0 0 1,-1 0-1,1 0 1,-1-1-1,1 1 0,0 0 1,-1-1-1,1 1 0,-1-1 1,1 1-1,-1-1 1,1 0-1,1 0 0,5-3-4,-1 0 0,1-1 0,0 0-1,9-8 1,12-12 10,-2-1 0,40-49 1,36-66 17,-97 132-23,-4 9-1,-3 5-1,-3 10-7,-12 24 37,2 1 1,2 1-1,2 0 1,-9 72-1,16-87 12,2-1-1,1 1 1,1 0-1,1 0 1,1-1-1,2 0 1,0 1-1,2-2 1,10 27-1,11 10-26,-19-45-35,-1-1 1,-1 1-1,-1 1 0,0-1 1,-1 1-1,3 18 0,-8-33 19,1 0-1,-1 0 0,0 1 0,0-1 1,0 0-1,0 1 0,-1-1 0,1 0 1,-1 0-1,1 0 0,-1 1 0,0-1 1,0 0-1,0 0 0,0 0 0,0 0 0,0 0 1,-2 2-1,2-3 3,0-1 0,1 1 1,-1-1-1,0 1 0,0-1 1,0 1-1,1-1 0,-1 0 0,0 1 1,0-1-1,0 0 0,0 0 0,0 1 1,0-1-1,0 0 0,0 0 1,1 0-1,-3 0 0,1-1 2,0 1-1,0-1 1,0 0-1,-1 0 1,1 0-1,0 0 1,0 0-1,1 0 0,-1 0 1,-3-3-1,-6-6 8,1 0 0,0-1 0,0 0 0,1-1 0,1 1-1,-11-21 1,5 5 2,1 0 1,-10-34-1,20 54-6,1-1 1,0 1 0,0-1-1,0 1 1,1-1-1,0 0 1,1 0 0,0 0-1,1-13 1,0 17-29,0 1 0,0-1 0,1 1 0,-1-1 0,1 1 0,0 0 0,0-1 0,0 1 0,0 0 0,0 0 0,1 1 0,-1-1 0,1 0 0,0 1 0,-1-1 0,1 1 0,1 0 0,-1 0 0,0 0 0,0 1 0,1-1 0,4-1 0,60-18-1456,-50 17 1219,0-1-1,0-1 1,20-10 0,2-9-309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5.438"/>
    </inkml:context>
    <inkml:brush xml:id="br0">
      <inkml:brushProperty name="width" value="0.05" units="cm"/>
      <inkml:brushProperty name="height" value="0.05" units="cm"/>
    </inkml:brush>
  </inkml:definitions>
  <inkml:trace contextRef="#ctx0" brushRef="#br0">1 0 15403,'1'0'1705,"19"6"-953,3 8-264,12-2 976,7-1-368,5 0-375,1-4-145,1 0-336,-2-4-320,-9-3-464,-4-3-281,-9-4 657,-9 0-168,-2-4-120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5.854"/>
    </inkml:context>
    <inkml:brush xml:id="br0">
      <inkml:brushProperty name="width" value="0.05" units="cm"/>
      <inkml:brushProperty name="height" value="0.05" units="cm"/>
    </inkml:brush>
  </inkml:definitions>
  <inkml:trace contextRef="#ctx0" brushRef="#br0">1 11 15755,'0'0'65,"0"0"0,0-1 0,0 1-1,0 0 1,0 0 0,0 0 0,0 0-1,0 0 1,0 0 0,0 0 0,0 0-1,0 0 1,0-1 0,0 1 0,-1 0-1,1 0 1,0 0 0,0 0 0,0 0-1,0 0 1,0 0 0,0-1 0,0 1-1,0 0 1,1 0 0,-1 0 0,0 0-1,0 0 1,0 0 0,0 0 0,0 0-1,0-1 1,0 1 0,0 0 0,0 0-1,0 0 1,0 0 0,0 0 0,0 0-1,0 0 1,0 0 0,1 0 0,-1 0-1,0 0 1,0-1 0,0 1 0,0 0-1,0 0 1,0 0 0,0 0 0,0 0-1,1 0 1,-1 0 0,0 0-1,12-2 1393,16 0-596,-25 2-600,28-1 469,55 5-1,-78-3-678,1 1 0,-1-1 0,1 1 0,-1 1 0,0-1 0,0 1 0,0 1 0,0 0 0,-1 0 0,1 0 0,10 9 0,-17-12-34,1 1 1,0 0-1,-1-1 0,0 1 0,1 0 0,-1 0 0,0 0 0,0 0 0,0 0 0,0 0 0,0 0 0,-1 0 0,1 1 0,-1-1 0,1 0 0,-1 0 0,0 4 0,0-1 10,0-1 1,-1 1 0,0-1-1,0 1 1,0-1-1,0 0 1,-1 0-1,-3 7 1,-4 4 63,0 0 1,-2-1-1,-17 21 0,24-31-69,-21 27 106,13-16-386,-1 0 0,0-1 0,-26 22 0,39-35 236,-12 6-170,12-7 185,0 0 1,-1 0 0,1 0-1,0 1 1,0-1-1,0 0 1,-1 0 0,1 0-1,0 0 1,0 0-1,-1 0 1,1 0 0,0 0-1,0 0 1,-1 0-1,1 0 1,0 0 0,0 0-1,0 0 1,-1 0-1,1 0 1,0 0 0,0 0-1,-1 0 1,1 0-1,0 0 1,0 0 0,-1 0-1,1 0 1,0-1-1,0 1 1,0 0-1,-1 0 1,1 0 0,0 0-1,0 0 1,0-1-1,0 1 1,0 0 0,-1 0-1,1 0 1,0-1-1,0 1 1,0 0 0,0 0-1,0-1 1,0 1-1,-1-14-318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6.517"/>
    </inkml:context>
    <inkml:brush xml:id="br0">
      <inkml:brushProperty name="width" value="0.05" units="cm"/>
      <inkml:brushProperty name="height" value="0.05" units="cm"/>
    </inkml:brush>
  </inkml:definitions>
  <inkml:trace contextRef="#ctx0" brushRef="#br0">1 0 17484,'0'1'127,"0"0"0,-1 0 0,1-1 0,0 1 0,0 0-1,0 0 1,0 0 0,0 0 0,0-1 0,0 1 0,0 0 0,1 0 0,-1-1 0,0 1 0,1 1 0,0 4 97,9 102 2085,-4-28-1334,18 89 0,-23-163-911,1-1 0,-1 1-1,1 0 1,1 0-1,4 9 1,-7-15-48,1 1 0,-1 0 0,1 0 0,-1 0 0,1-1 0,0 1 0,-1 0 0,1-1 0,0 1 0,-1 0 0,1-1 0,0 1 0,0-1 0,0 1 0,0-1 0,-1 1 1,1-1-1,0 0 0,0 1 0,0-1 0,0 0 0,0 0 0,0 0 0,0 0 0,0 0 0,0 0 0,0 0 0,0 0 0,0 0 0,0 0 0,-1 0 0,1-1 0,0 1 0,0 0 0,0-1 0,0 1 0,0 0 0,0-1 0,-1 1 0,3-2 0,3-3 70,0 0 0,-1-1 0,1 1 0,-1-1 0,0-1 0,-1 1 0,1 0 0,5-13 0,26-63 486,-26 55-357,14-42 264,-16 45-285,0 0 1,19-37 0,-27 61-193,0 0 1,0-1 0,0 1 0,0 0 0,0 0 0,0 0 0,1-1 0,-1 1 0,0 0 0,0 0 0,0 0 0,0 0-1,0-1 1,0 1 0,0 0 0,1 0 0,-1 0 0,0 0 0,0 0 0,0-1 0,0 1 0,1 0 0,-1 0 0,0 0-1,0 0 1,0 0 0,1 0 0,-1 0 0,0 0 0,0 0 0,0 0 0,1 0 0,-1 0 0,0 0 0,0 0-1,1 0 1,-1 0 0,0 0 0,0 0 0,0 0 0,1 0 0,-1 0 0,0 0 0,0 0 0,0 0 0,1 0 0,-1 0-1,0 1 1,0-1 0,0 0 0,0 0 0,1 0 0,-1 0 0,0 0 0,0 1 0,0-1 0,8 19 76,0 29-46,-8-46-31,4 27-1,-3-16-1,0 0 1,1 0-1,1 1 0,0-1 1,0-1-1,2 1 0,6 15 1,-10-27-1,-1 0 1,1-1 0,-1 1-1,1 0 1,0 0 0,-1 0-1,1 0 1,0-1-1,0 1 1,0 0 0,0-1-1,-1 1 1,1 0 0,0-1-1,0 0 1,0 1 0,0-1-1,0 1 1,0-1 0,1 0-1,-1 0 1,0 0-1,1 1 1,0-2 0,0 1 0,0 0 0,0-1 0,0 1 0,0-1-1,0 0 1,0 0 0,0 0 0,0 0 0,0 0 0,2-1 0,4-5 3,0 0 1,0 0 0,11-14 0,-19 20-5,49-63 25,-34 43-18,1 0 0,1 1-1,35-32 1,-51 51-9,0 0 1,0 0-1,0 0 0,1 0 1,-1 1-1,0-1 0,0 0 1,1 1-1,-1-1 0,0 1 1,1-1-1,-1 1 0,1-1 1,-1 1-1,1 0 0,-1 0 1,1 0-1,-1 0 0,2 0 1,-1 1-2,-1-1 1,0 1 0,0-1-1,0 1 1,0 0-1,0-1 1,0 1 0,0 0-1,0 0 1,0 0-1,0 0 1,-1 0 0,1 0-1,0 0 1,0 0-1,-1 0 1,2 2 0,0 4-40,0 0 1,0 0 0,0 0-1,-1 0 1,2 14 0,4 87-2384,-1-113-619,1-9 2622,3-15-374,3-5-183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6.304"/>
    </inkml:context>
    <inkml:brush xml:id="br0">
      <inkml:brushProperty name="width" value="0.05" units="cm"/>
      <inkml:brushProperty name="height" value="0.05" units="cm"/>
    </inkml:brush>
  </inkml:definitions>
  <inkml:trace contextRef="#ctx0" brushRef="#br0">20 23 16115,'-9'75'6371,"7"40"-4088,2-31-1856,-9 135 68,20-254-207,6-28-180,38-131 43,-45 165-141,2 1-1,0 0 1,2 1-1,26-39 1,-36 62-9,-1 0 0,1 0 1,0 0-1,0 1 0,0-1 0,1 1 1,-1 0-1,1 0 0,0 0 1,7-3-1,-10 6-4,0-1 1,-1 0-1,1 1 0,0-1 0,0 1 1,-1-1-1,1 1 0,0 0 0,0 0 1,0 0-1,0 0 0,-1 0 0,1 0 1,0 0-1,0 1 0,0-1 0,-1 1 1,1-1-1,0 1 0,-1-1 1,1 1-1,0 0 0,-1 0 0,1 0 1,-1 0-1,1 0 0,-1 1 0,0-1 1,1 0-1,-1 1 0,0-1 0,0 0 1,2 4-1,-2-3 3,0 0 1,-1 1-1,1-1 1,0 1-1,-1-1 1,0 1-1,1-1 1,-1 1-1,0-1 1,0 1-1,0-1 1,-1 0-1,1 1 1,-1-1-1,1 1 1,-1-1-1,0 1 1,0-1-1,0 0 1,0 0-1,0 1 1,0-1-1,-3 2 1,-3 6 47,0-1 0,-1 0 1,-11 11-1,9-10 3,0-1-1,0 0 0,-1-1 1,0 0-1,-1 0 0,1-2 1,-1 1-1,-1-1 0,1-1 0,-25 7 1,35-12-112,1 0 0,-1 1 0,1-1 0,-1 0 0,0 0 0,1 0 0,-1 0 0,0 0 0,1 0 0,-1 0 1,0-1-1,1 1 0,-1 0 0,1-1 0,-1 0 0,1 1 0,-1-1 0,1 0 0,-1 0 0,1 0 0,0 0 0,-1 0 0,1 0 0,0 0 1,0 0-1,0 0 0,0-1 0,-2-1 0,3 2-30,-1-1 0,1 0 0,-1 1 1,1-1-1,0 0 0,-1 0 0,1 1 0,0-1 0,0 0 0,0 0 1,0 1-1,1-1 0,-1 0 0,0 0 0,1 1 0,-1-1 1,1 1-1,0-1 0,0 0 0,-1 1 0,1-1 0,0 1 1,0-1-1,0 1 0,0 0 0,3-3 0,14-10-730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6.837"/>
    </inkml:context>
    <inkml:brush xml:id="br0">
      <inkml:brushProperty name="width" value="0.05" units="cm"/>
      <inkml:brushProperty name="height" value="0.05" units="cm"/>
    </inkml:brush>
  </inkml:definitions>
  <inkml:trace contextRef="#ctx0" brushRef="#br0">45 0 15931,'0'9'5770,"-4"16"-3485,-27 175 952,44-223-3003,-8 10-277,-1 1 1,-1-1-1,0 0 1,0 0-1,-1-1 1,0-13-1,-3 24 27,1 1 1,-1-1-1,0 1 0,0 0 1,0-1-1,0 1 0,0 0 1,0-1-1,-1 1 0,1 0 1,-3-3-1,3 4 38,1 1 1,-1-1-1,1 0 0,-1 1 0,1-1 1,-1 0-1,1 1 0,-1-1 0,0 1 1,1-1-1,-1 1 0,0-1 0,1 1 1,-1 0-1,0-1 0,0 1 0,1 0 1,-1-1-1,0 1 0,0 0 1,0 0-1,1 0 0,-1 0 0,0 0 1,0 0-1,0 0 0,0 0 0,1 0 1,-1 0-1,0 0 0,0 1 0,0-1 1,1 0-1,-1 0 0,0 1 1,0-1-1,1 1 0,-2 0 0,2-1-3,0 1 0,0-1 0,0 1-1,0-1 1,0 0 0,0 1 0,0-1 0,0 1-1,0-1 1,0 0 0,1 1 0,-1-1-1,0 0 1,0 1 0,0-1 0,1 0 0,-1 1-1,0-1 1,0 0 0,1 1 0,-1-1 0,0 0-1,1 0 1,-1 1 0,0-1 0,1 0-1,-1 0 1,0 1 0,1-1 0,0 0 0,14 9 163,-13-7-131,5 2-56,1 0-1,0 0 0,0 0 1,0-1-1,0 0 0,0 0 1,1-1-1,14 2 0,-20-4-169,0 0-1,0 0 0,-1 0 0,1-1 1,0 1-1,0-1 0,0 1 1,0-1-1,-1 0 0,1 0 1,0 0-1,-1 0 0,1-1 1,-1 1-1,1-1 0,-1 0 1,0 1-1,0-1 0,1 0 1,-1 0-1,-1 0 0,1-1 1,0 1-1,0 0 0,-1-1 1,1 1-1,-1-1 0,0 0 1,0 1-1,1-4 0,7-21-1593,-7 17 672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8.592"/>
    </inkml:context>
    <inkml:brush xml:id="br0">
      <inkml:brushProperty name="width" value="0.05" units="cm"/>
      <inkml:brushProperty name="height" value="0.05" units="cm"/>
    </inkml:brush>
  </inkml:definitions>
  <inkml:trace contextRef="#ctx0" brushRef="#br0">14 205 10938,'4'-14'4587,"-3"23"676,-1 9-1647,-2-3-3971,-4 24 1290,2-18-523,1 0 1,1 0-1,0 29 1,2-50-407,0 1 0,0-1 0,0 1 0,0-1 0,0 0 0,0 1 0,0-1 0,0 1 0,0-1 0,1 0 0,-1 1 0,0-1 0,0 0 0,0 1 0,0-1 0,0 0 0,1 1 0,-1-1 0,0 0 0,0 1 0,0-1 0,1 0 0,-1 1 0,0-1 0,1 0 0,-1 0 0,0 1 0,1-1 0,-1 0 0,0 0 0,1 0 0,-1 0 0,1 1 0,12-9 36,-11 5-40,1 1-1,-1-2 1,1 1-1,-1 0 1,0 0-1,0-1 1,0 1-1,2-8 1,-3 9-46,0-1 0,1 0 0,-1 1-1,1 0 1,0-1 0,-1 1 0,1 0 0,0 0 0,1-1 0,-1 2 0,0-1 0,1 0 0,-1 0 0,5-2 0,40-17-86,-31 15 127,0 1 1,19-3-1,-29 7 3,0 0 0,0 0 0,0 1 0,-1-1-1,1 2 1,0-1 0,0 1 0,0 0 0,10 2 0,-14-2 5,0 0 1,0 0 0,0 1 0,-1-1 0,1 0 0,0 1 0,-1-1-1,1 1 1,-1-1 0,0 1 0,0-1 0,1 1 0,-1 0 0,0 0-1,0 0 1,-1 0 0,1 0 0,0-1 0,-1 1 0,1 1 0,-1-1-1,1 0 1,-1 0 0,0 0 0,0 0 0,0 3 0,5 20 58,-5-24-60,1 0-1,-1-1 0,1 1 1,-1-1-1,1 1 1,-1-1-1,1 0 0,-1 1 1,1-1-1,-1 1 1,1-1-1,0 0 0,-1 0 1,1 1-1,0-1 1,-1 0-1,1 0 0,0 0 1,-1 0-1,1 0 1,0 0-1,-1 0 0,1 0 1,0 0-1,-1 0 1,1 0-1,0 0 0,0 0 1,-1 0-1,1-1 1,-1 1-1,1 0 0,0-1 1,-1 1-1,1 0 0,-1-1 1,2 0-1,23-14 39,-18 8-1,0 1-1,0-1 1,-1-1-1,11-14 1,-15 19-9,0 0 1,0 0 0,0-1-1,-1 1 1,1-1-1,-1 1 1,0-1-1,0 0 1,0 1 0,-1-1-1,1 0 1,-1 0-1,0 1 1,0-1 0,-1-5-1,1 8-20,0 0-1,0 1 0,0-1 1,0 0-1,-1 0 0,1 0 1,0 1-1,-1-1 1,1 0-1,-1 0 0,1 1 1,-1-1-1,1 0 0,-1 0 1,1 1-1,-1-1 1,0 1-1,1-1 0,-1 1 1,0-1-1,0 1 0,1-1 1,-1 1-1,0 0 1,0-1-1,0 1 0,1 0 1,-1 0-1,0-1 1,-1 1-1,1 0-10,1 0 1,-1 1-1,1-1 1,-1 0-1,1 0 0,-1 0 1,1 1-1,-1-1 1,1 0-1,-1 1 0,1-1 1,-1 0-1,1 1 1,-1-1-1,1 1 0,0-1 1,-1 1-1,1-1 1,0 1-1,0-1 0,-1 1 1,1-1-1,0 1 1,0-1-1,0 1 0,-1-1 1,1 1-1,0-1 1,0 1-1,0 0 0,0-1 1,0 1-1,0-1 1,0 1-1,0-1 1,0 1-1,1-1 0,-1 1 1,0 0-1,0-1 1,0 1-1,1-1 0,-1 1 1,0-1-1,1 1 1,0 2-60,0 0 1,1-1-1,-1 1 1,1-1-1,-1 1 1,1-1-1,0 1 0,0-1 1,0 0-1,0 0 1,1 0-1,-1 0 1,0 0-1,5 2 1,-1-1-217,0-1 0,-1 1-1,1-1 1,0 0 0,1-1 0,9 2 0,-1-1-672,0-2 0,0 0 0,0 0 1,-1-1-1,20-5 0,21-9-2378,-51 13 3107,1 0-1,-1 0 1,0 0-1,1 0 0,-1-1 1,-1 0-1,1 0 1,0 0-1,6-7 0,-10 10 277,1-1 0,-1 1 0,1-1 0,-1 1 0,1-1 0,-1 1 0,0-1 1,1 1-1,-1-1 0,0 0 0,1 1 0,-1-1 0,0 0 0,0 1 0,0-1 0,1 0 0,-1 1 0,0-1 0,0 0 0,0 0 0,0 1 0,0-1 0,0 0 0,0 1 0,-1-1 0,1 0 0,0 1 0,0-2 0,-1 1 93,0 1 1,0-1-1,0 1 0,0-1 0,1 1 1,-1-1-1,0 1 0,0-1 1,0 1-1,0 0 0,0 0 0,0-1 1,0 1-1,0 0 0,0 0 0,-2 0 1,-2 0 323,1 0 1,-1 1 0,0-1-1,1 1 1,-1 0 0,1 0-1,-8 4 1,9-4-419,1 1 0,-1 0 0,1 0 0,0 0 0,0 1 0,0-1 0,0 0 0,0 1 1,0-1-1,1 1 0,-1 0 0,1-1 0,0 1 0,0 0 0,0 0 0,0 0 0,0 0 0,1 0 0,-1 0 0,1 0 0,0 0 0,0 0 0,0 0 0,0 0 0,1 4 0,-1-5-58,1 1-1,-1 0 0,1-1 1,0 1-1,-1 0 1,1-1-1,1 1 0,-1-1 1,0 1-1,1-1 0,-1 1 1,1-1-1,0 0 0,-1 0 1,1 0-1,0 0 0,0 0 1,1 0-1,-1-1 0,0 1 1,1-1-1,-1 1 0,0-1 1,1 0-1,0 0 0,-1 0 1,5 1-1,0-2 1,0 0 1,0 0-1,1 0 1,-1-1-1,0 0 1,0 0-1,0-1 0,0 0 1,0 0-1,-1-1 1,1 1-1,0-2 1,-1 1-1,0-1 1,0 0-1,10-8 0,-1 0 34,-1-1-1,0-1 1,-1 0-1,-1-1 1,12-17-1,-11 12 86,-1 0-1,12-28 1,-20 37-24,1 0 1,-2 0-1,1 0 1,-2-1-1,1 0 1,0-16-1,-3 27-78,0 1-1,1-1 0,-1 0 1,0 0-1,0 0 1,0 0-1,0 1 1,0-1-1,0 0 0,-1 0 1,1 0-1,0 0 1,0 1-1,0-1 1,-1 0-1,1 0 0,0 1 1,-1-1-1,1 0 1,-1 0-1,1 1 0,-1-1 1,1 0-1,-1 1 1,0-1-1,0 0 1,0 1-5,0 1 0,0-1-1,0 0 1,0 0 0,0 1 0,1-1 0,-1 1 0,0-1 0,0 1 0,0-1 0,0 1 0,1 0 0,-1-1 0,0 1 0,1 0 0,-1 0 0,0-1 0,1 1 0,-1 0 0,1 0 0,-1 0 0,0 1 0,-5 9 19,0 0 1,0 1-1,1-1 0,0 1 1,1 0-1,1 0 0,-1 0 1,2 0-1,0 1 0,0-1 0,2 1 1,-1 0-1,1-1 0,1 1 1,0-1-1,1 1 0,1-1 1,0 1-1,0-1 0,6 13 1,-6-20-23,0 2 8,1 0 1,-1 0-1,0 0 1,0 0-1,-1 0 1,0 1-1,-1-1 0,1 1 1,-1-1-1,-1 1 1,0 11-1,0-19-5,0 1 0,0-1-1,0 0 1,0 1-1,0-1 1,0 0 0,0 1-1,0-1 1,0 0 0,0 1-1,0-1 1,0 0 0,0 1-1,0-1 1,0 0 0,-1 0-1,1 1 1,0-1-1,0 0 1,0 0 0,-1 1-1,1-1 1,0 0 0,0 0-1,-1 1 1,1-1 0,0 0-1,0 0 1,-1 0 0,1 0-1,0 0 1,0 1 0,-1-1-1,1 0 1,0 0-1,-1 0 1,1 0 0,0 0-1,-1 0 1,1 0 0,0 0-1,-1 0 1,1 0 0,0 0-1,-1 0 1,1 0 0,0 0-1,-1 0 1,1-1-1,0 1 1,0 0 0,-1 0-1,1 0 1,0 0 0,0-1-1,-1 1 1,1 0 0,-1-1-1,1 1 26,-1-1 0,0 0 0,1 0 0,-1 0 0,0 1 0,1-1 0,-1 0 0,1 0 0,-1 0 0,1 0-1,0 0 1,-1 0 0,1 0 0,0 0 0,0-1 0,0 1 0,-1 0 0,1 0 0,1-1 0,-1 0-102,1 1 0,-1 0 1,1-1-1,0 1 0,0 0 1,0-1-1,0 1 0,0 0 1,0 0-1,0 0 0,2-2 0,-2 3-130,0-1 0,0 0 0,0 0-1,0 0 1,0 0 0,-1 0-1,1 0 1,0 0 0,0 0-1,-1 0 1,1 0 0,-1 0 0,1 0-1,-1 0 1,1-1 0,-1 1-1,0 0 1,1 0 0,-1-3 0,0 3 211,-1 1 0,1-1 0,-1 1 0,0-1 0,1 1 1,-1-1-1,0 1 0,1-1 0,-1 1 0,0-1 1,0 1-1,1 0 0,-1 0 0,0-1 0,0 1 1,1 0-1,-1 0 0,0 0 0,0 0 0,0 0 0,1 0 1,-1 0-1,0 0 0,0 0 0,-1 0 0,0 0 284,0 0-148,0 0-1,0-1 1,1 1 0,-1-1 0,0 0 0,0 0 0,0 1-1,1-1 1,-1 0 0,1-1 0,-1 1 0,0 0-1,1 0 1,0-1 0,-1 1 0,-1-3 0,-25-34 250,4 5-18,16 32-119,7 4-163,7-1-75,32 7-2,-18-3-54,0-2 0,0 0 0,31 1 1,-45-5-388,1 0 0,-1 0 0,1-1-1,-1 0 1,1-1 0,-1 1 0,1-1 0,-1 0 0,0-1 0,0 0 0,0 0 0,0 0 0,-1 0 0,1-1 0,5-5 0,20-21-2078,-19 15 1074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042"/>
    </inkml:context>
    <inkml:brush xml:id="br0">
      <inkml:brushProperty name="width" value="0.05" units="cm"/>
      <inkml:brushProperty name="height" value="0.05" units="cm"/>
    </inkml:brush>
  </inkml:definitions>
  <inkml:trace contextRef="#ctx0" brushRef="#br0">8 28 14971,'-1'2'265,"2"-1"0,-1 0 0,0 1 0,0-1 0,0 1 0,1-1 0,-1 0 0,0 1 0,1-1 0,-1 0 0,1 0 0,0 1 0,-1-1 0,1 0 0,0 0 0,0 0 0,0 0 0,0 0-1,0 0 1,0 0 0,0 0 0,0 0 0,2 1 0,0-1 32,0 1 0,1-1 0,-1 0 0,0 0 0,1-1 0,-1 1 0,1 0 0,-1-1 0,6 0 0,0 0 3,1-1 1,-1 0-1,0-1 0,0 0 0,0 0 0,16-7 1,-21 7-167,1-1 0,-1 0 1,0 0-1,0 0 0,0 0 1,4-6-1,-7 9-110,-1-1-1,1 1 1,-1-1-1,1 0 1,-1 1-1,0-1 1,1 1-1,-1-1 1,0 0 0,1 1-1,-1-1 1,0 0-1,0 1 1,0-1-1,1 0 1,-1 0-1,0 1 1,0-1 0,0 0-1,0-1 1,-1 2-10,0-1 0,1 1 0,-1-1 0,1 0 0,-1 1 0,0-1 0,1 1 0,-1-1 0,0 1 0,1 0 0,-1-1 0,0 1 0,0 0 0,1-1 0,-1 1 0,0 0 0,0 0 0,0 0 0,0 0 0,1 0 0,-1 0 0,0 0 0,-1 0 0,-4 0 10,0 1 1,-1 0-1,1 0 1,0 0-1,0 1 1,0 0-1,0 0 1,0 0-1,0 1 1,1 0-1,-1 0 1,1 1-1,0-1 1,-9 9-1,7-6-20,1 0-1,-1 1 0,1 0 0,0 0 0,1 0 0,0 1 0,0 0 0,0 0 0,-5 13 0,9-18-5,0-1 0,1 0 0,-1 1 0,1-1 0,-1 1 1,1-1-1,0 1 0,0-1 0,0 1 0,0-1 0,0 1 0,1-1 0,-1 1 0,1-1 0,-1 1 0,1-1 0,0 0 0,0 1 0,0-1 0,2 2 0,-1-1-30,0 0 0,1 0 0,0-1 0,-1 1 0,1-1-1,0 1 1,0-1 0,1 0 0,-1-1 0,0 1 0,1 0 0,4 1 0,0-1-386,0 0 1,0 0-1,0 0 0,0-1 0,0-1 0,1 1 1,-1-1-1,0-1 0,0 1 0,1-1 0,13-4 1,-9-2-436,-6-1-277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478"/>
    </inkml:context>
    <inkml:brush xml:id="br0">
      <inkml:brushProperty name="width" value="0.05" units="cm"/>
      <inkml:brushProperty name="height" value="0.05" units="cm"/>
    </inkml:brush>
  </inkml:definitions>
  <inkml:trace contextRef="#ctx0" brushRef="#br0">1 66 18148,'0'17'1896,"17"-14"-1216,1-5-271,2-5 399,0-4 24,0-9-368,-2-3-144,-6 0-344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39.917"/>
    </inkml:context>
    <inkml:brush xml:id="br0">
      <inkml:brushProperty name="width" value="0.05" units="cm"/>
      <inkml:brushProperty name="height" value="0.05" units="cm"/>
    </inkml:brush>
  </inkml:definitions>
  <inkml:trace contextRef="#ctx0" brushRef="#br0">396 20 18076,'-9'-4'767,"-1"1"1,0 0-1,0 0 0,0 1 1,0 0-1,-1 1 0,-14 0 1,10 1-365,1 1 0,0 1 0,-1 0 0,1 1 0,-14 5 1,12-3-334,1 1 0,-1 0 0,2 2 0,-1-1 1,1 2-1,0 0 0,1 1 0,0 0 0,0 1 1,-11 13-1,21-20-88,-1 0 0,1 0 1,0 1-1,0-1 0,0 1 1,1 0-1,-1 0 0,1 0 0,0 0 1,1 1-1,-1-1 0,0 9 0,2-13-26,0 1 0,0 0 0,0 0 0,0 0 0,1 0 0,-1-1 0,0 1 0,1 0 0,-1 0 0,1-1 0,0 1 0,0 0 0,0-1 0,0 1-1,0-1 1,1 3 0,0-2-53,0-1 0,0 1-1,1-1 1,-1 1 0,0-1-1,1 1 1,-1-1 0,1 0 0,-1 0-1,1-1 1,-1 1 0,1 0-1,0-1 1,2 1 0,21 0-394,-1-1 0,0-1-1,1-1 1,29-7 0,-47 7 378,60-8-792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0.474"/>
    </inkml:context>
    <inkml:brush xml:id="br0">
      <inkml:brushProperty name="width" value="0.05" units="cm"/>
      <inkml:brushProperty name="height" value="0.05" units="cm"/>
    </inkml:brush>
  </inkml:definitions>
  <inkml:trace contextRef="#ctx0" brushRef="#br0">144 42 17828,'-4'-2'159,"1"1"-1,-1-1 1,0 1 0,0 0-1,1 1 1,-1-1 0,0 1-1,0-1 1,0 1 0,0 1 0,0-1-1,0 0 1,1 1 0,-1 0-1,0 0 1,0 0 0,1 0 0,-1 0-1,1 1 1,-1 0 0,1 0-1,-1 0 1,1 0 0,0 0-1,0 1 1,0-1 0,0 1 0,1 0-1,-5 5 1,4-4-123,-1 0 1,1 1-1,0 0 0,0-1 1,0 1-1,0 0 0,1 1 1,0-1-1,0 0 0,1 1 1,-1-1-1,1 1 0,0-1 1,1 1-1,-1 0 0,1-1 1,0 1-1,1 0 0,1 10 1,-1-14-28,-1 0 0,1 0 0,0 0 0,0 0 0,0 0 0,0 0 0,0 0 0,0-1 0,1 1 0,-1 0 0,1-1 0,-1 1 0,1-1 0,-1 1 0,1-1 0,0 0 0,0 0 0,3 2 0,-2-2 3,1 0 1,-1 0-1,1 0 1,0-1-1,-1 1 1,1-1-1,-1 0 1,1 0 0,0 0-1,4-1 1,3-1 26,1-1 0,-1 0 0,0-1 0,0 0 1,20-11-1,-9 1 200,31-25-1,16-10 490,-53 42-366,-15 7-354,-1-1 0,0 1 0,0 0-1,1 0 1,-1 0 0,0 0 0,0 0 0,1 0 0,-1 0-1,0 0 1,0 1 0,1-1 0,-1 0 0,0 0-1,1 0 1,-1 0 0,0 0 0,0 0 0,0 0-1,1 1 1,-1-1 0,0 0 0,0 0 0,0 0-1,1 0 1,-1 1 0,0-1 0,0 0 0,1 1-1,-1 1 13,0 0 0,0 0-1,0 1 1,0-1-1,0 0 1,0 0-1,0 1 1,-1-1-1,0 3 1,-2 23-5,3-28-14,0 1-1,0-1 1,0 1 0,0 0 0,0-1 0,1 1-1,-1-1 1,0 1 0,0 0 0,0-1 0,1 1-1,-1-1 1,0 1 0,1-1 0,-1 1 0,0-1 0,1 1-1,-1-1 1,1 1 0,-1-1 0,1 0 0,-1 1-1,1-1 1,-1 0 0,1 1 0,-1-1 0,1 0-1,0 0 1,-1 0 0,1 1 0,-1-1 0,1 0 0,0 0-1,0 0 1,20 0 0,0-1 1,35-5-1,-44 3-35,1 1 1,0 0-1,1 1 1,-1 1-1,0 0 0,0 1 1,0 0-1,0 1 1,19 5-1,-28-5-22,0 0 0,0 0-1,0 0 1,-1 1 0,1-1-1,4 6 1,-6-6-54,-1-1 0,1 1 0,0 0 0,0 0 0,1-1 0,-1 0 0,0 1 0,0-1 1,1 0-1,-1 0 0,1 0 0,-1 0 0,1 0 0,-1-1 0,1 1 0,0-1 0,-1 0 0,4 0 0,2-1-293,0 0 0,1-1 1,-1-1-1,0 1 0,0-1 0,0-1 1,8-4-1,52-35-1566,-56 34 1784,55-39-1489,26-17-1750,-199 135 13754,105-70-10233,0 1 0,-1-1 0,1 1 0,0 0 0,0 0-1,0 0 1,0-1 0,0 1 0,0 0 0,0 0 0,0 1 0,0-1 0,-1 2 0,2-3-87,0 1 1,0-1-1,1 1 1,-1-1-1,0 1 1,1-1-1,-1 1 1,0-1-1,1 1 0,-1-1 1,1 1-1,-1-1 1,0 0-1,1 1 1,-1-1-1,1 0 1,-1 1-1,1-1 1,-1 0-1,1 0 0,-1 0 1,1 1-1,0-1 1,-1 0-1,1 0 1,-1 0-1,1 0 1,-1 0-1,1 0 0,0 0 1,-1 0-1,1 0 1,0 0-1,70 12-161,-65-10 135,0 0-1,1 0 1,-1 0 0,0 1 0,0 0 0,0 0 0,-1 0 0,10 8 0,-14-11 25,-1 1 0,1-1-1,0 1 1,-1 0 0,1-1-1,-1 1 1,1 0 0,-1-1 0,1 1-1,-1 0 1,1-1 0,-1 1-1,0 0 1,0 0 0,1 0 0,-1 0-1,0-1 1,0 1 0,0 0-1,0 0 1,0 0 0,0 0 0,0-1-1,0 1 1,0 1 0,-1 0 25,0-1 1,1 1 0,-1-1 0,0 0 0,0 1 0,0-1-1,0 0 1,0 0 0,0 1 0,0-1 0,-1 0 0,-1 1-1,-3 2 142,-1 0-1,0 0 1,0-1-1,-11 4 1,10-5-54,0 0 0,0 0 1,0-1-1,-16 1 1,20-2-200,0 0-1,0 0 1,0 0 0,0-1 0,0 0 0,1 1 0,-1-1-1,0-1 1,0 1 0,1-1 0,-1 1 0,-3-3 0,6 3 55,0 0 1,1 1 0,-1-1-1,1 1 1,-1-1-1,0 0 1,1 1 0,-1-1-1,1 0 1,-1 1-1,1-1 1,0 0 0,-1 0-1,1 0 1,0 0 0,0 1-1,-1-1 1,1 0-1,0 0 1,0 0 0,0 0-1,0 0 1,0 1-1,0-2 1,5-9-386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1.174"/>
    </inkml:context>
    <inkml:brush xml:id="br0">
      <inkml:brushProperty name="width" value="0.05" units="cm"/>
      <inkml:brushProperty name="height" value="0.05" units="cm"/>
    </inkml:brush>
  </inkml:definitions>
  <inkml:trace contextRef="#ctx0" brushRef="#br0">29 3 16131,'0'-3'3216,"-5"9"-1258,-4 10 207,6-5-1816,0-1 0,0 1 0,1 0 0,0 13 0,1-23-347,1 1 0,0 0 0,0-1 1,0 1-1,0 0 0,0 0 0,0-1 0,0 1 0,1 0 0,-1-1 1,1 1-1,-1 0 0,1-1 0,0 1 0,-1-1 0,1 1 0,0-1 1,0 1-1,0-1 0,0 1 0,0-1 0,0 0 0,1 0 0,-1 0 1,0 1-1,1-1 0,-1-1 0,1 1 0,-1 0 0,1 0 0,-1 0 1,1-1-1,-1 1 0,1-1 0,2 1 0,2 0 1,0-1-1,0 0 1,0 0-1,1-1 1,-1 0-1,0 0 1,0 0-1,0-1 1,8-3-1,4-3 19,27-16 0,-33 16 7,1 1 1,0 1-1,0 0 1,18-5-1,-30 10-22,0 1-1,0 0 0,0 0 0,0-1 1,0 1-1,0 0 0,0 0 0,0 0 0,0 0 1,0 0-1,0 0 0,0 0 0,-1 1 0,1-1 1,0 0-1,2 1 0,2 9 225,1 3 149,-4-12-326,1 0 0,-1 0 0,1 0 0,0 0 0,-1-1 0,1 1 0,0-1 0,0 0 0,-1 0 1,1 0-1,0 0 0,0 0 0,2-1 0,8 0 65,165 22 152,-109-10-245,-60-10-158,1 0 1,-1-1-1,0 0 0,1-1 1,-1 0-1,0 0 0,1-1 0,-1 0 1,0-1-1,0 0 0,0 0 0,-1-1 1,1 0-1,-1-1 0,0 0 0,10-7 1,18-11-776,-17 13 314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1.858"/>
    </inkml:context>
    <inkml:brush xml:id="br0">
      <inkml:brushProperty name="width" value="0.05" units="cm"/>
      <inkml:brushProperty name="height" value="0.05" units="cm"/>
    </inkml:brush>
  </inkml:definitions>
  <inkml:trace contextRef="#ctx0" brushRef="#br0">73 0 12227,'2'1'187,"-1"1"0,0-1 0,0 0 1,1 1-1,-1-1 0,0 1 1,0-1-1,-1 1 0,1-1 0,0 1 1,0 0-1,-1-1 0,1 1 1,-1 0-1,1-1 0,-1 1 0,0 2 1,2 37 1387,-2-29-597,-1 44 1160,-12 88 0,-21 55-428,21-129-1051,11-60-573,-9 37 311,11-47-398,-1 0 0,1 0 0,0 0 1,0 0-1,0 0 0,0 0 0,0 0 1,-1 0-1,1 0 0,0 0 0,0 0 0,0 0 1,0 0-1,-1 0 0,1 0 0,0 0 0,0 0 1,0 0-1,0 0 0,0 0 0,-1 0 1,1 0-1,0 0 0,0 0 0,0 0 0,0 0 1,-1 0-1,1 0 0,0 0 0,0 0 1,0 0-1,0 0 0,0-1 0,0 1 0,-1 0 1,1 0-1,0 0 0,0 0 0,0 0 1,0 0-1,0-1 0,0 1 0,0 0 0,0 0 1,0 0-1,0 0 0,0-1 0,0 1 1,0 0-1,-1 0 0,1 0 0,0 0 0,0-1 1,1 1-1,-1 0 0,0 0 0,0 0 1,-5-13-57,2-12 6,2 0-1,0-1 1,2 1-1,0-1 0,2 1 1,1 0-1,1 0 0,1 0 1,1 1-1,1 0 1,2 0-1,0 1 0,1 0 1,1 1-1,2 0 0,20-27 1,-26 40 32,0 1 0,1-1-1,0 2 1,0-1 0,1 1 0,0 1 0,17-9-1,-20 11 23,1 1 0,-1 0 0,1 1 0,0-1 0,0 2 0,0-1 0,0 1-1,0 0 1,0 1 0,0 0 0,0 0 0,10 2 0,-16-2 1,0 0 1,0 1-1,-1-1 1,1 0 0,0 1-1,-1 0 1,1-1-1,0 1 1,-1 0-1,1 0 1,-1 0-1,1 0 1,-1 0-1,0 0 1,2 2 0,-2-2 7,-1 0 0,1 0 1,-1 0-1,1 0 1,-1 0-1,1 0 1,-1 0-1,0 0 0,0 1 1,1-1-1,-1 0 1,0 0-1,0 0 0,0 0 1,0 0-1,0 1 1,-1 1-1,0 1 35,-1-1-1,1 1 1,-1-1 0,0 1-1,0-1 1,0 1 0,0-1-1,0 0 1,-1 0 0,0 0-1,1 0 1,-5 2 0,-4 4 125,0-1 0,-1 0 0,1-1 0,-19 8 0,24-13-182,-1 1 1,1-1 0,0 0-1,0 0 1,-1-1 0,1 0-1,-1 0 1,0-1 0,1 1 0,-1-2-1,-9 0 1,15 1-28,0 0-1,0 0 1,0 0 0,0-1-1,0 1 1,1 0 0,-1 0 0,0-1-1,0 1 1,0-1 0,0 1-1,0-1 1,1 1 0,-1-1 0,0 1-1,1-1 1,-1 0 0,0 1 0,1-1-1,-1 0 1,0 0 0,1 1-1,0-1 1,-1 0 0,1 0 0,-1 0-1,1 0 1,0 0 0,-1 1-1,1-1 1,0 0 0,0 0 0,0 0-1,0 0 1,0 0 0,0 0-1,0 0 1,0 0 0,0 0 0,0 0-1,1 0 1,0-1 0,0-1-19,0 0 1,0 0-1,1 0 1,-1 0-1,1 1 0,0-1 1,0 0-1,0 1 1,0-1-1,1 1 1,4-4-1,14-6-464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2.321"/>
    </inkml:context>
    <inkml:brush xml:id="br0">
      <inkml:brushProperty name="width" value="0.05" units="cm"/>
      <inkml:brushProperty name="height" value="0.05" units="cm"/>
    </inkml:brush>
  </inkml:definitions>
  <inkml:trace contextRef="#ctx0" brushRef="#br0">99 18 15283,'2'-18'2562,"-6"23"-209,-10 29 60,-6 18-1822,3 1-1,3 1 1,-15 101-1,28-150-569,1-3-20,-1 1 0,1-1 0,0 0 0,-1 0 0,1 0 0,0 1 0,0-1 0,0 0-1,1 0 1,-1 0 0,1 1 0,-1-1 0,1 0 0,1 3 0,-2-5-12,0 0-1,1 0 1,-1-1-1,1 1 1,-1 0 0,1 0-1,-1 0 1,0 0-1,1-1 1,-1 1 0,0 0-1,1 0 1,-1-1 0,0 1-1,1 0 1,-1 0-1,0-1 1,1 1 0,-1 0-1,0-1 1,0 1-1,1-1 1,-1 1 0,0 0-1,0-1 1,0 1-1,0-1 1,1 1 0,-1 0-1,0-2 1,5-13-168,-5 14 172,3-10-25,0-1-1,-1 0 1,0 0 0,-1 0-1,-1 0 1,0 0-1,-1 0 1,0 0 0,-3-13-1,3 17 707,4 14-352,7 11-107,-7-15-301,-1 1-1,0-1 1,1 0 0,0 0-1,0 0 1,-1-1-1,1 1 1,0-1 0,0 1-1,1-1 1,-1 0 0,0 0-1,0 0 1,0-1-1,1 1 1,-1-1 0,0 0-1,1 0 1,-1 0 0,0 0-1,6-2 1,13 2-504,-2 0 41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7.603"/>
    </inkml:context>
    <inkml:brush xml:id="br0">
      <inkml:brushProperty name="width" value="0.05" units="cm"/>
      <inkml:brushProperty name="height" value="0.05" units="cm"/>
    </inkml:brush>
  </inkml:definitions>
  <inkml:trace contextRef="#ctx0" brushRef="#br0">174 112 16652,'-6'-7'1634,"4"4"-959,-1 1 0,0-1 0,1 1 0,-1-1 1,0 1-1,-6-4 0,8 6-608,0 0 1,0-1-1,0 1 0,0 0 0,0 0 1,0 0-1,0 0 0,0 0 0,0 0 1,0 0-1,0 0 0,0 0 0,0 0 1,0 0-1,0 1 0,0-1 0,0 0 1,1 1-1,-1-1 0,0 1 0,0-1 1,0 1-1,0-1 0,1 1 0,-1 0 1,0-1-1,1 1 0,-1 0 0,0-1 1,1 1-1,-2 2 0,-6 10 22,0 1-1,0-1 1,2 2-1,-1-1 1,-7 30-1,-5 12 168,27-95 222,-7 25-480,1 1 1,1-1-1,1 1 1,6-17 0,21-17-287,-18 27-74,-9 16 132,-5 5 164,-8 11 191,-4 0 66,1 1-1,0 0 1,1 0-1,1 1 0,-17 28 1,24-35-146,-1 0 1,1 0-1,0 0 1,0 0 0,1 0-1,0 1 1,0-1-1,1 1 1,0-1-1,0 1 1,1 0-1,0-1 1,0 1-1,1 0 1,2 11 0,-2-18-42,-1 1 1,0-1 0,0 0 0,1 0-1,-1 0 1,1 1 0,-1-1 0,1 0-1,0 0 1,-1 0 0,1 0 0,0 0 0,0 0-1,0 0 1,0 0 0,-1-1 0,1 1-1,0 0 1,1 0 0,-1-1 0,0 1-1,0-1 1,0 1 0,0-1 0,0 1-1,1-1 1,-1 0 0,0 1 0,0-1 0,0 0-1,1 0 1,-1 0 0,0 0 0,0 0-1,1 0 1,-1 0 0,0-1 0,0 1-1,1 0 1,-1-1 0,0 1 0,0-1 0,0 1-1,0-1 1,2 0 0,4-3 13,-1-1 0,1 1 0,0-1 0,-1 0 0,9-10 1,1-2 33,-2-1 0,0-1 0,-1-1 0,-1 0 0,0 0 0,-2-1 1,-1 0-1,0-1 0,8-33 0,-17 54-46,1 0 0,-1-1 0,0 1 0,1 0 0,-1-1-1,0 1 1,0 0 0,0 0 0,0-1 0,0 1 0,0 0 0,0-1 0,0 1 0,-1-3-1,1 4-3,-1 0 0,1 0 0,-1 0-1,1 0 1,0 0 0,-1 0 0,1 0-1,0 0 1,-1 0 0,1 0-1,0 0 1,-1 0 0,1 0 0,0 0-1,-1 0 1,1 0 0,-1 0 0,1 0-1,0 0 1,-1 1 0,1-1 0,0 0-1,0 0 1,-1 0 0,1 1-1,0-1 1,-1 0 0,1 0 0,0 1-1,0-1 1,-1 1 0,-4 3 3,1 1 1,-1 0 0,1 0-1,-4 7 1,-1 2-3,0 0 20,0 1 1,1 0 0,0 0 0,-8 25-1,16-40-21,0 1 1,0 0-1,0 0 0,-1-1 0,1 1 0,0 0 0,0 0 0,0-1 0,0 1 0,0 0 0,1 0 0,-1-1 0,0 1 0,0 0 0,0 0 0,1-1 0,-1 1 0,0 0 0,1-1 0,-1 1 0,0 0 0,1-1 0,-1 1 0,1-1 0,-1 1 0,1 0 0,1 0 0,-1 0 0,1 0 0,0 0 1,0 0-1,0 0 0,0-1 0,0 1 0,1-1 0,-1 1 0,4-1 0,1 1-2,1-1 1,-1 0-1,1-1 1,13-2-1,-11-1 4,-1 1 0,1-2-1,-1 1 1,0-1-1,12-9 1,-11 7 2,1 0-1,19-8 1,-29 15-6,0-1-1,0 1 0,-1 0 1,1-1-1,0 1 0,0 0 1,0 0-1,0 0 0,0-1 1,0 1-1,0 0 0,0 0 1,0 0-1,-1 0 1,1 1-1,0-1 0,0 0 1,0 0-1,0 1 0,0-1 1,0 0-1,-1 1 0,1-1 1,0 1-1,0-1 0,0 1 1,-1-1-1,1 1 1,0-1-1,-1 1 0,1 0 1,-1 0-1,1-1 0,0 2 1,0-1-1,0-4 100,-1 0-1,0 0 0,0 1 0,0-1 1,0 0-1,0 0 0,0 0 0,-2-4 1,-5-19 357,-1 0 1,-1 1-1,-15-30 0,83 58-4376,-43-4 3307,0-3-125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204"/>
    </inkml:context>
    <inkml:brush xml:id="br0">
      <inkml:brushProperty name="width" value="0.05" units="cm"/>
      <inkml:brushProperty name="height" value="0.05" units="cm"/>
    </inkml:brush>
  </inkml:definitions>
  <inkml:trace contextRef="#ctx0" brushRef="#br0">16 4 12811,'0'0'74,"0"0"1,0-1 0,0 1 0,0 0-1,0 0 1,0 0 0,0 0 0,0 0-1,0 0 1,0 0 0,0-1 0,0 1-1,0 0 1,0 0 0,0 0 0,0 0-1,0 0 1,0 0 0,0 0 0,1-1 298,-1 1-298,0 0 0,0 0 0,0 0-1,0 0 1,0 0 0,0 0 0,0 0-1,1 0 1,-1 0 0,0 0 0,0 0-1,0 0 1,0 0 0,0 0 0,0 0-1,1-1 1,-1 2 0,0-1 0,0 0-1,0 0 1,0 0 0,0 0-1,0 0 1,0 0 0,1 0 0,-1 0-1,0 0 1,0 0 0,0 0 0,0 0-1,0 0 300,1 0-299,-1 1 0,0-1-1,0 0 1,0 0 0,0 0 0,0 0-1,0 13 2622,-3 14-720,-3 1-1361,1-1 1,2 1-1,0 41 1,3-69-631,0 0 0,0 0 0,0 1 0,0-1 1,0 0-1,0 0 0,0 1 0,0-1 0,0 0 1,0 0-1,0 1 0,0-1 0,0 0 0,0 0 1,0 1-1,0-1 0,0 0 0,0 0 0,0 1 1,0-1-1,0 0 0,1 0 0,-1 0 0,0 1 0,0-1 1,0 0-1,0 0 0,1 0 0,-1 1 0,0-1 1,0 0-1,1 0 0,-1 0 0,0 0 0,0 0 1,0 0-1,1 0 0,-1 0 0,0 1 0,9-9-720,5-16 505,-14 24 233,23-54-398,-11 18-13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621"/>
    </inkml:context>
    <inkml:brush xml:id="br0">
      <inkml:brushProperty name="width" value="0.05" units="cm"/>
      <inkml:brushProperty name="height" value="0.05" units="cm"/>
    </inkml:brush>
  </inkml:definitions>
  <inkml:trace contextRef="#ctx0" brushRef="#br0">1 0 16460,'0'0'1976,"0"9"-1040,1 5-312,1 4 1121,1 2-241,2 2-488,1 1-248,1-7-392,1-2-256,3-3-720,2-3-488,4-7-728,3 2 1408,-1-3-321,0 0-327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3.994"/>
    </inkml:context>
    <inkml:brush xml:id="br0">
      <inkml:brushProperty name="width" value="0.05" units="cm"/>
      <inkml:brushProperty name="height" value="0.05" units="cm"/>
    </inkml:brush>
  </inkml:definitions>
  <inkml:trace contextRef="#ctx0" brushRef="#br0">147 0 14011,'-3'3'435,"0"0"-1,0-1 1,0 1-1,-1-1 1,0 0-1,1 0 1,-1 0-1,0 0 1,0-1-1,0 1 1,0-1-1,-5 1 1,-8 3 1026,15-4-1289,-9 4 528,0-1 0,-16 11 0,25-14-649,0 0-1,0 0 0,1 0 0,-1 0 1,1 1-1,-1-1 0,1 1 1,-1-1-1,1 1 0,-1-1 1,1 1-1,0 0 0,0-1 1,0 1-1,0 0 0,0 0 1,1 0-1,-1 0 0,0 0 1,1 0-1,0 0 0,-1 4 1,1-5-40,1 1 1,-1-1-1,1 1 1,0-1 0,0 0-1,-1 0 1,1 1 0,0-1-1,0 0 1,0 0-1,0 0 1,0 0 0,0 0-1,0 0 1,1 0 0,-1 0-1,0 0 1,1 0-1,-1-1 1,0 1 0,1-1-1,-1 1 1,1-1 0,-1 1-1,1-1 1,-1 0-1,3 0 1,46 4 69,-45-4-67,24-2 44,1-1 1,-2-2 0,50-13-1,-41 9 92,47-7-1,-84 16-132,1 0 1,1-1-1,-1 1 0,0 0 1,0 0-1,0 0 0,0 0 1,0 0-1,0 0 0,0 0 1,0 0-1,0 0 0,0 0 1,0 0-1,0 1 0,0-1 1,0 1-1,0-1 0,0 0 1,0 1-1,0-1 0,0 1 1,1 1-1,-2-1 40,0 1 0,0-1-1,0 1 1,0-1 0,0 1 0,-1-1-1,1 1 1,0-1 0,-1 1 0,1-1 0,-1 1-1,-1 2 1,1-1 7,1-3-55,0 0 1,0 0-1,0 0 0,0 0 1,0 0-1,0 0 1,0 1-1,0-1 1,0 0-1,-1 0 0,1 0 1,0 0-1,0 0 1,0 1-1,0-1 0,0 0 1,0 0-1,0 0 1,0 0-1,0 0 1,0 0-1,0 1 0,1-1 1,-1 0-1,0 0 1,0 0-1,0 0 1,0 0-1,0 0 0,0 1 1,0-1-1,0 0 1,0 0-1,0 0 1,0 0-1,0 0 0,1 0 1,-1 0-1,0 0 1,0 0-1,0 0 1,0 1-1,0-1 0,0 0 1,1 0-1,7-2 150,10-6-57,-18 8-97,19-10 52,60-28 46,-73 35-101,2 1-1,-1 0 1,0 0 0,0 0-1,1 1 1,-1 0 0,1 0 0,-1 1-1,9 1 1,-15-1-2,0 0 1,0 0 0,1 0-1,-1 0 1,0 1-1,0-1 1,0 0 0,1 1-1,-1-1 1,0 1-1,0 0 1,0-1-1,0 1 1,0 0 0,0-1-1,0 1 1,0 0-1,0 0 1,-1 0-1,1 0 1,0 0 0,0 0-1,-1 0 1,1 0-1,-1 0 1,1 0 0,-1 1-1,1-1 1,-1 0-1,0 0 1,0 0-1,1 1 1,-1-1 0,0 0-1,0 0 1,0 1-1,-1 1 1,0 5-41,0 0 0,-1-1 1,0 1-1,-7 13 0,3-3-501,6-17 505,-1-1-1,1 0 1,0 1-1,0-1 0,0 1 1,0-1-1,-1 0 1,1 1-1,0-1 0,0 0 1,-1 1-1,1-1 1,0 0-1,-1 0 0,1 1 1,0-1-1,-1 0 1,1 0-1,0 1 0,-1-1 1,1 0-1,0 0 1,-1 0-1,1 0 1,-1 0-1,1 0 0,0 0 1,-1 0-1,1 1 1,-1-1-1,1 0 0,0-1 1,-1 1-1,-3-1-322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4.862"/>
    </inkml:context>
    <inkml:brush xml:id="br0">
      <inkml:brushProperty name="width" value="0.05" units="cm"/>
      <inkml:brushProperty name="height" value="0.05" units="cm"/>
    </inkml:brush>
  </inkml:definitions>
  <inkml:trace contextRef="#ctx0" brushRef="#br0">227 2 20436,'-7'-1'276,"-1"1"0,1-1-1,0 1 1,0 1-1,-1 0 1,1 0-1,0 0 1,0 1 0,0-1-1,0 2 1,0-1-1,0 1 1,1 0-1,-1 1 1,1-1 0,0 1-1,-6 5 1,7-5-256,0-1 0,1 1 0,-1 0 0,1 0 0,0 0 0,1 0 0,-1 1 0,1 0-1,0 0 1,0 0 0,0 0 0,0 0 0,1 0 0,0 1 0,0-1 0,1 1 0,-1 0 0,1-1 0,1 1 0,-1 0 0,1 10 0,0-15-23,0 0-1,0 1 1,0-1-1,1 0 0,-1 0 1,0 1-1,1-1 1,-1 0-1,0 0 1,1 0-1,0 1 1,-1-1-1,1 0 1,0 0-1,0 0 0,-1 0 1,1 0-1,0 0 1,0 0-1,0-1 1,0 1-1,0 0 1,0 0-1,2 0 1,-1 0-1,0-1 0,0 0 0,1 1 0,-1-1 0,0 0 0,0 0 0,0-1 0,0 1 0,0 0 0,0-1 0,0 1 0,1-1 0,1-1 0,8-3-1,-1 0 0,0-1 0,18-14 0,-28 19 6,6-5 9,-3 4-8,-1-1 0,0 1 0,0 0 0,1 0 0,-1 0 0,8-2 0,-11 3-2,1 1-1,0 0 1,0 0 0,0 0 0,-1 0-1,1 0 1,0 0 0,0 0 0,0 1-1,-1-1 1,1 0 0,0 0 0,0 1-1,-1-1 1,1 0 0,0 1 0,-1-1-1,1 1 1,0-1 0,-1 1 0,1-1-1,0 1 1,-1-1 0,1 1 0,-1 0-1,1-1 1,-1 1 0,0 0 0,1-1 0,-1 1-1,0 0 1,1 0 0,-1-1 0,0 1-1,0 0 1,0 0 0,1 0 0,-1-1-1,0 1 1,0 1 0,3 22-5,-1 0-1,-1 0 1,-2 27 0,1-10 4,-1 15 163,-8 61-1,6-96-1,-1 1 1,-1-1-1,0 0 1,-2 0-1,-18 38 1,23-55-116,0-1 0,0 0 0,0 0 1,0 1-1,-1-2 0,1 1 0,-1 0 0,0-1 0,0 1 0,-5 3 0,6-5-35,1-1 0,0 1 0,-1 0 0,1-1 0,-1 0 0,1 1 0,-1-1 0,1 0 0,-1 1 0,1-1 0,-1 0 0,1 0 0,-1 0 0,0-1 0,1 1 0,-1 0 0,1 0 0,-1-1 0,1 1 0,0-1 0,-1 0 0,1 1 0,-1-1 0,1 0 0,0 0 0,0 0 0,-1 0 0,1 0 0,0 0 0,-1-1 0,-6-7-19,1 0 1,0 0 0,0 0-1,1-1 1,1 0 0,0 0-1,0 0 1,-5-17 0,5 12-268,2 0 0,-1 0 0,2-1 0,0 1 1,0-27-1,3 33 110,0 1 0,0-1 0,1 1 0,1-1 0,0 1 0,0 0 0,0 0 0,1 0 0,0 1 0,1-1 0,-1 1 0,1 0 0,1 0 0,-1 1 0,1-1 0,1 1 0,-1 1 0,10-7 0,18-14-382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6.093"/>
    </inkml:context>
    <inkml:brush xml:id="br0">
      <inkml:brushProperty name="width" value="0.05" units="cm"/>
      <inkml:brushProperty name="height" value="0.05" units="cm"/>
    </inkml:brush>
  </inkml:definitions>
  <inkml:trace contextRef="#ctx0" brushRef="#br0">86 144 17964,'0'-3'388,"0"0"0,0-1 0,-1 1 1,1 0-1,-1 0 0,0-1 0,0 1 0,0 0 1,-3-6-1,4 9-315,-1-1 0,1 0 0,-1 0 0,0 1 1,1-1-1,-1 0 0,0 1 0,0-1 0,1 0 0,-1 1 0,0-1 1,0 1-1,0 0 0,0-1 0,0 1 0,0 0 0,0-1 1,0 1-1,0 0 0,1 0 0,-1 0 0,0 0 0,0 0 0,0 0 1,0 0-1,0 0 0,0 0 0,0 0 0,0 1 0,0-1 0,0 0 1,0 1-1,0-1 0,0 1 0,0-1 0,1 1 0,-1-1 0,-1 2 1,-1 0-29,0 1-1,0-1 1,0 1 0,0 0 0,0 0 0,1 0 0,-1 1 0,1-1 0,0 1 0,0-1-1,0 1 1,1-1 0,-1 1 0,1 0 0,0 0 0,-1 5 0,0 0-32,1-1 1,0 1-1,1-1 1,-1 1-1,1-1 1,3 17-1,-3-23-7,1 0 0,-1 0 0,1 1 0,-1-1 0,1 0-1,0 0 1,0 0 0,0 0 0,0 0 0,0 0 0,0 0 0,1 0 0,-1 0-1,1-1 1,-1 1 0,1 0 0,0-1 0,-1 1 0,1-1 0,0 0 0,0 0-1,0 0 1,0 0 0,3 1 0,-2-1 8,0-1 1,-1 1-1,1-1 0,0 0 0,0 0 0,0-1 1,-1 1-1,1 0 0,0-1 0,-1 0 0,1 1 1,0-1-1,-1 0 0,1-1 0,-1 1 0,1 0 1,-1-1-1,0 1 0,0-1 0,3-2 1,0 0 26,-1-1 0,1 0 0,-1 0 0,0 0 0,0-1 0,0 1 0,-1-1 0,0 0 0,0 0 0,0 0 0,1-7 0,0 1 56,-1 1 0,-1-1 1,-1 0-1,1-1 0,-2-12 1,1 24-101,-1 1 1,0-1 0,0 1 0,1-1-1,-1 1 1,0-1 0,1 1-1,-1 0 1,1-1 0,-1 1 0,1-1-1,-1 1 1,1 0 0,-1-1-1,1 1 1,-1 0 0,1 0 0,-1-1-1,1 1 1,-1 0 0,1 0-1,-1 0 1,1 0 0,0 0-1,-1 0 1,1 0 0,-1 0 0,1 0-1,0 0 1,19 0-63,-15 0 40,0 1 0,0 0-1,0 0 1,0 0 0,0 1-1,0-1 1,-1 1 0,1 0 0,0 1-1,-1-1 1,0 1 0,0 0-1,1 0 1,-2 0 0,1 1-1,0-1 1,-1 1 0,1 0-1,-1 0 1,0 0 0,-1 0-1,5 9 1,-2-1-5,-1 0-1,0 1 0,0 0 1,-1-1-1,-1 1 1,0 1-1,-1 20 1,-1-29 28,1 0 0,-1 0 0,1 0 0,0 0 0,0 0 0,2 6 0,-2-10 1,-1 0 1,1 0-1,-1 0 1,1 0-1,-1 0 1,1 0-1,0 0 1,-1-1-1,1 1 1,0 0-1,0 0 1,0-1-1,-1 1 1,1 0-1,0-1 1,0 1-1,0-1 1,0 1-1,0-1 1,0 0-1,0 1 1,0-1-1,1 0 0,-1 0 1,0 0-1,0 0 1,0 0-1,0 0 1,0 0-1,0 0 1,0 0-1,0 0 1,0-1-1,0 1 1,0 0-1,0-1 1,2 0-1,4-2 0,1-1-1,-1 0 0,0 0 1,0-1-1,0 0 1,0 0-1,8-9 1,40-47 29,-46 50-9,0-1-1,14-26 1,-21 36-12,-1-1-1,1 1 1,-1-1 0,0 0-1,0 0 1,0 0-1,0 0 1,-1 0 0,1 0-1,-1 0 1,0 0-1,1 0 1,-1 0 0,-1 0-1,1 0 1,0 0 0,-1 0-1,0 0 1,1 0-1,-1 0 1,-2-4 0,2 6-4,0 0 1,0 0-1,0 0 1,0 0-1,1 0 1,-1 0-1,0 1 1,0-1-1,0 0 1,-1 1-1,1-1 1,0 1-1,0-1 1,0 1-1,0 0 1,0-1-1,-1 1 1,1 0-1,0 0 1,0 0-1,-1 0 1,1 0-1,0 0 1,0 0-1,0 0 1,-1 0-1,-1 1 1,2-1-3,1 1 1,-1-1 0,0 0-1,1 1 1,-1-1-1,0 0 1,1 1 0,-1-1-1,1 1 1,-1-1 0,1 1-1,-1-1 1,1 1-1,-1-1 1,1 1 0,0 0-1,-1-1 1,1 1 0,0 0-1,-1-1 1,1 1-1,0 0 1,0-1 0,0 1-1,-1 0 1,1-1 0,0 1-1,0 0 1,0 0-1,0-1 1,0 1 0,1 0-1,-1-1 1,0 1 0,0 0-1,0-1 1,0 1-1,1 0 1,-1-1 0,0 1-1,1 0 1,-1-1 0,1 1-1,-1-1 1,0 1-1,1-1 1,0 2 0,3 1-1,-1 1 0,1-1 1,0 0-1,0 0 1,0 0-1,0-1 0,0 1 1,1-1-1,-1 0 0,1 0 1,-1-1-1,1 1 1,0-1-1,0 0 0,-1 0 1,1-1-1,0 1 1,0-1-1,8-1 0,0 1 5,-1-1-1,0-1 0,0 0 1,0-1-1,0 0 1,21-9-1,-23 7 9,0 0 0,-1-1 0,0 0 1,0-1-1,15-14 0,-21 19 1,-1 0-1,0 0 1,0-1 0,0 1 0,0-1 0,0 1 0,0-1 0,0 0-1,-1 0 1,0 0 0,1 0 0,-1 0 0,0 0 0,-1 0 0,1 0-1,0 0 1,-1 0 0,0-1 0,1 1 0,-1 0 0,-1 0 0,1 0-1,0-1 1,-2-3 0,2 6-7,-1 0 0,1 0 0,-1 0 0,1 0-1,-1 0 1,1 0 0,-1 0 0,1 0 0,-1 0 0,0 1 0,1-1 0,-1 0-1,0 1 1,0-1 0,0 0 0,0 1 0,0-1 0,1 1 0,-1-1 0,0 1-1,0-1 1,0 1 0,0 0 0,-2-1 0,1 1 3,0 0 0,0 0 1,-1 0-1,1 1 0,0-1 0,0 1 0,-1-1 0,1 1 1,0 0-1,-4 1 0,0 1 3,0 1-1,0-1 1,1 1-1,-1 0 1,1 0-1,-8 9 1,5-4-3,1 1-1,0 0 1,1 0 0,-6 12 0,10-18-10,0 0 1,1-1-1,-1 1 1,1 0-1,0 0 1,0 0-1,0 0 1,1 0-1,-1 0 0,1 0 1,0 0-1,0 0 1,0 0-1,1 0 1,1 8-1,-1-11-3,0 1 0,0-1 1,0 0-1,0 1 0,0-1 0,0 0 0,0 0 0,1 0 0,-1 0 1,0 0-1,0 0 0,1 0 0,-1 0 0,1-1 0,-1 1 1,1 0-1,-1-1 0,1 1 0,0-1 0,-1 0 0,1 1 0,-1-1 1,1 0-1,0 0 0,-1 0 0,1 0 0,0 0 0,-1-1 0,1 1 1,-1 0-1,1-1 0,2 0 0,7-3-17,0 1 0,0-1 0,13-7 0,-23 10 16,26-13-31,25-12-14,-47 24 30,0 0 1,-1 1-1,1-1 1,0 1-1,0 0 1,0 1-1,0-1 1,9 1-1,-13 0 13,1 1 0,-1-1-1,0 0 1,1 1 0,-1-1-1,0 1 1,1-1 0,-1 1-1,0-1 1,0 1 0,0 0-1,0 0 1,0 0 0,0 0-1,0-1 1,0 1 0,0 0 0,0 1-1,0-1 1,-1 0 0,1 0-1,0 0 1,-1 0 0,1 1-1,-1-1 1,1 2 0,1 4-13,-1 1-1,0-1 1,0 0 0,0 8 0,1 11 28,-2-26-8,0 1 0,0 0 0,1-1 0,-1 1 0,0 0 0,1-1 0,-1 1 0,0-1 0,1 1 1,-1-1-1,1 1 0,-1-1 0,1 1 0,-1-1 0,1 1 0,-1-1 0,1 1 0,-1-1 0,1 0 0,0 1 0,-1-1 0,1 0 0,0 0 0,-1 0 0,1 1 0,0-1 0,-1 0 0,1 0 0,0 0 0,-1 0 0,1 0 1,0 0-1,-1 0 0,1 0 0,0 0 0,-1-1 0,1 1 0,0 0 0,-1 0 0,2-1 0,29-13 47,-27 12-42,35-21 35,-13 8-31,1 0 0,0 2 0,33-11-1,-58 23-10,0 0 0,0 1-1,0-1 1,0 1 0,1 0-1,-1 0 1,0-1-1,0 1 1,0 1 0,1-1-1,-1 0 1,0 0 0,0 1-1,3 0 1,-4 0-1,0 0 0,1 0 0,-1 0 0,0-1 0,0 1 0,0 1 0,0-1 0,0 0 0,0 0 0,0 0 0,0 0 0,0 1 0,-1-1 0,1 0 0,0 1 0,-1-1 0,1 1 0,-1-1 0,1 1 0,-1 1 0,0-2 2,1 1 0,-1-1 0,0 0 0,1 0 0,-1 0 0,0 0 0,1 1 1,0-1-1,-1 0 0,1 0 0,0 0 0,-1 0 0,1 0 0,0 0 0,0-1 0,0 1 0,0 0 1,0 0-1,0 0 0,0-1 0,0 1 0,0-1 0,0 1 0,0-1 0,0 1 0,1-1 0,-1 0 1,0 1-1,0-1 0,0 0 0,1 0 0,-1 0 0,2 0 0,4-1 10,0 0-1,0 0 0,0-1 1,13-5-1,4 0-1,-19 6-4,0 0-1,0 0 1,0 1-1,0 0 1,0-1-1,0 2 1,0-1-1,0 0 1,0 1-1,8 2 1,-11-2-19,0 0 1,0 1 0,0-1 0,0 0 0,0 1-1,-1-1 1,1 1 0,0-1 0,-1 1-1,1 0 1,-1 0 0,1-1 0,-1 1-1,0 0 1,0 0 0,0 1 0,0-1 0,0 0-1,0 0 1,-1 0 0,1 0 0,-1 1-1,0-1 1,1 0 0,-1 4 0,0-3-88,0-3 92,0-1 0,0 1 0,0 0 0,0 0 0,0 0 0,0 0 0,1 0 1,-1 0-1,0-1 0,0 1 0,0 0 0,0 0 0,1 0 0,-1 0 0,0 0 0,0 0 0,0 0 1,0 0-1,1 0 0,-1 0 0,0 0 0,0 0 0,0 0 0,0 0 0,1 0 0,-1 0 0,0 0 1,0 0-1,0 0 0,1 0 0,-1 0 0,0 0 0,0 0 0,0 0 0,0 0 0,1 0 0,-1 0 0,0 0 1,0 1-1,0-1 0,0 0 0,0 0 0,0 0 0,1 0 0,-1 0 0,0 1 0,0-1 0,0 0 1,0 0-1,0 0 0,0 0 0,0 0 0,0 1 0,0-1 0,0 0 0,0 0 0,0 0 0,0 1 0,0-1 1,0 0-1,0 0 0,0 0 0,0 0 0,0 1 0,0-1 0,0 0 0,0 0 0,0 0 0,0 1 1,11-9-176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7.098"/>
    </inkml:context>
    <inkml:brush xml:id="br0">
      <inkml:brushProperty name="width" value="0.05" units="cm"/>
      <inkml:brushProperty name="height" value="0.05" units="cm"/>
    </inkml:brush>
  </inkml:definitions>
  <inkml:trace contextRef="#ctx0" brushRef="#br0">0 1 16940,'5'7'868,"-1"1"1,0 0 0,0 0-1,-1 0 1,0 1-1,0-1 1,2 13 0,-3-10-398,1 0 0,1 0 0,7 17 0,-10-27-446,-1 0-1,1 0 1,0 0-1,0 0 1,0-1-1,0 1 1,0 0-1,0 0 1,0-1-1,0 1 1,0 0-1,0-1 0,0 1 1,0-1-1,1 1 1,-1-1-1,0 0 1,0 0-1,1 1 1,-1-1-1,0 0 1,0 0-1,1 0 0,-1 0 1,0-1-1,0 1 1,1 0-1,-1 0 1,0-1-1,0 1 1,0-1-1,1 1 1,-1-1-1,1 0 0,8-4 46,0 0 0,19-13-1,-15 9 24,-13 8-85,49-25 143,-46 24-146,0 1 0,0-1 1,0 1-1,0 0 0,0 0 1,0 1-1,1-1 0,-1 1 1,0 0-1,7 0 0,-9 1-3,-1-1-1,1 1 1,-1 0-1,1 0 0,-1-1 1,1 1-1,-1 0 1,1 0-1,-1 0 1,0 1-1,1-1 0,-1 0 1,0 0-1,0 1 1,0-1-1,0 1 0,0-1 1,0 1-1,-1-1 1,1 1-1,0 0 0,-1-1 1,1 1-1,-1 0 1,0-1-1,1 1 0,-1 0 1,0 0-1,0-1 1,0 1-1,-1 2 0,1 7 46,-1 1 0,0-1 0,-4 16 0,4-23-5,1-4-35,0 0-1,0 0 1,0 0 0,0 0-1,0 0 1,0 0-1,0 1 1,0-1 0,0 0-1,0 0 1,0 0 0,0 0-1,0 0 1,0 0-1,0 0 1,0 1 0,0-1-1,0 0 1,0 0-1,0 0 1,0 0 0,0 0-1,0 0 1,0 0-1,0 0 1,1 1 0,-1-1-1,0 0 1,0 0-1,0 0 1,0 0 0,0 0-1,0 0 1,0 0 0,0 0-1,0 0 1,0 0-1,1 0 1,-1 0 0,0 0-1,0 0 1,0 0-1,0 1 1,0-1 0,0 0-1,0 0 1,1 0-1,-1 0 1,0 0 0,0 0-1,0 0 1,0-1-1,0 1 1,0 0 0,0 0-1,1 0 1,-1 0 0,0 0-1,0 0 1,12-6 213,19-18-20,-23 18-106,0 0-78,0 0 0,0 1 0,1 0 0,0 0 0,-1 1-1,15-4 1,-21 7-30,1 0-1,-1 0 0,1 1 1,-1-1-1,1 1 0,0 0 1,-1 0-1,1 0 1,-1 0-1,1 0 0,0 1 1,-1-1-1,1 1 0,-1 0 1,1-1-1,-1 1 0,1 0 1,-1 0-1,0 1 0,1-1 1,-1 1-1,0-1 1,0 1-1,0-1 0,0 1 1,0 0-1,-1 0 0,1 0 1,1 2-1,7 18-107,-9-18 102,0-1-1,0 0 0,1 0 0,-1 0 0,1 0 0,0 0 0,-1 0 0,5 5 1,-5-8-70,0 0 0,0 0 0,0-1 0,0 1 0,0 0 0,0 0 0,0 0 0,0 0 0,-1-1 0,1 1 0,0 0 1,0-1-1,0 1 0,-1-1 0,1 1 0,0-1 0,0 0 0,-1 1 0,1-1 0,0 1 0,-1-1 0,1 0 0,-1 0 0,2-1 1,0 0-335,1-1-208,10-11-1097,24-21 0,-11 16 454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7.761"/>
    </inkml:context>
    <inkml:brush xml:id="br0">
      <inkml:brushProperty name="width" value="0.05" units="cm"/>
      <inkml:brushProperty name="height" value="0.05" units="cm"/>
    </inkml:brush>
  </inkml:definitions>
  <inkml:trace contextRef="#ctx0" brushRef="#br0">4 238 18204,'0'2'200,"-1"0"0,0-1 0,1 1 0,-1 0 1,1 0-1,0-1 0,-1 1 0,1 0 0,0 0 0,0 0 0,0 0 1,0-1-1,1 1 0,-1 0 0,0 0 0,1 0 0,-1-1 0,1 1 1,0 0-1,0 1 0,0-2-134,0 0-1,0 0 1,0 0 0,0-1 0,1 1 0,-1 0-1,0-1 1,0 1 0,0-1 0,1 1 0,-1-1-1,0 1 1,0-1 0,1 0 0,-1 0-1,0 0 1,1 0 0,-1 0 0,0 0 0,0 0-1,1 0 1,-1 0 0,0 0 0,1-1-1,-1 1 1,0-1 0,0 1 0,3-2 0,0 0-12,0 1 1,0-1 0,0-1 0,0 1-1,0-1 1,0 1 0,-1-1 0,1 0 0,-1 0-1,0-1 1,4-5 0,-9 13-1,0-1-1,0 1 1,0-1-1,0 1 1,1 0-1,-2 5 1,3-9-55,0 0 0,0 0 0,0 1 0,0-1 1,0 0-1,0 1 0,0-1 0,0 0 0,0 0 1,0 1-1,0-1 0,0 0 0,0 1 0,0-1 0,0 0 1,0 0-1,0 1 0,0-1 0,0 0 0,1 0 1,-1 1-1,0-1 0,0 0 0,0 0 0,0 0 0,1 1 1,-1-1-1,0 0 0,0 0 0,0 0 0,1 1 1,-1-1-1,0 0 0,0 0 0,1 0 0,-1 0 1,1 0-1,0 0 5,1 0 0,0 0 0,-1 0 0,1-1 0,0 1 0,-1-1 0,1 1 0,0-1 0,-1 0 0,1 0 0,1-1 0,27-16-331,0-1 0,-2-1-1,-1-2 1,0-1 0,-2-1 0,-1 0-1,24-33 1,-26 25-533,-20 30 798,-1-1 1,0 1 0,0 0-1,0-1 1,0 1-1,0 0 1,0-1-1,-1 1 1,1-1-1,-1 1 1,0-1 0,0-3-1,0 5 69,0 1 0,0 0 0,0 0 0,0 0 0,0 0 0,-1 0 0,1 0 0,0-1 0,0 1 0,0 0 0,0 0 0,0 0 0,-1 0 0,1 0 0,0 0 0,0 0 0,0 0 0,0 0 0,-1 0 0,1 0 0,0 0 0,0 0 0,0 0 0,0 0 0,-1 0-1,1 0 1,0 0 0,0 0 0,0 0 0,0 0 0,-1 0 0,1 0 0,0 0 0,0 0 0,0 0 0,0 0 0,0 0 0,-1 0 0,1 1 0,0-1 0,0 0 0,0 0 0,0 0 0,0 0 0,0 0 0,0 0 0,-1 1 0,1-1 0,0 0 0,0 0 0,0 0 0,0 0 0,0 1 0,0-1 0,-7 11 363,3 14-54,2 1 0,0 0 0,5 47 1,-2-58-189,0 11 152,1 0 0,1-1 0,8 27 1,-12-47-192,-5-7-54,-9-12-33,13 12 2,-45-41 2,21 18 892,-53-39 0,79 64-880,0 0 0,0 0 0,0 0 0,0 0 0,0-1 0,0 1 0,0 0 0,0 0 0,0 0 0,0 0 0,0 0 0,0-1 0,0 1 0,0 0 0,0 0 0,0 0 0,0 0 0,0 0 0,0-1 0,0 1 0,0 0 0,0 0 0,1 0 0,-1 0 0,0 0 0,0 0 0,0-1 0,0 1 0,0 0 0,0 0 0,0 0 0,0 0 0,1 0 0,-1 0 0,0 0 0,0 0 0,0 0 0,0 0 0,0 0 0,1 0 0,-1-1 0,0 1 0,0 0 0,0 0-1,0 0 1,0 0 0,1 0 0,-1 0 0,10-1 162,0 0-1,0 0 0,0 1 0,18 2 0,3 0-108,10-2-367,0-2 0,71-12 0,-63 3 111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8.396"/>
    </inkml:context>
    <inkml:brush xml:id="br0">
      <inkml:brushProperty name="width" value="0.05" units="cm"/>
      <inkml:brushProperty name="height" value="0.05" units="cm"/>
    </inkml:brush>
  </inkml:definitions>
  <inkml:trace contextRef="#ctx0" brushRef="#br0">29 6 16644,'-1'1'281,"-1"0"0,1 0 0,0 1 0,0-1 0,0 0 1,0 0-1,0 1 0,0-1 0,0 1 0,1-1 0,-1 1 1,0-1-1,1 1 0,-1 1 0,-7 29 1949,6-23-1517,1-3-483,-1 0 0,1 0 0,1 0 0,-1 0 0,1-1 0,0 1 0,1 8 1,0-12-216,-1-1 1,0 0 0,0 1 0,1-1 0,-1 0 0,1 0 0,-1 1-1,1-1 1,0 0 0,-1 0 0,1 0 0,0 0 0,0 0 0,0 0-1,0 0 1,0 0 0,0 0 0,0 0 0,0 0 0,0-1-1,0 1 1,1 0 0,-1-1 0,0 1 0,0-1 0,1 1 0,-1-1-1,0 0 1,0 0 0,1 1 0,-1-1 0,1 0 0,-1 0 0,0 0-1,1 0 1,-1-1 0,2 1 0,7-3-48,0 1-1,0-1 1,-1-1-1,1 0 1,-1 0-1,0 0 1,0-1 0,10-9-1,62-52-382,-35 24 150,-43 43 324,-4 6-10,-2 7 32,-4 11 47,0-5-124,2 0-1,0 0 1,-2 27 0,7-37-44,3-7-34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9.342"/>
    </inkml:context>
    <inkml:brush xml:id="br0">
      <inkml:brushProperty name="width" value="0.05" units="cm"/>
      <inkml:brushProperty name="height" value="0.05" units="cm"/>
    </inkml:brush>
  </inkml:definitions>
  <inkml:trace contextRef="#ctx0" brushRef="#br0">1 31 15723,'18'-16'1969,"2"7"-889,-2 3-360,-1 15 1073,-3 13-113,-5 19-336,-3 8-216,-4 12-399,-1 5-185,-1 1-352,0-1-152,0-8-376,2-7-208,-1-14-433,-1-10-343,-1-8 904,-7-10-256,-1-5-56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49.856"/>
    </inkml:context>
    <inkml:brush xml:id="br0">
      <inkml:brushProperty name="width" value="0.05" units="cm"/>
      <inkml:brushProperty name="height" value="0.05" units="cm"/>
    </inkml:brush>
  </inkml:definitions>
  <inkml:trace contextRef="#ctx0" brushRef="#br0">95 538 15179,'16'6'1913,"1"-4"-1137,12 1-168,1 0 1112,7-2-623,1 2-145,5-1-288,-6-2-120,-2 0-496,-4 0-320,-10-3-704,-2-5 760,-13-7-8,-2-5-160,-7-12-177</inkml:trace>
  <inkml:trace contextRef="#ctx0" brushRef="#br0" timeOffset="1">1 4 14747,'15'-3'1849,"9"4"-801,1 4-376,10 0 1168,3-1-439,5-1-321,3 0-224,0-3-600,-3 0-472,-8-4 248,-1-1-80,-10 4-136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8.207"/>
    </inkml:context>
    <inkml:brush xml:id="br0">
      <inkml:brushProperty name="width" value="0.05" units="cm"/>
      <inkml:brushProperty name="height" value="0.05" units="cm"/>
    </inkml:brush>
  </inkml:definitions>
  <inkml:trace contextRef="#ctx0" brushRef="#br0">3 0 17332,'-1'110'3728,"0"4"-1928,17 166 0,-14-271-1694,-1 1 1,2-1 0,-1 1-1,1-1 1,0 0-1,6 11 1,-8-18-71,0-1-1,0 0 1,0 1 0,0-1 0,0 0 0,0 1 0,0-1 0,0 0-1,0 0 1,1 0 0,-1 0 0,0 0 0,1-1 0,-1 1-1,1 0 1,-1 0 0,1-1 0,2 1 0,-2-1 4,0 0 0,0 0 0,0-1 0,0 1 0,0 0 0,0-1-1,0 0 1,0 1 0,0-1 0,-1 0 0,1 0 0,0 0 0,0 0 0,-1-1 0,1 1 0,-1 0 0,1-1 0,-1 1 0,2-2 0,8-9 137,-1-1 1,-1 1-1,0-2 0,-1 1 1,0-1-1,-1 0 1,6-16-1,32-109 579,-42 127-707,32-156 380,-18 72-914,-16 91-983,-3 16-95,-8 21-193,2-15 806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0.299"/>
    </inkml:context>
    <inkml:brush xml:id="br0">
      <inkml:brushProperty name="width" value="0.05" units="cm"/>
      <inkml:brushProperty name="height" value="0.05" units="cm"/>
    </inkml:brush>
  </inkml:definitions>
  <inkml:trace contextRef="#ctx0" brushRef="#br0">0 1 14147,'8'29'1993,"-2"1"-1,3 35 1,-6-37-1103,1 1 0,12 40 1,-16-68-882,1 1 1,-1 0-1,1-1 1,0 1-1,-1-1 1,1 1-1,0-1 1,0 0-1,0 1 1,0-1-1,0 0 1,0 1 0,0-1-1,1 0 1,-1 0-1,0 0 1,0 0-1,1 0 1,-1-1-1,2 2 1,-1-2-8,0 1 1,0-1-1,1 0 1,-1 0-1,0 0 0,0 0 1,0 0-1,0 0 1,0-1-1,0 1 0,0-1 1,0 0-1,0 1 1,0-1-1,-1 0 1,3-1-1,38-23 20,-34 18-12,1 2-1,-1-1 1,1 1 0,0 0-1,1 1 1,-1 0 0,1 1-1,-1 0 1,19-3 0,-26 6-9,0 0 0,0 0 0,1 0 0,-1 0-1,0 1 1,0-1 0,0 1 0,0 0 0,1-1 0,-1 1 0,0 0 0,0 0 0,0 0 0,0 1 0,-1-1 0,1 0 0,2 3 0,-1-1 8,0 0 1,-1 1-1,1-1 0,-1 1 1,0-1-1,0 1 0,0 0 1,2 7-1,-1 2-84,0-1 1,-1 1-1,0 1 0,-1-1 1,0 13-1,-1-21-778,2-15 588,7-13-13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0.827"/>
    </inkml:context>
    <inkml:brush xml:id="br0">
      <inkml:brushProperty name="width" value="0.05" units="cm"/>
      <inkml:brushProperty name="height" value="0.05" units="cm"/>
    </inkml:brush>
  </inkml:definitions>
  <inkml:trace contextRef="#ctx0" brushRef="#br0">56 153 15515,'-4'2'306,"1"0"1,0 0-1,-1 0 0,1 0 0,0 1 0,0-1 0,1 1 0,-1 0 0,0 0 0,1 0 0,0 0 0,0 0 1,0 0-1,0 1 0,0-1 0,1 1 0,-1-1 0,-1 8 0,1-4-157,1 0-1,0 0 1,0 0-1,0 0 1,1 1 0,0-1-1,0 0 1,1 0-1,2 10 1,-3-16-124,0 1-1,0-1 1,1 0 0,-1 0-1,0 1 1,1-1 0,-1 0 0,1 0-1,-1 0 1,1 0 0,0 0-1,0 0 1,-1 0 0,1 0-1,0 0 1,0 0 0,0 0 0,0 0-1,0-1 1,0 1 0,0 0-1,0-1 1,0 1 0,0-1-1,1 1 1,-1-1 0,0 1 0,0-1-1,1 0 1,-1 0 0,0 0-1,0 1 1,1-1 0,-1 0 0,0-1-1,0 1 1,1 0 0,-1 0-1,0 0 1,0-1 0,1 1-1,-1-1 1,0 1 0,0-1 0,2-1-1,4-1 108,0-1 0,0 0 0,-1-1 0,1 0-1,-1 0 1,6-6 0,7-8 411,28-37 0,-42 50-423,0-1-1,-1 0 1,0 0-1,0 0 1,-1-1 0,1 0-1,-2 1 1,1-1-1,2-16 1,-7 23 180,-3 7-195,-4 11-31,8-13-75,0 0 0,0-1 1,1 1-1,0 0 0,-1 0 1,1 0-1,1 0 0,-1 0 1,1 0-1,-1 0 0,3 5 1,-3-7-6,1 0 0,0 0 0,0-1 0,-1 1 0,1-1 0,0 1 0,0-1 0,0 1 0,1-1 0,-1 0 0,0 1 0,0-1 0,1 0 0,-1 0 0,1 0 0,-1 0 0,1 0 0,-1 0 0,1 0 0,0-1 0,-1 1 0,1-1 0,0 1 0,0-1 0,-1 0 0,1 1 0,0-1 0,2 0 0,4-1-5,1 0 0,-1 0-1,1-1 1,-1 0 0,0-1-1,0 0 1,0 0 0,0-1-1,-1 0 1,0 0 0,13-9-1,4-6 55,41-41 0,-58 54-22,-1 0 0,0-1 1,-1 1-1,0-2 0,0 1 1,0 0-1,-1-1 0,0 0 1,0 0-1,3-13 0,-7 20-18,0 1 0,1 0 0,-1 0 0,0 0 0,0 0 0,0-1 0,0 1 0,0 0 0,0 0 0,0 0 0,0 0 0,0-1 0,0 1 0,0 0 0,0 0 0,0 0 0,0-1 0,0 1 0,0 0 1,0 0-1,0 0 0,0 0 0,-1-1 0,1 1 0,0 0 0,0 0 0,0 0 0,0 0 0,0-1 0,0 1 0,-1 0 0,1 0 0,0 0 0,0 0 0,0 0 0,0 0 0,0 0 0,-1-1 0,-7 4 50,-8 8 6,4 0-31,1 2 1,0-1 0,-15 25 0,22-30-36,0 0 0,0 1 0,0-1 0,1 1 0,0-1 0,0 1 0,1 0 0,0 0 0,-1 13 0,3-18-38,0 0 0,0 0 1,0 0-1,1 0 0,-1-1 0,1 1 1,0 0-1,-1 0 0,1-1 0,1 1 1,-1 0-1,0-1 0,0 1 0,1-1 1,0 0-1,-1 1 0,5 3 0,-3-3-130,1-1 0,-1 1 0,1-1 0,0 1 0,0-1 0,0-1 0,0 1 0,0 0 0,0-1 0,8 2 0,-3-2-273,0 0 1,-1 0 0,1-1 0,0 0 0,0 0 0,0-1 0,-1-1 0,1 1 0,-1-1 0,1-1 0,11-4 0,-6 0-136,-1-1 1,0-1 0,0 0 0,-1-1 0,13-12 0,3-7-228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1.271"/>
    </inkml:context>
    <inkml:brush xml:id="br0">
      <inkml:brushProperty name="width" value="0.05" units="cm"/>
      <inkml:brushProperty name="height" value="0.05" units="cm"/>
    </inkml:brush>
  </inkml:definitions>
  <inkml:trace contextRef="#ctx0" brushRef="#br0">149 22 14339,'0'-1'112,"1"1"1,-1-1-1,1 1 1,-1-1-1,0 0 0,1 1 1,-1-1-1,0 1 1,1-1-1,-1 0 0,0 1 1,0-1-1,1 1 0,-1-1 1,0 0-1,0 1 1,0-1-1,0 0 0,0 1 1,0-1-1,0 0 1,0 1-1,0-1 0,0 0 1,-1 1-1,1-1 1,0 0-1,-1 0 0,1 0 29,-1 1 0,0 0 0,0-1 0,0 1 0,0 0 0,0 0 0,0-1 0,0 1 0,0 0 0,0 0 0,0 0 0,0 0 0,0 0 0,0 1 0,1-1 0,-3 0 0,-6 3 542,1-1-1,0 1 1,-10 5 0,8-3-394,1 1 0,-1 0 0,1 1 0,-10 9 0,15-13-279,1 0 0,0 1-1,0-1 1,1 0 0,-1 1 0,1 0 0,-1-1-1,1 1 1,0 0 0,1 0 0,-1 0-1,1 0 1,-2 8 0,3-10-13,0 0 1,0-1 0,0 1-1,0 0 1,1-1 0,-1 1-1,1-1 1,-1 1 0,1-1-1,-1 1 1,1-1-1,0 1 1,0-1 0,0 1-1,0-1 1,0 0 0,0 0-1,0 1 1,0-1 0,1 0-1,-1 0 1,0 0-1,1 0 1,-1-1 0,0 1-1,1 0 1,-1-1 0,4 2-1,5 2-7,1-1-1,-1-1 0,15 3 1,-13-3-5,-5-1 11,11 2-15,0 1 1,1 0-1,-2 1 1,1 1-1,29 14 0,-46-19 25,0 0 0,1-1-1,-1 1 1,0 0 0,0 0-1,1-1 1,-1 1-1,0 0 1,0 0 0,0 0-1,0 1 1,0-1-1,-1 0 1,1 0 0,0 0-1,0 1 1,-1-1 0,1 0-1,-1 1 1,1-1-1,0 3 1,-2-3 5,1 1 0,0-1 0,-1 0-1,1 0 1,-1 0 0,1 0 0,-1 1 0,1-1 0,-1 0-1,0 0 1,0 0 0,1 0 0,-1 0 0,0-1 0,0 1-1,0 0 1,0 0 0,0 0 0,-2 0 0,-4 3 28,0 0 0,-1-1 0,1 0 1,-1 0-1,0-1 0,-9 2 0,10-3-96,0 0 0,0-1 0,0 0 1,0 0-1,0-1 0,1 1 0,-1-1 0,0-1 0,0 1 0,-7-4 0,11 4 55,-1-1 1,0 0-1,1 1 1,-1-2-1,1 1 1,0 0-1,0-1 1,0 1-1,0-1 1,0 0-1,0 0 1,1 0-1,-1 0 1,1 0-1,0-1 1,0 1-1,0-1 1,-2-5-1,-3-17-187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1.662"/>
    </inkml:context>
    <inkml:brush xml:id="br0">
      <inkml:brushProperty name="width" value="0.05" units="cm"/>
      <inkml:brushProperty name="height" value="0.05" units="cm"/>
    </inkml:brush>
  </inkml:definitions>
  <inkml:trace contextRef="#ctx0" brushRef="#br0">142 11 20060,'1'-1'140,"-1"0"-1,0 1 1,0-1-1,1 1 1,-1-1-1,1 0 1,-1 1-1,0-1 1,1 1-1,-1-1 1,1 1-1,0-1 1,-1 1-1,1 0 1,-1-1 0,1 1-1,-1 0 1,1-1-1,0 1 1,-1 0-1,1 0 1,0-1-1,-1 1 1,2 0-1,-2 22 1637,-22 93-973,-5 49-786,25-103-137,1-69-201,-1 0 1,0 1-1,0-1 0,-1 1 1,0-1-1,0 1 0,-1 0 0,-4-6 1,-44-62-26,33 50 703,18 25-334,1-1 0,0 1 0,-1-1 0,1 1 1,-1 0-1,1-1 0,0 1 0,-1-1 0,1 1 0,0-1 0,0 1 0,-1-1 1,1 0-1,0 1 0,0-1 0,0 1 0,0-1 0,0 1 0,0-1 0,0 1 1,0-1-1,0 0 0,0 1 0,0-1 0,0 1 0,0-1 0,0 1 0,1-1 1,-1 1-1,0-1 0,0 0 0,1 1 0,-1 0 0,0-1 0,0 1 0,1-1 1,-1 1-1,1-1 0,-1 1 0,0 0 0,1-1 0,-1 1 0,1 0 0,-1-1 1,1 1-1,-1 0 0,1-1 0,-1 1 0,1 0 0,0 0 0,-1 0 0,1 0 1,0 0-1,6-2 87,1 1-1,-1 0 1,13 0 0,-3 0-91,136-24-1646,-119 17 1267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2.264"/>
    </inkml:context>
    <inkml:brush xml:id="br0">
      <inkml:brushProperty name="width" value="0.05" units="cm"/>
      <inkml:brushProperty name="height" value="0.05" units="cm"/>
    </inkml:brush>
  </inkml:definitions>
  <inkml:trace contextRef="#ctx0" brushRef="#br0">43 25 15171,'-6'8'1125,"1"0"0,0 1 0,0 0 0,1 0 0,-4 11 0,6-14-846,0 1 1,1-1-1,-1 1 1,1-1 0,1 1-1,-1 0 1,1-1 0,1 11-1,-1-17-261,0 1 0,0 0-1,0-1 1,0 1 0,0 0 0,0 0-1,1-1 1,-1 1 0,0 0 0,0-1-1,1 1 1,-1 0 0,0-1 0,1 1-1,-1 0 1,1-1 0,-1 1 0,1-1-1,-1 1 1,1-1 0,-1 1-1,1-1 1,0 1 0,-1-1 0,1 0-1,0 1 1,-1-1 0,1 0 0,0 0-1,-1 1 1,1-1 0,0 0 0,0 0-1,-1 0 1,1 0 0,0 0 0,0 0-1,-1 0 1,1 0 0,0 0 0,0 0-1,-1 0 1,1-1 0,0 1 0,-1 0-1,2-1 1,4-2 64,0 1 0,0-1 0,-1-1 0,8-4-1,-11 6-52,69-54 472,-47 36-341,1 1 1,46-28-1,-69 46-159,0 0 1,0 0-1,0 0 0,0 1 0,0-1 0,0 0 1,0 1-1,0-1 0,0 1 0,1 0 1,-1 0-1,0-1 0,3 2 0,-4-1 0,0 0-1,-1 0 0,1 1 0,0-1 1,0 1-1,0-1 0,-1 1 1,1-1-1,0 1 0,-1-1 0,1 1 1,0-1-1,-1 1 0,1 0 1,-1-1-1,1 1 0,-1 0 0,1 0 1,-1-1-1,1 1 0,-1 0 1,1 1-1,0 4 10,0 1 0,0-1-1,-1 0 1,0 1 0,0-1 0,-1 12 0,0 2 70,1-20-76,0 0-1,0 0 0,0 0 0,0 1 0,0-1 0,0 0 0,0 0 0,0 0 1,0 0-1,0 1 0,0-1 0,0 0 0,1 0 0,-1 0 0,0 0 1,0 0-1,0 0 0,0 1 0,0-1 0,1 0 0,-1 0 0,0 0 0,0 0 1,0 0-1,0 0 0,1 0 0,-1 0 0,0 0 0,0 0 0,0 0 0,0 0 1,1 0-1,-1 0 0,0 0 0,0 0 0,0 0 0,1 0 0,-1 0 1,0 0-1,0 0 0,0 0 0,0 0 0,1 0 0,-1 0 0,0 0 0,0 0 1,0-1-1,0 1 0,0 0 0,1 0 0,-1 0 0,0 0 0,0 0 0,0 0 1,0-1-1,0 1 0,0 0 0,0 0 0,1 0 0,10-10 52,-10 9-38,3-3-16,1 1 0,-1-1 0,1 1 0,0 0 0,0 0 0,0 0 0,1 1 0,-1-1 0,1 1-1,-1 1 1,9-2 0,-10 2-20,-1 1-1,1 0 1,-1 0-1,0 1 1,1-1-1,-1 1 1,1 0-1,-1 0 1,0 0-1,0 0 1,1 0-1,-1 1 1,0-1-1,0 1 1,-1 0-1,1 0 1,0 0-1,0 1 1,-1-1-1,4 5 1,-1 0 15,0 0 0,0 0 0,-1 1 0,0-1 0,0 1 0,-1 0 0,0 1 0,0-1 1,-1 0-1,0 1 0,-1-1 0,1 1 0,-1 17 0,4-100-1908,-3 53 1486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3.382"/>
    </inkml:context>
    <inkml:brush xml:id="br0">
      <inkml:brushProperty name="width" value="0.05" units="cm"/>
      <inkml:brushProperty name="height" value="0.05" units="cm"/>
    </inkml:brush>
  </inkml:definitions>
  <inkml:trace contextRef="#ctx0" brushRef="#br0">23 262 15307,'5'6'770,"0"0"0,0 0-1,1-1 1,-1 1 0,2-1-1,-1-1 1,7 5-1,-11-7-689,0-1 0,-1 0 0,1-1 0,0 1 0,0 0 0,-1 0 0,1-1 0,0 1 0,0-1 0,0 1 0,0-1 0,0 0 0,0 0 0,0 0 0,0 0 0,0 0 0,0 0 0,-1-1 0,1 1 0,0-1 0,0 1 0,0-1 0,0 1 0,0-1 0,-1 0 0,1 0 0,0 0 0,-1 0 0,1 0 0,-1-1 0,1 1 0,-1 0 0,0-1 0,2-1 0,-2 2-64,0 0-1,-1 0 1,1 0 0,0 0-1,-1 0 1,0 0 0,1 0 0,-1 0-1,1 0 1,-1 0 0,0 0-1,0 0 1,1 0 0,-1 0 0,0 0-1,0 0 1,0 0 0,0 0 0,0-1-1,-1 1 1,1 0 0,0 0-1,0 0 1,-1 0 0,1 0 0,-1 0-1,1 0 1,-1 0 0,1 0-1,-1 0 1,1 1 0,-1-1 0,0 0-1,-1-1 1,1 1-11,-1 0 0,1-1 0,-1 1 0,0 0 0,0 0 0,1 0 0,-1 1 0,0-1 0,0 0 0,0 1 0,0-1 0,0 1 0,0 0 0,0-1 0,0 1 0,0 0 0,0 0 0,-2 1 0,-1 0-4,0 0-1,0 1 0,0 0 1,1 0-1,-1 0 0,1 1 1,-1-1-1,1 1 0,0 0 1,0 0-1,0 1 0,1-1 1,-1 1-1,1 0 0,0 0 0,0 0 1,0 0-1,-4 9 0,4-7-1,1-1-1,-1 1 0,1 0 0,0 0 0,0 0 1,1 0-1,0 0 0,0 0 0,0 0 0,1 1 1,0-1-1,0 0 0,0 0 0,1 1 0,1 5 1,-1-10 0,-1 0 0,1 0 0,0-1 0,0 1 1,0 0-1,0 0 0,0-1 0,0 1 1,0 0-1,0-1 0,0 1 0,1-1 0,-1 0 1,1 1-1,-1-1 0,1 0 0,0 0 0,-1 0 1,4 1-1,-2-1 0,0 0 1,1 0-1,-1 0 1,1-1-1,-1 0 1,0 1 0,1-1-1,-1-1 1,1 1-1,4-1 1,5-2-5,0-1 0,0 0 1,-1-1-1,20-10 1,83-57-43,-22 12-57,-89 57 82,0 1 0,0 0 1,0 0-1,0 1 0,8-3 0,-12 4 18,1 0 0,0 0 1,-1 0-1,1 0 0,-1 0 0,1 0 0,0 0 0,-1 0 1,1 0-1,-1 1 0,1-1 0,-1 0 0,1 0 0,0 0 1,-1 1-1,1-1 0,-1 0 0,1 1 0,-1-1 0,1 0 1,-1 1-1,0-1 0,1 1 0,-1-1 0,1 1 0,-1-1 1,0 1-1,1-1 0,-1 1 0,0-1 0,0 1 0,1-1 1,-1 1-1,0-1 0,0 1 0,0 0 0,0-1 0,0 1 1,0-1-1,0 1 0,0 0 0,0-1 0,0 1 0,0-1 1,0 1-1,0-1 0,0 1 0,-1 1 0,-8 35-103,7-33 54,1 1 1,-1 0 0,1 0 0,0-1 0,0 1 0,0 0 0,1 0-1,0 0 1,0 0 0,0 0 0,2 9 0,-2-13 1,1-1 1,-1 1-1,1 0 0,-1-1 1,1 1-1,0-1 1,-1 1-1,1-1 1,0 1-1,0-1 1,-1 1-1,1-1 0,0 1 1,0-1-1,0 0 1,0 0-1,-1 1 1,1-1-1,0 0 0,0 0 1,0 0-1,0 0 1,0 0-1,0 0 1,-1 0-1,1 0 1,0-1-1,0 1 0,0 0 1,0 0-1,1-1 1,27-11-1062,-27 12 1017,31-18-1217,-1 0-1,0-2 1,43-36-1,-35 20 352,65-71 0,-80 77 1954,-1-1 1,25-48 2918,-62 96-2866,-12 30 749,-25 62-1,43-90-1590,0 1 0,2 0 0,0 1 0,1-1 0,1 1 0,0 25 0,3-39-143,1 1 0,-1-1 0,2 0-1,-1 0 1,1 0 0,4 10-1,-5-15-59,0 0-1,0 0 0,-1-1 1,2 1-1,-1 0 1,0-1-1,0 1 0,0-1 1,1 1-1,-1-1 0,1 0 1,2 2-1,-3-3-16,0 1 1,0-1-1,0 1 0,0-1 1,0 0-1,0 0 0,0 0 1,0 0-1,0 0 0,0 0 1,0 0-1,0 0 0,1 0 1,-1 0-1,0 0 0,0-1 1,0 1-1,0 0 0,0-1 1,0 1-1,0-1 0,0 1 0,1-2 1,1 0-45,-1-1 1,1 1-1,-1-1 1,1 0-1,-1 1 1,0-1-1,0 0 1,0 0-1,-1-1 1,1 1-1,-1 0 1,0-1-1,0 1 1,0 0-1,0-1 1,0 1-1,-1-1 1,1-6-1,-1 2-7,0 0 0,0 1 0,-1-1 0,0 1 0,0-1 0,0 1 0,-6-15 0,5 18 106,0-1 0,-1 1 0,1-1 0,-1 1 0,-5-6-1,7 9-1,0 0-1,1 0 1,-1 0-1,0 0 1,0 0-1,0 0 1,0 1-1,0-1 0,0 0 1,0 1-1,0-1 1,0 1-1,0-1 1,0 1-1,-1-1 1,1 1-1,0 0 0,0-1 1,0 1-1,-1 0 1,1 0-1,0 0 1,0 0-1,-1 0 1,1 0-1,0 1 0,0-1 1,0 0-1,-2 1 1,3-1-23,-1 1 1,0-1-1,1 0 1,-1 1-1,1-1 1,-1 1-1,1-1 1,-1 1-1,1-1 1,-1 1-1,1-1 1,0 1-1,-1-1 1,1 1-1,0-1 1,-1 1 0,1 0-1,0-1 1,0 1-1,0-1 1,0 1-1,-1 0 1,1-1-1,0 1 1,0 0-1,0-1 1,0 1-1,0 0 1,0-1-1,1 1 1,-1 0-1,0-1 1,0 1-1,0 0 1,1-1-1,-1 1 1,0-1-1,1 1 1,-1 0-1,0-1 1,1 1-1,-1-1 1,1 1-1,0 0 1,0 1-30,1 0-1,0 0 1,0 0 0,0 0 0,0-1-1,0 1 1,0-1 0,1 1 0,-1-1-1,3 2 1,3-1-252,0 0-1,0-1 0,0 0 1,1-1-1,-1 1 1,0-1-1,14-2 1,58-14-2653,-73 15 2642,191-53-6073,-239 71 13524,38-16-7012,1 0 1,-1 1 0,0-1-1,1 0 1,0 1-1,-1 0 1,1 0 0,0 0-1,0 0 1,0 0 0,0 0-1,0 0 1,0 1-1,1-1 1,-1 1 0,1-1-1,0 1 1,-2 3 0,3-5-153,0 0 0,0-1 0,0 1 0,1 0 0,-1-1 1,0 1-1,0-1 0,1 1 0,-1 0 0,0-1 0,1 1 1,-1-1-1,0 1 0,1-1 0,-1 1 0,1-1 0,-1 1 0,1-1 1,-1 0-1,1 1 0,-1-1 0,1 1 0,-1-1 0,1 0 1,0 0-1,0 1 0,21 6-15,-17-6 11,-4-1-4,12 4-61,-1 0 1,1 0 0,-1 1 0,0 0 0,21 13 0,-31-16 76,1 0-1,-1 0 1,0 0 0,0 0 0,0 0 0,0 1 0,0-1 0,0 1 0,-1-1 0,1 1 0,-1-1 0,1 1 0,-1 0-1,0 0 1,0 0 0,-1 0 0,1 0 0,0 0 0,-1 0 0,0 0 0,0 0 0,0 0 0,0 0 0,0 0 0,-1 0-1,1 0 1,-1 0 0,0-1 0,0 1 0,0 0 0,-2 4 0,-2 4 179,1-1 0,-2 0 0,0-1-1,-11 15 1,14-20-144,0 0-1,-1 0 1,1 0-1,-1 0 0,0-1 1,0 0-1,-1 0 1,1 0-1,0 0 0,-1-1 1,-9 4-1,12-6-169,1 1 0,-1-1 0,1 0 0,-1 0 0,0 0 0,1 0 0,-1 0 1,0 0-1,1-1 0,-1 1 0,1 0 0,-1-1 0,1 1 0,-1-1 0,1 0 0,-1 1 0,1-1 0,-1 0 0,1 0 0,0 0 0,-1 0 0,1 0 0,0 0 0,0-1 0,0 1 0,-1-2 0,-3-4-181,1 0-1,0 1 1,0-2 0,-2-7-1,6 15 300,-12-31-1030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004"/>
    </inkml:context>
    <inkml:brush xml:id="br0">
      <inkml:brushProperty name="width" value="0.05" units="cm"/>
      <inkml:brushProperty name="height" value="0.05" units="cm"/>
    </inkml:brush>
  </inkml:definitions>
  <inkml:trace contextRef="#ctx0" brushRef="#br0">35 1 18812,'6'31'1776,"-8"7"-1207,1 3-265,-5 2 856,3 1-248,-5-5-520,2-3-304,1-10-536,-1-4-352,6-21 656,-3 2-128,9-21-128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453"/>
    </inkml:context>
    <inkml:brush xml:id="br0">
      <inkml:brushProperty name="width" value="0.05" units="cm"/>
      <inkml:brushProperty name="height" value="0.05" units="cm"/>
    </inkml:brush>
  </inkml:definitions>
  <inkml:trace contextRef="#ctx0" brushRef="#br0">0 86 19612,'11'0'1761,"6"-2"-1169,6-4-224,7-3 840,6 0-296,6-3-448,4 1-152,-6 0-368,-2 0-352,-9 5-736,-4 2 2040,-17 1-1024,-8 1-80,-13 2-128</inkml:trace>
  <inkml:trace contextRef="#ctx0" brushRef="#br0" timeOffset="1">37 217 17532,'12'16'1880,"10"-9"-1016,2-2-328,10-5 905,4-8-249,3 2-384,1-3-248,-7 1-504,-3-1-424,-12 6-736,-6 3 2016,-14 5-1064,-11 4-72,-9 3-120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4.889"/>
    </inkml:context>
    <inkml:brush xml:id="br0">
      <inkml:brushProperty name="width" value="0.05" units="cm"/>
      <inkml:brushProperty name="height" value="0.05" units="cm"/>
    </inkml:brush>
  </inkml:definitions>
  <inkml:trace contextRef="#ctx0" brushRef="#br0">2 86 14651,'-2'11'1937,"13"-5"-873,6-3-376,9-5 1576,5-1-855,7-6-481,5-3-408,4-5-1056,1-5 712,-7 3-248,-4-3-152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5.307"/>
    </inkml:context>
    <inkml:brush xml:id="br0">
      <inkml:brushProperty name="width" value="0.05" units="cm"/>
      <inkml:brushProperty name="height" value="0.05" units="cm"/>
    </inkml:brush>
  </inkml:definitions>
  <inkml:trace contextRef="#ctx0" brushRef="#br0">303 6 16283,'0'-1'83,"-1"1"-1,1-1 0,0 1 0,-1 0 0,1-1 0,-1 1 0,1 0 0,-1-1 0,1 1 0,-1 0 0,1-1 0,-1 1 0,1 0 0,-1 0 0,0 0 0,1 0 0,-1-1 0,1 1 0,-1 0 0,0 0 0,1 0 0,-1 0 0,1 0 0,-1 0 0,1 1 0,-1-1 0,0 0 0,1 0 0,-1 0 0,1 0 0,-1 1 0,1-1 0,-1 0 0,1 1 0,-1-1 0,1 0 0,-1 1 0,1-1 0,-1 0 0,1 1 0,0-1 0,-1 1 0,1-1 0,0 1 0,-1-1 0,1 1 0,0-1 0,0 1 1,-1-1-1,1 1 0,0 0 0,-13 39 1725,10-29-1439,-3 10 33,-5 16 733,-29 68 0,36-96-1122,-1 1 0,0-1 0,0-1 1,-1 1-1,0-1 0,-1 0 0,0-1 0,0 1 0,0-1 0,-1-1 1,0 1-1,-12 6 0,17-12-122,1 1 0,0-1 0,-1 0 0,1 0 0,-1 0 0,1 0 0,-1-1 0,0 1 0,1-1 0,-1 1 0,0-1 0,1 0 0,-1 0 0,0 0 0,0-1 0,1 1 0,-1 0 0,1-1 0,-1 0 0,0 0 1,-3-1-1,3 0 47,0-1 0,-1 1 0,1-1 0,0 0 1,0 0-1,0 0 0,1 0 0,-1 0 1,1-1-1,0 1 0,0-1 0,0 1 1,-2-6-1,-7-20-473</inkml:trace>
  <inkml:trace contextRef="#ctx0" brushRef="#br0" timeOffset="1">17 58 14563,'15'-8'1929,"5"13"-913,2 4-376,4 9 1232,3 5-471,1 5-401,1 2-264,3 1-344,-4 0-208,-4-5-576,0-5-344,-4-9-296,-1-6 808,-3-12-193,1-6-167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3:29.084"/>
    </inkml:context>
    <inkml:brush xml:id="br0">
      <inkml:brushProperty name="width" value="0.05" units="cm"/>
      <inkml:brushProperty name="height" value="0.05" units="cm"/>
    </inkml:brush>
  </inkml:definitions>
  <inkml:trace contextRef="#ctx0" brushRef="#br0">11 8 13435,'-10'-1'2650,"24"-1"-269,3 0-1622,7 0-301,1 1 0,0 2 0,0 0 0,-1 1 0,36 8 0,56 5 271,42-21 108,-121 2-707,1 2-1,0 2 1,0 1-1,56 9 0,-30 1-107,0-2-1,0-3 0,94-4 0,-85-4-2,244 3 50,221 29-40,-275-19-20,717 66 55,-36-13-33,-846-59-31,-47-3-4,143 12 2,-146-9-1,-2 3 0,48 13 0,-83-18-2,-1 0 0,0 1-1,-1 0 1,1 1 0,-1 0-1,16 10 1,-21-11 4,1 0 0,-1 0 0,1 1 0,-1 0 0,0-1 0,-1 1 0,1 1 0,-1-1 1,0 0-1,-1 1 0,1 0 0,2 9 0,-4-11-18,0 0-1,1 0 1,-1-1 0,1 1 0,-1 0-1,1-1 1,5 6 0,-7-8 3,1-1 1,0 1-1,-1 0 1,1-1-1,0 1 1,0-1-1,0 1 1,-1-1-1,1 0 1,0 1-1,0-1 1,0 0-1,0 0 1,0 1-1,-1-1 1,1 0 0,0 0-1,0 0 1,0 0-1,0 0 1,0 0-1,0-1 1,0 1-1,0 0 1,-1 0-1,1 0 1,0-1-1,0 1 1,0-1-1,0 1 1,-1-1-1,1 1 1,0-1-1,0 1 1,-1-1-1,1 1 1,0-1-1,-1 0 1,1 0-1,9-8-157,15-13-387,-24 22 517,-14-8-197,12 8 251,-1-1 0,1 1 0,0-1 0,0 0 0,0 1 0,-1-1 0,1 0 0,0 0 0,0 1 0,0-1 0,0 0 0,-1-2 0,-6-8-51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8.653"/>
    </inkml:context>
    <inkml:brush xml:id="br0">
      <inkml:brushProperty name="width" value="0.05" units="cm"/>
      <inkml:brushProperty name="height" value="0.05" units="cm"/>
    </inkml:brush>
  </inkml:definitions>
  <inkml:trace contextRef="#ctx0" brushRef="#br0">0 1 16492,'14'32'2104,"0"-1"-1304,0-4-328,-2-1 953,2-6-473,-1-2-400,3-8-1136,-2-9 472,-1-6-16,1-4-184,-3-6-152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5.679"/>
    </inkml:context>
    <inkml:brush xml:id="br0">
      <inkml:brushProperty name="width" value="0.05" units="cm"/>
      <inkml:brushProperty name="height" value="0.05" units="cm"/>
    </inkml:brush>
  </inkml:definitions>
  <inkml:trace contextRef="#ctx0" brushRef="#br0">30 0 14443,'-12'188'5531,"1"-35"-3950,7-81-1073,1-23 122,5 72-1,1-120-760,2-7 14,3-9-81,30-86-531,-15 33 444,4 2 0,51-95 1,-74 156 275,-1 0 0,0 0 0,1 1 0,0-1 1,0 1-1,0 0 0,10-7 0,-13 10 10,1 0 1,0 0-1,-1 0 0,1 0 1,0 1-1,-1-1 0,1 0 1,0 1-1,0-1 0,0 1 1,0 0-1,-1-1 0,1 1 1,0 0-1,0 0 0,0 0 1,0 1-1,0-1 0,0 0 1,-1 1-1,1-1 0,0 1 1,0 0-1,-1-1 0,1 1 1,0 0-1,-1 0 0,3 1 1,-3-1 25,0 0 1,0 0-1,0 0 1,0 0 0,0 0-1,0 0 1,0 0 0,0 1-1,-1-1 1,1 0 0,0 0-1,-1 1 1,1-1 0,-1 0-1,1 1 1,-1-1 0,0 1-1,0-1 1,1 1-1,-1 1 1,-1 0 26,1 0 0,-1 0 0,1 0 0,-1 0 0,0 0 0,0 0 0,0-1 0,0 1 0,-3 3 0,-2 3 109,0 1 0,-1-2 0,0 1 1,-9 7-1,6-6-39,0 0 0,-1-1 0,0-1 0,0 1-1,-1-2 1,0 0 0,0 0 0,-1-1 0,0-1 0,-23 7 0,13-11-53,4-8 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6.591"/>
    </inkml:context>
    <inkml:brush xml:id="br0">
      <inkml:brushProperty name="width" value="0.05" units="cm"/>
      <inkml:brushProperty name="height" value="0.05" units="cm"/>
    </inkml:brush>
  </inkml:definitions>
  <inkml:trace contextRef="#ctx0" brushRef="#br0">174 395 17636,'-2'-4'374,"1"0"0,-1 0 1,0 0-1,0 0 0,-1 0 1,1 0-1,-1 1 0,1-1 1,-1 1-1,0 0 0,-1 0 1,-6-6-1,9 8-275,-1 0 0,0 0 0,0 0-1,0 0 1,0 0 0,0 0 0,0 0 0,0 1 0,-1-1-1,1 1 1,0-1 0,0 1 0,0 0 0,-1 0 0,1 0-1,0 0 1,0 0 0,0 1 0,-1-1 0,1 1 0,0-1-1,0 1 1,0 0 0,0 0 0,0 0 0,0 0 0,-3 2-1,-2 3-86,1 0-1,-1 1 0,1 0 0,1 0 0,-1 1 1,1-1-1,0 1 0,1 0 0,0 0 0,0 1 1,1-1-1,0 1 0,1 0 0,-3 17 0,4-25-13,1 1 0,0-1 0,0 0-1,0 0 1,0 0 0,0 1-1,0-1 1,0 0 0,0 0 0,0 0-1,0 1 1,1-1 0,0 2 0,-1-3 1,0 0 0,1 1 0,-1-1 1,0 0-1,0 0 0,1 1 1,-1-1-1,0 0 0,1 0 0,-1 0 1,0 0-1,1 1 0,-1-1 1,0 0-1,1 0 0,-1 0 0,1 0 1,-1 0-1,0 0 0,1 0 1,-1 0-1,0 0 0,1 0 0,-1 0 1,0 0-1,1 0 0,-1 0 1,1-1-1,4-1-2,0-1 0,-1 1 0,1-1 0,8-7 1,-1 1 4,1 0 6,1 0 0,0 1 0,0 1 0,0 0 0,1 1 0,22-6 0,-32 11 1,0 1 0,-1-1 1,1 0-1,0 1 0,0 0 0,0 0 1,-1 1-1,1-1 0,0 1 0,-1 0 1,1 0-1,0 1 0,-1-1 0,1 1 1,-1 0-1,0 0 0,0 1 0,0-1 1,0 1-1,0 0 0,0 0 0,-1 0 1,1 0-1,-1 1 0,5 7 0,11 22 85,-16-27-28,0 0 0,0 0 0,0 0-1,7 7 1,-10-12-57,0-1 0,0 0 1,0 0-1,1 0 0,-1 1 0,0-1 0,0 0 0,0 0 0,1 0 0,-1 0 0,0 1 1,0-1-1,0 0 0,1 0 0,-1 0 0,0 0 0,0 0 0,1 0 0,-1 0 0,0 0 0,0 0 1,1 0-1,-1 0 0,0 0 0,0 0 0,1 0 0,-1 0 0,0 0 0,0 0 0,1 0 1,-1 0-1,0 0 0,0 0 0,1 0 0,-1-1 0,0 1 0,7-10 220,2-15 55,-6 2-207,0-1-1,-1 1 1,-2-1 0,0 1 0,-4-28 0,1 3-805,2 47 677,1 0 0,0 0 0,1 0 0,-1 0 0,0 1 0,0-1 0,0 0 0,0 0 0,1 0 0,-1 0 0,0 1 0,1-1-1,-1 0 1,1 0 0,-1 1 0,1-1 0,-1 0 0,1 0 0,-1 1 0,1-1 0,0 1 0,-1-1 0,1 1 0,0-1 0,-1 1 0,1-1 0,0 1 0,0-1 0,1 1 0,29-6-1636,-13 4 892,5-4 253,-1 0 1,0-1-1,0-1 0,-1-1 1,0-1-1,0-1 0,-2-1 0,1-1 1,-1 0-1,-1-1 0,0-1 0,-2-1 1,19-22-1,-32 36 581,-1-1 1,1 0-1,-1 0 1,0-1-1,0 1 1,0 0-1,0-1 1,-1 1-1,1-1 1,-1 1-1,0-1 1,0 0 0,0 1-1,-1-1 1,1-7-1,-1 11-20,0-1 1,0 1-1,0 0 0,0 0 1,0-1-1,-1 1 0,1 0 1,0-1-1,0 1 0,0 0 1,0-1-1,-1 1 0,1 0 0,0 0 1,0-1-1,0 1 0,-1 0 1,1 0-1,0 0 0,0-1 1,-1 1-1,1 0 0,0 0 1,-1 0-1,1 0 0,0 0 1,-1 0-1,1 0 0,0-1 1,-1 1-1,1 0 0,0 0 1,-1 0-1,1 0 0,0 0 1,0 0-1,-1 0 0,1 1 0,0-1 1,-1 0-1,1 0 0,0 0 1,-1 0-1,1 0 0,0 0 1,-1 1-1,1-1 0,0 0 1,0 0-1,-1 0 0,1 1 1,0-1-1,-18 15 711,8-2-432,1 1 0,0 0 0,1 1 0,0 0 0,1 0 0,-8 26 0,4-2 286,-11 63 0,18-77-395,0 31-1,4-47-158,0 0 0,0 0 0,1 0 0,0 0 0,1 0 0,4 14 0,-5-22-36,-1 0 0,0 0 0,1 0 1,-1 0-1,1 0 0,-1-1 1,1 1-1,-1 0 0,1 0 0,0-1 1,-1 1-1,1 0 0,0-1 1,-1 1-1,2 0 0,-1-1-4,-1 1-1,1-1 1,-1 0 0,1 0-1,-1 0 1,0 0 0,1 0-1,-1 0 1,1 0 0,-1 0-1,1 0 1,-1 0 0,1 0-1,-1-1 1,0 1 0,1 0-1,-1 0 1,1 0-1,-1 0 1,0-1 0,1 1-1,0-1 1,1 0-31,-1-1-1,1 0 1,-1 1 0,0-1-1,1 0 1,-1 0 0,0 0-1,0 0 1,0 0 0,0-1-1,0-1 1,2-9-19,-1 1 0,0-1 0,-1 1 0,0-1 0,-1 0 0,-1 1 0,-2-18 0,0 13 349,0 0 0,-2 1 0,0-1 1,0 1-1,-9-16 0,11 27 109,0 0-1,0 0 1,0 1 0,0-1-1,-8-6 1,11 11-368,0 0 0,0 0-1,0 0 1,0 0 0,0 0 0,0 0 0,0 0 0,0 0-1,0 0 1,0 0 0,0 1 0,0-1 0,0 0 0,0 0 0,0 0-1,0 0 1,0 0 0,0 0 0,0 0 0,0 0 0,0 0 0,0 0-1,0 0 1,-1 0 0,1 0 0,0 0 0,0 0 0,0 0 0,0 0-1,0 0 1,0 0 0,0 0 0,0 0 0,0 0 0,0 1 0,0-1-1,0 0 1,0 0 0,0 0 0,0 0 0,0 0 0,0 0-1,0 0 1,0 0 0,0 0 0,0 0 0,0 0 0,-1 0 0,1 0-1,0 0 1,8 6 24,5-2-638,0-1-1,0-1 1,0 0 0,0 0 0,1-2-1,23-1 1,-31 1 579,34-1-808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023"/>
    </inkml:context>
    <inkml:brush xml:id="br0">
      <inkml:brushProperty name="width" value="0.05" units="cm"/>
      <inkml:brushProperty name="height" value="0.05" units="cm"/>
    </inkml:brush>
  </inkml:definitions>
  <inkml:trace contextRef="#ctx0" brushRef="#br0">192 0 18052,'-32'27'1523,"22"-19"-1213,0 0-1,1 0 1,0 1-1,0 0 1,-14 21 0,22-29-308,1-1 1,0 1 0,-1-1 0,1 1 0,0 0 0,0-1 0,0 1 0,0-1-1,-1 1 1,1 0 0,0-1 0,0 1 0,0 0 0,0-1 0,0 1-1,0-1 1,1 1 0,-1 0 0,0-1 0,0 1 0,0-1 0,0 1 0,1 0-1,-1-1 1,0 1 0,1-1 0,-1 1 0,0-1 0,1 1 0,-1-1 0,1 1-1,-1-1 1,1 0 0,-1 1 0,1-1 0,-1 0 0,1 1 0,-1-1-1,1 0 1,-1 1 0,1-1 0,0 0 0,0 0 0,34 9-201,-22-7 27,1 2-20,-1 0-1,1 0 1,-1 1 0,0 1-1,-1 0 1,1 1 0,-1 0-1,0 1 1,-1 0 0,12 11-1,-22-17 252,1 0-1,0 1 0,0-1 1,-1 0-1,1 1 0,-1-1 1,0 1-1,0-1 0,0 1 1,0 0-1,0 0 0,-1-1 1,1 1-1,-1 0 0,1 0 1,-1-1-1,0 1 0,0 0 1,-1 0-1,1 0 0,0 0 0,-1-1 1,0 1-1,0 0 0,0-1 1,0 1-1,0 0 0,0-1 1,-1 0-1,1 1 0,-1-1 1,1 0-1,-4 3 0,-1 3 266,-2 0 1,1-1-1,-1 0 0,0 0 0,0-1 0,-1 0 1,-18 9-1,20-12-253,0 0 1,0 0-1,-1 0 1,1-1-1,-1 0 1,0 0-1,0-1 1,0 0-1,0 0 1,0-1-1,0 0 1,-15-2-1,18 1-119,0-1-1,0 1 1,0-1-1,1 0 1,-1 0-1,1-1 1,-1 0-1,1 1 1,0-1-1,0-1 1,0 1-1,0-1 1,1 1-1,-1-1 1,1 0-1,0 0 1,0 0-1,0-1 1,1 1-1,0-1 1,-3-5-1,-9-36-356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430"/>
    </inkml:context>
    <inkml:brush xml:id="br0">
      <inkml:brushProperty name="width" value="0.05" units="cm"/>
      <inkml:brushProperty name="height" value="0.05" units="cm"/>
    </inkml:brush>
  </inkml:definitions>
  <inkml:trace contextRef="#ctx0" brushRef="#br0">1 48 19220,'4'14'1969,"12"-4"-1169,2-1-312,13-2 1088,4-4-392,8-3-551,4-2-305,2-6-833,-1-4 770,-5-8-305,1-3-88,-6-3-81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7.873"/>
    </inkml:context>
    <inkml:brush xml:id="br0">
      <inkml:brushProperty name="width" value="0.05" units="cm"/>
      <inkml:brushProperty name="height" value="0.05" units="cm"/>
    </inkml:brush>
  </inkml:definitions>
  <inkml:trace contextRef="#ctx0" brushRef="#br0">218 0 16708,'7'9'2008,"-2"14"-1192,-5 3-368,1 10 1521,6 3-825,2 7-584,0 2-248,5-1-472,-5-2-256,-3-7-576,-1-4 168,-10-10 536,-10-4-193,-8-8-127</inkml:trace>
  <inkml:trace contextRef="#ctx0" brushRef="#br0" timeOffset="1">0 511 17460,'26'0'2008,"13"-6"-1048,5-1-352,10-6 1001,-1 0-265,7-4-464,-3-2-328,-10 0-864,-7 2-384,-16-6 576,-8-2-184,-16-8-160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8.306"/>
    </inkml:context>
    <inkml:brush xml:id="br0">
      <inkml:brushProperty name="width" value="0.05" units="cm"/>
      <inkml:brushProperty name="height" value="0.05" units="cm"/>
    </inkml:brush>
  </inkml:definitions>
  <inkml:trace contextRef="#ctx0" brushRef="#br0">1 33 17796,'9'4'2264,"11"4"-1384,13 0-271,6-4 1295,14 1-648,7-4-240,4-4-639,-3-4-313,-2-7-64,-6 3 64,-10 0-152,-8-5-80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8.972"/>
    </inkml:context>
    <inkml:brush xml:id="br0">
      <inkml:brushProperty name="width" value="0.05" units="cm"/>
      <inkml:brushProperty name="height" value="0.05" units="cm"/>
    </inkml:brush>
  </inkml:definitions>
  <inkml:trace contextRef="#ctx0" brushRef="#br0">27 1 18700,'-7'22'704,"2"0"0,0 0-1,1 0 1,2 1 0,0 0 0,1-1 0,3 34 0,-2-55-686,0 0 1,0 0-1,0 0 1,0 0-1,1 0 1,-1 0-1,0 0 1,0 0 0,1 0-1,-1 0 1,0 0-1,1 0 1,-1 0-1,1 0 1,-1-1 0,1 1-1,0 0 1,-1 0-1,1-1 1,0 1-1,0 0 1,-1-1 0,1 1-1,0 0 1,0-1-1,1 1 1,0-1 10,-1 0 0,1 0 0,-1 0 0,1 0 0,-1-1 0,0 1 0,1 0 0,-1-1 0,1 1 0,-1-1 0,0 1 0,1-1 0,-1 0 0,0 0 0,3-1 0,5-7 126,1 1 0,-2-1 0,11-12 0,-17 18-129,15-18 178,28-32 162,-41 49-353,-1 1 1,1 0-1,0 0 1,0 0 0,0 0-1,0 1 1,1-1 0,-1 1-1,0 0 1,1 0-1,5-1 1,-8 3-13,-1 0 1,0 0-1,1 0 0,-1 1 1,1-1-1,-1 0 0,0 0 1,1 1-1,-1-1 0,0 1 1,1-1-1,-1 1 1,0 0-1,0-1 0,0 1 1,1 0-1,-1 0 0,0 0 1,0 0-1,0 0 0,0 0 1,-1 0-1,1 0 0,0 0 1,0 0-1,-1 1 0,1-1 1,0 0-1,-1 0 0,1 1 1,-1-1-1,0 0 0,1 1 1,-1 1-1,2 6 9,0 1 1,-1-1-1,1 16 0,-3-9 25,1-12-6,0-1 1,-1 1 0,1-1 0,1 1-1,-1 0 1,0-1 0,1 1 0,0-1-1,2 7 1,-3-10-20,0 0 1,0 1-1,1-1 0,-1 0 1,0 0-1,0 1 0,1-1 1,-1 0-1,0 0 0,1 0 1,-1 0-1,0 1 0,1-1 1,-1 0-1,0 0 0,1 0 1,-1 0-1,0 0 0,1 0 1,-1 0-1,1 0 0,-1 0 1,0 0-1,1 0 0,-1 0 1,0 0-1,1 0 0,-1 0 1,0 0-1,1 0 0,-1-1 1,0 1-1,1 0 0,-1 0 1,0 0-1,1 0 0,-1-1 1,0 1-1,0 0 0,1-1 1,12-11 173,-12 10-154,9-10 74,1 1 0,1 0 1,0 1-1,0 0 0,1 1 1,24-13-1,-32 19-101,1 0 0,-1 1 0,1 0 0,0 1 0,0-1 0,0 1 0,0 0 0,0 0 0,0 1 0,0-1 0,0 2 0,0-1 0,0 0 0,0 1 0,-1 0 0,1 1 0,0-1 0,0 1 0,-1 0 0,10 5 0,-6-1-6,-1 0-1,1 0 0,-1 0 1,13 15-1,3 2 6,-24-22-39,1 0 1,0-1-1,0 1 0,0-1 0,0 1 1,-1-1-1,1 0 0,0 1 1,0-1-1,0 0 0,0 0 0,0 1 1,0-1-1,0 0 0,0 0 0,0 0 1,0 0-1,0 0 0,0-1 1,0 1-1,0 0 0,0 0 0,0-1 1,0 1-1,0 0 0,0-1 0,0 1 1,-1-1-1,1 1 0,0-1 1,0 1-1,0-1 0,-1 0 0,1 1 1,0-1-1,0-1 0,5-4-447,-1-1-1,0 0 1,7-10-1,-5 6 492,10-13-638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6:59:59.424"/>
    </inkml:context>
    <inkml:brush xml:id="br0">
      <inkml:brushProperty name="width" value="0.05" units="cm"/>
      <inkml:brushProperty name="height" value="0.05" units="cm"/>
    </inkml:brush>
  </inkml:definitions>
  <inkml:trace contextRef="#ctx0" brushRef="#br0">14 1 16011,'-1'3'329,"0"0"0,1 0 0,-1 0-1,1 1 1,-1-1 0,1 0-1,0 0 1,0 1 0,1-1-1,0 4 1,0 11 806,-5 173 1914,2 76-716,2-263-2290,0 7 51,0-1 0,1 0 0,4 16 0,-5-26-101,1 0 0,-1 0 0,0 0 1,1 0-1,-1-1 0,0 1 0,1 0 0,-1 0 0,0 0 0,1-1 1,-1 1-1,0 0 0,1-1 0,-1 1 0,0 0 0,0 0 0,1-1 1,-1 1-1,0-1 0,0 1 0,0 0 0,0-1 0,1 1 0,-1 0 1,0-1-1,0 1 0,0-1 0,4-19-113,0 1 0,-2-1 1,1-24-1,2-16-41,3-9-28,4-1 0,28-97 0,-36 156 135,0 1 1,0 0-1,10-16 0,-12 24 32,-1-1-1,1 1 1,0 0 0,-1 0-1,1 0 1,0 0 0,1 0-1,-1 1 1,3-3-1,-4 4 8,0-1-1,0 1 0,0-1 0,0 1 1,1 0-1,-1-1 0,0 1 0,0 0 0,0 0 1,1 0-1,-1 0 0,0 0 0,0 0 1,0 0-1,0 0 0,1 1 0,-1-1 1,0 0-1,0 1 0,0-1 0,2 2 1,-1-1 18,0 0 0,-1 1 0,1-1 0,-1 1 0,0-1 0,1 1 0,-1 0 0,0-1 0,0 1 0,0 0 0,0 0 0,0 0 0,0 0 1,-1 0-1,1 0 0,0 0 0,-1 0 0,0 0 0,0 0 0,1 0 0,-1 0 0,0 0 0,0 0 0,-1 0 0,0 4 0,0 1 89,0 0-1,-1-1 0,0 1 0,0 0 0,0-1 0,-6 10 0,1-4 53,0-2 0,0 1 0,-1-1 0,-1 0 0,-9 8 0,15-15-212,0 0 0,0 0 0,0-1-1,0 1 1,-1-1 0,1 0-1,-1 0 1,1 0 0,-1-1 0,0 1-1,0-1 1,1 0 0,-1 0 0,0 0-1,0-1 1,0 1 0,0-1-1,0 0 1,0 0 0,-5-1 0,7 1 33,0-1 0,0 0 0,0 0 1,1 0-1,-1 0 0,0 0 0,1 0 1,-1 0-1,1-1 0,-1 1 0,1 0 1,-1-1-1,1 1 0,0-1 1,0 0-1,0 1 0,0-1 0,0 0 1,0 0-1,-1-3 0,-4-23-445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036"/>
    </inkml:context>
    <inkml:brush xml:id="br0">
      <inkml:brushProperty name="width" value="0.05" units="cm"/>
      <inkml:brushProperty name="height" value="0.05" units="cm"/>
    </inkml:brush>
  </inkml:definitions>
  <inkml:trace contextRef="#ctx0" brushRef="#br0">113 191 15627,'-22'3'2984,"-29"8"1840,49-10-4689,-1 0 1,0 0 0,1 0 0,-1 0 0,1 0 0,-1 1 0,1-1 0,0 1 0,0-1 0,-1 1 0,1 0 0,0 0 0,1 0 0,-4 5-1,4-7-132,1 0-1,0 0 1,0 1-1,0-1 1,0 0-1,-1 0 1,1 1-1,0-1 0,0 0 1,0 0-1,0 1 1,0-1-1,0 0 1,0 0-1,-1 1 0,1-1 1,0 0-1,0 1 1,0-1-1,0 0 1,0 0-1,0 1 1,0-1-1,0 0 0,1 0 1,-1 1-1,0-1 1,0 0-1,0 1 1,0-1-1,0 0 1,0 0-1,1 0 0,-1 1 1,0-1-1,11 0 52,12-9 43,-9 2-30,0 1 0,0 1 0,1 0 1,0 0-1,0 2 0,18-3 0,-28 5-47,-1 1-1,1 0 1,0 0 0,-1 0-1,1 1 1,0-1 0,-1 1-1,1 0 1,-1 0 0,0 1-1,1 0 1,-1-1 0,0 1-1,0 1 1,0-1 0,0 0-1,0 1 1,0 0 0,-1 0-1,1 0 1,-1 1 0,0-1-1,0 1 1,4 6 0,-3-9 550,-1-7-173,3-19 19,2-31-102,-8 43-421,1 0 0,-2 0 0,0 0 0,0 0 0,-5-19 0,7 33-33,1 1 0,-1-1 0,1 0 0,0 0 0,-1 0 1,1 0-1,0 0 0,0 0 0,0 0 0,0 0 0,0-1 0,0 1 1,0-1-1,0 0 0,0 0 0,0 1 0,0-1 0,0 0 1,0-1-1,3 1 0,3-1-479,0-1 0,0 1 0,15-6-1,-9 1 200,1 0 0,-1-1 0,14-9 0,11-12-571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490"/>
    </inkml:context>
    <inkml:brush xml:id="br0">
      <inkml:brushProperty name="width" value="0.05" units="cm"/>
      <inkml:brushProperty name="height" value="0.05" units="cm"/>
    </inkml:brush>
  </inkml:definitions>
  <inkml:trace contextRef="#ctx0" brushRef="#br0">161 0 16868,'-11'27'913,"0"1"0,2 0 0,-10 54 1,16-61-574,1-1 0,1 1 0,0-1 0,2 1 1,1-1-1,5 29 0,26 120 436,-47-205-1485,4 13 549,-6-16 494,-2 1 0,-1 0 0,-44-62 0,57 85 754,6 15-1067,0 0-1,0 0 1,0-1 0,0 1-1,1 0 1,-1 0 0,0-1-1,0 1 1,0 0 0,0 0-1,1 0 1,-1-1 0,0 1 0,0 0-1,0 0 1,1 0 0,-1-1-1,0 1 1,0 0 0,1 0-1,-1 0 1,0 0 0,0 0-1,1 0 1,-1 0 0,0 0-1,1 0 1,-1-1 0,1 1-1,29 5 219,-17-3-425,129 6-2762,-97-6 2283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29.040"/>
    </inkml:context>
    <inkml:brush xml:id="br0">
      <inkml:brushProperty name="width" value="0.05" units="cm"/>
      <inkml:brushProperty name="height" value="0.05" units="cm"/>
    </inkml:brush>
  </inkml:definitions>
  <inkml:trace contextRef="#ctx0" brushRef="#br0">1 282 14931,'7'1'428,"0"0"-1,0 0 1,0 0-1,0-1 1,0 0-1,0 0 1,0-1-1,0 0 1,0 0-1,0-1 1,0 0-1,0 0 1,0 0-1,8-6 1,3 0 398,-1-2 1,0-1 0,30-24 0,-36 25-448,0 0 1,0-1-1,-1 0 1,14-22-1,-21 29-297,0 0-1,0-1 1,-1 1-1,1-1 1,-1 1-1,0-1 1,-1 0-1,1 0 1,-1 0-1,0 0 1,0 0-1,-1 0 1,1-1-1,-1 1 1,0 0-1,-2-10 1,1 13-67,1 0-1,-1 0 1,1 1 0,-1-1 0,0 0-1,0 0 1,0 1 0,0-1 0,0 0-1,-1 1 1,1-1 0,0 1 0,-1 0-1,1-1 1,-1 1 0,1 0 0,-1 0-1,0 0 1,0 0 0,1 0 0,-1 0-1,0 0 1,0 1 0,0-1 0,0 1-1,0-1 1,0 1 0,0 0 0,0 0-1,1 0 1,-1 0 0,0 0 0,0 0-1,0 1 1,0-1 0,0 0-1,-4 2 1,-2 1-7,-1 0 0,1 0 0,0 1-1,0 0 1,0 0 0,-14 11 0,6-3-11,1 1 0,1 1 0,1 1 0,-1 0 0,-17 28 0,24-34 3,1 2 0,0-1 0,1 1 0,1 0 1,-1 0-1,2 0 0,-1 0 0,1 1 0,1-1 1,-1 23-1,2-31-1,1 0 0,1 0 0,-1-1 0,0 1 0,1 0 0,-1-1 0,1 1 0,0-1 0,0 1 0,0-1 0,0 1 0,0-1 0,1 0 0,-1 1 0,1-1 0,-1 0 0,1 0 0,0 0 1,4 3-1,-2-2 5,0-1 0,0 1 1,0-1-1,1-1 0,-1 1 1,1 0-1,-1-1 0,1 0 1,-1 0-1,8 0 1,7 0-198,0-1 0,-1-1 0,1-1 0,32-6 0,84-24-1653,-110 24 1340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0.883"/>
    </inkml:context>
    <inkml:brush xml:id="br0">
      <inkml:brushProperty name="width" value="0.05" units="cm"/>
      <inkml:brushProperty name="height" value="0.05" units="cm"/>
    </inkml:brush>
  </inkml:definitions>
  <inkml:trace contextRef="#ctx0" brushRef="#br0">312 1 18892,'-19'5'3282,"13"-2"-2925,1 0 0,-1 0-1,1 1 1,0 0 0,0 0 0,0 0-1,1 0 1,-1 1 0,1 0 0,0 0-1,-5 8 1,9-12-362,0-1 1,0 0-1,-1 1 1,1-1-1,0 1 1,0-1-1,0 1 0,0-1 1,0 1-1,0-1 1,0 1-1,1-1 1,-1 1-1,0-1 1,0 1-1,0-1 0,0 0 1,0 1-1,1-1 1,-1 1-1,0-1 1,0 0-1,1 1 0,-1-1 1,0 1-1,1-1 1,-1 0-1,0 1 1,1-1-1,-1 0 1,1 0-1,-1 1 0,0-1 1,1 0-1,-1 0 1,1 0-1,-1 0 1,1 1-1,-1-1 0,1 0 1,-1 0-1,1 0 1,-1 0-1,1 0 1,27 2-511,-23-2 428,0 1 5,1-1 0,-1 1 0,1 0 1,-1 0-1,0 1 0,0 0 0,1 0 0,-1 0 0,0 0 0,0 1 0,8 6 0,-11-8 74,0 1-1,-1-1 1,1 1-1,-1-1 1,0 1-1,0 0 1,1-1-1,-1 1 1,0 0-1,-1 0 1,1 0-1,0 0 1,0 0-1,-1 0 1,1 0-1,-1 0 1,0 0-1,1 0 1,-1 0-1,0 0 1,0 0-1,0 0 1,-1 1-1,1-1 1,-1 0-1,1 0 1,-1 0-1,1 0 1,-1 0-1,0 0 1,0-1-1,0 1 1,0 0-1,-2 2 1,-6 8 109,0 0 1,0-1-1,-1-1 0,-1 1 1,0-2-1,0 1 1,-1-1-1,0-1 0,-1 0 1,0-1-1,0-1 1,-25 10-1,25-12-559,0 0-1,0-1 1,0 0 0,-24 1-1,27-4 240,-1 0-1,1-1 0,-1 0 0,-12-4 0,-4-2-550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034"/>
    </inkml:context>
    <inkml:brush xml:id="br0">
      <inkml:brushProperty name="width" value="0.05" units="cm"/>
      <inkml:brushProperty name="height" value="0.05" units="cm"/>
    </inkml:brush>
  </inkml:definitions>
  <inkml:trace contextRef="#ctx0" brushRef="#br0">299 38 15267,'0'-1'134,"0"-1"0,-1 1 0,1-1 0,-1 0 1,0 1-1,1-1 0,-1 1 0,0 0 0,0-1 0,0 1 0,0 0 0,0-1 0,0 1 0,0 0 0,0 0 0,-1 0 0,1 0 0,0 0 0,-1 0 0,1 0 0,0 0 0,-1 1 0,1-1 0,-1 1 0,0-1 1,1 1-1,-1-1 0,-2 1 0,-6-2 438,0 0 1,0 1-1,-13-1 1,18 2-449,-1 0 0,0 1 0,1-1 0,-1 1 0,1 0 0,-1 1 0,1-1 1,-1 1-1,1 0 0,0 0 0,0 1 0,-8 5 0,7-3-45,-1 0-1,1 0 0,0 1 1,1 0-1,-1 0 1,1 1-1,-8 12 1,2 3 9,1 0-1,1 0 1,1 0 0,0 1 0,-3 24 0,4-13 48,1 1-1,1-1 1,1 43-1,4-63-95,0-1-1,1 1 1,1-1-1,0 1 1,1-1-1,0 0 1,1 0-1,0 0 1,1 0-1,1-1 1,8 15-1,-9-21-37,0 0-1,1 1 0,0-2 0,0 1 0,0-1 0,0 0 1,1 0-1,0-1 0,0 1 0,1-2 0,-1 1 1,1-1-1,0 0 0,-1-1 0,1 0 0,0 0 0,1 0 1,-1-1-1,12 0 0,-8-1 13,0 0 1,0 0-1,0-2 1,0 1-1,0-1 0,-1-1 1,1 0-1,0-1 1,-1 0-1,0-1 0,0 0 1,16-11-1,-23 13 25,0 1 0,-1-1 0,1 0 1,-1-1-1,0 1 0,0-1 0,0 1 0,0-1 0,-1 0 0,4-6 0,-5 8-13,-1 1-1,1-1 1,-1 0-1,1 0 1,-1 0-1,0 0 1,1 1-1,-1-1 0,0 0 1,0 0-1,0 0 1,-1 0-1,1 0 1,0 0-1,-1 1 1,1-1-1,-1 0 0,0 0 1,1 1-1,-1-1 1,0 0-1,0 1 1,0-1-1,0 1 1,-1-1-1,1 1 1,-3-3-1,0 1 16,0-1 0,-1 1 0,0 0 0,0 0 0,0 0 0,0 0 0,-1 1 0,1 0 0,-1 0 0,1 1 0,-1-1 0,0 1 0,1 1 0,-1-1 0,0 1 0,-10 0 0,7 1 12,-1 0 0,1 1 0,-1 0 1,1 0-1,0 1 0,0 0 0,0 0 0,0 1 0,-11 7 0,19-10-56,0-1-1,0 1 0,0-1 1,1 1-1,-1-1 0,0 1 0,0 0 1,0 0-1,1-1 0,-1 1 1,1 0-1,-1 0 0,0-1 1,1 1-1,-1 0 0,1 0 0,0 0 1,-1 0-1,1 0 0,0 0 1,-1 0-1,1 0 0,0 1 1,0-1-1,1-1 0,-1 1 1,1-1-1,-1 1 0,0-1 0,1 1 1,-1-1-1,1 1 0,-1-1 1,1 0-1,-1 1 0,1-1 1,0 0-1,-1 1 0,1-1 1,-1 0-1,1 0 0,0 0 1,-1 1-1,1-1 0,0 0 1,-1 0-1,1 0 0,0 0 0,-1 0 1,1 0-1,0 0 0,-1 0 1,1-1-1,0 1 0,-1 0 1,1 0-1,-1 0 0,1-1 1,1 0-1,10-2-38,0-2-1,0 0 1,0 0 0,0-1 0,-1 0-1,0-1 1,0-1 0,10-8 0,76-79-469,-47 44 55,-48 49 408,1 0-1,-1-1 1,1 1 0,0 0-1,-1 0 1,1 0 0,0 1-1,0-1 1,6-1 0,-9 3 34,1 0 1,0 0-1,0 0 0,0 0 1,0 0-1,0 0 1,0 0-1,0 0 1,0 1-1,0-1 1,0 0-1,0 1 1,-1-1-1,1 0 0,0 1 1,0-1-1,0 1 1,-1 0-1,1-1 1,0 1-1,-1-1 1,1 1-1,0 0 1,-1 0-1,1-1 0,-1 1 1,1 0-1,-1 0 1,0 0-1,1 0 1,-1-1-1,0 1 1,1 0-1,-1 0 1,0 2-1,5 13-25,-2 0 0,0 0-1,0 1 1,-1 20 0,-3 69 290,-1-4-70,4-92-533,3-11-91,7-16 69,-11 16 387,19-35-257,2-13-99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477"/>
    </inkml:context>
    <inkml:brush xml:id="br0">
      <inkml:brushProperty name="width" value="0.05" units="cm"/>
      <inkml:brushProperty name="height" value="0.05" units="cm"/>
    </inkml:brush>
  </inkml:definitions>
  <inkml:trace contextRef="#ctx0" brushRef="#br0">44 1 19452,'0'3'1929,"0"9"-1145,0 6-272,-5 14 1040,0 10-312,-2 13-479,-1 6-201,2 5-176,1 0-112,-1-7-408,5-3-224,2-17-584,5-10-393,-1-15 1025,0-9-272,-4-8-232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4.880"/>
    </inkml:context>
    <inkml:brush xml:id="br0">
      <inkml:brushProperty name="width" value="0.05" units="cm"/>
      <inkml:brushProperty name="height" value="0.05" units="cm"/>
    </inkml:brush>
  </inkml:definitions>
  <inkml:trace contextRef="#ctx0" brushRef="#br0">17 130 15043,'-3'-9'637,"0"2"-202,1 1 1,-1-1 0,2 0-1,-1 0 1,-1-10-1,3 15-293,0 0 0,0 1 0,1-1 0,-1 0 0,0 0 0,0 1 0,1-1 0,-1 0 0,1 1 0,0-1 0,0 0 0,-1 1 0,1-1 0,0 1 0,0-1 0,0 1 0,0 0 0,1-1 0,-1 1 0,0 0 0,1 0 0,-1 0 0,0 0 0,1 0 0,-1 0 0,1 0 0,2-1 0,13-3 315,1-1 1,-1 2-1,2 1 0,-1 0 1,0 1-1,25 1 0,-25 0-304,132-2 362,-128 4-449,-1 1 0,1 1 0,-1 0 0,40 13 0,-56-14-37,0 0 0,0 1-1,0-1 1,0 1 0,0 0 0,-1 0-1,1 0 1,-1 1 0,0-1-1,7 9 1,-9-9 0,0 0-1,0 0 1,0 0 0,0 1-1,-1-1 1,1 1 0,-1-1-1,0 1 1,0 0 0,0-1-1,-1 1 1,1 0 0,-1 0-1,0-1 1,0 1 0,-1 6-1,-1-1 51,0 0 1,-1 0-1,0 0 0,0 0 0,-1-1 0,0 0 1,-1 0-1,0 0 0,0 0 0,-1-1 1,1 1-1,-14 11 0,8-9 32,-1 0 0,0 0-1,0-1 1,0-1 0,-1 0 0,-1-1 0,-16 7 0,22-12-71,0 1 1,0-1 0,-1-1 0,1 1 0,0-1-1,0-1 1,-1 0 0,1 0 0,0 0 0,-15-3 0,20 2-114,1 1 0,-1-1 0,1 0 0,-1 0 0,1 0 0,-1 0 0,1 0 0,-1 0 0,1-1 1,0 1-1,0-1 0,-1 0 0,1 1 0,1-1 0,-1 0 0,0 0 0,0 0 0,1-1 0,-1 1 0,1 0 1,0 0-1,-1-1 0,1 1 0,0-1 0,0 1 0,1-1 0,-1 0 0,1 1 0,-1-1 0,1 0 1,0 1-1,0-1 0,0 0 0,0 0 0,0 1 0,2-4 0,-1 0-119,0 1-1,1-1 1,0 1-1,0 0 1,1 0-1,0 0 1,-1 1 0,2-1-1,-1 0 1,0 1-1,1 0 1,0 0-1,0 0 1,0 0 0,0 1-1,5-4 1,27-13-927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054"/>
    </inkml:context>
    <inkml:brush xml:id="br0">
      <inkml:brushProperty name="width" value="0.05" units="cm"/>
      <inkml:brushProperty name="height" value="0.05" units="cm"/>
    </inkml:brush>
  </inkml:definitions>
  <inkml:trace contextRef="#ctx0" brushRef="#br0">292 185 11034,'0'-10'792,"0"0"-1,1 0 0,0-1 1,0 1-1,4-13 0,10-24 5209,-11 43-2576,-3 14-2126,-1 14-703,-5 28-59,-28 430 1723,34-461-2104,-1-12-798,-8-23-665,-90-157-8089,8 15 5344,14-6 4867,74 157-516,0 0 0,1-1-1,-1 1 1,1-1 0,0 1 0,0-1 0,1 0 0,0-9-1,0 12-101,1 0-1,-1 0 0,1 0 0,0 1 0,0-1 0,0 0 0,0 0 1,1 1-1,-1-1 0,1 1 0,0-1 0,0 1 0,0 0 0,0-1 0,0 1 1,0 0-1,0 1 0,4-4 0,4-1 179,0 1-1,0 0 1,1 0 0,0 1-1,-1 0 1,1 1 0,1 0 0,17-2-1,5 2 316,53 0 0,-62 4-480,0 0-1,0 1 1,0 2-1,-1 1 1,1 0-1,35 14 1,-52-16-179,0 1 1,0-1-1,0 1 1,-1 1-1,1 0 1,-1 0-1,0 0 1,-1 1-1,1-1 1,-1 2-1,0-1 1,-1 1-1,0 0 1,0 0 0,0 0-1,-1 1 1,0-1-1,0 1 1,-1 0-1,0 1 1,0-1-1,1 10 1,-1 4 2,-1 0 0,-2-1-1,0 1 1,-1 0 0,-1 0 0,-1-1 0,-1 1 0,-1-1 0,-1 0-1,0 0 1,-2-1 0,-10 21 0,11-27 7,0 0 0,-1-1 0,-1 0 0,0 0 1,0-1-1,-1 0 0,-1 0 0,0-1 0,-1-1 0,0 0 0,0-1 1,-1 0-1,0-1 0,-1 0 0,0-1 0,0 0 0,-23 6 0,28-11-37,0 0 0,0-1-1,0 0 1,0-1 0,-1 0-1,1 0 1,0-1 0,0 0-1,0-1 1,0 0 0,0 0-1,0-1 1,1 0 0,-1 0-1,1-1 1,0-1 0,0 1-1,0-1 1,1 0 0,-1-1-1,1 0 1,1 0 0,-1 0-1,1-1 1,0 0 0,0-1-1,1 1 1,0-1 0,1 0-1,-1 0 1,-3-11 0,3-3-548,5 22 501,0-1 0,0 1 0,0-1 0,1 1 0,-1 0 0,0-1 0,0 1-1,0 0 1,1-1 0,-1 1 0,0 0 0,0-1 0,1 1 0,-1 0 0,0-1-1,1 1 1,-1 0 0,0 0 0,1-1 0,-1 1 0,0 0 0,1 0 0,-1 0-1,1 0 1,-1 0 0,0-1 0,1 1 0,-1 0 0,1 0 0,-1 0 0,0 0 0,1 0-1,-1 0 1,1 0 0,-1 0 0,0 0 0,1 1 0,-1-1 0,1 0 0,-1 0-1,0 0 1,1 0 0,-1 1 0,1-1 0,-1 0 0,25 8-2469,-14-4 1873,1 0 1,-1-1 0,14 2-1,4-3-442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472"/>
    </inkml:context>
    <inkml:brush xml:id="br0">
      <inkml:brushProperty name="width" value="0.05" units="cm"/>
      <inkml:brushProperty name="height" value="0.05" units="cm"/>
    </inkml:brush>
  </inkml:definitions>
  <inkml:trace contextRef="#ctx0" brushRef="#br0">93 23 19556,'5'-10'926,"3"-2"1829,-5 14-1395,-2 11-350,-26 270 2008,8-145-2550,1 43-1908,15-188 983,0 0 0,0 0 0,-1 0 0,0 0 0,-4-9 0,0-5 49,-7-27-325,-6-9 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6.920"/>
    </inkml:context>
    <inkml:brush xml:id="br0">
      <inkml:brushProperty name="width" value="0.05" units="cm"/>
      <inkml:brushProperty name="height" value="0.05" units="cm"/>
    </inkml:brush>
  </inkml:definitions>
  <inkml:trace contextRef="#ctx0" brushRef="#br0">2 101 15955,'-1'-3'149,"1"0"0,-1 0 0,1 0 0,0 0-1,0 0 1,1 0 0,-1 1 0,1-1 0,-1 0-1,1 0 1,0 0 0,0 1 0,0-1 0,0 0-1,1 1 1,-1-1 0,1 1 0,-1-1 0,1 1-1,0 0 1,0 0 0,0 0 0,0 0 0,0 0-1,1 0 1,-1 0 0,0 1 0,1-1 0,-1 1-1,1 0 1,0 0 0,4-2 0,12-3 560,0 1 1,1 1-1,-1 1 0,33-2 1,80 6 779,-105 0-1215,22 1 305,70 13 0,-94-10-416,1 1 1,-1 1 0,-1 1 0,36 17 0,-55-22-129,1 0 0,-1 0 1,0 1-1,0-1 0,0 1 0,0 1 1,-1-1-1,1 0 0,-1 1 1,0 0-1,5 9 0,-7-10-9,-1-1 0,1 1 0,-1-1 0,0 1 0,0-1 0,0 1 0,0 0 0,-1-1 0,0 1 0,1 0 0,-1-1 0,-1 1 0,1 0 0,0 0 0,-1-1 0,0 1 0,0 0 0,0-1 0,0 1 0,-4 5 0,-1 1 45,0 0 1,0-1-1,-1 0 0,-1 0 0,1 0 0,-2-1 1,1 0-1,-1-1 0,0 0 0,0 0 0,-1-1 1,-16 8-1,10-7-28,0 0 0,-1-1 0,1-1 1,-1 0-1,0-1 0,0-1 0,-29 1 0,38-3-155,0-1 0,0-1-1,0 1 1,1-1 0,-1-1 0,0 1-1,-13-6 1,17 6-43,1-1-1,0 0 0,-1 0 1,1 0-1,0 0 1,0 0-1,0-1 0,0 0 1,1 1-1,-1-1 1,1 0-1,0 0 1,0 0-1,0 0 0,0-1 1,0 1-1,0-1 1,-1-4-1,-2-13-516,2 3-222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7.388"/>
    </inkml:context>
    <inkml:brush xml:id="br0">
      <inkml:brushProperty name="width" value="0.05" units="cm"/>
      <inkml:brushProperty name="height" value="0.05" units="cm"/>
    </inkml:brush>
  </inkml:definitions>
  <inkml:trace contextRef="#ctx0" brushRef="#br0">17 1 16748,'-2'0'236,"1"1"1,0 0 0,0-1-1,0 1 1,0 0 0,0 0 0,0 0-1,0 0 1,0 0 0,0 0-1,1 0 1,-1 0 0,0 0 0,1 0-1,-1 0 1,0 1 0,0 1 0,1-2-109,1 0 1,-1 0 0,0-1-1,0 1 1,0 0 0,1 0 0,-1 0-1,0-1 1,1 1 0,-1 0 0,1-1-1,-1 1 1,1 0 0,-1-1 0,1 1-1,0 0 1,-1-1 0,1 1 0,-1-1-1,1 1 1,0-1 0,0 0 0,-1 1-1,1-1 1,0 0 0,0 1-1,-1-1 1,1 0 0,1 0 0,11 4 328,-1-1 0,0-1 1,1 0-1,-1-1 0,1 0 0,16-1 1,79-11 306,-69 6-482,25-4-73,-16 2-862,57-1 0,-94 10-1584,-20 3 1460,-20 3 55,1-3-142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7.777"/>
    </inkml:context>
    <inkml:brush xml:id="br0">
      <inkml:brushProperty name="width" value="0.05" units="cm"/>
      <inkml:brushProperty name="height" value="0.05" units="cm"/>
    </inkml:brush>
  </inkml:definitions>
  <inkml:trace contextRef="#ctx0" brushRef="#br0">0 63 15531,'11'19'2457,"9"-7"-1265,15-9-392,5-3 2249,12-5-1617,3-1-248,1-3-455,0-2-289,-7-2-1288,-10-1 920,-14-6-224,-7 2-161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09.488"/>
    </inkml:context>
    <inkml:brush xml:id="br0">
      <inkml:brushProperty name="width" value="0.05" units="cm"/>
      <inkml:brushProperty name="height" value="0.05" units="cm"/>
    </inkml:brush>
  </inkml:definitions>
  <inkml:trace contextRef="#ctx0" brushRef="#br0">0 16 18268,'1'0'93,"-1"0"-1,0 0 1,1 0 0,-1 1 0,1-1-1,-1 0 1,0 0 0,1 1-1,-1-1 1,0 0 0,1 1 0,-1-1-1,0 0 1,1 1 0,-1-1 0,0 1-1,0-1 1,1 0 0,-1 1-1,0-1 1,0 1 0,0-1 0,0 1-1,0-1 1,0 0 0,0 1 0,0-1-1,0 1 1,2 18 372,-1-14 91,13 165 1025,-8 0 0,-19 217 1,7-311-1436,9-218-154,6 0 0,41-212 0,-46 333 9,-2 3-2,2 1 0,0-1 0,1 1 0,0 0 0,2 1 0,0-1 0,13-21-1,-18 35 0,1 0 0,-1 1 0,1-1 0,0 0 0,0 1 0,0-1 0,1 1 0,-1 0-1,0 0 1,1 0 0,-1 1 0,1-1 0,0 1 0,0 0 0,-1 0 0,1 0 0,0 1-1,0-1 1,0 1 0,0 0 0,0 0 0,0 0 0,0 1 0,-1-1 0,6 2 0,8 2-14,0 0 0,0 1 0,-1 1 1,20 10-1,-26-11 8,0 0 1,0 0-1,-1 1 1,0 0-1,-1 0 1,14 13-1,-19-15 18,0-1-1,0 1 1,0-1 0,-1 1-1,1 0 1,-1 0-1,0 1 1,0-1-1,-1 0 1,1 0 0,-1 1-1,0-1 1,0 1-1,0 0 1,-1-1 0,0 1-1,1-1 1,-2 7-1,-1-2 34,0 1-1,0-1 0,-1 0 0,0 0 1,0 0-1,-1 0 0,0-1 0,-1 0 1,0 1-1,0-2 0,-1 1 0,0-1 1,0 1-1,-9 6 0,12-11-39,-1 1 0,1-1 0,-1-1 0,0 1 0,0 0-1,0-1 1,0 0 0,0 0 0,0 0 0,-1 0 0,1-1 0,-1 0 0,1 0-1,-1 0 1,1 0 0,-1-1 0,0 0 0,1 0 0,-1 0 0,1 0 0,-1-1-1,0 0 1,1 1 0,-1-2 0,1 1 0,0-1 0,-1 1 0,1-1-1,0 0 1,-7-5 0,8 5-139,-1-1-1,1 0 0,0 0 1,0 0-1,0-1 0,0 1 1,1 0-1,-1-1 0,1 0 1,0 0-1,0 0 1,-2-5-1,3 7 67,0 0 1,1 0-1,-1 0 1,1-1-1,0 1 1,0 0-1,0 0 1,0 0-1,0 0 1,0 0-1,1 0 1,-1 0-1,0 0 0,1 0 1,0 0-1,-1 0 1,1 0-1,0 0 1,0 0-1,0 1 1,0-1-1,1 0 1,-1 1-1,0-1 1,1 0-1,-1 1 1,1 0-1,2-2 0,25-14-679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0.563"/>
    </inkml:context>
    <inkml:brush xml:id="br0">
      <inkml:brushProperty name="width" value="0.05" units="cm"/>
      <inkml:brushProperty name="height" value="0.05" units="cm"/>
    </inkml:brush>
  </inkml:definitions>
  <inkml:trace contextRef="#ctx0" brushRef="#br0">100 34 14195,'-2'-12'1281,"-1"-7"-143,1 16 149,1 10 1098,0 39-1582,2 0 1,2-1 0,14 68 0,-9-62-573,19 102 40,-21-127-203,2-1-1,0 1 1,20 40-1,-26-63-58,0 1-1,0-1 0,0 0 1,0 0-1,1 0 0,-1 0 1,1 0-1,-1 0 0,1-1 1,4 4-1,-7-6-12,1 0 0,-1 0 0,0 0 0,1 0 1,-1 0-1,0 0 0,0 0 0,1 1 0,-1-1 0,0 0 0,1 0 0,-1 0 0,0 0 0,1 0 0,-1 0 0,0-1 0,1 1 0,-1 0 0,0 0 1,1 0-1,-1 0 0,0 0 0,1 0 0,-1 0 0,0-1 0,0 1 0,1 0 0,-1 0 0,0 0 0,0-1 0,1 1 0,-1 0 0,0 0 0,0-1 0,0 1 1,1 0-1,-1-1 0,0 1 0,0 0 0,0 0 0,0-1 0,0 1 0,0 0 0,0-1 0,0 1 0,0 0 0,0-1 0,0 1 0,0 0 0,0-1 1,0 1-1,0 0 0,0-1 0,0 1 0,0 0 0,0-1 0,0 1 0,0 0 0,-1-1 0,-3-20-419,-3 3-85,0 2-1,-2-1 1,0 1 0,-12-16-1,-49-58-1750,43 56 1534,7 8 292,11 13 560,-1 0-1,-1 1 1,-19-19-1,27 31 878,6 5-334,6 8 210,0-7-652,-1 1 0,1-1 0,1-1-1,-1 1 1,1-2 0,0 1 0,0-1 0,0-1 0,0 0 0,18 3-1,-22-5-241,-1 0 0,0 0-1,1-1 1,-1 0-1,0 0 1,1 0-1,-1-1 1,0 0 0,0 0-1,1 0 1,-1 0-1,0-1 1,0 0 0,0 0-1,0 0 1,-1-1-1,1 1 1,-1-1 0,1 0-1,-1-1 1,0 1-1,0-1 1,4-5 0,8-20-181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4.259"/>
    </inkml:context>
    <inkml:brush xml:id="br0">
      <inkml:brushProperty name="width" value="0.05" units="cm"/>
      <inkml:brushProperty name="height" value="0.05" units="cm"/>
    </inkml:brush>
  </inkml:definitions>
  <inkml:trace contextRef="#ctx0" brushRef="#br0">27 1 13667,'0'65'5461,"0"31"-1012,5 128-455,-5-223-3981,0 7 96,1 0 0,-1-1 0,-1 1 0,1 0 0,-1 0 0,-4 14 0,5-22-104,0 0 0,0 1 0,0-1 0,0 0 0,0 0 0,0 0 0,0 1 0,0-1 0,0 0 0,0 0 0,0 0 0,-1 0 0,1 1 0,0-1 0,0 0 0,0 0 0,0 0 0,0 0 0,0 0 0,-1 0 0,1 1 0,0-1 0,0 0 0,0 0 0,0 0 0,0 0 0,-1 0 0,1 0-1,0 0 1,0 0 0,0 0 0,-1 0 0,1 0 0,0 0 0,0 0 0,0 0 0,0 0 0,-1 0 0,1 0 0,0 0 0,0 0 0,-6-7 126,-2-13 46,5-6-125,0 0 1,2 0-1,1-1 1,1 1-1,1 0 1,2 0-1,0 0 1,2 0-1,14-39 1,-17 57-55,0 1-1,0-1 1,1 1 0,0 0 0,1 0-1,-1 1 1,1-1 0,1 1 0,-1 0 0,8-6-1,-11 10-3,0 0 0,0 1 0,1-1 0,-1 1 0,1-1 0,-1 1 0,1 0-1,-1 0 1,1 0 0,-1 0 0,1 1 0,0-1 0,-1 1 0,1 0 0,0-1 0,0 1 0,-1 1-1,1-1 1,0 0 0,0 0 0,-1 1 0,1 0 0,0-1 0,-1 1 0,1 0 0,-1 0 0,1 1-1,-1-1 1,0 0 0,1 1 0,-1 0 0,0-1 0,3 4 0,-2-3 2,-1 1-1,1 0 1,0 0 0,-1 0-1,0 0 1,0 0 0,0 1-1,0-1 1,0 0 0,-1 1 0,1 0-1,-1-1 1,0 1 0,0 0-1,0 0 1,-1-1 0,1 1-1,-1 0 1,0 0 0,0 0-1,0 0 1,-1-1 0,1 1 0,-1 0-1,0 0 1,0 0 0,-1-1-1,1 1 1,-1-1 0,1 1-1,-1-1 1,0 0 0,-3 4 0,2-2 5,-1 0 0,0-1 0,1 1 1,-2-1-1,1 0 0,0 0 1,-1 0-1,0-1 0,0 0 1,0 0-1,0 0 0,0 0 1,0-1-1,-1 0 0,0 0 1,1 0-1,-1-1 0,0 0 1,0 0-1,1 0 0,-10-1 1,13 0-19,0 0 1,0 0 0,0-1 0,1 1 0,-1-1 0,0 1 0,0-1-1,1 1 1,-1-1 0,0 0 0,0 0 0,1 0 0,-1 0 0,-1-2-1,2 2-94,0 1 1,1-1-1,-1 0 0,1 0 0,-1 0 0,1 0 0,-1 0 0,1 0 0,0 0 0,-1 0 0,1 0 0,0 0 0,0 0 0,-1 0 0,1 0 0,0 0 0,0 0 1,0 0-1,1-1 0,-1-1-194,1 0 1,0 0-1,0 0 1,1 0-1,-1 1 1,0-1 0,1 0-1,0 1 1,0-1-1,-1 1 1,1 0-1,1 0 1,-1 0 0,0 0-1,0 0 1,4-2-1,11-6-768,2-2-165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4.692"/>
    </inkml:context>
    <inkml:brush xml:id="br0">
      <inkml:brushProperty name="width" value="0.05" units="cm"/>
      <inkml:brushProperty name="height" value="0.05" units="cm"/>
    </inkml:brush>
  </inkml:definitions>
  <inkml:trace contextRef="#ctx0" brushRef="#br0">171 0 17196,'-6'1'1011,"0"-1"0,0 1 0,0 1 0,0-1 0,0 1 0,1 0 0,-1 0 0,-10 6 1,8-3-617,-1 0 0,0 1 0,1 0 0,0 0 0,-11 13 0,14-14-384,1-1 0,0 1 0,0 0 0,0 1 0,1-1 0,-1 1 0,1-1 0,0 1 0,1 0 1,0 0-1,0 0 0,0 0 0,0 1 0,1-1 0,0 0 0,1 1 0,-1-1 0,1 1 0,1-1 1,-1 0-1,1 1 0,2 8 0,-1-11-15,0 1 1,0-1 0,1 0-1,0 1 1,0-1 0,0-1-1,0 1 1,1 0-1,-1-1 1,1 1 0,0-1-1,0 0 1,0-1-1,0 1 1,1-1 0,-1 0-1,1 0 1,-1 0 0,1 0-1,0-1 1,0 0-1,-1 0 1,8 1 0,-2-1-207,-1 0 0,1 0-1,0-1 1,0 0 0,-1-1 0,1 0 0,0 0 0,-1-1 0,1-1 0,-1 1 0,11-6 0,2-3-219,-3-4-144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5.140"/>
    </inkml:context>
    <inkml:brush xml:id="br0">
      <inkml:brushProperty name="width" value="0.05" units="cm"/>
      <inkml:brushProperty name="height" value="0.05" units="cm"/>
    </inkml:brush>
  </inkml:definitions>
  <inkml:trace contextRef="#ctx0" brushRef="#br0">0 42 23645,'2'4'2249,"1"-4"-1481,1-3-360,1 0 1168,-2-3-480,0 1-816,0-1-360,-3 0-1088,-1 1 1200,-2-1-256,-1 3-152,3 0-192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6.121"/>
    </inkml:context>
    <inkml:brush xml:id="br0">
      <inkml:brushProperty name="width" value="0.05" units="cm"/>
      <inkml:brushProperty name="height" value="0.05" units="cm"/>
    </inkml:brush>
  </inkml:definitions>
  <inkml:trace contextRef="#ctx0" brushRef="#br0">208 92 12667,'75'-62'5155,"-44"33"975,-45 46-2696,-10 19-2438,0 1-623,-10 12-181,-174 255-1176,204-303-1156,1-8 913,1-10-260,10-43-708,-3 21 949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6.510"/>
    </inkml:context>
    <inkml:brush xml:id="br0">
      <inkml:brushProperty name="width" value="0.05" units="cm"/>
      <inkml:brushProperty name="height" value="0.05" units="cm"/>
    </inkml:brush>
  </inkml:definitions>
  <inkml:trace contextRef="#ctx0" brushRef="#br0">1 10 16876,'1'-9'3222,"5"15"-1141,12 26 22,-9-16-1264,6 8-170,2-1 0,0 0 0,32 30 0,68 53-25,-75-69-814,-36-32-73,-1-1 102,0 0 0,0 1 0,0-1 1,-1 1-1,0 0 0,0 1 0,4 6 1,-4-2-220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9.118"/>
    </inkml:context>
    <inkml:brush xml:id="br0">
      <inkml:brushProperty name="width" value="0.05" units="cm"/>
      <inkml:brushProperty name="height" value="0.05" units="cm"/>
    </inkml:brush>
  </inkml:definitions>
  <inkml:trace contextRef="#ctx0" brushRef="#br0">27 53 16948,'1'34'2237,"-7"62"1,1-19-1086,4-5-520,0-13 177,-11 89-1,12-148-794,0 0 0,0 0 0,0 0 0,0 0 0,0 0 1,0 0-1,0 0 0,0 0 0,0 0 0,0 0 0,-1 0 0,1 0 0,0 0 0,0 0 1,0 0-1,0 0 0,0 0 0,0 0 0,0 0 0,0 0 0,0 0 0,0 0 0,0 0 0,0 0 1,0 0-1,0 0 0,0 1 0,0-1 0,0 0 0,0 0 0,0 0 0,0 0 0,-1-10 150,0-14-64,8-40-36,2 1-1,4 0 0,2 1 0,38-103 1,-49 156-59,-1 1 0,2-1 0,-1 1 0,1 0 0,0 0 0,12-14 0,-16 21-6,1-1 1,-1 1 0,1 0 0,-1-1-1,1 1 1,0 0 0,0 0-1,-1 0 1,1 0 0,0 0 0,0 0-1,0 1 1,0-1 0,0 0 0,0 1-1,0 0 1,0 0 0,0-1 0,0 1-1,0 0 1,0 0 0,0 1 0,0-1-1,0 0 1,0 1 0,0-1 0,0 1-1,0 0 1,0 0 0,0 0 0,0 0-1,0 0 1,-1 0 0,1 0 0,0 0-1,-1 1 1,3 2 0,1 0 1,-1 0 1,0 0 0,0 0-1,0 1 1,-1-1 0,0 1-1,0 0 1,0 0-1,0 0 1,-1 1 0,0-1-1,0 0 1,2 8-1,-3-8 34,-1-1-1,0 1 1,0 0-1,0 0 1,0 0-1,-1-1 1,0 1-1,0 0 0,0 0 1,0-1-1,-1 1 1,0-1-1,0 1 1,0-1-1,0 0 1,-5 6-1,1-2 63,-1 0-1,0 0 1,0-1-1,-1 0 1,0 0 0,0-1-1,-17 10 1,21-14-80,-1 1 0,0-1 0,0 0-1,0-1 1,0 1 0,0-1 0,-9 1 0,12-1-46,-1-1 0,1 0 0,-1 0 0,0-1-1,1 1 1,-1-1 0,1 1 0,-1-1 0,1 0 0,0 0 0,-1 0 0,1 0 0,0 0 0,-1 0 0,1-1-1,-2-1 1,2 1-102,0 1 0,1-1 0,-1 0-1,1 1 1,0-1 0,0 0-1,-1 0 1,1 0 0,0 0 0,1 0-1,-1 0 1,0 0 0,0 0-1,1-1 1,0 1 0,-1 0 0,1 0-1,0 0 1,0-1 0,0 1-1,0 0 1,1-4 0,0 1-38,0 1 1,1 0 0,-1-1-1,1 1 1,0 0 0,0 0-1,0 0 1,1 0-1,-1 0 1,4-3 0,16-15-752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19.546"/>
    </inkml:context>
    <inkml:brush xml:id="br0">
      <inkml:brushProperty name="width" value="0.05" units="cm"/>
      <inkml:brushProperty name="height" value="0.05" units="cm"/>
    </inkml:brush>
  </inkml:definitions>
  <inkml:trace contextRef="#ctx0" brushRef="#br0">154 0 18100,'-2'2'534,"0"0"-1,0 1 1,0-2 0,0 1 0,0 0 0,0 0 0,-1-1-1,1 1 1,-3 1 0,-6 4 421,0 2-655,-1 1-1,1 0 0,1 1 1,0 0-1,-14 21 0,18-23-216,1 0-1,0 0 1,1 0-1,0 1 1,0-1-1,1 1 0,0 0 1,1 0-1,-2 13 1,4-21-56,0 1 1,0-1-1,0 1 0,0 0 1,0-1-1,0 1 1,1 0-1,-1-1 1,1 1-1,0-1 0,0 1 1,0-1-1,0 1 1,0-1-1,0 0 0,1 1 1,-1-1-1,1 0 1,0 0-1,2 2 1,-1-1-52,1-1 0,-1 0 1,1 0-1,-1 0 1,1 0-1,0 0 1,0-1-1,0 0 0,0 0 1,0 0-1,0 0 1,5 0-1,-1-1-221,0 0 0,1 0 0,-1 0 1,0-1-1,0 0 0,0-1 0,0 0 0,0 0 0,0-1 0,-1 0 0,1 0 0,-1 0 0,8-6 0,5-8-371,-3-5-169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0.350"/>
    </inkml:context>
    <inkml:brush xml:id="br0">
      <inkml:brushProperty name="width" value="0.05" units="cm"/>
      <inkml:brushProperty name="height" value="0.05" units="cm"/>
    </inkml:brush>
  </inkml:definitions>
  <inkml:trace contextRef="#ctx0" brushRef="#br0">187 5 14995,'0'-1'138,"1"1"-1,-1 0 1,0-1-1,0 1 1,0 0-1,0 0 1,1-1 0,-1 1-1,0 0 1,0 0-1,1 0 1,-1-1-1,0 1 1,0 0-1,1 0 1,-1 0 0,0 0-1,1 0 1,-1-1-1,0 1 1,1 0-1,-1 0 1,0 0-1,1 0 1,-1 0-1,0 0 1,0 0 0,1 0-1,-1 0 1,0 0-1,1 0 1,-1 0-1,0 0 1,1 1-1,-1-1 1,0 0 0,1 0-1,3 15 2968,-7 27-847,2-37-2106,-6 62 278,4 0 0,7 117 0,2-156-400,-3-20-404,-2-19-1156,-2-5 635,-1 0-1,-1-1 1,0 1-1,-1 0 1,-1 1-1,0-1 0,-1 1 1,-1 0-1,0 0 1,-1 1-1,-1 0 1,0 0-1,-1 1 1,0 0-1,-1 1 0,0 0 1,-1 1-1,-16-12 1,25 21 869,0 0 100,0-1 0,-1 1 0,1 0 0,-1-1 0,0 2 0,0-1 0,0 0 0,0 1 0,0 0 0,-7 1 3147,16 6-1762,4 2 136,11 3-92,0-1 1,1-2-1,-1 0 0,2-1 0,-1 0 0,40 5 0,-34-9-765,-23-3-993,0 1 0,0-1-1,0 0 1,0-1 0,0 1-1,0-1 1,-1 1-1,1-1 1,0-1 0,0 1-1,-1 0 1,1-1 0,0 0-1,3-2 1,0-2-585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2.603"/>
    </inkml:context>
    <inkml:brush xml:id="br0">
      <inkml:brushProperty name="width" value="0.05" units="cm"/>
      <inkml:brushProperty name="height" value="0.05" units="cm"/>
    </inkml:brush>
  </inkml:definitions>
  <inkml:trace contextRef="#ctx0" brushRef="#br0">48 10 14907,'-1'188'8251,"-3"2"-6041,-30 184-958,32-369-970,-1-8-167,0-11-12,2-26 40,2 0-1,6-47 0,20-80-2,-22 139-122,-4 23-16,33-166 42,-26 138-37,3 0 1,0 0-1,16-30 1,-25 59-9,0 1 1,0-1 0,0 1 0,0 0 0,1 0 0,-1 0-1,1 0 1,0 0 0,-1 0 0,1 1 0,1-1-1,-1 1 1,0 0 0,1 0 0,3-2 0,-5 4-3,0-1 1,0 1-1,1-1 1,-1 1-1,0 0 1,0 0-1,1 0 1,-1 0 0,0 0-1,1 0 1,-1 1-1,0-1 1,0 1-1,0 0 1,1-1-1,-1 1 1,0 0-1,0 0 1,0 1-1,0-1 1,0 0 0,-1 1-1,1-1 1,0 1-1,0-1 1,1 3-1,2 1 4,0 1 0,-1-1 0,1 1-1,-1 0 1,0 0 0,-1 1 0,0-1 0,0 1-1,0 0 1,-1 0 0,0 0 0,0 0-1,1 12 1,-2-14 17,-1 0 1,-1 0-1,1 0 0,-1 0 1,0 0-1,0 0 0,0 0 0,-1 0 1,1 0-1,-1-1 0,0 1 1,-1-1-1,1 1 0,-1-1 0,0 0 1,0 0-1,0 0 0,-1-1 0,1 1 1,-8 5-1,4-3 33,-1-1 1,0 0-1,-1 0 0,-15 6 0,21-9-89,-1-1 1,0 0-1,0 1 0,0-1 0,0-1 0,0 1 0,0-1 0,0 1 0,-1-1 0,1 0 0,0-1 0,0 1 0,-5-2 0,8 2-33,1 0 0,-1 0 0,1 0-1,-1 0 1,1 0 0,-1 0 0,1 0-1,-1-1 1,1 1 0,-1 0 0,1 0 0,-1 0-1,1-1 1,0 1 0,-1 0 0,1-1-1,0 1 1,-1 0 0,1-1 0,0 1 0,-1 0-1,1-1 1,0 1 0,-1-1 0,1 1-1,0 0 1,0-1 0,0 1 0,-1-1-1,1 1 1,0-1 0,0 1 0,0-1 0,0 1-1,0-1 1,0 1 0,0-1 0,0 1-1,0-1 1,0 1 0,0 0 0,0-1 0,0 1-1,1-1 1,-1 1 0,0-1 0,0 1-1,0-1 1,1 1 0,-1 0 0,0-1 0,1 1-1,-1-1 1,0 1 0,1 0 0,-1-1-1,1 1 1,1-2-199,0 0-1,0 0 1,1 0-1,-1 1 1,0-1-1,1 1 1,-1 0-1,4-2 1,12-2-1024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3.201"/>
    </inkml:context>
    <inkml:brush xml:id="br0">
      <inkml:brushProperty name="width" value="0.05" units="cm"/>
      <inkml:brushProperty name="height" value="0.05" units="cm"/>
    </inkml:brush>
  </inkml:definitions>
  <inkml:trace contextRef="#ctx0" brushRef="#br0">210 58 18580,'0'-2'162,"0"1"0,1-1 1,-1 1-1,0-1 0,0 0 0,1 1 1,-1-1-1,-1 0 0,1 1 0,0-1 1,0 0-1,-1 1 0,1-1 0,-1 1 1,1-1-1,-1 1 0,1-1 0,-1 1 0,0-1 1,0 1-1,0-1 0,0 1 0,0 0 1,0 0-1,0-1 0,-1 1 0,1 0 1,0 0-1,0 0 0,-1 0 0,1 1 1,-1-1-1,1 0 0,-4-1 0,1 1 89,-1-1 0,0 0 0,1 1 0,-1 0 0,0 0 0,0 1 0,1-1 0,-1 1 0,0 0 0,0 0 0,-6 2 0,5-1-213,0 1 1,0 0-1,0 1 1,1-1-1,-1 1 1,1 0-1,0 1 1,0-1-1,0 1 1,0 0-1,0 0 1,1 0-1,0 1 1,0 0-1,0 0 0,-4 7 1,4-4-5,-1-1-1,1 2 1,1-1 0,-1 0-1,2 1 1,-1 0-1,1-1 1,0 1 0,1 0-1,-1 15 1,2-22-35,0 1 1,0-1-1,1 0 0,-1 1 1,0-1-1,1 1 0,-1-1 1,1 0-1,0 1 0,0-1 0,0 0 1,0 0-1,0 1 0,0-1 1,1 0-1,1 2 0,-2-3 1,0-1-1,1 1 0,-1 0 0,1 0 0,-1 0 1,0-1-1,1 1 0,-1-1 0,1 1 0,-1-1 1,1 0-1,-1 0 0,1 1 0,-1-1 0,1 0 1,0 0-1,-1-1 0,1 1 0,-1 0 0,1 0 1,-1-1-1,1 1 0,-1-1 0,1 1 0,-1-1 1,3-1-1,3-2-5,0 0 1,0 0 0,0-1 0,0 0-1,-1 0 1,0-1 0,8-8-1,34-50-25,-24 31-9,-24 32 37,0 1 0,1-1 0,-1 1 0,1-1 0,-1 0 0,0 1 0,1-1 0,-1 1-1,1-1 1,-1 1 0,1 0 0,-1-1 0,1 1 0,0 0 0,-1-1 0,1 1 0,-1 0-1,1-1 1,0 1 0,-1 0 0,2 0 0,-2 0 1,1 0 0,-1 1-1,0-1 1,1 0 0,-1 1-1,0-1 1,1 0 0,-1 1 0,0-1-1,0 0 1,1 1 0,-1-1 0,0 1-1,0-1 1,0 1 0,0-1 0,1 0-1,-1 1 1,0-1 0,0 1-1,0-1 1,0 2 0,-1 37-60,0-30 54,-7 112 103,-27 130 0,31-229-56,3-11-6,-1 1 1,-1-1-1,1 1 0,-2-1 1,1 0-1,-10 16 0,13-25-20,0-1 0,-1 0-1,1 0 1,-1 0-1,0 0 1,1 0 0,-1-1-1,0 1 1,0 0-1,1 0 1,-1 0-1,0-1 1,0 1 0,0 0-1,0-1 1,0 1-1,0 0 1,0-1 0,0 0-1,0 1 1,0-1-1,-1 0 1,1 1 0,0-1-1,0 0 1,0 0-1,0 0 1,0 0-1,-1 0 1,1 0 0,0 0-1,0 0 1,0-1-1,0 1 1,0 0 0,0-1-1,0 1 1,0-1-1,0 1 1,0-1 0,0 1-1,0-1 1,0 0-1,0 0 1,0 1 0,-1-2-1,-2-3 54,1 1 1,-1-1-1,1 1 0,0-1 0,0 0 1,1 0-1,-5-11 0,3 2-96,0 1 1,1-1-1,1 0 0,0 0 1,1 0-1,0 0 0,2 0 1,-1 0-1,1 0 0,1 0 1,1 0-1,7-25 0,-1 15-956,1 1 0,0 1 0,2 0-1,1 0 1,0 1 0,25-29-1,-14 22-284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3.876"/>
    </inkml:context>
    <inkml:brush xml:id="br0">
      <inkml:brushProperty name="width" value="0.05" units="cm"/>
      <inkml:brushProperty name="height" value="0.05" units="cm"/>
    </inkml:brush>
  </inkml:definitions>
  <inkml:trace contextRef="#ctx0" brushRef="#br0">1 297 17388,'0'4'141,"0"1"1,0-1-1,1 1 1,0 0-1,0-1 1,0 0 0,1 1-1,-1-1 1,1 0-1,0 1 1,0-1-1,0 0 1,1-1-1,0 1 1,0 0-1,0-1 1,4 5 0,-4-6-45,1 1 0,0-1 0,-1 0 0,1 0 0,0-1 0,0 1 0,0-1 0,0 0 0,0 0 0,0 0 0,0 0 0,1-1 0,-1 0 0,0 0 0,0 0 0,0 0 1,1-1-1,-1 1 0,7-3 0,4-2 113,0 0 1,0-1-1,-1 0 1,1-2-1,-2 1 1,1-2-1,-1 0 1,0 0-1,21-22 1,-21 18-58,0 0 0,-1-1-1,-1 0 1,0-1 0,-1-1 0,-1 1 0,-1-1 0,10-24-1,-15 32-83,-1 0-1,0-1 0,0 1 0,-1 0 0,0-1 1,0 0-1,-1-11 0,0 17-52,0 0 0,0 1 0,-1-1 0,1 1 1,-1-1-1,0 0 0,0 1 0,0-1 0,0 1 0,0 0 0,0-1 1,0 1-1,-1 0 0,0 0 0,1 0 0,-1 0 0,0 0 1,0 0-1,0 0 0,0 1 0,0-1 0,0 1 0,0-1 0,-1 1 1,1 0-1,0 0 0,-4-1 0,2 1-6,0 0 0,-1 1 0,1 0 0,0 0 0,0 0 0,-1 0 0,1 1 0,0-1 0,-1 1 0,1 0 0,0 0 0,0 1 0,0-1 0,0 1 0,0 0 0,0 0 0,1 1 0,-1-1 0,-4 5 0,-4 2-6,1 1 0,0 1-1,1 0 1,-13 17 0,10-10-12,2-1-1,0 1 1,1 1 0,1 0 0,1 0 0,0 1 0,1 0 0,2 0 0,0 1 0,1 0 0,1-1 0,1 1-1,0 28 1,2-45-7,1 1-1,-1-1 1,1 0-1,0 1 0,0-1 1,1 0-1,-1 1 1,1-1-1,0 0 1,4 6-1,-5-8-11,1 0 0,0 0 0,0 0 0,0 0 0,0 0 0,0-1 0,0 1 0,0-1 0,1 1 0,-1-1 0,0 0 0,1 0 0,-1 0 0,1 0 0,0-1 0,-1 1 0,1 0 0,-1-1 0,6 0 1,2 0-135,-1-1 1,1-1 0,-1 1 0,0-2 0,1 1 0,-1-1-1,0 0 1,-1-1 0,1 0 0,-1-1 0,10-6 0,15-12-260,39-34 0,-7-1-163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3.632"/>
    </inkml:context>
    <inkml:brush xml:id="br0">
      <inkml:brushProperty name="width" value="0.05" units="cm"/>
      <inkml:brushProperty name="height" value="0.05" units="cm"/>
    </inkml:brush>
  </inkml:definitions>
  <inkml:trace contextRef="#ctx0" brushRef="#br0">149 20 16508,'17'-15'2736,"-13"10"-748,-11 13 526,-83 90 1654,79-85-3919,0 2-1,2-1 1,-1 2-1,2-1 1,-10 25-1,17-38-220,0 0 1,0 0-1,1 1 0,-1-1 1,1 0-1,-1 1 0,1-1 1,0 1-1,0-1 1,0 0-1,0 1 0,0-1 1,0 1-1,1-1 0,-1 0 1,1 1-1,0-1 0,0 0 1,-1 1-1,1-1 0,2 3 1,-1-3-29,0 0 1,0-1 0,0 1-1,0-1 1,1 1-1,-1-1 1,0 0 0,0 0-1,1 0 1,-1 0 0,1 0-1,-1 0 1,1-1-1,-1 1 1,1-1 0,0 0-1,-1 1 1,1-1-1,4-1 1,0 0-153,0 0-1,1 0 1,-1-1-1,0 0 1,0-1-1,0 0 1,0 0-1,0 0 1,0-1 0,-1 1-1,0-2 1,0 1-1,0-1 1,0 0-1,8-10 1,7-9-316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4.234"/>
    </inkml:context>
    <inkml:brush xml:id="br0">
      <inkml:brushProperty name="width" value="0.05" units="cm"/>
      <inkml:brushProperty name="height" value="0.05" units="cm"/>
    </inkml:brush>
  </inkml:definitions>
  <inkml:trace contextRef="#ctx0" brushRef="#br0">298 36 16396,'18'-35'4200,"-20"45"569,-2 9-3944,-20 33-410,-2-1 1,-2-1-1,-3-1 1,-42 51-1,68-93-428,-5 7-185,-1 0-1,-1 0 1,0-1-1,-21 17 1,32-29 61,-1 0-1,0 0 1,1 0 0,-1 0 0,0 0-1,1 0 1,-1 0 0,0-1 0,0 1-1,0-1 1,-2 1 0,3-1 53,0 0 0,0 0-1,1 0 1,-1-1 0,0 1 0,0 0 0,1 0 0,-1-1 0,0 1 0,0 0 0,1-1 0,-1 1-1,0-1 1,1 1 0,-1-1 0,1 1 0,-1-1 0,1 1 0,-1-1 0,1 0 0,-1 1 0,1-1-1,-1 0 1,1 1 0,0-1 0,-1 0 0,1 0 0,0 1 0,0-1 0,-1 0 0,1-1 0,-1-6-244,0-1 0,0 0 1,1 0-1,0-10 0,0 9-2,2-34-917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4.634"/>
    </inkml:context>
    <inkml:brush xml:id="br0">
      <inkml:brushProperty name="width" value="0.05" units="cm"/>
      <inkml:brushProperty name="height" value="0.05" units="cm"/>
    </inkml:brush>
  </inkml:definitions>
  <inkml:trace contextRef="#ctx0" brushRef="#br0">1 51 12091,'0'-4'355,"0"0"0,1 0 1,0 0-1,0 1 0,0-1 1,0 0-1,1 1 0,-1-1 1,3-3-1,-3 6-226,0 0 0,0 0 0,-1 0 0,1 1 1,0-1-1,0 1 0,0-1 0,0 1 0,0-1 0,0 1 0,0-1 1,0 1-1,0 0 0,0-1 0,0 1 0,0 0 0,0 0 0,0 0 1,0 0-1,0 0 0,0 0 0,0 0 0,0 0 0,0 0 0,0 0 1,0 1-1,0-1 0,0 0 0,0 1 0,0-1 0,0 1 0,0-1 1,0 1-1,0 0 0,0-1 0,0 1 0,-1 0 0,2 1 0,13 10 744,-1 2-1,-1 0 0,0 0 1,-1 2-1,18 27 0,-6-8-243,-1-2-214,-1-2-200,0-1 0,51 50 0,-71-77-393,0-1 0,0 0 0,1 1 0,-1-1 1,1 0-1,0-1 0,0 1 0,0 0 0,0-1 0,0 1 0,0-1 0,0 0 0,0 0 0,0 0 0,1 0 0,-1-1 0,0 0 0,0 1 0,1-1 0,5-1 0,1-3-571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5.117"/>
    </inkml:context>
    <inkml:brush xml:id="br0">
      <inkml:brushProperty name="width" value="0.05" units="cm"/>
      <inkml:brushProperty name="height" value="0.05" units="cm"/>
    </inkml:brush>
  </inkml:definitions>
  <inkml:trace contextRef="#ctx0" brushRef="#br0">184 57 15331,'1'-2'376,"1"0"0,-1 0 0,1-1 0,-1 1 0,0 0 0,0-1 0,0 1 0,0-1-1,0 1 1,0-1 0,-1 1 0,1-6 0,-1 7-242,0 0 0,-1 0 0,1 0 0,0 0-1,-1 0 1,1 0 0,-1 0 0,1 0 0,-1 1 0,1-1 0,-1 0 0,0 0-1,1 0 1,-1 0 0,0 1 0,0-1 0,0 0 0,1 1 0,-1-1-1,0 1 1,0-1 0,0 1 0,0-1 0,0 1 0,0 0 0,0-1 0,0 1-1,0 0 1,0 0 0,0 0 0,0 0 0,0 0 0,0 0 0,-1 0-1,0 0 1,-2 0-25,-1 1-1,1-1 1,-1 1-1,1 0 1,0 0-1,-1 1 0,1-1 1,0 1-1,0 0 1,0 0-1,0 0 1,1 0-1,-1 1 1,0 0-1,1-1 0,0 1 1,-1 1-1,1-1 1,1 0-1,-1 1 1,0-1-1,-2 6 1,1-3-105,1 0 0,0 0 0,0 0 0,0 1 0,1 0 1,0-1-1,0 1 0,1 0 0,-1 0 0,2 0 0,-1 0 1,1 0-1,1 11 0,-1-16-5,0-1 0,0 0 0,0 1 1,0-1-1,0 1 0,1-1 0,-1 1 0,1-1 0,-1 0 1,1 1-1,0-1 0,-1 0 0,1 0 0,0 1 1,0-1-1,0 0 0,0 0 0,0 0 0,0 0 0,0 0 1,0 0-1,0 0 0,1-1 0,-1 1 0,3 1 0,-1-2-7,1 1-1,0-1 1,-1 0 0,1 0-1,-1 0 1,1-1-1,0 1 1,4-2-1,19-2-88,-25 4 91,0 1-1,-1-1 1,1 0 0,-1 1-1,1-1 1,-1 1 0,0 0-1,1-1 1,-1 1-1,0 0 1,1 0 0,-1 0-1,0 0 1,0 0 0,0 0-1,1 0 1,-1 0-1,-1 1 1,1-1 0,0 0-1,0 1 1,0-1 0,-1 0-1,1 1 1,-1-1-1,1 1 1,0 1 0,1 6-15,1 1 1,-1-1 0,0 11-1,-1-18 18,1 24 60,0 0 0,-2 0-1,-1 0 1,-1-1 0,-1 1-1,-1 0 1,-1-1-1,-2 0 1,0 0 0,-17 36-1,22-56 28,0-1 0,-1 0-1,0 1 1,0-1 0,0-1 0,0 1-1,0 0 1,-6 4 0,7-7-59,1-1 0,0 1 0,0 0 0,0-1 0,0 1 1,0-1-1,-1 1 0,1-1 0,0 0 0,0 1 0,-1-1 0,1 0 0,0 0 1,-1 0-1,1 0 0,0 0 0,0 0 0,-1-1 0,1 1 0,0 0 0,-1 0 1,1-1-1,0 1 0,0-1 0,0 1 0,0-1 0,-1 0 0,1 0 0,0 1 1,0-1-1,0 0 0,0 0 0,1 0 0,-1 0 0,0 0 0,0 0 0,-1-2 1,-5-7 33,1 0 1,0-1-1,0 1 1,1-1 0,1-1-1,0 1 1,-5-22-1,5 16-321,1-1 0,1 0-1,1 0 1,1-30 0,1 41-120,0 0 0,0 0 0,1 1 0,0-1 0,0 0 0,1 1 0,0-1 0,6-9 0,2-2-901,23-25 0,-11 16 215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5.551"/>
    </inkml:context>
    <inkml:brush xml:id="br0">
      <inkml:brushProperty name="width" value="0.05" units="cm"/>
      <inkml:brushProperty name="height" value="0.05" units="cm"/>
    </inkml:brush>
  </inkml:definitions>
  <inkml:trace contextRef="#ctx0" brushRef="#br0">181 16 16003,'19'-15'7164,"-29"20"-5288,-8 7-1456,0 1 1,2 0 0,-1 1 0,2 1-1,0 1 1,1 0 0,-16 23 0,23-29-321,0 1 1,1-1 0,0 1 0,1 0-1,-6 18 1,10-26-69,0 1 0,0-1 0,1 1 0,-1-1 0,1 1 0,0-1 0,0 1-1,0-1 1,1 1 0,0 4 0,0-6-14,0 0 0,-1 0 0,1 0 0,0 0 0,0 0-1,1-1 1,-1 1 0,0 0 0,0-1 0,1 1 0,-1 0 0,1-1-1,0 0 1,-1 1 0,1-1 0,0 0 0,0 0 0,2 1 0,7 2-132,-1-1 0,0 0 0,1-1 0,-1-1 0,1 1 0,-1-2 0,1 1 1,0-1-1,0-1 0,-1 0 0,1-1 0,-1 0 0,1 0 0,-1-1 0,0 0 0,0-1 1,0 0-1,0-1 0,16-11 0,-1-7-338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6.905"/>
    </inkml:context>
    <inkml:brush xml:id="br0">
      <inkml:brushProperty name="width" value="0.05" units="cm"/>
      <inkml:brushProperty name="height" value="0.05" units="cm"/>
    </inkml:brush>
  </inkml:definitions>
  <inkml:trace contextRef="#ctx0" brushRef="#br0">30 1 19452,'-7'72'4191,"2"-25"-3094,3-3-922,2-1-1,6 47 1,-8-95-3461,-8-25 1948,1 11 334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7.352"/>
    </inkml:context>
    <inkml:brush xml:id="br0">
      <inkml:brushProperty name="width" value="0.05" units="cm"/>
      <inkml:brushProperty name="height" value="0.05" units="cm"/>
    </inkml:brush>
  </inkml:definitions>
  <inkml:trace contextRef="#ctx0" brushRef="#br0">5 3 10698,'-5'-3'3417,"8"6"-2449,5 5 2041,3-1-969,4 4-415,5 0-121,3-2-392,1 0-224,2-1-303,0-2-233,-3-3-696,-1-3-569,-4-5 793,-3-1-208,-4-3-128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7.755"/>
    </inkml:context>
    <inkml:brush xml:id="br0">
      <inkml:brushProperty name="width" value="0.05" units="cm"/>
      <inkml:brushProperty name="height" value="0.05" units="cm"/>
    </inkml:brush>
  </inkml:definitions>
  <inkml:trace contextRef="#ctx0" brushRef="#br0">1 1 15307,'8'42'3311,"5"60"0,-6-41-2195,8 78 497,-6 268 0,-11-383-1345,2-24-260,0 0-1,0 0 1,0 1 0,0-1-1,0 0 1,0 0 0,0 1-1,0-1 1,0 0 0,0 0-1,-1 1 1,1-1-1,0 0 1,0 0 0,0 0-1,0 1 1,-1-1 0,1 0-1,0 0 1,0 0 0,0 0-1,-1 1 1,1-1 0,0 0-1,0 0 1,-1 0 0,1 0-1,0 0 1,0 0 0,-1 0-1,1 0 1,0 0 0,0 0-1,-1 0 1,1 0-1,0 0 1,0 0 0,-1 0-1,1 0 1,0 0 0,0 0-1,-1 0 1,1 0 0,0 0-1,0 0 1,-1 0 0,1 0-1,0-1 1,0 1 0,0 0-1,-1 0 1,1 0 0,0 0-1,0-1 1,0 1 0,0 0-1,-1 0 1,1 0-1,0-1 1,0 1 0,-3-7 19,0 0 0,0 0 0,1 0-1,0-1 1,0 1 0,1 0 0,0-1 0,0-12 0,-2-1-13,-4-39-18,2 1 1,5-114-1,2 147-27,1 0-1,2 0 1,0 0-1,2 0 1,0 1-1,2 0 1,1 1-1,1 0 1,14-23-1,-22 42 20,0 0-1,0 1 1,0-1-1,1 1 1,0 0-1,0 0 1,0 1-1,0-1 1,1 1-1,-1 0 1,1 0-1,9-4 1,-11 6 10,0 0 1,-1 1 0,1-1 0,-1 1 0,1-1 0,0 1-1,0 0 1,-1 0 0,1 1 0,0-1 0,-1 1-1,1-1 1,-1 1 0,1 0 0,0 0 0,-1 0-1,0 0 1,1 0 0,-1 0 0,0 1 0,1-1 0,-1 1-1,0 0 1,0-1 0,0 1 0,0 0 0,2 4-1,0-1 20,0-1-1,-1 1 1,0 1 0,0-1-1,0 0 1,0 1-1,-1 0 1,0-1-1,0 1 1,0 0-1,-1 0 1,0 0-1,0 0 1,0 0-1,-1 0 1,0 7-1,-1-8 38,0 0-1,0 0 1,0 0-1,0-1 0,-1 1 1,0 0-1,0-1 0,0 1 1,0-1-1,-1 0 1,0 1-1,0-1 0,0 0 1,0-1-1,0 1 1,-1-1-1,0 1 0,0-1 1,-8 5-1,1-2 106,0 0 0,-1 0 0,1-1 0,-21 5 1,27-9-278,0 1 1,-1-1-1,1 0 1,-1-1-1,1 1 1,-1-1-1,0 0 1,1-1-1,-1 1 1,1-1-1,-1 0 1,-9-4 0,5-3-1266,10 8 1359,0-1-1,0 1 1,0 0 0,-1 0-1,1 0 1,0 0 0,0-1-1,0 1 1,0 0 0,0 0-1,0 0 1,0-1 0,-1 1-1,1 0 1,0 0-1,0-1 1,0 1 0,0 0-1,0 0 1,0-1 0,0 1-1,0 0 1,0 0 0,0 0-1,0-1 1,1 1-1,-1 0 1,0 0 0,0-1-1,0 1 1,0 0 0,0 0-1,0 0 1,0-1 0,1 1-1,-1 0 1,0 0 0,0 0-1,0 0 1,0-1-1,1 1 1,-1 0 0,0 0-1,0 0 1,0 0 0,1 0-1,7-2-824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8.500"/>
    </inkml:context>
    <inkml:brush xml:id="br0">
      <inkml:brushProperty name="width" value="0.05" units="cm"/>
      <inkml:brushProperty name="height" value="0.05" units="cm"/>
    </inkml:brush>
  </inkml:definitions>
  <inkml:trace contextRef="#ctx0" brushRef="#br0">41 1 11546,'5'1'10425,"-4"-1"-10262,0 18 2832,-5 25-2166,-5 19 414,-13 116 73,23-166-1760,2-11-1554,-3-3 1600,1 1 0,-1 0 0,1-1 0,-1 1 0,0-1 1,1 1-1,-1 0 0,0-1 0,0 1 0,0-1 0,0 1 0,0-1 0,-1-1 0,-9-28-2369,1 15 1209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8.932"/>
    </inkml:context>
    <inkml:brush xml:id="br0">
      <inkml:brushProperty name="width" value="0.05" units="cm"/>
      <inkml:brushProperty name="height" value="0.05" units="cm"/>
    </inkml:brush>
  </inkml:definitions>
  <inkml:trace contextRef="#ctx0" brushRef="#br0">2 40 11042,'-2'9'2009,"2"-3"-561,3-1-400,5 1 2065,3-1-977,4 1-391,3-3-137,5 1-384,2-1-191,1-3-369,-2 0-152,1-6-424,-2-1-272,-7-4-776,-2-1-489,-6-4 1161,-5 0-272,-6-3-192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4.305"/>
    </inkml:context>
    <inkml:brush xml:id="br0">
      <inkml:brushProperty name="width" value="0.05" units="cm"/>
      <inkml:brushProperty name="height" value="0.05" units="cm"/>
    </inkml:brush>
  </inkml:definitions>
  <inkml:trace contextRef="#ctx0" brushRef="#br0">434 1 17476,'-29'44'1888,"-8"11"-1152,-2 7-280,-1 2 849,0 0-249,8-7-408,4-8-312,8-19-688,5-11-384,3-16-472,0-8-1753,-1-18 2361,-2-9-488,-5-15-297</inkml:trace>
  <inkml:trace contextRef="#ctx0" brushRef="#br0" timeOffset="1">1 93 16371,'12'12'1705,"5"6"-977,6 4-232,11 4 728,4-2-151,6-1-313,1-1-408,1-7-896,0-1 632,-1-10-168,-3-4-152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29.333"/>
    </inkml:context>
    <inkml:brush xml:id="br0">
      <inkml:brushProperty name="width" value="0.05" units="cm"/>
      <inkml:brushProperty name="height" value="0.05" units="cm"/>
    </inkml:brush>
  </inkml:definitions>
  <inkml:trace contextRef="#ctx0" brushRef="#br0">1 6 17092,'4'3'2216,"7"2"-1288,3-2-264,2 2 1209,4-2-497,2-2-192,-1-1-407,-2 0-145,-4-4-352,-3-1-328,-3-1-1184,-3-2 1143,-2 5-183,-3 3-160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0.625"/>
    </inkml:context>
    <inkml:brush xml:id="br0">
      <inkml:brushProperty name="width" value="0.05" units="cm"/>
      <inkml:brushProperty name="height" value="0.05" units="cm"/>
    </inkml:brush>
  </inkml:definitions>
  <inkml:trace contextRef="#ctx0" brushRef="#br0">269 30 15195,'6'-5'994,"-4"2"-630,0 1 1,1 0-1,-1 0 0,1 0 0,-1 0 0,1 0 0,0 0 0,-1 1 1,1-1-1,0 1 0,0 0 0,5-2 0,-8 4-242,1-1 0,-1 0-1,1 1 1,-1-1 0,0 1-1,1-1 1,-1 1 0,1-1-1,-1 1 1,0-1 0,1 1-1,-1 0 1,0-1 0,0 1-1,0-1 1,1 1 0,-1 0-1,0-1 1,0 1 0,0 0-1,0-1 1,0 1 0,0 0 0,0-1-1,0 1 1,0-1 0,0 1-1,-1 0 1,1-1 0,0 1-1,0 0 1,0-1 0,-1 2-1,-7 23 925,-22 39-413,-4-1 1,-1-2 0,-4-1 0,-77 92-1,108-142-743,5-6-80,0 0-1,-1 0 0,1 0 0,-1 0 0,1-1 1,-1 0-1,0 1 0,-6 2 0,9-6 139,1 1-1,0-1 0,-1 0 1,1 0-1,0 0 0,0 0 1,-1 0-1,1 0 0,0 0 1,-1 0-1,1 0 1,0 0-1,-1 0 0,1-1 1,0 1-1,0 0 0,-1 0 1,1 0-1,0 0 0,-1 0 1,1 0-1,0-1 0,0 1 1,-1 0-1,1 0 1,0 0-1,0-1 0,0 1 1,-1 0-1,1 0 0,0-1 1,0 1-1,0 0 0,0-1 1,0 1-1,-1 0 1,1 0-1,0-1 0,0 1 1,0 0-1,0-1 0,0 1 1,0 0-1,0-1 0,0 1 1,0-1-1,0-17-1594,0 15 1357,6-94-5105,0-49 2265,-2 113 4189,-4 32-963,0 1 1,0-1-1,1 1 0,-1-1 0,0 1 0,0-1 1,0 1-1,1-1 0,-1 1 0,0-1 1,1 1-1,-1-1 0,0 1 0,1 0 1,-1-1-1,0 1 0,1 0 0,-1-1 0,1 1 1,-1 0-1,1 0 0,0-1 0,-1 1 24,1 0-1,0 1 0,0-1 0,-1 0 1,1 0-1,0 1 0,0-1 0,-1 0 1,1 1-1,0-1 0,-1 1 0,1-1 1,-1 1-1,1-1 0,-1 1 0,1-1 1,-1 1-1,1 0 0,-1-1 1,1 1-1,-1 0 0,21 28 2174,53 68 2133,-58-78-4291,1-1 0,34 29 0,-35-34-1227,-7-5 215,1 0 0,17 9 0,-10-9-38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1.030"/>
    </inkml:context>
    <inkml:brush xml:id="br0">
      <inkml:brushProperty name="width" value="0.05" units="cm"/>
      <inkml:brushProperty name="height" value="0.05" units="cm"/>
    </inkml:brush>
  </inkml:definitions>
  <inkml:trace contextRef="#ctx0" brushRef="#br0">1 0 18716,'0'1'218,"1"-1"-1,-1 0 1,1 0-1,-1 1 1,0-1-1,1 0 1,-1 1-1,0-1 1,0 0-1,1 1 1,-1-1-1,0 1 1,0-1-1,1 0 1,-1 1-1,0-1 1,0 1-1,0-1 1,0 1-1,0-1 1,1 1-1,-1-1 1,0 1 0,0-1-1,0 1 1,0-1-1,-1 0 1,1 2-1,2 18 791,-1 114 305,-1-72-3155,1-51 1318,-1-10 14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1.483"/>
    </inkml:context>
    <inkml:brush xml:id="br0">
      <inkml:brushProperty name="width" value="0.05" units="cm"/>
      <inkml:brushProperty name="height" value="0.05" units="cm"/>
    </inkml:brush>
  </inkml:definitions>
  <inkml:trace contextRef="#ctx0" brushRef="#br0">3 405 18164,'5'9'2304,"2"-3"-1375,6 0-313,4-1 1288,2-5-536,4 1-263,0-2-409,3-4-168,0-2-368,-1 0-248,-5-3-656,-3-3-489,-4 0 985,-2-6-248,-6-4-168</inkml:trace>
  <inkml:trace contextRef="#ctx0" brushRef="#br0" timeOffset="1">0 1 18708,'8'3'2232,"9"1"-1143,3 2-377,3 1 1264,3-1-383,0-2-497,1-1-264,-5-4-624,1-2-464,-7-6 280,-2 2-96,-5 3-88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3.416"/>
    </inkml:context>
    <inkml:brush xml:id="br0">
      <inkml:brushProperty name="width" value="0.05" units="cm"/>
      <inkml:brushProperty name="height" value="0.05" units="cm"/>
    </inkml:brush>
  </inkml:definitions>
  <inkml:trace contextRef="#ctx0" brushRef="#br0">1 0 16524,'1'23'7553,"5"53"-5559,45 258-1742,-54-344-1127,0-1 1,-7-17-1,7 22 597,-9-24-466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3.835"/>
    </inkml:context>
    <inkml:brush xml:id="br0">
      <inkml:brushProperty name="width" value="0.05" units="cm"/>
      <inkml:brushProperty name="height" value="0.05" units="cm"/>
    </inkml:brush>
  </inkml:definitions>
  <inkml:trace contextRef="#ctx0" brushRef="#br0">15 3 15563,'-10'-3'2105,"6"3"-1201,10 3-232,8 3 1217,6 4-393,4-3-168,8-1-320,0-1-167,5-5-201,1 0-72,-7-2-360,-2-2-280,-7-2-1112,-4-2 1112,-9 5-225,-7 3-151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4.905"/>
    </inkml:context>
    <inkml:brush xml:id="br0">
      <inkml:brushProperty name="width" value="0.05" units="cm"/>
      <inkml:brushProperty name="height" value="0.05" units="cm"/>
    </inkml:brush>
  </inkml:definitions>
  <inkml:trace contextRef="#ctx0" brushRef="#br0">6 81 14891,'-2'-17'1566,"1"12"-1120,0 0-1,0 0 1,1 0-1,0 0 1,0 0-1,0 0 1,0-1-1,1 1 1,2-9-1,-3 14-402,0 0 0,0-1-1,0 1 1,0 0 0,0 0-1,1 0 1,-1 0-1,0-1 1,0 1 0,0 0-1,0 0 1,0 0-1,0 0 1,1 0 0,-1-1-1,0 1 1,0 0-1,0 0 1,0 0 0,1 0-1,-1 0 1,0 0-1,0 0 1,0 0 0,0 0-1,1 0 1,-1 0 0,0 0-1,0 0 1,0 0-1,1 0 1,-1 0 0,0 0-1,0 0 1,0 0-1,1 0 1,-1 0 0,0 0-1,0 0 1,7 8 642,1 11-213,-2 2-285,-2 0 0,0 0 0,-1 1 0,0 29 0,-6 89-30,0-91-75,0 165-113,3-225-1392,0-11 467,0 0 1,-5-31-1,-3 22 332,-1 1-127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35.278"/>
    </inkml:context>
    <inkml:brush xml:id="br0">
      <inkml:brushProperty name="width" value="0.05" units="cm"/>
      <inkml:brushProperty name="height" value="0.05" units="cm"/>
    </inkml:brush>
  </inkml:definitions>
  <inkml:trace contextRef="#ctx0" brushRef="#br0">0 4 16884,'1'-1'326,"0"1"1,0-1 0,0 1-1,0 0 1,0-1 0,1 1 0,-1 0-1,0 0 1,0 0 0,0 0-1,0 0 1,0 0 0,0 0 0,0 0-1,0 0 1,1 0 0,-1 1-1,0-1 1,1 1 0,3 0 522,84 16 2595,-49-7-3564,75 5 0,-112-15-100,-2 1 113,0-1 0,0 0 0,-1 1 0,1-1 0,0 0 0,0 0 0,0 0 0,0 0 0,0 0 0,0 0 0,0 0 0,0 0 0,-1 0 0,1-1 0,0 1 0,0 0 0,0 0 0,0-1 0,0 1 0,-1-1 0,1 1 0,0-1 0,0 1 0,-1-1 0,1 1 0,0-1 0,-1 0 1,1 1-1,-1-1 0,1 0 0,0 1 0,-1-1 0,0 0 0,1 0 0,0 0 0,-2-4-816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5.214"/>
    </inkml:context>
    <inkml:brush xml:id="br0">
      <inkml:brushProperty name="width" value="0.05" units="cm"/>
      <inkml:brushProperty name="height" value="0.05" units="cm"/>
    </inkml:brush>
  </inkml:definitions>
  <inkml:trace contextRef="#ctx0" brushRef="#br0">81 50 16796,'0'-30'3468,"-1"24"-1344,1 20-906,-7 126-440,-35 202 0,15-156-368,24-176-199,3-29-121,1-37 3,21-185 136,-13 187-209,2 0 0,27-76 0,-32 114-18,1 0 0,0 0-1,2 0 1,9-14 0,-15 25-4,0 1 0,0 0 1,0 0-1,1 0 0,0 0 0,-1 0 0,1 1 1,0 0-1,1 0 0,-1 0 0,1 0 0,-1 1 0,1 0 1,0 0-1,0 0 0,0 0 0,0 1 0,5-2 1,-8 3-2,1 0 1,-1 0 0,1 0 0,-1 1-1,1-1 1,-1 0 0,0 1 0,1 0-1,-1-1 1,0 1 0,0 0 0,0 0-1,1 0 1,-1 1 0,0-1-1,3 3 1,-2-1-2,0 0-1,0 1 0,0-1 1,-1 1-1,1-1 1,-1 1-1,0 0 0,3 6 1,-1 1 20,-1-1-1,0 1 1,-1 0 0,0 0 0,0 0 0,-1 17-1,-1-22 24,0-1 1,-1 1-1,0 0 0,0-1 0,-1 1 0,0-1 1,1 1-1,-2-1 0,1 0 0,-1 0 0,1 0 1,-2 0-1,1 0 0,0 0 0,-1-1 0,0 0 0,0 0 1,0 0-1,0 0 0,-1-1 0,-6 4 0,5-3-91,-1 0-1,0 0 1,0-1 0,0 0-1,0-1 1,-1 1-1,1-1 1,-1-1-1,0 0 1,1 0-1,-1 0 1,0-1-1,0 0 1,1 0-1,-11-3 1,17 3 37,1 0 1,0 0-1,0 0 1,0 0-1,0 0 1,-1 0-1,1-1 1,0 1-1,0 0 0,0 0 1,0 0-1,0 0 1,-1-1-1,1 1 1,0 0-1,0 0 1,0 0-1,0 0 0,0-1 1,0 1-1,0 0 1,0 0-1,0 0 1,0-1-1,0 1 1,0 0-1,0 0 0,0 0 1,0-1-1,0 1 1,0 0-1,0 0 1,0 0-1,0-1 1,0 1-1,0 0 1,0 0-1,0 0 0,0-1 1,1 1-1,-1 0 1,0 0-1,0 0 1,0 0-1,0-1 1,0 1-1,1 0 0,-1 0 1,0 0-1,0 0 1,0 0-1,0 0 1,1 0-1,-1-1 1,0 1-1,0 0 0,0 0 1,1 0-1,-1 0 1,0 0-1,0 0 1,0 0-1,1 0 1,-1 0-1,0 0 1,0 0-1,1 0 0,12 0-363,3 0-100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5.912"/>
    </inkml:context>
    <inkml:brush xml:id="br0">
      <inkml:brushProperty name="width" value="0.05" units="cm"/>
      <inkml:brushProperty name="height" value="0.05" units="cm"/>
    </inkml:brush>
  </inkml:definitions>
  <inkml:trace contextRef="#ctx0" brushRef="#br0">64 90 12827,'1'-1'368,"-1"0"0,1-1 1,-1 1-1,1 0 0,0 0 1,0 0-1,-1 0 0,1 0 1,0 0-1,0 0 0,0 0 0,2-2 1,-3 3-240,1 0 1,-1 1 0,0-1-1,0 0 1,1 0 0,-1 0-1,0 0 1,0 0-1,1 1 1,-1-1 0,0 0-1,0 0 1,0 0 0,1 1-1,-1-1 1,0 0 0,0 0-1,0 1 1,0-1-1,0 0 1,1 0 0,-1 1-1,0-1 1,0 0 0,0 1-1,0-1 1,0 0-1,0 0 1,0 1 0,0-1-1,0 0 1,0 1 0,0-1-1,-1 41 3558,1-37-4099,-4 41 771,-1-1 0,-13 51 0,18-95-388,0 1 0,1-1 1,-1 0-1,0 1 0,0-1 1,0 0-1,0 1 0,-1-1 1,1 0-1,0 1 0,0-1 0,0 0 1,0 1-1,0-1 0,0 0 1,0 1-1,-1-1 0,1 0 1,0 1-1,0-1 0,0 0 1,-1 0-1,1 1 0,0-1 1,0 0-1,-1 0 0,1 0 1,0 1-1,-1-1 0,1 0 1,0 0-1,-1 0 0,1 0 1,0 1-1,-1-1 0,1 0 0,-7-13-1132,0-23-736,-6-51-1757,-7-64 1715,20 150 2070,0 0-1,0 0 1,0 0 0,0 0 0,1-1 0,-1 1-1,0 0 1,0 0 0,1 0 0,-1 0-1,0 0 1,1 0 0,-1 0 0,1 0 0,0 0-1,-1 0 1,1 0 0,0 1 0,-1-1-1,1 0 1,1-1 0,1 1 114,-1 0 0,0-1 1,0 1-1,1 0 0,-1 0 0,1 1 0,-1-1 0,0 0 0,4 1 1,6-1 468,0 0 0,0 1 1,15 3-1,-23-3-617,18 3 610,38 8 1,-49-7-1315,1 0-1,16 7 1,-28-11 539,0 0 0,0 0 0,1 0-1,-1 0 1,0 0 0,0 1 0,0-1 0,1 0-1,-1 0 1,0 0 0,0 0 0,0 0 0,1 0-1,-1 0 1,0 0 0,0 0 0,0 1 0,0-1-1,1 0 1,-1 0 0,0 0 0,0 0 0,0 0-1,0 1 1,0-1 0,0 0 0,0 0 0,0 0-1,1 1 1,-1-1 0,0 0 0,0 0-1,0 0 1,0 1 0,0-1 0,0 0 0,0 0-1,0 0 1,0 1 0,0-1 0,0 0 0,-10 2-1461,-2-3 525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4.707"/>
    </inkml:context>
    <inkml:brush xml:id="br0">
      <inkml:brushProperty name="width" value="0.05" units="cm"/>
      <inkml:brushProperty name="height" value="0.05" units="cm"/>
    </inkml:brush>
  </inkml:definitions>
  <inkml:trace contextRef="#ctx0" brushRef="#br0">208 21 17436,'-1'-2'193,"-1"1"1,1-1-1,-1 1 1,1-1-1,-1 1 1,0-1-1,0 1 1,1 0-1,-1 0 1,0 0-1,0 0 1,0 0-1,0 0 1,0 1-1,0-1 1,0 1-1,-1-1 1,1 1-1,-3 0 1,2 0 30,-1 1 0,1-1 0,-1 1-1,1 0 1,0 0 0,-1 0 0,1 1 0,0-1 0,0 1 0,-6 3 0,1 1-47,1 0 1,-1 1-1,1-1 1,1 2 0,-1-1-1,1 1 1,-8 13-1,4-5-149,2 1 0,0 1 0,0-1 0,2 1 0,0 0 0,1 1 0,1 0 0,1-1 0,0 1 0,2 0 0,0 21 0,1-37-49,0 0 0,1 0 0,-1 0 0,1 0 0,0 0 0,-1 0 0,1 0 0,0 0-1,1-1 1,-1 1 0,0 0 0,1-1 0,0 1 0,-1-1 0,1 1 0,0-1-1,0 0 1,5 3 0,-5-3-59,1-1 0,0 0 0,-1 0 0,1 0 0,0 0 0,0-1 0,0 1 0,-1-1 0,1 0 0,0 1 0,0-1 0,0-1 0,0 1 0,0 0 0,0-1 0,0 1 0,-1-1 0,1 0 0,4-2 0,3-1-36,0-1 0,-1 0 0,1-1 0,-1 0 0,0 0 0,15-14 0,16-23-407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6.353"/>
    </inkml:context>
    <inkml:brush xml:id="br0">
      <inkml:brushProperty name="width" value="0.05" units="cm"/>
      <inkml:brushProperty name="height" value="0.05" units="cm"/>
    </inkml:brush>
  </inkml:definitions>
  <inkml:trace contextRef="#ctx0" brushRef="#br0">71 0 10762,'-12'9'1929,"1"0"-889,6 1-168,4 0 1897,4-2-1137,5 0-112,4-2-151,2 0-121,3 0-288,2-1-112,3 1-304,-2 0-207,0 0-562,-5 3-367,-3-1-752,-4 1 1080,-8-1-216,-9-2-200</inkml:trace>
  <inkml:trace contextRef="#ctx0" brushRef="#br0" timeOffset="1">1 198 14667,'1'7'1753,"7"1"-881,1-2-328,3-1 1088,4-1-480,0-1-439,4-1-385,-1 1-752,-3-3-305,0-2 569,-1-2-184,0-4-160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6.711"/>
    </inkml:context>
    <inkml:brush xml:id="br0">
      <inkml:brushProperty name="width" value="0.05" units="cm"/>
      <inkml:brushProperty name="height" value="0.05" units="cm"/>
    </inkml:brush>
  </inkml:definitions>
  <inkml:trace contextRef="#ctx0" brushRef="#br0">199 0 14907,'6'5'1617,"-2"4"-1113,-4 6-224,-2 4 760,-4 7-304,-2 3-88,-7 1-152,0 2-64,-4-5-104,1-5 1,-2-6-169,3-4-208,0-12-561,0-8-215,2-13 624,-2-4-184,7-1-152</inkml:trace>
  <inkml:trace contextRef="#ctx0" brushRef="#br0" timeOffset="1">0 45 13307,'13'1'1720,"3"2"-1008,6 5-192,-2-1 937,4 4-473,-1 1-144,0 1-248,-1-1-288,-2 2-680,-4-2-240,-2-6 512,0-1-144,-2-10-152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7.128"/>
    </inkml:context>
    <inkml:brush xml:id="br0">
      <inkml:brushProperty name="width" value="0.05" units="cm"/>
      <inkml:brushProperty name="height" value="0.05" units="cm"/>
    </inkml:brush>
  </inkml:definitions>
  <inkml:trace contextRef="#ctx0" brushRef="#br0">67 1 13811,'1'8'1576,"1"4"-984,-1 5-95,-1 3 815,-1 4-272,-2 5-80,-3 5-216,-2 6-71,-1 2-145,0 1-72,-1-1-352,3-3-272,1-5-648,0-5-17,2-9 617,3-5-192,1-13-160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7.715"/>
    </inkml:context>
    <inkml:brush xml:id="br0">
      <inkml:brushProperty name="width" value="0.05" units="cm"/>
      <inkml:brushProperty name="height" value="0.05" units="cm"/>
    </inkml:brush>
  </inkml:definitions>
  <inkml:trace contextRef="#ctx0" brushRef="#br0">32 18 16363,'3'-18'3861,"-5"30"-240,-5 32-1435,-1 6-1470,1-17-530,2 0 1,2 0-1,1 0 1,3 47-1,-1-80-213,0 0 0,-1 1-1,1-1 1,0 1 0,0-1 0,0 0-1,0 1 1,1-1 0,-1 1-1,0-1 1,0 0 0,0 1 0,0-1-1,0 1 1,0-1 0,1 0 0,-1 1-1,0-1 1,0 0 0,0 1-1,1-1 1,-1 0 0,0 1 0,1-1-1,-1 0 1,0 0 0,1 1 0,5-9-1140,4-20-674,-4 4 679,12-43-1443,-15 60 2506,-1 0 0,1 0 0,1 0 0,-1 1 0,1 0 0,0-1 0,6-4 0,-10 10 145,1 0-1,-1 0 1,1 1-1,-1-1 1,1 1-1,0-1 1,-1 0-1,1 1 1,0-1-1,-1 1 0,1-1 1,0 1-1,0 0 1,-1-1-1,1 1 1,0 0-1,0 0 1,0-1-1,0 1 1,0 0-1,-1 0 0,1 0 1,0 0-1,0 0 1,0 0-1,0 0 1,1 1-1,-1-1 46,0 1-1,0 0 1,0 0-1,0 0 0,1 0 1,-1 0-1,0 0 1,-1 0-1,1 1 1,0-1-1,0 0 1,0 0-1,-1 1 1,2 1-1,1 6 382,0 0-1,-1 0 1,3 18-1,1 63 1466,-6-89-1917,0-1 1,0 0 0,0 1 0,0-1 0,0 0 0,0 1-1,0-1 1,0 0 0,1 1 0,-1-1 0,0 0-1,0 0 1,0 1 0,0-1 0,0 0 0,1 1 0,-1-1-1,0 0 1,0 0 0,0 1 0,1-1 0,-1 0 0,0 0-1,0 0 1,1 0 0,-1 1 0,0-1 0,1 0 0,-1 0-1,0 0 1,0 0 0,1 0 0,-1 0 0,0 0 0,1 1-1,11-8 340,14-21-149,-22 22-130,-3 5-69,10-11 80,0 0-1,24-20 1,-33 30-90,0 1 0,0-1 0,0 0 0,0 1 0,1-1 0,-1 1 0,0 0 0,1 0 0,-1 0 0,1 0 0,0 0 0,-1 0 0,1 1 0,0-1 0,-1 1 0,1 0 0,0 0 0,0 0 0,-1 0 0,1 0 0,0 0 0,-1 1 0,1 0 0,0-1 0,3 3 0,-3-2-2,-1 1 0,0 0 0,0 0 0,0 0 0,-1 0 0,1 0 0,0 0 0,-1 1 0,1-1 0,-1 0 0,0 1 0,0-1 0,0 1 0,1 3 0,8 42 1,-7-27 6,-3-21-6,0 0 0,0 0 0,0 0 0,0 1 0,0-1 1,0 0-1,0 0 0,0 0 0,0 0 0,0 0 0,0 0 0,1 1 0,-1-1 1,0 0-1,0 0 0,0 0 0,0 0 0,0 0 0,0 0 0,0 0 0,0 1 0,0-1 1,0 0-1,0 0 0,0 0 0,1 0 0,-1 0 0,0 0 0,0 0 0,0 0 1,0 0-1,0 0 0,0 0 0,0 0 0,1 0 0,-1 0 0,0 0 0,0 1 0,0-1 1,0 0-1,0 0 0,0 0 0,1 0 0,-1-1 0,0 1 0,0 0 0,6-6 38,8-20 18,-8 14-22,1 0-3,-6 8-22,1-1-1,0 1 1,1 0 0,-1 0-1,1 0 1,0 0-1,0 1 1,0-1 0,0 1-1,0 0 1,1 0-1,4-3 1,-7 6-10,0 0 1,0 0-1,0 0 0,0 0 1,-1 0-1,1 0 0,0 0 1,0 1-1,0-1 1,0 0-1,0 1 0,-1-1 1,1 0-1,0 1 0,0-1 1,0 1-1,-1-1 0,1 1 1,0 0-1,-1-1 1,1 1-1,-1 0 0,1-1 1,0 1-1,-1 0 0,0 0 1,1 0-1,-1-1 0,1 1 1,-1 0-1,0 0 1,0 0-1,1 0 0,-1 0 1,0 0-1,0-1 0,0 2 1,5 37-12,-5-38 11,1 10-186,-1 1 0,0-1 0,-1 0 1,0 1-1,-1-1 0,-6 22 0,8-33 159,0 1 0,0-1 0,0 0 0,0 1 0,0-1 0,-1 0 0,1 1 0,0-1 0,0 0 0,0 1 0,-1-1-1,1 0 1,0 0 0,-1 1 0,1-1 0,0 0 0,0 0 0,-1 1 0,1-1 0,0 0 0,-1 0 0,1 0 0,0 0 0,-1 0-1,1 0 1,-1 1 0,1-1 0,0 0 0,-1 0 0,1 0 0,0 0 0,-1 0 0,1 0 0,0-1 0,-1 1 0,1 0 0,-1 0-1,1 0 1,0 0 0,-1 0 0,1 0 0,0-1 0,-1 1 0,1 0 0,0 0 0,0 0 0,-1-1 0,1 1 0,0 0 0,0 0 0,-1-1-1,1 1 1,0 0 0,0-1 0,0 1 0,-1-1 0,-10-16-319,1-6-248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8.526"/>
    </inkml:context>
    <inkml:brush xml:id="br0">
      <inkml:brushProperty name="width" value="0.05" units="cm"/>
      <inkml:brushProperty name="height" value="0.05" units="cm"/>
    </inkml:brush>
  </inkml:definitions>
  <inkml:trace contextRef="#ctx0" brushRef="#br0">49 31 12475,'17'-21'5251,"-8"11"1804,-8 11-6903,0 0-1,-1 0 0,0 0 0,1 0 0,-1 0 0,0 0 1,1 0-1,-1 0 0,0 0 0,0 0 0,0 0 0,0 0 1,0 0-1,0 0 0,0 0 0,0 2 0,0-2 12,-5-15 1104,5 14-1210,-1 0-53,1 0 0,0 0 0,-1 0 0,1 0 0,-1 0 1,1 0-1,-1 0 0,1 0 0,-1 0 0,1 0 0,0 0 0,-1 0 0,1 0 0,-1 0 0,1 0 0,-1 1 0,1-1 0,0 0 0,-1 0 0,1 0 0,-1 1 0,1-1 0,-1 1 1,-22 153 9,13-76-4,3-31-2,-12 96 25,17-113-22,1 0 1,5 52 0,-4-74-7,1-1 1,1 0-1,0 1 1,0-1-1,0 0 1,1 0-1,0 0 1,0 0-1,1-1 1,6 9 0,-8-12-54,1 0 1,0 1 0,0-2-1,0 1 1,1 0 0,-1-1 0,1 1-1,-1-1 1,1 0 0,0 0 0,0-1-1,0 1 1,0-1 0,0 0 0,0 0-1,0 0 1,0 0 0,1-1 0,6 0-1,19-3-3153,-29 2 2996,0 1 0,0-1 1,1 0-1,-1 1 0,0-1 0,0 0 1,0 0-1,0 0 0,0 0 0,0 0 1,0 0-1,0 0 0,0 0 1,0 0-1,-1 0 0,1 0 0,0-1 1,-1 1-1,2-2 0,0-9-1118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49.818"/>
    </inkml:context>
    <inkml:brush xml:id="br0">
      <inkml:brushProperty name="width" value="0.05" units="cm"/>
      <inkml:brushProperty name="height" value="0.05" units="cm"/>
    </inkml:brush>
  </inkml:definitions>
  <inkml:trace contextRef="#ctx0" brushRef="#br0">16 27 17084,'4'0'5968,"-4"1"-5881,1 11 2401,0 22-1675,-1-27-253,-2 98-525,-17 119 0,28-337-8095,-7-1 5350,0-15 6366,-1 127-3448,-1 0 0,1 0 0,-1 0-1,1 0 1,-1 0 0,1 0 0,0 0 0,0 1-1,0-1 1,0 0 0,0 0 0,1 1 0,-1-1-1,0 1 1,1-1 0,-1 1 0,1 0 0,-1-1-1,1 1 1,0 0 0,0 0 0,-1 0 0,1 0-1,0 1 1,0-1 0,0 0 0,0 1 0,2-1-1,8-2 95,0 1 0,0 0-1,18 1 1,-20 0-173,10 0-15,-8 0-275,0 0 1,0 0-1,0 2 1,0-1-1,20 5 0,-31-5 90,-1 0-1,1 0 0,-1 0 1,1 0-1,-1 0 0,1 0 1,-1 1-1,1-1 1,-1 0-1,1 0 0,-1 0 1,1 1-1,-1-1 0,0 0 1,1 0-1,-1 1 0,1-1 1,-1 0-1,0 1 0,1-1 1,-1 1-1,0-1 1,1 0-1,-1 1 0,0-1 1,0 1-1,1-1 0,-1 1 1,0-1-1,0 1 0,0-1 1,0 2-1,0-2 8,-1 1 0,1 0-1,-1-1 1,1 1 0,-1-1 0,0 1 0,1-1-1,-1 1 1,0-1 0,1 1 0,-1-1-1,0 0 1,0 1 0,1-1 0,-1 0-1,0 1 1,0-1 0,1 0 0,-3 0 0,-15 2-775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0.299"/>
    </inkml:context>
    <inkml:brush xml:id="br0">
      <inkml:brushProperty name="width" value="0.05" units="cm"/>
      <inkml:brushProperty name="height" value="0.05" units="cm"/>
    </inkml:brush>
  </inkml:definitions>
  <inkml:trace contextRef="#ctx0" brushRef="#br0">34 1 17668,'2'21'2160,"4"-3"-1288,7-7-263,4 0 1151,6-5-464,3 0-248,0-4-359,2-4-161,-4-1-408,-2 0-264,-8 0-889,-5 0-375,-11 1 1096,-9 5-272,-8 7-224</inkml:trace>
  <inkml:trace contextRef="#ctx0" brushRef="#br0" timeOffset="1">0 221 18476,'8'8'2000,"6"-1"-1167,3-4-345,4-3 1080,5-1-360,2-7-640,1 2-472,-2-5-1112,-2-2 968,-5 0-232,-5 1-144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0.744"/>
    </inkml:context>
    <inkml:brush xml:id="br0">
      <inkml:brushProperty name="width" value="0.05" units="cm"/>
      <inkml:brushProperty name="height" value="0.05" units="cm"/>
    </inkml:brush>
  </inkml:definitions>
  <inkml:trace contextRef="#ctx0" brushRef="#br0">167 0 18532,'-6'29'1496,"-6"3"-1168,-1 1-152,0-3 593,-1 1-233,-2-5-320,4-3-112,1-6-272,-1-5-168,2-8-473,-1-4 273,-1-9 344,2-6-168,3-5-120</inkml:trace>
  <inkml:trace contextRef="#ctx0" brushRef="#br0" timeOffset="1">0 31 14387,'9'3'2081,"-3"0"-1161,7 3-328,0 3 2184,7 7-1623,2-1-233,-1 5-384,1-2-88,-2-1-128,-1 3-192,0-6-720,-4-1-408,-3-3 856,1-1-216,0-3-136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150"/>
    </inkml:context>
    <inkml:brush xml:id="br0">
      <inkml:brushProperty name="width" value="0.05" units="cm"/>
      <inkml:brushProperty name="height" value="0.05" units="cm"/>
    </inkml:brush>
  </inkml:definitions>
  <inkml:trace contextRef="#ctx0" brushRef="#br0">1 0 16636,'4'3'1776,"5"-1"-936,2 1-232,1-2 985,4 1-297,-3-2-368,1 2-184,-3-2-288,0 0-216,-5 0-840,-5 0 1576,1 6-976,-1 1-32,-1 2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538"/>
    </inkml:context>
    <inkml:brush xml:id="br0">
      <inkml:brushProperty name="width" value="0.05" units="cm"/>
      <inkml:brushProperty name="height" value="0.05" units="cm"/>
    </inkml:brush>
  </inkml:definitions>
  <inkml:trace contextRef="#ctx0" brushRef="#br0">37 56 13291,'20'-53'4170,"-20"53"-4113,0 0-1,0 0 1,0 0 0,0 0-1,0 0 1,0 0 0,0 0-1,0-1 1,1 0 1189,-1 1-1190,0 0 1,0 0 0,0 0-1,0 0 1,0 0 0,0 0-1,1 0 1,-1 0-1,0 0 1,0 0 0,0 0-1,0 0 1,0 0 0,0 0-1,0 0 1,0 0 0,1 0 905,-1 1-905,3 7 1407,-1 15-43,-17 221 2139,-9-83-6440,24-160 2844,0-1 0,0 1 0,-1-1 0,1 1 0,0-1 0,-1 1 1,1-1-1,0 1 0,-1-1 0,1 0 0,-1 1 0,1-1 0,-1 0 0,1 1 0,-1-1 0,1 0 0,-1 1 0,1-1 0,-1 0 1,1 0-1,-1 0 0,1 0 0,-1 1 0,1-1 0,-2 0 0,1 0-102,-12 1-613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5.130"/>
    </inkml:context>
    <inkml:brush xml:id="br0">
      <inkml:brushProperty name="width" value="0.05" units="cm"/>
      <inkml:brushProperty name="height" value="0.05" units="cm"/>
    </inkml:brush>
  </inkml:definitions>
  <inkml:trace contextRef="#ctx0" brushRef="#br0">42 0 16860,'-6'12'417,"0"-1"1,1 0 0,0 1-1,1 0 1,0 0 0,1 1-1,0-1 1,1 1 0,0-1-1,1 23 1,1-5 106,2 1-1,1-1 0,8 39 1,-4-39-125,17 50 1,-20-71-330,-1-1 0,1 1-1,1 0 1,0-1 0,0 0 0,0 0 0,1-1 0,0 0 0,13 12-1,-17-17-51,1 0-1,0 0 1,-1 0-1,1-1 1,0 1-1,0-1 1,0 0-1,0 1 1,0-1-1,1-1 1,-1 1-1,0 0 1,0-1-1,1 0 1,-1 0-1,0 0 1,1 0-1,3-1 0,-2 0 2,1-1 0,-1 0 0,0 0 0,0 0 0,0 0 0,0-1 0,-1 0-1,1 0 1,-1 0 0,5-5 0,5-7 36,0 0 0,-1-1 0,0 0 0,17-31 0,24-52 172,-54 98-224,0 1 1,0 0-1,0-1 0,0 1 0,0-1 1,0 1-1,0 0 0,0-1 1,1 1-1,-1 0 0,0 0 0,0-1 1,1 1-1,-1 0 0,0-1 1,0 1-1,1 0 0,-1 0 1,0 0-1,0-1 0,1 1 0,-1 0 1,0 0-1,1 0 0,-1 0 1,0-1-1,1 1 0,0 0 1,1 10 62,-3 24 14,1-30-69,-4 41 51,-2 87-510,6-131 382,0 0 0,0 0 1,0 0-1,0 0 0,0 0 1,0 0-1,0 0 0,0 0 1,1 1-1,-1-2 0,0 1 1,1 0-1,-1 0 1,0 0-1,2 1 0,-2-2 45,1 0 0,-1-1 0,1 1 0,0 0 0,-1-1 0,1 1 0,-1-1 0,1 1 0,-1-1 0,1 1 0,-1-1 0,1 1 0,-1-1 0,0 1 0,1-1-1,-1 0 1,0 1 0,1-1 0,-1 0 0,0 0 0,11-21-379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1.954"/>
    </inkml:context>
    <inkml:brush xml:id="br0">
      <inkml:brushProperty name="width" value="0.05" units="cm"/>
      <inkml:brushProperty name="height" value="0.05" units="cm"/>
    </inkml:brush>
  </inkml:definitions>
  <inkml:trace contextRef="#ctx0" brushRef="#br0">12 582 16235,'0'7'1793,"6"1"-945,6-2-272,9 0 1033,7-1-201,10-4-272,4 1-176,0-2-280,4-2-79,-4 1-161,-4-2-88,-6 1-296,-6-2-184,-9-4-688,-3 0-449,-7-4 1009,-7-5-224,0-1-184</inkml:trace>
  <inkml:trace contextRef="#ctx0" brushRef="#br0" timeOffset="1">1 9 16572,'4'-7'1992,"13"5"-992,6 2-312,6 5 1153,5 1-233,6 0-456,3-2-215,-4 0-361,0-1-152,-6-3-408,-7 1-288,-3-1-1025,-7 0-1583,-4 2 2400,-3-1-425,0 4-343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2.533"/>
    </inkml:context>
    <inkml:brush xml:id="br0">
      <inkml:brushProperty name="width" value="0.05" units="cm"/>
      <inkml:brushProperty name="height" value="0.05" units="cm"/>
    </inkml:brush>
  </inkml:definitions>
  <inkml:trace contextRef="#ctx0" brushRef="#br0">4 31 13539,'-1'-7'1129,"0"6"-806,1-1 0,-1 0 0,1 1 0,0-1-1,0 0 1,-1 1 0,1-1 0,1 0 0,-1 0 0,0 1 0,0-1-1,1-2 1,5 31 3702,-3 44-1725,4 34-1110,-7-105-1182,0 1-1,0-1 1,-1 1-1,1-1 0,0 0 1,0 1-1,1-1 1,-1 1-1,0-1 1,0 1-1,0-1 0,0 1 1,0-1-1,0 1 1,1-1-1,-1 1 1,0-1-1,0 0 0,1 1 1,-1-1-1,0 0 1,0 1-1,1-1 0,-1 0 1,0 1-1,1-1 1,-1 0-1,1 1 1,-1-1-1,0 0 0,1 0 1,-1 0-1,1 1 1,0-2 7,0 1-1,0-1 1,0 1 0,0-1 0,0 0 0,0 1 0,-1-1-1,1 0 1,0 0 0,0 0 0,-1 0 0,1 1 0,0-3-1,21-41 288,-21 39-261,3-3 26,12-26 158,-15 32-205,0 0 1,0 0-1,0 0 0,0 0 1,1 1-1,-1-1 1,1 0-1,0 1 1,-1-1-1,1 1 1,0-1-1,3-1 1,-4 3-18,-1 0 1,1 0 0,-1 0 0,1 0 0,-1 0 0,1 0-1,0 0 1,-1 1 0,1-1 0,-1 0 0,1 0-1,-1 0 1,1 1 0,-1-1 0,1 0 0,-1 0 0,1 1-1,-1-1 1,0 1 0,1-1 0,-1 0 0,1 1 0,-1-1-1,0 1 1,1-1 0,-1 1 0,0-1 0,0 1-1,1-1 1,-1 1 0,0-1 0,0 1 0,0-1 0,0 1-1,1-1 1,-1 1 0,0 0 0,0-1 0,0 2 0,3 28 29,-3-25-27,3 65 38,13-90 65,-9 7-76,32-50 110,-36 58-131,0 1-1,1-1 0,-1 1 0,1 0 1,0 0-1,0 1 0,0-1 0,1 1 1,-1 0-1,9-4 0,-12 7-10,0 0 0,-1-1 1,1 1-1,0 0 0,0 0 0,0 0 0,0 0 0,0-1 0,0 2 1,0-1-1,0 0 0,0 0 0,0 0 0,0 0 0,0 1 0,0-1 1,0 0-1,0 1 0,0-1 0,0 1 0,0-1 0,-1 1 0,1-1 1,0 1-1,0 0 0,-1-1 0,1 1 0,0 0 0,-1-1 1,1 1-1,0 0 0,-1 0 0,1 0 0,-1 0 0,0 0 0,1 0 1,-1-1-1,0 1 0,1 0 0,-1 0 0,0 0 0,0 2 0,2 5-1,-1 0-1,0-1 0,0 16 0,-1-22 0,0 18-37,-1 1-1,-1 0 0,-6 26 1,8-46 9,0 0 0,1 0 0,-1 0-1,0 0 1,0 0 0,0 1 0,0-1 0,0 0 0,-1 0 0,1 0 0,0 0 0,0 0 0,0 1 0,0-1 0,0 0 0,0 0 0,0 0 0,0 0-1,0 0 1,0 0 0,0 1 0,0-1 0,0 0 0,0 0 0,-1 0 0,1 0 0,0 0 0,0 0 0,0 0 0,0 0 0,0 0 0,0 0 0,-1 1-1,1-1 1,0 0 0,0 0 0,0 0 0,0 0 0,0 0 0,-1 0 0,1 0 0,0 0 0,0 0 0,0 0 0,0 0 0,0 0 0,-1 0 0,1 0-1,0 0 1,0 0 0,0-1 0,0 1 0,0 0 0,0 0 0,-1 0 0,1 0 0,0 0 0,0 0 0,0 0 0,0 0 0,0 0 0,0 0 0,0-1 0,0 1-1,-8-11-964,4 5 570,-2 1-228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0:52.981"/>
    </inkml:context>
    <inkml:brush xml:id="br0">
      <inkml:brushProperty name="width" value="0.05" units="cm"/>
      <inkml:brushProperty name="height" value="0.05" units="cm"/>
    </inkml:brush>
  </inkml:definitions>
  <inkml:trace contextRef="#ctx0" brushRef="#br0">132 0 15859,'2'0'214,"-1"0"-1,1 0 1,0 1-1,0-1 1,-1 0-1,1 1 1,0-1-1,0 1 0,-1 0 1,1 0-1,-1-1 1,1 1-1,0 0 1,-1 0-1,0 0 1,1 1-1,-1-1 0,0 0 1,1 0-1,1 4 1,23 34 2232,-22-34-1968,11 24-70,0 0-1,-2 1 1,-1 1-1,-1-1 1,-2 2-1,-1-1 1,-1 1-1,-2 1 1,-1-1-1,-2 1 0,-1 0 1,-5 46-1,0-53-415,-1-1-1,-2 0 1,0 0-1,-2-1 0,0 0 1,-18 32-1,-89 126-2734,39-68 1311,43-57 565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3.451"/>
    </inkml:context>
    <inkml:brush xml:id="br0">
      <inkml:brushProperty name="width" value="0.05" units="cm"/>
      <inkml:brushProperty name="height" value="0.05" units="cm"/>
    </inkml:brush>
  </inkml:definitions>
  <inkml:trace contextRef="#ctx0" brushRef="#br0">1 1 14491,'0'2'92,"0"0"0,0 0 0,0 0 0,0 0 0,0 0 0,0 0 0,1 0 0,-1 0 0,0 0 0,1-1 1,0 1-1,0 0 0,-1 0 0,1 0 0,0-1 0,0 1 0,0 0 0,1-1 0,-1 1 0,0-1 0,1 1 0,-1-1 0,1 0 0,-1 0 0,3 2 0,5 2 82,0 0 1,0 0-1,19 6 0,-13-6-139,607 240 1309,-469-191-1263,66 26-582,-213-77 411,1 0 0,0-1 0,0 1 0,0-1 0,0-1 0,0 1 0,0-1 0,11 0 0,2-4-148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4.263"/>
    </inkml:context>
    <inkml:brush xml:id="br0">
      <inkml:brushProperty name="width" value="0.05" units="cm"/>
      <inkml:brushProperty name="height" value="0.05" units="cm"/>
    </inkml:brush>
  </inkml:definitions>
  <inkml:trace contextRef="#ctx0" brushRef="#br0">13 730 11867,'-1'-1'87,"0"-1"1,-1 1-1,1-1 1,0 1 0,0-1-1,0 0 1,0 0-1,1 1 1,-1-1 0,0 0-1,1 0 1,-1 0-1,1 0 1,0 0 0,0 0-1,-1 0 1,1 0-1,0 0 1,1 0 0,-1 1-1,0-1 1,1 0 0,-1 0-1,1 0 1,-1 0-1,1 0 1,0 0 0,0 1-1,0-1 1,0 0-1,0 1 1,0-1 0,0 1-1,3-3 1,4-4 42,1 1 1,0 0 0,0 1-1,0 0 1,11-5-1,-6 3-156,499-310 282,-403 247-240,208-129-47,-309 193 29,-4 4-1,-1 1 0,0-1 1,1 0-1,8-2 0,-19 12-68,0 1 0,-1-1-1,-9 9 1,8-10 25,-1 1-1,1-2 1,-1 1 0,0-1 0,0 0-1,-18 6 1,-1-5-57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5.593"/>
    </inkml:context>
    <inkml:brush xml:id="br0">
      <inkml:brushProperty name="width" value="0.05" units="cm"/>
      <inkml:brushProperty name="height" value="0.05" units="cm"/>
    </inkml:brush>
  </inkml:definitions>
  <inkml:trace contextRef="#ctx0" brushRef="#br0">2 1237 10202,'-1'1'79,"1"0"0,0 0 0,0 0 0,0 0-1,0 0 1,0 0 0,-1 0 0,2 0 0,-1 0 0,0-1-1,0 1 1,0 0 0,0 0 0,1 0 0,-1 0 0,0 0-1,1 0 1,-1 0 0,0-1 0,1 1 0,0 0 0,-1 0-1,1-1 1,-1 1 0,1 0 0,1 0 0,0 0 0,-1 0 1,1 0 0,0 0 0,0-1 0,0 1-1,0-1 1,0 0 0,-1 1 0,1-1-1,0 0 1,0 0 0,3 0 0,5-1 68,0-1-1,-1 0 1,20-6 0,97-41 311,27-9-309,219-36-37,8 31 177,29-7 76,-404 69-363,334-73 181,-241 48-152,133-55 1,129-94 50,-220 101 18,202-75 0,-263 123-79,127-49 13,-162 56-25,0-2 1,62-40-1,-58 29-9,96-60 34,-138 90 3,-10 7-16,-9 6-41,12-10 16,1 0 0,-1-1-1,0 1 1,1-1 0,-1 1 0,0-1-1,0 0 1,1 1 0,-1-1-1,0 0 1,0 0 0,0 1-1,0-1 1,0 0 0,1 0-1,-1 0 1,0 0 0,0 0-1,0 0 1,0 0 0,0 0-1,0 0 1,1-1 0,-1 1-1,0 0 1,0 0 0,0-1-1,1 1 1,-1-1 0,0 1 0,0-1-1,1 1 1,-1-1 0,0 1-1,1-1 1,-1 0 0,1 1-1,-1-1 1,0 0 0,1 1-1,0-1 1,-1 0 0,1 0-1,-1 1 1,1-1 0,-1-2-1,-6-14-52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6.108"/>
    </inkml:context>
    <inkml:brush xml:id="br0">
      <inkml:brushProperty name="width" value="0.05" units="cm"/>
      <inkml:brushProperty name="height" value="0.05" units="cm"/>
    </inkml:brush>
  </inkml:definitions>
  <inkml:trace contextRef="#ctx0" brushRef="#br0">210 175 8034,'-66'-40'-520,"8"-2"536,10-4 24,10 0 64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07.012"/>
    </inkml:context>
    <inkml:brush xml:id="br0">
      <inkml:brushProperty name="width" value="0.05" units="cm"/>
      <inkml:brushProperty name="height" value="0.05" units="cm"/>
    </inkml:brush>
  </inkml:definitions>
  <inkml:trace contextRef="#ctx0" brushRef="#br0">0 1 9130,'6'2'178,"-1"-1"-1,-1 1 1,1 1 0,0-1-1,0 1 1,-1 0 0,1 0-1,-1 0 1,0 0 0,0 1-1,0 0 1,-1 0 0,5 6-1,4 7 380,0 1-1,9 22 0,2 2-283,-15-29-220,1-1 0,0 0 0,1 0 0,0-1 0,1 0 0,0-1 0,1 0 0,0-1 0,0 0 1,1-1-1,0 0 0,1-1 0,-1 0 0,1-1 0,1-1 0,-1-1 0,1 0 0,16 3 0,157 25 62,25 5-77,283 103-21,71 14 65,245-52 54,-707-99-96,152-15 0,102-40 127,-292 41-135,0 3 0,0 2 0,0 4 0,1 2 0,79 12 0,-111-8-18,0-1 1,46-2-1,-64-2-2,1-2-1,-1 0 1,0 0-1,0-2 1,-1 0-1,23-10 1,-6-1 18,-1-1-1,-1-2 1,-1-1-1,0-1 1,-2-2-1,0-1 1,-2-1-1,-1-1 1,-1-2-1,-1 0 1,-2-2 0,27-44-1,-47 69-2,14-27 96,-15 31-91,-1 0 0,1-1-1,-1 1 1,1 0-1,-1 0 1,0-1 0,0 1-1,1 0 1,-1 0 0,0-1-1,0 1 1,0 0-1,0 0 1,-1-1 0,1 1-1,0 0 1,0-1-1,-1 1 1,1 0 0,-1 0-1,1 0 1,-2-2 0,1 2 3,1 1 0,-1-1 1,0 1-1,1 0 0,-1-1 1,0 1-1,1 0 1,-1-1-1,0 1 0,0 0 1,0 0-1,1 0 0,-1-1 1,0 1-1,0 0 0,-1 0 1,-3-1-1334,11-8 293,-1 0 522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4.861"/>
    </inkml:context>
    <inkml:brush xml:id="br0">
      <inkml:brushProperty name="width" value="0.05" units="cm"/>
      <inkml:brushProperty name="height" value="0.05" units="cm"/>
    </inkml:brush>
  </inkml:definitions>
  <inkml:trace contextRef="#ctx0" brushRef="#br0">115 90 11883,'-2'-18'1183,"-2"-21"-62,3 36-950,1 1 0,-1 0 0,1 0 0,-1 0 0,0 0-1,0 0 1,0 0 0,0 1 0,0-1 0,0 0 0,-1 0 0,1 1 0,-1-1-1,-2-2 1,3 4-78,0 0-1,0-1 1,0 1 0,0 0-1,0 0 1,0 0-1,0 0 1,0 0 0,0 0-1,0 0 1,0 0-1,0 0 1,0 0 0,0 1-1,0-1 1,0 0-1,0 1 1,0-1 0,0 1-1,0-1 1,1 1-1,-1-1 1,0 1 0,0 0-1,0-1 1,1 1-1,-1 0 1,0 0 0,1 0-1,-1-1 1,0 1-1,1 0 1,-1 1 0,-20 33 952,14-20-860,0 1-1,2 0 1,0 0-1,0 1 0,-3 33 1,7-40-164,0 0 1,1 0 0,0 0-1,0 0 1,1 0-1,1 0 1,-1 0 0,2 0-1,0 0 1,0 0 0,5 11-1,-7-19-15,0 0 0,0 0 0,0 0 0,0-1 0,0 1 0,0 0-1,1 0 1,-1-1 0,1 1 0,-1-1 0,1 1 0,-1-1 0,1 0 0,0 1 0,0-1 0,-1 0 0,1 0-1,0 0 1,0-1 0,0 1 0,0 0 0,0-1 0,1 1 0,-1-1 0,0 0 0,0 1 0,0-1 0,0 0-1,0-1 1,4 1 0,-2-2 9,0 1-1,0-1 0,0 0 1,0 0-1,0 0 1,-1-1-1,1 0 0,-1 1 1,1-1-1,-1 0 0,0-1 1,0 1-1,0 0 0,2-5 1,6-8 53,-1-1 1,-1 0-1,-1 0 1,0-1-1,-1 0 1,-1-1-1,7-35 1,-16 71-55,1 0 0,1 0 0,0 20 0,1-32-12,1 0 1,0 1 0,-1-1 0,1 0 0,1 1-1,-1-1 1,1 0 0,0 0 0,0 0-1,1 0 1,-1-1 0,1 1 0,0-1 0,6 7-1,-7-9 1,-1-1 0,1 1 0,-1-1 0,1 0 0,0 1 0,-1-1 0,1 0 0,0 0 0,0 0 0,0 0 0,0-1 0,0 1 0,0-1 0,0 1 1,0-1-1,0 1 0,0-1 0,0 0 0,0 0 0,4-1 0,-3 1 9,0-1 0,0 0 1,0 0-1,0-1 0,0 1 0,0-1 1,0 0-1,0 1 0,0-1 1,-1 0-1,5-5 0,-1 1 18,0-1 0,-1 0-1,0 0 1,0 0 0,-1 0 0,0-1-1,0 0 1,-1 0 0,4-11-1,-6 14 19,0-1 1,0 1-1,-1-1 0,1 0 0,-1 1 0,-1-7 0,1 10-32,0 1 0,0-1-1,-1 1 1,1-1 0,0 0 0,-1 1-1,1-1 1,-1 1 0,0 0 0,1-1 0,-1 1-1,0-1 1,0 1 0,0 0 0,0 0 0,0-1-1,0 1 1,0 0 0,0 0 0,-1 0 0,1 0-1,0 1 1,-1-1 0,1 0 0,-1 0-1,-2 0 1,4 1-13,-1 0-1,0 0 1,0 0-1,1 0 1,-1 0-1,0 0 1,0 0-1,1 0 0,-1 0 1,0 0-1,0 1 1,1-1-1,-1 0 1,0 1-1,1-1 1,-1 0-1,0 1 1,1-1-1,-1 1 1,1-1-1,-1 1 0,0-1 1,1 1-1,-1-1 1,1 1-1,0 0 1,-1-1-1,1 1 1,-1 0-1,1-1 1,0 1-1,0 0 1,-1 0-1,1-1 1,0 1-1,0 0 0,0 0 1,0-1-1,0 1 1,0 1-1,-1 1 5,1 1 0,0 0 0,0-1 0,0 1 0,0 0 0,1 0-1,0 3 1,1-3-7,0 0 0,0 0 0,0-1 0,0 1-1,1-1 1,0 1 0,-1-1 0,1 0 0,0 0 0,1 0-1,-1 0 1,0-1 0,1 1 0,-1-1 0,1 0 0,0 0-1,0-1 1,0 1 0,0-1 0,0 1 0,0-1-1,8 1 1,5 1-1,1-1 1,0-1-1,0 0 0,20-2 0,-23 0 1,1-1 0,-1-1 0,25-7 0,-32 8 0,0-1 1,-1 0-1,1 0 0,-1-1 0,0 0 0,0-1 0,0 1 0,11-11 1,-17 14 0,0-1-1,1 1 1,-1 0 0,0-1 0,0 1 0,0-1 0,0 1 0,0-1 0,0 0 0,0 1 0,0-1 0,0 0 0,-1 0-1,1 1 1,-1-1 0,0 0 0,1 0 0,-1 0 0,0 0 0,0 0 0,0 1 0,0-1 0,0 0 0,-1 0 0,1 0-1,-1 0 1,1 1 0,-1-1 0,0 0 0,1 0 0,-1 1 0,0-1 0,0 0 0,0 1 0,0-1 0,0 1 0,-1 0-1,1-1 1,0 1 0,-1 0 0,1 0 0,-1 0 0,-3-2 0,2 1 1,0 0-1,0 0 1,0 0 0,-1 1-1,1-1 1,-1 1 0,1 0-1,-1 0 1,0 0 0,1 0-1,-1 1 1,0 0 0,1 0-1,-1 0 1,0 0 0,0 0-1,1 1 1,-1-1 0,0 1-1,1 0 1,-1 0 0,-4 3-1,5-3-1,1 1-1,0-1 1,0 1-1,0 0 1,0 0-1,0-1 1,0 1-1,0 1 1,1-1-1,-1 0 1,1 0-1,0 1 1,-1-1-1,1 0 1,0 1-1,0-1 1,1 1-1,-1 0 1,0-1-1,1 1 1,0 0-1,-1-1 1,1 1-1,0 0 1,0-1-1,1 1 1,-1 0-1,1-1 1,-1 1-1,2 4 1,0-2-2,0 1 1,0-1 0,1 0 0,0-1 0,-1 1 0,2 0-1,-1-1 1,0 1 0,1-1 0,0 0 0,0-1 0,0 1-1,0 0 1,6 2 0,-3-2 0,0-1 0,0 0 0,0-1 0,0 1 0,1-1 0,-1-1 0,1 0 0,0 0 0,-1 0 0,1-1 0,0 0 0,-1 0 0,1-1-1,0 0 1,-1 0 0,1-1 0,-1 0 0,0-1 0,9-3 0,-3 1 2,-2-1 1,1-1-1,-1 1 0,0-2 0,0 0 0,-1 0 0,0-1 1,0 0-1,-1 0 0,11-16 0,-15 21 2,-4 3-2,0 0 0,-1 0 0,1-1-1,0 1 1,0 0 0,0 0 0,-1-1 0,1 1-1,0 0 1,-1-1 0,0 1 0,1-1-1,-1 1 1,0 0 0,1-1 0,-1 1 0,0-3-1,-15 50 8,14-33-6,0 0 0,1-1-1,0 1 1,3 16-1,-3-24 1,1-1-1,0 1 1,0-1-1,0 0 1,1 1-1,-1-1 1,1 0-1,0 0 1,1 0-1,-1 0 1,0 0-1,1-1 1,0 1-1,0-1 1,5 5-1,-7-7-31,1 0 0,-1 0 0,1 0 0,-1 0 0,1 0 0,-1-1 0,1 1 0,0 0 0,-1-1 0,1 0 0,0 1 0,-1-1 0,1 0 0,0 0 0,0 0-1,-1 0 1,1 0 0,0 0 0,0 0 0,-1 0 0,1-1 0,0 1 0,-1-1 0,1 1 0,0-1 0,-1 0 0,1 0 0,-1 0 0,1 0 0,-1 0 0,0 0 0,1 0 0,-1 0 0,0 0 0,0-1-1,1 1 1,-1 0 0,1-4 0,2 0-180,0-1 1,-1 0-1,1-1 0,-1 1 0,-1 0 0,1-1 0,-1 0 1,2-10-1,0-22-284,-5-3-169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5.267"/>
    </inkml:context>
    <inkml:brush xml:id="br0">
      <inkml:brushProperty name="width" value="0.05" units="cm"/>
      <inkml:brushProperty name="height" value="0.05" units="cm"/>
    </inkml:brush>
  </inkml:definitions>
  <inkml:trace contextRef="#ctx0" brushRef="#br0">5 7 13451,'-3'-7'1504,"1"12"-896,2 6-272,2 6 897,4 1-505,6 0-728,2-1 1792,3-5-1624,3-1 24,7-2 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6.013"/>
    </inkml:context>
    <inkml:brush xml:id="br0">
      <inkml:brushProperty name="width" value="0.05" units="cm"/>
      <inkml:brushProperty name="height" value="0.05" units="cm"/>
    </inkml:brush>
  </inkml:definitions>
  <inkml:trace contextRef="#ctx0" brushRef="#br0">149 142 16708,'-2'-3'250,"-1"-1"0,1 1 1,-1 0-1,0 0 0,0 0 1,0 0-1,-1 0 0,1 0 1,-6-3-1,7 6-168,1-1-1,-1 0 1,1 0 0,-1 1-1,0-1 1,0 1 0,1 0-1,-1-1 1,0 1 0,1 0-1,-1 0 1,0 0 0,0 0 0,1 0-1,-1 1 1,0-1 0,0 0-1,1 1 1,-1 0 0,0-1-1,1 1 1,-1 0 0,1-1-1,-1 1 1,1 0 0,-3 2 0,-1 2 79,0 1 1,0-1-1,0 1 1,0 0 0,1 1-1,0-1 1,0 1-1,1 0 1,0 0 0,-4 12-1,3-5 20,0 0 0,1 0 1,1 0-1,-2 26 0,4-36-134,0 0 1,0 1 0,1-1-1,-1 0 1,1 0 0,0 0-1,0 0 1,1 0-1,2 6 1,-3-8-26,0 0-1,0 0 1,1-1-1,-1 1 1,0 0-1,1-1 1,-1 1-1,1-1 1,0 0-1,-1 0 1,1 1-1,0-1 1,0 0-1,0 0 1,0-1-1,0 1 1,0 0-1,0-1 1,0 1-1,0-1 1,3 1-1,2-1 4,0 0-1,0-1 0,-1 0 1,1 0-1,0-1 1,-1 1-1,1-1 0,-1-1 1,1 1-1,-1-1 1,0 0-1,6-4 0,12-9 45,32-27-1,-49 37-54,63-59 175,0-2 96,-69 67-274,0-1-1,-1 1 1,1-1 0,-1 1-1,1-1 1,-1 1 0,1-1-1,0 1 1,-1 0 0,1-1-1,0 1 1,-1 0 0,1 0-1,0 0 1,0-1 0,-1 1-1,1 0 1,0 0-1,0 0 1,-1 0 0,2 0-1,-1 1-2,-1-1 0,1 0 0,-1 1 0,0-1 0,1 1 0,-1-1 0,0 1 0,0-1 0,1 1 0,-1-1 0,0 1 0,0-1 0,0 1 0,0 0 0,0-1 0,0 1 0,1-1 0,-1 1 0,0-1 0,-1 1 0,1 0 0,0 0 0,-9 42 232,6-32-181,1-3-12,-5 41 152,6-47-181,1 0 1,0 0-1,0 1 0,0-1 0,0 0 1,1 0-1,-1 0 0,1 0 0,-1 0 0,1 0 1,-1 0-1,1 0 0,0 0 0,0 0 1,0 0-1,0 0 0,1 0 0,1 2 1,-1-3-5,-1 0 0,1-1 0,0 1 1,0 0-1,-1-1 0,1 1 1,0-1-1,0 0 0,0 0 0,0 0 1,0 0-1,-1 0 0,1 0 1,0 0-1,0 0 0,0-1 0,0 1 1,0-1-1,-1 1 0,1-1 1,0 0-1,-1 0 0,1 1 0,0-1 1,1-2-1,8-4 39,-2 1 0,16-14 0,-24 18-42,83-84 109,-31 30-627,-53 56 500,0 0 0,0 0 0,0 0 0,0 0 1,0 0-1,0 0 0,0 0 0,0 0 0,0 0 0,0 0 0,0 0 0,0 1 0,0-1 0,0 0 0,0 0 0,0 0 0,0 0 0,0 0 0,0 0 0,0 0 0,0 0 1,0 0-1,0 0 0,0 0 0,0 0 0,0 0 0,0 0 0,0 0 0,0 0 0,0 0 0,0 1 0,0-1 0,0 0 0,0 0 0,1 0 0,-1 0 0,0 0 1,0 0-1,0 0 0,0 0 0,0 0 0,0 0 0,0 0 0,0 0 0,0 0 0,0 0 0,0 0 0,0 0 0,0 0 0,0 0 0,1 0 0,-1 0 0,0 0 0,0 0 1,0 0-1,0 0 0,0 0 0,0 0 0,0 0 0,0-1 0,0 1 0,0 0 0,0 0 0,0 0 0,0 0 0,0 0 0,0 0 0,0 0 0,0 9-195,-4 11 10,3-17 158,-1 5-32,0-1 1,1 0-1,0 1 1,0 9-1,1-17 63,0 0 0,0 1 0,0-1 0,0 0-1,0 1 1,0-1 0,0 0 0,0 1 0,0-1 0,0 0 0,1 0-1,-1 1 1,0-1 0,0 0 0,0 1 0,0-1 0,1 0-1,-1 0 1,0 0 0,0 1 0,1-1 0,-1 0 0,0 0 0,1 0-1,-1 1 1,0-1 0,0 0 0,1 0 0,-1 0 0,0 0-1,1 0 1,-1 0 0,0 0 0,1 0 0,-1 0 0,0 0 0,1 0-1,-1 0 1,0 0 0,1 0 0,-1 0 0,0 0 0,1 0-1,-1 0 1,0 0 0,1 0 0,-1-1 0,16-6-206,-16 7 203,17-12-388,0-1 0,-1-1 1,23-25-1,23-19-1157,-58 55 1467,8-6-302,-10 9 269,-5 7 161,-16 17 428,14-19-322,1-1 0,1 1 0,-1 0 0,1 0 0,-1 1 0,-2 7-1,8-11 402,5-4-325,8-7-105,-14 8-56,4-1 3,-2 0-36,-1 0 0,0 1 1,1 0-1,0 0 0,-1-1 0,1 1 1,0 1-1,4-2 0,-6 2-31,0 0 0,0 1 0,-1-1 0,1 0 0,0 0 0,0 1 0,0-1 0,-1 1 0,1-1 0,0 1 0,0-1 0,-1 1 0,1-1 0,0 1 0,-1 0 0,1-1 0,-1 1 0,1 0 0,-1-1 0,1 1 1,-1 0-1,1 0 0,-1 0 0,0-1 0,0 1 0,1 0 0,-1 0 0,0 0 0,0 0 0,0 0 0,0-1 0,0 1 0,0 0 0,0 1 0,33 176 440,2 8 57,-29-140-321,-1 1 1,-3 46-1,-3-75-55,0-1 0,-1 1 1,-1-1-1,-8 27 0,9-38-43,0 0-1,0 0 1,-1 0-1,0 0 1,0-1 0,0 1-1,-1-1 1,0 0-1,0 0 1,0 0-1,0 0 1,-1-1-1,0 0 1,0 0 0,-9 6-1,12-9-42,0 0 0,0 0 0,0 0 0,0 0 0,-1-1 0,1 1 0,0-1 0,0 1 0,0-1 1,-1 0-1,1 0 0,0 0 0,-1 0 0,1 0 0,0 0 0,0-1 0,-1 1 0,1-1 0,-3-1 0,2 1 0,0-1-1,0 0 1,0 0-1,0 0 1,1-1 0,-1 1-1,1-1 1,-1 1-1,1-1 1,0 0 0,-3-4-1,0-3 4,0 0 0,1 0 0,0-1 0,1 1-1,0-1 1,1 1 0,-2-15 0,2 8-70,2 0 0,0 0 0,1 0 0,1 0-1,0 0 1,2 0 0,0 1 0,0-1 0,2 1 0,0 0 0,0 0-1,2 1 1,0 0 0,1 0 0,12-16 0,5-1-114,1 1 0,2 2 0,1 0 0,1 2 0,41-27 0,-55 41 96,82-63-185,-86 65 206,0-1-1,-2 0 1,1-1 0,-2-1 0,12-16 0,-20 26 30,0-1-1,0 1 1,0-1 0,0 1 0,-1-1 0,1 0 0,-1 1 0,0-1 0,-1 0 0,1-7 0,-1 11-1,0-1 1,0 1-1,-1 0 1,1 0-1,0-1 1,0 1-1,-1 0 1,1 0-1,-1-1 1,1 1-1,-1 0 1,0 0-1,0 0 1,1 0-1,-1 0 1,0 0-1,0 0 1,0 0-1,0 0 1,0 0-1,0 0 1,0 1-1,0-1 1,0 0-1,-1 1 1,1-1-1,0 1 1,0-1-1,-1 1 1,1-1-1,0 1 0,0 0 1,-1 0-1,1 0 1,0 0-1,-1 0 1,1 0-1,0 0 1,-1 0-1,1 0 1,0 1-1,-3 0 1,-3 1 4,0 0 0,0 0 1,0 1-1,1-1 0,-1 2 0,1-1 0,0 1 0,-1 0 1,2 0-1,-1 1 0,0-1 0,1 1 0,-6 7 0,5-5 2,0 0 0,1 0-1,0 0 1,0 1-1,0 0 1,1 0-1,0 0 1,1 1-1,0-1 1,-3 12-1,6-17-35,-1 0 0,0 1 0,1-1 0,0 1 0,0-1-1,0 0 1,0 1 0,0-1 0,1 1 0,0-1 0,-1 0-1,1 1 1,0-1 0,1 0 0,-1 0 0,1 0 0,-1 0 0,1 0-1,2 3 1,-1-4-50,0 1-1,-1-1 0,1 0 1,0 0-1,0 0 1,1 0-1,-1 0 0,0-1 1,1 0-1,-1 1 1,1-1-1,-1-1 1,1 1-1,-1 0 0,1-1 1,0 0-1,6 0 1,26-4-242,4-6-121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5.639"/>
    </inkml:context>
    <inkml:brush xml:id="br0">
      <inkml:brushProperty name="width" value="0.05" units="cm"/>
      <inkml:brushProperty name="height" value="0.05" units="cm"/>
    </inkml:brush>
  </inkml:definitions>
  <inkml:trace contextRef="#ctx0" brushRef="#br0">29 4 15011,'0'-1'115,"0"1"-1,0 0 1,-1 0 0,1 0-1,0-1 1,0 1 0,-1 0-1,1 0 1,0 0 0,-1-1-1,1 1 1,0 0 0,0 0-1,-1 0 1,1 0-1,0 0 1,-1 0 0,1 0-1,0 0 1,-1 0 0,1 0-1,0 0 1,0 0 0,-1 0-1,1 0 1,0 0 0,-1 0-1,1 0 1,0 0-1,-1 0 1,1 1 0,0-1-1,0 0 1,-1 0 0,1 0-1,0 1 1,-9 12 1012,0 21-987,8-25-96,1 0-1,1 0 1,0 0-1,0 0 0,1 0 1,0 0-1,0 0 1,1-1-1,0 1 0,6 10 1,7 10 152,30 42 1,6 12 98,-43-66-161,-1 1-1,-1 0 1,-1 0 0,0 1 0,4 31-1,-9-43-48,0 1-1,-1-1 0,0 1 0,-1-1 0,1 0 0,-1 1 0,-4 13 0,3-17-28,1 0 0,-1 0 0,0-1 1,0 1-1,0 0 0,0-1 0,-1 1 0,0-1 0,1 0 0,-1 0 0,-1 0 0,1 0 0,0 0 0,-7 3 0,6-4-23,0 0-1,0-1 0,-1 1 0,1-1 1,-1 0-1,1-1 0,-1 1 0,1-1 0,-1 0 1,0 0-1,1 0 0,-1 0 0,1-1 1,-1 0-1,1 0 0,0 0 0,-1-1 0,-7-3 1,-25-12 69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6.506"/>
    </inkml:context>
    <inkml:brush xml:id="br0">
      <inkml:brushProperty name="width" value="0.05" units="cm"/>
      <inkml:brushProperty name="height" value="0.05" units="cm"/>
    </inkml:brush>
  </inkml:definitions>
  <inkml:trace contextRef="#ctx0" brushRef="#br0">5 83 14843,'12'-83'3262,"-10"99"482,-1 19-3049,-10 107 621,2-68-1079,4 0 1,7 94 0,-4-166-236,0-1-1,0 1 0,1-1 1,-1 0-1,0 1 1,0-1-1,1 1 0,-1-1 1,1 0-1,-1 1 1,1-1-1,0 0 0,0 1 1,-1-1-1,1 0 1,0 0-1,0 0 0,2 1 1,-3-1-1,1-1 1,0 0-1,0 1 1,0-1-1,0 0 1,0 0 0,-1 0-1,1 0 1,0 0-1,0 0 1,0 0-1,0 0 1,0 0-1,0 0 1,-1 0-1,1-1 1,0 1-1,0 0 1,0-1-1,0 1 1,1-1-1,4-4 8,1 0 0,-1 0 0,1-1-1,9-11 1,-14 16-9,16-20 4,-8 9 1,-1 1 0,1 1 0,1 0 0,0 0 0,24-15 0,-34 24-5,0 1 1,-1-1 0,1 1 0,0-1-1,0 1 1,0-1 0,0 1-1,0 0 1,-1-1 0,1 1 0,0 0-1,0 0 1,0 0 0,0 0 0,0 0-1,0 0 1,0 0 0,0 0 0,0 0-1,0 0 1,0 0 0,0 1 0,0-1-1,0 0 1,-1 1 0,1-1-1,0 0 1,0 1 0,0-1 0,0 1-1,-1 0 1,1-1 0,0 1 0,-1 0-1,1-1 1,0 1 0,-1 0 0,1 0-1,-1-1 1,1 1 0,-1 0-1,1 0 1,-1 0 0,0 0 0,1 1-1,0 5 8,1-1 0,-1 1 0,-1 0 0,1 0 0,-2 7-1,1-8-1,-8 146 266,8-140-279,4-15-429,4-20-561,2-35 369,-4 25 216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7.209"/>
    </inkml:context>
    <inkml:brush xml:id="br0">
      <inkml:brushProperty name="width" value="0.05" units="cm"/>
      <inkml:brushProperty name="height" value="0.05" units="cm"/>
    </inkml:brush>
  </inkml:definitions>
  <inkml:trace contextRef="#ctx0" brushRef="#br0">41 1 14835,'-3'39'4281,"2"45"-2037,1-30-1523,-1 5-256,2 0 1,11 66-1,-4-101-393,-2-21-34,-1-15-9,-3 0-41,-1 0 1,-1 0-1,0 1 1,-1-1-1,0 0 1,-1 0-1,0 0 0,-1 0 1,0 1-1,-1 0 1,0-1-1,-1 1 1,0 1-1,0-1 1,-2 1-1,-12-17 1,10 16 80,11 16 65,15 15 48,-13-16-227,0-1 1,0 0-1,1-1 0,-1 1 1,1-1-1,0 0 0,-1 0 1,1 0-1,0-1 0,0 1 1,0-1-1,0 0 0,1-1 1,-1 1-1,0-1 0,0 0 0,0-1 1,0 1-1,0-1 0,0 0 1,0 0-1,0 0 0,0-1 1,0 0-1,0 0 0,0 0 1,6-5-1,1 0-365,-1-1-1,0 0 1,0-1 0,-1 0-1,0-1 1,-1 0 0,0 0-1,0-1 1,7-13 0,-16 24 426,0 0-1,0-1 1,0 1 0,0 0 0,0 0 0,0 0 0,0 0 0,0 0 0,0 0 0,0-1 0,0 1-1,0 0 1,0 0 0,0 0 0,0 0 0,0 0 0,0 0 0,1-1 0,-1 1 0,0 0 0,0 0 0,0 0-1,0 0 1,0 0 0,0 0 0,0 0 0,0 0 0,0-1 0,1 1 0,-1 0 0,0 0 0,0 0-1,0 0 1,0 0 0,0 0 0,0 0 0,1 0 0,-1 0 0,0 0 0,0 0 0,0 0 0,0 0 0,0 0-1,1 0 1,-1 0 0,0 0 0,0 0 0,0 0 0,0 0 0,0 0 0,0 0 0,1 0 0,-1 0 0,0 0-1,0 1 1,0 9 1002,-4 14 240,-2-3-648,3-12-441,1 0 0,-1 1 1,2 0-1,-2 18 1,3-25-165,0 0 1,1-1 0,-1 1 0,1 0-1,-1-1 1,1 1 0,0-1-1,0 1 1,0-1 0,0 1-1,0-1 1,1 0 0,-1 1 0,1-1-1,0 0 1,-1 0 0,1 0-1,0 0 1,0 0 0,0-1 0,1 1-1,3 2 1,4 1 1,1 0 1,0-1-1,1 0 0,15 3 0,-13-3-1,0 0-1,17 8 0,-30-12 1,0 0-1,-1 1 1,1-1 0,0 1-1,0-1 1,0 1 0,0-1-1,0 1 1,0 0 0,-1-1-1,1 1 1,0 0 0,-1 0-1,1 0 1,0-1 0,-1 1-1,1 0 1,-1 0 0,1 0-1,-1 0 1,0 0-1,1 0 1,-1 0 0,0 0-1,0 0 1,0 0 0,1 0-1,-1 0 1,0 0 0,-1 0-1,1 1 1,0-1 0,0 0-1,0 0 1,-1 0 0,1 0-1,0 0 1,-1 0 0,1 0-1,-1-1 1,1 1 0,-1 0-1,1 0 1,-1 0 0,0 0-1,1-1 1,-3 2 0,-3 6 90,-1-1 0,-1 0 0,-15 11 0,18-14-52,-8 6 48,-9 7 219,-30 18-1,46-32-280,0 1 0,-1-1 0,0 0-1,0 0 1,0-1 0,0 0 0,0 0-1,-1-1 1,-12 2 0,19-3-59,1 0-1,-1 0 1,0 0 0,0 0-1,0 0 1,1-1 0,-1 1 0,0 0-1,1 0 1,-1 0 0,0-1-1,0 1 1,1 0 0,-1-1-1,0 1 1,1-1 0,-1 1 0,1-1-1,-1 1 1,0-1 0,1 1-1,-1-1 1,1 1 0,0-1-1,-1 0 1,1 1 0,-1-1 0,1 0-1,0 1 1,-1-1 0,1 0-1,0 0 1,0 1 0,0-1-1,0 0 1,0-1 0,0 0-17,0-1 0,0 1 0,0 0 0,0-1 0,1 1 0,-1-1 0,1 1 0,0 0 0,0 0 0,1-4 0,10-11-319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18.163"/>
    </inkml:context>
    <inkml:brush xml:id="br0">
      <inkml:brushProperty name="width" value="0.05" units="cm"/>
      <inkml:brushProperty name="height" value="0.05" units="cm"/>
    </inkml:brush>
  </inkml:definitions>
  <inkml:trace contextRef="#ctx0" brushRef="#br0">2666 444 12091,'-4'-10'373,"-1"-1"0,0 1-1,0 1 1,-1-1 0,0 1 0,-1 0 0,0 0 0,0 1 0,-1 0 0,0 0 0,-1 1 0,1 0 0,-1 0 0,-14-7 0,-40-24 128,-2 4 0,-2 2 0,0 3 0,-107-30-1,49 27-383,-219-28-1,-23 37-49,-2 25-13,335-1-50,-23 0-2,1 2 1,-69 14-1,103-12-2,-1 0-1,0 2 1,1 1-1,1 1 1,-1 0-1,1 2 1,1 0-1,-22 17 1,6 1 9,2 1 1,1 1-1,2 2 1,-28 38 0,12-9 62,-58 106 0,92-144-43,0 2 1,1-1-1,-13 47 1,22-60-25,0-1 0,1 1 1,0 0-1,1 0 0,1 1 1,0-1-1,0 0 0,1 0 0,1 0 1,0 0-1,5 16 0,2-4-6,1-1 0,1 0 0,1 0 1,1-1-1,0-1 0,20 23 0,-12-19-1,1-1 0,1-1 1,1-1-1,39 28 0,-32-30 6,2-2-1,0-1 0,0-1 0,2-2 0,0-1 0,52 11 0,223 27 25,-303-50-28,550 48-134,-474-47-305,1-4 0,-1-4-1,-1-3 1,140-35 0,-195 36 306,-1-1-1,-1-2 1,0 0-1,0-2 1,-1 0-1,-1-2 1,0-1-1,-1 0 1,-1-2-1,-1-1 1,0 0-1,26-34 1,160-219 1041,-199 262-818,-1 0 0,-1 0-1,0-1 1,0 0 0,-1 0 0,0 0 0,-1-1-1,0 1 1,-1-1 0,2-21 0,-4 18-10,-1 1 1,0-1-1,-1 1 1,-1-1-1,0 1 1,-1 0-1,0 0 1,-9-18 0,-6-7-42,-1 1 1,-2 2-1,-2 0 1,-1 1-1,-2 1 1,-1 2 0,-1 1-1,-2 1 1,-1 1-1,-1 2 1,-2 2 0,-48-29-1,62 43-93,1 1 0,-2 1-1,1 1 1,-1 0-1,0 2 1,-1 1 0,-25-4-1,35 8-16,0 0 0,0 1 0,0 0 0,0 1 1,0 1-1,0 0 0,0 0 0,0 2 0,1-1 0,-1 2 0,1 0 0,0 0 0,-22 14 0,3 2-181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6.219"/>
    </inkml:context>
    <inkml:brush xml:id="br0">
      <inkml:brushProperty name="width" value="0.05" units="cm"/>
      <inkml:brushProperty name="height" value="0.05" units="cm"/>
    </inkml:brush>
  </inkml:definitions>
  <inkml:trace contextRef="#ctx0" brushRef="#br0">3643 3347 11578,'-38'-5'486,"1"2"-1,-1 1 0,1 2 0,-74 10 0,57-5-178,0-1-1,0-3 0,-92-10 1,14 0-219,-266 3 208,-274-16-11,550 11-267,0-6 0,1-6-1,-158-50 1,218 52 18,1-4 0,1-1 0,-102-65 0,72 31 28,-123-110 0,44 37-59,-31-28-47,174 138 44,1-2 1,2 0-1,0-1 1,1-1-1,-22-41 0,33 49 11,1-1 0,0 0-1,2 0 1,0-1 0,2 0-1,0 0 1,1 0 0,1 0 0,1-1-1,1 1 1,1-1 0,1 0-1,1 1 1,7-32 0,-3 26-10,2 1 1,1 0-1,1 1 1,1 0-1,1 0 1,1 1-1,1 1 1,1 0-1,1 1 1,2 1-1,19-20 1,18-10-130,107-75 0,-71 58 7,2-1 69,172-98-1,-203 135 80,0 2-1,2 4 0,1 2 1,84-19-1,200-22 86,25-5-52,11-38-61,739-198 1,-726 220 18,237-47 32,36 38-36,-110 19 159,-110 14 423,-324 52-308,198 9 0,-294 3-364,-4 1-58,-1-2 1,1-1 0,36-4-1,-38-2 10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7.089"/>
    </inkml:context>
    <inkml:brush xml:id="br0">
      <inkml:brushProperty name="width" value="0.05" units="cm"/>
      <inkml:brushProperty name="height" value="0.05" units="cm"/>
    </inkml:brush>
  </inkml:definitions>
  <inkml:trace contextRef="#ctx0" brushRef="#br0">264 47 16724,'1'-2'176,"0"1"-1,0-1 1,0 1 0,0-1 0,0 1 0,0-1 0,0 0 0,-1 0 0,1 1 0,-1-1 0,1 0 0,-1 0 0,0 0 0,0 0 0,0 1 0,0-4-1,-1 4-76,1 0 0,-1 0 0,1 0 0,-1 0 0,0 0 0,0 0 0,1 0 0,-1 1-1,0-1 1,0 0 0,0 1 0,0-1 0,0 0 0,0 1 0,0-1 0,0 1 0,0 0-1,0-1 1,0 1 0,0 0 0,-1 0 0,1-1 0,0 1 0,0 0 0,0 0 0,0 0-1,0 1 1,-2-1 0,-5 1 17,1 0 0,-1 0-1,0 0 1,1 1 0,0 1 0,-1-1-1,1 1 1,0 0 0,0 1 0,1 0 0,-1 0-1,1 0 1,0 1 0,0-1 0,0 2-1,0-1 1,1 1 0,0 0 0,-5 6-1,-3 7-44,0 1-1,2 0 0,0 0 0,1 1 1,-8 24-1,11-23-19,0-1 1,2 1-1,0 0 1,-1 29 0,5-41-39,0 1 1,1 0 0,1-1-1,0 1 1,0 0 0,1-1-1,0 1 1,1-1 0,0 0-1,9 20 1,-9-26-77,-1 0 0,1-1 0,0 1-1,0-1 1,0 1 0,1-1 0,-1 0 0,1 0 0,0 0 0,0-1 0,0 1 0,0-1-1,0 0 1,0 0 0,1-1 0,-1 1 0,1-1 0,-1 0 0,1 0 0,-1 0 0,1-1-1,0 1 1,-1-1 0,1 0 0,0-1 0,5 0 0,8-2-623,1-1 1,0 0-1,-1-2 1,35-14-1,48-31-1125,-56 23 703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7.639"/>
    </inkml:context>
    <inkml:brush xml:id="br0">
      <inkml:brushProperty name="width" value="0.05" units="cm"/>
      <inkml:brushProperty name="height" value="0.05" units="cm"/>
    </inkml:brush>
  </inkml:definitions>
  <inkml:trace contextRef="#ctx0" brushRef="#br0">29 75 11747,'2'-6'382,"-1"0"0,1-1 1,-1 1-1,-1-1 1,1 1-1,-1 0 0,-1-8 1,-2 6 943,-1 10-146,-4 11 93,3 5-405,0 1 0,-3 33 0,7-44-736,0-1 0,1 1 0,0 0 0,1 0 0,-1-1 1,2 1-1,-1 0 0,1-1 0,3 11 0,-4-17-111,-1 0 1,1 0-1,-1 0 0,1 0 1,0 0-1,-1 0 0,1 0 1,0 0-1,0-1 0,0 1 1,-1 0-1,1 0 0,0-1 1,0 1-1,0-1 0,0 1 1,0-1-1,0 1 0,0-1 0,0 1 1,0-1-1,1 0 0,-1 0 1,0 0-1,0 1 0,0-1 1,0 0-1,0 0 0,0-1 1,1 1-1,-1 0 0,0 0 1,0 0-1,0-1 0,0 1 1,0-1-1,0 1 0,0-1 0,0 1 1,1-2-1,5-1 69,-1-2 1,1 1-1,-1-1 0,8-7 1,23-26 266,23-18 61,-53 50-372,0 0-1,1 1 0,-1 0 1,2 0-1,-1 1 1,11-5-1,-17 9-33,1-1 0,-1 0 0,0 1 0,1-1 0,-1 1 0,0 0-1,1 0 1,-1 0 0,0 0 0,1 0 0,-1 0 0,0 0 0,1 1-1,-1 0 1,0-1 0,0 1 0,0 0 0,1 0 0,-1 0 0,0 0-1,0 0 1,0 1 0,0-1 0,-1 1 0,1-1 0,0 1 0,-1-1-1,1 1 1,-1 0 0,1 0 0,-1 0 0,0 0 0,2 4 0,3 7 66,-1 0 1,0 0-1,-1 0 0,4 23 1,-3-15 59,-5-20-122,0 0 0,0 0 0,0 0 0,0 0 1,1 0-1,-1 0 0,0 0 0,1-1 0,-1 1 0,0 0 0,1 0 0,0 0 1,-1-1-1,1 1 0,-1 0 0,1-1 0,0 1 0,-1 0 0,1-1 0,0 1 1,0-1-1,1 2 0,-1-2-3,0 0 0,-1-1 0,1 1 0,0 0 0,0 0 1,0 0-1,0 0 0,0-1 0,0 1 0,-1 0 0,1-1 0,0 1 0,0-1 0,0 1 0,-1-1 1,1 1-1,0-1 0,-1 1 0,2-2 0,5-5 60,0-1 0,-1 0-1,8-13 1,-5 8-13,-6 8-39,1 0 0,1 0-1,-1 1 1,1-1 0,-1 1-1,1 0 1,1 0 0,-1 1 0,0-1-1,11-3 1,-13 5-20,0 1 0,0 1 0,1-1 0,-1 0 1,0 1-1,0 0 0,1 0 0,-1 0 0,0 0 0,1 0 0,-1 1 0,0-1 0,0 1 0,0 0 1,1 0-1,-1 0 0,0 0 0,0 1 0,0-1 0,-1 1 0,1 0 0,3 2 0,18 19-11,-18-17 7,-1 0 1,1-1-1,0 1 0,11 6 1,-15-11 2,-1 0 0,0-1 0,1 1 0,-1 0 0,1-1 0,-1 1 0,1-1 1,0 0-1,-1 1 0,1-1 0,-1 0 0,1 0 0,0 0 0,-1 0 0,1 0 0,-1 0 0,1-1 0,0 1 0,-1 0 0,1-1 1,-1 0-1,1 1 0,-1-1 0,1 0 0,-1 1 0,0-1 0,3-2 0,6-7 6,0 0 0,0 0 0,-1-1 0,13-21-1,-14 20 0,0 1 0,1 0-1,0 0 1,21-18-1,-29 28-5,1-1-1,-1 2 1,0-1-1,1 0 1,-1 0-1,1 0 1,-1 1-1,1-1 1,-1 0-1,1 1 1,0 0-1,-1-1 1,1 1-1,0 0 1,-1 0-1,1 0 1,0 0-1,-1 0 1,1 0-1,0 0 1,-1 1-1,1-1 1,-1 1-1,1-1 1,0 1-1,-1-1 1,1 1-1,-1 0 1,1 0-1,-1 0 1,0 0-1,1 0 1,-1 0-1,0 0 1,0 0-1,0 1 1,0-1-1,0 0 1,1 3-1,5 6-10,0 0 0,-1 1 0,-1 0 0,6 16 0,-5-13 3,-4-8-36,10 19 129,-11-24-114,-1 0-1,0-1 0,1 1 0,-1 0 1,1 0-1,-1-1 0,1 1 1,0 0-1,-1-1 0,1 1 0,0 0 1,-1-1-1,1 1 0,0-1 1,0 1-1,-1-1 0,1 0 1,0 1-1,0-1 0,0 0 0,0 0 1,-1 1-1,3-1 0,-2-2-129,1 0-1,-1 0 0,0 0 1,0 0-1,0 0 1,-1 0-1,1 0 0,0 0 1,-1-1-1,1 1 1,-1 0-1,0 0 0,0-1 1,0-2-1,1-6-246,4-8-276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8.112"/>
    </inkml:context>
    <inkml:brush xml:id="br0">
      <inkml:brushProperty name="width" value="0.05" units="cm"/>
      <inkml:brushProperty name="height" value="0.05" units="cm"/>
    </inkml:brush>
  </inkml:definitions>
  <inkml:trace contextRef="#ctx0" brushRef="#br0">0 136 14579,'7'5'290,"0"0"0,0 0 0,1-1 0,-1 0-1,1 0 1,0-1 0,0 0 0,0-1 0,0 1 0,1-2 0,-1 1-1,0-1 1,1 0 0,0-1 0,-1 0 0,12-1 0,-11 0-93,0 0-1,0 0 1,-1-1 0,1 0 0,0-1 0,0 0 0,-1 0 0,0 0 0,0-1 0,0-1-1,0 0 1,0 0 0,-1 0 0,0-1 0,7-6 0,-12 9-141,0 1-1,0-1 1,0 1 0,0-1-1,-1 0 1,1 1 0,0-1-1,-1 0 1,0 0 0,0 0-1,0-1 1,0 1 0,-1 0-1,1 0 1,-1 0 0,1-1 0,-1 1-1,0 0 1,-1 0 0,1-1-1,0 1 1,-1 0 0,0 0-1,-1-4 1,1 4-25,-1 1 0,1-1 0,-1 1-1,0 0 1,0-1 0,0 1 0,0 0 0,0 0-1,0 0 1,-1 1 0,1-1 0,0 0 0,-1 1 0,0 0-1,1-1 1,-1 1 0,0 0 0,1 0 0,-1 1 0,0-1-1,0 0 1,0 1 0,0 0 0,0 0 0,0 0 0,-5 0-1,-3 2-1,1 0-1,1 1 0,-1 0 1,0 0-1,1 1 0,-1 0 0,1 0 1,0 1-1,1 1 0,-1 0 1,1 0-1,0 0 0,0 1 0,1 0 1,0 0-1,0 1 0,1 0 1,0 1-1,0-1 0,1 1 1,0 0-1,-6 16 0,10-22-20,0-1 0,1 1 0,-1 0 0,0 0 0,1 0 0,0-1 0,0 1 0,0 0 0,0 0 0,0 0 0,0 0 0,1 0 0,-1-1 0,1 1 0,0 0 0,0 0 0,0-1-1,0 1 1,0 0 0,1-1 0,-1 0 0,1 1 0,0-1 0,-1 0 0,1 1 0,0-1 0,0 0 0,1-1 0,-1 1 0,0 0 0,1-1 0,-1 1 0,1-1 0,3 2 0,2 0-97,-1 0-1,1-1 1,-1 0 0,1-1 0,0 0-1,0 0 1,0 0 0,-1-1 0,1 0-1,0-1 1,13-2 0,-8 0 18,0-1-1,0 0 1,-1-1-1,1-1 1,-1 0-1,14-9 1,24-22-236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8.970"/>
    </inkml:context>
    <inkml:brush xml:id="br0">
      <inkml:brushProperty name="width" value="0.05" units="cm"/>
      <inkml:brushProperty name="height" value="0.05" units="cm"/>
    </inkml:brush>
  </inkml:definitions>
  <inkml:trace contextRef="#ctx0" brushRef="#br0">215 73 17100,'-1'-4'137,"-1"-1"1,0 1-1,1 0 1,-1 1-1,-1-1 0,1 0 1,-1 1-1,1-1 1,-1 1-1,0 0 1,0-1-1,0 1 1,-1 1-1,1-1 1,-1 1-1,0-1 1,1 1-1,-1 0 1,0 0-1,0 0 0,0 1 1,-1 0-1,1 0 1,0 0-1,0 0 1,-1 0-1,1 1 1,0 0-1,-1 0 1,1 0-1,-1 0 1,1 1-1,0 0 1,-1 0-1,1 0 1,0 0-1,-6 3 0,6-2-86,-1 0 0,1 1 0,0-1 0,0 1 0,0 0 0,0 0-1,1 0 1,-1 0 0,1 1 0,0-1 0,0 1 0,0 0 0,-3 5-1,3-2 13,0 0-1,0 0 0,0 0 1,1 0-1,0 0 0,0 1 1,0 12-1,1 1 67,1 0 0,1 1 0,1-1 0,1 0 0,6 23 0,4 6 108,2 0 1,2-1-1,3-1 1,26 49-1,-2-21 79,85 113 0,-100-139 197,-42-65-372,0 0 0,1-1 0,1 0 0,-12-23 0,11 17-43,8 16-70,-15-24 73,2-2 0,-14-34 1,27 58-98,1-1 0,0 1 0,1-1 0,0 1 0,0-1 0,1 0 1,0 1-1,0-1 0,1 0 0,1 0 0,-1 0 0,1 0 0,1 1 0,2-10 1,-2 13-6,1-1 0,0 1 1,1 0-1,-1 0 1,1 0-1,0 0 1,0 0-1,0 1 1,1 0-1,0 0 0,0 0 1,0 1-1,0-1 1,0 1-1,1 0 1,-1 1-1,11-4 0,-6 2-9,0 1-1,1 0 0,-1 1 0,0 0 0,1 1 0,0 0 0,-1 1 1,1 0-1,17 2 0,-23-1 5,-1 0 0,0 0 0,0 0 0,0 0 0,0 1 0,0 0 0,0 0 0,-1 0 0,1 0 0,-1 0 0,1 1 0,-1 0 0,0 0 0,0 0 0,0 0 0,0 0 0,-1 0 0,1 1 0,3 6 0,0 2-4,-1 1-1,-1 0 1,0 1 0,4 22 0,4 13 14,-12-47-2,0-1-1,1 1 0,-1-1 0,1 1 1,0-1-1,-1 0 0,1 1 1,0-1-1,0 0 0,0 0 1,0 0-1,0 1 0,2 0 1,-2-2-2,-1 1 1,1-1-1,-1 0 1,1 0-1,-1 0 1,1 0-1,-1 0 1,1 0-1,0 0 1,-1 0-1,1 0 1,-1-1 0,1 1-1,-1 0 1,1 0-1,-1 0 1,1-1-1,-1 1 1,1 0-1,-1-1 1,1 1-1,-1 0 1,0-1 0,1 1-1,-1 0 1,1-1-1,-1 1 1,0-1-1,1 1 1,-1-1-1,0 1 1,0-1-1,1 1 1,-1-1 0,0 1-1,0-1 1,0 1-1,0-1 1,0 0-1,4-10 9,0 0-1,-1 0 1,0-1 0,-1 1-1,-1-1 1,0 1-1,0-1 1,-1 0 0,-1 1-1,-3-23 1,2 20 0,-1 0 1,-1 0 0,0 0-1,-1 1 1,0-1 0,-1 1-1,-1 1 1,-11-19 0,4 16 2,7 8-5,15 11-33,2 0-160,-1 0 1,0 0-1,1-1 0,0 0 1,0-1-1,0 0 1,16 1-1,74-2-1995,-83-2 1965,95-7-1054,-59 1 397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29.511"/>
    </inkml:context>
    <inkml:brush xml:id="br0">
      <inkml:brushProperty name="width" value="0.05" units="cm"/>
      <inkml:brushProperty name="height" value="0.05" units="cm"/>
    </inkml:brush>
  </inkml:definitions>
  <inkml:trace contextRef="#ctx0" brushRef="#br0">115 237 15955,'-11'5'612,"1"1"-1,-1 1 0,1-1 0,0 2 0,1-1 0,-17 18 0,23-21-429,0 0 0,0 0-1,0 0 1,0 1-1,1-1 1,0 0-1,0 1 1,-3 8 0,4-11-75,1 1 1,0 0-1,-1 0 0,1 0 1,0 0-1,0 0 1,0-1-1,1 1 1,-1 0-1,1 0 1,-1 0-1,1-1 1,0 1-1,0 0 1,0-1-1,2 4 0,-2-5-79,0 1-1,0-1 0,0 0 1,0 0-1,0 1 0,0-1 0,1 0 1,-1 0-1,0 0 0,1 0 1,-1 0-1,0-1 0,1 1 0,-1 0 1,1-1-1,-1 1 0,1-1 1,0 1-1,-1-1 0,1 0 1,-1 0-1,1 0 0,0 1 0,-1-2 1,1 1-1,0 0 0,-1 0 1,1 0-1,-1-1 0,1 1 0,-1-1 1,1 1-1,-1-1 0,1 0 1,1-1-1,6-2 32,0-1 1,-1-1 0,1 0-1,10-10 1,23-24 102,58-71 0,-50 53-82,-44 51-63,0 0 0,1 1 0,0-1 0,12-7 1,-18 13-12,0 0 1,0 1-1,0-1 1,1 1-1,-1-1 1,0 1-1,0-1 1,0 1-1,0 0 1,1 0-1,-1 0 1,0-1-1,0 1 1,0 0-1,1 0 0,-1 1 1,2-1-1,-2 1 4,1 0 0,-1-1 0,0 1 0,0 0 0,0 0 0,0 0 0,-1 0 0,1 0 0,0 0 0,0 0 0,0 0 0,-1 0 0,1 0 0,-1 1 0,1-1 0,-1 0 0,1 0 0,-1 1 0,0-1 0,1 2 0,2 25 202,-2-22-142,-1-1 0,1 0 1,-1 0-1,1 0 0,1 0 0,-1 0 0,4 8 0,-5-13-61,1 0-1,-1 1 0,0-1 1,0 0-1,1 1 0,-1-1 1,0 0-1,0 0 0,1 1 1,-1-1-1,0 0 0,1 0 1,-1 0-1,0 0 0,1 1 1,-1-1-1,0 0 0,1 0 1,-1 0-1,0 0 0,1 0 1,-1 0-1,0 0 0,1 0 1,-1 0-1,0 0 1,1 0-1,-1 0 0,0 0 1,1 0-1,-1 0 0,1 0 1,-1 0-1,0-1 0,1 1 1,-1 0-1,0 0 0,0 0 1,1-1-1,-1 1 0,0 0 1,1 0-1,-1 0 0,0-1 1,15-15 152,-12 12-122,11-13 59,1-3 13,31-30 0,-42 46-107,1 0-1,-1 0 1,0 1-1,1 0 1,0 0-1,0 0 1,0 0 0,0 1-1,0-1 1,1 2-1,-1-1 1,1 0-1,7 0 1,-10 2-4,0 0 0,0 0 0,-1 0 0,1 0 0,0 1 0,0-1 0,-1 1 0,1 0 0,0 0 0,-1 0 1,1 0-1,-1 0 0,0 0 0,1 1 0,-1-1 0,0 1 0,0 0 0,4 3 0,0 2-3,-1 0-1,1 1 1,-1 0-1,5 10 1,-8-13 2,0 0 0,0-1 0,1 1 0,0-1 0,-1 1 0,2-1 0,-1 0 0,0 0 0,1-1 0,0 1 0,0-1 0,0 1 0,0-1 0,9 4 0,-11-6 2,1-1-1,0 1 1,0-1-1,-1 0 1,1 0-1,0 0 1,0-1 0,-1 1-1,1 0 1,0-1-1,-1 0 1,1 0-1,0 0 1,-1 0-1,1 0 1,-1 0-1,0-1 1,1 1 0,-1-1-1,4-3 1,2-2 3,1-1 1,-1 0 0,11-15 0,17-29 17,-25 35-19,0 0 0,26-27 0,-37 43-4,1 0 0,0 0 1,0 0-1,0 0 1,1 0-1,-1 0 1,0 0-1,0 0 0,0 1 1,1-1-1,-1 0 1,0 1-1,1-1 0,-1 1 1,0 0-1,1-1 1,-1 1-1,4 0 1,-4 0-2,0 1 1,0-1 0,0 1 0,0-1 0,0 1 0,0 0 0,0-1-1,0 1 1,-1 0 0,1 0 0,0 0 0,0 0 0,-1 0 0,1 0-1,0 0 1,-1 0 0,1 0 0,-1 0 0,1 0 0,-1 0-1,0 0 1,1 3 0,6 24-4,-6-20 14,1-1 0,0 1 1,0-1-1,0 0 0,1 0 0,0 0 0,0 0 0,7 9 1,-9-16-18,-1 1 0,0-1 1,1 1-1,-1-1 1,0 0-1,1 1 1,-1-1-1,1 0 1,-1 1-1,1-1 1,-1 0-1,0 1 1,1-1-1,-1 0 0,1 0 1,-1 0-1,1 0 1,0 1-1,-1-1 1,1 0-1,-1 0 1,1 0-1,-1 0 1,1 0-1,-1 0 0,1 0 1,-1 0-1,1-1 1,-1 1-1,1 0 1,-1 0-1,1 0 1,-1 0-1,1-1 1,-1 1-1,1 0 0,-1-1 1,1 1-1,-1 0 1,0-1-1,1 1 1,-1 0-1,1-1 1,-1 1-1,0-1 1,1 1-1,-1-1 1,0 1-1,0-1 0,0 1 1,1-1-1,-1 1 1,0-1-1,0 1 1,0-1-1,0 1 1,0-1-1,0 1 1,0-1-1,0 1 0,0-1 1,0 1-1,0-2 1,0-11-101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7.555"/>
    </inkml:context>
    <inkml:brush xml:id="br0">
      <inkml:brushProperty name="width" value="0.05" units="cm"/>
      <inkml:brushProperty name="height" value="0.05" units="cm"/>
    </inkml:brush>
  </inkml:definitions>
  <inkml:trace contextRef="#ctx0" brushRef="#br0">1 7 16283,'1'-6'2476,"3"10"-1439,3 13-41,3 20-27,-2 1 0,-1 0 0,3 59 0,-7-60-708,14 468 1665,-18-486-1605,1-25-39,2-32 1,9-64-214,5 2 0,4 0 1,62-183-1,-75 265-86,-5 9 5,1 1 0,0-1 0,0 1-1,1 0 1,0 0 0,0 1 0,1-1 0,0 1 0,1 0 0,-1 0-1,9-7 1,-13 13 8,0 0 0,0 1 0,0-1-1,0 0 1,0 0 0,0 1 0,0-1-1,1 0 1,-1 1 0,0 0 0,0-1 0,1 1-1,-1 0 1,0-1 0,1 1 0,-1 0-1,0 0 1,1 0 0,-1 0 0,0 0 0,1 0-1,-1 1 1,0-1 0,1 0 0,-1 1-1,0-1 1,1 1 0,-1-1 0,0 1-1,0 0 1,0-1 0,0 1 0,0 0 0,0 0-1,0 0 1,0 0 0,0 0 0,0 0-1,0 0 1,0 0 0,-1 0 0,1 0 0,0 0-1,-1 1 1,1 1 0,2 2-13,-2 0-1,1-1 1,-1 1 0,1 0 0,-2 0-1,1 0 1,0 0 0,-1 0 0,0 0-1,0 0 1,-1 8 0,-1-6 5,-1-1 0,1 0-1,-1 1 1,-1-1 0,1 0 0,-1 0 0,0-1-1,0 1 1,0-1 0,-1 0 0,0 0 0,0 0 0,0-1-1,-10 6 1,0 1 10,-2-1 0,0 0 0,0-2 0,-19 7-1,28-11-97,0-1-1,-1 0 0,1-1 0,0 0 0,-1 0 0,0-1 0,1 0 0,-13-1 0,21 0 51,-1 0 0,0 1 0,1-2 0,-1 1 0,1 0 0,-1 0 0,1 0-1,-1 0 1,1 0 0,-1 0 0,1 0 0,-1-1 0,1 1 0,-1 0 0,1 0 0,-1-1-1,1 1 1,-1 0 0,1-1 0,-1 1 0,1-1 0,0 1 0,-1 0 0,1-1 0,0 1-1,-1-1 1,1 1 0,0-1 0,0 1 0,-1-1 0,1 1 0,0-1 0,0 1 0,0-1 0,0 1-1,0-1 1,0 0 0,0 1 0,0-1 0,0 1 0,0-1 0,0 1 0,0-1 0,0 1-1,0-1 1,0 1 0,1-1 0,-1 1 0,0-1 0,0 1 0,1-1 0,-1 1 0,0-1-1,1 0 1,1-2-83,0 0-1,1 0 1,-1 0 0,1 0-1,-1 0 1,6-3-1,17-11-755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1.387"/>
    </inkml:context>
    <inkml:brush xml:id="br0">
      <inkml:brushProperty name="width" value="0.05" units="cm"/>
      <inkml:brushProperty name="height" value="0.05" units="cm"/>
    </inkml:brush>
  </inkml:definitions>
  <inkml:trace contextRef="#ctx0" brushRef="#br0">11 219 15819,'-3'-12'1319,"1"5"-494,0-1 0,0 0 0,1 0 1,0 0-1,1-13 0,14 48 1151,27 175-642,-30-132-848,31 102 0,-40-165-439,1 0-1,-1 0 1,1 0 0,0-1-1,1 1 1,-1-1 0,8 10-1,-11-16-40,1 0-1,-1 1 0,1-1 1,-1 1-1,1-1 0,-1 0 0,1 1 1,-1-1-1,1 0 0,-1 0 1,1 0-1,0 1 0,-1-1 1,1 0-1,-1 0 0,1 0 0,0 0 1,-1 0-1,1 0 0,-1 0 1,1 0-1,0 0 0,-1 0 0,1 0 1,-1-1-1,1 1 0,0 0 1,-1 0-1,1-1 0,-1 1 1,1 0-1,-1 0 0,1-1 0,-1 1 1,1-1-1,-1 1 0,0 0 1,1-1-1,-1 1 0,1-1 1,-1 1-1,0-1 0,1 1 0,-1-1 1,0 0-1,0 1 0,0-1 1,1 1-1,-1-1 0,0 0 1,0 0-1,9-30 99,-7 11-77,-1 0-1,-1 0 1,-1 0-1,0 0 1,-2 0-1,0 0 1,-1 1-1,-1 0 1,-1 0-1,-1 0 1,0 0-1,-13-21 1,18 37-26,-13-22 9,14 24-8,0 0-1,0 0 0,0 0 0,0 0 0,0 0 0,0 0 0,0 0 0,0 0 0,0 0 1,0 1-1,0-1 0,0 0 0,0 1 0,-1-1 0,1 1 0,0-1 0,-3 0 1,4 2-2,0 0 0,1 1 0,-1-1 0,0 0 0,0 0 0,0 0 0,1 0 0,-1 0 0,0 0 0,1-1 0,-1 1 0,1 0 0,0 0 0,-1 0 0,2 1 0,1 2-1,0 1 1,1-1-1,0 0 1,0 1 0,0-2-1,0 1 1,1 0-1,-1-1 1,1 0 0,0 0-1,0-1 1,0 1-1,0-1 1,1 0 0,6 2-1,-4-3 2,0 0-1,0 0 0,0-1 1,0 0-1,0 0 1,0-1-1,0 0 0,0 0 1,14-5-1,-6 0 1,-1 0 0,-1-1 1,1 0-1,-1-1 0,-1-1 0,1 0 0,-1 0 1,-1-2-1,0 0 0,14-15 0,-16 13 0,0-1 0,-1 1 0,0-2 0,-1 1 0,-1-1 0,8-22 0,-13 30-1,1 1 0,-2-1 1,1 1-1,-1-1 1,0 0-1,0 0 0,0 0 1,-1 0-1,0 0 0,-1 0 1,0 0-1,0 1 1,0-1-1,-1 0 0,0 0 1,0 1-1,-5-11 1,6 15-2,0 0 1,-1 1 0,1-1 0,0 0 0,0 1 0,-1-1 0,1 1 0,-1-1 0,1 1 0,-1 0 0,0 0 0,0-1 0,1 1 0,-1 0 0,0 1 0,0-1 0,0 0-1,0 0 1,0 1 0,0 0 0,0-1 0,0 1 0,0 0 0,0 0 0,0 0 0,0 0 0,0 0 0,0 0 0,0 1 0,0-1 0,0 1 0,-4 1 0,0 0-2,0 1 1,0 0 0,1 1 0,-1-1 0,1 1 0,0 0 0,0 0-1,1 1 1,-8 8 0,-2 6 9,2 1 0,0 1 0,1 0 0,1 1 0,1-1 0,0 2 0,2-1 0,1 1 0,1 1 0,-4 36 0,9-53 4,-1-1 0,1 0-1,0 0 1,2 12 0,-2-16-9,1-1 0,-1 0 0,0 0 0,1 1 0,-1-1 1,1 0-1,-1 0 0,1 0 0,-1 1 0,1-1 1,0 0-1,0 0 0,0 0 0,-1 0 0,1 0 0,0-1 1,0 1-1,0 0 0,0 0 0,0-1 0,1 1 0,-1 0 1,0-1-1,0 1 0,0-1 0,1 0 0,-1 1 1,0-1-1,0 0 0,1 0 0,0 1 0,6-2 8,-1-1-1,0 0 0,0 0 1,0 0-1,0 0 1,0-1-1,-1-1 0,1 1 1,-1-1-1,0 0 1,8-7-1,2 1-1,6-5 0,41-24 8,-56 35-16,1 1 0,0-1 0,0 1 1,0 1-1,0-1 0,13-1 0,-18 4 0,0 0-1,-1 0 0,1 0 0,0 1 1,0-1-1,-1 1 0,1-1 0,0 1 1,-1 0-1,1 0 0,-1 0 0,1 0 1,-1 1-1,0-1 0,1 1 0,-1-1 1,0 1-1,0 0 0,0 0 0,0 0 1,0 0-1,-1 0 0,1 0 0,-1 0 0,1 1 1,-1-1-1,2 5 0,3 8 0,0 1 1,-1-1-1,5 29 0,0-5 8,-9-34-15,1-1 1,-1 0-1,1 0 0,0 1 0,4 4 0,-6-8-17,0-1-1,1 0 1,-1 1 0,0-1-1,1 0 1,-1 1-1,0-1 1,1 0-1,-1 1 1,0-1-1,1 0 1,-1 0 0,1 0-1,-1 1 1,1-1-1,-1 0 1,1 0-1,-1 0 1,1 0-1,-1 0 1,0 0 0,1 0-1,0 0 1,0 0-61,0 0 0,-1-1 0,1 1 0,0-1 0,0 1 0,-1-1 0,1 1 0,0-1 0,0 0 0,-1 1 0,1-1 0,-1 0 0,1 0 0,-1 1 0,1-1 0,-1 0 0,1-1 0,19-47-2158,-15 36 1821,4-14-494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1.763"/>
    </inkml:context>
    <inkml:brush xml:id="br0">
      <inkml:brushProperty name="width" value="0.05" units="cm"/>
      <inkml:brushProperty name="height" value="0.05" units="cm"/>
    </inkml:brush>
  </inkml:definitions>
  <inkml:trace contextRef="#ctx0" brushRef="#br0">0 136 14299,'3'1'478,"-1"-1"1,1 1-1,-1 0 0,1-1 1,-1 1-1,1 0 0,-1 0 0,0 0 1,4 4-1,-3-4-99,0 1-1,-1-1 1,1 1 0,0-1-1,0 0 1,0 0 0,-1 0 0,1 0-1,4 0 1,-1-1-233,-1-1 1,0 1 0,0-2-1,1 1 1,-1 0-1,0-1 1,0 0-1,0 0 1,-1 0-1,1-1 1,-1 0 0,1 1-1,-1-2 1,0 1-1,0 0 1,0-1-1,6-7 1,-7 8-116,0 0 0,-1-1 0,1 1-1,-1-1 1,1 0 0,-1 0 0,0 1 0,0-2 0,-1 1-1,1 0 1,-1 0 0,0 0 0,0-1 0,-1 1 0,1-1 0,-1 1-1,0 0 1,0-1 0,0 1 0,-1-1 0,-1-5 0,2 9-19,0 0 0,-1 0 1,1 0-1,-1 0 0,1 0 1,-1 0-1,1 0 0,-1 0 1,0 0-1,1 0 1,-1 1-1,0-1 0,0 0 1,0 0-1,0 1 0,0-1 1,0 1-1,1-1 0,-1 1 1,-1-1-1,1 1 0,0-1 1,0 1-1,0 0 1,0 0-1,0-1 0,0 1 1,0 0-1,0 0 0,0 0 1,0 0-1,-1 0 0,1 1 1,0-1-1,0 0 0,0 0 1,-2 2-1,-1-1 19,0 1-1,0-1 1,1 1 0,-1 0-1,0 0 1,1 1 0,0-1-1,-1 1 1,-2 3 0,-2 4 13,0 0 0,0 1 0,1 0 0,0 0 0,1 0-1,1 1 1,-8 21 0,10-24-37,1-1 0,0 1-1,0 0 1,0-1-1,1 1 1,1 0 0,0 0-1,0 0 1,0 0-1,1 0 1,1 0 0,2 9-1,-3-14-23,1-1-1,-1 0 1,1 1-1,0-1 1,0 0-1,0 0 1,1 0 0,-1-1-1,1 1 1,-1 0-1,1-1 1,0 0-1,0 0 1,0 0-1,0 0 1,1 0-1,-1 0 1,0-1 0,1 0-1,-1 1 1,1-1-1,5 0 1,-1 1-67,0-1-1,1 0 1,-1-1 0,1 0 0,-1 0 0,0-1 0,1 0-1,13-3 1,1-5-142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2.535"/>
    </inkml:context>
    <inkml:brush xml:id="br0">
      <inkml:brushProperty name="width" value="0.05" units="cm"/>
      <inkml:brushProperty name="height" value="0.05" units="cm"/>
    </inkml:brush>
  </inkml:definitions>
  <inkml:trace contextRef="#ctx0" brushRef="#br0">0 0 18196,'2'13'579,"0"0"1,1-1 0,0 0-1,1 0 1,0 0-1,1 0 1,8 14-1,3 10 186,-3-2-320,-9-21-276,1 1 0,0-1 0,1 0-1,1-1 1,15 22 0,-21-32-146,0-1 0,0 0 0,0 1 0,1-1 0,-1 0 0,1 1 0,-1-1 1,1 0-1,0 0 0,-1 0 0,1-1 0,0 1 0,-1 0 0,1-1 0,0 1 0,0-1 0,0 1 1,0-1-1,-1 0 0,3 0 0,-1 0 2,0-1 0,0 1 0,0-1 0,0 0 0,0 0 0,0 0 0,-1 0 1,1-1-1,0 1 0,-1-1 0,4-2 0,5-6 33,0 0 1,-1-1-1,0 0 0,9-14 0,-16 21-42,19-27 66,-8 11-39,29-33-1,-42 53-42,-1-1 0,1 0 1,0 0-1,-1 1 0,1-1 0,0 0 1,0 1-1,0-1 0,0 0 0,-1 1 1,1-1-1,0 1 0,0 0 0,0-1 1,0 1-1,0 0 0,0 0 0,0-1 1,0 1-1,0 0 0,0 0 1,0 0-1,0 0 0,0 0 0,0 0 1,0 1-1,0-1 0,0 0 0,0 0 1,0 1-1,0-1 0,0 1 0,0-1 1,0 1-1,0-1 0,0 1 0,-1-1 1,1 1-1,0 0 0,0 0 0,-1-1 1,1 1-1,0 1 0,4 5 0,-1 0 0,1 0-1,-2 0 1,6 13 0,-1-3 1,-1-1 1,2 1 0,16 25 0,-23-38-1,0-1 0,1 1 0,0-1 1,0 0-1,0 0 0,0 0 1,0-1-1,0 1 0,1-1 0,-1 1 1,1-1-1,0 0 0,4 1 1,-7-3-53,1 0 0,0 1 0,-1-1 0,1 0 0,0 0 0,-1-1 0,1 1 0,0 0 0,-1-1 0,1 1 0,-1-1 0,1 1 0,-1-1 0,1 1 0,-1-1 0,1 0 0,-1 0 0,1 0 0,1-2 0,26-25-3018,-16 14 1905,0 5 223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015"/>
    </inkml:context>
    <inkml:brush xml:id="br0">
      <inkml:brushProperty name="width" value="0.05" units="cm"/>
      <inkml:brushProperty name="height" value="0.05" units="cm"/>
    </inkml:brush>
  </inkml:definitions>
  <inkml:trace contextRef="#ctx0" brushRef="#br0">114 141 15355,'0'0'51,"0"-1"1,0 1-1,0 0 0,1 0 0,-1-1 0,0 1 0,0 0 0,0 0 0,0-1 1,0 1-1,0 0 0,0 0 0,0-1 0,0 1 0,0 0 0,0 0 0,0-1 1,0 1-1,0 0 0,0 0 0,-1-1 0,1 1 0,0 0 0,0 0 0,0-1 1,0 1-1,0 0 0,0 0 0,-1-1 0,1 1 0,0 0 0,0 0 0,0 0 1,-1 0-1,1-1 0,0 1 0,0 0 0,-1 0 0,1 0 0,-14 0 941,-14 11 430,22-5-1254,0 0 1,0 1 0,0-1 0,1 1 0,0 0 0,0 1 0,1-1 0,-1 1 0,2 0-1,-1 0 1,1 0 0,1 0 0,-1 1 0,1-1 0,1 1 0,0-1 0,0 1-1,0 0 1,1 0 0,1-1 0,1 15 0,-2-21-145,0-1 0,1 0-1,-1 1 1,0-1 0,1 0-1,-1 1 1,1-1 0,-1 0 0,1 0-1,-1 1 1,1-1 0,0 0 0,0 0-1,-1 0 1,1 0 0,0 0 0,0 0-1,0 0 1,0 0 0,0-1 0,0 1-1,1 0 1,-1 0 0,0-1 0,0 1-1,0-1 1,1 1 0,-1-1-1,0 0 1,1 1 0,-1-1 0,0 0-1,1 0 1,-1 0 0,0 0 0,1 0-1,-1 0 1,0 0 0,2-1 0,6-1 41,-1-1 0,0 1 1,-1-2-1,1 1 0,8-6 0,-9 5-52,0 0 7,30-15 86,62-25-1,-88 40-102,0 1 0,0 0 0,0 0-1,0 1 1,1 0 0,-1 1 0,0 1 0,1 0 0,-1 0-1,0 1 1,12 2 0,-20-2 7,0-1 0,0 1 0,0 0 0,0 0 0,0 0 0,0 0 1,0 1-1,-1-1 0,1 1 0,-1 0 0,1-1 0,-1 1 0,1 0 0,-1 1 0,0-1 0,0 0 0,0 0 0,0 1 0,2 4 0,-11-13 777,-4-11-443,-76-168 1173,83 174-1580,13 13-133,5 3-4,-2-3-51,1 0 0,0-1 1,-1-1-1,1 0 0,0-1 1,-1 0-1,1 0 0,0-2 0,-1 1 1,0-2-1,0 0 0,0 0 1,0-1-1,0 0 0,-1-1 0,16-11 1,10-10-437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418"/>
    </inkml:context>
    <inkml:brush xml:id="br0">
      <inkml:brushProperty name="width" value="0.05" units="cm"/>
      <inkml:brushProperty name="height" value="0.05" units="cm"/>
    </inkml:brush>
  </inkml:definitions>
  <inkml:trace contextRef="#ctx0" brushRef="#br0">1 0 16067,'34'144'4885,"56"196"177,-90-340-5056,3 10 125,0-1-1,0 1 1,1-1 0,8 13 0,-11-21-110,0 0 0,-1 0 0,1 0-1,0 0 1,0 0 0,0 0-1,0 0 1,0 0 0,0 0 0,0-1-1,0 1 1,0 0 0,0-1-1,0 1 1,1-1 0,-1 1 0,0-1-1,2 1 1,-2-2-6,1 1 0,-1 0 0,1 0-1,-1-1 1,0 1 0,1-1 0,-1 1 0,0-1 0,0 0 0,1 1 0,-1-1-1,0 0 1,0 0 0,0 0 0,0 0 0,0 0 0,0 0 0,0 0 0,0 0-1,0-1 1,0 0 0,16-25 83,-2 0 0,-1-1 0,15-41 0,2-4 24,-15 37-77,0 0-2,2 0 0,38-58 0,-66 108-1560,6-6 815,-1 0-1,0-1 1,-1 0-1,1 0 1,-10 8-1,-1-4-99,3-2-135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3.832"/>
    </inkml:context>
    <inkml:brush xml:id="br0">
      <inkml:brushProperty name="width" value="0.05" units="cm"/>
      <inkml:brushProperty name="height" value="0.05" units="cm"/>
    </inkml:brush>
  </inkml:definitions>
  <inkml:trace contextRef="#ctx0" brushRef="#br0">1 1 15891,'8'29'1545,"4"-5"-993,0-5-248,6-5 632,1-5-312,2-9-864,1-8 104,1-10 104,-2-13-152,2-7-160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4.236"/>
    </inkml:context>
    <inkml:brush xml:id="br0">
      <inkml:brushProperty name="width" value="0.05" units="cm"/>
      <inkml:brushProperty name="height" value="0.05" units="cm"/>
    </inkml:brush>
  </inkml:definitions>
  <inkml:trace contextRef="#ctx0" brushRef="#br0">117 468 15395,'0'0'66,"0"0"1,1 0-1,-1 1 0,0-1 0,0 0 0,0 0 0,0 0 0,0 0 1,0 1-1,0-1 0,0 0 0,0 0 0,0 0 0,0 0 1,1 1-1,-1-1 0,0 0 0,0 0 0,0 0 0,0 0 0,0 0 1,1 1-1,-1-1 0,0 0 0,0 0 0,0 0 0,0 0 0,1 0 1,-1 0-1,0 0 0,0 0 0,0 0 0,1 0 0,-1 0 1,0 0-1,0 0 0,0 0 0,1 0 0,-1 0 0,0 0 0,0 0 1,0 0-1,0 0 0,1 0 0,-1 0 0,0 0 0,0 0 0,0 0 1,1-1-1,-1 1 0,0 0 0,0 0 0,0 0 0,0 0 1,0 0-1,1-1 0,-1 1 0,0 0 0,7-18 1960,-6 17-1958,-1-1 1,1 1-1,-1-1 1,0 1-1,0-1 1,0 1-1,0-1 1,0 1-1,0-1 1,0 1-1,0-1 1,0 1-1,-1-1 1,1 1-1,-1-1 1,1 1-1,-1-1 1,0 1-1,1 0 0,-1-1 1,0 1-1,0 0 1,0 0-1,0 0 1,0 0-1,0-1 1,0 1-1,0 1 1,-3-3-1,2 3-26,0-1-1,0 1 0,0 0 0,0-1 1,0 1-1,0 0 0,0 0 1,0 1-1,0-1 0,0 0 0,0 1 1,0-1-1,0 1 0,0 0 0,0-1 1,0 1-1,0 0 0,0 0 1,0 0-1,1 0 0,-1 1 0,0-1 1,1 0-1,-1 1 0,1-1 1,-3 4-1,-2 2 33,1 1 1,0 0-1,0-1 1,-7 17-1,6-10-55,1 0-1,0 0 0,1 1 0,0 0 1,1 0-1,0 18 0,2-28-12,1 0-1,-1 0 1,1 0-1,1 1 1,-1-1 0,1 0-1,0 0 1,0 0-1,0 0 1,1 0 0,0 0-1,0-1 1,0 1-1,0 0 1,1-1-1,0 0 1,0 1 0,0-1-1,0 0 1,1-1-1,6 7 1,-7-8 1,1-1 0,0 1 0,-1-1 1,1 1-1,0-1 0,0 0 0,0-1 0,0 1 0,-1-1 0,1 1 1,0-1-1,0 0 0,0-1 0,0 1 0,0-1 0,0 1 0,0-1 1,0 0-1,7-4 0,1 0 8,0 0-1,0-2 1,0 1-1,16-13 1,-14 8-32,-1 0 0,-1-1 1,0 0-1,0-1 0,-1 0 0,-1-1 0,14-23 0,-13 15-14,0 0 0,-1-1 0,-2-1-1,10-38 1,-8 7 46,-2 0 0,-3-1-1,-4-107 1,-1 159-10,0-2 5,0 0 1,0 1-1,-1-1 1,0 0-1,0 0 0,0 0 1,-1 1-1,-2-7 1,4 12-10,0 0 1,0-1 0,0 1-1,-1 0 1,1 0 0,0-1 0,0 1-1,0 0 1,0 0 0,0-1-1,-1 1 1,1 0 0,0 0-1,0-1 1,-1 1 0,1 0 0,0 0-1,0 0 1,-1-1 0,1 1-1,0 0 1,0 0 0,-1 0-1,1 0 1,0 0 0,0 0-1,-1 0 1,1 0 0,0 0 0,-1 0-1,1 0 1,0 0 0,-1 0-1,-6 8 25,-1 21-12,4 1 45,1 0 0,2 0 0,1 0 0,1 0 1,1 0-1,13 58 0,-10-66 14,1 0-1,1-1 1,1 1 0,1-1 0,1-1 0,0 0-1,2 0 1,0-1 0,29 33 0,-5-21 24,-35-29-99,1-1-1,0 1 1,0-1 0,0 0 0,0 0-1,0 0 1,0 0 0,1 0-1,-1-1 1,0 1 0,0-1-1,1 1 1,-1-1 0,0 0 0,0 0-1,1 0 1,1 0 0,-3 0-7,-1-1 0,0 1 0,1 0 0,-1-1 0,0 1 0,1 0 0,-1-1 0,0 1 0,0-1 0,0 1 0,1 0 0,-1-1 0,0 1 0,0-1 0,0 1 0,0-1 0,0 1 0,0 0 0,0-1 0,0 1 0,0-1 1,0 1-1,0-1 0,0 1 0,0-1 0,0 1 0,0 0 0,-1-1 0,1 1 0,0-1 0,0 1 0,0 0 0,-1-1 0,1 1 0,0 0 0,0-1 0,-1 1 0,1 0 0,-1-1 0,-11-17-220,11 18 217,-21-25-309,-2 1 1,-1 2 0,-43-31 0,-21-19 400,88 71-44,-1 0-1,1-1 1,-1 1-1,1-1 1,-1 1-1,1-1 1,0 0-1,0 0 1,0 1-1,0-1 1,-1-2-1,2 3-17,0 0 1,0 0-1,0 1 1,0-1-1,1 0 0,-1 0 1,0 1-1,0-1 1,0 0-1,1 0 1,-1 1-1,0-1 0,1 0 1,-1 1-1,1-1 1,-1 0-1,1 1 0,-1-1 1,1 1-1,-1-1 1,1 1-1,-1-1 0,1 1 1,0 0-1,-1-1 1,1 1-1,0-1 1,0 1-1,-1 0 0,1 0 1,1-1-1,143-50-173,-139 49 171,33-9-156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4.889"/>
    </inkml:context>
    <inkml:brush xml:id="br0">
      <inkml:brushProperty name="width" value="0.05" units="cm"/>
      <inkml:brushProperty name="height" value="0.05" units="cm"/>
    </inkml:brush>
  </inkml:definitions>
  <inkml:trace contextRef="#ctx0" brushRef="#br0">0 92 17604,'24'191'5358,"29"88"-2261,-52-274-3056,0 4 81,1 1 1,1-1-1,0 0 1,5 12-1,-8-21-115,0 1 0,0-1-1,0 0 1,0 1 0,0-1-1,0 1 1,1-1 0,-1 0-1,0 1 1,0-1 0,0 0 0,0 1-1,1-1 1,-1 0 0,0 1-1,0-1 1,1 0 0,-1 1-1,0-1 1,1 0 0,-1 0-1,0 1 1,1-1 0,-1 0-1,0 0 1,1 0 0,-1 0-1,0 1 1,1-1 0,-1 0-1,1 0 1,-1 0 0,0 0-1,1 0 1,-1 0 0,1 0-1,-1 0 1,0 0 0,1 0-1,-1 0 1,0 0 0,1-1 0,-1 1-1,1 0 1,-1 0 0,0 0-1,1 0 1,-1-1 0,0 1-1,1 0 1,-1 0 0,0 0-1,1-1 1,-1 1 0,0 0-1,1-1 1,11-26 160,-1-18-87,-1 0-1,3-52 0,-4 28-28,-8 58-44,7-46 20,2 1-1,28-91 0,-36 141-31,0 0 1,1 0-1,0 0 0,0 0 1,1 1-1,-1-1 0,1 1 0,1 0 1,4-5-1,-7 9-2,-1-1 0,1 1 0,0 0 0,0-1 1,0 1-1,0 0 0,1 0 0,-1 0 0,0 0 0,0 1 1,1-1-1,-1 1 0,0-1 0,1 1 0,-1 0 0,1 0 1,-1 0-1,0 0 0,1 0 0,-1 0 0,0 1 0,1-1 1,-1 1-1,0 0 0,0 0 0,4 2 0,-4-2 0,0 0-1,0 1 1,0-1-1,0 1 1,-1-1-1,1 1 0,-1 0 1,1 0-1,-1 0 1,1-1-1,-1 1 1,0 1-1,0-1 1,0 0-1,0 0 1,-1 0-1,1 1 1,-1-1-1,1 0 0,-1 0 1,0 1-1,0-1 1,0 0-1,0 1 1,0-1-1,0 0 1,-1 4-1,-1 6-1,0-1 0,-1 1-1,-1-1 1,-4 12 0,-3 2 16,-2 1 1,0-2-1,-1 0 1,-2 0 0,-33 38-1,47-59-42,-1 0 0,0-1 0,0 1 0,0-1 0,0 0-1,-6 3 1,9-5 13,0 0-1,-1 1 1,1-1-1,0 0 1,-1 0-1,1 0 1,-1 0 0,1 0-1,0 0 1,-1 1-1,1-1 1,-1 0-1,1 0 1,0 0-1,-1-1 1,1 1-1,-1 0 1,1 0 0,-1 0-1,1 0 1,0 0-1,-1 0 1,1 0-1,0-1 1,-1 1-1,0-1-35,1 0 0,0 1-1,-1-1 1,1 0 0,0 0-1,0 0 1,-1 1 0,1-1-1,0 0 1,0 0 0,0 0 0,0 0-1,0 0 1,0 1 0,0-1-1,0 0 1,1 0 0,-1-1-1,2-4-450,0-1 0,0 1 0,1 0 0,0-1 0,0 1 0,0 0 0,1 1 0,0-1 0,5-6 0,6-5-909,25-22 1,-10 13-60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5.388"/>
    </inkml:context>
    <inkml:brush xml:id="br0">
      <inkml:brushProperty name="width" value="0.05" units="cm"/>
      <inkml:brushProperty name="height" value="0.05" units="cm"/>
    </inkml:brush>
  </inkml:definitions>
  <inkml:trace contextRef="#ctx0" brushRef="#br0">0 70 14355,'1'-1'96,"-1"0"0,1 1 0,-1-1 0,1 1-1,0-1 1,-1 1 0,1-1 0,0 1 0,-1-1 0,1 1 0,0-1 0,0 1 0,-1 0-1,1 0 1,0-1 0,0 1 0,0 0 0,-1 0 0,1 0 0,0 0 0,0 0 0,0 0-1,0 0 1,-1 0 0,1 0 0,0 0 0,0 0 0,0 1 0,-1-1 0,1 0-1,0 0 1,0 1 0,-1-1 0,1 1 0,0-1 0,-1 1 0,1-1 0,0 1 0,1 3 245,0-1 0,0 1 0,-1 0 0,1-1 0,-1 1 0,0 0 0,1 5 0,11 65 1888,-9-47-1723,1 1 1,1-1-1,12 32 0,-18-57-476,1 0 0,0-1 0,-1 1 0,1 0 0,0-1 0,0 1 0,0-1 0,0 1 0,0-1 0,0 1 0,1-1 0,-1 0 0,3 2 0,-4-3-17,1 1 0,-1-1 0,1 0 1,-1 0-1,1 0 0,-1 0 0,1 0 0,-1 0 0,1 0 1,-1 0-1,1 0 0,-1 0 0,1 0 0,-1 0 0,1-1 1,-1 1-1,1 0 0,-1 0 0,0 0 0,1-1 0,-1 1 1,1 0-1,-1-1 0,0 1 0,1 0 0,-1-1 0,0 1 1,1 0-1,-1-1 0,1 0 0,1-2 29,0-1-1,0 0 1,0 0-1,-1 0 1,1 0-1,-1 0 1,0 0-1,0 0 1,0-7-1,0-6 4,-1-1 1,0 0-1,-1 1 0,-1-1 0,-1 1 0,0-1 0,-2 1 0,1 0 0,-2 1 0,-1-1 1,-11-22-1,17 39-45,-12-20 15,12 19-15,1 0 1,-1 0-1,0 1 0,1-1 1,-1 0-1,1 1 0,-1-1 1,0 1-1,1-1 1,-1 1-1,0-1 0,0 1 1,1-1-1,-1 1 0,0 0 1,0-1-1,0 1 1,0 0-1,0 0 0,1 0 1,-1-1-1,0 1 0,-1 0 1,2 1-2,-1-1 1,1 0 0,0 1-1,-1-1 1,1 0 0,0 1 0,-1-1-1,1 0 1,0 1 0,0-1-1,0 1 1,-1-1 0,1 1-1,0-1 1,0 0 0,0 1-1,0-1 1,0 1 0,0-1-1,0 1 1,0-1 0,0 1 0,0-1-1,0 0 1,0 1 0,0-1-1,0 1 1,0-1 0,1 1-1,-1-1 1,0 0 0,0 1-1,0-1 1,1 1 0,-1-1-1,0 0 1,0 1 0,1 0 0,12 14-148,-10-13 32,0-1 0,0 0 0,0 0 0,1 0 1,-1-1-1,0 1 0,0-1 0,0 0 0,1 0 1,-1 0-1,0 0 0,0 0 0,1-1 0,-1 1 1,0-1-1,0 0 0,0 0 0,0 0 0,5-3 1,5-2-319,-1-1 1,0-1 0,12-10 0,1-1-319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5.806"/>
    </inkml:context>
    <inkml:brush xml:id="br0">
      <inkml:brushProperty name="width" value="0.05" units="cm"/>
      <inkml:brushProperty name="height" value="0.05" units="cm"/>
    </inkml:brush>
  </inkml:definitions>
  <inkml:trace contextRef="#ctx0" brushRef="#br0">67 122 16003,'-14'42'2561,"7"-19"-766,-9 37-1,15-52-1517,0-1 0,1 1-1,-1 0 1,2 0 0,-1-1 0,1 1 0,0 0 0,0-1-1,3 9 1,-3-14-234,0 1-1,-1-1 0,1 1 0,0-1 0,0 0 1,0 1-1,0-1 0,1 0 0,-1 0 0,1 0 0,-1 0 1,1 0-1,0 0 0,0 0 0,0-1 0,-1 1 1,2-1-1,-1 1 0,0-1 0,0 0 0,0 0 1,1 0-1,-1 0 0,0 0 0,1 0 0,-1-1 1,1 1-1,-1-1 0,1 0 0,-1 0 0,1 0 1,-1 0-1,1 0 0,-1 0 0,1 0 0,3-2 1,0 0-18,0 0 1,0-1-1,0 1 1,0-1-1,-1 0 1,1-1-1,-1 0 1,0 1 0,0-2-1,0 1 1,-1 0-1,1-1 1,5-9-1,-7 10-5,1-1 0,-2 0 0,1 0-1,0 0 1,-1-1 0,0 1 0,0-1 0,-1 1-1,0-1 1,0 0 0,0 1 0,0-1-1,-1 0 1,0 0 0,0 1 0,-1-1 0,1 0-1,-3-5 1,2 5-14,-1 1-1,0 0 0,0 0 1,-1 1-1,0-1 1,0 0-1,0 1 0,0 0 1,-1 0-1,1 0 1,-1 0-1,0 0 1,0 1-1,-1-1 0,1 1 1,-1 0-1,1 1 1,-1-1-1,-7-2 1,5 3-66,-1-1 0,0 1 0,1 0 0,-1 1 1,0 0-1,-11-1 0,15 2-69,0 0 1,1 0-1,-1 0 0,0 1 1,0 0-1,0-1 0,1 1 0,-1 0 1,0 1-1,1-1 0,-1 1 1,1-1-1,0 1 0,-1 0 0,-2 3 1,5-5 71,1 1-1,-1-1 1,1 0 0,-1 0 0,1 1 0,-1-1 0,1 0 0,0 1-1,-1-1 1,1 1 0,-1-1 0,1 1 0,0-1 0,-1 1 0,1-1-1,0 1 1,0-1 0,-1 1 0,1-1 0,0 1 0,0-1 0,0 1-1,0 0 1,-1-1 0,1 1 0,0-1 0,0 1 0,0 0 0,1-1-1,-1 1 1,0-1 0,0 1 0,0-1 0,0 1 0,0 0 0,1-1 0,-1 1-1,0-1 1,0 1 0,1-1 0,-1 1 0,0-1 0,1 0 0,-1 1-1,1-1 1,-1 1 0,1-1 0,-1 0 0,0 1 0,1-1 0,0 0-1,-1 1 1,1-1 0,-1 0 0,1 0 0,-1 0 0,1 1 0,0-1-1,3 1-9,1 0-1,-1 0 0,0 0 0,1 0 0,-1-1 0,6 1 0,19-4-445,6-5 190</inkml:trace>
  <inkml:trace contextRef="#ctx0" brushRef="#br0" timeOffset="1">431 11 16235,'8'-10'1778,"-12"10"33,-17 14 440,6 0-1415,0 1 0,1 0 0,1 1 0,-14 22 0,21-28-702,-1 1 0,1 0 0,1 0 0,0 1 0,1 0 0,0 0 0,1 0 0,-3 15 0,6-25-117,0 1 1,-1-1 0,1 1 0,0-1-1,0 1 1,1-1 0,-1 1-1,0-1 1,1 1 0,0-1 0,-1 0-1,1 1 1,0-1 0,0 0 0,0 0-1,1 1 1,-1-1 0,0 0 0,1 0-1,0 0 1,1 1 0,0-1-62,0 1 0,0-1 1,1-1-1,-1 1 0,0 0 1,1-1-1,-1 0 0,1 0 1,0 0-1,-1 0 0,1-1 0,6 1 1,-1 0-209,-1-2 0,1 1 0,0-1 0,-1 0 0,1-1 0,-1 0 0,0 0 0,0-1 0,0 0 0,0 0 0,12-7 0,1-8-330,-2 1-170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7.992"/>
    </inkml:context>
    <inkml:brush xml:id="br0">
      <inkml:brushProperty name="width" value="0.05" units="cm"/>
      <inkml:brushProperty name="height" value="0.05" units="cm"/>
    </inkml:brush>
  </inkml:definitions>
  <inkml:trace contextRef="#ctx0" brushRef="#br0">30 0 15323,'-2'17'5490,"-4"21"-2626,-3 15-1444,7-36-1114,-3 12 43,2 1-1,1 0 0,1 0 0,7 59 0,-6-86-338,1 0-1,0-1 1,0 1-1,0 0 0,0 0 1,0-1-1,0 1 1,0-1-1,1 1 0,0-1 1,-1 0-1,1 1 1,0-1-1,0 0 0,4 3 1,-5-5-7,0 1 0,-1-1-1,1 1 1,0-1 0,0 1 0,0-1 0,0 0 0,0 0 0,0 1 0,0-1-1,0 0 1,0 0 0,0 0 0,0 0 0,0 0 0,0 0 0,0-1 0,2 1-1,-1-1 2,0 0-1,0 0 0,0 0 0,-1 0 0,1-1 1,0 1-1,-1 0 0,1-1 0,-1 1 1,1-1-1,-1 0 0,2-2 0,1-3 9,0 0-1,-1 0 0,0-1 1,0 1-1,-1-1 0,1 0 1,-2 0-1,1 1 0,-1-1 1,-1 0-1,1-10 1,-2-11 32,-7-50 1,5 58-17,-9-32 1,11 47-28,-1 1 0,1 0 0,-1 0 0,-1 0-1,1 0 1,-1 0 0,0 1 0,0-1 0,0 1 0,-1 0 0,-6-7 0,10 11-2,0-1 0,-1 1 0,1-1 0,-1 1 0,1 0 0,-1-1 1,0 1-1,1 0 0,-1-1 0,1 1 0,-1 0 0,0 0 1,1 0-1,-1-1 0,1 1 0,-1 0 0,0 0 0,1 0 0,-1 0 1,0 0-1,1 0 0,-1 0 0,0 0 0,1 0 0,-1 1 0,1-1 1,-1 0-1,0 0 0,1 0 0,-1 1 0,0 0 0,0 0-6,0 0 0,0 0 0,0 1 0,0-1-1,0 0 1,0 1 0,1-1 0,-1 1 0,1-1 0,-1 1-1,1-1 1,-1 3 0,0 3-69,0 0 1,1 0-1,0 0 0,0 0 0,1 10 1,0-13-59,0 0-1,0 0 1,0-1 0,1 1 0,0 0-1,-1-1 1,1 0 0,0 1 0,0-1-1,1 0 1,-1 0 0,1 0-1,0 0 1,0 0 0,-1-1 0,2 1-1,-1-1 1,0 0 0,7 4 0,-5-4-38,1 0 0,-1-1-1,1 1 1,-1-1 0,1 0 0,-1 0 0,1-1 0,-1 1 0,1-1 0,0-1 0,-1 1 0,1-1-1,8-2 1,24-10-662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6.226"/>
    </inkml:context>
    <inkml:brush xml:id="br0">
      <inkml:brushProperty name="width" value="0.05" units="cm"/>
      <inkml:brushProperty name="height" value="0.05" units="cm"/>
    </inkml:brush>
  </inkml:definitions>
  <inkml:trace contextRef="#ctx0" brushRef="#br0">1 141 15491,'0'3'177,"0"0"-1,0 0 1,0 0-1,1 0 0,-1 0 1,1 0-1,-1 0 1,1 0-1,0 0 0,1 0 1,-1 0-1,0 0 1,1-1-1,-1 1 1,1-1-1,0 1 0,0-1 1,0 1-1,0-1 1,0 0-1,1 0 0,-1 0 1,1 0-1,-1-1 1,1 1-1,0-1 1,0 1-1,-1-1 0,1 0 1,0 0-1,0 0 1,0-1-1,0 1 0,0-1 1,0 1-1,1-1 1,-1 0-1,0 0 0,0 0 1,0-1-1,0 1 1,0-1-1,0 0 1,0 0-1,0 0 0,0 0 1,-1 0-1,1-1 1,0 1-1,0-1 0,-1 1 1,5-5-1,1-1-62,0 0-1,-1 0 0,0 0 1,0-1-1,-1 0 0,0-1 1,8-13-1,-11 17-102,0-1 1,-1 1-1,1-1 1,-1 0-1,-1 0 1,1 1-1,-1-1 1,0 0-1,0 0 1,-1 0-1,1 0 1,-2-1-1,1 1 1,-2-7-1,2 12-7,0-1 0,0 1 1,-1 0-1,1-1 0,-1 1 0,0 0 0,1-1 0,-1 1 0,0 0 0,1 0 1,-1 0-1,0 0 0,0 0 0,0 0 0,0 0 0,0 0 0,0 0 0,-1 0 0,1 0 1,0 1-1,0-1 0,-1 1 0,1-1 0,0 1 0,-1-1 0,1 1 0,0-1 1,-1 1-1,1 0 0,0 0 0,-1 0 0,1 0 0,-1 0 0,1 0 0,0 0 1,-1 1-1,1-1 0,-1 0 0,1 1 0,-3 0 0,-1 1 18,0 0-1,0 0 0,0 1 1,0-1-1,0 1 0,0 0 1,1 1-1,-1-1 1,-4 6-1,-1 2 51,1 1 0,1 0 0,0 0 0,1 1 0,0 0 0,-7 19 0,10-23-23,1 1 0,0 0 0,0 0 0,1 0 0,1 0 0,-1 0 0,2 1 0,-1-1 0,3 20 0,-2-27-52,1 0 0,-1-1 1,1 1-1,0 0 0,0-1 1,0 1-1,0-1 0,0 1 1,1-1-1,-1 1 1,1-1-1,-1 0 0,1 0 1,0 1-1,0-1 0,0-1 1,0 1-1,0 0 1,4 2-1,-2-2-118,0-1-1,0 1 1,0-1-1,0 0 1,0 0 0,0-1-1,0 1 1,0-1 0,0 0-1,0 0 1,0 0-1,5-1 1,4-2-301,0 0 1,1-1 0,-1 0-1,-1-1 1,1-1-1,23-13 1,7-11-374,1-7-202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6.678"/>
    </inkml:context>
    <inkml:brush xml:id="br0">
      <inkml:brushProperty name="width" value="0.05" units="cm"/>
      <inkml:brushProperty name="height" value="0.05" units="cm"/>
    </inkml:brush>
  </inkml:definitions>
  <inkml:trace contextRef="#ctx0" brushRef="#br0">175 17 18196,'0'-1'55,"0"1"1,0-1-1,0 1 0,0-1 0,0 0 1,0 1-1,0-1 0,0 1 1,0-1-1,0 1 0,0-1 1,0 1-1,0-1 0,-1 1 0,1-1 1,0 1-1,0-1 0,-1 1 1,1-1-1,0 1 0,-1-1 1,1 1-1,0-1 0,-1 1 1,1 0-1,0-1 0,-1 1 0,1 0 1,-1-1-1,1 1 0,-1 0 1,1 0-1,-1-1 0,1 1 1,-1 0-1,1 0 0,-1 0 1,1 0-1,-1 0 0,0 0 0,1 0 1,-1 0-1,1 0 0,-1 0 1,1 0-1,-1 0 0,1 0 1,-1 0-1,1 0 0,-1 0 1,1 1-1,-1-1 0,1 0 0,-1 0 1,1 1-1,-1-1 0,1 0 1,-1 1-1,0 0 0,-30 22 1511,15-8-1187,1 2-1,1 0 1,0 0 0,1 1 0,1 1 0,1 0 0,-9 21 0,19-38-370,0 0 0,0 0 0,0 0 0,0 0 0,1 1 0,-1-1 0,1 0 0,0 0 0,0 1 0,-1-1 0,2 0 0,-1 1 0,0 3 0,1-5-11,-1 0 0,1-1 0,-1 1 0,1 0 0,-1 0 0,1 0 0,-1 0 0,1 0 0,0-1 0,-1 1 0,1 0 0,0-1 0,0 1 0,0-1 0,-1 1 0,1 0 0,0-1 1,0 0-1,0 1 0,0-1 0,2 1 0,2 0-35,0-1 0,1 0-1,-1 0 1,1 0 0,-1 0 0,0-1 0,1 0 0,-1 0 0,9-3 0,4-2-68,-10 2-9,1 1 0,-1 1 0,1 0 0,-1 0 0,17-1 0,-23 3 105,0 0 0,-1 0 0,1 1 0,0-1 0,-1 0 0,1 1 0,-1-1 0,1 1 0,0 0 0,-1-1 0,1 1 0,-1 0 0,0 0 0,1 0 0,-1 0 0,0 0 0,1 0 0,-1 0 0,0 1 0,0-1-1,0 0 1,0 1 0,0-1 0,0 1 0,-1-1 0,1 1 0,0-1 0,-1 1 0,1-1 0,-1 1 0,0 0 0,1-1 0,-1 1 0,0 0 0,0-1 0,0 3 0,0 2 91,-1 0-1,1-1 1,-1 1 0,-1-1-1,1 1 1,-1-1-1,0 1 1,0-1 0,0 0-1,-1 0 1,1 0 0,-1 0-1,-1 0 1,1-1 0,-1 1-1,-5 4 1,5-4-14,0-1 1,-1 0 0,1 0-1,-1 0 1,0-1-1,0 0 1,0 0-1,0 0 1,-1 0-1,1-1 1,-1 0-1,1 0 1,-1 0-1,0-1 1,-9 1-1,15-2-112,0 0-1,-1 0 0,1 0 0,-1 0 0,1 0 0,0 0 0,-1 0 0,1-1 0,0 1 0,0 0 0,-1 0 0,1 0 0,0-1 0,-1 1 0,1 0 0,0 0 0,0-1 0,-1 1 0,1 0 0,0 0 0,0-1 0,0 1 0,-1 0 0,1-1 0,0 1 1,0 0-1,0-1 0,0 1 0,0 0 0,0-1 0,0 1 0,0 0 0,0-1 0,0 1 0,0 0 0,0-1 0,0 1 0,0-1 0,0 1 0,0 0 0,0-1 0,0 1 0,0 0 0,0-1 0,1 1 0,-1 0 0,0 0 0,0-1 0,0 1 0,1 0 1,-1-1-1,12-19-674,4-1 72,3-6-189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1:37.112"/>
    </inkml:context>
    <inkml:brush xml:id="br0">
      <inkml:brushProperty name="width" value="0.05" units="cm"/>
      <inkml:brushProperty name="height" value="0.05" units="cm"/>
    </inkml:brush>
  </inkml:definitions>
  <inkml:trace contextRef="#ctx0" brushRef="#br0">31 1 19068,'0'7'758,"-1"1"0,-1-1-1,0 1 1,0-1 0,-3 8 0,-4 17 363,7-19-765,0-6-207,0 0 0,1 1 0,0 0 1,0-1-1,1 1 0,0-1 0,2 15 1,-2-21-140,1 1 0,-1-1 0,1 0 1,0 0-1,0 1 0,0-1 0,0 0 1,0 0-1,0 0 0,0 0 0,0 0 1,0 0-1,0 0 0,0-1 1,1 1-1,1 1 0,26 10-7,-10-6-11,4 4-77,-11-5 1,-1 0-1,1 0 1,-1 1-1,20 15 1,-29-20 83,0 1 0,0 0 0,0 0 0,0 0 0,0 0 1,-1 1-1,1-1 0,0 0 0,-1 1 0,0-1 0,0 1 1,0-1-1,0 1 0,0 0 0,0-1 0,0 1 0,-1 0 1,0-1-1,1 1 0,-1 0 0,0 0 0,0 0 0,-1-1 1,1 1-1,-1 0 0,1 0 0,-3 5 0,-3 4-16,0 1 0,-1-1-1,0 0 1,-1-1 0,-1 1-1,0-2 1,0 1 0,-1-1-1,0-1 1,-1 0-1,0 0 1,0-1 0,-1 0-1,0-1 1,-23 10 0,32-15-353,-3 4-126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4:14.788"/>
    </inkml:context>
    <inkml:brush xml:id="br0">
      <inkml:brushProperty name="width" value="0.05" units="cm"/>
      <inkml:brushProperty name="height" value="0.05" units="cm"/>
    </inkml:brush>
  </inkml:definitions>
  <inkml:trace contextRef="#ctx0" brushRef="#br0">1445 0 11210,'-54'15'354,"-1"-2"0,-1-3 0,-98 6-1,99-15-596,1 2 0,0 2 0,0 3 0,-72 20 0,65-10 102,1 3 0,-93 47-1,125-53 232,1 1 1,1 1-1,1 2 0,0 0 0,2 2 0,0 0 1,-29 36-1,7 4-34,3 2-1,3 1 1,-48 107 0,74-143-75,2 1 0,1 1 0,2-1 0,0 1 1,2 1-1,2-1 0,0 1 0,2 0 1,2 0-1,0 0 0,2 0 0,2-1 1,10 47-1,0-28-5,2 0 0,3 0 0,1-2 0,3 0 0,36 55 0,-35-66 8,2 0 0,2-2-1,0-1 1,3-2 0,0-1 0,58 43-1,-36-38 72,2-1 0,2-3 0,119 46 0,-81-44 84,182 36-1,-208-57-106,-1-3 1,2-3 0,-1-3 0,1-3-1,-1-3 1,0-3 0,0-3 0,-1-4 0,0-2-1,-1-3 1,75-30 0,-14-7-38,168-95 0,-212 100 6,-3-5-1,135-116 1,-186 143 0,-1-2 1,-2-1-1,-1-2 0,-1 0 1,-2-2-1,-1 0 0,-2-2 1,-2 0-1,-1-1 0,-2-1 1,16-63-1,-24 70 1,-2 0-1,-1-1 1,-1 1-1,-2-1 1,-1 1-1,-7-50 0,3 55 1,-2 1-1,0-1 0,-2 2 0,-1-1 0,-1 1 0,-1 0 0,-1 1 0,-22-32 0,16 32-9,0 0 1,-2 1-1,0 1 1,-2 2-1,-47-37 1,34 33-16,0 2 1,-2 2 0,-68-28-1,30 22-2,-2 3 0,0 4-1,-1 3 1,-85-6 0,57 13 39,-1 5 1,0 5 0,1 5 0,-115 20 0,81 0 19,1 6 0,-206 77 0,253-71 23,1 3 0,-122 77 1,-150 132-9,276-182-54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1.289"/>
    </inkml:context>
    <inkml:brush xml:id="br0">
      <inkml:brushProperty name="width" value="0.05" units="cm"/>
      <inkml:brushProperty name="height" value="0.05" units="cm"/>
    </inkml:brush>
  </inkml:definitions>
  <inkml:trace contextRef="#ctx0" brushRef="#br0">0 334 8634,'11'10'384,"1"1"0,0-2 0,0 0 0,1 0 1,0-1-1,23 10 0,-14-9-147,1-1 1,1-1 0,35 6-1,116 14-40,219 6 0,179-42-1263,529-16-653,139 3 2066,-60 10 443,-242 8-447,3003-208-611,-2637 142 184,25-8 182,-500 22-292,-616 43-250,-176 9 336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3.985"/>
    </inkml:context>
    <inkml:brush xml:id="br0">
      <inkml:brushProperty name="width" value="0.05" units="cm"/>
      <inkml:brushProperty name="height" value="0.05" units="cm"/>
    </inkml:brush>
  </inkml:definitions>
  <inkml:trace contextRef="#ctx0" brushRef="#br0">1 1 17500,'8'4'1328,"-4"11"-1064,4 7-112,-13 8 328,4 15-144,1 4-120,3 3-48,-2-6-144,4 0-160,1-5-400,-3-6-184,-3-12 568,-3-9-128,-11-17-96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4.477"/>
    </inkml:context>
    <inkml:brush xml:id="br0">
      <inkml:brushProperty name="width" value="0.05" units="cm"/>
      <inkml:brushProperty name="height" value="0.05" units="cm"/>
    </inkml:brush>
  </inkml:definitions>
  <inkml:trace contextRef="#ctx0" brushRef="#br0">39 37 13139,'-11'-12'695,"9"9"-425,0 0-1,-1 1 1,1-1 0,-1 1-1,1-1 1,-1 1 0,0 0-1,-5-2 1,44 16 1647,54 11 0,107 8-805,-18-4-756,-176-26-353,27 4 17,0 1-1,-1 1 0,1 2 0,-1 1 1,40 21-1,-64-29-9,0 1 0,-1 0 0,1 1 0,-1-1 0,0 1 0,0-1 0,0 1 0,0 1 0,-1-1 0,4 6 0,-5-7 7,0 0 0,-1 1 1,0-1-1,0 1 0,0 0 0,0-1 0,0 1 1,-1 0-1,1-1 0,-1 1 0,0 0 1,0 0-1,-1-1 0,1 1 0,-1 0 0,-1 4 1,-3 6 87,0 0 0,-1 0 0,-1 0 0,0-1 0,-1 0 0,0 0 0,-1-1 0,0 0 0,-1-1 0,-1 0 0,-12 11 0,-3 1 269,-2-2-1,0-1 1,-54 29 0,70-42-278,0-2 1,1 0-1,-2 0 0,1-1 0,-1 0 1,1-1-1,-1-1 0,0 0 1,-14 0-1,20-2-101,-1 0 1,1-1-1,0 0 0,-1-1 1,1 1-1,0-1 0,0-1 1,0 1-1,0-1 0,1 0 1,-1-1-1,1 0 0,0 0 1,0 0-1,0 0 0,0-1 1,-6-8-1,5 5-210,0 0 1,0-1-1,1 0 0,1-1 1,0 1-1,0-1 1,-5-15-1,8 20 165,0-1 0,1 0-1,-1 0 1,1 1 0,1-1 0,-1 0 0,1 0-1,0 0 1,0 0 0,0 0 0,1 0 0,0 0-1,0 0 1,4-10 0,-4 15 17,-1-1-1,1 1 1,0 0-1,0 0 1,0-1-1,0 1 1,0 0-1,0 0 1,0 0 0,0 0-1,0 0 1,1 0-1,1-1 1,19-5-447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022"/>
    </inkml:context>
    <inkml:brush xml:id="br0">
      <inkml:brushProperty name="width" value="0.05" units="cm"/>
      <inkml:brushProperty name="height" value="0.05" units="cm"/>
    </inkml:brush>
  </inkml:definitions>
  <inkml:trace contextRef="#ctx0" brushRef="#br0">141 131 17916,'4'-5'401,"-1"0"1,0 0 0,0 0-1,0 0 1,-1-1-1,1 0 1,-1 1-1,1-10 1,-1 9-2,0-1 1,0 1-1,1 0 1,-1-1-1,1 1 1,5-7-1,-8 13-398,1-1 0,-1 1 0,0 0 0,0 0 1,0 0-1,0-1 0,1 1 0,-1 0 0,0-1 0,0 1 0,0 0 0,0 0 0,0-1 0,0 1 0,0 0 0,0-1 0,0 1 0,0 0 0,0 0 0,0-1 1,0 1-1,0 0 0,0-1 0,0 1 0,0 0 0,0 0 0,-1-1 0,1 1 0,0 0 0,0 0 0,0-1 0,0 1 0,0 0 0,-1 0 0,1 0 1,0-1-1,-14-5 18,-14 0-14,22 6-7,0 0 0,0 0 0,0 0 0,1 1 0,-1 0 0,0 0 0,0 0 0,1 1 0,-1-1 0,1 1 0,0 1 0,-1-1 0,1 1 1,0 0-1,0 0 0,1 1 0,-1-1 0,1 1 0,-1 0 0,1 0 0,-7 10 0,8-10 2,0 0 1,1 1-1,-1-1 1,1 1 0,0 0-1,0-1 1,0 1-1,1 0 1,0 0-1,0 0 1,0 1-1,0-1 1,1 0-1,0 0 1,0 0-1,0 0 1,1 1-1,0-1 1,0 0 0,0 0-1,0 0 1,1 0-1,0 0 1,4 7-1,-3-8 10,-1 0 1,1-1-1,0 1 0,0-1 0,0 0 0,1 0 0,-1 0 1,1 0-1,0-1 0,0 1 0,0-1 0,0 0 1,0 0-1,0 0 0,0-1 0,1 0 0,-1 1 0,0-2 1,1 1-1,-1 0 0,1-1 0,-1 0 0,1 0 1,6-1-1,6-1 26,0 0 1,-1-1-1,1-1 0,-1-1 1,18-7-1,6-4 39,-2-3 0,0-1 0,-1-1 0,-2-2 0,46-38 0,-57 36-23,-17 16-7,-13 11 57,1 3-87,-1 0 0,1 1 1,0-1-1,1 1 0,-1 0 0,1 1 1,0-1-1,1 1 0,0-1 0,-5 13 1,7-16-11,1-1 0,-1 1 0,1-1 0,-1 1 0,1 0 0,0-1 0,0 1 0,0 0 0,0-1 0,0 1 0,0-1 0,1 1 0,0 0 0,1 3 0,-1-4 1,0-1-1,0 1 1,0 0 0,1-1-1,-1 1 1,1-1 0,-1 1-1,1-1 1,-1 0 0,1 0-1,0 0 1,0 1 0,-1-2-1,1 1 1,0 0 0,0 0 0,0-1-1,0 1 1,0-1 0,0 1-1,3-1 1,5 1 14,1 0 1,0-1-1,-1 0 1,1 0-1,0-2 1,18-3-1,62-24 61,-68 20-72,1 1 0,-1 1 0,29-4 0,-46 11-9,0 0 0,0 0 0,0 0 0,0 1 0,0 0 0,0 1 0,0-1 0,-1 1 0,1 0 0,-1 1 0,1-1 0,5 4 0,-2-1 8,1 0 0,0-1-1,12 3 1,-2-3-4,1-1 0,0 0 1,0-2-1,27-1 0,85-14 304,-84 8-2446,85-2 1,-114 8 1320,-1-1-1,0-1 1,0-1 0,0 0 0,20-8 0,6-2-160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490"/>
    </inkml:context>
    <inkml:brush xml:id="br0">
      <inkml:brushProperty name="width" value="0.05" units="cm"/>
      <inkml:brushProperty name="height" value="0.05" units="cm"/>
    </inkml:brush>
  </inkml:definitions>
  <inkml:trace contextRef="#ctx0" brushRef="#br0">219 0 16652,'-24'0'1054,"0"1"1,-35 7-1,50-6-853,1 0-1,-1 0 1,1 1-1,0 0 1,0 0-1,0 1 1,0 0-1,0 0 1,1 1-1,-8 6 1,14-10-171,-1 0 1,1 0-1,0 0 0,0 1 1,0-1-1,0 0 1,0 0-1,0 1 1,0-1-1,0 1 0,1-1 1,-1 0-1,0 1 1,1 0-1,-1-1 1,1 1-1,-1 2 0,1-3-14,0 0-1,1 0 0,-1 0 1,0 0-1,1 0 0,-1 0 1,0 0-1,1-1 0,-1 1 1,1 0-1,0 0 0,-1 0 1,1-1-1,0 1 0,-1 0 1,1-1-1,0 1 0,0-1 1,-1 1-1,1-1 0,1 2 1,3 0 1,0 0 0,1-1 0,-1 1 1,0-1-1,0 0 0,1 0 0,-1-1 1,0 1-1,7-1 0,4-2-32,0 0 0,-1-1-1,0 0 1,1-2 0,-1 1 0,-1-2-1,1 0 1,-1-1 0,0 0 0,14-11-1,-19 11 92,-11 6 144,-15 11 210,12-6-342,1 1 1,0-1 0,0 1 0,0 0-1,0 0 1,1 0 0,0 1 0,0-1-1,0 1 1,1 0 0,0 0 0,0 0-1,0 0 1,-1 9 0,3-12-68,0 1 0,0-1 0,0 0 0,0 0 0,1 1 0,-1-1 1,1 0-1,0 0 0,0 0 0,0 0 0,0 1 0,1-2 0,-1 1 0,1 0 0,0 0 1,0 0-1,0-1 0,0 1 0,0-1 0,0 0 0,1 1 0,-1-1 0,1 0 0,-1 0 1,1-1-1,0 1 0,0-1 0,0 1 0,5 1 0,-3-1-27,1-1 0,-1 1 0,1-1-1,-1 0 1,1 0 0,-1-1 0,1 1 0,-1-1-1,1-1 1,0 1 0,-1-1 0,1 0 0,-1 0 0,1 0-1,-1-1 1,0 0 0,0 0 0,0-1 0,10-5-1,-5 2-207,-1-1-1,0-1 1,0 0-1,-1 0 0,0 0 1,0-1-1,-1 0 1,11-17-1,-17 24 90,0 0-1,1 1 1,-1-1 0,0 0 0,1 1-1,0-1 1,-1 1 0,1 0-1,0-1 1,0 1 0,0 0 0,-1 0-1,1 0 1,0 1 0,1-1-1,-1 0 1,2 0 0,41-2-1856,-37 4 1729,-1-1 1,1-1-1,-1 1 0,10-3 1,8-5-174,3-2-85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948"/>
    </inkml:context>
    <inkml:brush xml:id="br0">
      <inkml:brushProperty name="width" value="0.05" units="cm"/>
      <inkml:brushProperty name="height" value="0.05" units="cm"/>
    </inkml:brush>
  </inkml:definitions>
  <inkml:trace contextRef="#ctx0" brushRef="#br0">235 195 14123,'-3'-2'264,"1"0"0,-1 1 0,0-1 0,0 1 0,0-1 0,0 1 0,0 0 0,0 0 0,-1 0 0,1 1 0,0-1 0,0 1 0,0 0 0,-1 0 0,1 0 0,0 0 0,-1 1 0,1-1 0,0 1 0,-5 1 0,-8 2 215,1 1 0,-27 13-1,31-13-158,0 1 1,0 0-1,-17 14 0,26-19-254,0 1 0,-1 0-1,1 0 1,0 0-1,0 0 1,0 0 0,0 0-1,0 1 1,1-1-1,-1 1 1,1-1 0,0 1-1,-1 0 1,1-1 0,0 1-1,1 0 1,-1 0-1,0-1 1,1 1 0,0 0-1,-1 6 1,2-8-47,-1 0 1,1 0-1,-1 1 1,1-1 0,0 0-1,-1 0 1,1 0-1,0 0 1,0 0-1,0 0 1,-1 0-1,1 0 1,0-1-1,1 1 1,-1 0 0,0 0-1,0-1 1,0 1-1,0-1 1,0 1-1,1-1 1,-1 1-1,0-1 1,0 0 0,1 0-1,1 1 1,35 0 137,-19-4-113,1-1 0,-1 0 0,0-1-1,0-1 1,-1-1 0,32-16 0,-17 5 3,-2-2 1,50-38 0,-63 44-40,0-2 0,-1 0 1,-1 0-1,0-1 1,-1-1-1,18-29 0,-24 24 0,-9 22-8,0 1 1,0 0-1,0-1 0,1 1 0,-1 0 1,0-1-1,0 1 0,0 0 1,0-1-1,0 1 0,0 0 1,0-1-1,0 1 0,0 0 1,0-1-1,0 1 0,0-1 0,0 1 1,0 0-1,0-1 0,-1 1 1,1 0-1,0-1 0,0 1 1,0 0-1,0-1 0,-1 1 1,1 0-1,0 0 0,0-1 0,-1 1 1,1 0-1,0 0 0,-1-1 1,1 1-1,0 0 0,0 0 1,-1 0-1,1 0 0,0-1 1,-1 1-1,1 0 0,-1 0 0,1 0 1,0 0-1,-1 0 0,1 0 1,0 0-1,-1 0 0,1 0 1,0 0-1,-1 0 0,1 0 0,-1 0 1,1 0-1,0 0 0,-1 1 1,1-1-1,0 0 0,-1 0 1,1 1-1,-5 1 7,1 0 0,0 0 0,0 0 0,0 1 0,0 0 0,1 0 0,-1 0 0,1 0 0,0 1 0,-1-1 0,2 1 0,-1 0 0,-3 5 0,0 2 11,0 0 1,0 0-1,2 0 0,-5 14 0,7-16-60,0 0-1,0 0 0,1 0 0,1 0 0,-1 0 0,1 0 0,1 1 0,0-1 0,0 0 1,3 10-1,-2-13-97,0 0 1,-1 0-1,2-1 1,-1 1 0,1-1-1,0 1 1,0-1-1,0 0 1,1 0-1,0-1 1,0 1 0,0-1-1,0 1 1,1-1-1,-1-1 1,8 5-1,8 0-402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4:46.245"/>
    </inkml:context>
    <inkml:brush xml:id="br0">
      <inkml:brushProperty name="width" value="0.05" units="cm"/>
      <inkml:brushProperty name="height" value="0.05" units="cm"/>
    </inkml:brush>
  </inkml:definitions>
  <inkml:trace contextRef="#ctx0" brushRef="#br0">1 310 11378,'87'-1'584,"0"-3"0,108-19-1,-102 10-262,825-78 406,-591 62-676,687-34 71,5 42-45,327 36 522,-802-11 83,-2-47 135,-453 30-699,114-14 155,-179 28-423,-23 0 130,0-1 0,-1 1 0,1 0 1,0-1-1,0 1 0,-1-1 0,1 1 0,0 0 0,-1 0 0,1-1 0,-1 1 1,1 0-1,-1 0 0,1 0 0,-1 0 0,0 0 0,1 0 0,-1-1 1,0 1-1,0 2 0,3 3-94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8.434"/>
    </inkml:context>
    <inkml:brush xml:id="br0">
      <inkml:brushProperty name="width" value="0.05" units="cm"/>
      <inkml:brushProperty name="height" value="0.05" units="cm"/>
    </inkml:brush>
  </inkml:definitions>
  <inkml:trace contextRef="#ctx0" brushRef="#br0">154 47 19420,'-10'4'297,"1"1"-1,-1 0 1,1 1-1,-1 0 1,2 1 0,-1 0-1,1 0 1,0 1-1,0 0 1,1 0-1,0 1 1,1 0 0,0 0-1,0 0 1,-4 12-1,6-13-212,1 0 0,-1 0 0,2 0-1,-1 0 1,1 0 0,1 1 0,0-1 0,0 1 0,0-1-1,1 1 1,0 0 0,1-1 0,0 1 0,0-1-1,1 1 1,0-1 0,0 0 0,1 0 0,7 14 0,-8-19-75,-1 0 0,1 0 0,0 0 0,1 0 0,-1 0 0,0 0 1,1-1-1,0 1 0,-1-1 0,1 0 0,0 0 0,0 0 1,0 0-1,1 0 0,-1-1 0,0 1 0,1-1 0,-1 0 0,0 0 1,1 0-1,0-1 0,-1 1 0,1-1 0,-1 0 0,1 0 1,5 0-1,-3-1 13,0-1 0,0 1 0,0-1 0,-1 0 0,1 0 1,-1-1-1,1 0 0,-1 0 0,0 0 0,0 0 0,0-1 0,-1 0 1,1 0-1,-1 0 0,5-7 0,-1 1 36,-1-1 0,-1 0 1,0 0-1,-1 0 0,0-1 0,0 0 0,-1 0 0,-1 0 1,0 0-1,-1-1 0,1-14 0,-2 16-28,0 0-1,-1 0 0,-1 0 1,0 0-1,0 0 0,-1 0 1,0 1-1,-1-1 1,0 0-1,-1 1 0,0 0 1,-1 0-1,-6-10 1,9 17-59,0 0 1,0 0-1,0 1 1,0-1 0,-1 1-1,0 0 1,1 0-1,-1 0 1,0 0 0,0 0-1,0 0 1,0 1-1,0 0 1,0-1 0,-7 0-1,8 1-53,0 1 0,0 0-1,0 0 1,0 0 0,0 0 0,0 0-1,0 0 1,0 1 0,0-1 0,0 1 0,0-1-1,1 1 1,-1 0 0,0 0 0,0 0-1,0 0 1,1 0 0,-1 0 0,1 0-1,-1 1 1,1-1 0,-1 0 0,1 1-1,0-1 1,-1 1 0,1 0 0,0-1-1,-1 3 1,-1 2-75,1 0 0,0-1 0,0 1 0,0 0 0,1 0 0,-1 7 0,1 9-492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6.569"/>
    </inkml:context>
    <inkml:brush xml:id="br0">
      <inkml:brushProperty name="width" value="0.05" units="cm"/>
      <inkml:brushProperty name="height" value="0.05" units="cm"/>
    </inkml:brush>
  </inkml:definitions>
  <inkml:trace contextRef="#ctx0" brushRef="#br0">59 4 16275,'0'0'40,"0"0"-1,0 0 0,0 0 0,0 0 0,0 0 0,0-1 1,0 1-1,0 0 0,0 0 0,0 0 0,0 0 0,0 0 1,0 0-1,0-1 0,0 1 0,0 0 0,0 0 0,0 0 1,0 0-1,-1 0 0,1 0 0,0 0 0,0 0 0,0-1 1,0 1-1,0 0 0,0 0 0,0 0 0,0 0 0,-1 0 1,1 0-1,0 0 0,0 0 0,0 0 0,0 0 0,0 0 1,0 0-1,-1 0 0,1 0 0,0 0 0,0 0 0,0 0 1,0 0-1,0 0 0,0 0 0,-1 0 0,1 0 0,0 0 1,0 0-1,0 0 0,0 0 0,0 0 0,0 0 0,-1 0 1,1 0-1,0 1 0,0-1 0,0 0 0,0 0 0,0 0 1,0 0-1,0 0 0,0 0 0,0 1 0,-10 12 1245,-5 22 232,7-9-928,1 1 0,-5 50 0,11-63-493,0 1 1,1-1-1,1 1 0,0-1 1,1 0-1,0 1 1,5 14-1,-7-26-68,1-1 0,0 0 0,0 1 1,-1-1-1,1 0 0,1 0 0,-1 0 1,0 0-1,0 0 0,1 0 0,-1 0 0,1 0 1,0 0-1,-1-1 0,1 1 0,0 0 0,0-1 1,0 0-1,0 0 0,0 1 0,0-1 1,1 0-1,-1 0 0,0-1 0,1 1 0,-1 0 1,0-1-1,1 0 0,2 1 0,-1-2 12,0 1 0,1-1-1,-1 0 1,0-1 0,0 1-1,0-1 1,1 1 0,-2-1-1,1 0 1,0-1-1,0 1 1,-1-1 0,1 0-1,5-5 1,11-14 139,-1 0 0,-1-2-1,29-48 1,-50 83-487,1 0 1,1 1-1,0-1 1,1 0-1,2 22 1,-2-31 230,0 0 39,0 0 0,0 0 0,0 0-1,0-1 1,1 1 0,-1 0 0,1-1-1,-1 1 1,1 0 0,0-1 0,-1 1-1,1-1 1,0 1 0,0-1-1,0 1 1,0-1 0,2 2 0,12-1-440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296"/>
    </inkml:context>
    <inkml:brush xml:id="br0">
      <inkml:brushProperty name="width" value="0.05" units="cm"/>
      <inkml:brushProperty name="height" value="0.05" units="cm"/>
    </inkml:brush>
  </inkml:definitions>
  <inkml:trace contextRef="#ctx0" brushRef="#br0">292 88 18476,'2'-6'386,"7"-35"1199,-9 38-1505,1 1-1,-1-1 1,0 1-1,0-1 0,0 0 1,0 1-1,0-1 0,-1 1 1,1-1-1,-1 1 1,1-1-1,-2-3 0,1 6-46,1 0 0,0 0 0,0-1 0,-1 1 0,1 0 0,0 0 0,-1-1-1,1 1 1,0 0 0,0 0 0,-1 0 0,1-1 0,-1 1 0,1 0 0,0 0 0,-1 0 0,1 0-1,0 0 1,-1 0 0,1 0 0,0 0 0,-1 0 0,1 0 0,-1 0 0,1 0 0,0 0 0,-1 0-1,1 0 1,0 0 0,-1 0 0,1 1 0,0-1 0,-1 0 0,1 0 0,0 0 0,-1 1 0,-14 12 790,-5 14-577,2 1 0,1 1 0,1 0 0,1 2 0,1-1 0,2 2 0,-12 50 0,8-11-37,2 1 0,-5 105 0,16-111-93,4 1-1,2-1 1,3 1 0,17 73 0,-65-291 204,40 146-317,-24-94 48,-19-154-1,44 251-50,1 1 1,0 0-1,0 0 1,-1 0-1,1 0 1,0-1-1,0 1 1,0 0-1,0 0 0,0 0 1,1-1-1,-1 1 1,0 0-1,0 0 1,1 0-1,-1 0 1,1 0-1,-1-1 1,1 1-1,-1 0 1,1 0-1,0 0 1,-1 0-1,1 1 0,0-1 1,0 0-1,0 0 1,1 0-1,1 0 2,-1 1-1,1-1 0,0 1 0,0 0 0,0 0 0,0 0 1,-1 1-1,1-1 0,0 1 0,5 1 0,41 10-453,0-2-1,70 4 1,-97-13-120,-1-1 0,1-1 1,-1-1-1,0-1 0,1-1 1,-2 0-1,1-2 0,25-10 1,-17 4-451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756"/>
    </inkml:context>
    <inkml:brush xml:id="br0">
      <inkml:brushProperty name="width" value="0.05" units="cm"/>
      <inkml:brushProperty name="height" value="0.05" units="cm"/>
    </inkml:brush>
  </inkml:definitions>
  <inkml:trace contextRef="#ctx0" brushRef="#br0">127 80 13083,'0'-1'219,"1"0"1,0-1-1,-1 1 1,1 0-1,-1 0 1,0 0-1,1 0 1,-1 0 0,0-1-1,0 1 1,1 0-1,-1 0 1,0-1-1,0 1 1,-1 0-1,1 0 1,0 0-1,0-1 1,-1-1-1,0 3-34,1-1 0,-1 0-1,1 0 1,-1 1 0,0-1-1,1 0 1,-1 1 0,0-1-1,0 1 1,1-1 0,-1 1-1,0-1 1,0 1-1,0 0 1,0-1 0,0 1-1,0 0 1,0 0 0,-1 0-1,-2-1 72,-1 1-1,1 0 0,-1 0 0,1 1 0,0 0 0,-1-1 0,1 1 0,0 1 0,-6 1 0,5-1-198,0 0-1,0 1 1,1-1-1,-1 1 1,1 0 0,-1 0-1,1 1 1,0-1-1,1 1 1,-1 0-1,0 0 1,1 0 0,-5 8-1,8-11-51,0 0-1,-1-1 1,1 1 0,0-1-1,0 1 1,0-1-1,0 1 1,0 0-1,0-1 1,0 1 0,0-1-1,0 1 1,1 0-1,-1-1 1,0 1-1,0-1 1,0 1 0,1-1-1,-1 1 1,0-1-1,1 1 1,-1-1-1,0 1 1,1-1-1,-1 1 1,0-1 0,1 1-1,-1-1 1,1 0-1,-1 1 1,1-1-1,-1 0 1,1 0 0,0 1-1,22 5 76,-20-5-72,44 5 87,1-3-1,75-3 0,-49-1-34,1 3-5,-31-1 164,77-6 0,-121 5-209,0 0 0,0 0-1,-1 0 1,1 0-1,0 0 1,0 0-1,0 0 1,0 0 0,0 0-1,0 0 1,0 0-1,0 0 1,0 0-1,0 0 1,0 0-1,0 0 1,0 0 0,0-1-1,0 1 1,0 0-1,0 0 1,0 0-1,0 0 1,0 0 0,0 0-1,0 0 1,0 0-1,0 0 1,0 0-1,0 0 1,0 0-1,0 0 1,0 0 0,0-1-1,0 1 1,0 0-1,0 0 1,0 0-1,0 0 1,0 0 0,0 0-1,0 0 1,0 0-1,0 0 1,0 0-1,0 0 1,0 0-1,0 0 1,0 0 0,0 0-1,0 0 1,0 0-1,0-1 1,0 1-1,1 0 1,-1 0 0,0 0-1,0 0 1,0 0-1,-11-5 368,-13-4 118,9 3-128,0 0 0,-24-14-1,33 16-302,0 0-1,0 0 0,0 0 0,0-1 0,1 0 0,0 0 0,0-1 0,-6-7 0,11 12-59,-1 0 0,0 1-1,1-1 1,-1 0-1,0 0 1,1 0-1,0 0 1,-1 0 0,1 0-1,-1 0 1,1 0-1,0 0 1,0 0-1,0-1 1,-1 1 0,1 0-1,0 0 1,1 0-1,-1 0 1,0 0-1,0 0 1,0 0-1,1-2 1,0 2-3,0 0-1,0 0 1,0 0-1,0 1 1,0-1-1,0 0 1,0 1-1,0-1 1,0 0 0,0 1-1,0 0 1,0-1-1,1 1 1,-1 0-1,0-1 1,0 1-1,2 0 1,8 0-8,0 0-1,0 1 1,17 3 0,-25-4 10,58 11 151,107 13-1034,-145-23 521,0 0 0,0-2 0,0 0 0,0-2 0,29-6 1,-28 1-199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8.530"/>
    </inkml:context>
    <inkml:brush xml:id="br0">
      <inkml:brushProperty name="width" value="0.05" units="cm"/>
      <inkml:brushProperty name="height" value="0.05" units="cm"/>
    </inkml:brush>
  </inkml:definitions>
  <inkml:trace contextRef="#ctx0" brushRef="#br0">0 1 14715,'26'28'4924,"-22"-22"-4432,-2 1-1,1-1 1,-1 1 0,0 0-1,0 0 1,-1 0 0,1 10-1,-1 53 957,-1-22-593,0-47-828,0 1 1,0-1 0,0 0-1,0 0 1,0 0 0,1 0-1,-1 0 1,0 1-1,1-1 1,-1 0 0,1 0-1,-1 0 1,1 0 0,-1 0-1,1 0 1,0 0-1,-1-1 1,1 1 0,0 0-1,0 0 1,0 0 0,-1-1-1,3 2 1,-1-1 1,0-1 1,0 1 0,0-1-1,0 1 1,0-1 0,0 0-1,0 0 1,0 0-1,0 0 1,0 0 0,0 0-1,3-2 1,7-1 58,0-1 1,-1-1-1,19-10 1,-23 11-36,33-18 163,54-42 1,-27 17-178,-65 45-38,29-14-33,-31 16 31,1-1 0,-1 1-1,0 0 1,1 0 0,-1 0-1,1 0 1,-1 0-1,1 0 1,-1 0 0,0 0-1,1 0 1,-1 0 0,1 0-1,-1 0 1,0 0-1,1 0 1,-1 0 0,1 0-1,-1 0 1,0 1 0,1-1-1,-1 0 1,1 0 0,-1 1-1,1-1 1,-1 1-1,0 0-1,0-1 1,1 1 0,-1 0-1,0 0 1,0 0 0,0 0 0,0-1-1,0 1 1,0 0 0,0 0-1,0 0 1,0 0 0,0 0 0,0-1-1,-1 1 1,1 0 0,-1 1 0,-12 36-46,8-28 33,1 1-1,1-1 1,0 1-1,0 0 1,1 0-1,-1 13 1,3-22 17,0-1 0,1 1 0,-1 0 0,0-1 0,1 1 0,-1 0 0,1-1 0,-1 1 0,1 0 0,0-1 0,0 1 1,-1-1-1,1 1 0,0-1 0,0 0 0,1 1 0,-1-1 0,0 0 0,0 0 0,1 0 0,-1 0 0,0 0 0,1 0 1,-1 0-1,1 0 0,0-1 0,-1 1 0,1 0 0,-1-1 0,1 1 0,0-1 0,0 0 0,-1 0 0,1 0 0,2 0 1,4 1 9,-1-1 0,0 0 0,1-1 0,-1 0 0,0 0 0,0-1 0,8-2 1,14-8 19,0-1-1,39-24 1,-52 28-39,-16 9 6,1-1 0,-1 1 1,1 0-1,-1 0 0,0 0 0,1-1 1,-1 1-1,1 0 0,-1 0 1,1 0-1,-1 0 0,1 0 1,-1 0-1,1 0 0,-1 0 0,1 0 1,-1 0-1,1 0 0,-1 0 1,1 1-1,-1-1 0,1 0 1,-1 0-1,0 0 0,1 1 0,-1-1 1,1 0-1,-1 0 0,0 1 1,1-1-1,-1 0 0,0 1 1,1-1-1,-1 0 0,0 1 0,1-1 1,-1 1-1,0-1 0,0 1 1,0-1-1,1 1 0,-1-1 1,0 0-1,0 1 0,0-1 0,0 1 1,0-1-1,0 1 0,0-1 1,0 1-1,0-1 0,0 1 1,1 40-1,0-19 29,-1-21-97,0 0-1,0 0 1,0 0-1,0 0 1,0 0 0,0 1-1,1-1 1,-1 0-1,0 0 1,1 0-1,-1 0 1,1 0 0,-1 0-1,1-1 1,-1 1-1,2 2 1,0-3-65,-1 0 0,0 0 1,0-1-1,1 1 1,-1 0-1,0-1 0,0 1 1,0 0-1,0-1 0,1 1 1,-1-1-1,0 0 1,1-1-1,9-4-437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9.578"/>
    </inkml:context>
    <inkml:brush xml:id="br0">
      <inkml:brushProperty name="width" value="0.05" units="cm"/>
      <inkml:brushProperty name="height" value="0.05" units="cm"/>
    </inkml:brush>
  </inkml:definitions>
  <inkml:trace contextRef="#ctx0" brushRef="#br0">309 61 16091,'-5'-3'399,"-1"-1"0,1 2 0,-1-1 0,0 1 0,0 0 0,0 0 0,-1 0 0,1 1 0,0 0 0,-1 1-1,1-1 1,-9 1 0,-1 1 209,0 0 0,1 1 0,-29 7 0,31-5-411,0 0 0,1 1 0,0 0-1,-18 11 1,26-14-161,1 0-1,-1 1 0,1-1 1,0 1-1,-1 0 0,1 0 1,0 0-1,1 0 0,-1 1 1,0-1-1,1 1 0,0-1 1,0 1-1,0 0 0,0 0 1,1 0-1,-3 8 0,4-10-24,0-1-1,0 1 0,0-1 1,0 1-1,0 0 1,0-1-1,0 1 0,1 0 1,-1-1-1,0 1 0,1-1 1,0 1-1,-1 0 0,1-1 1,0 0-1,0 1 1,-1-1-1,1 1 0,0-1 1,1 0-1,0 2 0,1-1 2,0 0-1,0 0 1,1 0-1,-1 0 0,0 0 1,0-1-1,1 0 1,-1 0-1,6 1 0,2 0 11,0 0 0,0-1 0,0-1 0,0 0 0,20-2 0,-11-3-6,0 0 0,0-1 1,0-1-1,-1-1 0,0 0 0,-1-2 1,0 0-1,0-1 0,-1-1 0,23-21 1,-36 30-23,-3 2-8,-1 13 3,1-10 0,1 0-1,-1 0 1,0 0-1,1 0 1,0 0 0,-1-1-1,1 1 1,0 0-1,0-1 1,0 0 0,0 1-1,0-1 1,0 0 0,0 0-1,0 0 1,0 0-1,1-1 1,-1 1 0,0-1-1,5 1 1,8 2-170,0-2 0,16 0 0,-19 0 43,-10-1 111,164 2-1994,-129-4 1277,0-1-1,52-12 1,-86 15 721,93-26-1419,-87 23 1312,1-1-1,0 0 0,-1 0 0,1-1 0,-1-1 0,-1 1 0,12-10 1,-19 14 149,0 1 1,-1-1 0,1 0 0,0 1-1,-1-1 1,1 0 0,-1 0 0,1 1 0,-1-1-1,0 0 1,1 0 0,-1 0 0,0 0 0,1 1-1,-1-1 1,0 0 0,0-2 0,-3 0 269,-7 7-62,6-1-122,0 1 0,0-1 0,0 1 1,1 0-1,-1 0 0,1 0 0,0 0 0,0 1 1,0-1-1,-2 7 0,5-10-86,-1 0 1,1 0-1,-1 1 1,1-1-1,0 0 1,-1 0-1,1 1 1,0-1-1,0 0 1,0 1-1,0-1 1,0 0-1,0 1 1,1-1-1,-1 0 1,0 1-1,1-1 1,0 2-1,0-2-9,0 0-1,0 0 0,0 0 1,0 0-1,0 0 0,0 0 0,1 0 1,-1-1-1,0 1 0,0 0 1,1-1-1,-1 1 0,1-1 1,-1 1-1,0-1 0,1 1 1,-1-1-1,1 0 0,-1 0 0,3 0 1,8 0 13,0 0 0,0-1 0,-1-1 1,1 0-1,0 0 0,-1-2 0,0 1 1,19-9-1,5-5 76,42-26 1,-33 13 637,-50 40-501,1 1 0,0 0 0,1 0-1,0 1 1,1-1 0,1 1-1,-3 18 1,6-9-199,1-1 1,1 0-1,1 0 0,0 0 0,2 0 0,13 31 1,-2-1-119,-5-14 15,20 73-144,-28-96 166,-2 1 0,0-1-1,-1 1 1,0-1 0,-2 28 0,1-38 45,-1 0 0,1 0 0,-1 1 0,0-1 0,0 0 0,0 0 1,0 0-1,-1 0 0,1 0 0,-1 0 0,0 0 0,1 0 0,-2 0 0,1-1 1,0 1-1,0-1 0,-1 0 0,1 0 0,-1 0 0,0 0 0,0 0 0,1 0 1,-1-1-1,0 1 0,-1-1 0,1 0 0,0 0 0,0 0 0,-4 0 0,2 0 29,0-1-1,0 1 1,0-1-1,0-1 0,0 1 1,0-1-1,0 0 0,0 0 1,0 0-1,0-1 1,0 0-1,1 0 0,-1 0 1,1 0-1,-1-1 1,1 1-1,0-1 0,-6-6 1,3 2 2,1-1 0,0 0 0,0 0-1,1-1 1,0 0 0,0 0 0,1 0 0,0 0 0,1-1 0,0 0 0,0 0 0,1 1-1,0-1 1,1 0 0,0-1 0,1-10 0,0 6-67,0 0 0,2 1 0,0-1 1,0 1-1,1-1 0,1 1 0,1 0 0,0 0 0,0 0 0,12-19 1,-11 25-65,-1 0 1,1 1 0,1-1-1,-1 2 1,1-1 0,1 1-1,-1 0 1,1 0 0,0 1 0,0 0-1,1 0 1,-1 1 0,1 0-1,0 0 1,0 1 0,11-2-1,12-1-299,0 1 0,0 2-1,48 1 1,-12 1-76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12.037"/>
    </inkml:context>
    <inkml:brush xml:id="br0">
      <inkml:brushProperty name="width" value="0.05" units="cm"/>
      <inkml:brushProperty name="height" value="0.05" units="cm"/>
    </inkml:brush>
  </inkml:definitions>
  <inkml:trace contextRef="#ctx0" brushRef="#br0">5550 523 9978,'-253'-56'1836,"50"13"-795,-381-119 56,364 96-1054,-2 9 0,-295-35-1,242 65-74,-325 8 0,403 26 9,0 8 0,-280 59 0,275-25 15,-257 96 0,46 37-99,338-143-18,1 3 0,3 3 0,1 3 0,-73 66 0,110-82 120,1 1 0,1 1 0,-43 64 0,56-70 43,2 1 1,0 0-1,2 1 1,2 1-1,-17 58 1,21-49-23,2-1 0,1 1-1,2 1 1,2-1 0,8 79 0,3-50-16,2-1 1,35 108-1,-21-100 0,3-2 0,4 0 0,2-2 0,50 74 1,-49-94-1,1-1 0,3-2 0,2-1 1,2-3-1,85 69 0,3-20 38,3-5-1,186 90 0,-193-117-29,2-6 0,3-5 0,3-7 0,0-5 0,3-6 0,269 27 0,272-51 7,-2-67 8,-60-43 45,-457 62-14,276-103 0,161-140 43,-513 234-49,-1-5 0,-3-3 0,-2-3 1,115-113-1,-134 110-2,-3-3 1,-2-2-1,-4-3 1,-3-2 0,59-117-1,-90 155-46,-2 0 0,-2-1-1,-1-1 1,12-59 0,-21 74-3,0 0 0,-2 0 0,0-1 0,-1 1 0,-1 0 0,-2-1 0,0 1 0,-1 0 0,-10-32 0,0 16 9,-2 0 0,-2 1 0,-1 1 0,-2 1 0,-1 1 0,-35-41 0,16 28 26,-2 2 1,-1 2-1,-75-55 0,65 60 55,-1 2-1,-2 3 1,-1 2-1,-1 3 1,-74-24 0,42 24 171,-1 4 1,-1 4-1,-97-7 1,-16 9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44.119"/>
    </inkml:context>
    <inkml:brush xml:id="br0">
      <inkml:brushProperty name="width" value="0.05" units="cm"/>
      <inkml:brushProperty name="height" value="0.05" units="cm"/>
    </inkml:brush>
  </inkml:definitions>
  <inkml:trace contextRef="#ctx0" brushRef="#br0">0 184 7378,'231'51'3434,"-86"-18"-2612,-35-13-557,1-5-1,1-4 1,0-6-1,134-10 1,448-74 615,-272 23-601,870-54 374,-879 80-476,-342 24-150,378-24 159,-1 27-28,-409 7-173,63 14 1,-36-5-143,-62-13 117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6:28.883"/>
    </inkml:context>
    <inkml:brush xml:id="br0">
      <inkml:brushProperty name="width" value="0.05" units="cm"/>
      <inkml:brushProperty name="height" value="0.05" units="cm"/>
    </inkml:brush>
  </inkml:definitions>
  <inkml:trace contextRef="#ctx0" brushRef="#br0">7319 191 10938,'-18'0'175,"0"0"0,0-1-1,0-1 1,0-1-1,1 0 1,-31-11 0,0-5-122,-47-25 0,41 18 3,24 14-89,0 1 0,-1 1 0,0 1 0,-42-5 0,-131-6-194,-154 17 344,0 22 336,-29 0-169,-62-10-239,-181 6 72,1 22-5,192 8-109,-476 112 0,364-40-12,-12 2 36,449-91-9,2 4 1,-162 71-1,194-66-4,2 3 1,1 3 0,3 4-1,-68 56 1,94-65-4,1 1-1,3 2 1,-72 89 0,100-110-11,0 0 0,2 1 1,0 1-1,1 0 0,1 1 0,1 0 0,1 0 0,2 1 1,0 0-1,1 0 0,1 1 0,0 27 0,4-21-13,2 0 0,1-1 0,1 1-1,2-1 1,0 0 0,3 0 0,0-1-1,2 0 1,18 35 0,-11-30-7,2-1-1,1-1 1,2-1 0,1-1-1,1-1 1,1-1 0,33 26-1,3-4-11,3-2-1,1-3 1,2-3-1,3-4 1,0-2-1,3-3 1,79 23-1,-1-12-208,265 42-1,162-21-495,538-32-1003,1-109 54,-100-72 1406,-682 77 767,327-114 0,-429 105 167,357-177 1,-492 204-446,-2-4-1,160-126 0,-203 138-226,-3-3 0,-1-1 0,-3-3 0,-2-1-1,64-101 1,-90 121 25,-1 0 0,-2 0-1,-1-2 1,-1 0 0,-2 0-1,7-38 1,-15 51 41,-1 1-1,-1-1 1,0 0 0,-2 0 0,-1 0 0,0 0-1,-2 1 1,0-1 0,-2 1 0,0 0 0,-14-35-1,5 26 26,-1 1 0,-2 0 0,-1 0 0,-1 2 0,-1 0 0,-1 2 0,-2 0 0,0 1 0,-2 2-1,0 0 1,-1 2 0,-41-24 0,17 15-75,-2 3-1,0 2 1,-2 2-1,-1 2 1,0 3 0,-77-13-1,-33 3-34,-9 9-16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2.698"/>
    </inkml:context>
    <inkml:brush xml:id="br0">
      <inkml:brushProperty name="width" value="0.05" units="cm"/>
      <inkml:brushProperty name="height" value="0.05" units="cm"/>
    </inkml:brush>
  </inkml:definitions>
  <inkml:trace contextRef="#ctx0" brushRef="#br0">1092 252 10306,'-52'6'712,"-12"-5"-584,-2-1-64,-1-1 176,-1-4-40,1-2-87,1-3-33,4-3-32,0-1 0,-2-3-40,-3-4-64,-5-4-513,-2-5-551,-4-6 936,0-2-136,-6-3-136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4.632"/>
    </inkml:context>
    <inkml:brush xml:id="br0">
      <inkml:brushProperty name="width" value="0.05" units="cm"/>
      <inkml:brushProperty name="height" value="0.05" units="cm"/>
    </inkml:brush>
  </inkml:definitions>
  <inkml:trace contextRef="#ctx0" brushRef="#br0">2526 8 5849,'-175'-7'800,"-1"8"0,1 8 0,-309 55 0,317-24-756,2 7 1,2 7 0,-269 130-1,427-182-58,-237 128-1267,217-114 1240,1 1 0,0 1 1,2 1-1,0 2 0,1 0 0,1 1 0,-21 30 1,21-21 345,0 2 1,3 0 0,0 0 0,2 2 0,2 0-1,-9 37 1,16-47-164,1-1-1,2 1 1,0 0-1,2 0 1,1 0-1,0 0 1,2 0-1,1 0 1,12 48-1,-3-38-136,1 0 0,2-1 0,1 0 0,1-2 0,2 0 0,1-1 0,2 0-1,1-2 1,33 33 0,5-4 35,2-2 0,140 93 0,-95-82-2,3-4-1,167 67 0,250 65-150,-350-133 81,663 183 86,16-66 177,601 9 6,946-132-420,-531-99 33,-795-7 142,-10-103-2000,-938 125 1625,290-66 24,-289 58 404,148-62 0,-226 77-27,187-84 169,-191 81-21,0-3-1,75-56 0,-101 65 12,-2-1 0,0-1 0,-1-1 0,-1-1-1,-1-1 1,-2 0 0,0-1 0,-1-1 0,-1-1-1,-2 0 1,0 0 0,-2-1 0,8-32 0,8-18-25,2 1 0,52-95 0,-73 157-146,14-29 3,-2-2 1,-2 0-1,18-78 0,-31 100-5,0 0 0,-1 0-1,-1 0 1,-1-1 0,-1 1 0,-2-1 0,0 1-1,-1 0 1,-10-36 0,8 46-1,0 0 0,-1 1 1,-1 0-1,0 0 0,0 0 0,-1 1 1,-1 0-1,0 1 0,0 0 0,-1 0 0,-12-9 1,-18-12 27,-74-42 1,80 52-22,-32-16 40,-2 3 0,-1 2 0,-117-35 0,-227-40 21,319 86-70,-546-118 46,513 114-33,-902-164 16,-5 40-161,754 125 112,-1 13 0,0 11 0,-413 54 0,-424 158 216,18 86-653,837-222 372,6-3-42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38.867"/>
    </inkml:context>
    <inkml:brush xml:id="br0">
      <inkml:brushProperty name="width" value="0.05" units="cm"/>
      <inkml:brushProperty name="height" value="0.05" units="cm"/>
    </inkml:brush>
  </inkml:definitions>
  <inkml:trace contextRef="#ctx0" brushRef="#br0">288 10 18628,'0'0'108,"0"0"0,0-1-1,0 1 1,0 0 0,0-1 0,0 1 0,0-1 0,0 1-1,0 0 1,0-1 0,0 1 0,-1 0 0,1-1 0,0 1-1,0 0 1,0-1 0,0 1 0,-1 0 0,1 0-1,0-1 1,0 1 0,-1 0 0,1-1 0,0 1 0,-1 0-1,1 0 1,0 0 0,-1-1 0,1 1 0,0 0-1,-1 0 1,-13 1 1563,-15 14 163,6-1-1565,0 2 0,1 0-1,1 2 1,1 0 0,1 1 0,0 1 0,2 1 0,0 0 0,-18 32-1,31-46-260,1-1-1,0 1 0,1 0 1,-1 0-1,1 0 1,0 0-1,1 0 0,-1 10 1,1-14-10,1-1 1,0 0 0,0 1 0,1-1-1,-1 0 1,0 1 0,1-1-1,-1 0 1,1 1 0,0-1 0,0 0-1,0 0 1,0 0 0,0 0 0,0 1-1,1-2 1,-1 1 0,1 0-1,-1 0 1,1 0 0,0-1 0,-1 1-1,1-1 1,0 1 0,0-1 0,0 0-1,0 0 1,4 2 0,1-1-61,0-1 1,0 1-1,0-1 1,0-1-1,0 1 1,0-1-1,0 0 0,0-1 1,0 0-1,9-1 1,-2-2-368,1 0 0,0 0 0,23-12 0,-26 10 272,0 0 0,-1-1 0,0-1 0,0 0-1,9-10 1,7-13-443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42.034"/>
    </inkml:context>
    <inkml:brush xml:id="br0">
      <inkml:brushProperty name="width" value="0.05" units="cm"/>
      <inkml:brushProperty name="height" value="0.05" units="cm"/>
    </inkml:brush>
  </inkml:definitions>
  <inkml:trace contextRef="#ctx0" brushRef="#br0">27 1 11578,'-3'4'41,"0"1"0,0 0-1,0-1 1,1 1-1,0 0 1,0 1-1,0-1 1,0 0-1,1 0 1,0 1 0,0-1-1,0 1 1,1-1-1,0 1 1,0-1-1,1 1 1,-1-1-1,1 1 1,0-1 0,0 0-1,1 1 1,0-1-1,0 0 1,0 0-1,0 0 1,6 7-1,-4-5-39,0-1-1,0 1 0,1-1 0,0 0 0,1 0 0,-1-1 0,1 0 0,0 0 1,0 0-1,8 4 0,-3-3 0,0-1 0,1-1 0,-1 1 0,1-2 0,21 5 0,19-1 0,93 4-1,55-14 3,-140 1 1,725 14 419,-427 17-68,161 12 0,1-22-219,611-28-417,-1005 5 187,-88-2 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55.913"/>
    </inkml:context>
    <inkml:brush xml:id="br0">
      <inkml:brushProperty name="width" value="0.05" units="cm"/>
      <inkml:brushProperty name="height" value="0.05" units="cm"/>
    </inkml:brush>
  </inkml:definitions>
  <inkml:trace contextRef="#ctx0" brushRef="#br0">4382 200 9274,'-452'-14'2319,"2"-31"-1225,360 32-1024,-417-59 82,-5 25-156,274 38-87,-407 38-1,496-11 158,1 7 1,2 7-1,-270 95 1,353-102 61,1 2 0,1 3-1,-111 74 1,145-84-64,0 2 0,2 1 0,-43 49-1,53-53-49,1 1 0,0 1-1,1 0 1,2 1-1,0 1 1,-9 25 0,14-28-15,1-1 1,0 1-1,1 0 1,2 0-1,0 1 1,1-1-1,0 0 1,2 1-1,4 23 1,-1-20-5,2-1 1,0 0-1,2 0 1,0 0-1,2-1 1,0 0-1,16 24 1,-8-19-2,2 0 0,1 0 1,1-2-1,1-1 0,1-1 0,1-1 1,2-1-1,0-1 0,0-1 1,2-2-1,47 22 0,-11-14 0,2-2-1,1-3 1,1-3-1,0-3 1,82 5 0,359 0-15,-460-19 15,420-6-30,4-1 3,-1 28 45,-155 14 19,165 12 28,-374-42-38,0-5 0,158-21 0,-96-7-9,224-68 0,150-100-3,-526 189-8,283-129 8,-247 107-8,-1-1 0,-1-4 1,60-49-1,-95 67-1,0-1 0,-1 0 0,0-1 0,-2 0 0,0-2 0,20-34 0,-30 44 0,0 1 0,-1-1 0,0 0 0,-1 0 0,0 0 0,0 0 0,-1-1 0,0 1 0,-1-1 0,0 1 0,-1-1 0,0 0 0,-1 1 0,0-1 0,-1 1 0,0-1 0,-5-14 0,0 8 0,-1 0 1,-1 1-1,0 0 0,-1 0 1,-1 1-1,-1 0 1,0 1-1,-18-17 0,4 7 5,-1 2 1,0 1-1,-49-28 0,16 17-26,-2 3 0,-1 3 0,0 2 1,-2 4-1,-134-25 0,45 24-546,-235-3 0,192 22 358,-5 2-67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04.232"/>
    </inkml:context>
    <inkml:brush xml:id="br0">
      <inkml:brushProperty name="width" value="0.05" units="cm"/>
      <inkml:brushProperty name="height" value="0.05" units="cm"/>
    </inkml:brush>
  </inkml:definitions>
  <inkml:trace contextRef="#ctx0" brushRef="#br0">22 23 14227,'5'-7'2550,"6"-9"-416,-7 17-1247,-3 11 121,-19 227 1077,3-94-1880,12-108-169,-1-1-14,2 0 0,2 0 1,4 40-1,-4-76-19,0 1-1,0 0 1,0-1 0,0 1-1,0 0 1,0 0 0,0-1 0,0 1-1,1 0 1,-1-1 0,0 1-1,0 0 1,1-1 0,-1 1-1,0 0 1,1-1 0,-1 1 0,1 0-1,-1-1 1,1 1 0,-1-1-1,1 1 1,-1-1 0,1 1-1,0-1 1,-1 0 0,1 1-1,0-1 1,0 0 1,0 0 0,0 0 1,1-1-1,-1 1 0,0 0 0,0-1 0,-1 1 0,1-1 0,0 0 0,0 1 1,0-1-1,0 0 0,0 1 0,-1-1 0,1 0 0,1-1 0,6-9 26,-1 1 0,9-16 0,-15 24-28,76-140 144,-27 47-88,67-94 1,-113 183-60,23-29 4,-26 34-4,0 0 1,0-1-1,0 1 0,0 0 0,1 0 1,-1 0-1,0 0 0,0 0 0,1 1 1,-1-1-1,1 0 0,-1 1 0,1-1 1,-1 1-1,1-1 0,-1 1 0,1 0 1,-1-1-1,1 1 0,-1 0 1,1 0-1,1 0 0,-2 1 0,0-1 0,0 1 0,0 0 1,0-1-1,-1 1 0,1 0 0,0 0 0,0 0 0,-1-1 0,1 1 1,-1 0-1,1 0 0,-1 0 0,1 0 0,-1 0 0,0 0 0,1 0 0,-1 0 1,0 0-1,0 0 0,1 0 0,-1 2 0,1 26-15,-1-22 8,-4 71-9,2-60 14,1 1 0,0 0 0,2-1-1,0 1 1,4 22 0,-5-40 3,1 1 0,-1-1-1,0 1 1,1-1 0,-1 1 0,1-1 0,0 1 0,-1-1-1,1 0 1,0 1 0,0-1 0,0 0 0,0 0-1,0 0 1,0 0 0,0 1 0,0-1 0,0-1 0,1 1-1,-1 0 1,0 0 0,1 0 0,-1-1 0,0 1-1,1 0 1,-1-1 0,1 0 0,-1 1 0,1-1-1,-1 0 1,1 0 0,-1 0 0,1 0 0,-1 0 0,1 0-1,0 0 1,-1 0 0,1 0 0,-1-1 0,1 1-1,-1-1 1,2 0 0,6-3-4,0 0 0,-1 0 0,0-1 0,1 0 0,11-10 0,26-24-72,47-52 0,2-2-69,-89 87 138,1 1-1,-1 0 1,1 0 0,0 1 0,9-5 0,-15 8 8,1 1-1,-1-1 1,0 0 0,1 1 0,-1-1-1,0 1 1,1 0 0,-1-1 0,1 1-1,-1 0 1,0 0 0,1 0 0,-1 0-1,1 0 1,-1 0 0,1 0 0,-1 0 0,0 1-1,1-1 1,-1 1 0,1-1 0,-1 1-1,0-1 1,0 1 0,1 0 0,-1 0-1,0-1 1,0 1 0,0 0 0,0 0-1,0 0 1,0 0 0,0 0 0,0 1-1,0-1 1,1 2 0,1 4 15,-1 0 0,1 0 0,-1 0-1,-1 0 1,1 0 0,-1 0 0,1 13 0,-5 55 115,2-54-94,-2 21 63,1-17-239,0-1 0,2 1 1,6 47-1,-3-59 43,2-17-40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0.870"/>
    </inkml:context>
    <inkml:brush xml:id="br0">
      <inkml:brushProperty name="width" value="0.05" units="cm"/>
      <inkml:brushProperty name="height" value="0.05" units="cm"/>
    </inkml:brush>
  </inkml:definitions>
  <inkml:trace contextRef="#ctx0" brushRef="#br0">1756 17 9322,'-14'-5'435,"11"3"-366,0 1 0,-1-1 0,1 1 0,0 0 0,-1 0 0,1 0 0,-1 0 0,1 1 0,-1-1 0,1 1 0,-1 0 0,0 0 0,1 0 0,-1 0 1,1 1-1,-1 0 0,1-1 0,-1 1 0,1 0 0,-1 1 0,-3 1 0,-10 5 161,-32 11 0,31-13-163,-33 16-1,4 0 23,-2-2 0,-1-2 0,-89 21 0,-30 9 10,155-43-87,-145 56 315,140-52-284,0 1 0,0 1 1,1 1-1,1 1 0,-30 27 1,18-12-29,-1-1 0,-1-2 0,-1-1 0,-1-1 1,-1-2-1,-1-2 0,-48 20 0,69-33-10,-37 14 25,2 2-1,1 2 1,-49 32 0,81-44 20,0 2-1,1 0 0,1 0 1,0 2-1,0 0 0,2 0 1,0 1-1,1 1 1,1 0-1,0 0 0,-7 22 1,10-21-28,0 0 1,2 0 0,0 1 0,2 0 0,0-1 0,1 1 0,0 0 0,2 0-1,1 0 1,0 0 0,7 30 0,-4-35-11,0 0 0,2-1 0,0 0 0,1 0-1,10 17 1,49 64 167,-45-67-92,-11-15-71,0-1 0,1 1-1,0-2 1,1 1 0,0-2 0,1 0-1,0 0 1,1-1 0,0-1-1,0 0 1,1-1 0,29 10-1,145 42 50,-39-14-8,-118-36-50,0-1 0,0-2 1,1-1-1,-1-2 0,53-1 0,164-23 15,-181 13-14,463-45 35,1 26-27,-135 19 6,353 2 8,-458 11-37,190 5-18,-368-10-55,0-5 0,-1-5 1,0-5-1,112-31 0,-46 13-1,-96 19 22,136-40-1,-196 46 61,0-2 0,0 0 0,23-15 0,-38 20-1,0 0 1,0 0-1,-1-1 0,1 0 1,-2-1-1,1 1 0,-1-1 1,0-1-1,0 1 0,-1-1 1,7-12-1,-10 15 0,0-1 0,-1 0 0,1 0-1,-1 0 1,0 0 0,-1-1 0,1 1 0,-1 0 0,-1 0 0,1 0-1,-1-1 1,0 1 0,-3-10 0,-3-7-1,-2 0-1,-13-26 0,5 13 8,17 35-6,-72-149 13,61 131-14,-1 0 0,0 1 0,-2 1 0,0 1 1,-27-25-1,-34-18-32,-1 4-1,-87-47 1,124 79 21,-9-4-2,0 2-1,-2 2 1,-1 3 0,-62-17 0,18 13 3,-140-16-1,9 10 2,-215-25 23,-1 30-220,236 23 129,102 1 31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6.713"/>
    </inkml:context>
    <inkml:brush xml:id="br0">
      <inkml:brushProperty name="width" value="0.05" units="cm"/>
      <inkml:brushProperty name="height" value="0.05" units="cm"/>
    </inkml:brush>
  </inkml:definitions>
  <inkml:trace contextRef="#ctx0" brushRef="#br0">2 115 12219,'-1'-1'60,"1"1"1,0-1 0,0 1 0,0-1 0,0 1-1,0-1 1,0 1 0,-1-1 0,1 1 0,0-1-1,1 0 1,-1 1 0,0-1 0,0 1-1,0-1 1,0 1 0,0-1 0,0 1 0,1-1-1,-1 1 1,0-1 0,0 1 0,1-1 0,-1 1-1,0-1 1,1 1 0,0-1 0,17-8 849,31 0 4,-42 8-630,366-25 2974,5 23-2277,-20 2-853,390-43-153,-688 39 17,-26 4 22,-25 2-309,-17 3-984,-59 15-1581,44-12 2056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50.609"/>
    </inkml:context>
    <inkml:brush xml:id="br0">
      <inkml:brushProperty name="width" value="0.05" units="cm"/>
      <inkml:brushProperty name="height" value="0.05" units="cm"/>
    </inkml:brush>
  </inkml:definitions>
  <inkml:trace contextRef="#ctx0" brushRef="#br0">62 181 10730,'-6'-2'351,"0"1"0,1-1 0,-1 0 0,-9-4 0,13 5-222,1 1 0,0-1 0,-1 0 0,1 0 0,-1 0 0,1 0 0,0 0 0,0 0 0,0 0 0,0 0 0,0 0 0,0 0 0,0-1 0,0 1 0,0 0 1,0-1-1,1 1 0,-1-1 0,1 1 0,-1-1 0,1 1 0,-1-1 0,1-1 0,0 2-97,0 1 0,0-1 0,0 1 0,1 0 0,-1-1 0,0 1 0,0 0 0,1-1 0,-1 1 0,0 0 0,0-1 0,1 1 0,-1 0 0,0-1 0,1 1 0,-1 0 0,0 0 0,1-1 0,-1 1-1,1 0 1,-1 0 0,0 0 0,1 0 0,-1 0 0,1-1 0,-1 1 0,1 0 0,-1 0 0,1 0 0,-1 0 0,0 0 0,1 0 0,-1 0 0,1 1 0,-1-1 0,1 0 0,-1 0 0,1 0 0,20 5 276,-20-5-280,32 8 30,-1-2 0,1-1 0,0-2 0,0-1 0,41-2 0,166-25-2,-199 20-13,196-37 348,-140 22-132,0 5-1,113-4 1,466-3-187,-626 20-78,107-8-50,200 14-1,-119 7-69,-74-6 105,85 12 8,-237-17-39,-8-1-42,0 1 1,-1 0 0,1 0-1,0 0 1,-1 0-1,1 1 1,0 0-1,-1-1 1,1 1-1,-1 0 1,7 3-1,-10-4 87,0 1-1,0-1 1,0 0-1,0 0 0,0 0 1,0 0-1,0 0 1,0 0-1,1 0 0,-1 1 1,0-1-1,0 0 0,0 0 1,0 0-1,0 0 1,0 0-1,0 0 0,0 1 1,0-1-1,0 0 1,0 0-1,-1 0 0,1 0 1,0 0-1,0 0 1,0 1-1,0-1 0,0 0 1,0 0-1,0 0 0,0 0 1,0 0-1,0 0 1,0 0-1,0 0 0,-1 0 1,1 1-1,0-1 1,0 0-1,0 0 0,0 0 1,0 0-1,0 0 1,0 0-1,-1 0 0,1 0 1,0 0-1,0 0 0,0 0 1,0 0-1,0 0 1,0 0-1,0 0 0,-1 0 1,1 0-1,0 0 1,0 0-1,-8 1-297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6.744"/>
    </inkml:context>
    <inkml:brush xml:id="br0">
      <inkml:brushProperty name="width" value="0.05" units="cm"/>
      <inkml:brushProperty name="height" value="0.05" units="cm"/>
    </inkml:brush>
  </inkml:definitions>
  <inkml:trace contextRef="#ctx0" brushRef="#br0">359 78 12339,'51'-75'5167,"-47"72"-2958,-5 9-1331,-8 12-82,-55 96 876,10-17-1247,10-22-227,-148 262 251,191-334-445,-12 21 41,-11 34 0,21-51-36,1 0 0,1 0 0,-1 0 0,1-1 0,0 1 0,0 0 0,1 1-1,0-1 1,0 0 0,2 11 0,-1-16-6,0 1 1,1 0-1,-1-1 0,0 1 0,1 0 0,-1-1 0,1 0 0,0 1 1,0-1-1,0 0 0,0 0 0,0 0 0,0 0 0,1 0 1,-1-1-1,1 1 0,-1-1 0,1 1 0,0-1 0,-1 0 1,1 0-1,0 0 0,0-1 0,4 2 0,8 0 11,0 0-1,0-1 0,21-1 1,-32 0-11,62-4-307,1-3 1,-2-3-1,1-3 0,68-24 0,-101 27-408,-30 9 239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9.868"/>
    </inkml:context>
    <inkml:brush xml:id="br0">
      <inkml:brushProperty name="width" value="0.05" units="cm"/>
      <inkml:brushProperty name="height" value="0.05" units="cm"/>
    </inkml:brush>
  </inkml:definitions>
  <inkml:trace contextRef="#ctx0" brushRef="#br0">213 49 13923,'5'-5'883,"-1"1"-330,-1 0 0,1 0 0,-1 0 0,0-1 0,0 1 0,0-1 0,1-9 1996,-10 18-1706,-6 5-175,-8 13-381,1 1 0,1 0-1,1 1 1,1 1 0,1 0 0,2 1 0,-17 45 0,12-19-241,2 1 1,3 0 0,-8 64 0,16-73-8,1 0 1,3 58 0,2-84-57,0 1 0,2-1 1,0 0-1,1 1 0,1-2 0,1 1 0,0 0 1,10 17-1,-14-30-43,1 0-1,0 0 1,0-1 0,0 1 0,1-1 0,0 0 0,-1 1 0,2-2 0,-1 1 0,0 0-1,1-1 1,-1 0 0,1 0 0,0-1 0,0 1 0,0-1 0,0 0 0,1 0 0,-1-1-1,1 1 1,-1-1 0,1 0 0,-1-1 0,1 0 0,-1 1 0,10-2 0,20-6-283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329"/>
    </inkml:context>
    <inkml:brush xml:id="br0">
      <inkml:brushProperty name="width" value="0.05" units="cm"/>
      <inkml:brushProperty name="height" value="0.05" units="cm"/>
    </inkml:brush>
  </inkml:definitions>
  <inkml:trace contextRef="#ctx0" brushRef="#br0">35 15 16604,'15'-15'2485,"-15"15"-2440,0 0 1,1 0-1,-1 0 1,0 0-1,0 0 1,0 0 0,0 0-1,0 0 1,1 0-1,-1 0 1,0 0-1,0 0 1,0 0 0,0 0-1,0 0 1,1 0-1,-1 0 1,0 0 0,0 0-1,0 1 1,0-1-1,0 0 1,0 0-1,1 0 1,-1 0 0,0 0-1,0 0 1,0 0-1,0 0 1,0 1-1,0-1 1,0 0 0,0 0-1,0 0 1,0 0-1,1 0 1,-1 1 0,0-1-1,0 0 1,0 0-1,0 0 1,0 0-1,0 0 1,0 1 0,0-1-1,0 0 1,0 0-1,0 0 1,0 0-1,0 0 1,-1 1 0,1-1-1,0 0 1,-8 36 2746,6-31-2823,-11 37 651,2 0 0,-5 44 0,14-72-579,1 0-1,0 1 1,1-1 0,1 1-1,0-1 1,0 0 0,2 1-1,0-1 1,9 27 0,-9-37-87,-1 1-1,1 0 1,0-1 0,0 0 0,0 1 0,1-1 0,-1 0 0,1-1 0,0 1 0,0-1-1,0 1 1,1-1 0,-1-1 0,1 1 0,6 2 0,-8-4-20,-1 0 0,0 0 0,1 0 0,-1-1 0,1 1 0,-1-1 0,1 0 0,0 0 0,-1 0 0,1 0 0,-1 0 0,1-1 0,-1 1 0,1-1 0,-1 1 0,1-1 0,-1 0 0,0 0 0,1 0 0,-1 0 0,0-1 0,0 1 0,0 0 0,0-1 0,0 0 0,0 1 0,0-1 0,0 0 0,-1 0 0,1 0 0,-1 0 0,1 0 0,-1-1 0,2-2 0,10-30-507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752"/>
    </inkml:context>
    <inkml:brush xml:id="br0">
      <inkml:brushProperty name="width" value="0.05" units="cm"/>
      <inkml:brushProperty name="height" value="0.05" units="cm"/>
    </inkml:brush>
  </inkml:definitions>
  <inkml:trace contextRef="#ctx0" brushRef="#br0">24 2 20724,'-16'-2'1721,"10"8"-1281,5 3-208,7 2 680,8 1-360,2-2-1184,4-6 296,3 5 216,0-1-144,0 0-128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8.997"/>
    </inkml:context>
    <inkml:brush xml:id="br0">
      <inkml:brushProperty name="width" value="0.05" units="cm"/>
      <inkml:brushProperty name="height" value="0.05" units="cm"/>
    </inkml:brush>
  </inkml:definitions>
  <inkml:trace contextRef="#ctx0" brushRef="#br0">8 126 13675,'-4'-24'1587,"3"19"-1342,0 1 0,0 0 0,1-1 0,-1 1 0,1-1 0,0 1 0,0-1 0,1 1 1,-1 0-1,1-1 0,0 1 0,2-6 0,-3 10-194,0-1 0,1 1 0,-1 0 1,0-1-1,1 1 0,-1 0 0,0 0 0,1-1 0,-1 1 1,0 0-1,1 0 0,-1-1 0,1 1 0,-1 0 0,1 0 0,-1 0 1,0 0-1,1 0 0,-1 0 0,1 0 0,-1 0 0,1 0 1,-1 0-1,1 0 0,-1 0 0,0 0 0,1 0 0,-1 0 1,1 1-1,-1-1 0,1 0 0,-1 0 0,0 0 0,1 1 0,-1-1 1,0 0-1,1 0 0,-1 1 0,0-1 0,1 0 0,-1 1 1,0-1-1,1 0 0,-1 1 0,0-1 0,0 1 0,0-1 1,1 1-1,14 23 1192,4 27-665,-3 1-1,-1 1 1,8 62-1,-2-12-353,-19-94-213,-1-5-6,-1-1 0,1 1 0,0-1 0,0 0 0,0 1 0,0-1 0,0 0 0,1 0 0,0 0 0,-1 0 0,1 0 0,4 4 0,-6-6-4,1-1 1,-1 0-1,0 0 1,1 1 0,-1-1-1,1 0 1,-1 0-1,1 0 1,-1 1-1,0-1 1,1 0-1,-1 0 1,1 0-1,-1 0 1,1 0-1,-1 0 1,1 0-1,-1 0 1,1 0-1,-1 0 1,0 0-1,1-1 1,-1 1-1,1 0 1,-1 0-1,1 0 1,-1 0-1,0-1 1,1 1-1,-1 0 1,1 0-1,-1-1 1,0 1-1,1 0 1,0-1-1,9-16 29,-9 16-27,12-29 50,0 0-1,-3-1 1,14-64 0,-4 18 2,-19 71-52,-1 5-3,0-1 0,0 1 0,1 0 0,-1 0 1,0-1-1,0 1 0,1 0 0,-1 0 0,1 0 0,-1 0 0,1 0 1,0 0-1,-1 0 0,1 0 0,0 0 0,0 0 0,-1 0 0,1 0 0,0 0 1,1 0-1,-1 1 0,0 0 0,-1 1 0,1-1 0,-1 1 0,1-1 0,0 1 0,-1-1 0,1 1 0,-1 0 0,0-1 0,1 1 0,-1 0 0,1-1 0,-1 1 0,0 0 0,0-1 0,1 1 0,-1 0 0,0 0 0,0-1 0,0 1 0,0 0 0,0 0 0,0 1 0,1 0 0,6 35-10,-5-21 7,2 0-1,0 0 0,10 26 1,-14-41 4,0-1-1,0 1 1,0-1 0,1 1 0,-1 0 0,0-1 0,0 1 0,1-1 0,-1 0 0,1 1-1,-1-1 1,0 1 0,1-1 0,-1 0 0,1 1 0,-1-1 0,1 0 0,-1 1 0,1-1-1,-1 0 1,1 1 0,-1-1 0,1 0 0,-1 0 0,1 0 0,0 0 0,-1 0-1,1 0 1,-1 0 0,1 0 0,-1 0 0,1 0 0,0 0 0,-1 0 0,1 0 0,-1 0-1,1 0 1,-1-1 0,1 1 0,-1 0 0,1 0 0,0-1 0,-1 1 0,0 0 0,1-1-1,-1 1 1,1 0 0,-1-1 0,1 1 0,-1-1 0,0 1 0,1-1 0,-1 1-1,1-1 1,18-29 55,20-70 127,-7 15-2,-32 85-181,0 0 1,0-1-1,0 1 1,0 0-1,0 0 1,0 0 0,0 0-1,0 0 1,0 0-1,0-1 1,0 1-1,0 0 1,0 0-1,0 0 1,0 0-1,0 0 1,0-1-1,0 1 1,0 0-1,0 0 1,1 0 0,-1 0-1,0 0 1,0 0-1,0 0 1,0 0-1,0-1 1,0 1-1,0 0 1,0 0-1,1 0 1,-1 0-1,0 0 1,0 0-1,0 0 1,0 0 0,0 0-1,0 0 1,1 0-1,-1 0 1,0 0-1,0 0 1,0 0-1,0 0 1,0 0-1,0 0 1,1 0-1,-1 0 1,0 0-1,0 0 1,0 0 0,0 0-1,0 0 1,0 0-1,1 0 1,-1 0-1,0 0 1,0 0-1,0 0 1,0 1-1,0-1 1,0 0-1,0 0 1,0 0-1,1 0 1,-1 0 0,0 0-1,4 16 4,-1 21-26,-3-36 21,1 11-9,-2-5 9,1 1 0,1-1 0,0 1 0,0 0 0,0-1 0,1 0 0,0 1 0,1-1 0,5 12 0,-8-18 3,1-1-1,-1 1 0,1 0 1,-1-1-1,1 1 1,-1 0-1,1-1 1,0 1-1,-1-1 1,1 1-1,0-1 0,0 1 1,-1-1-1,1 0 1,0 1-1,0-1 1,0 0-1,-1 0 1,1 1-1,0-1 0,0 0 1,0 0-1,0 0 1,-1 0-1,1 0 1,1 0-1,0-1 2,1 0 0,-1 0-1,0 0 1,-1 0 0,1 0 0,0 0 0,0 0-1,0 0 1,-1-1 0,3-1 0,3-5 11,0 1 0,0-2 0,6-10-1,-3 2 14,-1-1-1,7-21 0,-10 24-24,1-1 1,0 1 0,13-18 0,-17 61-122,-3-7 91,-1-15 19,0 0 0,1 1-1,0-1 1,0 0-1,1 0 1,0 1 0,0-1-1,0 0 1,4 10 0,-4-15 9,-1 0 0,1 0 0,0 0 0,-1-1 0,1 1 0,0 0 0,-1 0 0,1 0 0,0-1-1,0 1 1,0 0 0,0-1 0,0 1 0,0-1 0,0 1 0,0-1 0,0 1 0,0-1 0,0 0 0,0 1 0,0-1 0,0 0 0,2 0 0,0 0 1,0 0 1,0-1-1,0 1 1,0-1-1,-1 0 0,1 0 1,0 0-1,-1 0 1,4-2-1,3-3 4,0 0 0,-1 0-1,0-1 1,9-9 0,12-16-8,-1-2 0,26-43 0,-54 76-1,0 1 0,0-1 0,1 1 0,-1 0 0,0-1 0,0 1 0,1-1 0,-1 1 0,0-1 0,1 1 0,-1 0 0,0-1 0,1 1 0,-1 0 0,1-1 0,-1 1 0,1 0-1,-1 0 1,0-1 0,1 1 0,-1 0 0,1 0 0,-1 0 0,1 0 0,-1 0 0,1 0 0,0 0 0,0 0 0,-1 0-1,1 1 0,-1 0 0,1-1 1,-1 1-1,1-1 0,-1 1 0,1 0 0,-1-1 1,0 1-1,1 0 0,-1-1 0,0 1 1,0 0-1,0-1 0,0 1 0,1 1 1,2 42-107,-3-35 90,1 12-2,0 0 0,2 0 0,0 0 0,10 31-1,-13-50 3,1-1-1,-1 1 0,1 0 0,0-1 1,0 1-1,0-1 0,0 1 0,0-1 1,0 1-1,0-1 0,0 0 0,0 1 1,1-1-1,-1 0 0,1 0 0,-1 0 1,2 1-1,-1-2-45,-1 1 0,0-1 0,1 0 0,-1 0 0,0 0 0,1 0 0,-1 0 0,0 0 0,1 0 0,-1 0 0,0 0-1,1 0 1,-1-1 0,0 1 0,1-1 0,-1 1 0,2-2 0,3-1-126,-1-1-1,1 0 1,-1 0-1,0-1 1,0 0-1,-1 0 1,7-7-1,10-16-396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1.166"/>
    </inkml:context>
    <inkml:brush xml:id="br0">
      <inkml:brushProperty name="width" value="0.05" units="cm"/>
      <inkml:brushProperty name="height" value="0.05" units="cm"/>
    </inkml:brush>
  </inkml:definitions>
  <inkml:trace contextRef="#ctx0" brushRef="#br0">1 0 17100,'5'2'412,"1"-1"1,-1 1-1,1-1 1,-1 2-1,1-1 1,-1 1 0,0-1-1,0 1 1,6 5-1,44 39 1452,-35-29-1261,2 2-352,0 0-1,-2 2 1,0 0 0,-2 1 0,0 1 0,28 52 0,-39-61-215,0 1 0,-1 0 0,0 1 0,-2-1 0,0 1 0,0 0 0,-2 0 0,0 1 0,-1-1 0,-1 0 0,0 0 0,-2 1 0,-4 24 0,2-24-26,-2 1-1,0-1 0,-1 0 1,0 0-1,-2-1 0,0 0 1,-1 0-1,-1-1 1,-20 24-1,22-30 16,1-1 0,-1 0 0,-1-1 0,0 1 0,0-2 0,-1 0 0,0 0 0,0-1 0,0 0 1,-1 0-1,0-2 0,0 0 0,0 0 0,0-1 0,-16 2 0,9-5-6,7-6 17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2.303"/>
    </inkml:context>
    <inkml:brush xml:id="br0">
      <inkml:brushProperty name="width" value="0.05" units="cm"/>
      <inkml:brushProperty name="height" value="0.05" units="cm"/>
    </inkml:brush>
  </inkml:definitions>
  <inkml:trace contextRef="#ctx0" brushRef="#br0">0 58 15251,'2'2'227,"0"0"-1,0 0 0,0-1 1,0 1-1,0-1 0,1 0 1,-1 1-1,0-1 0,1 0 1,-1 0-1,0 0 1,1-1-1,0 1 0,-1-1 1,1 1-1,3-1 0,47 0 1259,-32 0-663,277 16 1896,-297-16-2723,17 2 54,-14-4 1,-12-2-13,-12-3 2,0 1 1,-30-5-1,8 3 1,-37-12 13,-77-16 181,273 60 10,-30-5-253,94 7-1,-303-20-57,87-4 69,-26 4-31,21-2-644,-53-1 1,90-3 633,0 0 0,-1 0 0,1 0 0,0 0 0,0-1-1,0 0 1,0 0 0,0 0 0,0 0 0,0 0 0,0 0 0,0-1-1,-3-2 1,-5-7-310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336"/>
    </inkml:context>
    <inkml:brush xml:id="br0">
      <inkml:brushProperty name="width" value="0.05" units="cm"/>
      <inkml:brushProperty name="height" value="0.05" units="cm"/>
    </inkml:brush>
  </inkml:definitions>
  <inkml:trace contextRef="#ctx0" brushRef="#br0">0 9 13907,'1'-1'109,"-1"1"-1,0-1 1,0 1 0,0-1 0,0 1-1,1 0 1,-1-1 0,0 1 0,1-1-1,-1 1 1,0 0 0,0-1 0,1 1-1,-1 0 1,1-1 0,-1 1 0,0 0-1,1 0 1,-1-1 0,1 1 0,-1 0-1,0 0 1,1 0 0,-1 0-1,1-1 1,-1 1 0,1 0 0,-1 0-1,2 0 1,1 13 2390,-5 28-200,2-37-2309,-3 28 652,-1 1-380,2 61 1,2-94-273,0 0 1,0 0 0,0 0 0,0 0-1,-1 0 1,1 1 0,0-1-1,0 0 1,0 0 0,0 0 0,0 0-1,0 0 1,0 0 0,0 1 0,0-1-1,0 0 1,0 0 0,0 0-1,0 0 1,1 0 0,-1 0 0,0 1-1,0-1 1,0 0 0,0 0 0,0 0-1,0 0 1,0 0 0,0 0-1,0 0 1,0 0 0,0 1 0,0-1-1,1 0 1,-1 0 0,0 0-1,0 0 1,0 0 0,0 0 0,0 0-1,0 0 1,0 0 0,1 0 0,-1 0-1,0 0 1,0 0 0,0 0-1,0 0 1,0 0 0,0 0 0,1 0-1,-1 0 1,0 0 0,0 0 0,0 0-1,0 0 1,0 0 0,0 0-1,0 0 1,1 0 0,6-10-337,6-14-171,-4 1 95,4-10-260,1 2 1,21-36-1,-46 120 1162,3-30-244,1 0 0,1 1-1,-5 47 1,11-70-252,0 1 0,0 0 0,0-1 0,0 1 0,0-1-1,0 1 1,0 0 0,0-1 0,1 1 0,-1-1 0,1 1 0,-1 0 0,1-1-1,0 0 1,-1 1 0,1-1 0,0 1 0,0-1 0,0 0 0,0 0 0,0 1 0,1-1-1,-1 0 1,0 0 0,0 0 0,3 1 0,-2-1 5,1 0 0,0-1 0,-1 1-1,1-1 1,0 1 0,0-1 0,-1 0 0,1 0 0,0 0 0,0 0-1,-1-1 1,1 1 0,0-1 0,0 1 0,3-3 0,29-14-172,11-14-68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818"/>
    </inkml:context>
    <inkml:brush xml:id="br0">
      <inkml:brushProperty name="width" value="0.05" units="cm"/>
      <inkml:brushProperty name="height" value="0.05" units="cm"/>
    </inkml:brush>
  </inkml:definitions>
  <inkml:trace contextRef="#ctx0" brushRef="#br0">61 52 15955,'-2'0'191,"0"1"0,1-1 0,-1 0-1,0 0 1,1 0 0,-1 1 0,1-1-1,-1 1 1,0 0 0,1-1-1,-1 1 1,1 0 0,0 0 0,-1 0-1,1 0 1,0 0 0,-1 0 0,1 0-1,0 0 1,0 0 0,0 1 0,0-1-1,0 0 1,0 1 0,0-1-1,0 3 1,-4 3 273,1 0 1,0 1-1,-5 15 0,9-22-464,0-1 0,-1 1-1,1 0 1,0-1 0,0 1-1,0-1 1,0 1 0,0 0-1,-1-1 1,1 1 0,0 0-1,0-1 1,1 1 0,-1 0-1,0-1 1,0 1 0,0 0-1,0-1 1,0 1 0,1-1-1,-1 1 1,0 0 0,1-1-1,-1 1 1,0-1 0,1 1-1,-1-1 1,1 1 0,-1-1-1,1 1 1,-1-1 0,1 0-1,-1 1 1,1-1 0,-1 1-1,1-1 1,-1 0 0,1 0-1,0 1 1,-1-1 0,1 0-1,0 0 1,-1 0 0,1 0-1,0 0 1,-1 0 0,1 0-1,-1 0 1,1 0 0,0 0 0,-1 0-1,1 0 1,0 0 0,-1 0-1,1-1 1,0 1 0,6-2-49,-1 1 0,-1-1 1,1 0-1,9-4 1,11-9 46,-1-1-1,-1-2 1,-1 0 0,0-1 0,21-24 0,-53 52-28,1 1 0,0 0 0,1 0 1,0 1-1,1 0 0,0 0 0,0 1 1,1-1-1,-6 23 0,11-23-98,4-3-73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7.863"/>
    </inkml:context>
    <inkml:brush xml:id="br0">
      <inkml:brushProperty name="width" value="0.05" units="cm"/>
      <inkml:brushProperty name="height" value="0.05" units="cm"/>
    </inkml:brush>
  </inkml:definitions>
  <inkml:trace contextRef="#ctx0" brushRef="#br0">0 746 15083,'2'-1'1247,"70"-46"156,3 4-1,82-36 1,-90 47-945,614-262 1331,-319 144-2801,-335 139 500,0-1 0,33-22 1,-57 33 528,-1-1-1,0 0 1,1 0 0,-1 0 0,0 0 0,0-1 0,0 1 0,2-5 0,-4 7-27,1-1-1,-1 1 1,0-1 0,0 1 0,0-1 0,0 1 0,1-1 0,-1 1 0,0-1-1,0 1 1,0-1 0,0 1 0,0-1 0,0 1 0,0-1 0,0 1 0,0-1 0,-1 1-1,1-1 1,0 1 0,0-1 0,0 1 0,0 0 0,-1-1 0,1 1 0,0-1-1,0 1 1,-1-1 0,1 1 0,0 0 0,-1-1 0,1 1 0,-1 0 0,1-1-1,0 1 1,-1 0 0,1 0 0,-1-1 0,1 1 0,-1 0 0,1 0 0,-1 0 0,1 0-1,-1 0 1,1 0 0,0-1 0,-1 1 0,1 0 0,-1 0 0,0 1 0,-24-3-380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8.277"/>
    </inkml:context>
    <inkml:brush xml:id="br0">
      <inkml:brushProperty name="width" value="0.05" units="cm"/>
      <inkml:brushProperty name="height" value="0.05" units="cm"/>
    </inkml:brush>
  </inkml:definitions>
  <inkml:trace contextRef="#ctx0" brushRef="#br0">700 1 15667,'-1'1'157,"-1"0"0,1 0 0,0 0 0,-1 0 0,1 0 0,0 1 0,0-1 0,0 0 0,0 1 0,0-1 0,0 1 0,1-1 0,-1 1 0,0 1 0,-2 3 222,-37 57 371,-3-3 1,-56 64-1,-111 99-56,158-170-438,-20 19-21,-49 52 81,115-118-308,1 1 0,-1 0 0,1 0 0,0 0 0,1 1 0,-6 12 0,9-18-10,1-1 0,-1 1 1,1-1-1,0 1 0,0 0 0,-1-1 0,1 1 1,0-1-1,0 1 0,0-1 0,1 1 1,-1 0-1,0-1 0,1 1 0,-1-1 1,2 4-1,-1-4-3,0 1 0,1 0 1,-1-1-1,1 1 0,-1-1 0,1 0 1,0 1-1,-1-1 0,1 0 0,0 0 1,0 0-1,0 0 0,0 0 0,-1-1 1,1 1-1,3 0 0,12 2-79,0 0-1,0-1 1,0 0-1,0-2 0,26-2 1,91-15-847,-124 16 854,191-40-475,-95 16 197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6.586"/>
    </inkml:context>
    <inkml:brush xml:id="br0">
      <inkml:brushProperty name="width" value="0.05" units="cm"/>
      <inkml:brushProperty name="height" value="0.05" units="cm"/>
    </inkml:brush>
  </inkml:definitions>
  <inkml:trace contextRef="#ctx0" brushRef="#br0">0 51 16235,'12'-46'2885,"-10"42"-2011,-1 5-125,1 11 398,0 20-83,-3 112 459,7 247-559,-6-376-856,1 0-1,1 0 0,1 0 0,5 15 1,-8-28-86,0-1 0,1 0 0,-1 0 0,0 0 1,1 0-1,0 0 0,-1 0 0,1 0 0,0 0 1,-1 0-1,1 0 0,0 0 0,0 0 0,0 0 0,0 0 1,0-1-1,0 1 0,0 0 0,0-1 0,0 1 1,0-1-1,3 1 0,-3-1 9,1 1 0,0-2 1,0 1-1,0 0 0,0 0 0,-1 0 0,1-1 0,0 1 1,0-1-1,0 0 0,-1 1 0,1-1 0,2-2 0,6-4 120,0 0-1,-1-1 0,16-16 0,-19 18-90,328-371 689,-328 369-904,13-17-500,-18 24 588,0 0 0,-1 0 1,1 1-1,-1-1 0,1 0 0,-1 0 0,0 0 0,1 0 1,-1 0-1,0 0 0,0 0 0,0 0 0,1 0 1,-1 0-1,0 0 0,0 0 0,0 0 0,-1 0 0,1 1 1,0-1-1,0 0 0,0 0 0,-1-2 0,0 3 31,0-1-1,0 0 1,0 1 0,0-1-1,0 1 1,0-1 0,0 1-1,0 0 1,0-1 0,0 1-1,-1 0 1,1 0 0,0 0-1,0 0 1,0 0 0,0 0-1,0 0 1,0 0 0,-1 0-1,1 0 1,0 1 0,0-1-1,-2 1 1,-1 0-120,-23 6-571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002"/>
    </inkml:context>
    <inkml:brush xml:id="br0">
      <inkml:brushProperty name="width" value="0.05" units="cm"/>
      <inkml:brushProperty name="height" value="0.05" units="cm"/>
    </inkml:brush>
  </inkml:definitions>
  <inkml:trace contextRef="#ctx0" brushRef="#br0">0 1 15419,'17'33'2145,"5"7"-1001,-2 0-448,3-2 1625,1 0-945,4 1-376,1-6-280,0-7-800,-2-7-424,-1-15-1216,2-5 1448,4-19-272,-1-5-209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392"/>
    </inkml:context>
    <inkml:brush xml:id="br0">
      <inkml:brushProperty name="width" value="0.05" units="cm"/>
      <inkml:brushProperty name="height" value="0.05" units="cm"/>
    </inkml:brush>
  </inkml:definitions>
  <inkml:trace contextRef="#ctx0" brushRef="#br0">1 180 17004,'3'2'208,"1"0"1,-1 0 0,0 0 0,1-1 0,0 0 0,-1 1-1,1-1 1,0 0 0,0-1 0,0 1 0,-1-1-1,1 0 1,0 0 0,0 0 0,0 0 0,0-1 0,0 1-1,0-1 1,5-2 0,9-2 410,0-1 0,25-13 1,-41 19-592,13-7 83,1 0 1,-1-2-1,-1 1 0,0-2 0,0 1 0,0-2 1,21-22-1,-34 31-105,1 1 1,-1 0-1,0-1 1,0 1-1,0-1 1,0 1-1,0-1 1,0 0-1,0 1 1,-1-1-1,1 0 1,-1 0-1,1 1 1,-1-1-1,0 0 1,1 0-1,-1 0 1,0 0-1,0 0 1,0 1-1,-1-1 1,1 0-1,-1-2 1,0 3-2,0-1 0,0 0 0,0 1 0,0 0 1,0-1-1,-1 1 0,1 0 0,0-1 0,-1 1 0,1 0 1,-1 0-1,1 0 0,-1 0 0,0 0 0,1 1 0,-1-1 1,0 1-1,0-1 0,0 1 0,1-1 0,-1 1 0,-3 0 1,-4-1 10,0 1 0,0 1 1,0-1-1,1 2 1,-1-1-1,0 1 0,1 0 1,-1 1-1,1 0 1,0 0-1,0 1 0,0 0 1,0 1-1,1-1 1,-1 2-1,1-1 0,0 1 1,1 0-1,-11 12 1,11-12 1,0 1 1,1 0 0,0 0 0,1 0 0,-1 1-1,1 0 1,0-1 0,1 1 0,0 1 0,1-1-1,-1 0 1,1 1 0,1-1 0,0 1 0,0 0-1,1-1 1,0 1 0,0 0 0,1-1 0,2 12-1,-2-17-11,0 0 0,0 1-1,0-1 1,1 0 0,-1 0-1,1 0 1,0 0 0,-1-1-1,1 1 1,1 0 0,-1-1-1,0 1 1,1-1 0,-1 0-1,1 0 1,0 0 0,0 0-1,0 0 1,0 0 0,0-1 0,0 1-1,0-1 1,0 0 0,0 0-1,1-1 1,-1 1 0,0 0-1,1-1 1,-1 0 0,1 0-1,-1 0 1,0 0 0,6-1-1,3-1-4,1-1 0,0 0-1,-1 0 1,0-1-1,1-1 1,-2 0 0,21-12-1,-5 0-283,0-2-1,-2-1 1,0-1-1,-1-2 1,-1 0-1,23-30 1,-44 51 187,1-1-48,0-1 0,-1 1 0,1-1 1,-1 1-1,1-1 0,-1 0 0,0 0 1,0 0-1,-1 0 0,1-1 0,-1 1 0,1-5 1,-6 6-495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138"/>
    </inkml:context>
    <inkml:brush xml:id="br0">
      <inkml:brushProperty name="width" value="0.05" units="cm"/>
      <inkml:brushProperty name="height" value="0.05" units="cm"/>
    </inkml:brush>
  </inkml:definitions>
  <inkml:trace contextRef="#ctx0" brushRef="#br0">74 0 15291,'-2'2'205,"1"-1"0,-1 1 0,1-1 0,-1 1 0,1-1-1,0 1 1,0 0 0,0 0 0,0 0 0,0-1 0,-1 5 0,-1 2 168,-7 10 217,2 1 0,0 0 0,1 0 0,1 1 1,1-1-1,-5 35 0,10-53-571,0 0-1,0 1 1,-1-1-1,1 0 1,0 1 0,0-1-1,1 0 1,-1 1-1,0-1 1,0 0 0,1 1-1,-1-1 1,0 0-1,1 0 1,0 0-1,-1 1 1,1-1 0,0 0-1,-1 0 1,1 0-1,0 0 1,1 1 0,0-1-2,-1 0 0,0-1 0,0 0 1,1 1-1,-1-1 0,0 0 1,1 0-1,-1 1 0,1-1 1,-1 0-1,0 0 0,1-1 0,-1 1 1,0 0-1,1 0 0,-1-1 1,3 0-1,3-2 32,0 0 0,0 0 0,-1-1 0,1 0 1,-1-1-1,9-7 0,4-6 17,-2-1 0,0 0-1,-1-2 1,-1 0 0,16-30 0,-37 65-15,0 1 1,2 0-1,0-1 1,0 2 0,2-1-1,-1 0 1,2 0-1,0 1 1,2 18 0,17 157 757,-8-126-591,8 74 83,-16-111-247,-1 1 0,-4 50 1,2-74-31,0 1 0,-1-1 0,1 1 1,-1-1-1,0 1 0,0-1 0,-1 0 0,1 0 0,-1 0 1,-7 8-1,9-12-9,0 0 0,0 0 1,0 0-1,0 0 0,0 0 1,0 0-1,-1 0 0,1 0 1,0 0-1,-1 0 0,1-1 1,-1 1-1,1-1 0,-1 1 0,1-1 1,-1 1-1,1-1 0,-1 0 1,0 0-1,1 0 0,-1 0 1,1 0-1,-1 0 0,1 0 1,-1-1-1,1 1 0,-1 0 0,1-1 1,-1 1-1,1-1 0,-1 0 1,1 1-1,-1-1 0,1 0 1,0 0-1,0 0 0,-1 0 1,1 0-1,0 0 0,0 0 0,0-1 1,-1 0-1,-4-5 37,1-1 0,0 1 0,0-1 0,1 0 0,0 0 0,0-1 0,1 1 0,0-1 0,0 1 0,-2-19 0,1-3 41,-2-59 0,6 69-212,1-1 0,0 0 0,2 1 0,0-1 0,2 1 0,9-31 1,-10 41-47,0 0 1,1 1 0,0-1 0,1 1-1,0 0 1,0 0 0,1 1 0,0-1-1,0 2 1,1-1 0,0 1 0,0 0 0,1 1-1,13-9 1,15-2-468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49.382"/>
    </inkml:context>
    <inkml:brush xml:id="br0">
      <inkml:brushProperty name="width" value="0.05" units="cm"/>
      <inkml:brushProperty name="height" value="0.05" units="cm"/>
    </inkml:brush>
  </inkml:definitions>
  <inkml:trace contextRef="#ctx0" brushRef="#br0">112 0 17812,'-42'46'3697,"34"-39"-3389,1 0 0,0 0 0,0 1 0,1 0 0,0 0 0,0 1 0,1-1 0,0 1 0,-7 17 0,12-25-322,0-1-1,0 1 1,0 0-1,0-1 1,0 1-1,0 0 1,0-1 0,0 1-1,0 0 1,0-1-1,0 1 1,0 0-1,1-1 1,-1 1-1,0 0 1,0-1-1,1 1 1,-1-1-1,0 1 1,1-1-1,-1 1 1,1 0-1,-1-1 1,1 1 0,-1-1-1,1 0 1,-1 1-1,1-1 1,-1 1-1,1-1 1,-1 0-1,1 0 1,0 1-1,-1-1 1,1 0-1,0 0 1,-1 1-1,1-1 1,0 0 0,-1 0-1,2 0 1,32 1-512,-31-1 462,12-1-23,0 1 0,-1 1 0,1 0 0,0 1 0,-1 1 0,0 0 0,1 1 0,-1 0 0,-1 1 0,1 1 0,-1 0 0,22 14 0,-33-19 96,-1 0 0,0 0-1,1 0 1,-1 0 0,0 0 0,0 0 0,0 1 0,1-1 0,-1 0 0,0 1 0,-1-1 0,1 1 0,0-1-1,0 1 1,-1-1 0,1 1 0,-1-1 0,1 1 0,-1 0 0,1 2 0,-2-3 17,1 1 0,0-1 0,-1 1 0,1-1 0,-1 1 1,0-1-1,1 1 0,-1-1 0,0 0 0,0 1 0,0-1 0,0 0 0,0 0 0,0 0 0,0 0 1,0 0-1,-2 2 0,-5 2 129,0 0 1,0-1-1,-1 0 1,1 0-1,-18 4 0,10-3 41,-1-1 0,1-1 0,-23 1 0,33-4-297,0 1 0,0-1 0,0-1 0,0 1 0,0-1 0,0 0 0,1-1 0,-1 1 0,0-1 0,1 0 0,-1-1 0,-8-4 0,10 2-184,3 3-130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570"/>
    </inkml:context>
    <inkml:brush xml:id="br0">
      <inkml:brushProperty name="width" value="0.05" units="cm"/>
      <inkml:brushProperty name="height" value="0.05" units="cm"/>
    </inkml:brush>
  </inkml:definitions>
  <inkml:trace contextRef="#ctx0" brushRef="#br0">18 1 15995,'-1'0'147,"0"0"0,1 1 0,-1-1 0,0 1 0,1-1 0,-1 0 0,0 1 0,1-1 0,-1 1 0,1 0 0,-1-1-1,1 1 1,-1 0 0,1-1 0,-1 1 0,1 0 0,0-1 0,-1 1 0,1 0 0,0 0 0,0-1 0,0 1 0,-1 0 0,1 0-1,0 1 1,-3 23 1787,2-23-1630,1 2-108,-1 1 77,1 1 1,-1-1-1,1 1 0,1 0 1,-1-1-1,2 9 0,-1-12-251,-1-1-1,1 0 1,-1 1-1,1-1 1,0 0-1,0 0 0,0 1 1,0-1-1,0 0 1,0 0-1,0 0 1,0 0-1,0 0 0,0 0 1,0-1-1,1 1 1,-1 0-1,0-1 1,1 1-1,-1 0 0,0-1 1,1 0-1,-1 1 1,1-1-1,-1 0 1,0 0-1,1 0 0,-1 0 1,1 0-1,1 0 1,7-1-1,-1 0 1,0 0 0,0-1 0,0-1-1,1 0 1,-2 0 0,1 0 0,14-9 0,63-42 18,-72 44-33,-10 6-5,0 1 0,0 0 0,0 1 0,0-1 0,1 1 0,-1-1-1,10-2 1,-14 5-1,1 0 0,-1 0 0,0 0 1,1 0-1,-1 1 0,1-1 0,-1 0 0,0 0 0,1 0 0,-1 0 0,1 0 0,-1 1 0,0-1 0,1 0 0,-1 0 0,0 0 0,1 1 0,-1-1 0,0 0 0,1 1 0,-1-1 0,0 0 0,0 1 0,1-1 0,-1 0 0,0 1 0,0-1 0,1 0 0,-1 1 0,0-1 0,0 1 0,0-1 0,0 1 0,0-1 1,0 0-1,0 1 0,0-1 0,0 1 0,0-1 0,0 1 0,0-1 0,0 0 0,0 1 0,0-1 0,0 1 0,-1-1 0,-3 28 102,2-24-79,-1 10 29,1-8-16,1 1 1,-1-1-1,1 1 0,0 0 0,0-1 1,1 1-1,0 0 0,0-1 1,1 1-1,1 9 0,-2-16-70,1 1-1,-1-1 1,0 1 0,1-1-1,-1 1 1,0-1-1,1 0 1,-1 1-1,0-1 1,1 0 0,-1 1-1,1-1 1,-1 0-1,1 1 1,-1-1 0,1 0-1,-1 0 1,1 0-1,-1 1 1,1-1-1,-1 0 1,1 0 0,-1 0-1,1 0 1,-1 0-1,1 0 1,-1 0-1,1 0 1,-1 0 0,1 0-1,-1-1 1,2 1-1,15-8-465,-6-1 174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988"/>
    </inkml:context>
    <inkml:brush xml:id="br0">
      <inkml:brushProperty name="width" value="0.05" units="cm"/>
      <inkml:brushProperty name="height" value="0.05" units="cm"/>
    </inkml:brush>
  </inkml:definitions>
  <inkml:trace contextRef="#ctx0" brushRef="#br0">29 185 14219,'-3'4'382,"0"0"-1,0 1 1,0-1-1,0 1 1,1 0-1,-1-1 1,1 1-1,1 0 1,-1 0-1,1 0 1,-2 7-1,3-10-246,0 0 0,0 0 0,0-1 0,1 1 0,-1 0 0,0 0 0,1 0-1,-1-1 1,1 1 0,0 0 0,-1-1 0,1 1 0,0 0 0,0-1 0,0 1-1,0-1 1,0 0 0,1 1 0,-1-1 0,0 0 0,1 0 0,-1 1 0,0-1 0,1 0-1,0-1 1,-1 1 0,1 0 0,-1 0 0,1-1 0,0 1 0,0-1 0,-1 1-1,1-1 1,0 0 0,3 1 0,2-1-15,1 0 1,-1 0-1,1 0 0,-1-1 0,0 0 0,1 0 1,-1-1-1,0 0 0,0-1 0,0 1 1,0-1-1,10-6 0,1-2-54,0 0-1,0-2 1,16-14 0,-22 16-49,0 0 1,-1-1-1,-1 0 1,15-24-1,-21 31-14,-1 0 0,0 0 0,0-1 0,-1 1-1,1-1 1,-1 0 0,-1 0 0,1 1 0,-1-1 0,0-1 0,0 1 0,-1 0-1,1 0 1,-1 0 0,-1-7 0,0 12-2,1-1-1,0 1 1,-1 0-1,1 0 1,-1 0-1,1-1 1,-1 1-1,1 0 1,-1 0-1,0 0 1,0 0-1,1 0 1,-1 0 0,0 0-1,0 0 1,0 0-1,0 1 1,0-1-1,0 0 1,0 1-1,0-1 1,-1 0-1,1 1 1,0 0-1,0-1 1,0 1-1,-1 0 1,1-1-1,0 1 1,-1 0-1,1 0 1,0 0-1,0 0 1,-1 0 0,1 0-1,0 1 1,0-1-1,-1 0 1,1 1-1,-1-1 1,-6 3-1,1-1 1,0 1 0,0 1-1,0-1 1,-10 7-1,0 4 1,0 1 0,0 0 0,1 1-1,1 0 1,1 1 0,0 1 0,1 0-1,1 1 1,1 1 0,1 0-1,0 0 1,-10 34 0,19-49 0,-1 0 0,1 0-1,0 1 1,0-1 0,1 0 0,0 1 0,0-1 0,0 0 0,1 1-1,0 6 1,0-10-37,0 1-1,0-1 1,0 0-1,0 1 1,0-1-1,0 0 1,1 0-1,-1 1 1,1-1 0,-1 0-1,1 0 1,0-1-1,0 1 1,0 0-1,0 0 1,0-1-1,0 0 1,0 1-1,1-1 1,-1 0-1,0 0 1,4 1-1,5 1-136,1-1-1,-1-1 0,0 0 1,1 0-1,-1-1 0,1-1 1,-1 0-1,17-4 0,19-5-275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9.469"/>
    </inkml:context>
    <inkml:brush xml:id="br0">
      <inkml:brushProperty name="width" value="0.05" units="cm"/>
      <inkml:brushProperty name="height" value="0.05" units="cm"/>
    </inkml:brush>
  </inkml:definitions>
  <inkml:trace contextRef="#ctx0" brushRef="#br0">226 0 18748,'-25'14'699,"1"2"0,1 0-1,0 2 1,1 0 0,1 2 0,1 0 0,-20 26 0,36-41-615,1 0 1,0 0 0,0 0 0,1 0 0,-1 0 0,1 0 0,0 1-1,0-1 1,-1 9 0,3-12-71,0 0 1,0 0-1,0 0 0,0 0 0,0 0 0,0 0 0,1 0 1,-1 0-1,1 0 0,-1 0 0,1 0 0,0 0 1,0 0-1,0 0 0,0-1 0,0 1 0,0 0 0,0-1 1,1 1-1,-1-1 0,1 1 0,-1-1 0,1 0 1,-1 1-1,1-1 0,0 0 0,0 0 0,0 0 0,-1 0 1,3 0-1,6 2-7,-1 0 0,0 0 0,1-1 0,0-1 0,-1 1 0,19-1 0,63-6-27,-74 4 17,9-2-1,8 0-22,63 2 0,-95 1 26,0 0-1,0 0 0,0 1 0,0-1 0,0 1 1,0-1-1,0 1 0,0 0 0,0 0 0,0-1 0,0 1 1,0 1-1,3 1 0,-5-2 4,1 0 0,-1 0 0,0-1 0,1 1-1,-1 0 1,0 0 0,0 0 0,1 0 0,-1-1 0,0 1 0,0 0 0,0 0-1,0 0 1,0 0 0,0 0 0,0 0 0,0-1 0,-1 1 0,1 0-1,0 0 1,-1 0 0,1 0 0,0-1 0,-1 1 0,1 0 0,-1 0 0,1-1-1,-1 1 1,1 0 0,-1-1 0,1 1 0,-1 0 0,0-1 0,1 1 0,-3 0-1,-10 11 108,-1 0 0,0-2-1,-1 1 1,-1-2 0,-21 11-1,-85 32 440,115-50-535,0 1-204,0-1 1,0 0 0,0 0-1,-12 2 1,12-7-108,10-5 64,9-11-131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0.554"/>
    </inkml:context>
    <inkml:brush xml:id="br0">
      <inkml:brushProperty name="width" value="0.05" units="cm"/>
      <inkml:brushProperty name="height" value="0.05" units="cm"/>
    </inkml:brush>
  </inkml:definitions>
  <inkml:trace contextRef="#ctx0" brushRef="#br0">245 60 18972,'-2'-1'145,"0"0"1,0-1-1,0 1 1,0 0-1,-1 0 0,1 0 1,0 0-1,0 0 1,-1 1-1,1-1 0,-1 1 1,1-1-1,0 1 1,-1 0-1,1 0 0,-1 0 1,-3 1-1,1 0 38,1 0 0,-1 1 1,0 0-1,1-1 0,0 2 0,-1-1 0,1 0 1,-5 5-1,-3 2 103,0 1 1,0 1-1,2 0 1,-15 19 0,15-18-233,1 1 1,0 0 0,0 1 0,2-1 0,-1 2-1,2-1 1,0 1 0,1 0 0,0 0 0,-4 26-1,9-39-46,0 0 0,0 0-1,0 0 1,0 0 0,0 0-1,0 1 1,0-1 0,0 0-1,1 0 1,-1-1-1,1 1 1,0 0 0,-1 0-1,1 0 1,0 0 0,0 0-1,0-1 1,0 1 0,1 0-1,-1-1 1,0 1-1,1-1 1,-1 0 0,1 1-1,-1-1 1,3 1 0,-2-1 4,1 0 0,-1 0 0,1-1 0,-1 1 0,1-1 0,0 1 0,-1-1 0,1 0 0,-1 0 1,1 0-1,0-1 0,-1 1 0,1-1 0,-1 1 0,1-1 0,-1 0 0,1 0 0,-1 0 0,0 0 0,4-3 0,8-4 34,-1-2-1,0 0 1,-1 0-1,0-1 0,0-1 1,-1 0-1,-1 0 0,16-25 1,-16 21-19,0 0 0,-2-1 0,0 0 0,-1 0 0,-1 0 1,0-1-1,4-25 0,-10 42-26,0 0 0,0 0 0,1 0 0,-1 0 0,0 0 0,0 0 0,0 1 0,0-1 0,0 0 0,0 0 0,0 0 0,0 0 0,0 0 1,-1 0-1,1 1 0,0-1 0,-1 0 0,1 0 0,-1-1 0,1 2-1,-1 0 0,1 0 1,-1 0-1,1 1 0,-1-1 1,1 0-1,-1 0 0,1 0 1,-1 0-1,1 0 0,-1 1 1,1-1-1,-1 0 0,1 0 1,0 1-1,-1-1 0,1 0 1,0 1-1,-1-1 0,1 1 1,0-1-1,-1 0 0,1 1 0,-22 32 3,9-6 8,-12 36 1,22-51 13,-1 1 0,1-1-1,1 1 1,0-1 0,0 22 0,2-33-20,0 0 1,0 0 0,0 1 0,0-1 0,0 0-1,0 0 1,0 0 0,0 0 0,1 0-1,-1 0 1,0 0 0,1 0 0,-1 0-1,0 0 1,1 0 0,0 0 0,-1 0 0,1 0-1,-1 0 1,1 0 0,0 0 0,0-1-1,-1 1 1,1 0 0,0-1 0,0 1-1,0 0 1,0-1 0,0 1 0,0-1 0,0 1-1,0-1 1,0 0 0,0 1 0,0-1-1,0 0 1,0 0 0,1 0 0,-1 0 0,0 0-1,0 0 1,0 0 0,0 0 0,0 0-1,2-1 1,5-1 27,0-1 1,0 1-1,0-2 0,13-7 1,-15 8-26,73-46 85,-58 35-87,0 0-1,0 2 1,33-14 0,-48 24-5,0 1 1,0-1-1,1 1 1,-1 1-1,1-1 1,-1 1 0,1 0-1,-1 1 1,0 0-1,1 0 1,-1 0-1,0 0 1,8 4-1,3 1 2,-1 1 0,0 0-1,23 15 1,-35-19-3,0-1-1,0 1 1,-1 0 0,0 0 0,1 1-1,-1-1 1,0 0 0,-1 1 0,1 0-1,-1 0 1,0 0 0,1 0 0,-2 0 0,1 0-1,0 1 1,-1-1 0,0 0 0,0 1-1,0-1 1,-1 1 0,1-1 0,-1 1 0,0 0-1,-1-1 1,1 1 0,-1-1 0,0 1-1,-1 5 1,2-11 3,0 1 0,0 0-1,0 0 1,0 0 0,0 0-1,-1 0 1,1 0 0,0 0-1,0 0 1,0 0 0,0 0-1,0 0 1,0 0 0,0 0 0,0 0-1,0 0 1,0 0 0,0 0-1,-1 0 1,1 0 0,0 0-1,0 0 1,0 0 0,0 0 0,0 0-1,0 0 1,0 0 0,0 0-1,0 0 1,0 1 0,0-1-1,0 0 1,0 0 0,0 0-1,-1 0 1,1 0 0,0 0 0,0 0-1,0 0 1,0 0 0,0 0-1,0 0 1,0 0 0,0 0-1,0 0 1,0 1 0,0-1 0,0 0-1,-1-13 104,2-21 46,7-46 66,11-113 92,-15 171-309,0 21-6,3 11-11,-4-5-81,1-1 0,-1 1 1,1-1-1,0 0 0,0 0 1,0 0-1,0 0 0,1-1 0,0 0 1,-1 0-1,1 0 0,1 0 1,-1-1-1,0 0 0,0 0 1,1 0-1,-1-1 0,1 0 1,-1 0-1,1 0 0,0-1 1,-1 0-1,8 0 0,1-1-90,0 0-1,0-1 1,0 0-1,0-1 1,-1-1-1,1 0 1,-1 0 0,16-9-1,8-8-368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1.510"/>
    </inkml:context>
    <inkml:brush xml:id="br0">
      <inkml:brushProperty name="width" value="0.05" units="cm"/>
      <inkml:brushProperty name="height" value="0.05" units="cm"/>
    </inkml:brush>
  </inkml:definitions>
  <inkml:trace contextRef="#ctx0" brushRef="#br0">82 93 16492,'-16'18'1383,"-24"41"1,36-52-1172,1 0 0,0-1 0,0 1 0,0 1 1,1-1-1,0 0 0,0 0 0,1 1 0,0-1 0,0 13 1,1-19-194,0 0 0,0 0 1,0 0-1,0 0 1,0 0-1,0 0 0,0 0 1,0 0-1,0 0 0,1 0 1,-1 0-1,0 0 1,1 0-1,-1 0 0,1 0 1,-1 0-1,1 0 0,-1 0 1,1 0-1,0 0 1,-1-1-1,1 1 0,0 0 1,0 0-1,0-1 1,-1 1-1,1-1 0,0 1 1,0-1-1,0 1 0,0-1 1,0 1-1,0-1 1,0 0-1,0 1 0,0-1 1,0 0-1,0 0 0,0 0 1,0 0-1,0 0 1,0 0-1,1 0 0,-1 0 1,0-1-1,1 1 1,7-3 1,0 0 0,-1-1 0,1 1 1,12-9-1,0 1 13,-19 10-34,-1 0 0,0 1 1,1-1-1,-1 1 1,1-1-1,-1 1 0,1 0 1,-1-1-1,1 1 1,-1 0-1,1 0 0,-1 0 1,1 0-1,-1 0 1,0 0-1,1 1 0,-1-1 1,1 0-1,-1 1 1,1-1-1,-1 1 1,0 0-1,1-1 0,-1 1 1,0 0-1,1 0 1,-1 0-1,0 0 0,2 2 1,-1 1-1,1 0 0,-1 0 0,0 1 0,0-1 0,0 1 1,0 0-1,1 9 0,4 27 213,-1 0 0,-2 1 0,-2-1 0,-5 65 0,2-86-43,-1-1 0,-1 0-1,-1 1 1,0-1 0,-2-1-1,0 1 1,-1-1 0,-14 26-1,19-41-149,0 0-1,0 0 0,0-1 0,0 1 0,-1 0 0,1-1 1,-1 0-1,0 0 0,1 1 0,-5 1 0,6-4-16,0 1 0,0-1 0,0 1-1,-1-1 1,1 0 0,0 1 0,0-1-1,0 0 1,0 0 0,0 0 0,-1 0 0,1 0-1,0 0 1,0 0 0,0-1 0,0 1-1,0 0 1,0 0 0,0-1 0,0 1 0,-1-1-1,1 1 1,0-1 0,1 0 0,-1 1-1,0-1 1,0 0 0,0 1 0,0-1 0,0 0-1,1 0 1,-1 0 0,0 0 0,0-1-1,-4-7-21,0 1-1,1-1 1,0-1-1,1 1 1,0 0-1,0-1 0,1 0 1,0 0-1,1 1 1,0-15-1,0-3-95,2-1-1,6-41 1,-2 37 48,2 0 0,1 1 0,2 0 0,1 1 0,1 0 0,1 0 0,2 1 0,1 1 0,2 1 0,0 0 0,2 1 0,41-42 0,-56 63 69,0 1-1,0-1 0,1 1 1,0 0-1,11-5 0,-16 8 0,0 1 0,0-1 0,0 1 0,0 0 0,0-1-1,0 1 1,0 0 0,0 0 0,1 0 0,-1 0-1,0 0 1,0 0 0,0 0 0,0 0 0,0 0 0,0 0-1,1 1 1,-1-1 0,0 1 0,0-1 0,0 0-1,0 1 1,0 0 0,0-1 0,0 1 0,-1 0 0,1-1-1,0 1 1,0 0 0,0 0 0,-1 0 0,1-1-1,0 1 1,-1 0 0,1 0 0,-1 0 0,1 0 0,-1 0-1,1 1 1,-1-1 0,1 1 0,1 8 20,1 1 0,-2-1 0,1 1 0,-1 0 0,-1 14 0,4 34 123,-3-54-128,0-1 0,0 1 0,1-1 0,-1 0 0,1 1 0,0-1 0,0 0 0,0 0-1,1 0 1,4 5 0,-6-7-6,1-1 0,-1 1 0,1-1 0,0 1 0,-1-1 0,1 0 0,0 0 0,0 0 0,0 0 0,0 0 0,0 0 0,0 0 0,0 0 0,0-1 0,0 1 0,0-1 0,1 0 0,2 1 0,-1-2 0,0 1 0,0-1-1,0 0 1,0 0-1,0 0 1,0 0 0,0-1-1,0 0 1,4-2 0,6-6 4,0 0 1,0 0 0,20-23-1,-28 27-8,95-106 35,-90 105-16,-7 13 20,-6 21 62,1-19-73,0 1 25,0 1 1,1 0-1,0 0 1,1 0-1,0 0 0,0-1 1,1 1-1,4 10 1,-5-17-35,1 1 1,-1-1-1,1 0 0,0 0 1,0 1-1,0-1 1,1 0-1,-1-1 1,1 1-1,0 0 1,-1-1-1,1 0 1,1 1-1,-1-1 0,0 0 1,0 0-1,1-1 1,-1 1-1,1-1 1,-1 0-1,1 0 1,-1 0-1,1 0 1,6 0-1,2 0 14,1-1 1,-1-1-1,1 0 1,0 0-1,-1-2 0,0 1 1,1-1-1,-1-1 1,17-8-1,9-5 28,55-34 0,-47 21-98,56-48 1,-101 77 27,0 0 1,0 0 0,0 0-1,0 0 1,0 1-1,0-1 1,0 0-1,1 1 1,-1-1 0,0 0-1,0 1 1,0-1-1,1 1 1,-1 0 0,3-1-1,-4 2 4,1-1 0,-1 1 0,1 0 0,0-1 0,-1 1 0,1 0 0,-1-1 0,0 1 0,1 0-1,-1 0 1,1-1 0,-1 1 0,0 0 0,0 0 0,0 0 0,1-1 0,-1 1 0,0 0 0,0 0 0,0 0 0,0 0-1,0 1 1,0-2 4,0 1 0,0 0-1,0-1 1,0 1 0,0 0-1,1-1 1,-1 1 0,0-1-1,1 1 1,-1 0 0,0-1-1,1 1 1,-1-1 0,0 1-1,1-1 1,-1 1-1,1-1 1,-1 0 0,1 1-1,0-1 1,-1 0 0,1 1-1,-1-1 1,1 0 0,-1 1-1,1-1 1,0 0 0,-1 0-1,1 0 1,0 0 0,-1 0-1,1 0 1,0 0 0,-1 0-1,1 0 1,0 0-1,-1 0 1,1 0 0,0 0-1,-1 0 1,1 0 0,-1-1-1,1 1 1,0 0 0,-1-1-1,1 1 1,0-1 0,35-17 95,-31 15-84,122-63-107,-106 56-37,0 2 1,1 0-1,1 2 1,25-5-1,-41 10 65,0 0 0,0 1 1,0 0-1,-1 0 0,1 0 0,10 2 1,-15-1 44,0-1 0,0 1-1,0-1 1,0 1 0,0 0 0,-1 0 0,1 0 0,0 0 0,0 0 0,-1 0 0,1 1 0,-1-1 0,1 0 0,-1 1-1,1-1 1,-1 1 0,0-1 0,0 1 0,0 0 0,0 0 0,0-1 0,0 1 0,0 0 0,-1 0 0,1 3-1,1 4 28,-1 0 0,-1 0 0,0 0 0,0 1 0,-1-1 0,0 0 0,-3 11 0,1 0 69,3-19-70,-1 0 1,1 0 0,0 0-1,0 0 1,0 0-1,-1 0 1,1 0-1,0 0 1,0 0-1,0 0 1,0 0 0,1 0-1,-1-1 1,0 1-1,0 0 1,1 0-1,-1 0 1,0 0 0,1 0-1,-1 0 1,1 0-1,-1 0 1,1-1-1,-1 1 1,1 0 0,0 0-1,1 1 1,-1-2-29,1 0 1,-1 0 0,1 0-1,-1 0 1,0 0 0,1 0-1,-1 0 1,1 0 0,-1 0-1,1-1 1,-1 1-1,0-1 1,1 1 0,-1-1-1,0 1 1,2-2 0,8-4-386,-1-1 0,0 0 0,11-10 0,43-41-435,-30 29 283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284"/>
    </inkml:context>
    <inkml:brush xml:id="br0">
      <inkml:brushProperty name="width" value="0.05" units="cm"/>
      <inkml:brushProperty name="height" value="0.05" units="cm"/>
    </inkml:brush>
  </inkml:definitions>
  <inkml:trace contextRef="#ctx0" brushRef="#br0">1 611 15939,'12'-3'1282,"-1"0"0,0-1-1,14-7 1,-6 2-190,-1-1 0,27-19 1,-42 26-1003,1 0 0,-1 0 0,0-1 1,0 1-1,0-1 0,0 0 0,0 0 1,2-5-1,-5 9-81,1-1 0,-1 1 0,0 0 0,0-1 0,0 1 0,1-1 0,-1 1-1,0-1 1,0 1 0,0-1 0,0 1 0,0-1 0,0 1 0,0-1 0,0 1 0,0-1 0,0 1 0,0-1 0,0 1 0,0-1 0,-1 1 0,1 0 0,0-1-1,0 1 1,0-1 0,-1 1 0,1-1 0,0 1 0,-1-1 0,-1 0-3,1 1 0,-1-1-1,1 1 1,-1 0 0,1 0-1,-1-1 1,1 1 0,-1 0 0,1 0-1,-1 0 1,0 1 0,1-1 0,-1 0-1,1 1 1,-3 0 0,-3 1 4,0 1 0,-1 0 0,1 0 0,1 1 0,-1 0 0,1 0 0,-1 1 0,1-1 0,0 1 0,1 1 0,-1-1 0,-7 11 0,9-11 1,0 0 1,0 1 0,1-1 0,0 1 0,0 0 0,0 0 0,0 0 0,1 0 0,0 0-1,1 1 1,-1-1 0,1 0 0,0 1 0,1 0 0,0 7 0,0-12-5,0 1 1,1-1 0,-1 1-1,1-1 1,0 0 0,0 1-1,0-1 1,0 0-1,0 0 1,0 1 0,1-1-1,-1 0 1,1 0 0,-1 0-1,1-1 1,0 1-1,-1 0 1,1-1 0,0 1-1,0-1 1,1 1 0,-1-1-1,0 0 1,0 0-1,1 0 1,-1 0 0,0 0-1,1-1 1,-1 1 0,1-1-1,4 1 1,3-1-8,0 1 0,0-2 0,1 1 1,-1-2-1,0 1 0,14-5 0,3-2-114,-1-2 0,-1 0 0,0-2 0,0-1 0,23-16 0,108-88-1516,-152 114 1568,7-6-206,1-1-1,-2 0 1,0 0 0,12-16-1,-45 43 398,16-8 81,0-1 0,1 1 0,0 0-1,0 0 1,-7 17 0,13-24-164,-1 1-1,0-1 1,0 1 0,1-1 0,-1 0 0,1 1 0,-1-1 0,1 1 0,0-1 0,0 1 0,1-1 0,-1 1 0,1 3 0,0-4-31,-1-1 0,1 0 1,0 1-1,0-1 0,0 0 0,0 1 0,0-1 0,0 0 1,0 0-1,1 0 0,-1 0 0,0 0 0,1 0 1,-1 0-1,0-1 0,1 1 0,-1 0 0,1-1 0,-1 1 1,1-1-1,-1 1 0,1-1 0,2 0 0,4 1-40,0-1 0,0 0-1,1 0 1,-1-1 0,0 0 0,0 0-1,0-1 1,-1 0 0,1-1-1,0 0 1,-1 0 0,1 0 0,-1-1-1,0 0 1,0-1 0,-1 1-1,7-7 1,4-3-51,-2 0-1,1-1 0,-2-1 1,0-1-1,15-23 0,2-9-27,-1-1 0,-3-1 0,-3-1 0,-1-2 0,16-58 0,-35 99 80,-3 10 15,0 0 1,0 0-1,0 0 0,-1 0 1,1 0-1,-1 0 1,1 0-1,-1 0 1,0 0-1,-1-5 1,1 8 7,0-1 1,0 1-1,0 0 1,0 0-1,0 0 1,0 0 0,0 0-1,0 0 1,0 0-1,0 0 1,-1 0-1,1 0 1,0 0 0,0-1-1,0 1 1,0 0-1,0 0 1,0 0-1,0 0 1,0 0 0,0 0-1,0 0 1,0 0-1,-1 0 1,1 0-1,0 0 1,0 0 0,0 0-1,0 0 1,0 0-1,0 0 1,0 0-1,0 0 1,-1 0 0,1 0-1,0 0 1,0 0-1,0 0 1,0 0-1,0 0 1,0 0 0,0 0-1,0 0 1,0 0-1,0 1 1,0-1-1,-1 0 1,1 0 0,0 0-1,0 0 1,0 0-1,0 0 1,0 0-1,0 0 1,0 0 0,0 0-1,-8 9-5,-5 10 6,4 1 2,1 0-1,1 0 1,1 1-1,1 0 1,0 0 0,2 0-1,1 0 1,0 0-1,2 1 1,0-1 0,1 1-1,1-1 1,2 0-1,6 28 1,-7-43-11,-1 0 1,1 0 0,0 0-1,5 6 1,4 8-22,-12-20 4,0 0 1,0 1-1,0-1 1,0 0-1,1 0 1,-1 1-1,0-1 0,0 0 1,0 1-1,0-1 1,0 0-1,0 0 1,0 1-1,0-1 0,0 0 1,0 1-1,0-1 1,0 0-1,0 1 1,0-1-1,0 0 0,0 0 1,0 1-1,0-1 1,-1 0-1,1 1 1,0-1-1,0 0 0,0 0 1,0 1-1,-1-1 1,1 0-1,0 0 1,0 0-1,0 1 0,-1-1 1,1 0-1,0 0 1,0 0-1,-1 0 1,1 1-1,0-1 0,-1 0 1,1 0-1,0 0 1,0 0-1,-1 0 1,0 0-91,1 0 0,-1 1 1,0-1-1,1 0 0,-1 0 1,0 0-1,1 0 0,-1-1 1,0 1-1,1 0 0,-1 0 1,0 0-1,1 0 0,-1-1 1,1 1-1,-1 0 0,0-1 1,1 1-1,-2-1 0,-2-3-449,-4 1-138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951"/>
    </inkml:context>
    <inkml:brush xml:id="br0">
      <inkml:brushProperty name="width" value="0.05" units="cm"/>
      <inkml:brushProperty name="height" value="0.05" units="cm"/>
    </inkml:brush>
  </inkml:definitions>
  <inkml:trace contextRef="#ctx0" brushRef="#br0">135 21 17948,'9'-20'2608,"-15"31"-377,-15 36-489,-5 16-992,4 1 0,2 0 0,3 2 0,-14 116 0,57-236-620,54-101-365,-68 136 174,1 1-1,0 0 0,2 1 1,0 0-1,30-25 1,-42 40 54,0-1 0,0 1 0,-1 1 0,1-1 0,0 0 0,0 1 0,1-1 0,-1 1 0,0 0 0,0 0 0,1 1 0,-1-1 0,0 0 0,1 1 0,3 0 0,-5 0 7,-1 1-1,1-1 0,0 1 0,-1-1 0,1 1 1,0 0-1,-1 0 0,1-1 0,-1 1 0,1 0 1,-1 1-1,1-1 0,-1 0 0,0 0 0,0 1 1,1-1-1,-1 0 0,0 1 0,0-1 0,0 1 1,-1-1-1,1 1 0,0 0 0,0-1 0,-1 1 1,1 0-1,-1 0 0,0-1 0,0 1 0,1 2 1,0 6-4,0 1 0,-1-1 1,0 1-1,0-1 0,-1 1 1,-4 18-1,-23 63 55,8-28 1,19-52-260,7-12-389,10-15-776,-7 2 870,0-1 0,-2 0 0,1-1 0,7-22 0,-14 33 415,22-52-840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3.386"/>
    </inkml:context>
    <inkml:brush xml:id="br0">
      <inkml:brushProperty name="width" value="0.05" units="cm"/>
      <inkml:brushProperty name="height" value="0.05" units="cm"/>
    </inkml:brush>
  </inkml:definitions>
  <inkml:trace contextRef="#ctx0" brushRef="#br0">256 0 18476,'-15'62'2199,"2"0"0,-6 100 0,16-89-1718,3 1 0,3-1 0,25 138-1,-21-181-676,-6-27-254,-3-9-6,-4-8 186,-37-84-957,-67-107-1,35 68 1815,74 135-543,-1 0 1,1 0 0,0 0 0,1-1-1,-1 1 1,0 0 0,1-1-1,-1 1 1,1-4 0,0 6-22,0-1 0,0 1-1,0-1 1,0 1 0,0-1 0,0 0 0,0 1 0,0-1-1,1 1 1,-1-1 0,0 1 0,0-1 0,1 1 0,-1-1-1,0 1 1,1-1 0,-1 1 0,1 0 0,-1-1 0,1 1 0,-1-1-1,0 1 1,1 0 0,-1 0 0,2-1 0,2 0 95,1 0 0,0 0 0,0 1 0,0-1 0,0 1 0,0 0 0,9 2 0,-13-2-112,73 6 442,144 7 319,-172-13-605,-1-2 0,83-14 1,-61 1-102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4.102"/>
    </inkml:context>
    <inkml:brush xml:id="br0">
      <inkml:brushProperty name="width" value="0.05" units="cm"/>
      <inkml:brushProperty name="height" value="0.05" units="cm"/>
    </inkml:brush>
  </inkml:definitions>
  <inkml:trace contextRef="#ctx0" brushRef="#br0">43 1164 11354,'-7'7'434,"-1"0"122,1 0-1,-11 16 1,18-23-528,-1 0-1,1 0 1,0 1 0,0-1-1,0 0 1,-1 0 0,1 1 0,0-1-1,0 0 1,0 0 0,0 1-1,0-1 1,0 0 0,0 1 0,0-1-1,0 0 1,0 1 0,-1-1-1,1 0 1,1 0 0,-1 1 0,0-1-1,0 0 1,0 1 0,0-1-1,0 0 1,0 1 0,0-1 0,0 0-1,0 0 1,1 1 0,-1-1-1,0 0 1,0 0 0,1 1 0,12 2 1308,33-2-711,0-1-1,0-3 1,75-14 0,-48 6-282,1594-273 1364,-1390 233-1614,1447-322 2,-1040 189-87,17-4-2,-698 187-6,258-63-256,0 21-376,-235 40 75,-22 4 294,-13 0 18,-22 2-71,-13 2-111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05.513"/>
    </inkml:context>
    <inkml:brush xml:id="br0">
      <inkml:brushProperty name="width" value="0.05" units="cm"/>
      <inkml:brushProperty name="height" value="0.05" units="cm"/>
    </inkml:brush>
  </inkml:definitions>
  <inkml:trace contextRef="#ctx0" brushRef="#br0">0 140 12883,'0'5'164,"0"-1"1,0 1 0,1 0 0,-1 0-1,1-1 1,0 1 0,2 7 0,-1-9-137,-1-1 0,1 0 0,0 0 0,-1 0 0,1 0 0,0 0 0,0 0 0,0 0 0,0 0 0,1-1 0,-1 1 0,0-1 1,1 0-1,-1 0 0,4 2 0,13 3 29,0 0-1,0 0 1,1-2 0,0 0 0,0-2 0,0 0-1,30-1 1,144-19 3,-176 16-53,553-87 25,306-32 31,-619 105-59,266 20 0,306 11 36,-54-5-63,-334-9 28,-29-2 16,-343 3 47,85 7 1603,-111 0-775,-35-5-436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0.249"/>
    </inkml:context>
    <inkml:brush xml:id="br0">
      <inkml:brushProperty name="width" value="0.05" units="cm"/>
      <inkml:brushProperty name="height" value="0.05" units="cm"/>
    </inkml:brush>
  </inkml:definitions>
  <inkml:trace contextRef="#ctx0" brushRef="#br0">43 0 16315,'4'3'146,"-1"0"-1,0 1 1,1-1-1,-1 0 0,0 1 1,-1 0-1,1-1 0,-1 1 1,1 0-1,-1 1 1,0-1-1,-1 0 0,1 0 1,-1 1-1,2 6 0,4 11 198,155 354 3234,-143-341-3661,27 37 0,-44-68 10,-12-15-645,0 1-1,0 1 0,-1 0 0,0 0 0,-21-11 0,20 12 348,-40-23-263,-62-27 1,57 30 2420,83 22 1000,11-3-1799,63-22 0,-82 23-1049,0 0 1,0-1-1,-1 0 1,0-2-1,20-15 0,-6-2-100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370"/>
    </inkml:context>
    <inkml:brush xml:id="br0">
      <inkml:brushProperty name="width" value="0.05" units="cm"/>
      <inkml:brushProperty name="height" value="0.05" units="cm"/>
    </inkml:brush>
  </inkml:definitions>
  <inkml:trace contextRef="#ctx0" brushRef="#br0">26 399 14147,'-26'31'2226,"27"-31"-2200,-1 0 1,0 0 0,0 0-1,0 0 1,1 0 0,-1 0-1,0 0 1,0 0 0,0 0-1,1 0 1,-1 0-1,0 0 1,0 0 0,0 0-1,1 0 1,-1 0 0,0 1-1,0-1 1,0 0 0,0 0-1,1 0 1,-1 0-1,0 0 1,0 0 0,0 1-1,0-1 1,1 0 0,-1 0-1,0 0 1,0 0 0,0 1-1,0-1 1,0 0-1,0 0 1,0 0 0,0 0-1,0 1 1,0-1 0,0 0-1,0 0 1,1 0 0,-1 1-1,0-1 1,0 0-1,-1 0 1,1 0 0,0 1-1,0-1 1,0 0 0,0 0-1,0 0 1,0 1 0,0-1-1,0 0 1,0 0-1,0 0 1,0 1 0,-1-1-1,1 0 1,0 0 0,0 0-1,0 0 1,0 0 0,-1 1-1,18-9 1143,-14 7-1102,59-33 1351,-1-3 1,60-47-1,-6 3-1007,-19 20-418,57-39-1375,-151 98 1335,1 1 1,-1-1 0,0 0-1,1 1 1,-1-1 0,0 0-1,0 0 1,-1-1 0,1 1-1,0 0 1,-1-1-1,2-2 1,-12 2-331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791"/>
    </inkml:context>
    <inkml:brush xml:id="br0">
      <inkml:brushProperty name="width" value="0.05" units="cm"/>
      <inkml:brushProperty name="height" value="0.05" units="cm"/>
    </inkml:brush>
  </inkml:definitions>
  <inkml:trace contextRef="#ctx0" brushRef="#br0">384 1 17324,'-23'26'654,"2"1"1,0 1-1,-30 57 1,6-10-58,9-22-227,-2-1 0,-83 88 0,118-137-334,0-1 1,1 1-1,-1 0 0,1 0 1,0 0-1,-1 1 1,1-1-1,1 0 1,-1 1-1,0-1 0,0 6 1,1-8-18,1 1 0,0-1 0,1 1 1,-1 0-1,0-1 0,0 1 0,1-1 0,-1 1 1,0 0-1,1-1 0,0 1 0,-1-1 0,1 0 0,0 1 1,0-1-1,0 0 0,0 1 0,0-1 0,0 0 1,0 0-1,0 0 0,1 0 0,-1 0 0,0 0 0,1 0 1,-1 0-1,0 0 0,4 1 0,11 6 34,1-1 0,0 0 0,1-1 0,0-1 0,0-1 0,33 5 0,-36-8-88,0 0-1,0-1 0,0 0 0,-1-1 1,1-1-1,0 0 0,-1-1 0,29-9 1,-34 8 20,-1 0 0,0-1 0,0 1 0,12-11 0,31-35-85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1.584"/>
    </inkml:context>
    <inkml:brush xml:id="br0">
      <inkml:brushProperty name="width" value="0.05" units="cm"/>
      <inkml:brushProperty name="height" value="0.05" units="cm"/>
    </inkml:brush>
  </inkml:definitions>
  <inkml:trace contextRef="#ctx0" brushRef="#br0">362 165 16892,'1'-6'206,"-1"-1"1,0 1-1,0-1 1,-1 1 0,1-1-1,-1 1 1,-1 0 0,1 0-1,-1-1 1,-1 1 0,1 0-1,-1 0 1,0 1-1,0-1 1,0 1 0,-1-1-1,0 1 1,0 0 0,0 0-1,-1 1 1,0-1-1,0 1 1,0 0 0,0 0-1,0 1 1,-1 0 0,0 0-1,0 0 1,0 0-1,0 1 1,-9-2 0,7 2-124,-1 1 0,1 1 0,0-1 0,-1 1 0,1 1 0,0 0 0,-1 0 0,1 0 0,0 1 0,0 0 0,0 1 0,0 0 0,1 0 0,-1 1 0,1 0 0,-1 0 0,1 0 0,1 1 0,-1 0 1,1 1-1,-10 9 0,9-8-51,1 0 1,0 1 0,0 0 0,0 0 0,1 0-1,0 0 1,0 1 0,1 0 0,0 0-1,1 0 1,0 1 0,1-1 0,-1 1 0,2-1-1,-1 1 1,2 0 0,-1 0 0,2 11 0,-1-17-25,1 0 0,-1 0 0,1 0 0,0-1 1,0 1-1,1 0 0,-1-1 0,1 1 1,0-1-1,0 0 0,0 1 0,0-1 0,0 0 1,1 0-1,-1 0 0,1-1 0,0 1 1,0-1-1,0 1 0,0-1 0,0 0 0,1 0 1,-1 0-1,1-1 0,-1 1 0,1-1 1,0 0-1,-1 0 0,1 0 0,0 0 0,0-1 1,7 1-1,0-1 10,1 0 1,0-1-1,-1-1 0,1 0 1,-1 0-1,0-1 0,0 0 1,0-1-1,20-10 0,-18 7 12,0-1 0,0-1 0,-1 0 0,0-1 0,0 0 0,12-14 0,-20 19-45,0 1-1,0-1 1,0 0-1,-1 0 1,1-1 0,-1 1-1,-1-1 1,1 0-1,-1 1 1,0-1-1,0 0 1,-1-1-1,1 1 1,-1 0 0,-1 0-1,1 0 1,-1-11-1,0 17-32,0-1 0,0 1 0,-1-1 0,1 1-1,0-1 1,0 1 0,0-1 0,0 1 0,0-1 0,-1 1-1,1-1 1,0 1 0,0-1 0,-1 1 0,1-1 0,0 1-1,-1 0 1,1-1 0,0 1 0,-1-1 0,1 1-1,-1 0 1,1-1 0,-1 1 0,1 0 0,0 0 0,-1 0-1,1-1 1,-1 1 0,1 0 0,-1 0 0,0 0 0,1 0-1,-1 0 1,1 0 0,-1 0 0,1 0 0,-1 0 0,1 0-1,-1 0 1,1 0 0,-1 0 0,1 0 0,-1 0 0,1 1-1,-1-1 1,1 0 0,-1 0 0,1 1 0,-1-1-1,1 0 1,0 1 0,-1-1 0,0 1 0,0-1-47,0 1 0,1 0 0,-1-1 0,0 1 0,0 0-1,1-1 1,-1 1 0,0 0 0,1 0 0,-1 0 0,1-1 0,-1 1 0,1 0 0,-1 0 0,1 0 0,0 0 0,-1 0 0,1 0 0,0 0 0,0 0 0,0 0 0,0 0 0,0 0-1,0 0 1,0 0 0,0 0 0,0 0 0,0 0 0,1 2 0,5 3-876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064"/>
    </inkml:context>
    <inkml:brush xml:id="br0">
      <inkml:brushProperty name="width" value="0.05" units="cm"/>
      <inkml:brushProperty name="height" value="0.05" units="cm"/>
    </inkml:brush>
  </inkml:definitions>
  <inkml:trace contextRef="#ctx0" brushRef="#br0">16 95 14091,'2'6'339,"-1"-1"-1,0 1 1,0 0 0,0-1 0,-1 1-1,0 0 1,0 0 0,0-1-1,-1 1 1,1 0 0,-4 9 0,1 4 860,-10 142 2387,12-133-3121,2 0 1,1-1-1,10 51 1,-12-77-440,0 1 0,0-1 0,1 1 0,-1-1 0,1 1 0,-1-1 0,1 1 0,0-1 0,0 1 0,-1-1 0,1 0 0,0 1 0,0-1 0,0 0 0,3 2 0,-3-2-15,-1-1-1,1 0 1,0 0 0,0 0 0,0 0 0,-1-1 0,1 1 0,0 0 0,0 0-1,0 0 1,-1-1 0,1 1 0,0 0 0,-1-1 0,1 1 0,0-1 0,-1 1-1,1 0 1,0-1 0,-1 0 0,1 1 0,-1-1 0,1 1 0,-1-1-1,1 0 1,-1 1 0,1-1 0,-1 0 0,0 1 0,1-1 0,-1 0 0,0-1-1,11-21 91,-1 0-1,-2 0 1,11-45-1,-4 13-13,-13 49-78,45-136 93,-38 117-103,2 0 1,1 1-1,21-32 1,-28 49-1,-1 1 0,1 0 0,0 1-1,1-1 1,9-6 0,-14 10-2,0 1 0,1 0-1,-1 0 1,1 0 0,-1 0-1,1 1 1,0-1 0,-1 0-1,1 1 1,0-1 0,-1 1-1,1-1 1,0 1 0,-1 0-1,1 0 1,0-1 0,0 1-1,0 1 1,-1-1 0,1 0-1,0 0 1,0 1 0,-1-1-1,1 1 1,0-1 0,-1 1-1,1 0 1,-1 0 0,3 0-1,-4 0 2,1 0-1,0 0 1,0-1-1,0 1 1,-1 0-1,1 0 1,0 0-1,-1 0 1,1 0-1,-1 0 1,1-1-1,-1 1 1,0 1-1,1-1 1,-1 0-1,0 0 1,0 0-1,1 0 1,-1 0-1,0 0 1,0 0-1,0 1 1,-1 1-2,1 0 0,-1 0-1,0 0 1,0-1 0,0 1 0,0 0 0,0-1-1,-3 4 1,-2 4-3,-1-1 0,0 0-1,-10 9 1,1-2-27,0-1-1,-2 0 0,0-2 1,0 0-1,-1-1 0,0-1 0,-33 14 1,37-22-425,15-3 426,0 0 0,-1 0 0,1 0 0,0 0 0,0 0 0,0 0 0,-1 0 0,1 0 0,0 0 0,0 0 0,0 0 0,-1 0 0,1-1 0,0 1 0,0 0 0,0 0 0,0 0 0,-1 0 0,1 0 0,0 0 0,0-1 0,0 1 0,0 0 1,0 0-1,-1 0 0,1-1 0,0 1 0,0 0 0,0 0 0,0 0 0,0 0 0,0-1 0,0 1 0,0-2-53,1 1 0,-1-1 0,1 1 0,-1-1 0,1 1 0,0 0 0,-1-1 1,1 1-1,0 0 0,0-1 0,0 1 0,0 0 0,0 0 0,2-1 0,20-19-434,5-7-161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515"/>
    </inkml:context>
    <inkml:brush xml:id="br0">
      <inkml:brushProperty name="width" value="0.05" units="cm"/>
      <inkml:brushProperty name="height" value="0.05" units="cm"/>
    </inkml:brush>
  </inkml:definitions>
  <inkml:trace contextRef="#ctx0" brushRef="#br0">72 1 18748,'-27'138'3480,"4"-20"-1695,11-23-938,5 0-1,5 123 0,2-272-831,3 0 0,2 0-1,3 0 1,2 1 0,2 0-1,24-65 1,-34 113-25,3-9-41,1 0 0,0 0-1,17-26 1,-21 37 45,0 1-1,-1-1 0,1 1 1,0-1-1,1 1 1,-1 0-1,0 0 0,1 0 1,-1 0-1,1 1 1,-1-1-1,1 1 0,0-1 1,0 1-1,-1 0 0,1 0 1,0 0-1,0 0 1,0 1-1,0-1 0,1 1 1,-1 0-1,0 0 0,0 0 1,0 0-1,4 1 1,-3 0 0,-1 0 1,0 1 0,1-1 0,-1 1 0,0-1-1,0 1 1,0 0 0,0 0 0,-1 0 0,1 1 0,0-1-1,-1 1 1,0-1 0,1 1 0,-1 0 0,0 0-1,-1 0 1,1 0 0,0 0 0,1 4 0,-2-4 3,0 0 1,0 0 0,-1 0 0,1 0-1,-1 0 1,1 0 0,-1 0 0,0 0 0,0 0-1,0 1 1,-1-1 0,1 0 0,-1 0-1,1 0 1,-1 0 0,0 0 0,0-1-1,-1 1 1,1 0 0,0 0 0,-1-1-1,0 1 1,-3 3 0,0-1 14,-1 0 0,1 0 0,-1-1 0,0 0 0,0 0 0,-1-1 0,1 1 0,-11 2 0,3-1-80,0-1 1,0 0-1,-18 1 1,30-4-35,0-1 1,0 0-1,0 0 1,0 0 0,1 0-1,-1 0 1,0 0-1,0 0 1,0-1 0,0 1-1,1-1 1,-1 1-1,0-1 1,1 0 0,-1 1-1,0-1 1,1 0-1,-2-2 1,2 3 40,1 0 0,0-1 0,-1 1 0,1-1-1,0 1 1,-1-1 0,1 1 0,0-1 0,0 1 0,0-1 0,0 1 0,0-1 0,-1 1 0,1-1 0,0 0-1,0 1 1,0-1 0,0 1 0,0-1 0,1 1 0,-1-1 0,0 1 0,0-2 0,1 1 4,0-1 0,0 0 0,0 0 0,0 1 0,0-1 0,1 1 0,-1-1 0,0 1 0,1 0 1,1-2-1,21-13-780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994"/>
    </inkml:context>
    <inkml:brush xml:id="br0">
      <inkml:brushProperty name="width" value="0.05" units="cm"/>
      <inkml:brushProperty name="height" value="0.05" units="cm"/>
    </inkml:brush>
  </inkml:definitions>
  <inkml:trace contextRef="#ctx0" brushRef="#br0">168 9 17940,'-31'24'2544,"20"-16"-2097,0 1-1,1 0 0,0 0 0,-9 12 1,6-4 171,-21 36 0,29-44-488,1 0 0,0 0 0,0 0 0,1 0 0,0 0 1,-2 15-1,5-23-120,0-1 0,0 1 0,-1 0 0,1-1 0,0 1 0,0 0 0,0-1 0,0 1 0,0 0 0,0 0 0,0-1 0,1 1 0,-1 0 0,0-1 0,0 1 0,0 0 1,1-1-1,-1 1 0,0-1 0,1 1 0,-1 0 0,0-1 0,1 1 0,-1-1 0,1 1 0,-1-1 0,1 1 0,-1-1 0,1 1 0,-1-1 0,1 0 0,0 1 0,-1-1 0,1 0 0,0 1 0,-1-1 1,1 0-1,0 0 0,-1 0 0,1 0 0,0 1 0,-1-1 0,1 0 0,0 0 0,-1 0 0,1-1 0,0 1 0,0 0 0,-1 0 0,1 0 0,1-1 0,4 0 22,-1-1 0,1 0 0,0-1-1,8-4 1,40-25 5,21-12-47,-65 39 1,1 1 0,-1-1 0,1 2 0,0-1 0,15-1 0,-24 4 11,0 1-1,0 0 0,0 0 0,0 0 0,0 0 0,0 0 0,0 0 0,0 0 0,0 1 0,0-1 0,-1 1 0,1-1 1,0 1-1,0 0 0,0 0 0,0-1 0,0 2 0,-1-1 0,1 0 0,-1 0 0,1 0 0,-1 1 0,1-1 0,-1 1 1,0-1-1,1 1 0,-1 0 0,0-1 0,0 1 0,0 0 0,0 0 0,-1 0 0,1-1 0,0 1 0,-1 0 0,1 0 0,-1 0 1,0 0-1,0 4 0,1 0 102,-1 1 0,0 0 0,0 0 1,-1 0-1,0 0 0,0 0 0,-1 0 1,1 0-1,-2-1 0,-2 9 0,1-30 747,1-78-407,0-35-378,3 127-67,0 0-1,0 1 1,1-1-1,-1 0 1,0 1-1,0-1 1,0 1-1,1-1 1,-1 0 0,0 1-1,0-1 1,1 1-1,-1-1 1,1 1-1,-1-1 1,0 1-1,1-1 1,-1 1-1,1-1 1,-1 1 0,1 0-1,-1-1 1,1 1-1,0 0 1,-1-1-1,1 1 1,-1 0-1,1 0 1,0 0 0,-1-1-1,1 1 1,0 0-1,-1 0 1,1 0-1,-1 0 1,1 0-1,0 0 1,-1 0-1,2 1 1,32 7-321,-21-4 80,-4-2 16,-1-1 1,1 1-1,0-1 0,0 0 1,-1-1-1,1 0 0,0-1 1,0 0-1,-1 0 1,1-1-1,0 0 0,-1 0 1,0-1-1,1 0 0,8-5 1,3-7-469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4.221"/>
    </inkml:context>
    <inkml:brush xml:id="br0">
      <inkml:brushProperty name="width" value="0.05" units="cm"/>
      <inkml:brushProperty name="height" value="0.05" units="cm"/>
    </inkml:brush>
  </inkml:definitions>
  <inkml:trace contextRef="#ctx0" brushRef="#br0">62 0 17772,'-2'37'1761,"-2"0"1,-9 40-1,1-4-606,4-12-457,-14 142 1168,24-182-1511,-2-21-346,1 0 0,-1 0 0,0 0 0,0 0 0,1 0 0,-1 0 1,0 0-1,0 0 0,1 0 0,-1 0 0,0 0 0,0 0 0,0 0 0,1 0 0,-1 0 1,0-1-1,0 1 0,1 0 0,-1 0 0,0 0 0,0 0 0,0 0 0,0 0 0,1-1 1,-1 1-1,0 0 0,0 0 0,0 0 0,0 0 0,1-1 0,-1 1 0,0 0 0,0 0 1,0 0-1,0-1 0,0 1 0,0 0 0,0 0 0,0-1 0,3-5 51,0 0 0,0-1 0,-1 1 0,2-8 0,4-20 7,-1 0 0,-2-1 0,-2 0 0,0 0 1,-5-55-1,-1 75-60,3 15-7,0 0 0,0 0 0,0 0 0,0 0 0,0 0 0,0 0 0,0 0 0,0 0 0,0 1 0,0-1-1,-1 0 1,1 0 0,0 0 0,0 0 0,0 0 0,0 0 0,0 0 0,0 0 0,0 0 0,0 0 0,0 0 0,0 0 0,0 0 0,0 0 0,0 0 0,0 0 0,0 0 0,0 0 0,0 0-1,-1 0 1,1 0 0,0 0 0,0 0 0,0 0 0,0 0 0,0 0 0,0 0 0,0 0 0,0 0 0,0 0 0,0 0 0,0 0 0,0 0 0,0 0 0,0 0 0,0 0 0,0 0 0,-1 0-1,1 0 1,0 0 0,0 0 0,0-1 0,0 1 0,0 0 0,0 0 0,0 0 0,0 0 0,0 0 0,0 0 0,0 0 0,0 0 0,0 0 0,0 0 0,-1 25-27,2-17 24,1 0 0,-1 0 0,1 0 0,1 0 0,-1 0 0,1-1 1,1 1-1,-1-1 0,1 0 0,1 0 0,-1-1 0,6 7 0,-6-9 5,0 0 0,0-1 0,0 0 0,0 1 0,0-1 0,1-1 0,-1 1 0,1-1 0,0 0 0,0 0 0,0 0 0,0-1 0,0 1 0,0-1 0,0-1 1,0 1-1,0-1 0,1 0 0,8 0 0,-6-2 5,0 1-1,0-1 1,0 0 0,-1-1 0,1 1 0,0-2 0,-1 1 0,0-1-1,0 0 1,9-7 0,-12 8-3,1-1-1,-1 1 1,0-1 0,0 0-1,0-1 1,0 1-1,-1 0 1,0-1 0,0 0-1,0 0 1,0 0 0,-1 0-1,0 0 1,0-1-1,2-7 1,-4 11-3,0 0 0,0 1 0,1-1-1,-1 1 1,0-1 0,0 1 0,-1-1 0,1 1-1,0-1 1,0 1 0,-1-1 0,0-2 0,1 4-1,0 0 0,-1-1 0,1 1 0,0 0 0,-1-1 1,1 1-1,0 0 0,0-1 0,-1 1 0,1 0 0,-1 0 0,1 0 0,0-1 1,-1 1-1,1 0 0,-1 0 0,1 0 0,0 0 0,-1 0 0,1-1 1,-1 1-1,1 0 0,0 0 0,-1 0 0,1 0 0,-1 0 0,0 1 1,-1-1-2,0 1 0,0 0 0,-1 0 0,1 0 1,0 0-1,0 1 0,1-1 0,-1 1 0,0-1 1,0 1-1,1-1 0,-1 1 0,1 0 0,-2 2 1,-2 4 1,0 0 0,1 0 1,0 1-1,1 0 1,-1 0-1,2 0 0,-1 0 1,-1 13-1,3-16 3,1-1 0,-1 1 0,1 0 0,0-1 0,0 1 0,1-1 0,-1 1 0,1-1 1,1 1-1,-1-1 0,1 1 0,0-1 0,0 0 0,0 0 0,4 6 0,-4-9-1,-1 0 0,1 0-1,0-1 1,-1 1 0,1-1 0,0 1-1,0-1 1,0 0 0,0 1 0,0-1 0,0 0-1,1 0 1,-1-1 0,0 1 0,0 0-1,4 0 1,-2-1-1,1 1 0,0-1 1,0 0-1,-1-1 0,1 1 0,0-1 0,7-2 0,3-2-10,-1 0 0,0-1 0,26-15 0,-16 5-53,24-19 0,10-8-136,-57 42 187,0 0 1,1 1-1,-1-1 0,0 0 0,0 1 0,1-1 0,-1 1 0,0-1 0,1 1 0,-1 0 0,0-1 1,1 1-1,0 0 0,-1 0 6,-1 0 0,1 0 0,-1 1 0,1-1 0,-1 0 1,1 0-1,-1 0 0,1 1 0,-1-1 0,0 0 0,1 1 0,-1-1 1,0 0-1,1 1 0,-1-1 0,0 0 0,1 1 0,-1-1 0,0 0 0,1 1 1,-1-1-1,0 1 0,0-1 0,1 1 0,-1 4-4,1-1 0,0 0-1,-1 1 1,0-1 0,0 0 0,-1 7-1,0 3 41,1-4 10,0 1-1,1 0 1,0-1 0,0 0-1,5 16 1,-5-24-32,-1 0 1,1 0 0,0 0-1,0 0 1,0 0 0,0 0-1,0-1 1,1 1-1,-1 0 1,1-1 0,-1 1-1,1 0 1,-1-1-1,1 0 1,0 1 0,0-1-1,-1 0 1,1 0 0,0 0-1,0 0 1,0 0-1,0-1 1,0 1 0,1-1-1,-1 1 1,0-1-1,0 0 1,0 0 0,0 0-1,0 0 1,1 0-1,-1 0 1,2-1 0,6-1 12,0 0 0,0-1 0,0 0 0,-1 0 0,1-1 0,15-9 0,51-38-173,-9 6-229,-47 38 127,-19 7 244,-1 0 0,1 0 0,-1 0 0,1 0 0,-1 0 0,1 0 0,-1 0 0,1 0-1,0 0 1,-1 0 0,1 1 0,-1-1 0,1 0 0,-1 0 0,1 1 0,-1-1-1,0 0 1,1 1 0,-1-1 0,1 1 0,1 2-9,-1-1 1,0 1-1,0-1 1,0 1-1,-1 0 1,1-1-1,-1 1 1,1 0-1,-1 4 1,0-4 11,0 1 0,1-1 0,-1 0 0,1 0 0,0 1 0,0-1 0,0 0 0,2 5 0,-2-7 3,0 0 0,0 0 0,0-1 1,0 1-1,0 0 0,0-1 0,0 1 0,0-1 0,0 1 0,0-1 0,0 1 0,0-1 0,0 0 0,0 0 0,1 1 0,-1-1 0,0 0 0,0 0 0,0 0 0,0 0 1,1 0-1,-1 0 0,0-1 0,0 1 0,0 0 0,0-1 0,0 1 0,0-1 0,1 1 0,-1-1 0,1 0 0,8-4-234,-1-1 1,1 0-1,-1 0 0,-1-1 0,1 0 0,11-13 0,4-2-992,-24 22 1207,0 0-1,0 0 1,0-1-1,0 1 1,1 0 0,-1 0-1,0 0 1,0 0 0,0 0-1,1 0 1,-1 0 0,0 0-1,0 0 1,0 0 0,1 0-1,-1 0 1,0 0 0,0 0-1,0 0 1,1 0-1,-1 0 1,0 0 0,0 0-1,0 1 1,0-1 0,1 0-1,-1 0 1,0 0 0,0 0-1,0 0 1,0 0 0,1 1-1,-1-1 1,0 0-1,0 0 1,0 0 0,0 0-1,0 0 1,0 1 0,0-1-1,1 0 1,-1 0 0,0 0-1,0 1 1,0-1 0,0 0-1,0 0 1,0 0 0,0 1-1,0-1 1,0 0-1,0 0 1,0 0 0,0 1-1,0-1 1,0 0 0,0 0-1,-1 0 1,1 1 0,1 12-138,-9 31-128,-1 11 324,9-51-119,0 0 0,-1 0 1,2 0-1,-1 0 0,1 0 1,-1 0-1,1 0 0,0 0 1,0-1-1,3 7 0,-4-9 60,1-1 0,-1 1-1,0-1 1,0 0-1,0 1 1,1-1 0,-1 1-1,0-1 1,0 0 0,1 1-1,-1-1 1,0 0 0,1 1-1,-1-1 1,0 0-1,1 0 1,-1 1 0,1-1-1,-1 0 1,0 0 0,1 1-1,-1-1 1,1 0-1,-1 0 1,1 0 0,-1 0-1,1 0 1,-1 0 0,1 0-1,-1 0 1,1 0 0,-1 0-1,0 0 1,1 0-1,-1 0 1,1 0 0,-1 0-1,1-1 1,-1 1 0,1 0-1,-1 0 1,0 0-1,1-1 1,-1 1 0,1-1-1,16-18-270,-14 15 214,19-26-399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046"/>
    </inkml:context>
    <inkml:brush xml:id="br0">
      <inkml:brushProperty name="width" value="0.05" units="cm"/>
      <inkml:brushProperty name="height" value="0.05" units="cm"/>
    </inkml:brush>
  </inkml:definitions>
  <inkml:trace contextRef="#ctx0" brushRef="#br0">73 0 19428,'1'2'190,"0"1"0,0-1 0,-1 1-1,1-1 1,-1 1 0,0-1 0,1 1 0,-1-1 0,0 1-1,-1 0 1,1-1 0,0 1 0,-1-1 0,0 1 0,0 2-1,-1 5 268,-6 35 1039,-24 178 2051,27-165-3062,3 107 1,2-156-471,0-5-11,0 0-1,0 0 1,1 0-1,0 0 1,-1 0-1,1-1 0,0 1 1,2 4-1,0-8-63,-1-5 21,1-10-41,-1-24-211,-1 1-1,-2-1 1,-2 0-1,-15-74 1,17 107 237,1 4 33,-1-1 1,1 1 0,-1 0-1,1 0 1,-1 0-1,0 0 1,0 0 0,0 0-1,0 0 1,0 1-1,0-1 1,0 0 0,0 0-1,-3-1 1,4 3 18,0 0 0,0 0 0,-1 0 0,1 0 0,0 0 0,0 0 0,0 0 0,0 0 1,-1 0-1,1 0 0,0 0 0,0 0 0,0 0 0,0 0 0,-1 0 0,1 1 0,0-1 0,0 0 0,0 0 0,0 0 1,0 0-1,0 0 0,0 0 0,-1 1 0,1-1 0,0 0 0,0 0 0,0 0 0,0 0 0,0 0 0,0 1 0,0-1 1,0 0-1,0 0 0,0 0 0,0 1 0,0-1 0,0 0 0,0 0 0,0 0 0,0 0 0,0 1 0,0-1 0,0 0 1,0 0-1,0 0 0,0 0 0,0 1 0,0-1 0,0 0 0,1 0 0,-1 0 0,2 13 13,0-6 18,0 0 0,0 0 0,1 0 0,0 0 1,0 0-1,1-1 0,0 0 0,0 0 0,0 0 0,1 0 0,0 0 0,0-1 0,1 0 1,-1 0-1,1-1 0,0 1 0,0-1 0,9 4 0,-7-4-1,0-1 1,1 0-1,0 0 1,0-1-1,0 0 0,0 0 1,0-1-1,1 0 1,-1-1-1,0 0 0,0 0 1,0-1-1,1-1 1,12-2-1,-7-1-18,0 1 0,0-2-1,26-14 1,-35 17-28,0 0-1,-1-1 0,1 0 1,-1 0-1,0 0 1,0-1-1,0 0 0,-1 0 1,0 0-1,0 0 1,6-10-1,-10 14 10,1 0 1,-1 1 0,1-1-1,-1 0 1,0 0-1,0 1 1,1-1-1,-1 0 1,0 0-1,0 0 1,0 1 0,0-1-1,0 0 1,0 0-1,0 0 1,0-1-1,0 2 6,0 0-1,-1 0 0,1 0 0,0-1 1,0 1-1,-1 0 0,1 0 0,0 0 1,0 0-1,-1 0 0,1 0 0,0 0 1,0 0-1,-1 0 0,1 0 0,0 0 1,-1 0-1,1 0 0,0 0 0,0 0 1,-1 0-1,1 0 0,0 0 0,-1 0 1,1 0-1,0 0 0,0 0 0,-1 1 1,1-1-1,-24 17-56,17-9 93,1 0 0,0 1 0,0 0 1,0 0-1,1 0 0,-7 20 0,10-25-9,0 1-1,1-1 1,-1 1 0,1-1 0,0 1-1,1-1 1,-1 1 0,1 0-1,0 0 1,0-1 0,0 1-1,1 0 1,-1-1 0,1 1 0,1 0-1,-1-1 1,4 9 0,-4-11-17,0-1 0,0 1 0,0-1 0,1 1 0,-1-1 0,0 0 0,1 0 0,0 1 0,-1-1 0,1 0 0,-1 0 0,1 0 0,0-1 0,0 1 0,-1 0 0,1-1 0,3 1 0,0 0-25,-1-1-1,0 1 1,1-1-1,-1-1 1,0 1-1,1 0 1,5-3-1,5-1-172,0-1-1,0-1 1,16-9 0,73-36-1532,-103 50 1692,0 0 1,1 0 0,-1 1-1,1-1 1,0 1 0,-1-1-1,1 1 1,-1-1-1,1 1 1,0 0 0,-1 0-1,1 0 1,0 0 0,-1 0-1,1 0 1,0 1-1,-1-1 1,1 0 0,-1 1-1,1-1 1,-1 1 0,1 0-1,-1-1 1,1 1-1,-1 0 1,1 0 0,-1 0-1,0 0 1,0 0 0,1 0-1,-1 1 1,0-1-1,0 0 1,0 0 0,0 1-1,0-1 1,-1 1-1,1-1 1,0 1 0,-1-1-1,1 1 1,0 2 0,1 7 104,1 1 1,-2-1-1,0 1 1,0 22-1,-1-17 73,4 59 1031,21 125-1,-23-191-1166,-1 0 1,0 0-1,0 0 0,-1 0 1,-1 0-1,0 0 0,-2 11 1,3-18 8,-1 1 1,0-1 0,0 0 0,0 0 0,0 0 0,0 0 0,-1 0 0,1 0 0,-1 0 0,0 0 0,0-1 0,0 1 0,0-1 0,0 1 0,-1-1 0,1 0-1,-1 0 1,1 0 0,-1 0 0,0 0 0,0-1 0,0 1 0,0-1 0,0 0 0,-4 1 0,4-1 12,0-1-1,1 0 1,-1 0 0,1 0 0,-1-1 0,1 1-1,-1-1 1,1 1 0,-1-1 0,1 0 0,-1 0-1,1 0 1,0 0 0,-1-1 0,1 1-1,0 0 1,0-1 0,0 0 0,0 1 0,0-1-1,1 0 1,-1 0 0,-1-3 0,-3-3 48,0 0 0,1 0 1,0 0-1,-7-18 1,9 16-105,-1 0 0,1 0 0,1-1 0,0 1 0,0-1 1,1 1-1,1-1 0,-1 0 0,2 1 0,1-13 1,2 4-305,0 0 0,1 1 0,1 0 0,15-32 0,9-27-227,-17 35 112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457"/>
    </inkml:context>
    <inkml:brush xml:id="br0">
      <inkml:brushProperty name="width" value="0.05" units="cm"/>
      <inkml:brushProperty name="height" value="0.05" units="cm"/>
    </inkml:brush>
  </inkml:definitions>
  <inkml:trace contextRef="#ctx0" brushRef="#br0">0 24 17244,'15'3'816,"10"-8"-576,4-16-224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911"/>
    </inkml:context>
    <inkml:brush xml:id="br0">
      <inkml:brushProperty name="width" value="0.05" units="cm"/>
      <inkml:brushProperty name="height" value="0.05" units="cm"/>
    </inkml:brush>
  </inkml:definitions>
  <inkml:trace contextRef="#ctx0" brushRef="#br0">258 8 17596,'-2'-1'236,"-1"0"0,1 0 0,0 0 1,0 0-1,0 1 0,0-1 0,-1 1 0,1-1 1,0 1-1,-1 0 0,1 0 0,0 0 0,-1 0 1,1 0-1,0 1 0,0-1 0,-1 1 0,1-1 1,-4 3-1,-3 0 219,0 1 0,0 1 0,-10 6 0,5-2-303,1 1 1,1 1-1,0 0 1,0 0-1,1 2 1,0-1-1,1 1 0,1 1 1,0 0-1,1 0 1,0 1-1,1-1 1,1 2-1,0-1 1,-6 29-1,11-40-140,1 0 1,-1 1-1,1-1 0,-1 0 1,1 1-1,1-1 1,-1 1-1,1-1 0,-1 0 1,1 1-1,0-1 0,1 0 1,-1 0-1,1 1 1,0-1-1,0-1 0,4 6 1,-4-6-62,0 0 0,1-1 0,0 1 0,0-1 1,0 0-1,0 1 0,0-2 0,0 1 0,0 0 1,1-1-1,-1 1 0,0-1 0,1 0 1,-1 0-1,1 0 0,0-1 0,-1 1 0,1-1 1,0 0-1,-1 0 0,8-1 0,4-2-146,0 0 0,0-1 1,-1 0-1,1-1 0,-1-1 0,0-1 0,-1 0 0,20-13 0,19-14-382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5.288"/>
    </inkml:context>
    <inkml:brush xml:id="br0">
      <inkml:brushProperty name="width" value="0.05" units="cm"/>
      <inkml:brushProperty name="height" value="0.05" units="cm"/>
    </inkml:brush>
  </inkml:definitions>
  <inkml:trace contextRef="#ctx0" brushRef="#br0">1 1 16267,'9'36'1098,"-2"2"-1,3 38 1,0-5-478,6 37-52,39 204 943,-53-303-1370,-2-8-96,0 1-1,0 0 1,1 0 0,-1 0 0,1 0 0,-1 0-1,1-1 1,-1 1 0,1 0 0,0 0 0,0-1-1,0 1 1,0-1 0,0 1 0,0-1 0,1 1-1,1 1 1,-3-3-28,1 0-1,-1 0 1,0 0-1,0 0 1,1 0-1,-1 0 1,0 0-1,1 0 1,-1 0-1,0 0 1,1 0-1,-1 0 1,0 0-1,1 0 1,-1-1-1,0 1 1,0 0-1,1 0 1,-1 0-1,0 0 1,0-1-1,1 1 1,-1 0 0,0 0-1,0 0 1,0-1-1,1 1 1,-1 0-1,0 0 1,0-1-1,0 1 1,0 0-1,0-1 1,0 1-1,1 0 1,-1-1-1,0 1 1,0 0-1,0 0 1,0-1-1,0 0 1,3-16 231,-3 16-188,3-82 463,-3 0-1,-15-119 1,6 100-444,5 65-77,2 20-32,1-1 0,0 0 0,1 1 0,2-21 0,-1 37 11,-1 0 0,0 0 0,0 0 1,0 0-1,1-1 0,-1 1 0,1 0 0,-1 0 1,1 0-1,-1 0 0,1 0 0,-1 0 0,1 0 1,0 0-1,0 1 0,0-1 0,-1 0 1,1 0-1,0 0 0,0 1 0,0-1 0,0 1 1,2-2-1,-1 2-28,0-1 0,1 1 0,-1-1 0,0 1 0,0 0 0,1 0 0,-1 0 0,0 0 0,1 1 0,-1-1 0,3 1 0,6 3-186,0 0-1,0 0 0,16 10 0,-26-14 226,2 2-14,0-1 0,0 1 0,0 0 0,0 0 0,0 0 0,0 1 0,-1-1 1,1 1-1,-1-1 0,0 1 0,0 0 0,0 0 0,0 0 0,0 0 0,0 0 0,-1 0 0,1 0 0,-1 1 0,1 3 0,-2-3 37,0 1 0,0-1 0,0 0 0,0 0 1,-1 0-1,1 0 0,-1 0 0,0 0 0,-1 0 0,1 0 0,-1 0 0,1 0 0,-1 0 0,0-1 0,0 1 0,-3 3 0,-1 1 24,-1 1 0,0-1-1,0 0 1,0-1 0,-1 1-1,0-1 1,-1-1 0,1 0-1,-1 0 1,-1-1 0,1 0-1,-1 0 1,1-1 0,-21 5-1,29-8-76,0-1-1,0 0 0,1 0 0,-1 1 0,0-1 0,0 0 1,0 0-1,1 0 0,-1 0 0,0 0 0,0 0 0,0-1 1,1 1-1,-1 0 0,0 0 0,0-1 0,1 1 0,-1 0 1,0-1-1,0 1 0,1 0 0,-1-1 0,0 1 0,1-1 1,-2 0-1,2 0-23,-1-1-1,1 1 1,0 0 0,0 0 0,-1 0-1,1 0 1,0 0 0,0 0 0,0 0-1,0 0 1,0-1 0,0 1 0,0 0-1,1 0 1,-1 0 0,1-1 0,1-4-109,0 0 0,1 0 0,0 0 0,0 1 0,5-8-1,12-11-468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355"/>
    </inkml:context>
    <inkml:brush xml:id="br0">
      <inkml:brushProperty name="width" value="0.05" units="cm"/>
      <inkml:brushProperty name="height" value="0.05" units="cm"/>
    </inkml:brush>
  </inkml:definitions>
  <inkml:trace contextRef="#ctx0" brushRef="#br0">127 58 17436,'-6'1'300,"1"0"1,-1 0-1,1 1 1,-1 0-1,1 0 1,0 0-1,-1 1 1,1-1-1,0 1 1,1 1-1,-1-1 1,1 1-1,-1 0 1,1 0-1,0 0 1,1 0-1,-1 1 1,-4 6-1,4-4-88,0-1-1,0 1 1,1 0-1,0 0 0,0 0 1,0 0-1,1 0 1,0 0-1,1 1 1,0-1-1,0 1 1,0-1-1,1 13 1,2-13-163,-1 1 1,1-1 0,0 0-1,1-1 1,-1 1-1,1 0 1,1-1 0,-1 0-1,1 1 1,0-2 0,1 1-1,-1 0 1,1-1 0,0 0-1,9 7 1,-10-9-35,0 0 1,0 0-1,0 0 1,0-1 0,1 1-1,0-1 1,-1 0-1,1-1 1,0 1-1,0-1 1,0 0-1,0 0 1,0 0-1,0-1 1,0 0-1,0 0 1,0 0-1,0 0 1,0-1-1,0 0 1,0 0-1,0-1 1,5-1-1,-6 1 13,0-1 0,0 1 0,1-1 0,-2 0 0,1-1 0,0 1 0,-1-1 0,1 1 0,-1-1 0,0 0 0,0 0 0,0 0 0,-1-1 0,0 1 0,0-1 0,0 1 0,0-1 0,-1 0 0,1 0 0,-1 1 0,0-1 0,-1 0 0,1-8 0,-1 5 16,1 0 0,-2-1 0,1 1 0,-1 0 0,0-1 0,-1 1 0,0 0 0,0 0 0,-1 0 0,0 0 0,0 1 0,-1-1-1,-6-9 1,7 13-25,-1 0-1,1 0 0,-1 0 0,0 1 0,-1-1 0,1 1 0,-1 0 0,1 0 1,-1 0-1,-8-3 0,9 5-65,1-1 0,-1 1-1,0 0 1,1 1 0,-1-1 0,0 0 0,0 1 0,1 0 0,-1 0 0,0 0 0,0 0 0,0 1-1,1 0 1,-1-1 0,0 1 0,-3 2 0,6-3-9,1 0 1,-1 0 0,0 1-1,1-1 1,-1 0-1,1 0 1,-1 0-1,1 1 1,-1-1-1,1 0 1,-1 1-1,1-1 1,-1 1-1,1-1 1,0 0-1,-1 1 1,1-1-1,-1 1 1,1-1-1,0 1 1,0-1-1,-1 1 1,1-1-1,0 2 1,0-1-2,0-1 1,0 1 0,1-1-1,-1 0 1,1 1-1,-1-1 1,1 1-1,-1-1 1,0 0 0,1 1-1,-1-1 1,1 0-1,0 1 1,-1-1-1,1 0 1,-1 0-1,1 0 1,-1 1 0,2-1-1,32 5-877,2-6 127</inkml:trace>
  <inkml:trace contextRef="#ctx0" brushRef="#br0" timeOffset="1">686 2 20932,'-22'-1'627,"1"1"0,0 0 0,0 2 0,-1 0 0,1 1 0,0 1 0,-23 8 0,34-9-421,1 0 0,0 1 0,-16 8-1,24-11-187,-1 0-1,1 0 1,-1 0-1,1 0 1,0 0-1,0 0 0,-1 1 1,1-1-1,0 0 1,0 1-1,0-1 1,0 1-1,0 1 0,0-2-18,1 0-1,0-1 0,0 1 0,0 0 0,0 0 1,0 0-1,0 0 0,0-1 0,1 1 0,-1 0 1,0 0-1,0 0 0,1 0 0,-1-1 0,0 1 1,1 0-1,-1 0 0,1-1 0,-1 1 0,1 0 1,-1-1-1,1 1 0,0-1 0,-1 1 0,1 0 1,0-1-1,-1 1 0,2-1 0,4 4-57,0 0-1,0-1 1,0 0 0,0 0-1,1-1 1,-1 1-1,1-2 1,8 3 0,58 4-336,-50-6 277,9 1-14,-12-2 90,0 1-1,0 0 0,0 2 0,-1 0 0,0 1 0,36 14 0,-53-18 56,-1 0 0,1-1 1,-1 1-1,1 0 0,-1 0 0,1 0 0,-1 0 0,1 0 0,-1 1 0,0-1 1,0 0-1,0 1 0,0-1 0,0 1 0,0-1 0,0 1 0,0-1 0,0 1 1,-1-1-1,1 1 0,-1 0 0,1 0 0,-1-1 0,1 4 0,-2-2 23,1-1-1,-1 1 1,0 0-1,1 0 1,-1-1-1,-1 1 1,1 0-1,0-1 1,-1 1 0,1-1-1,-1 0 1,0 1-1,-3 2 1,-5 6 157,-1-2 1,0 0 0,0 0-1,-24 13 1,15-11 48,0-1 0,-1-1 0,-25 8 1,38-14-244,-1-1 0,1 0 0,-1-1 0,1 0 0,-1 0 1,0-1-1,1 0 0,-1 0 0,1-1 0,-1 0 1,-10-3-1,16 3-55,1 0 0,-1 0 0,1 0 0,-1 0 0,1-1-1,0 1 1,-1-1 0,1 1 0,0-1 0,0 0 0,0 0 0,0 0 0,1 0 0,-1-1 0,0 1 0,1 0 0,0-1 0,-1 1 0,1-1 0,0 1 0,0-1 0,1 1 0,-1-1 0,0 0 0,0-5 0,1-1-30,-1 0 1,2 0 0,-1 1 0,1-1-1,0 0 1,4-13 0,6-13-461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763"/>
    </inkml:context>
    <inkml:brush xml:id="br0">
      <inkml:brushProperty name="width" value="0.05" units="cm"/>
      <inkml:brushProperty name="height" value="0.05" units="cm"/>
    </inkml:brush>
  </inkml:definitions>
  <inkml:trace contextRef="#ctx0" brushRef="#br0">87 0 17308,'2'29'2168,"8"51"0,1-8-354,-10-55-1514,37 327 2740,-35-331-3576,-6-33-714,-7-15 248,-1 1-1,-1 0 1,-2 1-1,-2 1 1,0 0 0,-3 1-1,-31-41 1,50 72 1037,0 0 1,0 0-1,0 0 0,0 0 1,0 0-1,0 0 1,0 0-1,0 0 0,0 0 1,0 0-1,0 0 0,0 0 1,0-1-1,0 1 1,0 0-1,0 0 0,-1 0 1,1 0-1,0 0 0,0 0 1,0 0-1,0 0 1,0 0-1,0 0 0,0 0 1,0-1-1,0 1 0,0 0 1,0 0-1,0 0 1,1 0-1,-1 0 0,0 0 1,0 0-1,0 0 0,0 0 1,0 0-1,0 0 1,0-1-1,0 1 0,0 0 1,0 0-1,0 0 0,0 0 1,0 0-1,0 0 1,0 0-1,0 0 0,0 0 1,0 0-1,1 0 0,-1 0 1,0 0-1,0 0 1,0 0-1,0 0 0,0 0 1,0 0-1,10 0 1457,26 5 216,12 1-622,-14-6-1446,0-1 0,0-2 0,61-14 0,-58 7-41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7.215"/>
    </inkml:context>
    <inkml:brush xml:id="br0">
      <inkml:brushProperty name="width" value="0.05" units="cm"/>
      <inkml:brushProperty name="height" value="0.05" units="cm"/>
    </inkml:brush>
  </inkml:definitions>
  <inkml:trace contextRef="#ctx0" brushRef="#br0">144 1 17532,'-3'0'720,"0"0"1,0 0 0,0 0-1,0 1 1,0-1 0,0 1-1,-6 2 1,3-1-135,1 0 1,-1 0-1,1 1 1,-1 0-1,-8 6 1,13-9-567,0 1 0,1-1 0,-1 1 0,0-1 0,0 1 1,1-1-1,-1 1 0,0 0 0,1-1 0,-1 1 0,1 0 1,-1-1-1,1 1 0,-1 0 0,1 0 0,-1-1 0,1 1 0,0 0 1,-1 0-1,1 0 0,0 0 0,0-1 0,0 1 0,0 0 1,0 0-1,0 0 0,0 0 0,0 0 0,0 0 0,0 0 0,0-1 1,0 1-1,1 0 0,-1 0 0,0 0 0,1 0 0,-1-1 1,0 1-1,1 0 0,-1 0 0,1-1 0,0 1 0,-1 0 0,1-1 1,-1 1-1,1 0 0,0-1 0,1 1 0,8 6-59,1-2 1,-1 1-1,2-2 0,-1 1 0,0-2 0,1 1 0,0-1 1,17 1-1,-12-1-81,0 1 0,0 0 0,17 8 0,-32-12 116,0 1 0,-1 0 0,1-1 0,-1 1 0,1 0 0,-1 0 0,1 0 0,-1 0 0,0 0 0,1 0 0,-1 1 1,0-1-1,0 0 0,0 1 0,0-1 0,0 1 0,0-1 0,0 1 0,-1-1 0,1 1 0,0 1 0,-1-1 14,0 1 0,0-1 0,0 0 0,0 0 0,0 0 0,-1 1 0,1-1 0,-1 0 0,1 0 0,-1 0 0,0 0 0,0 0 0,0 0 0,-2 3 0,-5 6 94,-1-1-1,0 0 1,0 0 0,-15 12 0,16-15-38,-20 19 72,-2-1 0,-48 32 1,73-54-225,1-1 0,-1 1-1,1-1 1,-1-1 0,-8 3 0,11-3 69,1-1 0,-1 0-1,0 1 1,0-1 0,0 0-1,1 0 1,-1-1 0,0 1-1,0 0 1,0 0 0,1-1-1,-1 1 1,0-1 0,0 0-1,1 0 1,-1 1 0,1-1-1,-1 0 1,-2-2 0,-10-15-263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1.776"/>
    </inkml:context>
    <inkml:brush xml:id="br0">
      <inkml:brushProperty name="width" value="0.05" units="cm"/>
      <inkml:brushProperty name="height" value="0.05" units="cm"/>
    </inkml:brush>
  </inkml:definitions>
  <inkml:trace contextRef="#ctx0" brushRef="#br0">223 8 14643,'-2'-1'145,"0"0"1,0 0-1,-1 0 0,1 0 0,0 1 0,-1-1 1,1 1-1,0-1 0,-1 1 0,1 0 1,-1 0-1,1 0 0,0 0 0,-1 0 0,1 0 1,0 1-1,-1-1 0,1 1 0,0 0 1,-1 0-1,1 0 0,0 0 0,0 0 0,-4 2 1,-4 3 219,1 1 1,-1-1 0,-13 14-1,8-7-82,2 1 0,0 1-1,-14 20 1,22-27-182,-1 1 0,1 0 0,0 0 0,1 1-1,0 0 1,1-1 0,-4 18 0,6-25-84,1 0 1,0 0-1,-1 0 0,1 0 1,0 0-1,0-1 0,0 1 0,0 0 1,0 0-1,1 0 0,-1 0 1,1 0-1,-1 0 0,1-1 1,-1 1-1,1 0 0,0 0 1,1 1-1,-1-2-5,0 0 0,0 0 0,0-1 1,0 1-1,0 0 0,1-1 0,-1 1 0,0-1 1,0 1-1,0-1 0,1 1 0,-1-1 0,0 0 1,1 0-1,-1 0 0,0 1 0,1-1 0,-1 0 1,2-1-1,5 0 14,0-1 1,0 0-1,-1-1 1,1 0 0,-1 0-1,14-8 1,88-62 147,8-4 101,-111 73-246,0 1-1,1 0 0,0 0 0,10-2 1,-16 4-17,1 1 1,-1 0 0,0-1 0,0 1-1,0 0 1,0 0 0,0 0-1,0 0 1,0 0 0,1 0-1,-1 0 1,0 1 0,0-1 0,0 0-1,0 1 1,0-1 0,0 1-1,0-1 1,0 1 0,0-1-1,0 1 1,0 0 0,0-1 0,0 1-1,-1 0 1,1 0 0,0-1-1,0 1 1,-1 0 0,1 0 0,-1 0-1,1 0 1,-1 0 0,1 0-1,0 2 1,5 22 243,-6-21-206,1 0-1,0-1 1,-1 1 0,1-1 0,1 1-1,-1-1 1,1 1 0,2 4-1,-3-7-33,0 0 0,1 1-1,-1-1 1,1 0 0,-1 0 0,1 0-1,-1 0 1,1 0 0,0-1-1,-1 1 1,1 0 0,0-1-1,0 1 1,-1-1 0,1 0-1,0 0 1,0 1 0,0-1 0,0 0-1,-1-1 1,1 1 0,2 0-1,18-4 14,-1 0 0,0-1-1,-1-1 1,1-1 0,24-12-1,-23 9-32,1 1 0,0 1-1,41-8 1,-61 15 1,0 1 1,-1-1-1,1 1 0,0 0 0,0 0 1,0 0-1,0 0 0,-1 1 1,1-1-1,0 1 0,0 0 0,2 1 1,-4-2 1,0 1 0,0 0 0,0 0 0,0 0 0,0 0 0,0 0 0,0 0 0,0 0 0,-1 0 0,1 0 0,0 0 0,-1 0 0,1 0 0,-1 1 0,1-1 0,-1 0 0,0 0 0,1 1 0,-1-1 0,0 0 0,0 0 0,0 1 0,0-1 0,0 0 0,0 1 0,0-1 0,-1 2 0,-1 11 23,-1 0 0,-5 15 1,4-16-391,1 0 0,-3 19 0,8-31-605,3-7 670,5-9 42,2-7-213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2.881"/>
    </inkml:context>
    <inkml:brush xml:id="br0">
      <inkml:brushProperty name="width" value="0.05" units="cm"/>
      <inkml:brushProperty name="height" value="0.05" units="cm"/>
    </inkml:brush>
  </inkml:definitions>
  <inkml:trace contextRef="#ctx0" brushRef="#br0">1 179 14587,'0'1'135,"1"0"0,-1 0 0,1 0 1,-1-1-1,1 1 0,-1 0 0,1 0 0,-1-1 0,1 1 0,0 0 0,0-1 0,-1 1 1,1-1-1,0 1 0,0-1 0,0 1 0,-1-1 0,1 0 0,0 1 0,0-1 1,0 0-1,0 0 0,0 1 0,0-1 0,0 0 0,0 0 0,1 0 0,32-3 1254,-27 2-1065,15-2-66,0-2 1,-1-1-1,1 0 0,-1-2 0,-1 0 1,0-1-1,0-1 0,0-1 0,-2-1 1,1-1-1,27-25 0,-42 34-222,0 0-1,-1 0 0,1 0 1,-1-1-1,4-7 1,-7 11-33,1 1 0,-1-1 1,0 1-1,1-1 1,-1 0-1,0 1 1,1-1-1,-1 1 1,0-1-1,0 0 1,0 1-1,1-1 0,-1 0 1,0 0-1,0 1 1,0-1-1,0 0 1,0 1-1,0-1 1,-1 0-1,1 1 1,0-1-1,0 0 0,0 1 1,-1-1-1,1 0 1,0 1-1,-1-1 1,1 1-1,0-1 1,-1 1-1,1-1 0,-1 1 1,1-1-1,-1 1 1,1-1-1,-1 1 1,1-1-1,-1 1 1,1 0-1,-1-1 1,0 1-1,1 0 0,-1-1 1,0 1-1,1 0 1,-1 0-1,0 0 1,1 0-1,-1 0 1,0 0-1,1 0 1,-2 0-1,-3 0 2,-1 0 0,1 1 0,0 0 0,-1 0 0,1 0 1,0 1-1,0-1 0,0 1 0,0 1 0,0-1 0,0 1 0,1-1 0,-1 1 0,-6 6 0,1-1 20,1 1-1,-1 0 1,1 1-1,-14 20 1,19-23-10,0-1-1,0 0 1,1 1 0,0 0 0,1-1 0,-1 1 0,1 0 0,1 0 0,-1 1-1,1-1 1,0 0 0,1 0 0,1 15 0,-1-19-7,1 1-1,-1-1 1,1 0-1,0 1 1,0-1 0,1 1-1,-1-1 1,1 0-1,0 0 1,-1 0 0,1 0-1,1 0 1,-1 0-1,0-1 1,1 1 0,-1-1-1,1 1 1,0-1-1,0 0 1,0 0-1,0 0 1,0-1 0,0 1-1,0-1 1,1 0-1,-1 1 1,1-1 0,-1-1-1,7 2 1,-1-1-4,1-1 0,-1 0 0,0 0 0,0-1 1,1 0-1,-1-1 0,0 0 0,0 0 0,0-1 0,-1 0 0,1-1 1,-1 0-1,1 0 0,-1-1 0,0 0 0,-1 0 0,1-1 0,6-6 1,7-8 5,-1-1 1,0-1 0,-1 0 0,20-34 0,-42 62-9,0 0 0,1 1-1,0-1 1,0 1 0,0 0 0,-1 8 0,-4 47 24,7-56-20,0 0 1,0-1-1,0 1 0,1 0 1,-1 0-1,1 0 1,1-1-1,-1 1 0,4 8 1,-3-11-3,-1 0 0,1-1 1,0 1-1,-1-1 0,1 1 0,0-1 1,1 0-1,-1 0 0,0 0 0,1 0 1,-1 0-1,1-1 0,-1 1 1,1-1-1,0 1 0,0-1 0,0 0 1,-1 0-1,7 1 0,0-1 1,-1-1 1,1 1-1,0-1 0,-1-1 0,1 0 0,-1 0 1,1-1-1,-1 0 0,1 0 0,-1-1 0,0 0 0,11-5 1,3-3-1,-1-1 1,0-1-1,21-18 1,-29 22-12,-1-1 1,0 0-1,0-1 1,-1 0-1,0-1 1,-1 0-1,11-18 1,-18 21-22,-9 12-4,-8 15 2,10-7 29,1-1 0,0 0-1,1 1 1,0-1 0,1 1 0,0 0 0,1-1 0,0 1 0,0 0 0,1 0-1,1-1 1,2 12 0,6 15 5,2-1 1,19 40-1,-16-41-4,16 58 0,-28-80 1,-1 0-1,0-1 1,-1 1 0,0 0-1,-1 0 1,0 0 0,-1 0-1,-1 0 1,-4 15 0,5-23-1,0 0 1,-1-1 0,1 1-1,-1 0 1,0-1 0,-1 0-1,1 1 1,-1-1 0,0 0-1,0 0 1,0 0 0,0-1-1,-1 1 1,1-1 0,-1 0-1,0 0 1,0 0-1,0-1 1,-1 1 0,1-1-1,-1 0 1,1 0 0,-1 0-1,0-1 1,1 0 0,-10 2-1,9-3 4,1 1 1,-1-1-1,1-1 0,0 1 0,-1 0 0,1-1 0,0 0 0,-1 0 0,1-1 1,0 1-1,0-1 0,0 1 0,0-1 0,-5-4 0,3 2 3,1-1 1,-1 1-1,1-1 0,0 0 0,1-1 0,-1 1 1,1-1-1,-5-9 0,3 5-1,1 0-1,1 0 1,0-1 0,0 1 0,1-1 0,0 0-1,1 0 1,0 0 0,1-1 0,1 1 0,0-14-1,0 19-12,1 0-1,1-1 0,-1 1 0,1 0 0,0 0 1,0 0-1,1 0 0,0 0 0,0 0 1,0 1-1,0 0 0,1-1 0,0 1 1,0 1-1,1-1 0,8-7 0,3 0-219,1 1 1,1 1-1,34-16 0,-15 8 52,23-14-15,3-2-70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5.448"/>
    </inkml:context>
    <inkml:brush xml:id="br0">
      <inkml:brushProperty name="width" value="0.05" units="cm"/>
      <inkml:brushProperty name="height" value="0.05" units="cm"/>
    </inkml:brush>
  </inkml:definitions>
  <inkml:trace contextRef="#ctx0" brushRef="#br0">3981 377 11130,'-16'-21'352,"0"2"1,-2 0-1,0 1 0,-1 1 0,-21-15 0,-3 2-1,-67-35 1,80 51-296,-1 0 1,0 3-1,0 0 1,-58-11-1,-134-7 29,183 25-66,-655-47 156,-2 71-64,522-1-115,-282 68-1,365-62 0,2 4-1,0 4 1,2 4-1,-142 83 1,133-61 39,3 4 0,-99 87 0,170-128-22,0 1 0,2 0 0,0 2 0,2 1-1,0 0 1,2 1 0,1 1 0,2 0 0,-20 52-1,29-64-6,1 1-1,0 0 0,1 0 0,1 0 0,1 0 0,0 1 1,1-1-1,3 24 0,-1-27-2,1 0-1,1-1 1,0 1-1,1-1 1,0 0 0,1 0-1,1-1 1,0 1-1,0-1 1,1-1 0,12 14-1,-7-11 3,1-1-1,1 0 1,0-1-1,0-1 0,1 0 1,0-1-1,1-1 1,26 11-1,8-1 18,91 21 1,-20-14 13,2-6 0,135 4 0,251-19 234,532-56 634,-284 11-417,-610 34-469,376-19 44,-3-25-31,-159-15 92,-315 53-84,0-2 0,0-2 0,-2-2 0,0-3 0,59-35 0,-88 45 22,-1 0-1,0-1 1,0-1-1,-1 0 1,-1-1-1,0-1 1,-1 0-1,15-25 1,-22 33-23,0-1 0,-1 0-1,-1-1 1,0 1 0,0-1 0,0 1 0,-1-1 0,0 0 0,-1 0 0,0 0 0,0 0 0,-1 0 0,0 0 0,-1 0 0,0 0 0,0 0 0,-1 0 0,0 0 0,-6-14 0,0 7-6,0 1-1,-1 0 0,-1 1 1,0 0-1,-1 1 1,-1 0-1,0 0 0,0 1 1,-1 1-1,-1 0 1,0 1-1,-15-8 0,-14-7-90,-1 3 0,-94-34 0,29 21-799,-211-38 0,-119 26-460,216 40 739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0.743"/>
    </inkml:context>
    <inkml:brush xml:id="br0">
      <inkml:brushProperty name="width" value="0.05" units="cm"/>
      <inkml:brushProperty name="height" value="0.05" units="cm"/>
    </inkml:brush>
  </inkml:definitions>
  <inkml:trace contextRef="#ctx0" brushRef="#br0">2869 294 9682,'-35'-36'284,"0"3"-1,-3 0 1,-1 3-1,-61-38 1,75 54-188,-2 1 1,0 0-1,0 2 1,-1 2 0,0 0-1,-1 2 1,0 1 0,-53-4-1,13 8-96,1 4-1,0 2 0,-78 16 1,-199 59-259,236-46 238,2 5 0,1 4 0,3 5 0,-101 62 0,30 0 170,-213 173 0,321-228 22,2 2 1,-57 64-1,99-96-91,2 1-1,1 1 1,1 1 0,1 0-1,1 1 1,2 1 0,0 0-1,-13 47 1,23-60-55,0 1-1,1-1 1,1 0 0,1 1-1,0-1 1,3 31-1,-1-36-30,1 1 0,1-1-1,0-1 1,0 1 0,1 0-1,0-1 1,1 0 0,0 0-1,1 0 1,13 17 0,-1-7-21,0-1 1,1 0 0,2-1-1,-1-2 1,2 0-1,0-1 1,1-1-1,28 13 1,3-4-9,0-1 0,95 22 0,-54-22 15,183 15 0,99-24 4,653-54 19,-1-57-1765,-22-24-1835,-764 84 2686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1.162"/>
    </inkml:context>
    <inkml:brush xml:id="br0">
      <inkml:brushProperty name="width" value="0.05" units="cm"/>
      <inkml:brushProperty name="height" value="0.05" units="cm"/>
    </inkml:brush>
  </inkml:definitions>
  <inkml:trace contextRef="#ctx0" brushRef="#br0">1495 213 12699,'-55'-29'1208,"-27"6"-928,-38 3-136,-18 3 328,-37 1-320,-11 2-152,-36-9 104,-17-8-72,-38-9-120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9.820"/>
    </inkml:context>
    <inkml:brush xml:id="br0">
      <inkml:brushProperty name="width" value="0.05" units="cm"/>
      <inkml:brushProperty name="height" value="0.05" units="cm"/>
    </inkml:brush>
  </inkml:definitions>
  <inkml:trace contextRef="#ctx0" brushRef="#br0">3499 132 6985,'-1'-1'97,"0"1"0,0 0 0,0-1 0,0 1-1,1-1 1,-1 1 0,0-1 0,0 0 0,1 1 0,-1-1-1,0 0 1,1 1 0,-1-1 0,1 0 0,-1 0-1,1 1 1,-1-1 0,1 0 0,0 0 0,-1 0-1,1 0 1,0 0 0,0 0 0,-1 0 0,1 1-1,0-1 1,0 0 0,0 0 0,0 0 0,0 0-1,1 0 1,-1 0 0,0 0 0,0 0 0,0 0-1,1-1 1,0 1-15,-1 0 1,0 0-1,1-1 0,-1 1 1,0 0-1,0 0 0,0-1 1,0 1-1,0 0 0,0 0 0,0-1 1,0 1-1,-1 0 0,1 0 1,0 0-1,-1-1 0,1 1 1,-1 0-1,1 0 0,-1 0 0,0 0 1,1 0-1,-1 0 0,0 0 1,0 0-1,0 0 0,0 0 1,0 1-1,-1-2 0,-4-1 57,-1 0-1,0 0 0,1 1 1,-1 0-1,0 1 1,-14-3-1,-47 1 254,48 3-289,-204-1 171,-153-9-302,366 9 26,-360-28-3,0 24 21,15 26-16,2 27 47,281-31-23,2 3 0,0 3 0,-108 52 0,-187 121 157,302-159-129,54-32-46,-184 112 163,156-91-106,0 1 1,-64 64 0,97-85-63,-1 0 0,0 1 1,1 0-1,1-1 1,-1 2-1,1-1 0,0 1 1,0-1-1,1 1 1,0 0-1,-1 9 0,3-10-3,0-1-1,0 1 1,1 0-1,0-1 1,1 1-1,-1 0 1,1 0-1,0-1 1,1 1-1,0-1 0,0 1 1,0-1-1,1 0 1,5 10-1,6 7 0,1 0 0,2-1 0,0-1 0,1 0 0,1-1 0,1-1 0,43 31 0,-31-28 1,0-2-1,2-1 0,0-1 1,1-2-1,43 12 0,-5-7 6,0-3 0,2-4 0,95 6 1,230-7 18,-263-12-17,1339 64-501,-1425-61 472,1191 70-525,-929-71 497,610-73 1,-825 54 214,133-39 0,-191 43-70,-1-2 1,0-2 0,-1-2-1,-1-1 1,0-2 0,32-25 0,-52 33-25,-2 0 0,1-1 0,-2 0 0,0-1 0,16-23 1,-25 30-38,1 0 0,-2 0 0,1-1 0,-1 0 0,-1 0 0,1 0 0,-2 0 0,1 0 0,-1-1-1,0 1 1,-1-1 0,-1 1 0,1-16 0,-3 14-6,0-1 0,-1 0-1,0 1 1,-1 0-1,0-1 1,-1 1 0,0 1-1,0-1 1,-1 1-1,-1 0 1,0 0 0,0 1-1,-1 0 1,0 0 0,-17-14-1,2 4-1,-2 1-1,0 1 1,0 2-1,-2 0 1,-34-14-1,-7 3-23,-2 3-1,-80-17 1,-152-16-64,129 26 420,-220-53-184,183 36-121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5.898"/>
    </inkml:context>
    <inkml:brush xml:id="br0">
      <inkml:brushProperty name="width" value="0.05" units="cm"/>
      <inkml:brushProperty name="height" value="0.05" units="cm"/>
    </inkml:brush>
  </inkml:definitions>
  <inkml:trace contextRef="#ctx0" brushRef="#br0">217 24 14659,'8'-13'1526,"-2"2"719,-3 12-1188,-3 7-216,-2 8-542,0-1-1,-2 0 0,0 0 1,0-1-1,-2 1 0,0-1 1,-8 14-1,2-1-33,-21 48 246,-47 114 243,64-143-591,1 0 1,-10 61-1,21-89-86,2-1 0,0 1 1,0 0-1,2-1 0,1 20 0,0-32-45,0-1 0,-1 0-1,1 0 1,1 0 0,-1 0-1,1 0 1,-1 0-1,1 0 1,0 0 0,0 0-1,1-1 1,-1 1 0,1-1-1,0 0 1,0 0-1,0 0 1,0 0 0,1 0-1,-1 0 1,1-1-1,-1 0 1,1 0 0,0 0-1,0 0 1,0-1 0,6 3-1,2-2 19,0 1-1,0-1 0,1-1 0,-1 0 1,23-2-1,61-12-1464,-56 6 727,-17 3 240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5.704"/>
    </inkml:context>
    <inkml:brush xml:id="br0">
      <inkml:brushProperty name="width" value="0.05" units="cm"/>
      <inkml:brushProperty name="height" value="0.05" units="cm"/>
    </inkml:brush>
  </inkml:definitions>
  <inkml:trace contextRef="#ctx0" brushRef="#br0">233 49 14963,'-6'-6'499,"0"1"0,0 0 0,0 1-1,-1 0 1,0 0 0,0 0 0,0 1 0,0-1-1,-13-2 1,16 5-326,-1 0-1,1 0 0,0 1 0,0 0 1,-1 0-1,1 0 0,0 0 1,0 1-1,-1 0 0,1-1 0,0 2 1,0-1-1,0 0 0,0 1 1,0 0-1,0 0 0,1 0 0,-1 0 1,-5 5-1,2-1-115,1 1 1,0-1-1,1 2 0,-1-1 1,1 0-1,1 1 0,0 0 1,0 0-1,0 0 0,1 1 1,0-1-1,1 1 0,0-1 1,0 1-1,1 0 0,-1 13 1,1-14-57,1 1 0,0-1 1,1 1-1,-1-1 0,2 1 1,-1-1-1,1 0 0,0 0 1,1 1-1,0-1 1,0-1-1,1 1 0,0 0 1,0-1-1,1 0 0,0 0 1,8 8-1,-11-12 1,1 0-1,0-1 1,0 1 0,0-1 0,0 0-1,1 0 1,-1 0 0,1-1 0,-1 1-1,1-1 1,0 0 0,-1 1 0,1-2-1,0 1 1,0 0 0,0-1 0,6 0-1,-5-1 16,0 0-1,0 0 1,0 0-1,0-1 0,0 1 1,-1-1-1,1-1 0,0 1 1,-1-1-1,0 1 1,0-1-1,5-4 0,-1-1 59,1 0 0,-1-1 0,-1 0 0,1-1 0,-1 1 0,-1-1 0,0-1 0,-1 1 0,0-1 0,7-21 0,-10 24 16,0-1 0,0 0-1,-1 0 1,0 1-1,-1-1 1,0 0 0,-1 0-1,-2-17 1,2 23-67,1 0 0,-1 0 0,0 0 0,0 0 0,0 1 0,-1-1 0,1 0 0,0 1 0,-1-1 0,0 1 0,0-1 0,0 1 0,0 0 0,0 0 0,0 0 0,0 0 0,-1 0 0,1 0 0,-1 1 0,0-1 0,1 1 0,-1 0 0,0-1-1,0 1 1,1 1 0,-1-1 0,0 0 0,0 1 0,-5-1 0,4 1-55,0 0 0,0 1 0,0 0 0,0 0-1,0 0 1,0 0 0,0 0 0,0 1 0,1-1-1,-1 1 1,0 0 0,1 0 0,-6 5 0,7-5-134,-1-1 1,1 1 0,0 0-1,0 0 1,0 0 0,0 1-1,1-1 1,-1 0 0,0 1-1,1-1 1,0 1 0,-1-1-1,1 1 1,0 0 0,0 0-1,1-1 1,-1 1 0,1 0-1,-1 5 1,1-8 162,0 1 0,0-1 1,0 1-1,0-1 0,0 0 0,0 1 0,0-1 1,0 1-1,0-1 0,0 0 0,0 1 1,1-1-1,-1 0 0,0 1 0,0-1 0,0 0 1,1 1-1,-1-1 0,0 0 0,0 1 0,1-1 1,-1 0-1,0 0 0,1 1 0,-1-1 1,0 0-1,1 0 0,-1 0 0,0 1 0,1-1 1,-1 0-1,0 0 0,1 0 0,-1 0 0,1 0 1,-1 0-1,0 0 0,1 0 0,-1 0 1,1 0-1,-1 0 0,1 0 0,15-6-566,4-5-11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018"/>
    </inkml:context>
    <inkml:brush xml:id="br0">
      <inkml:brushProperty name="width" value="0.05" units="cm"/>
      <inkml:brushProperty name="height" value="0.05" units="cm"/>
    </inkml:brush>
  </inkml:definitions>
  <inkml:trace contextRef="#ctx0" brushRef="#br0">177 0 14531,'-17'27'7424,"-38"84"-4968,31-56-1599,-34 114 1,52-143-784,0 0 1,2 1-1,1 0 1,1-1-1,1 1 1,5 50-1,-3-69-176,1 0 0,0 1 0,0-1 0,0 0 0,1-1 0,1 1 0,-1 0 0,9 12 0,-10-18 9,-1 0-1,1 1 1,0-1-1,0 0 1,0 0-1,0-1 0,0 1 1,0 0-1,1-1 1,-1 1-1,1-1 1,-1 0-1,1 1 0,-1-1 1,1 0-1,-1-1 1,1 1-1,0 0 0,0-1 1,-1 0-1,1 0 1,0 1-1,0-2 1,0 1-1,-1 0 0,1 0 1,0-1-1,0 0 1,4-1-1,19-13-525,0-9-191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808"/>
    </inkml:context>
    <inkml:brush xml:id="br0">
      <inkml:brushProperty name="width" value="0.05" units="cm"/>
      <inkml:brushProperty name="height" value="0.05" units="cm"/>
    </inkml:brush>
  </inkml:definitions>
  <inkml:trace contextRef="#ctx0" brushRef="#br0">116 0 14819,'-14'6'8019,"-3"9"-5368,-10 17-1492,19-21-984,1 1 0,1 0 0,-1 0 0,2 0 0,-1 1 0,-3 16 0,6-21-138,1 0-1,1 0 0,-1 0 0,1 0 1,1 0-1,-1 0 0,1 0 1,1 0-1,0 0 0,0 0 0,4 15 1,-4-21-59,-1 0 0,1 0 0,0 0 0,0 0 0,0-1 0,0 1 0,0 0 0,1 0 0,-1-1 0,1 1 0,-1-1 0,1 1 0,-1-1 1,1 1-1,0-1 0,0 0 0,-1 0 0,1 0 0,0 0 0,0 0 0,0-1 0,0 1 0,0 0 0,0-1 0,1 0 0,-1 1 0,0-1 0,0 0 0,0 0 0,0 0 1,0 0-1,0 0 0,1-1 0,-1 1 0,0-1 0,0 1 0,3-3 0,4 0-93,0-1 0,0-1-1,-1 1 1,0-1 0,1-1 0,-2 1 0,10-9 0,10-14-191,1-1-104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9.216"/>
    </inkml:context>
    <inkml:brush xml:id="br0">
      <inkml:brushProperty name="width" value="0.05" units="cm"/>
      <inkml:brushProperty name="height" value="0.05" units="cm"/>
    </inkml:brush>
  </inkml:definitions>
  <inkml:trace contextRef="#ctx0" brushRef="#br0">31 4 19636,'-9'-3'2217,"4"3"-1225,-1 3-376,2 8 1336,0-1-423,4 3-665,-3 0-376,3-5-664,3-3-496,2-7 0,4-7 472,2-13-208,3-1-161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0.100"/>
    </inkml:context>
    <inkml:brush xml:id="br0">
      <inkml:brushProperty name="width" value="0.05" units="cm"/>
      <inkml:brushProperty name="height" value="0.05" units="cm"/>
    </inkml:brush>
  </inkml:definitions>
  <inkml:trace contextRef="#ctx0" brushRef="#br0">1 20 13835,'1'-1'287,"0"-1"-1,0 0 1,0 1-1,1-1 1,-1 1 0,1-1-1,-1 1 1,1 0 0,-1-1-1,1 1 1,0 0-1,-1 0 1,4-1 0,-4 2-138,0 0 1,0 1 0,0-1 0,1 0 0,-1 0 0,0 1 0,0-1-1,0 0 1,0 1 0,0-1 0,0 1 0,0 0 0,0-1 0,0 1-1,0 0 1,0 0 0,0-1 0,0 1 0,0 0 0,-1 0 0,1 0-1,0 0 1,-1 0 0,2 2 0,13 20 311,0 1-1,-2 1 1,-1 0 0,-1 0-1,-1 1 1,-1 1 0,-1 0-1,5 39 1,-10-48-333,-1 1 0,0-1 1,-2 1-1,0-1 0,-2 0 0,0 1 1,0-1-1,-2 0 0,0 0 0,-2 0 1,1-1-1,-2 0 0,-15 29 0,18-41-150,1 1 0,-1-1-1,0 0 1,-1 0 0,1 0 0,-9 6-1,12-10-85,0 0 0,0-1 0,0 1 0,0 0-1,0-1 1,0 1 0,0 0 0,0-1 0,0 1-1,-1-1 1,1 0 0,0 1 0,0-1 0,0 0-1,0 0 1,-1 0 0,1 0 0,0 0-1,0 0 1,0 0 0,-1 0 0,1 0 0,0-1-1,0 1 1,0 0 0,0-1 0,-1 1 0,1-1-1,0 1 1,0-1 0,0 0 0,0 1 0,0-1-1,0 0 1,1 0 0,-1 1 0,0-1 0,0 0-1,0 0 1,1 0 0,-1 0 0,1 0 0,-1 0-1,0-2 1,-2-5-248,0 1 0,1 0-1,0-1 1,1 1 0,-2-14-1,2-14-1003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1.952"/>
    </inkml:context>
    <inkml:brush xml:id="br0">
      <inkml:brushProperty name="width" value="0.05" units="cm"/>
      <inkml:brushProperty name="height" value="0.05" units="cm"/>
    </inkml:brush>
  </inkml:definitions>
  <inkml:trace contextRef="#ctx0" brushRef="#br0">0 45 18740,'55'-3'3215,"95"-17"0,-104 12-2907,0 2 0,1 1 0,53 3 0,-95 2-555,-1 1 0,0 0 1,0 0-1,1 0 0,-1 1 0,0-1 1,0 1-1,6 4 0,-9-6 146,0 1-1,0-1 1,0 0-1,-1 1 1,1 0-1,0-1 0,0 1 1,-1-1-1,1 1 1,-1 0-1,1-1 1,0 1-1,-1 0 1,1 0-1,-1 0 0,0-1 1,1 1-1,-1 0 1,0 0-1,1 0 1,-1 0-1,0 0 1,0-1-1,0 1 0,0 0 1,0 0-1,0 0 1,0 0-1,0 0 1,0 0-1,0 0 1,0 0-1,-1 0 0,1-1 1,0 1-1,-1 0 1,1 0-1,0 0 1,-1 0-1,1-1 1,-1 1-1,0 0 0,1-1 1,-1 1-1,1 0 1,-2 0-1,-6 6-878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375"/>
    </inkml:context>
    <inkml:brush xml:id="br0">
      <inkml:brushProperty name="width" value="0.05" units="cm"/>
      <inkml:brushProperty name="height" value="0.05" units="cm"/>
    </inkml:brush>
  </inkml:definitions>
  <inkml:trace contextRef="#ctx0" brushRef="#br0">1 28 14299,'0'-2'1816,"7"-1"-727,1 0-321,3 0 1184,3 0-335,1 0-305,-1 1-208,-2 1-408,-1 1-344,-5 0-1224,-5 0 928,5-5-256,-1 2-128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789"/>
    </inkml:context>
    <inkml:brush xml:id="br0">
      <inkml:brushProperty name="width" value="0.05" units="cm"/>
      <inkml:brushProperty name="height" value="0.05" units="cm"/>
    </inkml:brush>
  </inkml:definitions>
  <inkml:trace contextRef="#ctx0" brushRef="#br0">66 0 17652,'0'1'124,"0"-1"1,0 0 0,1 1 0,-1-1-1,0 1 1,0-1 0,1 0-1,-1 1 1,0-1 0,0 1 0,0-1-1,0 1 1,0-1 0,0 1-1,1-1 1,-1 0 0,0 1 0,0-1-1,0 1 1,-1-1 0,1 1-1,0-1 1,0 1 0,0-1-1,0 0 1,0 1 0,-1 0 0,-3 18 445,3-17-83,-26 91 1551,-7 30-1822,50-147-499,10-28 36,-11 19 14,31-48 1,-46 81 231,0 0 0,0-1 0,0 1 1,0 0-1,0 0 0,0-1 0,0 1 1,0 0-1,0 0 0,0 0 0,1-1 1,-1 1-1,0 0 0,0 0 0,0 0 1,0-1-1,1 1 0,-1 0 0,0 0 0,0 0 1,0 0-1,1-1 0,-1 1 0,0 0 1,0 0-1,1 0 0,-1 0 0,0 0 1,0 0-1,1 0 0,-1 0 0,0 0 1,0 0-1,1 0 0,-1 0 0,0 0 1,0 0-1,1 0 0,-1 0 0,1 11 9,-5 19 25,-27 99-497,31-128 431,0-1-1,0 1 1,-1-1-1,1 0 1,0 1-1,0-1 1,0 1-1,0-1 1,0 0-1,0 1 1,0-1-1,0 1 1,0-1-1,0 0 1,0 1-1,0-1 1,0 1-1,0-1 1,0 0-1,0 1 1,1-1-1,-1 1 1,0-1-1,0 0 1,0 1-1,1-1 1,-1 0-1,0 1 1,1-1-1,8-8-292,1-9-24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3.221"/>
    </inkml:context>
    <inkml:brush xml:id="br0">
      <inkml:brushProperty name="width" value="0.05" units="cm"/>
      <inkml:brushProperty name="height" value="0.05" units="cm"/>
    </inkml:brush>
  </inkml:definitions>
  <inkml:trace contextRef="#ctx0" brushRef="#br0">110 0 18836,'1'1'78,"-1"-1"0,0 1 0,1-1 0,-1 0 0,0 1 0,0-1 1,0 1-1,1-1 0,-1 1 0,0-1 0,0 1 0,0-1 0,0 1 0,0-1 0,0 1 0,0-1 0,0 1 0,0-1 0,0 1 0,0-1 1,0 1-1,-1-1 0,1 1 0,0-1 0,0 1 0,0-1 0,-1 1 0,1-1 0,0 1 0,0-1 0,-1 1 0,-12 23 236,10-20-28,-10 19 702,-5 6-273,2 1-1,1 0 1,-14 42-1,29-72-713,0 1 0,0-1 0,-1 0 0,1 1 1,0-1-1,0 1 0,0-1 0,-1 0 0,1 1 0,0-1 0,0 1 0,0-1 0,0 0 0,0 1 0,0-1 0,0 1 0,0-1 0,0 0 0,0 1 0,0-1 1,0 1-1,0-1 0,0 1 0,1-1 0,-1 0 0,0 1 0,0-1 0,0 0 0,1 1 0,-1-1 0,0 0 0,0 1 0,1-1 0,-1 0 0,0 1 0,1-1 1,-1 0-1,0 0 0,1 1 0,-1-1 0,0 0 0,1 0 0,-1 0 0,0 1 0,1-1 0,-1 0 0,1 0 0,-1 0 0,1 0 0,-1 0 0,0 0 0,1 0 0,-1 0 1,1 0-1,-1 0 0,0 0 0,1 0 0,-1 0 0,1 0 0,-1-1 0,0 1 0,1 0 0,-1 0 0,1 0 0,-1-1 0,0 1 0,1-1 0,27-14-132,35-39-191,-8 6 44,-54 47 272,0 0-1,0 0 1,0 1-1,-1-1 0,1 0 1,0 1-1,0-1 1,0 1-1,0-1 0,0 1 1,0 0-1,1-1 1,-1 1-1,0 0 1,0 0-1,1-1 0,-1 2 6,-1-1-1,0 0 1,0 0-1,1 1 1,-1-1-1,0 0 0,0 1 1,1-1-1,-1 0 1,0 1-1,0-1 1,0 0-1,0 1 1,1-1-1,-1 0 1,0 1-1,0-1 0,0 1 1,0-1-1,0 0 1,0 1-1,0-1 1,0 1-1,0-1 1,0 0-1,0 1 1,0-1-1,0 0 0,-1 1 1,-12 39-74,10-34 31,-5 11-105,6-14-30,0 1 0,0 0 0,0 0 1,1 0-1,-1 1 0,1-1 1,0 0-1,0 1 0,0-1 1,1 5-1,4-1-176,6-4-118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4.051"/>
    </inkml:context>
    <inkml:brush xml:id="br0">
      <inkml:brushProperty name="width" value="0.05" units="cm"/>
      <inkml:brushProperty name="height" value="0.05" units="cm"/>
    </inkml:brush>
  </inkml:definitions>
  <inkml:trace contextRef="#ctx0" brushRef="#br0">47 1 13723,'-1'9'1043,"1"1"0,-1 0 0,-5 19-1,-3 19 160,5-22-1179,-1-1 0,-9 26-1,10-45-570,2-6 168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07.014"/>
    </inkml:context>
    <inkml:brush xml:id="br0">
      <inkml:brushProperty name="width" value="0.05" units="cm"/>
      <inkml:brushProperty name="height" value="0.05" units="cm"/>
    </inkml:brush>
  </inkml:definitions>
  <inkml:trace contextRef="#ctx0" brushRef="#br0">2483 524 8562,'-59'1'372,"-378"-10"1847,328-2-2091,-415-22 45,461 34-221,1 3 0,0 3 0,0 2 0,1 3-1,0 2 1,-81 32 0,97-27 50,0 3 0,2 2 0,1 1 1,0 2-1,-44 40 0,42-29 67,1 3 0,3 1 0,1 2 0,-35 52-1,48-54-25,1 1 0,2 0 0,2 2 0,2 1 0,3 0 0,-18 76 0,-33 297 10,0 677 70,73-823-117,11 0 1,53 273 0,-45-419-31,6-1 0,5-2 0,6-1 0,4-2 0,6-2 0,5-3 0,6-2 0,125 174 0,-115-198-87,3-3 1,160 140 0,-100-116-36,176 110 0,-246-178 115,433 254-244,-372-237 164,2-4 0,3-7-1,2-5 1,1-6 0,205 29-1,234-21-129,4-48-55,13-27-143,-4-38 111,-384 29 326,-1-9 1,258-96-1,-229 53-27,350-192 0,-414 183-13,249-196 0,-117 26-124,-24-20-93,-266 280 251,64-72-103,-3-4 0,113-178 0,-150 206 134,-2-2-1,-3-2 0,-3 0 1,-3-2-1,-2 0 0,13-73 1,-19 50 203,-4-1 0,-4 0 1,-4-1-1,-3 1 0,-15-103 0,5 126 142,-2 1 0,-42-118 0,20 94 102,-65-117 1,-252-333 551,351 536-1021,-160-229 85,-180-245-174,226 339-40,-260-241-1,280 296 78,-167-109 0,-123-44-22,364 221 65,-593-313-1368,468 261 663,-4 6 0,-208-54 0,149 64 69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6.140"/>
    </inkml:context>
    <inkml:brush xml:id="br0">
      <inkml:brushProperty name="width" value="0.05" units="cm"/>
      <inkml:brushProperty name="height" value="0.05" units="cm"/>
    </inkml:brush>
  </inkml:definitions>
  <inkml:trace contextRef="#ctx0" brushRef="#br0">155 3 16123,'0'0'41,"0"0"-1,0 0 0,0 0 0,0 0 0,0 0 0,0 0 0,0 0 0,0 0 0,-1 0 0,1 0 0,0 0 0,0 0 0,0 0 0,0 0 0,0 0 0,0-1 0,0 1 1,0 0-1,0 0 0,0 0 0,0 0 0,0 0 0,0 0 0,0 0 0,0 0 0,0 0 0,0 0 0,0 0 0,0 0 0,0 0 0,0 0 0,0-1 0,0 1 1,0 0-1,0 0 0,0 0 0,0 0 0,0 0 0,0 0 0,0 0 0,0 0 0,0 0 0,0 0 0,0 0 0,0 0 0,0 0 0,0 0 0,0 0 0,0-1 1,0 1-1,0 0 0,0 0 0,1 0 0,-1 0 0,0 0 0,0 0 0,0 0 0,0 0 0,0 0 0,0 0 0,0 0 0,-9 3 937,-13 7 319,6 2-270,0 1 0,-25 26 0,35-33-974,0 1 0,1 0 0,-1 0 0,1 1 0,1 0 0,0-1-1,0 2 1,-5 13 0,9-20-62,-1-1 0,1 0 0,0 0 0,-1 0 0,1 0 0,0 0 0,0 0 0,0 1-1,0-1 1,0 0 0,0 0 0,0 0 0,1 0 0,-1 0 0,0 0 0,1 1 0,-1-1 0,1 0 0,-1 0 0,1 0 0,-1 0-1,1 0 1,-1 0 0,1-1 0,0 1 0,0 0 0,0 0 0,-1 0 0,1-1 0,0 1 0,0 0 0,0-1 0,0 1 0,0-1-1,0 1 1,0-1 0,0 1 0,1-1 0,-1 0 0,0 0 0,0 1 0,2-1 0,6 1-133,-1-1 0,1 0 0,0 0 1,13-2-1,-11 1 26,12-1-118,6-2-40,0 2-1,0 1 1,0 1 0,54 8 0,-78-7 278,-1 0-1,1 0 1,-1 1-1,0 0 1,0 0 0,5 2-1,-8-3 11,0-1 1,-1 1-1,1-1 0,0 1 0,-1-1 0,1 1 1,0-1-1,-1 1 0,1 0 0,-1-1 1,1 1-1,-1 0 0,1 0 0,-1-1 0,0 1 1,1 0-1,-1 0 0,0-1 0,0 1 1,1 0-1,-1 0 0,0 0 0,0 0 0,0-1 1,0 1-1,0 0 0,0 0 0,0 0 1,0 0-1,-1-1 0,1 1 0,0 0 0,0 0 1,-1 0-1,1-1 0,-1 1 0,1 0 1,0 0-1,-1-1 0,1 1 0,-2 0 0,-3 5 126,0-1 0,-1 1 0,0-1 0,0-1 0,0 1 0,-1-1 0,0 0-1,1 0 1,-12 3 0,-70 23 1029,85-30-1129,0 1-10,-60 14 676,58-14-752,-1 0-1,1 0 1,0-1 0,0 0-1,-1 0 1,1 0-1,0-1 1,0 0 0,0 0-1,-5-1 1,9 1 14,0 1 0,0-1 0,1 1 1,-1-1-1,0 1 0,1-1 0,-1 1 0,1-1 0,-1 0 0,0 1 1,1-1-1,0 0 0,-1 0 0,1 1 0,-1-1 0,1 0 0,0 0 1,0 1-1,-1-1 0,1 0 0,0 0 0,0 0 0,0 0 0,0 1 1,0-1-1,0 0 0,0 0 0,0 0 0,0 0 0,0 0 0,1 1 1,-1-1-1,0 0 0,1 0 0,-1 1 0,0-1 0,1 0 0,-1 0 1,1 1-1,-1-1 0,1 0 0,-1 1 0,1-1 0,0 1 0,-1-1 1,2 0-1,14-12-462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8.098"/>
    </inkml:context>
    <inkml:brush xml:id="br0">
      <inkml:brushProperty name="width" value="0.05" units="cm"/>
      <inkml:brushProperty name="height" value="0.05" units="cm"/>
    </inkml:brush>
  </inkml:definitions>
  <inkml:trace contextRef="#ctx0" brushRef="#br0">2795 1 10322,'-178'30'1100,"-210"9"-1,237-33-855,-210 13-294,273-10-21,0 4 1,-93 27-1,60-3 272,-148 68 0,-103 76 694,283-135-548,1 4-1,-102 79 0,170-114-283,1 1 0,1 1 0,1 1 0,0 0 0,2 2 0,0 0 0,1 0 0,1 1 0,0 1 0,2 0 0,1 1 0,1 0 0,1 0 0,0 1 0,-6 44 0,9-34-40,2-1-1,2 0 0,0 1 0,3-1 0,0 1 0,10 40 1,-7-52-44,1-1 1,0 0-1,2 0 1,1 0 0,0-1-1,2-1 1,0 1-1,1-2 1,1 0-1,21 23 1,-3-10-79,2-1-1,1-2 1,2-2 0,0-1-1,2-2 1,0-1 0,54 21-1,297 91-391,-218-89 460,1-7 1,1-7-1,2-8 0,350 0 0,564-90 3,-771 41 25,417-42 14,-10-57 5,-195-21-5,-358 88 3,164-82-1,-237 93 12,-3-5 0,148-105-1,-204 126-19,-1-1-1,-1-3 1,-2 0-1,-1-3 0,-2 0 1,-2-2-1,49-83 1,-71 106-5,0-1 0,-1 0 0,-1-1 0,-1 0 0,0 0 0,-2-1 0,0 1 0,1-23 0,-4 29-4,-1 0-1,-1 0 0,0 0 0,-1-1 0,0 1 0,-1 1 0,-1-1 0,0 0 0,-1 1 0,0 0 0,0 0 1,-2 0-1,-7-10 0,-3-1-15,-1 1-1,-1 1 1,0 1 0,-2 0 0,-1 2 0,0 1 0,-1 0 0,-1 2 0,0 0-1,-28-11 1,-39-18-33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9.466"/>
    </inkml:context>
    <inkml:brush xml:id="br0">
      <inkml:brushProperty name="width" value="0.05" units="cm"/>
      <inkml:brushProperty name="height" value="0.05" units="cm"/>
    </inkml:brush>
  </inkml:definitions>
  <inkml:trace contextRef="#ctx0" brushRef="#br0">1515 0 7522,'-502'135'2162,"401"-102"-1694,2 6 0,-175 93 0,217-99-411,2 3 0,2 1 0,-53 49 0,82-63-47,2 0 1,0 1-1,1 1 1,2 1-1,0 1 1,2 1-1,1 0 1,-14 37-1,13-18 81,2 1 0,2 0 1,2 1-1,2 0 0,3 1 0,2 0 0,2 0 0,2 0 0,2 0 0,2 0 0,19 85 0,-13-102-51,0 0 0,2-1 0,2 0 0,0-1 0,2 0 0,2-2 0,1 0 0,1-1 0,1-1 0,41 42 0,-28-37-25,2-1-1,1-2 0,0-2 0,3-2 1,0-1-1,1-1 0,62 22 0,30 3-3,2-7-1,190 33 0,288-2 1,104-70 39,-3-57-40,665-24-452,-1006 77 298,594-19-41,-253-41 254,-532 36 80,335-93 0,-391 77-33,-2-6 1,-1-5 0,166-101-1,-280 149-108,103-66 70,-96 60-62,-1-2 0,0 1-1,-1-2 1,19-22 0,-28 30-12,-1-1 1,0 0-1,0-1 1,0 1-1,-1-1 1,0 0 0,-1 1-1,1-1 1,-2 0-1,1-1 1,-1 1 0,0 0-1,-1 0 1,0-1-1,0 1 1,-1 0 0,0 0-1,0 0 1,-1-1-1,0 1 1,-4-8 0,-4-12 7,-2 1 0,-1 0 1,-1 1-1,-26-36 0,20 34-13,-1 1 1,-1 1-1,-1 1 0,-2 0 1,0 2-1,-2 2 0,0 0 0,-1 1 1,-37-18-1,17 14-18,-2 2 1,-1 2 0,0 3 0,-1 1-1,-60-8 1,-245-19 42,-5 31 86,240 9-73,-1963 26-515,1883-12 405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0.766"/>
    </inkml:context>
    <inkml:brush xml:id="br0">
      <inkml:brushProperty name="width" value="0.05" units="cm"/>
      <inkml:brushProperty name="height" value="0.05" units="cm"/>
    </inkml:brush>
  </inkml:definitions>
  <inkml:trace contextRef="#ctx0" brushRef="#br0">729 544 12451,'-35'3'316,"-167"21"360,176-19-644,1 1-1,0 1 1,0 2-1,1 0 1,-42 22-1,51-21-40,0 1 1,1 0-1,0 1 0,1 0 0,1 1 0,0 1 0,0 0 0,1 0 1,1 1-1,1 1 0,-12 23 0,-1 12-114,2 1 0,-18 76 0,19-61 52,4 2-1,-11 117 1,24-154 87,2 0-1,1 1 1,1-1-1,2 0 1,1 0-1,2 0 1,0-1-1,15 35 1,-5-26 2,3 0 1,1-1-1,2-1 1,2-2 0,1 0-1,1-1 1,62 58-1,-29-39 11,3-2 0,2-4 0,100 57 0,-105-72-17,1-3 0,1-3 0,110 33 0,-81-36-27,1-5 0,101 9-1,193-11-80,0-26-8,-355 8 96,120-4-22,568-24-67,-2-27-66,-429 18-84,361-97 1,257-157-714,-301 34 369,-504 206 686,-1-5 0,-3-4-1,153-127 1,-216 158 45,-2-1 0,-1-1 0,-2-2 0,-1 0 0,-1-2-1,33-61 1,-48 74-66,-2 1 0,-1-1-1,0-1 1,-2 1-1,-1-2 1,0 1 0,-2 0-1,-1-1 1,-1 0 0,-1 0-1,-1 0 1,-2 0 0,-4-30-1,0 29-46,0 0 0,-2 0-1,0 1 1,-2 0 0,-1 1 0,-24-41 0,15 36-23,0 1 0,-2 1 1,0 1-1,-47-41 0,29 34-21,-2 2-1,-1 2 1,-2 1-1,0 3 1,-1 2-1,-2 1 1,-56-16 0,32 17-76,0 3 0,-147-17 0,117 28-143,-165 9-1,-105 42-211,2 25 243,60-3-38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6.581"/>
    </inkml:context>
    <inkml:brush xml:id="br0">
      <inkml:brushProperty name="width" value="0.05" units="cm"/>
      <inkml:brushProperty name="height" value="0.05" units="cm"/>
    </inkml:brush>
  </inkml:definitions>
  <inkml:trace contextRef="#ctx0" brushRef="#br0">22 227 14067,'-6'9'1538,"4"-6"-1124,0 0-1,0 0 0,0 0 1,1 0-1,-1 1 0,1-1 1,-1 0-1,0 5 0,2-8-332,1 0 0,-1 0-1,1 1 1,-1-1 0,0 0-1,1 0 1,-1 0-1,0 0 1,1 0 0,-1 0-1,0 0 1,1 0-1,-1 0 1,1 0 0,-1 0-1,0 0 1,1 0 0,-1-1-1,0 1 1,1 0-1,-1 0 1,0 0 0,1 0-1,-1-1 1,0 1 0,1 0-1,-1 0 1,0-1-1,0 1 1,1 0 0,-1 0-1,0-1 1,0 1-1,0 0 1,1-1 0,-1 0-1,12-10 698,96-121 2490,-17 19-2440,-90 113-826,-1 0 0,0-1 0,0 1 1,0-1-1,1 1 0,-1-1 0,0 1 0,1 0 1,-1-1-1,0 1 0,1 0 0,-1-1 0,0 1 1,1 0-1,-1 0 0,1-1 0,-1 1 0,1 0 1,-1 0-1,0-1 0,1 1 0,-1 0 0,1 0 1,-1 0-1,1 0 0,-1 0 0,1 0 0,-1 0 1,1 0-1,-1 0 0,1 0 0,-1 0 0,1 0 1,-1 0-1,1 1 0,-1-1 0,1 0 0,-1 0 0,0 0 1,1 1-1,-1-1 0,1 0 0,-1 0 0,0 1 1,1-1-1,-1 0 0,0 1 0,1-1 0,-1 1 1,0-1-1,1 0 0,-1 1 0,0-1 0,0 1 1,0-1-1,1 1 0,-1-1 0,0 1 0,0-1 1,0 0-1,0 2 0,7 34 26,-7-31-23,20 298-952,-16-289-149,-4-14 1081,0 0 0,0 0 0,0 1 0,0-1 1,0 0-1,1 0 0,-1 1 0,0-1 0,0 0 0,0 0 1,0 1-1,0-1 0,1 0 0,-1 0 0,0 0 0,0 1 1,0-1-1,1 0 0,-1 0 0,0 0 0,0 0 0,1 1 1,-1-1-1,0 0 0,0 0 0,1 0 0,-1 0 0,0 0 1,1 0-1,-1 0 0,0 0 0,0 0 0,1 0 0,-1 0 1,0 0-1,1 0 0,-1 0 0,0 0 0,0 0 0,1 0 0,-1 0 1,0-1-1,0 1 0,1 0 0,-1 0 0,9-12-485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16.438"/>
    </inkml:context>
    <inkml:brush xml:id="br0">
      <inkml:brushProperty name="width" value="0.05" units="cm"/>
      <inkml:brushProperty name="height" value="0.05" units="cm"/>
    </inkml:brush>
  </inkml:definitions>
  <inkml:trace contextRef="#ctx0" brushRef="#br0">619 65 11690,'1'-2'67,"-1"0"0,0-1 0,0 1 0,0 0 0,0-1 0,0 1 0,0 0 0,-1-1-1,1 1 1,-1 0 0,0 0 0,1-1 0,-1 1 0,0 0 0,0 0 0,-1 0-1,1 0 1,0 0 0,-1 0 0,1 0 0,-1 1 0,0-1 0,1 0 0,-1 1-1,0 0 1,0-1 0,0 1 0,0 0 0,0 0 0,0 0 0,0 0 0,-1 0-1,1 0 1,-3 0 0,0 0 11,0 1 0,0 0 0,0-1 0,1 1-1,-1 1 1,0-1 0,0 1 0,0 0 0,0 0 0,1 0-1,-1 1 1,0 0 0,1 0 0,-1 0 0,-7 5 0,-4 5 25,2 1 0,-1 0 0,2 0 0,0 2 0,-18 24 0,-49 86 94,72-111-176,-43 76 61,4 3 0,3 2-1,5 1 1,-45 174 0,72-220-60,2-1 0,3 1 0,2 1 1,2-1-1,7 102 0,0-126-14,1 0-1,0 0 1,2-1 0,1 0 0,17 37-1,-16-44-3,1-1 0,0-1 0,1 1 0,1-2-1,0 1 1,1-2 0,1 0 0,18 15 0,-22-22 5,-1 0 1,1 0 0,0-1-1,0-1 1,0 0 0,1 0 0,0-1-1,0 0 1,20 3 0,-23-6 10,0 0 0,1 0 0,-1-1-1,0 0 1,1-1 0,-1 0 0,0 0 0,1-1 0,-1 0 0,0 0 0,0-1 0,-1 0 0,1 0 0,9-6 0,-1-2 66,0-1 0,-1 0 0,0-1 0,-1 0 0,-1-1 1,0-1-1,-1 0 0,11-18 0,-1-3 180,-1-1-1,27-67 1,-27 47-48,-1-1-1,-4-1 1,-2 0-1,-2-1 1,5-83-1,-15 100-228,-2 1 1,-1 0-1,-3-1 0,-1 1 0,-2 1 1,-2-1-1,-2 1 0,-25-63 0,28 86-125,-2-1-1,0 2 0,0-1 1,-2 2-1,0-1 1,-1 2-1,-23-24 0,29 33 37,0 1-1,0 0 1,0 0-1,0 1 0,-1-1 1,1 1-1,-1 1 0,0 0 1,-10-3-1,13 5 39,-1 0 0,0 0 0,1 1 0,-1 0 0,0 0 0,0 0 0,0 1 0,1-1 0,-1 1 0,0 1 0,1-1-1,-1 1 1,1 0 0,-10 5 0,-26 17-384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4.944"/>
    </inkml:context>
    <inkml:brush xml:id="br0">
      <inkml:brushProperty name="width" value="0.05" units="cm"/>
      <inkml:brushProperty name="height" value="0.05" units="cm"/>
    </inkml:brush>
  </inkml:definitions>
  <inkml:trace contextRef="#ctx0" brushRef="#br0">2769 108 11875,'-142'9'494,"-1"-6"0,1-7 0,-249-38 0,37-12-161,-5 34-90,283 23-194,0 3-1,-125 26 0,145-19-40,0 3 0,1 3 0,1 2-1,-62 34 1,69-29-8,1 2 1,1 2-1,1 2 0,-53 51 0,68-54-2,2 1 0,1 1 0,1 1 0,2 2 0,1 0 0,-25 54 0,34-60-2,2 0-1,1 1 1,1 0 0,1 0 0,2 1 0,1 0-1,1 0 1,2 0 0,1 0 0,1 1 0,1-1-1,10 51 1,4-16-4,2-1-1,3-1 1,3 0 0,3-2-1,2-1 1,3-1 0,3-1-1,43 56 1,-31-54 58,2-2 1,3-3 0,2-1-1,3-3 1,2-3-1,122 79 1,-84-72 37,3-4 1,2-5-1,1-4 1,3-5 0,114 26-1,-86-34-27,0-6 1,2-6-1,237-1 0,-276-18-53,0-5-1,-1-4 1,0-5-1,-1-3 1,-1-5-1,-1-3 1,132-59-1,-163 57 10,-2-3 0,-1-3 0,-1-2 0,84-73 0,-101 73 11,-1-1 1,-3-2-1,-1-1 0,-2-2 0,-2-2 1,34-63-1,-52 83-9,-1-2 0,0 1-1,-2-1 1,-2-1 0,0 0 0,-2 0 0,-1 0 0,-1-1 0,-1 0 0,-2 1-1,-1-1 1,-1 0 0,-1 0 0,-2 0 0,-1 1 0,-1 0 0,-1 0 0,-15-36-1,9 37-8,-1 0 0,-2 0 0,0 1 0,-2 1-1,-1 1 1,-1 1 0,0 0 0,-25-19-1,-2 3-41,-1 2 0,-2 2-1,-59-30 1,42 29-372,-2 4 0,-113-37 1,73 38 5,-120-19 1,46 18 12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417"/>
    </inkml:context>
    <inkml:brush xml:id="br0">
      <inkml:brushProperty name="width" value="0.05" units="cm"/>
      <inkml:brushProperty name="height" value="0.05" units="cm"/>
    </inkml:brush>
  </inkml:definitions>
  <inkml:trace contextRef="#ctx0" brushRef="#br0">417 1 18596,'-23'39'2067,"10"1"-1609,2 0 1,2 1-1,-7 70 1,14-96-382,-10 130 423,10 190 0,3-280-445,-6 498 148,-54-3-167,-55 7 9,84-417-24,26-122-27,-23 119 58,24-112-88,1 0-1,0 0 1,4 38-1,-2-63 22,0 0 0,0 0-1,0 0 1,0 0-1,0 1 1,0-1 0,0 0-1,0 0 1,0 0-1,0 0 1,-1 0 0,1 1-1,0-1 1,0 0-1,0 0 1,0 0 0,0 0-1,0 0 1,0 0-1,0 0 1,0 1 0,-1-1-1,1 0 1,0 0-1,0 0 1,0 0 0,0 0-1,0 0 1,-1 0-1,1 0 1,0 0 0,0 0-1,0 0 1,0 0-1,0 0 1,-1 0-1,1 0 1,0 0 0,0 0-1,0 0 1,0 0-1,0 0 1,-1 0 0,1 0-1,0 0 1,0 0-1,0 0 1,0 0 0,0 0-1,0 0 1,-1 0-1,1-1 1,0 1 0,0 0-1,0 0 1,0 0-1,0 0 1,0 0 0,0 0-1,0 0 1,0-1-1,-1 1 1,1 0 0,0 0-1,0 0 1,0 0-1,0 0 1,0-1 0,-8-7-731,-40-49-1306,25 35 1354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976"/>
    </inkml:context>
    <inkml:brush xml:id="br0">
      <inkml:brushProperty name="width" value="0.05" units="cm"/>
      <inkml:brushProperty name="height" value="0.05" units="cm"/>
    </inkml:brush>
  </inkml:definitions>
  <inkml:trace contextRef="#ctx0" brushRef="#br0">1 271 14619,'32'3'865,"1"-1"-1,-1-2 0,34-3 1,-11 0 83,620 12 2219,-272 3-3106,591-32 72,-189-1-64,38-11 168,-482-4-50,651-44 179,-730 71-378,265-11 88,-3-22-327,-336 24-2075,-200 15 1792,-10 0 183,-14-4-236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7.425"/>
    </inkml:context>
    <inkml:brush xml:id="br0">
      <inkml:brushProperty name="width" value="0.05" units="cm"/>
      <inkml:brushProperty name="height" value="0.05" units="cm"/>
    </inkml:brush>
  </inkml:definitions>
  <inkml:trace contextRef="#ctx0" brushRef="#br0">0 25 12539,'0'-1'112,"4"-18"1742,-3 19-1811,-1-1 0,0 1 0,0 0 0,0 0 0,1-1 0,-1 1 0,0 0 0,0 0 0,1-1 0,-1 1 0,0 0 0,1 0 0,-1 0 0,0 0 0,1-1 0,-1 1 0,0 0 0,0 0 0,1 0 0,-1 0 0,1 0 0,-1 0 0,0 0 0,1 0 0,-1 0 1,0 0-1,1 0 0,-1 0 0,0 0 0,1 0 0,-1 0 0,0 0 0,1 1 0,-1-1 0,0 0 0,0 0 0,1 0 0,-1 0 0,0 1 0,1-1 0,-1 0 0,0 0 0,0 1 0,0-1 0,1 0 0,-1 0 0,0 1 0,0-1 0,0 0 0,1 1 0,-1-1 0,10 10 485,0-2 0,1 1 0,0-1 0,0-1 0,25 12 0,63 19 703,-70-29-976,0 2-1,45 23 1,-68-31-227,-1 1 0,1 0 1,-1 0-1,1 0 0,-1 0 1,-1 1-1,1 0 1,-1 0-1,1 0 0,-1 1 1,-1-1-1,1 1 0,-1 0 1,0 0-1,0 0 0,-1 1 1,0-1-1,0 0 0,1 8 1,-2-4 7,-1 1 0,1 0 1,-2 0-1,1 0 0,-2 0 1,1-1-1,-2 1 0,1 0 1,-1-1-1,-1 0 0,-5 12 1,-3 1-39,0 0 0,-2 0 1,0-1-1,-2-1 0,0-1 1,-1 0-1,-1-1 0,-1-1 1,-1 0-1,0-2 0,-26 17 1,38-28-43,-1-1 1,1 0 0,-1 0 0,1-1 0,-12 3 0,-3-3-157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8.049"/>
    </inkml:context>
    <inkml:brush xml:id="br0">
      <inkml:brushProperty name="width" value="0.05" units="cm"/>
      <inkml:brushProperty name="height" value="0.05" units="cm"/>
    </inkml:brush>
  </inkml:definitions>
  <inkml:trace contextRef="#ctx0" brushRef="#br0">0 947 13979,'1'2'93,"0"-1"1,0 0-1,0 1 1,0-1-1,0 0 1,0 0-1,0 0 1,0 0-1,0 0 1,1 0-1,-1 0 1,0 0-1,1-1 0,-1 1 1,1 0-1,-1-1 1,1 1-1,-1-1 1,1 0-1,-1 1 1,1-1-1,-1 0 1,1 0-1,-1 0 0,1 0 1,0 0-1,-1 0 1,1-1-1,-1 1 1,1 0-1,-1-1 1,1 1-1,-1-1 1,1 0-1,-1 1 1,0-1-1,3-2 0,7-3 362,-1-1-1,0 0 0,17-16 1,-23 19-318,38-36 852,-2-1-1,51-70 0,57-105 698,-91 126-1189,-4-3 1,64-159-1,-109 233-469,11-26-12,-19 45-16,0 0-1,0 0 0,0-1 1,1 1-1,-1 0 1,0 0-1,0 0 1,0 0-1,0-1 1,0 1-1,0 0 0,0 0 1,0 0-1,1 0 1,-1 0-1,0-1 1,0 1-1,0 0 1,0 0-1,0 0 0,1 0 1,-1 0-1,0 0 1,0 0-1,0 0 1,0 0-1,1 0 1,-1 0-1,0 0 0,0 0 1,0 0-1,1 0 1,-1 0-1,0 0 1,0 0-1,0 0 1,1 0-1,-1 0 0,0 0 1,0 0-1,0 0 1,0 0-1,1 0 1,-1 0-1,0 0 1,0 0-1,0 0 0,0 1 1,0-1-1,1 0 1,-1 0-1,0 0 1,0 0-1,0 0 1,0 1-1,0-1 0,0 0 1,1 0-1,3 13-19,14 111-55,-4-16 27,21 58-295,-28-141 304,1 0 0,1 0 0,1-1 0,19 32 1,-22-44 5,2-1 1,17 18 0,-26-29 31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6.573"/>
    </inkml:context>
    <inkml:brush xml:id="br0">
      <inkml:brushProperty name="width" value="0.05" units="cm"/>
      <inkml:brushProperty name="height" value="0.05" units="cm"/>
    </inkml:brush>
  </inkml:definitions>
  <inkml:trace contextRef="#ctx0" brushRef="#br0">221 1 19260,'-11'3'385,"0"0"0,1 0 0,-1 1 1,1 1-1,0 0 0,0 0 0,-17 13 0,8-4 214,0 2-1,-26 27 1,42-40-540,-1 1-5,0 0 0,1 0 0,-1 0 0,1 1 0,0-1 0,0 1 0,0 0 0,0 0 0,-1 6 0,4-11-54,-1 1 0,1-1 0,0 0 0,0 1 0,0-1 0,0 0 0,0 1 0,0-1 0,0 0 0,0 1 0,1-1 0,-1 0 0,0 1 0,0-1 1,0 0-1,0 1 0,0-1 0,0 0 0,1 1 0,-1-1 0,0 0 0,0 0 0,0 1 0,1-1 0,-1 0 0,0 0 0,1 0 0,-1 1 0,0-1 0,0 0 0,1 0 0,-1 0 0,0 0 0,1 1 0,-1-1 0,0 0 0,1 0 0,-1 0 0,0 0 1,1 0-1,-1 0 0,0 0 0,1 0 0,16-1-50,-15 1 43,106-22-650,-67 12-121,67-6-1,-107 15 766,1 1 0,-1 0 0,1 0-1,-1 0 1,1 0 0,-1 0-1,1 0 1,-1 0 0,1 1 0,-1-1-1,1 1 1,-1-1 0,1 1-1,-1-1 1,0 1 0,2 0 0,-3 0 27,1-1 0,-1 1 0,0 0 1,1-1-1,-1 1 0,0-1 0,0 1 1,1-1-1,-1 1 0,0 0 1,0-1-1,0 1 0,0-1 0,0 1 1,0 0-1,0-1 0,0 1 0,0-1 1,0 1-1,0 0 0,0-1 1,0 1-1,-1-1 0,1 1 0,0 0 1,-1 0-1,-1 3 113,-1 1 1,0 0 0,0-1-1,0 0 1,-1 0 0,0 0-1,-4 4 1,-6 5 139,-46 38 997,53-46-1361,0 0 0,-1-1 1,1 1-1,-1-2 0,0 1 0,-14 4 0,11-7-386,18-4 158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9.213"/>
    </inkml:context>
    <inkml:brush xml:id="br0">
      <inkml:brushProperty name="width" value="0.05" units="cm"/>
      <inkml:brushProperty name="height" value="0.05" units="cm"/>
    </inkml:brush>
  </inkml:definitions>
  <inkml:trace contextRef="#ctx0" brushRef="#br0">18 74 19228,'-4'8'310,"1"-1"-1,1 1 1,-1 0-1,2 0 1,-1 0-1,1 0 1,-1 15-1,7 61 249,-4-68-338,75 607 748,-72-584-904,-5-29 5,-4-24 60,-3-27-62,1 0-1,-1-58 1,8-87-33,15-2-67,-10 156 18,1 0 0,2 1 0,22-56 0,-24 75 10,0 0-1,1 1 1,0-1-1,0 1 1,2 1-1,-1 0 1,1 0 0,1 1-1,0 0 1,0 0-1,0 1 1,17-9-1,-19 12 3,0 1 0,1 0 0,-1 0 0,1 1 0,0 0 0,0 0 0,1 1 0,-1 0 0,0 1 0,1 0 0,-1 0 0,1 1 0,-1 0 0,1 1 0,-1 0 0,1 1 0,17 5 0,-24-7 7,-1 1 1,1 0-1,0 0 1,-1 0-1,1 0 1,-1 1-1,0-1 1,1 1-1,-1 0 1,0-1-1,0 1 1,0 0 0,0 0-1,0 0 1,0 1-1,-1-1 1,1 0-1,-1 1 1,1-1-1,-1 1 1,0-1-1,1 5 1,-1-4 5,-1 1 1,0 0 0,-1 0-1,1-1 1,0 1 0,-1-1-1,0 1 1,0 0 0,0-1-1,0 1 1,-1-1 0,1 0-1,-1 1 1,0-1 0,0 0-1,0 0 1,-3 3 0,-10 13 59,-1-1 1,-1 0-1,-1-1 1,-1-1-1,0-1 1,-1 0-1,-1-2 0,0 0 1,0-1-1,-1-1 1,-40 13-1,46-22-66,16-2-4,-1 0 0,1 0 0,0 0 0,0 0 0,0 1 0,-1-1 0,1 0 0,0 0 0,0 0 0,-1 0 0,1 0 0,0 0 0,0 0 0,-1 0 0,1 0 0,0-1 0,0 1 0,0 0 0,-1 0 0,1 0 0,0 0 0,0 0 0,0 0 0,-1 0 0,1 0 0,0-1 0,0 1 0,0 0 0,-1 0 0,1 0 0,0 0 0,0-1 0,0 1 0,0 0 0,0 0 0,-1 0 0,1-1 0,0 1 0,0 0 0,0 0 0,0-1 0,0 1 0,0 0 0,9-12-60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0.173"/>
    </inkml:context>
    <inkml:brush xml:id="br0">
      <inkml:brushProperty name="width" value="0.05" units="cm"/>
      <inkml:brushProperty name="height" value="0.05" units="cm"/>
    </inkml:brush>
  </inkml:definitions>
  <inkml:trace contextRef="#ctx0" brushRef="#br0">1 0 16668,'62'120'4412,"-34"-76"-3316,61 74 1,151 143-280,-223-244-897,-11-11-34,1 0 0,-1 1 1,0-1-1,-1 1 0,0 0 0,0 1 1,0-1-1,4 10 0,-9-16 73,0-1 0,0 1 0,1-1 0,-1 0 0,0 1 1,0-1-1,0 1 0,1-1 0,-1 1 0,0-1 0,0 1 0,0-1 0,0 1 0,0-1 0,0 1 0,0-1 0,0 1 0,0-1 0,0 1 0,0-1 0,-1 1 0,1-1 0,0 0 0,0 1 0,0-1 0,-1 1 0,1-1 0,0 1 1,0-1-1,-1 0 0,1 1 0,-1-1-56,-1 1 0,1-1 0,0 0 0,0 0 0,0 0 0,0 0 0,0 0 0,0 0-1,-1-1 1,1 1 0,0 0 0,0 0 0,0-1 0,-2 0 0,-41-19-1512,0-3-1,-81-54 0,116 71 1508,-22-14-147,4 2 504,0 0 0,1-2 0,-27-25-1,51 44-169,1-1 1,-1 1-1,1-1 0,0 0 0,0 1 0,-1-1 0,1 0 0,0 0 0,0 0 0,0 1 0,1-1 0,-1 0 0,0 0 0,1 0 0,-1-1 0,1 1 0,0 0 1,0 0-1,0 0 0,0 0 0,0 0 0,0 0 0,1-3 0,0 1 86,1 1 0,0 0 0,-1 0 0,1-1 1,0 1-1,1 1 0,-1-1 0,1 0 0,-1 0 0,1 1 0,0 0 1,5-5-1,37-21 749,1 2 0,67-28 1,-50 25-1159,49-23 165,-70 29-146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1.065"/>
    </inkml:context>
    <inkml:brush xml:id="br0">
      <inkml:brushProperty name="width" value="0.05" units="cm"/>
      <inkml:brushProperty name="height" value="0.05" units="cm"/>
    </inkml:brush>
  </inkml:definitions>
  <inkml:trace contextRef="#ctx0" brushRef="#br0">0 1 13587,'7'4'327,"-1"1"1,0 1-1,-1-1 0,1 1 1,-1 0-1,0 0 0,0 1 1,5 9-1,10 14 942,19 17-476,2-1 0,85 73 0,107 62-50,-129-103-360,-29-21-164,536 430 995,52 84-478,-409-362-571,-169-146-106,102 59-1,-160-107-111,45 19 0,-65-31 13,1 0 0,-1-1 0,1 0-1,-1 0 1,1-1 0,0 0 0,-1 0 0,1-1 0,0 0 0,0 0-1,13-3 1,-20 3 34,1 0 0,-1 0 0,0-1 0,0 1 0,0 0 0,1-1 0,-1 0 0,0 1 0,0-1 0,0 1 0,0-1 0,0 0 0,0 0 0,0 0 0,1-1 0,-2 1-2,1 0-1,-1-1 1,0 1 0,0 0-1,0-1 1,0 1 0,0 0-1,0 0 1,0-1-1,0 1 1,0 0 0,0-1-1,-1 0 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069"/>
    </inkml:context>
    <inkml:brush xml:id="br0">
      <inkml:brushProperty name="width" value="0.05" units="cm"/>
      <inkml:brushProperty name="height" value="0.05" units="cm"/>
    </inkml:brush>
  </inkml:definitions>
  <inkml:trace contextRef="#ctx0" brushRef="#br0">43 2204 13907,'-26'28'1450,"9"-10"682,36-31-464,124-120 570,-42 35-1634,308-264 294,141-72-541,-363 293-278,413-281 106,-175 129-146,-10-24-692,-383 291 11,-26 18 443,-8 5 81,-13 7-92,-22 12-112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959"/>
    </inkml:context>
    <inkml:brush xml:id="br0">
      <inkml:brushProperty name="width" value="0.05" units="cm"/>
      <inkml:brushProperty name="height" value="0.05" units="cm"/>
    </inkml:brush>
  </inkml:definitions>
  <inkml:trace contextRef="#ctx0" brushRef="#br0">299 94 14403,'5'-9'831,"2"1"-95,-1-1 1,-1 0 0,7-14 0,-11 22-606,-1-1 0,1 1-1,-1-1 1,1 1 0,-1-1 0,0 1 0,0-1-1,0 1 1,0-1 0,0 1 0,0-1-1,0 1 1,0-3 0,-1 3-35,1 1 0,-1-1 0,1 0 0,-1 0 0,1 1 1,-1-1-1,1 0 0,-1 1 0,0-1 0,1 1 0,-1-1 0,0 0 0,1 1 0,-1 0 0,0-1 0,0 1 0,1-1 1,-1 1-1,0 0 0,0 0 0,0-1 0,0 1 0,0 0 0,-1 0 0,-2 0 57,-1 0 1,1 0-1,-1 1 0,1-1 1,0 1-1,0 0 0,-1 1 0,1-1 1,0 1-1,0-1 0,-7 5 0,-44 31 279,41-28-310,-14 12-5,-47 44 0,63-53-121,0 0 0,1 2 0,1-1-1,0 1 1,-13 26 0,21-38-1,1 1 0,0 0 0,0-1 0,0 1 0,0 0 0,0 0 0,1-1 0,-1 1 0,1 0 1,0 0-1,0 0 0,0 0 0,0 0 0,1 3 0,0-4-1,0 0 0,-1 0 0,1 0 1,0 0-1,0 0 0,1 0 0,-1 0 1,0-1-1,1 1 0,-1 0 0,1-1 0,-1 1 1,1-1-1,3 3 0,5 1-16,0 0 0,0-1 0,0 0-1,0-1 1,1 0 0,11 2 0,4 1-10,-8-2 17,-1 2 0,0 0 1,-1 0-1,0 2 0,0 0 0,22 15 1,-32-19 21,-1 0 1,0 1-1,0 0 0,0 0 1,-1 0-1,1 0 1,-1 1-1,0 0 1,-1 0-1,0 0 0,0 0 1,0 0-1,0 1 1,-1-1-1,0 1 1,-1-1-1,0 1 0,0 0 1,1 12-1,-2-12 43,0 0-1,-1-1 0,0 1 0,0 0 0,0-1 1,-1 1-1,0-1 0,0 1 0,0-1 1,-1 0-1,0 0 0,0 0 0,-1 0 0,0 0 1,0-1-1,0 0 0,0 0 0,-1 0 1,0 0-1,0-1 0,0 0 0,-1 0 0,1 0 1,-1 0-1,-9 3 0,6-3-118,-1 0 1,0-1-1,0 0 0,0-1 0,0 0 1,0 0-1,-1-1 0,1-1 0,0 1 1,-1-2-1,1 1 0,-1-2 1,1 1-1,0-1 0,-20-7 0,26 7-44,2 1 59,0 0 0,-1 0 0,1 0 0,-1 1 0,1-1 0,-1 0 0,1 1 0,-1 0 0,0-1 0,1 1 0,-4 1 0,2 4-441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4.676"/>
    </inkml:context>
    <inkml:brush xml:id="br0">
      <inkml:brushProperty name="width" value="0.05" units="cm"/>
      <inkml:brushProperty name="height" value="0.05" units="cm"/>
    </inkml:brush>
  </inkml:definitions>
  <inkml:trace contextRef="#ctx0" brushRef="#br0">95 12 16548,'0'0'101,"0"-1"0,0 1 0,0-1 0,0 1 0,0-1 0,0 1 0,0-1 0,0 1 0,1-1 0,-1 1 0,0-1-1,0 1 1,0-1 0,1 1 0,-1-1 0,0 1 0,1-1 0,-1 1 0,0 0 0,1-1 0,-1 1 0,0 0 0,1-1 0,0 1 0,6 7 1436,3 23 3,-5 1-1310,-1 0 0,-1 0 1,-1 0-1,-2 0 1,-2 1-1,0-1 0,-8 32 1,10-60-283,-1 1 1,0-1 0,0 0-1,0 0 1,0 0-1,0 0 1,-1 0 0,1 0-1,-3 3 1,3-5-24,1-1 0,-1 1-1,0-1 1,1 1 0,-1-1 0,0 0 0,0 1 0,1-1 0,-1 0-1,0 1 1,0-1 0,1 0 0,-1 0 0,0 0 0,0 0 0,1 0 0,-1 0-1,0 0 1,0 0 0,0 0 0,1 0 0,-1 0 0,0 0 0,0-1-1,1 1 1,-1 0 0,0-1 0,0 1 0,1 0 0,-1-1 0,0 1-1,1-1 1,-1 1 0,1-1 0,-1 1 0,0-1 0,1 0 0,-1 1 0,0-2-1,-51-46-3340,28 26 2315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5.126"/>
    </inkml:context>
    <inkml:brush xml:id="br0">
      <inkml:brushProperty name="width" value="0.05" units="cm"/>
      <inkml:brushProperty name="height" value="0.05" units="cm"/>
    </inkml:brush>
  </inkml:definitions>
  <inkml:trace contextRef="#ctx0" brushRef="#br0">0 259 13227,'3'-9'256,"0"1"0,0 0 0,1 0 0,0 0 0,0 0 0,1 1 0,0-1 0,0 1 0,0 1-1,1-1 1,0 1 0,1 0 0,8-7 0,13-8 1067,59-34 0,-79 51-1109,15-9 297,1 1 0,0 1 1,27-8-1,-40 16-353,-1 0 0,1 0-1,1 1 1,-1 1 0,0-1 0,0 2 0,0 0-1,1 0 1,18 4 0,-26-4-123,0 2 0,0-1 0,0 0 0,0 1 0,0 0 0,-1 0 0,1 0 1,-1 0-1,1 0 0,-1 1 0,0-1 0,0 1 0,0 0 0,0 0 0,3 5 0,-3-2 3,1 0 0,-2-1 1,1 1-1,-1 0 0,0 0 0,0 1 0,0-1 0,-1 0 1,1 8-1,-1 4 89,-1 0 0,-1 1 0,0-1 0,-1 0 1,-10 36-1,6-31 37,-2 0 0,0 0 0,-2-1 1,0 0-1,-2 0 0,0-2 0,-1 1 0,-2-2 1,-19 23-1,24-32-177,1 0 0,-1-1 1,-1 0-1,0-1 0,0 0 1,0-1-1,-1 0 0,0 0 1,-1-2-1,0 1 0,1-2 0,-1 0 1,-1 0-1,1-1 0,-1-1 1,1 0-1,-24 0 0,35-2-60,1 0-1,-1 1 0,1-1 1,-1 0-1,1 0 0,-1-1 1,1 1-1,-1 0 1,1 0-1,-1-1 0,1 1 1,0-1-1,-1 1 0,1-1 1,0 0-1,-1 1 0,1-1 1,0 0-1,0 0 0,0 0 1,0 0-1,0 0 0,0 0 1,0 0-1,0 0 1,0-1-1,0 1 0,0 0 1,1 0-1,-1-1 0,0 1 1,1-1-1,0 1 0,-1 0 1,1-3-1,-1-7-546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7.445"/>
    </inkml:context>
    <inkml:brush xml:id="br0">
      <inkml:brushProperty name="width" value="0.05" units="cm"/>
      <inkml:brushProperty name="height" value="0.05" units="cm"/>
    </inkml:brush>
  </inkml:definitions>
  <inkml:trace contextRef="#ctx0" brushRef="#br0">171 25 16660,'5'-10'677,"1"-4"1063,-15 23-357,-7 13-734,-23 48-1,32-55-512,-13 25 195,3 1 0,1 1 0,1 1 0,-13 71 0,22-82-228,2 1-1,1 0 0,1 0 1,2 0-1,2 0 0,0 0 0,8 32 1,-6-49-134,0-1 1,1 0 0,0 0 0,1 0 0,1 0 0,0-1 0,1 0-1,11 13 1,-13-18-53,1-1 0,1 0 0,-1-1 0,1 0-1,0 0 1,1-1 0,0 0 0,0 0 0,0-1 0,0 0 0,1-1-1,19 6 1,10-2-182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19.561"/>
    </inkml:context>
    <inkml:brush xml:id="br0">
      <inkml:brushProperty name="width" value="0.05" units="cm"/>
      <inkml:brushProperty name="height" value="0.05" units="cm"/>
    </inkml:brush>
  </inkml:definitions>
  <inkml:trace contextRef="#ctx0" brushRef="#br0">1 43 14755,'2'-11'1726,"2"-10"99,2 10 2254,0 47-1613,-8-8-4681,2-27 1576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1.050"/>
    </inkml:context>
    <inkml:brush xml:id="br0">
      <inkml:brushProperty name="width" value="0.05" units="cm"/>
      <inkml:brushProperty name="height" value="0.05" units="cm"/>
    </inkml:brush>
  </inkml:definitions>
  <inkml:trace contextRef="#ctx0" brushRef="#br0">48 286 12747,'-9'12'992,"-17"29"1552,24-38-2146,0 0 1,1 0-1,-1 1 0,1-1 1,0 0-1,0 1 0,0-1 1,1 1-1,-1-1 0,1 7 0,0-10-351,0 1-1,0-1 1,0 0-1,0 0 1,0 0-1,0 1 1,0-1-1,0 0 1,0 0-1,0 0 1,0 1-1,0-1 0,0 0 1,0 0-1,0 0 1,0 1-1,0-1 1,0 0-1,1 0 1,-1 0-1,0 1 1,0-1-1,0 0 1,0 0-1,1 0 1,-1 0-1,0 0 1,0 0-1,0 1 0,0-1 1,1 0-1,-1 0 1,0 0-1,0 0 1,1 0-1,-1 0 1,0 0-1,0 0 1,0 0-1,1 0 1,-1 0-1,0 0 1,0 0-1,0 0 0,1 0 1,-1 0-1,0 0 1,14-9 929,9-15-152,14-28 67,-2-2 0,46-97 0,-63 115-697,-6 10-84,6-8 103,-18 34-211,0 0 1,0-1-1,0 1 1,0 0-1,0 0 1,0 0-1,0 0 1,1 0-1,-1 0 1,0 0 0,0 0-1,0 0 1,0 0-1,0 0 1,0 0-1,1 0 1,-1 0-1,0 0 1,0 0-1,0 0 1,0 0-1,0 0 1,1 0-1,-1 0 1,0 0 0,0 0-1,0 0 1,0 0-1,0 0 1,1 0-1,-1 0 1,0 0-1,0 0 1,0 0-1,0 0 1,0 0-1,0 0 1,0 1 0,1-1-1,-1 0 1,0 0-1,0 0 1,0 0-1,0 0 1,0 0-1,0 0 1,0 1-1,0-1 1,0 0-1,0 0 1,0 0-1,0 0 1,0 0 0,0 1-1,0-1 1,0 0-1,0 0 1,0 0-1,0 0 1,0 0-1,0 1 1,0-1-1,0 0 1,0 0-1,0 0 1,0 0-1,1 12 35,-8 102 25,3-72-1361,2 64 0,2-105 1256,0 0 0,0 0 0,0 0 1,0 0-1,0 0 0,0 0 0,0 0 0,0 0 1,1 0-1,-1 0 0,0 0 0,1 0 1,-1 0-1,0 0 0,1 0 0,-1 0 0,1 0 1,0 0-1,-1-1 0,1 1 0,0 0 0,-1 0 1,2 0-1,7-5-624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7.006"/>
    </inkml:context>
    <inkml:brush xml:id="br0">
      <inkml:brushProperty name="width" value="0.05" units="cm"/>
      <inkml:brushProperty name="height" value="0.05" units="cm"/>
    </inkml:brush>
  </inkml:definitions>
  <inkml:trace contextRef="#ctx0" brushRef="#br0">0 0 16860,'8'26'1968,"3"3"-1120,-2 0-368,3 3 1289,2 4-721,1-3-360,2-2-288,-2-7-984,2-7-456,-6-11 848,-6-3-168,-5-4-152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2.256"/>
    </inkml:context>
    <inkml:brush xml:id="br0">
      <inkml:brushProperty name="width" value="0.05" units="cm"/>
      <inkml:brushProperty name="height" value="0.05" units="cm"/>
    </inkml:brush>
  </inkml:definitions>
  <inkml:trace contextRef="#ctx0" brushRef="#br0">37 230 11010,'-4'4'3111,"-1"9"-2629,5-11-28,-28 65 5832,46-103-2638,7-30-2703,-7 17-447,-5 17-251,2-7 46,20-35 0,-34 71-280,0 1 0,0 0 0,0 0-1,1 0 1,-1 1 0,1-1 0,-1 0 0,3-1 0,5 2 54,0 13-12,-4 6-52,0 0 0,-2 0 0,0 1 0,-1-1 0,0 36 0,-1-12-208,2-8-328,-2-20-994,-3-37 788,-3-21 225,-1-15-166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3.441"/>
    </inkml:context>
    <inkml:brush xml:id="br0">
      <inkml:brushProperty name="width" value="0.05" units="cm"/>
      <inkml:brushProperty name="height" value="0.05" units="cm"/>
    </inkml:brush>
  </inkml:definitions>
  <inkml:trace contextRef="#ctx0" brushRef="#br0">0 15 12579,'1'3'8040,"0"8"-4044,5 73-3387,-2 380 125,-8-585-294,1-75-213,4 170-253,2 2 0,0-1-1,2 0 1,0 1 0,16-41 0,-19 60 20,0 0 0,0 0-1,1 0 1,-1 1 0,1-1 0,0 1-1,1 0 1,-1-1 0,1 2 0,0-1-1,0 0 1,7-5 0,-8 8 5,0 0 0,0-1 0,0 1 0,0 0 0,0 1 0,0-1 0,0 0 0,0 1 0,0 0 0,0 0 0,1 0 0,-1 0 0,0 0 0,0 1 0,0-1 0,0 1 0,0 0 0,0 0 0,0 0 0,0 0 0,0 0 0,4 3 0,0-1 3,0 1-1,0 0 0,0 1 0,0-1 0,-1 1 1,0 1-1,0-1 0,0 1 0,-1 0 0,8 10 1,-13-14 14,1-1 1,-1 1 0,1 0 0,-1-1-1,0 1 1,0 0 0,0 0-1,0-1 1,0 1 0,-1 0 0,1-1-1,0 1 1,-1 0 0,1-1-1,-1 1 1,0 0 0,1-1 0,-1 1-1,0-1 1,0 1 0,0-1 0,0 0-1,0 1 1,0-1 0,-1 0-1,-1 2 1,-6 5 132,1-2-1,-20 13 1,22-15-81,2-1-46,-59 33 525,58-33-573,-1-1 1,1 0-1,0 0 0,-1 0 1,0-1-1,1 1 0,-1-1 1,0-1-1,1 1 1,-8-1-1,12 0-46,1-1 0,0 1 0,-1 0 0,1 0 1,0 0-1,-1-1 0,1 1 0,0 0 0,-1 0 0,1-1 1,0 1-1,-1 0 0,1-1 0,0 1 0,0 0 0,0-1 0,-1 1 1,1 0-1,0-1 0,0 1 0,0 0 0,0-1 0,0 1 0,-1-1 1,1 1-1,0 0 0,0-1 0,0 1 0,0-1 0,0 1 0,0 0 1,1-1-1,-1 1 0,0-1 0,0 1 0,0 0 0,0-1 0,0 1 1,0-1-1,1 1 0,-1 0 0,0-1 0,1 1 0,8-19-1023,0 6 239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1.627"/>
    </inkml:context>
    <inkml:brush xml:id="br0">
      <inkml:brushProperty name="width" value="0.05" units="cm"/>
      <inkml:brushProperty name="height" value="0.05" units="cm"/>
    </inkml:brush>
  </inkml:definitions>
  <inkml:trace contextRef="#ctx0" brushRef="#br0">11 48 18684,'6'-19'1912,"-3"7"-1175,5 1-289,-8 5 856,-3 6-360,0 9-280,1 2-128,0 3-432,1 1-216,-1 0-856,-1-1 48,0-2 712,-1 2-184,-1-2-136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055"/>
    </inkml:context>
    <inkml:brush xml:id="br0">
      <inkml:brushProperty name="width" value="0.05" units="cm"/>
      <inkml:brushProperty name="height" value="0.05" units="cm"/>
    </inkml:brush>
  </inkml:definitions>
  <inkml:trace contextRef="#ctx0" brushRef="#br0">1 1 18724,'4'21'1568,"-4"-13"-1192,0-4-152,0-2 545,3-2-177,3 1-256,-1-1-216,1 0-304,0 0-176,-1 3-376,-1 2-241,-4 3 729,-3 1-208,-3-3-160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833"/>
    </inkml:context>
    <inkml:brush xml:id="br0">
      <inkml:brushProperty name="width" value="0.05" units="cm"/>
      <inkml:brushProperty name="height" value="0.05" units="cm"/>
    </inkml:brush>
  </inkml:definitions>
  <inkml:trace contextRef="#ctx0" brushRef="#br0">0 102 14067,'6'-39'2234,"-4"24"-799,1 0 0,4-17 0,0 79 1793,11 205-2121,-5-34-757,-12-209-349,3 26 88,-3-33-96,-1-1-1,0 1 1,0 0-1,1-1 0,-1 1 1,1-1-1,0 1 1,-1-1-1,1 1 0,0-1 1,0 0-1,0 1 0,0-1 1,0 0-1,0 0 1,2 2-1,-3-3-33,1 0 1,-1-1-1,1 1 0,-1 0 1,0 0-1,1 0 0,-1-1 1,0 1-1,1 0 0,-1-1 1,0 1-1,1 0 1,-1-1-1,0 1 0,0 0 1,1-1-1,-1 1 0,0-1 1,0 1-1,0 0 0,1-1 1,-1 1-1,0-1 0,0 1 1,0-1-1,0 1 0,0-1 1,0 1-1,3-16-892,-3 14 858,0-1 0,-1 1 0,1-1 0,-1 1 0,1-1 0,-1 1-1,0-1 1,0 1 0,0 0 0,0 0 0,-2-3 0,-7-11-527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114"/>
    </inkml:context>
    <inkml:brush xml:id="br0">
      <inkml:brushProperty name="width" value="0.05" units="cm"/>
      <inkml:brushProperty name="height" value="0.05" units="cm"/>
    </inkml:brush>
  </inkml:definitions>
  <inkml:trace contextRef="#ctx0" brushRef="#br0">1 68 16748,'3'88'5197,"9"46"-3748,0-10-826,-7-62-370,10 231 225,-16-287-264,-2-19-115,-2-25 11,0-67 42,4-1 1,24-195-1,-18 270-151,9-32 1,-12 54-1,2-1 0,-1 0 0,1 1 0,1 0 0,0 0 0,0 0 0,8-10 0,-10 16-4,0 0 0,0 0 0,0 1 0,0-1 0,0 0 0,1 1 0,-1 0 0,1 0 0,0 0 0,-1 0 0,1 1-1,0 0 1,0-1 0,0 1 0,0 1 0,1-1 0,-1 0 0,0 1 0,0 0 0,0 0 0,0 0 0,0 1 0,1-1 0,-1 1 0,0 0 0,5 2 0,-2 0-8,1 0 0,-1 0-1,0 0 1,0 1 0,0 0 0,0 1-1,-1 0 1,0 0 0,0 0 0,0 0-1,0 1 1,8 12 0,-11-13 8,0 0 0,0 0 1,0 0-1,0 1 0,-1-1 0,0 1 1,0 0-1,0 0 0,-1 0 1,0 0-1,0 0 0,-1 0 0,1 0 1,-1 0-1,-1 0 0,1 0 0,-1 0 1,0 0-1,0 0 0,-3 7 1,1-7 1,0 0 0,0 1 1,-1-1-1,0 0 1,0-1-1,0 1 0,-1-1 1,1 0-1,-1 0 1,-1 0-1,1-1 0,-1 1 1,1-1-1,-1-1 1,0 1-1,-1-1 0,-7 3 1,8-3-64,-1-1 1,1 0 0,-1 0-1,1-1 1,-1 1 0,0-1-1,0-1 1,1 1 0,-1-1-1,0-1 1,-9-1 0,3-6-2159,13 8 2174,0-1 0,0 1-1,0 0 1,0 0 0,-1 0-1,1-1 1,0 1 0,0 0-1,0 0 1,0-1 0,0 1 0,0 0-1,-1 0 1,1-1 0,0 1-1,0 0 1,0 0 0,0-1-1,0 1 1,0 0 0,0-1 0,0 1-1,0 0 1,0 0 0,0-1-1,1 1 1,-1 0 0,0 0-1,0-1 1,0 1 0,0 0 0,0 0-1,0-1 1,1 1 0,-1 0-1,0 0 1,0 0 0,0-1-1,0 1 1,1 0 0,-1 0 0,0 0-1,0 0 1,1 0 0,-1-1-1,0 1 1,0 0 0,1 0-1,-1 0 1,0 0 0,1 0 0,7-2-974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560"/>
    </inkml:context>
    <inkml:brush xml:id="br0">
      <inkml:brushProperty name="width" value="0.05" units="cm"/>
      <inkml:brushProperty name="height" value="0.05" units="cm"/>
    </inkml:brush>
  </inkml:definitions>
  <inkml:trace contextRef="#ctx0" brushRef="#br0">52 45 14835,'0'-2'248,"1"0"-1,-1 0 1,1 0-1,0 0 1,-1 0-1,1 0 1,0 0 0,0 0-1,1 1 1,-1-1-1,0 0 1,0 1-1,1-1 1,-1 1-1,1-1 1,0 1 0,-1 0-1,1 0 1,0-1-1,0 1 1,-1 1-1,1-1 1,0 0-1,0 0 1,4 0 0,-3 0-107,-1 0 1,1 0-1,0 0 0,-1 1 1,1-1-1,0 1 1,0 0-1,0 0 1,-1 0-1,1 0 1,0 0-1,0 1 1,-1-1-1,1 1 1,0 0-1,0-1 1,-1 1-1,5 3 1,-4-1-100,-1-1 0,0 1-1,0 0 1,0 0 0,0-1 0,0 2 0,-1-1 0,0 0 0,1 0 0,-1 0 0,0 1 0,0-1-1,-1 0 1,1 1 0,-1-1 0,0 1 0,0-1 0,0 1 0,0-1 0,0 0 0,-1 1-1,-1 5 1,-2 8 44,-1-1-1,0 1 1,-8 15-1,-1-2 102,-26 47 0,33-67-145,1 0 0,-1-1 0,-1 1 1,0-1-1,0-1 0,-1 0 0,-17 14 0,26-22-41,0 0 1,0-1-1,0 1 0,0 0 0,0 0 1,0 0-1,0 0 0,0 0 0,0-1 1,0 1-1,0 0 0,0 0 0,0 0 1,0 0-1,-1 0 0,1 0 0,0-1 0,0 1 1,0 0-1,0 0 0,0 0 0,0 0 1,0 0-1,0 0 0,0 0 0,0-1 1,-1 1-1,1 0 0,0 0 0,0 0 0,0 0 1,0 0-1,0 0 0,0 0 0,-1 0 1,1 0-1,0 0 0,0 0 0,0 0 1,0 0-1,0 0 0,0 0 0,-1 0 1,1 0-1,0 0 0,0 0 0,0 0 0,0 0 1,0 0-1,-1 0 0,1 0 0,0 0 1,0 0-1,0 0 0,0 0 0,0 0 1,0 0-1,0 1 0,-1-1 0,6-11 17,-1 7-14,1-1-1,-1 1 1,1 0-1,0 1 1,0-1-1,1 1 1,-1 0-1,1 0 1,-1 0-1,1 1 1,0 0-1,0 0 0,0 1 1,0-1-1,7 0 1,4 1-106,-1 0 0,1 0 0,-1 1 0,26 4-1,-25 0-352,-15-3 350,1 0-1,0 0 1,0-1 0,0 1-1,0-1 1,-1 1-1,1-1 1,0 0-1,0 0 1,0-1 0,0 1-1,0-1 1,3 0-1,2-5-323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146"/>
    </inkml:context>
    <inkml:brush xml:id="br0">
      <inkml:brushProperty name="width" value="0.05" units="cm"/>
      <inkml:brushProperty name="height" value="0.05" units="cm"/>
    </inkml:brush>
  </inkml:definitions>
  <inkml:trace contextRef="#ctx0" brushRef="#br0">1 0 18028,'4'7'379,"0"-1"0,0 1-1,-1 0 1,0 0 0,0 0 0,0 1 0,-1-1 0,0 1 0,1 10 0,9 32 852,30 46 422,8 20-1073,-50-114-720,1 0 1,0 0-1,0 0 0,0 0 0,0 0 0,0-1 0,0 1 0,0 0 0,3 2 0,-4-4 109,0 0 0,1 1-1,-1-1 1,1 0-1,-1 0 1,1 1 0,-1-1-1,1 0 1,-1 0 0,1 0-1,0 1 1,-1-1 0,1 0-1,-1 0 1,1 0 0,-1 0-1,1 0 1,-1 0 0,1 0-1,0 0 1,-1 0-1,1-1 1,-1 1 0,1 0-1,-1 0 1,1 0 0,-1-1-1,1 1 1,-1 0 0,1 0-1,-1-1 1,1 1 0,-1 0-1,0-1 1,1 1 0,-1-1-1,1 1 1,-1-1 0,10-12-568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840"/>
    </inkml:context>
    <inkml:brush xml:id="br0">
      <inkml:brushProperty name="width" value="0.05" units="cm"/>
      <inkml:brushProperty name="height" value="0.05" units="cm"/>
    </inkml:brush>
  </inkml:definitions>
  <inkml:trace contextRef="#ctx0" brushRef="#br0">0 110 17172,'1'9'806,"1"-1"1,0 1 0,0-1 0,0 0 0,1 0-1,8 15 1,-6-12-160,-3-8-514,10 26 742,2-1-1,32 49 0,-40-69-798,0 0-1,1-1 1,0 0-1,0 0 1,13 9-1,-15-12-61,0-2-1,0 1 0,0 0 1,0-1-1,0 0 0,0 0 1,1-1-1,-1 1 0,0-1 0,1 0 1,6 0-1,-9-2-96,1 1 0,0-1 1,-1 1-1,1-1 0,-1 0 0,1 0 0,-1-1 0,1 1 1,-1-1-1,0 0 0,0 0 0,0 0 0,0 0 0,0 0 1,0 0-1,0-1 0,-1 0 0,4-3 0,4-7-883,0-1 0,13-24-1,-21 35 784,28-56-4177,38-107 0,-42 86 7467,-52 196 2763,0 65-3775,17-110-1901,3 0 1,4 1 0,7 89-1,-5-159-246,5 28-856,-5-29 820,0 1 0,0-1 0,1 0 0,-1 1 0,1-1 0,-1 0 0,1 1 0,0-1 0,-1 0 0,1 0 0,0 0 0,0 1 0,0-1 0,0 0 0,2 1 0,0-2-388,0-6-176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7.583"/>
    </inkml:context>
    <inkml:brush xml:id="br0">
      <inkml:brushProperty name="width" value="0.05" units="cm"/>
      <inkml:brushProperty name="height" value="0.05" units="cm"/>
    </inkml:brush>
  </inkml:definitions>
  <inkml:trace contextRef="#ctx0" brushRef="#br0">1 0 16003,'27'30'1725,"56"48"-1,-11-11-289,-49-44-1075,-1 2 0,-1 1 0,-1 0 0,-1 2 0,29 56 0,-40-65-287,-1 0 0,0 1 0,-1-1 0,-1 1 0,-1 0 0,-1 0 0,0 1 0,-2-1 0,0 0 0,-5 38 0,-2-20-97,-1-1 0,-2 0-1,-2 0 1,-1-1-1,-2 0 1,-1-2 0,-30 50-1,26-54-638,-1 0-1,-1-2 1,-2 0-1,-44 40 1,55-57-47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4:54.854"/>
    </inkml:context>
    <inkml:brush xml:id="br0">
      <inkml:brushProperty name="width" value="0.05" units="cm"/>
      <inkml:brushProperty name="height" value="0.05" units="cm"/>
    </inkml:brush>
  </inkml:definitions>
  <inkml:trace contextRef="#ctx0" brushRef="#br0">6632 205 11586,'-67'-20'338,"-1"3"0,-1 3 0,0 3-1,-1 3 1,0 3 0,0 3 0,-115 12-1,-108 33 162,-59 7-598,-248 11-448,261-28 357,-128-1 86,332-31-31,-198-25-1,117-7-85,58 6 92,-219-6-1,255 34 254,1 5 0,0 6-1,1 4 1,-199 59 0,222-46-11,2 3 0,2 5 0,-141 79 0,173-80-168,1 2 0,2 3 0,2 2 0,2 3-1,-88 99 1,71-56-71,-117 198 0,-26 119 65,179-338 61,-151 360-8,150-319 25,-45 230 1,15 273 100,42 6 3,19-444-92,-2 27-5,-20 1018 180,59 1 118,47-491-156,-41-514-117,87 281 0,195 355-99,-296-793 40,41 88-11,6-2-1,7-4 0,5-3 0,111 138 0,-84-139-53,7-5-1,5-5 0,218 176 0,-72-113-139,14-17 27,-107-67 99,17 9 32,114 72 49,-136-79 40,240 113 1,-277-162-2,3-5 0,221 56 1,-151-65-25,282 24 1,214-36 2,-516-37-12,364-54 0,167-111-2,-491 102 3,511-165-6,-536 154 7,194-106 0,68-78-20,-401 220 17,-2-3-1,-2-3 1,-2-2 0,-3-2-1,55-68 1,77-128 13,-146 189-6,-3-1 0,40-91 1,-63 115-5,-1-1 1,-2 0 0,-1 0 0,-2-1 0,-1 0-1,-3 0 1,0 0 0,-3-1 0,-1 1 0,-5-38-1,-12-33-5,-4 2 0,-41-118 0,-58-312-205,53 207-283,-24 7-234,55 228 488,-4 2 0,-4 2 0,-70-104-1,-191-234-183,245 347 423,-381-536 846,100 61-594,229 363-238,66 115-12,-255-470 232,260 449-142,5 0 1,-31-135-1,-25-215 78,28 119-149,58 301-22,-96-476 36,77 340-3,-6-182 0,26 43-4,-1-28-16,-20 3 41,14 256 21,-2 1-1,-31-86 1,-64-133 343,-15-48 56,100 256-395,-5-21 24,-52-115 0,68 187-59,-2 1-1,-1 1 0,-2 0 0,-1 1 1,-1 1-1,-1 1 0,-45-42 0,22 32 86,-1 2 1,-84-48-1,-113-37 81,202 102-226,0 3 1,-1 2 0,-68-13 0,82 21-20,0 2 0,0 1 0,0 1 0,0 2-1,-1 1 1,-48 9 0,28 2-23,-86 33 0,42-6-3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7.718"/>
    </inkml:context>
    <inkml:brush xml:id="br0">
      <inkml:brushProperty name="width" value="0.05" units="cm"/>
      <inkml:brushProperty name="height" value="0.05" units="cm"/>
    </inkml:brush>
  </inkml:definitions>
  <inkml:trace contextRef="#ctx0" brushRef="#br0">1 0 15803,'32'122'5205,"-8"-38"-3583,-6-14-366,36 94 1,-53-162-1237,2 5 46,0 0 1,1 0-1,7 12 0,-10-18-57,0 1 1,0-1-1,0 0 1,0 0-1,1 1 0,-1-1 1,0 0-1,0 0 1,1 0-1,-1 0 0,0-1 1,1 1-1,-1 0 0,1-1 1,-1 1-1,1-1 1,-1 1-1,1-1 0,0 0 1,-1 1-1,1-1 1,-1 0-1,1 0 0,0 0 1,2-1-1,0 0-6,1-1 0,-1 0 0,0 0 0,0 0 0,0-1 0,0 1 0,0-1 0,-1 0 0,1 0 0,-1 0 0,0 0 0,3-5 0,36-50-66,-32 41 42,9-15-29,16-23-77,-33 52 106,1-1 0,0 0 1,1 1-1,-1 0 0,0 0 0,1 0 1,0 0-1,0 0 0,-1 1 0,8-4 0,-9 6 12,0-1 0,-1 1-1,1 0 1,0-1 0,0 1-1,0 0 1,0 0 0,-1 0-1,1 0 1,0 1 0,0-1-1,0 0 1,0 1 0,-1-1-1,1 1 1,0 0 0,0-1-1,-1 1 1,1 0 0,0 0-1,-1 0 1,1 0 0,-1 1-1,0-1 1,1 0 0,-1 0-1,0 1 1,0-1-1,0 1 1,0 0 0,0-1-1,0 1 1,1 1 0,3 7-12,0 0-1,-1 1 1,0-1 0,2 12-1,-6-19 16,6 17 7,4 35 0,-9-48 54,-1 0 0,1-1 1,-1 1-1,-1 0 1,1 0-1,-1-1 0,0 1 1,-1 0-1,-2 7 1,2-11-11,0 0 0,1 0 0,-1-1 0,-1 1 0,1-1 0,0 0 0,0 1 0,-1-1 0,1 0 0,-1 0 1,0-1-1,1 1 0,-1-1 0,0 1 0,0-1 0,0 0 0,0 0 0,0 0 0,-1 0 0,1-1 0,0 1 0,-7-1 0,-4 1 117,-1-1-1,0 0 0,-23-5 0,5-2-83,22 5-405,0-1 0,-21 0 1,47 11-4768,23 11 3329,-10-11 438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1.813"/>
    </inkml:context>
    <inkml:brush xml:id="br0">
      <inkml:brushProperty name="width" value="0.05" units="cm"/>
      <inkml:brushProperty name="height" value="0.05" units="cm"/>
    </inkml:brush>
  </inkml:definitions>
  <inkml:trace contextRef="#ctx0" brushRef="#br0">1 8 13275,'1'0'136,"0"-1"-1,0 0 1,1 0 0,-1 0 0,0 1-1,0-1 1,1 0 0,-1 1-1,1 0 1,-1-1 0,0 1 0,1 0-1,-1-1 1,1 1 0,-1 0 0,1 0-1,-1 0 1,1 1 0,-1-1 0,1 0-1,-1 0 1,0 1 0,1-1 0,-1 1-1,1-1 1,-1 1 0,0 0 0,0-1-1,1 1 1,-1 0 0,2 1-1,5 4 233,0 1 0,-1-1 0,10 12 0,-13-14-226,28 33 389,-2 0 1,-1 2-1,33 60 0,50 137-218,-103-217-407,-4-6-349,0 0 0,0 0 0,3 14 0,-9-25-424,-2-5 451,-7-10 47,8 10 197,-12-16-508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2.244"/>
    </inkml:context>
    <inkml:brush xml:id="br0">
      <inkml:brushProperty name="width" value="0.05" units="cm"/>
      <inkml:brushProperty name="height" value="0.05" units="cm"/>
    </inkml:brush>
  </inkml:definitions>
  <inkml:trace contextRef="#ctx0" brushRef="#br0">0 103 12779,'1'4'222,"-1"0"0,1 0 0,0 0 1,0-1-1,0 1 0,0 0 0,1 0 1,0-1-1,0 1 0,0-1 0,0 0 1,5 6-1,37 37 1257,-32-35-1069,24 24 720,1-1 0,82 55 0,-115-86-1007,0-1 0,0 1 0,0-1 0,1 0 0,-1-1 0,1 1 0,-1-1 0,1 0 0,8 1 1,-11-2-64,0 0 0,0 0 1,0-1-1,0 1 0,0 0 1,0-1-1,0 0 1,0 1-1,0-1 0,0 0 1,0 0-1,-1 0 1,1 0-1,0 0 0,-1-1 1,1 1-1,-1 0 1,0-1-1,1 1 0,-1-1 1,0 0-1,0 1 1,0-1-1,0 0 0,2-3 1,2-7 154,-1 0 1,0 0-1,-1 0 1,0-1-1,1-13 1,3-68 368,-5 56-454,0 3-93,-2 17-897,1 0 1,1-1-1,5-18 1,-3 23 182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5.982"/>
    </inkml:context>
    <inkml:brush xml:id="br0">
      <inkml:brushProperty name="width" value="0.05" units="cm"/>
      <inkml:brushProperty name="height" value="0.05" units="cm"/>
    </inkml:brush>
  </inkml:definitions>
  <inkml:trace contextRef="#ctx0" brushRef="#br0">37 513 15395,'-3'4'419,"-21"21"1153,23-23-1473,0-1 1,0 0-1,0 1 0,0-1 1,1 1-1,-1-1 0,0 1 1,0-1-1,1 1 0,-1 0 1,1-1-1,0 1 0,-1 0 1,1-1-1,0 1 0,0 2 1,0-3-37,1-1 0,-1 1 0,1 0-1,-1 0 1,1-1 0,-1 1 0,1 0 0,0-1 0,-1 1 0,1 0 0,0-1 0,0 1 0,-1-1 0,1 1 0,0-1-1,0 0 1,0 1 0,-1-1 0,1 0 0,0 1 0,0-1 0,0 0 0,0 0 0,0 0 0,0 0 0,0 0 0,0 0 0,-1 0-1,1 0 1,0 0 0,1-1 0,33-6 830,-6-3-595,0-1 0,-1-1 0,-1-2 1,27-17-1,101-76 120,-131 89-359,400-307-1953,-380 291 370,-40 30 940,-2-4-175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6.382"/>
    </inkml:context>
    <inkml:brush xml:id="br0">
      <inkml:brushProperty name="width" value="0.05" units="cm"/>
      <inkml:brushProperty name="height" value="0.05" units="cm"/>
    </inkml:brush>
  </inkml:definitions>
  <inkml:trace contextRef="#ctx0" brushRef="#br0">1 182 15571,'0'0'84,"0"-1"-1,0 0 0,0 1 0,0-1 0,0 1 0,0-1 1,0 1-1,0-1 0,0 0 0,0 1 0,1-1 1,-1 1-1,0-1 0,0 1 0,0-1 0,1 1 0,-1-1 1,0 1-1,1-1 0,-1 1 0,0-1 0,1 1 1,-1-1-1,1 1 0,-1 0 0,0-1 0,1 1 1,0-1-1,19-12 725,-12 8-209,26-16-233,1 0 1,1 2-1,1 2 0,0 1 1,1 2-1,1 2 1,67-13-1,-95 23-354,1 1 0,-1 0 1,0 1-1,1 1 0,19 2 0,-28-2-9,1-1 1,-1 1-1,0 0 0,0 0 1,0 0-1,0 0 0,0 1 0,0-1 1,0 1-1,0 0 0,0 0 1,-1 0-1,1 0 0,-1 0 0,1 1 1,-1-1-1,0 1 0,0 0 1,0-1-1,0 1 0,-1 0 1,1 0-1,1 5 0,-2-2 2,0 0-1,0 0 1,-1 0 0,1 1 0,-1-1-1,-1 0 1,1 0 0,-1 0-1,0 0 1,-1 0 0,1 0-1,-1-1 1,-4 9 0,-5 9 44,-24 40 1,29-53-33,-233 332-868,235-336 762,-12 14-51,15-19 129,1-1 0,-1 1 0,1 0 0,-1-1 0,1 1-1,-1-1 1,0 1 0,1-1 0,-1 1 0,1-1-1,-1 0 1,0 1 0,0-1 0,1 0 0,-1 0 0,0 1-1,1-1 1,-1 0 0,0 0 0,0 0 0,1 0-1,-3 0 1,-3-11-328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8.211"/>
    </inkml:context>
    <inkml:brush xml:id="br0">
      <inkml:brushProperty name="width" value="0.05" units="cm"/>
      <inkml:brushProperty name="height" value="0.05" units="cm"/>
    </inkml:brush>
  </inkml:definitions>
  <inkml:trace contextRef="#ctx0" brushRef="#br0">63 1 18420,'2'1'2683,"-2"-1"-2617,1 16 998,-5 27-63,-24 158 202,-4 37-681,32-235-496,-1 0 0,1 0 0,0 0 0,0 0 0,0 0 0,0 0 0,0 0 0,1 0 0,1 5 0,-2-8-20,0 1-1,0-1 0,1 0 0,-1 0 1,0 0-1,0 1 0,0-1 1,1 0-1,-1 0 0,0 0 0,0 0 1,1 0-1,-1 0 0,0 0 0,0 1 1,1-1-1,-1 0 0,0 0 1,1 0-1,-1 0 0,0 0 0,0 0 1,1 0-1,-1 0 0,0-1 1,0 1-1,1 0 0,-1 0 0,0 0 1,0 0-1,1 0 0,-1 0 1,0 0-1,1-1 0,16-14 128,64-82 158,-45 52-205,77-75 0,-106 114-85,0 0 1,1 0-1,0 1 0,12-7 0,-18 11-1,0 0 1,0 1-1,0-1 0,0 1 0,-1-1 0,1 1 1,0 0-1,0-1 0,0 1 0,0 0 1,0 0-1,2 1 0,-3-1 1,0 0-1,1 1 1,-1-1-1,0 1 1,0-1-1,0 1 1,-1-1-1,1 1 0,0 0 1,0-1-1,0 1 1,0 0-1,-1 0 1,1 0-1,0 0 1,-1 0-1,1 0 1,0 0-1,-1 0 1,1 0-1,-1 0 1,1 2-1,1 5 2,0 0-1,-1 1 0,1 0 1,-2-1-1,1 1 1,-1-1-1,-1 1 0,-2 14 1,-19 73-55,12-55-129,9-38 66,0 5-2430,10-13 1571,7-8 267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176"/>
    </inkml:context>
    <inkml:brush xml:id="br0">
      <inkml:brushProperty name="width" value="0.05" units="cm"/>
      <inkml:brushProperty name="height" value="0.05" units="cm"/>
    </inkml:brush>
  </inkml:definitions>
  <inkml:trace contextRef="#ctx0" brushRef="#br0">353 33 13427,'-10'-6'561,"-1"2"0,1-1 0,-1 1-1,1 1 1,-1 0 0,0 1 0,0 0 0,-1 0 0,1 1 0,0 1 0,0 0 0,-1 0-1,1 1 1,-18 4 0,20-3-458,1 0 0,-1 1-1,1 0 1,0 1-1,0-1 1,0 2 0,0-1-1,1 1 1,0 0 0,0 1-1,0-1 1,0 2 0,1-1-1,0 1 1,1-1 0,-1 2-1,1-1 1,-8 15-1,8-9-23,0 0-1,0 0 1,1 0-1,-2 18 0,4-23-50,1-1-1,1 1 0,-1 0 1,1 0-1,1 0 0,-1 0 0,1-1 1,4 15-1,-4-20-24,-1-1 1,1 1-1,-1-1 0,1 1 0,0-1 1,-1 1-1,1-1 0,0 0 1,0 1-1,0-1 0,0 0 1,0 0-1,0 0 0,1 0 1,-1 0-1,0 0 0,0 0 1,1 0-1,-1 0 0,1-1 0,-1 1 1,3 0-1,-1 0 7,0-1 0,-1 0-1,1 0 1,0 0 0,0 0 0,0-1-1,-1 1 1,1-1 0,0 1 0,-1-1-1,6-2 1,4-3 47,-1 0 1,0-1-1,0 0 1,13-13-1,33-37 305,8-7 115,-59 59-421,1 0 0,-1 0 0,1 1 0,0-1-1,0 2 1,1-1 0,-1 1 0,13-3 0,-18 5-50,0 0 0,0 1 1,0 0-1,0 0 0,0-1 1,0 1-1,0 0 1,0 1-1,0-1 0,0 0 1,0 1-1,0-1 0,0 1 1,0-1-1,0 1 1,0 0-1,0 0 0,0 0 1,0 0-1,-1 0 0,1 0 1,0 1-1,-1-1 0,1 1 1,-1-1-1,1 1 1,-1-1-1,0 1 0,0 0 1,0 0-1,2 2 0,0 4-6,0 0-1,0 0 0,-1 0 1,0 0-1,0 1 0,0 8 0,-2-16 1,1 1 0,-1-1 0,0 0 0,0 0 0,0 0 1,1 0-1,-1 0 0,1 0 0,-1 0 0,1 0 0,-1 0 0,1 0 0,-1 0 0,1 0 0,0 0 0,0 0 0,-1-1 0,1 1 0,0 0 0,0 0 0,0-1 0,0 1 0,0-1 0,0 1 0,0-1 0,0 1 0,0-1 0,0 0 0,0 1 0,0-1 0,0 0 0,0 0 0,1 0 0,-1 0 0,0 0 1,0 0-1,0 0 0,0 0 0,0 0 0,2-1 0,5-1 1,0 0 0,0 0 0,0-1 0,11-6 0,-9 5-1,8-4 4,-10 3-4,1 1 1,0 0-1,1 1 0,-1 0 0,0 0 1,1 1-1,0 0 0,-1 1 0,19-1 1,-27 2-1,1 0-1,0 1 1,0-1 0,0 1 0,0 0 0,-1-1 0,1 1 0,0 0-1,0 0 1,-1 0 0,1 0 0,-1 0 0,1 0 0,-1 1 0,1-1-1,-1 0 1,0 1 0,0-1 0,0 1 0,0-1 0,2 4 0,0 1-3,-1 1 0,0 0 1,0 0-1,2 10 1,-3-10 2,-1-6 0,0-1 0,0 1 0,0-1 0,0 1 0,1-1 0,-1 1 0,0-1 0,0 1 0,0-1 0,1 1 0,-1-1 0,0 0 0,0 1 0,1-1 0,-1 1 0,0-1 0,1 0 0,-1 1 0,0-1 0,1 0 0,-1 0 0,1 1 0,-1-1 0,0 0 0,1 0 0,-1 1 0,1-1 0,-1 0 0,1 0 0,-1 0 0,1 0 0,-1 0 0,1 0 0,-1 0 0,1 0 0,-1 0 0,1 0 0,-1 0 0,1 0 0,-1 0 0,1 0 0,-1 0 0,0-1 0,1 1 0,-1 0 0,1 0 0,-1 0 0,1-1 0,-1 1 0,1-1 0,25-18-4,-18 12 1,0 1 4,13-10 3,30-17 0,-46 29-5,1 1 0,0 0 0,0 1 0,0 0 0,0 0 1,1 0-1,-1 0 0,0 1 0,1 0 0,-1 1 0,7-1 1,-11 1 2,0 0 0,0 1 0,-1-1 0,1 0 0,0 1 0,0-1 0,-1 1 0,1 0 0,-1-1 0,1 1 1,0 0-1,-1 0 0,1 0 0,-1 0 0,0 0 0,1 1 0,-1-1 0,0 0 0,0 0 0,0 1 0,0-1 0,0 1 1,0-1-1,0 1 0,0-1 0,-1 1 0,2 2 0,-1 3-76,1 0 0,-1 0-1,0 1 1,-1-1 0,0 9 0,0-11-78,-11-16 309,5 7-211,-5-6-46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964"/>
    </inkml:context>
    <inkml:brush xml:id="br0">
      <inkml:brushProperty name="width" value="0.05" units="cm"/>
      <inkml:brushProperty name="height" value="0.05" units="cm"/>
    </inkml:brush>
  </inkml:definitions>
  <inkml:trace contextRef="#ctx0" brushRef="#br0">228 564 13331,'-2'-2'463,"0"0"0,-1 1 0,1-1 1,-1 1-1,1 0 0,-1 0 0,0 0 0,1 0 0,-1 1 1,0-1-1,0 1 0,1-1 0,-1 1 0,-3 0 1,0 0-37,0 1 1,0 0 0,0 0 0,1 0 0,-1 1-1,-7 3 1,-1 1-130,0 1 0,1 1 0,0 0 0,-16 14 0,21-16-225,1 1 0,0 0 0,-7 8 1,12-12-63,0-1 1,0 1 0,0 0 0,0 0 0,1 0 0,-1 0-1,1 0 1,0 0 0,0 0 0,0 0 0,0 0 0,0 6-1,1-9-9,0 1-1,0 0 1,0 0-1,1-1 0,-1 1 1,0 0-1,0 0 0,1-1 1,-1 1-1,0 0 1,1-1-1,-1 1 0,0 0 1,1-1-1,-1 1 0,1-1 1,-1 1-1,1-1 1,0 1-1,-1-1 0,1 1 1,-1-1-1,1 1 0,0-1 1,-1 0-1,1 1 1,0-1-1,0 0 0,-1 0 1,1 0-1,0 1 1,0-1-1,-1 0 0,1 0 1,0 0-1,1 0 0,27-3 30,-15-1-26,0-1 0,0 0-1,0-1 1,-1 0 0,0-1 0,20-14 0,69-60 37,-80 62-6,38-44 0,-53 55 17,-11 13-30,-10 14-6,8-10-14,2 0 0,-1 0 0,1 0 0,0 1 0,1-1 0,0 1 0,-2 16 0,5-25-3,-1 0 0,1 0-1,0 0 1,0 0 0,0 0 0,0 0 0,0 0-1,1 1 1,-1-1 0,0 0 0,0 0 0,1 0-1,-1-1 1,1 1 0,-1 0 0,1 0-1,-1 0 1,1 0 0,-1 0 0,1 0 0,0-1-1,-1 1 1,1 0 0,1 0 0,-1 0 0,1 0 1,-1-1 0,1 1-1,0-1 1,-1 1 0,1-1-1,0 0 1,-1 0 0,1 0-1,0 1 1,-1-2 0,1 1-1,2 0 1,5-2 3,-1 0-1,0-1 1,1 1-1,13-8 0,3-4 4,-1-1 0,0-1 0,-1-1 0,-1-1 0,-1-1 0,-1-1 0,0-1 0,22-31 0,-17 18-5,-2-1 1,-2-1-1,-1-1 1,-1-1-1,13-41 1,-28 67-1,0 4-1,-1-1 0,0 1 1,-1-1-1,1 1 0,-2-1 0,1 0 1,-1 0-1,-1 1 0,1-1 1,-3-14-1,2 21-1,0 1 1,0-1-1,-1 1 1,1-1-1,-1 1 1,1-1-1,-1 1 1,0-1-1,1 1 1,-1 0-1,0-1 1,0 1-1,0 0 1,0 0-1,0 0 1,-1 0-1,1 0 1,0 0-1,0 0 1,-1 0-1,-2-1 0,2 1 2,0 1-1,0-1 0,-1 1 0,1-1 0,-1 1 0,1 0 0,0 0 0,-1 1 1,1-1-1,0 0 0,-1 1 0,1-1 0,-3 2 0,-3 1 2,1 0-1,-1 0 1,1 1-1,0 0 1,0 1-1,0 0 1,-10 9-1,2 2 0,1 1-1,1 1 0,1 0 1,0 1-1,1 0 0,1 0 0,1 1 1,0 1-1,2-1 0,0 1 0,2 1 1,0-1-1,1 1 0,2 0 1,0 0-1,1 0 0,1 0 0,1 0 1,6 31-1,-5-45-73,0-1 1,0 1-1,1-1 1,1 0-1,-1 1 0,1-2 1,0 1-1,0 0 1,1-1-1,0 0 1,0 0-1,9 8 0,-10-10 2,1-1-1,0 1 0,0-1 0,0 0 1,0-1-1,0 1 0,0-1 0,1 0 0,-1 0 1,1 0-1,0-1 0,-1 0 0,1 0 0,0-1 1,0 1-1,0-1 0,11-1 0,28-13-350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0.588"/>
    </inkml:context>
    <inkml:brush xml:id="br0">
      <inkml:brushProperty name="width" value="0.05" units="cm"/>
      <inkml:brushProperty name="height" value="0.05" units="cm"/>
    </inkml:brush>
  </inkml:definitions>
  <inkml:trace contextRef="#ctx0" brushRef="#br0">202 106 16876,'3'-6'415,"0"0"1,0 0-1,-1 0 1,0 0-1,0-1 1,0 1 0,-1-1-1,0 1 1,-1-1-1,1 0 1,-1 1 0,-1-9-1,1 15-335,0-1-1,0 0 1,0 0-1,-1 1 1,1-1-1,0 0 1,0 1-1,-1-1 1,1 0-1,-1 1 1,1-1-1,0 0 0,-1 1 1,1-1-1,-1 1 1,1-1-1,-1 1 1,0-1-1,1 1 1,-1-1-1,1 1 1,-1 0-1,0-1 1,1 1-1,-1 0 1,0 0-1,0-1 1,0 1-1,-1 0 17,0 0 0,0 0-1,0 1 1,0-1 0,0 0 0,0 1-1,0-1 1,0 1 0,1 0-1,-4 2 1,-4 2 39,0 1 1,1 0-1,-10 9 1,-6 7 36,-25 30 0,42-44-156,0 2 0,1-1 0,0 0-1,0 1 1,1 0 0,0 1 0,-4 11-1,9-20-14,-1 0-1,1 1 0,0-1 1,0 0-1,-1 1 1,2-1-1,-1 0 0,0 0 1,0 1-1,1-1 0,-1 0 1,1 0-1,0 0 1,-1 1-1,1-1 0,0 0 1,0 0-1,1 0 0,-1-1 1,0 1-1,1 0 0,-1 0 1,1-1-1,-1 1 1,1 0-1,0-1 0,0 0 1,3 2-1,6 4-1,1 0 0,0-1 0,23 8 0,-11-4 0,6 3-2,0 2 0,-2 1 1,43 31-1,-61-39 5,-1 0 1,0 1-1,0 0 1,-1 0-1,10 15 0,-14-18 5,-1 0-1,0 0 0,0 0 1,0 1-1,0 0 0,-1-1 1,0 1-1,-1 0 0,0 0 1,1 10-1,-2-12 21,0 1 0,0-1-1,-1 0 1,1 0 0,-1 1 0,0-1 0,-1 0-1,1 0 1,-1 0 0,0-1 0,-1 1 0,1 0 0,-1-1-1,0 1 1,-5 6 0,5-8 9,0 0 1,0 0-1,-1-1 0,1 1 1,0-1-1,-1 0 0,1 0 1,-1 0-1,0 0 0,0-1 1,0 0-1,0 1 0,0-1 1,0-1-1,0 1 1,0 0-1,0-1 0,0 0 1,0 0-1,-7-1 0,1-1 39,0-1 0,0 0 0,1 0 0,0-1 0,0 0 0,0-1 0,0 0 0,0 0 0,1-1 0,0 0 0,-14-13 0,5 1 32,0 0 0,1-1 0,-23-36-1,27 36-106,0-1 1,-9-22-1,19 37-67,0 0-1,0 0 1,0 0 0,0-1 0,1 1 0,0-1 0,1 1-1,-1-1 1,1 1 0,0-1 0,0 1 0,1-1 0,-1 1 0,3-8-1,-2 10-81,1-1 0,0 1 0,0 0-1,0 0 1,1 0 0,-1 0-1,1 0 1,0 0 0,-1 1 0,1-1-1,0 1 1,0 0 0,1 0 0,-1 0-1,0 0 1,8-2 0,8-3-524,0 1-1,21-4 1,-10 2 373,36-10-617,8-2-143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027"/>
    </inkml:context>
    <inkml:brush xml:id="br0">
      <inkml:brushProperty name="width" value="0.05" units="cm"/>
      <inkml:brushProperty name="height" value="0.05" units="cm"/>
    </inkml:brush>
  </inkml:definitions>
  <inkml:trace contextRef="#ctx0" brushRef="#br0">161 136 17932,'-2'-3'183,"1"1"-1,-1 0 1,0 0 0,0 0 0,0 0-1,0 1 1,0-1 0,0 0-1,0 1 1,-1 0 0,1-1 0,-1 1-1,1 0 1,-1 0 0,1 0 0,-1 1-1,0-1 1,1 1 0,-1-1 0,0 1-1,1 0 1,-1 0 0,0 0 0,1 0-1,-1 0 1,0 1 0,0-1-1,1 1 1,-1 0 0,1 0 0,-5 2-1,2-1-55,-1 1-1,1 0 0,0 0 0,0 0 1,1 0-1,-1 1 0,1 0 0,-1 0 1,1 0-1,0 0 0,1 1 0,-1 0 1,-5 9-1,7-9-92,0 0 0,0 0 0,1 1 0,-1-1 0,1 1 0,0-1 0,1 1-1,-1-1 1,1 1 0,0-1 0,2 10 0,-2-13-29,0 0 0,1 0-1,-1 0 1,1 0-1,0 0 1,0 0 0,0 0-1,0 0 1,0 0 0,0-1-1,0 1 1,0 0-1,1-1 1,-1 1 0,1-1-1,-1 1 1,1-1 0,0 0-1,-1 1 1,1-1-1,0 0 1,0 0 0,0 0-1,0-1 1,0 1 0,0 0-1,0-1 1,0 1-1,0-1 1,0 0 0,0 0-1,4 0 1,1 0-2,-1-1 1,1 0 0,-1-1-1,0 1 1,1-1-1,-1-1 1,0 1-1,0-1 1,0 0 0,-1 0-1,1-1 1,-1 1-1,0-1 1,0-1-1,0 1 1,0-1-1,-1 1 1,0-1 0,0-1-1,4-6 1,-3 5 1,-1 0-1,0 0 1,0 0 0,-1-1 0,0 0 0,0 1 0,-1-1-1,0 0 1,0 0 0,-1 0 0,0-1 0,0 1-1,-1 0 1,0 0 0,-2-15 0,0 18-15,1 0 1,-1 1 0,0-1-1,0 1 1,-1-1-1,0 1 1,1 0-1,-1 0 1,0 0-1,-1 0 1,1 1-1,-1-1 1,0 1-1,0 0 1,0 0-1,0 0 1,-5-2-1,7 4-63,0 0-1,0 0 0,0 0 0,0 0 0,-1 1 1,1-1-1,0 1 0,0-1 0,0 1 0,-1 0 1,1 0-1,0 0 0,-1 0 0,1 0 0,0 0 1,0 1-1,-1-1 0,1 1 0,0-1 0,0 1 1,0 0-1,0 0 0,0 0 0,0 0 0,0 0 1,0 1-1,0-1 0,0 0 0,1 1 0,-1 0 1,1-1-1,-1 1 0,1 0 0,-1 0 1,1 0-1,0 0 0,0 0 0,-1 3 0,1-3 4,0 0-1,0 1 1,0-1-1,0 0 1,1 1-1,-1-1 1,1 1-1,-1-1 1,1 1-1,0-1 1,0 0-1,0 1 1,1-1-1,-1 1 1,1 4-1,8 14-638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434"/>
    </inkml:context>
    <inkml:brush xml:id="br0">
      <inkml:brushProperty name="width" value="0.05" units="cm"/>
      <inkml:brushProperty name="height" value="0.05" units="cm"/>
    </inkml:brush>
  </inkml:definitions>
  <inkml:trace contextRef="#ctx0" brushRef="#br0">319 89 17324,'-7'-8'386,"0"1"-1,0 0 1,-1 0 0,0 1 0,0 0 0,-1 0 0,1 1-1,-1 0 1,-1 1 0,1 0 0,-1 0 0,1 1 0,-1 0 0,-17-2-1,20 4-285,1 0 0,-1 1 0,0 0 0,0 0 0,1 0 0,-1 1 0,0 0 0,1 1 0,-1-1 0,1 1 0,-1 1 0,1-1 0,0 1 0,0 0 0,0 0 0,0 1 0,1 0 0,-1 0 0,1 0 0,0 0 0,0 1 0,1 0 0,-5 6 0,6-7-72,0 0 1,0 1-1,1-1 0,0 1 1,0 0-1,0 0 0,0 0 1,1 0-1,0 0 1,0 0-1,0 6 0,0-8-15,1 0-1,0-1 0,0 1 0,1 0 1,-1 0-1,1 0 0,-1-1 1,1 1-1,0 0 0,0-1 0,0 1 1,0 0-1,1-1 0,-1 0 0,1 1 1,-1-1-1,1 0 0,0 0 0,0 1 1,0-1-1,0-1 0,3 3 1,1 0-2,0-1 0,1 0 0,-1 0 0,1-1 1,-1 0-1,1 0 0,0 0 0,0-1 0,0 0 1,0-1-1,0 1 0,0-1 0,0-1 0,12-1 1,-4 0-7,0-1 0,1-1 1,-1-1-1,-1 0 0,24-11 1,-26 9 2,-1 1 1,0-1-1,0-1 0,0 0 1,13-13-1,-21 18-5,0-1-1,0 1 0,0 0 1,0-1-1,-1 1 0,0-1 1,1 0-1,-1 0 0,-1 0 1,1 0-1,-1 0 0,1 0 1,-1 0-1,0-1 1,0 1-1,-1 0 0,0-1 1,1 1-1,-1 0 0,-1-6 1,0 9-24,1-1 0,-1 0 0,0 0 0,0 1-1,0-1 1,0 0 0,0 1 0,0-1 0,0 1 0,0-1 0,-1 1 0,1 0 0,-1-1 0,1 1 0,-1 0 0,1 0 0,-3-1 0,3 1-53,0 1 1,0-1-1,0 1 0,1-1 0,-1 1 1,0 0-1,0 0 0,0-1 1,0 1-1,0 0 0,0 0 1,1 0-1,-1 0 0,0 0 0,0 0 1,0 0-1,0 0 0,0 0 1,0 0-1,0 1 0,1-1 0,-1 0 1,0 1-1,0-1 0,0 0 1,0 1-1,1-1 0,-1 1 0,0-1 1,1 1-1,-1 0 0,0-1 1,1 1-1,-1 0 0,1-1 0,-1 2 1,0-1 11,1 0 0,0 0 0,0 0 1,-1-1-1,1 1 0,0 0 0,0 0 1,0 0-1,0 0 0,1 0 0,-1 0 0,0 0 1,0 0-1,0-1 0,1 1 0,-1 0 1,0 0-1,1 0 0,-1 0 0,1-1 1,-1 1-1,1 0 0,-1 0 0,1-1 0,0 1 1,-1 0-1,1-1 0,0 1 0,0-1 1,-1 1-1,1-1 0,0 1 0,0-1 0,0 0 1,-1 1-1,1-1 0,0 0 0,0 0 1,0 1-1,1-1 0,20 2-849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8.275"/>
    </inkml:context>
    <inkml:brush xml:id="br0">
      <inkml:brushProperty name="width" value="0.05" units="cm"/>
      <inkml:brushProperty name="height" value="0.05" units="cm"/>
    </inkml:brush>
  </inkml:definitions>
  <inkml:trace contextRef="#ctx0" brushRef="#br0">1 9 15331,'0'0'71,"0"-1"-1,0 1 1,0 0-1,0 0 1,0-1-1,0 1 1,0 0-1,0 0 1,0-1-1,0 1 1,0 0-1,0-1 0,0 1 1,0 0-1,0 0 1,0-1-1,0 1 1,0 0-1,0 0 1,0-1-1,1 1 1,-1 0-1,0 0 1,0-1-1,0 1 1,0 0-1,1 0 1,-1 0-1,0-1 1,0 1-1,1 0 1,-1 0-1,0 0 1,8 5 1154,7 16 357,16 44 214,-2 2 0,23 84-1,-22-60-1246,-17-49-394,-6-21-144,0 0-1,0-1 1,19 32-1,-26-51-35,0-1 0,0 1 0,0-1 0,0 1 0,1-1 0,-1 0 0,0 1 0,0-1 0,1 1 0,-1-1 0,0 0 0,1 1 0,-1-1 1,0 0-1,1 1 0,-1-1 0,1 0 0,-1 1 0,0-1 0,1 0 0,-1 0 0,1 0 0,0 1 0,0-11-713,-6-19-496,-16-29 211,9 24 402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923"/>
    </inkml:context>
    <inkml:brush xml:id="br0">
      <inkml:brushProperty name="width" value="0.05" units="cm"/>
      <inkml:brushProperty name="height" value="0.05" units="cm"/>
    </inkml:brush>
  </inkml:definitions>
  <inkml:trace contextRef="#ctx0" brushRef="#br0">171 285 15835,'0'-1'92,"-1"0"0,1 0-1,-1 1 1,1-1 0,0 0-1,-1 0 1,0 1-1,1-1 1,-1 0 0,1 1-1,-1-1 1,0 0 0,0 1-1,1-1 1,-1 1 0,0-1-1,0 1 1,0 0-1,0-1 1,1 1 0,-1 0-1,0 0 1,0-1 0,0 1-1,0 0 1,0 0-1,0 0 1,0 0 0,0 0-1,1 0 1,-1 0 0,0 1-1,0-1 1,0 0 0,0 0-1,-1 1 1,-4 0 244,0 1 0,0 0 0,0 0 0,-7 4 0,5-2 5,0 2 0,0-1 1,0 1-1,1 0 0,0 0 1,0 1-1,0 0 0,-8 12 1,12-14-264,-1 0-1,1 0 1,0 1 0,0-1 0,1 1 0,-1 0 0,1 0 0,0 0 0,1 0 0,0 0 0,0 0 0,0 0 0,0 0 0,1 7 0,0-12-65,1 1-1,-1-1 1,0 1 0,0-1 0,1 1 0,-1-1-1,1 1 1,-1-1 0,1 1 0,-1-1 0,1 0 0,0 1-1,0-1 1,0 0 0,0 0 0,0 0 0,0 0-1,0 1 1,0-1 0,0-1 0,3 3 0,-2-2-4,1 0-1,-1 0 1,1-1 0,-1 1 0,1-1 0,-1 1 0,1-1 0,0 0-1,-1 0 1,1 0 0,-1 0 0,3-1 0,6-1-4,-1-1 0,1 0 0,-1-1 0,0 0 1,13-7-1,7-6 4,0-3 0,-1 0 1,-2-2-1,26-25 0,-13 8 84,61-80 0,-88 102-40,-1 0-1,-1 0 1,0-2 0,-2 1-1,12-31 1,-20 48-42,-1 0 0,1-1 0,-1 1 0,1 0 0,-1-1 0,0 1 0,0 0 0,1-1 0,-1 1 0,0 0 1,0-1-1,0 1 0,-1 0 0,1-1 0,0 1 0,0 0 0,-1-2 0,0 2-1,1 1 0,-1-1 0,1 1 0,-1 0 0,1-1 0,-1 1 0,1 0 0,-1-1 0,1 1 0,-1 0 0,0 0 0,1-1 0,-1 1 0,1 0 0,-1 0 0,0 0 0,1 0 0,-1 0 0,1 0 0,-1 0 0,0 0 0,1 0 0,-1 0 0,1 0 0,-2 1 0,-3 0 31,0 1 0,0 0-1,0 0 1,0 1-1,0 0 1,1-1-1,-6 6 1,-5 5 59,1 1 0,1 0 0,0 0 0,1 2 0,0 0 0,-9 17 0,6-5 38,1-1 0,1 2 0,-9 31 0,18-48-93,1 0 0,1 0 0,0 1-1,0-1 1,1 1 0,1-1 0,0 1-1,1-1 1,3 18 0,-3-25-89,0 0 1,0 0-1,0 0 0,1 0 1,0 0-1,0-1 0,0 1 1,1-1-1,-1 0 1,1 1-1,0-1 0,0 0 1,1-1-1,-1 1 0,1 0 1,0-1-1,0 0 1,0 0-1,0 0 0,0-1 1,1 1-1,-1-1 0,1 0 1,0 0-1,7 1 1,-8-2-56,1-1 0,0 1 0,-1-1 1,1 0-1,-1-1 0,1 1 1,0-1-1,-1 0 0,1 0 1,-1-1-1,1 1 0,-1-1 1,0 0-1,0 0 0,0-1 1,0 1-1,0-1 0,0 1 0,0-1 1,-1-1-1,6-5 0,23-26-533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2.324"/>
    </inkml:context>
    <inkml:brush xml:id="br0">
      <inkml:brushProperty name="width" value="0.05" units="cm"/>
      <inkml:brushProperty name="height" value="0.05" units="cm"/>
    </inkml:brush>
  </inkml:definitions>
  <inkml:trace contextRef="#ctx0" brushRef="#br0">141 3 17660,'0'0'142,"-1"0"-1,1-1 1,-1 1 0,1 0 0,-1-1 0,1 1-1,-1 0 1,1 0 0,-1 0 0,0 0 0,1-1-1,-1 1 1,1 0 0,-1 0 0,1 0 0,-1 0 0,0 0-1,1 1 1,-1-1 0,1 0 0,-1 0 0,1 0-1,-1 0 1,1 0 0,-1 1 0,1-1 0,-1 0-1,1 1 1,-2-1 0,-18 8 1612,10-2-1285,0-1 0,0 1 0,1 1 0,0 0 1,0 0-1,-10 10 0,17-14-456,-1-1 1,1 1 0,0 0-1,0-1 1,0 1-1,0 0 1,0 0-1,0 0 1,1 0 0,-1 1-1,1-1 1,0 0-1,0 1 1,0-1-1,1 0 1,-1 1 0,1-1-1,0 1 1,0-1-1,0 1 1,0-1-1,1 1 1,-1-1 0,2 5-1,0-5-11,0 0 0,0 0 0,0 0 0,0 0-1,0 0 1,1 0 0,-1-1 0,1 1 0,0-1 0,0 0 0,0 0 0,0 0-1,0 0 1,0-1 0,1 1 0,2 1 0,11 3-30,-1-1 0,18 3 0,-20-5 8,24 5-34,-15-4-27,30 9 0,-48-12 72,-1 1 1,1 0 0,-1-1 0,1 2 0,-1-1 0,0 0-1,0 1 1,0 0 0,0 0 0,0 0 0,-1 1 0,5 4-1,-7-7 17,0 1-1,0 0 0,0-1 0,-1 1 0,1-1 0,0 1 0,-1 0 0,1 0 0,-1-1 0,1 1 0,-1 0 1,0 0-1,0 0 0,0-1 0,0 1 0,0 0 0,0 0 0,0 0 0,-2 3 0,1-2 16,-1 1-1,1-1 0,-1 0 0,0 1 1,0-1-1,0 0 0,-1 0 0,1 0 0,-4 2 1,-5 5 97,-1 0 1,0-1-1,-22 12 1,34-21-118,-25 14-171,0-1 0,-1-1 0,0-2 0,-1 0 0,-30 6 0,55-16-180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4.419"/>
    </inkml:context>
    <inkml:brush xml:id="br0">
      <inkml:brushProperty name="width" value="0.05" units="cm"/>
      <inkml:brushProperty name="height" value="0.05" units="cm"/>
    </inkml:brush>
  </inkml:definitions>
  <inkml:trace contextRef="#ctx0" brushRef="#br0">18 0 14899,'2'18'520,"-2"0"0,0-1 0,0 1 0,-2 0-1,-5 25 1,-2 24 670,8-55-993,0 35 413,1-44-576,1-1-1,-1 1 0,1-1 1,-1 1-1,1-1 0,0 1 0,0-1 1,0 0-1,0 1 0,0-1 1,0 0-1,1 0 0,-1 0 1,4 4-1,-4-5-23,0 0 0,0-1 0,0 1-1,0 0 1,0-1 0,0 1 0,0-1 0,1 1 0,-1-1-1,0 1 1,0-1 0,1 0 0,-1 0 0,0 0 0,0 1 0,1-1-1,-1-1 1,0 1 0,0 0 0,3 0 0,-1-1-2,0 0-1,1-1 1,-1 1 0,0-1 0,0 1 0,0-1 0,4-3-1,5-5-37,-1 0 0,16-19-1,-23 25 18,87-115-383,-24 29-148,-66 88 518,1 0 0,-1 1 0,1-1 0,-1 0 0,1 0 0,0 1 0,-1 0 0,1-1 0,0 1 0,4-2 0,-6 3 24,1 0-1,-1 0 1,0 0-1,1 0 1,-1 0-1,0 0 1,1 0 0,-1 0-1,0 0 1,1 0-1,-1 0 1,0 0 0,1 0-1,-1 1 1,0-1-1,1 0 1,-1 0-1,0 0 1,0 1 0,1-1-1,-1 0 1,0 0-1,0 0 1,1 1 0,-1-1-1,0 0 1,0 1-1,0-1 1,0 0 0,1 1-1,-1-1 1,0 0-1,0 1 1,0-1-1,0 0 1,0 1 0,0-1-1,0 1 1,1 6 44,-1 1 0,0 0 0,0-1 1,-3 14-1,-16 83 781,10-62 185,-6 82 0,15-123-991,-1-1 1,1 1-1,0 0 0,0 0 1,0 0-1,0 0 0,0 0 1,1 0-1,-1 0 0,0 0 1,0 0-1,1 0 1,-1 0-1,0 0 0,1 0 1,-1 0-1,1 0 0,0-1-23,-1 1 0,1-1-1,-1 0 1,0 0 0,1 0-1,-1 0 1,0 0-1,1 0 1,-1-1 0,1 1-1,-1 0 1,0 0 0,1 0-1,-1 0 1,0 0 0,1 0-1,-1-1 1,0 1 0,1 0-1,-1 0 1,0-1 0,1 1-1,-1 0 1,0 0 0,0-1-1,1 1 1,-1-1 0,21-30-244,-1-6 116,4-6-102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4.684"/>
    </inkml:context>
    <inkml:brush xml:id="br0">
      <inkml:brushProperty name="width" value="0.05" units="cm"/>
      <inkml:brushProperty name="height" value="0.05" units="cm"/>
    </inkml:brush>
  </inkml:definitions>
  <inkml:trace contextRef="#ctx0" brushRef="#br0">0 767 11346,'4'23'2509,"-4"-23"-2464,0 0 1,0 0-1,0 1 1,0-1-1,0 0 1,1 0-1,-1 0 1,0 0-1,0 1 1,0-1-1,0 0 1,0 0-1,0 0 1,1 0-1,-1 0 1,0 0 0,0 0-1,0 1 1,0-1-1,0 0 1,1 0-1,-1 0 1,0 0-1,0 0 1,0 0-1,0 0 1,1 0-1,-1 0 1,0 0-1,0 0 1,0 0-1,1 0 1,-1 0-1,0 0 1,0 0 0,0 0-1,0 0 1,1 0-1,8-13 1355,11-32 522,19-62-1,-4 8-748,12-18-446,6 2 1,94-153-1,-143 263-735,-3 3 2,0 1-1,0 0 0,-1 0 1,1-1-1,0 1 0,-1 0 0,1-1 1,-1 1-1,1 0 0,-1-1 1,1 1-1,-1-1 0,0-1 0,0 2-15,-1 1-1,1 0 1,0 0-1,-1 0 0,1-1 1,0 1-1,-1 0 0,1 0 1,0 0-1,-1 0 1,1 0-1,-1 0 0,1 0 1,0 0-1,-1 0 0,1 0 1,-1 0-1,1 0 1,0 0-1,-1 0 0,1 0 1,-1 0-1,1 0 0,0 0 1,-1 1-1,1-1 0,0 0 1,-1 0-1,1 0 1,0 1-1,-1-1 0,0 1 1,-13 6-787,-6 5-780,-42 16 0,36-18 848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5.073"/>
    </inkml:context>
    <inkml:brush xml:id="br0">
      <inkml:brushProperty name="width" value="0.05" units="cm"/>
      <inkml:brushProperty name="height" value="0.05" units="cm"/>
    </inkml:brush>
  </inkml:definitions>
  <inkml:trace contextRef="#ctx0" brushRef="#br0">1 249 14083,'35'-34'3678,"77"-85"-891,-104 109-2705,5-5 84,-1-1-1,0 0 1,12-23 0,-27 100 856,3-38-917,1-1-1,1 0 0,2 1 1,7 30-1,35 85-556,-45-136 387,-1 1-1,1 0 1,0-1 0,1 1 0,-1-1 0,0 1 0,1-1-1,-1 1 1,1-1 0,0 0 0,0 0 0,0 0-1,0 0 1,0 0 0,3 2 0,3-6-216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5.178"/>
    </inkml:context>
    <inkml:brush xml:id="br0">
      <inkml:brushProperty name="width" value="0.05" units="cm"/>
      <inkml:brushProperty name="height" value="0.05" units="cm"/>
    </inkml:brush>
  </inkml:definitions>
  <inkml:trace contextRef="#ctx0" brushRef="#br0">3 8 15995,'-1'95'2682,"0"-68"-2026,0 0 1,2 0-1,1 0 1,6 31-1,-8-57-631,0 0-1,1 0 1,-1 0-1,0 1 1,1-1-1,-1 0 1,0 0 0,1 0-1,-1 0 1,1 0-1,0 0 1,-1 0-1,1 0 1,0 0-1,0 0 1,-1 0-1,1 0 1,0-1-1,0 1 1,0 0-1,0-1 1,0 1-1,0 0 1,0-1-1,0 1 1,2-1-1,-1 0 0,0 0 0,0 0 0,0 0 0,0 0 0,-1-1-1,1 1 1,0-1 0,0 1 0,0-1 0,0 0-1,-1 0 1,1 0 0,0 0 0,2-2 0,5-4 49,0-1 0,0 0-1,14-19 1,87-134 478,-76 107-360,-21 38-86,-13 15-103,0 1 1,0 0-1,0 0 1,0 0-1,0 0 1,0 0 0,0 0-1,0 0 1,0 0-1,1 0 1,-1 0 0,0-1-1,0 1 1,0 0-1,0 0 1,0 0-1,0 0 1,0 0 0,0 0-1,0 0 1,1 0-1,-1 0 1,0 0-1,0 0 1,0 0 0,0 0-1,0 0 1,0 0-1,0 0 1,0 0-1,1 0 1,-1 0 0,0 0-1,0 0 1,0 0-1,0 0 1,0 0 0,0 0-1,0 0 1,0 0-1,0 0 1,0 1-1,1-1 1,-1 0 0,0 0-1,0 0 1,0 0-1,0 0 1,0 0-1,0 0 1,0 0 0,0 0-1,0 0 1,0 0-1,0 1 1,0-1 0,0 0-1,0 0 1,0 0-1,0 0 1,0 0-1,0 0 1,0 0 0,0 0-1,0 1 1,-5 31 301,4-26-286,-14 52 185,-8 37 219,21-82-631,0 1 1,1 0 0,0-1 0,2 25 0,-1-37 191,0 1-1,1-1 1,-1 0-1,0 1 1,0-1-1,1 0 1,-1 1-1,0-1 1,1 0-1,-1 0 1,1 0-1,0 1 1,-1-1-1,1 0 1,0 0 0,0 0-1,0 0 1,0 0-1,0 0 1,0 0-1,0-1 1,0 1-1,0 0 1,0 0-1,0-1 1,0 1-1,3 0 1,16-8-290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24.664"/>
    </inkml:context>
    <inkml:brush xml:id="br0">
      <inkml:brushProperty name="width" value="0.05" units="cm"/>
      <inkml:brushProperty name="height" value="0.05" units="cm"/>
    </inkml:brush>
  </inkml:definitions>
  <inkml:trace contextRef="#ctx0" brushRef="#br0">9669 237 11162,'-407'-39'1501,"140"15"-1285,-327-31-199,-7 25-65,273 26 100,-636-18 64,-906-28-131,1210 37-269,-1095 64-1831,925 41 4386,448-16-2027,279-47-165,-160 66 0,209-71-21,2 2 0,1 2 0,2 2 0,0 3 0,-69 61 0,92-70-35,1 1 1,2 1 0,0 2-1,2 0 1,1 1 0,1 1-1,2 1 1,1 0 0,1 1-1,-15 52 1,20-49-25,2 1 0,1 0 1,2 0-1,1 1 0,2-1 0,2 1 1,1-1-1,2 1 0,12 61 0,-7-67-3,1-1 0,1 0 0,2-1 0,1 0 0,1-1-1,1 0 1,2-1 0,1-1 0,0-1 0,2 0 0,37 34 0,-19-25 3,0-3 0,2-1 1,2-1-1,0-3 1,88 40-1,-63-39 6,1-3 0,1-4 1,105 19-1,-42-20-2,137 2 0,130-16-49,-308-5 23,102-1-30,654 20-206,-142 44 223,-31-3 47,1333 152 5,-1495-154 15,834-14-1,751-183 77,-666-79 36,-1129 135-129,-252 65-11,-1-2 0,-1-2-1,84-53 1,-115 64 2,0-2 1,-1 0-1,-1 0 0,0-2 1,-1 0-1,-1 0 1,18-28-1,-24 32 7,-1 0 0,0 0 0,-1 0 0,-1-1-1,0 0 1,0 1 0,-1-2 0,0 1 0,-2 0 0,1 0 0,-1-1 0,-1 1-1,-2-24 1,-2 12 11,-1-1 0,-2 1 0,0 0 0,-16-33 0,-50-88-11,41 91-33,-2 1 0,-3 2 0,-2 2 0,-2 1 0,-82-74 0,54 64-6,-3 3 0,-2 3-1,-113-59 1,16 22 105,-4 8 0,-308-97 0,260 118 254,-359-49 0,-237 54-311,606 56-64,-19 8-30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2.647"/>
    </inkml:context>
    <inkml:brush xml:id="br0">
      <inkml:brushProperty name="width" value="0.05" units="cm"/>
      <inkml:brushProperty name="height" value="0.05" units="cm"/>
    </inkml:brush>
  </inkml:definitions>
  <inkml:trace contextRef="#ctx0" brushRef="#br0">11334 808 10538,'-4'2'174,"1"0"0,-1 0 0,0-1-1,1 1 1,-1-1 0,0 0 0,0 0-1,0 0 1,-7 0 0,10-1-149,-1 0 1,0-1-1,1 1 0,-1 0 0,1-1 1,-1 1-1,0-1 0,1 0 1,0 0-1,-1 1 0,1-1 0,-1 0 1,1 0-1,0 0 0,0 0 1,-1-1-1,1 1 0,0 0 0,0 0 1,0-1-1,0 1 0,1-1 1,-1 1-1,0 0 0,1-1 0,-2-1 1,-2-8-362,0 1 1,-2-1 0,1 1-1,-1 1 1,-12-16 0,13 20 261,0 1 0,1-1 1,-1 1-1,-1 1 1,1-1-1,0 1 0,-1 0 1,0 0-1,0 0 1,0 1-1,-10-3 0,-39-8 1012,-100-10-1,-59 10-664,-78-10-140,138-1-116,-313-33-401,-290-11 599,-483-86 541,242 11-908,263 35 11,-6 60 187,-442 59 305,445 57-280,10 75 206,-93 73-102,571-149-167,-299 93 63,465-129 45,2 4 0,1 3 0,2 3 0,-102 72 0,113-62 71,3 2 1,-63 66-1,92-81-148,1 2-1,3 1 1,1 2-1,-39 71 1,54-81-42,2 1 1,1 0 0,2 1 0,2 0 0,1 1-1,1 0 1,2 1 0,2-1 0,1 48 0,5-22 40,2-1 0,3 0 0,3-1 0,32 104 0,-28-117-23,3-1 1,1-1 0,2-1 0,2-1 0,2 0-1,2-2 1,1-1 0,2-2 0,2-1 0,2-1-1,1-2 1,66 51 0,29 6-82,4-5 0,165 77-1,-177-107-5,2-5 0,249 65 0,-103-59 57,285 21 0,281-16-13,-327-28 22,1115-1 48,637-217-84,-11-105-14,-1362 138 40,-17-71-93,-757 185 83,-1-4 0,212-111 0,-270 120 0,-2-3 0,82-70 0,-101 74 2,-1-2 0,-1-2 0,-2 0 0,35-55 0,-54 72 14,-1 0 0,0-1 0,-1 0 0,-1 0 0,-1-1 0,0-1 0,-2 1 0,5-31 0,-9 35 7,0-1-1,-1 1 0,-1-1 1,0 1-1,-1 0 0,-1-1 1,0 1-1,-1 0 0,-1 1 1,-1-1-1,-10-20 0,-1 6 11,-1 1 0,-1 1-1,-2 1 1,0 1-1,-2 0 1,-1 2-1,-1 1 1,-1 0-1,-1 2 1,-43-26 0,-4 5 40,-1 3 0,-2 3 0,-88-27 1,-3 10 37,-1 7 1,-269-37-1,-362 3-116,555 60-92,243 20 123,-512-49-81,219 14 21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4.598"/>
    </inkml:context>
    <inkml:brush xml:id="br0">
      <inkml:brushProperty name="width" value="0.05" units="cm"/>
      <inkml:brushProperty name="height" value="0.05" units="cm"/>
    </inkml:brush>
  </inkml:definitions>
  <inkml:trace contextRef="#ctx0" brushRef="#br0">20 57 9274,'-5'-13'-744,"2"0"808,-5-2 64,5-1-672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5.607"/>
    </inkml:context>
    <inkml:brush xml:id="br0">
      <inkml:brushProperty name="width" value="0.05" units="cm"/>
      <inkml:brushProperty name="height" value="0.05" units="cm"/>
    </inkml:brush>
  </inkml:definitions>
  <inkml:trace contextRef="#ctx0" brushRef="#br0">3631 871 8850,'-36'-24'1288,"2"-1"0,-37-35 1,36 26-2680,2-2 1,2-1 0,-40-60 0,33 41 298,-48-57 1,68 93 1609,-1 1-1,0 1 0,-2 0 1,0 1-1,-42-25 0,23 22 71,-1 1-1,-1 3 1,0 1-1,-1 1 1,-1 3 0,-79-10-1,8 10-154,-167 7-1,155 10-194,0 7-1,1 5 0,0 5 0,2 6 1,2 6-1,0 4 0,-186 90 0,228-90-73,1 4 0,3 4 1,-90 70-1,121-80-191,2 2-1,1 2 1,2 2 0,3 1 0,1 2 0,-33 55 0,-159 310-105,202-358 367,2 0 1,2 2-1,-26 104 1,42-130-131,0 0 0,3 1-1,0 0 1,2-1 0,1 1 0,1 0-1,2 0 1,1-1 0,11 42 0,0-26-79,2-2 1,1 1-1,3-2 1,2-1 0,1 0-1,2-2 1,2-1-1,1-1 1,2-2-1,56 51 1,-27-35-188,1-3 1,2-3-1,3-2 1,1-4-1,118 51 1,-42-35-74,3-7-1,196 38 1,-196-58 222,165 9 0,151-20 24,-305-20-7,0-6 0,-1-7-1,-1-6 1,227-64 0,-276 51-26,-2-3-1,-2-6 1,-1-4-1,-3-4 1,-2-4-1,-3-4 1,-3-5-1,103-94 1,-115 87-29,-4-4-1,-3-4 1,-3-2-1,-4-3 1,-4-3 0,-3-2-1,-5-3 1,68-166-1,-98 199 25,-2 0 0,-3-1 0,-2-1 0,-4 0 0,-2-1 0,-2-1 0,-3-87 0,-7 112 19,-1 0 1,-2 0-1,-1 1 0,-3 0 1,-20-54-1,18 61 11,-2 1 0,-2 1 1,0 0-1,-2 1 0,-1 1 0,-2 1 0,-25-27 1,10 20 0,0 1 1,-3 2 0,0 2 0,-2 1 0,0 2 0,-2 2 0,-77-29 0,29 19-55,-1 5 1,-184-31 0,93 35-169,-243-1-1,-185 45-35,226 19 116,-32 32-14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29:59.026"/>
    </inkml:context>
    <inkml:brush xml:id="br0">
      <inkml:brushProperty name="width" value="0.05" units="cm"/>
      <inkml:brushProperty name="height" value="0.05" units="cm"/>
    </inkml:brush>
  </inkml:definitions>
  <inkml:trace contextRef="#ctx0" brushRef="#br0">0 107 13275,'7'1'617,"-1"1"0,1 0 0,-1 0 0,1 0 0,-1 1 0,0 0 0,0 1 1,0-1-1,10 9 0,0-1 35,0 0-96,1-1 0,0-1 0,0 0 0,32 10 1,-44-17-501,0-1 0,0 0 0,0 0 0,0-1 0,0 1 0,0-1 0,0 0 0,0-1 0,0 1 0,0-1 0,1 0 0,-2 0 0,1 0 0,0-1 0,0 0 0,0 0 0,-1 0 0,1-1 0,-1 1 0,0-1 0,1 0 0,6-6 0,-4 1-22,-1 0 0,1 0 0,-1 0 1,0 0-1,-1-1 0,0 0 1,-1 0-1,0-1 0,0 1 0,-1-1 1,0 0-1,0 0 0,0-11 1,-2 20-20,-1-1 0,0 1 1,1-1-1,-1 1 0,0-1 1,0 1-1,0-1 0,0 1 0,-1-1 1,1 0-1,0 1 0,0-1 1,-1 1-1,1 0 0,-1-1 1,0 1-1,1-1 0,-1 1 1,0 0-1,0-1 0,0 1 1,0 0-1,0 0 0,0 0 1,0 0-1,0 0 0,0 0 0,-1 0 1,1 0-1,0 0 0,-1 0 1,1 1-1,-1-1 0,1 1 1,-1-1-1,1 1 0,-1-1 1,1 1-1,-1 0 0,1 0 1,-1 0-1,-2 0 0,-3 0 26,0 0 0,0 1 0,0 0 1,0 0-1,0 1 0,0 0 0,1 0 0,-8 3 0,3 1-22,0 0 0,0 1 1,1 0-1,0 0 1,0 1-1,1 1 0,0 0 1,1 0-1,0 0 0,0 1 1,-9 15-1,12-16 12,0-1-1,1 1 1,0 1-1,0-1 1,1 1-1,0-1 1,0 1 0,1 0-1,1 0 1,0 0-1,0 0 1,1 0-1,0 0 1,2 15 0,-1-20-14,0 0 1,0 0 0,1-1-1,-1 1 1,1 0 0,0-1-1,0 1 1,1-1 0,-1 0-1,1 0 1,0 0 0,0 0-1,0-1 1,1 1 0,-1-1-1,6 4 1,-3-3 1,0-1 0,0 0-1,0 0 1,1 0 0,-1-1-1,1 0 1,-1 0 0,1-1 0,0 1-1,10-1 1,0 0-47,1-2 0,0 0 1,0-1-1,-1-1 0,1-1 0,-1 0 0,0-1 0,17-8 1,-14 5-379,-1-1 1,25-16 0,-38 21 303,0-1 0,0 1 1,0-1-1,-1-1 0,1 1 1,-1-1-1,0 0 1,-1 0-1,8-12 0,-3-9-386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0.019"/>
    </inkml:context>
    <inkml:brush xml:id="br0">
      <inkml:brushProperty name="width" value="0.05" units="cm"/>
      <inkml:brushProperty name="height" value="0.05" units="cm"/>
    </inkml:brush>
  </inkml:definitions>
  <inkml:trace contextRef="#ctx0" brushRef="#br0">0 4537 12795,'1'-8'115,"0"0"1,1 0-1,-1 1 1,1-1-1,1 0 0,0 0 1,0 1-1,7-13 1,1-2-15,15-31 92,3 1-1,38-52 1,82-93 72,-114 152-220,39-52 26,176-217 84,145-167-41,373-485 416,-30 144 185,142 36-259,-616 586-286,-71 56-19,-127 95-316,133-74-1,-220 130-16,-25 15 42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0.562"/>
    </inkml:context>
    <inkml:brush xml:id="br0">
      <inkml:brushProperty name="width" value="0.05" units="cm"/>
      <inkml:brushProperty name="height" value="0.05" units="cm"/>
    </inkml:brush>
  </inkml:definitions>
  <inkml:trace contextRef="#ctx0" brushRef="#br0">320 46 9402,'7'-11'260,"-5"8"-189,-1 0 0,1 0 0,0 0 0,-1 1 0,1-1 0,1 1-1,-1-1 1,0 1 0,0 0 0,1 0 0,0 0 0,3-3 0,-6 5-60,1 0-1,-1 0 1,0 0 0,0 0 0,1 0 0,-1 1 0,0-1 0,1 0 0,-1 0 0,0 0 0,0 0 0,1 0-1,-1 0 1,0 0 0,0 1 0,0-1 0,1 0 0,-1 0 0,0 0 0,0 0 0,0 1 0,1-1 0,-1 0 0,0 0-1,0 0 1,0 1 0,0-1 0,0 0 0,1 0 0,-1 1 0,0-1 0,0 0 0,0 1 0,0-1 0,0 0-1,0 0 1,0 1 0,0-1 0,0 0 0,0 0 0,0 1 0,0-1 0,0 0 0,0 0 0,0 1 0,-1-1 0,1 0-1,0 0 1,0 1 0,0-1 0,-1 1 0,-2 17 314,-90 269 1782,67-216-1778,-48 129 420,-70 215 1023,143-411-1755,-5 15 96,2 0 1,0 1-1,1-1 0,-1 25 1,4-39-92,0-1 0,0 0 1,0 1-1,1-1 0,0 0 0,0 1 1,0-1-1,0 0 0,1 0 1,-1 0-1,1 0 0,0 0 1,1 0-1,-1-1 0,0 1 1,1 0-1,0-1 0,0 0 1,0 0-1,0 0 0,1 0 0,-1 0 1,1-1-1,7 4 0,0-1-5,0-1 0,1 0-1,0-1 1,-1-1 0,1 0-1,0 0 1,0-1-1,0-1 1,1 0 0,12-2-1,19-3 15,58-15 0,-100 19-30,55-12-22,-2-3 0,0-2-1,-1-3 1,-1-2 0,57-33 0,-81 39-31,-1-2-1,-1-1 0,-1 0 1,-1-2-1,0-1 0,-2-1 1,-1-2-1,-1 0 1,-1-1-1,20-36 0,0-25-89,-40 88 142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8.347"/>
    </inkml:context>
    <inkml:brush xml:id="br0">
      <inkml:brushProperty name="width" value="0.05" units="cm"/>
      <inkml:brushProperty name="height" value="0.05" units="cm"/>
    </inkml:brush>
  </inkml:definitions>
  <inkml:trace contextRef="#ctx0" brushRef="#br0">79 31 17772,'0'-1'114,"9"-22"869,-4 16-621,-1 15-153,-3 5-30,-1 1 1,0 0-1,-1 0 0,-5 23 1,1-4 10,-32 201 644,-8 75 332,45-304-1133,-2 5 70,1-1 0,0 1 1,1-1-1,0 1 0,4 18 1,-4-27-91,0-1 1,0 1 0,0-1 0,0 1 0,1-1 0,-1 1-1,0-1 1,1 1 0,-1-1 0,0 0 0,1 1 0,-1-1-1,0 1 1,1-1 0,-1 0 0,1 1 0,-1-1 0,1 0-1,-1 0 1,0 1 0,1-1 0,-1 0 0,1 0 0,0 0-1,-1 0 1,1 1 0,-1-1 0,1 0 0,-1 0 0,1 0-1,-1 0 1,1 0 0,-1 0 0,2-1 0,0 1 30,0-1-1,0 0 1,0 0 0,0 0 0,0 0 0,0 0 0,0 0 0,3-3-1,24-22 368,0-1-1,37-47 0,47-74 254,-85 110-510,50-61 112,44-64-693,-116 153 242,-4 8 137,0 0 1,0 0 0,-1 0-1,1-1 1,-1 1 0,0-1-1,0 1 1,0-1-1,0 0 1,0 1 0,0-1-1,-1 0 1,1 0-1,-1 0 1,0-2 0,0 5 41,0-1 0,0 1 1,0 0-1,0 0 0,0 0 1,0-1-1,0 1 0,0 0 1,0 0-1,0 0 0,0 0 1,0-1-1,0 1 0,-1 0 1,1 0-1,0 0 0,0 0 1,0-1-1,0 1 0,0 0 1,0 0-1,-1 0 0,1 0 1,0 0-1,0 0 1,0 0-1,-1-1 0,1 1 1,0 0-1,0 0 0,0 0 1,0 0-1,-1 0 0,1 0 1,0 0-1,0 0 0,0 0 1,-1 0-1,1 0 0,0 0 1,0 0-1,0 0 0,-1 0 1,1 0-1,-17 8-337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8.797"/>
    </inkml:context>
    <inkml:brush xml:id="br0">
      <inkml:brushProperty name="width" value="0.05" units="cm"/>
      <inkml:brushProperty name="height" value="0.05" units="cm"/>
    </inkml:brush>
  </inkml:definitions>
  <inkml:trace contextRef="#ctx0" brushRef="#br0">1 0 18484,'22'23'1808,"-5"11"-1208,-8-1-263,9 4 807,-2 1-192,1-1-632,1-1-472,-5-14 168,6-9-80,-1-13-88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9.296"/>
    </inkml:context>
    <inkml:brush xml:id="br0">
      <inkml:brushProperty name="width" value="0.05" units="cm"/>
      <inkml:brushProperty name="height" value="0.05" units="cm"/>
    </inkml:brush>
  </inkml:definitions>
  <inkml:trace contextRef="#ctx0" brushRef="#br0">14 138 14555,'-2'3'206,"0"-1"0,1 0 1,-1 1-1,1-1 0,0 1 0,0 0 0,0-1 0,0 1 0,1 0 1,-1 0-1,1-1 0,-1 1 0,1 0 0,0 0 0,0 0 1,1 4-1,0-6-90,0 1 0,-1-1 1,1 1-1,0 0 0,0-1 0,0 0 1,1 1-1,-1-1 0,0 0 0,0 1 1,1-1-1,-1 0 0,1 0 1,-1 0-1,1 0 0,0 0 0,-1-1 1,1 1-1,0 0 0,-1-1 1,1 1-1,0-1 0,0 0 0,-1 1 1,1-1-1,3 0 0,6 0 167,0 0 1,1 0-1,-1-1 0,0-1 0,0 0 1,16-5-1,63-25 571,-63 21-655,0-1 0,-1-2 0,46-31 0,-69 43-190,0 0 0,-1-1 0,1 1 0,-1-1-1,1 0 1,-1 0 0,0 1 0,0-1 0,0-1 0,-1 1 0,1 0 0,-1 0 0,2-5 0,-3 7-8,0 0 1,0-1 0,0 1 0,1-1-1,-2 1 1,1 0 0,0-1 0,0 1-1,0 0 1,-1-1 0,1 1 0,0 0-1,-1-1 1,1 1 0,-1 0 0,0 0-1,1-1 1,-1 1 0,0 0 0,0 0-1,0 0 1,0 0 0,0 0 0,0 0-1,0 0 1,0 0 0,0 1 0,0-1-1,-1 0 1,1 1 0,0-1 0,0 1-1,-1-1 1,1 1 0,0-1 0,-3 1-1,-6-2 3,0 0-1,0 1 0,0 0 0,1 1 0,-1 0 0,0 1 0,0 0 1,0 1-1,1-1 0,-1 2 0,0 0 0,1 0 0,-11 5 1,3 0-4,0 0 1,0 1 0,1 1 0,1 1-1,0 0 1,-15 14 0,23-18 6,1 0 0,0 0 0,0 0 0,1 1 0,0 0 0,0 0 0,1 0 0,0 1 0,1 0 0,-1-1 0,2 1 0,-1 0 1,-1 16-1,3-21-62,1 0 0,0 0 1,0 0-1,0 1 1,0-1-1,1 0 1,0 0-1,0 0 1,0 0-1,0 0 0,1 0 1,-1-1-1,1 1 1,0 0-1,0-1 1,0 1-1,1-1 0,-1 0 1,1 0-1,0 0 1,0 0-1,0 0 1,0 0-1,0-1 0,1 0 1,-1 1-1,1-1 1,0-1-1,-1 1 1,1 0-1,0-1 1,8 2-1,-2-1-123,1 0 1,-1-1-1,1-1 1,-1 1-1,1-2 0,0 1 1,-1-1-1,1-1 1,-1 0-1,0-1 0,18-6 1,29-11-561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9.919"/>
    </inkml:context>
    <inkml:brush xml:id="br0">
      <inkml:brushProperty name="width" value="0.05" units="cm"/>
      <inkml:brushProperty name="height" value="0.05" units="cm"/>
    </inkml:brush>
  </inkml:definitions>
  <inkml:trace contextRef="#ctx0" brushRef="#br0">81 1 14539,'-2'0'113,"0"0"-1,1 1 1,-1-1 0,1 1 0,-1-1-1,1 1 1,-1 0 0,1 0-1,-1 0 1,1 0 0,0 0-1,-1 0 1,1 0 0,0 0 0,0 0-1,0 0 1,0 1 0,-1 1-1,-17 27 574,18-27-486,-4 6-15,0 0 0,1 1-1,0 0 1,1 0-1,0 0 1,0 0-1,1 0 1,0 0 0,0 13-1,2-23-175,0 1-1,0 0 1,0 0-1,0 0 0,0 0 1,0 0-1,0 0 1,0 0-1,0 0 1,1 0-1,-1 0 1,0-1-1,0 1 1,1 0-1,-1 0 1,1 0-1,-1 0 1,1-1-1,-1 1 1,1 0-1,-1 0 0,1-1 1,0 1-1,-1-1 1,1 1-1,0 0 1,0-1-1,-1 1 1,1-1-1,0 0 1,0 1-1,0-1 1,0 0-1,-1 1 1,1-1-1,0 0 0,0 0 1,0 0-1,0 0 1,0 1-1,0-1 1,0-1-1,0 1 1,0 0-1,-1 0 1,1 0-1,0 0 1,0-1-1,0 1 1,0 0-1,0-1 1,0 0-1,5-1 21,-1 0-1,1-1 1,-1 0 0,0 0 0,0 0-1,0-1 1,4-4 0,5-7 60,-1 0-1,13-20 1,-14 18 53,25-28 1,-37 44-142,0 1 1,0 0 0,1-1 0,-1 1-1,0 0 1,0-1 0,0 1 0,1 0-1,-1 0 1,0-1 0,0 1-1,1 0 1,-1 0 0,0-1 0,0 1-1,1 0 1,-1 0 0,0 0-1,1-1 1,-1 1 0,0 0 0,1 0-1,-1 0 1,0 0 0,1 0-1,-1 0 1,1 0 0,-1 0 0,0 0-1,1 0 1,-1 0 0,0 0 0,1 0-1,-1 0 1,0 0 0,1 0-1,-1 0 1,1 0 0,-1 0 0,0 1-1,1-1 1,-1 0 0,0 0-1,0 0 1,1 1 0,-1-1 0,0 0-1,1 0 1,-1 1 0,0-1 0,0 0-1,0 1 1,1-1 0,-1 0-1,0 1 1,0-1 0,0 0 0,0 1-1,0-1 1,1 0 0,-1 1-1,0-1 1,0 0 0,0 1 0,1 30 50,-1-25-46,-34 572 2283,31-556-2153,-7 50 180,8-67-274,1 1 0,-1-1 0,0 1 0,0-1 0,0 1 0,-1-1 0,1 0 0,-2 0 0,-4 6 0,8-10-32,0-1-1,-1 1 1,1-1-1,0 1 1,-1-1-1,1 1 1,-1-1-1,1 0 1,-1 1 0,1-1-1,-1 0 1,1 1-1,-1-1 1,1 0-1,-1 0 1,1 1-1,-1-1 1,1 0-1,-1 0 1,0 0 0,1 0-1,-1 0 1,1 0-1,-1 0 1,0 0-1,1 0 1,-2 0-1,1-1 0,0 1 0,1-1 0,-1 0 0,0 1 0,1-1 0,-1 0-1,1 0 1,-1 1 0,1-1 0,-1 0 0,1 0 0,-1 0 0,1 0 0,0 0 0,-1-1-1,-1-5 31,1-1-1,0 1 1,-1-14-1,3-12-12,2-1 0,1 0-1,1 1 1,2 0 0,1 0 0,22-56 0,-10 42 4,2 1 0,1 1 0,57-79 0,-64 102-32,2 0 0,1 1 1,28-24-1,-38 37 1,0 0 0,1 1 0,0 1 0,1-1 0,-1 2 0,1-1 0,0 1 1,1 1-1,-1 0 0,16-2 0,-26 5 0,0 1 1,1-1-1,-1 1 1,1 0-1,0-1 1,-1 1-1,1 0 1,-1 0-1,1 0 1,-1 0-1,1 1 1,-1-1-1,1 0 1,-1 1-1,1-1 1,-1 1-1,1-1 0,-1 1 1,1 0-1,-1 0 1,0-1-1,0 1 1,1 0-1,-1 0 1,0 0-1,0 0 1,0 1-1,0-1 1,0 0-1,0 0 1,0 1-1,0-1 1,-1 0-1,1 1 1,0-1-1,-1 1 0,0-1 1,1 1-1,-1-1 1,0 1-1,1-1 1,-1 1-1,0-1 1,0 1-1,0 0 1,-1 2-1,0 7-2,0-1-1,-1 1 0,-1-1 1,0 0-1,-5 14 0,1-7 4,-11 38-9,17-55 9,1 0 0,0 1-1,0-1 1,0 0 0,0 0 0,0 0 0,0 1 0,0-1 0,0 0-1,0 0 1,0 1 0,0-1 0,0 0 0,0 0 0,0 0-1,0 1 1,0-1 0,0 0 0,0 0 0,0 1 0,0-1-1,0 0 1,0 0 0,1 0 0,-1 1 0,0-1 0,0 0-1,0 0 1,0 0 0,0 0 0,1 1 0,-1-1 0,0 0-1,0 0 1,8-2-1,12-12 1,55-56-11,41-34-14,-112 101 22,-1 1-1,1-1 0,0 1 1,0 0-1,8-3 0,-12 4 4,1 1 0,0 0 0,-1 0 0,1 0 0,0 0-1,-1 0 1,1 0 0,0 0 0,-1 0 0,1 0 0,0 0 0,-1 0 0,1 1-1,0-1 1,-1 0 0,1 0 0,0 1 0,-1-1 0,1 0 0,-1 1-1,1-1 1,0 1 0,-1-1 0,1 1 0,-1-1 0,0 1 0,1-1 0,-1 1-1,1-1 1,-1 1 0,0-1 0,1 1 0,-1 0 0,0-1 0,0 1 0,1 0-1,-1-1 1,0 1 0,0 0 0,0-1 0,0 1 0,0 0 0,0-1-1,0 2 1,1 14 4,0-1 0,-3 28-1,0 1 41,2-44-55,0 0 0,0-1 0,0 1 1,0 0-1,0 0 0,0 0 0,0 0 0,1 0 0,-1 0 1,0 0-1,0 0 0,0 0 0,0 0 0,0 0 0,1 0 0,-1 0 1,0 0-1,0 0 0,0 0 0,0 0 0,1 0 0,-1 0 1,0 0-1,0 0 0,0 0 0,0 0 0,0 0 0,1 0 0,-1 0 1,0 0-1,0 0 0,0 0 0,0 0 0,0 0 0,0 0 1,1 0-1,-1 1 0,0-1 0,0 0 0,0 0 0,0 0 0,0 0 1,0 0-1,0 0 0,0 1 0,0-1 0,0 0 0,1 0 1,-1 0-1,0 0 0,0 0 0,0 1 0,0-1 0,0 0 0,0 0 1,0 0-1,0 0 0,0 0 0,0 1 0,0-1 0,0 0 1,0 0-1,-1 0 0,1 0 0,0 0 0,0 1 0,0-1 0,0 0 1,0 0-1,9-10-274,-7 7 253,8-8-171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0.680"/>
    </inkml:context>
    <inkml:brush xml:id="br0">
      <inkml:brushProperty name="width" value="0.05" units="cm"/>
      <inkml:brushProperty name="height" value="0.05" units="cm"/>
    </inkml:brush>
  </inkml:definitions>
  <inkml:trace contextRef="#ctx0" brushRef="#br0">221 38 16564,'1'-1'153,"0"-1"0,0 0 1,0 1-1,0-1 1,0 0-1,0 0 1,-1 1-1,1-1 1,-1 0-1,1 0 1,-1 0-1,0-4 1,0 6-115,0-1 1,-1 1 0,1-1 0,0 0 0,-1 1 0,1-1 0,-1 1 0,1-1-1,-1 1 1,1-1 0,-1 1 0,1-1 0,-1 1 0,1-1 0,-1 1-1,0 0 1,1-1 0,-1 1 0,0 0 0,1 0 0,-1-1 0,0 1-1,1 0 1,-1 0 0,0 0 0,0 0 0,1 0 0,-1 0 0,0 0 0,1 0-1,-1 0 1,0 0 0,0 1 0,1-1 0,-1 0 0,-1 1 0,-9 1 161,0 1 1,-1 0 0,1 1 0,0 1-1,1-1 1,-1 2 0,1-1-1,-12 10 1,9-5-150,-1 0 0,1 1 1,1 1-1,0 0 0,-10 15 0,21-26-45,0 0 0,0 0 0,0 1 0,0-1-1,0 1 1,0-1 0,0 1 0,1-1 0,-1 1 0,1-1 0,-1 1 0,1 0 0,-1-1-1,1 1 1,0 2 0,0-3-2,0 0 0,1-1 0,-1 1-1,0 0 1,0 0 0,1-1 0,-1 1 0,1 0-1,-1-1 1,1 1 0,-1-1 0,1 1-1,-1-1 1,1 1 0,-1-1 0,1 1 0,0-1-1,-1 1 1,1-1 0,0 0 0,-1 1 0,1-1-1,1 0 1,3 2 11,1-1-1,0-1 1,-1 1-1,1-1 1,0 0-1,-1 0 1,7-1-1,59-9 35,-48 5-47,0 1 1,1 2 0,-1 0 0,0 1 0,1 2 0,32 4 0,-52-4-4,-1-1 0,0 1 0,0 0 0,0 1 0,0-1 1,0 0-1,0 1 0,0 0 0,0 0 0,0 0 0,-1 0 1,1 0-1,-1 0 0,1 1 0,-1-1 0,2 4 1,-3-4 10,0 0 0,0 0 0,0 0 0,0 0 0,0 1 0,-1-1 0,1 0 0,-1 1 0,0-1 0,1 0 0,-1 1 1,0-1-1,0 0 0,-1 1 0,1-1 0,0 0 0,-1 1 0,1-1 0,-1 0 0,0 0 0,0 1 0,0-1 0,0 0 0,-2 2 1,-3 5 110,0 0 1,-1 0-1,-1-1 1,1 0 0,-1-1-1,0 0 1,-1 0 0,0-1-1,-11 7 1,-1-2 270,0 0 1,-1-1 0,-26 8-1,20-12-76,21-9-548,12-8-566,3 2 457,0 0 0,1 1-1,-1 0 1,2 0 0,15-9 0,14-8-315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1.162"/>
    </inkml:context>
    <inkml:brush xml:id="br0">
      <inkml:brushProperty name="width" value="0.05" units="cm"/>
      <inkml:brushProperty name="height" value="0.05" units="cm"/>
    </inkml:brush>
  </inkml:definitions>
  <inkml:trace contextRef="#ctx0" brushRef="#br0">38 311 17148,'3'3'1776,"-3"15"-1008,-1 0-280,-3 6 1041,0 4-457,0-1-440,3 3-160,1-3-360,0-2-256,0-9-576,1-3-256,3-16 328,-4-14 47</inkml:trace>
  <inkml:trace contextRef="#ctx0" brushRef="#br0" timeOffset="1">19 10 16852,'-7'-10'1832,"2"10"-1144,0 5-328,4 7 1521,1 4-977,3 2-1336,3 1-1809,7-6 1953,5 0-280,0 0-256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1.522"/>
    </inkml:context>
    <inkml:brush xml:id="br0">
      <inkml:brushProperty name="width" value="0.05" units="cm"/>
      <inkml:brushProperty name="height" value="0.05" units="cm"/>
    </inkml:brush>
  </inkml:definitions>
  <inkml:trace contextRef="#ctx0" brushRef="#br0">165 0 17564,'-11'4'330,"1"-1"0,0 2 1,0-1-1,0 1 0,1 1 1,0 0-1,0 0 0,0 0 1,-14 15-1,18-16-265,0 1 0,0 0 0,0 0 0,0 1 0,1-1 0,0 1 1,0 0-1,1 0 0,0 0 0,0 1 0,1-1 0,0 1 0,0-1 0,0 11 0,1-17-54,1 1 0,0-1-1,0 1 1,0 0-1,0-1 1,0 1 0,1-1-1,-1 1 1,0-1 0,1 1-1,-1-1 1,1 1-1,-1-1 1,1 0 0,0 1-1,0-1 1,-1 0 0,1 1-1,0-1 1,0 0-1,0 0 1,0 0 0,2 1-1,0 0 4,-1-1 0,0 0 1,1-1-1,-1 1 0,0 0 0,1-1 0,-1 1 0,1-1 0,-1 0 0,1 0 0,-1 0 0,6 0 0,4-2 29,0-1 0,0 0 0,0 0 0,19-9-1,15-10 75,55-37-1,13-7 12,-113 66-126,-1-1 0,1 1 0,-1 0 0,1-1 1,-1 1-1,1 0 0,0 0 0,-1-1 0,1 1 1,-1 0-1,1 0 0,0 0 0,-1 0 0,1 0 1,0 0-1,-1 0 0,1 0 0,-1 0 0,1 0 1,0 0-1,-1 0 0,1 0 0,-1 1 0,1-1 1,0 0-1,-1 0 0,1 1 0,0 0 6,-1 0 0,1 0 0,-1 0 0,1 0 0,-1 0 0,1 0 0,-1 0-1,0 0 1,0 0 0,1 0 0,-1 0 0,0 0 0,0 0 0,0 0 0,0 1 0,-2 10 106,1 0 0,-6 19 0,2-9 66,4-18-135,1 0 0,-1-1-1,1 1 1,0 0 0,0 0-1,1 0 1,-1-1 0,2 7-1,-1-9-30,-1 0-1,1 0 0,0 0 0,-1-1 0,1 1 0,-1 0 0,1 0 0,0 0 1,0-1-1,0 1 0,-1 0 0,1-1 0,0 1 0,0-1 0,0 1 0,0-1 1,0 1-1,0-1 0,0 0 0,0 1 0,0-1 0,0 0 0,0 0 0,0 0 1,0 0-1,0 0 0,0 0 0,0 0 0,0 0 0,1 0 0,-1 0 0,0-1 1,0 1-1,1-1 0,16-5 31,-1-1 0,0 0 1,0-2-1,0 0 0,-1 0 0,22-19 1,9-4-79,-29 20-10,-9 6-5,-1 1 0,1 0 0,0 0 0,1 0 1,18-5-1,-27 10 39,-1-1 1,1 1 0,0 0-1,0-1 1,0 1 0,0 0 0,-1 0-1,1 0 1,0 0 0,0 0-1,0 0 1,0 0 0,0 0 0,-1 0-1,1 1 1,0-1 0,0 0-1,0 0 1,-1 1 0,1-1 0,0 0-1,0 1 1,-1-1 0,1 1 0,0-1-1,-1 1 1,1 0 0,0-1-1,-1 1 1,1 0 0,0 1 0,0 0 0,-1 0 0,1 0 1,-1 0-1,0 0 0,1 0 0,-1 0 0,0 0 1,0 0-1,0 0 0,-1 0 0,0 3 0,-1 5-65,-1 0-1,0 0 1,0-1-1,-6 10 1,-5 2-897,13-19 755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2.686"/>
    </inkml:context>
    <inkml:brush xml:id="br0">
      <inkml:brushProperty name="width" value="0.05" units="cm"/>
      <inkml:brushProperty name="height" value="0.05" units="cm"/>
    </inkml:brush>
  </inkml:definitions>
  <inkml:trace contextRef="#ctx0" brushRef="#br0">0 20 13227,'1'0'127,"-1"1"1,1-1 0,-1 0-1,1 0 1,-1 1-1,1-1 1,-1 0-1,0 1 1,1-1 0,-1 0-1,1 1 1,-1-1-1,0 0 1,0 1-1,1-1 1,-1 1 0,0-1-1,1 1 1,-1-1-1,0 1 1,0-1 0,0 1-1,0-1 1,0 1-1,0-1 1,1 1-1,-1-1 1,0 1 0,0-1-1,-1 1 1,2 21 1263,-2-17-589,-2 95 2373,2 53-1559,1-149-1575,0 0 0,1 0-1,-1 0 1,1 0-1,0-1 1,0 1-1,3 7 1,-3-10-33,0 0-1,0 1 1,0-1 0,0 0 0,0 0 0,0 0 0,0 0-1,0 0 1,0-1 0,0 1 0,0 0 0,1 0 0,-1-1 0,0 1-1,1-1 1,-1 1 0,0-1 0,1 1 0,-1-1 0,1 0-1,-1 0 1,0 0 0,1 0 0,-1 0 0,1 0 0,1 0 0,4-1 2,0-1 1,0 0-1,0 0 1,0 0-1,-1-1 1,1 0-1,-1 0 1,1 0-1,-1-1 1,0 0-1,5-5 1,13-11 21,26-29 0,-35 33-18,112-122 120,-98 105-55,-28 32-65,0-1 0,0 1 0,0 0 0,0 0 0,0 0 0,1 0 0,-1 0-1,0 0 1,0 1 0,1-1 0,1-1 0,-3 2-8,1 0-1,-1 0 0,0 0 1,0 0-1,1 0 1,-1 0-1,0 1 1,0-1-1,1 0 1,-1 0-1,0 0 0,0 0 1,0 0-1,1 0 1,-1 0-1,0 1 1,0-1-1,0 0 0,1 0 1,-1 0-1,0 0 1,0 1-1,0-1 1,0 0-1,1 0 1,-1 1-1,0-1 0,0 0 1,0 0-1,0 0 1,0 1-1,0-1 1,0 0-1,0 0 0,0 1 1,0-1-1,0 1 1,-2 33 358,1-26-311,-3 21 208,1-17-129,1 0 1,1 0 0,0 0-1,1 0 1,0 0 0,3 23-1,-2-34-120,-1-1-1,0 1 0,0 0 0,1 0 0,-1 0 0,0-1 0,1 1 0,-1 0 0,1 0 0,-1-1 0,1 1 1,-1 0-1,1-1 0,-1 1 0,1-1 0,0 1 0,-1-1 0,1 1 0,0-1 0,-1 1 0,1-1 0,0 0 1,0 1-1,-1-1 0,1 0 0,0 0 0,0 1 0,0-1 0,0 0 0,-1 0 0,1 0 0,0 0 0,0 0 0,0 0 1,0 0-1,-1-1 0,2 1 0,2-1 14,-1 0 1,1 0-1,-1-1 0,1 0 1,-1 1-1,6-5 0,18-16 49,-1-1-1,-1-2 0,41-51 1,-2 3-48,-43 52-40,-21 20 13,0 1 0,1 0 1,-1-1-1,0 1 1,0 0-1,0 0 0,1-1 1,-1 1-1,0 0 1,0 0-1,1-1 0,-1 1 1,0 0-1,0 0 1,1 0-1,-1-1 0,0 1 1,1 0-1,-1 0 1,0 0-1,1 0 0,-1 0 1,0 0-1,1 0 1,-1 0-1,0 0 0,1 0 1,-1 0-1,1 0 1,-1 0-1,0 0 0,1 0 1,-1 0-1,0 0 1,1 0-1,-1 0 0,0 0 1,1 1-1,-1-1 1,0 0-1,0 0 0,1 0 1,-1 1-1,0-1 1,0 0-1,1 0 0,-1 1 1,0-1-1,0 0 1,1 1-1,-1-1 0,0 0 1,0 0-1,0 1 1,0-1-1,0 0 0,0 1 1,1-1-1,-1 1 1,0-1-1,0 0 0,0 1 1,0-1-1,0 1 1,-2 22-16,-20 55-6,13-49-194,-6 34 1,15-43-509,0-20 703,1 0-1,-1 0 0,0 1 1,0-1-1,0 0 0,0 0 1,1 0-1,-1 1 1,0-1-1,0 0 0,0 0 1,1 0-1,-1 0 0,0 1 1,0-1-1,1 0 0,-1 0 1,0 0-1,0 0 1,1 0-1,-1 0 0,0 0 1,0 0-1,1 0 0,-1 0 1,0 0-1,1 0 1,-1 0-1,0 0 0,0 0 1,1 0-1,-1 0 0,0 0 1,1 0-1,2-2-56,-1 0-1,1 1 1,0-1 0,-1 0-1,1 0 1,-1 0 0,0-1-1,4-4 1,18-25-404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0.127"/>
    </inkml:context>
    <inkml:brush xml:id="br0">
      <inkml:brushProperty name="width" value="0.05" units="cm"/>
      <inkml:brushProperty name="height" value="0.05" units="cm"/>
    </inkml:brush>
  </inkml:definitions>
  <inkml:trace contextRef="#ctx0" brushRef="#br0">0 27 16956,'0'2'309,"1"-1"1,-1 0 0,0 0 0,0 0 0,1 1 0,-1-1-1,0 0 1,1 0 0,-1 0 0,1 0 0,0 0 0,-1 0-1,1 0 1,0 0 0,0 1 0,19 11 1206,-19-12-1505,1 0 0,0 0 1,0-1-1,0 1 1,-1-1-1,1 1 1,0-1-1,0 0 1,0 0-1,0 0 1,0 0-1,0 0 0,0 0 1,0 0-1,0-1 1,0 1-1,0-1 1,0 1-1,-1-1 1,3-1-1,-2 0 33,0 0 0,-1 0 0,0 0 0,1-1 0,-1 1 0,0-1 0,0 1 0,0-1 0,0 1 0,-1-1 0,1-3 0,-2-12 418,1 17-439,0 1 0,0-1 1,0 1-1,-1 0 0,1-1 0,0 1 0,0-1 0,-1 1 1,1 0-1,-1-1 0,1 1 0,0 0 0,-1-1 0,1 1 1,-1 0-1,1-1 0,0 1 0,-1 0 0,1 0 0,-1 0 0,1-1 1,-1 1-1,1 0 0,-1 0 0,1 0 0,-1 0 0,1 0 1,-1 0-1,0 0-6,0 0 0,0 1 0,0-1 0,1 0 1,-1 1-1,0-1 0,0 0 0,1 1 0,-1-1 0,0 1 1,0-1-1,1 1 0,-1 0 0,1-1 0,-1 1 1,1 0-1,-1-1 0,1 1 0,-1 0 0,1 0 0,0-1 1,-1 1-1,1 0 0,0 0 0,-1 0 0,1 1 0,-5 25 111,5-26-118,-1 7 8,-1-1-9,1 0 0,0 1 0,1-1 0,0 0 0,0 1 0,1-1 0,2 14 0,2-42 84,-5 12 22,1-2-657,-1 10 510,1 1 0,-1 0 1,0 0-1,0 0 0,0 0 0,1 0 1,-1 0-1,0 0 0,0 0 0,1-1 1,-1 1-1,0 0 0,0 0 0,1 0 1,-1 0-1,0 0 0,0 0 0,1 0 1,-1 0-1,0 1 0,0-1 0,1 0 1,-1 0-1,0 0 0,0 0 0,0 0 1,1 0-1,-1 0 0,0 0 0,0 1 1,0-1-1,1 0 0,-1 0 0,0 0 1,0 0-1,0 1 0,0-1 0,1 0 1,-1 0-1,0 1 0,0-1 0,0 0 1,10 8-259,1-2-106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3.554"/>
    </inkml:context>
    <inkml:brush xml:id="br0">
      <inkml:brushProperty name="width" value="0.05" units="cm"/>
      <inkml:brushProperty name="height" value="0.05" units="cm"/>
    </inkml:brush>
  </inkml:definitions>
  <inkml:trace contextRef="#ctx0" brushRef="#br0">214 117 17300,'-16'14'1074,"-1"0"-1,0-1 1,-21 11 0,19-12-256,1 0-1,-28 26 1,38-32-592,1 2-1,0-1 1,-10 16 0,16-23-216,1 1 1,0-1-1,-1 1 0,1-1 1,0 1-1,0-1 1,-1 1-1,1-1 1,0 1-1,0-1 1,0 1-1,0-1 1,0 1-1,-1-1 0,1 1 1,0 0-1,0-1 1,1 1-1,-1-1 1,0 1-1,0-1 1,0 1-1,0 0 0,0-1 1,1 1-1,-1-1 1,0 1-1,0-1 1,1 2-1,0-2-2,0 1 0,0-1-1,0 1 1,0-1 0,0 1-1,0-1 1,1 1 0,-1-1-1,0 0 1,0 0 0,0 0-1,0 1 1,2-1 0,38-6 28,-10-3-23,57-27 0,-65 25-5,0 1 1,1 1 0,0 1 0,37-7-1,-58 14-5,1 0 0,0 1 0,0 0-1,-1 0 1,1 0 0,0 0 0,-1 1-1,1-1 1,0 1 0,-1 0 0,1 0-1,-1 0 1,1 1 0,-1-1-1,0 1 1,1 0 0,-1 0 0,0 0-1,4 4 1,-5-4-2,1-1 0,-1 1 0,1-1 0,0 0 0,-1 1 0,1-1 0,0 0 0,0-1 0,0 1 0,-1 0 0,1-1 1,0 0-1,0 1 0,0-1 0,0 0 0,0-1 0,0 1 0,0 0 0,0-1 0,0 0 0,-1 0 0,1 0 0,3-1 0,9-4-47,0-1 1,27-16-1,-28 14-43,188-114-1862,-182 116 1443,-20 7 497,0 0 0,1 0 0,-1 0-1,0 0 1,0 0 0,1 0 0,-1 0 0,0 0-1,0 0 1,1 0 0,-1 0 0,0 0 0,0 0-1,1 1 1,-1-1 0,0 0 0,0 0 0,0 0 0,1 0-1,-1 0 1,0 1 0,0-1 0,0 0 0,0 0-1,1 1 1,-1-1 0,0 0 0,0 0 0,0 0 0,0 1-1,0-1 1,0 0 0,0 0 0,0 1 0,0-1-1,0 4-1,0 0-1,-1-1 1,0 1-1,0-1 1,0 1-1,-3 6 1,3-7 72,0 1-18,-2 3 62,0 1 1,0 0 0,1 1 0,-1 11-1,3-18-81,-1-1 0,1 1 0,0-1 0,0 0-1,0 1 1,0-1 0,1 1 0,-1-1 0,0 1 0,1-1-1,-1 1 1,0-1 0,1 0 0,0 1 0,-1-1 0,1 0 0,0 1-1,0-1 1,0 0 0,0 0 0,0 0 0,0 0 0,0 0-1,0 0 1,0 0 0,0 0 0,0 0 0,1-1 0,-1 1-1,0 0 1,1-1 0,-1 1 0,2 0 0,3 0 4,0-1 1,0 1-1,0-1 1,0 0 0,0-1-1,0 1 1,0-1-1,0-1 1,0 1-1,-1-1 1,1 0 0,0 0-1,-1 0 1,1-1-1,8-6 1,3-2-20,0 0-1,-1-2 1,19-19 0,-28 26-11,-1 0 0,1 0 0,-2-1 0,1 0 0,-1 0 0,0-1 0,5-9 0,-9 6-27,-9 13 25,-10 13 67,16-12-35,-1 0 0,1 0 0,0 0 1,0 1-1,0-1 0,1 1 0,-1-1 1,1 1-1,0 0 0,0-1 0,0 1 0,0 0 1,1 0-1,-1 0 0,1 5 0,1-7-10,-1 0-1,0 0 1,1 0-1,-1 0 0,1 0 1,-1-1-1,1 1 1,0 0-1,0 0 0,0-1 1,0 1-1,0-1 1,0 1-1,1-1 1,-1 1-1,0-1 0,1 0 1,-1 1-1,1-1 1,-1 0-1,1 0 0,0 0 1,-1 0-1,1-1 1,0 1-1,0 0 1,-1-1-1,1 1 0,0-1 1,0 1-1,0-1 1,2 0-1,9 1 14,0-1-1,0-1 1,0 0 0,0-1 0,0 0-1,0-1 1,0-1 0,-1 1-1,16-9 1,17-9-180,46-28 1,-62 32 47,-10 5-3,-14 9 52,0-1 0,0 2 0,0-1 0,0 0 0,0 1 0,0 0 0,7-1 0,-11 2 50,-1 1 0,0 0 0,0 0 0,1 0-1,-1 1 1,0-1 0,0 0 0,1 0 0,-1 0-1,0 0 1,0 0 0,1 0 0,-1 0 0,0 0 0,0 0-1,1 1 1,-1-1 0,0 0 0,0 0 0,0 0-1,1 0 1,-1 1 0,0-1 0,0 0 0,0 0 0,0 0-1,0 1 1,1-1 0,-1 0 0,0 0 0,0 1-1,0-1 1,0 0 0,0 0 0,0 1 0,0-1 0,0 0-1,0 1 1,0-1 0,0 0 0,0 0 0,0 1-1,0-1 1,0 0 0,0 0 0,0 1 0,0-1 0,0 0-1,-1 0 1,1 1 0,0-1 0,-7 20-23,6-16 18,-8 22 144,2-1-1,1 1 1,1 1 0,-3 44 0,9 107 494,0-22-242,-2-126-356,-2 0 0,-1 0 0,-9 34 0,9-52 34,0 0 1,0 0-1,-11 20 1,13-29-18,0 1 1,0-1-1,-1 1 1,1-1-1,-1 0 0,0 0 1,0 0-1,0 0 0,0 0 1,0-1-1,0 0 1,-1 1-1,1-1 0,-8 2 1,10-3-24,-1-1 0,1 1 1,0-1-1,-1 0 0,1 0 1,-1 0-1,1 0 0,-1 0 0,1 0 1,0 0-1,-1 0 0,1 0 1,0-1-1,-1 1 0,1-1 1,0 1-1,-1-1 0,1 1 0,0-1 1,0 0-1,-1 0 0,1 0 1,0 1-1,0-1 0,0 0 1,0 0-1,0 0 0,0-1 0,0 1 1,1 0-1,-1 0 0,0 0 1,1-1-1,-2-1 0,0-3 45,-1-1-1,1 1 1,1-1-1,-1 0 1,1 1 0,-1-9-1,1-7-140,1 0 0,1-1-1,1 1 1,0 0 0,2 0 0,1 0-1,1 0 1,0 1 0,2 0 0,0 0-1,18-30 1,-14 30-200,1 1-1,0 1 0,2 0 1,0 1-1,1 0 1,1 1-1,0 1 1,2 1-1,-1 1 0,41-24 1,8 5-352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4.366"/>
    </inkml:context>
    <inkml:brush xml:id="br0">
      <inkml:brushProperty name="width" value="0.05" units="cm"/>
      <inkml:brushProperty name="height" value="0.05" units="cm"/>
    </inkml:brush>
  </inkml:definitions>
  <inkml:trace contextRef="#ctx0" brushRef="#br0">188 446 14123,'2'-1'141,"0"0"0,-1-1 0,1 1 0,0-1 0,0 0 0,-1 1 0,1-1 0,-1 0 0,0 0 0,1 0 0,-1 0 0,0 0 0,0 0 0,0 0 0,0-1 0,-1 1 0,1 0 0,-1 0 0,1-1 0,-1 1 0,0-1 0,0 1 0,0 0 0,0-1 0,0 1 1,0 0-1,-1-1 0,1 1 0,-1 0 0,0 0 0,1-1 0,-1 1 0,0 0 0,0 0 0,-1 0 0,1 0 0,0 0 0,-1 0 0,1 0 0,-1 1 0,1-1 0,-1 0 0,0 1 0,0-1 0,0 1 0,0 0 0,0 0 0,0 0 0,0 0 0,0 0 0,-1 0 0,1 0 0,0 1 0,0-1 0,-1 1 0,1-1 0,-5 1 0,2 0-90,-1 1 0,0 0-1,0 0 1,1 0 0,-1 1-1,0 0 1,1 0 0,0 0 0,-1 1-1,1 0 1,0 0 0,0 0 0,1 0-1,-1 1 1,1 0 0,-1 0 0,1 0-1,0 0 1,-5 8 0,3-4-41,0 0 0,0 1 0,1 0 0,0 0 0,1 0 0,0 1-1,0-1 1,1 1 0,0 0 0,-1 15 0,3-21-6,1 0 1,0 0-1,0 0 0,0 0 0,1 1 0,-1-1 0,1 0 0,0 0 0,0 0 1,1 0-1,-1 0 0,1 0 0,0-1 0,0 1 0,0 0 0,4 4 0,-4-5 1,0-1 0,1-1 0,-1 1 0,0 0 0,1 0 0,-1-1 0,1 0-1,0 1 1,-1-1 0,1 0 0,0 0 0,0 0 0,0-1 0,0 1 0,0-1-1,-1 0 1,1 1 0,0-1 0,0 0 0,0-1 0,0 1 0,0-1 0,0 1-1,5-2 1,1-2 22,1 0-1,-1 0 1,0 0-1,0-1 1,-1 0-1,0-1 1,1 0-1,10-11 1,1-2 107,32-42 0,-31 32-13,-1 0 0,-1-1 1,-2-1-1,-1 0 0,-2-2 0,-1 1 0,-1-2 0,-2 0 0,-1 0 0,4-40 0,-12 66-86,0 1 0,0-1 0,-1 1 0,0-1 0,0 0-1,-1 1 1,0-1 0,-3-9 0,4 17-33,0-1 1,0 1 0,0 0-1,-1-1 1,1 1-1,0-1 1,-1 1 0,1 0-1,0-1 1,-1 1-1,1 0 1,0 0 0,-1-1-1,1 1 1,-1 0-1,1 0 1,0-1-1,-1 1 1,1 0 0,-1 0-1,1 0 1,-1 0-1,1 0 1,-1 0 0,1 0-1,0 0 1,-1 0-1,1 0 1,-1 0 0,1 0-1,-1 0 1,1 0-1,-1 0 1,0 0 0,-13 11 23,8-2-25,1 0 0,0 0 0,0 1 0,1 0-1,0 0 1,1 0 0,-3 16 0,-10 77 44,8 41 58,8-126-166,2 0 0,-1 0 0,2 0 0,1 0 0,0-1 1,7 18-1,-10-32-92,0 0 1,1 1-1,0-1 1,-1 0-1,1 0 1,1 0-1,-1 0 1,0 0-1,1-1 1,-1 1-1,5 2 1,-6-4 63,0-1-1,0 1 1,0-1 0,0 1 0,0-1 0,0 1 0,1-1 0,-1 0-1,0 0 1,0 1 0,0-1 0,0 0 0,1 0 0,-1 0-1,0-1 1,0 1 0,0 0 0,1 0 0,-1-1 0,0 1 0,0 0-1,0-1 1,0 1 0,0-1 0,0 1 0,0-1 0,0 0 0,0 0-1,0 1 1,0-1 0,0 0 0,0 0 0,-1 0 0,1 0 0,0 0-1,0-2 1,15-22-837,-1-8-308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4.969"/>
    </inkml:context>
    <inkml:brush xml:id="br0">
      <inkml:brushProperty name="width" value="0.05" units="cm"/>
      <inkml:brushProperty name="height" value="0.05" units="cm"/>
    </inkml:brush>
  </inkml:definitions>
  <inkml:trace contextRef="#ctx0" brushRef="#br0">76 48 17284,'12'7'753,"-1"1"1,20 17 0,-25-19-525,1 0-1,-1-1 1,1 1 0,0-1-1,1-1 1,-1 1-1,1-1 1,0-1 0,15 6-1,-22-9-210,1 0-1,-1 1 1,1-1 0,-1 0-1,0 0 1,1 0-1,-1 0 1,0 0 0,1 0-1,-1 0 1,1 0-1,-1-1 1,0 1-1,1 0 1,-1-1 0,0 1-1,1-1 1,-1 0-1,0 1 1,0-1-1,0 0 1,0 0 0,0 0-1,1 0 1,-1 0-1,-1 0 1,1 0-1,0 0 1,0 0 0,0 0-1,-1 0 1,1-1-1,0 1 1,-1 0-1,1-1 1,-1 1 0,0 0-1,1-1 1,-1-1-1,1-1-2,-1 1 0,0-1-1,0 0 1,0 0 0,-1 0-1,1 1 1,-1-1 0,0 0-1,0 0 1,0 1 0,0-1-1,-1 1 1,-2-6 0,1 5-2,1 0 0,-1 0 0,0 0 0,-1 1 1,1-1-1,0 1 0,-1-1 0,0 1 1,0 0-1,0 1 0,0-1 0,0 1 0,-1 0 1,1 0-1,-1 0 0,1 0 0,-1 1 0,1 0 1,-1 0-1,0 0 0,0 1 0,0-1 1,0 1-1,1 0 0,-1 1 0,-5 0 0,3 0 9,1 1 0,-1 0-1,1 0 1,-1 1 0,1-1-1,0 2 1,0-1 0,0 0-1,0 1 1,1 0 0,0 1-1,-1-1 1,1 1-1,1 0 1,-1 0 0,1 1-1,0-1 1,-4 7 0,5-5 1,0-1 1,0 1-1,0 0 1,1 0-1,0 0 1,0 0-1,1 0 1,-1 0-1,2 0 1,-1 0-1,1 1 1,1 11-1,0-15-7,-1 0-1,1 0 0,0 0 1,1 1-1,-1-1 1,1 0-1,-1 0 0,1-1 1,1 1-1,-1 0 1,0-1-1,1 1 1,0-1-1,0 0 0,0 0 1,0 0-1,0 0 1,1 0-1,-1-1 1,1 1-1,-1-1 0,7 3 1,-2-3 1,0 1 0,0-1 1,1-1-1,-1 1 0,0-1 0,1-1 0,-1 0 1,1 0-1,-1 0 0,1-1 0,-1 0 1,0-1-1,1 0 0,-1 0 0,8-4 1,11-5 12,0-1 0,-2-1 0,27-17 0,73-62 49,-112 81-73,-9 8-5,-1 0-1,1 0 1,0 0-1,0 1 1,0 0 0,1-1-1,8-2 1,-12 5-1,0 0 0,0 0 0,0 0 0,0 0 0,0 0 0,0 0 0,0 0 0,0 1 0,0-1 0,0 0 0,0 1-1,0-1 1,0 0 0,0 1 0,-1-1 0,1 1 0,0-1 0,0 1 0,0 0 0,0-1 0,-1 1 0,1 0 0,0 0 0,-1-1 0,1 1 0,-1 0 0,1 0 0,-1 0 0,1 0 0,-1 0 0,1 0 0,-1 0 0,0 0 0,1 0 0,-1 0 0,0 0 0,0 0 0,0 2 0,2 11 5,0 0-1,-1 28 1,-1-31 32,0 0 1,0 0-1,1 0 1,1 0-1,0 0 1,5 15-1,-7-25-26,0 1-1,1-1 1,-1 0-1,1 0 1,0 0-1,-1 0 1,1 0-1,0-1 0,0 1 1,-1 0-1,1 0 1,0 0-1,0-1 1,0 1-1,0 0 1,0-1-1,0 1 1,0-1-1,0 1 1,0-1-1,0 1 0,1-1 1,-1 0-1,0 0 1,0 1-1,0-1 1,0 0-1,1 0 1,-1 0-1,0 0 1,0-1-1,0 1 0,0 0 1,1 0-1,-1-1 1,0 1-1,0-1 1,0 1-1,2-2 1,4-1 33,-1-1 1,0 0-1,0 0 1,0 0-1,7-7 1,53-56 228,-44 43-212,1 2 0,41-33 0,-62 53-60,-1 1 1,1 0-1,-1 0 1,1 0-1,-1 0 0,1 0 1,0 0-1,0 1 1,-1-1-1,1 1 1,0-1-1,0 1 0,0-1 1,0 1-1,-1 0 1,1 0-1,0 0 1,0 0-1,3 1 0,-4-1 1,0 1-1,1 0 0,-1 0 0,0 0 1,0 0-1,0 0 0,0 1 0,0-1 1,0 0-1,0 0 0,0 1 0,-1-1 1,1 1-1,0-1 0,-1 0 0,1 1 1,-1-1-1,1 1 0,-1 0 0,0-1 1,0 1-1,0 2 0,0 28 29,0-23-5,-1 0 0,1 1-1,1-1 1,0 0 0,2 10-1,-3-17-16,1-1-1,-1 1 1,1-1-1,-1 0 1,1 1-1,-1-1 1,1 0-1,0 1 1,0-1-1,0 0 1,0 0-1,0 0 1,0 0 0,0 0-1,0 0 1,0 0-1,1 0 1,-1 0-1,0 0 1,1-1-1,-1 1 1,0-1-1,1 1 1,-1-1-1,1 1 1,-1-1-1,1 0 1,-1 1-1,0-1 1,1 0-1,-1 0 1,1 0-1,-1 0 1,1-1-1,-1 1 1,3-1-1,3-1 15,-1 0-1,1 0 1,-1-1-1,0 0 0,0 0 1,0 0-1,0-1 1,8-6-1,44-42 105,-37 32-89,11-11-11,-13 13-54,32-25 0,-33 34-17,-17 9 41,-1 0 0,1 0 0,-1 0 0,1 0-1,-1 0 1,0 0 0,1 0 0,-1 0 0,1 0-1,-1 0 1,1 0 0,-1 0 0,0 0 0,1 1-1,-1-1 1,1 0 0,-1 0 0,0 0 0,1 1 0,-1-1-1,1 0 1,-1 1 0,0-1 0,1 1 0,0 1-22,0 0 1,-1 0 0,1 1-1,0-1 1,-1 0-1,0 1 1,1-1 0,-1 0-1,0 1 1,0-1 0,0 1-1,-1 2 1,-3 20-1108,-9 35 1,10-50 426,11-26-215,4-9 403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5.510"/>
    </inkml:context>
    <inkml:brush xml:id="br0">
      <inkml:brushProperty name="width" value="0.05" units="cm"/>
      <inkml:brushProperty name="height" value="0.05" units="cm"/>
    </inkml:brush>
  </inkml:definitions>
  <inkml:trace contextRef="#ctx0" brushRef="#br0">220 20 16371,'1'0'51,"-1"-1"0,0 1 0,1 0 0,-1-1 0,0 1 0,0 0 0,0-1 0,1 1 0,-1 0-1,0-1 1,0 1 0,0 0 0,0-1 0,0 1 0,0 0 0,1-1 0,-1 1 0,0 0-1,0-1 1,0 1 0,0-1 0,0 1 0,0 0 0,-1-1 0,1 1 0,0 0 0,0-1-1,0 1 1,0-1 0,0 1 0,0 0 0,-1-1 0,1 1 0,0 0 0,0 0 0,-1-1-1,1 1 1,0 0 0,0-1 0,-1 1 0,1 0 0,0 0 0,-1 0 0,1-1 0,0 1-1,-1 0 1,1 0 0,0 0 0,-1 0 0,1 0 0,0 0 0,-1-1 0,1 1 0,-1 0 0,1 0-1,-1 0 1,-24-3 1253,19 3-1139,0 2-1,0-1 0,0 1 1,0 0-1,1 0 0,-1 0 1,0 1-1,1 0 0,0 0 1,0 1-1,0-1 0,0 1 1,0 0-1,1 0 0,-1 1 1,-6 9-1,-1 1 36,1 2-1,0-1 0,-16 36 1,22-41-109,0 1-1,0-1 1,2 1 0,-1 0-1,2 0 1,0 0 0,0 1-1,0 18 1,2-29-76,0-1 1,0 1-1,0 0 1,0-1-1,0 1 1,1-1-1,-1 1 1,0-1-1,1 1 1,-1-1-1,1 1 1,0-1-1,0 1 1,-1-1-1,1 0 1,0 1-1,0-1 1,0 0-1,0 0 1,0 0-1,1 1 0,-1-1 1,0 0-1,3 1 1,-2-2-5,0 1 0,1 0 0,-1-1 0,1 0 0,-1 0 1,1 0-1,-1 0 0,1 0 0,-1 0 0,0 0 0,1-1 0,-1 1 0,1-1 0,2-1 0,6-2 5,0-2-1,1 1 0,-1-1 0,18-14 0,24-25 21,93-102 0,-133 134-36,-5 7 0,-5 10 0,-6 14 0,-5 7 1,2-6 33,-6 30-1,11-44-17,0 0-1,1-1 0,0 1 0,0 0 0,0-1 0,0 1 0,1 0 0,-1 0 0,1-1 0,1 1 0,-1-1 0,2 5 1,-2-7-8,0-1-1,0 1 1,0-1 0,0 0 0,1 1 0,-1-1 0,0 0 0,0 0 0,1 0 0,-1 0 0,1 0 0,-1 0 0,1 0 0,-1-1 0,1 1 0,0 0 0,-1-1 0,1 1 0,0-1 0,-1 0 0,1 0 0,0 1 0,-1-1 0,1 0 0,0 0 0,0-1 0,-1 1 0,1 0 0,0-1 0,-1 1 0,1 0-1,0-1 1,1-1 0,8-2 35,-1 0-1,0-1 0,17-11 1,4-7 19,-1-1 1,53-54-1,-47 43-80,-32 31 9,20-16-61,-24 20 68,0 0-1,1 0 1,-1 0 0,0-1-1,1 1 1,-1 0-1,0 0 1,1 0 0,-1 0-1,1 0 1,-1 0 0,0 0-1,1 0 1,-1 0 0,1 0-1,-1 0 1,0 0 0,1 0-1,-1 0 1,0 0 0,1 0-1,-1 1 1,1-1-1,0 1-1,-1-1 0,1 1-1,-1-1 1,0 1-1,1 0 1,-1-1 0,0 1-1,1 0 1,-1 0-1,0-1 1,0 1-1,0 0 1,0 0 0,1-1-1,-1 1 1,0 1-1,-4 42-77,3-37 64,-1 0 0,2 0 1,-1 0-1,1 1 1,0-1-1,1 0 0,-1 0 1,3 8-1,-3-15-9,1 1 1,-1 0-1,1 0 1,-1 0-1,1-1 1,-1 1-1,1 0 1,-1 0-1,1-1 1,0 1-1,-1-1 1,1 1-1,0 0 1,0-1-1,-1 1 1,1-1-1,0 0 0,0 1 1,0-1-1,0 0 1,-1 1-1,1-1 1,0 0-1,0 0 1,0 0-1,0 0 1,0 0-1,0 0 1,0 0-1,0 0 1,0 0-1,-1 0 1,1 0-1,0-1 1,0 1-1,0 0 1,0-1-1,0 1 0,-1-1 1,2 0-1,6-3 3,0 0-1,-1 0 0,10-7 0,-13 8 205,78-60-369,-31 24-101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5.946"/>
    </inkml:context>
    <inkml:brush xml:id="br0">
      <inkml:brushProperty name="width" value="0.05" units="cm"/>
      <inkml:brushProperty name="height" value="0.05" units="cm"/>
    </inkml:brush>
  </inkml:definitions>
  <inkml:trace contextRef="#ctx0" brushRef="#br0">262 329 17260,'-12'3'2401,"-14"7"-1950,-2 7 594,-1 2 0,-37 32 0,54-41-829,0 1-1,1 0 1,1 1-1,0 0 0,0 0 1,1 1-1,-11 22 1,19-34-192,0 1 1,1 0-1,-1-1 1,0 1-1,1-1 1,-1 1-1,1 0 1,-1-1-1,1 1 1,0 0-1,0 0 1,0-1-1,0 1 1,0 0-1,0 0 1,1-1-1,-1 1 1,1 2-1,0-3-9,0 0-1,-1 0 0,1 0 1,0 0-1,0 0 1,0-1-1,0 1 0,0 0 1,0-1-1,0 1 0,0 0 1,0-1-1,0 1 0,0-1 1,0 0-1,0 1 0,0-1 1,0 0-1,1 0 0,1 0 1,4 1 9,0-2 0,0 1 0,-1-1 0,1 0 0,0 0 1,0-1-1,0 0 0,6-3 0,19-9-15,0-2 0,-1-1 1,0-2-1,-2-1 0,0-1 1,-2-1-1,0-1 0,25-30 1,-26 24-4,-1-2 1,-1-1 0,-2-1-1,-1 0 1,-2-2 0,-1 0 0,14-41-1,-28 65-5,-2 8 0,-1 0 0,1-1-1,-1 1 1,0-1-1,0 1 1,0-1 0,-1 0-1,1 0 1,-1 1 0,0-1-1,0 0 1,-1-6 0,1 10-1,0-1 0,0 1 1,0 0-1,0 0 0,0-1 0,0 1 1,0 0-1,0 0 0,0-1 1,0 1-1,-1 0 0,1 0 1,0 0-1,0-1 0,0 1 1,0 0-1,-1 0 0,1 0 1,0 0-1,0-1 0,0 1 0,-1 0 1,1 0-1,0 0 0,0 0 1,0 0-1,-1 0 0,1 0 1,0-1-1,0 1 0,-1 0 1,1 0-1,0 0 0,0 0 1,-1 0-1,1 0 0,0 0 1,0 0-1,-1 0 0,1 0 0,0 1 1,0-1-1,-1 0 0,1 0 1,0 0-1,0 0 0,0 0 1,-1 0-1,1 0 0,0 1 1,0-1-1,0 0 0,-1 0 1,1 0-1,0 0 0,0 1 0,0-1 1,-12 15 21,1 5 25,1 1 0,1 1 1,0-1-1,2 2 1,1-1-1,0 1 1,2 0-1,-3 39 0,7-55-59,0 0-1,0 0 1,1 0-1,-1 0 1,2 0-1,-1 0 1,1 0-1,0 0 1,0 0 0,1 0-1,0-1 1,0 1-1,7 9 1,-6-11-34,0 0 0,0-1 1,1 0-1,-1 1 1,1-2-1,0 1 1,0 0-1,1-1 0,-1 0 1,1 0-1,-1-1 1,1 1-1,0-1 1,0 0-1,0-1 0,9 2 1,26 0-185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7.300"/>
    </inkml:context>
    <inkml:brush xml:id="br0">
      <inkml:brushProperty name="width" value="0.05" units="cm"/>
      <inkml:brushProperty name="height" value="0.05" units="cm"/>
    </inkml:brush>
  </inkml:definitions>
  <inkml:trace contextRef="#ctx0" brushRef="#br0">118 121 14715,'3'-12'465,"9"-40"1050,-12 47-1363,1 0 0,-1 1 0,1-1 0,-1 0 0,-1 0 1,1 1-1,-1-1 0,-1-6 0,2 10-112,0 1 1,0 0-1,0-1 0,0 1 1,0 0-1,-1-1 0,1 1 1,0 0-1,0-1 0,0 1 1,0 0-1,-1 0 0,1-1 1,0 1-1,0 0 1,-1 0-1,1-1 0,0 1 1,0 0-1,-1 0 0,1 0 1,0-1-1,-1 1 0,1 0 1,0 0-1,0 0 0,-1 0 1,1 0-1,0 0 1,-1 0-1,1 0 0,0 0 1,-1-1-1,1 2 0,-1-1 1,1 0-1,0 0 0,-1 0 1,1 0-1,-12 10 1052,6 0-801,0 0 0,1 1 0,0-1 1,1 1-1,0 1 0,-2 11 0,-14 77 590,19-90-773,-24 170 1473,-1 226 0,26-401-1563,-1 2 11,1 1-1,0-1 1,1 0-1,-1 1 1,1-1-1,3 11 0,-4-18-26,0 0 0,0 0-1,1 1 1,-1-1 0,0 0-1,0 1 1,0-1 0,0 0-1,0 0 1,0 1 0,1-1-1,-1 0 1,0 0-1,0 0 1,0 1 0,1-1-1,-1 0 1,0 0 0,0 0-1,1 1 1,-1-1 0,0 0-1,0 0 1,1 0 0,-1 0-1,0 0 1,0 0 0,1 0-1,-1 0 1,0 0-1,1 1 1,-1-1 0,0 0-1,0-1 1,1 1 0,-1 0-1,0 0 1,1 0 0,-1 0-1,10-11 28,3-16 1,5-33 2,-3 0 0,10-75 0,-13 64-50,-12 70 17,-1 1-1,1-1 1,0 0-1,0 0 1,0 1-1,0-1 1,1 0-1,-1 1 1,0-1 0,0 0-1,0 1 1,1-1-1,-1 0 1,0 1-1,0-1 1,1 0-1,-1 1 1,1-1-1,-1 1 1,0-1-1,1 1 1,-1-1-1,1 1 1,0-1-1,-1 1 1,1-1 0,-1 1-1,1 0 1,0-1-1,1 2-2,-1-1 1,0 1-1,1 0 0,-1 0 0,0 0 1,0 0-1,0 0 0,0 0 0,1 0 1,0 2-1,3 2 3,2 2-1,0-1 0,1 0 0,-1 0 0,1-1 0,0 0 0,1-1 0,-1 0 0,1 0 0,0 0 0,0-2 0,0 1 0,1-1 0,-1 0 0,0-1 0,1 0 0,-1 0 0,1-1 0,-1 0 0,1-1 0,14-3 0,-5 1 5,0-2 1,-1 0-1,0-1 0,0 0 1,-1-2-1,1 0 0,-2-1 1,1-1-1,19-15 0,4-17 3,-35 37 55,-9 13-21,0 0 0,0 1-1,1-1 1,-3 14 0,5-19-19,1 0 0,-1-1 1,0 1-1,1 0 0,0 0 0,0 0 1,0 0-1,0 0 0,0 0 1,0 0-1,1 0 0,-1 0 0,1-1 1,0 1-1,0 0 0,0 0 0,3 3 1,-3-4-9,1-1 0,0 0 0,-1 0 0,1 0 0,0 0 0,0 0 0,0-1 0,0 1 0,-1 0 0,1-1 0,0 0 0,0 1 0,0-1 0,0 0 0,0 0 0,0 0 0,0 0 0,0 0 0,0-1 0,0 1 1,0-1-1,0 1 0,0-1 0,0 0 0,0 0 0,2-1 0,7-3 37,0 0-1,18-12 1,-13 7-258,-1-1 1,0-1-1,-1 0 0,18-20 0,-32 32 87,1-1 0,0 0 0,-1 1 0,1-1 0,-1 1 0,1 0 0,0-1 0,-1 1 0,1-1 0,0 1 0,0 0 0,-1-1 0,1 1 0,0 0 0,0 0 0,-1 0 0,1 0 0,0 0 0,0 0 0,-1 0 0,1 0 0,0 0 0,0 0 0,1 0 0,18 9-2578,-5-2 1363,-5-5 810,1 0 0,0 0 1,0-1-1,0-1 0,0 0 0,0 0 1,0-1-1,0-1 0,0 0 0,13-3 1,-4-1 415,0-1 1,-1-1 0,1 0 0,25-17 0,-15 5 1323,-28 18-931,-1 1 0,1-1-1,0 1 1,-1-1 0,1 0-1,-1 0 1,0 0 0,0 1-1,0-1 1,1 0-1,-2 0 1,1-1 0,1-2-1,-6 6 460,0 0-1,1 0 1,-1 1-1,0-1 1,-6 5-1,-5 3-340,0 2-1,1 0 1,0 1-1,1 0 1,0 1 0,0 0-1,2 1 1,-19 28-1,29-40-376,0-1-1,0 1 1,0 0-1,0 0 1,0-1-1,0 1 1,1 0-1,-1 0 1,1 0-1,-1 0 1,1 0-1,0-1 1,0 1 0,0 0-1,0 0 1,0 0-1,0 0 1,0 0-1,1 0 1,-1 0-1,2 3 1,-1-3-19,0-1 0,1 1 0,-1-1 0,1 1 0,-1-1 0,1 0 0,0 0 0,-1 0 0,1 0 0,0 0 1,0 0-1,0 0 0,-1 0 0,1-1 0,0 1 0,0-1 0,3 1 0,5 0-173,1 0-1,-1-1 1,1 0 0,-1-1-1,1 0 1,18-5 0,-14 2-96,-2-1 1,1-1 0,0 0 0,-1-1 0,0-1-1,-1 0 1,1 0 0,-2-1 0,1-1-1,-1 0 1,-1 0 0,0-1 0,0-1 0,-1 1-1,14-26 1,11-28-518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7.838"/>
    </inkml:context>
    <inkml:brush xml:id="br0">
      <inkml:brushProperty name="width" value="0.05" units="cm"/>
      <inkml:brushProperty name="height" value="0.05" units="cm"/>
    </inkml:brush>
  </inkml:definitions>
  <inkml:trace contextRef="#ctx0" brushRef="#br0">93 1 13803,'-2'0'182,"0"1"0,-1 0-1,1 0 1,0 0 0,0 1 0,-1-1 0,1 0 0,0 1-1,0 0 1,1-1 0,-1 1 0,0 0 0,0 0 0,1 0-1,-1 0 1,1 0 0,0 0 0,0 0 0,-2 5 0,-3 6 651,1 1 0,-4 14 0,8-24-505,-9 33 543,2 0 0,2 1 1,1 0-1,1 55 0,5-25-173,17 108 0,-18-173-678,1 1 0,0-1 1,0 0-1,0 0 0,0 0 0,3 6 0,-4-9-17,0 0-1,0 1 1,0-1 0,1 0-1,-1 0 1,0 1-1,0-1 1,0 0-1,1 0 1,-1 0-1,0 0 1,0 1-1,1-1 1,-1 0-1,0 0 1,0 0 0,1 0-1,-1 0 1,0 0-1,1 1 1,-1-1-1,0 0 1,0 0-1,1 0 1,-1 0-1,0 0 1,1 0 0,-1 0-1,1 0 1,9-13 56,1-13-19,-1-1 0,-1 0-1,-2-1 1,0 0-1,-2 0 1,2-33 0,-7 71-25,0 0 0,0 0 1,1 0-1,0 0 1,5 17-1,-4-22-9,-1-1 0,0 1 0,1-1 0,0 0 0,0 0 0,0 0 1,1 0-1,-1-1 0,1 1 0,0 0 0,0-1 0,0 0 0,1 0 0,-1 0 0,1 0 0,-1 0 0,1-1 0,0 0 1,0 1-1,7 1 0,-2-1 5,0-1 0,0-1 0,0 0 0,0 0 0,0-1 0,0 0 0,0 0 0,0-1 0,0 0 0,0-1 0,0 0 0,-1 0 0,1-1-1,0 0 1,-1-1 0,15-8 0,-10 4-1,0 0 0,0-1-1,-1-1 1,0 0 0,0-1-1,-1 0 1,-1-1-1,17-23 1,-14 11-7,-7 5 0,-10 21 8,3-1 1,-2 7 14,0 0 0,1 0-1,0 0 1,0 1 0,1-1-1,-1 13 1,2 55 180,1-70-199,0 1 0,0-1 0,0 0 0,1 0 0,-1 1 0,2-1 0,-1 0 1,6 10-1,-7-15-73,0 1-1,0-1 1,0 0 0,0 1 0,0-1 0,0 0 0,0 0 0,1 0 0,-1 0 0,0 0-1,1 0 1,-1-1 0,1 1 0,-1 0 0,0-1 0,1 1 0,0-1 0,-1 1 0,1-1 0,-1 0-1,1 1 1,-1-1 0,1 0 0,0 0 0,-1 0 0,1 0 0,0-1 0,-1 1 0,1 0 0,-1-1-1,1 1 1,-1-1 0,1 0 0,-1 1 0,1-1 0,-1 0 0,0 0 0,1 0 0,-1 0-1,0 0 1,2-1 0,1-2-167,1 0 0,-1 0 0,0 0 0,0-1 0,-1 0 0,1 1 0,-1-1 0,5-10-1,16-46-663,-23 58 840,19-63-1000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8.257"/>
    </inkml:context>
    <inkml:brush xml:id="br0">
      <inkml:brushProperty name="width" value="0.05" units="cm"/>
      <inkml:brushProperty name="height" value="0.05" units="cm"/>
    </inkml:brush>
  </inkml:definitions>
  <inkml:trace contextRef="#ctx0" brushRef="#br0">24 0 16620,'-6'5'1808,"-1"8"-1256,1 7-264,1 4 1008,5 5-711,5 4-425,6-2-785,7-2 1786,8-6-1161,5-4-24,7-4-32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8.675"/>
    </inkml:context>
    <inkml:brush xml:id="br0">
      <inkml:brushProperty name="width" value="0.05" units="cm"/>
      <inkml:brushProperty name="height" value="0.05" units="cm"/>
    </inkml:brush>
  </inkml:definitions>
  <inkml:trace contextRef="#ctx0" brushRef="#br0">140 1 16243,'-21'20'2340,"-48"54"2711,62-66-4786,1 0 1,1 1 0,-1 0-1,1 0 1,1 0 0,0 0-1,-5 16 1,8-23-242,1 0 1,-1-1-1,1 1 0,-1 0 1,1-1-1,0 1 0,0 0 1,0 0-1,0-1 0,0 1 1,0 0-1,0 0 0,0-1 1,1 1-1,-1 0 0,1-1 1,-1 1-1,1 0 0,0-1 1,0 1-1,-1-1 0,1 1 1,0-1-1,1 0 1,-1 1-1,0-1 0,0 0 1,0 0-1,1 0 0,-1 1 1,1-1-1,-1-1 0,0 1 1,1 0-1,0 0 0,-1-1 1,1 1-1,0 0 0,-1-1 1,1 0-1,2 1 0,6 0-57,0 0 0,0 0 0,0-1 0,0-1 0,18-2 0,16-7-389,1-1-1,-2-3 1,48-20 0,-37 13-5,-51 20 431,-1 0 1,1 0 0,0 0-1,-1 0 1,1 1 0,0-1 0,0 1-1,3 0 1,-6 0 19,1 0 0,0 0 0,-1 1-1,1-1 1,-1 0 0,1 0 0,0 1-1,-1-1 1,1 1 0,-1-1 0,1 1 0,-1-1-1,1 1 1,-1-1 0,1 1 0,-1-1-1,0 1 1,1-1 0,-1 1 0,0 0 0,1-1-1,-1 1 1,0 0 0,0-1 0,0 1-1,0 0 1,1-1 0,-1 1 0,0 0 0,0-1-1,0 1 1,0 0 0,-1-1 0,1 2-1,0 5 164,0-1 1,0 0-1,1 0 0,0 1 0,0-1 0,1 0 0,-1 0 0,5 9 0,-5-12-143,1 0-1,0-1 1,0 1 0,0-1 0,0 1-1,0-1 1,0 0 0,1 0-1,-1 0 1,1 0 0,-1 0 0,1 0-1,0-1 1,-1 1 0,1-1-1,0 0 1,0 0 0,0 0 0,4 0-1,7 2-73,0-2-1,0 0 0,-1 0 0,1-2 1,0 1-1,0-2 0,-1 0 1,1-1-1,19-5 0,-22 4-405,0 0 0,-1-1 0,1 1-1,-1-2 1,0 0 0,18-13 0,-11-1-2315,-16 19 2658,-1 0-1,1 1 1,-1-1 0,1 0 0,-1 0-1,1 0 1,-1 0 0,0 0 0,0 0-1,1 0 1,-1 0 0,0 0 0,0-1-1,0 1 1,0 0 0,0 0 0,-1 0-1,1 0 1,0 0 0,0 0-1,-1-1 1,-8-9-1231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9.098"/>
    </inkml:context>
    <inkml:brush xml:id="br0">
      <inkml:brushProperty name="width" value="0.05" units="cm"/>
      <inkml:brushProperty name="height" value="0.05" units="cm"/>
    </inkml:brush>
  </inkml:definitions>
  <inkml:trace contextRef="#ctx0" brushRef="#br0">56 641 13683,'-48'19'2763,"40"-12"-1434,15-3-71,17-2 195,268-32 2773,-225 20-3781,788-132 1624,-2-32-1697,202-38-351,-333 114-502,-636 95-1738,-121 2 1296,4-2 284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6.557"/>
    </inkml:context>
    <inkml:brush xml:id="br0">
      <inkml:brushProperty name="width" value="0.05" units="cm"/>
      <inkml:brushProperty name="height" value="0.05" units="cm"/>
    </inkml:brush>
  </inkml:definitions>
  <inkml:trace contextRef="#ctx0" brushRef="#br0">161 0 17228,'5'35'1890,"0"60"1,-2-19-493,0-35-922,10 104 666,-9-114-961,2 0-1,15 48 1,-16-66-168,-12-23-336,0-1 0,0 1 1,-1 1-1,-16-15 0,11 10 185,-27-28-2332,-79-63 1,119 105 2497,0 0 0,0 0 0,0 0 0,0 1 0,0-1 0,0 0 0,1 0 1,-1 0-1,0 0 0,0 0 0,0 0 0,0 0 0,0 0 0,0 0 0,0 0 0,1 0 0,-1 0 0,0-1 0,0 1 0,0 0 0,0 0 0,0 0 0,0 0 0,0 0 0,1 0 0,-1 0 0,0 0 0,0 0 0,0 0 0,0 0 1,0 0-1,0-1 0,0 1 0,0 0 0,0 0 0,0 0 0,0 0 0,0 0 0,0 0 0,1 0 0,-1 0 0,0-1 0,0 1 0,0 0 0,0 0 0,0 0 0,0 0 0,0 0 0,0 0 0,0-1 0,0 1 0,0 0 0,-1 0 1,1 0-1,0 0 0,0 0 0,0 0 0,0 0 0,0-1 0,0 1 0,0 0 0,12 1 1234,74 7 1681,-27-7-3402,84-11-1,-91 4 119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22.355"/>
    </inkml:context>
    <inkml:brush xml:id="br0">
      <inkml:brushProperty name="width" value="0.05" units="cm"/>
      <inkml:brushProperty name="height" value="0.05" units="cm"/>
    </inkml:brush>
  </inkml:definitions>
  <inkml:trace contextRef="#ctx0" brushRef="#br0">192 20 14259,'-65'-6'1783,"-54"-2"2665,119 8-4401,-1 0 0,1 0 1,0 0-1,0 0 1,-1 1-1,1-1 0,0 0 1,0 0-1,0 0 0,-1 0 1,1 0-1,0 0 0,0 0 1,0 0-1,-1 0 0,1 0 1,0 0-1,0 0 1,-1-1-1,1 1 0,0 0 1,0 0-1,0 0 0,-1 0 1,1 0-1,0 0 0,0 0 1,0-1-1,0 1 1,-1 0-1,1 0 0,0 0 1,0 0-1,0-1 0,0 1 1,0 0-1,0 0 0,-1-1 1,10-2 572,290 9 1131,-144 1-1606,-61-3-100,-4 0-232,110-10 0,-198 5-696,-6-1 618,-7-1 143,-7 2-179,-3-1-103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8:32.100"/>
    </inkml:context>
    <inkml:brush xml:id="br0">
      <inkml:brushProperty name="width" value="0.05" units="cm"/>
      <inkml:brushProperty name="height" value="0.05" units="cm"/>
    </inkml:brush>
  </inkml:definitions>
  <inkml:trace contextRef="#ctx0" brushRef="#br0">217 82 8202,'-6'-2'322,"1"0"0,0 0 1,0-1-1,0 0 0,0 0 0,0 0 1,-5-5-1,6 4 1,-1 0-1,1 1 1,-1 0-1,0 0 1,0 1-1,0-1 1,0 1-1,-8-3 1,3 3 439,0 1 0,0 0 0,-20 0 1,26 1-514,1 0 0,-1 0 0,0 1 0,0 0 0,0-1 0,1 1 0,-1 1 0,0-1 1,1 0-1,-1 1 0,1 0 0,-1 0 0,-3 3 0,7-5-217,0 0-1,-1 0 1,1 1-1,0-1 1,0 0-1,-1 0 1,1 1 0,0-1-1,-1 0 1,1 1-1,0-1 1,0 0 0,0 1-1,-1-1 1,1 0-1,0 1 1,0-1-1,0 0 1,0 1 0,0-1-1,0 1 1,0-1-1,0 0 1,-1 1 0,1-1-1,1 1 1,-1-1-1,0 0 1,0 1-1,0-1 1,0 1 0,0-1-1,0 0 1,0 1-1,1-1 1,-1 0-1,0 1 1,0-1 0,0 0-1,1 1 1,-1-1-1,0 0 1,0 1 0,1-1-1,-1 0 1,0 0-1,1 1 1,-1-1-1,0 0 1,1 0 0,-1 0-1,0 0 1,1 1-1,-1-1 1,1 0 0,25 7 479,324 10 198,-285-16-659,164 2 28,301-36-1,-509 30-77,8-1 174,-58 6-20,-257 17 14,-409-24 0,664 3-152,14 2 4,1-1-1,-1-1 0,0 0 0,1-1 0,-22-7 0,38 10-18,0 0 0,-1 0 0,1-1 0,-1 1-1,1 0 1,0 0 0,-1 0 0,1 0 0,0 0 0,-1-1 0,1 1 0,0 0 0,-1 0 0,1 0 0,0-1 0,-1 1 0,1 0-1,0-1 1,0 1 0,-1 0 0,1-1 0,0 1 0,0 0 0,0-1 0,-1 1 0,1 0 0,0-1 0,0 1 0,0 0-1,0-1 1,0 1 0,0-1 0,0 1 0,0 0 0,0-1 0,0 1 0,0 0 0,0-1 0,0 1 0,0-1 0,0 1 0,0 0-1,1-1 1,-1 1 0,0 0 0,0-1 0,0 1 0,0 0 0,1-1 0,-1 1 0,0 0 0,0-1 0,1 1 0,-1 0 0,0 0-1,1-1 1,-1 1 0,0 0 0,1 0 0,-1 0 0,0-1 0,1 1 0,-1 0 0,0 0 0,1 0 0,-1 0 0,1 0 0,11-4 0,-1 0 0,1 0 1,0 2-1,1-1 1,15 0-1,72 0-29,-62 3 21,532 27-101,-124 0 6,-420-25 9,-55 2-59,-825 136-1586,842-137 1679,-8 2-36,0-1 0,0 0 0,0-2 1,-33 0-1,49-2 56,1-1-1,-1 0 1,1 0 0,-1 0-1,0 0 1,1 0 0,-4-3-1,5 3 26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1.345"/>
    </inkml:context>
    <inkml:brush xml:id="br0">
      <inkml:brushProperty name="width" value="0.05" units="cm"/>
      <inkml:brushProperty name="height" value="0.05" units="cm"/>
    </inkml:brush>
  </inkml:definitions>
  <inkml:trace contextRef="#ctx0" brushRef="#br0">19 42 17300,'-7'-2'1200,"3"4"-1064,-1-4-160,2-9-72,3-1 312,6 3-288,0 1-64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2.416"/>
    </inkml:context>
    <inkml:brush xml:id="br0">
      <inkml:brushProperty name="width" value="0.05" units="cm"/>
      <inkml:brushProperty name="height" value="0.05" units="cm"/>
    </inkml:brush>
  </inkml:definitions>
  <inkml:trace contextRef="#ctx0" brushRef="#br0">28 4 18132,'8'-3'1840,"-3"6"-1176,2 9-288,-8 11 961,-4 9-361,0 14-384,-1 3-136,3 11-320,-1 1-136,2 0-280,1-4-152,1-11-328,3-8-160,-2-10-337,-1-8-55,-3-13 688,-4-7-232,-7-9 64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2.896"/>
    </inkml:context>
    <inkml:brush xml:id="br0">
      <inkml:brushProperty name="width" value="0.05" units="cm"/>
      <inkml:brushProperty name="height" value="0.05" units="cm"/>
    </inkml:brush>
  </inkml:definitions>
  <inkml:trace contextRef="#ctx0" brushRef="#br0">1 83 15803,'1'-3'199,"1"-1"0,0 1 0,0 0-1,1 0 1,-1 0 0,0 1 0,1-1-1,0 0 1,0 1 0,0 0 0,0 0-1,0 0 1,0 0 0,0 0 0,7-2-1,6-2 354,0 0-1,18-3 1,-33 9-490,25-6 267,0 1-1,0 2 0,0 0 0,1 2 0,-1 0 0,1 2 0,40 7 0,-54-5-272,0 0 0,-1 1 0,1 0 0,-1 1 0,1 0 0,-1 1 0,15 10 0,-19-11-40,-2 1 0,1-1 1,-1 1-1,0 1 0,0-1 1,0 1-1,-1 0 0,0 0 1,0 0-1,-1 1 0,0 0 1,4 10-1,-6-10 15,1 0 0,-1 0-1,0 1 1,-1-1 0,0 0-1,-1 1 1,1-1 0,-1 1 0,-1-1-1,0 1 1,0-1 0,-1 0 0,0 1-1,-5 12 1,3-10 72,-1-1 0,-1 1-1,1-1 1,-2-1 0,0 1 0,0-1 0,0 0 0,-1-1-1,0 1 1,-11 7 0,9-8-3,-1-1 0,1 0 1,-1-1-1,0 0 0,-1-1 0,1 0 0,-1 0 0,0-2 1,-17 4-1,20-5-95,0-1 0,0 0 0,0-1 0,0 0 1,0 0-1,0-1 0,0 0 0,0-1 0,0 0 0,1 0 1,-1-1-1,0 0 0,-10-6 0,16 8-149,1 0-1,0 0 1,-1-1-1,1 1 1,0-1-1,0 1 1,0-1-1,0 0 1,0 0-1,0 0 1,1 0-1,-1 0 1,0 0-1,1 0 1,0-1-1,-1 1 1,0-3-1,2 4 53,0 0 0,0 1 0,0-1 0,1 1 0,-1-1 0,0 1 0,0-1 0,0 1 0,1-1-1,-1 1 1,0-1 0,0 1 0,1-1 0,-1 1 0,1-1 0,-1 1 0,0-1 0,1 1 0,-1 0-1,1-1 1,-1 1 0,1 0 0,-1-1 0,1 1 0,-1 0 0,1 0 0,-1-1 0,1 1 0,-1 0-1,1 0 1,-1 0 0,1 0 0,0 0 0,-1 0 0,1 0 0,-1 0 0,1 0 0,0 0-1,-1 0 1,1 0 0,-1 0 0,1 1 0,28 2-1170,-3 3 110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3.333"/>
    </inkml:context>
    <inkml:brush xml:id="br0">
      <inkml:brushProperty name="width" value="0.05" units="cm"/>
      <inkml:brushProperty name="height" value="0.05" units="cm"/>
    </inkml:brush>
  </inkml:definitions>
  <inkml:trace contextRef="#ctx0" brushRef="#br0">84 5 19148,'0'-1'82,"-1"1"0,0 0 0,1-1 0,-1 1-1,0-1 1,1 1 0,-1 0 0,0 0 0,0-1 0,1 1 0,-1 0-1,0 0 1,0 0 0,1 0 0,-1 0 0,0 0 0,0 0 0,1 0-1,-1 0 1,0 0 0,0 0 0,1 1 0,-1-1 0,0 0 0,0 1-1,-1 0 53,0 0 0,0 0 0,1 1 0,-1-1-1,0 1 1,1-1 0,0 1 0,-3 3 0,-1 3 169,1-1 1,-1 1 0,-3 12 0,7-17-277,0 1 1,-1 0-1,2 0 1,-1-1-1,0 1 1,1 0-1,0 0 1,0 0-1,0 0 1,0 0-1,0-1 1,1 1-1,1 4 0,-2-7-20,1 1 0,-1-1 0,1 0 0,0 1 0,0-1 1,-1 0-1,1 0 0,0 0 0,0 0 0,0 0 0,0 0 0,1 0 0,-1 0 0,0 0 0,0 0 0,0-1 0,1 1 0,-1 0 0,0-1 0,1 1 0,-1-1 0,1 0 0,-1 1 0,0-1 0,1 0 0,-1 0 0,1 0 0,-1 0 0,1 0 0,-1 0 0,1 0 0,-1 0 0,0-1 0,1 1 0,-1-1 0,1 1 0,0-1 0,7-3 17,0 0 0,0 0 0,0-1 1,-1 0-1,0 0 0,0-1 0,-1 0 1,8-7-1,17-13 51,-32 25-75,1 1 1,0-1 0,0 0-1,-1 1 1,1-1-1,0 1 1,0-1-1,0 1 1,0-1-1,0 1 1,0 0 0,0-1-1,0 1 1,0 0-1,0 0 1,0 0-1,0 0 1,0 0-1,1 0 1,-1 0-1,-1 1 0,0-1 1,1 0-1,-1 1 0,1-1 0,-1 1 1,0-1-1,1 1 0,-1-1 0,0 1 1,1-1-1,-1 1 0,0-1 0,0 1 1,1-1-1,-1 1 0,0-1 0,0 1 1,0-1-1,0 1 0,0 0 0,0-1 1,0 2-1,0 6 3,-1 0 1,0 1-1,-4 12 1,3-11 5,-7 38 134,3-1 0,1 1 0,3 0 0,6 83 0,-4-124-121,1 1 4,0 0 1,0 1-1,-1-1 1,-2 15 0,2-21-24,-1 0 0,1-1 0,0 1 1,-1 0-1,1-1 0,-1 1 0,0-1 1,0 1-1,0-1 0,1 1 0,-1-1 1,0 1-1,-1-1 0,1 0 0,0 0 0,0 0 1,0 1-1,-1-1 0,1 0 0,-1-1 1,1 1-1,-1 0 0,1 0 0,-1-1 1,1 1-1,-1 0 0,0-1 0,1 0 1,-4 1-1,-2-1 9,0 0-1,0-1 1,0 0 0,0 0 0,0 0 0,1-1 0,-1 0 0,0 0-1,1-1 1,-1 0 0,1 0 0,0 0 0,0-1 0,0 0-1,-7-6 1,10 7-6,0 1-1,0-1 0,0 0 1,1-1-1,-1 1 1,1 0-1,0-1 0,-1 1 1,1-1-1,1 0 0,-1 0 1,-1-4-1,3 5-2,-1 1 0,1-1-1,0 0 1,0 0-1,0 0 1,0 1 0,0-1-1,1 0 1,-1 0 0,1 0-1,0 1 1,-1-1-1,1 0 1,1 1 0,-1-1-1,0 1 1,1-1 0,-1 1-1,3-3 1,6-6-208,1 0 1,0 1-1,1 0 0,0 1 1,0 0-1,22-10 0,-5 1 110,5-6-195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3.765"/>
    </inkml:context>
    <inkml:brush xml:id="br0">
      <inkml:brushProperty name="width" value="0.05" units="cm"/>
      <inkml:brushProperty name="height" value="0.05" units="cm"/>
    </inkml:brush>
  </inkml:definitions>
  <inkml:trace contextRef="#ctx0" brushRef="#br0">21 0 18180,'0'1'34,"-4"6"562,1 1-1,0-1 0,0 1 1,1 0-1,-2 10 0,3-17-514,1 1 0,0-1-1,0 0 1,0 1-1,0-1 1,0 0-1,0 1 1,0-1-1,1 0 1,-1 1 0,0-1-1,1 0 1,-1 1-1,1-1 1,-1 0-1,1 0 1,0 1 0,-1-1-1,1 0 1,0 0-1,0 0 1,0 0-1,0 0 1,0 0-1,0 0 1,0-1 0,0 1-1,0 0 1,1 0-1,-1-1 1,0 1-1,0-1 1,1 1-1,-1-1 1,0 0 0,1 1-1,-1-1 1,0 0-1,1 0 1,1 0-1,9 1-54,1 0 0,-1-1 0,1 0 0,0-2-1,-1 1 1,0-1 0,1-1 0,-1 0 0,0-1 0,20-9-1,-32 13 107,-12 3-2439,8-6 1047,6-6 739,4-2-20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5.270"/>
    </inkml:context>
    <inkml:brush xml:id="br0">
      <inkml:brushProperty name="width" value="0.05" units="cm"/>
      <inkml:brushProperty name="height" value="0.05" units="cm"/>
    </inkml:brush>
  </inkml:definitions>
  <inkml:trace contextRef="#ctx0" brushRef="#br0">14 355 13819,'-3'4'930,"-7"14"1463,10-12-914,8-8 376,5-6-1203,-1 0-1,0-1 0,0-1 0,-1 0 0,0 0 0,13-16 0,-15 15-376,51-59 1175,97-149 0,-157 231-1281,-43 104-78,28-79-86,1 1 0,-16 70 1,30-106-2,0 0 0,-1 0 1,1 0-1,0 0 0,0 0 1,0 0-1,0 0 1,1 0-1,-1 0 0,1 4 1,0-5-26,-1-1 0,0 1 1,1-1-1,-1 1 0,0-1 1,1 1-1,-1-1 0,0 1 0,1-1 1,-1 1-1,1-1 0,-1 0 1,1 1-1,-1-1 0,1 0 1,0 1-1,-1-1 0,1 0 1,-1 0-1,1 1 0,0-1 1,-1 0-1,2 0 0,1 0-220,0 0-1,0-1 0,0 1 1,0-1-1,0 0 0,-1 0 1,1 0-1,0 0 0,0-1 1,-1 1-1,1-1 0,4-3 1,-1 1-165,0-1 0,0-1 1,0 1-1,-1-1 1,0 0-1,0 0 1,5-8-1,9-18-704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5.659"/>
    </inkml:context>
    <inkml:brush xml:id="br0">
      <inkml:brushProperty name="width" value="0.05" units="cm"/>
      <inkml:brushProperty name="height" value="0.05" units="cm"/>
    </inkml:brush>
  </inkml:definitions>
  <inkml:trace contextRef="#ctx0" brushRef="#br0">51 0 17820,'-8'0'1872,"-1"2"-1104,0 2-304,3 4 969,-2 0-321,2 1-440,1 0-288,5 0-680,0 0-360,6 1 1584,0-4-1000,7-3-48,4 0-40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6.110"/>
    </inkml:context>
    <inkml:brush xml:id="br0">
      <inkml:brushProperty name="width" value="0.05" units="cm"/>
      <inkml:brushProperty name="height" value="0.05" units="cm"/>
    </inkml:brush>
  </inkml:definitions>
  <inkml:trace contextRef="#ctx0" brushRef="#br0">282 0 17908,'-20'3'888,"1"0"1,0 1 0,0 1-1,1 1 1,-1 0-1,-29 16 1,39-17-849,0 0 1,0 1 0,0 0 0,1 0-1,0 1 1,1 0 0,-1 0 0,1 1-1,1 0 1,-1 0 0,1 1-1,1 0 1,0 0 0,-5 10 0,9-17-38,0 1 1,0-1-1,0 1 1,1-1-1,-1 1 1,1 0-1,-1-1 1,1 1-1,0 0 1,0-1-1,0 1 1,0-1-1,1 1 1,-1 0-1,2 4 1,-1-6 1,0 1 0,-1 0 0,2-1-1,-1 1 1,0-1 0,0 0 0,0 1 0,1-1 0,-1 0 0,0 1 0,1-1 0,-1 0-1,1 0 1,0 0 0,-1-1 0,1 1 0,2 1 0,3-1 9,0 1 0,0-1 0,0 0 0,0-1-1,0 0 1,-1 0 0,1 0 0,0-1 0,0 0 0,11-3 0,7-5 29,-1 0 1,0-1-1,-1-2 1,0 0-1,0-2 1,30-24-1,-53 38-35,1-1 0,-1 1 0,0 0 0,1-1 0,-1 1 0,0 0 0,0 0 0,1-1 0,-1 1 0,0 0 1,1 0-1,-1 0 0,1 0 0,-1-1 0,0 1 0,1 0 0,-1 0 0,1 0 0,-1 0 0,0 0 0,1 0 0,-1 0 0,1 0 0,-1 0 0,0 0 0,1 0 0,-1 0 0,1 0 0,-1 0 0,0 1 0,1-1 0,-1 0 0,0 0 0,1 0 0,-1 1 0,0-1 1,1 0-1,-1 0 0,0 1 0,1-1 0,-1 0 0,0 1 0,0-1 0,1 0 0,-1 1 0,0-1 0,0 0 0,0 1 0,1-1 0,-1 0 0,0 1 0,0-1 0,0 1 0,0-1 0,0 0 0,0 1 0,0 0 0,1 31 388,-1-17-224,0-13-154,0 0 0,1-1 0,-1 1 1,1 0-1,-1 0 0,1 0 0,0-1 1,-1 1-1,1 0 0,0-1 0,0 1 0,0 0 1,0-1-1,1 1 0,-1-1 0,0 0 1,1 0-1,-1 1 0,1-1 0,-1 0 1,1 0-1,0 0 0,-1 0 0,1-1 1,0 1-1,0 0 0,-1-1 0,1 1 0,0-1 1,0 1-1,0-1 0,0 0 0,0 0 1,-1 0-1,1 0 0,3-1 0,7 0-24,1-1 1,-1 0-1,0-1 0,17-6 0,-19 5-35,19-5-60,-7 1-35,1 1 1,0 1-1,27-4 1,-49 10 137,0 0-1,1 0 1,-1 0-1,0 0 1,1 1-1,-1-1 1,0 0 0,1 1-1,-1-1 1,0 1-1,0-1 1,1 1-1,-1-1 1,0 1 0,0 0-1,0 0 1,0-1-1,0 1 1,0 0-1,0 0 1,0 0 0,0 0-1,-1 0 1,1 0-1,0 0 1,-1 1-1,1-1 1,0 0 0,-1 0-1,1 1 1,-1 1-1,1-1 9,0-1 0,-1 1 0,1 0 0,0 0 0,0-1-1,0 1 1,0-1 0,0 1 0,0-1 0,1 1 0,-1-1 0,0 0 0,1 0-1,-1 1 1,1-1 0,-1 0 0,1 0 0,0-1 0,-1 1 0,3 1-1,5-1-255,0 0 0,0 0 0,0-1-1,0 0 1,1-1 0,-1 0-1,0 0 1,0-1 0,12-4 0,-6 2-1183,30-3 1,-44 7 1390,-1-1 1,1 1 0,0 0-1,-1 0 1,1 0-1,0 0 1,-1 0 0,1 0-1,-1 0 1,1 0 0,0 0-1,-1 0 1,1 0 0,-1 1-1,1-1 1,0 0 0,-1 0-1,1 1 1,-1-1 0,1 0-1,-1 0 1,1 1 0,-1-1-1,1 1 1,-1-1 0,1 1-1,-1-1 1,0 0 0,1 1-1,-1-1 1,0 1 0,1 0-1,-1-1 1,0 1 0,0-1-1,1 1 1,-1-1 0,0 1-1,0 0 1,0-1 0,0 1-1,0-1 1,0 1 0,0 0-1,0-1 1,0 1 0,0 0-1,0-1 1,0 1 0,0-1-1,-1 2 1,1-2 19,1 1 1,-1-1 0,0 0-1,0 1 1,0-1 0,1 0-1,-1 0 1,0 1 0,1-1-1,-1 0 1,0 0 0,1 1-1,-1-1 1,0 0 0,1 0-1,-1 0 1,0 0 0,1 0-1,-1 0 1,1 1 0,-1-1-1,0 0 1,1 0 0,-1 0-1,0 0 1,1 0 0,-1 0-1,1 0 1,-1-1 0,0 1-1,1 0 1,-1 0 0,1 0-1,-1 0 1,0 0 0,1-1-1,-1 1 1,0 0 0,1 0-1,-1-1 1,14-7-199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6.960"/>
    </inkml:context>
    <inkml:brush xml:id="br0">
      <inkml:brushProperty name="width" value="0.05" units="cm"/>
      <inkml:brushProperty name="height" value="0.05" units="cm"/>
    </inkml:brush>
  </inkml:definitions>
  <inkml:trace contextRef="#ctx0" brushRef="#br0">162 1 18748,'-15'4'599,"1"2"-1,0 0 1,0 1-1,1 0 1,0 1-1,0 0 1,1 1-1,0 0 1,-14 15-1,24-22-563,1-1 0,-1 1 1,1 0-1,0-1 0,0 1 0,-1 0 0,1 0 0,1 0 0,-1-1 0,0 1 0,0 0 0,1 0 0,-1 0 0,1 1 0,-1-1 0,1 0 1,0 0-1,0 0 0,0 0 0,0 0 0,0 0 0,1 0 0,-1 0 0,1 0 0,0 3 0,0-3-32,1 0-1,-1 0 1,1 0-1,0-1 1,-1 1 0,1 0-1,0-1 1,0 1-1,0-1 1,0 1-1,0-1 1,0 0-1,1 0 1,-1 0 0,0 0-1,1 0 1,-1-1-1,0 1 1,1-1-1,-1 1 1,5-1-1,7 0 17,0 0-1,0-1 0,0 0 0,0-1 0,0-1 0,0 0 1,18-7-1,-9 1 163,0 0 0,0-2 1,28-18-1,-20 3 245,-30 26-403,0-1 1,0 0-1,0 0 0,-1 0 1,1 0-1,0 0 0,-1 0 1,1-1-1,-1 1 0,1 0 1,-1 0-1,1-2 0,-1 2-9,0 1 0,-1-1 0,1 1 0,0-1-1,0 1 1,0-1 0,0 0 0,-1 1 0,1 0-1,0-1 1,0 1 0,-1-1 0,1 1 0,0-1-1,-1 1 1,1-1 0,-1 1 0,1 0 0,0-1-1,-1 1 1,1 0 0,-1 0 0,1-1-1,-1 1 1,1 0 0,-1 0 0,1 0 0,-1-1-1,0 1 1,-7-2-105,0 1-1,0 0 0,0 0 0,0 1 1,1 0-1,-1 0 0,0 1 1,-13 2-1,-3 2-636,-35 12-1,35-10 237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6.656"/>
    </inkml:context>
    <inkml:brush xml:id="br0">
      <inkml:brushProperty name="width" value="0.05" units="cm"/>
      <inkml:brushProperty name="height" value="0.05" units="cm"/>
    </inkml:brush>
  </inkml:definitions>
  <inkml:trace contextRef="#ctx0" brushRef="#br0">184 1 18444,'-41'25'2897,"34"-21"-2561,-1 0 1,1 1 0,0 0-1,-12 10 1,15-11-229,-22 24 140,25-26-237,0-1 0,0 1 0,0-1 1,0 1-1,0-1 0,0 1 0,0-1 0,0 1 0,1 0 0,-1-1 0,1 1 0,-1 0 0,1 0 0,0-1 0,0 1 1,0 0-1,0 2 0,0-4-7,0 0 0,0 0 0,1 1-1,-1-1 1,0 0 0,1 0 0,-1 0 0,0 0 0,1 0 0,-1 0 0,0 0 0,1 0 0,-1 1 0,0-1 0,1 0 0,-1 0 0,0 0 0,1-1 0,-1 1 0,0 0 0,1 0 0,-1 0-1,0 0 1,1 0 0,-1 0 0,0 0 0,0 0 0,1-1 0,-1 1 0,0 0 0,0 0 0,1 0 0,-1-1 0,0 1 0,0 0 0,1-1 0,11-7 63,-10 5-35,0 2 6,0-1 0,0 1 0,0-1-1,0 0 1,0 0 0,0 0 0,-1 0 0,1 0 0,-1 0 0,1-1 0,-1 1 0,0 0 0,0-1 0,0 1 0,0-1 0,-1 1 0,1-4 0,-1 5 107,-4 1 8,0-1 0,-1 1 0,1 0 0,-1 0 0,1 0 0,0 1 0,-9 1 1,10 0-117,0-1 0,1 0 0,-1 1 1,0-1-1,1 1 0,-1 0 0,0-1 1,1 2-1,0-1 0,0 0 0,-1 0 1,1 1-1,0-1 0,1 1 0,-1-1 1,-1 5-1,-1 0-10,1 0 1,0 0-1,0 0 0,1 1 1,-2 11-1,4-19-26,0 1 0,-1 0 0,1 0 0,0-1 0,0 1 0,0 0 0,0 0 0,0 0 0,0-1 0,0 1 0,0 0 0,0 0 0,0 0 0,0 0 0,0-1 0,0 1 0,1 0 0,-1 0 0,0-1 0,1 1 0,-1 0 0,1 0 0,-1-1 0,1 1 0,-1-1 0,1 1 0,-1 0 0,1-1 0,-1 1 0,1-1 0,1 2 0,0-2-2,0 0-1,0 0 0,0 0 0,0 0 1,0 0-1,-1 0 0,1 0 0,0 0 1,0-1-1,0 1 0,0-1 0,0 1 1,1-2-1,9-3-73,0-1 1,20-14-1,4-7-139,-22 16 77,1 0 0,0 1-1,18-8 1,-32 17 130,0 1 0,0-1 0,0 1-1,0-1 1,0 1 0,0 0 0,0 0 0,0 0 0,0-1 0,0 1-1,0 0 1,0 0 0,0 0 0,0 0 0,0 1 0,0-1-1,0 0 1,0 0 0,0 1 0,0-1 0,0 0 0,-1 1-1,1-1 1,0 1 0,0-1 0,0 1 0,0 0 0,-1-1-1,1 1 1,1 0 0,1 3 6,-1 1-1,1-1 1,-1 0-1,0 1 1,3 6 0,-4-8 9,0 0 1,1 1-1,-1-1 1,1 0-1,0 0 1,0 0-1,0 0 1,0 0-1,4 4 1,-3-5-39,1-1 1,-1 1-1,1-1 1,-1 1-1,1-1 1,0 0 0,-1-1-1,1 1 1,0-1-1,0 1 1,0-1-1,-1 0 1,1 0-1,0-1 1,5 0-1,9-3-853,35-12 0,-28 8 419,-3 1-1,27-12 0,-18 3-265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095"/>
    </inkml:context>
    <inkml:brush xml:id="br0">
      <inkml:brushProperty name="width" value="0.05" units="cm"/>
      <inkml:brushProperty name="height" value="0.05" units="cm"/>
    </inkml:brush>
  </inkml:definitions>
  <inkml:trace contextRef="#ctx0" brushRef="#br0">80 179 10162,'0'0'92,"1"0"0,-1 0 0,0 0 0,0 0 1,1 0-1,-1-1 0,0 1 0,0 0 0,0 0 0,1 0 0,-1 0 0,0-1 0,0 1 0,0 0 0,0 0 0,1 0 1,-1-1-1,0 1 0,0 0 0,0 0 0,0-1 0,0 1 0,0 0 0,0 0 0,0-1 0,0 1 0,1 0 0,-1-1 0,0 1 1,-1 0-1,1 0 0,0-1 0,0 1 0,0 0 0,0 0 0,0-1 0,0 1 0,0 0 0,0-1 0,-1 1 29,1 0-1,0 0 1,-1-1-1,1 1 0,-1 0 1,1 0-1,-1 0 1,1 0-1,0 0 0,-1 0 1,1-1-1,-1 1 1,1 0-1,-1 0 1,1 0-1,0 1 0,-1-1 1,1 0-1,-1 0 1,1 0-1,-1 0 0,1 0 1,0 0-1,-1 1 1,1-1-1,-1 0 1,1 1-1,-6 2 349,0 1-1,1 0 1,-1 0 0,1 0-1,0 1 1,0 0-1,1 0 1,0 0 0,-1 1-1,2-1 1,-1 1 0,1 0-1,0 0 1,-4 10 0,7-16-442,0 1 1,0-1 0,-1 1-1,1-1 1,0 0 0,0 1-1,0-1 1,0 0 0,0 1-1,0-1 1,0 1 0,0-1-1,0 0 1,0 1 0,1-1-1,-1 0 1,0 1 0,0-1-1,0 1 1,0-1 0,0 0-1,1 1 1,-1-1 0,0 0-1,0 0 1,1 1 0,-1-1-1,0 0 1,0 1 0,1-1-1,-1 0 1,0 0 0,1 0 0,-1 1-1,0-1 1,1 0 0,-1 0-1,0 0 1,1 0 0,-1 0-1,1 0 1,-1 1 0,0-1-1,1 0 1,-1 0 0,1 0-1,-1 0 1,0-1 0,1 1-1,-1 0 1,0 0 0,1 0-1,-1 0 1,1 0 0,-1 0-1,1-1 1,23-6 228,0-6-343,0-2-1,-1-1 1,0-1-1,-1 0 1,20-22-1,-25 23-7,7-5-68,-2 0-1,0-1 1,21-30 0,-39 43 199,-6 9 67,-11 9 78,3 2-27,1 1 1,0 0-1,0 0 0,-7 14 1,14-21-174,-1 0 0,0 0 0,1 1 0,0-1 0,0 1 0,1 0 0,-1 0-1,1 0 1,1-1 0,-1 1 0,1 0 0,0 0 0,1 6 0,-1-10-10,0-1 0,0 0 1,0 1-1,0-1 0,1 1 0,-1-1 0,0 0 0,1 0 0,-1 1 0,1-1 1,0 0-1,-1 0 0,1 1 0,0-1 0,0 0 0,0 0 0,0 0 1,0 0-1,0 0 0,0 0 0,0 0 0,0-1 0,0 1 0,0 0 0,0-1 1,1 1-1,-1 0 0,0-1 0,1 0 0,-1 1 0,0-1 0,1 0 1,-1 1-1,0-1 0,1 0 0,-1 0 0,0 0 0,1 0 0,-1-1 0,1 1 1,-1 0-1,0-1 0,1 1 0,1-1 0,33-15-363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528"/>
    </inkml:context>
    <inkml:brush xml:id="br0">
      <inkml:brushProperty name="width" value="0.05" units="cm"/>
      <inkml:brushProperty name="height" value="0.05" units="cm"/>
    </inkml:brush>
  </inkml:definitions>
  <inkml:trace contextRef="#ctx0" brushRef="#br0">84 0 17844,'-3'7'2008,"-1"11"-1048,-1 0-359,-4 11 1143,1 5-384,-3 7-408,1 1-119,1 7-385,-1-2-160,3-4-368,2 0-296,2-8-857,3-4 1922,6-13-849,6 0-89,5-19-127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7.947"/>
    </inkml:context>
    <inkml:brush xml:id="br0">
      <inkml:brushProperty name="width" value="0.05" units="cm"/>
      <inkml:brushProperty name="height" value="0.05" units="cm"/>
    </inkml:brush>
  </inkml:definitions>
  <inkml:trace contextRef="#ctx0" brushRef="#br0">260 31 20692,'3'9'1777,"-10"9"-1257,-2 5-232,0 8 568,0 5-240,-2 9-232,-3 2-272,4 1-504,-1-1-224,3-7-400,-1-6-240,0-10 816,0-10-281,-2-19-71</inkml:trace>
  <inkml:trace contextRef="#ctx0" brushRef="#br0" timeOffset="1">1 54 16436,'3'-5'253,"1"1"0,-1 0 0,1 0 1,1 0-1,-1 1 0,0-1 0,1 1 1,-1 0-1,1 0 0,0 1 0,0-1 1,0 1-1,0 0 0,1 1 0,-1-1 1,0 1-1,1 0 0,-1 0 0,7 1 1,6-1 172,1 1 1,0 0-1,-1 2 1,26 5-1,-28-4-310,0 0 0,0 2 0,-1 0 1,0 1-1,0 0 0,-1 1 0,22 14 0,-31-18-101,0 1 1,0 0-1,0 0 0,-1 0 1,1 1-1,-1 0 0,0 0 1,0 0-1,-1 0 0,1 0 0,-1 1 1,0 0-1,-1-1 0,0 1 1,1 0-1,-2 0 0,1 1 0,-1-1 1,0 0-1,0 0 0,-1 12 1,-1-7 59,0 0 1,-1 0 0,0 0 0,-1-1 0,0 1 0,-1-1-1,0 0 1,-1 0 0,0 0 0,-1-1 0,-9 13 0,8-12 17,-1 0 0,-1 0 0,1-2 0,-2 1 0,1-1 1,-1 0-1,0-1 0,-1 0 0,-19 9 0,28-15-137,1 0-1,-1 0 1,0 0 0,0 0-1,0-1 1,0 1-1,0-1 1,0 1-1,0-1 1,0 0-1,0 0 1,0 0-1,0 0 1,0 0-1,0 0 1,0 0-1,0-1 1,0 1-1,0-1 1,0 0 0,1 1-1,-1-1 1,0 0-1,0 0 1,0 0-1,1 0 1,-1-1-1,-2-2 1,2 2-29,0-1 1,0 0 0,1 0-1,-1 0 1,1 0-1,0 0 1,0 0 0,0 0-1,0 0 1,1 0 0,-1 0-1,1-1 1,0 1-1,0 0 1,0 0 0,0-1-1,1-3 1,7-26-519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8.702"/>
    </inkml:context>
    <inkml:brush xml:id="br0">
      <inkml:brushProperty name="width" value="0.05" units="cm"/>
      <inkml:brushProperty name="height" value="0.05" units="cm"/>
    </inkml:brush>
  </inkml:definitions>
  <inkml:trace contextRef="#ctx0" brushRef="#br0">53 45 17940,'-2'5'658,"0"-1"0,0 1-1,0-1 1,-1 0 0,1 1 0,-6 5 0,8-10-326,10-57 2109,-4 35-2148,-5 20-86,-2 8 150,-18 71 330,14-64-678,0 1 0,2-1 0,0 1 0,0 0 1,2 0-1,-1 1 0,2-1 0,1 17 0,-1-30-5,0 1-1,0-1 1,0 1 0,0-1-1,1 0 1,-1 1-1,1-1 1,-1 0-1,1 1 1,0-1-1,-1 0 1,1 1-1,0-1 1,0 0-1,0 0 1,0 0-1,0 0 1,0 0-1,0 0 1,0 0-1,0 0 1,0 0-1,3 0 1,-2 0 3,0-1 1,0 1-1,1-1 0,-1 0 0,0 0 1,0 0-1,0 0 0,1 0 1,-1-1-1,0 1 0,0-1 1,0 1-1,4-2 0,4-3 19,1 0-1,-2-1 1,1 0 0,16-13-1,-11 6-100,-1 0 0,0-1 0,0-1 0,-2 0 0,16-23-1,-41 72 99,3 0 0,1 1 0,1 1 0,2 0 0,1 0 0,2 0 0,2 42 0,2-53-4,-2 0 0,-1 0 0,-6 27 0,7-46 2,0 0 0,0-1-1,-1 0 1,0 1 0,0-1-1,0 0 1,0 0-1,-1 0 1,0 0 0,0 0-1,-1-1 1,1 1 0,-1-1-1,0 0 1,0 0 0,0 0-1,-1-1 1,1 0 0,-1 0-1,-5 3 1,8-5 2,0 0 0,0 0 1,0 0-1,0-1 0,0 1 1,0-1-1,0 0 0,-1 1 0,1-1 1,0 0-1,0 0 0,0 0 1,0-1-1,0 1 0,0 0 0,0-1 1,-1 1-1,1-1 0,0 0 1,-3-1-1,3 0 3,-1 0-1,1-1 1,-1 1 0,1 0 0,0-1 0,0 1-1,0-1 1,0 0 0,0 1 0,1-1 0,-1 0 0,-1-4-1,0-3-28,0 0 0,0 0 0,1 0 0,0 0 0,1 0 0,0 0 0,1-17 0,2 14-217,0 1 0,0-1 0,1 1 0,1 0-1,0 0 1,0 0 0,1 0 0,1 1 0,11-17 0,-7 13-293,1 0 0,1 1-1,1 1 1,0-1 0,28-21 0,-7 12-240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9.121"/>
    </inkml:context>
    <inkml:brush xml:id="br0">
      <inkml:brushProperty name="width" value="0.05" units="cm"/>
      <inkml:brushProperty name="height" value="0.05" units="cm"/>
    </inkml:brush>
  </inkml:definitions>
  <inkml:trace contextRef="#ctx0" brushRef="#br0">36 22 16740,'6'-16'2304,"-2"11"-1218,-2 11 942,-3 5-1259,0 1-1,-1-1 1,0 1 0,-7 19-1,4-12-307,-4 11 12,5-18-342,0-1-1,1 0 1,1 1-1,0-1 1,0 1-1,1 0 1,0-1-1,2 18 1,-1-28-138,1 1 1,0-1-1,-1 1 1,1-1-1,0 1 1,0-1-1,0 0 1,0 1-1,0-1 1,0 0-1,0 0 1,1 0-1,-1 0 1,0 0-1,1 0 1,-1 0-1,0 0 1,1-1-1,-1 1 1,1 0-1,-1-1 1,1 0-1,0 1 1,-1-1-1,1 0 1,-1 1-1,1-1 1,2 0-1,6 0-155,1 0-1,-1 0 1,13-3-1,-18 3 98,33-6-396,-23 3 192,-1 1 1,1 0 0,-1 2 0,1-1 0,26 4 0,-40-3 259,0 0-1,0 0 1,0 0-1,0 0 1,0 0-1,0 1 1,0-1-1,0 0 1,0 0-1,0 1 1,0-1-1,0 1 1,0-1-1,-1 1 1,1-1-1,0 1 1,0 0-1,0-1 1,-1 1-1,1 0 1,0 0-1,-1 0 1,1-1-1,-1 1 1,1 0-1,0 1 1,-1 0 19,0-1 1,-1 0-1,1 0 1,0 1-1,-1-1 1,1 0 0,0 0-1,-1 0 1,0 0-1,1 1 1,-1-1-1,0 0 1,1 0-1,-1 0 1,0 0-1,0 0 1,-1 1-1,-6 4 136,1 1 0,-1-1 0,-1-1 0,-8 6 0,-7 1 208,0 0 1,-1-2-1,0-1 1,-33 8-1,57-16-392,0-1 0,0 0-1,0 1 1,0-1 0,0 0-1,0 0 1,0 1 0,0-1-1,0 0 1,-1 0 0,1 0-1,0 0 1,0-1 0,0 1 0,0 0-1,0 0 1,0-1 0,0 1-1,0 0 1,0-1 0,1 1-1,-1-1 1,0 1 0,-1-2-1,2 1 9,0 0 0,0 0 0,0 0 0,0-1 0,0 1 0,1 0 0,-1 0-1,0 0 1,1-1 0,-1 1 0,1 0 0,-1 0 0,1 0 0,-1 0 0,1 0 0,0 0-1,-1 0 1,1 0 0,0 0 0,0 0 0,1 0 0,20-21-380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09.853"/>
    </inkml:context>
    <inkml:brush xml:id="br0">
      <inkml:brushProperty name="width" value="0.05" units="cm"/>
      <inkml:brushProperty name="height" value="0.05" units="cm"/>
    </inkml:brush>
  </inkml:definitions>
  <inkml:trace contextRef="#ctx0" brushRef="#br0">2 59 13739,'0'-1'276,"0"0"1,-1 0-1,1 0 1,0 0-1,0 0 1,0 0-1,0 0 1,0 0-1,0 0 1,0 0-1,0 0 1,0 0-1,0 0 1,0 0-1,1 0 1,-1 0-1,0 0 1,1 0-1,-1 0 1,1 0-1,-1 1 1,1-1-1,-1 0 1,1 0-1,0 0 0,-1 1 1,1-1-1,0 0 1,0 1-1,-1-1 1,1 0-1,0 1 1,0-1-1,0 1 1,0-1-1,1 1 1,5-3 643,0 1 0,1 0 0,-1 1 0,10-2 0,7-1-1759,-10 0 894,-9 2-10,-1 0-1,1 1 1,-1 0-1,1 0 1,0 0-1,-1 0 1,9 1-1,-12 0-35,1 1-1,-1-1 1,0 1-1,0-1 0,1 1 1,-1-1-1,0 1 1,0 0-1,0 0 1,0 0-1,0 0 1,0-1-1,0 1 1,0 0-1,0 1 1,0-1-1,0 0 1,-1 0-1,1 0 1,0 0-1,-1 1 1,1-1-1,-1 0 0,1 0 1,-1 1-1,0-1 1,0 0-1,0 1 1,1-1-1,-1 1 1,0-1-1,-1 2 1,1 9 26,0 1 1,-1-1 0,0 1 0,-1-1-1,-4 13 1,-3 23 119,9-47-148,-1 1-1,1-1 1,0 0 0,0 1-1,0-1 1,0 1-1,0-1 1,0 0 0,0 1-1,0-1 1,0 0-1,1 1 1,-1-1 0,1 0-1,-1 0 1,1 1-1,-1-1 1,1 0 0,0 0-1,-1 0 1,1 0 0,0 1-1,2 0 1,-2-1-3,1 0-1,-1-1 1,1 1 0,-1-1 0,1 0 0,-1 1 0,1-1 0,-1 0-1,1 0 1,0 0 0,-1 0 0,1 0 0,-1-1 0,1 1 0,-1 0-1,1-1 1,1 0 0,7-2-10,-1-1 0,0 0 0,0-1-1,0 0 1,10-8 0,3-3-61,-1-2 0,0-1 1,-1-1-1,24-31 0,-44 52 66,0-1 0,0 0 0,0 0 0,0 0 0,0 0 0,0 0 0,1 0 0,-1 0 0,0 0 0,0 1 0,0-1 0,0 0 0,0 0 0,0 0 0,0 0 0,0 0 0,0 0 0,0 0 0,0 0 0,0 0 0,1 0 0,-1 0 0,0 0 0,0 0 0,0 0 0,0 1 0,0-1 0,0 0 0,0 0 0,0 0 0,1 0 0,-1 0 0,0 0 0,0 0 0,0 0 0,0 0 0,0 0-1,0 0 1,0-1 0,0 1 0,1 0 0,-1 0 0,0 0 0,0 0 0,0 0 0,0 0 0,0 0 0,0 0 0,0 0 0,0 0 0,0 0 0,1 0 0,-1 0 0,0 0 0,0-1 0,0 1 0,0 0 0,0 0 0,-1 17 13,1 9 28,1-24-37,-1-1 0,1 1 0,0-1 0,0 0-1,0 1 1,0-1 0,0 0 0,0 0-1,0 0 1,1 1 0,-1-1 0,0 0-1,1-1 1,-1 1 0,1 0 0,-1 0 0,1-1-1,-1 1 1,1 0 0,-1-1 0,1 0-1,0 1 1,-1-1 0,1 0 0,-1 0-1,1 0 1,0 0 0,-1 0 0,1 0-1,0 0 1,2-1 0,7-1 1,0-1 0,0 1-1,13-7 1,-19 8-5,7-3-17,1-1 0,-1 0 1,0 0-1,0-2 0,-1 1 0,0-1 0,16-14 0,-34 31-84,0 1-1,1-1 1,0 1-1,1 1 1,0-1-1,0 1 1,1 0-1,1 0 0,-3 21 1,8-19-1609,5-17 750,9-20 29,-16 22 924,14-23-893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0.271"/>
    </inkml:context>
    <inkml:brush xml:id="br0">
      <inkml:brushProperty name="width" value="0.05" units="cm"/>
      <inkml:brushProperty name="height" value="0.05" units="cm"/>
    </inkml:brush>
  </inkml:definitions>
  <inkml:trace contextRef="#ctx0" brushRef="#br0">11 4 15147,'-11'-3'3729,"19"4"-1160,6 2-1889,4-1-2673,4 0 2089,7 1-616,0 1-280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0.680"/>
    </inkml:context>
    <inkml:brush xml:id="br0">
      <inkml:brushProperty name="width" value="0.05" units="cm"/>
      <inkml:brushProperty name="height" value="0.05" units="cm"/>
    </inkml:brush>
  </inkml:definitions>
  <inkml:trace contextRef="#ctx0" brushRef="#br0">168 0 21020,'-6'7'457,"-8"9"595,-1 2 1,2-1-1,1 2 0,-14 25 1,23-40-999,1 1 0,0-1 1,1 0-1,-1 1 0,1-1 0,0 1 1,0 0-1,0-1 0,1 1 0,-1 0 0,1-1 1,0 1-1,1 0 0,-1 0 0,1-1 1,0 1-1,0 0 0,0-1 0,1 1 1,-1-1-1,1 0 0,0 1 0,1-1 1,-1 0-1,1 0 0,5 6 0,3 1-393,0-1 0,1-1 0,14 10-1,-14-12-162,-1 1 0,0 1 0,18 18-1,-27-25 489,-1 0 0,1 0 0,-1 0-1,0 0 1,1 0 0,-1 0 0,0 1-1,0-1 1,-1 0 0,1 1 0,0-1-1,-1 1 1,1-1 0,-1 1 0,0-1-1,0 1 1,0-1 0,0 1 0,-1-1-1,1 1 1,0-1 0,-1 1 0,0-1-1,0 1 1,0-1 0,0 0 0,0 1-1,0-1 1,0 0 0,-1 0 0,1 0-1,-1 0 1,-2 3 0,-6 5 334,0-1 1,0 0 0,0 0 0,-23 13-1,25-16-102,0-1-1,0 0 0,-1 0 1,1-1-1,-1 0 0,0-1 1,0 0-1,0 0 1,0-1-1,-14 2 0,22-4-199,-1 0-1,1 0 0,0 0 0,-1-1 1,1 1-1,0 0 0,-1-1 1,1 1-1,0-1 0,0 1 0,-1-1 1,1 0-1,0 1 0,0-1 0,0 0 1,0 0-1,0 0 0,0 0 1,0 0-1,0 0 0,0 0 0,0 0 1,1 0-1,-1 0 0,0-1 0,1 1 1,-1 0-1,1 0 0,-1-1 0,1 1 1,0 0-1,-1-1 0,1 1 1,0 0-1,0-1 0,0 1 0,0-3 1,0-3-52,1 1 1,0-1 0,0 0 0,0 1 0,0-1 0,5-8-1,-1 3-102,0 0 0,1 1 0,1 0 0,0 0-1,0 0 1,1 1 0,14-13 0,71-58-1777,-45 43 1423,-5 4 24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1.132"/>
    </inkml:context>
    <inkml:brush xml:id="br0">
      <inkml:brushProperty name="width" value="0.05" units="cm"/>
      <inkml:brushProperty name="height" value="0.05" units="cm"/>
    </inkml:brush>
  </inkml:definitions>
  <inkml:trace contextRef="#ctx0" brushRef="#br0">5 20 17876,'-5'11'2136,"5"-5"-1336,5-2-183,6 0 1055,7-1-480,3 0-192,10-3-648,6-2-456,6-4-2712,6-3 2680,-2-6-504,5-4-289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8.138"/>
    </inkml:context>
    <inkml:brush xml:id="br0">
      <inkml:brushProperty name="width" value="0.05" units="cm"/>
      <inkml:brushProperty name="height" value="0.05" units="cm"/>
    </inkml:brush>
  </inkml:definitions>
  <inkml:trace contextRef="#ctx0" brushRef="#br0">268 47 18708,'0'-2'179,"-1"-1"1,1 1-1,-1 0 1,0 0-1,1 0 1,-1 0-1,0-1 0,0 1 1,-1 1-1,1-1 1,0 0-1,-1 0 0,1 0 1,-1 1-1,1-1 1,-1 1-1,0-1 1,0 1-1,1-1 0,-1 1 1,0 0-1,0 0 1,0 0-1,-1 0 1,1 1-1,0-1 0,0 0 1,0 1-1,-1 0 1,-3-1-1,0 1-4,0-1-1,0 1 1,0 1-1,0-1 1,0 1-1,0 0 1,0 0-1,0 1 1,0 0-1,-6 3 1,1 0-119,0 2 0,1 0 1,0 0-1,0 0 0,1 1 1,0 1-1,1 0 0,-1 0 1,-12 20-1,16-22-52,1-1 0,0 1 0,0 0 0,1 1 0,0-1-1,0 1 1,0-1 0,1 1 0,0 0 0,1 0 0,0 0 0,0 0 0,1 0-1,0 0 1,0 0 0,2 8 0,-1-13-21,-1 0-1,1 0 1,0-1 0,0 1 0,0 0-1,1-1 1,-1 1 0,0-1 0,1 1-1,0-1 1,0 0 0,0 0-1,0 1 1,0-1 0,0-1 0,0 1-1,4 2 1,-2-2-18,0 0 0,0 0 0,1-1-1,-1 1 1,0-1 0,1 0 0,-1 0 0,1-1 0,-1 1-1,6-1 1,4-1 40,-1 0 0,0-1-1,0-1 1,0 0-1,-1 0 1,23-11 0,11-9-144,-1-5-62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1.555"/>
    </inkml:context>
    <inkml:brush xml:id="br0">
      <inkml:brushProperty name="width" value="0.05" units="cm"/>
      <inkml:brushProperty name="height" value="0.05" units="cm"/>
    </inkml:brush>
  </inkml:definitions>
  <inkml:trace contextRef="#ctx0" brushRef="#br0">117 29 20452,'-7'9'371,"0"1"0,1-1-1,0 1 1,0 0 0,-7 22 0,-15 58 64,22-67-230,-8 32 42,-9 81 1,45-291 496,7-79-591,-32 213-43,0 19 17,1 12 22,1-7-128,1 0-1,0 1 1,0-1 0,0 0 0,1 1 0,-1-1-1,1 0 1,0 0 0,0 0 0,0 1 0,0-1 0,0 0-1,1 0 1,-1 0 0,1-1 0,0 1 0,0 0 0,4 3-1,-3-3-4,0 0 0,1-1 0,0 0-1,-1 1 1,1-1 0,0-1 0,0 1-1,0-1 1,0 1 0,0-1 0,1 0-1,6 0 1,2 0 18,-1-1-1,1-1 1,-1 0-1,1 0 0,-1-1 1,0-1-1,0 0 1,24-9-1,-20 3 51,0 0 0,26-19-1,-32 21-47,-9 7-35,-1 0 0,0 0-1,0-1 1,0 1 0,0 0 0,0 0-1,0 0 1,0 0 0,1 0 0,-1 0 0,0 0-1,0 0 1,0 0 0,0 0 0,0-1 0,0 1-1,1 0 1,-1 0 0,0 0 0,0 0 0,0 0-1,0 0 1,0 0 0,1 0 0,-1 0 0,0 0-1,0 0 1,0 0 0,0 0 0,0 1-1,1-1 1,-1 0 0,0 0 0,0 0 0,0 0-1,0 0 1,0 0 0,0 0 0,1 0 0,-1 0-1,0 0 1,0 1 0,0-1 0,0 0 0,0 0-1,0 0 1,1 11 7,-7 19-32,4-22 15,2-6 27,-4 18-124,0 0 0,2 0-1,0 0 1,1 0-1,2 23 1,-1-39 9,1 0 0,-1-1 0,1 1 0,0 0 0,0 0 0,0-1 0,1 1 0,-1-1 0,1 0 0,0 1 0,-1-1 0,2 0 0,-1 0 0,0 0 0,1 0 0,-1 0 0,1-1 0,0 1 0,0-1 0,0 1 0,0-1 0,0 0 0,0 0 0,1-1 0,-1 1 0,1-1-1,-1 0 1,1 1 0,0-2 0,-1 1 0,1 0 0,0-1 0,-1 1 0,8-2 0,32-2-557,6-11-287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006"/>
    </inkml:context>
    <inkml:brush xml:id="br0">
      <inkml:brushProperty name="width" value="0.05" units="cm"/>
      <inkml:brushProperty name="height" value="0.05" units="cm"/>
    </inkml:brush>
  </inkml:definitions>
  <inkml:trace contextRef="#ctx0" brushRef="#br0">113 12 15947,'-3'1'223,"1"0"0,-1 0 0,1 0-1,-1 0 1,1 1 0,0-1 0,0 1-1,-1 0 1,1-1 0,0 1 0,0 0-1,-1 3 1,0-3 71,-8 9 577,1 1-1,0 0 0,-12 19 0,19-25-677,-1-1 0,1 2 0,0-1-1,1 0 1,0 0 0,0 1 0,0 0-1,0-1 1,1 1 0,0 9 0,1-15-168,0 0 1,-1-1-1,1 1 1,0 0-1,1 0 1,-1 0-1,0-1 1,0 1-1,0 0 1,0 0-1,1 0 1,-1-1-1,0 1 1,1 0-1,-1-1 1,0 1-1,1 0 1,-1-1-1,1 1 1,-1 0-1,2 0 1,-2-1-11,1 0-1,-1 1 1,1-1 0,-1 0 0,1 0 0,0 0 0,-1 0 0,1 0 0,0 0 0,-1 0 0,1 0-1,-1 0 1,1 0 0,0 0 0,-1-1 0,1 1 0,-1 0 0,1 0 0,0-1 0,0 1-1,2-2 11,0-1-1,1 1 0,-1 0 1,-1-1-1,1 1 0,0-1 1,2-3-1,1-3-21,0 0 0,-1 0 0,0-1 0,0 0 1,-1 0-1,-1 0 0,0 0 0,0-1 0,-1 1 0,0-1 0,0 1 1,-2-1-1,1-17 0,-7 14-156,-2 13-990,8 1 1072,-1 1 1,1-1 0,0 1-1,-1-1 1,1 1-1,0-1 1,0 0-1,-1 1 1,1-1-1,0 1 1,0 0 0,0-1-1,0 1 1,-1-1-1,1 1 1,0-1-1,0 1 1,0-1 0,0 1-1,0-1 1,1 1-1,-1 0 1,0-1-1,0 1 1,0-1 0,0 1-1,1-1 1,-1 1-1,0-1 1,0 1-1,1-1 1,-1 0-1,0 1 1,1-1 0,-1 1-1,0-1 1,1 0-1,-1 1 1,1-1-1,-1 0 1,2 1 0,0 1-41,1 0 0,0 0 0,0 0 0,-1-1-1,1 0 1,1 1 0,-1-1 0,0 0 0,0 0 0,0-1 0,4 2 0,25 1-653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468"/>
    </inkml:context>
    <inkml:brush xml:id="br0">
      <inkml:brushProperty name="width" value="0.05" units="cm"/>
      <inkml:brushProperty name="height" value="0.05" units="cm"/>
    </inkml:brush>
  </inkml:definitions>
  <inkml:trace contextRef="#ctx0" brushRef="#br0">170 172 16724,'-16'3'1011,"0"0"0,1 2 1,-1-1-1,-26 14 1,37-16-865,1 1 0,0-1-1,-1 1 1,1 0 0,1 1 0,-1-1 0,0 1 0,1 0 0,0 0 0,0 0 0,0 0-1,0 0 1,1 0 0,0 1 0,-1 0 0,2-1 0,-1 1 0,0 0 0,-1 10 0,3-13-137,0 0 1,-1 0 0,1 0 0,0 1-1,0-1 1,0 0 0,0 0 0,1 1-1,-1-1 1,0 0 0,1 0 0,0 0-1,0 1 1,-1-1 0,1 0 0,0 0-1,1 0 1,-1 0 0,1 1 0,0-2-1,-1 0-1,0 0 1,0-1 0,0 1 0,1 0 0,-1-1 0,0 1 0,0-1 0,1 1 0,-1-1 0,1 0 0,-1 0-1,0 0 1,1 1 0,-1-1 0,1 0 0,-1-1 0,0 1 0,1 0 0,-1 0 0,0-1 0,1 1 0,-1 0-1,0-1 1,1 0 0,-1 1 0,0-1 0,0 0 0,1 1 0,-1-1 0,1-2 0,4-1 183,-1-1 1,0 0 0,0 0-1,0-1 1,-1 0 0,0 0-1,0 0 1,3-6 0,10-16 46,2 2-196,-2 4-28,-2 0 0,14-28-1,-25 43-9,-1 0-1,0-1 0,0 0 0,0 1 1,-1-1-1,-1 0 0,1 0 0,-1 0 1,-1 0-1,0 0 0,-1-14 1,1 21-7,0 0 1,0 0-1,0 0 1,0 0-1,0 0 1,-1 0 0,1 0-1,0 0 1,-1 0-1,1 0 1,-1 0 0,1 0-1,-1 0 1,1 0-1,-1 1 1,0-1-1,1 0 1,-1 0 0,0 1-1,0-1 1,0 0-1,1 1 1,-1-1-1,0 1 1,0-1 0,0 1-1,0-1 1,0 1-1,0 0 1,0 0 0,-2-1-1,1 1 0,1 0 0,-1 1 0,0-1 0,1 0 0,-1 1 0,1-1 0,-1 1 0,0-1 0,1 1 0,-1 0 0,1 0 0,0 0 0,-1-1 0,1 2 0,0-1 0,-1 0 0,1 0 0,0 0 0,0 0 0,-2 3 0,-6 10 50,1 0 1,0 0 0,0 1-1,2 0 1,0 1 0,1-1-1,0 1 1,1 1 0,1-1-1,0 0 1,2 1 0,0-1-1,0 1 1,2-1 0,0 1-1,1-1 1,0 1 0,1-1-1,1 0 1,10 25 0,-13-39-161,0 0 1,0 0 0,0 0 0,0 0-1,0 0 1,0 0 0,1 0-1,-1-1 1,1 1 0,-1 0 0,1-1-1,0 1 1,0-1 0,0 0 0,3 3-1,-3-4-25,-1 0-1,0 0 1,1 0-1,-1 0 1,1 0-1,-1 0 0,0 0 1,1 0-1,-1 0 1,0-1-1,1 1 1,-1 0-1,0-1 1,1 1-1,-1-1 0,0 0 1,0 1-1,0-1 1,0 0-1,1 0 1,-1 0-1,0 0 1,0 0-1,0 0 1,-1 0-1,1 0 0,1-2 1,18-21-794,5-2-257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2.887"/>
    </inkml:context>
    <inkml:brush xml:id="br0">
      <inkml:brushProperty name="width" value="0.05" units="cm"/>
      <inkml:brushProperty name="height" value="0.05" units="cm"/>
    </inkml:brush>
  </inkml:definitions>
  <inkml:trace contextRef="#ctx0" brushRef="#br0">54 310 16652,'9'1'5227,"62"8"-500,-63-9-4630,0 0 1,-1-1-1,1-1 1,0 1-1,-1-1 1,0 0-1,1-1 1,7-3-1,-12 4-78,1 0-1,-1 0 1,1 0 0,-1 0-1,0 0 1,0-1 0,0 0-1,0 1 1,0-1 0,-1 0 0,1 0-1,-1-1 1,0 1 0,1 0-1,-2-1 1,1 1 0,1-5-1,-2 6-13,-1 1-1,1 0 1,-1-1 0,0 1-1,1-1 1,-1 1-1,0 0 1,0-1-1,0 1 1,0-1-1,0 1 1,-1-1 0,1 1-1,0 0 1,-1-1-1,1 1 1,-1-1-1,1 1 1,-1 0-1,1 0 1,-1-1 0,-2-1-1,2 2-3,-1-1 1,0 1-1,1 0 0,-1 0 0,0 0 1,0 0-1,0 0 0,0 0 1,0 1-1,0-1 0,0 1 0,0-1 1,-4 1-1,-2 0-7,0 0 0,1 0 0,-1 1 0,0 0 0,1 0 0,-1 1 0,-11 4 0,8-1 1,-1 1 1,1 0-1,1 1 1,-1 0 0,1 1-1,0 0 1,1 0-1,0 1 1,-14 18-1,18-21 9,1 1-1,0-1 1,0 1-1,1 0 1,0 0-1,0 0 1,-3 13-1,5-15 3,0 0-1,0-1 1,1 1-1,0 0 0,0 0 1,0 0-1,1 0 0,-1-1 1,1 1-1,0 0 1,1-1-1,-1 1 0,3 5 1,-2-6-2,1 0 0,0 0 0,0 0 0,0 0 0,0-1 0,1 1 0,-1-1 0,1 0 0,0 0 0,0 0 0,0 0 0,0-1 0,0 0 0,1 0 0,-1 0 0,1 0 0,0-1 0,-1 1 0,1-1 0,9 1 0,0-1-36,0 0-1,0 0 1,1-2-1,-1 1 1,0-2-1,15-3 1,-8 0-47,0-2 0,0 0-1,-1-1 1,0-1 0,-1-1 0,0 0 0,0-2 0,-1 0 0,-1-1-1,32-31 1,-16 10-15,-2-2 0,-2-1 1,-1-1-1,23-43 0,-42 67 82,0 0 0,-1-1 0,-1 0 1,-1 0-1,6-22 0,-11 37 12,-1-1 1,0 1-1,0-1 0,1 0 1,-1 1-1,0-1 0,0 0 1,0 1-1,0-1 0,1 0 1,-1 1-1,0-1 0,0 0 1,-1 1-1,1-1 0,0 0 1,0 1-1,0-1 0,0 0 1,0 1-1,-1-1 0,1 0 1,0 1-1,-1-1 0,1 1 1,0-1-1,-1 1 0,1-1 1,-1 1-1,1-1 0,-1 1 1,1-1-1,-1 1 0,1-1 1,-1 1-1,1 0 0,-1-1 1,1 1-1,-1 0 0,0 0 1,1-1-1,-1 1 0,0 0 1,1 0-1,-1 0 0,0 0 1,1 0-1,-1 0 0,0 0 1,1 0-1,-1 0 0,0 0 1,1 0-1,-1 0 0,0 0 1,1 1-1,-2-1 0,-3 2 11,0 0-1,1-1 0,-1 2 1,0-1-1,1 0 1,-6 4-1,1 2 36,1-1 0,-1 1 1,1 1-1,1-1 0,0 1 0,0 1 1,0-1-1,1 1 0,1 0 0,0 1 0,0-1 1,1 1-1,0 0 0,1 0 0,0 0 0,1 1 1,-2 20-1,4-23-32,-1 1-1,1 0 1,1 0 0,0 0 0,0 0-1,1 0 1,0-1 0,1 1-1,0-1 1,1 0 0,0 1 0,0-1-1,1-1 1,0 1 0,0-1 0,1 0-1,0 0 1,0-1 0,1 1 0,15 11-1,-18-16-57,0 0 0,0-1 0,1 1-1,-1-1 1,1 0 0,0-1 0,-1 1-1,1-1 1,0 0 0,0 0 0,0 0-1,0-1 1,0 1 0,0-1 0,0-1 0,0 1-1,0-1 1,0 0 0,0 0 0,0 0-1,-1 0 1,1-1 0,4-2 0,33-16-220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7.758"/>
    </inkml:context>
    <inkml:brush xml:id="br0">
      <inkml:brushProperty name="width" value="0.05" units="cm"/>
      <inkml:brushProperty name="height" value="0.05" units="cm"/>
    </inkml:brush>
  </inkml:definitions>
  <inkml:trace contextRef="#ctx0" brushRef="#br0">49 81 12539,'15'-57'4952,"-13"34"62,-5 27-1547,-11 21-2345,7-6-934,1 0 0,1 1 0,0-1 0,2 1 0,0 0 0,0 26 0,4-47 204,1-2-278,-1 1 0,1-1 0,-1 0 0,0 0-1,1 0 1,-1 0 0,1-5 0,-1 2-387,1-1-571,-9 11 847,2 4 10,2-4-968,-4-9-910,-1-5-5616,5 6 6430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8.473"/>
    </inkml:context>
    <inkml:brush xml:id="br0">
      <inkml:brushProperty name="width" value="0.05" units="cm"/>
      <inkml:brushProperty name="height" value="0.05" units="cm"/>
    </inkml:brush>
  </inkml:definitions>
  <inkml:trace contextRef="#ctx0" brushRef="#br0">121 125 11715,'-18'-11'1995,"14"9"-1099,-1-1 0,0 0 0,0-1 0,1 1 0,0-1 0,-6-6 0,9 9-767,1 0 1,0 0 0,-1 0-1,1 0 1,0 0 0,0 0 0,0 0-1,0 0 1,0 0 0,0 0-1,0 0 1,0 0 0,0 0 0,0 0-1,0 0 1,1 0 0,-1 0-1,0 0 1,1 0 0,-1 0 0,1 1-1,-1-1 1,1 0 0,-1 0-1,1 0 1,0 1 0,-1-1 0,1 0-1,1-1 1,25-19 1161,-19 16-1101,-1 0 0,2 1 0,-1 1 0,0-1-1,1 1 1,-1 1 0,1-1 0,0 1 0,15-1 0,-21 3-169,0 0 1,0 0-1,0 0 1,0 0-1,-1 1 1,1-1-1,0 1 0,0 0 1,-1 0-1,1 0 1,0 0-1,-1 0 1,1 0-1,-1 1 1,0-1-1,1 1 1,-1 0-1,0-1 1,0 1-1,0 0 0,0 1 1,0-1-1,0 0 1,-1 0-1,1 1 1,-1-1-1,0 1 1,0-1-1,1 1 1,-2 0-1,1-1 1,0 1-1,0 0 0,0 5 1,-1 1-13,0 1 0,0-1 0,-1 0 0,0 0 0,0 0 0,-1 0 0,0 0 0,-1 0 0,0-1 0,0 1 0,-1-1 0,0 0 0,-1 0 0,1 0 0,-8 8 0,-8 10 8,0-1-1,-47 43 0,-52 33 80,156-112 30,-11 3-25,0 1 1,0 2 0,54-5 0,-67 10-259,0 0 0,0 0 0,0 1 0,0 1 0,0 0 0,0 1 0,-1 0 1,1 1-1,-1 0 0,17 9 0,-20-7-141,-8-4-92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19.446"/>
    </inkml:context>
    <inkml:brush xml:id="br0">
      <inkml:brushProperty name="width" value="0.05" units="cm"/>
      <inkml:brushProperty name="height" value="0.05" units="cm"/>
    </inkml:brush>
  </inkml:definitions>
  <inkml:trace contextRef="#ctx0" brushRef="#br0">181 139 15291,'108'-96'6658,"-108"96"-6565,0 0 1,1-1-1,-1 1 0,0-1 1,1 1-1,-1-1 1,1 1-1,-1 0 1,0-1-1,1 1 1,-1 0-1,1-1 1,-1 1-1,1 0 0,-1 0 1,1-1-1,0 1 1,-1 0-1,1 0 1,-1 0-1,1 0 1,-1 0-1,1 0 0,-1 0 1,2 0-1,-2 1 4,0 0-1,0 0 0,0 0 0,0 0 1,-1 0-1,1 0 0,0 0 1,0 0-1,-1 1 0,1-1 0,0 0 1,-1 0-1,1 0 0,-1 0 1,0 1-1,-19 31 193,-2 0 0,-1-1 0,-47 50 0,50-59-252,-122 117-110,183-177-431,58-70 0,27-52-123,-123 155 612,55-73-149,-57 76 165,-1 0-1,1 0 0,0 0 0,-1 0 0,1 1 0,0-1 0,0 0 1,0 0-1,0 0 0,0 1 0,0-1 0,0 0 0,0 1 0,0-1 1,0 1-1,0-1 0,2 0 0,-2 2 1,-1-1 1,0 1-1,1-1 1,-1 1-1,0-1 0,0 1 1,1-1-1,-1 1 1,0 0-1,0-1 1,0 1-1,0-1 0,1 1 1,-1-1-1,0 1 1,0 0-1,0-1 0,0 1 1,-1-1-1,1 1 1,0 0-1,0-1 0,0 2 1,-14 47 91,-22 46 158,-39 120 463,72-205-651,1 1 0,0 0 0,-1 11-1,3-20-50,-1 0 0,1 0 0,0 0 0,0 0 0,0 0 0,1 0-1,-1 1 1,0-1 0,1 0 0,0 0 0,-1 0 0,1 0 0,0-1 0,0 1 0,0 0-1,0 0 1,0 0 0,1-1 0,-1 1 0,0 0 0,1-1 0,-1 1 0,3 0-1,-4-1-3,1-1-1,-1 0 1,1 1-1,-1-1 1,1 0-1,0 1 1,-1-1-1,1 0 1,-1 0-1,1 0 0,0 1 1,-1-1-1,1 0 1,0 0-1,-1 0 1,1 0-1,-1 0 1,1 0-1,0 0 1,-1-1-1,1 1 1,0 0-1,-1 0 1,1 0-1,-1-1 0,1 1 1,0 0-1,-1-1 1,1 1-1,-1 0 1,1-1-1,-1 1 1,1-1-1,-1 1 1,0-1-1,1 1 1,-1-1-1,1 1 0,-1-1 1,0 1-1,0-1 1,1 1-1,-1-1 1,0 0-1,0 1 1,1-1-1,-1-1 1,1 0 19,-1-1 1,1 0 0,-1 0-1,0 0 1,0 0 0,0 1-1,0-1 1,0 0 0,-1-5-1,-3-1 64,1 1 0,-1 0 0,-1 0 0,-10-15 0,-6-11 517,21 33-596,0 1 0,0 0 1,0-1-1,-1 1 0,1 0 0,0-1 0,0 1 1,0 0-1,0-1 0,0 1 0,1-1 0,-1 1 1,0 0-1,0-1 0,0 1 0,0 0 0,0-1 0,0 1 1,0 0-1,1-1 0,-1 1 0,0 0 0,0 0 1,1-1-1,-1 1 0,0 0 0,0 0 0,1-1 1,-1 1-1,0 0 0,0 0 0,1 0 0,-1-1 0,0 1 1,1 0-1,-1 0 0,0 0 0,1 0 0,-1 0 1,1 0-1,-1 0 0,0 0 0,1 0 0,-1 0 1,0 0-1,1 0 0,0 0 0,22-1-6,-19 1-21,187-6-3216,-155 3 2593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0.143"/>
    </inkml:context>
    <inkml:brush xml:id="br0">
      <inkml:brushProperty name="width" value="0.05" units="cm"/>
      <inkml:brushProperty name="height" value="0.05" units="cm"/>
    </inkml:brush>
  </inkml:definitions>
  <inkml:trace contextRef="#ctx0" brushRef="#br0">77 22 20060,'-3'0'444,"0"0"0,0 1 0,1-1 0,-1 1 0,0 0 0,1 0 0,-1 0 0,0 0 0,1 0 0,-5 3 0,4-1-235,-1 0-1,0 0 1,1 0-1,-1 0 1,1 0-1,-5 7 1,7-8-217,-1-1 1,1 1-1,0 0 1,0-1-1,0 1 1,0 0-1,0 0 1,0 0-1,0 0 1,1 0-1,-1 0 1,1 0-1,-1 0 1,1 0 0,0 0-1,0 0 1,0 0-1,0 0 1,0 0-1,0 0 1,0 0-1,1 0 1,-1 0-1,1 0 1,0 0-1,-1 0 1,1 0-1,0 0 1,0 0-1,0 0 1,1-1 0,-1 1-1,3 3 1,48 32-764,-37-28 477,-1 1 0,18 16 0,-27-22 244,-1 0 0,-1 1-1,1-1 1,-1 1 0,1 0 0,-1 0 0,-1 0-1,1 0 1,-1 0 0,0 1 0,2 7-1,-2-6 74,-1 1 0,-1 0 0,1-1 0,-1 1 0,0 0 0,-1 0-1,0-1 1,0 1 0,-1 0 0,0-1 0,0 1 0,-6 11 0,5-12 78,0-1 0,0 0 0,-1 0 0,0 0 0,0-1 0,0 1 0,-1-1 0,1 0 0,-1 0 0,0-1 0,-1 0 0,1 0 0,-1 0 0,-10 5 0,14-8-65,1 0 1,-1 0-1,1-1 0,-1 1 1,1-1-1,-1 1 0,0-1 1,1 0-1,-1 0 0,0 0 1,1 0-1,-1 0 0,0 0 1,1 0-1,-1 0 0,0 0 1,1-1-1,-1 1 0,1-1 1,-1 1-1,1-1 0,-1 0 1,-2-1-1,2 0 0,0 0 0,0 0 0,1 0 0,-1-1-1,0 1 1,1 0 0,-1-1 0,1 1 0,0-1 0,0 0-1,0 1 1,-1-6 0,0-3-9,0 0-1,1 0 0,0 0 1,1-1-1,0 1 0,2-12 1,0 11-88,0 0 0,0 1 0,1 0 0,1-1 0,0 1 0,1 1 0,0-1 0,0 0 0,1 1 0,0 0 0,1 1 0,0 0 0,1 0 0,0 0 0,0 1 0,1 0 0,0 0 0,0 1 0,1 0 0,0 1 0,0 0 0,0 1 0,1 0 0,0 1 0,12-4 0,-13 5-10,-7 2 56,1-1 1,-1 1-1,1 0 0,0 0 1,0 1-1,0-1 0,-1 1 0,1-1 1,0 1-1,0 1 0,0-1 0,0 0 1,-1 1-1,1 0 0,0 0 1,0 0-1,6 3 0,-3 0 90,0 0 0,0 0-1,1-1 1,-1 0 0,1 0 0,0-1-1,0 0 1,0 0 0,0-1 0,0 0-1,0 0 1,15-2 0,4-1-14,0-2 0,39-10 1,11-2-71,-76 15-1,-1 1 0,1 0 0,0 0 0,-1 0 0,1 0 0,-1 0 0,1 0 0,0 1 0,-1-1 0,1 0 0,0 0 0,-1 0 0,1 1 0,-1-1 0,1 0 0,-1 0 0,1 1 0,-1-1 0,2 1 0,-2-1-22,0 1 1,1-1-1,-1 0 0,1 1 0,-1-1 1,1 0-1,-1 0 0,1 1 1,-1-1-1,1 0 0,-1 0 0,1 0 1,0 0-1,-1 0 0,1 0 0,-1 0 1,1 0-1,-1 0 0,1 0 1,-1 0-1,1 0 0,0 0 0,-1 0 1,1 0-1,-1-1 0,1 1 0,0 0 1,12-7-331,1 0-1,-1-1 1,0-1 0,-1 0 0,0 0 0,17-18 0,7-7-129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0.816"/>
    </inkml:context>
    <inkml:brush xml:id="br0">
      <inkml:brushProperty name="width" value="0.05" units="cm"/>
      <inkml:brushProperty name="height" value="0.05" units="cm"/>
    </inkml:brush>
  </inkml:definitions>
  <inkml:trace contextRef="#ctx0" brushRef="#br0">130 0 19076,'-2'5'2774,"-5"17"-1441,-29 99 1435,24-61-2631,2 0 0,3 0 0,0 99 0,10-144-107,-3-14-29,0-1 0,0 0 0,0 0 0,0 0 0,0 0 0,0 0 0,0 0 0,0 0-1,0 0 1,0 0 0,0 0 0,0 1 0,0-1 0,0 0 0,1 0 0,-1 0 0,0 0 0,0 0 0,0 0 0,0 0 0,0 0 0,0 0-1,0 0 1,0 0 0,0 0 0,1 0 0,-1 0 0,0 0 0,0 0 0,0 0 0,0 0 0,0 0 0,0 0 0,0 0 0,0 0 0,1 0 0,-1 0-1,0 0 1,0 0 0,0 0 0,0 0 0,0 0 0,0 0 0,0 0 0,0 0 0,0 0 0,0 0 0,1-1 0,-1 1 0,0 0 0,0 0-1,0 0 1,0 0 0,0 0 0,0 0 0,0 0 0,1-2 6,0-1 1,0 1-1,0 0 1,-1 0-1,1 0 1,-1-1-1,1 1 0,-1 0 1,0-5-1,1-10 14,-1 1 0,-2-1 0,1 0 0,-2 0 0,0 1 0,-1-1 0,-1 1 0,0 0-1,-1 0 1,-1 1 0,-13-23 0,20 38-21,-6-9 7,8 10-85,10 8-144,2-2-378,0-1 1,0 0 0,1-1 0,-1-1 0,1 0-1,0-1 1,0-1 0,1 0 0,-1-1 0,0 0-1,23-3 1,-5-2-678,0-1 0,0-2 1,-1-2-1,37-13 0,-68 21 1450,1 0 0,-1 1 0,0-1 0,1 1 0,-1-1 1,1 1-1,-1 0 0,1 0 0,-1 0 0,1 0 0,-1 0 0,3 0 0,-3 0-105,-1 0-1,0 1 1,0-1 0,0 0-1,1 0 1,-1 1-1,0-1 1,0 0-1,0 0 1,0 1-1,0-1 1,0 0-1,0 1 1,0-1-1,0 0 1,0 0-1,0 1 1,0-1 0,0 0-1,0 1 1,0-1-1,0 0 1,0 1-1,0-1 1,0 0-1,0 0 1,0 1-1,0-1 1,-1 0-1,1 0 1,0 1-1,0-1 1,0 0 0,0 0-1,-1 1 1,-25 29 3569,3-11-2028,15-13-1197,0 0 0,1 0 0,0 1 0,0 1 0,-8 11 0,15-19-409,-1 0 0,1 0 1,0 1-1,0-1 0,0 0 0,0 0 1,0 0-1,0 1 0,0-1 1,0 0-1,0 0 0,0 0 0,0 1 1,0-1-1,0 0 0,0 0 1,0 0-1,0 1 0,0-1 0,0 0 1,0 0-1,0 0 0,0 1 1,0-1-1,0 0 0,0 0 0,0 0 1,0 0-1,0 1 0,1-1 1,-1 0-1,0 0 0,0 0 0,0 0 1,0 1-1,0-1 0,1 0 1,9 3-95,17-2-270,-24-1 322,40 0-442,64 1-487,-91 0 872,-1 1 0,1 0 0,-1 1 1,24 9-1,-37-12 120,-1 0 1,1 1-1,-1 0 0,1-1 1,0 1-1,-1 0 0,1-1 1,-1 1-1,0 0 0,1 0 1,-1 0-1,0 1 0,0-1 1,1 0-1,-1 0 0,0 1 1,0-1-1,0 0 0,0 2 1,-1-2 15,0 0 1,0 0 0,0 0 0,0 0 0,0 0 0,0 0 0,0 0 0,-1 0-1,1 0 1,0 0 0,-1 0 0,1 0 0,-1 0 0,1 0 0,-1 0 0,1-1-1,-1 1 1,0 0 0,1 0 0,-1-1 0,0 1 0,-1 1 0,-6 3 286,0 1 1,-1-1-1,0 0 1,-16 6 0,24-11-308,-19 9 649,-28 7 1,42-15-703,1 1 1,0-1 0,-1-1-1,1 1 1,-1-1 0,1 0-1,-1 0 1,1 0-1,-1-1 1,1 0 0,-6-1-1,10 2 14,0-1 0,0 1 0,0 0 0,0-1 0,0 1 0,1 0 0,-1-1 0,0 1 0,0-1 0,0 1 0,1-1 0,-1 0-1,0 1 1,0-1 0,1 0 0,-1 0 0,1 1 0,-1-1 0,1 0 0,-1 0 0,1 0 0,-1-1 0,0-9-301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1.531"/>
    </inkml:context>
    <inkml:brush xml:id="br0">
      <inkml:brushProperty name="width" value="0.05" units="cm"/>
      <inkml:brushProperty name="height" value="0.05" units="cm"/>
    </inkml:brush>
  </inkml:definitions>
  <inkml:trace contextRef="#ctx0" brushRef="#br0">106 3 19532,'1'-1'118,"-1"1"1,1 0-1,-1 0 0,0 0 0,1-1 1,-1 1-1,1 0 0,-1 0 1,1 0-1,-1 0 0,1 0 0,-1 0 1,1 0-1,-1 0 0,0 0 0,1 0 1,-1 0-1,1 0 0,-1 0 0,1 0 1,-1 0-1,1 1 0,-1-1 0,0 0 1,1 0-1,-1 0 0,1 1 1,0-1-1,2 15 1893,-11 28-388,5-30-1203,-32 259-213,35-270-235,0 0-69,0-1 0,0 1 0,0-1 0,-1 0 0,1 1 0,0-1 0,-1 1 0,1-1 0,-1 0 0,1 1 0,-1-1 0,0 0 0,0 1 0,-1 1 0,2-3 18,-1 0 0,1 0 1,-1 1-1,1-1 0,0 0 1,-1 0-1,1 0 0,-1 0 0,1 0 1,-1 1-1,1-1 0,-1 0 0,1 0 1,-1 0-1,1 0 0,-1-1 1,1 1-1,-1 0 0,1 0 0,-1 0 1,1 0-1,-1 0 0,1-1 1,0 1-1,-1 0 0,1 0 0,-1-1 1,-4-3-420,0-1 1,0 1-1,1-1 0,-8-10 1,10 11 650,-20-25-1062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8.574"/>
    </inkml:context>
    <inkml:brush xml:id="br0">
      <inkml:brushProperty name="width" value="0.05" units="cm"/>
      <inkml:brushProperty name="height" value="0.05" units="cm"/>
    </inkml:brush>
  </inkml:definitions>
  <inkml:trace contextRef="#ctx0" brushRef="#br0">26 9 18636,'0'0'68,"0"0"-1,0-1 1,-1 1-1,1 0 1,0-1-1,0 1 1,0-1-1,0 1 1,0 0 0,0-1-1,-1 1 1,1 0-1,0-1 1,0 1-1,0 0 1,-1 0 0,1-1-1,0 1 1,-1 0-1,1-1 1,0 1-1,-1 0 1,1 0-1,0 0 1,-1 0 0,1-1-1,0 1 1,-1 0-1,1 0 1,0 0-1,-1 0 1,1 0 0,0 0-1,-1 0 1,1 0-1,-1 0 1,1 0-1,-1 0 1,-6 16 1273,2 33-171,5-46-1014,-3 281 942,3-273-1079,1-1 0,0 1 0,1-1 0,0 0 1,6 17-1,-7-26-14,-1 1 1,1 0 0,0-1 0,0 1 0,0-1 0,0 0-1,0 1 1,0-1 0,0 0 0,0 0 0,1 1-1,-1-1 1,0 0 0,1 0 0,-1 0 0,1-1 0,1 2-1,0-1 1,-1-1 0,0 0 0,0 0-1,0 0 1,0 0 0,1 0 0,-1 0-1,0-1 1,0 1 0,0-1 0,0 1-1,0-1 1,0 0 0,0 0 0,0 0-1,0 0 1,3-2 0,12-8 37,-1-1 1,25-24 0,-28 23-12,1 1 0,1 0 1,28-17-1,-41 28-31,-1 0 0,1 0 1,-1 0-1,1 1 0,0-1 0,-1 0 1,1 1-1,-1-1 0,1 1 0,0 0 1,0 0-1,-1-1 0,1 1 0,0 0 1,0 0-1,-1 1 0,1-1 0,0 0 1,-1 1-1,1-1 0,0 1 0,1 0 1,-1 0-2,0 1 1,-1-1 0,1 1 0,-1 0 0,0 0 0,1-1 0,-1 1-1,0 0 1,0 0 0,0 0 0,0 0 0,-1 0 0,1 0-1,-1 0 1,1 0 0,-1 1 0,1 3 0,0 12 4,0 0 1,-4 35-1,-1 3 5,6-64-277,-1 0 0,1 0 0,0 1 0,1-1 0,0 1-1,0-1 1,6-10 0,-5 12 141,12-25-287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1.931"/>
    </inkml:context>
    <inkml:brush xml:id="br0">
      <inkml:brushProperty name="width" value="0.05" units="cm"/>
      <inkml:brushProperty name="height" value="0.05" units="cm"/>
    </inkml:brush>
  </inkml:definitions>
  <inkml:trace contextRef="#ctx0" brushRef="#br0">0 165 17548,'0'-4'214,"0"0"1,0 1-1,1-1 1,-1 0 0,1 0-1,0 0 1,0 0-1,0 0 1,0 1-1,1-1 1,-1 0-1,1 1 1,0-1-1,0 1 1,1 0 0,-1 0-1,1 0 1,-1 0-1,1 0 1,0 0-1,0 1 1,0-1-1,1 1 1,5-3 0,14-8 132,0 2 1,1 0-1,0 2 1,0 1-1,1 1 1,0 1-1,1 1 1,-1 1-1,1 1 1,0 1-1,47 4 1,-64-2-336,1 1 1,-1 1-1,0 0 0,1 0 1,-1 1-1,0 0 0,0 0 1,0 1-1,-1 0 0,1 1 1,-1 0-1,9 7 1,-14-9-9,1 0 0,-1 1 1,0-1-1,0 1 1,0 0-1,0 0 1,-1 0-1,0 0 1,1 1-1,-1-1 1,-1 1-1,1-1 1,-1 1-1,0 0 1,0-1-1,0 1 1,-1 0-1,1 0 1,-1 0-1,0-1 1,-1 1-1,1 0 1,-1 0-1,0-1 1,-3 8-1,1-1 9,-1-2-1,0 1 1,-1 0-1,0-1 1,-1 0-1,0 0 1,0 0-1,-1-1 1,0 0-1,0 0 1,-1-1-1,0 0 1,0-1-1,-1 1 1,0-1-1,0-1 1,0 0-1,-1 0 1,1-1-1,-1 0 1,0-1 0,-1 0-1,1 0 1,-1-1-1,-15 1 1,23-3-29,1 1 1,0-1 0,0 0 0,0 0-1,0 0 1,0-1 0,0 1 0,0 0-1,0-1 1,0 0 0,0 1 0,0-1 0,0 0-1,0 0 1,0 0 0,0 0 0,0 0-1,1-1 1,-1 1 0,0 0 0,1-1-1,-1 1 1,1-1 0,0 0 0,-1 1-1,1-1 1,0 0 0,0 0 0,0 0 0,0 0-1,1 0 1,-2-3 0,0-28-113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2.370"/>
    </inkml:context>
    <inkml:brush xml:id="br0">
      <inkml:brushProperty name="width" value="0.05" units="cm"/>
      <inkml:brushProperty name="height" value="0.05" units="cm"/>
    </inkml:brush>
  </inkml:definitions>
  <inkml:trace contextRef="#ctx0" brushRef="#br0">15 340 15739,'-3'5'888,"-8"25"3481,11-30-4272,0 1-1,0-1 1,0 1-1,0-1 1,0 0-1,0 1 1,0-1 0,0 1-1,0-1 1,0 0-1,0 1 1,0-1-1,0 0 1,0 1-1,1-1 1,-1 1-1,0-1 1,0 0-1,0 1 1,1-1-1,-1 0 1,0 0-1,0 1 1,1-1-1,-1 0 1,1 1-1,0-1 77,0 0 1,0 0-1,0 1 0,0-1 1,0 0-1,0 0 0,0 0 1,0 0-1,0-1 0,0 1 0,0 0 1,0 0-1,0 0 0,-1-1 1,3 0-1,22-10 429,0-1 1,-1-1-1,-1 0 0,0-2 0,-1-1 1,24-23-1,114-122-188,-144 144-340,-8 8-113,1 0-74,0 0 0,-1-1-1,0 0 1,0 0-1,8-18 1,-57 142-681,20-50 624,14-46-168,1 0 0,0 0 1,2 1-1,0 0 1,1 0-1,-1 20 0,4-38 312,0 1-1,0-1 0,0 0 0,0 0 0,0 1 0,1-1 0,-1 0 1,0 0-1,1 0 0,-1 1 0,1-1 0,-1 0 0,2 2 0,-1-2-17,0 0-1,1-1 1,-1 1-1,0 0 0,1-1 1,-1 1-1,1-1 0,-1 1 1,1-1-1,2 1 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2.948"/>
    </inkml:context>
    <inkml:brush xml:id="br0">
      <inkml:brushProperty name="width" value="0.05" units="cm"/>
      <inkml:brushProperty name="height" value="0.05" units="cm"/>
    </inkml:brush>
  </inkml:definitions>
  <inkml:trace contextRef="#ctx0" brushRef="#br0">1 0 16780,'4'12'2144,"4"4"-1008,-2 4-384,0 7 1313,0 5-377,-1 8-463,-1 3-273,-2 3-392,1-5-184,-3-3-424,0-2-320,-2-10-800,-2-6-233,-4-7 1049,0-5-248,-4-8-272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3.426"/>
    </inkml:context>
    <inkml:brush xml:id="br0">
      <inkml:brushProperty name="width" value="0.05" units="cm"/>
      <inkml:brushProperty name="height" value="0.05" units="cm"/>
    </inkml:brush>
  </inkml:definitions>
  <inkml:trace contextRef="#ctx0" brushRef="#br0">1 200 18652,'16'-21'946,"1"1"0,1 1 0,1 1 0,0 0 0,2 1 0,38-24 0,-47 34-867,0 1 0,0 0 0,1 1 0,-1 0 0,1 1 0,0 0-1,1 1 1,-1 1 0,1 0 0,-1 1 0,1 0 0,-1 1 0,1 1 0,25 4 0,-31-4-79,-1 1 0,1 1 1,0 0-1,-1 0 0,0 0 1,0 1-1,0 0 0,0 0 1,0 1-1,-1-1 0,0 2 1,0-1-1,0 1 0,-1 0 1,0 0-1,0 0 0,0 1 0,-1-1 1,4 10-1,-5-11-1,-1 1 0,0 0 0,0 0 0,0 0 0,-1 0 0,0 0 0,0 1 0,0-1 0,-1 0 0,0 0 0,0 1 0,-1-1 0,0 0 0,0 0 0,0 1 0,-1-1 0,0 0 0,0 0 0,-1-1 0,1 1 0,-1 0 0,0-1 0,-1 0 0,-7 10 0,4-8 20,0 1 0,0-1-1,-1-1 1,0 0 0,0 0 0,-1 0 0,0-1 0,0 0-1,-10 3 1,12-5-23,1-1 0,-1 0 0,0 0-1,0 0 1,0-1 0,0 0 0,0-1 0,0 1-1,0-1 1,0-1 0,0 1 0,0-1 0,-13-3-1,18 3-77,1 0 0,-1 1-1,0-1 1,0 0 0,0 0-1,1 0 1,-1 0 0,0 0-1,1 0 1,-1-1 0,1 1-1,0-1 1,-1 1 0,1-1-1,0 1 1,0-1 0,0 0-1,0 1 1,0-1 0,0 0-1,0 0 1,1 0 0,-1 0-1,1 0 1,-1-2 0,1 1-27,0 0 0,0 0 0,0 0 1,1 0-1,-1 0 0,1 0 1,0 0-1,-1 0 0,1 0 0,1 0 1,-1 0-1,0 1 0,1-1 1,0 0-1,-1 1 0,5-5 0,17-15-753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23.858"/>
    </inkml:context>
    <inkml:brush xml:id="br0">
      <inkml:brushProperty name="width" value="0.05" units="cm"/>
      <inkml:brushProperty name="height" value="0.05" units="cm"/>
    </inkml:brush>
  </inkml:definitions>
  <inkml:trace contextRef="#ctx0" brushRef="#br0">59 65 20980,'9'-9'727,"0"1"0,0-1-1,1 2 1,0-1 0,12-6-1,-19 12-658,-1 1 0,1 0 0,0 0 1,-1 0-1,1 0 0,0 0 0,0 1 0,0-1 0,0 1 0,0 0 0,0-1 0,0 1 0,0 1 0,0-1 0,0 0 0,0 1 0,0 0 0,-1-1 0,1 1 0,0 0 0,0 1 1,-1-1-1,1 0 0,0 1 0,-1-1 0,1 1 0,2 3 0,-3-4-58,0 2 0,0-1 1,0 0-1,0 0 0,0 1 1,-1-1-1,1 1 0,-1-1 1,1 1-1,-1 0 0,0 0 1,0 0-1,0-1 0,0 7 1,0-4 13,-1 1 0,0 0 0,0 0 1,-1-1-1,1 1 0,-1 0 0,-2 6 0,-2 3 53,-1 0-1,0 0 1,-1-1-1,-13 22 1,-12 10 289,-53 59 1,28-36-156,48-52-222,9-16 9,0-1-1,0 0 0,0 1 1,0-1-1,0 1 0,0-1 1,0 1-1,0-1 0,0 1 1,0-1-1,1 1 0,-1-1 1,0 0-1,0 1 0,0-1 1,1 1-1,-1-1 1,0 0-1,1 1 0,-1-1 1,0 0-1,1 1 0,-1-1 1,3 2-13,1-1 0,-1 0 0,0 1 1,0-1-1,0-1 0,1 1 1,-1 0-1,4-1 0,161 13-1503,-46-5 564,-72-3 542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3.605"/>
    </inkml:context>
    <inkml:brush xml:id="br0">
      <inkml:brushProperty name="width" value="0.05" units="cm"/>
      <inkml:brushProperty name="height" value="0.05" units="cm"/>
    </inkml:brush>
  </inkml:definitions>
  <inkml:trace contextRef="#ctx0" brushRef="#br0">13 37 18500,'-8'4'2128,"5"3"-1159,1 0-353,10-8 976,9-4-128,7 2-407,8 1-217,7 2-424,8 0-128,4 4-112,-1-3-88,2 4-272,-4-1-232,-5-2-600,-5-2-433,-6-12 1121,-4-8-248,-6-8-264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4.010"/>
    </inkml:context>
    <inkml:brush xml:id="br0">
      <inkml:brushProperty name="width" value="0.05" units="cm"/>
      <inkml:brushProperty name="height" value="0.05" units="cm"/>
    </inkml:brush>
  </inkml:definitions>
  <inkml:trace contextRef="#ctx0" brushRef="#br0">5 1 16363,'-1'0'60,"1"0"-1,0 0 0,0 0 0,0 0 0,0 0 0,0 0 0,-1 0 1,1 0-1,0 0 0,0 0 0,0 0 0,0 0 0,0 0 0,-1 0 1,1 1-1,0-1 0,0 0 0,0 0 0,0 0 0,0 0 0,0 0 1,0 0-1,-1 0 0,1 0 0,0 1 0,0-1 0,0 0 0,0 0 0,0 0 1,0 0-1,0 0 0,0 1 0,0-1 0,0 0 0,0 0 0,0 0 1,0 0-1,0 1 0,0-1 0,0 0 0,0 0 0,0 0 0,0 0 1,0 0-1,0 1 0,0-1 0,0 0 0,10 6 1682,21 4-118,-22-8-1159,11 4-171,0 1 1,0 1-1,-1 1 0,0 1 0,32 20 0,-47-27-293,0 0 0,0 1 0,0-1 0,-1 1-1,1 0 1,-1 0 0,0 0 0,0 0-1,0 0 1,-1 0 0,1 1 0,-1 0-1,0-1 1,0 1 0,-1 0 0,0 0 0,1 0-1,-2 0 1,1 0 0,0 0 0,-1 0-1,0 0 1,0 1 0,-1-1 0,0 0 0,1 0-1,-2 0 1,1 0 0,-3 7 0,-1 1 1,-1-1 1,-1 1 0,1-1 0,-2 0 0,0-1-1,-12 15 1,-62 56-219,24-26-388,46-39 469,12-7-48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3.772"/>
    </inkml:context>
    <inkml:brush xml:id="br0">
      <inkml:brushProperty name="width" value="0.05" units="cm"/>
      <inkml:brushProperty name="height" value="0.05" units="cm"/>
    </inkml:brush>
  </inkml:definitions>
  <inkml:trace contextRef="#ctx0" brushRef="#br0">124 162 19732,'0'-1'241,"-1"-1"0,1 0 0,-1 1 0,0-1 1,1 0-1,-1 1 0,0-1 0,0 1 0,0-1 0,0 1 0,-1 0 0,1-1 0,0 1 0,0 0 0,-1 0 0,1 0 0,-1 0 0,1 0 0,-1 0 0,1 0 0,-1 1 1,0-1-1,1 1 0,-1-1 0,0 1 0,1-1 0,-1 1 0,0 0 0,-2 0 0,2 0-158,-1 0-1,0 1 1,0 0-1,0-1 1,1 1-1,-1 0 1,0 0-1,1 0 1,-1 1 0,1-1-1,-1 1 1,1-1-1,0 1 1,0 0-1,0 0 1,0 0 0,-3 3-1,1 2-69,-1 0 0,1 0 0,0 1 0,0 0 0,1-1 0,0 1 0,1 0 0,-1 1 0,-1 15 0,4-20-10,-1 0-1,1-1 1,0 1 0,1 0-1,-1 0 1,1 0 0,-1 0 0,1 0-1,0-1 1,3 7 0,-3-8-3,0 0 1,0 0-1,0 0 1,1-1-1,-1 1 1,1 0-1,-1-1 1,1 1-1,0-1 1,0 1-1,-1-1 1,1 0-1,0 0 1,0 0-1,0 0 1,0 0-1,1 0 0,-1-1 1,3 2-1,0-2 0,0 0 0,0 0 0,0 0 0,-1 0 0,1-1 0,0 0 0,0 0 0,-1 0 0,1 0 0,-1-1 0,1 0 0,-1 0-1,1 0 1,-1-1 0,0 1 0,0-1 0,7-6 0,0-1 0,0 0 0,-1 0-1,0-1 1,13-20 0,-12 14-32,-1 0 0,10-23 0,-17 34 19,0-1 0,-1 0 0,1 0 0,-2 0 0,1 0 0,-1 0-1,0 0 1,0 0 0,-1-11 0,-4 8-80,0 15 0,-3 17-6,7-19 94,0-1 1,0 1 0,0-1 0,1 1-1,-1 0 1,1-1 0,-1 1 0,1-1 0,0 1-1,0-1 1,0 1 0,0-1 0,0 0-1,1 1 1,-1-1 0,1 0 0,-1 0-1,3 2 1,-1-1 3,1-1 0,-1 1 0,1-1 0,0 0 1,-1 0-1,1 0 0,0 0 0,0-1 0,0 1 0,6 0 0,1 0 8,-1-1 0,1 0 0,-1 0 0,1-1 0,0-1 1,-1 0-1,1 0 0,14-4 0,-10 0-12,-1 0 0,1-1 0,-1 0 0,-1-1 0,1 0 0,-1-1 0,-1-1 0,1 0 0,-1-1 0,-1 0 0,0-1 0,0 0 0,-1 0 0,14-23 0,-24 34 2,0 0-1,0 0 1,0 0 0,0 0-1,-1 0 1,1 0-1,0 0 1,0 0 0,0 0-1,0 0 1,0 0-1,0 0 1,-1 0 0,1 0-1,0 0 1,0 0-1,0 0 1,0 0-1,0 0 1,0 0 0,-1 0-1,1 0 1,0 0-1,0 0 1,0 0 0,0 0-1,0-1 1,0 1-1,0 0 1,0 0 0,0 0-1,-1 0 1,1 0-1,0 0 1,0 0-1,0-1 1,0 1 0,0 0-1,0 0 1,0 0-1,0 0 1,0 0 0,0 0-1,0 0 1,0-1-1,0 1 1,0 0 0,0 0-1,0 0 1,0 0-1,0 0 1,0 0-1,0-1 1,0 1 0,0 0-1,0 0 1,0 0-1,1 0 1,-13 7-61,3 6 56,0-1 1,1 1-1,0 1 0,1-1 1,1 1-1,0 1 0,-5 20 0,2-4 76,2 2-1,-4 47 0,8-13 17,4 1 1,11 92-1,0-31-202,-12-128 117,0 7-21,1-1 1,-1 1-1,-1-1 0,-1 12 1,2-18 20,0-1 0,0 1 1,-1 0-1,1 0 0,0 0 0,0 0 1,-1-1-1,1 1 0,0 0 0,-1 0 1,1-1-1,-1 1 0,1 0 1,-1 0-1,1-1 0,-1 1 0,1-1 1,-1 1-1,0-1 0,1 1 0,-1-1 1,0 1-1,0-1 0,1 1 1,-1-1-1,0 0 0,0 1 0,0-1 1,1 0-1,-1 0 0,0 0 0,0 1 1,0-1-1,0 0 0,0 0 1,1 0-1,-1-1 0,0 1 0,0 0 1,0 0-1,0 0 0,0-1 0,1 1 1,-1 0-1,0-1 0,0 1 1,1 0-1,-1-1 0,0 1 0,1-1 1,-2-1-1,-2-1 12,0 0 1,1 0 0,0 0-1,-1-1 1,1 0-1,0 1 1,1-1-1,-1 0 1,1 0 0,0-1-1,-3-5 1,-16-52 20,18 49-67,0 0-1,0 0 1,2 0 0,-1-1 0,2 1 0,0 0 0,0-1 0,5-25 0,-3 31-184,0 0 0,0 0 1,1 0-1,0 0 0,1 1 0,-1-1 1,2 1-1,-1 0 0,1 0 0,0 0 1,0 1-1,1-1 0,0 2 1,0-1-1,10-7 0,77-46-1162,-41 30 578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4.547"/>
    </inkml:context>
    <inkml:brush xml:id="br0">
      <inkml:brushProperty name="width" value="0.05" units="cm"/>
      <inkml:brushProperty name="height" value="0.05" units="cm"/>
    </inkml:brush>
  </inkml:definitions>
  <inkml:trace contextRef="#ctx0" brushRef="#br0">108 3 17556,'-1'-2'3807,"-2"6"-1289,-6 14-314,-11 30-1879,17-42 59,-1 5-273,-13 29 203,1 0 0,-15 69 0,30-104-290,0 0-1,0 0 1,1 0-1,0 0 0,0 0 1,1 8-1,-1-12-19,1 0 0,-1 0 0,0 0 0,1 0 0,-1 0 0,0 0 0,1 0 0,-1 0 0,1 0 0,-1-1 0,1 1 0,0 0 0,-1 0 0,1 0 0,0-1 0,0 1 0,-1 0 0,1-1 0,0 1 0,0-1 0,0 1 0,0-1 0,0 1-1,0-1 1,0 0 0,0 1 0,0-1 0,0 0 0,0 0 0,0 0 0,0 0 0,0 0 0,0 0 0,0 0 0,0 0 0,0 0 0,1-1 0,9-1-2,-1-1-1,0-1 1,0 0-1,-1 0 1,1-1-1,-1 0 1,11-9-1,-11 8-36,0 0 0,0 1 0,1 0 0,0 1 0,-1-1 0,2 2 0,11-4 0,-19 7 20,-1-1 0,1 1 0,0 0 0,-1 0 0,1 0 0,-1 0 0,1 1 0,-1-1 0,1 1 0,-1-1 0,1 1 0,-1 0 0,1 0 0,-1 0 0,0 0 0,1 1 0,-1-1 0,0 1 0,0-1 0,0 1 0,0 0 0,0-1 0,-1 1 0,1 0 0,0 0 0,-1 0 0,0 1 0,1-1 0,-1 0 0,0 1 0,0-1 0,1 3 0,-1-1 22,0 0 0,0 0 0,0 0 1,-1 0-1,1 0 0,-1 0 0,0 0 0,0 0 1,-1-1-1,1 1 0,-1 0 0,1 0 0,-1 0 1,-1 0-1,1 0 0,0-1 0,-1 1 0,0 0 1,0-1-1,-3 5 0,0-2 54,-1-1 1,1 0-1,-1-1 0,1 1 1,-1-1-1,-1 0 0,1-1 1,0 0-1,-1 0 1,0 0-1,0 0 0,0-1 1,-9 1-1,10-1-11,0-1 0,-1 0 0,1-1 0,0 0 0,-1 0 0,1 0 1,-1 0-1,1-1 0,0 0 0,-1-1 0,1 0 0,0 0 0,0 0 0,0 0 0,-6-4 0,7 2-77,0 1 0,1-1 0,-1 0 0,1 0 0,0 0 0,0-1 0,-5-8 0,7 10-132,0 0-1,0 0 1,1 0-1,-1 0 1,1 0 0,0-1-1,0 1 1,0 0-1,0-1 1,1 1 0,0-1-1,-1 1 1,1-1-1,1-4 1,-1 7 18,0 0 0,1 0 0,-1 0 0,1-1 0,-1 1 0,1 0 0,-1 0 0,1 0 0,0 0 0,-1 0 0,1 1 1,0-1-1,0 0 0,0 0 0,0 0 0,-1 1 0,1-1 0,0 0 0,0 1 0,2-1 0,26-9-1454,-18 7 1110,16-6-618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4.999"/>
    </inkml:context>
    <inkml:brush xml:id="br0">
      <inkml:brushProperty name="width" value="0.05" units="cm"/>
      <inkml:brushProperty name="height" value="0.05" units="cm"/>
    </inkml:brush>
  </inkml:definitions>
  <inkml:trace contextRef="#ctx0" brushRef="#br0">192 21 16067,'-1'-2'173,"0"0"0,0 1 0,0 0 0,-1-1 0,1 1 0,0 0 0,-1-1 0,1 1-1,-1 0 1,0 0 0,1 0 0,-1 0 0,0 1 0,0-1 0,1 0 0,-1 1 0,0-1-1,-2 1 1,0-1 67,1 1 0,-1 0-1,0 0 1,1 1-1,-1-1 1,1 1-1,-1 0 1,1 0 0,-5 1-1,0 2 129,0 0 0,0 0 0,0 1 0,0 0 0,1 0 0,-14 12 0,14-9-171,0 0-1,0 0 1,1 1 0,-9 14 0,13-21-163,1 0-1,0 1 1,0-1 0,0 0 0,0 0 0,0 1-1,0-1 1,0 1 0,1-1 0,0 1 0,-1-1 0,1 1-1,0-1 1,0 1 0,0-1 0,0 1 0,1-1-1,-1 0 1,1 1 0,0-1 0,-1 1 0,1-1-1,0 0 1,0 1 0,3 3 0,-2-4-15,0 0 0,1-1 0,-1 1 0,1 0 1,-1-1-1,1 0 0,-1 1 0,1-1 0,0 0 0,0 0 0,-1-1 1,1 1-1,0-1 0,0 1 0,0-1 0,0 0 0,0 0 0,0 0 0,3-1 1,8 0 12,0-1 0,21-6 0,37-14 18,-39 11-51,42-8 0,-74 19 1,0-1 1,0 1-1,0 0 1,0-1-1,1 1 1,-1 0-1,0 0 1,0 0-1,0 0 1,0 0 0,0 0-1,1 0 1,-1 0-1,0 1 1,0-1-1,0 0 1,0 1-1,0-1 1,0 1-1,0-1 1,0 1-1,0-1 1,0 1-1,0 0 1,0-1-1,0 1 1,0 0 0,-1 0-1,1 0 1,0 0-1,-1 0 1,2 1-1,-1 2 43,-1 0 0,1-1 0,-1 1 0,1 0 0,-1 0 0,0 0 0,-1-1 0,0 5 0,0 10 310,1-17-342,0-1-1,0 0 1,0 1-1,0-1 1,0 1-1,0-1 1,1 0 0,-1 1-1,0-1 1,0 1-1,0-1 1,1 0-1,-1 1 1,0-1-1,0 0 1,1 1-1,-1-1 1,0 0-1,1 0 1,-1 1 0,0-1-1,1 0 1,-1 0-1,0 1 1,1-1-1,-1 0 1,1 0-1,-1 0 1,0 0-1,1 0 1,-1 0 0,1 0-1,-1 0 1,1 0-1,-1 0 1,0 0-1,1 0 1,-1 0-1,1 0 1,-1 0-1,0 0 1,1 0-1,-1 0 1,1 0 0,-1-1-1,0 1 1,1 0-1,-1 0 1,0 0-1,1-1 1,24-12-441,-23 12 305,116-74-3169,-79 46 2507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9.486"/>
    </inkml:context>
    <inkml:brush xml:id="br0">
      <inkml:brushProperty name="width" value="0.05" units="cm"/>
      <inkml:brushProperty name="height" value="0.05" units="cm"/>
    </inkml:brush>
  </inkml:definitions>
  <inkml:trace contextRef="#ctx0" brushRef="#br0">140 180 19916,'-2'-1'246,"-1"-1"0,0 1 0,1-1 0,-1 1 0,0 0 0,0 0 0,0 0 0,0 1 0,0-1 0,0 1 0,0-1 0,0 1-1,-4 0 1,4 1-135,0 0 0,1 0-1,-1 0 1,0 1-1,1-1 1,-1 0 0,1 1-1,0 0 1,0-1 0,-1 1-1,1 0 1,0 0-1,0 1 1,-2 2 0,-3 4-67,1 1 0,0-1 0,0 2 0,0-1 1,2 0-1,-1 1 0,1 0 0,1 0 0,0 0 1,0 1-1,1-1 0,1 1 0,-1 16 0,2-26-44,0-1-1,0 1 0,0 0 0,1 0 0,-1 0 1,0 0-1,1-1 0,-1 1 0,1 0 0,-1 0 1,1-1-1,0 1 0,0 0 0,0-1 0,0 1 0,0 0 1,2 2-1,-2-4 1,0 1 0,1-1-1,-1 1 1,0-1 0,0 1 0,0-1 0,0 1 0,1-1 0,-1 0-1,0 0 1,0 0 0,1 0 0,-1 0 0,0 0 0,0 0 0,1 0 0,-1 0-1,0 0 1,2-2 0,4 0 0,0-1 1,-1 0-1,1-1 0,-1 0 1,0 0-1,0 0 0,7-7 1,8-11 13,37-47 0,4-4 3,-62 72-18,1 0 0,0 1 0,0-1 0,0 0 0,0 0 0,0 0-1,0 0 1,0 1 0,0-1 0,0 1 0,0-1 0,0 1 0,0-1 0,1 1 0,-1-1-1,0 1 1,0 0 0,3-1 0,-4 2 0,1-1 1,0 0-1,-1 1 0,1-1 0,-1 0 0,1 1 1,0-1-1,-1 1 0,1-1 0,-1 1 0,1-1 1,-1 1-1,0-1 0,1 1 0,-1-1 0,1 1 1,-1 0-1,0-1 0,0 1 0,1-1 1,-1 1-1,0 0 0,0 0 0,2 7-3,-1-1-1,0 0 1,-1 1-1,0 10 0,-1 4-4,0-6 17,1 0 0,2 17 0,-2-32-3,0 0 0,0 0 0,0 0-1,0 0 1,0 0 0,0 0 0,1-1 0,-1 1-1,0 0 1,1 0 0,-1 0 0,1 0 0,-1-1-1,1 1 1,-1 0 0,1 0 0,-1-1 0,1 1-1,0 0 1,-1-1 0,1 1 0,0-1 0,0 1-1,-1-1 1,2 1 0,0 0 1,-1-1 0,0 0 0,1 0 0,-1 0 0,0-1 0,0 1 0,1 0 0,-1 0 0,0-1 0,1 1 0,-1-1 0,0 1 0,0-1 0,0 1 0,2-2 0,5-4 26,0 0 0,0-1 1,11-11-1,-17 15-22,35-39 62,-28 30-124,2-1 0,-1 2 0,1 0-1,1 0 1,22-16 0,-33 27 30,0-1 0,0 0 0,1 1 0,-1-1 0,0 1 0,0-1 0,1 1 0,-1 0 0,0-1 1,0 1-1,1 0 0,0 0 0,-1 0 6,-1 0 0,1 0 0,-1 0 0,1 1 1,-1-1-1,1 0 0,-1 0 0,1 0 0,-1 1 0,0-1 0,1 0 1,-1 0-1,1 1 0,-1-1 0,0 0 0,1 1 0,-1-1 1,0 1-1,0-1 0,1 0 0,-1 1 0,0 0 0,1 2-112,0 0-1,0 0 0,-1 1 1,1-1-1,-1 0 1,0 1-1,0 3 0,0 8-627,0-14 723,0-1 0,0 0 1,1 1-1,-1-1 1,0 0-1,0 1 0,0-1 1,0 0-1,0 0 0,0 1 1,1-1-1,-1 0 1,0 1-1,0-1 0,0 0 1,1 0-1,-1 0 0,0 1 1,0-1-1,1 0 1,-1 0-1,0 0 0,0 1 1,1-1-1,-1 0 1,0 0-1,1 0 0,-1 0 1,0 0-1,1 0 0,-1 0 1,0 0-1,1 0 1,-1 0-1,0 0 0,1 0 1,-1 0-1,0 0 0,1 0 1,-1 0-1,0 0 1,1 0-1,-1 0 0,0 0 1,0 0-1,1-1 1,-1 1-1,0 0 0,1 0 1,-1 0-1,0-1 0,0 1 1,0 0-1,1-1 1,15-12-912,-15 12 864,68-77-2820,-8 8 1256,-48 56 596,-10 10 708,0 0-1,0 1 1,1-1 0,-1 1 0,1 0 0,-1 0-1,1 0 1,0 1 0,0-1 0,5-1 0,-8 3 342,-1 1 0,0 0 0,1 0 0,-1 0 0,0 0 0,1 0 0,-1 0 0,0 0 0,1 0 0,-1 0 0,1 0 0,-1 0 0,0 0 0,1 0 0,-1 1 0,0-1 0,1 0 0,-1 0 1,0 0-1,1 0 0,-1 0 0,0 1 0,0-1 0,1 0 0,-1 0 0,0 1 0,0-1 0,1 0 0,-1 1 0,0-1 0,0 0 0,1 0 0,-1 1 0,3 16 656,-6 18 692,-7 12 912,5-29-863,1 1 1,-1 20 0,5-38-1344,0 0 1,0 0-1,0 0 1,0 0-1,0 0 1,1 0-1,-1 0 1,0 0-1,0-1 1,1 1 0,-1 0-1,0 0 1,1 0-1,-1 0 1,1-1-1,-1 1 1,1 0-1,-1-1 1,1 1 0,0 0-1,-1-1 1,2 2-1,19 7 345,-4-2-454,-10-2 14,0 0 1,0 0 0,-1 1-1,0 0 1,0 0 0,0 0-1,-1 1 1,0 0-1,-1 0 1,1 0 0,-1 1-1,0-1 1,-1 1-1,0 0 1,2 10 0,0 1 105,-1 0 1,0 0 0,-2 0-1,-1 1 1,-1 30 0,0-41 136,-1 0 0,0 0 0,-1 0 0,-5 16 0,6-22-105,0 0 0,0 0 0,-1-1 0,1 1 0,-1 0 0,1-1 0,-1 1 0,0-1 0,0 1 0,0-1 0,0 0 0,0 0 0,-1 0 0,1 0 0,-1 0 0,1 0 0,-5 2 0,6-4-59,-1 0 1,1 1 0,0-1 0,0 0-1,0 1 1,0-1 0,-1 0-1,1 0 1,0 0 0,0 0 0,0 0-1,-1 0 1,1 0 0,0 0-1,0-1 1,0 1 0,0 0 0,-1-1-1,1 1 1,0-1 0,0 1-1,0-1 1,0 0 0,-1-1 0,0 1-31,0-1 0,1 0 1,-1-1-1,1 1 0,0 0 1,-1 0-1,1-1 0,0 1 1,0-1-1,-1-4 1,0-3-174,1 0 0,0 1 0,0-1 0,1-20 0,3 13-132,0 0 0,0 0 0,2 0 0,10-27-1,36-64-548,2-8 973,-47 101-37,16-50 418,-20 58-375,0-1-1,-1 1 1,0 0 0,0-1-1,-1 1 1,-1-15-1,1 22-113,0-1 0,0 0 0,1 1 0,-1-1 0,-1 0 0,1 0 0,0 1 0,0-1 0,0 0-1,0 1 1,0-1 0,-1 0 0,1 1 0,0-1 0,-1 0 0,1 1 0,0-1 0,-1 1 0,1-1 0,-1 1-1,1-1 1,-1 1 0,1-1 0,-1 1 0,1-1 0,-1 1 0,1-1 0,-1 1 0,0 0 0,1-1-1,-1 1 1,0 0 0,1 0 0,-1 0 0,0-1 0,1 1 0,-1 0 0,0 0 0,0 0 0,1 0 0,-1 0-1,0 0 1,-1 1 0,0 0 22,0 0 0,0 0 0,0 0 0,0 0 0,0 1 0,0-1 0,0 1 0,0-1 0,0 1 0,1 0 0,-1 0 0,-1 2 0,-3 5-3,1 0 0,1 0 0,0 1 1,0-1-1,0 1 0,1 0 0,-2 11 0,4-16-74,0 0 1,1 0-1,-1 0 1,1 0-1,0 1 1,0-1 0,0 0-1,1 0 1,0 0-1,0 0 1,0 0-1,1-1 1,-1 1 0,1 0-1,0 0 1,4 5-1,-5-8-51,1 0 1,-1-1-1,1 1 0,-1-1 0,1 0 0,0 1 1,-1-1-1,1 0 0,0 0 0,0 0 0,0 0 0,0 0 1,0-1-1,0 1 0,0-1 0,3 1 0,0 0-62,-1-1 0,1 0 0,-1 0 0,1-1 0,-1 0-1,0 1 1,8-3 0,2-3-168,1 0 1,-1-1-1,20-12 0,13-12-444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5.436"/>
    </inkml:context>
    <inkml:brush xml:id="br0">
      <inkml:brushProperty name="width" value="0.05" units="cm"/>
      <inkml:brushProperty name="height" value="0.05" units="cm"/>
    </inkml:brush>
  </inkml:definitions>
  <inkml:trace contextRef="#ctx0" brushRef="#br0">158 1 17756,'-6'3'474,"-1"0"0,1 0 0,0 0 0,0 1 0,0 0 0,0 1 0,1-1 0,-1 1-1,1 0 1,1 0 0,-7 9 0,2-1 128,0 0 0,1 0 0,1 1 0,-7 16-1,7-13-335,1 1-1,0 0 0,1 0 1,1 0-1,1 0 1,1 1-1,-1 33 0,3-50-258,0 0 0,0 0-1,0 0 1,0 0 0,0-1 0,1 1-1,-1 0 1,1 0 0,-1 0-1,1 0 1,0 0 0,0-1-1,0 1 1,0 0 0,0-1-1,0 1 1,0-1 0,0 1-1,1-1 1,-1 1 0,0-1-1,1 0 1,-1 0 0,1 0-1,0 0 1,2 2 0,-1-3-3,0 1 0,0-1 0,0 0 1,0 0-1,0 0 0,0 0 0,0 0 1,0-1-1,0 1 0,0-1 0,0 0 0,0 0 1,0 0-1,0 0 0,-1-1 0,5-2 0,19-11 20,-2-2 0,0-1 0,24-23-1,63-69 53,-82 81-61,23-26-858,-52 55 827,0 0 1,-1 0-1,1 0 0,0 0 1,0 0-1,0-1 0,0 1 0,-1 0 1,1 0-1,0 0 0,0 0 1,0 0-1,0 0 0,-1 0 1,1 0-1,0 0 0,0 0 0,0-1 1,0 1-1,0 0 0,0 0 1,0 0-1,-1 0 0,1 0 1,0-1-1,0 1 0,0 0 0,0 0 1,0 0-1,0 0 0,0 0 1,0-1-1,0 1 0,0 0 0,0 0 1,0 0-1,0 0 0,0-1 1,0 1-1,0 0 0,0 0 1,0 0-1,0 0 0,0-1 0,0 1 1,0 0-1,0 0 0,1 0 1,-1 0-1,0 0 0,0-1 1,0 1-1,0 0 0,0 0 0,0 0 1,0 0-1,1 0 0,-1 0 1,0-1-1,-13 4-244,2 3-174</inkml:trace>
  <inkml:trace contextRef="#ctx0" brushRef="#br0" timeOffset="1">222 298 17628,'-1'27'1984,"7"-8"-1208,5-4-272,2-6 529,4-3-1601,3-13 928,2-7-184,-4-11-496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6.306"/>
    </inkml:context>
    <inkml:brush xml:id="br0">
      <inkml:brushProperty name="width" value="0.05" units="cm"/>
      <inkml:brushProperty name="height" value="0.05" units="cm"/>
    </inkml:brush>
  </inkml:definitions>
  <inkml:trace contextRef="#ctx0" brushRef="#br0">65 1 19220,'-4'7'1133,"0"1"-1,1 0 1,0 0-1,0 0 1,-1 9 0,-15 66-791,10-45 207,5-20-406,1-9 7,1 0 0,0 0 0,0 1 0,1-1 0,0 1 0,0-1 0,2 18 0,-1-27-141,0 0 1,0 0-1,0 0 1,0 0-1,0 1 0,0-1 1,0 0-1,0 0 1,0 0-1,1 0 0,-1 0 1,0 0-1,0 1 1,0-1-1,0 0 0,0 0 1,0 0-1,0 0 1,0 0-1,0 0 0,0 0 1,1 0-1,-1 0 1,0 1-1,0-1 0,0 0 1,0 0-1,0 0 1,0 0-1,1 0 0,-1 0 1,0 0-1,0 0 1,0 0-1,0 0 1,0 0-1,1 0 0,-1 0 1,0 0-1,0 0 1,0 0-1,0 0 0,0 0 1,0 0-1,1 0 1,-1 0-1,0 0 0,0-1 1,8-6 185,2-9-27,2-9-112,0-1-1,-2 0 0,-1 0 1,-1-1-1,-2 0 0,0 0 1,2-36-1,-7 49-123,-2 17-36,1 22-35,0-14 116,2-1 0,0 1 0,0-1-1,0 0 1,2 0 0,-1 0 0,1-1-1,8 16 1,-9-22 22,-1 1 1,1 0-1,-1-1 0,1 0 0,0 0 0,1 0 1,-1 0-1,0 0 0,1-1 0,0 1 0,-1-1 1,1 0-1,0 0 0,0-1 0,0 1 0,0-1 1,1 0-1,-1 0 0,0 0 0,1 0 1,-1-1-1,0 0 0,7 0 0,0-1 11,0-1 0,-1-1-1,1 1 1,-1-2 0,1 1 0,-1-1-1,0-1 1,0 0 0,-1-1-1,0 1 1,0-2 0,11-9 0,2-2 7,-2-2 0,0 0 0,26-36 0,-45 55-17,5-7-13,-7 10-15,-10 16 13,5-6 13,1 1 0,0 0-1,1 0 1,-3 16 0,6-24 6,0 0 0,1 1-1,-1-1 1,1 0 0,1 0 0,0 7 0,-1-10 0,1 1-1,-1-2 1,1 1 0,0 0 0,0 0 0,-1 0 0,1 0 0,0 0 0,1-1 0,-1 1 0,0 0 0,0-1 0,1 1 0,-1-1 0,1 1 0,2 1 0,-1-2 1,0 1 1,0-1-1,1 0 0,-1 1 1,1-2-1,-1 1 1,1 0-1,-1-1 1,1 1-1,-1-1 1,1 0-1,-1 0 1,1-1-1,0 1 1,-1-1-1,1 0 0,5-1 1,6-3 6,-1-1 1,22-11-1,-35 17-11,25-15-82,0 0 1,-1-1-1,-1-2 1,-1 0-1,41-42 1,-123 173 29,52-99 71,3-6-90,0 0 0,0 0 0,1 0 0,0 1 0,1-1 0,-1 1 0,2 0-1,-2 15 1,3-24 34,0 1-1,0 0 1,0-1-1,0 1 1,0-1-1,0 1 1,0-1-1,1 1 0,-1-1 1,0 1-1,0-1 1,1 1-1,-1-1 1,0 1-1,1-1 1,-1 1-1,0-1 1,1 1-1,-1-1 1,1 0-1,-1 1 0,1-1 1,-1 0-1,0 1 1,1-1-1,0 0 1,-1 0-1,1 1 1,-1-1-1,1 0 1,-1 0-1,1 0 0,-1 0 1,1 0-1,0 0 1,-1 0-1,1 0 1,-1 0-1,1 0 1,-1 0-1,1 0 1,-1 0-1,1 0 1,0-1-1,-1 1 0,1 0 1,-1 0-1,1-1 1,-1 1-1,1 0 1,-1-1-1,0 1 1,2-1-1,25-20-529,-5-5-113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6.729"/>
    </inkml:context>
    <inkml:brush xml:id="br0">
      <inkml:brushProperty name="width" value="0.05" units="cm"/>
      <inkml:brushProperty name="height" value="0.05" units="cm"/>
    </inkml:brush>
  </inkml:definitions>
  <inkml:trace contextRef="#ctx0" brushRef="#br0">17 2 17356,'6'-1'685,"1"1"0,0 0 0,0 0 0,0 0-1,-1 1 1,1 0 0,0 0 0,9 3 0,-14-3-607,0 0 0,0 0 0,0 0 0,-1 0 0,1 0 1,0 0-1,-1 0 0,1 1 0,-1-1 0,0 0 0,1 1 0,-1-1 0,0 1 0,0 0 0,0-1 0,0 1 0,0 0 0,0 0 0,0-1 0,-1 1 0,1 0 0,-1 0 0,1 0 0,-1 0 0,0 0 0,0 0 0,0 0 0,0 0 0,0 0 0,0 0 0,0 0 1,-1 0-1,0 3 0,-2 7 66,-1-1 1,0 1 0,0-1-1,-1 0 1,-8 13 0,-37 51 747,31-47-455,17-25-412,-8 15 401,12-11-148,10-6-40,14-9-324,1-1 0,-1-1 0,-1-1 0,47-28 0,-34 18-135,-22 13 112,149-73-1266,-163 80 1353,0 0 0,0 0 0,1 0 0,-1 0 0,0 1 0,0-1 0,0 1 0,1 0 0,-1 0 0,0 0 0,0 0 0,1 0 0,-1 0 0,5 1 0,-6 0 27,0 0 0,0-1 1,-1 1-1,1 0 0,0 0 0,0 0 0,0-1 0,0 1 0,-1 0 0,1 0 1,-1 0-1,1 1 0,0-1 0,-1 0 0,0 0 0,1 0 0,-1 0 0,0 0 1,1 1-1,-1-1 0,0 0 0,0 0 0,0 0 0,0 1 0,0-1 0,0 0 1,-1 0-1,1 2 0,-3 12 195,0 0 1,-1-1-1,0 1 1,-9 18-1,7-20 21,1 0 1,1 0-1,0 1 0,-4 27 0,8-41-237,0 0 1,0 0-1,0 1 0,0-1 0,0 0 1,0 0-1,-1 1 0,1-1 0,0 0 1,0 0-1,0 0 0,0 1 0,0-1 1,0 0-1,0 0 0,0 0 0,1 1 1,-1-1-1,0 0 0,0 0 0,0 0 1,0 1-1,0-1 0,0 0 0,0 0 1,0 0-1,0 1 0,1-1 0,-1 0 0,0 0 1,0 0-1,0 0 0,0 0 0,1 1 1,-1-1-1,0 0 0,0 0 0,0 0 1,1 0-1,-1 0 0,0 0 0,0 0 1,0 0-1,1 0 0,-1 0 0,0 0 1,0 0-1,0 0 0,1 0 0,-1 0 1,0 0-1,0 0 0,0 0 0,1 0 1,-1 0-1,0 0 0,0 0 0,0 0 1,1 0-1,-1 0 0,0 0 0,0-1 1,0 1-1,1 0 0,-1 0 0,12-10-991,-11 9 967,44-45-939,-15 15 320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7.131"/>
    </inkml:context>
    <inkml:brush xml:id="br0">
      <inkml:brushProperty name="width" value="0.05" units="cm"/>
      <inkml:brushProperty name="height" value="0.05" units="cm"/>
    </inkml:brush>
  </inkml:definitions>
  <inkml:trace contextRef="#ctx0" brushRef="#br0">239 0 15987,'-17'3'1619,"0"1"0,0 0 0,0 1 0,-21 10-1,30-12-1296,1 1-1,0 0 0,0 0 0,0 0 1,0 1-1,1 0 0,0 1 1,0-1-1,0 1 0,1 0 0,-7 9 1,10-13-302,1 0 1,0 0-1,0 0 0,0 0 1,0 0-1,0 0 1,1 0-1,-1 0 1,0 0-1,1 0 0,0 1 1,-1-1-1,1 0 1,0 0-1,0 0 1,0 0-1,1 1 1,-1-1-1,0 0 0,1 0 1,0 0-1,0 3 1,1-3-78,0 1 1,-1-1-1,1 0 1,0 0-1,0 0 1,1 0-1,-1 0 1,0 0-1,1-1 1,-1 1-1,1-1 0,-1 1 1,1-1-1,0 0 1,0 0-1,3 1 1,10 2-334,0 1 0,0 1 0,-1 1 0,17 10 1,-29-16 397,1 1 1,-1 0-1,-1 0 1,1 0-1,0 0 1,0 1-1,-1-1 1,1 1-1,-1-1 1,0 1-1,0 0 1,0 0-1,0 0 1,0 0 0,-1 0-1,0 0 1,1 1-1,-1-1 1,0 1-1,0-1 1,-1 0-1,1 1 1,-1-1-1,0 1 1,0 0-1,0 4 1,-1-4 91,-1 0 1,1-1-1,-1 1 0,0 0 1,0-1-1,0 1 1,0-1-1,-1 0 1,1 0-1,-1 0 0,0 0 1,0 0-1,0 0 1,0-1-1,-1 0 0,1 1 1,-1-1-1,-6 3 1,-1 0-27,0-1 1,0 0-1,0 0 1,-1-1-1,-15 2 1,21-4-158,1 0 0,0-1 1,-1 0-1,1 0 0,-1 0 0,1-1 0,-1 0 1,1 0-1,0 0 0,-1-1 0,-5-2 0,-5-6-319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8.773"/>
    </inkml:context>
    <inkml:brush xml:id="br0">
      <inkml:brushProperty name="width" value="0.05" units="cm"/>
      <inkml:brushProperty name="height" value="0.05" units="cm"/>
    </inkml:brush>
  </inkml:definitions>
  <inkml:trace contextRef="#ctx0" brushRef="#br0">0 4 16676,'9'-2'1832,"1"1"-1272,-7 7-256,-2 2 912,2 4-503,0 0-201,2 3-408,-2 2-168,2 0-448,-1 1-289,1-1 625,-4 2-120,-4-1-136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1:19.174"/>
    </inkml:context>
    <inkml:brush xml:id="br0">
      <inkml:brushProperty name="width" value="0.05" units="cm"/>
      <inkml:brushProperty name="height" value="0.05" units="cm"/>
    </inkml:brush>
  </inkml:definitions>
  <inkml:trace contextRef="#ctx0" brushRef="#br0">1 0 16612,'3'6'1832,"-2"4"-1104,1-4-312,1 0 1016,-1 0-615,5-1-945,1-4 136,3 5-24,-1-3-168,-10 0-152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4.598"/>
    </inkml:context>
    <inkml:brush xml:id="br0">
      <inkml:brushProperty name="width" value="0.05" units="cm"/>
      <inkml:brushProperty name="height" value="0.05" units="cm"/>
    </inkml:brush>
  </inkml:definitions>
  <inkml:trace contextRef="#ctx0" brushRef="#br0">121 5 16492,'-1'-1'104,"1"1"1,0-1 0,-1 1 0,1 0 0,-1-1 0,1 1 0,-1 0 0,1 0 0,-1-1 0,1 1 0,-1 0 0,1 0 0,-1 0 0,0-1 0,1 1 0,-1 0 0,1 0 0,-1 0-1,1 0 1,-1 0 0,0 0 0,1 0 0,-1 0 0,1 1 0,-1-1 0,1 0 0,-1 0 0,1 0 0,-1 1 0,1-1 0,-1 0 0,1 0 0,-1 1 0,1-1 0,-1 0 0,1 1-1,-1-1 1,1 1 0,0-1 0,-1 0 0,1 1 0,0-1 0,-1 1 0,1-1 0,0 1 0,0-1 0,0 1 0,-1 0 0,1-1 0,0 1 0,0 0 0,-10 32 2059,10-32-2091,-2 9 155,0-1-1,1 1 1,0-1-1,1 1 0,0-1 1,1 1-1,2 14 1,-2-18-189,1-1 1,-1 1 0,1-1 0,0 0 0,1 1 0,-1-1 0,1 0 0,0-1 0,0 1 0,1 0 0,-1-1 0,1 0 0,0 0-1,5 4 1,8 4 5,1-1 0,18 9-1,-24-14-34,-1-1-1,-1 1 1,1 0-1,-1 1 1,0 1 0,-1-1-1,0 2 1,0-1-1,11 14 1,-19-19-10,1-1 0,-1 1 0,1-1 0,-1 1 0,0-1 0,0 1 0,0 0 0,0 0 0,0-1 0,-1 1 0,1 0-1,-1 0 1,0 0 0,0 0 0,0-1 0,0 1 0,0 0 0,-1 0 0,1 0 0,-2 3 0,0-3 12,1 1-1,-1-1 0,0 0 0,-1 0 1,1 0-1,0 0 0,-1 0 1,0 0-1,0 0 0,0-1 1,0 1-1,0-1 0,-4 2 1,-2 1 62,-1 0 0,1-1 0,0-1 0,-1 1 0,0-1 0,0-1 1,0 0-1,0-1 0,0 1 0,-16-2 0,17-1 3,0 0-1,0-1 1,0 0-1,1-1 1,-1 0 0,1 0-1,0-1 1,0 0-1,-11-7 1,13 7-322,0 0 0,1-1 0,-1 1 1,1-1-1,0 0 0,1 0 0,-1 0 1,1-1-1,0 0 0,0 1 0,1-1 1,-6-13-1,16 23-3060,22 6 1815,-7-5 418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5.686"/>
    </inkml:context>
    <inkml:brush xml:id="br0">
      <inkml:brushProperty name="width" value="0.05" units="cm"/>
      <inkml:brushProperty name="height" value="0.05" units="cm"/>
    </inkml:brush>
  </inkml:definitions>
  <inkml:trace contextRef="#ctx0" brushRef="#br0">119 87 14147,'-12'-4'1153,"-41"-10"2751,51 13-3597,-1 0 0,0 1 1,0 0-1,1-1 0,-1 1 1,0 0-1,0 0 0,0 1 1,1-1-1,-1 1 0,0-1 1,0 1-1,1 0 0,-1 0 1,-2 1-1,4-1-214,1-1 0,-1 0 0,1 1 0,-1-1 0,1 1 0,-1-1 0,1 1 0,0-1 0,-1 1 0,1-1 0,0 1 0,-1-1 0,1 1 0,0-1 0,0 1 0,-1-1 0,1 1 0,0 0 0,0-1 0,0 1 0,0 0 0,3 1 807,4-7-578,6-5-190,0 0 0,1 1 0,0 1 0,0 0 0,1 1 0,-1 1 0,28-9 0,-39 15 504,-5 1-846,-8 6-2049,1-3-1283,18-10 120,-9 6 3469,0 0 0,-1 0-1,1 0 1,-1 0 0,1 0-1,0 0 1,-1 0 0,1 0-1,0 0 1,-1 0 0,1 0-1,0 0 1,-1-1 0,1 1-1,0 0 1,-1 0 0,1 0-1,0-1 1,-1 1 0,1 0-1,0 0 1,0-1 0,-1 1-1,1 0 1,0 0 0,0-1-1,0 1 1,-1 0 0,1-1-1,0 1 1,0 0 0,0-1 0,0 1-1,0 0 1,0-1 0,0 1-1,0-1 1,-1 1 0,1 0-1,0-1 1,1 1 0,-1 0-1,0-1 1,0 1 0,0 0-1,0-1 1,0 1 0,0-1-1,0 1 1,0 0 0,1-1-1,-1 1 1,0 0 0,0 0-1,1-1 1,-1 1 0,-6 2 171,-1 1 0,1 1 0,-1-1 1,1 1-1,0 0 0,1 1 0,-1 0 0,1-1 1,0 2-1,0-1 0,0 0 0,-5 10 1,4-6-136,0 0 1,1 0-1,0 0 1,0 1-1,1 0 1,1 0-1,-5 19 1,7-25-53,1 0 1,-1-1 0,1 1-1,0 0 1,0 0 0,1 0-1,-1 0 1,1-1-1,0 1 1,0 0 0,0 0-1,0-1 1,1 1 0,-1-1-1,1 1 1,0-1 0,4 5-1,-5-6-4,1-1-1,0 1 0,-1-1 0,1 1 0,0-1 0,0 0 1,0 0-1,0 1 0,0-2 0,1 1 0,-1 0 0,0 0 1,0-1-1,1 1 0,-1-1 0,0 0 0,1 1 0,-1-1 1,0 0-1,0-1 0,1 1 0,-1 0 0,0-1 0,1 1 1,-1-1-1,0 0 0,0 1 0,0-1 0,4-2 0,-1 0 27,-1 1 0,1-1 0,0 0-1,-1 0 1,0-1 0,0 0 0,0 1-1,0-1 1,0-1 0,-1 1 0,0 0-1,0-1 1,0 0 0,0 0 0,-1 0-1,4-9 1,-1-5 66,0 0 0,-1 0-1,2-27 1,-1 6 42,-5 39-159,0 0 1,1 0-1,-1 0 1,0-1-1,1 1 1,0 0-1,-1 0 0,1 0 1,0 0-1,-1 0 1,1 0-1,0 1 1,0-1-1,0 0 1,0 0-1,0 0 1,0 1-1,0-1 1,0 0-1,0 1 1,0-1-1,0 1 0,1 0 1,-1-1-1,0 1 1,0 0-1,0 0 1,1-1-1,-1 1 1,0 0-1,0 0 1,0 0-1,1 1 1,-1-1-1,0 0 0,0 0 1,0 1-1,2 0 1,2 0-8,1 0 0,-1 0 0,0 1 0,0 0 1,0 0-1,0 1 0,6 4 0,-4-2-4,-1 0-1,0 0 1,0 0-1,0 1 1,-1 0 0,0 0-1,0 1 1,-1 0-1,1-1 1,-2 1-1,1 1 1,-1-1 0,0 0-1,4 14 1,-7-18 14,-1-1 0,1 0 0,0 0-1,-1 0 1,1 0 0,-1 0 0,0 0 0,0 0 0,0 0 0,0 0 0,0 0 0,0 0 0,0 0 0,-1-1 0,1 1 0,0-1-1,-1 1 1,0-1 0,1 1 0,-4 1 0,3-1 13,0 0 0,-1 0 0,1 0 0,1 0-1,-1 0 1,0 0 0,0 1 0,-2 4 0,4-6 75,3-30 23,-3 15-1429,-1 2 545,2 0 1,-1 0-1,3-11 1,3-7 33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6.421"/>
    </inkml:context>
    <inkml:brush xml:id="br0">
      <inkml:brushProperty name="width" value="0.05" units="cm"/>
      <inkml:brushProperty name="height" value="0.05" units="cm"/>
    </inkml:brush>
  </inkml:definitions>
  <inkml:trace contextRef="#ctx0" brushRef="#br0">85 2 12275,'-1'-1'329,"0"1"0,0 0 0,1 0 1,-1-1-1,0 1 0,0 0 0,0 0 1,0 0-1,0 0 0,1 0 1,-1 0-1,0 1 0,0-1 0,0 0 1,0 0-1,1 1 0,-1-1 0,0 0 1,0 1-1,-1 0 0,-11 16 2590,10-8-2582,-1 0 0,2 0 0,-3 11 0,3-13 245,-12 66 282,4 0-1,3 1 0,2 94 0,5-166-853,1 37 291,4-29 13,-5-11-291,1 1 0,0-1 0,-1 1 1,1-1-1,-1 1 0,1-1 0,-1 0 0,1 1 1,-1-1-1,1 0 0,-1 1 0,0-1 1,1 0-1,-1 0 0,0 1 0,1-1 0,-1 0 1,0-1-1,10-34 85,-2 0 0,-1 0 0,-2-1 0,0-44 0,-2 44-188,-3 37 72,0-1 0,0 0-1,0 0 1,0 0 0,0 0 0,0 0 0,0 0 0,0 0 0,1 0 0,-1 0-1,0 0 1,1 0 0,-1 0 0,1 0 0,-1 0 0,1 0 0,-1 1 0,1-1-1,0 0 1,-1 0 0,1 1 0,0-1 0,1-1 0,0 2-11,0 0 0,0-1 0,0 1 0,0 0 0,0 0 0,0 0 0,0 0 0,0 0 0,3 2 0,5-1 9,1 0 2,0-1 0,0-1 0,0 1 1,0-2-1,0 0 0,0 0 0,-1-1 0,1 0 0,-1 0 0,0-2 0,11-5 0,-4 2 24,-1-2-1,0 0 0,0-1 1,-1-1-1,21-21 0,-30 27-6,0-1 1,-1 0-1,1 0 0,5-10 0,-10 16-8,-1 0-1,1 1 1,-1-1 0,1 0 0,-1 0-1,1 0 1,-1 0 0,0 1 0,1-1 0,-1 0-1,0 0 1,0 0 0,0 0 0,0 0 0,1 0-1,-1 0 1,0 0 0,-1 0 0,1 0 0,0 0-1,0 0 1,0 0 0,0 1 0,-1-1 0,1 0-1,-1 0 1,1 0 0,0 0 0,-1 0-1,1 1 1,-1-1 0,0 0 0,1 0 0,-1 1-1,0-1 1,1 0 0,-1 1 0,0-1 0,0 1-1,1-1 1,-1 1 0,0-1 0,0 1 0,0 0-1,0-1 1,0 1 0,0 0 0,0 0-1,0-1 1,0 1 0,1 0 0,-1 0 0,-2 0-1,-5 0 1,1 0-1,-1 0 1,0 1-1,0 0 1,0 0-1,1 1 0,-1 0 1,1 1-1,-1-1 1,1 1-1,-12 7 1,4-2 3,1 1 1,0 1-1,0 0 1,-16 16-1,25-21 0,1-1-1,0 1 0,0 0 0,0 1 0,0-1 1,1 1-1,0-1 0,-3 10 0,5-14-3,1 1 1,-1 0-1,1-1 0,-1 1 0,1 0 1,0-1-1,0 1 0,0 0 0,0-1 1,0 1-1,0 0 0,0-1 0,0 1 1,1 0-1,-1-1 0,0 1 0,1-1 0,0 1 1,-1 0-1,1-1 0,0 1 0,0-1 1,0 0-1,0 1 0,0-1 0,0 0 1,0 1-1,0-1 0,1 0 0,-1 0 1,0 0-1,1 0 0,-1 0 0,1 0 1,2 0-1,6 3-19,1-1 1,0 0-1,0-1 0,0 0 1,0-1-1,0 0 0,12-1 1,-12-1-25,-1 1 1,1 1 0,0 0 0,0 1 0,-1 0-1,1 1 1,12 4 0,-20-6 27,0 1 0,0 0-1,0 0 1,0 0 0,-1 0 0,1 0-1,-1 1 1,1-1 0,-1 1 0,0 0-1,0-1 1,0 1 0,0 0 0,0 0 0,-1 0-1,1 1 1,-1-1 0,0 0 0,0 1-1,0-1 1,0 0 0,-1 1 0,0-1-1,1 1 1,-1 5 0,-1 8-1,-1 0 0,-1 0 0,0 0-1,-6 17 1,2-6 41,7-27-70,-1 1 0,1-1 0,0 0 0,-1 1 1,1-1-1,0 0 0,0 1 0,0-1 0,0 1 0,0-1 0,0 0 1,1 1-1,-1-1 0,0 0 0,1 2 0,-1-3 6,1 0-1,-1 1 1,0-1-1,1 0 1,-1 0-1,1 0 1,-1 0-1,0 0 1,1 0-1,-1 0 1,1 0 0,-1 0-1,1 0 1,-1 0-1,0 0 1,1 0-1,-1 0 1,0 0-1,1 0 1,-1-1-1,1 1 1,-1 0-1,0 0 1,1 0-1,-1-1 1,0 1 0,1 0-1,-1 0 1,0-1-1,1 1 1,-1-1-1,34-34-1001,-34 35 1057,32-38-575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7.332"/>
    </inkml:context>
    <inkml:brush xml:id="br0">
      <inkml:brushProperty name="width" value="0.05" units="cm"/>
      <inkml:brushProperty name="height" value="0.05" units="cm"/>
    </inkml:brush>
  </inkml:definitions>
  <inkml:trace contextRef="#ctx0" brushRef="#br0">9 3 18812,'0'0'45,"0"-1"-1,0 1 1,0 0 0,0 0 0,0 0-1,0 0 1,0 0 0,0 0 0,0 0-1,0 0 1,0 0 0,0 0 0,0 0-1,0 0 1,0-1 0,0 1 0,0 0-1,1 0 1,-1 0 0,0 0-1,0 0 1,0 0 0,0 0 0,0 0-1,0 0 1,0 0 0,0 0 0,0 0-1,0 0 1,0 0 0,0 0 0,1 0-1,-1 0 1,0 0 0,0 0 0,0 0-1,0 0 1,0 0 0,0 0-1,0 0 1,0 0 0,0 0 0,0 0-1,1 0 1,-1 0 0,0 0 0,0 0-1,0 0 1,0 0 0,0 0 0,0 0-1,0 0 1,0 0 0,0 0 0,0 0-1,0 0 1,0 1 0,0-1-1,0 0 1,0 0 0,1 0 0,-1 0-1,0 0 1,0 0 0,0 0 0,0 11 1652,-5 25-445,2-11-542,0-1-393,2 0-1,1 0 1,1 0 0,4 27-1,-5-50-294,0 1 0,1 0-1,-1 0 1,1 0 0,-1 0 0,1 0-1,0 0 1,0 0 0,0-1 0,0 1 0,0 0-1,0-1 1,1 1 0,-1-1 0,0 1-1,1-1 1,-1 0 0,1 1 0,-1-1 0,1 0-1,0 0 1,0 0 0,-1 0 0,1-1-1,0 1 1,0 0 0,0-1 0,0 1-1,0-1 1,0 0 0,0 0 0,0 0 0,0 1-1,0-2 1,0 1 0,0 0 0,0 0-1,3-2 1,3 0 22,0 0 0,0-1 0,0 1 0,-1-2 0,1 1 1,-1-1-1,0-1 0,8-5 0,88-85 323,-94 87-354,-9 7-11,0 1 0,0-1 0,1 1 0,-1 0 0,0-1 0,0 1 0,1 0 0,-1 0 0,0-1 0,1 1 0,-1 0 0,0 0 0,1-1 0,-1 1 0,0 0 0,1 0 0,-1 0 0,1 0 0,-1-1 0,0 1 0,1 0 0,-1 0 0,1 0-1,-1 0 1,0 0 0,1 0 0,-1 0 0,1 0 0,-1 0 0,0 0 0,1 0 0,-1 1 0,1-1 0,-1 0 0,0 0 0,1 0 0,-1 0 0,1 1 0,-1-1 0,0 0 0,1 0 0,-1 1 0,0-1 0,0 0 0,1 0 0,-1 1 0,0-1 0,0 0 0,1 1 0,-1-1 0,0 1 0,0-1 0,0 0 0,0 1 0,1-1 0,-1 1 0,0-1 0,0 1 0,0 0 2,1 0 0,-1 0 0,1 0 0,0 0 0,-1 0 0,1 0 1,0 0-1,0 0 0,-1 0 0,1 0 0,0-1 0,0 1 0,0 0 0,0-1 0,0 1 0,0-1 0,0 1 0,0-1 0,2 1 1,0 0 4,1-1 0,-1 0 0,1 0 0,-1 0 0,1-1 1,-1 1-1,1-1 0,-1 0 0,1 0 0,-1 0 1,5-2-1,39-23 36,-9 5-94,-30 17 3,-3 1-14,1 1 1,0-1 0,0 1 0,0 0 0,6 0 0,-11 1 12,0 1 0,0 0 0,0 0 1,0 0-1,1 0 0,-1 0 0,0 0 0,0 0 0,0 1 1,0-1-1,0 0 0,0 1 0,0-1 0,0 1 0,0-1 1,0 1-1,0-1 0,0 1 0,0 0 0,0-1 0,0 1 0,0 0 1,0 0-1,-1-1 0,1 1 0,0 0 0,-1 0 0,1 0 1,-1 0-1,1 0 0,-1 0 0,1 0 0,0 2 0,-1 0-175,1-1 1,-1 0-1,1 0 0,0 0 0,0 0 0,0 0 0,0 0 0,0 0 0,0 0 0,1-1 0,-1 1 0,1 0 0,-1-1 0,1 1 0,0-1 0,-1 1 0,4 1 1,-2-3 43,-1 1 1,0 0 0,1-1 0,-1 0-1,1 0 1,-1 1 0,1-1 0,-1-1-1,1 1 1,-1 0 0,1-1 0,-1 1-1,1-1 1,-1 0 0,0 0 0,4-1-1,18-10-773,3-1-30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09.917"/>
    </inkml:context>
    <inkml:brush xml:id="br0">
      <inkml:brushProperty name="width" value="0.05" units="cm"/>
      <inkml:brushProperty name="height" value="0.05" units="cm"/>
    </inkml:brush>
  </inkml:definitions>
  <inkml:trace contextRef="#ctx0" brushRef="#br0">173 162 18724,'-3'-1'183,"0"1"-1,-1-1 1,1 1 0,0 0-1,-1 0 1,1 0-1,0 0 1,-1 0 0,1 1-1,0-1 1,-1 1 0,1 0-1,0 0 1,0 0-1,0 1 1,0-1 0,0 1-1,0 0 1,-3 2 0,-3 2 218,0 1 0,0 0 0,1 1 0,-10 11 1,11-10-192,0 0 1,0 1-1,1-1 1,0 1 0,-6 18-1,10-24-170,1 1-1,-1-1 1,1 1-1,0-1 0,1 1 1,-1-1-1,1 9 1,0-11-29,1 0 1,-1 0-1,0 0 1,1 0-1,-1 0 1,1 0-1,0 0 0,0 0 1,0-1-1,0 1 1,0 0-1,0 0 1,0-1-1,0 1 1,1-1-1,-1 1 1,3 2-1,-1-3-6,0 1 0,0-1 0,0 1 0,0-1 0,0 0 0,1 0 1,-1 0-1,0-1 0,0 1 0,1-1 0,-1 0 0,0 0 0,1 0 0,-1 0 0,0 0 0,0-1 0,1 1 0,-1-1 0,0 0 0,0 0 0,5-2 0,4-3-3,1 0 0,-1 0 0,21-15 0,-8 1 1,0-2 0,-1 0 0,-1-1 0,-1-1 0,-1-1 0,-1-1 0,-1-1 0,28-56 0,-44 77-18,0 0 1,0 0-1,0 0 1,-1 0-1,0-1 1,-1 1-1,2-8 1,-3 13 11,0 1 1,0-1 0,0 1 0,1 0 0,-1-1 0,0 1-1,0 0 1,0-1 0,0 1 0,0-1 0,0 1 0,0 0-1,-1-1 1,1 1 0,0 0 0,0-1 0,0 1 0,0 0-1,0-1 1,-1 1 0,1 0 0,0-1 0,0 1 0,0 0-1,-1-1 1,1 1 0,0 0 0,0 0 0,-1-1 0,1 1-1,0 0 1,-1 0 0,1 0 0,0-1 0,-1 1 0,1 0-1,0 0 1,-1 0 0,1 0 0,-1 0 0,1 0 0,0 0-1,-1 0 1,1 0 0,0 0 0,-1 0 0,1 0 0,-1 0-1,1 0 1,0 0 0,-1 0 0,1 0 0,0 0 0,-1 1-1,1-1 1,0 0 0,-1 0 0,1 0 0,-1 1 0,-20 15-75,12-5 9,1-1 1,0 1-1,1 1 1,1-1-1,-1 1 1,2 1-1,0-1 1,0 1-1,1 0 1,1 0-1,0 0 1,-2 25-1,5-35 20,0 0 0,0 0 0,0 0-1,0 0 1,1 0 0,-1 0 0,1 0-1,-1 0 1,1 0 0,2 4-1,-2-5 34,0-1-1,0 1 0,0-1 0,0 0 0,0 1 0,1-1 0,-1 0 0,0 0 0,1 0 0,-1 0 0,1 0 0,-1 0 0,1 0 0,-1-1 0,1 1 1,-1 0-1,1-1 0,0 1 0,-1-1 0,3 0 0,21 1-275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7.828"/>
    </inkml:context>
    <inkml:brush xml:id="br0">
      <inkml:brushProperty name="width" value="0.05" units="cm"/>
      <inkml:brushProperty name="height" value="0.05" units="cm"/>
    </inkml:brush>
  </inkml:definitions>
  <inkml:trace contextRef="#ctx0" brushRef="#br0">159 3 18892,'-2'0'178,"1"-1"1,-1 1-1,0 0 0,1 0 1,-1-1-1,1 1 1,-1 0-1,0 1 0,1-1 1,-1 0-1,1 0 0,-1 1 1,1-1-1,-1 1 0,1-1 1,-2 1-1,-25 14 743,24-13-401,-53 34 1700,53-33-2151,1 0 1,-1 0 0,1 0-1,-1 1 1,1-1 0,0 1-1,0 0 1,1 0-1,-1 0 1,1 0 0,-3 7-1,4-10-59,1 0-1,0-1 1,-1 1-1,1 0 1,0 0-1,0 0 1,0 0-1,0-1 0,-1 1 1,1 0-1,0 0 1,1 0-1,-1 0 1,0 0-1,0-1 1,0 1-1,0 0 1,1 0-1,-1 0 1,0 0-1,1-1 0,-1 1 1,1 0-1,-1 0 1,1-1-1,-1 1 1,1 0-1,-1-1 1,1 1-1,0-1 1,-1 1-1,1-1 1,0 1-1,-1-1 1,1 1-1,0-1 0,0 0 1,-1 1-1,1-1 1,0 0-1,0 1 1,0-1-1,0 0 1,0 0-1,-1 0 1,1 0-1,0 0 1,2 0-1,2 0 3,1-1-1,0 1 1,-1-1 0,1 0-1,-1 0 1,6-3 0,1-1-4,0 0 0,0-1 0,-1-1 0,0 1 0,-1-2 0,1 0 0,-1 0 0,-1-1 0,0 0 0,0 0 0,-1-1 0,0-1 0,10-16 0,-25 41-94,-1-3 72,2 1 1,-9 22-1,12-23 6,0-1-1,1 0 1,0 1 0,0-1-1,1 1 1,1-1 0,0 14 0,1-21-50,-1 0 1,0 0 0,0-1 0,1 1 0,0 0 0,-1-1 0,1 1 0,0 0 0,0-1-1,1 1 1,-1-1 0,0 0 0,1 1 0,0-1 0,-1 0 0,1 0 0,0 0 0,0 0 0,0 0-1,0 0 1,1-1 0,-1 1 0,0-1 0,1 1 0,-1-1 0,1 0 0,-1 0 0,1 0-1,0 0 1,-1-1 0,1 1 0,3 0 0,-1-1-58,-1 0 1,0 0-1,0 0 0,0-1 0,0 1 1,0-1-1,0 0 0,0 0 0,0 0 1,0-1-1,-1 1 0,1-1 0,4-3 1,0-1-30,1 0 1,-2 0 0,1-1 0,8-10 0,22-27-650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8.309"/>
    </inkml:context>
    <inkml:brush xml:id="br0">
      <inkml:brushProperty name="width" value="0.05" units="cm"/>
      <inkml:brushProperty name="height" value="0.05" units="cm"/>
    </inkml:brush>
  </inkml:definitions>
  <inkml:trace contextRef="#ctx0" brushRef="#br0">64 1 17908,'-2'1'236,"-1"0"1,1 0-1,0 1 0,0-1 1,0 1-1,0-1 1,1 1-1,-1 0 0,0 0 1,1-1-1,-1 1 1,1 0-1,-1 1 0,1-1 1,0 0-1,0 0 1,0 1-1,0-1 0,0 0 1,0 4-1,-1 5 325,1-1 0,0 1 1,1 16-1,0-4-306,-14 132 712,2-30-452,12-120-484,1 26 253,-1-31-272,0 1 0,0-1 0,0 1 0,0 0 1,0-1-1,1 1 0,-1-1 0,0 1 0,1 0 1,-1-1-1,0 1 0,1-1 0,-1 1 1,0-1-1,1 0 0,-1 1 0,1-1 0,-1 1 1,1-1-1,-1 0 0,1 1 0,0-1 0,-1 0 1,1 0-1,-1 1 0,1-1 0,-1 0 1,1 0-1,0 0 0,-1 0 0,1 0 0,0 0 1,-1 0-1,1 0 0,-1 0 0,1 0 0,0 0 1,-1 0-1,1 0 0,-1 0 0,1-1 0,0 1 1,0-1-1,7-3 74,1 0 0,-1-1 0,0 0-1,-1-1 1,1 0 0,-1 0 0,0-1 0,10-12 0,1 0 49,97-100 504,44-43-751,-158 161 61,11-11-1853,-40 35-3336,8-8 3994</inkml:trace>
  <inkml:trace contextRef="#ctx0" brushRef="#br0" timeOffset="1">180 376 14171,'2'36'2088,"5"-5"-943,6-6-465,5-7 1312,2-4-607,6-11-745,3-2-696,3-13 240,3-12-224,2-9-272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8.694"/>
    </inkml:context>
    <inkml:brush xml:id="br0">
      <inkml:brushProperty name="width" value="0.05" units="cm"/>
      <inkml:brushProperty name="height" value="0.05" units="cm"/>
    </inkml:brush>
  </inkml:definitions>
  <inkml:trace contextRef="#ctx0" brushRef="#br0">0 113 15091,'1'3'181,"-1"-1"0,1 1-1,0 0 1,0 0 0,0-1 0,1 1-1,-1-1 1,0 1 0,1-1 0,0 1-1,-1-1 1,1 0 0,0 0 0,0 0-1,1 0 1,-1 0 0,0 0 0,1-1-1,-1 1 1,3 1 0,0-2 91,-1 0 0,1 1 1,0-2-1,-1 1 0,1 0 0,0-1 1,0 0-1,-1 0 0,1-1 1,0 1-1,8-3 0,-2 0 130,0 0 0,0-1 0,-1 0 0,1-1 0,-1 0 0,0-1 0,10-7 0,-14 9-273,-1 1 1,0-1 0,-1-1 0,1 1 0,-1 0-1,1-1 1,-1 0 0,-1 0 0,1 0 0,-1-1-1,0 1 1,0-1 0,0 0 0,2-8 0,-5 12-118,1 1 0,-1 0 0,0 0 0,0-1 0,1 1 0,-1 0 0,0 0 0,0-1 0,0 1 0,-1 0 0,1 0 0,0-1 0,0 1 0,-1 0 0,1 0 0,0 0 0,-1-1 0,0 1 0,1 0 0,-1 0 0,1 0 0,-1 0 0,0 0 0,0 0 0,0 0 1,0 0-1,0 0 0,0 1 0,0-1 0,0 0 0,0 0 0,0 1 0,0-1 0,0 1 0,0-1 0,0 1 0,-1-1 0,1 1 0,0 0 0,0 0 0,-1 0 0,1-1 0,0 1 0,0 0 0,-1 1 0,1-1 0,-2 0 0,-4 1-6,-1 0 0,1 0 0,0 0-1,0 1 1,0 0 0,1 0 0,-10 5 0,5 0-5,-1 0 0,1 0 0,0 1 1,1 1-1,0 0 0,1 0 0,-1 1 1,2 0-1,0 1 0,-10 14 0,15-19-23,0-1-1,1 1 0,-1-1 0,1 1 0,1 0 0,-1 0 0,1 0 0,-1 0 0,2 0 0,-1 12 1,1-14-52,1 1 0,0-1 1,0 1-1,0-1 0,0 0 1,1 0-1,-1 1 1,1-1-1,0 0 0,1-1 1,-1 1-1,1 0 0,-1-1 1,1 1-1,0-1 1,6 5-1,-4-4-146,1 1-1,0-2 1,-1 1 0,1-1-1,1 1 1,-1-2 0,0 1-1,1-1 1,0 0 0,-1 0-1,1-1 1,0 0 0,0 0-1,0 0 1,-1-1 0,1 0-1,13-2 1,44-6-748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9.114"/>
    </inkml:context>
    <inkml:brush xml:id="br0">
      <inkml:brushProperty name="width" value="0.05" units="cm"/>
      <inkml:brushProperty name="height" value="0.05" units="cm"/>
    </inkml:brush>
  </inkml:definitions>
  <inkml:trace contextRef="#ctx0" brushRef="#br0">267 95 18068,'1'-2'192,"0"-1"1,0 1-1,0-1 1,0 0-1,0 1 1,-1-1-1,0 1 1,1-1-1,-1 0 1,0 1-1,0-1 1,0 0-1,-1 0 1,1 1-1,-1-1 0,1 1 1,-1-1-1,0 1 1,0-1-1,0 1 1,0-1-1,-1 1 1,1 0-1,-1-1 1,1 1-1,-1 0 1,0 0-1,0 0 1,1 0-1,-2 1 1,1-1-1,0 0 1,0 1-1,0 0 0,-1-1 1,1 1-1,-1 0 1,1 0-1,-1 0 1,-4 0-1,-1-1-41,0 0-1,-1 1 1,1 0 0,-1 1-1,1 0 1,-1 0-1,1 1 1,-1 0-1,1 1 1,0-1-1,-16 7 1,13-3-138,0 0 0,1 1 0,0 0 0,0 0 1,-12 12-1,18-14-14,0-1 1,1 1 0,0 0-1,0 0 1,0 0-1,-5 8 1,7-10 0,1 0 0,-1 0 0,0 0 0,1 0 0,-1 1-1,1-1 1,-1 0 0,1 0 0,0 0 0,0 0 0,0 1 0,0-1 0,1 0 0,-1 0 0,0 0 0,2 3 0,-2-3 2,1 0 0,0 0 0,0 0-1,0 0 1,0-1 0,1 1 0,-1 0 0,0-1 0,1 1 0,-1 0 0,1-1 0,-1 0 0,1 1 0,0-1 0,0 0 0,0 0 0,3 1 0,-1 0 2,0-1 0,1 0 1,-1 0-1,0 0 0,1 0 0,-1-1 0,1 0 1,4 0-1,5-1 13,0-1 0,0-1 0,-1 0 0,20-7 0,-9-1 29,0 0 0,-1-2-1,43-29 1,-49 33-52,-17 9 5,0 0 0,1 0 0,-1 0 0,0-1 0,0 1 0,1 0 0,-1 0 0,0 0 0,1 0 0,-1 0 0,0 0 0,1 0 0,-1 1 0,0-1-1,1 0 1,-1 0 0,0 0 0,1 0 0,-1 0 0,0 0 0,0 1 0,1-1 0,-1 0 0,0 0 0,0 0 0,1 1 0,0 1-5,0 1 0,-1-1 0,1 0 0,-1 1 0,1-1 0,-1 1 0,0-1 1,0 1-1,-1 3 0,1-4 4,-1 31 10,0 33-554,1-62 494,0 0-1,1 0 0,0 0 1,0 0-1,0-1 0,0 1 1,0 0-1,1 0 0,0 0 1,0-1-1,0 1 0,4 5 0,-5-8 43,0 0 0,0 0-1,-1-1 1,1 1 0,0 0-1,0 0 1,0-1 0,1 1-1,-1 0 1,0-1 0,0 1-1,0-1 1,0 0 0,0 1-1,2-1 1,20-5-211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49.753"/>
    </inkml:context>
    <inkml:brush xml:id="br0">
      <inkml:brushProperty name="width" value="0.05" units="cm"/>
      <inkml:brushProperty name="height" value="0.05" units="cm"/>
    </inkml:brush>
  </inkml:definitions>
  <inkml:trace contextRef="#ctx0" brushRef="#br0">149 309 17140,'4'-6'428,"0"-1"1,-1 1-1,1-1 0,-2 0 1,1 0-1,-1 0 1,0 0-1,0 0 1,-1 0-1,0 0 1,0-11-1,0 15-274,-2-1 1,1 1-1,0-1 0,-1 0 1,0 1-1,0-1 1,0 1-1,0-1 0,0 1 1,-1-1-1,0 1 0,1 0 1,-1 0-1,0 0 1,-1 0-1,1 0 0,0 1 1,-1-1-1,0 0 0,1 1 1,-1 0-1,0 0 1,0 0-1,-5-2 0,5 2-120,0 1 0,-1 0-1,1 0 1,0 0 0,-1 0-1,1 1 1,0-1 0,-1 1 0,1 0-1,-1 0 1,1 0 0,0 1-1,-1-1 1,1 1 0,0 0-1,-1 0 1,1 0 0,0 0 0,0 0-1,0 1 1,-6 3 0,5-2-31,0 0 1,0 0 0,0 0 0,0 1-1,0-1 1,1 1 0,0 0-1,0 0 1,0 1 0,0-1 0,0 0-1,1 1 1,-3 8 0,4-12-4,1 0 1,-1 0-1,1 0 1,0 0-1,-1 0 1,1 0-1,0 0 1,0 0-1,0 0 1,-1 0-1,1 0 0,0 0 1,1 0-1,-1 0 1,0 0-1,0 0 1,0 0-1,0 0 1,1 0-1,-1 0 1,1 0-1,-1 0 1,1 0-1,-1 0 1,1-1-1,-1 1 1,1 0-1,0 0 1,-1 0-1,1-1 1,0 1-1,-1 0 1,1-1-1,0 1 1,0-1-1,0 1 0,0-1 1,0 1-1,0-1 1,0 0-1,1 1 1,2 0 4,-1-1-1,1 0 1,0 0 0,-1 0 0,1 0-1,-1-1 1,1 1 0,0-1 0,-1 0 0,0 0-1,4-1 1,8-5 15,0-1-1,-1 0 1,0-1 0,0-1-1,20-18 1,-5 0 103,30-35 0,-57 60-113,5-5 33,1 0 1,-2-1-1,1 0 0,-1 0 1,-1-1-1,5-10 1,-22 53 140,0-3-168,1 2 0,-12 64 0,15-18-17,7-71-80,1-1 1,1 1-1,-1 0 1,1 0 0,0-1-1,0 1 1,1-1-1,0 1 1,3 6-1,-5-12 58,0 0-1,0 0 1,1-1-1,-1 1 1,1 0-1,-1-1 1,1 1-1,-1 0 1,1-1-1,-1 1 1,1-1-1,-1 1 1,1-1-1,-1 1 1,1-1-1,0 1 1,-1-1-1,1 0 1,0 1-1,0-1 1,-1 0-1,1 0 1,0 1-1,0-1 1,-1 0-1,1 0 1,1 0-1,-1 0 21,0-1-1,1 1 0,-1-1 0,0 1 1,0-1-1,0 0 0,1 0 1,-1 1-1,0-1 0,0 0 0,0 0 1,0 0-1,-1 0 0,2-2 1,3-4-46,0-1 0,0 1 1,4-13-1,-9 20 46,16-39-347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0.200"/>
    </inkml:context>
    <inkml:brush xml:id="br0">
      <inkml:brushProperty name="width" value="0.05" units="cm"/>
      <inkml:brushProperty name="height" value="0.05" units="cm"/>
    </inkml:brush>
  </inkml:definitions>
  <inkml:trace contextRef="#ctx0" brushRef="#br0">76 116 16235,'4'1'271,"0"1"0,0-1 0,0-1-1,1 1 1,-1 0 0,0-1 0,1 0-1,-1 0 1,0 0 0,1-1 0,-1 0-1,0 1 1,0-1 0,1-1 0,-1 1-1,0-1 1,0 1 0,0-1-1,5-4 1,2 0 290,-1 0-1,-1-1 1,0 0-1,0-1 1,0 0-1,9-10 0,-16 15-405,1 0-1,-1-1 0,0 1 0,0 0 0,3-7 1,-5 9-142,1 1 0,-1-1 1,0 1-1,0-1 1,0 1-1,0-1 0,0 1 1,0-1-1,0 0 1,0 1-1,0-1 0,0 1 1,0-1-1,0 1 1,0-1-1,0 1 0,0-1 1,-1 0-1,1 1 1,0-1-1,0 1 0,-1-1 1,1 1-1,0-1 1,-1 1-1,1 0 0,0-1 1,-1 1-1,1-1 1,-1 1-1,1 0 0,-1-1 1,1 1-1,-1 0 1,1 0-1,-1-1 0,1 1 1,-1 0-1,1 0 1,-1 0-1,1 0 0,-1-1 1,0 1-1,1 0 1,-1 0-1,1 0 0,-2 0 1,-5 0 6,-1 0-1,1 0 1,-1 1 0,1 0 0,0 0-1,-1 1 1,1 0 0,0 0 0,0 1-1,0 0 1,-10 5 0,-1 2-23,1 1-1,1 0 1,-18 15 0,28-20 4,0-1 1,0 1-1,1 0 1,-1 0-1,2 1 1,-1-1 0,1 1-1,0 0 1,-6 14-1,9-19-21,1 0 0,-1 1 0,0-1 0,1 0 1,0 1-1,0-1 0,-1 0 0,1 1 0,1-1 0,-1 0 0,0 1 0,0-1 0,1 0 0,0 1 0,-1-1 1,1 0-1,0 0 0,0 1 0,0-1 0,0 0 0,1 0 0,-1 0 0,0 0 0,1-1 0,-1 1 0,1 0 0,0-1 1,0 1-1,0-1 0,-1 1 0,1-1 0,1 0 0,-1 0 0,0 0 0,0 0 0,0 0 0,4 1 0,3 1-233,0-1 0,0 0 0,0 0 0,0-1 0,1 0 0,-1 0 0,1-1 0,15-2 0,-8 0-11,0-1 0,-1 0 1,33-12-1,11-12-487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0.605"/>
    </inkml:context>
    <inkml:brush xml:id="br0">
      <inkml:brushProperty name="width" value="0.05" units="cm"/>
      <inkml:brushProperty name="height" value="0.05" units="cm"/>
    </inkml:brush>
  </inkml:definitions>
  <inkml:trace contextRef="#ctx0" brushRef="#br0">92 0 18108,'-10'19'545,"0"0"1,2 0-1,0 1 1,1 0-1,0 0 1,2 0-1,1 1 0,-3 27 1,2 22 655,5 80 0,1-108-999,-1-22-120,1-3-37,-1 0 0,0 0 0,-2 1 0,-3 19 0,5-36-40,0-1 1,0 0-1,0 1 0,0-1 1,0 1-1,0-1 0,0 1 0,0-1 1,-1 1-1,1-1 0,0 1 1,0-1-1,0 0 0,0 1 0,-1-1 1,1 1-1,0-1 0,0 0 0,-1 1 1,1-1-1,0 0 0,-1 1 1,1-1-1,0 0 0,-1 1 0,1-1 1,0 0-1,-1 0 0,1 1 0,-1-1 1,1 0-1,0 0 0,-1 0 1,1 0-1,-2 1 0,2-2 6,-1 0 0,1 0 0,-1 0 0,1 1 1,-1-1-1,1 0 0,-1 0 0,1 0 0,0 0 0,-1 0 0,1 0 0,0 0 0,0 0 0,0 0 0,0 0 0,0 0 1,0-1-1,0-29 65,1 0 1,2 1-1,7-34 1,28-89-125,-28 119-41,16-35 0,-21 60 47,-1-1 0,1 1 1,1 0-1,0 0 0,0 0 1,0 1-1,1 0 1,8-7-1,-12 13 18,0 0 0,0-1-1,0 2 1,0-1 0,0 0 0,0 0 0,0 1-1,1 0 1,-1 0 0,0 0 0,1 0 0,-1 0-1,1 1 1,-1-1 0,1 1 0,-1 0 0,1 0-1,-1 1 1,1-1 0,-1 1 0,1-1 0,4 3-1,-6-2 11,1 0-1,-1 0 0,0 0 0,1 1 0,-1-1 0,0 1 1,0 0-1,0 0 0,0-1 0,0 1 0,-1 1 0,1-1 1,-1 0-1,1 0 0,-1 0 0,0 1 0,0-1 0,0 1 1,0-1-1,0 1 0,0-1 0,-1 1 0,1 0 0,-1-1 1,0 1-1,0 0 0,0-1 0,0 1 0,0 3 0,-2 1 33,1 0-1,-1 0 1,0 0-1,-1 0 1,1-1-1,-1 1 0,-1-1 1,1 0-1,-1 1 1,0-2-1,-1 1 1,1 0-1,-11 9 0,8-9 55,-1 1-1,1-1 1,-1-1-1,0 1 1,0-1-1,-1-1 1,1 1-1,-1-1 1,-18 5-1,25-9-84,0 1 0,0-1 0,0 1-1,0-1 1,0 0 0,0 0 0,0 0 0,0 0-1,0 0 1,0-1 0,0 1 0,0 0-1,0-1 1,0 0 0,0 1 0,0-1 0,0 0-1,0 0 1,-2-1 0,3 1-36,1 0-1,-1-1 1,0 1-1,0 0 1,0 0-1,1-1 1,-1 1 0,1-1-1,-1 1 1,1 0-1,-1-1 1,1 1-1,0-1 1,0 1-1,0-1 1,0 1 0,0-1-1,0 1 1,0-1-1,0 1 1,1 0-1,-1-1 1,0 1 0,1-1-1,-1 1 1,2-3-1,10-19-290,4-2-136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1.191"/>
    </inkml:context>
    <inkml:brush xml:id="br0">
      <inkml:brushProperty name="width" value="0.05" units="cm"/>
      <inkml:brushProperty name="height" value="0.05" units="cm"/>
    </inkml:brush>
  </inkml:definitions>
  <inkml:trace contextRef="#ctx0" brushRef="#br0">156 18 17468,'5'8'768,"0"-1"1,1 0-1,0 0 1,1-1-1,-1 0 1,9 6-1,13 13-249,-63-67 287,30 37-798,4 5 11,1-1 1,-1 1 0,1-1-1,-1 0 1,1 0 0,-1 1-1,1-1 1,0 0 0,-1 0-1,1 1 1,0-1 0,0 0-1,-1 0 1,1 0-1,0 0 1,0 1 0,0-1-1,0 0 1,0 0 0,0 0-1,0 0 1,1 1 0,-1-1-1,0 0 1,0 0 0,0 0-1,2-1 1,-1-11 634,-2 12-634,1 0 0,-1 0 0,0 0 0,0 0 0,0 0 0,0 1 0,0-1 0,0 0 0,0 1 0,0-1 0,0 1-1,0-1 1,0 1 0,0-1 0,0 1 0,-1 0 0,1-1 0,0 1 0,0 0 0,0 0 0,0 0 0,-1 0 0,1 0 0,0 0 0,0 0 0,-3 1 0,-34 6 103,29-4-67,0 1 1,0-1-1,0 2 1,0-1 0,0 1-1,1 0 1,0 1-1,-8 7 1,12-10-26,1-1 0,1 1 0,-1 0 0,0 0 0,1 0 0,-1 0 0,1 0 0,0 1 0,0-1 0,0 1 0,1-1 0,-1 1 0,1 0 0,0 0 0,0 0 0,0-1 0,1 1 0,-1 0 0,1 0 0,0 0 0,0 0 0,1 8 1,0-10-14,0 0 0,0 1 1,0-1-1,0 0 0,1 0 1,-1 0-1,1 0 1,-1 0-1,1 0 0,0-1 1,-1 1-1,1 0 1,0-1-1,0 1 0,0-1 1,0 0-1,1 0 1,-1 0-1,0 0 0,0 0 1,1 0-1,-1-1 1,0 1-1,1-1 0,-1 1 1,4-1-1,6 1 46,1 0 1,0-1-1,22-2 0,-15 0 19,0-2-1,32-9 1,-45 11-77,0 0 1,0-1-1,0 0 1,0 0 0,-1-1-1,0 0 1,1 0-1,-1 0 1,-1-1-1,10-8 1,-14 11-12,0 1-1,0 0 1,0-1-1,0 1 1,0-1 0,-1 1-1,1-1 1,0 1 0,-1-1-1,1 1 1,-1-1-1,0 0 1,1 1 0,-1-1-1,0 0 1,0 1-1,0-1 1,0 0 0,0 1-1,-1-1 1,1 0-1,0 1 1,-1-1 0,1 0-1,-1 1 1,1-1-1,-1 1 1,0-1 0,0 1-1,0-1 1,0 1-1,0 0 1,0-1 0,0 1-1,0 0 1,-2-1 0,-5-5-513,0 0 1,0 1 0,-1 1 0,-15-9 0,14 9-987,10 4 1465,0 1 0,0 0 0,0-1 0,0 1 0,0 0 0,0-1 0,1 1 0,-1-1 0,0 1 0,0 0 1,0-1-1,0 1 0,1 0 0,-1-1 0,0 1 0,0 0 0,1 0 0,-1-1 0,0 1 0,0 0 0,1 0 0,-1-1 0,0 1 0,1 0 0,-1 0 0,0 0 0,1 0 0,-1-1 0,0 1 0,1 0 0,0 0 0,17-2-770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1.641"/>
    </inkml:context>
    <inkml:brush xml:id="br0">
      <inkml:brushProperty name="width" value="0.05" units="cm"/>
      <inkml:brushProperty name="height" value="0.05" units="cm"/>
    </inkml:brush>
  </inkml:definitions>
  <inkml:trace contextRef="#ctx0" brushRef="#br0">166 1 18876,'-20'0'1712,"0"1"0,-26 5 0,40-5-1529,0 0 0,-1 1 0,1 0 0,0 0 0,0 0 0,1 1 0,-1 0-1,0 0 1,1 0 0,0 1 0,-6 4 0,10-7-197,1-1 0,-1 1 0,1-1-1,0 1 1,-1-1 0,1 1 0,0 0 0,-1-1 0,1 1-1,0 0 1,0-1 0,-1 1 0,1 0 0,0 0 0,0-1 0,0 1-1,0 0 1,0-1 0,0 1 0,0 0 0,0 0 0,1-1 0,-1 1-1,0 0 1,0-1 0,0 1 0,1 0 0,-1-1 0,0 1 0,1 0-1,-1-1 1,1 1 0,-1-1 0,0 1 0,1-1 0,-1 1 0,1-1-1,0 1 1,-1-1 0,1 1 0,-1-1 0,2 1 0,27 15-586,43 7-43,-59-20 494,1 0-1,-1 2 1,1 0 0,-1 0 0,0 1 0,23 15 0,-35-21 161,0 1 1,0 0-1,-1-1 1,1 1 0,0 0-1,0 0 1,0 0 0,-1 0-1,1 0 1,0 0-1,-1 0 1,1 0 0,-1 0-1,1 0 1,-1 0-1,1 1 1,-1-1 0,0 0-1,0 0 1,0 0 0,1 0-1,-1 1 1,0-1-1,0 0 1,-1 0 0,1 0-1,0 1 1,0-1-1,-1 0 1,1 0 0,0 0-1,-1 0 1,1 0 0,-1 0-1,0 1 1,1-1-1,-1-1 1,0 1 0,1 0-1,-1 0 1,0 0-1,0 0 1,0 0 0,0-1-1,-2 2 1,-5 4 140,0 0 0,0 0 1,-1-1-1,-10 4 0,17-8-140,-9 4 217,0 0 0,-23 6 0,31-10-258,0 0 0,-1 0 0,1-1-1,0 1 1,-1-1 0,1 0 0,-1 0-1,1 0 1,-1 0 0,1-1 0,0 0-1,-1 1 1,1-1 0,0 0 0,-4-2-1,5 2-21,1-1 0,0 1-1,0 0 1,0 0-1,0-1 1,0 1 0,0-1-1,0 1 1,1-1-1,-1 1 1,0-1 0,1 1-1,-1-1 1,1 0-1,0 1 1,-1-1 0,1 0-1,0 1 1,0-1 0,0 0-1,0 1 1,0-1-1,1 0 1,-1 1 0,0-1-1,1 0 1,0-2-1,7-17-410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092"/>
    </inkml:context>
    <inkml:brush xml:id="br0">
      <inkml:brushProperty name="width" value="0.05" units="cm"/>
      <inkml:brushProperty name="height" value="0.05" units="cm"/>
    </inkml:brush>
  </inkml:definitions>
  <inkml:trace contextRef="#ctx0" brushRef="#br0">39 5 17460,'3'-5'4137,"-3"8"-3153,-3 3-544,-2 1-208,-2 2-160,-1 1-8,-1 0-8,3-1-16,3-3-400,3-5-224,3-2-368,1-5 776,10-8-152,-2-1-161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5:50.170"/>
    </inkml:context>
    <inkml:brush xml:id="br0">
      <inkml:brushProperty name="width" value="0.05" units="cm"/>
      <inkml:brushProperty name="height" value="0.05" units="cm"/>
    </inkml:brush>
  </inkml:definitions>
  <inkml:trace contextRef="#ctx0" brushRef="#br0">0 509 14115,'72'3'916,"257"-1"59,318-77-875,-15 0-92,-52 50 77,-125 7 13,-3-21-9,564-134-13,-1001 171-73,52-11 46,454-70 1610,-505 81-1451,-5 1 228,0 0 0,19 1 1,-24 4-166,-11-5-189,-4-8-121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0.523"/>
    </inkml:context>
    <inkml:brush xml:id="br0">
      <inkml:brushProperty name="width" value="0.05" units="cm"/>
      <inkml:brushProperty name="height" value="0.05" units="cm"/>
    </inkml:brush>
  </inkml:definitions>
  <inkml:trace contextRef="#ctx0" brushRef="#br0">173 84 15555,'-1'-2'232,"0"-1"0,0 1 0,-1 0-1,1 0 1,-1 0 0,0 1 0,1-1 0,-1 0-1,0 0 1,0 1 0,0 0 0,0-1-1,-1 1 1,1 0 0,0 0 0,0 0-1,-1 0 1,1 0 0,-1 0 0,-4 0 0,3 1 23,-1 0 1,1 0 0,0 1 0,-1-1 0,1 1 0,0 0 0,0 0 0,0 0 0,0 1 0,0 0 0,-7 3 0,6-2-155,0 0 0,0 0 1,1 0-1,-1 1 0,1-1 1,0 1-1,0 0 1,0 0-1,0 1 0,1-1 1,-1 1-1,1 0 1,0 0-1,1 0 0,-1 0 1,1 1-1,0-1 1,1 0-1,-2 8 0,3-12-92,-1 0 0,1 1 0,0-1 0,0 0 0,1 0 0,-1 0 0,0 1 0,0-1 0,1 0 0,-1 0 0,0 0 0,1 1 0,-1-1-1,1 0 1,0 0 0,-1 0 0,1 0 0,0 0 0,0 0 0,-1 0 0,1-1 0,0 1 0,2 1 0,-1-1 2,0 0 1,0 0 0,0 0-1,0-1 1,0 1 0,1-1-1,-1 1 1,0-1 0,0 0-1,1 0 1,-1 0 0,3-1-1,4 0 18,-1-1-1,1 0 1,0 0 0,-1-1-1,13-6 1,-4 0 40,-1-1 0,0 0-1,-1-1 1,27-24 0,46-59 645,-85 90-675,-10 39 348,-12 52-314,18-77-72,-1-1 0,2 1 0,0-1 0,0 1 0,0-1 0,1 1-1,3 11 1,-3-19 0,-1 0 0,1 0 0,0 0 0,-1 0 0,1-1 1,0 1-1,0 0 0,1-1 0,-1 1 0,0 0 0,0-1 0,1 0 0,-1 1 0,1-1 0,-1 0 0,1 0 0,0 1 0,0-1 0,-1 0 0,1-1 0,0 1 0,0 0 0,0-1 1,0 1-1,0-1 0,0 1 0,0-1 0,0 0 0,0 0 0,0 0 0,0 0 0,0 0 0,0 0 0,3-1 0,2-1-6,1 0 0,-1 0 0,1 0 0,-1-1 0,0 0 0,0-1 1,10-6-1,-2 0-378,-1-1 1,0-1-1,0 0 1,-2-1-1,1 0 1,-2-1-1,0-1 1,18-29 0,-22 26-192,-6 7-202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509"/>
    </inkml:context>
    <inkml:brush xml:id="br0">
      <inkml:brushProperty name="width" value="0.05" units="cm"/>
      <inkml:brushProperty name="height" value="0.05" units="cm"/>
    </inkml:brush>
  </inkml:definitions>
  <inkml:trace contextRef="#ctx0" brushRef="#br0">36 1 16452,'0'0'227,"-1"0"1,1 0 0,-1 1-1,0-1 1,1 0 0,-1 0 0,1 1-1,0-1 1,-1 0 0,1 1-1,-1-1 1,1 0 0,-1 1 0,1-1-1,0 1 1,-1-1 0,1 1 0,0-1-1,-1 1 1,1-1 0,0 1-1,0-1 1,0 1 0,-1-1 0,1 1-1,0-1 1,0 1 0,0 0-1,0-1 1,0 1 0,0 0 0,-1 28 1598,1-6-756,-9 25-560,2 0 0,2 1-1,2 0 1,2-1 0,3 1 0,8 55 0,-9-96-501,-1-6-6,0 1 0,1-1-1,-1 0 1,0 1 0,1-1-1,0 1 1,-1-1 0,1 0-1,0 0 1,0 1-1,3 2 1,-4-5-3,0 0 1,0 0-1,0 0 0,0 0 0,0 1 1,1-1-1,-1 0 0,0 0 0,0 0 0,0 0 1,0 0-1,1 0 0,-1 0 0,0 0 1,0 0-1,0 0 0,0 0 0,1 0 1,-1 0-1,0 0 0,0 0 0,0 0 1,0 0-1,1 0 0,-1 0 0,0 0 0,0-1 1,0 1-1,0 0 0,0 0 0,1 0 1,-1 0-1,0 0 0,0 0 0,0 0 1,0 0-1,0-1 0,0 1 0,1 0 0,3-10-41,2-15-179,-6 23 153,5-59-1675,-6 51 1206,2 0-1,-1 1 1,1-1-1,0 0 1,1 1-1,0-1 1,1 1-1,0 0 1,7-17 0,6 5-527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2.961"/>
    </inkml:context>
    <inkml:brush xml:id="br0">
      <inkml:brushProperty name="width" value="0.05" units="cm"/>
      <inkml:brushProperty name="height" value="0.05" units="cm"/>
    </inkml:brush>
  </inkml:definitions>
  <inkml:trace contextRef="#ctx0" brushRef="#br0">213 318 17372,'3'-65'4287,"-2"74"-300,-2 54-2819,-1 81-439,18 166-1,-28-334-1669,-9-33-1,-2-9-50,10 34 791,2-1-1,-8-39 1,19 71 241,0 0 0,0 1 0,0-1 0,0 0 0,0 0 0,0 0 0,0 0 1,0 0-1,1 1 0,-1-1 0,0 0 0,0 0 0,1 0 0,-1 1 0,1-1 0,-1 0 0,1 0 0,-1 1 0,1-1 0,-1 0 0,1 1 1,-1-1-1,1 1 0,0-1 0,-1 1 0,1-1 0,0 1 0,0-1 0,-1 1 0,1 0 0,0-1 0,0 1 0,0 0 0,0 0 1,-1 0-1,1 0 0,0-1 0,1 1 0,41 0 611,-32 0-815,-9 1 35,1-1 1,-1 0 0,0-1-1,1 1 1,-1 0 0,1 0-1,-1-1 1,0 0 0,0 1-1,1-1 1,-1 0 0,0 0-1,0 0 1,3-2 0,-4 1 42,1 0 0,-1 1 1,0-1-1,0 0 0,0 0 1,0 0-1,0 0 1,0 0-1,0 0 0,0 0 1,-1 0-1,1 0 1,-1-1-1,0 1 0,0 0 1,0-3-1,1-27-626</inkml:trace>
  <inkml:trace contextRef="#ctx0" brushRef="#br0" timeOffset="1">15 21 18284,'-10'0'2408,"5"-2"-1543,13 1-353,4 1 1384,5 0-1248,4 1-832,5-5 304,5-2-192,-2-2-304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4.202"/>
    </inkml:context>
    <inkml:brush xml:id="br0">
      <inkml:brushProperty name="width" value="0.05" units="cm"/>
      <inkml:brushProperty name="height" value="0.05" units="cm"/>
    </inkml:brush>
  </inkml:definitions>
  <inkml:trace contextRef="#ctx0" brushRef="#br0">165 253 16219,'33'-35'3119,"-31"32"-2893,-1 1 0,1-1 0,0 1-1,-1-1 1,0 0 0,0 0 0,0 0 0,0 1 0,0-1 0,0 0 0,-1 0 0,1 0 0,-1-5 0,0 7-134,0 0 0,-1 0 0,1 0 0,0 0 0,-1 0 0,1 0 1,-1 0-1,1 0 0,-1 0 0,1 0 0,-1 0 0,0 1 0,1-1 0,-1 0 0,0 0 1,0 1-1,1-1 0,-1 0 0,0 1 0,0-1 0,0 1 0,0-1 0,0 1 1,0 0-1,0-1 0,0 1 0,0 0 0,0 0 0,0-1 0,0 1 0,0 0 0,0 0 1,0 0-1,0 0 0,0 0 0,-1 1 0,1-1 0,-1 1 0,-5-1 100,0 2 0,1-1 1,-1 1-1,-12 5 0,10-2-171,-1 0 0,0 1 0,1 1 0,0-1 0,0 2 0,1-1 0,0 1 0,1 0 0,-1 1 0,1 0 0,1 0 0,0 0 0,0 1 0,1 0 0,-8 21 0,12-29-24,0 1 0,1 0 0,-1 0 0,1 0 0,-1 0 0,1-1 1,0 1-1,0 0 0,0 0 0,0 0 0,1 0 0,-1 0 0,1-1 0,0 1 0,0 0 1,0 0-1,0-1 0,2 5 0,-2-5 2,1-1 0,0 1 0,-1-1 0,1 1 1,0-1-1,-1 1 0,1-1 0,0 0 0,0 0 0,0 0 1,0 0-1,0 0 0,1 0 0,-1-1 0,0 1 0,0-1 1,0 0-1,1 1 0,-1-1 0,0 0 0,0 0 0,1 0 0,-1-1 1,4 0-1,5-1 19,-1-1 0,0-1 0,1 0 0,-1 0-1,-1-1 1,1 0 0,-1-1 0,0 0 0,0 0 0,9-10 0,4-4 108,-1 0 0,29-38 0,-38 42-51,0 0 0,-1 0 0,0-1 1,-2 0-1,0-1 0,-1 0 1,0 0-1,6-29 0,-13 33-179,-8 20-14,-5 20-67,11-24 180,1-1-1,-1 1 0,1 0 0,-1 0 1,1 0-1,0 0 0,-1-1 1,1 1-1,0 0 0,0 0 1,1 0-1,-1 0 0,0 0 0,1 0 1,-1-1-1,1 1 0,-1 0 1,1 0-1,0-1 0,0 1 0,2 3 1,-2-4 1,1 0 0,0 1 0,0-1 0,0 0 0,0 0 0,0-1 0,1 1 0,-1 0 0,0-1 0,0 1 0,0-1 0,1 0 0,-1 0 0,0 0 0,0 0 0,1 0 0,-1 0 0,3-1 0,9-1-11,-1-1 0,0 0 0,0-1 0,0 0 1,0-1-1,13-7 0,69-44-195,-51 28 116,-44 28 87,0 0 0,0 0 1,0 0-1,0 1 0,0-1 0,0 0 0,0 0 1,0 0-1,0 0 0,0 0 0,0 0 1,0 0-1,0 0 0,0 1 0,0-1 1,0 0-1,0 0 0,0 0 0,0 0 0,0 0 1,0 0-1,0 0 0,0 0 0,0 1 1,0-1-1,0 0 0,0 0 0,0 0 1,0 0-1,0 0 0,0 0 0,0 0 0,0 0 1,0 0-1,0 0 0,0 1 0,1-1 1,-1 0-1,0 0 0,0 0 0,0 0 0,0 0 1,0 0-1,0 0 0,0 0 0,0 0 1,0 0-1,0 0 0,1 0 0,-1 0 1,0 0-1,0 0 0,0 0 0,0 0 0,0 0 1,0 0-1,0 0 0,0 0 0,1 0 1,-1 0-12,-6 12-121,0 0 0,0-1 0,-14 19-1,-11 18 73,20-25 141,1 0 0,1 0 0,1 1 0,2 0 0,0 0 0,1 1 0,1 0 0,2 0 0,0 0 0,3 30 0,5 23 170,32 147-1,-33-202-252,-3-13 1,0 0 0,-1 1 1,0-1-1,-1 15 0,0-23 17,0-1 0,0 1-1,0-1 1,0 1 0,0-1 0,-1 1 0,1-1-1,0 1 1,-1-1 0,1 1 0,-1-1-1,0 1 1,1-1 0,-1 0 0,0 1 0,0-1-1,0 0 1,0 0 0,0 1 0,0-1-1,0 0 1,-1 0 0,1 0 0,0-1 0,0 1-1,-1 0 1,1 0 0,-1-1 0,1 1-1,0 0 1,-1-1 0,1 0 0,-1 1 0,0-1-1,1 0 1,-1 0 0,-1 0 0,0 0 24,0-1 1,1 1-1,-1-1 1,0 0-1,1 0 1,-1 0-1,1-1 1,-1 1-1,1-1 1,0 1-1,0-1 1,-1 0-1,1 0 1,0 1-1,1-2 1,-1 1-1,0 0 1,0 0-1,-1-4 1,-3-5 114,0 0 1,-9-23 0,2-7-72,2 0 1,2-1-1,1 0 1,2 0-1,3 0 1,1-1 0,3-43-1,0 77-159,-1 0 1,2 1-1,-1-1 1,5-12-1,-6 18 17,1 1-1,0-1 1,0 1-1,0 0 1,1 0 0,-1-1-1,1 1 1,-1 0 0,1 0-1,-1 0 1,1 1 0,0-1-1,0 0 1,0 1 0,0-1-1,0 1 1,1 0 0,-1-1-1,0 1 1,4-1 0,6 0-252,0 0 1,0 1 0,0 1-1,0 0 1,0 0-1,12 3 1,5-1-82,28 1-389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4.649"/>
    </inkml:context>
    <inkml:brush xml:id="br0">
      <inkml:brushProperty name="width" value="0.05" units="cm"/>
      <inkml:brushProperty name="height" value="0.05" units="cm"/>
    </inkml:brush>
  </inkml:definitions>
  <inkml:trace contextRef="#ctx0" brushRef="#br0">1 428 17340,'0'0'64,"0"1"0,0-1 0,0 0 0,0 1 0,0-1 0,0 0 0,0 1 0,0-1 0,0 0 1,1 1-1,-1-1 0,0 0 0,0 1 0,0-1 0,1 0 0,-1 0 0,0 1 0,0-1 0,1 0 0,-1 0 0,0 1 1,1-1-1,-1 0 0,0 0 0,0 0 0,1 1 0,-1-1 0,0 0 0,1 0 0,-1 0 0,1 0 0,-1 0 0,13-6 862,14-21-199,-24 24-536,119-138 4268,47-82-2490,-146 187-2021,-30 75-272,4-29 291,-8 28-5,2 0-1,1 1 1,-3 52-1,11-88-54,-1 0-1,1-1 0,1 1 1,-1 0-1,0-1 1,1 1-1,-1-1 0,1 1 1,0 0-1,-1-1 1,1 0-1,1 1 0,-1-1 1,0 1-1,2 1 1,-2-3 48,1 0 1,-1 0-1,1 0 1,-1 0 0,0 0-1,1-1 1,0 1 0,-1-1-1,1 1 1,-1-1-1,1 1 1,0-1 0,-1 0-1,1 0 1,0 1 0,-1-1-1,1-1 1,0 1-1,-1 0 1,1 0 0,0-1-1,-1 1 1,1-1 0,0 1-1,2-2 1,33-14-543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5.149"/>
    </inkml:context>
    <inkml:brush xml:id="br0">
      <inkml:brushProperty name="width" value="0.05" units="cm"/>
      <inkml:brushProperty name="height" value="0.05" units="cm"/>
    </inkml:brush>
  </inkml:definitions>
  <inkml:trace contextRef="#ctx0" brushRef="#br0">289 1 21157,'-23'14'2780,"10"-5"-2596,1 0 0,0 1 0,0 0 0,1 0 0,1 1 0,-1 1 0,2 0 0,0 0 0,0 1 1,1 0-1,1 1 0,0-1 0,1 1 0,0 1 0,1-1 0,1 1 0,1 0 0,-4 22 0,7-35-165,0 1-1,0-1 1,0 1 0,0 0-1,0-1 1,0 1 0,1-1-1,-1 1 1,1 0 0,0-1-1,0 1 1,-1-1 0,2 0-1,-1 1 1,0-1 0,0 0-1,1 0 1,1 3 0,-1-4-17,0 1 1,0-1 0,0 0 0,0 0 0,0 0-1,0 0 1,0 0 0,1 0 0,-1 0 0,0-1-1,0 1 1,1-1 0,-1 0 0,0 0 0,1 0-1,-1 0 1,0 0 0,1 0 0,-1 0 0,4-2-1,14-3-610,0-2 0,-1 0 0,0-1 0,0 0 0,-1-2 0,0-1 0,0 0 0,17-15 0,-14 7-317,-10 3-137</inkml:trace>
  <inkml:trace contextRef="#ctx0" brushRef="#br0" timeOffset="1">9 103 17324,'-9'3'2168,"15"1"-1016,10-4-423,11-2 1423,10-1-408,7 0-583,5 0-265,2 0-392,-2-2-208,-6 4-536,-7-1-448,-14 1 1232,-9 1-648,-16 3-64,-9 1-72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5.608"/>
    </inkml:context>
    <inkml:brush xml:id="br0">
      <inkml:brushProperty name="width" value="0.05" units="cm"/>
      <inkml:brushProperty name="height" value="0.05" units="cm"/>
    </inkml:brush>
  </inkml:definitions>
  <inkml:trace contextRef="#ctx0" brushRef="#br0">7 78 14323,'-6'11'2273,"20"-11"-849,6-3-472,13-6 1857,4-2-961,6-1-472,1-1-463,-1 1-1450,-5 0 809,-12 4-312,-4-1-216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7.269"/>
    </inkml:context>
    <inkml:brush xml:id="br0">
      <inkml:brushProperty name="width" value="0.05" units="cm"/>
      <inkml:brushProperty name="height" value="0.05" units="cm"/>
    </inkml:brush>
  </inkml:definitions>
  <inkml:trace contextRef="#ctx0" brushRef="#br0">225 245 17428,'0'-1'143,"1"-1"0,0 0 0,-1 1 1,0-1-1,1 0 0,-1 1 0,0-1 0,0 0 1,0 1-1,0-1 0,0 0 0,0 1 1,0-1-1,0 0 0,-1 1 0,1-1 0,-1 0 1,1 1-1,-2-3 0,1 3-28,0 0 0,0 0 0,0 0 0,0 0 0,-1 0 0,1 0 0,0 0 0,0 1 0,-1-1 0,1 0 0,0 1 0,-1-1 0,1 1 0,0 0 0,-1-1 0,1 1 0,-3 0 0,-2-1 26,1 1 0,0 1 0,0-1 0,0 1 0,0 0-1,0 0 1,0 0 0,0 1 0,0 0 0,0 0 0,-5 3 0,-2 3-78,1 0-1,0 1 1,0 0 0,1 1-1,1 0 1,-13 16 0,16-18-40,0 0 0,1 1 0,0-1 0,1 1 0,0 0 0,0 1 0,1-1 0,0 1 1,-3 16-1,6-23-11,-1-1 0,1 0-1,0 0 1,0 1 0,0-1 0,0 0 0,1 1 0,-1-1 0,1 0 0,-1 0 0,1 0 0,0 0 0,0 1 0,0-1 0,0 0 0,0 0 0,0-1 0,1 1 0,-1 0-1,1 0 1,-1-1 0,1 1 0,-1 0 0,1-1 0,0 0 0,0 1 0,0-1 0,0 0 0,0 0 0,0 0 0,0 0 0,0 0 0,0-1 0,1 1 0,-1-1-1,0 1 1,0-1 0,1 0 0,-1 0 0,0 0 0,0 0 0,1 0 0,2-1 0,6-2 108,-1 0-1,0 0 1,0 0 0,0-2-1,-1 1 1,1-1-1,-1 0 1,0-1 0,-1 0-1,1-1 1,-1 0 0,-1 0-1,1 0 1,-1-1-1,0 0 1,-1-1 0,0 0-1,0 0 1,4-10 0,-8 15 156,-3 5-128,-5 11-124,-7 20-282,10-24 146,1 1 0,0-1-1,1 1 1,0-1 0,0 1 0,1 11-1,0-19 85,0 1-1,0-1 1,0 1-1,0-1 0,0 1 1,1-1-1,-1 1 0,1-1 1,-1 1-1,1-1 1,-1 1-1,1-1 0,0 0 1,0 1-1,-1-1 0,1 0 1,0 0-1,0 0 1,1 1-1,-1-1 0,0 0 1,0-1-1,0 1 1,1 0-1,-1 0 0,0 0 1,1-1-1,-1 1 0,1-1 1,-1 1-1,0-1 1,1 1-1,-1-1 0,1 0 1,0 0-1,-1 0 1,1 0-1,-1 0 0,1 0 1,-1 0-1,1 0 0,1-1 1,5-1-52,0 0 0,-1-1 0,1 0 1,-1 0-1,0-1 0,0 1 0,0-2 0,-1 1 0,10-8 1,7-9-94,22-24 1,-37 36 136,130-148-353,-108 120 341,-2-2 0,31-58-1,-47 71 53,-12 26-3,0 0 0,0 0 0,0 0 0,0 0 0,0 0 0,0 0 0,-1 0-1,1 0 1,0 0 0,0 0 0,0 0 0,0 0 0,0 0 0,0 0-1,0 0 1,0 0 0,-1 0 0,1 0 0,0 0 0,0 0 0,0 0 0,0 0-1,0 0 1,0 0 0,0 0 0,0 0 0,0 0 0,0 0 0,0-1 0,-1 1-1,1 0 1,0 0 0,0 0 0,0 0 0,0 0 0,0 0 0,0 0-1,0 0 1,0 0 0,0-1 0,0 1 0,0 0 0,0 0 0,0 0 0,0 0-1,0 0 1,0 0 0,-10 10 25,-7 16 83,0 2-1,2 0 0,1 0 0,2 1 0,0 1 0,2 0 0,2 1 0,-10 61 0,16-73-16,0 1 0,2 21 0,1-35-63,-1 1 0,1 0 0,0 0 0,1-1 0,0 1 0,0 0 0,0-1 0,1 0 0,4 8 0,-7-13-30,1 0 0,0 0 0,-1 0 0,1 0 0,0 0 0,0 0 0,-1 0 0,1 0 0,0 0 0,0-1 0,0 1 0,0 0 0,0-1 0,0 1 0,0-1 0,0 1 0,1-1 0,1 1 0,-2-1-12,-1 0 0,1-1-1,-1 1 1,1 0 0,0 0-1,-1 0 1,1-1 0,-1 1-1,1 0 1,-1-1 0,1 1-1,-1 0 1,1-1 0,-1 1 0,1-1-1,-1 1 1,0-1 0,1 1-1,-1-1 1,0 1 0,1-1-1,-1 0 1,0 1 0,0-1-1,1 1 1,-1-1 0,0 1-1,0-1 1,0 0 0,0 1-1,0-1 1,0 0 0,0 1-1,0-1 1,0 0 0,0-9-246,0 0 0,-1 1 0,0-1 1,0 0-1,-1 1 0,-3-11 0,-23-56-1104,23 63 1136,-65-142 1013,73 158-506,0 0 0,1 0 0,0 0-1,-1 0 1,1-1 0,0 0-1,0 1 1,8 2 0,46 17-553,-49-20 164,0 1-1,0-2 1,0 1 0,1-1-1,-1-1 1,1 0-1,-1 0 1,0-1 0,19-3-1,16-7-211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8.150"/>
    </inkml:context>
    <inkml:brush xml:id="br0">
      <inkml:brushProperty name="width" value="0.05" units="cm"/>
      <inkml:brushProperty name="height" value="0.05" units="cm"/>
    </inkml:brush>
  </inkml:definitions>
  <inkml:trace contextRef="#ctx0" brushRef="#br0">113 1 17812,'0'0'65,"0"0"0,1 0 0,-1 1 0,0-1 0,0 0 0,0 0 0,0 0 0,0 0 0,0 1 0,1-1 0,-1 0 0,0 0 0,0 0-1,0 1 1,0-1 0,0 0 0,0 0 0,0 1 0,0-1 0,0 0 0,0 0 0,0 0 0,0 1 0,0-1 0,0 0 0,0 0 0,0 1 0,0-1 0,0 0 0,0 0 0,0 0 0,-1 1 0,1-1 0,0 0 0,0 0 0,0 0 0,0 1 0,0-1-56,-36 164 3583,-35 179-1732,70-339-1784,-3 24 194,4-27-240,0-1 0,-1 1 0,1 0 0,0 0 0,0-1 0,0 1 0,0 0 0,0 0 0,0-1 0,0 1 0,0 0 0,0 0 0,1-1 0,-1 1 0,0 0 0,0 0 0,1-1 0,-1 1 0,0 0 0,1-1 0,-1 1 0,1-1 0,-1 1 0,1 0 0,0 0 0,0-1 2,0 0 0,0 0 0,0 0-1,0-1 1,0 1 0,1 0-1,-1 0 1,0-1 0,0 1 0,0-1-1,0 1 1,0-1 0,0 1 0,0-1-1,-1 1 1,1-1 0,0 0-1,0 0 1,1 0 0,16-21 259,-11 13-163,73-102 374,-30 39-328,-49 70-184,0 0 1,0 1-1,0-1 0,0 1 1,0-1-1,1 1 1,-1 0-1,1 0 0,-1-1 1,1 1-1,0 0 0,-1 0 1,1 0-1,0 1 0,-1-1 1,1 0-1,0 1 0,0-1 1,0 1-1,0-1 0,0 1 1,3 0-1,-2 0-7,-1 1 1,1 0-1,0 0 1,-1 0-1,1 0 0,-1 1 1,0-1-1,1 0 0,-1 1 1,0 0-1,0 0 1,0-1-1,0 1 0,0 0 1,2 4-1,-3-4 8,0-1 0,0 0 0,0 1 0,0 0 0,0-1 0,-1 1 0,1 0 0,-1-1 0,1 1 0,-1 0 0,0-1 0,1 1 0,-1 0 0,0 0 0,0-1 0,0 1 0,0 0 0,-1 0 0,1-1 0,0 1 0,-1 0 0,0 0 0,1-1-1,-1 1 1,0 1 0,-4 6 6,0-1 0,0 0 0,-11 12-1,1 0-11,1-1 21,10-14-3,-1 1-1,1 0 0,0 0 1,1 1-1,-1-1 1,-3 12-1,5-12 4,1-4 20,8-6-10,-6 4-16,6-5 8,9-6-117,-16 10 75,0 1 0,1-1 1,-1 1-1,0-1 1,1 1-1,-1-1 0,0 1 1,1-1-1,-1 1 0,0-1 1,0 0-1,0 1 0,0-1 1,0 1-1,1-1 0,-1 0 1,0 1-1,0-1 1,-1 1-1,1-1 0,0 0 1,0 1-1,0-1 0,0 1 1,0-1-1,-1 0 0,1-1-188,-1 0 0,1 0 0,-1 0 0,1 0-1,0 0 1,0 0 0,0 0 0,0 0 0,0 0-1,0 0 1,1 0 0,0-4 0,6-3-425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8.676"/>
    </inkml:context>
    <inkml:brush xml:id="br0">
      <inkml:brushProperty name="width" value="0.05" units="cm"/>
      <inkml:brushProperty name="height" value="0.05" units="cm"/>
    </inkml:brush>
  </inkml:definitions>
  <inkml:trace contextRef="#ctx0" brushRef="#br0">100 48 14267,'0'-3'422,"5"-29"2293,-1 20 996,-12 36 409,1 19-3443,4-14-301,-12 57-44,-26 214 971,40-295-1247,1 29 250,0-33-293,0 0-1,-1-1 1,1 1-1,0 0 0,1 0 1,-1 0-1,0-1 1,0 1-1,0 0 1,0 0-1,1-1 1,-1 1-1,0 0 0,0-1 1,1 1-1,-1 0 1,1-1-1,-1 1 1,1 0-1,-1-1 1,1 1-1,-1-1 0,1 1 1,-1-1-1,1 1 1,0-1-1,-1 1 1,1-1-1,0 0 1,0 1-1,0-1 0,0 0-46,0 0 0,0 0 0,-1-1 0,1 1 0,0 0 0,0-1 0,-1 1 0,1 0 0,0-1 0,-1 1 0,1-1 0,0 1 0,-1-1 0,1 0 0,-1 1 0,1-1 0,-1 0 0,1 1 0,-1-1 0,0 0 0,1 1 0,-1-1 0,0 0 0,1 0 0,-1 1 0,0-1 0,0 0 0,0 0 0,0 0 0,0 1 0,0-1 0,0-1 0,-2-29-2630,-2 19 1503,0 0 0,-2 0 0,1 0 0,-2 1 0,-7-11 0,11 17 944,-13-20-1334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9.179"/>
    </inkml:context>
    <inkml:brush xml:id="br0">
      <inkml:brushProperty name="width" value="0.05" units="cm"/>
      <inkml:brushProperty name="height" value="0.05" units="cm"/>
    </inkml:brush>
  </inkml:definitions>
  <inkml:trace contextRef="#ctx0" brushRef="#br0">0 368 13243,'4'0'616,"0"1"1,0 0 0,0 0-1,0 1 1,0-1 0,0 1-1,-1 0 1,1 0 0,3 2-1,13 7 1430,-2-4-1536,-1 0 0,1-2-1,0 0 1,0-1 0,0-1 0,1-1-1,-1 0 1,1-2 0,-1 0 0,1-1-1,25-4 1,-30 2-530,0-1-1,0 0 1,0-1 0,-1 0-1,0-1 1,0-1-1,-1 0 1,0-1 0,0 0-1,0-1 1,-1 0-1,0-1 1,-1 0 0,0 0-1,10-16 1,-8 9-34,0-2 0,-1 1 1,-1-2-1,-1 1 0,-1-1 0,-1-1 1,0 1-1,-2-1 0,5-32 0,-9 47 52,-1 0-1,1 0 1,-2 1-1,1-1 1,-2-11-1,2 17 3,-1-1 0,1 0 1,0 0-1,0 0 0,-1 0 0,1 0 0,0 0 0,-1 1 0,1-1 0,-1 0 0,1 0 0,-1 0 0,1 1 0,-1-1 0,0 0 0,1 1 0,-1-1 0,0 0 0,1 1 0,-1-1 0,0 1 0,0 0 0,0-1 0,0 1 0,1-1 0,-1 1 0,0 0 0,0 0 0,0-1 1,0 1-1,0 0 0,0 0 0,0 0 0,0 0 0,0 0 0,1 0 0,-1 1 0,0-1 0,0 0 0,0 0 0,0 1 0,0-1 0,-1 1 0,-5 2 0,0 1 0,0 0 1,1 0-1,0 1 0,0-1 0,0 1 0,-8 9 1,-37 46-20,38-43 17,-15 16 61,1 2 0,2 1-1,2 1 1,-32 69 0,53-102-41,0 0-1,1 0 1,0 0 0,0 1 0,0-1-1,0 0 1,1 1 0,-1-1 0,2 9-1,-1-12-11,0 0 0,1 1 0,-1-1 0,1 0-1,-1 1 1,1-1 0,0 0 0,-1 0 0,1 1 0,0-1 0,0 0-1,0 0 1,0 0 0,0 0 0,0 0 0,0 0 0,0-1-1,0 1 1,0 0 0,1-1 0,-1 1 0,0 0 0,0-1-1,1 1 1,-1-1 0,1 0 0,-1 1 0,0-1 0,1 0-1,-1 0 1,1 0 0,-1 0 0,2 0 0,10-1 17,0 0 0,0-1 0,-1-1 0,1 0 0,21-7 0,-25 6-18,1 0 0,0 1 0,0 1 0,1 0 0,-1 0 0,0 1 0,1 0 0,-1 1 0,17 1 0,-25-1-6,-1 0 0,1 1 0,-1-1 0,0 1 0,1-1 0,-1 1 0,1 0 0,-1-1 0,0 1 0,0 0 0,0 0 0,1 0 1,-1 0-1,0 0 0,0 0 0,0 0 0,0 0 0,-1 0 0,1 1 0,0-1 0,1 2 0,-1 0 1,-1 0 1,1 0-1,0 0 1,-1 0 0,0 0-1,1 0 1,-1 0-1,0 0 1,0 0-1,-1 3 1,-1 3-32,0 0 1,-1 0 0,0 0-1,0 0 1,-7 14 0,8-21-30,1 0-90,0 0 0,0 0 0,0 0 1,0 0-1,0 0 0,-1 0 0,1 0 0,-1-1 1,1 1-1,-1-1 0,0 1 0,-2 1 0,3-3 113,1 0-1,0 0 1,0 0-1,0 0 0,-1 0 1,1 0-1,0 0 0,0 0 1,0 0-1,-1 0 1,1 0-1,0 0 0,0 0 1,0 0-1,0 0 0,-1-1 1,1 1-1,0 0 0,0 0 1,0 0-1,0 0 1,-1 0-1,1 0 0,0-1 1,0 1-1,0 0 0,0 0 1,0 0-1,0 0 1,0-1-1,0 1 0,-1 0 1,1 0-1,0 0 0,0-1 1,0 1-1,0 0 1,0 0-1,0 0 0,0-1 1,0 1-1,0 0 0,0 0 1,0 0-1,0-1 1,1 1-1,-1 0 0,0 0 1,0 0-1,0 0 0,0-1 1,0 1-1,0 0 1,0 0-1,0 0 0,1 0 1,-1-1-1,0 1 0,0 0 1,0 0-1,0 0 0,0 0 1,1 0-1,-1 0 1,0 0-1,0-1 0,0 1 1,1 0-1,-1 0 1,8-6-862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1.115"/>
    </inkml:context>
    <inkml:brush xml:id="br0">
      <inkml:brushProperty name="width" value="0.05" units="cm"/>
      <inkml:brushProperty name="height" value="0.05" units="cm"/>
    </inkml:brush>
  </inkml:definitions>
  <inkml:trace contextRef="#ctx0" brushRef="#br0">1 19 16812,'0'-1'144,"0"0"1,0 0 0,0 0 0,1 0-1,-1 0 1,0 0 0,1 1 0,-1-1 0,1 0-1,-1 0 1,1 0 0,-1 1 0,1-1-1,0 0 1,-1 0 0,1 1 0,0-1-1,0 1 1,-1-1 0,1 1 0,0-1 0,0 1-1,0-1 1,0 1 0,1-1 0,-1 2-11,-1-1 1,1 1-1,0-1 1,0 1-1,0 0 1,-1-1-1,1 1 0,0 0 1,-1 0-1,1 0 1,-1-1-1,1 1 1,-1 0-1,1 0 1,-1 0-1,1 0 1,-1 0-1,1 2 1,2 10 642,1 0 0,0 16 1,-4-29-777,16 227 2430,-5-28-2495,-11-196-34,0-1-1,1 0 1,-1 1-1,1-1 1,0 0 0,0 1-1,0-1 1,0 0-1,2 4 1,-3-6 76,1 1 0,-1-1 0,1 1 0,-1-1 0,1 1 1,-1-1-1,1 0 0,-1 0 0,1 1 0,-1-1 0,1 0 0,0 0 1,-1 1-1,1-1 0,-1 0 0,1 0 0,0 0 0,-1 0 0,1 0 1,-1 0-1,1 0 0,0 0 0,-1 0 0,1 0 0,0-1 0,-1 1 1,1 0-1,-1 0 0,1-1 0,-1 1 0,1 0 0,-1 0 0,1-1 1,-1 1-1,1-1 0,-1 1 0,1 0 0,-1-1 0,1 1 0,-1-1 1,0 1-1,1-1 0,27-34-557,-10 13 120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2:59.970"/>
    </inkml:context>
    <inkml:brush xml:id="br0">
      <inkml:brushProperty name="width" value="0.05" units="cm"/>
      <inkml:brushProperty name="height" value="0.05" units="cm"/>
    </inkml:brush>
  </inkml:definitions>
  <inkml:trace contextRef="#ctx0" brushRef="#br0">29 119 16692,'-2'0'311,"1"0"1,-1 1 0,0-1 0,0 1 0,1-1 0,-1 1 0,0 0 0,0 0 0,1-1 0,-1 1-1,1 0 1,-1 1 0,-2 1 0,4-3-230,0 1-1,0-1 0,-1 0 1,1 0-1,0 1 0,0-1 1,-1 0-1,1 1 0,0-1 1,0 0-1,0 1 0,0-1 1,-1 0-1,1 1 0,0-1 1,0 1-1,0-1 0,0 0 1,0 1-1,0-1 0,0 0 1,0 1-1,0-1 0,0 1 1,0 0-1,1-1 6,-1 1 0,1-1 0,0 1 0,-1-1 0,1 1 1,-1-1-1,1 1 0,0-1 0,-1 0 0,1 1 0,0-1 0,0 0 0,-1 0 0,1 1 1,0-1-1,0 0 0,-1 0 0,2 0 0,7 1 90,-1-1-1,0 0 1,0-1 0,0 1-1,0-2 1,0 1 0,10-4 0,3-1 67,29-14 0,-38 14-161,0 0 1,-1 0-1,16-12 1,-25 16-72,1 0 0,-1 0 0,0 0 0,1 0 0,-1 0 1,0 0-1,0 0 0,-1-1 0,1 1 0,0-1 0,-1 1 1,1-1-1,-1 0 0,0 0 0,0 0 0,0 1 1,-1-1-1,1 0 0,0 0 0,-1-6 0,0 8-11,0 0-1,0 0 1,-1 0-1,1 0 1,0 0-1,-1 1 1,1-1-1,-1 0 1,1 0-1,-1 0 1,1 1-1,-1-1 1,0 0-1,1 0 1,-1 1-1,0-1 1,0 1-1,1-1 1,-1 1-1,0-1 1,0 1-1,0-1 1,0 1-1,1 0 1,-1-1-1,0 1 1,0 0-1,0 0 1,0 0-1,0 0 1,0 0-1,0 0 1,0 0-1,0 0 1,0 0-1,0 0 1,0 0-1,-1 1 1,-3 0-6,0 0 0,0 0 1,0 1-1,1-1 0,-1 1 1,-5 3-1,0 1-6,-1 1 0,2 0 0,-1 1 0,1 0 0,0 1 0,0-1-1,1 2 1,1-1 0,-1 1 0,2 0 0,-1 1 0,1-1 0,-7 20 0,12-28 10,0 0 0,1 0 0,-1 1 0,1-1 0,-1 0 0,1 0 0,0 1 0,0-1 0,0 0 0,0 1 0,0-1 0,0 0 0,0 1 0,1-1 0,0 0 0,-1 0 0,1 0 0,0 1 0,0-1 0,1 2 0,0-2 1,0 0-1,-1-1 0,1 1 1,0 0-1,0-1 1,1 1-1,-1-1 0,0 0 1,0 0-1,1 0 0,-1 0 1,0 0-1,1 0 1,-1-1-1,1 1 0,-1-1 1,5 0-1,7 1 2,0-1-1,0 0 1,0-1 0,0-1-1,0 0 1,0-1-1,20-7 1,6-5-8,43-24 1,1 1-166,-84 37 165,0 1 0,1 0 0,-1 0 0,0-1 0,1 1 0,-1 0 0,0 0 0,1 0 0,-1 0 0,1 0 0,-1 0 0,0 0 0,1 0 0,-1 0 0,1-1 0,-1 2 0,0-1-1,1 0 1,-1 0 0,1 0 0,-1 0 0,0 0 0,1 0 0,-1 0 0,0 0 0,1 1 0,-1-1 0,1 0 0,-2 12-126,-18 23 10,10-19 92,9-15 32,-1-1-1,1 1 0,0-1 1,0 1-1,-1-1 1,1 1-1,0 0 0,0-1 1,0 1-1,0-1 1,0 1-1,0 0 0,0-1 1,0 1-1,0 0 1,0-1-1,0 1 0,0-1 1,0 1-1,0 0 1,1-1-1,-1 1 0,0-1 1,0 1-1,1-1 0,-1 1 1,0 0-1,1-1 1,-1 0-1,0 1 0,2 0 1,-1 0 1,1 0 1,-1-1 0,1 1-1,-1 0 1,1-1 0,0 1-1,0-1 1,-1 0-1,1 1 1,0-1 0,2 0-1,6 0 15,0-1 0,20-3 0,-3-2 7,1 1-1,0 1 1,44 1 0,-71 3-21,1 0 1,-1 0 0,0 0 0,0 0-1,0 1 1,1-1 0,-1 0-1,0 1 1,0-1 0,0 1-1,0-1 1,0 1 0,0 0 0,1 0-1,-1 0 5,-1-1-1,1 1 0,-1-1 0,0 1 0,1-1 0,-1 1 1,0 0-1,0-1 0,0 1 0,1 0 0,-1-1 1,0 1-1,0-1 0,0 1 0,0 0 0,0-1 1,0 1-1,0 0 0,0-1 0,0 1 0,-1 0 0,1-1 1,0 1-1,0-1 0,0 1 0,-1 0 0,1-1 1,-1 2-1,6-2-20,0 1 1,0 0 0,0-1-1,0 0 1,0 0-1,6-1 1,-9 0-124,18-3-1261,-19 4 1351,-1 0-1,1 0 0,0 0 1,-1-1-1,1 1 1,0 0-1,-1-1 0,1 1 1,0-1-1,-1 1 1,1-1-1,-1 1 0,1-1 1,-1 1-1,1-1 1,-1 1-1,1-1 0,-1 0 1,0 1-1,1-1 1,-1 1-1,0-1 0,1-1 1,-2-4-505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0.437"/>
    </inkml:context>
    <inkml:brush xml:id="br0">
      <inkml:brushProperty name="width" value="0.05" units="cm"/>
      <inkml:brushProperty name="height" value="0.05" units="cm"/>
    </inkml:brush>
  </inkml:definitions>
  <inkml:trace contextRef="#ctx0" brushRef="#br0">0 6 16828,'0'-4'1920,"0"2"-1168,5 7 624,-4-4-847,1-1-201,-1-4-448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0.921"/>
    </inkml:context>
    <inkml:brush xml:id="br0">
      <inkml:brushProperty name="width" value="0.05" units="cm"/>
      <inkml:brushProperty name="height" value="0.05" units="cm"/>
    </inkml:brush>
  </inkml:definitions>
  <inkml:trace contextRef="#ctx0" brushRef="#br0">34 7 17956,'0'-1'100,"0"1"1,0-1-1,1 1 1,-1-1-1,0 1 1,1 0 0,-1-1-1,0 1 1,1 0-1,-1-1 1,1 1-1,-1 0 1,0 0-1,1-1 1,-1 1-1,1 0 1,-1 0-1,1 0 1,-1 0-1,1 0 1,0-1-1,4 9 998,-4 21-40,-1-23-575,-3 56 1172,-20 109 0,4-42-1260,18-120-375,0-4 6,0 1 1,1 0-1,0-1 0,0 1 0,1 8 0,-1-12-17,1-1-1,-1 0 1,0 0-1,1 0 1,-1 0-1,1 0 1,-1 0-1,1 0 1,0 0-1,-1 0 0,1 0 1,0 0-1,0 0 1,0-1-1,-1 1 1,1 0-1,0 0 1,0-1-1,0 1 1,0-1-1,0 1 1,0-1-1,1 1 0,-1-1 1,0 0-1,0 1 1,0-1-1,0 0 1,0 0-1,1 0 1,1 0-1,10-1 62,-1 0-1,1-1 1,-1 0-1,23-8 1,16-3 57,-46 12-117,22-3-39,49-3 0,-69 6-11,-1 1 1,0 0-1,0 1 0,1 0 0,-1 0 1,0 0-1,0 1 0,0-1 0,0 2 1,0-1-1,0 1 0,-1-1 0,11 8 1,-14-9 26,-1 0 1,0 0 0,0 0 0,0 0-1,0 0 1,0 0 0,0 1-1,0-1 1,-1 0 0,1 0-1,0 1 1,-1-1 0,1 1 0,-1-1-1,1 0 1,-1 1 0,1-1-1,-1 1 1,0-1 0,0 1-1,0-1 1,0 1 0,0-1 0,0 1-1,0-1 1,-1 1 0,1-1-1,0 0 1,-1 1 0,1-1-1,-1 1 1,1-1 0,-1 0 0,0 0-1,0 1 1,0-1 0,0 0-1,0 0 1,0 0 0,-2 2-1,-2 2 36,-1 0 0,0 0 0,1-1 0,-2 0 0,1 0 0,0 0-1,-9 2 1,1 0 83,0-2 0,-1 0-1,1 0 1,-1-2 0,0 1 0,0-2-1,-23 0 1,29-1-195,0-1 0,1 0 0,-1 0 0,1-1 0,-1 0-1,1 0 1,-1-1 0,1 0 0,0 0 0,1-1 0,-1 0 0,0-1 0,1 0 0,-9-7 0,14 10-211,0 0 1,0 0 0,1 1 0,-1-1-1,1 0 1,-1 0 0,1-1 0,0 1-1,0 0 1,0 0 0,0 0 0,0-1 0,0 1-1,1-1 1,-2-3 0,3 1-783,3 5-270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1.427"/>
    </inkml:context>
    <inkml:brush xml:id="br0">
      <inkml:brushProperty name="width" value="0.05" units="cm"/>
      <inkml:brushProperty name="height" value="0.05" units="cm"/>
    </inkml:brush>
  </inkml:definitions>
  <inkml:trace contextRef="#ctx0" brushRef="#br0">166 34 17588,'0'-2'140,"0"0"-1,0 1 1,-1-1 0,1 1 0,-1-1-1,1 1 1,-1-1 0,0 1 0,0-1-1,1 1 1,-1 0 0,0-1 0,0 1 0,0 0-1,0 0 1,-1 0 0,1 0 0,0 0-1,0 0 1,-1 0 0,1 0 0,0 0-1,-1 1 1,1-1 0,-1 0 0,1 1 0,-1-1-1,1 1 1,-1 0 0,0-1 0,1 1-1,-1 0 1,1 0 0,-1 0 0,0 0-1,1 0 1,-1 1 0,1-1 0,-1 0 0,1 1-1,-1-1 1,1 1 0,-1 0 0,1-1-1,-1 1 1,1 0 0,0 0 0,-1 0-1,1 0 1,-2 2 0,-6 4 24,-1 0 0,1 1 1,1 1-1,0-1 0,0 1 0,1 1 1,0-1-1,0 1 0,1 0 0,1 1 1,0 0-1,-6 17 0,10-27-156,1 0-1,0 0 0,-1 0 1,1-1-1,0 1 1,0 0-1,0 0 1,0 1-1,0-1 1,0 0-1,0 0 1,0 0-1,0 0 0,0 0 1,0 0-1,1 0 1,-1-1-1,0 1 1,1 0-1,-1 0 1,1 0-1,-1 0 1,1 0-1,0 1 0,1-1 5,-1-1 0,0 1-1,0 0 1,1-1-1,-1 1 1,1-1 0,-1 1-1,0-1 1,1 1 0,-1-1-1,1 0 1,-1 0-1,1 0 1,2 0 0,5-1 33,1 0 0,-1-1 0,0 0 0,10-4 0,32-11 123,88-25 160,-111 39-259,-27 3-65,0 0 0,0 0-1,1 1 1,-1-1 0,0 0 0,0 1 0,0-1 0,0 1-1,0-1 1,0 1 0,0-1 0,0 1 0,0-1-1,0 1 1,0 0 0,0 0 0,-1 0 0,1-1 0,0 1-1,-1 0 1,2 2 0,-1-2 8,0 0-1,1 1 1,-1-1 0,0 0-1,1 0 1,-1 0 0,1 0 0,0 0-1,-1 0 1,1 0 0,0-1-1,-1 1 1,1-1 0,0 1-1,0-1 1,-1 0 0,1 1 0,0-1-1,0 0 1,0 0 0,-1 0-1,4-1 1,48-8 222,-38 6-172,-1 1-239,15-4 469,30-1 1,-51 7-880,1-1 0,0 2 0,0-1 0,-1 1 0,1 1 1,0-1-1,16 7 0,-25-8 487,0 0-1,1 0 1,-1 1-1,1-1 1,-1 0 0,0 0-1,1 0 1,-1 0 0,1 0-1,-1 0 1,0 0-1,1 0 1,-1 0 0,1 0-1,-1 0 1,1 0 0,-1 0-1,0 0 1,1 0-1,-1-1 1,1 1 0,-1 0-1,0 0 1,1 0 0,-1-1-1,0 1 1,1 0-1,-1 0 1,0-1 0,1 1-1,-1 0 1,0-1 0,1 1-1,5-9-1078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1.842"/>
    </inkml:context>
    <inkml:brush xml:id="br0">
      <inkml:brushProperty name="width" value="0.05" units="cm"/>
      <inkml:brushProperty name="height" value="0.05" units="cm"/>
    </inkml:brush>
  </inkml:definitions>
  <inkml:trace contextRef="#ctx0" brushRef="#br0">72 32 15075,'4'-8'683,"-3"6"-470,0 0 0,1 0 0,-1-1 0,0 1 0,1 0 0,-1 0 0,1 1 0,0-1 0,0 0 0,2-2 0,-3 5-27,-1 0-1,0 0 1,0 0-1,1 1 0,-1-1 1,0 0-1,0 0 1,0 0-1,0 0 1,-1 0-1,1 1 1,0-1-1,0 0 1,-1 0-1,0 2 1,-31 97 3514,16-56-3079,3 0 0,1 0 0,-7 57-1,18-96-572,1-1 0,0 1-1,0 0 1,0 0 0,0 0-1,1-1 1,1 8 0,-2-11-36,1 0 1,-1 0 0,1 0 0,0 0-1,-1 0 1,1 0 0,0 0-1,0 0 1,-1 0 0,1 0 0,0 0-1,0 0 1,0 0 0,0-1-1,0 1 1,0 0 0,0-1 0,1 1-1,-1-1 1,0 1 0,0-1-1,0 0 1,1 1 0,-1-1 0,0 0-1,0 0 1,1 0 0,-1 0-1,0 0 1,0 0 0,1 0 0,-1-1-1,1 1 1,12-3 70,-1-1 0,0-1-1,0 0 1,-1 0 0,1-1 0,12-9-1,-3 2 4,-7 5-66,115-66 132,-115 64-446,0-1 1,0-1-1,-1 0 1,-1 0-1,22-28 1,-33 39 223,0-1-1,-1 0 1,1 0 0,-1 0 0,0 0 0,0 0-1,0-1 1,0 1 0,0 0 0,0 0 0,0-1-1,-1 1 1,1 0 0,-1-1 0,0 1-1,0-1 1,0 1 0,0-1 0,0 1 0,0 0-1,0-1 1,-1 1 0,0-1 0,1 1 0,-1 0-1,0-1 1,0 1 0,0 0 0,0 0 0,-2-2-1,-16-12-729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02.230"/>
    </inkml:context>
    <inkml:brush xml:id="br0">
      <inkml:brushProperty name="width" value="0.05" units="cm"/>
      <inkml:brushProperty name="height" value="0.05" units="cm"/>
    </inkml:brush>
  </inkml:definitions>
  <inkml:trace contextRef="#ctx0" brushRef="#br0">0 0 18444,'16'28'2024,"1"-10"-1263,-1-5-313,4-4 768,2-5-560,-4-4-184,-1 2-112,-9-1-352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8.800"/>
    </inkml:context>
    <inkml:brush xml:id="br0">
      <inkml:brushProperty name="width" value="0.05" units="cm"/>
      <inkml:brushProperty name="height" value="0.05" units="cm"/>
    </inkml:brush>
  </inkml:definitions>
  <inkml:trace contextRef="#ctx0" brushRef="#br0">128 31 9210,'-3'-6'6202,"0"-18"-1835,-10 35-1421,4 9-2507,0 0 0,2 1 0,0-1-1,1 2 1,-4 26 0,4-17-264,-11 51 116,-10 153-1,26-232-285,1 0 1,0-1 0,0 1 0,0 0-1,1 0 1,-1-1 0,1 1 0,-1-1-1,2 4 1,-2-6-5,0 0 0,0 1 0,1-1 0,-1 0 0,0 0 0,0 0 0,0 0 0,0 1 0,0-1 0,1 0 0,-1 0 0,0 0 0,0 0 1,0 0-1,1 0 0,-1 0 0,0 1 0,0-1 0,0 0 0,1 0 0,-1 0 0,0 0 0,0 0 0,0 0 0,1 0 0,-1 0 0,0 0 0,0 0 0,0 0 0,1 0 0,-1 0 0,0-1 0,0 1 0,0 0 0,1 0 0,-1 0 0,12-12 28,15-30 29,-20 28-46,2 0 0,0 1 0,0 1 0,1-1 0,1 1 0,20-18 0,-29 29-12,-1-1-1,1 1 1,0 0 0,0 0-1,0-1 1,0 1-1,0 0 1,0 1-1,0-1 1,0 0-1,0 1 1,0-1 0,0 1-1,0-1 1,0 1-1,1 0 1,-1 0-1,0 0 1,0 0-1,0 0 1,0 1 0,1-1-1,-1 1 1,0-1-1,0 1 1,0 0-1,0 0 1,0 0-1,0 0 1,-1 0 0,1 0-1,0 1 1,0-1-1,-1 0 1,1 1-1,-1 0 1,1-1 0,-1 1-1,2 2 1,0 1-4,0 0 1,-1 0-1,1 0 1,-1 1-1,0-1 1,0 0 0,-1 1-1,0 0 1,0-1-1,0 1 1,-1 0-1,1-1 1,-1 1-1,-1 6 1,-1-5 19,1-1-1,-1 0 1,0 0-1,-1 0 1,1 0-1,-1-1 1,0 1 0,-1-1-1,1 1 1,-1-1-1,0 0 1,-1 0-1,1-1 1,-1 1 0,0-1-1,0 0 1,0-1-1,0 1 1,-1-1-1,-10 5 1,10-5-23,-1 0-1,1-1 1,-1 0 0,0 0-1,1-1 1,-1 1 0,0-2-1,0 1 1,0-1-1,0 0 1,0 0 0,0 0-1,0-1 1,1-1 0,-1 1-1,0-1 1,0 0 0,1 0-1,-8-5 1,13 7-75,0 0 0,0 0 1,1-1-1,-1 1 0,0-1 0,1 1 0,-1-1 0,0 1 1,1-1-1,-1 1 0,0-1 0,1 0 0,-1 1 1,1-1-1,-1 0 0,1 1 0,-1-1 0,1 0 0,0 0 1,-1 1-1,1-3 0,0 3 1,0-1 1,0 1-1,1-1 1,-1 0-1,0 1 0,1-1 1,-1 1-1,0-1 1,1 1-1,-1-1 0,1 1 1,-1-1-1,1 1 1,-1 0-1,1-1 0,-1 1 1,1-1-1,-1 1 1,1 0-1,0 0 0,0-1 1,7-2-456,1 1 0,-1-1 0,11 0 0,-12 2 525,22-5-668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9.287"/>
    </inkml:context>
    <inkml:brush xml:id="br0">
      <inkml:brushProperty name="width" value="0.05" units="cm"/>
      <inkml:brushProperty name="height" value="0.05" units="cm"/>
    </inkml:brush>
  </inkml:definitions>
  <inkml:trace contextRef="#ctx0" brushRef="#br0">89 4 16315,'12'-3'2118,"-10"7"-180,-14 14 901,5-9-2243,-11 14 562,2-2-806,1 1-1,-17 30 1,32-52-349,0 1 0,-1-1 0,1 0 0,0 1 0,0-1 0,0 0 0,-1 1 0,1-1-1,0 0 1,0 1 0,0-1 0,0 0 0,0 1 0,0-1 0,-1 1 0,1-1 0,0 0 0,0 1 0,0-1 0,0 0 0,0 1 0,1-1 0,-1 1 0,0-1 0,0 0 0,0 1 0,0-1 0,0 0 0,1 1 0,9-4 49,20-16 3,-26 16-46,53-41 72,-25 19-51,38-23 1,-53 42-19,-16 6-12,-1 0 0,1 0 0,-1 1 1,1-1-1,-1 0 0,0 0 0,1 0 1,-1 0-1,1 1 0,-1-1 0,0 0 0,1 0 1,-1 1-1,0-1 0,1 0 0,-1 0 1,0 1-1,1-1 0,-1 1 0,0-1 1,0 0-1,0 1 0,1 0 0,0 3 1,0-1-1,-1 1 1,1 0-1,-1 0 1,0 0-1,0 7 1,-1-8 1,1 0-1,0 0 1,0 0-1,0 0 1,1 0 0,-1 1-1,1-1 1,-1 0-1,3 6 1,-2-9-2,-1 1 0,1-1 0,-1 0 1,1 1-1,-1-1 0,1 0 0,0 1 0,-1-1 0,1 0 0,-1 0 1,1 0-1,0 1 0,-1-1 0,1 0 0,0 0 0,-1 0 1,1 0-1,0 0 0,-1 0 0,1 0 0,0-1 0,-1 1 0,1 0 1,0 0-1,-1 0 0,1-1 0,0 1 0,20-10 3,-16 7-7,13-7-10,3-1 2,26-11-1,-42 20 7,0 1 0,0-1 0,0 1 0,0 0 0,0 0-1,0 0 1,0 1 0,0-1 0,0 1 0,0 1 0,9 0 0,-13 0 5,0-1 0,0 1 0,0-1 1,0 1-1,0 0 0,0-1 0,-1 1 0,1 0 1,0 0-1,0 0 0,-1 0 0,1 0 1,0 0-1,-1 0 0,1 0 0,-1 0 0,1 0 1,-1 0-1,1 0 0,-1 0 0,0 0 1,0 0-1,1 0 0,-1 0 0,0 1 1,0-1-1,0 0 0,0 0 0,0 0 0,-1 0 1,1 0-1,0 1 0,0-1 0,-1 1 1,0 2 6,0 1 0,-1-1 0,1 1 0,-1-1 0,0 1 0,0-1 0,-3 4 0,3-4-952,4-5 141,12-10-415,19-20 87,-8 7 335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39.690"/>
    </inkml:context>
    <inkml:brush xml:id="br0">
      <inkml:brushProperty name="width" value="0.05" units="cm"/>
      <inkml:brushProperty name="height" value="0.05" units="cm"/>
    </inkml:brush>
  </inkml:definitions>
  <inkml:trace contextRef="#ctx0" brushRef="#br0">125 52 17612,'4'-8'1135,"-2"4"-782,0 1 0,0 0 0,0 0 0,-1-1 0,1 1-1,-1-1 1,0 1 0,0-1 0,0 0 0,0-4 0,-18 37 2631,-19 54-2403,-45 154-1,81-236-579,-3 9 27,1 1-1,0-1 0,0 0 0,1 16 0,1-25-21,0 0 0,0 1 1,0-1-1,0 0 0,1 0 0,-1 1 0,0-1 0,1 0 1,-1 1-1,1-1 0,-1 0 0,1 0 0,0 0 0,-1 0 1,1 0-1,0 0 0,0 0 0,2 2 0,-2-2 0,0-1 1,1 1-1,-1-1 0,1 0 0,-1 0 1,1 1-1,-1-1 0,1 0 0,-1 0 1,1 0-1,-1 0 0,1-1 1,-1 1-1,1 0 0,-1-1 0,1 1 1,-1-1-1,0 1 0,1-1 0,-1 0 1,2 0-1,10-7 19,1 0 0,-1 0 1,-1-1-1,0-1 0,13-13 0,56-64 54,-43 45-49,137-163-1342,-183 206-435,-6 5 1385,-1 4-286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0.110"/>
    </inkml:context>
    <inkml:brush xml:id="br0">
      <inkml:brushProperty name="width" value="0.05" units="cm"/>
      <inkml:brushProperty name="height" value="0.05" units="cm"/>
    </inkml:brush>
  </inkml:definitions>
  <inkml:trace contextRef="#ctx0" brushRef="#br0">1 1 18700,'5'18'2104,"4"-7"-1303,0 1-313,3-4 984,0-1-648,2 0-272,1-4-152,-1-6-368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1.562"/>
    </inkml:context>
    <inkml:brush xml:id="br0">
      <inkml:brushProperty name="width" value="0.05" units="cm"/>
      <inkml:brushProperty name="height" value="0.05" units="cm"/>
    </inkml:brush>
  </inkml:definitions>
  <inkml:trace contextRef="#ctx0" brushRef="#br0">117 42 16668,'1'-3'545,"1"-1"1,-1 0 0,0 0 0,0 0 0,0-7 0,0 10-469,-1 1 1,0-1-1,0 1 1,0-1 0,0 1-1,0-1 1,-1 1-1,1-1 1,0 1 0,0-1-1,0 1 1,0-1-1,0 1 1,-1-1 0,1 1-1,0-1 1,0 1-1,-1 0 1,1-1 0,0 1-1,-1 0 1,0-1-1,1 1 40,-1-1 0,0 1-1,0 0 1,0 0 0,1 0-1,-1 0 1,0 0 0,0 0-1,1 0 1,-1 1 0,0-1-1,0 0 1,1 0 0,-1 1-1,0-1 1,0 0 0,1 1-1,-1-1 1,0 1 0,0 0-1,-5 3 199,1 0 0,0 1-1,0 0 1,0 0 0,0 0 0,-7 12-1,-23 40-28,29-47-240,5-8-45,-2 3-8,0 0 0,0 0 0,1 1 1,0-1-1,-3 11 0,4-15-2,1 0 0,0 0 0,0 0 1,0 0-1,0 0 0,0 0 0,0 0 0,0 0 1,1 0-1,-1 0 0,0 0 0,1 0 1,-1 0-1,0 0 0,1 0 0,-1 0 0,1 0 1,-1 0-1,1-1 0,0 1 0,-1 0 1,1 0-1,0-1 0,0 1 0,-1 0 0,1-1 1,0 1-1,0-1 0,0 1 0,0-1 1,0 1-1,0-1 0,0 0 0,0 1 0,0-1 1,0 0-1,0 0 0,0 0 0,0 0 1,0 0-1,1 0 0,125 3-1265,-101-5 969,1 2 0,0 1 0,0 1 0,0 1 0,41 10 1,-67-12 299,0-1 0,0 0 0,1 0 1,-1 1-1,0-1 0,0 1 0,1-1 1,-1 1-1,0 0 0,0-1 1,0 1-1,0 0 0,0 0 0,0 0 1,0 0-1,0 0 0,0 0 0,0 0 1,-1 0-1,1 0 0,1 2 0,-2-3 16,-1 1 0,1 0 0,0 0-1,0 0 1,0 0 0,-1 0 0,1 0-1,0 0 1,-1 0 0,1 0 0,-1-1-1,1 1 1,-1 0 0,0 0 0,1-1-1,-1 1 1,0 0 0,1-1 0,-1 1-1,0 0 1,-1 0 0,-9 6 175,1-1-1,-2-1 1,-15 7 0,20-9-102,-23 10 269,0-1 0,-1-1 1,-1-2-1,-60 10 1,66-20-1021,26 1 654,-1 0 0,0 0 0,1 0-1,-1 0 1,1 0 0,-1-1 0,1 1 0,-1 0 0,0 0 0,1 0-1,-1-1 1,1 1 0,-1 0 0,1-1 0,-1 1 0,1 0 0,-1-1-1,1 1 1,0-1 0,-1 1 0,1-1 0,0 1 0,-1-1 0,1 1-1,0-1 1,-1 1 0,1-1 0,0 0 0,0 1 0,0-1 0,0 1-1,-1-1 1,2-7-367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0.994"/>
    </inkml:context>
    <inkml:brush xml:id="br0">
      <inkml:brushProperty name="width" value="0.05" units="cm"/>
      <inkml:brushProperty name="height" value="0.05" units="cm"/>
    </inkml:brush>
  </inkml:definitions>
  <inkml:trace contextRef="#ctx0" brushRef="#br0">127 1 17396,'-3'4'5052,"-3"14"-3332,-7 27-595,-88 509 800,99-541-1913,2-11 1,-1 1-1,1-1 1,0 1 0,-1-1 0,1 1-1,0 0 1,1-1 0,0 5 0,0-8 1,0 1 1,0-1 0,0 0-1,-1 1 1,1-1 0,0 0-1,0 0 1,0 0 0,0 0-1,-1 0 1,1 0 0,0 0-1,-1 0 1,1 0 0,0-2-1,63-170 416,-21 49-273,18-15-87,-48 113-69,1 1 0,1 0 1,21-25-1,-31 45-9,0-1 1,1 1 0,0 0-1,-1 0 1,2 0 0,-1 1-1,0 0 1,1 0 0,0 1-1,11-4 1,-15 5-2,0 1-1,0 1 1,0-1-1,0 0 1,0 1-1,0 0 1,0-1-1,1 1 1,-1 1-1,0-1 1,0 0-1,0 1 1,0-1-1,0 1 0,0 0 1,0 0-1,0 0 1,0 0-1,-1 1 1,1-1-1,0 1 1,-1 0-1,1 0 1,-1 0-1,0 0 1,1 0-1,2 5 1,-3-6 1,-1 1 0,0 0 0,0 0 0,0 0 0,0 0 0,0-1 0,0 2 0,0-1 0,-1 0 0,1 0 0,-1 0 0,1 0 0,-1 0 0,0 0 0,0 1 0,0-1 0,0 0 0,-1 0 0,0 3 0,0-1 1,0 0 0,-1 0 0,0-1 0,1 1 0,-2 0 0,1-1 1,0 0-1,-1 1 0,-4 4 0,-3 1 11,-1 0 1,0 0-1,0-1 1,-25 13-1,23-14-172,0-1-1,0-1 1,-1 0-1,1 0 1,-1-2-1,0 0 0,-18 2 1,32-5 120,-1 0 0,1 0 1,-1 0-1,1 0 0,0 0 0,-1 0 1,1 0-1,-1 0 0,1 0 0,0 0 1,-1-1-1,1 1 0,-1 0 0,1 0 1,0 0-1,-1-1 0,1 1 0,0 0 1,-1 0-1,1-1 0,0 1 0,0 0 1,-1-1-1,1 1 0,0 0 0,0-1 1,-1 1-1,1 0 0,0-1 0,0 1 1,0 0-1,0-1 0,0 1 0,-1-1 0,1 1 1,0 0-1,0-2 0,2-14-363,4-5-281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1.433"/>
    </inkml:context>
    <inkml:brush xml:id="br0">
      <inkml:brushProperty name="width" value="0.05" units="cm"/>
      <inkml:brushProperty name="height" value="0.05" units="cm"/>
    </inkml:brush>
  </inkml:definitions>
  <inkml:trace contextRef="#ctx0" brushRef="#br0">48 0 17852,'-1'14'981,"-1"-1"1,0 1 0,-1-1-1,-5 18 1,-4 14 886,7-20-1256,0-8-409,2 1-1,0 0 1,0 0-1,2 0 0,2 34 1,-1-51-202,0 0 1,0 0-1,0 0 0,0 0 1,0 0-1,0-1 0,1 1 0,-1 0 1,0 0-1,1 0 0,-1 0 1,1 0-1,-1-1 0,1 1 1,-1 0-1,1 0 0,-1-1 1,2 2-1,-2-2 0,1 0 0,-1 0 1,1 0-1,-1 0 0,0 0 0,1 0 0,-1 0 0,1 0 1,-1-1-1,0 1 0,1 0 0,-1 0 0,1 0 1,-1 0-1,0-1 0,1 1 0,-1 0 0,0 0 1,1-1-1,-1 1 0,0 0 0,0-1 0,1 1 1,-1 0-1,0-1 0,1 0 0,2-3 7,-1 0 0,0-1 0,1 0-1,-2 1 1,4-9 0,0-6 20,-1 0 1,-1 0-1,0-1 1,-2 1-1,0-1 0,-3-39 1,-3 47-263,4 12 220,1 0 1,0 0-1,0 0 0,0 0 1,0 0-1,0 0 0,0 0 1,-1 0-1,1 0 0,0 0 1,0 0-1,0 0 0,0 0 1,0 0-1,-1 0 0,1 0 1,0 0-1,0 0 0,0 0 1,0 0-1,0 0 0,-1 0 0,1 0 1,0 0-1,0 1 0,0-1 1,0 0-1,0 0 0,0 0 1,0 0-1,0 0 0,-1 0 1,1 0-1,0 1 0,0-1 1,0 0-1,0 0 0,0 0 1,0 0-1,0 0 0,0 1 1,0 0-58,-1 0 0,1 0 0,0 0 0,-1 0 0,1 0 1,0 0-1,0 0 0,0 0 0,0 0 0,0 0 1,0 0-1,0 0 0,1 0 0,-1 0 0,0 0 0,1 0 1,-1 0-1,0 0 0,2 2 0,0-1-125,0-1 0,0 1-1,0-1 1,0 1 0,0-1 0,0 0-1,0 0 1,0 0 0,1 0 0,-1 0-1,1 0 1,-1-1 0,0 1-1,1-1 1,-1 0 0,1 0 0,-1 0-1,1 0 1,-1 0 0,1 0 0,-1-1-1,5 0 1,16-3-883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2.008"/>
    </inkml:context>
    <inkml:brush xml:id="br0">
      <inkml:brushProperty name="width" value="0.05" units="cm"/>
      <inkml:brushProperty name="height" value="0.05" units="cm"/>
    </inkml:brush>
  </inkml:definitions>
  <inkml:trace contextRef="#ctx0" brushRef="#br0">139 1 14435,'-2'1'1880,"-12"9"-424,0 1 0,0 0-1,-20 23 1,26-24-1114,-1 0 0,1 1 0,1 0 0,0 0 0,-8 20 1,14-29-322,0 0 0,0 0 0,0-1 1,1 1-1,-1 0 0,1 0 1,-1 0-1,1 0 0,0 0 0,0 0 1,0 0-1,0 0 0,0 0 1,0 0-1,1 0 0,-1 0 1,1 0-1,0 2 0,0-2-16,0-1 1,0 0-1,0 0 0,0-1 0,0 1 1,0 0-1,0 0 0,0 0 1,1-1-1,-1 1 0,0-1 0,0 1 1,1-1-1,-1 1 0,0-1 0,1 0 1,-1 1-1,1-1 0,-1 0 0,0 0 1,1 0-1,-1 0 0,0 0 0,1-1 1,-1 1-1,3-1 0,18-4-19,-1-1 0,0-1 0,0-1 0,26-15 0,-28 14 16,-1 0 0,1 1 0,0 1 0,0 1 0,33-6 0,-49 12-1,-1 0 0,0-1 1,1 1-1,-1 0 1,1 0-1,-1 1 0,0-1 1,1 0-1,-1 1 1,4 1-1,-5-2 4,1 1-1,-1 0 1,0 0-1,0 0 1,0 0-1,0 0 1,0 0-1,0 0 1,0 1 0,0-1-1,-1 0 1,1 0-1,0 1 1,-1-1-1,1 0 1,-1 1-1,1 2 1,-1-4-2,1 1 0,-1-1 0,1 1 0,-1 0-1,0-1 1,1 1 0,-1-1 0,1 0 0,0 1 0,-1-1 0,1 1 0,-1-1 0,1 0-1,-1 0 1,1 1 0,0-1 0,-1 0 0,1 0 0,0 0 0,-1 1 0,1-1 0,0 0-1,-1 0 1,1 0 0,0 0 0,-1 0 0,1 0 0,0-1 0,-1 1 0,1 0 0,0 0-1,-1 0 1,1-1 0,0 1 0,-1 0 0,1-1 0,29-13-12,-25 12-10,46-28-263,-37 21 108,1 0 1,0 1-1,26-11 0,-40 19 167,-1 0 0,1-1 0,0 1-1,-1 0 1,1 0 0,0 0-1,-1 0 1,1 0 0,0-1 0,0 1-1,-1 0 1,1 0 0,0 1-1,-1-1 1,1 0 0,0 0 0,-1 0-1,1 0 1,0 1 0,-1-1-1,1 0 1,0 1 0,-1-1 0,1 0-1,-1 1 1,1-1 0,-1 1-1,1-1 1,-1 1 0,1-1 0,-1 1-1,1-1 1,-1 1 0,0-1-1,1 2 1,5 28 89,-6-26-66,0-1-1,1 0 0,-1 1 1,1-1-1,0 0 0,0 0 1,2 7-1,-2-8-7,1-1 0,-1 1-1,1 0 1,-1 0 0,1-1 0,0 1-1,0-1 1,-1 1 0,1-1-1,0 0 1,0 0 0,0 0 0,1 0-1,-1 0 1,0 0 0,4 0 0,-2 0-5,1-1 1,-1 0-1,0 0 1,1 0-1,-1 0 1,1-1 0,-1 0-1,5-1 1,8-3-33,-1-1 0,0-1 1,22-12-1,-32 15 11,16-9-93,35-27 0,-24 16 85,-58 67 863,22-36-729,0-1-1,0 1 0,1-1 1,0 1-1,0 0 0,1 0 1,0 0-1,-1 11 0,2-15-82,0-1 0,0 0 0,1 1 0,-1-1 0,0 0 0,1 0 0,-1 1 0,1-1 0,0 0 0,-1 0 0,1 0 0,0 0 0,1 0 0,-1 0 0,0 0 0,1 0 0,-1 0 0,1 0 0,-1-1 0,1 1 0,0-1 0,-1 1 0,1-1 1,0 0-1,0 1 0,0-1 0,0 0 0,0 0 0,4 0 0,2 1-55,0-1 0,0 0 0,0 0 0,1-1 1,-1-1-1,0 1 0,0-1 0,0 0 0,0-1 1,0 0-1,0 0 0,10-5 0,-6 2-420,-1 0 0,1-1 0,-1 0 0,0-1 0,0 0 0,-1-1 0,11-10 0,-21 18 392,0 0 0,0 0 0,0-1 0,0 1 0,0 0 0,1 0 0,-1-1 1,0 1-1,0 0 0,0 0 0,0-1 0,0 1 0,0 0 0,0 0 0,0-1 0,0 1 0,0 0 0,0-1 0,0 1 0,0 0 0,0 0 0,0-1 0,0 1 0,0 0 0,0 0 0,0-1 1,-1 1-1,1 0 0,0 0 0,0-1 0,0 1 0,0 0 0,-1 0 0,1 0 0,0-1 0,0 1 0,-1 0 0,-10-9-229,4 4-75,2-3 31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2.426"/>
    </inkml:context>
    <inkml:brush xml:id="br0">
      <inkml:brushProperty name="width" value="0.05" units="cm"/>
      <inkml:brushProperty name="height" value="0.05" units="cm"/>
    </inkml:brush>
  </inkml:definitions>
  <inkml:trace contextRef="#ctx0" brushRef="#br0">13 0 21213,'-7'2'2120,"3"6"-1408,3-2-304,1 3 985,0-2-441,3 1-840,2 0-608,-4-5 456,8 5-200,2-1-128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3.464"/>
    </inkml:context>
    <inkml:brush xml:id="br0">
      <inkml:brushProperty name="width" value="0.05" units="cm"/>
      <inkml:brushProperty name="height" value="0.05" units="cm"/>
    </inkml:brush>
  </inkml:definitions>
  <inkml:trace contextRef="#ctx0" brushRef="#br0">168 35 14739,'1'-2'430,"0"1"1,0-1-1,0 1 0,0-1 0,0 1 1,0-1-1,-1 0 0,1 1 0,-1-1 1,1 0-1,-1 1 0,1-1 1,-1 0-1,0-3 0,0 5-312,0-1 1,0 1-1,-1 0 1,1-1-1,0 1 1,0 0-1,0-1 1,-1 1-1,1 0 0,0-1 1,0 1-1,-1 0 1,1 0-1,0-1 1,-1 1-1,1 0 0,0 0 1,-1 0-1,1 0 1,0-1-1,-1 1 1,1 0-1,0 0 0,-1 0 1,0 0-1,-17 2 1337,6 2-1359,0 1 1,0 1-1,0-1 0,1 2 1,0 0-1,0 0 0,1 1 1,0 0-1,0 1 0,1 0 1,-14 17-1,22-25-112,0 0 0,0 0-1,1 0 1,-1 0 0,0 0 0,1 0 0,-1 0-1,1 0 1,-1 0 0,1 0 0,0 1-1,-1-1 1,1 0 0,0 0 0,0 0-1,0 0 1,0 1 0,0-1 0,0 0 0,1 2-1,-1-2-7,1 0 0,-1 0 1,1 0-1,0 0 0,0 0 0,-1-1 0,1 1 0,0 0 0,0 0 0,0-1 0,0 1 0,0-1 0,0 1 0,0-1 0,0 1 0,0-1 0,0 0 1,1 1-1,8 1-156,0-1 1,1 0 0,-1 0-1,11-1 1,-4 0-33,-8 0 111,49 6-428,-54-5 511,-1-1 0,1 1 0,0 0 0,-1 1 0,1-1 0,-1 1 0,0-1 0,1 1 0,-1 0 0,0 0 0,0 0 0,5 5-1,-7-6 35,0 1 0,-1-1 0,1 0 0,0 1-1,-1-1 1,1 0 0,-1 1 0,1-1-1,-1 1 1,1-1 0,-1 1 0,0-1-1,0 0 1,0 1 0,0-1 0,0 1-1,0-1 1,0 1 0,-1-1 0,1 1 0,0-1-1,-1 1 1,1-1 0,-1 1 0,1-1-1,-1 0 1,0 0 0,0 1 0,0-1-1,0 0 1,-1 2 0,-2 2 102,0 0-1,-1 0 1,0-1 0,0 1 0,-7 4-1,6-5 17,0 0-1,0-1 1,-1 0-1,1 0 0,-1-1 1,1 1-1,-1-1 1,0-1-1,0 1 1,0-1-1,0 0 0,-8-1 1,13 0-224,-1 0 0,1 0 1,-1-1-1,1 1 0,-1-1 1,1 0-1,-1 1 0,1-1 1,0 0-1,-1 0 1,1-1-1,0 1 0,0 0 1,0-1-1,0 0 0,0 1 1,0-1-1,1 0 0,-1 0 1,0 0-1,1 0 0,0 0 1,-1 0-1,1 0 0,0 0 1,0-1-1,0 1 0,0 0 1,1-1-1,-1 1 0,1-1 1,-1 1-1,1-1 0,0 1 1,0-1-1,0-3 0,0 2-60,0-1-1,0 1 0,1-1 0,0 1 0,0-1 0,0 1 1,0-1-1,1 1 0,-1 0 0,4-5 0,10-16-863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3.914"/>
    </inkml:context>
    <inkml:brush xml:id="br0">
      <inkml:brushProperty name="width" value="0.05" units="cm"/>
      <inkml:brushProperty name="height" value="0.05" units="cm"/>
    </inkml:brush>
  </inkml:definitions>
  <inkml:trace contextRef="#ctx0" brushRef="#br0">69 114 15747,'5'3'737,"-1"-2"-1,1 1 1,0 0-1,0-1 1,0 0-1,0 0 1,0 0 0,0-1-1,5 0 1,-2 0-211,-1-1 0,0 0 0,0 0 0,1-1 1,11-4-1,-8 1-436,-1 0-1,0 0 1,0-1 0,0 0 0,-1 0 0,0-1 0,16-16-1,-24 22-90,1-1-1,-1 1 0,0 0 0,1-1 0,-1 1 0,0-1 1,0 1-1,0-1 0,0 0 0,-1 1 0,1-1 0,0 0 1,-1 0-1,1 0 0,-1 1 0,1-1 0,-1 0 0,0 0 1,0-3-1,0 4 1,-1 0 0,0 0 1,1 0-1,-1 0 0,0 0 0,0 0 1,0 1-1,0-1 0,1 0 0,-1 0 1,0 1-1,0-1 0,-1 0 0,1 1 1,0-1-1,0 1 0,0-1 1,0 1-1,0 0 0,-1-1 0,1 1 1,0 0-1,0 0 0,0 0 0,-1 0 1,1 0-1,0 0 0,0 0 0,-2 1 1,-9 0 7,1 1 0,0 0 0,0 1-1,0 0 1,1 0 0,-1 1 0,1 1 0,0 0 0,-11 7 0,5-3 9,1 2 0,1 0-1,0 0 1,-24 26 0,32-31-23,1 1 0,0 0 1,1 0-1,0 0 0,0 1 1,-5 13-1,8-20-40,0 0 0,1 1-1,-1-1 1,1 1 0,0-1 0,-1 0 0,1 1 0,0-1-1,0 1 1,0-1 0,0 1 0,0-1 0,0 1 0,0-1-1,0 1 1,1-1 0,-1 1 0,0-1 0,1 1 0,-1-1-1,1 0 1,0 1 0,0-1 0,-1 0 0,1 0 0,0 1-1,0-1 1,0 0 0,0 0 0,0 0 0,0 0 0,1 0-1,-1 0 1,0 0 0,0-1 0,1 1 0,-1 0 0,0-1-1,1 1 1,-1-1 0,1 1 0,-1-1 0,1 0 0,-1 0-1,3 1 1,5-1-66,-1-1-1,0 1 1,1-1-1,-1-1 1,0 1-1,0-1 1,15-6-1,33-13-474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4.318"/>
    </inkml:context>
    <inkml:brush xml:id="br0">
      <inkml:brushProperty name="width" value="0.05" units="cm"/>
      <inkml:brushProperty name="height" value="0.05" units="cm"/>
    </inkml:brush>
  </inkml:definitions>
  <inkml:trace contextRef="#ctx0" brushRef="#br0">240 0 19612,'-64'36'3032,"50"-29"-2710,0 0 1,0 1-1,0 0 0,1 2 0,0-1 0,1 1 1,0 1-1,-13 16 0,24-27-365,0 1 0,1 0 0,-1-1 0,1 1 1,-1 0-1,0-1 0,1 1 0,0 0 0,-1 0 0,1 0 0,-1-1 0,1 1 0,0 0 0,0 0 0,-1 0 0,1 0 1,0 0-1,0-1 0,0 1 0,0 0 0,0 0 0,0 0 0,0 0 0,0 0 0,0 0 0,1-1 0,-1 1 0,0 0 1,0 0-1,1 0 0,-1 0 0,1-1 0,-1 1 0,1 0 0,-1 0 0,1-1 0,-1 1 0,1 0 0,0-1 0,-1 1 1,1-1-1,0 1 0,-1-1 0,1 1 0,0-1 0,0 1 0,0-1 0,-1 0 0,1 1 0,0-1 0,0 0 0,0 0 1,0 0-1,0 0 0,1 0 0,9 2-606,-1 0 1,1-2-1,18 0 1,-20 0 408,5 0-166,35 1-355,-46-1 813,0 1-1,0-1 1,1 1-1,-1-1 1,0 1 0,0 0-1,0 0 1,0 1-1,0-1 1,-1 1-1,6 3 1,-8-5-18,1 1 1,-1-1 0,1 1-1,-1-1 1,0 1-1,1-1 1,-1 1 0,0 0-1,1-1 1,-1 1-1,0 0 1,0-1-1,0 1 1,1 0 0,-1-1-1,0 1 1,0 0-1,0 0 1,0-1-1,0 1 1,0 0 0,-1-1-1,1 1 1,0 0-1,0-1 1,0 1-1,-1 0 1,1-1 0,0 1-1,-1 0 1,1-1-1,0 1 1,-1-1-1,1 1 1,-1-1 0,1 1-1,-1-1 1,1 1-1,-1-1 1,1 1-1,-2 0 1,-29 19 895,26-17-798,-10 5 12,-1 0 0,0-1 0,-19 6 1,28-11-182,0 0 0,0 0 0,-1-1 0,1 0 0,0 0 0,-1-1 0,1 0 1,-1-1-1,-12-1 0,-3-8-151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7.512"/>
    </inkml:context>
    <inkml:brush xml:id="br0">
      <inkml:brushProperty name="width" value="0.05" units="cm"/>
      <inkml:brushProperty name="height" value="0.05" units="cm"/>
    </inkml:brush>
  </inkml:definitions>
  <inkml:trace contextRef="#ctx0" brushRef="#br0">236 23 18316,'-4'-3'264,"0"0"-1,-1 1 1,1 0 0,0-1-1,-1 1 1,1 1 0,-1-1-1,0 1 1,1 0 0,-1 0 0,0 0-1,0 0 1,0 1 0,1 0-1,-1 0 1,0 0 0,0 1-1,0 0 1,-4 1 0,-1 0-103,1 1-1,0 0 1,0 0 0,0 1 0,0 0 0,0 0 0,1 1 0,-13 9-1,15-9-147,1 0 0,-1 1 0,-9 11 0,14-15-17,-1 0 1,1 0-1,-1 0 1,1 1-1,0-1 1,0 0-1,0 1 1,0-1 0,1 1-1,-1 0 1,1-1-1,-1 1 1,1-1-1,0 1 1,0 2-1,0-4 2,0 0-1,0-1 0,1 1 0,-1 0 0,0 0 1,1-1-1,-1 1 0,1 0 0,-1-1 0,1 1 1,-1 0-1,1-1 0,-1 1 0,1-1 0,-1 1 1,1-1-1,0 1 0,-1-1 0,1 0 0,0 1 1,-1-1-1,1 0 0,0 1 0,0-1 0,-1 0 1,1 0-1,0 0 0,0 0 0,-1 1 0,1-1 1,0 0-1,0-1 0,0 1 0,-1 0 0,1 0 1,0 0-1,0 0 0,-1 0 0,1-1 0,1 0 1,32-12-52,-20 4 57,-1 0 0,22-20 0,11-8 151,-45 36-146,-1 0-1,1 1 1,0-1-1,0 1 1,0-1 0,0 1-1,0-1 1,0 1-1,0 0 1,0-1-1,0 1 1,0 0 0,0 0-1,0 0 1,0 0-1,0 0 1,0 0 0,0 0-1,1 0 1,-1 1-3,0-1 1,-1 0-1,1 1 1,-1-1-1,1 1 1,0-1-1,-1 1 1,1 0-1,-1-1 1,1 1-1,-1 0 1,1-1-1,-1 1 1,0 0-1,1-1 1,-1 1-1,0 0 1,0 0-1,1 1 0,0 6 18,0 0 0,-1 0 0,0 0 0,0 10 0,-1-1-8,1-14-9,0 0 0,0-1 0,0 1 1,1-1-1,-1 1 0,1 0 0,0-1 0,-1 1 1,1-1-1,0 1 0,1-1 0,-1 0 0,0 1 1,1-1-1,-1 0 0,3 2 0,-3-2 1,1-1 0,0 0 0,0 0 0,0 0 0,0 0 0,0 0 0,0-1 0,0 1 0,0-1-1,0 1 1,0-1 0,1 0 0,-1 1 0,0-1 0,0 0 0,0-1 0,0 1 0,0 0 0,1-1 0,2 0-1,12-4 31,-1-1-1,0-1 0,0 0 1,28-18-1,-30 16-27,0 1-1,1 0 1,0 1 0,0 1-1,25-8 1,-22 14-17,-18 0 7,1 0 0,-1 0 1,0 1-1,1-1 1,-1 0-1,0 0 1,1 0-1,-1 1 0,0-1 1,1 0-1,-1 0 1,0 1-1,0-1 1,1 0-1,-1 0 0,0 1 1,0-1-1,1 0 1,-1 1-1,0-1 1,0 1-1,0-1 0,0 1 1,1 1-2,-2 1-1,1-1 1,0 1 0,0-1-1,-1 1 1,0-1 0,1 1 0,-3 3-1,-3 21 27,6-26-22,0 0 1,0-1 0,0 1 0,0-1-1,1 1 1,-1 0 0,0-1 0,0 1 0,1-1-1,-1 1 1,0 0 0,1-1 0,-1 1 0,0-1-1,1 1 1,-1-1 0,1 0 0,-1 1 0,1-1-1,-1 1 1,1-1 0,-1 0 0,1 1 0,-1-1-1,1 0 1,0 0 0,-1 1 0,1-1 0,-1 0-1,1 0 1,0 0 0,-1 0 0,1 0-1,0 0 1,-1 0 0,2 0 0,11-1 15,0 0 1,0 0-1,-1-2 0,1 1 1,0-2-1,12-4 0,41-10-30,-59 17-3,-1 0 0,0 0 0,1 1-1,-1 0 1,0 0 0,1 1 0,-1-1 0,8 3 0,-13-2 13,0-1 0,0 0 0,0 1 0,0-1 1,0 1-1,0 0 0,0-1 0,0 1 0,0 0 0,-1-1 0,1 1 0,0 0 1,0 0-1,-1 0 0,1 0 0,-1 0 0,1 0 0,-1 0 0,1 0 1,-1 0-1,1 0 0,-1 0 0,0 1 0,3 26-867,-3-27 712,0-1 127,0 1 1,0-1-1,0 0 1,0 0-1,0 0 0,0 0 1,0 1-1,0-1 1,0 0-1,0 0 0,0 0 1,0 1-1,0-1 1,0 0-1,1 0 1,-1 0-1,0 0 0,0 0 1,0 1-1,0-1 1,0 0-1,0 0 0,1 0 1,-1 0-1,0 0 1,0 0-1,0 0 0,0 0 1,1 0-1,-1 1 1,0-1-1,0 0 0,0 0 1,1 0-1,-1 0 1,0 0-1,0 0 0,0 0 1,1 0-1,-1 0 1,0 0-1,0 0 0,0-1 1,0 1-1,1 0 1,-1 0-1,9-3-148,-9 2 136,14-6-430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8.441"/>
    </inkml:context>
    <inkml:brush xml:id="br0">
      <inkml:brushProperty name="width" value="0.05" units="cm"/>
      <inkml:brushProperty name="height" value="0.05" units="cm"/>
    </inkml:brush>
  </inkml:definitions>
  <inkml:trace contextRef="#ctx0" brushRef="#br0">67 1 14771,'-1'1'4313,"-7"12"-14,-20 36-2217,4 23-1187,23-66-862,-1 0 0,1 1 0,0-1 0,1 0 0,-1 1 0,1-1 0,0 1 0,1-1 0,1 10 0,-1-14-31,-1-1 0,0 0 0,1 0 1,-1 0-1,1 0 0,-1 0 0,1 0 1,-1-1-1,1 1 0,0 0 0,-1 0 1,1 0-1,0 0 0,0-1 0,0 1 1,0 0-1,0-1 0,0 1 0,-1-1 1,1 1-1,1-1 0,-1 1 0,0-1 1,1 1-1,1-1 0,0 0 0,-1 0 0,1 0-1,0 0 1,0 0 0,0-1 0,-1 1 0,1-1 0,4-1 0,6-3-11,0-1 0,-1 0-1,13-9 1,-21 12 1,14-8-11,-11 5 0,1 1 0,-1 0 1,1 1-1,0 0 0,1 0 0,-1 1 1,0 0-1,15-3 0,-21 6 13,0 1 1,-1-1-1,1 0 0,-1 1 0,1-1 0,-1 1 0,1 0 0,-1 0 1,0-1-1,1 1 0,-1 0 0,0 0 0,0 0 0,0 0 0,1 0 0,-1 1 1,0-1-1,0 0 0,0 2 0,1-1 2,-1 0-1,1-1 1,-1 1-1,1 0 1,0-1 0,0 1-1,-1-1 1,1 0-1,4 3 1,-2-3 4,0-1 1,0 1-1,0-1 0,0 1 1,0-1-1,0 0 0,0 0 1,0-1-1,6-1 0,39-11-3,-23 5-9,-16 5 0,70-16-83,-70 18 66,0 0 1,-1 0-1,1 1 1,0 0-1,0 0 1,13 3-1,-6 4-9,-17-7 26,1 0-1,-1 1 0,1-1 0,-1 0 0,1 0 1,-1 1-1,0-1 0,1 0 0,-1 0 0,1 1 1,-1-1-1,0 1 0,1-1 0,-1 0 0,0 1 1,0-1-1,1 1 0,-1-1 0,0 0 0,0 1 1,0-1-1,1 1 0,-1-1 0,0 1 0,0-1 0,0 1 1,0-1-1,0 1 0,0-1 0,0 1 0,0-1 1,0 1-1,0-1 0,0 1 0,-1 0 0,1-1-30,0 0-1,0 0 1,-1 1-1,1-1 1,0 0 0,0 0-1,-1 0 1,1 1-1,0-1 1,0 0-1,-1 0 1,1 0-1,0 0 1,-1 0-1,1 0 1,0 1-1,0-1 1,-1 0-1,1 0 1,0 0-1,-1 0 1,1 0-1,0 0 1,-1 0-1,1 0 1,0 0-1,-1-1 1,1 1-1,0 0 1,-1 0-1,1 0 1,0 0-1,0 0 1,-1 0-1,1-1 1,0 1-1,0 0 1,-1 0-1,1-1 1,-11-9-621,5 3 167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8.936"/>
    </inkml:context>
    <inkml:brush xml:id="br0">
      <inkml:brushProperty name="width" value="0.05" units="cm"/>
      <inkml:brushProperty name="height" value="0.05" units="cm"/>
    </inkml:brush>
  </inkml:definitions>
  <inkml:trace contextRef="#ctx0" brushRef="#br0">14 10 20980,'-3'4'2233,"-2"-4"-1545,1-3-544,2 3 832,4 0-320,-1 0-199,2-10-489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2.155"/>
    </inkml:context>
    <inkml:brush xml:id="br0">
      <inkml:brushProperty name="width" value="0.05" units="cm"/>
      <inkml:brushProperty name="height" value="0.05" units="cm"/>
    </inkml:brush>
  </inkml:definitions>
  <inkml:trace contextRef="#ctx0" brushRef="#br0">155 98 13763,'4'-13'1327,"-2"8"-883,-1 0-1,1 0 1,-1 0-1,1 0 1,-2 0-1,1 0 0,0 0 1,-1 0-1,0 0 1,0 0-1,-1 0 1,-1-9-1,2 13-353,0 1 1,-1-1-1,1 1 0,0-1 0,-1 1 0,1-1 1,0 1-1,-1-1 0,1 1 0,0-1 0,-1 1 1,1 0-1,-1-1 0,1 1 0,-1 0 0,1-1 1,-1 1-1,1 0 0,-1 0 0,1-1 1,-1 1-1,1 0 0,-1 0 0,0 0 0,1 0 1,-1 0-1,0 0 0,-18 7 1225,-13 19-269,20-13-881,0 1 0,1 0 0,0 0 0,-14 28 1,21-33-156,-1 0 1,1 0 0,1 0 0,-1 1-1,2-1 1,-1 1 0,1 0 0,1 0-1,-1 19 1,2-27-4,0-1-1,0 1 1,0-1 0,0 1 0,0 0-1,0-1 1,1 1 0,-1-1 0,1 1-1,-1-1 1,1 1 0,0-1-1,-1 1 1,1-1 0,0 0 0,0 1-1,0-1 1,0 0 0,0 1-1,0-1 1,0 0 0,1 0 0,-1 0-1,0 0 1,1 0 0,-1-1 0,0 1-1,1 0 1,-1-1 0,1 1-1,-1-1 1,1 1 0,0-1 0,-1 0-1,1 1 1,-1-1 0,1 0-1,0 0 1,-1 0 0,1 0 0,-1-1-1,1 1 1,0 0 0,1-1 0,5-1 39,0-1 0,1 1 0,-1-2 0,0 1 0,-1-1 0,1 0 0,7-6 0,-1 0 80,0-1 0,-1-1 0,0 0 1,-1 0-1,18-24 0,-25 29-78,-1 1 0,0-1 1,0 0-1,0 0 0,0-1 0,-1 1 0,-1-1 1,1 1-1,-1-1 0,-1 0 0,1 0 1,-1 0-1,-1 0 0,1-12 0,-1 19-47,0-1 0,0 1 0,0 0 0,-1-1 0,1 1 0,0-1 0,-1 1 0,1 0 0,0-1 0,-1 1-1,0 0 1,1-1 0,-1 1 0,0 0 0,1 0 0,-1-1 0,0 1 0,0 0 0,0 0 0,0 0 0,0 0 0,0 0 0,-1 1 0,1-1 0,0 0-1,0 0 1,-1 1 0,1-1 0,0 1 0,-1-1 0,1 1 0,0 0 0,-1-1 0,1 1 0,-1 0 0,1 0 0,0 0 0,-1 0 0,1 0 0,-2 0 0,-1 1-75,0 0 0,0 0 0,0 1 0,0-1 1,1 1-1,-1-1 0,1 1 0,-1 1 0,1-1 0,0 0 1,-1 1-1,1-1 0,-3 5 0,1-1-51,1 0 0,0 0-1,0 1 1,0-1-1,0 1 1,1 0 0,0 0-1,1 0 1,0 1 0,0-1-1,0 1 1,0 9 0,2 16-400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9.545"/>
    </inkml:context>
    <inkml:brush xml:id="br0">
      <inkml:brushProperty name="width" value="0.05" units="cm"/>
      <inkml:brushProperty name="height" value="0.05" units="cm"/>
    </inkml:brush>
  </inkml:definitions>
  <inkml:trace contextRef="#ctx0" brushRef="#br0">122 1 20476,'-1'9'435,"-1"0"0,1 0-1,-2 0 1,1 0 0,-1 0-1,-8 14 1,-3 12 534,-51 192 1653,58-194-2487,1 0-1,2 1 1,1-1 0,4 66-1,-1-99-133,0 0 0,0 0-1,0 0 1,0 0-1,0 0 1,1 0 0,-1 0-1,0 0 1,0 0 0,0 0-1,0 0 1,0 0 0,0 0-1,0 0 1,0 0-1,1 0 1,-1 0 0,0 0-1,0 0 1,0 0 0,0 0-1,0 0 1,0 0 0,0 0-1,0 0 1,1 0-1,-1 0 1,0 0 0,0 0-1,0 0 1,0 0 0,0 0-1,0 0 1,0 0-1,0 0 1,0 0 0,0 0-1,1 0 1,-1 1 0,0-1-1,0 0 1,0 0 0,0 0-1,0 0 1,0 0-1,0 0 1,0 0 0,4-10-32,0-20-189,1-40-1,0 7-183,-5 62 396,0 1 0,0-1 0,0 0 0,0 1 0,0-1 0,0 1 0,0-1 0,0 0 0,0 1 0,0-1 0,1 1 0,-1-1 0,0 1 0,1-1 0,-1 1 0,0-1 0,1 1 0,-1-1 0,0 1 0,1-1 0,-1 1 0,1 0 0,-1-1 0,1 1 0,-1 0 0,1-1 0,-1 1 0,1 0 0,-1-1 0,1 1 0,-1 0 0,1 0 0,0 0 0,-1 0 0,1 0 0,-1 0 0,1 0 0,0 0 0,0 0 0,27 9-68,-10-2 17,3-2 13,1-1 1,31 1-1,-43-5 40,0 0 1,1 0-1,-1-1 0,0 0 0,0-1 1,0 0-1,14-5 0,-22 6 7,1 0 0,-1 0 0,0 0 0,1 0-1,-1-1 1,0 1 0,0-1 0,0 0 0,0 1 0,2-4-1,-3 4 0,-1 0-1,0 1 1,1-1-1,-1 1 0,0-1 1,0 0-1,0 1 1,0-1-1,0 0 1,0 1-1,1-1 0,-1 0 1,-1 1-1,1-1 1,0 0-1,0 1 0,0-1 1,0 1-1,0-1 1,-1 0-1,1 1 0,0-1 1,0 1-1,-1-1 1,1 0-1,0 1 1,-1-1-1,1 1 0,-1-1 1,1 1-1,-1-1 1,1 1-1,-1 0 0,1-1 1,-1 1-1,1 0 1,-1-1-1,0 1 0,1 0 1,-1 0-1,1-1 1,-1 1-1,0 0 1,-1 0-1,-2-2-8,0 1-1,0 0 1,-1 0-1,1 1 1,-1-1-1,1 1 1,-1 0-1,1 0 1,-1 1-1,-5 0 1,7 0 5,1-1-1,-1 0 1,0 1-1,1 0 1,-1 0-1,1 0 1,0 0-1,-1 0 1,1 0-1,0 0 1,-1 1-1,1-1 1,0 1-1,0 0 1,0 0-1,0 0 1,1 0 0,-1 0-1,-1 2 1,3-3 1,-1 0 1,1 0 0,0-1-1,0 1 1,-1 0 0,1 0 0,0 0-1,0 0 1,0 0 0,0 0-1,0 0 1,0 0 0,0 0 0,1-1-1,-1 1 1,0 0 0,0 0 0,1 0-1,-1 0 1,0 0 0,1-1-1,-1 1 1,1 0 0,-1 0 0,1-1-1,0 1 1,-1 0 0,1-1-1,0 1 1,-1-1 0,2 2 0,29 14-50,-27-15 43,257 103-60,-261-104 95,1 0-1,0 1 1,-1-1 0,1 0 0,0 0-1,-1 1 1,1-1 0,0 0 0,0 0 0,-1 0-1,1 0 1,0 0 0,-1 0 0,1 0-1,0 0 1,0 0 0,-1 0 0,1 0 0,0 0-1,-1 0 1,1-1 0,0 1 0,-1 0-1,1-1 1,0 1 0,-1 0 0,1-1-1,0 1 1,-1-1 0,1 1 0,-1-1 0,1 1-1,-1-1 1,1 1 0,-1-1 0,0 0-1,1 1 1,-1-1 0,0 0 0,1 1-1,-1-1 1,0 0 0,0 1 0,1-1 0,-1-1-1,1-4 102,0-1-1,0 0 0,-1 1 1,0-10-1,0-1-31,3-74 52,-3 90-151,0 0 0,1 1 0,-1-1 0,0 0 0,1 0 0,-1 1 0,1-1 1,-1 0-1,1 1 0,-1-1 0,1 0 0,-1 1 0,1-1 0,0 1 0,-1-1 0,1 1 0,0-1 0,-1 1 0,1-1 0,0 1 0,0 0 1,-1-1-1,1 1 0,0 0 0,0 0 0,0 0 0,0-1 0,-1 1 0,1 0 0,0 0 0,0 0 0,0 0 0,0 1 0,1-1 0,37 6-148,-29-4 94,129 17-614,-115-18 526,0 0 0,0-1 0,45-7 0,-63 6 125,1-1 0,0 0 0,-1 0 0,9-4 0,-14 5 22,0 1 1,0-1-1,1 0 0,-1 0 1,0 0-1,0 0 0,0 0 1,0 0-1,0 0 1,0 0-1,0 0 0,1-2 1,-2 2 2,0 1 0,1-1 1,-1 0-1,0 1 0,0-1 1,0 0-1,0 1 0,0-1 1,0 0-1,0 1 0,0-1 1,0 0-1,-1 1 0,1-1 1,0 0-1,0 1 0,0-1 1,-1 1-1,1-1 1,0 0-1,-1 1 0,1-1 1,-1 1-1,1-1 0,0 1 1,-1-1-1,0 0 0,-2-1 4,1 1-1,0 0 1,-1-1-1,1 1 1,-1 0-1,1 0 1,-1 0-1,1 0 0,-1 1 1,0-1-1,0 1 1,1 0-1,-1 0 1,0 0-1,1 0 1,-1 0-1,0 0 1,0 1-1,-4 0 1,-4 2 11,-1 0 0,1 1 0,-13 6 0,15-6-6,1 0 1,0 1-1,0 0 1,-14 12-1,19-14-19,0-1 1,0 1-1,0 0 0,0 0 1,1 1-1,-1-1 0,1 1 1,0-1-1,0 1 0,0 0 1,1 0-1,-1 0 0,-1 6 1,3-9-37,0 0 0,0 0 0,0 0-1,0 0 1,0 0 0,0 0 0,0 0 0,1 0 0,-1 0 0,0 0 0,0 0 0,1 0 0,-1 0 0,1 0 0,-1 0 0,1 0 0,-1 0 0,1-1 0,-1 1 0,1 0 0,0 0 0,0-1 0,-1 1-1,1 0 1,0-1 0,0 1 0,0 0 0,0-1 0,0 1 0,0-1 0,0 0 0,1 1 0,3 1-69,0-1-1,1 0 1,-1 0 0,12 0-1,13 0-304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49.962"/>
    </inkml:context>
    <inkml:brush xml:id="br0">
      <inkml:brushProperty name="width" value="0.05" units="cm"/>
      <inkml:brushProperty name="height" value="0.05" units="cm"/>
    </inkml:brush>
  </inkml:definitions>
  <inkml:trace contextRef="#ctx0" brushRef="#br0">174 1 21389,'-8'0'341,"0"0"1,-1 0 0,1 1 0,0 0 0,-1 1 0,1 0 0,0 0 0,0 0 0,0 1 0,1 0 0,-1 1-1,1 0 1,-1 0 0,1 1 0,-7 5 0,13-9-352,1-1 0,-1 1 0,1-1 0,-1 1 0,1-1 0,-1 1 0,1 0 0,-1-1 0,1 1 0,-1 0 0,1-1 0,0 1 0,-1 0 0,1-1 0,0 1 1,0 0-1,0 0 0,-1-1 0,1 1 0,0 0 0,0 0 0,0 0 0,0-1 0,0 1 0,1 0 0,-1 0 0,0-1 0,0 1 0,0 0 0,1 0 0,-1-1 0,0 1 0,1 0 0,-1-1 0,0 1 0,1 0 0,-1-1 0,1 1 0,-1-1 0,1 1 0,-1 0 0,1-1 0,0 0 0,-1 1 0,1-1 0,0 1 0,-1-1 0,1 0 0,0 1 0,0-1 0,6 3-115,0 0 0,-1 0 0,1-1 0,8 2-1,-12-4 83,46 9-568,-38-7 524,0-1 1,1 1-1,-1 1 0,0 0 1,0 1-1,-1 0 1,13 6-1,-22-9 97,-1-1-1,1 0 1,0 1-1,-1-1 1,1 1-1,-1-1 1,1 0-1,-1 1 1,1-1-1,-1 1 1,1 0-1,-1-1 1,1 1-1,-1-1 1,0 1-1,1 0 1,-1-1-1,0 1 1,1 0-1,-1-1 1,0 1-1,0 0 1,0-1-1,0 1 1,0 0-1,0 1 1,0-1 14,0 0 1,-1 0 0,1 0 0,-1 0-1,0 0 1,1 0 0,-1 0 0,0-1 0,1 1-1,-1 0 1,0 0 0,0 0 0,0-1 0,-2 2-1,-3 2 131,0-1-1,-1 0 0,-12 4 1,1-2-57,1 0 1,-1-1 0,0-1 0,-1-1-1,1-1 1,0 0 0,-24-3-1,21-5-152,12 2 21,9 5 29,0 0 1,0 0 0,0 0-1,0 0 1,-1-1 0,1 1-1,0 0 1,0 0-1,0 0 1,0 0 0,0 0-1,0 0 1,0-1 0,0 1-1,0 0 1,0 0-1,0 0 1,0 0 0,0 0-1,0 0 1,0-1 0,0 1-1,0 0 1,0 0-1,0 0 1,0 0 0,0 0-1,0 0 1,0-1 0,0 1-1,0 0 1,0 0-1,0 0 1,0 0 0,1 0-1,-1 0 1,0 0 0,0-1-1,0 1 1,0 0 0,0 0-1,0 0 1,0 0-1,0 0 1,1 0 0,-1 0-1,0 0 1,11-5-202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0.471"/>
    </inkml:context>
    <inkml:brush xml:id="br0">
      <inkml:brushProperty name="width" value="0.05" units="cm"/>
      <inkml:brushProperty name="height" value="0.05" units="cm"/>
    </inkml:brush>
  </inkml:definitions>
  <inkml:trace contextRef="#ctx0" brushRef="#br0">171 3 17556,'-2'-3'1961,"-2"10"-1200,-5 15-33,-5 19 744,3 1 0,-6 43 0,10-40-1044,3 0 0,1 1 0,6 80 0,8-53-163,-9-66-277,-1-1 1,1 0-1,0 1 0,1-1 1,-1 0-1,1 0 0,1-1 1,7 11-1,-11-16 4,0 0 0,0 0 0,0 0 0,0 0-1,0 0 1,0 0 0,0 0 0,0 0 0,0 0 0,0 0 0,0 0 0,0-1 0,0 1 0,0 0 0,0 0 0,0 0-1,0 0 1,0 0 0,0 0 0,0 0 0,0 0 0,0 0 0,0 0 0,1 0 0,-1 0 0,0 0 0,0 0-1,0 0 1,0 0 0,0 0 0,0 0 0,0 0 0,0 0 0,0 0 0,0 0 0,0 0 0,0 0 0,1 0 0,-1 0-1,0 0 1,0 0 0,0 0 0,0 0 0,0 0 0,0 0 0,0 0 0,0 0 0,0 0 0,0 0 0,0 0 0,0 0-1,0 0 1,0 0 0,1 0 0,-1 0 0,0 0 0,0 1 0,0-1 0,-2-12-315,-6-13-101,-9-6 47,0 0 0,-3 1 1,-32-39-1,21 29 774,32 40-384,-1 0 0,0 0 1,0 0-1,1 0 0,-1 0 0,0 0 0,1 0 0,-1 0 1,0 0-1,1 0 0,-1 0 0,0 0 0,0 0 0,1 0 1,-1 0-1,0 0 0,1 0 0,-1 0 0,0 0 0,0 0 1,1-1-1,-1 1 0,0 0 0,0 0 0,1 0 1,-1-1-1,0 1 0,0 0 0,0 0 0,1 0 0,-1-1 1,0 1-1,0 0 0,0 0 0,0-1 0,1 1 0,-1 0 1,0-1-1,0 1 0,0 0 0,0 0 0,0-1 0,0 1 1,0 0-1,0-1 0,0 1 0,0 0 0,0-1 1,0 1-1,0 0 0,0 0 0,0-1 0,0 1 0,-1 0 1,1-1-1,0 1 0,0 0 0,0 0 0,0-1 0,-1 1 1,1 0-1,0 0 0,0-1 0,0 1 0,-1 0 0,1 0 1,-1-1-1,35 8 303,-22-4-218,33 6-322,83 5 0,-75-15 111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1.043"/>
    </inkml:context>
    <inkml:brush xml:id="br0">
      <inkml:brushProperty name="width" value="0.05" units="cm"/>
      <inkml:brushProperty name="height" value="0.05" units="cm"/>
    </inkml:brush>
  </inkml:definitions>
  <inkml:trace contextRef="#ctx0" brushRef="#br0">38 1 18500,'-16'102'4696,"3"-12"-1978,10-79-2479,2-5-89,-1 0-1,1 0 0,0 0 0,1 0 0,-1 0 1,2 12-1,0-19-109,0 1 0,0-1 1,1 0-1,-1 0 1,0 0-1,-1 0 0,1-1 1,0 1-1,0 0 0,0 0 1,0-3-1,7-17 52,-1-1-1,-1-1 1,-1 1 0,-1-1-1,2-25 1,-6 43-86,2-43 9,-1 51-68,0 1 0,-1-1 0,1 0 0,1 1 0,-1-1 0,0 0 1,1 0-1,-1 0 0,1 0 0,0 0 0,0 0 0,0 0 0,1-1 1,-1 1-1,1-1 0,-1 1 0,1-1 0,0 0 0,0 0 0,4 2 1,1 0-323,0 1 1,0-1-1,0-1 1,1 1 0,-1-1-1,1-1 1,0 0-1,11 1 1,-5-1-129,1-2 0,30-3-1,-4-2-434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1.666"/>
    </inkml:context>
    <inkml:brush xml:id="br0">
      <inkml:brushProperty name="width" value="0.05" units="cm"/>
      <inkml:brushProperty name="height" value="0.05" units="cm"/>
    </inkml:brush>
  </inkml:definitions>
  <inkml:trace contextRef="#ctx0" brushRef="#br0">180 320 17884,'-13'2'428,"0"1"-1,0 1 1,0 0 0,1 1 0,0 0 0,0 1-1,0 0 1,1 1 0,0 0 0,0 1-1,1 0 1,-16 16 0,25-23-399,0 0-1,0-1 1,0 1-1,0 0 1,1 0-1,-1 0 1,0 0-1,1 0 1,-1 0-1,1 0 1,-1 1-1,1-1 1,-1 0-1,1 0 1,0 0 0,-1 0-1,1 1 1,0-1-1,0 0 1,0 0-1,0 0 1,0 1-1,0-1 1,1 0-1,-1 0 1,0 0-1,0 1 1,1-1 0,0 2-1,1-2-8,0 1 1,-1-1-1,1 1 0,0-1 0,0 0 1,0 0-1,0 0 0,0 0 0,0 0 1,0-1-1,1 1 0,-1 0 0,0-1 1,0 0-1,5 1 0,11-1-71,-1 0 0,1-1 0,0 0-1,0-2 1,-1 0 0,0-1 0,1-1 0,-2 0-1,1-1 1,0-1 0,-1-1 0,-1 0 0,1-1-1,14-11 1,-26 17 20,-1-1 1,1 1-1,-1 0 0,1-1 1,4-7-1,-8 11 31,0 0-1,0 0 1,0 0-1,-1 0 1,1 0 0,0 0-1,0-1 1,0 1 0,0 0-1,0 0 1,0 0-1,0 0 1,-1 0 0,1 0-1,0 0 1,0 0-1,0 0 1,0 0 0,0 0-1,0 0 1,0 0-1,0 0 1,0-1 0,-1 1-1,1 0 1,0 0-1,0 0 1,0 0 0,0 0-1,0 0 1,0 0-1,0-1 1,0 1 0,0 0-1,0 0 1,0 0-1,0 0 1,0 0 0,0 0-1,0 0 1,0-1-1,0 1 1,0 0 0,0 0-1,0 0 1,0 0 0,0 0-1,0-1 1,-9 8 7,5-3 25,1 0 0,0 0 0,0 0 0,1 1 0,-1-1 0,1 1 0,0-1 0,0 1 0,0 0 0,1 0 0,0 0 0,0 0 0,0 0 0,0 0 0,1 0 0,0 0 0,0 6 0,1-10-13,-1 0 0,1 0 0,0 1-1,-1-1 1,1 0 0,0 0 0,0 0 0,-1 0 0,1 0-1,0 0 1,0 0 0,0 0 0,0 0 0,1 0 0,-1 0-1,0-1 1,0 1 0,0 0 0,1-1 0,-1 1-1,0-1 1,1 1 0,-1-1 0,0 0 0,1 0 0,-1 1-1,0-1 1,1 0 0,2-1 0,2 1 45,1 0 0,0 0 0,0-1 1,12-3-1,-5-1-17,-1 0 1,0-1 0,0 0-1,0-1 1,-1 0 0,1-1 0,-2-1-1,0 0 1,20-20 0,-10 7-9,-2-1 1,-1-1-1,27-44 0,-32 46 17,0-1-1,-2-1 0,-1 0 0,-1-1 0,0 0 0,5-34 0,-13 58-46,-1-1 0,0 1 0,0 0 0,1-1 0,-1 1 0,0-1 0,0 1 0,0 0 0,-1-1 0,1 1 0,0 0 0,0-1 0,-1 1 0,1 0 0,-1-1 0,1 1 0,-1 0 0,0-1 0,0 0 0,0 2-4,0 0 0,1 0 0,-1 0-1,0 0 1,0 0 0,1 0 0,-1 0 0,0 0 0,1 0 0,-1 0 0,0 0 0,1 0 0,-1 1 0,0-1-1,1 0 1,-1 1 0,0-1 0,1 0 0,-1 1 0,0-1 0,1 1 0,-1-1 0,1 1 0,-1-1-1,1 1 1,-1-1 0,1 1 0,0 0 0,-1-1 0,1 1 0,0-1 0,-1 1 0,1 1 0,-11 18 32,0 0 1,2 1-1,0 0 1,1 1-1,1 0 1,2 0-1,0 1 1,-3 36-1,7-41-27,0 0 0,1 1 0,1-1 0,1 0 0,6 26 0,-6-35-39,0 0 0,1 0 0,0-1 0,0 1 0,1-1-1,0 0 1,1 0 0,0-1 0,0 1 0,1-1 0,0 0-1,12 11 1,-8-12-229,-13-13-97,-15-17 15,-70-86 119,78 95 323,0-1-1,1 1 1,1-2 0,0 1-1,-9-30 1,16 44-83,1 1 1,0-1-1,-1 1 0,1-1 0,0 1 1,0-1-1,0 1 0,0-1 0,0 1 0,0-1 1,0 1-1,0-1 0,1 0 0,-1 1 1,1-2-1,0 2-5,-1 0-1,1 1 1,-1-1 0,1 0 0,0 1 0,-1-1 0,1 1 0,0-1-1,-1 1 1,1-1 0,0 1 0,0-1 0,-1 1 0,1 0-1,0-1 1,0 1 0,0 0 0,-1 0 0,1 0 0,1-1-1,4 1 9,1 1-1,-1-1 1,0 1-1,0 0 1,12 4-1,-16-4-37,10 3-29,1-1-1,-1 0 1,1-1 0,0 0-1,0-1 1,0 0 0,20-3-1,14-7-64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2.933"/>
    </inkml:context>
    <inkml:brush xml:id="br0">
      <inkml:brushProperty name="width" value="0.05" units="cm"/>
      <inkml:brushProperty name="height" value="0.05" units="cm"/>
    </inkml:brush>
  </inkml:definitions>
  <inkml:trace contextRef="#ctx0" brushRef="#br0">1 216 13547,'45'-10'4179,"47"-17"0,-40 7-2585,90-46 0,-133 61-1502,0 0 0,15-13 0,-21 16-80,-1 0 0,0 0-1,0 0 1,0-1 0,0 1 0,0 0 0,-1-1 0,1 1 0,-1-1-1,1 0 1,-1 1 0,0-1 0,0 0 0,1-4 0,-2 6-9,0 0-1,0 0 1,0 0 0,-1 0 0,1 0-1,0 0 1,0 0 0,-1 0-1,1 0 1,0 0 0,-1 1 0,1-1-1,-1 0 1,1 0 0,-1 0 0,1 1-1,-1-1 1,0 0 0,0 0 0,1 1-1,-1-1 1,0 1 0,0-1 0,1 1-1,-1-1 1,0 1 0,0-1-1,0 1 1,0 0 0,0-1 0,0 1-1,0 0 1,0 0 0,0 0 0,0 0-1,0 0 1,0 0 0,-1 0 0,-3-1 0,0 1 0,0 0 0,0 1 1,0-1-1,0 1 0,-7 2 0,-5 3 12,1 1 0,0 0 0,0 1 0,-27 19 0,33-20 0,1 0 0,0 1 0,0-1 1,1 2-1,0-1 0,1 1 1,0 1-1,-9 13 0,15-21-11,0 0-1,0 0 0,0 0 1,1-1-1,-1 1 1,1 0-1,-1 0 0,1 0 1,0 0-1,-1 0 1,1 0-1,0 0 0,0 0 1,1 0-1,-1 0 1,0 0-1,1 0 0,-1 0 1,2 3-1,-1-3 2,1 1 0,-1-1 0,1 1 0,0-1 0,0 0 0,0 0 0,0 0 0,0 0 0,1 0 0,-1 0 0,5 2 0,5 2-153,0 0 0,1-1 0,0-1 0,20 5 0,15 2-666,54 5 0,-49-12 379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3.483"/>
    </inkml:context>
    <inkml:brush xml:id="br0">
      <inkml:brushProperty name="width" value="0.05" units="cm"/>
      <inkml:brushProperty name="height" value="0.05" units="cm"/>
    </inkml:brush>
  </inkml:definitions>
  <inkml:trace contextRef="#ctx0" brushRef="#br0">80 0 9386,'8'14'16535,"-14"-3"-13267,-14 14-3606,7-9 867,-20 39-385,30-50-144,1-1-1,0 1 1,0 0-1,1 0 1,-1 0-1,1 0 1,0 0 0,1 1-1,-1 9 1,1-13 0,0-1 0,0 1 1,1-1-1,-1 0 0,0 1 1,1-1-1,-1 0 1,1 1-1,0-1 0,-1 0 1,1 0-1,0 1 0,0-1 1,0 0-1,-1 0 0,1 0 1,1 0-1,-1 0 1,0 0-1,1 1 0,1-1-16,0 0-1,0 1 0,0-1 0,0 0 0,0 0 1,0 0-1,0-1 0,6 1 0,2 0-192,0-2 0,1 1-1,-1-1 1,12-3 0,-11 1 17,1 0-1,-1-1 1,0 0 0,0-1-1,0 0 1,-1-1 0,0-1-1,17-11 1,9-18-353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3.898"/>
    </inkml:context>
    <inkml:brush xml:id="br0">
      <inkml:brushProperty name="width" value="0.05" units="cm"/>
      <inkml:brushProperty name="height" value="0.05" units="cm"/>
    </inkml:brush>
  </inkml:definitions>
  <inkml:trace contextRef="#ctx0" brushRef="#br0">38 9 17372,'-13'-6'2560,"5"3"-1207,2 3-593,0 2 4161,3-1-4185,1 2-552,5-1-32,6-1-104,5 1-200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4.992"/>
    </inkml:context>
    <inkml:brush xml:id="br0">
      <inkml:brushProperty name="width" value="0.05" units="cm"/>
      <inkml:brushProperty name="height" value="0.05" units="cm"/>
    </inkml:brush>
  </inkml:definitions>
  <inkml:trace contextRef="#ctx0" brushRef="#br0">151 79 15603,'7'-10'1163,"-2"4"-591,-1 0 0,0 0 0,0-1-1,0 1 1,-1-1 0,0 0 0,0 1 0,2-11 0,-6 17-488,1 0 1,-1 0-1,1 0 1,0 0-1,-1 0 1,1 0-1,-1 0 1,1 0-1,-1 0 1,1 0-1,-1 0 1,1 0-1,-1 0 1,1 0-1,-1 0 1,1 1-1,0-1 1,-1 0-1,1 0 1,-1 0-1,1 1 1,0-1-1,-1 0 1,1 1-1,-1-1 1,1 0-1,-1 1 1,-10 10 314,1 1 0,-1 0 0,2 0 1,-15 25-1,-27 59-123,48-90-248,-10 21-15,1 1 0,-11 38 0,20-54-33,0 0 1,1 0-1,0 0 0,1 0 0,0 0 1,1 0-1,0 0 0,3 20 0,-2-29-56,0 1 1,-1-1-1,1 0 0,1 0 0,-1 0 0,0 0 0,1 0 0,0 0 0,-1 0 0,1 0 1,0-1-1,0 1 0,1-1 0,-1 1 0,1-1 0,-1 0 0,1 0 0,5 3 1,-3-2-78,1-1 1,0 0-1,0 0 1,0-1-1,0 0 1,0 0 0,0 0-1,0 0 1,8-1-1,16-1-412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5.432"/>
    </inkml:context>
    <inkml:brush xml:id="br0">
      <inkml:brushProperty name="width" value="0.05" units="cm"/>
      <inkml:brushProperty name="height" value="0.05" units="cm"/>
    </inkml:brush>
  </inkml:definitions>
  <inkml:trace contextRef="#ctx0" brushRef="#br0">173 1 17436,'-7'10'575,"0"1"1,1 1-1,0-1 1,1 1-1,0 0 1,1 1-1,-4 19 1,1-8 113,-8 29 268,-9 69 1,19-91-646,3 0 0,0 0 0,5 55 0,-4-84-129,-3-8-69,-9-19-35,-12-37-69,24 62-11,-5-18 28,0-1 0,1 1 0,1-1 0,-3-32 0,7 50-27,0 0-1,-1 1 0,1-1 0,0 0 1,0 1-1,0-1 0,0 0 0,0 1 1,1-1-1,-1 0 0,0 0 0,0 1 1,0-1-1,1 0 0,-1 1 0,0-1 1,1 1-1,-1-1 0,0 0 0,1 1 1,-1-1-1,1 1 0,-1-1 0,1 1 1,-1-1-1,1 1 0,-1-1 0,1 1 1,0 0-1,-1-1 0,1 1 0,-1 0 1,1 0-1,0-1 0,-1 1 0,1 0 0,0 0 1,0 0-1,-1 0 0,1 0 0,1 0 1,2 0-142,1 1 1,-1 0 0,1 0 0,-1 1-1,8 3 1,5 1-376,7 0 535,-1-1 0,36 3-1,-18-5-337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004"/>
    </inkml:context>
    <inkml:brush xml:id="br0">
      <inkml:brushProperty name="width" value="0.05" units="cm"/>
      <inkml:brushProperty name="height" value="0.05" units="cm"/>
    </inkml:brush>
  </inkml:definitions>
  <inkml:trace contextRef="#ctx0" brushRef="#br0">39 81 16500,'0'0'63,"0"0"1,1-1 0,-1 1-1,0 0 1,0 0 0,-1-1-1,1 1 1,0 0 0,0 0-1,0-1 1,0 1 0,0 0 0,0 0-1,0-1 1,0 1 0,0 0-1,-1 0 1,1 0 0,0-1-1,0 1 1,0 0 0,0 0 0,-1 0-1,1-1 1,0 1 0,0 0-1,0 0 1,-1 0 0,1 0-1,0 0 1,0-1 0,-1 1 0,1 0-1,0 0 1,0 0 0,-1 0-1,1 0 1,0 0 0,0 0-1,-1 0 1,1 0 0,0 0 0,0 0-1,-1 0 1,1 0 0,0 0-1,-1 1 1,-8 13 1498,-3 25 171,9-21-1372,0 0 0,0 0 0,2 1 0,1 34 0,1-48-347,0 0 0,0 1 0,0-1 0,1 0 0,-1 0 0,1 0 0,0 0 0,1 0 0,3 6 0,-4-8 0,0 0-1,0-1 1,1 0 0,-1 0-1,0 0 1,1 0 0,0 0-1,-1 0 1,1 0 0,0-1-1,0 1 1,0-1-1,0 0 1,0 0 0,0 0-1,0 0 1,4 0 0,2-1 18,0 0-1,1 0 1,-1-1 0,0 0 0,0 0 0,0-1 0,0 0 0,0-1 0,-1 0-1,1 0 1,-1-1 0,0 0 0,0-1 0,0 1 0,0-2 0,8-6 0,3-4 100,-1-1-1,0 0 1,-2-1 0,28-38 0,-33 39 7,-1 1-1,12-27 0,-19 37-94,-1 0 0,1 0 1,-1 0-1,0-1 0,-1 1 1,0 0-1,0-1 0,0 1 0,-1-1 1,0-9-1,0 16-41,0 0 0,0 0 0,0 0 0,0 0-1,0-1 1,0 1 0,0 0 0,0 0 0,0 0 0,0 0 0,0 0 0,-1 0 0,1-1 0,0 1 0,0 0 0,0 0 0,0 0 0,0 0-1,0 0 1,0 0 0,0-1 0,-1 1 0,1 0 0,0 0 0,0 0 0,0 0 0,0 0 0,0 0 0,-1 0 0,1 0 0,0 0 0,0 0 0,0 0-1,0 0 1,0 0 0,-1 0 0,1 0 0,0 0 0,0 0 0,0 0 0,0 0 0,0 0 0,-1 0 0,1 0 0,0 0 0,0 0 0,0 0 0,0 0-1,0 0 1,-1 0 0,1 0 0,0 1 0,0-1 0,0 0 0,0 0 0,0 0 0,0 0 0,0 0 0,-1 0 0,1 1 0,0-1 0,0 0-1,0 0 1,0 0 0,0 0 0,0 0 0,0 0 0,0 1 0,-8 11 67,-2 10-67,1 1-1,1 0 1,1 0 0,1 1 0,2 0 0,0 0-1,1 0 1,1 1 0,2-1 0,2 29 0,-2-49 3,1-1 0,0 1 1,0-1-1,0 1 1,0-1-1,0 0 1,1 1-1,-1-1 1,1 0-1,0 0 1,0 0-1,0 0 1,0 0-1,4 3 1,-5-5-1,1 1 0,0-1 0,0 0 0,0 0 1,0 0-1,0 0 0,0 0 0,0 0 0,0-1 1,0 1-1,0-1 0,0 1 0,0-1 0,0 0 1,1 0-1,-1 0 0,0 0 0,0 0 0,0-1 1,0 1-1,1 0 0,-1-1 0,0 0 0,2 0 1,3-3 21,0 1 1,0-1 0,-1-1 0,1 1 0,-1-1 0,0 0 0,-1 0 0,1-1-1,-1 0 1,0 0 0,0 0 0,-1-1 0,0 1 0,5-11 0,0-3 45,0 0 0,-1 0 0,9-40 0,-10 5-30,-8 45-61,-2 10-12,-5 12-18,5-1 24,0 0 0,0 1 1,1-1-1,1 1 0,0-1 1,1 19-1,0-29 22,0 0 0,0 0 0,0 0 0,0 0 0,0 0 0,0 0 1,0-1-1,0 1 0,0 0 0,1 0 0,-1 0 0,0 0 0,1-1 0,-1 1 0,1 0 0,-1 0 0,1-1 0,-1 1 1,1 0-1,0-1 0,-1 1 0,1 0 0,0-1 0,-1 1 0,2 0 0,0-1 1,-1 0-1,0 0 1,0 0-1,0 0 1,0 0-1,1 0 1,-1 0-1,0 0 1,0-1-1,0 1 1,0 0 0,0-1-1,1 1 1,-1-1-1,0 0 1,1 0-1,5-4 3,-1 0 0,0 0 0,0 0 0,9-12-1,3-7-4,-1-1 0,-1 0-1,-1-1 1,-2-1 0,12-33-1,-50 157-914,19-72 481,3-16 205,1 2-287,-1-1 0,1 1 1,1-1-1,-1 21 0,4-24-63,3-12-157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5.848"/>
    </inkml:context>
    <inkml:brush xml:id="br0">
      <inkml:brushProperty name="width" value="0.05" units="cm"/>
      <inkml:brushProperty name="height" value="0.05" units="cm"/>
    </inkml:brush>
  </inkml:definitions>
  <inkml:trace contextRef="#ctx0" brushRef="#br0">116 59 14851,'0'0'59,"0"0"1,0 0-1,0 0 0,0 0 0,0 0 0,1 0 1,-1-1-1,0 1 0,0 0 0,0 0 0,0 0 1,0 0-1,0 0 0,0 0 0,0-1 1,0 1-1,0 0 0,0 0 0,0 0 0,0 0 1,-1 0-1,1 0 0,0-1 0,0 1 0,0 0 1,0 0-1,0 0 0,0 0 0,0 0 0,0 0 1,0 0-1,0 0 0,0-1 0,0 1 1,-1 0-1,1 0 0,0 0 0,0 0 0,0 0 1,0 0-1,0 0 0,0 0 0,-1 0 0,1 0 1,0 0-1,0 0 0,-9 1 1249,-9 7 573,7-1-947,0 0 0,1 1 0,-11 10-1,18-15-821,0 0-1,0 0 0,0 1 0,0-1 1,0 1-1,1 0 0,0 0 0,-1-1 0,1 1 1,1 1-1,-1-1 0,-1 7 0,3-11-101,0 1 0,0 0 0,0 0 1,0 0-1,1 0 0,-1-1 0,0 1 0,1 0 0,-1 0 0,0 0 0,1-1 0,-1 1 0,1 0 0,-1-1 0,1 1 1,-1 0-1,1-1 0,0 1 0,-1-1 0,1 1 0,0-1 0,-1 1 0,1-1 0,0 1 0,0-1 0,-1 0 0,1 0 0,0 1 1,0-1-1,0 0 0,0 0 0,-1 0 0,1 0 0,0 0 0,1 0 0,37 2 53,-34-2-50,90-5 68,-49 1-20,0 3 0,65 6 0,-111-5-45,0-1 1,0 1-1,0 0 0,0 0 0,0 0 0,0 0 1,0 0-1,0 0 0,0 0 0,0-1 1,0 1-1,0 0 0,0 0 0,0 0 1,0 0-1,0 0 0,0 0 0,0 0 0,0-1 1,0 1-1,0 0 0,0 0 0,0 0 1,0 0-1,0 0 0,0 0 0,0 0 1,1-1-1,-1 1 0,0 0 0,0 0 0,0 0 1,0 0-1,0 0 0,0 0 0,0 0 1,0 0-1,0 0 0,1 0 0,-1 0 1,0 0-1,0 0 0,0 0 0,0 0 0,0 0 1,0-1-1,0 1 0,1 0 0,-1 0 1,0 0-1,0 0 0,0 1 0,0-1 1,0 0-1,0 0 0,0 0 0,1 0 0,-16-13 754,-11-12 96,20 15-729,-1-1 0,2 0 0,-1 0 0,1-1 1,1 0-1,0 0 0,1 0 0,-2-12 1,5 23-151,0 1 0,0-1 0,0 1 0,0-1 1,0 1-1,0-1 0,0 1 0,0-1 1,0 0-1,0 1 0,0-1 0,0 1 1,0-1-1,0 1 0,0-1 0,1 1 0,-1-1 1,0 1-1,0-1 0,1 1 0,-1-1 1,0 1-1,1 0 0,-1-1 0,0 1 1,1 0-1,-1-1 0,1 1 0,-1 0 0,0-1 1,1 1-1,-1 0 0,1-1 0,-1 1 1,1 0-1,-1 0 0,1 0 0,-1 0 1,1 0-1,-1-1 0,1 1 0,0 0 0,-1 0 1,1 0-1,-1 0 0,1 1 0,-1-1 1,1 0-1,0 0 0,30 9-1470,-24-7 1008,-2 0 358,1-1 0,0 0 0,-1 0 0,1 0 0,0-1 0,-1 0 0,1 0-1,11-1 1,24-7-561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6.796"/>
    </inkml:context>
    <inkml:brush xml:id="br0">
      <inkml:brushProperty name="width" value="0.05" units="cm"/>
      <inkml:brushProperty name="height" value="0.05" units="cm"/>
    </inkml:brush>
  </inkml:definitions>
  <inkml:trace contextRef="#ctx0" brushRef="#br0">67 129 14883,'1'3'6487,"5"4"-3921,3-2-2188,1-1 0,0 0 1,0-1-1,0 0 0,0 0 1,1-1-1,-1-1 0,1 0 1,-1 0-1,1-1 0,13-2 1,-17 2-355,-1-1 0,0-1 1,0 1-1,0-1 0,0 0 1,0-1-1,0 1 0,-1-1 1,1 0-1,-1 0 0,0-1 0,0 0 1,0 0-1,0 0 0,-1 0 1,0-1-1,0 0 0,0 0 1,0 0-1,3-6 0,-6 9-21,0 0 0,0 0 0,0 0-1,0 0 1,0 1 0,-1-1 0,1 0 0,0-1-1,-1 1 1,0 0 0,1 0 0,-1 0 0,0 0-1,0 0 1,0 0 0,-1 0 0,1 0 0,0 0 0,-1 0-1,1 0 1,-1 0 0,0 0 0,0 0 0,0 0-1,0 0 1,0 0 0,0 0 0,0 1 0,0-1-1,-1 0 1,1 1 0,-1 0 0,1-1 0,-1 1-1,-1-2 1,-2 0 2,0 1 0,0-1 0,0 1 0,0-1-1,0 2 1,-1-1 0,1 0 0,-1 1 0,1 0 0,-1 1 0,1-1-1,-6 1 1,-2 1-9,1 0 0,0 1-1,0 0 1,0 1 0,0 1-1,0 0 1,1 0 0,-1 1-1,-15 10 1,18-10 0,2 0 1,-1 0 0,0 1-1,1 0 1,0 1 0,1 0-1,-1 0 1,1 0-1,0 1 1,1-1 0,0 1-1,0 1 1,-3 9 0,7-16 1,0 1 1,0 0 0,0 0 0,1 0 0,-1 0 0,1 0 0,0 0 0,0-1 0,0 1 0,0 0 0,0 0-1,1 0 1,-1 0 0,1 0 0,0 0 0,2 4 0,-1-3-1,0 0 0,1 0 0,-1 0 0,1-1 0,0 1 0,0-1 0,0 0 0,1 0 0,7 6 0,-2-3-303,2 0 0,-1-1 0,0 0 0,1-1 0,0 0 0,0-1-1,21 4 1,-20-6-172,1 0 0,-1-1 0,1 0 0,-1-1 0,23-4 0,0-3-516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7.352"/>
    </inkml:context>
    <inkml:brush xml:id="br0">
      <inkml:brushProperty name="width" value="0.05" units="cm"/>
      <inkml:brushProperty name="height" value="0.05" units="cm"/>
    </inkml:brush>
  </inkml:definitions>
  <inkml:trace contextRef="#ctx0" brushRef="#br0">243 45 17964,'4'-2'479,"-1"0"0,0-1 1,0 0-1,0 0 0,0 0 1,-1 0-1,1 0 0,-1 0 1,0 0-1,1-1 0,1-5 1,-6 6 1461,-4 5-1090,-8 7-233,-80 80 281,-38 31-1402,130-118 383,0-1 0,0 0 0,0 1 0,0-1 0,0 0 0,-1 0 0,-4 2 0,0-6-1213,7-10-547,6-11-636,1 0-1,1 1 1,1 0 0,19-34 0,-27 56 2596,-1 0 0,0 0 0,1 0 0,-1 0 0,1 1 0,-1-1 0,1 0 0,-1 0 0,1 1 0,0-1 0,-1 0 0,1 1 0,0-1 1,0 0-1,-1 1 0,1-1 0,0 1 0,0 0 0,0-1 0,-1 1 0,1 0 0,0-1 0,0 1 0,0 0 0,0 0 0,0 0 0,0 0 0,0 0 0,0 0 1,0 0-1,0 0 0,0 0 0,-1 0 0,1 0 0,0 0 0,0 1 0,0-1 0,0 0 0,0 1 0,0-1 0,0 1 0,4 3 758,1 0 1,-2 1-1,1-1 0,0 1 0,4 6 0,2 1-30,2 1 431,28 22 0,-31-28-1294,1 0 1,0 0-1,0-1 0,1 0 0,0-1 1,18 5-1,-11-5-298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8.355"/>
    </inkml:context>
    <inkml:brush xml:id="br0">
      <inkml:brushProperty name="width" value="0.05" units="cm"/>
      <inkml:brushProperty name="height" value="0.05" units="cm"/>
    </inkml:brush>
  </inkml:definitions>
  <inkml:trace contextRef="#ctx0" brushRef="#br0">183 4 19236,'-6'-1'242,"1"0"-1,0 1 1,-1-1-1,1 1 1,0 0-1,-1 0 1,1 1-1,0 0 1,-1 0-1,1 0 1,0 1-1,0-1 1,0 1-1,0 0 1,0 1-1,0-1 1,1 1-1,-1 0 1,-7 7-1,5-5-146,0 2 0,0-1 0,1 1-1,0 0 1,0 0 0,1 1 0,0-1 0,0 1 0,1 1 0,-7 16-1,11-24-77,-1 0 0,1 0-1,-1 1 1,1-1 0,0 0-1,-1 1 1,1-1 0,0 0-1,0 1 1,0-1 0,0 0-1,0 1 1,0-1-1,0 0 1,0 1 0,1-1-1,-1 0 1,1 0 0,-1 1-1,1-1 1,-1 0 0,1 0-1,1 2 1,-1-2-6,0 0 0,0 0 0,1-1 0,-1 1 0,0 0 0,1-1 0,-1 1 0,1-1 0,-1 0 0,1 1 1,-1-1-1,1 0 0,-1 0 0,1 0 0,-1 0 0,1 0 0,1 0 0,7-2-5,0 0 1,0-1-1,1 0 1,13-6-1,83-46-164,-61 29 52,-45 25 96,1 0 1,0 0-1,0 0 0,0 0 1,0 0-1,0 1 0,0-1 1,0 1-1,0-1 0,4 0 0,-6 2 10,1-1 0,-1 0-1,1 1 1,-1-1-1,1 1 1,-1-1-1,1 1 1,-1-1-1,0 1 1,1-1 0,-1 1-1,0-1 1,1 1-1,-1-1 1,0 1-1,0-1 1,1 1-1,-1 0 1,0-1 0,0 1-1,0-1 1,0 1-1,0 0 1,0-1-1,0 1 1,0 0-1,0-1 1,0 1 0,0-1-1,-1 1 1,1 0-1,0-1 1,0 1-1,0-1 1,-1 2-1,0 0 4,0 4 27,0 0 0,0 0 0,0 0 0,1 9 0,0-14-18,0 0-1,0 0 1,1 1-1,-1-1 1,0 0 0,0 0-1,1 0 1,-1 0 0,1 0-1,-1 1 1,1-1 0,-1 0-1,1 0 1,0 0-1,0 0 1,-1 0 0,1-1-1,0 1 1,0 0 0,0 0-1,0 0 1,0-1-1,0 1 1,0 0 0,0-1-1,0 1 1,0-1 0,0 0-1,3 1 1,5 1 54,0-1 1,1 0-1,-1-1 0,1 0 1,-1-1-1,15-2 0,57-17 124,-60 14-205,1 0 0,-1 2 0,25-3 1,-36 7-3,-6-1 0,1 0-1,-1 1 1,1 0-1,-1 0 1,1 0-1,-1 1 1,1-1-1,-1 1 1,0 0-1,1 0 1,-1 1-1,0 0 1,0-1-1,5 3 1,-6-2-32,0-1 0,0 1 1,0-1-1,1 0 0,-1 0 0,0-1 0,1 1 1,-1-1-1,1 1 0,-1-1 0,1 0 1,-1-1-1,1 1 0,-1 0 0,1-1 0,-1 0 1,0 0-1,4-1 0,11-5-998,-1 0 1,19-11-1,-19 9 268,3-1-552,49-27-4628,-60 31 6645,-1 0 0,18-13 4511,-27 25-3803,-4 8-686,-33 75 556,4 2-1,-29 128 0,49-163-1171,13-56-174,-1-4 45,1-8-2,4-3-34,0-1 1,1 1 0,1-1 0,1 1 0,12-24 0,47-68-469,-51 85 412,1 2-1,2 0 1,0 1 0,26-23-1,-35 36 107,0 0-1,0 1 0,0-1 0,1 2 1,-1-1-1,14-4 0,-17 8 40,0-1-1,0 1 1,1 0-1,-1 0 0,0 1 1,1-1-1,-1 1 1,1 1-1,-1-1 1,0 1-1,1 0 1,7 2-1,-12-3-6,1 0-1,0 1 1,0-1 0,0 1 0,-1 0-1,1-1 1,0 1 0,-1 0 0,1 0 0,-1 0-1,1 0 1,-1 0 0,1 0 0,-1 1-1,0-1 1,1 0 0,-1 1 0,0-1-1,0 1 1,0-1 0,0 1 0,0 0-1,-1-1 1,1 1 0,0 0 0,-1 0-1,1-1 1,-1 1 0,0 0 0,0 0-1,1 0 1,-1-1 0,-1 4 0,1-2 4,-1 1 0,-1-1 0,1 1 1,0-1-1,-1 0 0,0 1 0,0-1 1,0 0-1,0 0 0,0 0 0,-1-1 1,1 1-1,-1-1 0,0 1 0,0-1 0,-3 3 1,-5 2 99,-1 0 0,0-1 0,0 0 0,-1-1 0,0 0 0,0-1 0,0 0 0,0-1 0,0-1 0,-1 0 1,1-1-1,-1 0 0,-18-2 0,30 1-154,1 0 1,-1 0-1,1 0 0,0-1 1,-1 1-1,1-1 1,-1 1-1,1-1 0,0 0 1,-1 1-1,1-1 1,0 0-1,0 0 0,0 0 1,0 0-1,0 0 1,0 0-1,0 0 1,0 0-1,0 0 0,0 0 1,0-1-1,1 1 1,-1 0-1,0-1 0,1 1 1,-1 0-1,1-1 1,0 1-1,-1-1 0,1 1 1,0-1-1,0 1 1,0-1-1,0 1 0,0-1 1,0 1-1,0 0 1,1-1-1,-1-1 0,3-7-382,0 1 0,0-1 0,1 1 0,8-16-1,-7 16 489,15-31-926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8.829"/>
    </inkml:context>
    <inkml:brush xml:id="br0">
      <inkml:brushProperty name="width" value="0.05" units="cm"/>
      <inkml:brushProperty name="height" value="0.05" units="cm"/>
    </inkml:brush>
  </inkml:definitions>
  <inkml:trace contextRef="#ctx0" brushRef="#br0">134 0 17156,'-9'37'2560,"-6"3"-1408,-7 7-431,4-1 1847,-5 3-1224,5-3-167,2-8-569,9-1-304,2-16-464,6-4-240,9-12-664,0-4-449,6-11 1129,4-4-280,4-12-168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9.249"/>
    </inkml:context>
    <inkml:brush xml:id="br0">
      <inkml:brushProperty name="width" value="0.05" units="cm"/>
      <inkml:brushProperty name="height" value="0.05" units="cm"/>
    </inkml:brush>
  </inkml:definitions>
  <inkml:trace contextRef="#ctx0" brushRef="#br0">72 54 15107,'2'3'205,"-1"0"0,1-1 0,0 1 0,0-1 0,0 0 0,0 1 0,0-1 0,0 0 0,1 0 0,-1-1-1,1 1 1,-1 0 0,1-1 0,0 1 0,0-1 0,-1 0 0,1 0 0,0 0 0,0 0 0,0-1 0,0 1 0,0-1 0,0 0 0,0 0 0,1 0-1,-1 0 1,0 0 0,0-1 0,0 1 0,0-1 0,0 0 0,3-1 0,-3 0-8,1 1 0,-1-1 0,1 0 0,-1 0 0,0-1 0,0 1 0,0 0 1,-1-1-1,1 0 0,0 0 0,-1 0 0,0 0 0,0 0 0,0 0 0,3-6 0,-5 8-134,1 0 0,-1-1 0,1 1 0,-1 0 0,0 0 0,0 0 0,0 0 0,0-1 0,0 1 0,0 0 0,0 0 0,0 0 0,0-1 0,0 1 0,0 0 0,-1 0 0,1 0 0,-1 0 0,1 0 0,-1-2 0,-1 2-22,1-1-1,0 1 1,-1 0 0,1 0 0,-1 0-1,1 0 1,-1 0 0,0 0 0,1 0-1,-1 0 1,0 1 0,1-1-1,-1 1 1,0-1 0,0 1 0,0 0-1,-2-1 1,-2 1-14,0 0 0,0 1 0,1-1 0,-1 1 0,0 0-1,1 1 1,-1-1 0,1 1 0,-1 0 0,1 0 0,0 1 0,0 0 0,0 0 0,0 0 0,1 0-1,-7 7 1,2-2-10,0 0 0,1 1 0,0 0 0,1 0 0,0 1 0,-11 20 0,16-26-1,0 0 0,0 0 0,1 0 1,0 1-1,-1-1 0,1 0 0,1 1 0,-1-1 0,1 1 0,0-1 0,0 0 0,0 5 0,1-6-66,-1 0 1,1-1-1,0 1 0,0 0 0,0-1 1,0 1-1,0-1 0,1 0 0,-1 1 1,1-1-1,-1 0 0,1 0 0,0 0 1,0 0-1,0 0 0,0-1 0,0 1 1,1 0-1,-1-1 0,0 0 0,3 2 1,7 1-567,-1 0 0,1 0 0,-1-1 0,1-1 0,23 3 0,0-3-277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3:59.669"/>
    </inkml:context>
    <inkml:brush xml:id="br0">
      <inkml:brushProperty name="width" value="0.05" units="cm"/>
      <inkml:brushProperty name="height" value="0.05" units="cm"/>
    </inkml:brush>
  </inkml:definitions>
  <inkml:trace contextRef="#ctx0" brushRef="#br0">93 2 18604,'0'0'85,"0"0"0,1 0-1,-1-1 1,0 1 0,0 0 0,1 0-1,-1 0 1,0 0 0,0 0 0,0 0 0,1 0-1,-1 0 1,0 0 0,0 0 0,1 0-1,-1 0 1,0 0 0,0 0 0,1 0 0,-1 0-1,0 0 1,0 0 0,0 0 0,1 0-1,-1 0 1,0 0 0,0 1 0,1-1 0,-1 0-1,0 0 1,0 0 0,0 0 0,0 1-1,1-1 1,-1 0 0,0 0 0,0 0 0,0 0-1,0 1 1,1-1 0,-5 12 2255,-17 21-29,15-25-1915,-7 12 104,0 0-194,-14 26-1,24-40-279,1 0-1,-1 0 0,1 0 1,0 1-1,0-1 1,1 1-1,0-1 1,0 1-1,0 8 1,2-14-20,-1 1 1,0 0-1,0 0 1,0 0-1,1 0 1,-1-1-1,1 1 1,0 0 0,-1 0-1,1-1 1,0 1-1,0 0 1,0-1-1,0 1 1,1-1-1,-1 1 1,0-1-1,0 0 1,1 0-1,1 2 1,0-1-18,1 0 0,-1-1 0,0 1 0,1-1 1,-1 0-1,1 0 0,0 0 0,-1 0 0,8 0 0,-3-1-201,1 0-1,0 0 1,-1-1-1,1 0 1,0 0-1,-1-1 0,0-1 1,12-4-1,-13 5 109,-1-1 0,0-1-1,0 1 1,-1-1 0,1 0-1,-1-1 1,10-9 0,5-20-433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103"/>
    </inkml:context>
    <inkml:brush xml:id="br0">
      <inkml:brushProperty name="width" value="0.05" units="cm"/>
      <inkml:brushProperty name="height" value="0.05" units="cm"/>
    </inkml:brush>
  </inkml:definitions>
  <inkml:trace contextRef="#ctx0" brushRef="#br0">10 0 18244,'-6'0'2392,"3"0"-1015,9 2 1271,6-2-1904,5 1-456,4 2-1256,2-1 968,-3-1-264,1 1-152</inkml:trace>
  <inkml:trace contextRef="#ctx0" brushRef="#br0" timeOffset="1">458 367 20524,'5'8'2393,"12"1"-1577,13-7-368,9 1 1385,5-3-833,6-2-208,1-1-488,-4 0-264,-10 2-768,-9-1 1288,-24 5-592,-8 3-80,-18 3-40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506"/>
    </inkml:context>
    <inkml:brush xml:id="br0">
      <inkml:brushProperty name="width" value="0.05" units="cm"/>
      <inkml:brushProperty name="height" value="0.05" units="cm"/>
    </inkml:brush>
  </inkml:definitions>
  <inkml:trace contextRef="#ctx0" brushRef="#br0">0 37 18628,'33'-6'1640,"9"-2"-1296,3-1-504,1 1 833,-3 4-25,-5 2-384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0.924"/>
    </inkml:context>
    <inkml:brush xml:id="br0">
      <inkml:brushProperty name="width" value="0.05" units="cm"/>
      <inkml:brushProperty name="height" value="0.05" units="cm"/>
    </inkml:brush>
  </inkml:definitions>
  <inkml:trace contextRef="#ctx0" brushRef="#br0">224 14 20716,'13'-14'3207,"-21"21"-533,-23 25-894,26-26-1679,-1 0-53,0 1 0,1 0 0,0 1-1,-7 13 1,11-19-54,0-1 0,1 0 0,-1 0 0,1 0-1,0 1 1,-1-1 0,1 0 0,0 1-1,0-1 1,0 0 0,0 1 0,0-1 0,0 0-1,0 1 1,0-1 0,0 0 0,1 0 0,-1 1-1,0-1 1,1 0 0,-1 0 0,1 1-1,0-1 1,-1 0 0,1 0 0,0 0 0,0 0-1,0 0 1,-1 0 0,1 0 0,0 0-1,0 0 1,1-1 0,-1 1 0,0 0 0,0 0-1,0-1 1,0 1 0,3 0 0,13 5-125,0-1 1,0-1-1,1 0 1,23 2 0,-23-4-16,0 0 0,0 2 1,0 0-1,22 9 0,-39-13 132,1 1-1,-1-1 0,0 1 1,1-1-1,-1 1 0,0-1 1,0 1-1,1 0 0,-1 0 1,0 0-1,0 0 0,0 0 1,0 0-1,0 0 0,0 0 1,0 0-1,-1 0 0,1 1 1,0-1-1,-1 0 0,1 0 1,-1 1-1,1 1 0,-1-2 12,0 0 0,-1 0-1,1 0 1,-1 1-1,0-1 1,1 0 0,-1 0-1,0 0 1,0 0 0,0 0-1,1 0 1,-1 0 0,0 0-1,0-1 1,0 1 0,-1 0-1,1-1 1,0 1 0,0 0-1,0-1 1,0 1-1,-1-1 1,1 0 0,0 1-1,0-1 1,-3 0 0,-25 8 102,-1-2 1,0-1-1,-35 1 1,45-6-224,0 0 0,0-1 1,0-1-1,0-1 0,-35-9 1,50 11 30,0-1 0,0 1-1,0-1 1,1 0 0,-1-1 0,0 1 0,1-1 0,0 0 0,-1 0 0,1 0 0,0-1 0,1 1 0,-1-1 0,1 0 0,-1 0 0,1 0 0,-5-10 0,2-17-417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422"/>
    </inkml:context>
    <inkml:brush xml:id="br0">
      <inkml:brushProperty name="width" value="0.05" units="cm"/>
      <inkml:brushProperty name="height" value="0.05" units="cm"/>
    </inkml:brush>
  </inkml:definitions>
  <inkml:trace contextRef="#ctx0" brushRef="#br0">28 0 16259,'1'13'929,"-1"0"-1,0 0 0,-1-1 0,-1 1 0,-3 14 0,0 6 278,2-11-710,-3 12-107,2 0-1,2 0 1,1 1 0,5 47-1,-4-77-646,1-1-1,0 1 0,0 0 0,1-1 0,-1 1 0,4 6 0,-5-11 203,0 0-1,0 0 1,0 0-1,0 0 1,0 0-1,0 0 0,0 0 1,0 0-1,0-1 1,0 1-1,0 0 1,0 0-1,0 0 1,0 0-1,0 0 1,0 0-1,0 0 1,0 0-1,1 0 1,-1-1-1,0 1 1,0 0-1,0 0 1,0 0-1,0 0 1,0 0-1,0 0 1,0 0-1,0 0 1,0 0-1,0 0 1,0 0-1,0 0 1,1 0-1,-1 0 1,0 0-1,0 0 1,0 0-1,0 0 1,0-1-1,0 1 1,0 0-1,0 0 1,0 0-1,1 0 1,-1 0-1,0 1 1,0-1-1,0 0 1,0 0-1,0 0 1,0 0-1,0 0 1,0 0-1,0 0 1,1 0-1,-1 0 1,0 0-1,0 0 1,0 0-1,0 0 1,0 0-1,0 0 1,0 0-1,0 1 1,1-9-617,-5-5-303,-2-6-191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1.344"/>
    </inkml:context>
    <inkml:brush xml:id="br0">
      <inkml:brushProperty name="width" value="0.05" units="cm"/>
      <inkml:brushProperty name="height" value="0.05" units="cm"/>
    </inkml:brush>
  </inkml:definitions>
  <inkml:trace contextRef="#ctx0" brushRef="#br0">1 11 17940,'32'9'2088,"1"0"-1128,4 1-391,5-4 1207,2 0-576,2-3-1344,0-6 536,-3-14-304,-2-4-144</inkml:trace>
  <inkml:trace contextRef="#ctx0" brushRef="#br0" timeOffset="1">942 0 20316,'-23'26'2201,"-1"0"-1561,1-1-328,-3 2 1752,-4 4-1503,3 4-177,-2-1-360,3-3-168,3-4-440,3-1-265,5-11 1601,2-2-888,4-9-64,2-2-64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1.751"/>
    </inkml:context>
    <inkml:brush xml:id="br0">
      <inkml:brushProperty name="width" value="0.05" units="cm"/>
      <inkml:brushProperty name="height" value="0.05" units="cm"/>
    </inkml:brush>
  </inkml:definitions>
  <inkml:trace contextRef="#ctx0" brushRef="#br0">128 9 19212,'-5'-2'247,"-1"0"1,1 1-1,0 0 0,-1 0 1,1 0-1,-1 1 0,1 0 0,-1 0 1,1 0-1,-1 1 0,1 0 1,0 0-1,-7 2 0,9-2-167,0 1-1,1-1 1,-1 1-1,0 0 1,1 0-1,-1 0 1,1 0-1,0 0 1,-1 0-1,1 1 1,0-1-1,1 1 1,-1 0-1,0-1 0,1 1 1,-1 0-1,1 0 1,0 0-1,0 0 1,0 0-1,0 0 1,1 0-1,-1 0 1,1 4-1,-1-3-38,1 0 0,0 1-1,0-1 1,0 1 0,1-1-1,-1 0 1,1 0 0,0 1 0,0-1-1,0 0 1,1 0 0,0 0-1,-1 0 1,2 0 0,-1 0-1,0-1 1,4 5 0,-2-4-6,0 0 1,0 0 0,1 0-1,-1-1 1,1 0 0,0 0-1,0 0 1,0 0 0,0-1-1,0 1 1,1-2 0,5 3-1,-5-3-14,0 1 0,0-1-1,1 0 1,-1 0 0,0-1 0,1 0 0,-1 0-1,0-1 1,0 1 0,1-1 0,-1-1-1,0 1 1,0-1 0,0 0 0,0 0-1,-1-1 1,1 0 0,0 0 0,-1 0-1,0-1 1,0 0 0,0 0 0,0 0 0,5-7-1,-8 9-35,0 0-1,-1 0 1,0 0-1,1 0 0,-1 0 1,0 0-1,0 0 0,0 0 1,0-1-1,0 1 1,-1 0-1,1-1 0,-1 1 1,0 0-1,1-1 1,-1 1-1,0-1 0,0 1 1,-1-1-1,1 1 1,0 0-1,-1-1 0,0 1 1,1 0-1,-1-1 1,0 1-1,0 0 0,0 0 1,-1 0-1,1-1 1,0 2-1,-3-4 0,1 2-109,-1 0 0,1 0 0,-1 0 0,0 1-1,1 0 1,-1-1 0,0 1 0,-1 1 0,1-1-1,0 1 1,0-1 0,-1 1 0,1 0 0,0 1-1,-1-1 1,-7 1 0,7 0-47,0 1 0,0-1 0,0 1 1,0 1-1,0-1 0,0 0 0,0 1 0,0 0 0,1 0 0,-1 1 1,1-1-1,-1 1 0,1 0 0,0 0 0,0 1 0,1-1 0,-1 1 1,1 0-1,-1 0 0,1 0 0,0 0 0,-3 6 0,-4 20-644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4:02.124"/>
    </inkml:context>
    <inkml:brush xml:id="br0">
      <inkml:brushProperty name="width" value="0.05" units="cm"/>
      <inkml:brushProperty name="height" value="0.05" units="cm"/>
    </inkml:brush>
  </inkml:definitions>
  <inkml:trace contextRef="#ctx0" brushRef="#br0">284 432 18780,'-9'-3'3012,"-8"4"-2689,11 0 220,-4-1 9,0 1 0,0 1 0,0 0 0,0 0-1,0 1 1,-11 5 0,15-6-472,0 1-1,0 0 0,1 0 1,-1 1-1,1 0 0,-1 0 1,1 0-1,1 0 0,-1 1 1,-6 8-1,10-12-59,-1 1 0,1 0 0,0-1-1,0 1 1,0 0 0,1-1 0,-1 1 0,0 0 0,1 0 0,-1 0 0,1 0 0,-1 0 0,1 0-1,0 3 1,0-4-10,0 0-1,1 0 0,-1 0 1,0 0-1,1 0 0,-1 0 1,1 0-1,-1-1 0,1 1 0,-1 0 1,1 0-1,0 0 0,-1-1 1,1 1-1,0 0 0,-1-1 1,1 1-1,0 0 0,0-1 1,1 1-1,2 1 3,-1-1 1,1 0-1,0 0 1,-1 0-1,1-1 1,0 1-1,0-1 0,0 0 1,-1 0-1,1 0 1,0-1-1,0 1 1,4-2-1,11-4 34,-1 0-1,1-1 1,-1-1-1,0-1 1,-1 0 0,0-1-1,-1-1 1,0-1-1,24-23 1,-38 34-50,0-1 0,-1 1 1,1-1-1,-1 0 0,0 1 0,1-1 0,-1 0 0,0 0 0,0 0 1,0 0-1,0 0 0,-1 0 0,1 0 0,0 0 0,-1-1 1,0 1-1,1 0 0,-1 0 0,0 0 0,0-1 0,0 1 0,0 0 1,-2-4-1,1 3-62,0 0 0,-1 1 1,0-1-1,0 1 0,1-1 1,-1 1-1,-1 0 0,1 0 0,0 0 1,0 0-1,-1 0 0,1 1 1,-1-1-1,0 1 0,1-1 1,-1 1-1,-3-1 0,-4-2-30,0 1 0,0 0-1,0 0 1,-20-2 0,13 5-284</inkml:trace>
  <inkml:trace contextRef="#ctx0" brushRef="#br0" timeOffset="1">561 0 21965,'15'8'1616,"-10"9"-1272,-4 9-120,1 11 672,1 7-248,0 10-311,-3 1-49,-9 3-16,-8-1-32,-14-2-24,-4 0-72,-16 1-248,-5 1-248,-16 4-697,-3-1-847,-8-3 1544,0-2-288,5 3-272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1.610"/>
    </inkml:context>
    <inkml:brush xml:id="br0">
      <inkml:brushProperty name="width" value="0.05" units="cm"/>
      <inkml:brushProperty name="height" value="0.05" units="cm"/>
    </inkml:brush>
  </inkml:definitions>
  <inkml:trace contextRef="#ctx0" brushRef="#br0">27 236 12587,'-21'-2'3593,"16"2"-868,13 0 829,110-5 629,42 1-3594,-117 8-861,-29-2-291,1 0-1,-1-2 0,1 1 0,0-2 0,-1 0 0,1 0 1,19-6-1,-32 6 347,1 0 0,0 0 0,-1 0-1,1 0 1,-1-1 0,1 1 0,-1-1 0,0 0 0,0 0 0,0 0 0,0 0 0,0 0 0,0 0 0,0-1-1,-1 1 1,1 0 0,-1-1 0,1 1 0,-1-1 0,0 0 0,0 1 0,-1-1 0,1 0 0,0 0-1,-1 0 1,0 1 0,1-1 0,-1 0 0,-1-6 0,-1-5-605,0-1 1,-1 1-1,-1-1 0,-8-22 0,3 10 2729,8 26-1787,1 0 0,-1 0 0,1 0 1,0 0-1,-1 1 0,1-1 0,0 0 1,0 0-1,0 0 0,0 0 0,0 0 1,0 0-1,0 0 0,0 0 0,0 0 1,0 0-1,0 0 0,1 0 0,-1 0 1,0 1-1,1-1 0,-1 0 0,0 0 1,1 0-1,-1 0 0,1 1 0,0-1 1,-1 0-1,2-1 0,0 2 112,0-1 0,0 1 1,0-1-1,0 1 0,0-1 0,0 1 0,0 0 0,0 0 0,0 0 1,0 1-1,0-1 0,0 0 0,4 2 0,14 4 281,0 1 0,-1 1 1,0 0-1,0 2 0,-1 0 0,0 1 0,-1 1 0,20 17 0,-33-26-481,0 1 1,-1-1-1,1 0 0,-1 1 0,0 0 0,0 0 0,0 0 0,0 0 0,-1 1 0,0-1 0,0 1 0,0-1 0,0 1 1,1 8-1,-3-10-28,0 1 0,0 0 0,0-1 0,0 1 0,-1-1 0,1 1 0,-1 0 0,0-1 0,-1 1 0,1-1 0,0 0 0,-1 1 1,0-1-1,0 0 0,0 0 0,0 0 0,0 0 0,0 0 0,-1-1 0,-3 4 0,-8 7 38,-1-1 1,0-1-1,0 0 0,-1 0 1,0-2-1,-35 15 0,50-24-8,7-4 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3.049"/>
    </inkml:context>
    <inkml:brush xml:id="br0">
      <inkml:brushProperty name="width" value="0.05" units="cm"/>
      <inkml:brushProperty name="height" value="0.05" units="cm"/>
    </inkml:brush>
  </inkml:definitions>
  <inkml:trace contextRef="#ctx0" brushRef="#br0">160 50 17196,'-3'-4'606,"1"0"0,0 0 0,0 0 0,0 0 0,-2-8 0,4 11-512,0 1 0,0-1-1,0 1 1,0-1-1,0 0 1,0 1-1,0-1 1,0 1-1,0-1 1,0 0 0,0 1-1,0-1 1,1 1-1,-1-1 1,0 1-1,0-1 1,1 0-1,-1 1 1,0-1 0,1 1-1,-1-1 1,1 0 36,0 1 0,0-1 0,0 1 0,0-1 0,0 1 0,0 0 0,0-1 0,0 1 0,0 0 0,0 0 0,1 0 0,-1 0 0,0 0 0,0 0 0,0 0 0,0 0 0,1 1 0,3 0 86,0 0-1,0 0 1,0 1 0,0 0 0,0 0 0,-1 0-1,1 1 1,-1 0 0,1-1 0,5 6 0,42 42 423,-22-20-361,76 51 21,-100-77-298,-6-4-1,1 0 0,0 1 0,-1-1 0,1 1 0,0-1 0,-1 1 0,1-1-1,-1 1 1,1-1 0,-1 1 0,1 0 0,-1-1 0,1 1 0,-1 0 0,0-1 0,1 1 0,-1 0-1,0 0 1,0-1 0,0 1 0,1 0 0,-1 0 0,0-1 0,0 1 0,0 0 0,0 0 0,0 0 0,0-1-1,0 1 1,-1 0 0,1 0 0,0-1 0,0 1 0,-1 0 0,1 0 0,0-1 0,-1 1 0,1 0 0,0-1-1,-1 1 1,1 0 0,-1-1 0,1 1 0,-1-1 0,0 1 0,1-1 0,-2 1 0,-4 5-2,-1-2 1,0 1 0,-14 6 0,11-5 1,-360 203 72,398-217-2858,28-14 1684,-19 8 382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3.894"/>
    </inkml:context>
    <inkml:brush xml:id="br0">
      <inkml:brushProperty name="width" value="0.05" units="cm"/>
      <inkml:brushProperty name="height" value="0.05" units="cm"/>
    </inkml:brush>
  </inkml:definitions>
  <inkml:trace contextRef="#ctx0" brushRef="#br0">270 142 13107,'9'-5'718,"0"0"0,-1 0 0,0-1-1,0 0 1,-1-1 0,8-6 0,-13 11-422,0-1 0,0 1 0,-1-1-1,1 1 1,0-1 0,-1 1 0,0-1 0,0 0 0,0 0-1,2-4 1,-3 5-136,0 0 0,0 0 0,0 1 0,0-1 0,0 0 0,0 1 0,-1-1 0,1 0 0,0 1 0,-1-1 0,0 0 0,1 1 0,-1-1 0,0 1 0,0-1 0,0 1-1,1 0 1,-2-1 0,1 1 0,-1-2 0,-1 0-34,-1 1 1,1-1-1,-1 1 0,1-1 0,-1 1 0,0 0 0,0 1 0,0-1 0,0 1 0,0-1 1,0 1-1,0 1 0,0-1 0,-1 0 0,1 1 0,-5 0 0,-2 0-52,0 1 0,0 0-1,0 1 1,0 0 0,-11 4-1,8-1-57,0 0-1,0 1 1,0 1-1,1 0 1,0 1-1,1 1 1,-1 0-1,-14 14 1,22-18-14,0 0 1,0 0 0,0 0-1,1 1 1,-1 0-1,2 0 1,-1 0-1,0 0 1,1 1-1,0 0 1,1-1 0,0 1-1,0 0 1,0 0-1,1 0 1,0 0-1,0 0 1,0 0-1,2 12 1,-1-16 0,1 0 0,0 1 1,0-1-1,0 0 0,1 0 0,-1-1 0,1 1 1,-1 0-1,1 0 0,0-1 0,0 1 1,0-1-1,0 1 0,1-1 0,-1 0 1,1 0-1,-1 0 0,1 0 0,0 0 0,-1-1 1,1 1-1,0-1 0,0 0 0,0 0 1,6 1-1,4 1 10,0 0 0,0-1 1,0-1-1,1 0 1,13-1-1,-2-2 37,0 0 0,0-2-1,0-1 1,-1 0 0,0-2 0,0-1 0,0-1 0,-1-1 0,0-1-1,-1-1 1,-1-1 0,39-30 0,-60 43-49,22-21 103,-21 20-98,0 0 1,0 0-1,0 1 1,-1-1 0,1 0-1,0 0 1,0 0-1,-1 0 1,1 0 0,-1-1-1,1 1 1,-1 0-1,1 0 1,-1 0-1,0 0 1,0 0 0,1-1-1,-1 1 1,0 0-1,0 0 1,0-2-1,-1 3-5,0 0 0,1 0 0,-1 0 0,1 0-1,-1 0 1,0 0 0,1 0 0,-1 0-1,1 1 1,-1-1 0,0 0 0,1 0 0,-1 0-1,1 1 1,-1-1 0,1 0 0,-1 1-1,1-1 1,-1 0 0,1 1 0,-1-1 0,1 1-1,0-1 1,-1 1 0,1-1 0,0 1-1,-1-1 1,1 2 0,-15 14-9,7-5-30,1 0 0,0 1 1,-10 21-1,15-27-130,-1 1 1,1-1-1,0 1 1,1-1-1,-1 1 1,1 0-1,0 0 1,1 13-1,0-19 144,0 1 0,1-1 0,-1 1 0,0-1 0,1 0 0,-1 1 0,1-1 0,-1 0 0,1 0 0,0 1 0,-1-1-1,1 0 1,0 0 0,0 0 0,0 0 0,0 0 0,0 0 0,0 0 0,0 0 0,0 0 0,1-1 0,-1 1 0,0 0 0,0-1 0,1 1 0,2 0 0,21 1-388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4.421"/>
    </inkml:context>
    <inkml:brush xml:id="br0">
      <inkml:brushProperty name="width" value="0.05" units="cm"/>
      <inkml:brushProperty name="height" value="0.05" units="cm"/>
    </inkml:brush>
  </inkml:definitions>
  <inkml:trace contextRef="#ctx0" brushRef="#br0">176 60 21149,'0'-2'139,"0"0"1,1 0 0,-1 0-1,0 0 1,0 0 0,0 0-1,-1-1 1,1 1 0,0 0 0,-1 0-1,1 0 1,-1 0 0,0 0-1,0 0 1,0 0 0,0 0 0,0 1-1,0-1 1,0 0 0,-1 0-1,1 1 1,-1-1 0,1 1-1,-1-1 1,1 1 0,-1 0 0,0 0-1,0 0 1,1-1 0,-1 2-1,0-1 1,0 0 0,0 0 0,0 1-1,0-1 1,-4 0 0,2 1-48,-1 0 0,1 0 1,-1 0-1,1 1 0,0-1 1,-1 1-1,1 0 0,0 0 0,0 1 1,-1-1-1,1 1 0,0 0 1,1 0-1,-1 0 0,0 1 1,0-1-1,-3 4 0,1 1-72,1-1-1,0 1 1,0-1-1,0 1 1,1 1 0,0-1-1,1 1 1,-1-1-1,2 1 1,-1 0-1,1 0 1,0 0-1,0 0 1,0 12-1,2-15-43,-1-1-1,1 0 1,0 0-1,0 1 0,1-1 1,-1 0-1,1 0 1,0 0-1,0 0 0,0 0 1,1 0-1,-1 0 0,1 0 1,0 0-1,0 0 1,0-1-1,1 1 0,-1-1 1,1 0-1,0 1 0,0-1 1,0-1-1,0 1 1,1 0-1,-1-1 0,1 1 1,-1-1-1,1 0 1,6 2-1,-1-2-202,1 1 0,0-2-1,0 1 1,0-1 0,0-1 0,0 0 0,0 0-1,0-1 1,17-3 0,2-3-413,55-20-1,-38 9-63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4.887"/>
    </inkml:context>
    <inkml:brush xml:id="br0">
      <inkml:brushProperty name="width" value="0.05" units="cm"/>
      <inkml:brushProperty name="height" value="0.05" units="cm"/>
    </inkml:brush>
  </inkml:definitions>
  <inkml:trace contextRef="#ctx0" brushRef="#br0">55 5 19220,'12'-5'5219,"-14"14"-2195,-2 1-3104,-11 32 555,-18 65-21,29-93-416,1 1 0,1-1 0,0 1 1,1 0-1,1 18 0,0-30-37,0 1 1,1-1 0,0 0-1,-1 0 1,1 1-1,1-1 1,-1 0 0,2 4-1,-3-7-21,1 0 1,-1 1-1,0-1 0,0 0 0,1 1 0,-1-1 0,0 0 1,1 1-1,-1-1 0,0 0 0,1 1 0,-1-1 1,0 0-1,1 0 0,-1 0 0,1 1 0,-1-1 0,0 0 1,1 0-1,-1 0 0,1 0 0,-1 0 0,0 0 0,1 0 1,0 0-1,0 0-55,0-1 0,0 1 0,-1-1 1,1 1-1,0-1 0,0 1 0,-1-1 1,1 0-1,0 1 0,-1-1 0,1 0 0,0 1 1,-1-1-1,1 0 0,-1 0 0,0 0 0,1-1 1,29-66-6240,-20 48 4946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5.615"/>
    </inkml:context>
    <inkml:brush xml:id="br0">
      <inkml:brushProperty name="width" value="0.05" units="cm"/>
      <inkml:brushProperty name="height" value="0.05" units="cm"/>
    </inkml:brush>
  </inkml:definitions>
  <inkml:trace contextRef="#ctx0" brushRef="#br0">6 106 15611,'0'0'106,"0"0"0,-1 0 0,1 1 0,-1-1 0,1 0 0,0 1-1,-1-1 1,1 0 0,0 0 0,0 1 0,-1-1 0,1 1 0,0-1 0,0 0-1,-1 1 1,1-1 0,0 1 0,0-1 0,0 0 0,0 1 0,0-1 0,0 1 0,0-1-1,0 1 1,0-1 0,0 1 0,0-1 0,0 1 0,0-1 0,0 0 0,0 1-1,13 3 2385,21-8 161,-14-1-1692,0 0 0,0-1 1,35-17-1,-42 17-982,-1-1 0,0 0 0,0-1 0,-1 0 0,0-1 1,16-17-1,-24 19-2321,-5 10 792,0 7 644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047"/>
    </inkml:context>
    <inkml:brush xml:id="br0">
      <inkml:brushProperty name="width" value="0.05" units="cm"/>
      <inkml:brushProperty name="height" value="0.05" units="cm"/>
    </inkml:brush>
  </inkml:definitions>
  <inkml:trace contextRef="#ctx0" brushRef="#br0">43 253 18020,'5'1'1880,"-4"7"-1336,-1 4-160,-4 5 1065,-2 6-633,0 1-144,-2 6-232,0-1-80,1-3-112,0-5-128,4-4-392,3-5-224,2-7-568,1-7-264,3-8 944,2-7-289,-1-3-199</inkml:trace>
  <inkml:trace contextRef="#ctx0" brushRef="#br0" timeOffset="1">69 3 19468,'-3'-3'7562,"6"5"-7642,0 1-1217,0-2 1097,0 4-104,-1-1-208,1 4-256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4.857"/>
    </inkml:context>
    <inkml:brush xml:id="br0">
      <inkml:brushProperty name="width" value="0.05" units="cm"/>
      <inkml:brushProperty name="height" value="0.05" units="cm"/>
    </inkml:brush>
  </inkml:definitions>
  <inkml:trace contextRef="#ctx0" brushRef="#br0">1 355 14467,'0'3'501,"2"22"1191,-2-24-1641,0-1 0,0 1 0,0-1 0,0 1 0,1-1-1,-1 0 1,0 1 0,0-1 0,1 1 0,-1-1 0,0 0 0,0 1 0,1-1 0,-1 0-1,0 1 1,1-1 0,-1 0 0,1 0 0,-1 1 0,0-1 0,1 0 0,-1 0 0,1 0 0,-1 0-1,1 1 1,-1-1 0,0 0 0,1 0 0,-1 0 0,1 0 0,-1 0 0,1 0 0,-1 0-1,1 0 1,-1 0 0,1 0 0,-1-1 0,0 1 0,1 0 0,-1 0 0,1 0 0,-1 0 0,0-1-1,1 1 1,-1 0 0,1 0 0,-1-1 0,0 1 0,1 0 0,-1-1 0,0 1 0,1-1-1,6-5 340,1-1 0,-1 0-1,0 0 1,-1 0 0,0-1-1,0 0 1,-1-1 0,7-13 0,31-77 921,-40 91-1186,11-28 152,-2 0 0,-2 0 0,8-45 0,-18 81-295,0-1-1,0 1 0,0 0 1,0 0-1,0-1 0,0 1 1,0 0-1,0 0 0,0-1 1,0 1-1,0 0 0,0-1 1,0 1-1,0 0 0,0 0 1,0-1-1,0 1 0,0 0 1,0 0-1,0-1 0,0 1 0,0 0 1,0 0-1,-1-1 0,1 1 1,0 0-1,0 0 0,0-1 1,0 1-1,-1 0 0,1 0 1,-1-1-1,-6 6-636,-7 11-1454,13-16 2064,1 0-1,0 0 1,0 0 0,0 0 0,0 0 0,0 0-1,0 1 1,-1-1 0,1 0 0,0 0 0,0 0-1,0 0 1,0 0 0,0 0 0,-1 0 0,1 0 0,0 0-1,0 0 1,0 0 0,0 0 0,-1 0 0,1 0-1,0 0 1,0-1 0,0 1 0,0 0 0,0 0-1,0 0 1,-1 0 0,1 0 0,0 0 0,0 0 0,0 0-1,0 0 1,0 0 0,0-1 0,0 1 0,-1 0-1,1 0 1,0 0 0,0 0 0,0 0 0,0-1-1,0 1 1,0 0 0,0 0 0,0 0 0,0 0-1,0 0 1,0-1 0,0 1 0,-4-8-249,3-2-223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525"/>
    </inkml:context>
    <inkml:brush xml:id="br0">
      <inkml:brushProperty name="width" value="0.05" units="cm"/>
      <inkml:brushProperty name="height" value="0.05" units="cm"/>
    </inkml:brush>
  </inkml:definitions>
  <inkml:trace contextRef="#ctx0" brushRef="#br0">120 0 20860,'-5'7'684,"-1"0"0,1-1 0,-1 1 0,-1-2-1,1 1 1,-1 0 0,-13 7 0,9-6-68,1 1-1,-15 13 1,24-20-615,0 0 0,0 0 0,0 0 0,1 0 1,-1 0-1,0 0 0,0 0 0,1 0 0,-1 0 0,0 1 0,1-1 0,-1 0 0,1 0 0,0 1 1,-1-1-1,1 0 0,0 0 0,0 1 0,0-1 0,0 0 0,0 1 0,0-1 0,0 0 0,0 1 1,1 1-1,0-1-19,1 0 1,-1 0-1,0 0 1,1 0-1,-1-1 1,1 1-1,0 0 1,-1-1-1,1 1 1,0-1-1,0 0 1,0 1-1,3 0 1,7 4-111,0-1 0,1-1 1,23 6-1,-30-8 84,14 2-96,0 1 0,-1 1-1,1 0 1,-1 2 0,18 10 0,-36-18 139,0 0 1,0 1-1,0-1 1,0 1-1,-1-1 0,1 1 1,0-1-1,-1 1 1,1 0-1,0-1 1,-1 1-1,1 0 1,-1 0-1,1-1 1,-1 1-1,1 0 1,-1 0-1,1 0 1,-1 0-1,0 0 0,1-1 1,-1 1-1,0 0 1,0 0-1,0 0 1,0 0-1,0 2 1,-1-2 15,1 1 0,-1-1 1,0 1-1,0-1 0,0 0 0,0 1 1,0-1-1,0 0 0,0 0 1,0 0-1,-1 0 0,1 0 0,0 0 1,-2 1-1,-8 4 126,1-1-1,-1 0 1,-14 4 0,24-8-129,-11 3 70,2 0-99,0 0 1,0-1-1,-1 0 0,1-1 1,-1 0-1,1 0 0,-1-1 1,-19-1-1,29 0-26,1 0 0,0 0-1,-1 0 1,1 0 0,0 0-1,-1 0 1,1 0 0,-1 0-1,1 0 1,0 0 0,-1 0-1,1 0 1,0 0 0,-1-1 0,1 1-1,0 0 1,-1 0 0,1 0-1,0-1 1,-1 1 0,1 0-1,0 0 1,0-1 0,-1 1 0,1 0-1,0-1 1,0 1 0,0 0-1,-1-1 1,1 1 0,0 0-1,0-1 1,0 1 0,0 0-1,0-1 1,0 1 0,0-1 0,0 1-1,0 0 1,0-1 0,0 1-1,0-1 1,0 1 0,0 0-1,0-1 1,0 1 0,0 0-1,0-1 1,0 1 0,1 0 0,-1-1-1,0 1 1,0 0 0,0-1-1,1 1 1,-1 0 0,0-1-1,0 1 1,1 0 0,0-1 0,19-16-831,5 4 19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6.945"/>
    </inkml:context>
    <inkml:brush xml:id="br0">
      <inkml:brushProperty name="width" value="0.05" units="cm"/>
      <inkml:brushProperty name="height" value="0.05" units="cm"/>
    </inkml:brush>
  </inkml:definitions>
  <inkml:trace contextRef="#ctx0" brushRef="#br0">33 0 20468,'-2'26'2033,"-5"-1"-1337,-1-4-312,2 4 1136,1-2-551,2-2-585,2-4-352,2-6-688,4-2-353,-1-9 977,1-2-240,-3-4-184,-1-2-168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7.364"/>
    </inkml:context>
    <inkml:brush xml:id="br0">
      <inkml:brushProperty name="width" value="0.05" units="cm"/>
      <inkml:brushProperty name="height" value="0.05" units="cm"/>
    </inkml:brush>
  </inkml:definitions>
  <inkml:trace contextRef="#ctx0" brushRef="#br0">113 40 22565,'2'-2'2811,"-5"-6"-1407,-5-7 525,7 13-1899,0 1-1,0 0 1,0 0 0,-1 0 0,1 0 0,-1 0 0,1 0-1,0 0 1,-1 0 0,0 1 0,1-1 0,-1 1 0,1-1-1,-1 1 1,0-1 0,1 1 0,-1 0 0,0 0 0,1 0-1,-1 0 1,0 0 0,1 0 0,-1 0 0,-1 1-1,0 0-36,0 0 0,0 0 0,0 1 0,0-1 0,0 1-1,0 0 1,0 0 0,1 0 0,-1 0 0,1 0 0,0 0-1,-3 4 1,3-4-28,-1 1-1,2 0 1,-1 0 0,0 0-1,0 0 1,1 0-1,0 0 1,0 0-1,0 1 1,0-1 0,-1 7-1,2-8 25,0 0 0,0-1 1,0 1-1,0 0 0,0 0 0,1 0 0,-1 0 0,1 0 0,-1-1 0,1 1 1,0 0-1,0 0 0,-1-1 0,1 1 0,0-1 0,1 1 0,-1-1 0,0 1 1,0-1-1,1 1 0,-1-1 0,2 1 0,6 4-86,0-2 0,0 1 1,0-1-1,0-1 0,1 1 0,17 2 0,-17-4 13,-1 0 0,-1 1 0,1 0 0,0 0 0,-1 1 0,1 0-1,-1 0 1,10 7 0,-18-10 85,1 0 0,0-1-1,0 1 1,0 0 0,0-1-1,-1 1 1,1 0 0,0 0 0,-1 0-1,1 0 1,-1 0 0,1 0 0,-1 0-1,1 0 1,-1 0 0,0 0-1,1 0 1,-1 0 0,0 0 0,0 0-1,0 0 1,0 0 0,0 0 0,0 2-1,-1-1 15,1 0-1,-1-1 1,0 1-1,0 0 1,0-1-1,0 1 1,0 0-1,0-1 1,-1 1-1,1-1 1,0 0-1,-3 3 1,-3 1 78,-1 0 1,1 0-1,-1-1 0,-15 6 1,15-7-119,-1 0 0,0 0 0,0-1 0,0-1 0,-1 1 0,1-2 0,0 1 0,-1-1 1,1-1-1,0 1 0,-12-4 0,7 0-86,12-3-86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7.748"/>
    </inkml:context>
    <inkml:brush xml:id="br0">
      <inkml:brushProperty name="width" value="0.05" units="cm"/>
      <inkml:brushProperty name="height" value="0.05" units="cm"/>
    </inkml:brush>
  </inkml:definitions>
  <inkml:trace contextRef="#ctx0" brushRef="#br0">2 1 20932,'-1'11'2025,"2"4"-1313,1 3-288,1 7 1000,2 4-327,-1 1-473,1 3-224,-1-9-408,-1-2-160,0-10-400,2-3-320,-2-9-689,-1-5 1217,1-11-296,1-11-248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8.167"/>
    </inkml:context>
    <inkml:brush xml:id="br0">
      <inkml:brushProperty name="width" value="0.05" units="cm"/>
      <inkml:brushProperty name="height" value="0.05" units="cm"/>
    </inkml:brush>
  </inkml:definitions>
  <inkml:trace contextRef="#ctx0" brushRef="#br0">183 55 19796,'27'-18'2669,"-26"17"-2568,0 1 1,0-1 0,0 0 0,0 1-1,-1-1 1,1 0 0,0 0 0,0 0-1,-1 0 1,1 0 0,-1 0 0,1 0-1,-1 0 1,1 0 0,-1 0 0,0 0-1,1 0 1,-1 0 0,0 0 0,0 0 0,0 0-1,0 0 1,0 0 0,0 0 0,0-1-1,0-1 1,-1 3 0,1-1 1,-1 0-1,0 1 0,0-1 0,1 0 1,-1 1-1,0-1 0,0 1 0,0-1 1,1 1-1,-1-1 0,0 1 0,0 0 0,0 0 1,0-1-1,0 1 0,0 0 0,0 0 1,0 0-1,0 0 0,0 0 0,-1 0 1,-24 3 606,14 0-677,0 1 0,1 0 1,-1 1-1,1 0 1,0 1-1,0 0 0,1 1 1,0 0-1,0 0 0,1 1 1,0 1-1,0-1 0,0 1 1,-9 15-1,17-23-41,0 0 0,0 0-1,0 1 1,0-1 0,0 0-1,1 1 1,-1-1 0,0 0-1,1 1 1,-1-1 0,1 1-1,0-1 1,-1 1 0,1-1 0,0 1-1,0-1 1,0 1 0,0-1-1,0 1 1,0-1 0,0 1-1,1-1 1,-1 1 0,0-1-1,1 1 1,-1-1 0,1 0 0,0 1-1,-1-1 1,1 0 0,0 1-1,0-1 1,0 0 0,0 0-1,0 0 1,0 0 0,0 0-1,0 0 1,1 0 0,-1 0 0,3 1-1,5 2-53,0 0 0,0-1 0,1 0 1,0 0-1,12 1 0,-15-2 44,119 31-377,-125-32 395,1-1-1,0 1 1,0 0-1,0-1 1,-1 1-1,1 0 0,0 0 1,-1 1-1,1-1 1,2 2-1,-4-2 3,0-1 0,1 1 0,-1-1 0,0 0 0,0 1 0,0-1 0,1 1 0,-1-1 0,0 0 0,0 1 0,0-1 0,0 1 0,0-1 0,0 1-1,0-1 1,0 1 0,0-1 0,0 0 0,0 1 0,0-1 0,0 1 0,0-1 0,0 1 0,-1-1 0,1 0 0,0 1 0,0-1 0,-1 1 0,-1 1 3,0 0 0,0 0 0,0 0 1,0-1-1,-1 1 0,1-1 0,0 1 0,-1-1 1,1 0-1,-1 0 0,0 0 0,-3 0 1,-98 20-1049,47-11 633,32-5 127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8.571"/>
    </inkml:context>
    <inkml:brush xml:id="br0">
      <inkml:brushProperty name="width" value="0.05" units="cm"/>
      <inkml:brushProperty name="height" value="0.05" units="cm"/>
    </inkml:brush>
  </inkml:definitions>
  <inkml:trace contextRef="#ctx0" brushRef="#br0">338 49 19940,'-32'-19'2740,"27"15"-2458,-1 1 1,0-1-1,0 1 0,0 0 1,-1 0-1,1 1 1,-1 0-1,0 0 1,-7-1-1,5 3-195,1 0 1,-1 0-1,0 1 0,0 0 0,1 1 1,-1 0-1,0 0 0,1 1 1,0 0-1,0 1 0,0-1 0,0 2 1,0-1-1,1 1 0,0 0 0,0 1 1,-6 5-1,5-4-52,0 1 0,1 0-1,0 0 1,0 0 0,1 0 0,0 1-1,1 0 1,0 1 0,0-1 0,1 1 0,0 0-1,1 0 1,-4 19 0,6-26-44,1 0 0,0 0-1,-1 0 1,1 0 0,0 0 0,1 0 0,-1 0-1,1 0 1,-1 0 0,1 0 0,0 0 0,0 0-1,0-1 1,0 1 0,1 0 0,-1-1 0,1 1-1,3 4 1,-2-5-49,-1 1 1,1-1-1,1 0 0,-1 0 0,0 0 0,0 0 1,1 0-1,-1-1 0,1 0 0,0 0 0,-1 0 0,1 0 1,4 1-1,6-1-96,1-1 1,-1 0 0,1 0-1,-1-2 1,1 1 0,23-8-1,23-10-305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9.117"/>
    </inkml:context>
    <inkml:brush xml:id="br0">
      <inkml:brushProperty name="width" value="0.05" units="cm"/>
      <inkml:brushProperty name="height" value="0.05" units="cm"/>
    </inkml:brush>
  </inkml:definitions>
  <inkml:trace contextRef="#ctx0" brushRef="#br0">22 0 21437,'-9'15'2149,"7"-13"-1840,0 1 1,1-1-1,-1 0 0,1 0 1,0 1-1,0-1 1,0 1-1,-1 2 0,2-4-258,0 0 1,0 0-1,0 0 0,0 0 0,1 0 0,-1 0 0,0 0 0,0 0 0,1 0 0,-1 0 1,1-1-1,-1 1 0,1 0 0,-1 0 0,1 0 0,-1-1 0,1 1 0,-1 0 0,1-1 1,0 1-1,0-1 0,-1 1 0,1 0 0,0-1 0,0 0 0,0 1 0,-1-1 0,3 1 1,6 2-26,0 0 1,0-1 0,0-1 0,1 1 0,-1-2 0,0 1 0,1-1-1,15-2 1,-2 1-18,38-2 13,-37 0-9,0 2 0,46 3 1,-69-1-10,1-1 0,-1 0 0,1 0 0,-1 0 0,1 1 0,-1-1 0,1 1 0,-1-1 0,1 1 0,-1 0 0,0-1 0,1 1 0,-1 0 0,0 0 0,0 0 0,0 0 0,0 0 0,1 0 0,-1 0 0,-1 1 0,1-1 0,2 3 0,-2-1 25,-1 0-1,1 0 1,0 0 0,-1 0-1,0 1 1,0-1-1,0 0 1,0 0 0,-1 6-1,1-9-21,0 0-1,0 1 1,0-1-1,0 0 1,0 1 0,0-1-1,0 0 1,0 1-1,0-1 1,0 0-1,1 0 1,-1 1-1,0-1 1,0 0-1,0 0 1,0 1-1,0-1 1,1 0-1,-1 0 1,0 1-1,0-1 1,0 0-1,1 0 1,-1 0-1,0 0 1,0 1-1,1-1 1,-1 0-1,0 0 1,1 0-1,-1 0 1,0 0 0,0 0-1,1 0 1,-1 0-1,0 0 1,1 0-1,-1 0 1,0 0-1,0 0 1,1 0-1,-1 0 1,0 0-1,1 0 1,-1 0-1,0 0 1,0 0-1,1 0 1,-1-1-1,17-4 91,-16 4-85,56-28 135,13-5-56,-62 31-98,0 0 1,0 0 0,1 1 0,-1 0 0,1 1 0,15-1 0,-23 2 2,1 0 0,-1 0 0,1 0 0,-1 0 1,1 1-1,-1-1 0,1 0 0,-1 1 0,1-1 0,-1 1 0,1-1 0,-1 1 1,0 0-1,1 0 0,-1 0 0,0 0 0,0 0 0,0 0 0,1 0 0,-1 0 1,0 0-1,0 0 0,1 3 0,12 10-23,-13-13 27,1 0 1,-1 0-1,1 0 1,-1-1-1,1 1 0,-1 0 1,1-1-1,0 0 1,-1 1-1,1-1 0,0 0 1,0 0-1,-1 0 1,1 0-1,0 0 1,0 0-1,-1-1 0,1 1 1,0-1-1,1 0 1,37-17 14,-21 8-42,-15 9 9,46-16-180,-48 16 177,0 0 1,0 1-1,0-1 1,0 1-1,0 0 1,0-1-1,0 1 0,0 0 1,0 0-1,0 1 1,0-1-1,0 0 1,0 1-1,0-1 1,0 1-1,0-1 1,0 1-1,0 0 1,-1 0-1,1 0 1,3 2-1,-4-1 3,0 0-1,0 0 0,0 1 1,-1-1-1,1 0 1,0 0-1,-1 1 1,1-1-1,-1 0 1,0 1-1,0-1 1,0 0-1,0 1 1,0-1-1,-1 0 1,1 1-1,-1-1 1,1 0-1,-2 3 1,-19 47-540,18-46 282,-5 7-1042,8-24 951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19.859"/>
    </inkml:context>
    <inkml:brush xml:id="br0">
      <inkml:brushProperty name="width" value="0.05" units="cm"/>
      <inkml:brushProperty name="height" value="0.05" units="cm"/>
    </inkml:brush>
  </inkml:definitions>
  <inkml:trace contextRef="#ctx0" brushRef="#br0">52 0 17100,'1'2'3785,"0"-2"-3710,-5 13 1701,-8 16 116,6-16-1047,-18 49 1110,22-56-1859,1-1 1,-1 1 0,1 0-1,0 0 1,1 0 0,0 0 0,0-1-1,1 11 1,-1-15-84,0 1 1,1-1-1,0 1 0,-1 0 1,1-1-1,0 0 0,-1 1 1,1-1-1,0 1 0,0-1 1,0 0-1,0 0 0,1 0 1,-1 0-1,0 1 0,0-2 1,1 1-1,-1 0 0,1 0 1,-1 0-1,1-1 0,-1 1 1,1 0-1,-1-1 0,1 1 1,-1-1-1,1 0 1,0 0-1,2 0 0,3 1 6,0-1 0,0 0 1,0-1-1,-1 0 0,14-3 0,12-6 21,-2-2 1,1-1-1,-2-2 0,38-24 1,14-7-19,-79 45-24,-1 0 0,1 1 0,-1-1 1,0 0-1,1 1 0,-1-1 0,1 1 0,0-1 1,-1 1-1,1 0 0,-1 0 0,1 0 0,0-1 0,-1 2 1,3-1-1,-3 0 0,0 1 0,0 0 1,-1-1-1,1 1 0,0 0 0,-1-1 0,1 1 1,0 0-1,-1 0 0,1-1 0,-1 1 1,1 0-1,-1 0 0,1 0 0,-1 0 1,0 0-1,1 0 0,-1 0 0,0 0 1,0 0-1,0 0 0,0 0 0,0 0 1,0 0-1,0 1 0,0 0 7,0 0 0,0 0 1,0 0-1,1-1 0,-1 1 0,0 0 0,1 0 0,-1 0 1,1 0-1,0 0 0,0 0 0,0-1 0,0 1 0,2 2 0,-2-3 2,0 0-1,1-1 1,-1 1-1,0 0 1,1-1-1,-1 1 1,1-1-1,-1 0 1,1 0-1,-1 1 1,1-1-1,-1 0 1,1 0-1,-1-1 1,1 1-1,-1 0 1,1 0-1,-1-1 1,1 1-1,2-2 1,15-3-221,1 0 1,0 1-1,0 2 1,1 0 0,-1 1-1,0 0 1,1 2 0,-1 1-1,26 4 1,-38-3-179,2 0-1606,-9-3 1962,-1-1 1,0 1-1,0 0 1,1 0-1,-1 0 1,0 0-1,0-1 1,0 1-1,1 0 0,-1 0 1,0-1-1,0 1 1,0 0-1,0 0 1,0-1-1,1 1 1,-1 0-1,0-1 0,0 1 1,0 0-1,0 0 1,0-1-1,0 1 1,0 0-1,0-1 1,0 1-1,0 0 1,0-1-1,0 1 0,0 0 1,0 0-1,-1-1 1,1 1-1,0 0 1,-5-18-568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0.312"/>
    </inkml:context>
    <inkml:brush xml:id="br0">
      <inkml:brushProperty name="width" value="0.05" units="cm"/>
      <inkml:brushProperty name="height" value="0.05" units="cm"/>
    </inkml:brush>
  </inkml:definitions>
  <inkml:trace contextRef="#ctx0" brushRef="#br0">1 0 21413,'0'2'2272,"1"2"-1648,2 1-288,2 1 1329,5 1-1417,4 3-744,5-1 496,1 0-160,9 2-193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0.717"/>
    </inkml:context>
    <inkml:brush xml:id="br0">
      <inkml:brushProperty name="width" value="0.05" units="cm"/>
      <inkml:brushProperty name="height" value="0.05" units="cm"/>
    </inkml:brush>
  </inkml:definitions>
  <inkml:trace contextRef="#ctx0" brushRef="#br0">209 37 15955,'4'-4'1462,"-2"3"-1068,-1 0 1,1-1-1,0 1 1,-1-1-1,1 0 1,-1 1-1,1-1 1,-1 0-1,0 0 1,0 0-1,0 0 1,0 0-1,0 0 1,1-4-1,-3 6-328,1 0 0,0 0 0,0 0 0,-1-1 0,1 1 0,0 0 0,0 0 0,-1 0 0,1-1 0,0 1 0,0 0 0,-1 0 0,1 0 0,0 0 0,-1 0 0,1 0 0,0 0 0,-1 0 0,1 0 0,0 0 0,0 0 0,-1 0 0,1 0 0,0 0 0,-1 0 0,1 0 0,0 0 0,-1 0 0,1 0 0,0 0 0,-1 0 0,1 0 0,0 1 0,0-1 0,-1 0 0,-14 7 474,14-6-382,-19 10 169,1 1-1,1 0 0,0 1 1,-27 27-1,35-31-267,1 1 1,0 1-1,0 0 0,1 0 1,0 1-1,1 0 0,1 0 1,-9 22-1,14-31-39,0 0-1,0 1 1,0-1-1,0 1 1,1 0 0,0-1-1,0 1 1,0-1-1,0 1 1,1 6-1,0-8-15,-1-1-1,1 1 0,-1-1 0,1 1 1,0-1-1,0 1 0,0-1 0,0 0 0,0 1 1,0-1-1,0 0 0,0 0 0,1 0 0,-1 0 1,0 0-1,1 0 0,-1 0 0,0 0 0,1-1 1,-1 1-1,1 0 0,0-1 0,-1 1 0,1-1 1,2 1-1,9 0-67,1 0 0,0-1 0,-1-1 0,1 0 0,-1 0 0,1-2 0,15-4 0,-16 4-66,1 0 0,0 1 0,-1 0 0,1 1 0,0 0 0,24 3 0,-37-2 118,1 0 0,-1 1 0,0-1 0,1 0 0,-1 1 0,1-1 0,-1 1 0,0 0-1,0-1 1,1 1 0,-1 0 0,0 0 0,0 0 0,0 0 0,0 0 0,0 0 0,0 0 0,0 0 0,0 0-1,0 0 1,0 0 0,-1 1 0,1-1 0,0 0 0,-1 1 0,0-1 0,1 1 0,-1-1 0,1 0 0,-1 1-1,0-1 1,0 1 0,0-1 0,0 1 0,0-1 0,0 0 0,-1 1 0,1 1 0,-2 7 37,-1-1 1,1 1 0,-2-1-1,-5 14 1,6-18-4,-13 32 120,-17 40 500,-3-2-1,-51 79 1,83-148-595,0 0 0,-1 0 1,0 0-1,0 0 0,-7 4 0,12-9-43,-1-1 0,0 1 0,0 0 0,0-1-1,1 1 1,-1 0 0,0-1 0,0 1 0,0-1 0,0 0-1,0 1 1,0-1 0,0 0 0,0 1 0,0-1-1,0 0 1,0 0 0,0 0 0,0 0 0,0 0-1,0 0 1,0 0 0,0 0 0,0-1 0,0 1-1,0 0 1,0-1 0,0 1 0,0-1 0,0 1 0,0-1-1,0 1 1,0-1 0,1 1 0,-1-1 0,0 0-1,0 1 1,1-1 0,-1 0 0,0 0 0,1 0-1,-1 0 1,1 1 0,-1-1 0,0-2 0,-2-4-3,0-1 1,0 0 0,1 0-1,0 0 1,0 0 0,1 0-1,0 0 1,0-15-1,2 5-67,0 0 0,7-34 0,-6 42-51,0 1 0,1 0 0,1-1 1,0 1-1,0 0 0,0 1 0,1-1 0,1 1 1,-1 0-1,11-11 0,-4 7-142,0 1 0,1 1 0,1 0 0,-1 0-1,23-10 1,10-3-183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5.472"/>
    </inkml:context>
    <inkml:brush xml:id="br0">
      <inkml:brushProperty name="width" value="0.05" units="cm"/>
      <inkml:brushProperty name="height" value="0.05" units="cm"/>
    </inkml:brush>
  </inkml:definitions>
  <inkml:trace contextRef="#ctx0" brushRef="#br0">0 43 13787,'2'-43'4257,"1"63"828,3 12-4047,1 240 1726,-4-70-2129,-2-175-564,0 10 50,10 65-1,-10-99-110,0 1-1,0 0 1,0-1-1,0 1 1,1-1 0,-1 0-1,3 4 1,-4-6-9,1-1 1,-1 0 0,0 1-1,0-1 1,0 0-1,1 0 1,-1 1 0,0-1-1,1 0 1,-1 0-1,0 0 1,1 1 0,-1-1-1,0 0 1,1 0-1,-1 0 1,0 0 0,1 0-1,-1 0 1,0 0-1,1 0 1,-1 0 0,1 0-1,-1 0 1,0 0-1,1 0 1,0 0 1,0-1-1,0 1 1,-1-1-1,1 1 1,0-1-1,0 1 1,-1-1-1,1 0 0,0 1 1,-1-1-1,1 0 1,-1 0-1,1 0 1,-1 1-1,1-2 1,7-17 12,-2 1 1,0-1-1,0-1 1,-2 1-1,-1-1 0,2-21 1,0 2-25,7-74-102,2-12-450,-11 121 326,0 9 104,2 11 16,-5-15 98,1 4-6,1 1-1,0-1 0,0 0 1,0 0-1,1 0 1,0 0-1,0 0 1,0 0-1,0 0 1,6 5-1,-7-8 30,0 0-1,0-1 1,1 1-1,-1-1 1,0 0 0,1 1-1,-1-1 1,0 0-1,1 0 1,0 0-1,-1-1 1,1 1-1,-1-1 1,1 1 0,0-1-1,-1 0 1,1 0-1,0 0 1,-1 0-1,1-1 1,-1 1-1,1-1 1,0 0 0,3-1-1,2-1 20,-1 0 1,0-1-1,0 0 0,0 0 1,0-1-1,-1 0 0,1 0 1,-1-1-1,-1 1 0,1-1 1,-1-1-1,0 1 0,0-1 1,5-9-1,-5 6-2,0 0-1,-1 0 1,1-1 0,-2 0-1,0 0 1,0 0 0,-1 0-1,0 0 1,0-19 0,-2 26-23,-1-1 1,1 1-1,-1-1 1,1 1-1,-1 0 0,0-1 1,-1 1-1,1 0 1,-5-7-1,6 9-2,-1 1-1,0 0 1,0 0 0,0-1 0,0 1 0,0 0-1,0 0 1,0 0 0,0 0 0,-1 0-1,1 0 1,0 0 0,-1 1 0,1-1-1,-1 0 1,1 1 0,0-1 0,-1 1-1,1 0 1,-1-1 0,0 1 0,1 0-1,-1 0 1,1 0 0,-1 0 0,1 0-1,-1 0 1,1 0 0,-1 1 0,-2 0 0,-1 1-5,0 0 0,0 1 0,0-1 0,1 1 0,-1 1 1,1-1-1,0 0 0,0 1 0,0 0 0,0 0 1,1 0-1,-1 0 0,1 1 0,0-1 0,-3 8 1,0 0-6,0 0 0,1 1 0,0-1 0,1 1 0,-3 16 0,6-24 5,0-1 1,0 1-1,1-1 0,0 1 0,0-1 0,0 1 0,0-1 0,1 1 0,-1 0 0,1-1 0,0 0 0,1 1 0,-1-1 0,1 0 0,0 1 0,0-1 0,0 0 0,0 0 0,1-1 0,0 1 0,-1 0 0,2-1 0,-1 0 0,0 1 0,0-1 0,1-1 0,0 1 0,6 4 0,10 2-123,1 0 1,29 9-1,-28-11-29,-1 0 0,1 2 0,28 16 0,-45-22 124,-1 0 0,1 0 0,-1 0 0,0 1 0,0 0 1,0-1-1,0 1 0,-1 1 0,0-1 0,0 1 0,0-1 0,0 1 0,-1 0 0,1 0 0,-1 0 0,0 0 0,-1 0 1,1 1-1,0 5 0,-2-9-5,0 1 0,0-1 0,0 1 0,0 0 0,0-1 0,0 1 0,-1-1 0,1 1 0,-1-1 0,1 1 0,-1-1 0,0 1 0,0-1 0,-1 0 0,1 0 0,0 1 0,-1-1 0,1 0 0,-1 0 0,0 0 0,1-1 0,-1 1 0,0 0 0,0-1 0,-4 3 0,3-2-32,0-1-1,0 0 0,0 0 0,0 0 1,0 0-1,0 0 0,0 0 0,0-1 1,0 0-1,-1 1 0,1-1 0,0 0 1,0-1-1,0 1 0,0-1 0,-1 1 1,1-1-1,0 0 0,0 0 0,-5-3 1,-27-20-298,-1-7-107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4.391"/>
    </inkml:context>
    <inkml:brush xml:id="br0">
      <inkml:brushProperty name="width" value="0.05" units="cm"/>
      <inkml:brushProperty name="height" value="0.05" units="cm"/>
    </inkml:brush>
  </inkml:definitions>
  <inkml:trace contextRef="#ctx0" brushRef="#br0">282 65 16299,'0'-3'227,"-1"0"-1,0-1 0,0 1 0,0 0 1,-1 0-1,1 0 0,-1 0 1,0 0-1,0 0 0,0 0 0,0 1 1,0-1-1,0 1 0,-1-1 0,1 1 1,-1 0-1,0 0 0,0 0 0,0 0 1,0 1-1,0-1 0,0 1 0,0 0 1,0 0-1,-1 0 0,1 0 0,0 0 1,-1 1-1,-4-1 0,2 1-114,-1-1 0,1 2 1,-1-1-1,1 1 0,-1 0 0,1 0 0,0 0 0,0 1 0,-1 0 1,1 0-1,0 1 0,0 0 0,1 0 0,-11 7 0,6-2-102,1 0 1,1 0-1,0 1 0,0 0 0,1 1 0,0-1 0,0 1 1,1 1-1,0-1 0,1 1 0,0 0 0,1 0 0,0 0 1,1 1-1,-2 15 0,4-23-6,1-1 1,0 1-1,0-1 0,0 1 1,0-1-1,1 1 0,-1-1 1,1 1-1,1 3 0,-1-5-1,-1-1 0,1 0 0,0 0 0,0 1 0,-1-1 0,1 0 0,0 0 0,0 0 0,0 0 0,0 0 0,1 0 0,-1 0 0,0 0 0,0-1 0,0 1 0,1 0 0,-1-1-1,0 1 1,1-1 0,-1 1 0,1-1 0,-1 0 0,1 1 0,-1-1 0,3 0 0,3 0 8,0-1-1,0 0 1,-1 0 0,1-1-1,0 1 1,-1-2 0,1 1 0,-1-1-1,1 1 1,10-9 0,8-4 106,26-23 1,-50 37-115,23-18 228,-1-1 0,0-2-1,-2 0 1,28-36 0,-55 69-135,1 1 0,1-1 1,0 1-1,0 0 1,1 1-1,-2 20 0,5-32-89,-1 0 0,1 0 0,0 0 0,0-1-1,0 1 1,1 0 0,-1 0 0,0 0-1,0 0 1,0 0 0,1 0 0,-1 0-1,0 0 1,1 0 0,-1-1 0,1 1 0,-1 0-1,1 0 1,-1-1 0,1 1 0,0 0-1,-1 0 1,1-1 0,0 1 0,1 0-1,-1 0 5,1-1-1,0 1 0,-1-1 0,1 0 1,0 1-1,0-1 0,-1 0 1,1 0-1,0 0 0,0 0 0,-1 0 1,4-1-1,6-2 38,-1 0-1,1-1 1,14-6 0,-19 7-19,41-19 110,-32 13-109,0 2-1,1 0 1,0 1 0,0 0-1,0 2 1,23-5 0,-37 9-31,-1 0 0,1-1 0,0 1 0,-1 0 0,1 0 0,0 0 1,-1 0-1,1 0 0,-1 1 0,1-1 0,0 0 0,-1 1 0,1-1 0,-1 1 0,1 0 1,-1-1-1,1 1 0,-1 0 0,0 0 0,1 0 0,-1 0 0,0 0 0,0 0 0,0 0 1,1 1-1,-1-1 0,1 2 0,-1 2 4,1-1 0,-1 1 0,0-1 1,0 1-1,-1-1 0,1 1 0,-1 8 0,1 3 41,-1-15-35,0 0 1,0-1-1,0 1 1,0-1 0,0 1-1,1 0 1,-1-1-1,0 1 1,0-1-1,0 1 1,1-1 0,-1 1-1,0-1 1,1 1-1,-1-1 1,1 1 0,-1-1-1,0 0 1,1 1-1,-1-1 1,1 1-1,-1-1 1,1 0 0,-1 0-1,1 1 1,0-1-1,-1 0 1,1 0-1,-1 0 1,1 1 0,-1-1-1,1 0 1,0 0-1,-1 0 1,1 0-1,-1 0 1,1 0 0,0 0-1,-1 0 1,1-1-1,-1 1 1,1 0 0,-1 0-1,2-1 1,28-12 243,-26 11-224,8-4 32,1 0 0,-1 0-1,1 2 1,0-1 0,1 2-1,-1-1 1,18 0 0,-27 3-65,0 1 1,0 0 0,0 0 0,0 0 0,0 1 0,0-1 0,0 1-1,0 0 1,-1 0 0,1 1 0,0-1 0,-1 1 0,1 0 0,-1 0-1,1 0 1,-1 0 0,0 0 0,0 1 0,0-1 0,0 1 0,0 0 0,-1 0-1,1 0 1,-1 0 0,0 1 0,0-1 0,0 1 0,0-1 0,-1 1-1,2 4 1,1 4-166,-1 0 1,-1 1-1,0-1 0,1 22 0,0-23-1486,-2-22 257,-6-10 804,0-6-232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5.894"/>
    </inkml:context>
    <inkml:brush xml:id="br0">
      <inkml:brushProperty name="width" value="0.05" units="cm"/>
      <inkml:brushProperty name="height" value="0.05" units="cm"/>
    </inkml:brush>
  </inkml:definitions>
  <inkml:trace contextRef="#ctx0" brushRef="#br0">202 188 15467,'1'-3'403,"0"0"-1,0 0 1,0 0-1,0 0 0,-1 0 1,0 0-1,0 0 1,1 0-1,-2-1 1,1 1-1,0 0 1,-2-4-1,2 6-307,0 0 0,-1 0 0,1 0-1,-1 0 1,1 0 0,-1 0 0,0 0 0,1 0 0,-1 1 0,0-1 0,0 0-1,0 0 1,0 0 0,1 1 0,-1-1 0,0 0 0,0 1 0,0-1 0,-1 1-1,1-1 1,0 1 0,0 0 0,0 0 0,0-1 0,0 1 0,0 0-1,0 0 1,-1 0 0,1 0 0,0 0 0,0 0 0,0 0 0,0 0 0,0 1-1,-1-1 1,0 1 0,-4 1-22,1 0 0,-1 0 0,1 1 0,0-1 0,0 1 0,0 0 0,0 1 0,1-1 0,-1 1 0,1 0 0,0 0 0,-6 8 0,-2 5-52,0-1-1,-11 23 1,12-17-11,-16 37 0,24-49-5,0-1-1,0 1 0,1 0 1,0 0-1,1 0 0,0 17 1,1-25-2,-1-1 0,1 1 0,0-1 1,0 0-1,0 1 0,1-1 0,-1 1 0,0-1 1,0 0-1,1 1 0,-1-1 0,1 0 1,-1 1-1,1-1 0,0 0 0,-1 0 0,1 0 1,0 1-1,0-1 0,0 0 0,0 0 1,0 0-1,0 0 0,0 0 0,0-1 0,0 1 1,1 0-1,-1 0 0,0-1 0,0 1 1,1-1-1,-1 1 0,0-1 0,1 0 0,-1 1 1,1-1-1,-1 0 0,0 0 0,4 0 1,0-1 23,1 0 0,-1 0 0,0-1 0,1 0 0,-1 0 0,0 0 0,0 0 1,0-1-1,6-4 0,19-15 203,-1-1 1,-1-1-1,-1-1 0,30-37 1,-22 18 190,-2-1 1,33-58-1,-60 94-356,13-27 135,-18 35-189,0-1 0,-1 0-1,1 0 1,0 0 0,-1 0-1,1 0 1,-1 0 0,1 0 0,-1 0-1,0 0 1,0 0 0,0 0-1,0 0 1,-1 0 0,1-2-1,0 4-10,-1-1 0,1 1 0,0 0 0,0 0 0,0-1 0,0 1 0,0 0 0,-1 0 0,1 0 0,0 0 0,0-1 0,0 1 0,-1 0 0,1 0 0,0 0 0,0 0 0,0 0 0,-1-1 0,1 1 0,0 0 0,0 0 0,-1 0 0,1 0 0,0 0-1,0 0 1,-1 0 0,1 0 0,0 0 0,0 0 0,-1 0 0,1 0 0,0 0 0,0 0 0,-1 0 0,1 1 0,-12 5-18,-7 12-15,12-9 5,0 0-1,0 0 0,1 0 0,1 1 0,-1-1 1,1 2-1,1-1 0,-4 12 0,6-17-97,1 0-1,0 0 1,0 0 0,0-1-1,1 1 1,0 0 0,0 0-1,0 0 1,0 0 0,1 0-1,0 0 1,0 0 0,0 0-1,1 0 1,-1-1 0,1 1-1,0-1 1,1 1-1,-1-1 1,6 7 0,-4-6-123,0-1-1,0 1 1,1-1 0,0 0-1,0 0 1,0-1 0,0 1-1,0-1 1,1-1 0,0 1 0,-1-1-1,1 1 1,8 0 0,15 2-832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6.655"/>
    </inkml:context>
    <inkml:brush xml:id="br0">
      <inkml:brushProperty name="width" value="0.05" units="cm"/>
      <inkml:brushProperty name="height" value="0.05" units="cm"/>
    </inkml:brush>
  </inkml:definitions>
  <inkml:trace contextRef="#ctx0" brushRef="#br0">54 10 17620,'9'-10'4857,"-25"37"-2279,3 9-1829,-11 49 0,21-69-833,0-1 1,1 1-1,1 0 0,1 0 1,2 31-1,-2-44 26,0-1 0,1 1-1,-1 0 1,1-1 0,0 1 0,-1 0 0,1-1-1,1 1 1,-1-1 0,0 1 0,1-1 0,-1 0-1,1 1 1,-1-1 0,1 0 0,0 0 0,0 0-1,0 0 1,0-1 0,1 1 0,-1 0 0,0-1-1,1 0 1,-1 1 0,1-1 0,-1 0 0,1 0-1,-1-1 1,1 1 0,0 0 0,0-1 0,-1 0 0,1 1-1,0-1 1,0 0 0,-1-1 0,1 1 0,0 0-1,0-1 1,-1 1 0,1-1 0,-1 0 0,5-2-1,1 0-164,0 0 0,0-1 0,-1 0 0,1-1-1,-1 0 1,12-10 0,36-42-438,-51 53 584,41-49-549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086"/>
    </inkml:context>
    <inkml:brush xml:id="br0">
      <inkml:brushProperty name="width" value="0.05" units="cm"/>
      <inkml:brushProperty name="height" value="0.05" units="cm"/>
    </inkml:brush>
  </inkml:definitions>
  <inkml:trace contextRef="#ctx0" brushRef="#br0">169 1 16363,'-10'16'606,"0"1"0,1 0-1,1 1 1,1 0-1,0 1 1,1-1-1,1 1 1,1 0-1,-3 38 1,4-5-149,2 0 1,9 77 0,8-27-1152,-23-136 19,-3 0 1,0 1-1,-2 0 0,-32-59 0,13 36 1930,31 56-1221,0 0-1,0-1 1,0 1-1,-1 0 1,1-1 0,0 1-1,0 0 1,0-1-1,0 1 1,0 0-1,0-1 1,0 1 0,0 0-1,0 0 1,0-1-1,0 1 1,0 0-1,0-1 1,0 1-1,0 0 1,0-1 0,0 1-1,1 0 1,-1-1-1,0 1 1,0 0-1,0 0 1,0-1 0,1 1-1,-1 0 1,0 0-1,0 0 1,1-1-1,-1 1 1,0 0 0,0 0-1,1 0 1,-1-1-1,0 1 1,0 0-1,1 0 1,-1 0 0,0 0-1,1 0 1,-1 0-1,0 0 1,1 0-1,-1 0 1,0 0 0,1 0-1,-1 0 1,0 0-1,1 0 1,-1 0-1,1 0 1,17 2 755,19 7-26,-25-5-933,1-1 0,-1-1 0,25 2 1,-29-4-46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521"/>
    </inkml:context>
    <inkml:brush xml:id="br0">
      <inkml:brushProperty name="width" value="0.05" units="cm"/>
      <inkml:brushProperty name="height" value="0.05" units="cm"/>
    </inkml:brush>
  </inkml:definitions>
  <inkml:trace contextRef="#ctx0" brushRef="#br0">1 1 18380,'0'0'2648,"4"2"-2503,7-1 703,0 1 104,7-1-672,2 2-280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7.981"/>
    </inkml:context>
    <inkml:brush xml:id="br0">
      <inkml:brushProperty name="width" value="0.05" units="cm"/>
      <inkml:brushProperty name="height" value="0.05" units="cm"/>
    </inkml:brush>
  </inkml:definitions>
  <inkml:trace contextRef="#ctx0" brushRef="#br0">43 280 18940,'-1'0'134,"1"0"-1,-1 0 0,0 0 1,0 1-1,1-1 1,-1 0-1,0 1 1,1-1-1,-1 1 1,0-1-1,1 1 1,-1-1-1,1 1 0,-1-1 1,0 1-1,1 0 1,-1-1-1,1 1 1,0 0-1,-1-1 1,1 1-1,-1 1 1,-7 20 589,7-17-170,-4 12-352,1 0 0,0 1 0,1 0 0,1 0 0,1 0-1,1 0 1,0 0 0,1 0 0,4 21 0,-4-36-195,0 0 0,0 1-1,0-1 1,0 0 0,1 0 0,-1 0 0,1 0 0,0 0 0,0 0 0,0 0 0,3 3 0,-4-5-1,0 0 0,0-1 1,0 1-1,0 0 0,0 0 0,1-1 1,-1 1-1,0-1 0,0 1 0,1-1 1,-1 0-1,0 1 0,1-1 1,-1 0-1,1 0 0,-1 0 0,0 0 1,1 0-1,-1 0 0,0 0 1,1 0-1,-1-1 0,0 1 0,1-1 1,-1 1-1,0-1 0,1 1 1,-1-1-1,2-1 0,6-4 24,-1 0 1,1-1-1,-1 0 0,0-1 1,-1 1-1,0-2 0,0 1 0,10-17 1,-8 10-146,-1 0 0,0-1 0,-1 0 0,8-28 0,-14 42-38,0 0 1,0-1-1,-1 1 1,1 0-1,-1 0 1,0 0-1,0-1 0,0 1 1,0 0-1,0 0 1,0-1-1,0 1 1,-1 0-1,1 0 0,-1 0 1,0 0-1,1-1 1,-1 1-1,0 0 0,0 0 1,0 0-1,-1 1 1,1-1-1,0 0 1,-1 0-1,1 1 0,-1-1 1,0 1-1,1-1 1,-4-1-1,0-2-561</inkml:trace>
  <inkml:trace contextRef="#ctx0" brushRef="#br0" timeOffset="1">98 12 20804,'-6'-6'1913,"3"2"-1353,3 3-272,3 1 752,2 3-616,2 6-1224,1 2-392,1-2 856,4 3-272,2 5-224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8.416"/>
    </inkml:context>
    <inkml:brush xml:id="br0">
      <inkml:brushProperty name="width" value="0.05" units="cm"/>
      <inkml:brushProperty name="height" value="0.05" units="cm"/>
    </inkml:brush>
  </inkml:definitions>
  <inkml:trace contextRef="#ctx0" brushRef="#br0">234 0 21004,'-21'7'1968,"0"0"0,-24 12 0,30-13-1831,-36 18 48,48-23-214,0 1 0,1 0 0,-1 0-1,0 0 1,1 0 0,-1 0 0,1 0 0,0 1 0,0-1-1,0 1 1,0 0 0,0-1 0,-2 6 0,4-7-10,-1 1 1,1 0 0,0 0 0,0 0-1,0 0 1,0 0 0,0 0-1,0-1 1,1 1 0,-1 0 0,1 0-1,-1 0 1,1-1 0,-1 1 0,1 0-1,0-1 1,0 1 0,0 0-1,0-1 1,0 1 0,0-1 0,1 0-1,1 3 1,5 3-190,-1 0-1,18 11 1,-19-14 129,41 25-406,-33-22 434,-2 0 0,1 2 0,-1-1 1,16 16-1,-27-23 77,0-1 1,0 1-1,0 0 0,-1 0 1,1 0-1,0-1 1,-1 1-1,1 0 0,0 0 1,-1 0-1,1 0 1,-1 0-1,0 0 0,1 0 1,-1 0-1,0 1 1,0-1-1,1 0 0,-1 0 1,0 0-1,0 0 1,0 0-1,0 0 0,-1 0 1,1 2-1,-1-2 8,0 1 0,0-1 0,0 0 0,0 0 0,0 0 0,0 1 0,0-1 0,0 0 0,-1 0 0,1-1 0,0 1 0,-1 0 0,1 0 0,-1-1 0,-1 2 0,-5 0-8,0 0-1,0 0 0,0 0 1,0-1-1,-14 0 1,12-2-218,1 0 0,-1 0 1,1-1-1,-1-1 1,1 0-1,0 0 1,0 0-1,1-1 0,-1-1 1,1 0-1,0 0 1,0 0-1,-10-10 1,-7-9-425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8.936"/>
    </inkml:context>
    <inkml:brush xml:id="br0">
      <inkml:brushProperty name="width" value="0.05" units="cm"/>
      <inkml:brushProperty name="height" value="0.05" units="cm"/>
    </inkml:brush>
  </inkml:definitions>
  <inkml:trace contextRef="#ctx0" brushRef="#br0">120 44 16932,'6'-5'1177,"-1"2"1193,-8 15-259,2-8-1789,-73 283 2638,62-234-2681,-27 152 608,38-204-873,1 0-1,0 0 1,0-1 0,0 1-1,0 0 1,0 0 0,0 0 0,0 0-1,0 0 1,0 0 0,0 0 0,0 0-1,1-1 1,-1 1 0,0 0 0,1 0-1,-1 0 1,0 0 0,2 1 0,-2-2-7,1 0-1,-1 0 1,1 0 0,-1 1 0,1-1 0,-1 0 0,1 0 0,-1 0 0,1 0 0,0 0 0,-1 0 0,1 0 0,-1 0-1,1 0 1,-1 0 0,1 0 0,-1-1 0,1 1 0,-1 0 0,1 0 0,-1 0 0,1-1 0,0 1 0,5-4 25,-1 0 0,1 0 1,-1 0-1,5-6 1,12-13 45,-1-1 0,30-45 1,29-63 27,-41 66-98,25-47-25,10-16-141,-73 126 140,1 0-1,0 1 0,0-1 1,0 1-1,0 0 1,0 0-1,0 0 0,1 0 1,-1 0-1,0 0 1,1 0-1,0 1 0,5-3 1,-8 4 8,1 0 0,0-1 1,-1 1-1,1 0 0,0 0 1,0 0-1,-1 0 0,1 0 1,0 0-1,-1 1 0,1-1 0,0 0 1,-1 0-1,1 0 0,0 1 1,-1-1-1,1 0 0,0 1 1,-1-1-1,1 0 0,-1 1 1,1-1-1,0 1 0,0 1-8,1 0 1,-1 0-1,0-1 0,0 1 1,0 0-1,-1 0 0,1 0 1,0 0-1,-1 0 0,1 0 0,-1 4 1,1 1-5,-1 0 1,-1 0-1,1 0 0,-1 0 1,0-1-1,-1 1 0,0 0 1,0-1-1,0 1 0,-1-1 1,0 0-1,0 1 1,0-1-1,-1-1 0,0 1 1,-8 9-1,3-5 21,1-1 0,-2 0 0,1-1 0,-1 1 0,0-2 0,-1 0 0,0 0-1,-15 7 1,20-12-46,0 0-1,0 1 0,-1-2 1,1 1-1,-1-1 1,1 0-1,-12 0 0,17-1 4,-1 0 0,1 0 0,0 0 0,0-1 0,0 1 0,0 0 0,0-1 0,-1 1 0,1 0 0,0-1 0,0 1 0,0-1 0,0 0 0,0 1 0,0-1 0,1 0 0,-1 1-1,0-1 1,0 0 0,-1-1 0,2 0-28,-1 0-1,1 1 1,-1-1-1,1 0 1,0 0-1,0 1 1,0-1-1,0 0 1,0 0-1,0 1 1,0-1 0,0 0-1,1 1 1,-1-1-1,1 0 1,-1 1-1,1-1 1,1-2-1,2-3-46,0 0 0,0 1 0,1-1-1,-1 1 1,2 0 0,-1 1 0,11-10 0,22-14-588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9.346"/>
    </inkml:context>
    <inkml:brush xml:id="br0">
      <inkml:brushProperty name="width" value="0.05" units="cm"/>
      <inkml:brushProperty name="height" value="0.05" units="cm"/>
    </inkml:brush>
  </inkml:definitions>
  <inkml:trace contextRef="#ctx0" brushRef="#br0">61 12 16956,'0'0'117,"1"1"0,-1-1 1,0 0-1,0 0 1,0 0-1,1 1 0,-1-1 1,0 0-1,0 0 1,0 0-1,0 1 0,1-1 1,-1 0-1,0 0 0,0 1 1,0-1-1,0 0 1,0 0-1,0 1 0,0-1 1,0 0-1,0 0 1,0 1-1,0-1 0,0 0 1,0 0-1,0 1 1,0-1-1,0 0 0,0 0 1,0 1-1,0-1 0,0 0 1,-1 0-1,1 1 1,0-1-1,0 0 0,0 0 1,0 1-1,-1-1 1,1 0-1,0 0 0,0 0 1,0 0-1,-1 1 1,1-1-1,0 0 0,-16 23 2287,0 3-1268,10-15-983,1 1 0,0 0 1,-3 17-1,7-25-144,0 0 1,0 0-1,0 1 0,1-1 1,0 0-1,0 1 0,0-1 1,0 0-1,1 1 0,-1-1 1,1 0-1,1 1 0,1 6 1,-2-10-6,-1 0 1,1 0-1,-1 0 0,1 0 1,-1 0-1,1 0 1,0 0-1,0-1 1,-1 1-1,1 0 0,0 0 1,0-1-1,0 1 1,0 0-1,0-1 0,0 1 1,0-1-1,0 1 1,0-1-1,0 1 1,0-1-1,0 0 0,0 1 1,2-1-1,-1 0 7,0 0 0,0-1-1,0 1 1,0-1 0,0 1 0,-1-1-1,1 0 1,0 0 0,0 0 0,-1 0-1,1 0 1,0 0 0,1-2 0,3-2 41,0-1 0,-1 1 1,0-2-1,1 1 0,-2 0 0,5-8 1,-6 6 3,1 0 0,-2-1 0,1 1 0,-1 0 0,0-1 0,-1 1 1,0-1-1,0 1 0,-2-16 0,1 20-43,0 1 1,-1 0-1,0-1 1,1 1-1,-1 0 0,0 0 1,-1-1-1,1 1 0,0 0 1,-1 0-1,0 0 1,-2-3-1,2 5-17,1-1 0,-1 1 0,1 0 0,-1-1 0,0 1 0,0 0 1,1 0-1,-1 0 0,0 0 0,0 1 0,0-1 0,0 0 0,0 1 0,0 0 0,0-1 0,0 1 1,-1 0-1,1 0 0,0 0 0,0 0 0,-3 1 0,6-1-57,-1 0 1,1 0-1,0 1 0,-1-1 1,1 0-1,-1 0 0,1 1 0,0-1 1,-1 0-1,1 1 0,-1-1 1,1 1-1,-1-1 0,1 1 1,-1-1-1,1 1 0,-1-1 0,1 1 1,-1-1-1,0 1 0,1-1 1,-1 1-1,0 0 0,0-1 1,1 1-1,-1-1 0,0 1 0,0 0 1,0-1-1,0 1 0,0 0 1,0-1-1,0 1 0,0 0 1,0-1-1,0 1 0,0 0 0,0-1 1,0 1-1,-1 0 0,1-1 1,0 1-1,0 0 0,-1-1 1,1 1-1,0-1 0,-1 1 0,1-1 1,-1 1-1,1-1 0,-1 1 1,1-1-1,-1 1 0,1-1 1,-1 1-1,1-1 0,-1 0 0,0 1 1,1-1-1,-1 0 0,1 0 1,-1 0-1,0 1 0,1-1 1,-1 0-1,0 0 0,-1 0 0,10 1-185,-1 0 0,0-1 0,0 0 0,14-1 0,-12 0 55,35-2-749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29.788"/>
    </inkml:context>
    <inkml:brush xml:id="br0">
      <inkml:brushProperty name="width" value="0.05" units="cm"/>
      <inkml:brushProperty name="height" value="0.05" units="cm"/>
    </inkml:brush>
  </inkml:definitions>
  <inkml:trace contextRef="#ctx0" brushRef="#br0">269 8 20596,'-1'-1'161,"-1"0"0,1 0-1,0 1 1,0-1-1,0 0 1,-1 1 0,1-1-1,0 1 1,0-1 0,-1 1-1,1 0 1,-1 0-1,1-1 1,0 1 0,-1 0-1,-2 0 1,-27 2 144,25-1-7,-13 1 108,0 1 0,0 0-1,0 2 1,1 0-1,-1 1 1,1 1-1,1 1 1,-18 10 0,33-18-409,1 1 0,-1 0 1,1 0-1,-1 0 1,1 0-1,-1 0 0,1 1 1,0-1-1,0 0 1,-1 1-1,1-1 1,0 1-1,0-1 0,1 1 1,-1-1-1,0 1 1,0 0-1,1-1 1,-1 4-1,1-4-18,0 0 0,1 1 1,-1-1-1,0 0 0,1 0 0,0 0 0,-1 0 1,1 1-1,0-1 0,-1 0 0,1 0 1,0 0-1,0 0 0,0 0 0,0-1 0,0 1 1,0 0-1,0 0 0,0-1 0,0 1 1,0 0-1,0-1 0,1 1 0,-1-1 0,0 0 1,0 1-1,3-1 0,28 9-648,51 8 0,-53-12 410,-1 1 0,39 13 0,-67-19 269,0 0 1,0 1-1,0-1 1,0 0-1,0 1 1,0-1-1,0 1 0,0 0 1,0-1-1,0 1 1,0 0-1,0-1 1,0 1-1,-1 0 0,1 0 1,0 0-1,-1 0 1,2 1-1,-2-1 6,0-1-1,0 1 1,0-1-1,0 1 0,0-1 1,-1 1-1,1-1 1,0 1-1,0-1 1,0 1-1,-1-1 1,1 1-1,0-1 0,-1 1 1,1-1-1,0 1 1,-1-1-1,1 1 1,0-1-1,-1 0 1,1 1-1,-1-1 0,1 0 1,-1 1-1,0-1 1,-5 4 120,0-1-1,-1 0 1,1 0 0,-9 1 0,-3 2-63,-1 0 1,1-2-1,-1 0 1,0-2-1,0 0 1,0 0 0,-24-3-1,42 1-180,-1 0 0,0-1 0,0 1 0,0 0 0,0-1 0,1 0 1,-1 1-1,0-1 0,1 0 0,-1 0 0,1 0 0,-1 0 0,1 0 0,-1 0 0,1 0 0,-1-1 0,-1-2 0,3 3 58,-1 0 0,1 0 0,-1 0 0,1 0 0,0-1-1,0 1 1,0 0 0,-1 0 0,1 0 0,0-1 0,1 1 0,-1 0-1,0 0 1,0 0 0,0-1 0,1 1 0,-1 0 0,1 0-1,-1 0 1,1 0 0,-1 0 0,1 0 0,-1 0 0,1 0 0,0 0-1,0 0 1,-1 0 0,3-1 0,19-19-783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5.882"/>
    </inkml:context>
    <inkml:brush xml:id="br0">
      <inkml:brushProperty name="width" value="0.05" units="cm"/>
      <inkml:brushProperty name="height" value="0.05" units="cm"/>
    </inkml:brush>
  </inkml:definitions>
  <inkml:trace contextRef="#ctx0" brushRef="#br0">0 56 16924,'0'9'1648,"2"-8"-1648,1-5-864,-2-13 1664,2-3-432,1-5-320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0.216"/>
    </inkml:context>
    <inkml:brush xml:id="br0">
      <inkml:brushProperty name="width" value="0.05" units="cm"/>
      <inkml:brushProperty name="height" value="0.05" units="cm"/>
    </inkml:brush>
  </inkml:definitions>
  <inkml:trace contextRef="#ctx0" brushRef="#br0">190 18 16772,'55'-10'2848,"-54"9"-1722,-3 1-260,-13 1 269,-21 4 0,5 2-810,2 1 0,-1 2 0,-50 23-1,77-32-324,1 0-1,0 1 0,0-1 1,0 1-1,1-1 0,-1 1 0,0 0 1,0 0-1,-1 3 0,2-5-7,1 1 0,0-1 1,0 1-1,0-1 0,-1 1 0,1-1 0,0 1 0,0-1 0,0 1 0,0-1 0,0 1 0,0-1 0,0 1 1,0-1-1,0 1 0,0-1 0,0 1 0,1-1 0,-1 1 0,0-1 0,0 1 0,0-1 0,1 1 0,-1-1 1,0 0-1,1 1 0,-1-1 0,0 1 0,1-1 0,-1 0 0,0 1 0,1-1 0,-1 0 0,1 1 0,-1-1 1,0 0-1,1 0 0,-1 0 0,1 1 0,-1-1 0,1 0 0,-1 0 0,1 0 0,-1 0 0,1 0 0,-1 0 1,2 0-1,18 5-268,1-2 1,0 0 0,24 0 0,-19-2-27,36 7 0,-53-7 248,34 10-118,-41-11 180,-1 1 0,1-1-1,0 1 1,-1-1 0,1 1 0,-1 0-1,1 0 1,-1 0 0,0 0-1,1 0 1,-1 0 0,0 0 0,0 0-1,1 0 1,-1 1 0,0-1-1,0 0 1,-1 1 0,1-1 0,1 2-1,-2-2 11,0 0-1,0 0 1,0 0-1,0 0 1,0 0-1,-1-1 1,1 1-1,0 0 1,0 0-1,-1 0 1,1-1-1,0 1 1,-1 0-1,1 0 0,-1-1 1,1 1-1,-1 0 1,1-1-1,-1 1 1,0-1-1,1 1 1,-1-1-1,0 1 1,1-1-1,-1 1 1,-1 0-1,-22 10 355,20-9-292,-15 5 152,-1 0 0,1-1 0,-1 0 0,0-2 0,-30 3-1,33-10-1018,17 3 754,0 0 0,-1 0-1,1-1 1,0 1 0,0 0-1,-1 0 1,1-1 0,0 1-1,0 0 1,-1-1-1,1 1 1,0 0 0,0-1-1,0 1 1,0 0 0,-1-1-1,1 1 1,0 0 0,0-1-1,0 1 1,0 0 0,0-1-1,0 1 1,0 0-1,0-1 1,0 0 0,1-1-35,0 1 0,0-1 0,0 0-1,0 0 1,0 0 0,0 0 0,0 1 0,0-1 0,1 0 0,-1 1 0,1-1 0,3-1 0,21-17-568</inkml:trace>
  <inkml:trace contextRef="#ctx0" brushRef="#br0" timeOffset="1">568 1 18052,'-9'9'1976,"-3"9"-1080,0 1-351,-1 2 1087,1 0-432,6 1-488,0-4-416,6-6-944,0-1-408,6-11 832,3-1-224,3-5-200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0.621"/>
    </inkml:context>
    <inkml:brush xml:id="br0">
      <inkml:brushProperty name="width" value="0.05" units="cm"/>
      <inkml:brushProperty name="height" value="0.05" units="cm"/>
    </inkml:brush>
  </inkml:definitions>
  <inkml:trace contextRef="#ctx0" brushRef="#br0">132 1 18916,'-14'39'2391,"-27"56"-1,-3 4-155,35-76-1848,-10 30 212,18-49-554,0 0-1,0 0 0,0 0 0,1 0 0,-1 1 1,1-1-1,0 0 0,0 0 0,2 8 1,-2-12-50,0 1 0,1 0 0,-1 0 1,0-1-1,1 1 0,-1 0 0,1-1 1,-1 1-1,1-1 0,-1 1 0,1 0 1,0-1-1,-1 1 0,1-1 1,-1 1-1,1-1 0,0 0 0,0 1 1,-1-1-1,1 0 0,0 1 0,0-1 1,-1 0-1,1 0 0,0 0 1,0 0-1,0 0 0,-1 0 0,1 0 1,0 0-1,0 0 0,-1 0 0,1 0 1,0 0-1,0 0 0,0-1 0,-1 1 1,1 0-1,0-1 0,-1 1 1,2-1-1,34-19-496,-33 18 440,26-18-408,-15 9 127,0 1 0,1 1-1,0 0 1,1 1 0,29-11-1,-43 18 316,-1 1-1,0-1 0,0 1 1,1 0-1,-1 0 1,0-1-1,1 1 1,-1 0-1,0 0 0,1 0 1,-1 0-1,0 0 1,1 1-1,-1-1 0,0 0 1,0 1-1,1-1 1,-1 1-1,0-1 1,0 1-1,1-1 0,-1 1 1,0 0-1,1 1 1,-1-1 23,-1 0 0,1 1 0,-1-1 0,1 0 0,-1 1 0,1-1 0,-1 1 0,0-1 0,1 1 0,-1-1 0,0 1 0,0-1 0,0 1 0,-1-1 0,1 1 0,0-1 0,0 0 0,-1 1 0,1-1 0,-1 1 0,0 1 0,-4 8 139,0 0 0,-1 0 1,0 0-1,-1-1 1,-13 16-1,1-3 480,-27 23 1,43-44-566,-41 34 795,42-34-834,0-1 0,0 1 0,-1-1 0,1 0 0,0 0 0,0 0 0,-1 0 0,1 0 0,0 0 0,-1-1 1,1 1-1,-1-1 0,1 1 0,-1-1 0,1 0 0,-1 0 0,1 0 0,-1 0 0,-2-1 0,4 0-70,0 0-1,-1 0 1,1 0 0,0 0-1,0 0 1,0 0 0,0 0-1,0 0 1,0 0 0,0 0-1,1-1 1,-1 1 0,0 0-1,1-1 1,-1 1-1,1 0 1,-1-1 0,1 1-1,-1-1 1,1 1 0,0-1-1,0-2 1,2-32-352,6-1-19,5-4-162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055"/>
    </inkml:context>
    <inkml:brush xml:id="br0">
      <inkml:brushProperty name="width" value="0.05" units="cm"/>
      <inkml:brushProperty name="height" value="0.05" units="cm"/>
    </inkml:brush>
  </inkml:definitions>
  <inkml:trace contextRef="#ctx0" brushRef="#br0">143 1 18732,'-3'34'2080,"-11"2"-1127,-6 6-377,-4 2 1032,2 0-248,1 1-439,2-5-353,7-10-632,4-5-392,10-10-729,3-4-279,8-10 1048,-5-4-296,9-8-256</inkml:trace>
  <inkml:trace contextRef="#ctx0" brushRef="#br0" timeOffset="1">177 275 14619,'50'4'4767,"-30"-2"-2497,29 0-1,-44-2-2134,0 0 0,-1-1 0,1 0 0,0 0 0,-1 0 0,1 0 0,0-1 0,-1 1 0,0-1 0,1 0 0,4-4 0,-8 6-123,-1 0 0,1 0 0,-1-1 0,1 1 0,-1 0-1,1 0 1,-1-1 0,1 1 0,-1 0 0,0-1 0,1 1-1,-1-1 1,1 1 0,-1 0 0,0-1 0,1 1 0,-1-1-1,0 1 1,0-1 0,1 1 0,-1-1 0,0 1 0,0-1-1,0 1 1,0-1 0,0 0 0,1 1 0,-1-1 0,0 1-1,0-1 1,0 1 0,-1-1 0,1 1 0,0-1 0,0 0-1,0 1 1,0-1 0,0 1 0,-1-1 0,1 1-1,0-1 1,0 1 0,-1-1 0,1 1 0,0 0 0,-1-1-1,1 1 1,-1-1 0,1 1 0,0 0 0,-1-1 0,1 1-1,-1 0 1,1-1 0,-1 1 0,1 0 0,-1 0 0,1 0-1,-1-1 1,1 1 0,-2 0 0,-2-2 34,-1 1 0,0-1 1,1 1-1,-1 0 0,-8-1 0,1 2-11,1 0 0,-1 0 0,1 1 0,-1 1 0,1 0 0,-14 4-1,19-4-27,0 1 0,-1-1 0,1 1 0,1 0-1,-1 0 1,0 0 0,1 1 0,-1 0-1,1 0 1,0 1 0,1-1 0,-6 7-1,9-9-1,-1 0-1,1-1 0,0 1 0,0 0 0,0 0 1,0 0-1,1 0 0,-1 0 0,0-1 0,1 1 1,0 0-1,-1 0 0,1 1 0,0-1 0,0 0 1,0 0-1,0 0 0,0 0 0,1 0 0,-1 2 1,2-1 9,-1 0 1,0 0 0,1 0 0,-1 0 0,1-1 0,0 1 0,0-1-1,0 1 1,0-1 0,1 1 0,3 2 0,1 0-231,0 0 0,0-1 0,1 1 0,-1-1 1,1-1-1,0 0 0,0 0 0,14 3 0,9-3-1738,-29-3 1872,0 0 1,0 0-1,-1 0 0,1 0 0,0-1 0,-1 1 1,1 0-1,0-1 0,-1 0 0,1 1 0,-1-1 0,1 0 1,-1 0-1,1 0 0,-1 0 0,2-1 0,3-10-925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444"/>
    </inkml:context>
    <inkml:brush xml:id="br0">
      <inkml:brushProperty name="width" value="0.05" units="cm"/>
      <inkml:brushProperty name="height" value="0.05" units="cm"/>
    </inkml:brush>
  </inkml:definitions>
  <inkml:trace contextRef="#ctx0" brushRef="#br0">9 40 17324,'-7'-12'1752,"6"6"-1664,5-2-256,3 0 1632,2 2-1000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1.896"/>
    </inkml:context>
    <inkml:brush xml:id="br0">
      <inkml:brushProperty name="width" value="0.05" units="cm"/>
      <inkml:brushProperty name="height" value="0.05" units="cm"/>
    </inkml:brush>
  </inkml:definitions>
  <inkml:trace contextRef="#ctx0" brushRef="#br0">19 1 18660,'-3'3'2024,"3"14"-1199,0 9-345,-3 14 1048,3 6-336,-5 6-456,1 4-335,2 2-850,1-4-471,1-10 768,7-8-160,10-18-128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2.334"/>
    </inkml:context>
    <inkml:brush xml:id="br0">
      <inkml:brushProperty name="width" value="0.05" units="cm"/>
      <inkml:brushProperty name="height" value="0.05" units="cm"/>
    </inkml:brush>
  </inkml:definitions>
  <inkml:trace contextRef="#ctx0" brushRef="#br0">74 67 17932,'-25'89'4185,"-3"16"-2346,9 33-777,18-123-981,0 0 0,1 1-1,1-1 1,1 0-1,0-1 1,1 1-1,5 17 1,-8-31-67,0-1 0,1 1-1,-1 0 1,0 0 0,0 0 0,1 0 0,-1-1 0,0 1-1,1 0 1,-1 0 0,1-1 0,-1 1 0,1 0 0,-1-1 0,1 1-1,-1 0 1,1-1 0,0 1 0,-1-1 0,1 1 0,0-1 0,-1 1-1,1-1 1,0 0 0,0 1 0,1-1 0,-1 0 1,0 0 0,0-1-1,0 1 1,-1-1 0,1 1 0,0-1 0,0 0 0,0 1-1,-1-1 1,1 0 0,0 1 0,-1-1 0,1 0 0,0 0 0,-1 0-1,1 0 1,-1 1 0,1-2 0,3-7 79,1-1-1,-2 1 1,3-11 0,2-9 96,-4 8-114,2 0 0,0 0 0,2 1-1,11-23 1,-18 41-83,0 1 0,1-1-1,-1 1 1,0-1 0,1 1-1,-1-1 1,1 1 0,0 0 0,-1-1-1,1 1 1,0 0 0,0 0-1,-1 0 1,1 0 0,0 1 0,0-1-1,0 1 1,3-1 0,3 0-38,0 0 0,1 1 0,11 0 0,14 0-64,-13-4 84,0 0 0,0-2 0,-1 0 0,1-1-1,-2-1 1,1-1 0,-1-1 0,24-16 0,-32 19 26,-1-1 1,0 0-1,0-1 1,-1-1-1,0 1 1,11-17-1,-16 19 0,1 0 0,-2 0-1,1-1 1,-1 1 0,0-1 0,0 0 0,-1 0-1,0 0 1,0 0 0,-1 0 0,0-9 0,-1 15-3,0-1 0,1 1 0,-2 0 0,1-1 1,0 1-1,0 0 0,-1 0 0,1-1 0,-1 1 1,0 0-1,1 0 0,-1 0 0,0 0 0,0-1 0,-1 2 1,1-1-1,0 0 0,-1 0 0,-1-2 0,1 3 1,0-1-1,0 1 1,0 0-1,0 1 1,0-1-1,0 0 1,0 0-1,-1 1 1,1-1-1,0 1 0,0 0 1,0 0-1,-1 0 1,1 0-1,0 0 1,-3 1-1,-4 1-4,0 0 0,1 0 0,0 1 0,-1 0 0,1 1 0,0 0 0,1 0-1,-13 10 1,5-2 0,0 1 0,-18 19 0,27-25 3,0 1 1,0-1-1,0 1 0,1 1 0,1-1 1,-7 16-1,10-22 1,0 0 0,1 0 0,-1 0-1,1 1 1,-1-1 0,1 0 0,0 0 0,0 1 0,0-1-1,0 0 1,1 0 0,-1 1 0,1-1 0,-1 0 0,1 0 0,0 0-1,-1 0 1,1 0 0,0 0 0,1 0 0,-1 0 0,0 0-1,0 0 1,1-1 0,-1 1 0,1 0 0,0-1 0,-1 1-1,1-1 1,0 0 0,0 0 0,0 1 0,0-1 0,0 0 0,0-1-1,3 2 1,9 3-4,1 0-1,-1-1 0,1-1 1,20 2-1,-16-2-3,14 3 4,-9-3 10,39 11 0,-57-12 0,0 0 1,-1 0-1,1 0 1,-1 1-1,1 0 0,-1 0 1,0 0-1,0 1 1,0-1-1,-1 1 1,8 9-1,-10-10-39,0 0 1,0 1-1,-1-1 1,0 1-1,1-1 1,-1 1-1,-1-1 0,1 1 1,0 0-1,-1-1 1,0 1-1,0 0 1,0 0-1,0-1 1,-1 1-1,1 0 0,-1-1 1,0 1-1,0 0 1,0-1-1,-1 1 1,1-1-1,-1 0 0,0 1 1,0-1-1,0 0 1,0 0-1,-1 0 1,1 0-1,-1-1 1,1 1-1,-1-1 0,0 0 1,0 1-1,-7 2 1,-4-2-172,5-8-82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3.231"/>
    </inkml:context>
    <inkml:brush xml:id="br0">
      <inkml:brushProperty name="width" value="0.05" units="cm"/>
      <inkml:brushProperty name="height" value="0.05" units="cm"/>
    </inkml:brush>
  </inkml:definitions>
  <inkml:trace contextRef="#ctx0" brushRef="#br0">192 366 18132,'1'-2'165,"0"0"-1,-1 0 1,1 0 0,-1 0-1,1 0 1,-1 0 0,0 0-1,0 0 1,0 0 0,0 0 0,0 0-1,-1 0 1,1 0 0,0 0-1,-1 0 1,0 0 0,1 0 0,-1 0-1,0 0 1,0 0 0,0 1-1,0-1 1,0 0 0,-1 1-1,1-1 1,0 0 0,-1 1 0,0 0-1,1-1 1,-1 1 0,1 0-1,-1 0 1,0 0 0,0 0-1,0 0 1,-2 0 0,-1-2 61,0 2 0,-1-1 0,1 1 0,0-1 0,-1 2 0,1-1 0,-1 0 0,1 1 0,-1 0 0,1 1 0,-1-1 0,-9 3 0,9-1-174,0 0-1,1 0 0,-1 1 0,1 0 1,0 0-1,0 0 0,0 1 0,0-1 1,-5 6-1,8-7-48,0 1 0,-1-1 0,1 1 0,0-1 0,0 1 0,1 0 0,-1 0 1,1 0-1,-1 0 0,1 0 0,0 0 0,0 0 0,0 0 0,0 0 0,1 1 0,-1-1 0,1 7 1,0-9-5,0 1 0,1-1 0,-1 0 0,1 1 1,-1-1-1,1 1 0,-1-1 0,1 0 1,0 1-1,0-1 0,-1 0 0,1 1 0,0-1 1,0 0-1,0 0 0,0 0 0,1 0 0,-1 0 1,0 0-1,0 0 0,1-1 0,-1 1 1,0 0-1,1-1 0,-1 1 0,1-1 0,-1 1 1,1-1-1,-1 0 0,0 0 0,1 1 0,0-1 1,-1 0-1,1 0 0,-1 0 0,3-1 1,5 0 2,0 0 1,-1 0-1,0-1 1,1-1 0,10-3-1,-1-2 27,28-17 0,-32 16-123,0 1-1,0 1 1,23-8-1,-36 15 59,1-1-1,0 1 0,-1-1 1,1 1-1,0 0 0,0 0 1,-1-1-1,1 1 0,0 0 1,0 1-1,-1-1 1,1 0-1,0 0 0,0 1 1,-1-1-1,1 1 0,0 0 1,-1-1-1,1 1 0,2 2 1,-1-1-65,0 1-1,0 0 1,-1 0 0,0 1 0,1-1 0,-1 0-1,2 5 1,-3-5 73,0-1-1,0 1 0,1 0 1,-1-1-1,1 1 0,0-1 1,0 0-1,0 1 1,0-1-1,0 0 0,0 0 1,1 0-1,-1-1 0,1 1 1,-1 0-1,1-1 0,0 0 1,3 2-1,0-2 57,0-1 1,-1 0-1,1 1 0,0-2 0,0 1 1,-1-1-1,1 0 0,0 0 1,-1-1-1,1 1 0,-1-1 0,0 0 1,10-6-1,0 0 94,-2-1 1,1-1-1,20-17 1,-20 12-53,0 1 1,0-2 0,-2 0 0,0 0 0,0-1 0,-2-1 0,0 1 0,-1-2-1,-1 1 1,0-1 0,-2-1 0,0 1 0,5-39 0,-10 54-79,-1 0 1,0 0-1,0 0 1,0 0 0,0-1-1,-1 1 1,1 0-1,-1 0 1,-3-6-1,4 9 5,0 1 0,0 0-1,0-1 1,-1 1-1,1-1 1,0 1 0,-1-1-1,1 1 1,0 0-1,-1-1 1,1 1 0,0 0-1,-1-1 1,1 1 0,-1 0-1,1-1 1,-1 1-1,1 0 1,0 0 0,-1 0-1,1 0 1,-1-1 0,1 1-1,-1 0 1,1 0-1,-1 0 1,1 0 0,-2 0-1,1 1-3,-1-1 1,1 1-1,-1 0 0,1-1 0,0 1 0,-1 0 1,1 0-1,0 0 0,0 0 0,-1 1 0,1-1 1,0 0-1,0 0 0,-1 2 0,-8 12-16,1-1 0,0 2-1,1-1 1,1 1 0,-8 24-1,4-5 41,-11 58-1,19-73 5,0 0 0,1 39 0,2-54-24,0 0 1,0 0 0,1 0-1,0 0 1,0 1 0,0-1-1,0 0 1,1-1 0,0 1-1,0 0 1,1 0 0,-1-1-1,1 1 1,0-1 0,0 0-1,6 6 1,-8-9-13,-1 0-1,1 0 1,0 0 0,0-1-1,0 1 1,0 0 0,0-1-1,0 1 1,0-1 0,0 1-1,1-1 1,-1 0-1,0 1 1,0-1 0,0 0-1,0 0 1,3 0 0,-3 0-10,-1 0 0,1-1 1,0 1-1,0 0 1,-1-1-1,1 1 0,0 0 1,-1-1-1,1 1 0,0-1 1,-1 1-1,1-1 0,-1 0 1,1 1-1,-1-1 0,1 0 1,-1 1-1,1-1 1,0-1-1,0-1-58,0 0-1,0-1 1,0 1 0,-1 0-1,1-1 1,-1 1 0,0 0-1,0-1 1,0 1 0,-1-6-1,0 1-38,-2-1 0,1 1-1,-1 0 1,0 0-1,-1 1 1,0-1 0,0 1-1,-1-1 1,-10-11-1,-4-3 97,-36-30 0,14 13 1060,79 53 62,-2-2-1499,1-1-1,0-2 1,0-2 0,42 4-1,-22-7-33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4.717"/>
    </inkml:context>
    <inkml:brush xml:id="br0">
      <inkml:brushProperty name="width" value="0.05" units="cm"/>
      <inkml:brushProperty name="height" value="0.05" units="cm"/>
    </inkml:brush>
  </inkml:definitions>
  <inkml:trace contextRef="#ctx0" brushRef="#br0">69 48 19412,'7'-21'1759,"1"-4"39,-8 24-1255,0 3 71,-3 16 901,-20 80-301,4-20-1079,3 0 0,-6 89 0,22-164-109,0-1-1,0 1 1,0 0-1,0 0 1,0 0-1,1-1 0,0 1 1,-1 0-1,3 4 1,-3-6-18,0-1 0,1 0 0,-1 1 0,0-1 1,0 0-1,1 0 0,-1 1 0,0-1 0,0 0 1,1 1-1,-1-1 0,0 0 0,1 0 0,-1 0 1,0 1-1,1-1 0,-1 0 0,0 0 0,1 0 1,-1 0-1,1 0 0,-1 0 0,0 0 0,1 0 1,-1 0-1,1 0 0,0 0 3,0 0 1,1-1-1,-1 1 0,0-1 1,0 0-1,0 1 1,0-1-1,0 0 0,0 1 1,0-1-1,0 0 1,-1 0-1,2-1 0,6-7 73,-1-1 0,0-1 0,-1 1 0,10-21 0,16-50 125,-28 70-191,16-58-61,-20 69 38,0 0 0,1 0 0,-1-1 0,0 1 0,0 0 0,0 0 0,0 0 0,0 0 0,0 0 0,0 0 0,0 0 0,1 0 0,-1 0 0,0 0-1,0 0 1,0 0 0,0 0 0,0 0 0,0 0 0,1 0 0,-1 0 0,0 0 0,0 0 0,0 0 0,0 0 0,0 0 0,0 0 0,1 0 0,-1 0 0,0 0-1,0 0 1,0 0 0,0 0 0,0 0 0,0 0 0,0 0 0,1 0 0,-1 0 0,0 0 0,0 1 0,0-1 0,0 0 0,0 0 0,0 0 0,0 0 0,0 0-1,0 0 1,0 0 0,0 0 0,0 1 0,0-1 0,0 0 0,1 0 0,-1 0 0,0 0 0,9 13-221,11 10-93,-17-21 318,1-1 0,-1 0 0,1 0 0,-1 0 0,1 0 0,0-1-1,-1 1 1,1-1 0,-1 0 0,1 0 0,0 0 0,-1-1 0,1 1 0,0-1-1,-1 0 1,1 0 0,-1 0 0,1-1 0,-1 1 0,0-1 0,0 1 0,5-5-1,4-1 85,-2 0 0,1-1 0,-1-1 0,0 1 0,9-12 0,-11 10 24,-1 1 1,0-1-1,0-1 0,-1 1 0,7-17 0,-11 21-60,1-1-1,-1 1 0,0-1 1,-1 0-1,0 1 1,0-1-1,0 0 1,-1 0-1,0 0 0,-1-12 1,1 18-43,0 0 0,0 0 0,0 0 0,0 0 0,-1 0 0,1 0 0,0 0 1,0 0-1,-1 0 0,1 0 0,-1 0 0,1 0 0,-1 1 0,1-1 0,-1 0 0,1 0 0,-1 0 0,0 1 0,1-1 0,-1 0 1,0 1-1,0-1 0,0 0 0,1 1 0,-1-1 0,0 1 0,0 0 0,-1-1 0,0 1-3,1 0 0,-1 0 0,0 1 0,1-1 0,-1 0 0,1 1 0,-1 0 0,1-1 0,-1 1 0,1 0 0,-1-1 0,1 1 0,0 0 0,-1 0 0,0 2 0,-6 3-14,1 1-1,0 1 1,1-1 0,-8 13 0,1 2-15,0 1 0,-13 35 0,22-47 19,0 0 0,1 1 0,0-1-1,1 1 1,0 0 0,0 0 0,1 18 0,2-27 7,-1 0 0,1 0 0,-1 0 0,1-1 0,0 1 0,0 0 0,0 0 1,1-1-1,-1 1 0,1 0 0,-1-1 0,1 1 0,0-1 0,0 0 1,0 0-1,0 0 0,0 0 0,1 0 0,-1 0 0,1 0 0,-1-1 0,1 1 1,0-1-1,-1 0 0,1 0 0,0 0 0,0 0 0,3 1 0,9 1-7,-1-1 0,1 0 0,-1-1 0,19-1 0,-32 0 7,27 0-22,-1-1-1,1-2 0,-1-1 1,0-1-1,0-1 0,0-2 1,42-17-1,-65 23 18,0 0 0,0-1 0,0 1 0,0-1 0,-1 0 1,1 0-1,-1-1 0,6-6 0,-8 9 9,-1 0 0,1 0 0,0 1 0,-1-1-1,1 0 1,-1 0 0,1 0 0,-1 0 0,1 0 0,-1 0 0,0 0 0,0 0 0,1-1 0,-1 1 0,0 0-1,0 0 1,0 0 0,0 0 0,0 0 0,0 0 0,0 0 0,-1 0 0,1 0 0,0-1 0,-1 1-1,1 0 1,-1 0 0,1 0 0,-1 0 0,1 1 0,-1-1 0,1 0 0,-1 0 0,0 0 0,0 0 0,1 1-1,-1-1 1,0 0 0,0 1 0,0-1 0,0 0 0,-1 0 0,-2 0 11,1-1 0,-1 1 0,0 0 0,1 0 0,-1 0 0,0 1 0,0-1 0,0 1 0,0 0 0,0 0 0,0 1 0,0-1 0,0 1 1,1-1-1,-1 1 0,0 0 0,0 1 0,1-1 0,-1 1 0,1 0 0,-7 4 0,6-4-4,0 0 0,0 0 0,1 1 1,-1 0-1,1 0 0,0 0 0,0 0 0,0 0 1,0 1-1,0-1 0,1 1 0,0 0 0,-1 0 0,1 0 1,1 0-1,-1 0 0,1 0 0,-3 9 0,4-11-19,0 0-1,0 0 0,0 0 0,1 1 0,-1-1 1,0 0-1,1 0 0,-1 1 0,1-1 1,0 0-1,0 0 0,0 0 0,0 0 1,0 0-1,0 0 0,0-1 0,3 4 1,-1-2-131,0-1 1,0 1-1,1-1 1,-1 0 0,0 0-1,1 0 1,-1 0-1,1 0 1,5 1 0,4 0-345,0 0 0,1-1 1,-1 0-1,23 0 0,8-3-180,1-4-226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5.404"/>
    </inkml:context>
    <inkml:brush xml:id="br0">
      <inkml:brushProperty name="width" value="0.05" units="cm"/>
      <inkml:brushProperty name="height" value="0.05" units="cm"/>
    </inkml:brush>
  </inkml:definitions>
  <inkml:trace contextRef="#ctx0" brushRef="#br0">54 0 16275,'-1'25'3691,"-6"37"0,-10 33-1044,5-37-1900,-4 61 0,16-116-715,0 0 0,0 0 0,0 0 0,0 0 1,0 0-1,1 0 0,-1 0 0,1 0 0,0 0 0,0-1 0,0 1 0,0 0 0,0 0 1,1-1-1,2 5 0,-2-5-13,-1-1-1,1 0 1,0 1 0,0-1 0,0 0 0,0 0 0,0 0-1,0 0 1,0 0 0,0 0 0,0-1 0,1 1 0,-1-1-1,0 1 1,0-1 0,1 0 0,-1 0 0,0 0 0,1 0-1,-1 0 1,3-1 0,15-3 103,0-1 0,0 0 0,34-15 0,-40 13-120,0 1 0,1 1 0,0 1 0,0 0 1,0 0-1,0 2 0,1 0 0,16 0 0,-30 2-15,1 0 0,-1 1 0,0-1 0,0 0 0,0 1 0,1-1 0,-1 1 0,0 0 0,0 0 0,0 0 0,0 0 0,3 2 1,-4-2 3,-1 0 1,1-1 0,0 1 0,-1 0 0,1 0-1,-1-1 1,1 1 0,-1 0 0,1 0 0,-1 0-1,1 0 1,-1 0 0,0 0 0,0 0 0,1 0-1,-1 0 1,0 0 0,0 0 0,0 0 0,0 1-1,-1 1 8,0-1-1,0 1 0,0 0 1,0-1-1,0 1 0,0-1 1,-1 1-1,1-1 0,-1 0 1,1 1-1,-1-1 0,0 0 1,0 0-1,0 0 0,0-1 1,0 1-1,-1 0 0,-2 1 1,-9 4 36,-1 0 0,0-1 1,0-1-1,0 0 0,0-1 1,-1-1-1,0 0 0,0-1 1,0-1-1,0 0 0,0-1 0,0-1 1,0-1-1,-26-5 0,9-7-656,32 14 518,1 0-1,-1-1 1,0 1-1,0 0 1,0-1-1,1 1 0,-1-1 1,0 1-1,0-1 1,1 1-1,-1-1 1,0 1-1,1-1 1,-1 0-1,1 1 0,-1-1 1,1 0-1,-1 0 1,1 1-1,0-1 1,-1 0-1,1 0 1,0 0-1,-1 1 1,1-1-1,0 0 0,0 0 1,0 0-1,0 0 1,0 0-1,0 0 1,0 1-1,0-1 1,0 0-1,1-1 0,0 0-79,1 1 0,-1 0 1,1 0-1,0 0 0,0 1 0,0-1 0,0 0 0,0 1 0,-1-1 0,1 1 0,0 0 0,0-1 0,0 1 0,0 0 0,0 0 0,0 0 0,0 1 1,4 0-1,-3-1-108,27 2-916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5.834"/>
    </inkml:context>
    <inkml:brush xml:id="br0">
      <inkml:brushProperty name="width" value="0.05" units="cm"/>
      <inkml:brushProperty name="height" value="0.05" units="cm"/>
    </inkml:brush>
  </inkml:definitions>
  <inkml:trace contextRef="#ctx0" brushRef="#br0">171 17 18788,'0'-1'69,"1"1"0,-1-1-1,0 1 1,0-1 0,0 0 0,0 1 0,0-1-1,0 1 1,-1-1 0,1 1 0,0-1-1,0 1 1,0-1 0,0 1 0,-1-1 0,1 1-1,0-1 1,-1 1 0,1-1 0,0 1 0,-1-1-1,1 1 1,0-1 0,-1 1 0,1 0-1,-1-1 1,1 1 0,-1 0 0,1 0 0,-1-1-1,1 1 1,-1 0 0,1 0 0,-1-1-1,1 1 1,-1 0 0,1 0 0,-1 0 0,1 0-1,-1 0 1,0 0 0,1 0 0,-1 0 0,1 0-1,-1 0 1,1 0 0,-1 1 0,1-1-1,-1 0 1,0 1 0,-32 9 1504,23-4-1401,0-1 0,0 2 0,1-1-1,0 1 1,0 1 0,1-1 0,-1 1 0,2 1 0,-1 0-1,1 0 1,1 0 0,-6 11 0,11-19-157,0 0 0,1 0 0,-1 1 0,0-1 0,1 0 1,0 0-1,-1 1 0,1-1 0,0 0 0,0 0 0,-1 1 0,1-1 0,0 0 0,0 0 1,1 1-1,-1-1 0,0 0 0,0 1 0,0-1 0,2 2 0,-2-2 9,1 0-1,0 0 1,0 0-1,0-1 1,-1 1-1,1 0 1,0-1-1,0 1 0,0-1 1,0 1-1,0-1 1,0 1-1,1-1 1,-1 1-1,0-1 1,0 0-1,0 0 1,2 1-1,5-1 92,-1 0-1,1-1 1,0 1 0,-1-1-1,13-3 1,54-17 441,-36 10-291,1 1-1,55-6 1,-92 15-267,0 1 1,0 0 0,0 0 0,0-1 0,0 1 0,0 1 0,0-1 0,0 0 0,0 0 0,0 1 0,-1-1 0,1 1 0,0 0 0,0 0 0,0-1-1,-1 1 1,1 0 0,0 0 0,-1 1 0,1-1 0,1 2 0,-1-1-4,-1 1 0,0-1-1,0 1 1,0 0 0,0 0 0,0 0 0,0 0 0,-1 0-1,1 0 1,-1-1 0,0 1 0,0 0 0,0 3-1,0-5 14,0 0 0,0 0-1,0-1 1,0 1-1,0 0 1,0 0-1,1-1 1,-1 1-1,0 0 1,0-1-1,1 1 1,-1 0 0,0-1-1,1 1 1,-1 0-1,1-1 1,-1 1-1,1-1 1,-1 1-1,1-1 1,-1 1-1,1-1 1,-1 1 0,1-1-1,0 0 1,-1 1-1,1-1 1,0 0-1,-1 1 1,1-1-1,0 0 1,0 0-1,-1 0 1,1 0 0,0 1-1,0-1 1,-1 0-1,1 0 1,0-1-1,-1 1 1,1 0-1,0 0 1,0 0-1,-1 0 1,1-1 0,0 1-1,0-1 1,8-1 63,-1-1 1,0 0-1,11-6 1,-9 4-20,0 1-12,71-28 55,-73 30-221,0 0-1,0 0 1,1 1-1,-1 0 1,0 0-1,0 1 1,1 0-1,9 1 1,-17-1 60,0 0 1,0 0-1,0 0 1,0 1-1,0-1 1,0 0 0,0 1-1,0-1 1,0 1-1,0-1 1,0 1-1,0-1 1,0 1-1,0-1 1,0 1-1,0 0 1,-1 0-1,1-1 1,0 1 0,-1 0-1,1 0 1,0 0-1,-1 0 1,1 0-1,-1 0 1,0 0-1,1 0 1,-1 0-1,0 0 1,1 0 0,-1 1-1,0 1-339,0 0-1,0-1 1,-1 1 0,1 0-1,-1-1 1,1 1 0,-1 0-1,0-1 1,0 1 0,-2 2-1,3-13-2694,7-4 2149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9:30:16.467"/>
    </inkml:context>
    <inkml:brush xml:id="br0">
      <inkml:brushProperty name="width" value="0.05" units="cm"/>
      <inkml:brushProperty name="height" value="0.05" units="cm"/>
    </inkml:brush>
  </inkml:definitions>
  <inkml:trace contextRef="#ctx0" brushRef="#br0">34 65 17388,'-3'4'308,"1"0"0,-1 0 0,1 0 0,0 1 0,0-1 0,0 0 0,0 1 0,1 0 0,-2 5 0,-4 46 729,6-45-499,-1 28-32,0 1-1,3-1 1,1 0-1,2 0 1,1 0-1,19 67 0,-22-101-450,0 0 1,0 0-1,0 0 0,1 0 0,0-1 0,0 1 0,0-1 0,0 1 0,7 5 0,-9-9-33,1 1 0,-1-1 1,1 0-1,-1 0 0,1 0 0,0 0 1,0 0-1,0 0 0,-1-1 0,1 1 1,0-1-1,0 1 0,0-1 1,0 0-1,0 1 0,0-1 0,0 0 1,0 0-1,0-1 0,0 1 1,0 0-1,0-1 0,0 1 0,0-1 1,-1 1-1,1-1 0,0 0 0,3-2 1,0-1 23,1 0-1,0-1 1,-1 1 0,0-1 0,0-1 0,-1 1-1,1-1 1,-1 0 0,0 0 0,-1 0-1,4-8 1,1-4 62,0 0-1,8-37 1,-11 34-103,-1-1 1,2-32-1,-5 45-36,-1-1-1,-1 1 1,1 0 0,-1-1 0,-1 1-1,0-1 1,0 1 0,-4-10 0,5 17 12,0 0 0,0 1 1,0-1-1,0 0 1,0 0-1,0 1 1,0-1-1,-1 0 1,1 1-1,0 0 0,-1-1 1,1 1-1,-1 0 1,0-1-1,1 1 1,-4-1-1,5 2 10,-1 0 0,1 0 0,-1 0 0,1 0 0,-1-1 0,1 1 0,-1 0 0,1 0 0,-1 1 0,1-1 0,-1 0 0,1 0 0,-1 0 0,1 0 0,-1 0 0,1 0 0,-1 1 0,1-1 0,-1 0 0,1 0 0,0 1 0,-1-1 0,0 1 0,0 0-7,0 0 1,1 0 0,-1 1 0,0-1-1,1 0 1,-1 1 0,0-1 0,1 0-1,-1 1 1,1-1 0,-1 3 0,1 0 5,-1 0 0,0 0 0,1-1 0,0 1 0,0 0 0,0 0 0,0 0 0,1-1 0,-1 1 0,1 0 0,0 0 0,0-1 0,0 1 0,1-1 0,-1 1 0,1-1 0,0 1 0,0-1 0,0 0 0,0 0 0,1 0 0,-1 0 0,1 0 0,0-1 0,0 1 0,0-1 0,0 0 0,0 0 0,0 0 0,1 0 0,-1 0 0,1-1 0,4 2 0,0-1 33,0 0-1,-1 0 1,1-1-1,0 0 1,0-1-1,0 1 0,0-2 1,-1 1-1,1-1 1,0 0-1,0-1 1,0 1-1,-1-2 1,1 1-1,12-7 1,-8 2 36,0-1 0,0 0 0,-1-1 0,-1 0 0,1-1 0,-2 0 1,1 0-1,-1-1 0,-1 0 0,11-20 0,-8 13-1,-2-1 0,-1-1 0,0 1 0,-1-1 0,-1 0 0,5-31 0,-11 50-59,0-1 1,1 0-1,-1 0 1,0 0 0,0 0-1,0 0 1,-1 0-1,1 0 1,-1-3-1,1 5 0,0 0 1,0 0-1,0 0 1,-1-1-1,1 1 0,0 0 1,0 0-1,0 0 0,0 0 1,0 0-1,0 0 0,0 0 1,0-1-1,-1 1 0,1 0 1,0 0-1,0 0 0,0 0 1,0 0-1,0 0 1,-1 0-1,1 0 0,0 0 1,0 0-1,0 0 0,0 0 1,-1 0-1,1 0 0,0 0 1,0 0-1,0 0 0,0 0 1,-1 0-1,1 0 0,0 0 1,0 0-1,0 0 0,0 0 1,0 0-1,-1 0 1,-9 12-40,-9 23-5,1 1-1,2 0 0,1 2 1,-16 65-1,27-89 45,1-1-1,0 1 1,1 0 0,-1 26-1,3-37 2,0 1 0,1-1 0,-1 0 0,0 0 0,1 0 0,0 0 0,0 0 0,0 0 0,0 0 0,0 0 0,1-1 0,-1 1 0,1 0 0,-1-1 0,1 1 0,0-1 0,0 1 0,1-1 0,-1 0 0,0 0-1,1 0 1,-1 0 0,1 0 0,-1-1 0,1 1 0,0-1 0,0 0 0,4 2 0,3-1 3,0 0-1,-1-1 1,1 0 0,0-1-1,-1 0 1,1-1-1,0 1 1,0-2-1,-1 1 1,1-2 0,-1 1-1,14-6 1,0-1 14,-2-1 1,1-1 0,37-27-1,-50 32-6,0-1 0,-1 0 0,1-1 0,7-10 0,-14 16-5,1-1 1,-1 0-1,0-1 0,0 1 1,0 0-1,0-1 0,-1 1 1,1-1-1,-1 1 0,0-1 1,0 1-1,0-1 0,-1 0 1,1 0-1,-1-4 0,0 7-3,0 0-1,0 0 0,0 0 0,-1-1 1,1 1-1,0 0 0,-1 0 0,1 0 1,0 0-1,-1 0 0,1 0 1,-1 0-1,0 0 0,1 0 0,-1 0 1,0 0-1,1 1 0,-1-1 0,0 0 1,0 0-1,0 1 0,0-1 1,-2-1-1,1 2 0,0-1 0,0 0 0,0 1 0,-1 0 0,1-1 0,0 1 0,0 0 0,-1 0 0,1 0 0,0 0 0,-4 1 0,0 1 1,-1 0-1,0 0 1,1 0-1,0 1 0,-1 0 1,1 0-1,-6 4 1,6-2-2,0 1 0,1-1 0,0 1 0,0 0 0,0 0 0,0 0 0,1 1 0,0-1 0,1 1 0,-1 0 0,2 0 0,-4 11 0,5-15-65,0 0 0,0 0-1,0 0 1,1 0 0,-1 0 0,1 0 0,0 0-1,0 0 1,0 1 0,1-1 0,-1 0 0,1 0-1,-1 0 1,1 0 0,0 0 0,0 0 0,1 0-1,-1 0 1,0-1 0,1 1 0,0 0-1,0-1 1,0 1 0,0-1 0,0 0 0,0 1-1,0-1 1,1 0 0,-1 0 0,1-1 0,0 1-1,5 2 1,-2-1-25,1-1 1,0 0-1,0 0 0,0 0 0,0-1 1,0 0-1,0-1 0,9 0 0,35-4-471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6.256"/>
    </inkml:context>
    <inkml:brush xml:id="br0">
      <inkml:brushProperty name="width" value="0.05" units="cm"/>
      <inkml:brushProperty name="height" value="0.05" units="cm"/>
    </inkml:brush>
  </inkml:definitions>
  <inkml:trace contextRef="#ctx0" brushRef="#br0">155 1 19068,'-54'115'3959,"29"-67"-2434,3 2-1,-26 85 1,46-131-1497,1 0 0,0 0 0,0 1 0,1-1 0,-1 0 0,1 0 0,0 1 0,0-1 0,1 0 0,0 7 0,0-10-24,-1 0 1,1-1-1,-1 1 0,0 0 0,1 0 0,0 0 0,-1 0 0,1-1 0,-1 1 0,1 0 0,0 0 0,0-1 0,-1 1 0,1-1 1,0 1-1,0 0 0,0-1 0,1 1 0,0 0 0,1-1 0,-1 1 0,0-1 0,0 0 1,0 0-1,1 0 0,-1 0 0,0 0 0,0 0 0,0-1 1,4 0-1,8-4 11,1 0 1,-1 0 0,0-1 0,0-1-1,18-13 1,60-47 48,-91 66-64,22-17-32,18-14-518,57-57 0,-98 90 510,0-1 1,0 0-1,0 0 0,0 0 0,-1 0 0,1 0 1,0 0-1,0 0 0,0 0 0,0 0 1,-1 0-1,1 0 0,0 0 0,0 0 1,0 0-1,0 0 0,-1 0 0,1 0 0,0 0 1,0 0-1,0 0 0,0 0 0,0 0 1,-1 0-1,1 0 0,0-1 0,0 1 0,0 0 1,0 0-1,0 0 0,-1 0 0,1 0 1,0 0-1,0 0 0,0-1 0,0 1 1,0 0-1,0 0 0,0 0 0,0 0 0,0 0 1,0-1-1,0 1 0,-1 0 0,1 0 1,0 0-1,0 0 0,0-1 0,0 1 1,0 0-1,0 0 0,0 0 0,1 0 0,-1-1 1,0 1-1,0 0 0,0 0 0,0 0 1,0 0-1,0-1 0,0 1 0,-6 2-184,1 1 0,-1-1-1,1 1 1,-1 1 0,-4 3 0,-16 13-623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6.689"/>
    </inkml:context>
    <inkml:brush xml:id="br0">
      <inkml:brushProperty name="width" value="0.05" units="cm"/>
      <inkml:brushProperty name="height" value="0.05" units="cm"/>
    </inkml:brush>
  </inkml:definitions>
  <inkml:trace contextRef="#ctx0" brushRef="#br0">0 1 15723,'6'20'1985,"6"0"-1097,5-2-392,2-3 488,-1-1-592,2-9 136,1-2-143,2-5-489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7.929"/>
    </inkml:context>
    <inkml:brush xml:id="br0">
      <inkml:brushProperty name="width" value="0.05" units="cm"/>
      <inkml:brushProperty name="height" value="0.05" units="cm"/>
    </inkml:brush>
  </inkml:definitions>
  <inkml:trace contextRef="#ctx0" brushRef="#br0">361 107 11362,'5'-2'872,"-1"0"-1,1 0 1,-1-1-1,0 1 0,5-4 1,-9 5-747,0 1 0,1 0 0,-1 0-1,0 0 1,0-1 0,0 1 0,0 0 0,1 0 0,-1-1 0,0 1 0,0 0-1,0 0 1,0-1 0,0 1 0,0 0 0,1 0 0,-1-1 0,0 1 0,0 0 0,0-1-1,0 1 1,0 0 0,0 0 0,0-1 0,0 1 0,0 0 0,-1-1 0,1 1-1,0 0 1,0 0 0,0-1 0,0 1 0,0-1 0,-2 0 84,1 1-1,0-1 1,0 0 0,0 0 0,-1 1 0,1-1-1,0 1 1,0-1 0,-1 1 0,1-1 0,-3 1-1,-17-4 1722,-42-3 0,42 6-1697,0 2 0,0 0 0,0 1-1,-22 5 1,37-5-234,0-1 0,0 1 0,1 0 0,-1 1 0,-6 3-1,29-6-166,3-6 111,-13 4 38,-1 0 0,1 1 0,-1-1 0,1 1 0,0 0 0,0 1 0,6 0 0,-10 0 16,-1 1 0,0-1 0,0 1 0,0 0 1,0-1-1,0 1 0,0 0 0,0 0 0,0 1 0,-1-1 0,1 0 0,0 1 0,-1-1 0,1 1 0,-1-1 1,1 1-1,-1 0 0,0 0 0,0-1 0,0 1 0,0 0 0,0 0 0,0 0 0,0 0 0,-1 0 0,1 0 1,0 3-1,4 17-18,-1-1 0,-1 1 0,-1 0 0,0 26 0,-9 89-6,2-88 178,-14 74 1,15-108-42,0 1-1,-1-1 0,-1 0 1,0 0-1,-1 0 1,-1-1-1,0 0 0,-16 21 1,19-30-40,0-1 0,1 1 0,-1-1-1,-1 0 1,1 0 0,-1 0 0,1-1 0,-1 1 0,0-1 0,-1-1 0,1 0 0,0 1-1,-11 1 1,14-4-56,0 1-1,0-1 0,0 0 0,0 0 0,0 0 0,0 0 1,0 0-1,0-1 0,0 0 0,0 1 0,0-1 1,0 0-1,0 0 0,1-1 0,-1 1 0,0 0 0,1-1 1,-1 0-1,1 1 0,0-1 0,-1 0 0,1 0 1,0-1-1,0 1 0,0 0 0,1-1 0,-1 1 0,0-1 1,1 1-1,0-1 0,-2-5 0,1 2-28,1 1 0,0-1 0,0 1 0,0-1 0,1 0 0,0 0 0,0 1 0,0-1 0,1 0 0,0 0 0,0 1 0,0-1 0,1 1 0,-1-1 0,1 1 0,1 0 0,4-9 0,2-1-58,0 0 0,2 1-1,-1 0 1,21-20 0,-3 8-58,1 0-1,46-29 1,73-38-78,-56 38 129,-43 24 54,-14 11 40,0-2 0,-2-2-1,0-1 1,30-31 0,-57 50-3,0-2 0,-1 1 0,0 0 0,5-10 1,-9 15-11,0 1 1,0-1 0,-1 1 0,1-1 0,-1 0 0,1 1-1,-1-1 1,0 0 0,1 1 0,-1-1 0,0 0 0,-1-2-1,1 3 0,0 0-1,0 0 0,-1 1 1,1-1-1,-1 0 0,1 1 1,-1-1-1,1 0 0,-1 1 1,1-1-1,-1 1 0,1-1 1,-1 1-1,0-1 1,1 1-1,-1-1 0,0 1 1,0 0-1,1-1 0,-1 1 1,0 0-1,0-1 0,1 1 1,-1 0-1,0 0 0,0 0 1,0 0-1,0 0 0,-5 0 0,0 0-1,1 1 1,-1 0-1,1 0 1,-1 0-1,1 1 1,-1 0-1,1 0 1,0 0-1,0 1 1,0-1-1,0 1 1,0 0-1,0 1 1,-5 4-1,-3 4-1,1-1 0,0 2 0,-19 24 0,26-30 7,0 1 1,0 0-1,1 0 0,0 0 0,1 1 0,-1-1 0,2 1 0,-1 0 1,-1 12-1,4-18-43,-1 0 1,1 0-1,0-1 1,0 1-1,0 0 1,0 0 0,1 0-1,-1-1 1,1 1-1,-1 0 1,1 0-1,0-1 1,0 1-1,0-1 1,1 1 0,-1-1-1,1 1 1,-1-1-1,1 0 1,0 1-1,0-1 1,0 0 0,0 0-1,0-1 1,0 1-1,1 0 1,-1-1-1,0 1 1,1-1-1,0 0 1,-1 0 0,1 0-1,3 1 1,3 0-201,1-1 1,-1 0-1,1 0 1,0-1 0,-1 0-1,1-1 1,-1 0 0,1 0-1,11-4 1,16-6-409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8.691"/>
    </inkml:context>
    <inkml:brush xml:id="br0">
      <inkml:brushProperty name="width" value="0.05" units="cm"/>
      <inkml:brushProperty name="height" value="0.05" units="cm"/>
    </inkml:brush>
  </inkml:definitions>
  <inkml:trace contextRef="#ctx0" brushRef="#br0">109 10 16444,'1'-1'111,"0"0"0,-1 1 0,1-1 0,0 0 0,0 0 0,0 1 0,-1-1 0,1 1 0,0-1 0,0 1 0,0-1 0,0 1 0,0-1 0,0 1 0,0 0 0,0 0 0,0-1 0,0 1 0,0 0 0,0 0 0,0 0 0,1 0 0,-1 0 0,0 0 0,1 1 0,-1 0 18,0 0 0,0 1 0,0-1-1,-1 0 1,1 1 0,0-1 0,-1 1 0,1-1-1,0 0 1,-1 1 0,0 0 0,1-1 0,-1 1-1,0-1 1,0 1 0,0-1 0,0 4 0,0 49 936,-3 1-1,-17 94 1,8-67-768,6-36-161,-7 46 446,-1 107 0,18-172-240,2-20-66,-5-8-264,-1 1 1,1 0-1,-1-1 1,1 1-1,-1-1 1,1 1-1,-1-1 1,1 1-1,-1-1 1,0 1-1,1-1 0,-1 1 1,0-1-1,1 0 1,-1 1-1,0-1 1,0 1-1,0-1 1,1 0-1,1-8 40,0 0-1,0 0 0,-1 0 1,0 0-1,-1 0 1,0 0-1,0 0 0,-1 0 1,0 0-1,0 0 1,-5-14-1,0 4-27,-1-1 0,0 1 0,-21-37 1,28 56-26,-3-6-17,-1 0 0,1 0 0,-1 1 0,0 0 1,0-1-1,-1 2 0,-9-10 0,15 14 15,-1 1 1,0-1-1,0 0 1,0 0-1,0 0 1,0 0-1,0 0 1,0 0-1,0 0 1,0 1-1,0-1 1,0 0-1,0 0 1,0 0-1,0 0 1,0 0-1,0 0 1,0 1-1,0-1 1,0 0 0,0 0-1,0 0 1,0 0-1,0 0 1,0 0-1,0 1 1,0-1-1,0 0 1,0 0-1,0 0 1,0 0-1,-1 0 1,1 0-1,0 0 1,0 0-1,0 0 1,0 1-1,0-1 1,0 0-1,0 0 1,0 0-1,-1 0 1,1 0-1,0 0 1,0 0-1,0 0 1,0 0-1,0 0 1,0 0 0,0 0-1,-1 0 1,1 0-1,0 0 1,0 0-1,0 0 1,0 0-1,0 0 1,0 0-1,-1 0 1,1 0-1,0 0 1,0 0-1,5 10-36,-1-6 29,1-1 1,0 0 0,0 1-1,0-2 1,0 1 0,0-1-1,1 1 1,-1-1 0,1-1-1,-1 1 1,9 0 0,10 2-728,32 0 1,-48-4 383,8 1 96,0-1 0,18-3 0,1-4-246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9.440"/>
    </inkml:context>
    <inkml:brush xml:id="br0">
      <inkml:brushProperty name="width" value="0.05" units="cm"/>
      <inkml:brushProperty name="height" value="0.05" units="cm"/>
    </inkml:brush>
  </inkml:definitions>
  <inkml:trace contextRef="#ctx0" brushRef="#br0">131 42 17500,'19'-10'2305,"-14"8"-1765,-1 0 1,0 0-1,0-1 0,-1 1 1,1-1-1,0 1 0,-1-1 0,1-1 1,4-4-1,-37 12 2343,9 1-2555,1 0-262,0 1 0,0 1 0,1 0-1,0 1 1,-19 11 0,36-18-76,0 0 0,0-1-1,0 1 1,0 0 0,0-1 0,1 1-1,-1 0 1,0 0 0,0 0 0,1 0-1,-1 0 1,0 0 0,1 0 0,-1 0-1,1 0 1,-1 0 0,1 0 0,-1 2-1,1-3-1,0 1-1,0 0 0,0 0 1,1 0-1,-1-1 1,0 1-1,0 0 0,1 0 1,-1-1-1,0 1 0,1 0 1,-1 0-1,1-1 0,-1 1 1,1 0-1,-1-1 0,1 1 1,-1-1-1,2 2 0,4 2-80,1 0-1,-1-1 1,1 0 0,12 5-1,-7-4 10,-5 0 27,17 6-182,38 22 1,-57-28 219,1-1 1,-1 1 0,0 0-1,0 0 1,0 0-1,-1 1 1,0 0 0,0 0-1,0 0 1,0 0 0,-1 0-1,5 11 1,-7-14 17,0 1 1,0-1 0,-1 1 0,1 0-1,-1-1 1,1 1 0,-1 0 0,0-1-1,0 1 1,0 0 0,-1-1-1,1 1 1,-1 0 0,1-1 0,-1 1-1,0-1 1,0 1 0,0-1 0,0 1-1,-2 2 1,0-1 24,0-1-1,0 1 0,0-1 1,0 0-1,-1 0 1,0 0-1,1 0 1,-1-1-1,0 1 1,0-1-1,-5 2 1,2-1-101,0 0 0,0-1 0,0 0 0,0 0 1,-1-1-1,1 1 0,0-2 0,-1 1 0,1-1 1,-1 0-1,1-1 0,0 1 0,-1-2 0,-12-2 1,19 3 39,-1 1 1,1-1 0,-1 1 0,1-1-1,-1 0 1,1 0 0,-1 0 0,1 0-1,-1 0 1,1 0 0,0 0 0,0 0 0,0 0-1,-1-1 1,1 1 0,0 0 0,1-1-1,-1 1 1,0-1 0,0 1 0,1-1-1,-1 0 1,1 1 0,-1-1 0,1 1-1,-1-1 1,1 0 0,0-2 0,4-8-426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39.906"/>
    </inkml:context>
    <inkml:brush xml:id="br0">
      <inkml:brushProperty name="width" value="0.05" units="cm"/>
      <inkml:brushProperty name="height" value="0.05" units="cm"/>
    </inkml:brush>
  </inkml:definitions>
  <inkml:trace contextRef="#ctx0" brushRef="#br0">55 57 19588,'12'-23'2665,"-1"5"-1657,-5 7-488,-3 6 2409,-6 11-1745,-3 8-408,-5 11-552,1 2-152,-6 7-176,3 1-88,2 0-240,-1-3-320,7-10 152,5-7 360,12-12-160,7-3-88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0.704"/>
    </inkml:context>
    <inkml:brush xml:id="br0">
      <inkml:brushProperty name="width" value="0.05" units="cm"/>
      <inkml:brushProperty name="height" value="0.05" units="cm"/>
    </inkml:brush>
  </inkml:definitions>
  <inkml:trace contextRef="#ctx0" brushRef="#br0">137 1 19052,'1'1'124,"-1"0"0,1 0 0,0 0 0,0 0 0,-1 1 0,1-1 0,-1 0 0,1 0 0,-1 1 0,0-1 0,1 0 0,-1 0 0,0 1-1,0-1 1,0 0 0,0 1 0,0-1 0,0 0 0,-1 3 0,-6 32 120,4-24 107,-58 215 2796,-6 28-3429,66-252 237,0 3-92,0 0 1,0-1 0,1 1 0,0 10 0,0-15 101,0-1-1,0 1 1,0 0 0,0 0 0,0-1 0,0 1 0,0 0 0,1-1-1,-1 1 1,0-1 0,1 1 0,-1 0 0,0-1 0,1 1 0,-1-1 0,0 1-1,1-1 1,-1 1 0,1-1 0,-1 1 0,1-1 0,0 1 0,-1-1-1,1 0 1,-1 1 0,1-1 0,0 0 0,-1 1 0,1-1 0,0 0-1,-1 0 1,1 0 0,0 0 0,-1 1 0,1-1 0,0 0 0,-1 0 0,1 0-1,0-1 1,-1 1 0,1 0 0,0 0 0,-1 0 0,1 0 0,0-1-1,-1 1 1,2-1 0,5-2-218,0 0 0,-1-1 0,0 1-1,1-2 1,-1 1 0,-1 0 0,1-1 0,6-7 0,4-6-454,20-27 1,16-33-197,-4-2 1,64-143-1,-80 141 2121,-41 104-230,-79 209 3140,62-155-3570,-18 92 0,42-157-495,-7 45 291,9-52-309,0 1-1,0-1 0,0 0 0,1 1 0,0-1 0,0 1 0,0-1 0,0 0 1,0 0-1,4 6 0,-5-9-35,1 1 0,0-1 0,0 0 0,0 0 0,0 1 0,0-1 0,0 0 0,1 0 0,-1 0 0,0 0 0,0 0 0,1-1 0,-1 1 0,1 0 0,-1-1 0,1 1 0,-1-1 0,1 1 0,-1-1 0,1 1 0,-1-1 0,1 0 0,-1 0 0,1 0 0,-1 0 0,1 0 0,0 0 0,-1-1 1,1 1-1,-1 0 0,1-1 0,-1 1 0,1-1 0,1 0 0,5-3-49,0 0 0,0 0 1,0-1-1,11-9 0,8-8-303,-1-1 0,42-49-1,36-61-1012,-80 100 966,-24 33 388,0 0 1,0 0-1,0 0 1,0 0-1,0 0 1,1 0-1,-1 0 1,0 0-1,0 0 1,0 0-1,0 1 1,0-1-1,0 0 1,0 0-1,0 0 1,0 0-1,0 0 1,0 0-1,0 0 1,0 0-1,0 0 1,1 0-1,-1 0 1,0 0-1,0 0 1,0 0-1,0 0 1,0 0-1,0-1 0,0 1 1,0 0-1,0 0 1,0 0-1,0 0 1,0 0-1,0 0 1,0 0-1,0 0 1,1 0-1,-1 0 1,0 0-1,0 0 1,0 0-1,0 0 1,0 0-1,0 0 1,0 0-1,-3 10 24,-6 14 97,-30 66 636,36-80-598,0 0 0,1 0 1,-1 1-1,2-1 0,0 1 1,0-1-1,1 14 0,0-22-179,0-1-1,0 0 1,1 1-1,-1-1 1,0 1-1,1-1 1,-1 0-1,0 0 0,1 1 1,0-1-1,-1 0 1,1 0-1,0 1 1,0-1-1,-1 0 0,1 0 1,0 0-1,0 0 1,2 1-1,-2-1-7,0-1 1,0 0-1,0 0 0,0 1 1,0-1-1,0 0 0,0 0 0,-1 0 1,1 0-1,0 0 0,0 0 1,0 0-1,0-1 0,0 1 0,0 0 1,0 0-1,0-1 0,0 1 0,-1-1 1,1 1-1,0-1 0,0 1 1,0-1-1,-1 1 0,1-1 0,0 0 1,-1 1-1,1-1 0,0 0 0,10-12-320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1.149"/>
    </inkml:context>
    <inkml:brush xml:id="br0">
      <inkml:brushProperty name="width" value="0.05" units="cm"/>
      <inkml:brushProperty name="height" value="0.05" units="cm"/>
    </inkml:brush>
  </inkml:definitions>
  <inkml:trace contextRef="#ctx0" brushRef="#br0">16 8 17708,'0'-7'2168,"-6"7"-1272,1 4-439,0 2 2023,5 5-1264,2 4-1432,6 4-648,4 4 688,3 6-160,5 7-144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1.870"/>
    </inkml:context>
    <inkml:brush xml:id="br0">
      <inkml:brushProperty name="width" value="0.05" units="cm"/>
      <inkml:brushProperty name="height" value="0.05" units="cm"/>
    </inkml:brush>
  </inkml:definitions>
  <inkml:trace contextRef="#ctx0" brushRef="#br0">484 122 16371,'-3'-4'383,"1"0"0,0 0 0,-1 0-1,0 1 1,0-1 0,0 1 0,0 0-1,0-1 1,-1 1 0,1 1 0,-7-5-1,7 6-215,0 0 0,0 0 0,0 0-1,0 0 1,0 0 0,0 0 0,0 1 0,0 0-1,0 0 1,0 0 0,0 0 0,0 0-1,0 0 1,0 1 0,0-1 0,0 1 0,0 0-1,-4 2 1,3-2-128,0 1-1,-1 0 0,1 1 1,0-1-1,0 1 1,0 0-1,1 0 0,-1 0 1,1 0-1,-1 1 1,1-1-1,0 1 0,1 0 1,-4 4-1,6-7-33,0-1 0,0 0-1,-1 1 1,1-1 0,0 0 0,0 1-1,0-1 1,0 1 0,0-1 0,0 0-1,-1 1 1,1-1 0,0 1-1,0-1 1,0 0 0,0 1 0,0-1-1,0 1 1,1-1 0,-1 0 0,0 1-1,0-1 1,0 1 0,0-1-1,0 0 1,1 1 0,-1-1 0,0 0-1,0 1 1,0-1 0,1 0 0,-1 1-1,0-1 1,1 0 0,-1 0-1,0 1 1,1-1 0,-1 0 0,0 0-1,1 0 1,-1 1 0,0-1 0,1 0-1,-1 0 1,1 0 0,-1 0-1,0 0 1,1 0 0,-1 0 0,1 0-1,-1 0 1,0 0 0,1 0 0,-1 0-1,1 0 1,-1 0 0,0 0-1,1 0 1,-1 0 0,1-1 0,26-7 177,75-55 347,-92 56-486,-9 7-41,-1-1 0,1 1 0,-1 0 0,1-1 0,-1 1 0,1 0 0,-1-1 0,1 1 0,-1 0-1,1 0 1,-1 0 0,1-1 0,-1 1 0,1 0 0,0 0 0,-1 0 0,1 0 0,-1 0 0,1 0 0,0 0 0,0 0 0,0 9 45,-10 18 22,-84 144 913,30-61-121,-71 176 981,96-197-1617,29-70-199,-41 84 81,45-93-117,-1-1 0,-1 1-1,1-2 1,-1 1 0,-1-1-1,1 0 1,-18 13 0,24-20-1,0 0 1,0-1 0,0 1-1,0 0 1,1-1 0,-1 0-1,0 1 1,0-1 0,0 1-1,0-1 1,0 0-1,0 0 1,-1 1 0,-1-1-1,3 0 0,0-1 0,0 1 0,-1 0 0,1 0 1,0 0-1,-1 0 0,1-1 0,0 1 0,0 0 0,0 0 0,-1-1 0,1 1 0,0 0 0,0 0 0,0-1 0,-1 1 0,1 0 0,0 0 0,0-1 0,0 1 0,0 0 0,0-1 0,0 1 0,0 0 0,0-1 0,0 1 0,0 0 0,0-1 0,0 1 0,0-1 0,0-3-76,1 0 0,0 0 0,0 0 0,0 0 0,1 0 0,2-5 0,32-59-1669,3 2-1,67-85 1,-76 109 864,213-271-5302,-66 116 5844,-160 176 759,-2 4 1654,-15 20-875,-7 14-163,-1-2-356,0 0-19,0 2 1,0-1-1,1 1 0,1 0 1,1 1-1,-4 23 0,9-40-632,0 0-1,0 0 1,0 0-1,0 0 1,0 0-1,0-1 1,1 1-1,-1 0 1,0 0-1,0 0 1,1-1-1,-1 1 1,0 0-1,1 0 1,-1-1-1,1 1 1,-1 0-1,1-1 1,-1 1-1,1 0 1,0-1-1,-1 1 1,1-1-1,0 1 1,-1-1 0,1 1-1,0-1 1,0 0-1,0 1 1,-1-1-1,1 0 1,0 0-1,0 1 1,0-1-1,0 0 1,-1 0-1,1 0 1,0 0-1,0 0 1,0 0-1,0 0 1,-1 0-1,2-1 1,6 0 20,1 0-1,-1 0 1,11-5 0,-19 6-37,21-7 34,-1-1 1,0-1-1,0 0 0,-1-2 1,18-13-1,-2-1 156,50-47 0,-46 29 89,-36 38-77,-8 6-123,-7 9-11,2 1-21,0 1 0,1 0 0,1 0 0,0 1 0,1 0 1,0 1-1,1 0 0,-7 20 0,13-33-39,-1 1 1,1-1-1,0 0 0,0 1 0,0-1 0,0 1 0,0-1 1,0 0-1,0 1 0,0-1 0,0 1 0,0-1 1,1 0-1,-1 1 0,1-1 0,-1 0 0,1 0 1,0 1-1,-1-1 0,1 0 0,0 0 0,0 0 1,0 1-1,1 0 3,0-1 1,0 0-1,0 0 0,0 0 1,0 0-1,0 0 0,0-1 1,0 1-1,0-1 0,0 1 1,0-1-1,0 0 0,3 1 1,5-1 18,0-1 1,0 0-1,-1 0 1,1-1-1,15-5 1,31-15 28,-2-2 0,0-3 1,-2-2-1,72-53 0,-105 71-112,-28 23-36,-31 25 3,-72 73-1449,115-117-2212,11-28 2282,3 1 414,4-11-89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25:42.315"/>
    </inkml:context>
    <inkml:brush xml:id="br0">
      <inkml:brushProperty name="width" value="0.05" units="cm"/>
      <inkml:brushProperty name="height" value="0.05" units="cm"/>
    </inkml:brush>
  </inkml:definitions>
  <inkml:trace contextRef="#ctx0" brushRef="#br0">1 24 16748,'6'-16'2248,"-2"9"-944,-4 13 913,2 5-2089,1 2-344,3 9 136,3 4-256,2 3-168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8918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3483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44363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18609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3314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49477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1353.xml"/><Relationship Id="rId21" Type="http://schemas.openxmlformats.org/officeDocument/2006/relationships/customXml" Target="../ink/ink1305.xml"/><Relationship Id="rId324" Type="http://schemas.openxmlformats.org/officeDocument/2006/relationships/image" Target="../media/image1258.png"/><Relationship Id="rId531" Type="http://schemas.openxmlformats.org/officeDocument/2006/relationships/customXml" Target="../ink/ink1560.xml"/><Relationship Id="rId170" Type="http://schemas.openxmlformats.org/officeDocument/2006/relationships/image" Target="../media/image1182.png"/><Relationship Id="rId268" Type="http://schemas.openxmlformats.org/officeDocument/2006/relationships/image" Target="../media/image1230.png"/><Relationship Id="rId475" Type="http://schemas.openxmlformats.org/officeDocument/2006/relationships/customXml" Target="../ink/ink1532.xml"/><Relationship Id="rId32" Type="http://schemas.openxmlformats.org/officeDocument/2006/relationships/image" Target="../media/image1114.png"/><Relationship Id="rId128" Type="http://schemas.openxmlformats.org/officeDocument/2006/relationships/image" Target="../media/image1161.png"/><Relationship Id="rId335" Type="http://schemas.openxmlformats.org/officeDocument/2006/relationships/customXml" Target="../ink/ink1462.xml"/><Relationship Id="rId542" Type="http://schemas.openxmlformats.org/officeDocument/2006/relationships/image" Target="../media/image1367.png"/><Relationship Id="rId181" Type="http://schemas.openxmlformats.org/officeDocument/2006/relationships/customXml" Target="../ink/ink1385.xml"/><Relationship Id="rId402" Type="http://schemas.openxmlformats.org/officeDocument/2006/relationships/image" Target="../media/image1297.png"/><Relationship Id="rId279" Type="http://schemas.openxmlformats.org/officeDocument/2006/relationships/customXml" Target="../ink/ink1434.xml"/><Relationship Id="rId486" Type="http://schemas.openxmlformats.org/officeDocument/2006/relationships/image" Target="../media/image1339.png"/><Relationship Id="rId43" Type="http://schemas.openxmlformats.org/officeDocument/2006/relationships/customXml" Target="../ink/ink1316.xml"/><Relationship Id="rId139" Type="http://schemas.openxmlformats.org/officeDocument/2006/relationships/customXml" Target="../ink/ink1364.xml"/><Relationship Id="rId346" Type="http://schemas.openxmlformats.org/officeDocument/2006/relationships/image" Target="../media/image1269.png"/><Relationship Id="rId553" Type="http://schemas.openxmlformats.org/officeDocument/2006/relationships/image" Target="../media/image1371.png"/><Relationship Id="rId192" Type="http://schemas.openxmlformats.org/officeDocument/2006/relationships/image" Target="../media/image1193.png"/><Relationship Id="rId206" Type="http://schemas.openxmlformats.org/officeDocument/2006/relationships/image" Target="../media/image1200.png"/><Relationship Id="rId413" Type="http://schemas.openxmlformats.org/officeDocument/2006/relationships/customXml" Target="../ink/ink1501.xml"/><Relationship Id="rId497" Type="http://schemas.openxmlformats.org/officeDocument/2006/relationships/customXml" Target="../ink/ink1543.xml"/><Relationship Id="rId620" Type="http://schemas.openxmlformats.org/officeDocument/2006/relationships/customXml" Target="../ink/ink1605.xml"/><Relationship Id="rId357" Type="http://schemas.openxmlformats.org/officeDocument/2006/relationships/customXml" Target="../ink/ink1473.xml"/><Relationship Id="rId54" Type="http://schemas.openxmlformats.org/officeDocument/2006/relationships/image" Target="../media/image1125.png"/><Relationship Id="rId217" Type="http://schemas.openxmlformats.org/officeDocument/2006/relationships/customXml" Target="../ink/ink1403.xml"/><Relationship Id="rId564" Type="http://schemas.openxmlformats.org/officeDocument/2006/relationships/customXml" Target="../ink/ink1577.xml"/><Relationship Id="rId424" Type="http://schemas.openxmlformats.org/officeDocument/2006/relationships/image" Target="../media/image1308.png"/><Relationship Id="rId270" Type="http://schemas.openxmlformats.org/officeDocument/2006/relationships/image" Target="../media/image1231.png"/><Relationship Id="rId65" Type="http://schemas.openxmlformats.org/officeDocument/2006/relationships/customXml" Target="../ink/ink1327.xml"/><Relationship Id="rId130" Type="http://schemas.openxmlformats.org/officeDocument/2006/relationships/image" Target="../media/image1162.png"/><Relationship Id="rId368" Type="http://schemas.openxmlformats.org/officeDocument/2006/relationships/image" Target="../media/image1280.png"/><Relationship Id="rId575" Type="http://schemas.openxmlformats.org/officeDocument/2006/relationships/image" Target="../media/image1382.png"/><Relationship Id="rId228" Type="http://schemas.openxmlformats.org/officeDocument/2006/relationships/image" Target="../media/image1211.png"/><Relationship Id="rId435" Type="http://schemas.openxmlformats.org/officeDocument/2006/relationships/customXml" Target="../ink/ink1512.xml"/><Relationship Id="rId281" Type="http://schemas.openxmlformats.org/officeDocument/2006/relationships/customXml" Target="../ink/ink1435.xml"/><Relationship Id="rId502" Type="http://schemas.openxmlformats.org/officeDocument/2006/relationships/image" Target="../media/image1347.png"/><Relationship Id="rId76" Type="http://schemas.openxmlformats.org/officeDocument/2006/relationships/image" Target="../media/image1136.png"/><Relationship Id="rId141" Type="http://schemas.openxmlformats.org/officeDocument/2006/relationships/customXml" Target="../ink/ink1365.xml"/><Relationship Id="rId379" Type="http://schemas.openxmlformats.org/officeDocument/2006/relationships/customXml" Target="../ink/ink1484.xml"/><Relationship Id="rId586" Type="http://schemas.openxmlformats.org/officeDocument/2006/relationships/customXml" Target="../ink/ink1588.xml"/><Relationship Id="rId7" Type="http://schemas.openxmlformats.org/officeDocument/2006/relationships/customXml" Target="../ink/ink1298.xml"/><Relationship Id="rId239" Type="http://schemas.openxmlformats.org/officeDocument/2006/relationships/customXml" Target="../ink/ink1414.xml"/><Relationship Id="rId446" Type="http://schemas.openxmlformats.org/officeDocument/2006/relationships/image" Target="../media/image1319.png"/><Relationship Id="rId292" Type="http://schemas.openxmlformats.org/officeDocument/2006/relationships/image" Target="../media/image1242.png"/><Relationship Id="rId306" Type="http://schemas.openxmlformats.org/officeDocument/2006/relationships/image" Target="../media/image1249.png"/><Relationship Id="rId87" Type="http://schemas.openxmlformats.org/officeDocument/2006/relationships/customXml" Target="../ink/ink1338.xml"/><Relationship Id="rId513" Type="http://schemas.openxmlformats.org/officeDocument/2006/relationships/customXml" Target="../ink/ink1551.xml"/><Relationship Id="rId597" Type="http://schemas.openxmlformats.org/officeDocument/2006/relationships/image" Target="../media/image1393.png"/><Relationship Id="rId152" Type="http://schemas.openxmlformats.org/officeDocument/2006/relationships/image" Target="../media/image1173.png"/><Relationship Id="rId457" Type="http://schemas.openxmlformats.org/officeDocument/2006/relationships/customXml" Target="../ink/ink1523.xml"/><Relationship Id="rId14" Type="http://schemas.openxmlformats.org/officeDocument/2006/relationships/image" Target="../media/image1105.png"/><Relationship Id="rId317" Type="http://schemas.openxmlformats.org/officeDocument/2006/relationships/customXml" Target="../ink/ink1453.xml"/><Relationship Id="rId524" Type="http://schemas.openxmlformats.org/officeDocument/2006/relationships/image" Target="../media/image1358.png"/><Relationship Id="rId98" Type="http://schemas.openxmlformats.org/officeDocument/2006/relationships/image" Target="../media/image1146.png"/><Relationship Id="rId163" Type="http://schemas.openxmlformats.org/officeDocument/2006/relationships/customXml" Target="../ink/ink1376.xml"/><Relationship Id="rId370" Type="http://schemas.openxmlformats.org/officeDocument/2006/relationships/image" Target="../media/image1281.png"/><Relationship Id="rId230" Type="http://schemas.openxmlformats.org/officeDocument/2006/relationships/image" Target="../media/image1212.png"/><Relationship Id="rId468" Type="http://schemas.openxmlformats.org/officeDocument/2006/relationships/image" Target="../media/image1330.png"/><Relationship Id="rId25" Type="http://schemas.openxmlformats.org/officeDocument/2006/relationships/customXml" Target="../ink/ink1307.xml"/><Relationship Id="rId328" Type="http://schemas.openxmlformats.org/officeDocument/2006/relationships/image" Target="../media/image1260.png"/><Relationship Id="rId535" Type="http://schemas.openxmlformats.org/officeDocument/2006/relationships/customXml" Target="../ink/ink1562.xml"/><Relationship Id="rId174" Type="http://schemas.openxmlformats.org/officeDocument/2006/relationships/image" Target="../media/image1184.png"/><Relationship Id="rId381" Type="http://schemas.openxmlformats.org/officeDocument/2006/relationships/customXml" Target="../ink/ink1485.xml"/><Relationship Id="rId602" Type="http://schemas.openxmlformats.org/officeDocument/2006/relationships/customXml" Target="../ink/ink1596.xml"/><Relationship Id="rId241" Type="http://schemas.openxmlformats.org/officeDocument/2006/relationships/customXml" Target="../ink/ink1415.xml"/><Relationship Id="rId437" Type="http://schemas.openxmlformats.org/officeDocument/2006/relationships/customXml" Target="../ink/ink1513.xml"/><Relationship Id="rId479" Type="http://schemas.openxmlformats.org/officeDocument/2006/relationships/customXml" Target="../ink/ink1534.xml"/><Relationship Id="rId36" Type="http://schemas.openxmlformats.org/officeDocument/2006/relationships/image" Target="../media/image1116.png"/><Relationship Id="rId283" Type="http://schemas.openxmlformats.org/officeDocument/2006/relationships/customXml" Target="../ink/ink1436.xml"/><Relationship Id="rId339" Type="http://schemas.openxmlformats.org/officeDocument/2006/relationships/customXml" Target="../ink/ink1464.xml"/><Relationship Id="rId490" Type="http://schemas.openxmlformats.org/officeDocument/2006/relationships/image" Target="../media/image1341.png"/><Relationship Id="rId504" Type="http://schemas.openxmlformats.org/officeDocument/2006/relationships/image" Target="../media/image1348.png"/><Relationship Id="rId546" Type="http://schemas.openxmlformats.org/officeDocument/2006/relationships/image" Target="../media/image1369.png"/><Relationship Id="rId78" Type="http://schemas.openxmlformats.org/officeDocument/2006/relationships/image" Target="../media/image1137.png"/><Relationship Id="rId101" Type="http://schemas.openxmlformats.org/officeDocument/2006/relationships/customXml" Target="../ink/ink1345.xml"/><Relationship Id="rId143" Type="http://schemas.openxmlformats.org/officeDocument/2006/relationships/customXml" Target="../ink/ink1366.xml"/><Relationship Id="rId185" Type="http://schemas.openxmlformats.org/officeDocument/2006/relationships/customXml" Target="../ink/ink1387.xml"/><Relationship Id="rId350" Type="http://schemas.openxmlformats.org/officeDocument/2006/relationships/image" Target="../media/image1271.png"/><Relationship Id="rId406" Type="http://schemas.openxmlformats.org/officeDocument/2006/relationships/image" Target="../media/image1299.png"/><Relationship Id="rId588" Type="http://schemas.openxmlformats.org/officeDocument/2006/relationships/customXml" Target="../ink/ink1589.xml"/><Relationship Id="rId9" Type="http://schemas.openxmlformats.org/officeDocument/2006/relationships/customXml" Target="../ink/ink1299.xml"/><Relationship Id="rId210" Type="http://schemas.openxmlformats.org/officeDocument/2006/relationships/image" Target="../media/image1202.png"/><Relationship Id="rId392" Type="http://schemas.openxmlformats.org/officeDocument/2006/relationships/image" Target="../media/image1292.png"/><Relationship Id="rId448" Type="http://schemas.openxmlformats.org/officeDocument/2006/relationships/image" Target="../media/image1320.png"/><Relationship Id="rId613" Type="http://schemas.openxmlformats.org/officeDocument/2006/relationships/image" Target="../media/image23100.png"/><Relationship Id="rId252" Type="http://schemas.openxmlformats.org/officeDocument/2006/relationships/image" Target="../media/image1222.png"/><Relationship Id="rId294" Type="http://schemas.openxmlformats.org/officeDocument/2006/relationships/image" Target="../media/image1243.png"/><Relationship Id="rId308" Type="http://schemas.openxmlformats.org/officeDocument/2006/relationships/image" Target="../media/image1250.png"/><Relationship Id="rId515" Type="http://schemas.openxmlformats.org/officeDocument/2006/relationships/customXml" Target="../ink/ink1552.xml"/><Relationship Id="rId47" Type="http://schemas.openxmlformats.org/officeDocument/2006/relationships/customXml" Target="../ink/ink1318.xml"/><Relationship Id="rId89" Type="http://schemas.openxmlformats.org/officeDocument/2006/relationships/customXml" Target="../ink/ink1339.xml"/><Relationship Id="rId112" Type="http://schemas.openxmlformats.org/officeDocument/2006/relationships/image" Target="../media/image1153.png"/><Relationship Id="rId154" Type="http://schemas.openxmlformats.org/officeDocument/2006/relationships/image" Target="../media/image1174.png"/><Relationship Id="rId361" Type="http://schemas.openxmlformats.org/officeDocument/2006/relationships/customXml" Target="../ink/ink1475.xml"/><Relationship Id="rId557" Type="http://schemas.openxmlformats.org/officeDocument/2006/relationships/image" Target="../media/image1373.png"/><Relationship Id="rId599" Type="http://schemas.openxmlformats.org/officeDocument/2006/relationships/image" Target="../media/image1394.png"/><Relationship Id="rId196" Type="http://schemas.openxmlformats.org/officeDocument/2006/relationships/image" Target="../media/image1195.png"/><Relationship Id="rId417" Type="http://schemas.openxmlformats.org/officeDocument/2006/relationships/customXml" Target="../ink/ink1503.xml"/><Relationship Id="rId459" Type="http://schemas.openxmlformats.org/officeDocument/2006/relationships/customXml" Target="../ink/ink1524.xml"/><Relationship Id="rId16" Type="http://schemas.openxmlformats.org/officeDocument/2006/relationships/image" Target="../media/image1106.png"/><Relationship Id="rId221" Type="http://schemas.openxmlformats.org/officeDocument/2006/relationships/customXml" Target="../ink/ink1405.xml"/><Relationship Id="rId263" Type="http://schemas.openxmlformats.org/officeDocument/2006/relationships/customXml" Target="../ink/ink1426.xml"/><Relationship Id="rId319" Type="http://schemas.openxmlformats.org/officeDocument/2006/relationships/customXml" Target="../ink/ink1454.xml"/><Relationship Id="rId470" Type="http://schemas.openxmlformats.org/officeDocument/2006/relationships/image" Target="../media/image1331.png"/><Relationship Id="rId526" Type="http://schemas.openxmlformats.org/officeDocument/2006/relationships/image" Target="../media/image1359.png"/><Relationship Id="rId58" Type="http://schemas.openxmlformats.org/officeDocument/2006/relationships/image" Target="../media/image1127.png"/><Relationship Id="rId123" Type="http://schemas.openxmlformats.org/officeDocument/2006/relationships/customXml" Target="../ink/ink1356.xml"/><Relationship Id="rId330" Type="http://schemas.openxmlformats.org/officeDocument/2006/relationships/image" Target="../media/image1261.png"/><Relationship Id="rId568" Type="http://schemas.openxmlformats.org/officeDocument/2006/relationships/customXml" Target="../ink/ink1579.xml"/><Relationship Id="rId165" Type="http://schemas.openxmlformats.org/officeDocument/2006/relationships/customXml" Target="../ink/ink1377.xml"/><Relationship Id="rId372" Type="http://schemas.openxmlformats.org/officeDocument/2006/relationships/image" Target="../media/image1282.png"/><Relationship Id="rId428" Type="http://schemas.openxmlformats.org/officeDocument/2006/relationships/image" Target="../media/image1310.png"/><Relationship Id="rId232" Type="http://schemas.openxmlformats.org/officeDocument/2006/relationships/image" Target="../media/image200.png"/><Relationship Id="rId274" Type="http://schemas.openxmlformats.org/officeDocument/2006/relationships/image" Target="../media/image1233.png"/><Relationship Id="rId481" Type="http://schemas.openxmlformats.org/officeDocument/2006/relationships/customXml" Target="../ink/ink1535.xml"/><Relationship Id="rId27" Type="http://schemas.openxmlformats.org/officeDocument/2006/relationships/customXml" Target="../ink/ink1308.xml"/><Relationship Id="rId69" Type="http://schemas.openxmlformats.org/officeDocument/2006/relationships/customXml" Target="../ink/ink1329.xml"/><Relationship Id="rId134" Type="http://schemas.openxmlformats.org/officeDocument/2006/relationships/image" Target="../media/image1164.png"/><Relationship Id="rId537" Type="http://schemas.openxmlformats.org/officeDocument/2006/relationships/customXml" Target="../ink/ink1563.xml"/><Relationship Id="rId579" Type="http://schemas.openxmlformats.org/officeDocument/2006/relationships/image" Target="../media/image1384.png"/><Relationship Id="rId80" Type="http://schemas.openxmlformats.org/officeDocument/2006/relationships/image" Target="../media/image1138.png"/><Relationship Id="rId176" Type="http://schemas.openxmlformats.org/officeDocument/2006/relationships/image" Target="../media/image1185.png"/><Relationship Id="rId341" Type="http://schemas.openxmlformats.org/officeDocument/2006/relationships/customXml" Target="../ink/ink1465.xml"/><Relationship Id="rId383" Type="http://schemas.openxmlformats.org/officeDocument/2006/relationships/customXml" Target="../ink/ink1486.xml"/><Relationship Id="rId439" Type="http://schemas.openxmlformats.org/officeDocument/2006/relationships/customXml" Target="../ink/ink1514.xml"/><Relationship Id="rId590" Type="http://schemas.openxmlformats.org/officeDocument/2006/relationships/customXml" Target="../ink/ink1590.xml"/><Relationship Id="rId604" Type="http://schemas.openxmlformats.org/officeDocument/2006/relationships/customXml" Target="../ink/ink1597.xml"/><Relationship Id="rId201" Type="http://schemas.openxmlformats.org/officeDocument/2006/relationships/customXml" Target="../ink/ink1395.xml"/><Relationship Id="rId243" Type="http://schemas.openxmlformats.org/officeDocument/2006/relationships/customXml" Target="../ink/ink1416.xml"/><Relationship Id="rId285" Type="http://schemas.openxmlformats.org/officeDocument/2006/relationships/customXml" Target="../ink/ink1437.xml"/><Relationship Id="rId450" Type="http://schemas.openxmlformats.org/officeDocument/2006/relationships/image" Target="../media/image1321.png"/><Relationship Id="rId506" Type="http://schemas.openxmlformats.org/officeDocument/2006/relationships/image" Target="../media/image1349.png"/><Relationship Id="rId38" Type="http://schemas.openxmlformats.org/officeDocument/2006/relationships/image" Target="../media/image1117.png"/><Relationship Id="rId103" Type="http://schemas.openxmlformats.org/officeDocument/2006/relationships/customXml" Target="../ink/ink1346.xml"/><Relationship Id="rId310" Type="http://schemas.openxmlformats.org/officeDocument/2006/relationships/image" Target="../media/image1251.png"/><Relationship Id="rId492" Type="http://schemas.openxmlformats.org/officeDocument/2006/relationships/image" Target="../media/image1342.png"/><Relationship Id="rId548" Type="http://schemas.openxmlformats.org/officeDocument/2006/relationships/image" Target="../media/image298.png"/><Relationship Id="rId91" Type="http://schemas.openxmlformats.org/officeDocument/2006/relationships/customXml" Target="../ink/ink1340.xml"/><Relationship Id="rId145" Type="http://schemas.openxmlformats.org/officeDocument/2006/relationships/customXml" Target="../ink/ink1367.xml"/><Relationship Id="rId187" Type="http://schemas.openxmlformats.org/officeDocument/2006/relationships/customXml" Target="../ink/ink1388.xml"/><Relationship Id="rId352" Type="http://schemas.openxmlformats.org/officeDocument/2006/relationships/image" Target="../media/image1272.png"/><Relationship Id="rId394" Type="http://schemas.openxmlformats.org/officeDocument/2006/relationships/image" Target="../media/image1293.png"/><Relationship Id="rId408" Type="http://schemas.openxmlformats.org/officeDocument/2006/relationships/image" Target="../media/image1300.png"/><Relationship Id="rId615" Type="http://schemas.openxmlformats.org/officeDocument/2006/relationships/image" Target="../media/image24100.png"/><Relationship Id="rId212" Type="http://schemas.openxmlformats.org/officeDocument/2006/relationships/image" Target="../media/image1203.png"/><Relationship Id="rId254" Type="http://schemas.openxmlformats.org/officeDocument/2006/relationships/image" Target="../media/image1223.png"/><Relationship Id="rId49" Type="http://schemas.openxmlformats.org/officeDocument/2006/relationships/customXml" Target="../ink/ink1319.xml"/><Relationship Id="rId114" Type="http://schemas.openxmlformats.org/officeDocument/2006/relationships/image" Target="../media/image1154.png"/><Relationship Id="rId296" Type="http://schemas.openxmlformats.org/officeDocument/2006/relationships/image" Target="../media/image1244.png"/><Relationship Id="rId461" Type="http://schemas.openxmlformats.org/officeDocument/2006/relationships/customXml" Target="../ink/ink1525.xml"/><Relationship Id="rId517" Type="http://schemas.openxmlformats.org/officeDocument/2006/relationships/customXml" Target="../ink/ink1553.xml"/><Relationship Id="rId559" Type="http://schemas.openxmlformats.org/officeDocument/2006/relationships/image" Target="../media/image1374.png"/><Relationship Id="rId60" Type="http://schemas.openxmlformats.org/officeDocument/2006/relationships/image" Target="../media/image1128.png"/><Relationship Id="rId156" Type="http://schemas.openxmlformats.org/officeDocument/2006/relationships/image" Target="../media/image1175.png"/><Relationship Id="rId198" Type="http://schemas.openxmlformats.org/officeDocument/2006/relationships/image" Target="../media/image1196.png"/><Relationship Id="rId321" Type="http://schemas.openxmlformats.org/officeDocument/2006/relationships/customXml" Target="../ink/ink1455.xml"/><Relationship Id="rId363" Type="http://schemas.openxmlformats.org/officeDocument/2006/relationships/customXml" Target="../ink/ink1476.xml"/><Relationship Id="rId419" Type="http://schemas.openxmlformats.org/officeDocument/2006/relationships/customXml" Target="../ink/ink1504.xml"/><Relationship Id="rId570" Type="http://schemas.openxmlformats.org/officeDocument/2006/relationships/customXml" Target="../ink/ink1580.xml"/><Relationship Id="rId223" Type="http://schemas.openxmlformats.org/officeDocument/2006/relationships/customXml" Target="../ink/ink1406.xml"/><Relationship Id="rId430" Type="http://schemas.openxmlformats.org/officeDocument/2006/relationships/image" Target="../media/image1311.png"/><Relationship Id="rId18" Type="http://schemas.openxmlformats.org/officeDocument/2006/relationships/image" Target="../media/image1107.png"/><Relationship Id="rId265" Type="http://schemas.openxmlformats.org/officeDocument/2006/relationships/customXml" Target="../ink/ink1427.xml"/><Relationship Id="rId472" Type="http://schemas.openxmlformats.org/officeDocument/2006/relationships/image" Target="../media/image1332.png"/><Relationship Id="rId528" Type="http://schemas.openxmlformats.org/officeDocument/2006/relationships/image" Target="../media/image1360.png"/><Relationship Id="rId125" Type="http://schemas.openxmlformats.org/officeDocument/2006/relationships/customXml" Target="../ink/ink1357.xml"/><Relationship Id="rId167" Type="http://schemas.openxmlformats.org/officeDocument/2006/relationships/customXml" Target="../ink/ink1378.xml"/><Relationship Id="rId332" Type="http://schemas.openxmlformats.org/officeDocument/2006/relationships/image" Target="../media/image1262.png"/><Relationship Id="rId374" Type="http://schemas.openxmlformats.org/officeDocument/2006/relationships/image" Target="../media/image1283.png"/><Relationship Id="rId581" Type="http://schemas.openxmlformats.org/officeDocument/2006/relationships/image" Target="../media/image1385.png"/><Relationship Id="rId71" Type="http://schemas.openxmlformats.org/officeDocument/2006/relationships/customXml" Target="../ink/ink1330.xml"/><Relationship Id="rId234" Type="http://schemas.openxmlformats.org/officeDocument/2006/relationships/image" Target="../media/image1213.png"/><Relationship Id="rId2" Type="http://schemas.openxmlformats.org/officeDocument/2006/relationships/notesSlide" Target="../notesSlides/notesSlide10.xml"/><Relationship Id="rId29" Type="http://schemas.openxmlformats.org/officeDocument/2006/relationships/customXml" Target="../ink/ink1309.xml"/><Relationship Id="rId276" Type="http://schemas.openxmlformats.org/officeDocument/2006/relationships/image" Target="../media/image1234.png"/><Relationship Id="rId441" Type="http://schemas.openxmlformats.org/officeDocument/2006/relationships/customXml" Target="../ink/ink1515.xml"/><Relationship Id="rId483" Type="http://schemas.openxmlformats.org/officeDocument/2006/relationships/customXml" Target="../ink/ink1536.xml"/><Relationship Id="rId539" Type="http://schemas.openxmlformats.org/officeDocument/2006/relationships/customXml" Target="../ink/ink1564.xml"/><Relationship Id="rId40" Type="http://schemas.openxmlformats.org/officeDocument/2006/relationships/image" Target="../media/image1118.png"/><Relationship Id="rId136" Type="http://schemas.openxmlformats.org/officeDocument/2006/relationships/image" Target="../media/image1165.png"/><Relationship Id="rId178" Type="http://schemas.openxmlformats.org/officeDocument/2006/relationships/image" Target="../media/image1186.png"/><Relationship Id="rId301" Type="http://schemas.openxmlformats.org/officeDocument/2006/relationships/customXml" Target="../ink/ink1445.xml"/><Relationship Id="rId343" Type="http://schemas.openxmlformats.org/officeDocument/2006/relationships/customXml" Target="../ink/ink1466.xml"/><Relationship Id="rId550" Type="http://schemas.openxmlformats.org/officeDocument/2006/relationships/image" Target="../media/image1370.png"/><Relationship Id="rId82" Type="http://schemas.openxmlformats.org/officeDocument/2006/relationships/image" Target="../media/image1139.png"/><Relationship Id="rId203" Type="http://schemas.openxmlformats.org/officeDocument/2006/relationships/customXml" Target="../ink/ink1396.xml"/><Relationship Id="rId385" Type="http://schemas.openxmlformats.org/officeDocument/2006/relationships/customXml" Target="../ink/ink1487.xml"/><Relationship Id="rId592" Type="http://schemas.openxmlformats.org/officeDocument/2006/relationships/customXml" Target="../ink/ink1591.xml"/><Relationship Id="rId606" Type="http://schemas.openxmlformats.org/officeDocument/2006/relationships/customXml" Target="../ink/ink1598.xml"/><Relationship Id="rId245" Type="http://schemas.openxmlformats.org/officeDocument/2006/relationships/customXml" Target="../ink/ink1417.xml"/><Relationship Id="rId287" Type="http://schemas.openxmlformats.org/officeDocument/2006/relationships/customXml" Target="../ink/ink1438.xml"/><Relationship Id="rId410" Type="http://schemas.openxmlformats.org/officeDocument/2006/relationships/image" Target="../media/image1301.png"/><Relationship Id="rId452" Type="http://schemas.openxmlformats.org/officeDocument/2006/relationships/image" Target="../media/image1322.png"/><Relationship Id="rId494" Type="http://schemas.openxmlformats.org/officeDocument/2006/relationships/image" Target="../media/image1343.png"/><Relationship Id="rId508" Type="http://schemas.openxmlformats.org/officeDocument/2006/relationships/image" Target="../media/image1350.png"/><Relationship Id="rId105" Type="http://schemas.openxmlformats.org/officeDocument/2006/relationships/customXml" Target="../ink/ink1347.xml"/><Relationship Id="rId147" Type="http://schemas.openxmlformats.org/officeDocument/2006/relationships/customXml" Target="../ink/ink1368.xml"/><Relationship Id="rId312" Type="http://schemas.openxmlformats.org/officeDocument/2006/relationships/image" Target="../media/image1252.png"/><Relationship Id="rId354" Type="http://schemas.openxmlformats.org/officeDocument/2006/relationships/image" Target="../media/image1273.png"/><Relationship Id="rId51" Type="http://schemas.openxmlformats.org/officeDocument/2006/relationships/customXml" Target="../ink/ink1320.xml"/><Relationship Id="rId93" Type="http://schemas.openxmlformats.org/officeDocument/2006/relationships/customXml" Target="../ink/ink1341.xml"/><Relationship Id="rId189" Type="http://schemas.openxmlformats.org/officeDocument/2006/relationships/customXml" Target="../ink/ink1389.xml"/><Relationship Id="rId396" Type="http://schemas.openxmlformats.org/officeDocument/2006/relationships/image" Target="../media/image1294.png"/><Relationship Id="rId561" Type="http://schemas.openxmlformats.org/officeDocument/2006/relationships/image" Target="../media/image1375.png"/><Relationship Id="rId617" Type="http://schemas.openxmlformats.org/officeDocument/2006/relationships/image" Target="../media/image25100.png"/><Relationship Id="rId214" Type="http://schemas.openxmlformats.org/officeDocument/2006/relationships/image" Target="../media/image1204.png"/><Relationship Id="rId256" Type="http://schemas.openxmlformats.org/officeDocument/2006/relationships/image" Target="../media/image1224.png"/><Relationship Id="rId298" Type="http://schemas.openxmlformats.org/officeDocument/2006/relationships/image" Target="../media/image1245.png"/><Relationship Id="rId421" Type="http://schemas.openxmlformats.org/officeDocument/2006/relationships/customXml" Target="../ink/ink1505.xml"/><Relationship Id="rId463" Type="http://schemas.openxmlformats.org/officeDocument/2006/relationships/customXml" Target="../ink/ink1526.xml"/><Relationship Id="rId519" Type="http://schemas.openxmlformats.org/officeDocument/2006/relationships/customXml" Target="../ink/ink1554.xml"/><Relationship Id="rId116" Type="http://schemas.openxmlformats.org/officeDocument/2006/relationships/image" Target="../media/image1155.png"/><Relationship Id="rId158" Type="http://schemas.openxmlformats.org/officeDocument/2006/relationships/image" Target="../media/image1176.png"/><Relationship Id="rId323" Type="http://schemas.openxmlformats.org/officeDocument/2006/relationships/customXml" Target="../ink/ink1456.xml"/><Relationship Id="rId530" Type="http://schemas.openxmlformats.org/officeDocument/2006/relationships/image" Target="../media/image1361.png"/><Relationship Id="rId20" Type="http://schemas.openxmlformats.org/officeDocument/2006/relationships/image" Target="../media/image1108.png"/><Relationship Id="rId62" Type="http://schemas.openxmlformats.org/officeDocument/2006/relationships/image" Target="../media/image1129.png"/><Relationship Id="rId365" Type="http://schemas.openxmlformats.org/officeDocument/2006/relationships/customXml" Target="../ink/ink1477.xml"/><Relationship Id="rId572" Type="http://schemas.openxmlformats.org/officeDocument/2006/relationships/customXml" Target="../ink/ink1581.xml"/><Relationship Id="rId225" Type="http://schemas.openxmlformats.org/officeDocument/2006/relationships/customXml" Target="../ink/ink1407.xml"/><Relationship Id="rId267" Type="http://schemas.openxmlformats.org/officeDocument/2006/relationships/customXml" Target="../ink/ink1428.xml"/><Relationship Id="rId432" Type="http://schemas.openxmlformats.org/officeDocument/2006/relationships/image" Target="../media/image1312.png"/><Relationship Id="rId474" Type="http://schemas.openxmlformats.org/officeDocument/2006/relationships/image" Target="../media/image1333.png"/><Relationship Id="rId127" Type="http://schemas.openxmlformats.org/officeDocument/2006/relationships/customXml" Target="../ink/ink1358.xml"/><Relationship Id="rId31" Type="http://schemas.openxmlformats.org/officeDocument/2006/relationships/customXml" Target="../ink/ink1310.xml"/><Relationship Id="rId73" Type="http://schemas.openxmlformats.org/officeDocument/2006/relationships/customXml" Target="../ink/ink1331.xml"/><Relationship Id="rId169" Type="http://schemas.openxmlformats.org/officeDocument/2006/relationships/customXml" Target="../ink/ink1379.xml"/><Relationship Id="rId334" Type="http://schemas.openxmlformats.org/officeDocument/2006/relationships/image" Target="../media/image1263.png"/><Relationship Id="rId376" Type="http://schemas.openxmlformats.org/officeDocument/2006/relationships/image" Target="../media/image1284.png"/><Relationship Id="rId541" Type="http://schemas.openxmlformats.org/officeDocument/2006/relationships/customXml" Target="../ink/ink1565.xml"/><Relationship Id="rId583" Type="http://schemas.openxmlformats.org/officeDocument/2006/relationships/image" Target="../media/image1386.png"/><Relationship Id="rId4" Type="http://schemas.openxmlformats.org/officeDocument/2006/relationships/image" Target="../media/image1100.png"/><Relationship Id="rId180" Type="http://schemas.openxmlformats.org/officeDocument/2006/relationships/image" Target="../media/image1187.png"/><Relationship Id="rId236" Type="http://schemas.openxmlformats.org/officeDocument/2006/relationships/image" Target="../media/image1214.png"/><Relationship Id="rId278" Type="http://schemas.openxmlformats.org/officeDocument/2006/relationships/image" Target="../media/image1235.png"/><Relationship Id="rId401" Type="http://schemas.openxmlformats.org/officeDocument/2006/relationships/customXml" Target="../ink/ink1495.xml"/><Relationship Id="rId443" Type="http://schemas.openxmlformats.org/officeDocument/2006/relationships/customXml" Target="../ink/ink1516.xml"/><Relationship Id="rId303" Type="http://schemas.openxmlformats.org/officeDocument/2006/relationships/customXml" Target="../ink/ink1446.xml"/><Relationship Id="rId485" Type="http://schemas.openxmlformats.org/officeDocument/2006/relationships/customXml" Target="../ink/ink1537.xml"/><Relationship Id="rId42" Type="http://schemas.openxmlformats.org/officeDocument/2006/relationships/image" Target="../media/image1119.png"/><Relationship Id="rId84" Type="http://schemas.openxmlformats.org/officeDocument/2006/relationships/image" Target="../media/image1140.png"/><Relationship Id="rId138" Type="http://schemas.openxmlformats.org/officeDocument/2006/relationships/image" Target="../media/image1166.png"/><Relationship Id="rId345" Type="http://schemas.openxmlformats.org/officeDocument/2006/relationships/customXml" Target="../ink/ink1467.xml"/><Relationship Id="rId387" Type="http://schemas.openxmlformats.org/officeDocument/2006/relationships/customXml" Target="../ink/ink1488.xml"/><Relationship Id="rId510" Type="http://schemas.openxmlformats.org/officeDocument/2006/relationships/image" Target="../media/image1351.png"/><Relationship Id="rId552" Type="http://schemas.openxmlformats.org/officeDocument/2006/relationships/customXml" Target="../ink/ink1571.xml"/><Relationship Id="rId594" Type="http://schemas.openxmlformats.org/officeDocument/2006/relationships/customXml" Target="../ink/ink1592.xml"/><Relationship Id="rId608" Type="http://schemas.openxmlformats.org/officeDocument/2006/relationships/customXml" Target="../ink/ink1599.xml"/><Relationship Id="rId191" Type="http://schemas.openxmlformats.org/officeDocument/2006/relationships/customXml" Target="../ink/ink1390.xml"/><Relationship Id="rId205" Type="http://schemas.openxmlformats.org/officeDocument/2006/relationships/customXml" Target="../ink/ink1397.xml"/><Relationship Id="rId247" Type="http://schemas.openxmlformats.org/officeDocument/2006/relationships/customXml" Target="../ink/ink1418.xml"/><Relationship Id="rId412" Type="http://schemas.openxmlformats.org/officeDocument/2006/relationships/image" Target="../media/image1302.png"/><Relationship Id="rId107" Type="http://schemas.openxmlformats.org/officeDocument/2006/relationships/customXml" Target="../ink/ink1348.xml"/><Relationship Id="rId289" Type="http://schemas.openxmlformats.org/officeDocument/2006/relationships/customXml" Target="../ink/ink1439.xml"/><Relationship Id="rId454" Type="http://schemas.openxmlformats.org/officeDocument/2006/relationships/image" Target="../media/image1323.png"/><Relationship Id="rId496" Type="http://schemas.openxmlformats.org/officeDocument/2006/relationships/image" Target="../media/image1344.png"/><Relationship Id="rId11" Type="http://schemas.openxmlformats.org/officeDocument/2006/relationships/customXml" Target="../ink/ink1300.xml"/><Relationship Id="rId53" Type="http://schemas.openxmlformats.org/officeDocument/2006/relationships/customXml" Target="../ink/ink1321.xml"/><Relationship Id="rId149" Type="http://schemas.openxmlformats.org/officeDocument/2006/relationships/customXml" Target="../ink/ink1369.xml"/><Relationship Id="rId314" Type="http://schemas.openxmlformats.org/officeDocument/2006/relationships/image" Target="../media/image1253.png"/><Relationship Id="rId356" Type="http://schemas.openxmlformats.org/officeDocument/2006/relationships/image" Target="../media/image1274.png"/><Relationship Id="rId398" Type="http://schemas.openxmlformats.org/officeDocument/2006/relationships/image" Target="../media/image1295.png"/><Relationship Id="rId521" Type="http://schemas.openxmlformats.org/officeDocument/2006/relationships/customXml" Target="../ink/ink1555.xml"/><Relationship Id="rId563" Type="http://schemas.openxmlformats.org/officeDocument/2006/relationships/image" Target="../media/image1376.png"/><Relationship Id="rId619" Type="http://schemas.openxmlformats.org/officeDocument/2006/relationships/image" Target="../media/image26100.png"/><Relationship Id="rId95" Type="http://schemas.openxmlformats.org/officeDocument/2006/relationships/customXml" Target="../ink/ink1342.xml"/><Relationship Id="rId160" Type="http://schemas.openxmlformats.org/officeDocument/2006/relationships/image" Target="../media/image1177.png"/><Relationship Id="rId216" Type="http://schemas.openxmlformats.org/officeDocument/2006/relationships/image" Target="../media/image1205.png"/><Relationship Id="rId423" Type="http://schemas.openxmlformats.org/officeDocument/2006/relationships/customXml" Target="../ink/ink1506.xml"/><Relationship Id="rId258" Type="http://schemas.openxmlformats.org/officeDocument/2006/relationships/image" Target="../media/image1225.png"/><Relationship Id="rId465" Type="http://schemas.openxmlformats.org/officeDocument/2006/relationships/customXml" Target="../ink/ink1527.xml"/><Relationship Id="rId22" Type="http://schemas.openxmlformats.org/officeDocument/2006/relationships/image" Target="../media/image1109.png"/><Relationship Id="rId64" Type="http://schemas.openxmlformats.org/officeDocument/2006/relationships/image" Target="../media/image1130.png"/><Relationship Id="rId118" Type="http://schemas.openxmlformats.org/officeDocument/2006/relationships/image" Target="../media/image1156.png"/><Relationship Id="rId325" Type="http://schemas.openxmlformats.org/officeDocument/2006/relationships/customXml" Target="../ink/ink1457.xml"/><Relationship Id="rId367" Type="http://schemas.openxmlformats.org/officeDocument/2006/relationships/customXml" Target="../ink/ink1478.xml"/><Relationship Id="rId532" Type="http://schemas.openxmlformats.org/officeDocument/2006/relationships/image" Target="../media/image1362.png"/><Relationship Id="rId574" Type="http://schemas.openxmlformats.org/officeDocument/2006/relationships/customXml" Target="../ink/ink1582.xml"/><Relationship Id="rId171" Type="http://schemas.openxmlformats.org/officeDocument/2006/relationships/customXml" Target="../ink/ink1380.xml"/><Relationship Id="rId227" Type="http://schemas.openxmlformats.org/officeDocument/2006/relationships/customXml" Target="../ink/ink1408.xml"/><Relationship Id="rId269" Type="http://schemas.openxmlformats.org/officeDocument/2006/relationships/customXml" Target="../ink/ink1429.xml"/><Relationship Id="rId434" Type="http://schemas.openxmlformats.org/officeDocument/2006/relationships/image" Target="../media/image1313.png"/><Relationship Id="rId476" Type="http://schemas.openxmlformats.org/officeDocument/2006/relationships/image" Target="../media/image1334.png"/><Relationship Id="rId33" Type="http://schemas.openxmlformats.org/officeDocument/2006/relationships/customXml" Target="../ink/ink1311.xml"/><Relationship Id="rId129" Type="http://schemas.openxmlformats.org/officeDocument/2006/relationships/customXml" Target="../ink/ink1359.xml"/><Relationship Id="rId280" Type="http://schemas.openxmlformats.org/officeDocument/2006/relationships/image" Target="../media/image1236.png"/><Relationship Id="rId336" Type="http://schemas.openxmlformats.org/officeDocument/2006/relationships/image" Target="../media/image1264.png"/><Relationship Id="rId501" Type="http://schemas.openxmlformats.org/officeDocument/2006/relationships/customXml" Target="../ink/ink1545.xml"/><Relationship Id="rId543" Type="http://schemas.openxmlformats.org/officeDocument/2006/relationships/customXml" Target="../ink/ink1566.xml"/><Relationship Id="rId75" Type="http://schemas.openxmlformats.org/officeDocument/2006/relationships/customXml" Target="../ink/ink1332.xml"/><Relationship Id="rId140" Type="http://schemas.openxmlformats.org/officeDocument/2006/relationships/image" Target="../media/image1167.png"/><Relationship Id="rId182" Type="http://schemas.openxmlformats.org/officeDocument/2006/relationships/image" Target="../media/image1188.png"/><Relationship Id="rId378" Type="http://schemas.openxmlformats.org/officeDocument/2006/relationships/image" Target="../media/image1285.png"/><Relationship Id="rId403" Type="http://schemas.openxmlformats.org/officeDocument/2006/relationships/customXml" Target="../ink/ink1496.xml"/><Relationship Id="rId585" Type="http://schemas.openxmlformats.org/officeDocument/2006/relationships/image" Target="../media/image1387.png"/><Relationship Id="rId6" Type="http://schemas.openxmlformats.org/officeDocument/2006/relationships/image" Target="../media/image1101.png"/><Relationship Id="rId238" Type="http://schemas.openxmlformats.org/officeDocument/2006/relationships/image" Target="../media/image1215.png"/><Relationship Id="rId445" Type="http://schemas.openxmlformats.org/officeDocument/2006/relationships/customXml" Target="../ink/ink1517.xml"/><Relationship Id="rId487" Type="http://schemas.openxmlformats.org/officeDocument/2006/relationships/customXml" Target="../ink/ink1538.xml"/><Relationship Id="rId610" Type="http://schemas.openxmlformats.org/officeDocument/2006/relationships/customXml" Target="../ink/ink1600.xml"/><Relationship Id="rId291" Type="http://schemas.openxmlformats.org/officeDocument/2006/relationships/customXml" Target="../ink/ink1440.xml"/><Relationship Id="rId305" Type="http://schemas.openxmlformats.org/officeDocument/2006/relationships/customXml" Target="../ink/ink1447.xml"/><Relationship Id="rId347" Type="http://schemas.openxmlformats.org/officeDocument/2006/relationships/customXml" Target="../ink/ink1468.xml"/><Relationship Id="rId512" Type="http://schemas.openxmlformats.org/officeDocument/2006/relationships/image" Target="../media/image1352.png"/><Relationship Id="rId44" Type="http://schemas.openxmlformats.org/officeDocument/2006/relationships/image" Target="../media/image1120.png"/><Relationship Id="rId86" Type="http://schemas.openxmlformats.org/officeDocument/2006/relationships/image" Target="../media/image1141.png"/><Relationship Id="rId151" Type="http://schemas.openxmlformats.org/officeDocument/2006/relationships/customXml" Target="../ink/ink1370.xml"/><Relationship Id="rId389" Type="http://schemas.openxmlformats.org/officeDocument/2006/relationships/customXml" Target="../ink/ink1489.xml"/><Relationship Id="rId554" Type="http://schemas.openxmlformats.org/officeDocument/2006/relationships/customXml" Target="../ink/ink1572.xml"/><Relationship Id="rId596" Type="http://schemas.openxmlformats.org/officeDocument/2006/relationships/customXml" Target="../ink/ink1593.xml"/><Relationship Id="rId193" Type="http://schemas.openxmlformats.org/officeDocument/2006/relationships/customXml" Target="../ink/ink1391.xml"/><Relationship Id="rId207" Type="http://schemas.openxmlformats.org/officeDocument/2006/relationships/customXml" Target="../ink/ink1398.xml"/><Relationship Id="rId249" Type="http://schemas.openxmlformats.org/officeDocument/2006/relationships/customXml" Target="../ink/ink1419.xml"/><Relationship Id="rId414" Type="http://schemas.openxmlformats.org/officeDocument/2006/relationships/image" Target="../media/image1303.png"/><Relationship Id="rId456" Type="http://schemas.openxmlformats.org/officeDocument/2006/relationships/image" Target="../media/image1324.png"/><Relationship Id="rId498" Type="http://schemas.openxmlformats.org/officeDocument/2006/relationships/image" Target="../media/image1345.png"/><Relationship Id="rId621" Type="http://schemas.openxmlformats.org/officeDocument/2006/relationships/image" Target="../media/image32.png"/><Relationship Id="rId13" Type="http://schemas.openxmlformats.org/officeDocument/2006/relationships/customXml" Target="../ink/ink1301.xml"/><Relationship Id="rId109" Type="http://schemas.openxmlformats.org/officeDocument/2006/relationships/customXml" Target="../ink/ink1349.xml"/><Relationship Id="rId260" Type="http://schemas.openxmlformats.org/officeDocument/2006/relationships/image" Target="../media/image1226.png"/><Relationship Id="rId316" Type="http://schemas.openxmlformats.org/officeDocument/2006/relationships/image" Target="../media/image1254.png"/><Relationship Id="rId523" Type="http://schemas.openxmlformats.org/officeDocument/2006/relationships/customXml" Target="../ink/ink1556.xml"/><Relationship Id="rId55" Type="http://schemas.openxmlformats.org/officeDocument/2006/relationships/customXml" Target="../ink/ink1322.xml"/><Relationship Id="rId97" Type="http://schemas.openxmlformats.org/officeDocument/2006/relationships/customXml" Target="../ink/ink1343.xml"/><Relationship Id="rId120" Type="http://schemas.openxmlformats.org/officeDocument/2006/relationships/image" Target="../media/image1157.png"/><Relationship Id="rId358" Type="http://schemas.openxmlformats.org/officeDocument/2006/relationships/image" Target="../media/image1275.png"/><Relationship Id="rId565" Type="http://schemas.openxmlformats.org/officeDocument/2006/relationships/image" Target="../media/image1377.png"/><Relationship Id="rId162" Type="http://schemas.openxmlformats.org/officeDocument/2006/relationships/image" Target="../media/image1178.png"/><Relationship Id="rId218" Type="http://schemas.openxmlformats.org/officeDocument/2006/relationships/image" Target="../media/image1206.png"/><Relationship Id="rId425" Type="http://schemas.openxmlformats.org/officeDocument/2006/relationships/customXml" Target="../ink/ink1507.xml"/><Relationship Id="rId467" Type="http://schemas.openxmlformats.org/officeDocument/2006/relationships/customXml" Target="../ink/ink1528.xml"/><Relationship Id="rId271" Type="http://schemas.openxmlformats.org/officeDocument/2006/relationships/customXml" Target="../ink/ink1430.xml"/><Relationship Id="rId24" Type="http://schemas.openxmlformats.org/officeDocument/2006/relationships/image" Target="../media/image1110.png"/><Relationship Id="rId66" Type="http://schemas.openxmlformats.org/officeDocument/2006/relationships/image" Target="../media/image1131.png"/><Relationship Id="rId131" Type="http://schemas.openxmlformats.org/officeDocument/2006/relationships/customXml" Target="../ink/ink1360.xml"/><Relationship Id="rId327" Type="http://schemas.openxmlformats.org/officeDocument/2006/relationships/customXml" Target="../ink/ink1458.xml"/><Relationship Id="rId369" Type="http://schemas.openxmlformats.org/officeDocument/2006/relationships/customXml" Target="../ink/ink1479.xml"/><Relationship Id="rId534" Type="http://schemas.openxmlformats.org/officeDocument/2006/relationships/image" Target="../media/image1363.png"/><Relationship Id="rId576" Type="http://schemas.openxmlformats.org/officeDocument/2006/relationships/customXml" Target="../ink/ink1583.xml"/><Relationship Id="rId173" Type="http://schemas.openxmlformats.org/officeDocument/2006/relationships/customXml" Target="../ink/ink1381.xml"/><Relationship Id="rId229" Type="http://schemas.openxmlformats.org/officeDocument/2006/relationships/customXml" Target="../ink/ink1409.xml"/><Relationship Id="rId380" Type="http://schemas.openxmlformats.org/officeDocument/2006/relationships/image" Target="../media/image1286.png"/><Relationship Id="rId436" Type="http://schemas.openxmlformats.org/officeDocument/2006/relationships/image" Target="../media/image1314.png"/><Relationship Id="rId601" Type="http://schemas.openxmlformats.org/officeDocument/2006/relationships/image" Target="../media/image1395.png"/><Relationship Id="rId240" Type="http://schemas.openxmlformats.org/officeDocument/2006/relationships/image" Target="../media/image1216.png"/><Relationship Id="rId478" Type="http://schemas.openxmlformats.org/officeDocument/2006/relationships/image" Target="../media/image1335.png"/><Relationship Id="rId35" Type="http://schemas.openxmlformats.org/officeDocument/2006/relationships/customXml" Target="../ink/ink1312.xml"/><Relationship Id="rId77" Type="http://schemas.openxmlformats.org/officeDocument/2006/relationships/customXml" Target="../ink/ink1333.xml"/><Relationship Id="rId100" Type="http://schemas.openxmlformats.org/officeDocument/2006/relationships/image" Target="../media/image1147.png"/><Relationship Id="rId282" Type="http://schemas.openxmlformats.org/officeDocument/2006/relationships/image" Target="../media/image1237.png"/><Relationship Id="rId338" Type="http://schemas.openxmlformats.org/officeDocument/2006/relationships/image" Target="../media/image1265.png"/><Relationship Id="rId503" Type="http://schemas.openxmlformats.org/officeDocument/2006/relationships/customXml" Target="../ink/ink1546.xml"/><Relationship Id="rId545" Type="http://schemas.openxmlformats.org/officeDocument/2006/relationships/customXml" Target="../ink/ink1567.xml"/><Relationship Id="rId587" Type="http://schemas.openxmlformats.org/officeDocument/2006/relationships/image" Target="../media/image1388.png"/><Relationship Id="rId8" Type="http://schemas.openxmlformats.org/officeDocument/2006/relationships/image" Target="../media/image1102.png"/><Relationship Id="rId142" Type="http://schemas.openxmlformats.org/officeDocument/2006/relationships/image" Target="../media/image1168.png"/><Relationship Id="rId184" Type="http://schemas.openxmlformats.org/officeDocument/2006/relationships/image" Target="../media/image1189.png"/><Relationship Id="rId391" Type="http://schemas.openxmlformats.org/officeDocument/2006/relationships/customXml" Target="../ink/ink1490.xml"/><Relationship Id="rId405" Type="http://schemas.openxmlformats.org/officeDocument/2006/relationships/customXml" Target="../ink/ink1497.xml"/><Relationship Id="rId447" Type="http://schemas.openxmlformats.org/officeDocument/2006/relationships/customXml" Target="../ink/ink1518.xml"/><Relationship Id="rId612" Type="http://schemas.openxmlformats.org/officeDocument/2006/relationships/customXml" Target="../ink/ink1601.xml"/><Relationship Id="rId251" Type="http://schemas.openxmlformats.org/officeDocument/2006/relationships/customXml" Target="../ink/ink1420.xml"/><Relationship Id="rId489" Type="http://schemas.openxmlformats.org/officeDocument/2006/relationships/customXml" Target="../ink/ink1539.xml"/><Relationship Id="rId46" Type="http://schemas.openxmlformats.org/officeDocument/2006/relationships/image" Target="../media/image1121.png"/><Relationship Id="rId293" Type="http://schemas.openxmlformats.org/officeDocument/2006/relationships/customXml" Target="../ink/ink1441.xml"/><Relationship Id="rId307" Type="http://schemas.openxmlformats.org/officeDocument/2006/relationships/customXml" Target="../ink/ink1448.xml"/><Relationship Id="rId349" Type="http://schemas.openxmlformats.org/officeDocument/2006/relationships/customXml" Target="../ink/ink1469.xml"/><Relationship Id="rId514" Type="http://schemas.openxmlformats.org/officeDocument/2006/relationships/image" Target="../media/image1353.png"/><Relationship Id="rId556" Type="http://schemas.openxmlformats.org/officeDocument/2006/relationships/customXml" Target="../ink/ink1573.xml"/><Relationship Id="rId88" Type="http://schemas.openxmlformats.org/officeDocument/2006/relationships/image" Target="../media/image1142.png"/><Relationship Id="rId111" Type="http://schemas.openxmlformats.org/officeDocument/2006/relationships/customXml" Target="../ink/ink1350.xml"/><Relationship Id="rId153" Type="http://schemas.openxmlformats.org/officeDocument/2006/relationships/customXml" Target="../ink/ink1371.xml"/><Relationship Id="rId195" Type="http://schemas.openxmlformats.org/officeDocument/2006/relationships/customXml" Target="../ink/ink1392.xml"/><Relationship Id="rId209" Type="http://schemas.openxmlformats.org/officeDocument/2006/relationships/customXml" Target="../ink/ink1399.xml"/><Relationship Id="rId360" Type="http://schemas.openxmlformats.org/officeDocument/2006/relationships/image" Target="../media/image1276.png"/><Relationship Id="rId416" Type="http://schemas.openxmlformats.org/officeDocument/2006/relationships/image" Target="../media/image1304.png"/><Relationship Id="rId598" Type="http://schemas.openxmlformats.org/officeDocument/2006/relationships/customXml" Target="../ink/ink1594.xml"/><Relationship Id="rId220" Type="http://schemas.openxmlformats.org/officeDocument/2006/relationships/image" Target="../media/image1207.png"/><Relationship Id="rId458" Type="http://schemas.openxmlformats.org/officeDocument/2006/relationships/image" Target="../media/image1325.png"/><Relationship Id="rId623" Type="http://schemas.openxmlformats.org/officeDocument/2006/relationships/image" Target="../media/image33.png"/><Relationship Id="rId15" Type="http://schemas.openxmlformats.org/officeDocument/2006/relationships/customXml" Target="../ink/ink1302.xml"/><Relationship Id="rId57" Type="http://schemas.openxmlformats.org/officeDocument/2006/relationships/customXml" Target="../ink/ink1323.xml"/><Relationship Id="rId262" Type="http://schemas.openxmlformats.org/officeDocument/2006/relationships/image" Target="../media/image1227.png"/><Relationship Id="rId318" Type="http://schemas.openxmlformats.org/officeDocument/2006/relationships/image" Target="../media/image1255.png"/><Relationship Id="rId525" Type="http://schemas.openxmlformats.org/officeDocument/2006/relationships/customXml" Target="../ink/ink1557.xml"/><Relationship Id="rId567" Type="http://schemas.openxmlformats.org/officeDocument/2006/relationships/image" Target="../media/image1378.png"/><Relationship Id="rId99" Type="http://schemas.openxmlformats.org/officeDocument/2006/relationships/customXml" Target="../ink/ink1344.xml"/><Relationship Id="rId122" Type="http://schemas.openxmlformats.org/officeDocument/2006/relationships/image" Target="../media/image1158.png"/><Relationship Id="rId164" Type="http://schemas.openxmlformats.org/officeDocument/2006/relationships/image" Target="../media/image1179.png"/><Relationship Id="rId371" Type="http://schemas.openxmlformats.org/officeDocument/2006/relationships/customXml" Target="../ink/ink1480.xml"/><Relationship Id="rId427" Type="http://schemas.openxmlformats.org/officeDocument/2006/relationships/customXml" Target="../ink/ink1508.xml"/><Relationship Id="rId469" Type="http://schemas.openxmlformats.org/officeDocument/2006/relationships/customXml" Target="../ink/ink1529.xml"/><Relationship Id="rId26" Type="http://schemas.openxmlformats.org/officeDocument/2006/relationships/image" Target="../media/image1111.png"/><Relationship Id="rId231" Type="http://schemas.openxmlformats.org/officeDocument/2006/relationships/customXml" Target="../ink/ink1410.xml"/><Relationship Id="rId273" Type="http://schemas.openxmlformats.org/officeDocument/2006/relationships/customXml" Target="../ink/ink1431.xml"/><Relationship Id="rId329" Type="http://schemas.openxmlformats.org/officeDocument/2006/relationships/customXml" Target="../ink/ink1459.xml"/><Relationship Id="rId480" Type="http://schemas.openxmlformats.org/officeDocument/2006/relationships/image" Target="../media/image1336.png"/><Relationship Id="rId536" Type="http://schemas.openxmlformats.org/officeDocument/2006/relationships/image" Target="../media/image1364.png"/><Relationship Id="rId68" Type="http://schemas.openxmlformats.org/officeDocument/2006/relationships/image" Target="../media/image1132.png"/><Relationship Id="rId133" Type="http://schemas.openxmlformats.org/officeDocument/2006/relationships/customXml" Target="../ink/ink1361.xml"/><Relationship Id="rId175" Type="http://schemas.openxmlformats.org/officeDocument/2006/relationships/customXml" Target="../ink/ink1382.xml"/><Relationship Id="rId340" Type="http://schemas.openxmlformats.org/officeDocument/2006/relationships/image" Target="../media/image1266.png"/><Relationship Id="rId578" Type="http://schemas.openxmlformats.org/officeDocument/2006/relationships/customXml" Target="../ink/ink1584.xml"/><Relationship Id="rId200" Type="http://schemas.openxmlformats.org/officeDocument/2006/relationships/image" Target="../media/image1197.png"/><Relationship Id="rId382" Type="http://schemas.openxmlformats.org/officeDocument/2006/relationships/image" Target="../media/image1287.png"/><Relationship Id="rId438" Type="http://schemas.openxmlformats.org/officeDocument/2006/relationships/image" Target="../media/image1315.png"/><Relationship Id="rId603" Type="http://schemas.openxmlformats.org/officeDocument/2006/relationships/image" Target="../media/image1396.png"/><Relationship Id="rId242" Type="http://schemas.openxmlformats.org/officeDocument/2006/relationships/image" Target="../media/image1217.png"/><Relationship Id="rId284" Type="http://schemas.openxmlformats.org/officeDocument/2006/relationships/image" Target="../media/image1238.png"/><Relationship Id="rId491" Type="http://schemas.openxmlformats.org/officeDocument/2006/relationships/customXml" Target="../ink/ink1540.xml"/><Relationship Id="rId505" Type="http://schemas.openxmlformats.org/officeDocument/2006/relationships/customXml" Target="../ink/ink1547.xml"/><Relationship Id="rId37" Type="http://schemas.openxmlformats.org/officeDocument/2006/relationships/customXml" Target="../ink/ink1313.xml"/><Relationship Id="rId79" Type="http://schemas.openxmlformats.org/officeDocument/2006/relationships/customXml" Target="../ink/ink1334.xml"/><Relationship Id="rId102" Type="http://schemas.openxmlformats.org/officeDocument/2006/relationships/image" Target="../media/image1148.png"/><Relationship Id="rId144" Type="http://schemas.openxmlformats.org/officeDocument/2006/relationships/image" Target="../media/image1169.png"/><Relationship Id="rId547" Type="http://schemas.openxmlformats.org/officeDocument/2006/relationships/customXml" Target="../ink/ink1568.xml"/><Relationship Id="rId589" Type="http://schemas.openxmlformats.org/officeDocument/2006/relationships/image" Target="../media/image1389.png"/><Relationship Id="rId90" Type="http://schemas.openxmlformats.org/officeDocument/2006/relationships/image" Target="../media/image1143.png"/><Relationship Id="rId186" Type="http://schemas.openxmlformats.org/officeDocument/2006/relationships/image" Target="../media/image1190.png"/><Relationship Id="rId351" Type="http://schemas.openxmlformats.org/officeDocument/2006/relationships/customXml" Target="../ink/ink1470.xml"/><Relationship Id="rId393" Type="http://schemas.openxmlformats.org/officeDocument/2006/relationships/customXml" Target="../ink/ink1491.xml"/><Relationship Id="rId407" Type="http://schemas.openxmlformats.org/officeDocument/2006/relationships/customXml" Target="../ink/ink1498.xml"/><Relationship Id="rId449" Type="http://schemas.openxmlformats.org/officeDocument/2006/relationships/customXml" Target="../ink/ink1519.xml"/><Relationship Id="rId614" Type="http://schemas.openxmlformats.org/officeDocument/2006/relationships/customXml" Target="../ink/ink1602.xml"/><Relationship Id="rId211" Type="http://schemas.openxmlformats.org/officeDocument/2006/relationships/customXml" Target="../ink/ink1400.xml"/><Relationship Id="rId253" Type="http://schemas.openxmlformats.org/officeDocument/2006/relationships/customXml" Target="../ink/ink1421.xml"/><Relationship Id="rId295" Type="http://schemas.openxmlformats.org/officeDocument/2006/relationships/customXml" Target="../ink/ink1442.xml"/><Relationship Id="rId309" Type="http://schemas.openxmlformats.org/officeDocument/2006/relationships/customXml" Target="../ink/ink1449.xml"/><Relationship Id="rId460" Type="http://schemas.openxmlformats.org/officeDocument/2006/relationships/image" Target="../media/image1326.png"/><Relationship Id="rId516" Type="http://schemas.openxmlformats.org/officeDocument/2006/relationships/image" Target="../media/image1354.png"/><Relationship Id="rId48" Type="http://schemas.openxmlformats.org/officeDocument/2006/relationships/image" Target="../media/image1122.png"/><Relationship Id="rId113" Type="http://schemas.openxmlformats.org/officeDocument/2006/relationships/customXml" Target="../ink/ink1351.xml"/><Relationship Id="rId320" Type="http://schemas.openxmlformats.org/officeDocument/2006/relationships/image" Target="../media/image1256.png"/><Relationship Id="rId558" Type="http://schemas.openxmlformats.org/officeDocument/2006/relationships/customXml" Target="../ink/ink1574.xml"/><Relationship Id="rId155" Type="http://schemas.openxmlformats.org/officeDocument/2006/relationships/customXml" Target="../ink/ink1372.xml"/><Relationship Id="rId197" Type="http://schemas.openxmlformats.org/officeDocument/2006/relationships/customXml" Target="../ink/ink1393.xml"/><Relationship Id="rId362" Type="http://schemas.openxmlformats.org/officeDocument/2006/relationships/image" Target="../media/image1277.png"/><Relationship Id="rId418" Type="http://schemas.openxmlformats.org/officeDocument/2006/relationships/image" Target="../media/image1305.png"/><Relationship Id="rId222" Type="http://schemas.openxmlformats.org/officeDocument/2006/relationships/image" Target="../media/image1208.png"/><Relationship Id="rId264" Type="http://schemas.openxmlformats.org/officeDocument/2006/relationships/image" Target="../media/image1228.png"/><Relationship Id="rId471" Type="http://schemas.openxmlformats.org/officeDocument/2006/relationships/customXml" Target="../ink/ink1530.xml"/><Relationship Id="rId17" Type="http://schemas.openxmlformats.org/officeDocument/2006/relationships/customXml" Target="../ink/ink1303.xml"/><Relationship Id="rId59" Type="http://schemas.openxmlformats.org/officeDocument/2006/relationships/customXml" Target="../ink/ink1324.xml"/><Relationship Id="rId124" Type="http://schemas.openxmlformats.org/officeDocument/2006/relationships/image" Target="../media/image1159.png"/><Relationship Id="rId527" Type="http://schemas.openxmlformats.org/officeDocument/2006/relationships/customXml" Target="../ink/ink1558.xml"/><Relationship Id="rId569" Type="http://schemas.openxmlformats.org/officeDocument/2006/relationships/image" Target="../media/image1379.png"/><Relationship Id="rId70" Type="http://schemas.openxmlformats.org/officeDocument/2006/relationships/image" Target="../media/image1133.png"/><Relationship Id="rId166" Type="http://schemas.openxmlformats.org/officeDocument/2006/relationships/image" Target="../media/image1180.png"/><Relationship Id="rId331" Type="http://schemas.openxmlformats.org/officeDocument/2006/relationships/customXml" Target="../ink/ink1460.xml"/><Relationship Id="rId373" Type="http://schemas.openxmlformats.org/officeDocument/2006/relationships/customXml" Target="../ink/ink1481.xml"/><Relationship Id="rId429" Type="http://schemas.openxmlformats.org/officeDocument/2006/relationships/customXml" Target="../ink/ink1509.xml"/><Relationship Id="rId580" Type="http://schemas.openxmlformats.org/officeDocument/2006/relationships/customXml" Target="../ink/ink1585.xml"/><Relationship Id="rId1" Type="http://schemas.openxmlformats.org/officeDocument/2006/relationships/slideLayout" Target="../slideLayouts/slideLayout7.xml"/><Relationship Id="rId233" Type="http://schemas.openxmlformats.org/officeDocument/2006/relationships/customXml" Target="../ink/ink1411.xml"/><Relationship Id="rId440" Type="http://schemas.openxmlformats.org/officeDocument/2006/relationships/image" Target="../media/image1316.png"/><Relationship Id="rId28" Type="http://schemas.openxmlformats.org/officeDocument/2006/relationships/image" Target="../media/image1112.png"/><Relationship Id="rId275" Type="http://schemas.openxmlformats.org/officeDocument/2006/relationships/customXml" Target="../ink/ink1432.xml"/><Relationship Id="rId300" Type="http://schemas.openxmlformats.org/officeDocument/2006/relationships/image" Target="../media/image1246.png"/><Relationship Id="rId482" Type="http://schemas.openxmlformats.org/officeDocument/2006/relationships/image" Target="../media/image1337.png"/><Relationship Id="rId538" Type="http://schemas.openxmlformats.org/officeDocument/2006/relationships/image" Target="../media/image1365.png"/><Relationship Id="rId81" Type="http://schemas.openxmlformats.org/officeDocument/2006/relationships/customXml" Target="../ink/ink1335.xml"/><Relationship Id="rId135" Type="http://schemas.openxmlformats.org/officeDocument/2006/relationships/customXml" Target="../ink/ink1362.xml"/><Relationship Id="rId177" Type="http://schemas.openxmlformats.org/officeDocument/2006/relationships/customXml" Target="../ink/ink1383.xml"/><Relationship Id="rId342" Type="http://schemas.openxmlformats.org/officeDocument/2006/relationships/image" Target="../media/image1267.png"/><Relationship Id="rId384" Type="http://schemas.openxmlformats.org/officeDocument/2006/relationships/image" Target="../media/image1288.png"/><Relationship Id="rId591" Type="http://schemas.openxmlformats.org/officeDocument/2006/relationships/image" Target="../media/image1390.png"/><Relationship Id="rId605" Type="http://schemas.openxmlformats.org/officeDocument/2006/relationships/image" Target="../media/image19100.png"/><Relationship Id="rId202" Type="http://schemas.openxmlformats.org/officeDocument/2006/relationships/image" Target="../media/image1198.png"/><Relationship Id="rId244" Type="http://schemas.openxmlformats.org/officeDocument/2006/relationships/image" Target="../media/image1218.png"/><Relationship Id="rId39" Type="http://schemas.openxmlformats.org/officeDocument/2006/relationships/customXml" Target="../ink/ink1314.xml"/><Relationship Id="rId286" Type="http://schemas.openxmlformats.org/officeDocument/2006/relationships/image" Target="../media/image1239.png"/><Relationship Id="rId451" Type="http://schemas.openxmlformats.org/officeDocument/2006/relationships/customXml" Target="../ink/ink1520.xml"/><Relationship Id="rId493" Type="http://schemas.openxmlformats.org/officeDocument/2006/relationships/customXml" Target="../ink/ink1541.xml"/><Relationship Id="rId507" Type="http://schemas.openxmlformats.org/officeDocument/2006/relationships/customXml" Target="../ink/ink1548.xml"/><Relationship Id="rId549" Type="http://schemas.openxmlformats.org/officeDocument/2006/relationships/customXml" Target="../ink/ink1569.xml"/><Relationship Id="rId50" Type="http://schemas.openxmlformats.org/officeDocument/2006/relationships/image" Target="../media/image1123.png"/><Relationship Id="rId104" Type="http://schemas.openxmlformats.org/officeDocument/2006/relationships/image" Target="../media/image1149.png"/><Relationship Id="rId146" Type="http://schemas.openxmlformats.org/officeDocument/2006/relationships/image" Target="../media/image1170.png"/><Relationship Id="rId188" Type="http://schemas.openxmlformats.org/officeDocument/2006/relationships/image" Target="../media/image1191.png"/><Relationship Id="rId311" Type="http://schemas.openxmlformats.org/officeDocument/2006/relationships/customXml" Target="../ink/ink1450.xml"/><Relationship Id="rId353" Type="http://schemas.openxmlformats.org/officeDocument/2006/relationships/customXml" Target="../ink/ink1471.xml"/><Relationship Id="rId395" Type="http://schemas.openxmlformats.org/officeDocument/2006/relationships/customXml" Target="../ink/ink1492.xml"/><Relationship Id="rId409" Type="http://schemas.openxmlformats.org/officeDocument/2006/relationships/customXml" Target="../ink/ink1499.xml"/><Relationship Id="rId560" Type="http://schemas.openxmlformats.org/officeDocument/2006/relationships/customXml" Target="../ink/ink1575.xml"/><Relationship Id="rId92" Type="http://schemas.openxmlformats.org/officeDocument/2006/relationships/image" Target="../media/image1144.png"/><Relationship Id="rId213" Type="http://schemas.openxmlformats.org/officeDocument/2006/relationships/customXml" Target="../ink/ink1401.xml"/><Relationship Id="rId420" Type="http://schemas.openxmlformats.org/officeDocument/2006/relationships/image" Target="../media/image1306.png"/><Relationship Id="rId616" Type="http://schemas.openxmlformats.org/officeDocument/2006/relationships/customXml" Target="../ink/ink1603.xml"/><Relationship Id="rId255" Type="http://schemas.openxmlformats.org/officeDocument/2006/relationships/customXml" Target="../ink/ink1422.xml"/><Relationship Id="rId297" Type="http://schemas.openxmlformats.org/officeDocument/2006/relationships/customXml" Target="../ink/ink1443.xml"/><Relationship Id="rId462" Type="http://schemas.openxmlformats.org/officeDocument/2006/relationships/image" Target="../media/image1327.png"/><Relationship Id="rId518" Type="http://schemas.openxmlformats.org/officeDocument/2006/relationships/image" Target="../media/image1355.png"/><Relationship Id="rId115" Type="http://schemas.openxmlformats.org/officeDocument/2006/relationships/customXml" Target="../ink/ink1352.xml"/><Relationship Id="rId157" Type="http://schemas.openxmlformats.org/officeDocument/2006/relationships/customXml" Target="../ink/ink1373.xml"/><Relationship Id="rId322" Type="http://schemas.openxmlformats.org/officeDocument/2006/relationships/image" Target="../media/image1257.png"/><Relationship Id="rId364" Type="http://schemas.openxmlformats.org/officeDocument/2006/relationships/image" Target="../media/image1278.png"/><Relationship Id="rId61" Type="http://schemas.openxmlformats.org/officeDocument/2006/relationships/customXml" Target="../ink/ink1325.xml"/><Relationship Id="rId199" Type="http://schemas.openxmlformats.org/officeDocument/2006/relationships/customXml" Target="../ink/ink1394.xml"/><Relationship Id="rId571" Type="http://schemas.openxmlformats.org/officeDocument/2006/relationships/image" Target="../media/image1380.png"/><Relationship Id="rId19" Type="http://schemas.openxmlformats.org/officeDocument/2006/relationships/customXml" Target="../ink/ink1304.xml"/><Relationship Id="rId224" Type="http://schemas.openxmlformats.org/officeDocument/2006/relationships/image" Target="../media/image1209.png"/><Relationship Id="rId266" Type="http://schemas.openxmlformats.org/officeDocument/2006/relationships/image" Target="../media/image1229.png"/><Relationship Id="rId431" Type="http://schemas.openxmlformats.org/officeDocument/2006/relationships/customXml" Target="../ink/ink1510.xml"/><Relationship Id="rId473" Type="http://schemas.openxmlformats.org/officeDocument/2006/relationships/customXml" Target="../ink/ink1531.xml"/><Relationship Id="rId529" Type="http://schemas.openxmlformats.org/officeDocument/2006/relationships/customXml" Target="../ink/ink1559.xml"/><Relationship Id="rId30" Type="http://schemas.openxmlformats.org/officeDocument/2006/relationships/image" Target="../media/image1113.png"/><Relationship Id="rId126" Type="http://schemas.openxmlformats.org/officeDocument/2006/relationships/image" Target="../media/image1160.png"/><Relationship Id="rId168" Type="http://schemas.openxmlformats.org/officeDocument/2006/relationships/image" Target="../media/image1181.png"/><Relationship Id="rId333" Type="http://schemas.openxmlformats.org/officeDocument/2006/relationships/customXml" Target="../ink/ink1461.xml"/><Relationship Id="rId540" Type="http://schemas.openxmlformats.org/officeDocument/2006/relationships/image" Target="../media/image1366.png"/><Relationship Id="rId72" Type="http://schemas.openxmlformats.org/officeDocument/2006/relationships/image" Target="../media/image1134.png"/><Relationship Id="rId375" Type="http://schemas.openxmlformats.org/officeDocument/2006/relationships/customXml" Target="../ink/ink1482.xml"/><Relationship Id="rId582" Type="http://schemas.openxmlformats.org/officeDocument/2006/relationships/customXml" Target="../ink/ink1586.xml"/><Relationship Id="rId3" Type="http://schemas.openxmlformats.org/officeDocument/2006/relationships/customXml" Target="../ink/ink1296.xml"/><Relationship Id="rId235" Type="http://schemas.openxmlformats.org/officeDocument/2006/relationships/customXml" Target="../ink/ink1412.xml"/><Relationship Id="rId277" Type="http://schemas.openxmlformats.org/officeDocument/2006/relationships/customXml" Target="../ink/ink1433.xml"/><Relationship Id="rId400" Type="http://schemas.openxmlformats.org/officeDocument/2006/relationships/image" Target="../media/image1296.png"/><Relationship Id="rId442" Type="http://schemas.openxmlformats.org/officeDocument/2006/relationships/image" Target="../media/image1317.png"/><Relationship Id="rId484" Type="http://schemas.openxmlformats.org/officeDocument/2006/relationships/image" Target="../media/image1338.png"/><Relationship Id="rId137" Type="http://schemas.openxmlformats.org/officeDocument/2006/relationships/customXml" Target="../ink/ink1363.xml"/><Relationship Id="rId302" Type="http://schemas.openxmlformats.org/officeDocument/2006/relationships/image" Target="../media/image1247.png"/><Relationship Id="rId344" Type="http://schemas.openxmlformats.org/officeDocument/2006/relationships/image" Target="../media/image1268.png"/><Relationship Id="rId41" Type="http://schemas.openxmlformats.org/officeDocument/2006/relationships/customXml" Target="../ink/ink1315.xml"/><Relationship Id="rId83" Type="http://schemas.openxmlformats.org/officeDocument/2006/relationships/customXml" Target="../ink/ink1336.xml"/><Relationship Id="rId179" Type="http://schemas.openxmlformats.org/officeDocument/2006/relationships/customXml" Target="../ink/ink1384.xml"/><Relationship Id="rId386" Type="http://schemas.openxmlformats.org/officeDocument/2006/relationships/image" Target="../media/image1289.png"/><Relationship Id="rId551" Type="http://schemas.openxmlformats.org/officeDocument/2006/relationships/customXml" Target="../ink/ink1570.xml"/><Relationship Id="rId593" Type="http://schemas.openxmlformats.org/officeDocument/2006/relationships/image" Target="../media/image1391.png"/><Relationship Id="rId607" Type="http://schemas.openxmlformats.org/officeDocument/2006/relationships/image" Target="../media/image20100.png"/><Relationship Id="rId190" Type="http://schemas.openxmlformats.org/officeDocument/2006/relationships/image" Target="../media/image1192.png"/><Relationship Id="rId204" Type="http://schemas.openxmlformats.org/officeDocument/2006/relationships/image" Target="../media/image1199.png"/><Relationship Id="rId246" Type="http://schemas.openxmlformats.org/officeDocument/2006/relationships/image" Target="../media/image1219.png"/><Relationship Id="rId288" Type="http://schemas.openxmlformats.org/officeDocument/2006/relationships/image" Target="../media/image1240.png"/><Relationship Id="rId411" Type="http://schemas.openxmlformats.org/officeDocument/2006/relationships/customXml" Target="../ink/ink1500.xml"/><Relationship Id="rId453" Type="http://schemas.openxmlformats.org/officeDocument/2006/relationships/customXml" Target="../ink/ink1521.xml"/><Relationship Id="rId509" Type="http://schemas.openxmlformats.org/officeDocument/2006/relationships/customXml" Target="../ink/ink1549.xml"/><Relationship Id="rId106" Type="http://schemas.openxmlformats.org/officeDocument/2006/relationships/image" Target="../media/image1150.png"/><Relationship Id="rId313" Type="http://schemas.openxmlformats.org/officeDocument/2006/relationships/customXml" Target="../ink/ink1451.xml"/><Relationship Id="rId495" Type="http://schemas.openxmlformats.org/officeDocument/2006/relationships/customXml" Target="../ink/ink1542.xml"/><Relationship Id="rId10" Type="http://schemas.openxmlformats.org/officeDocument/2006/relationships/image" Target="../media/image1103.png"/><Relationship Id="rId52" Type="http://schemas.openxmlformats.org/officeDocument/2006/relationships/image" Target="../media/image1124.png"/><Relationship Id="rId94" Type="http://schemas.openxmlformats.org/officeDocument/2006/relationships/image" Target="../media/image176.png"/><Relationship Id="rId148" Type="http://schemas.openxmlformats.org/officeDocument/2006/relationships/image" Target="../media/image1171.png"/><Relationship Id="rId355" Type="http://schemas.openxmlformats.org/officeDocument/2006/relationships/customXml" Target="../ink/ink1472.xml"/><Relationship Id="rId397" Type="http://schemas.openxmlformats.org/officeDocument/2006/relationships/customXml" Target="../ink/ink1493.xml"/><Relationship Id="rId520" Type="http://schemas.openxmlformats.org/officeDocument/2006/relationships/image" Target="../media/image1356.png"/><Relationship Id="rId562" Type="http://schemas.openxmlformats.org/officeDocument/2006/relationships/customXml" Target="../ink/ink1576.xml"/><Relationship Id="rId618" Type="http://schemas.openxmlformats.org/officeDocument/2006/relationships/customXml" Target="../ink/ink1604.xml"/><Relationship Id="rId215" Type="http://schemas.openxmlformats.org/officeDocument/2006/relationships/customXml" Target="../ink/ink1402.xml"/><Relationship Id="rId257" Type="http://schemas.openxmlformats.org/officeDocument/2006/relationships/customXml" Target="../ink/ink1423.xml"/><Relationship Id="rId422" Type="http://schemas.openxmlformats.org/officeDocument/2006/relationships/image" Target="../media/image1307.png"/><Relationship Id="rId464" Type="http://schemas.openxmlformats.org/officeDocument/2006/relationships/image" Target="../media/image1328.png"/><Relationship Id="rId299" Type="http://schemas.openxmlformats.org/officeDocument/2006/relationships/customXml" Target="../ink/ink1444.xml"/><Relationship Id="rId63" Type="http://schemas.openxmlformats.org/officeDocument/2006/relationships/customXml" Target="../ink/ink1326.xml"/><Relationship Id="rId159" Type="http://schemas.openxmlformats.org/officeDocument/2006/relationships/customXml" Target="../ink/ink1374.xml"/><Relationship Id="rId366" Type="http://schemas.openxmlformats.org/officeDocument/2006/relationships/image" Target="../media/image1279.png"/><Relationship Id="rId573" Type="http://schemas.openxmlformats.org/officeDocument/2006/relationships/image" Target="../media/image1381.png"/><Relationship Id="rId226" Type="http://schemas.openxmlformats.org/officeDocument/2006/relationships/image" Target="../media/image1210.png"/><Relationship Id="rId433" Type="http://schemas.openxmlformats.org/officeDocument/2006/relationships/customXml" Target="../ink/ink1511.xml"/><Relationship Id="rId74" Type="http://schemas.openxmlformats.org/officeDocument/2006/relationships/image" Target="../media/image1135.png"/><Relationship Id="rId377" Type="http://schemas.openxmlformats.org/officeDocument/2006/relationships/customXml" Target="../ink/ink1483.xml"/><Relationship Id="rId500" Type="http://schemas.openxmlformats.org/officeDocument/2006/relationships/image" Target="../media/image1346.png"/><Relationship Id="rId584" Type="http://schemas.openxmlformats.org/officeDocument/2006/relationships/customXml" Target="../ink/ink1587.xml"/><Relationship Id="rId5" Type="http://schemas.openxmlformats.org/officeDocument/2006/relationships/customXml" Target="../ink/ink1297.xml"/><Relationship Id="rId237" Type="http://schemas.openxmlformats.org/officeDocument/2006/relationships/customXml" Target="../ink/ink1413.xml"/><Relationship Id="rId444" Type="http://schemas.openxmlformats.org/officeDocument/2006/relationships/image" Target="../media/image1318.png"/><Relationship Id="rId290" Type="http://schemas.openxmlformats.org/officeDocument/2006/relationships/image" Target="../media/image1241.png"/><Relationship Id="rId304" Type="http://schemas.openxmlformats.org/officeDocument/2006/relationships/image" Target="../media/image1248.png"/><Relationship Id="rId388" Type="http://schemas.openxmlformats.org/officeDocument/2006/relationships/image" Target="../media/image1290.png"/><Relationship Id="rId511" Type="http://schemas.openxmlformats.org/officeDocument/2006/relationships/customXml" Target="../ink/ink1550.xml"/><Relationship Id="rId609" Type="http://schemas.openxmlformats.org/officeDocument/2006/relationships/image" Target="../media/image21100.png"/><Relationship Id="rId85" Type="http://schemas.openxmlformats.org/officeDocument/2006/relationships/customXml" Target="../ink/ink1337.xml"/><Relationship Id="rId150" Type="http://schemas.openxmlformats.org/officeDocument/2006/relationships/image" Target="../media/image1172.png"/><Relationship Id="rId595" Type="http://schemas.openxmlformats.org/officeDocument/2006/relationships/image" Target="../media/image1392.png"/><Relationship Id="rId248" Type="http://schemas.openxmlformats.org/officeDocument/2006/relationships/image" Target="../media/image1220.png"/><Relationship Id="rId455" Type="http://schemas.openxmlformats.org/officeDocument/2006/relationships/customXml" Target="../ink/ink1522.xml"/><Relationship Id="rId12" Type="http://schemas.openxmlformats.org/officeDocument/2006/relationships/image" Target="../media/image1104.png"/><Relationship Id="rId108" Type="http://schemas.openxmlformats.org/officeDocument/2006/relationships/image" Target="../media/image1151.png"/><Relationship Id="rId315" Type="http://schemas.openxmlformats.org/officeDocument/2006/relationships/customXml" Target="../ink/ink1452.xml"/><Relationship Id="rId522" Type="http://schemas.openxmlformats.org/officeDocument/2006/relationships/image" Target="../media/image1357.png"/><Relationship Id="rId96" Type="http://schemas.openxmlformats.org/officeDocument/2006/relationships/image" Target="../media/image1145.png"/><Relationship Id="rId161" Type="http://schemas.openxmlformats.org/officeDocument/2006/relationships/customXml" Target="../ink/ink1375.xml"/><Relationship Id="rId399" Type="http://schemas.openxmlformats.org/officeDocument/2006/relationships/customXml" Target="../ink/ink1494.xml"/><Relationship Id="rId259" Type="http://schemas.openxmlformats.org/officeDocument/2006/relationships/customXml" Target="../ink/ink1424.xml"/><Relationship Id="rId466" Type="http://schemas.openxmlformats.org/officeDocument/2006/relationships/image" Target="../media/image1329.png"/><Relationship Id="rId23" Type="http://schemas.openxmlformats.org/officeDocument/2006/relationships/customXml" Target="../ink/ink1306.xml"/><Relationship Id="rId119" Type="http://schemas.openxmlformats.org/officeDocument/2006/relationships/customXml" Target="../ink/ink1354.xml"/><Relationship Id="rId326" Type="http://schemas.openxmlformats.org/officeDocument/2006/relationships/image" Target="../media/image1259.png"/><Relationship Id="rId533" Type="http://schemas.openxmlformats.org/officeDocument/2006/relationships/customXml" Target="../ink/ink1561.xml"/><Relationship Id="rId172" Type="http://schemas.openxmlformats.org/officeDocument/2006/relationships/image" Target="../media/image1183.png"/><Relationship Id="rId477" Type="http://schemas.openxmlformats.org/officeDocument/2006/relationships/customXml" Target="../ink/ink1533.xml"/><Relationship Id="rId600" Type="http://schemas.openxmlformats.org/officeDocument/2006/relationships/customXml" Target="../ink/ink1595.xml"/><Relationship Id="rId337" Type="http://schemas.openxmlformats.org/officeDocument/2006/relationships/customXml" Target="../ink/ink1463.xml"/><Relationship Id="rId34" Type="http://schemas.openxmlformats.org/officeDocument/2006/relationships/image" Target="../media/image1115.png"/><Relationship Id="rId544" Type="http://schemas.openxmlformats.org/officeDocument/2006/relationships/image" Target="../media/image1368.png"/><Relationship Id="rId183" Type="http://schemas.openxmlformats.org/officeDocument/2006/relationships/customXml" Target="../ink/ink1386.xml"/><Relationship Id="rId390" Type="http://schemas.openxmlformats.org/officeDocument/2006/relationships/image" Target="../media/image1291.png"/><Relationship Id="rId404" Type="http://schemas.openxmlformats.org/officeDocument/2006/relationships/image" Target="../media/image1298.png"/><Relationship Id="rId611" Type="http://schemas.openxmlformats.org/officeDocument/2006/relationships/image" Target="../media/image22100.png"/><Relationship Id="rId250" Type="http://schemas.openxmlformats.org/officeDocument/2006/relationships/image" Target="../media/image1221.png"/><Relationship Id="rId488" Type="http://schemas.openxmlformats.org/officeDocument/2006/relationships/image" Target="../media/image1340.png"/><Relationship Id="rId45" Type="http://schemas.openxmlformats.org/officeDocument/2006/relationships/customXml" Target="../ink/ink1317.xml"/><Relationship Id="rId110" Type="http://schemas.openxmlformats.org/officeDocument/2006/relationships/image" Target="../media/image1152.png"/><Relationship Id="rId348" Type="http://schemas.openxmlformats.org/officeDocument/2006/relationships/image" Target="../media/image1270.png"/><Relationship Id="rId555" Type="http://schemas.openxmlformats.org/officeDocument/2006/relationships/image" Target="../media/image1372.png"/><Relationship Id="rId194" Type="http://schemas.openxmlformats.org/officeDocument/2006/relationships/image" Target="../media/image1194.png"/><Relationship Id="rId208" Type="http://schemas.openxmlformats.org/officeDocument/2006/relationships/image" Target="../media/image1201.png"/><Relationship Id="rId415" Type="http://schemas.openxmlformats.org/officeDocument/2006/relationships/customXml" Target="../ink/ink1502.xml"/><Relationship Id="rId622" Type="http://schemas.openxmlformats.org/officeDocument/2006/relationships/customXml" Target="../ink/ink1606.xml"/><Relationship Id="rId261" Type="http://schemas.openxmlformats.org/officeDocument/2006/relationships/customXml" Target="../ink/ink1425.xml"/><Relationship Id="rId499" Type="http://schemas.openxmlformats.org/officeDocument/2006/relationships/customXml" Target="../ink/ink1544.xml"/><Relationship Id="rId56" Type="http://schemas.openxmlformats.org/officeDocument/2006/relationships/image" Target="../media/image1126.png"/><Relationship Id="rId359" Type="http://schemas.openxmlformats.org/officeDocument/2006/relationships/customXml" Target="../ink/ink1474.xml"/><Relationship Id="rId566" Type="http://schemas.openxmlformats.org/officeDocument/2006/relationships/customXml" Target="../ink/ink1578.xml"/><Relationship Id="rId121" Type="http://schemas.openxmlformats.org/officeDocument/2006/relationships/customXml" Target="../ink/ink1355.xml"/><Relationship Id="rId219" Type="http://schemas.openxmlformats.org/officeDocument/2006/relationships/customXml" Target="../ink/ink1404.xml"/><Relationship Id="rId426" Type="http://schemas.openxmlformats.org/officeDocument/2006/relationships/image" Target="../media/image1309.png"/><Relationship Id="rId67" Type="http://schemas.openxmlformats.org/officeDocument/2006/relationships/customXml" Target="../ink/ink1328.xml"/><Relationship Id="rId272" Type="http://schemas.openxmlformats.org/officeDocument/2006/relationships/image" Target="../media/image1232.png"/><Relationship Id="rId577" Type="http://schemas.openxmlformats.org/officeDocument/2006/relationships/image" Target="../media/image1383.png"/><Relationship Id="rId132" Type="http://schemas.openxmlformats.org/officeDocument/2006/relationships/image" Target="../media/image1163.png"/></Relationships>
</file>

<file path=ppt/slides/_rels/slide11.xml.rels><?xml version="1.0" encoding="UTF-8" standalone="yes"?>
<Relationships xmlns="http://schemas.openxmlformats.org/package/2006/relationships"><Relationship Id="rId21" Type="http://schemas.openxmlformats.org/officeDocument/2006/relationships/customXml" Target="../ink/ink1616.xml"/><Relationship Id="rId170" Type="http://schemas.openxmlformats.org/officeDocument/2006/relationships/image" Target="../media/image1427.png"/><Relationship Id="rId268" Type="http://schemas.openxmlformats.org/officeDocument/2006/relationships/image" Target="../media/image1476.png"/><Relationship Id="rId475" Type="http://schemas.openxmlformats.org/officeDocument/2006/relationships/customXml" Target="../ink/ink1844.xml"/><Relationship Id="rId682" Type="http://schemas.openxmlformats.org/officeDocument/2006/relationships/customXml" Target="../ink/ink1948.xml"/><Relationship Id="rId128" Type="http://schemas.openxmlformats.org/officeDocument/2006/relationships/customXml" Target="../ink/ink1670.xml"/><Relationship Id="rId335" Type="http://schemas.openxmlformats.org/officeDocument/2006/relationships/customXml" Target="../ink/ink1774.xml"/><Relationship Id="rId542" Type="http://schemas.openxmlformats.org/officeDocument/2006/relationships/image" Target="../media/image1613.png"/><Relationship Id="rId987" Type="http://schemas.openxmlformats.org/officeDocument/2006/relationships/image" Target="../media/image1834.png"/><Relationship Id="rId1172" Type="http://schemas.openxmlformats.org/officeDocument/2006/relationships/image" Target="../media/image1925.png"/><Relationship Id="rId402" Type="http://schemas.openxmlformats.org/officeDocument/2006/relationships/image" Target="../media/image1543.png"/><Relationship Id="rId847" Type="http://schemas.openxmlformats.org/officeDocument/2006/relationships/image" Target="../media/image1765.png"/><Relationship Id="rId1032" Type="http://schemas.openxmlformats.org/officeDocument/2006/relationships/image" Target="../media/image1856.png"/><Relationship Id="rId707" Type="http://schemas.openxmlformats.org/officeDocument/2006/relationships/image" Target="../media/image1695.png"/><Relationship Id="rId914" Type="http://schemas.openxmlformats.org/officeDocument/2006/relationships/customXml" Target="../ink/ink2064.xml"/><Relationship Id="rId43" Type="http://schemas.openxmlformats.org/officeDocument/2006/relationships/customXml" Target="../ink/ink1627.xml"/><Relationship Id="rId192" Type="http://schemas.openxmlformats.org/officeDocument/2006/relationships/image" Target="../media/image1438.png"/><Relationship Id="rId497" Type="http://schemas.openxmlformats.org/officeDocument/2006/relationships/customXml" Target="../ink/ink1855.xml"/><Relationship Id="rId357" Type="http://schemas.openxmlformats.org/officeDocument/2006/relationships/customXml" Target="../ink/ink1785.xml"/><Relationship Id="rId1194" Type="http://schemas.openxmlformats.org/officeDocument/2006/relationships/image" Target="../media/image1936.png"/><Relationship Id="rId217" Type="http://schemas.openxmlformats.org/officeDocument/2006/relationships/customXml" Target="../ink/ink1715.xml"/><Relationship Id="rId564" Type="http://schemas.openxmlformats.org/officeDocument/2006/relationships/customXml" Target="../ink/ink1889.xml"/><Relationship Id="rId771" Type="http://schemas.openxmlformats.org/officeDocument/2006/relationships/image" Target="../media/image1727.png"/><Relationship Id="rId869" Type="http://schemas.openxmlformats.org/officeDocument/2006/relationships/image" Target="../media/image1776.png"/><Relationship Id="rId424" Type="http://schemas.openxmlformats.org/officeDocument/2006/relationships/image" Target="../media/image1554.png"/><Relationship Id="rId631" Type="http://schemas.openxmlformats.org/officeDocument/2006/relationships/image" Target="../media/image1657.png"/><Relationship Id="rId729" Type="http://schemas.openxmlformats.org/officeDocument/2006/relationships/image" Target="../media/image1706.png"/><Relationship Id="rId1054" Type="http://schemas.openxmlformats.org/officeDocument/2006/relationships/image" Target="../media/image1867.png"/><Relationship Id="rId936" Type="http://schemas.openxmlformats.org/officeDocument/2006/relationships/customXml" Target="../ink/ink2075.xml"/><Relationship Id="rId1121" Type="http://schemas.openxmlformats.org/officeDocument/2006/relationships/image" Target="../media/image1900.png"/><Relationship Id="rId1219" Type="http://schemas.openxmlformats.org/officeDocument/2006/relationships/customXml" Target="../ink/ink2218.xml"/><Relationship Id="rId65" Type="http://schemas.openxmlformats.org/officeDocument/2006/relationships/customXml" Target="../ink/ink1638.xml"/><Relationship Id="rId281" Type="http://schemas.openxmlformats.org/officeDocument/2006/relationships/customXml" Target="../ink/ink1747.xml"/><Relationship Id="rId141" Type="http://schemas.openxmlformats.org/officeDocument/2006/relationships/customXml" Target="../ink/ink1677.xml"/><Relationship Id="rId379" Type="http://schemas.openxmlformats.org/officeDocument/2006/relationships/customXml" Target="../ink/ink1796.xml"/><Relationship Id="rId586" Type="http://schemas.openxmlformats.org/officeDocument/2006/relationships/customXml" Target="../ink/ink1900.xml"/><Relationship Id="rId793" Type="http://schemas.openxmlformats.org/officeDocument/2006/relationships/image" Target="../media/image1738.png"/><Relationship Id="rId7" Type="http://schemas.openxmlformats.org/officeDocument/2006/relationships/customXml" Target="../ink/ink1609.xml"/><Relationship Id="rId239" Type="http://schemas.openxmlformats.org/officeDocument/2006/relationships/customXml" Target="../ink/ink1726.xml"/><Relationship Id="rId446" Type="http://schemas.openxmlformats.org/officeDocument/2006/relationships/image" Target="../media/image1565.png"/><Relationship Id="rId653" Type="http://schemas.openxmlformats.org/officeDocument/2006/relationships/image" Target="../media/image1668.png"/><Relationship Id="rId1076" Type="http://schemas.openxmlformats.org/officeDocument/2006/relationships/image" Target="../media/image1878.png"/><Relationship Id="rId306" Type="http://schemas.openxmlformats.org/officeDocument/2006/relationships/image" Target="../media/image1495.png"/><Relationship Id="rId860" Type="http://schemas.openxmlformats.org/officeDocument/2006/relationships/customXml" Target="../ink/ink2037.xml"/><Relationship Id="rId958" Type="http://schemas.openxmlformats.org/officeDocument/2006/relationships/customXml" Target="../ink/ink2086.xml"/><Relationship Id="rId1143" Type="http://schemas.openxmlformats.org/officeDocument/2006/relationships/image" Target="../media/image1911.png"/><Relationship Id="rId87" Type="http://schemas.openxmlformats.org/officeDocument/2006/relationships/customXml" Target="../ink/ink1649.xml"/><Relationship Id="rId513" Type="http://schemas.openxmlformats.org/officeDocument/2006/relationships/customXml" Target="../ink/ink1863.xml"/><Relationship Id="rId720" Type="http://schemas.openxmlformats.org/officeDocument/2006/relationships/customXml" Target="../ink/ink1967.xml"/><Relationship Id="rId818" Type="http://schemas.openxmlformats.org/officeDocument/2006/relationships/customXml" Target="../ink/ink2016.xml"/><Relationship Id="rId1003" Type="http://schemas.openxmlformats.org/officeDocument/2006/relationships/customXml" Target="../ink/ink2109.xml"/><Relationship Id="rId1210" Type="http://schemas.openxmlformats.org/officeDocument/2006/relationships/image" Target="../media/image1944.png"/><Relationship Id="rId14" Type="http://schemas.openxmlformats.org/officeDocument/2006/relationships/image" Target="../media/image32100.png"/><Relationship Id="rId163" Type="http://schemas.openxmlformats.org/officeDocument/2006/relationships/customXml" Target="../ink/ink1688.xml"/><Relationship Id="rId370" Type="http://schemas.openxmlformats.org/officeDocument/2006/relationships/image" Target="../media/image1527.png"/><Relationship Id="rId230" Type="http://schemas.openxmlformats.org/officeDocument/2006/relationships/image" Target="../media/image1457.png"/><Relationship Id="rId468" Type="http://schemas.openxmlformats.org/officeDocument/2006/relationships/image" Target="../media/image1576.png"/><Relationship Id="rId675" Type="http://schemas.openxmlformats.org/officeDocument/2006/relationships/image" Target="../media/image1679.png"/><Relationship Id="rId882" Type="http://schemas.openxmlformats.org/officeDocument/2006/relationships/image" Target="../media/image1782.png"/><Relationship Id="rId1098" Type="http://schemas.openxmlformats.org/officeDocument/2006/relationships/image" Target="../media/image1889.png"/><Relationship Id="rId328" Type="http://schemas.openxmlformats.org/officeDocument/2006/relationships/image" Target="../media/image1506.png"/><Relationship Id="rId535" Type="http://schemas.openxmlformats.org/officeDocument/2006/relationships/customXml" Target="../ink/ink1874.xml"/><Relationship Id="rId742" Type="http://schemas.openxmlformats.org/officeDocument/2006/relationships/customXml" Target="../ink/ink1978.xml"/><Relationship Id="rId1165" Type="http://schemas.openxmlformats.org/officeDocument/2006/relationships/image" Target="../media/image1922.png"/><Relationship Id="rId602" Type="http://schemas.openxmlformats.org/officeDocument/2006/relationships/customXml" Target="../ink/ink1908.xml"/><Relationship Id="rId1025" Type="http://schemas.openxmlformats.org/officeDocument/2006/relationships/customXml" Target="../ink/ink2120.xml"/><Relationship Id="rId1232" Type="http://schemas.openxmlformats.org/officeDocument/2006/relationships/image" Target="../media/image1955.png"/><Relationship Id="rId907" Type="http://schemas.openxmlformats.org/officeDocument/2006/relationships/image" Target="../media/image1794.png"/><Relationship Id="rId36" Type="http://schemas.openxmlformats.org/officeDocument/2006/relationships/image" Target="../media/image43.png"/><Relationship Id="rId185" Type="http://schemas.openxmlformats.org/officeDocument/2006/relationships/customXml" Target="../ink/ink1699.xml"/><Relationship Id="rId392" Type="http://schemas.openxmlformats.org/officeDocument/2006/relationships/image" Target="../media/image1538.png"/><Relationship Id="rId697" Type="http://schemas.openxmlformats.org/officeDocument/2006/relationships/image" Target="../media/image1690.png"/><Relationship Id="rId252" Type="http://schemas.openxmlformats.org/officeDocument/2006/relationships/image" Target="../media/image1468.png"/><Relationship Id="rId1187" Type="http://schemas.openxmlformats.org/officeDocument/2006/relationships/customXml" Target="../ink/ink2202.xml"/><Relationship Id="rId112" Type="http://schemas.openxmlformats.org/officeDocument/2006/relationships/customXml" Target="../ink/ink1662.xml"/><Relationship Id="rId557" Type="http://schemas.openxmlformats.org/officeDocument/2006/relationships/image" Target="../media/image1620.png"/><Relationship Id="rId764" Type="http://schemas.openxmlformats.org/officeDocument/2006/relationships/customXml" Target="../ink/ink1989.xml"/><Relationship Id="rId971" Type="http://schemas.openxmlformats.org/officeDocument/2006/relationships/image" Target="../media/image1826.png"/><Relationship Id="rId417" Type="http://schemas.openxmlformats.org/officeDocument/2006/relationships/customXml" Target="../ink/ink1815.xml"/><Relationship Id="rId624" Type="http://schemas.openxmlformats.org/officeDocument/2006/relationships/customXml" Target="../ink/ink1919.xml"/><Relationship Id="rId831" Type="http://schemas.openxmlformats.org/officeDocument/2006/relationships/image" Target="../media/image1757.png"/><Relationship Id="rId1047" Type="http://schemas.openxmlformats.org/officeDocument/2006/relationships/customXml" Target="../ink/ink2131.xml"/><Relationship Id="rId1254" Type="http://schemas.openxmlformats.org/officeDocument/2006/relationships/image" Target="../media/image1965.png"/><Relationship Id="rId929" Type="http://schemas.openxmlformats.org/officeDocument/2006/relationships/image" Target="../media/image1805.png"/><Relationship Id="rId1114" Type="http://schemas.openxmlformats.org/officeDocument/2006/relationships/customXml" Target="../ink/ink2165.xml"/><Relationship Id="rId58" Type="http://schemas.openxmlformats.org/officeDocument/2006/relationships/image" Target="../media/image54.png"/><Relationship Id="rId274" Type="http://schemas.openxmlformats.org/officeDocument/2006/relationships/image" Target="../media/image1479.png"/><Relationship Id="rId481" Type="http://schemas.openxmlformats.org/officeDocument/2006/relationships/customXml" Target="../ink/ink1847.xml"/><Relationship Id="rId134" Type="http://schemas.openxmlformats.org/officeDocument/2006/relationships/customXml" Target="../ink/ink1673.xml"/><Relationship Id="rId579" Type="http://schemas.openxmlformats.org/officeDocument/2006/relationships/image" Target="../media/image1631.png"/><Relationship Id="rId786" Type="http://schemas.openxmlformats.org/officeDocument/2006/relationships/customXml" Target="../ink/ink2000.xml"/><Relationship Id="rId993" Type="http://schemas.openxmlformats.org/officeDocument/2006/relationships/customXml" Target="../ink/ink2104.xml"/><Relationship Id="rId341" Type="http://schemas.openxmlformats.org/officeDocument/2006/relationships/customXml" Target="../ink/ink1777.xml"/><Relationship Id="rId439" Type="http://schemas.openxmlformats.org/officeDocument/2006/relationships/customXml" Target="../ink/ink1826.xml"/><Relationship Id="rId646" Type="http://schemas.openxmlformats.org/officeDocument/2006/relationships/customXml" Target="../ink/ink1930.xml"/><Relationship Id="rId1069" Type="http://schemas.openxmlformats.org/officeDocument/2006/relationships/customXml" Target="../ink/ink2142.xml"/><Relationship Id="rId201" Type="http://schemas.openxmlformats.org/officeDocument/2006/relationships/customXml" Target="../ink/ink1707.xml"/><Relationship Id="rId506" Type="http://schemas.openxmlformats.org/officeDocument/2006/relationships/image" Target="../media/image1595.png"/><Relationship Id="rId853" Type="http://schemas.openxmlformats.org/officeDocument/2006/relationships/image" Target="../media/image1768.png"/><Relationship Id="rId1136" Type="http://schemas.openxmlformats.org/officeDocument/2006/relationships/customXml" Target="../ink/ink2176.xml"/><Relationship Id="rId713" Type="http://schemas.openxmlformats.org/officeDocument/2006/relationships/image" Target="../media/image1698.png"/><Relationship Id="rId920" Type="http://schemas.openxmlformats.org/officeDocument/2006/relationships/customXml" Target="../ink/ink2067.xml"/><Relationship Id="rId1203" Type="http://schemas.openxmlformats.org/officeDocument/2006/relationships/customXml" Target="../ink/ink2210.xml"/><Relationship Id="rId296" Type="http://schemas.openxmlformats.org/officeDocument/2006/relationships/image" Target="../media/image1490.png"/><Relationship Id="rId156" Type="http://schemas.openxmlformats.org/officeDocument/2006/relationships/image" Target="../media/image1420.png"/><Relationship Id="rId363" Type="http://schemas.openxmlformats.org/officeDocument/2006/relationships/customXml" Target="../ink/ink1788.xml"/><Relationship Id="rId570" Type="http://schemas.openxmlformats.org/officeDocument/2006/relationships/customXml" Target="../ink/ink1892.xml"/><Relationship Id="rId223" Type="http://schemas.openxmlformats.org/officeDocument/2006/relationships/customXml" Target="../ink/ink1718.xml"/><Relationship Id="rId430" Type="http://schemas.openxmlformats.org/officeDocument/2006/relationships/image" Target="../media/image1557.png"/><Relationship Id="rId668" Type="http://schemas.openxmlformats.org/officeDocument/2006/relationships/customXml" Target="../ink/ink1941.xml"/><Relationship Id="rId875" Type="http://schemas.openxmlformats.org/officeDocument/2006/relationships/image" Target="../media/image1779.png"/><Relationship Id="rId1060" Type="http://schemas.openxmlformats.org/officeDocument/2006/relationships/image" Target="../media/image1870.png"/><Relationship Id="rId528" Type="http://schemas.openxmlformats.org/officeDocument/2006/relationships/image" Target="../media/image1606.png"/><Relationship Id="rId735" Type="http://schemas.openxmlformats.org/officeDocument/2006/relationships/image" Target="../media/image1709.png"/><Relationship Id="rId942" Type="http://schemas.openxmlformats.org/officeDocument/2006/relationships/customXml" Target="../ink/ink2078.xml"/><Relationship Id="rId1158" Type="http://schemas.openxmlformats.org/officeDocument/2006/relationships/customXml" Target="../ink/ink2187.xml"/><Relationship Id="rId1018" Type="http://schemas.openxmlformats.org/officeDocument/2006/relationships/image" Target="../media/image1849.png"/><Relationship Id="rId1225" Type="http://schemas.openxmlformats.org/officeDocument/2006/relationships/customXml" Target="../ink/ink2221.xml"/><Relationship Id="rId71" Type="http://schemas.openxmlformats.org/officeDocument/2006/relationships/customXml" Target="../ink/ink1641.xml"/><Relationship Id="rId802" Type="http://schemas.openxmlformats.org/officeDocument/2006/relationships/customXml" Target="../ink/ink2008.xml"/><Relationship Id="rId29" Type="http://schemas.openxmlformats.org/officeDocument/2006/relationships/customXml" Target="../ink/ink1620.xml"/><Relationship Id="rId178" Type="http://schemas.openxmlformats.org/officeDocument/2006/relationships/image" Target="../media/image1431.png"/><Relationship Id="rId385" Type="http://schemas.openxmlformats.org/officeDocument/2006/relationships/customXml" Target="../ink/ink1799.xml"/><Relationship Id="rId592" Type="http://schemas.openxmlformats.org/officeDocument/2006/relationships/customXml" Target="../ink/ink1903.xml"/><Relationship Id="rId245" Type="http://schemas.openxmlformats.org/officeDocument/2006/relationships/customXml" Target="../ink/ink1729.xml"/><Relationship Id="rId452" Type="http://schemas.openxmlformats.org/officeDocument/2006/relationships/image" Target="../media/image1568.png"/><Relationship Id="rId897" Type="http://schemas.openxmlformats.org/officeDocument/2006/relationships/customXml" Target="../ink/ink2055.xml"/><Relationship Id="rId1082" Type="http://schemas.openxmlformats.org/officeDocument/2006/relationships/image" Target="../media/image1881.png"/><Relationship Id="rId105" Type="http://schemas.openxmlformats.org/officeDocument/2006/relationships/image" Target="../media/image77.png"/><Relationship Id="rId312" Type="http://schemas.openxmlformats.org/officeDocument/2006/relationships/image" Target="../media/image1498.png"/><Relationship Id="rId757" Type="http://schemas.openxmlformats.org/officeDocument/2006/relationships/image" Target="../media/image1720.png"/><Relationship Id="rId964" Type="http://schemas.openxmlformats.org/officeDocument/2006/relationships/customXml" Target="../ink/ink2089.xml"/><Relationship Id="rId93" Type="http://schemas.openxmlformats.org/officeDocument/2006/relationships/image" Target="../media/image71.png"/><Relationship Id="rId617" Type="http://schemas.openxmlformats.org/officeDocument/2006/relationships/image" Target="../media/image1650.png"/><Relationship Id="rId824" Type="http://schemas.openxmlformats.org/officeDocument/2006/relationships/customXml" Target="../ink/ink2019.xml"/><Relationship Id="rId1247" Type="http://schemas.openxmlformats.org/officeDocument/2006/relationships/customXml" Target="../ink/ink2232.xml"/><Relationship Id="rId1107" Type="http://schemas.openxmlformats.org/officeDocument/2006/relationships/customXml" Target="../ink/ink2161.xml"/><Relationship Id="rId20" Type="http://schemas.openxmlformats.org/officeDocument/2006/relationships/image" Target="../media/image35.png"/><Relationship Id="rId628" Type="http://schemas.openxmlformats.org/officeDocument/2006/relationships/customXml" Target="../ink/ink1921.xml"/><Relationship Id="rId835" Type="http://schemas.openxmlformats.org/officeDocument/2006/relationships/image" Target="../media/image1759.png"/><Relationship Id="rId1258" Type="http://schemas.openxmlformats.org/officeDocument/2006/relationships/image" Target="../media/image1967.png"/><Relationship Id="rId267" Type="http://schemas.openxmlformats.org/officeDocument/2006/relationships/customXml" Target="../ink/ink1740.xml"/><Relationship Id="rId474" Type="http://schemas.openxmlformats.org/officeDocument/2006/relationships/image" Target="../media/image1579.png"/><Relationship Id="rId1020" Type="http://schemas.openxmlformats.org/officeDocument/2006/relationships/image" Target="../media/image1850.png"/><Relationship Id="rId1118" Type="http://schemas.openxmlformats.org/officeDocument/2006/relationships/customXml" Target="../ink/ink2167.xml"/><Relationship Id="rId127" Type="http://schemas.openxmlformats.org/officeDocument/2006/relationships/image" Target="../media/image1406.png"/><Relationship Id="rId681" Type="http://schemas.openxmlformats.org/officeDocument/2006/relationships/image" Target="../media/image1682.png"/><Relationship Id="rId779" Type="http://schemas.openxmlformats.org/officeDocument/2006/relationships/image" Target="../media/image1731.png"/><Relationship Id="rId902" Type="http://schemas.openxmlformats.org/officeDocument/2006/relationships/customXml" Target="../ink/ink2058.xml"/><Relationship Id="rId986" Type="http://schemas.openxmlformats.org/officeDocument/2006/relationships/customXml" Target="../ink/ink2100.xml"/><Relationship Id="rId31" Type="http://schemas.openxmlformats.org/officeDocument/2006/relationships/customXml" Target="../ink/ink1621.xml"/><Relationship Id="rId334" Type="http://schemas.openxmlformats.org/officeDocument/2006/relationships/image" Target="../media/image1509.png"/><Relationship Id="rId541" Type="http://schemas.openxmlformats.org/officeDocument/2006/relationships/customXml" Target="../ink/ink1877.xml"/><Relationship Id="rId639" Type="http://schemas.openxmlformats.org/officeDocument/2006/relationships/image" Target="../media/image1661.png"/><Relationship Id="rId1171" Type="http://schemas.openxmlformats.org/officeDocument/2006/relationships/customXml" Target="../ink/ink2194.xml"/><Relationship Id="rId180" Type="http://schemas.openxmlformats.org/officeDocument/2006/relationships/image" Target="../media/image1432.png"/><Relationship Id="rId278" Type="http://schemas.openxmlformats.org/officeDocument/2006/relationships/image" Target="../media/image1481.png"/><Relationship Id="rId401" Type="http://schemas.openxmlformats.org/officeDocument/2006/relationships/customXml" Target="../ink/ink1807.xml"/><Relationship Id="rId846" Type="http://schemas.openxmlformats.org/officeDocument/2006/relationships/customXml" Target="../ink/ink2030.xml"/><Relationship Id="rId1031" Type="http://schemas.openxmlformats.org/officeDocument/2006/relationships/customXml" Target="../ink/ink2123.xml"/><Relationship Id="rId1129" Type="http://schemas.openxmlformats.org/officeDocument/2006/relationships/image" Target="../media/image1904.png"/><Relationship Id="rId485" Type="http://schemas.openxmlformats.org/officeDocument/2006/relationships/customXml" Target="../ink/ink1849.xml"/><Relationship Id="rId692" Type="http://schemas.openxmlformats.org/officeDocument/2006/relationships/customXml" Target="../ink/ink1953.xml"/><Relationship Id="rId706" Type="http://schemas.openxmlformats.org/officeDocument/2006/relationships/customXml" Target="../ink/ink1960.xml"/><Relationship Id="rId913" Type="http://schemas.openxmlformats.org/officeDocument/2006/relationships/image" Target="../media/image1797.png"/><Relationship Id="rId42" Type="http://schemas.openxmlformats.org/officeDocument/2006/relationships/image" Target="../media/image46.png"/><Relationship Id="rId138" Type="http://schemas.openxmlformats.org/officeDocument/2006/relationships/customXml" Target="../ink/ink1675.xml"/><Relationship Id="rId345" Type="http://schemas.openxmlformats.org/officeDocument/2006/relationships/customXml" Target="../ink/ink1779.xml"/><Relationship Id="rId552" Type="http://schemas.openxmlformats.org/officeDocument/2006/relationships/customXml" Target="../ink/ink1883.xml"/><Relationship Id="rId997" Type="http://schemas.openxmlformats.org/officeDocument/2006/relationships/customXml" Target="../ink/ink2106.xml"/><Relationship Id="rId1182" Type="http://schemas.openxmlformats.org/officeDocument/2006/relationships/image" Target="../media/image1930.png"/><Relationship Id="rId191" Type="http://schemas.openxmlformats.org/officeDocument/2006/relationships/customXml" Target="../ink/ink1702.xml"/><Relationship Id="rId205" Type="http://schemas.openxmlformats.org/officeDocument/2006/relationships/customXml" Target="../ink/ink1709.xml"/><Relationship Id="rId412" Type="http://schemas.openxmlformats.org/officeDocument/2006/relationships/image" Target="../media/image1548.png"/><Relationship Id="rId857" Type="http://schemas.openxmlformats.org/officeDocument/2006/relationships/image" Target="../media/image1770.png"/><Relationship Id="rId1042" Type="http://schemas.openxmlformats.org/officeDocument/2006/relationships/image" Target="../media/image1861.png"/><Relationship Id="rId289" Type="http://schemas.openxmlformats.org/officeDocument/2006/relationships/customXml" Target="../ink/ink1751.xml"/><Relationship Id="rId496" Type="http://schemas.openxmlformats.org/officeDocument/2006/relationships/image" Target="../media/image1590.png"/><Relationship Id="rId717" Type="http://schemas.openxmlformats.org/officeDocument/2006/relationships/image" Target="../media/image1700.png"/><Relationship Id="rId924" Type="http://schemas.openxmlformats.org/officeDocument/2006/relationships/customXml" Target="../ink/ink2069.xml"/><Relationship Id="rId53" Type="http://schemas.openxmlformats.org/officeDocument/2006/relationships/customXml" Target="../ink/ink1632.xml"/><Relationship Id="rId149" Type="http://schemas.openxmlformats.org/officeDocument/2006/relationships/customXml" Target="../ink/ink1681.xml"/><Relationship Id="rId356" Type="http://schemas.openxmlformats.org/officeDocument/2006/relationships/image" Target="../media/image1520.png"/><Relationship Id="rId563" Type="http://schemas.openxmlformats.org/officeDocument/2006/relationships/image" Target="../media/image1623.png"/><Relationship Id="rId770" Type="http://schemas.openxmlformats.org/officeDocument/2006/relationships/customXml" Target="../ink/ink1992.xml"/><Relationship Id="rId1193" Type="http://schemas.openxmlformats.org/officeDocument/2006/relationships/customXml" Target="../ink/ink2205.xml"/><Relationship Id="rId1207" Type="http://schemas.openxmlformats.org/officeDocument/2006/relationships/customXml" Target="../ink/ink2212.xml"/><Relationship Id="rId216" Type="http://schemas.openxmlformats.org/officeDocument/2006/relationships/image" Target="../media/image1450.png"/><Relationship Id="rId423" Type="http://schemas.openxmlformats.org/officeDocument/2006/relationships/customXml" Target="../ink/ink1818.xml"/><Relationship Id="rId868" Type="http://schemas.openxmlformats.org/officeDocument/2006/relationships/customXml" Target="../ink/ink2040.xml"/><Relationship Id="rId1053" Type="http://schemas.openxmlformats.org/officeDocument/2006/relationships/customXml" Target="../ink/ink2134.xml"/><Relationship Id="rId1260" Type="http://schemas.openxmlformats.org/officeDocument/2006/relationships/image" Target="../media/image1968.png"/><Relationship Id="rId630" Type="http://schemas.openxmlformats.org/officeDocument/2006/relationships/customXml" Target="../ink/ink1922.xml"/><Relationship Id="rId728" Type="http://schemas.openxmlformats.org/officeDocument/2006/relationships/customXml" Target="../ink/ink1971.xml"/><Relationship Id="rId935" Type="http://schemas.openxmlformats.org/officeDocument/2006/relationships/image" Target="../media/image1808.png"/><Relationship Id="rId64" Type="http://schemas.openxmlformats.org/officeDocument/2006/relationships/image" Target="../media/image57.png"/><Relationship Id="rId367" Type="http://schemas.openxmlformats.org/officeDocument/2006/relationships/customXml" Target="../ink/ink1790.xml"/><Relationship Id="rId574" Type="http://schemas.openxmlformats.org/officeDocument/2006/relationships/customXml" Target="../ink/ink1894.xml"/><Relationship Id="rId1120" Type="http://schemas.openxmlformats.org/officeDocument/2006/relationships/customXml" Target="../ink/ink2168.xml"/><Relationship Id="rId1218" Type="http://schemas.openxmlformats.org/officeDocument/2006/relationships/image" Target="../media/image1948.png"/><Relationship Id="rId227" Type="http://schemas.openxmlformats.org/officeDocument/2006/relationships/customXml" Target="../ink/ink1720.xml"/><Relationship Id="rId781" Type="http://schemas.openxmlformats.org/officeDocument/2006/relationships/image" Target="../media/image1732.png"/><Relationship Id="rId879" Type="http://schemas.openxmlformats.org/officeDocument/2006/relationships/image" Target="../media/image1781.png"/><Relationship Id="rId434" Type="http://schemas.openxmlformats.org/officeDocument/2006/relationships/image" Target="../media/image1559.png"/><Relationship Id="rId641" Type="http://schemas.openxmlformats.org/officeDocument/2006/relationships/image" Target="../media/image1662.png"/><Relationship Id="rId739" Type="http://schemas.openxmlformats.org/officeDocument/2006/relationships/image" Target="../media/image1711.png"/><Relationship Id="rId1064" Type="http://schemas.openxmlformats.org/officeDocument/2006/relationships/image" Target="../media/image1872.png"/><Relationship Id="rId280" Type="http://schemas.openxmlformats.org/officeDocument/2006/relationships/image" Target="../media/image1482.png"/><Relationship Id="rId501" Type="http://schemas.openxmlformats.org/officeDocument/2006/relationships/customXml" Target="../ink/ink1857.xml"/><Relationship Id="rId946" Type="http://schemas.openxmlformats.org/officeDocument/2006/relationships/customXml" Target="../ink/ink2080.xml"/><Relationship Id="rId1131" Type="http://schemas.openxmlformats.org/officeDocument/2006/relationships/image" Target="../media/image1905.png"/><Relationship Id="rId1229" Type="http://schemas.openxmlformats.org/officeDocument/2006/relationships/customXml" Target="../ink/ink2223.xml"/><Relationship Id="rId75" Type="http://schemas.openxmlformats.org/officeDocument/2006/relationships/customXml" Target="../ink/ink1643.xml"/><Relationship Id="rId140" Type="http://schemas.openxmlformats.org/officeDocument/2006/relationships/customXml" Target="../ink/ink1676.xml"/><Relationship Id="rId378" Type="http://schemas.openxmlformats.org/officeDocument/2006/relationships/image" Target="../media/image1531.png"/><Relationship Id="rId585" Type="http://schemas.openxmlformats.org/officeDocument/2006/relationships/image" Target="../media/image1634.png"/><Relationship Id="rId792" Type="http://schemas.openxmlformats.org/officeDocument/2006/relationships/customXml" Target="../ink/ink2003.xml"/><Relationship Id="rId806" Type="http://schemas.openxmlformats.org/officeDocument/2006/relationships/customXml" Target="../ink/ink2010.xml"/><Relationship Id="rId6" Type="http://schemas.openxmlformats.org/officeDocument/2006/relationships/image" Target="../media/image28100.png"/><Relationship Id="rId238" Type="http://schemas.openxmlformats.org/officeDocument/2006/relationships/image" Target="../media/image1461.png"/><Relationship Id="rId445" Type="http://schemas.openxmlformats.org/officeDocument/2006/relationships/customXml" Target="../ink/ink1829.xml"/><Relationship Id="rId652" Type="http://schemas.openxmlformats.org/officeDocument/2006/relationships/customXml" Target="../ink/ink1933.xml"/><Relationship Id="rId1075" Type="http://schemas.openxmlformats.org/officeDocument/2006/relationships/customXml" Target="../ink/ink2145.xml"/><Relationship Id="rId291" Type="http://schemas.openxmlformats.org/officeDocument/2006/relationships/customXml" Target="../ink/ink1752.xml"/><Relationship Id="rId305" Type="http://schemas.openxmlformats.org/officeDocument/2006/relationships/customXml" Target="../ink/ink1759.xml"/><Relationship Id="rId512" Type="http://schemas.openxmlformats.org/officeDocument/2006/relationships/image" Target="../media/image1598.png"/><Relationship Id="rId957" Type="http://schemas.openxmlformats.org/officeDocument/2006/relationships/image" Target="../media/image1819.png"/><Relationship Id="rId1142" Type="http://schemas.openxmlformats.org/officeDocument/2006/relationships/customXml" Target="../ink/ink2179.xml"/><Relationship Id="rId86" Type="http://schemas.openxmlformats.org/officeDocument/2006/relationships/image" Target="../media/image68.png"/><Relationship Id="rId151" Type="http://schemas.openxmlformats.org/officeDocument/2006/relationships/customXml" Target="../ink/ink1682.xml"/><Relationship Id="rId389" Type="http://schemas.openxmlformats.org/officeDocument/2006/relationships/customXml" Target="../ink/ink1801.xml"/><Relationship Id="rId596" Type="http://schemas.openxmlformats.org/officeDocument/2006/relationships/customXml" Target="../ink/ink1905.xml"/><Relationship Id="rId817" Type="http://schemas.openxmlformats.org/officeDocument/2006/relationships/image" Target="../media/image1750.png"/><Relationship Id="rId1002" Type="http://schemas.openxmlformats.org/officeDocument/2006/relationships/image" Target="../media/image1841.png"/><Relationship Id="rId249" Type="http://schemas.openxmlformats.org/officeDocument/2006/relationships/customXml" Target="../ink/ink1731.xml"/><Relationship Id="rId456" Type="http://schemas.openxmlformats.org/officeDocument/2006/relationships/image" Target="../media/image1570.png"/><Relationship Id="rId663" Type="http://schemas.openxmlformats.org/officeDocument/2006/relationships/image" Target="../media/image1673.png"/><Relationship Id="rId870" Type="http://schemas.openxmlformats.org/officeDocument/2006/relationships/customXml" Target="../ink/ink2041.xml"/><Relationship Id="rId1086" Type="http://schemas.openxmlformats.org/officeDocument/2006/relationships/image" Target="../media/image1883.png"/><Relationship Id="rId13" Type="http://schemas.openxmlformats.org/officeDocument/2006/relationships/customXml" Target="../ink/ink1612.xml"/><Relationship Id="rId109" Type="http://schemas.openxmlformats.org/officeDocument/2006/relationships/image" Target="../media/image1397.png"/><Relationship Id="rId316" Type="http://schemas.openxmlformats.org/officeDocument/2006/relationships/image" Target="../media/image1500.png"/><Relationship Id="rId523" Type="http://schemas.openxmlformats.org/officeDocument/2006/relationships/customXml" Target="../ink/ink1868.xml"/><Relationship Id="rId968" Type="http://schemas.openxmlformats.org/officeDocument/2006/relationships/customXml" Target="../ink/ink2091.xml"/><Relationship Id="rId1153" Type="http://schemas.openxmlformats.org/officeDocument/2006/relationships/image" Target="../media/image1916.png"/><Relationship Id="rId97" Type="http://schemas.openxmlformats.org/officeDocument/2006/relationships/image" Target="../media/image73.png"/><Relationship Id="rId730" Type="http://schemas.openxmlformats.org/officeDocument/2006/relationships/customXml" Target="../ink/ink1972.xml"/><Relationship Id="rId828" Type="http://schemas.openxmlformats.org/officeDocument/2006/relationships/customXml" Target="../ink/ink2021.xml"/><Relationship Id="rId1013" Type="http://schemas.openxmlformats.org/officeDocument/2006/relationships/customXml" Target="../ink/ink2114.xml"/><Relationship Id="rId162" Type="http://schemas.openxmlformats.org/officeDocument/2006/relationships/image" Target="../media/image1423.png"/><Relationship Id="rId467" Type="http://schemas.openxmlformats.org/officeDocument/2006/relationships/customXml" Target="../ink/ink1840.xml"/><Relationship Id="rId1097" Type="http://schemas.openxmlformats.org/officeDocument/2006/relationships/customXml" Target="../ink/ink2156.xml"/><Relationship Id="rId1220" Type="http://schemas.openxmlformats.org/officeDocument/2006/relationships/image" Target="../media/image1949.png"/><Relationship Id="rId674" Type="http://schemas.openxmlformats.org/officeDocument/2006/relationships/customXml" Target="../ink/ink1944.xml"/><Relationship Id="rId881" Type="http://schemas.openxmlformats.org/officeDocument/2006/relationships/customXml" Target="../ink/ink2047.xml"/><Relationship Id="rId979" Type="http://schemas.openxmlformats.org/officeDocument/2006/relationships/image" Target="../media/image1830.png"/><Relationship Id="rId24" Type="http://schemas.openxmlformats.org/officeDocument/2006/relationships/image" Target="../media/image37.png"/><Relationship Id="rId327" Type="http://schemas.openxmlformats.org/officeDocument/2006/relationships/customXml" Target="../ink/ink1770.xml"/><Relationship Id="rId534" Type="http://schemas.openxmlformats.org/officeDocument/2006/relationships/image" Target="../media/image1609.png"/><Relationship Id="rId741" Type="http://schemas.openxmlformats.org/officeDocument/2006/relationships/image" Target="../media/image1712.png"/><Relationship Id="rId839" Type="http://schemas.openxmlformats.org/officeDocument/2006/relationships/image" Target="../media/image1761.png"/><Relationship Id="rId1164" Type="http://schemas.openxmlformats.org/officeDocument/2006/relationships/customXml" Target="../ink/ink2190.xml"/><Relationship Id="rId173" Type="http://schemas.openxmlformats.org/officeDocument/2006/relationships/customXml" Target="../ink/ink1693.xml"/><Relationship Id="rId380" Type="http://schemas.openxmlformats.org/officeDocument/2006/relationships/image" Target="../media/image1532.png"/><Relationship Id="rId601" Type="http://schemas.openxmlformats.org/officeDocument/2006/relationships/image" Target="../media/image1642.png"/><Relationship Id="rId1024" Type="http://schemas.openxmlformats.org/officeDocument/2006/relationships/image" Target="../media/image1852.png"/><Relationship Id="rId1231" Type="http://schemas.openxmlformats.org/officeDocument/2006/relationships/customXml" Target="../ink/ink2224.xml"/><Relationship Id="rId240" Type="http://schemas.openxmlformats.org/officeDocument/2006/relationships/image" Target="../media/image1462.png"/><Relationship Id="rId478" Type="http://schemas.openxmlformats.org/officeDocument/2006/relationships/image" Target="../media/image1581.png"/><Relationship Id="rId685" Type="http://schemas.openxmlformats.org/officeDocument/2006/relationships/image" Target="../media/image1684.png"/><Relationship Id="rId892" Type="http://schemas.openxmlformats.org/officeDocument/2006/relationships/image" Target="../media/image1787.png"/><Relationship Id="rId906" Type="http://schemas.openxmlformats.org/officeDocument/2006/relationships/customXml" Target="../ink/ink2060.xml"/><Relationship Id="rId35" Type="http://schemas.openxmlformats.org/officeDocument/2006/relationships/customXml" Target="../ink/ink1623.xml"/><Relationship Id="rId100" Type="http://schemas.openxmlformats.org/officeDocument/2006/relationships/customXml" Target="../ink/ink1656.xml"/><Relationship Id="rId338" Type="http://schemas.openxmlformats.org/officeDocument/2006/relationships/image" Target="../media/image1511.png"/><Relationship Id="rId545" Type="http://schemas.openxmlformats.org/officeDocument/2006/relationships/image" Target="../media/image1614.png"/><Relationship Id="rId752" Type="http://schemas.openxmlformats.org/officeDocument/2006/relationships/customXml" Target="../ink/ink1983.xml"/><Relationship Id="rId1175" Type="http://schemas.openxmlformats.org/officeDocument/2006/relationships/customXml" Target="../ink/ink2196.xml"/><Relationship Id="rId184" Type="http://schemas.openxmlformats.org/officeDocument/2006/relationships/image" Target="../media/image1434.png"/><Relationship Id="rId391" Type="http://schemas.openxmlformats.org/officeDocument/2006/relationships/customXml" Target="../ink/ink1802.xml"/><Relationship Id="rId405" Type="http://schemas.openxmlformats.org/officeDocument/2006/relationships/customXml" Target="../ink/ink1809.xml"/><Relationship Id="rId612" Type="http://schemas.openxmlformats.org/officeDocument/2006/relationships/customXml" Target="../ink/ink1913.xml"/><Relationship Id="rId1035" Type="http://schemas.openxmlformats.org/officeDocument/2006/relationships/customXml" Target="../ink/ink2125.xml"/><Relationship Id="rId1242" Type="http://schemas.openxmlformats.org/officeDocument/2006/relationships/image" Target="../media/image1959.png"/><Relationship Id="rId251" Type="http://schemas.openxmlformats.org/officeDocument/2006/relationships/customXml" Target="../ink/ink1732.xml"/><Relationship Id="rId489" Type="http://schemas.openxmlformats.org/officeDocument/2006/relationships/customXml" Target="../ink/ink1851.xml"/><Relationship Id="rId696" Type="http://schemas.openxmlformats.org/officeDocument/2006/relationships/customXml" Target="../ink/ink1955.xml"/><Relationship Id="rId917" Type="http://schemas.openxmlformats.org/officeDocument/2006/relationships/image" Target="../media/image1799.png"/><Relationship Id="rId1102" Type="http://schemas.openxmlformats.org/officeDocument/2006/relationships/image" Target="../media/image1891.png"/><Relationship Id="rId46" Type="http://schemas.openxmlformats.org/officeDocument/2006/relationships/image" Target="../media/image48.png"/><Relationship Id="rId349" Type="http://schemas.openxmlformats.org/officeDocument/2006/relationships/customXml" Target="../ink/ink1781.xml"/><Relationship Id="rId556" Type="http://schemas.openxmlformats.org/officeDocument/2006/relationships/customXml" Target="../ink/ink1885.xml"/><Relationship Id="rId763" Type="http://schemas.openxmlformats.org/officeDocument/2006/relationships/image" Target="../media/image1723.png"/><Relationship Id="rId1186" Type="http://schemas.openxmlformats.org/officeDocument/2006/relationships/image" Target="../media/image1932.png"/><Relationship Id="rId111" Type="http://schemas.openxmlformats.org/officeDocument/2006/relationships/image" Target="../media/image1398.png"/><Relationship Id="rId195" Type="http://schemas.openxmlformats.org/officeDocument/2006/relationships/customXml" Target="../ink/ink1704.xml"/><Relationship Id="rId209" Type="http://schemas.openxmlformats.org/officeDocument/2006/relationships/customXml" Target="../ink/ink1711.xml"/><Relationship Id="rId416" Type="http://schemas.openxmlformats.org/officeDocument/2006/relationships/image" Target="../media/image1550.png"/><Relationship Id="rId970" Type="http://schemas.openxmlformats.org/officeDocument/2006/relationships/customXml" Target="../ink/ink2092.xml"/><Relationship Id="rId1046" Type="http://schemas.openxmlformats.org/officeDocument/2006/relationships/image" Target="../media/image1863.png"/><Relationship Id="rId1253" Type="http://schemas.openxmlformats.org/officeDocument/2006/relationships/customXml" Target="../ink/ink2235.xml"/><Relationship Id="rId623" Type="http://schemas.openxmlformats.org/officeDocument/2006/relationships/image" Target="../media/image1653.png"/><Relationship Id="rId830" Type="http://schemas.openxmlformats.org/officeDocument/2006/relationships/customXml" Target="../ink/ink2022.xml"/><Relationship Id="rId928" Type="http://schemas.openxmlformats.org/officeDocument/2006/relationships/customXml" Target="../ink/ink2071.xml"/><Relationship Id="rId57" Type="http://schemas.openxmlformats.org/officeDocument/2006/relationships/customXml" Target="../ink/ink1634.xml"/><Relationship Id="rId262" Type="http://schemas.openxmlformats.org/officeDocument/2006/relationships/image" Target="../media/image1473.png"/><Relationship Id="rId567" Type="http://schemas.openxmlformats.org/officeDocument/2006/relationships/image" Target="../media/image1625.png"/><Relationship Id="rId1113" Type="http://schemas.openxmlformats.org/officeDocument/2006/relationships/image" Target="../media/image1896.png"/><Relationship Id="rId1197" Type="http://schemas.openxmlformats.org/officeDocument/2006/relationships/customXml" Target="../ink/ink2207.xml"/><Relationship Id="rId122" Type="http://schemas.openxmlformats.org/officeDocument/2006/relationships/customXml" Target="../ink/ink1667.xml"/><Relationship Id="rId774" Type="http://schemas.openxmlformats.org/officeDocument/2006/relationships/customXml" Target="../ink/ink1994.xml"/><Relationship Id="rId981" Type="http://schemas.openxmlformats.org/officeDocument/2006/relationships/image" Target="../media/image1831.png"/><Relationship Id="rId1057" Type="http://schemas.openxmlformats.org/officeDocument/2006/relationships/customXml" Target="../ink/ink2136.xml"/><Relationship Id="rId427" Type="http://schemas.openxmlformats.org/officeDocument/2006/relationships/customXml" Target="../ink/ink1820.xml"/><Relationship Id="rId634" Type="http://schemas.openxmlformats.org/officeDocument/2006/relationships/customXml" Target="../ink/ink1924.xml"/><Relationship Id="rId841" Type="http://schemas.openxmlformats.org/officeDocument/2006/relationships/image" Target="../media/image1762.png"/><Relationship Id="rId273" Type="http://schemas.openxmlformats.org/officeDocument/2006/relationships/customXml" Target="../ink/ink1743.xml"/><Relationship Id="rId480" Type="http://schemas.openxmlformats.org/officeDocument/2006/relationships/image" Target="../media/image1582.png"/><Relationship Id="rId701" Type="http://schemas.openxmlformats.org/officeDocument/2006/relationships/image" Target="../media/image1692.png"/><Relationship Id="rId939" Type="http://schemas.openxmlformats.org/officeDocument/2006/relationships/image" Target="../media/image1810.png"/><Relationship Id="rId1124" Type="http://schemas.openxmlformats.org/officeDocument/2006/relationships/customXml" Target="../ink/ink2170.xml"/><Relationship Id="rId68" Type="http://schemas.openxmlformats.org/officeDocument/2006/relationships/image" Target="../media/image59.png"/><Relationship Id="rId133" Type="http://schemas.openxmlformats.org/officeDocument/2006/relationships/image" Target="../media/image1409.png"/><Relationship Id="rId340" Type="http://schemas.openxmlformats.org/officeDocument/2006/relationships/image" Target="../media/image1512.png"/><Relationship Id="rId578" Type="http://schemas.openxmlformats.org/officeDocument/2006/relationships/customXml" Target="../ink/ink1896.xml"/><Relationship Id="rId785" Type="http://schemas.openxmlformats.org/officeDocument/2006/relationships/image" Target="../media/image1734.png"/><Relationship Id="rId992" Type="http://schemas.openxmlformats.org/officeDocument/2006/relationships/customXml" Target="../ink/ink2103.xml"/><Relationship Id="rId200" Type="http://schemas.openxmlformats.org/officeDocument/2006/relationships/image" Target="../media/image1442.png"/><Relationship Id="rId438" Type="http://schemas.openxmlformats.org/officeDocument/2006/relationships/image" Target="../media/image1561.png"/><Relationship Id="rId645" Type="http://schemas.openxmlformats.org/officeDocument/2006/relationships/image" Target="../media/image1664.png"/><Relationship Id="rId852" Type="http://schemas.openxmlformats.org/officeDocument/2006/relationships/customXml" Target="../ink/ink2033.xml"/><Relationship Id="rId1068" Type="http://schemas.openxmlformats.org/officeDocument/2006/relationships/image" Target="../media/image1874.png"/><Relationship Id="rId284" Type="http://schemas.openxmlformats.org/officeDocument/2006/relationships/image" Target="../media/image1484.png"/><Relationship Id="rId491" Type="http://schemas.openxmlformats.org/officeDocument/2006/relationships/customXml" Target="../ink/ink1852.xml"/><Relationship Id="rId505" Type="http://schemas.openxmlformats.org/officeDocument/2006/relationships/customXml" Target="../ink/ink1859.xml"/><Relationship Id="rId712" Type="http://schemas.openxmlformats.org/officeDocument/2006/relationships/customXml" Target="../ink/ink1963.xml"/><Relationship Id="rId1135" Type="http://schemas.openxmlformats.org/officeDocument/2006/relationships/image" Target="../media/image1907.png"/><Relationship Id="rId79" Type="http://schemas.openxmlformats.org/officeDocument/2006/relationships/customXml" Target="../ink/ink1645.xml"/><Relationship Id="rId144" Type="http://schemas.openxmlformats.org/officeDocument/2006/relationships/image" Target="../media/image1414.png"/><Relationship Id="rId589" Type="http://schemas.openxmlformats.org/officeDocument/2006/relationships/image" Target="../media/image1636.png"/><Relationship Id="rId796" Type="http://schemas.openxmlformats.org/officeDocument/2006/relationships/customXml" Target="../ink/ink2005.xml"/><Relationship Id="rId1202" Type="http://schemas.openxmlformats.org/officeDocument/2006/relationships/image" Target="../media/image1940.png"/><Relationship Id="rId351" Type="http://schemas.openxmlformats.org/officeDocument/2006/relationships/customXml" Target="../ink/ink1782.xml"/><Relationship Id="rId449" Type="http://schemas.openxmlformats.org/officeDocument/2006/relationships/customXml" Target="../ink/ink1831.xml"/><Relationship Id="rId656" Type="http://schemas.openxmlformats.org/officeDocument/2006/relationships/customXml" Target="../ink/ink1935.xml"/><Relationship Id="rId863" Type="http://schemas.openxmlformats.org/officeDocument/2006/relationships/image" Target="../media/image1773.png"/><Relationship Id="rId1079" Type="http://schemas.openxmlformats.org/officeDocument/2006/relationships/customXml" Target="../ink/ink2147.xml"/><Relationship Id="rId211" Type="http://schemas.openxmlformats.org/officeDocument/2006/relationships/customXml" Target="../ink/ink1712.xml"/><Relationship Id="rId295" Type="http://schemas.openxmlformats.org/officeDocument/2006/relationships/customXml" Target="../ink/ink1754.xml"/><Relationship Id="rId309" Type="http://schemas.openxmlformats.org/officeDocument/2006/relationships/customXml" Target="../ink/ink1761.xml"/><Relationship Id="rId516" Type="http://schemas.openxmlformats.org/officeDocument/2006/relationships/image" Target="../media/image1600.png"/><Relationship Id="rId1146" Type="http://schemas.openxmlformats.org/officeDocument/2006/relationships/customXml" Target="../ink/ink2181.xml"/><Relationship Id="rId723" Type="http://schemas.openxmlformats.org/officeDocument/2006/relationships/image" Target="../media/image1703.png"/><Relationship Id="rId930" Type="http://schemas.openxmlformats.org/officeDocument/2006/relationships/customXml" Target="../ink/ink2072.xml"/><Relationship Id="rId1006" Type="http://schemas.openxmlformats.org/officeDocument/2006/relationships/image" Target="../media/image1843.png"/><Relationship Id="rId155" Type="http://schemas.openxmlformats.org/officeDocument/2006/relationships/customXml" Target="../ink/ink1684.xml"/><Relationship Id="rId362" Type="http://schemas.openxmlformats.org/officeDocument/2006/relationships/image" Target="../media/image1523.png"/><Relationship Id="rId1213" Type="http://schemas.openxmlformats.org/officeDocument/2006/relationships/customXml" Target="../ink/ink2215.xml"/><Relationship Id="rId222" Type="http://schemas.openxmlformats.org/officeDocument/2006/relationships/image" Target="../media/image1453.png"/><Relationship Id="rId667" Type="http://schemas.openxmlformats.org/officeDocument/2006/relationships/image" Target="../media/image1675.png"/><Relationship Id="rId874" Type="http://schemas.openxmlformats.org/officeDocument/2006/relationships/customXml" Target="../ink/ink2043.xml"/><Relationship Id="rId17" Type="http://schemas.openxmlformats.org/officeDocument/2006/relationships/customXml" Target="../ink/ink1614.xml"/><Relationship Id="rId527" Type="http://schemas.openxmlformats.org/officeDocument/2006/relationships/customXml" Target="../ink/ink1870.xml"/><Relationship Id="rId734" Type="http://schemas.openxmlformats.org/officeDocument/2006/relationships/customXml" Target="../ink/ink1974.xml"/><Relationship Id="rId941" Type="http://schemas.openxmlformats.org/officeDocument/2006/relationships/image" Target="../media/image1811.png"/><Relationship Id="rId1157" Type="http://schemas.openxmlformats.org/officeDocument/2006/relationships/image" Target="../media/image1918.png"/><Relationship Id="rId70" Type="http://schemas.openxmlformats.org/officeDocument/2006/relationships/image" Target="../media/image60.png"/><Relationship Id="rId166" Type="http://schemas.openxmlformats.org/officeDocument/2006/relationships/image" Target="../media/image1425.png"/><Relationship Id="rId373" Type="http://schemas.openxmlformats.org/officeDocument/2006/relationships/customXml" Target="../ink/ink1793.xml"/><Relationship Id="rId580" Type="http://schemas.openxmlformats.org/officeDocument/2006/relationships/customXml" Target="../ink/ink1897.xml"/><Relationship Id="rId801" Type="http://schemas.openxmlformats.org/officeDocument/2006/relationships/image" Target="../media/image1742.png"/><Relationship Id="rId1017" Type="http://schemas.openxmlformats.org/officeDocument/2006/relationships/customXml" Target="../ink/ink2116.xml"/><Relationship Id="rId1224" Type="http://schemas.openxmlformats.org/officeDocument/2006/relationships/image" Target="../media/image1951.png"/><Relationship Id="rId1" Type="http://schemas.openxmlformats.org/officeDocument/2006/relationships/slideLayout" Target="../slideLayouts/slideLayout7.xml"/><Relationship Id="rId233" Type="http://schemas.openxmlformats.org/officeDocument/2006/relationships/customXml" Target="../ink/ink1723.xml"/><Relationship Id="rId440" Type="http://schemas.openxmlformats.org/officeDocument/2006/relationships/image" Target="../media/image1562.png"/><Relationship Id="rId678" Type="http://schemas.openxmlformats.org/officeDocument/2006/relationships/customXml" Target="../ink/ink1946.xml"/><Relationship Id="rId885" Type="http://schemas.openxmlformats.org/officeDocument/2006/relationships/customXml" Target="../ink/ink2049.xml"/><Relationship Id="rId1070" Type="http://schemas.openxmlformats.org/officeDocument/2006/relationships/image" Target="../media/image1875.png"/><Relationship Id="rId28" Type="http://schemas.openxmlformats.org/officeDocument/2006/relationships/image" Target="../media/image39.png"/><Relationship Id="rId300" Type="http://schemas.openxmlformats.org/officeDocument/2006/relationships/image" Target="../media/image1492.png"/><Relationship Id="rId538" Type="http://schemas.openxmlformats.org/officeDocument/2006/relationships/image" Target="../media/image1611.png"/><Relationship Id="rId745" Type="http://schemas.openxmlformats.org/officeDocument/2006/relationships/image" Target="../media/image1714.png"/><Relationship Id="rId952" Type="http://schemas.openxmlformats.org/officeDocument/2006/relationships/customXml" Target="../ink/ink2083.xml"/><Relationship Id="rId1168" Type="http://schemas.openxmlformats.org/officeDocument/2006/relationships/customXml" Target="../ink/ink2192.xml"/><Relationship Id="rId81" Type="http://schemas.openxmlformats.org/officeDocument/2006/relationships/customXml" Target="../ink/ink1646.xml"/><Relationship Id="rId177" Type="http://schemas.openxmlformats.org/officeDocument/2006/relationships/customXml" Target="../ink/ink1695.xml"/><Relationship Id="rId384" Type="http://schemas.openxmlformats.org/officeDocument/2006/relationships/image" Target="../media/image1534.png"/><Relationship Id="rId591" Type="http://schemas.openxmlformats.org/officeDocument/2006/relationships/image" Target="../media/image1637.png"/><Relationship Id="rId605" Type="http://schemas.openxmlformats.org/officeDocument/2006/relationships/image" Target="../media/image1644.png"/><Relationship Id="rId812" Type="http://schemas.openxmlformats.org/officeDocument/2006/relationships/customXml" Target="../ink/ink2013.xml"/><Relationship Id="rId1028" Type="http://schemas.openxmlformats.org/officeDocument/2006/relationships/image" Target="../media/image1854.png"/><Relationship Id="rId1235" Type="http://schemas.openxmlformats.org/officeDocument/2006/relationships/customXml" Target="../ink/ink2226.xml"/><Relationship Id="rId244" Type="http://schemas.openxmlformats.org/officeDocument/2006/relationships/image" Target="../media/image1464.png"/><Relationship Id="rId689" Type="http://schemas.openxmlformats.org/officeDocument/2006/relationships/image" Target="../media/image1686.png"/><Relationship Id="rId896" Type="http://schemas.openxmlformats.org/officeDocument/2006/relationships/image" Target="../media/image1789.png"/><Relationship Id="rId1081" Type="http://schemas.openxmlformats.org/officeDocument/2006/relationships/customXml" Target="../ink/ink2148.xml"/><Relationship Id="rId39" Type="http://schemas.openxmlformats.org/officeDocument/2006/relationships/customXml" Target="../ink/ink1625.xml"/><Relationship Id="rId451" Type="http://schemas.openxmlformats.org/officeDocument/2006/relationships/customXml" Target="../ink/ink1832.xml"/><Relationship Id="rId549" Type="http://schemas.openxmlformats.org/officeDocument/2006/relationships/image" Target="../media/image1616.png"/><Relationship Id="rId756" Type="http://schemas.openxmlformats.org/officeDocument/2006/relationships/customXml" Target="../ink/ink1985.xml"/><Relationship Id="rId1179" Type="http://schemas.openxmlformats.org/officeDocument/2006/relationships/customXml" Target="../ink/ink2198.xml"/><Relationship Id="rId104" Type="http://schemas.openxmlformats.org/officeDocument/2006/relationships/customXml" Target="../ink/ink1658.xml"/><Relationship Id="rId188" Type="http://schemas.openxmlformats.org/officeDocument/2006/relationships/image" Target="../media/image1436.png"/><Relationship Id="rId311" Type="http://schemas.openxmlformats.org/officeDocument/2006/relationships/customXml" Target="../ink/ink1762.xml"/><Relationship Id="rId395" Type="http://schemas.openxmlformats.org/officeDocument/2006/relationships/customXml" Target="../ink/ink1804.xml"/><Relationship Id="rId409" Type="http://schemas.openxmlformats.org/officeDocument/2006/relationships/customXml" Target="../ink/ink1811.xml"/><Relationship Id="rId963" Type="http://schemas.openxmlformats.org/officeDocument/2006/relationships/image" Target="../media/image1822.png"/><Relationship Id="rId1039" Type="http://schemas.openxmlformats.org/officeDocument/2006/relationships/customXml" Target="../ink/ink2127.xml"/><Relationship Id="rId1246" Type="http://schemas.openxmlformats.org/officeDocument/2006/relationships/image" Target="../media/image1961.png"/><Relationship Id="rId92" Type="http://schemas.openxmlformats.org/officeDocument/2006/relationships/customXml" Target="../ink/ink1652.xml"/><Relationship Id="rId616" Type="http://schemas.openxmlformats.org/officeDocument/2006/relationships/customXml" Target="../ink/ink1915.xml"/><Relationship Id="rId823" Type="http://schemas.openxmlformats.org/officeDocument/2006/relationships/image" Target="../media/image1753.png"/><Relationship Id="rId255" Type="http://schemas.openxmlformats.org/officeDocument/2006/relationships/customXml" Target="../ink/ink1734.xml"/><Relationship Id="rId462" Type="http://schemas.openxmlformats.org/officeDocument/2006/relationships/image" Target="../media/image1573.png"/><Relationship Id="rId1092" Type="http://schemas.openxmlformats.org/officeDocument/2006/relationships/image" Target="../media/image1886.png"/><Relationship Id="rId1106" Type="http://schemas.openxmlformats.org/officeDocument/2006/relationships/image" Target="../media/image1893.png"/><Relationship Id="rId115" Type="http://schemas.openxmlformats.org/officeDocument/2006/relationships/image" Target="../media/image1400.png"/><Relationship Id="rId322" Type="http://schemas.openxmlformats.org/officeDocument/2006/relationships/image" Target="../media/image1503.png"/><Relationship Id="rId767" Type="http://schemas.openxmlformats.org/officeDocument/2006/relationships/image" Target="../media/image1725.png"/><Relationship Id="rId974" Type="http://schemas.openxmlformats.org/officeDocument/2006/relationships/customXml" Target="../ink/ink2094.xml"/><Relationship Id="rId199" Type="http://schemas.openxmlformats.org/officeDocument/2006/relationships/customXml" Target="../ink/ink1706.xml"/><Relationship Id="rId627" Type="http://schemas.openxmlformats.org/officeDocument/2006/relationships/image" Target="../media/image1655.png"/><Relationship Id="rId834" Type="http://schemas.openxmlformats.org/officeDocument/2006/relationships/customXml" Target="../ink/ink2024.xml"/><Relationship Id="rId1257" Type="http://schemas.openxmlformats.org/officeDocument/2006/relationships/customXml" Target="../ink/ink2237.xml"/><Relationship Id="rId266" Type="http://schemas.openxmlformats.org/officeDocument/2006/relationships/image" Target="../media/image1475.png"/><Relationship Id="rId473" Type="http://schemas.openxmlformats.org/officeDocument/2006/relationships/customXml" Target="../ink/ink1843.xml"/><Relationship Id="rId680" Type="http://schemas.openxmlformats.org/officeDocument/2006/relationships/customXml" Target="../ink/ink1947.xml"/><Relationship Id="rId901" Type="http://schemas.openxmlformats.org/officeDocument/2006/relationships/image" Target="../media/image1791.png"/><Relationship Id="rId1117" Type="http://schemas.openxmlformats.org/officeDocument/2006/relationships/image" Target="../media/image1898.png"/><Relationship Id="rId30" Type="http://schemas.openxmlformats.org/officeDocument/2006/relationships/image" Target="../media/image40.png"/><Relationship Id="rId126" Type="http://schemas.openxmlformats.org/officeDocument/2006/relationships/customXml" Target="../ink/ink1669.xml"/><Relationship Id="rId333" Type="http://schemas.openxmlformats.org/officeDocument/2006/relationships/customXml" Target="../ink/ink1773.xml"/><Relationship Id="rId540" Type="http://schemas.openxmlformats.org/officeDocument/2006/relationships/image" Target="../media/image1612.png"/><Relationship Id="rId778" Type="http://schemas.openxmlformats.org/officeDocument/2006/relationships/customXml" Target="../ink/ink1996.xml"/><Relationship Id="rId985" Type="http://schemas.openxmlformats.org/officeDocument/2006/relationships/image" Target="../media/image1833.png"/><Relationship Id="rId1170" Type="http://schemas.openxmlformats.org/officeDocument/2006/relationships/customXml" Target="../ink/ink2193.xml"/><Relationship Id="rId638" Type="http://schemas.openxmlformats.org/officeDocument/2006/relationships/customXml" Target="../ink/ink1926.xml"/><Relationship Id="rId845" Type="http://schemas.openxmlformats.org/officeDocument/2006/relationships/image" Target="../media/image1764.png"/><Relationship Id="rId1030" Type="http://schemas.openxmlformats.org/officeDocument/2006/relationships/image" Target="../media/image1855.png"/><Relationship Id="rId277" Type="http://schemas.openxmlformats.org/officeDocument/2006/relationships/customXml" Target="../ink/ink1745.xml"/><Relationship Id="rId400" Type="http://schemas.openxmlformats.org/officeDocument/2006/relationships/image" Target="../media/image1542.png"/><Relationship Id="rId484" Type="http://schemas.openxmlformats.org/officeDocument/2006/relationships/image" Target="../media/image1584.png"/><Relationship Id="rId705" Type="http://schemas.openxmlformats.org/officeDocument/2006/relationships/image" Target="../media/image1694.png"/><Relationship Id="rId1128" Type="http://schemas.openxmlformats.org/officeDocument/2006/relationships/customXml" Target="../ink/ink2172.xml"/><Relationship Id="rId137" Type="http://schemas.openxmlformats.org/officeDocument/2006/relationships/image" Target="../media/image1411.png"/><Relationship Id="rId344" Type="http://schemas.openxmlformats.org/officeDocument/2006/relationships/image" Target="../media/image1514.png"/><Relationship Id="rId691" Type="http://schemas.openxmlformats.org/officeDocument/2006/relationships/image" Target="../media/image1687.png"/><Relationship Id="rId789" Type="http://schemas.openxmlformats.org/officeDocument/2006/relationships/image" Target="../media/image1736.png"/><Relationship Id="rId912" Type="http://schemas.openxmlformats.org/officeDocument/2006/relationships/customXml" Target="../ink/ink2063.xml"/><Relationship Id="rId996" Type="http://schemas.openxmlformats.org/officeDocument/2006/relationships/image" Target="../media/image1838.png"/><Relationship Id="rId41" Type="http://schemas.openxmlformats.org/officeDocument/2006/relationships/customXml" Target="../ink/ink1626.xml"/><Relationship Id="rId551" Type="http://schemas.openxmlformats.org/officeDocument/2006/relationships/image" Target="../media/image1617.png"/><Relationship Id="rId649" Type="http://schemas.openxmlformats.org/officeDocument/2006/relationships/image" Target="../media/image1666.png"/><Relationship Id="rId856" Type="http://schemas.openxmlformats.org/officeDocument/2006/relationships/customXml" Target="../ink/ink2035.xml"/><Relationship Id="rId1181" Type="http://schemas.openxmlformats.org/officeDocument/2006/relationships/customXml" Target="../ink/ink2199.xml"/><Relationship Id="rId190" Type="http://schemas.openxmlformats.org/officeDocument/2006/relationships/image" Target="../media/image1437.png"/><Relationship Id="rId204" Type="http://schemas.openxmlformats.org/officeDocument/2006/relationships/image" Target="../media/image1444.png"/><Relationship Id="rId288" Type="http://schemas.openxmlformats.org/officeDocument/2006/relationships/image" Target="../media/image1486.png"/><Relationship Id="rId411" Type="http://schemas.openxmlformats.org/officeDocument/2006/relationships/customXml" Target="../ink/ink1812.xml"/><Relationship Id="rId509" Type="http://schemas.openxmlformats.org/officeDocument/2006/relationships/customXml" Target="../ink/ink1861.xml"/><Relationship Id="rId1041" Type="http://schemas.openxmlformats.org/officeDocument/2006/relationships/customXml" Target="../ink/ink2128.xml"/><Relationship Id="rId1139" Type="http://schemas.openxmlformats.org/officeDocument/2006/relationships/image" Target="../media/image1909.png"/><Relationship Id="rId495" Type="http://schemas.openxmlformats.org/officeDocument/2006/relationships/customXml" Target="../ink/ink1854.xml"/><Relationship Id="rId716" Type="http://schemas.openxmlformats.org/officeDocument/2006/relationships/customXml" Target="../ink/ink1965.xml"/><Relationship Id="rId923" Type="http://schemas.openxmlformats.org/officeDocument/2006/relationships/image" Target="../media/image1802.png"/><Relationship Id="rId52" Type="http://schemas.openxmlformats.org/officeDocument/2006/relationships/image" Target="../media/image51.png"/><Relationship Id="rId148" Type="http://schemas.openxmlformats.org/officeDocument/2006/relationships/image" Target="../media/image1416.png"/><Relationship Id="rId355" Type="http://schemas.openxmlformats.org/officeDocument/2006/relationships/customXml" Target="../ink/ink1784.xml"/><Relationship Id="rId562" Type="http://schemas.openxmlformats.org/officeDocument/2006/relationships/customXml" Target="../ink/ink1888.xml"/><Relationship Id="rId1192" Type="http://schemas.openxmlformats.org/officeDocument/2006/relationships/image" Target="../media/image1935.png"/><Relationship Id="rId1206" Type="http://schemas.openxmlformats.org/officeDocument/2006/relationships/image" Target="../media/image1942.png"/><Relationship Id="rId215" Type="http://schemas.openxmlformats.org/officeDocument/2006/relationships/customXml" Target="../ink/ink1714.xml"/><Relationship Id="rId422" Type="http://schemas.openxmlformats.org/officeDocument/2006/relationships/image" Target="../media/image1553.png"/><Relationship Id="rId867" Type="http://schemas.openxmlformats.org/officeDocument/2006/relationships/image" Target="../media/image1775.png"/><Relationship Id="rId1052" Type="http://schemas.openxmlformats.org/officeDocument/2006/relationships/image" Target="../media/image1866.png"/><Relationship Id="rId299" Type="http://schemas.openxmlformats.org/officeDocument/2006/relationships/customXml" Target="../ink/ink1756.xml"/><Relationship Id="rId727" Type="http://schemas.openxmlformats.org/officeDocument/2006/relationships/image" Target="../media/image1705.png"/><Relationship Id="rId934" Type="http://schemas.openxmlformats.org/officeDocument/2006/relationships/customXml" Target="../ink/ink2074.xml"/><Relationship Id="rId63" Type="http://schemas.openxmlformats.org/officeDocument/2006/relationships/customXml" Target="../ink/ink1637.xml"/><Relationship Id="rId159" Type="http://schemas.openxmlformats.org/officeDocument/2006/relationships/customXml" Target="../ink/ink1686.xml"/><Relationship Id="rId366" Type="http://schemas.openxmlformats.org/officeDocument/2006/relationships/image" Target="../media/image1525.png"/><Relationship Id="rId573" Type="http://schemas.openxmlformats.org/officeDocument/2006/relationships/image" Target="../media/image1628.png"/><Relationship Id="rId780" Type="http://schemas.openxmlformats.org/officeDocument/2006/relationships/customXml" Target="../ink/ink1997.xml"/><Relationship Id="rId1217" Type="http://schemas.openxmlformats.org/officeDocument/2006/relationships/customXml" Target="../ink/ink2217.xml"/><Relationship Id="rId226" Type="http://schemas.openxmlformats.org/officeDocument/2006/relationships/image" Target="../media/image1455.png"/><Relationship Id="rId433" Type="http://schemas.openxmlformats.org/officeDocument/2006/relationships/customXml" Target="../ink/ink1823.xml"/><Relationship Id="rId878" Type="http://schemas.openxmlformats.org/officeDocument/2006/relationships/customXml" Target="../ink/ink2045.xml"/><Relationship Id="rId1063" Type="http://schemas.openxmlformats.org/officeDocument/2006/relationships/customXml" Target="../ink/ink2139.xml"/><Relationship Id="rId640" Type="http://schemas.openxmlformats.org/officeDocument/2006/relationships/customXml" Target="../ink/ink1927.xml"/><Relationship Id="rId738" Type="http://schemas.openxmlformats.org/officeDocument/2006/relationships/customXml" Target="../ink/ink1976.xml"/><Relationship Id="rId945" Type="http://schemas.openxmlformats.org/officeDocument/2006/relationships/image" Target="../media/image1813.png"/><Relationship Id="rId74" Type="http://schemas.openxmlformats.org/officeDocument/2006/relationships/image" Target="../media/image62.png"/><Relationship Id="rId377" Type="http://schemas.openxmlformats.org/officeDocument/2006/relationships/customXml" Target="../ink/ink1795.xml"/><Relationship Id="rId500" Type="http://schemas.openxmlformats.org/officeDocument/2006/relationships/image" Target="../media/image1592.png"/><Relationship Id="rId584" Type="http://schemas.openxmlformats.org/officeDocument/2006/relationships/customXml" Target="../ink/ink1899.xml"/><Relationship Id="rId805" Type="http://schemas.openxmlformats.org/officeDocument/2006/relationships/image" Target="../media/image1744.png"/><Relationship Id="rId1130" Type="http://schemas.openxmlformats.org/officeDocument/2006/relationships/customXml" Target="../ink/ink2173.xml"/><Relationship Id="rId1228" Type="http://schemas.openxmlformats.org/officeDocument/2006/relationships/image" Target="../media/image1953.png"/><Relationship Id="rId5" Type="http://schemas.openxmlformats.org/officeDocument/2006/relationships/customXml" Target="../ink/ink1608.xml"/><Relationship Id="rId237" Type="http://schemas.openxmlformats.org/officeDocument/2006/relationships/customXml" Target="../ink/ink1725.xml"/><Relationship Id="rId791" Type="http://schemas.openxmlformats.org/officeDocument/2006/relationships/image" Target="../media/image1737.png"/><Relationship Id="rId889" Type="http://schemas.openxmlformats.org/officeDocument/2006/relationships/customXml" Target="../ink/ink2051.xml"/><Relationship Id="rId1074" Type="http://schemas.openxmlformats.org/officeDocument/2006/relationships/image" Target="../media/image1877.png"/><Relationship Id="rId444" Type="http://schemas.openxmlformats.org/officeDocument/2006/relationships/image" Target="../media/image1564.png"/><Relationship Id="rId651" Type="http://schemas.openxmlformats.org/officeDocument/2006/relationships/image" Target="../media/image1667.png"/><Relationship Id="rId749" Type="http://schemas.openxmlformats.org/officeDocument/2006/relationships/image" Target="../media/image1716.png"/><Relationship Id="rId290" Type="http://schemas.openxmlformats.org/officeDocument/2006/relationships/image" Target="../media/image1487.png"/><Relationship Id="rId304" Type="http://schemas.openxmlformats.org/officeDocument/2006/relationships/image" Target="../media/image1494.png"/><Relationship Id="rId388" Type="http://schemas.openxmlformats.org/officeDocument/2006/relationships/image" Target="../media/image1536.png"/><Relationship Id="rId511" Type="http://schemas.openxmlformats.org/officeDocument/2006/relationships/customXml" Target="../ink/ink1862.xml"/><Relationship Id="rId609" Type="http://schemas.openxmlformats.org/officeDocument/2006/relationships/image" Target="../media/image1646.png"/><Relationship Id="rId956" Type="http://schemas.openxmlformats.org/officeDocument/2006/relationships/customXml" Target="../ink/ink2085.xml"/><Relationship Id="rId1141" Type="http://schemas.openxmlformats.org/officeDocument/2006/relationships/image" Target="../media/image1910.png"/><Relationship Id="rId1239" Type="http://schemas.openxmlformats.org/officeDocument/2006/relationships/customXml" Target="../ink/ink2228.xml"/><Relationship Id="rId85" Type="http://schemas.openxmlformats.org/officeDocument/2006/relationships/customXml" Target="../ink/ink1648.xml"/><Relationship Id="rId150" Type="http://schemas.openxmlformats.org/officeDocument/2006/relationships/image" Target="../media/image1417.png"/><Relationship Id="rId595" Type="http://schemas.openxmlformats.org/officeDocument/2006/relationships/image" Target="../media/image1639.png"/><Relationship Id="rId816" Type="http://schemas.openxmlformats.org/officeDocument/2006/relationships/customXml" Target="../ink/ink2015.xml"/><Relationship Id="rId1001" Type="http://schemas.openxmlformats.org/officeDocument/2006/relationships/customXml" Target="../ink/ink2108.xml"/><Relationship Id="rId248" Type="http://schemas.openxmlformats.org/officeDocument/2006/relationships/image" Target="../media/image1466.png"/><Relationship Id="rId455" Type="http://schemas.openxmlformats.org/officeDocument/2006/relationships/customXml" Target="../ink/ink1834.xml"/><Relationship Id="rId662" Type="http://schemas.openxmlformats.org/officeDocument/2006/relationships/customXml" Target="../ink/ink1938.xml"/><Relationship Id="rId1085" Type="http://schemas.openxmlformats.org/officeDocument/2006/relationships/customXml" Target="../ink/ink2150.xml"/><Relationship Id="rId12" Type="http://schemas.openxmlformats.org/officeDocument/2006/relationships/image" Target="../media/image31100.png"/><Relationship Id="rId108" Type="http://schemas.openxmlformats.org/officeDocument/2006/relationships/customXml" Target="../ink/ink1660.xml"/><Relationship Id="rId315" Type="http://schemas.openxmlformats.org/officeDocument/2006/relationships/customXml" Target="../ink/ink1764.xml"/><Relationship Id="rId522" Type="http://schemas.openxmlformats.org/officeDocument/2006/relationships/image" Target="../media/image1603.png"/><Relationship Id="rId967" Type="http://schemas.openxmlformats.org/officeDocument/2006/relationships/image" Target="../media/image1824.png"/><Relationship Id="rId1152" Type="http://schemas.openxmlformats.org/officeDocument/2006/relationships/customXml" Target="../ink/ink2184.xml"/><Relationship Id="rId96" Type="http://schemas.openxmlformats.org/officeDocument/2006/relationships/customXml" Target="../ink/ink1654.xml"/><Relationship Id="rId161" Type="http://schemas.openxmlformats.org/officeDocument/2006/relationships/customXml" Target="../ink/ink1687.xml"/><Relationship Id="rId399" Type="http://schemas.openxmlformats.org/officeDocument/2006/relationships/customXml" Target="../ink/ink1806.xml"/><Relationship Id="rId827" Type="http://schemas.openxmlformats.org/officeDocument/2006/relationships/image" Target="../media/image1755.png"/><Relationship Id="rId1012" Type="http://schemas.openxmlformats.org/officeDocument/2006/relationships/image" Target="../media/image1846.png"/><Relationship Id="rId259" Type="http://schemas.openxmlformats.org/officeDocument/2006/relationships/customXml" Target="../ink/ink1736.xml"/><Relationship Id="rId466" Type="http://schemas.openxmlformats.org/officeDocument/2006/relationships/image" Target="../media/image1575.png"/><Relationship Id="rId673" Type="http://schemas.openxmlformats.org/officeDocument/2006/relationships/image" Target="../media/image1678.png"/><Relationship Id="rId880" Type="http://schemas.openxmlformats.org/officeDocument/2006/relationships/customXml" Target="../ink/ink2046.xml"/><Relationship Id="rId1096" Type="http://schemas.openxmlformats.org/officeDocument/2006/relationships/image" Target="../media/image1888.png"/><Relationship Id="rId23" Type="http://schemas.openxmlformats.org/officeDocument/2006/relationships/customXml" Target="../ink/ink1617.xml"/><Relationship Id="rId119" Type="http://schemas.openxmlformats.org/officeDocument/2006/relationships/image" Target="../media/image1402.png"/><Relationship Id="rId326" Type="http://schemas.openxmlformats.org/officeDocument/2006/relationships/image" Target="../media/image1505.png"/><Relationship Id="rId533" Type="http://schemas.openxmlformats.org/officeDocument/2006/relationships/customXml" Target="../ink/ink1873.xml"/><Relationship Id="rId978" Type="http://schemas.openxmlformats.org/officeDocument/2006/relationships/customXml" Target="../ink/ink2096.xml"/><Relationship Id="rId1163" Type="http://schemas.openxmlformats.org/officeDocument/2006/relationships/image" Target="../media/image1921.png"/><Relationship Id="rId740" Type="http://schemas.openxmlformats.org/officeDocument/2006/relationships/customXml" Target="../ink/ink1977.xml"/><Relationship Id="rId838" Type="http://schemas.openxmlformats.org/officeDocument/2006/relationships/customXml" Target="../ink/ink2026.xml"/><Relationship Id="rId1023" Type="http://schemas.openxmlformats.org/officeDocument/2006/relationships/customXml" Target="../ink/ink2119.xml"/><Relationship Id="rId172" Type="http://schemas.openxmlformats.org/officeDocument/2006/relationships/image" Target="../media/image1428.png"/><Relationship Id="rId477" Type="http://schemas.openxmlformats.org/officeDocument/2006/relationships/customXml" Target="../ink/ink1845.xml"/><Relationship Id="rId600" Type="http://schemas.openxmlformats.org/officeDocument/2006/relationships/customXml" Target="../ink/ink1907.xml"/><Relationship Id="rId684" Type="http://schemas.openxmlformats.org/officeDocument/2006/relationships/customXml" Target="../ink/ink1949.xml"/><Relationship Id="rId1230" Type="http://schemas.openxmlformats.org/officeDocument/2006/relationships/image" Target="../media/image1954.png"/><Relationship Id="rId337" Type="http://schemas.openxmlformats.org/officeDocument/2006/relationships/customXml" Target="../ink/ink1775.xml"/><Relationship Id="rId891" Type="http://schemas.openxmlformats.org/officeDocument/2006/relationships/customXml" Target="../ink/ink2052.xml"/><Relationship Id="rId905" Type="http://schemas.openxmlformats.org/officeDocument/2006/relationships/image" Target="../media/image1793.png"/><Relationship Id="rId989" Type="http://schemas.openxmlformats.org/officeDocument/2006/relationships/image" Target="../media/image1835.png"/><Relationship Id="rId34" Type="http://schemas.openxmlformats.org/officeDocument/2006/relationships/image" Target="../media/image42.png"/><Relationship Id="rId544" Type="http://schemas.openxmlformats.org/officeDocument/2006/relationships/customXml" Target="../ink/ink1879.xml"/><Relationship Id="rId751" Type="http://schemas.openxmlformats.org/officeDocument/2006/relationships/image" Target="../media/image1717.png"/><Relationship Id="rId849" Type="http://schemas.openxmlformats.org/officeDocument/2006/relationships/image" Target="../media/image1766.png"/><Relationship Id="rId1174" Type="http://schemas.openxmlformats.org/officeDocument/2006/relationships/image" Target="../media/image1926.png"/><Relationship Id="rId183" Type="http://schemas.openxmlformats.org/officeDocument/2006/relationships/customXml" Target="../ink/ink1698.xml"/><Relationship Id="rId390" Type="http://schemas.openxmlformats.org/officeDocument/2006/relationships/image" Target="../media/image1537.png"/><Relationship Id="rId404" Type="http://schemas.openxmlformats.org/officeDocument/2006/relationships/image" Target="../media/image1544.png"/><Relationship Id="rId611" Type="http://schemas.openxmlformats.org/officeDocument/2006/relationships/image" Target="../media/image1647.png"/><Relationship Id="rId1034" Type="http://schemas.openxmlformats.org/officeDocument/2006/relationships/image" Target="../media/image1857.png"/><Relationship Id="rId1241" Type="http://schemas.openxmlformats.org/officeDocument/2006/relationships/customXml" Target="../ink/ink2229.xml"/><Relationship Id="rId250" Type="http://schemas.openxmlformats.org/officeDocument/2006/relationships/image" Target="../media/image1467.png"/><Relationship Id="rId488" Type="http://schemas.openxmlformats.org/officeDocument/2006/relationships/image" Target="../media/image1586.png"/><Relationship Id="rId695" Type="http://schemas.openxmlformats.org/officeDocument/2006/relationships/image" Target="../media/image1689.png"/><Relationship Id="rId709" Type="http://schemas.openxmlformats.org/officeDocument/2006/relationships/image" Target="../media/image1696.png"/><Relationship Id="rId916" Type="http://schemas.openxmlformats.org/officeDocument/2006/relationships/customXml" Target="../ink/ink2065.xml"/><Relationship Id="rId1101" Type="http://schemas.openxmlformats.org/officeDocument/2006/relationships/customXml" Target="../ink/ink2158.xml"/><Relationship Id="rId45" Type="http://schemas.openxmlformats.org/officeDocument/2006/relationships/customXml" Target="../ink/ink1628.xml"/><Relationship Id="rId110" Type="http://schemas.openxmlformats.org/officeDocument/2006/relationships/customXml" Target="../ink/ink1661.xml"/><Relationship Id="rId348" Type="http://schemas.openxmlformats.org/officeDocument/2006/relationships/image" Target="../media/image1516.png"/><Relationship Id="rId555" Type="http://schemas.openxmlformats.org/officeDocument/2006/relationships/image" Target="../media/image1619.png"/><Relationship Id="rId762" Type="http://schemas.openxmlformats.org/officeDocument/2006/relationships/customXml" Target="../ink/ink1988.xml"/><Relationship Id="rId1185" Type="http://schemas.openxmlformats.org/officeDocument/2006/relationships/customXml" Target="../ink/ink2201.xml"/><Relationship Id="rId194" Type="http://schemas.openxmlformats.org/officeDocument/2006/relationships/image" Target="../media/image1439.png"/><Relationship Id="rId208" Type="http://schemas.openxmlformats.org/officeDocument/2006/relationships/image" Target="../media/image1446.png"/><Relationship Id="rId415" Type="http://schemas.openxmlformats.org/officeDocument/2006/relationships/customXml" Target="../ink/ink1814.xml"/><Relationship Id="rId622" Type="http://schemas.openxmlformats.org/officeDocument/2006/relationships/customXml" Target="../ink/ink1918.xml"/><Relationship Id="rId1045" Type="http://schemas.openxmlformats.org/officeDocument/2006/relationships/customXml" Target="../ink/ink2130.xml"/><Relationship Id="rId1252" Type="http://schemas.openxmlformats.org/officeDocument/2006/relationships/image" Target="../media/image1964.png"/><Relationship Id="rId261" Type="http://schemas.openxmlformats.org/officeDocument/2006/relationships/customXml" Target="../ink/ink1737.xml"/><Relationship Id="rId499" Type="http://schemas.openxmlformats.org/officeDocument/2006/relationships/customXml" Target="../ink/ink1856.xml"/><Relationship Id="rId927" Type="http://schemas.openxmlformats.org/officeDocument/2006/relationships/image" Target="../media/image1804.png"/><Relationship Id="rId1112" Type="http://schemas.openxmlformats.org/officeDocument/2006/relationships/customXml" Target="../ink/ink2164.xml"/><Relationship Id="rId56" Type="http://schemas.openxmlformats.org/officeDocument/2006/relationships/image" Target="../media/image53.png"/><Relationship Id="rId359" Type="http://schemas.openxmlformats.org/officeDocument/2006/relationships/customXml" Target="../ink/ink1786.xml"/><Relationship Id="rId566" Type="http://schemas.openxmlformats.org/officeDocument/2006/relationships/customXml" Target="../ink/ink1890.xml"/><Relationship Id="rId773" Type="http://schemas.openxmlformats.org/officeDocument/2006/relationships/image" Target="../media/image1728.png"/><Relationship Id="rId1196" Type="http://schemas.openxmlformats.org/officeDocument/2006/relationships/image" Target="../media/image1937.png"/><Relationship Id="rId121" Type="http://schemas.openxmlformats.org/officeDocument/2006/relationships/image" Target="../media/image1403.png"/><Relationship Id="rId219" Type="http://schemas.openxmlformats.org/officeDocument/2006/relationships/customXml" Target="../ink/ink1716.xml"/><Relationship Id="rId426" Type="http://schemas.openxmlformats.org/officeDocument/2006/relationships/image" Target="../media/image1555.png"/><Relationship Id="rId633" Type="http://schemas.openxmlformats.org/officeDocument/2006/relationships/image" Target="../media/image1658.png"/><Relationship Id="rId980" Type="http://schemas.openxmlformats.org/officeDocument/2006/relationships/customXml" Target="../ink/ink2097.xml"/><Relationship Id="rId1056" Type="http://schemas.openxmlformats.org/officeDocument/2006/relationships/image" Target="../media/image1868.png"/><Relationship Id="rId840" Type="http://schemas.openxmlformats.org/officeDocument/2006/relationships/customXml" Target="../ink/ink2027.xml"/><Relationship Id="rId938" Type="http://schemas.openxmlformats.org/officeDocument/2006/relationships/customXml" Target="../ink/ink2076.xml"/><Relationship Id="rId67" Type="http://schemas.openxmlformats.org/officeDocument/2006/relationships/customXml" Target="../ink/ink1639.xml"/><Relationship Id="rId272" Type="http://schemas.openxmlformats.org/officeDocument/2006/relationships/image" Target="../media/image1478.png"/><Relationship Id="rId577" Type="http://schemas.openxmlformats.org/officeDocument/2006/relationships/image" Target="../media/image1630.png"/><Relationship Id="rId700" Type="http://schemas.openxmlformats.org/officeDocument/2006/relationships/customXml" Target="../ink/ink1957.xml"/><Relationship Id="rId1123" Type="http://schemas.openxmlformats.org/officeDocument/2006/relationships/image" Target="../media/image1901.png"/><Relationship Id="rId132" Type="http://schemas.openxmlformats.org/officeDocument/2006/relationships/customXml" Target="../ink/ink1672.xml"/><Relationship Id="rId784" Type="http://schemas.openxmlformats.org/officeDocument/2006/relationships/customXml" Target="../ink/ink1999.xml"/><Relationship Id="rId991" Type="http://schemas.openxmlformats.org/officeDocument/2006/relationships/image" Target="../media/image1836.png"/><Relationship Id="rId1067" Type="http://schemas.openxmlformats.org/officeDocument/2006/relationships/customXml" Target="../ink/ink2141.xml"/><Relationship Id="rId437" Type="http://schemas.openxmlformats.org/officeDocument/2006/relationships/customXml" Target="../ink/ink1825.xml"/><Relationship Id="rId644" Type="http://schemas.openxmlformats.org/officeDocument/2006/relationships/customXml" Target="../ink/ink1929.xml"/><Relationship Id="rId851" Type="http://schemas.openxmlformats.org/officeDocument/2006/relationships/image" Target="../media/image1767.png"/><Relationship Id="rId283" Type="http://schemas.openxmlformats.org/officeDocument/2006/relationships/customXml" Target="../ink/ink1748.xml"/><Relationship Id="rId490" Type="http://schemas.openxmlformats.org/officeDocument/2006/relationships/image" Target="../media/image1587.png"/><Relationship Id="rId504" Type="http://schemas.openxmlformats.org/officeDocument/2006/relationships/image" Target="../media/image1594.png"/><Relationship Id="rId711" Type="http://schemas.openxmlformats.org/officeDocument/2006/relationships/image" Target="../media/image1697.png"/><Relationship Id="rId949" Type="http://schemas.openxmlformats.org/officeDocument/2006/relationships/image" Target="../media/image1815.png"/><Relationship Id="rId1134" Type="http://schemas.openxmlformats.org/officeDocument/2006/relationships/customXml" Target="../ink/ink2175.xml"/><Relationship Id="rId78" Type="http://schemas.openxmlformats.org/officeDocument/2006/relationships/image" Target="../media/image64.png"/><Relationship Id="rId143" Type="http://schemas.openxmlformats.org/officeDocument/2006/relationships/customXml" Target="../ink/ink1678.xml"/><Relationship Id="rId350" Type="http://schemas.openxmlformats.org/officeDocument/2006/relationships/image" Target="../media/image1517.png"/><Relationship Id="rId588" Type="http://schemas.openxmlformats.org/officeDocument/2006/relationships/customXml" Target="../ink/ink1901.xml"/><Relationship Id="rId795" Type="http://schemas.openxmlformats.org/officeDocument/2006/relationships/image" Target="../media/image1739.png"/><Relationship Id="rId809" Type="http://schemas.openxmlformats.org/officeDocument/2006/relationships/image" Target="../media/image1746.png"/><Relationship Id="rId1201" Type="http://schemas.openxmlformats.org/officeDocument/2006/relationships/customXml" Target="../ink/ink2209.xml"/><Relationship Id="rId9" Type="http://schemas.openxmlformats.org/officeDocument/2006/relationships/customXml" Target="../ink/ink1610.xml"/><Relationship Id="rId210" Type="http://schemas.openxmlformats.org/officeDocument/2006/relationships/image" Target="../media/image1447.png"/><Relationship Id="rId448" Type="http://schemas.openxmlformats.org/officeDocument/2006/relationships/image" Target="../media/image1566.png"/><Relationship Id="rId655" Type="http://schemas.openxmlformats.org/officeDocument/2006/relationships/image" Target="../media/image1669.png"/><Relationship Id="rId862" Type="http://schemas.openxmlformats.org/officeDocument/2006/relationships/customXml" Target="../ink/ink2038.xml"/><Relationship Id="rId1078" Type="http://schemas.openxmlformats.org/officeDocument/2006/relationships/image" Target="../media/image1879.png"/><Relationship Id="rId294" Type="http://schemas.openxmlformats.org/officeDocument/2006/relationships/image" Target="../media/image1489.png"/><Relationship Id="rId308" Type="http://schemas.openxmlformats.org/officeDocument/2006/relationships/image" Target="../media/image1496.png"/><Relationship Id="rId515" Type="http://schemas.openxmlformats.org/officeDocument/2006/relationships/customXml" Target="../ink/ink1864.xml"/><Relationship Id="rId722" Type="http://schemas.openxmlformats.org/officeDocument/2006/relationships/customXml" Target="../ink/ink1968.xml"/><Relationship Id="rId1145" Type="http://schemas.openxmlformats.org/officeDocument/2006/relationships/image" Target="../media/image1912.png"/><Relationship Id="rId89" Type="http://schemas.openxmlformats.org/officeDocument/2006/relationships/image" Target="../media/image69.png"/><Relationship Id="rId154" Type="http://schemas.openxmlformats.org/officeDocument/2006/relationships/image" Target="../media/image1419.png"/><Relationship Id="rId361" Type="http://schemas.openxmlformats.org/officeDocument/2006/relationships/customXml" Target="../ink/ink1787.xml"/><Relationship Id="rId599" Type="http://schemas.openxmlformats.org/officeDocument/2006/relationships/image" Target="../media/image1641.png"/><Relationship Id="rId1005" Type="http://schemas.openxmlformats.org/officeDocument/2006/relationships/customXml" Target="../ink/ink2110.xml"/><Relationship Id="rId1212" Type="http://schemas.openxmlformats.org/officeDocument/2006/relationships/image" Target="../media/image1945.png"/><Relationship Id="rId459" Type="http://schemas.openxmlformats.org/officeDocument/2006/relationships/customXml" Target="../ink/ink1836.xml"/><Relationship Id="rId666" Type="http://schemas.openxmlformats.org/officeDocument/2006/relationships/customXml" Target="../ink/ink1940.xml"/><Relationship Id="rId873" Type="http://schemas.openxmlformats.org/officeDocument/2006/relationships/image" Target="../media/image1778.png"/><Relationship Id="rId1089" Type="http://schemas.openxmlformats.org/officeDocument/2006/relationships/customXml" Target="../ink/ink2152.xml"/><Relationship Id="rId16" Type="http://schemas.openxmlformats.org/officeDocument/2006/relationships/image" Target="../media/image33100.png"/><Relationship Id="rId221" Type="http://schemas.openxmlformats.org/officeDocument/2006/relationships/customXml" Target="../ink/ink1717.xml"/><Relationship Id="rId319" Type="http://schemas.openxmlformats.org/officeDocument/2006/relationships/customXml" Target="../ink/ink1766.xml"/><Relationship Id="rId526" Type="http://schemas.openxmlformats.org/officeDocument/2006/relationships/image" Target="../media/image1605.png"/><Relationship Id="rId1156" Type="http://schemas.openxmlformats.org/officeDocument/2006/relationships/customXml" Target="../ink/ink2186.xml"/><Relationship Id="rId733" Type="http://schemas.openxmlformats.org/officeDocument/2006/relationships/image" Target="../media/image1708.png"/><Relationship Id="rId940" Type="http://schemas.openxmlformats.org/officeDocument/2006/relationships/customXml" Target="../ink/ink2077.xml"/><Relationship Id="rId1016" Type="http://schemas.openxmlformats.org/officeDocument/2006/relationships/image" Target="../media/image1848.png"/><Relationship Id="rId165" Type="http://schemas.openxmlformats.org/officeDocument/2006/relationships/customXml" Target="../ink/ink1689.xml"/><Relationship Id="rId372" Type="http://schemas.openxmlformats.org/officeDocument/2006/relationships/image" Target="../media/image1528.png"/><Relationship Id="rId677" Type="http://schemas.openxmlformats.org/officeDocument/2006/relationships/image" Target="../media/image1680.png"/><Relationship Id="rId800" Type="http://schemas.openxmlformats.org/officeDocument/2006/relationships/customXml" Target="../ink/ink2007.xml"/><Relationship Id="rId1223" Type="http://schemas.openxmlformats.org/officeDocument/2006/relationships/customXml" Target="../ink/ink2220.xml"/><Relationship Id="rId232" Type="http://schemas.openxmlformats.org/officeDocument/2006/relationships/image" Target="../media/image1458.png"/><Relationship Id="rId884" Type="http://schemas.openxmlformats.org/officeDocument/2006/relationships/image" Target="../media/image1783.png"/><Relationship Id="rId27" Type="http://schemas.openxmlformats.org/officeDocument/2006/relationships/customXml" Target="../ink/ink1619.xml"/><Relationship Id="rId537" Type="http://schemas.openxmlformats.org/officeDocument/2006/relationships/customXml" Target="../ink/ink1875.xml"/><Relationship Id="rId744" Type="http://schemas.openxmlformats.org/officeDocument/2006/relationships/customXml" Target="../ink/ink1979.xml"/><Relationship Id="rId951" Type="http://schemas.openxmlformats.org/officeDocument/2006/relationships/image" Target="../media/image1816.png"/><Relationship Id="rId1167" Type="http://schemas.openxmlformats.org/officeDocument/2006/relationships/image" Target="../media/image1923.png"/><Relationship Id="rId80" Type="http://schemas.openxmlformats.org/officeDocument/2006/relationships/image" Target="../media/image65.png"/><Relationship Id="rId176" Type="http://schemas.openxmlformats.org/officeDocument/2006/relationships/image" Target="../media/image1430.png"/><Relationship Id="rId383" Type="http://schemas.openxmlformats.org/officeDocument/2006/relationships/customXml" Target="../ink/ink1798.xml"/><Relationship Id="rId590" Type="http://schemas.openxmlformats.org/officeDocument/2006/relationships/customXml" Target="../ink/ink1902.xml"/><Relationship Id="rId604" Type="http://schemas.openxmlformats.org/officeDocument/2006/relationships/customXml" Target="../ink/ink1909.xml"/><Relationship Id="rId811" Type="http://schemas.openxmlformats.org/officeDocument/2006/relationships/image" Target="../media/image1747.png"/><Relationship Id="rId1027" Type="http://schemas.openxmlformats.org/officeDocument/2006/relationships/customXml" Target="../ink/ink2121.xml"/><Relationship Id="rId1234" Type="http://schemas.openxmlformats.org/officeDocument/2006/relationships/image" Target="../media/image1956.png"/><Relationship Id="rId243" Type="http://schemas.openxmlformats.org/officeDocument/2006/relationships/customXml" Target="../ink/ink1728.xml"/><Relationship Id="rId450" Type="http://schemas.openxmlformats.org/officeDocument/2006/relationships/image" Target="../media/image1567.png"/><Relationship Id="rId688" Type="http://schemas.openxmlformats.org/officeDocument/2006/relationships/customXml" Target="../ink/ink1951.xml"/><Relationship Id="rId895" Type="http://schemas.openxmlformats.org/officeDocument/2006/relationships/customXml" Target="../ink/ink2054.xml"/><Relationship Id="rId909" Type="http://schemas.openxmlformats.org/officeDocument/2006/relationships/image" Target="../media/image1795.png"/><Relationship Id="rId1080" Type="http://schemas.openxmlformats.org/officeDocument/2006/relationships/image" Target="../media/image1880.png"/><Relationship Id="rId38" Type="http://schemas.openxmlformats.org/officeDocument/2006/relationships/image" Target="../media/image44.png"/><Relationship Id="rId103" Type="http://schemas.openxmlformats.org/officeDocument/2006/relationships/image" Target="../media/image76.png"/><Relationship Id="rId310" Type="http://schemas.openxmlformats.org/officeDocument/2006/relationships/image" Target="../media/image1497.png"/><Relationship Id="rId548" Type="http://schemas.openxmlformats.org/officeDocument/2006/relationships/customXml" Target="../ink/ink1881.xml"/><Relationship Id="rId755" Type="http://schemas.openxmlformats.org/officeDocument/2006/relationships/image" Target="../media/image1719.png"/><Relationship Id="rId962" Type="http://schemas.openxmlformats.org/officeDocument/2006/relationships/customXml" Target="../ink/ink2088.xml"/><Relationship Id="rId1178" Type="http://schemas.openxmlformats.org/officeDocument/2006/relationships/image" Target="../media/image1928.png"/><Relationship Id="rId91" Type="http://schemas.openxmlformats.org/officeDocument/2006/relationships/image" Target="../media/image70.png"/><Relationship Id="rId187" Type="http://schemas.openxmlformats.org/officeDocument/2006/relationships/customXml" Target="../ink/ink1700.xml"/><Relationship Id="rId394" Type="http://schemas.openxmlformats.org/officeDocument/2006/relationships/image" Target="../media/image1539.png"/><Relationship Id="rId408" Type="http://schemas.openxmlformats.org/officeDocument/2006/relationships/image" Target="../media/image1546.png"/><Relationship Id="rId615" Type="http://schemas.openxmlformats.org/officeDocument/2006/relationships/image" Target="../media/image1649.png"/><Relationship Id="rId822" Type="http://schemas.openxmlformats.org/officeDocument/2006/relationships/customXml" Target="../ink/ink2018.xml"/><Relationship Id="rId1038" Type="http://schemas.openxmlformats.org/officeDocument/2006/relationships/image" Target="../media/image1859.png"/><Relationship Id="rId1245" Type="http://schemas.openxmlformats.org/officeDocument/2006/relationships/customXml" Target="../ink/ink2231.xml"/><Relationship Id="rId254" Type="http://schemas.openxmlformats.org/officeDocument/2006/relationships/image" Target="../media/image1469.png"/><Relationship Id="rId699" Type="http://schemas.openxmlformats.org/officeDocument/2006/relationships/image" Target="../media/image1691.png"/><Relationship Id="rId1091" Type="http://schemas.openxmlformats.org/officeDocument/2006/relationships/customXml" Target="../ink/ink2153.xml"/><Relationship Id="rId1105" Type="http://schemas.openxmlformats.org/officeDocument/2006/relationships/customXml" Target="../ink/ink2160.xml"/><Relationship Id="rId49" Type="http://schemas.openxmlformats.org/officeDocument/2006/relationships/customXml" Target="../ink/ink1630.xml"/><Relationship Id="rId114" Type="http://schemas.openxmlformats.org/officeDocument/2006/relationships/customXml" Target="../ink/ink1663.xml"/><Relationship Id="rId461" Type="http://schemas.openxmlformats.org/officeDocument/2006/relationships/customXml" Target="../ink/ink1837.xml"/><Relationship Id="rId559" Type="http://schemas.openxmlformats.org/officeDocument/2006/relationships/image" Target="../media/image1621.png"/><Relationship Id="rId766" Type="http://schemas.openxmlformats.org/officeDocument/2006/relationships/customXml" Target="../ink/ink1990.xml"/><Relationship Id="rId1189" Type="http://schemas.openxmlformats.org/officeDocument/2006/relationships/customXml" Target="../ink/ink2203.xml"/><Relationship Id="rId198" Type="http://schemas.openxmlformats.org/officeDocument/2006/relationships/image" Target="../media/image1441.png"/><Relationship Id="rId321" Type="http://schemas.openxmlformats.org/officeDocument/2006/relationships/customXml" Target="../ink/ink1767.xml"/><Relationship Id="rId419" Type="http://schemas.openxmlformats.org/officeDocument/2006/relationships/customXml" Target="../ink/ink1816.xml"/><Relationship Id="rId626" Type="http://schemas.openxmlformats.org/officeDocument/2006/relationships/customXml" Target="../ink/ink1920.xml"/><Relationship Id="rId973" Type="http://schemas.openxmlformats.org/officeDocument/2006/relationships/image" Target="../media/image1827.png"/><Relationship Id="rId1049" Type="http://schemas.openxmlformats.org/officeDocument/2006/relationships/customXml" Target="../ink/ink2132.xml"/><Relationship Id="rId1256" Type="http://schemas.openxmlformats.org/officeDocument/2006/relationships/image" Target="../media/image1966.png"/><Relationship Id="rId833" Type="http://schemas.openxmlformats.org/officeDocument/2006/relationships/image" Target="../media/image1758.png"/><Relationship Id="rId1116" Type="http://schemas.openxmlformats.org/officeDocument/2006/relationships/customXml" Target="../ink/ink2166.xml"/><Relationship Id="rId265" Type="http://schemas.openxmlformats.org/officeDocument/2006/relationships/customXml" Target="../ink/ink1739.xml"/><Relationship Id="rId472" Type="http://schemas.openxmlformats.org/officeDocument/2006/relationships/image" Target="../media/image1578.png"/><Relationship Id="rId900" Type="http://schemas.openxmlformats.org/officeDocument/2006/relationships/customXml" Target="../ink/ink2057.xml"/><Relationship Id="rId125" Type="http://schemas.openxmlformats.org/officeDocument/2006/relationships/image" Target="../media/image1405.png"/><Relationship Id="rId332" Type="http://schemas.openxmlformats.org/officeDocument/2006/relationships/image" Target="../media/image1508.png"/><Relationship Id="rId777" Type="http://schemas.openxmlformats.org/officeDocument/2006/relationships/image" Target="../media/image1730.png"/><Relationship Id="rId984" Type="http://schemas.openxmlformats.org/officeDocument/2006/relationships/customXml" Target="../ink/ink2099.xml"/><Relationship Id="rId637" Type="http://schemas.openxmlformats.org/officeDocument/2006/relationships/image" Target="../media/image1660.png"/><Relationship Id="rId844" Type="http://schemas.openxmlformats.org/officeDocument/2006/relationships/customXml" Target="../ink/ink2029.xml"/><Relationship Id="rId276" Type="http://schemas.openxmlformats.org/officeDocument/2006/relationships/image" Target="../media/image1480.png"/><Relationship Id="rId483" Type="http://schemas.openxmlformats.org/officeDocument/2006/relationships/customXml" Target="../ink/ink1848.xml"/><Relationship Id="rId690" Type="http://schemas.openxmlformats.org/officeDocument/2006/relationships/customXml" Target="../ink/ink1952.xml"/><Relationship Id="rId704" Type="http://schemas.openxmlformats.org/officeDocument/2006/relationships/customXml" Target="../ink/ink1959.xml"/><Relationship Id="rId911" Type="http://schemas.openxmlformats.org/officeDocument/2006/relationships/image" Target="../media/image1796.png"/><Relationship Id="rId1127" Type="http://schemas.openxmlformats.org/officeDocument/2006/relationships/image" Target="../media/image1903.png"/><Relationship Id="rId40" Type="http://schemas.openxmlformats.org/officeDocument/2006/relationships/image" Target="../media/image45.png"/><Relationship Id="rId136" Type="http://schemas.openxmlformats.org/officeDocument/2006/relationships/customXml" Target="../ink/ink1674.xml"/><Relationship Id="rId343" Type="http://schemas.openxmlformats.org/officeDocument/2006/relationships/customXml" Target="../ink/ink1778.xml"/><Relationship Id="rId550" Type="http://schemas.openxmlformats.org/officeDocument/2006/relationships/customXml" Target="../ink/ink1882.xml"/><Relationship Id="rId788" Type="http://schemas.openxmlformats.org/officeDocument/2006/relationships/customXml" Target="../ink/ink2001.xml"/><Relationship Id="rId995" Type="http://schemas.openxmlformats.org/officeDocument/2006/relationships/customXml" Target="../ink/ink2105.xml"/><Relationship Id="rId1180" Type="http://schemas.openxmlformats.org/officeDocument/2006/relationships/image" Target="../media/image1929.png"/><Relationship Id="rId203" Type="http://schemas.openxmlformats.org/officeDocument/2006/relationships/customXml" Target="../ink/ink1708.xml"/><Relationship Id="rId648" Type="http://schemas.openxmlformats.org/officeDocument/2006/relationships/customXml" Target="../ink/ink1931.xml"/><Relationship Id="rId855" Type="http://schemas.openxmlformats.org/officeDocument/2006/relationships/image" Target="../media/image1769.png"/><Relationship Id="rId1040" Type="http://schemas.openxmlformats.org/officeDocument/2006/relationships/image" Target="../media/image1860.png"/><Relationship Id="rId287" Type="http://schemas.openxmlformats.org/officeDocument/2006/relationships/customXml" Target="../ink/ink1750.xml"/><Relationship Id="rId410" Type="http://schemas.openxmlformats.org/officeDocument/2006/relationships/image" Target="../media/image1547.png"/><Relationship Id="rId494" Type="http://schemas.openxmlformats.org/officeDocument/2006/relationships/image" Target="../media/image1589.png"/><Relationship Id="rId508" Type="http://schemas.openxmlformats.org/officeDocument/2006/relationships/image" Target="../media/image1596.png"/><Relationship Id="rId715" Type="http://schemas.openxmlformats.org/officeDocument/2006/relationships/image" Target="../media/image1699.png"/><Relationship Id="rId922" Type="http://schemas.openxmlformats.org/officeDocument/2006/relationships/customXml" Target="../ink/ink2068.xml"/><Relationship Id="rId1138" Type="http://schemas.openxmlformats.org/officeDocument/2006/relationships/customXml" Target="../ink/ink2177.xml"/><Relationship Id="rId147" Type="http://schemas.openxmlformats.org/officeDocument/2006/relationships/customXml" Target="../ink/ink1680.xml"/><Relationship Id="rId354" Type="http://schemas.openxmlformats.org/officeDocument/2006/relationships/image" Target="../media/image1519.png"/><Relationship Id="rId799" Type="http://schemas.openxmlformats.org/officeDocument/2006/relationships/image" Target="../media/image1741.png"/><Relationship Id="rId1191" Type="http://schemas.openxmlformats.org/officeDocument/2006/relationships/customXml" Target="../ink/ink2204.xml"/><Relationship Id="rId1205" Type="http://schemas.openxmlformats.org/officeDocument/2006/relationships/customXml" Target="../ink/ink2211.xml"/><Relationship Id="rId51" Type="http://schemas.openxmlformats.org/officeDocument/2006/relationships/customXml" Target="../ink/ink1631.xml"/><Relationship Id="rId561" Type="http://schemas.openxmlformats.org/officeDocument/2006/relationships/image" Target="../media/image1622.png"/><Relationship Id="rId659" Type="http://schemas.openxmlformats.org/officeDocument/2006/relationships/image" Target="../media/image1671.png"/><Relationship Id="rId214" Type="http://schemas.openxmlformats.org/officeDocument/2006/relationships/image" Target="../media/image1449.png"/><Relationship Id="rId298" Type="http://schemas.openxmlformats.org/officeDocument/2006/relationships/image" Target="../media/image1491.png"/><Relationship Id="rId421" Type="http://schemas.openxmlformats.org/officeDocument/2006/relationships/customXml" Target="../ink/ink1817.xml"/><Relationship Id="rId519" Type="http://schemas.openxmlformats.org/officeDocument/2006/relationships/customXml" Target="../ink/ink1866.xml"/><Relationship Id="rId1051" Type="http://schemas.openxmlformats.org/officeDocument/2006/relationships/customXml" Target="../ink/ink2133.xml"/><Relationship Id="rId1149" Type="http://schemas.openxmlformats.org/officeDocument/2006/relationships/image" Target="../media/image1914.png"/><Relationship Id="rId158" Type="http://schemas.openxmlformats.org/officeDocument/2006/relationships/image" Target="../media/image1421.png"/><Relationship Id="rId726" Type="http://schemas.openxmlformats.org/officeDocument/2006/relationships/customXml" Target="../ink/ink1970.xml"/><Relationship Id="rId933" Type="http://schemas.openxmlformats.org/officeDocument/2006/relationships/image" Target="../media/image1807.png"/><Relationship Id="rId1009" Type="http://schemas.openxmlformats.org/officeDocument/2006/relationships/customXml" Target="../ink/ink2112.xml"/><Relationship Id="rId62" Type="http://schemas.openxmlformats.org/officeDocument/2006/relationships/image" Target="../media/image56.png"/><Relationship Id="rId365" Type="http://schemas.openxmlformats.org/officeDocument/2006/relationships/customXml" Target="../ink/ink1789.xml"/><Relationship Id="rId572" Type="http://schemas.openxmlformats.org/officeDocument/2006/relationships/customXml" Target="../ink/ink1893.xml"/><Relationship Id="rId1216" Type="http://schemas.openxmlformats.org/officeDocument/2006/relationships/image" Target="../media/image1947.png"/><Relationship Id="rId225" Type="http://schemas.openxmlformats.org/officeDocument/2006/relationships/customXml" Target="../ink/ink1719.xml"/><Relationship Id="rId432" Type="http://schemas.openxmlformats.org/officeDocument/2006/relationships/image" Target="../media/image1558.png"/><Relationship Id="rId877" Type="http://schemas.openxmlformats.org/officeDocument/2006/relationships/image" Target="../media/image1780.png"/><Relationship Id="rId1062" Type="http://schemas.openxmlformats.org/officeDocument/2006/relationships/image" Target="../media/image1871.png"/><Relationship Id="rId737" Type="http://schemas.openxmlformats.org/officeDocument/2006/relationships/image" Target="../media/image1710.png"/><Relationship Id="rId944" Type="http://schemas.openxmlformats.org/officeDocument/2006/relationships/customXml" Target="../ink/ink2079.xml"/><Relationship Id="rId73" Type="http://schemas.openxmlformats.org/officeDocument/2006/relationships/customXml" Target="../ink/ink1642.xml"/><Relationship Id="rId169" Type="http://schemas.openxmlformats.org/officeDocument/2006/relationships/customXml" Target="../ink/ink1691.xml"/><Relationship Id="rId376" Type="http://schemas.openxmlformats.org/officeDocument/2006/relationships/image" Target="../media/image1530.png"/><Relationship Id="rId583" Type="http://schemas.openxmlformats.org/officeDocument/2006/relationships/image" Target="../media/image1633.png"/><Relationship Id="rId790" Type="http://schemas.openxmlformats.org/officeDocument/2006/relationships/customXml" Target="../ink/ink2002.xml"/><Relationship Id="rId804" Type="http://schemas.openxmlformats.org/officeDocument/2006/relationships/customXml" Target="../ink/ink2009.xml"/><Relationship Id="rId1227" Type="http://schemas.openxmlformats.org/officeDocument/2006/relationships/customXml" Target="../ink/ink2222.xml"/><Relationship Id="rId4" Type="http://schemas.openxmlformats.org/officeDocument/2006/relationships/image" Target="../media/image27100.png"/><Relationship Id="rId236" Type="http://schemas.openxmlformats.org/officeDocument/2006/relationships/image" Target="../media/image1460.png"/><Relationship Id="rId443" Type="http://schemas.openxmlformats.org/officeDocument/2006/relationships/customXml" Target="../ink/ink1828.xml"/><Relationship Id="rId650" Type="http://schemas.openxmlformats.org/officeDocument/2006/relationships/customXml" Target="../ink/ink1932.xml"/><Relationship Id="rId888" Type="http://schemas.openxmlformats.org/officeDocument/2006/relationships/image" Target="../media/image1785.png"/><Relationship Id="rId1073" Type="http://schemas.openxmlformats.org/officeDocument/2006/relationships/customXml" Target="../ink/ink2144.xml"/><Relationship Id="rId303" Type="http://schemas.openxmlformats.org/officeDocument/2006/relationships/customXml" Target="../ink/ink1758.xml"/><Relationship Id="rId748" Type="http://schemas.openxmlformats.org/officeDocument/2006/relationships/customXml" Target="../ink/ink1981.xml"/><Relationship Id="rId955" Type="http://schemas.openxmlformats.org/officeDocument/2006/relationships/image" Target="../media/image1818.png"/><Relationship Id="rId1140" Type="http://schemas.openxmlformats.org/officeDocument/2006/relationships/customXml" Target="../ink/ink2178.xml"/><Relationship Id="rId84" Type="http://schemas.openxmlformats.org/officeDocument/2006/relationships/image" Target="../media/image67.png"/><Relationship Id="rId387" Type="http://schemas.openxmlformats.org/officeDocument/2006/relationships/customXml" Target="../ink/ink1800.xml"/><Relationship Id="rId510" Type="http://schemas.openxmlformats.org/officeDocument/2006/relationships/image" Target="../media/image1597.png"/><Relationship Id="rId594" Type="http://schemas.openxmlformats.org/officeDocument/2006/relationships/customXml" Target="../ink/ink1904.xml"/><Relationship Id="rId608" Type="http://schemas.openxmlformats.org/officeDocument/2006/relationships/customXml" Target="../ink/ink1911.xml"/><Relationship Id="rId815" Type="http://schemas.openxmlformats.org/officeDocument/2006/relationships/image" Target="../media/image1749.png"/><Relationship Id="rId1238" Type="http://schemas.openxmlformats.org/officeDocument/2006/relationships/image" Target="../media/image1958.png"/><Relationship Id="rId247" Type="http://schemas.openxmlformats.org/officeDocument/2006/relationships/customXml" Target="../ink/ink1730.xml"/><Relationship Id="rId899" Type="http://schemas.openxmlformats.org/officeDocument/2006/relationships/customXml" Target="../ink/ink2056.xml"/><Relationship Id="rId1000" Type="http://schemas.openxmlformats.org/officeDocument/2006/relationships/image" Target="../media/image1840.png"/><Relationship Id="rId1084" Type="http://schemas.openxmlformats.org/officeDocument/2006/relationships/image" Target="../media/image1882.png"/><Relationship Id="rId107" Type="http://schemas.openxmlformats.org/officeDocument/2006/relationships/image" Target="../media/image78.png"/><Relationship Id="rId454" Type="http://schemas.openxmlformats.org/officeDocument/2006/relationships/image" Target="../media/image1569.png"/><Relationship Id="rId661" Type="http://schemas.openxmlformats.org/officeDocument/2006/relationships/image" Target="../media/image1672.png"/><Relationship Id="rId759" Type="http://schemas.openxmlformats.org/officeDocument/2006/relationships/image" Target="../media/image1721.png"/><Relationship Id="rId966" Type="http://schemas.openxmlformats.org/officeDocument/2006/relationships/customXml" Target="../ink/ink2090.xml"/><Relationship Id="rId11" Type="http://schemas.openxmlformats.org/officeDocument/2006/relationships/customXml" Target="../ink/ink1611.xml"/><Relationship Id="rId314" Type="http://schemas.openxmlformats.org/officeDocument/2006/relationships/image" Target="../media/image1499.png"/><Relationship Id="rId398" Type="http://schemas.openxmlformats.org/officeDocument/2006/relationships/image" Target="../media/image1541.png"/><Relationship Id="rId521" Type="http://schemas.openxmlformats.org/officeDocument/2006/relationships/customXml" Target="../ink/ink1867.xml"/><Relationship Id="rId619" Type="http://schemas.openxmlformats.org/officeDocument/2006/relationships/image" Target="../media/image1651.png"/><Relationship Id="rId1151" Type="http://schemas.openxmlformats.org/officeDocument/2006/relationships/image" Target="../media/image1915.png"/><Relationship Id="rId1249" Type="http://schemas.openxmlformats.org/officeDocument/2006/relationships/customXml" Target="../ink/ink2233.xml"/><Relationship Id="rId95" Type="http://schemas.openxmlformats.org/officeDocument/2006/relationships/image" Target="../media/image72.png"/><Relationship Id="rId160" Type="http://schemas.openxmlformats.org/officeDocument/2006/relationships/image" Target="../media/image1422.png"/><Relationship Id="rId826" Type="http://schemas.openxmlformats.org/officeDocument/2006/relationships/customXml" Target="../ink/ink2020.xml"/><Relationship Id="rId1011" Type="http://schemas.openxmlformats.org/officeDocument/2006/relationships/customXml" Target="../ink/ink2113.xml"/><Relationship Id="rId1109" Type="http://schemas.openxmlformats.org/officeDocument/2006/relationships/image" Target="../media/image1894.png"/><Relationship Id="rId258" Type="http://schemas.openxmlformats.org/officeDocument/2006/relationships/image" Target="../media/image1471.png"/><Relationship Id="rId465" Type="http://schemas.openxmlformats.org/officeDocument/2006/relationships/customXml" Target="../ink/ink1839.xml"/><Relationship Id="rId672" Type="http://schemas.openxmlformats.org/officeDocument/2006/relationships/customXml" Target="../ink/ink1943.xml"/><Relationship Id="rId1095" Type="http://schemas.openxmlformats.org/officeDocument/2006/relationships/customXml" Target="../ink/ink2155.xml"/><Relationship Id="rId22" Type="http://schemas.openxmlformats.org/officeDocument/2006/relationships/image" Target="../media/image36.png"/><Relationship Id="rId118" Type="http://schemas.openxmlformats.org/officeDocument/2006/relationships/customXml" Target="../ink/ink1665.xml"/><Relationship Id="rId325" Type="http://schemas.openxmlformats.org/officeDocument/2006/relationships/customXml" Target="../ink/ink1769.xml"/><Relationship Id="rId532" Type="http://schemas.openxmlformats.org/officeDocument/2006/relationships/image" Target="../media/image1608.png"/><Relationship Id="rId977" Type="http://schemas.openxmlformats.org/officeDocument/2006/relationships/image" Target="../media/image1829.png"/><Relationship Id="rId1162" Type="http://schemas.openxmlformats.org/officeDocument/2006/relationships/customXml" Target="../ink/ink2189.xml"/><Relationship Id="rId171" Type="http://schemas.openxmlformats.org/officeDocument/2006/relationships/customXml" Target="../ink/ink1692.xml"/><Relationship Id="rId837" Type="http://schemas.openxmlformats.org/officeDocument/2006/relationships/image" Target="../media/image1760.png"/><Relationship Id="rId1022" Type="http://schemas.openxmlformats.org/officeDocument/2006/relationships/image" Target="../media/image1851.png"/><Relationship Id="rId269" Type="http://schemas.openxmlformats.org/officeDocument/2006/relationships/customXml" Target="../ink/ink1741.xml"/><Relationship Id="rId476" Type="http://schemas.openxmlformats.org/officeDocument/2006/relationships/image" Target="../media/image1580.png"/><Relationship Id="rId683" Type="http://schemas.openxmlformats.org/officeDocument/2006/relationships/image" Target="../media/image1683.png"/><Relationship Id="rId890" Type="http://schemas.openxmlformats.org/officeDocument/2006/relationships/image" Target="../media/image1786.png"/><Relationship Id="rId904" Type="http://schemas.openxmlformats.org/officeDocument/2006/relationships/customXml" Target="../ink/ink2059.xml"/><Relationship Id="rId33" Type="http://schemas.openxmlformats.org/officeDocument/2006/relationships/customXml" Target="../ink/ink1622.xml"/><Relationship Id="rId129" Type="http://schemas.openxmlformats.org/officeDocument/2006/relationships/image" Target="../media/image1407.png"/><Relationship Id="rId336" Type="http://schemas.openxmlformats.org/officeDocument/2006/relationships/image" Target="../media/image1510.png"/><Relationship Id="rId543" Type="http://schemas.openxmlformats.org/officeDocument/2006/relationships/customXml" Target="../ink/ink1878.xml"/><Relationship Id="rId988" Type="http://schemas.openxmlformats.org/officeDocument/2006/relationships/customXml" Target="../ink/ink2101.xml"/><Relationship Id="rId1173" Type="http://schemas.openxmlformats.org/officeDocument/2006/relationships/customXml" Target="../ink/ink2195.xml"/><Relationship Id="rId182" Type="http://schemas.openxmlformats.org/officeDocument/2006/relationships/image" Target="../media/image1433.png"/><Relationship Id="rId403" Type="http://schemas.openxmlformats.org/officeDocument/2006/relationships/customXml" Target="../ink/ink1808.xml"/><Relationship Id="rId750" Type="http://schemas.openxmlformats.org/officeDocument/2006/relationships/customXml" Target="../ink/ink1982.xml"/><Relationship Id="rId848" Type="http://schemas.openxmlformats.org/officeDocument/2006/relationships/customXml" Target="../ink/ink2031.xml"/><Relationship Id="rId1033" Type="http://schemas.openxmlformats.org/officeDocument/2006/relationships/customXml" Target="../ink/ink2124.xml"/><Relationship Id="rId487" Type="http://schemas.openxmlformats.org/officeDocument/2006/relationships/customXml" Target="../ink/ink1850.xml"/><Relationship Id="rId610" Type="http://schemas.openxmlformats.org/officeDocument/2006/relationships/customXml" Target="../ink/ink1912.xml"/><Relationship Id="rId694" Type="http://schemas.openxmlformats.org/officeDocument/2006/relationships/customXml" Target="../ink/ink1954.xml"/><Relationship Id="rId708" Type="http://schemas.openxmlformats.org/officeDocument/2006/relationships/customXml" Target="../ink/ink1961.xml"/><Relationship Id="rId915" Type="http://schemas.openxmlformats.org/officeDocument/2006/relationships/image" Target="../media/image1798.png"/><Relationship Id="rId1240" Type="http://schemas.openxmlformats.org/officeDocument/2006/relationships/image" Target="../media/image1774.png"/><Relationship Id="rId347" Type="http://schemas.openxmlformats.org/officeDocument/2006/relationships/customXml" Target="../ink/ink1780.xml"/><Relationship Id="rId999" Type="http://schemas.openxmlformats.org/officeDocument/2006/relationships/customXml" Target="../ink/ink2107.xml"/><Relationship Id="rId1100" Type="http://schemas.openxmlformats.org/officeDocument/2006/relationships/image" Target="../media/image1890.png"/><Relationship Id="rId1184" Type="http://schemas.openxmlformats.org/officeDocument/2006/relationships/image" Target="../media/image1931.png"/><Relationship Id="rId44" Type="http://schemas.openxmlformats.org/officeDocument/2006/relationships/image" Target="../media/image47.png"/><Relationship Id="rId554" Type="http://schemas.openxmlformats.org/officeDocument/2006/relationships/customXml" Target="../ink/ink1884.xml"/><Relationship Id="rId761" Type="http://schemas.openxmlformats.org/officeDocument/2006/relationships/image" Target="../media/image1722.png"/><Relationship Id="rId859" Type="http://schemas.openxmlformats.org/officeDocument/2006/relationships/image" Target="../media/image1771.png"/><Relationship Id="rId193" Type="http://schemas.openxmlformats.org/officeDocument/2006/relationships/customXml" Target="../ink/ink1703.xml"/><Relationship Id="rId207" Type="http://schemas.openxmlformats.org/officeDocument/2006/relationships/customXml" Target="../ink/ink1710.xml"/><Relationship Id="rId414" Type="http://schemas.openxmlformats.org/officeDocument/2006/relationships/image" Target="../media/image1549.png"/><Relationship Id="rId498" Type="http://schemas.openxmlformats.org/officeDocument/2006/relationships/image" Target="../media/image1591.png"/><Relationship Id="rId621" Type="http://schemas.openxmlformats.org/officeDocument/2006/relationships/image" Target="../media/image1652.png"/><Relationship Id="rId1044" Type="http://schemas.openxmlformats.org/officeDocument/2006/relationships/image" Target="../media/image1862.png"/><Relationship Id="rId1251" Type="http://schemas.openxmlformats.org/officeDocument/2006/relationships/customXml" Target="../ink/ink2234.xml"/><Relationship Id="rId260" Type="http://schemas.openxmlformats.org/officeDocument/2006/relationships/image" Target="../media/image1472.png"/><Relationship Id="rId719" Type="http://schemas.openxmlformats.org/officeDocument/2006/relationships/image" Target="../media/image1701.png"/><Relationship Id="rId926" Type="http://schemas.openxmlformats.org/officeDocument/2006/relationships/customXml" Target="../ink/ink2070.xml"/><Relationship Id="rId1111" Type="http://schemas.openxmlformats.org/officeDocument/2006/relationships/image" Target="../media/image1895.png"/><Relationship Id="rId55" Type="http://schemas.openxmlformats.org/officeDocument/2006/relationships/customXml" Target="../ink/ink1633.xml"/><Relationship Id="rId120" Type="http://schemas.openxmlformats.org/officeDocument/2006/relationships/customXml" Target="../ink/ink1666.xml"/><Relationship Id="rId358" Type="http://schemas.openxmlformats.org/officeDocument/2006/relationships/image" Target="../media/image1521.png"/><Relationship Id="rId565" Type="http://schemas.openxmlformats.org/officeDocument/2006/relationships/image" Target="../media/image1624.png"/><Relationship Id="rId772" Type="http://schemas.openxmlformats.org/officeDocument/2006/relationships/customXml" Target="../ink/ink1993.xml"/><Relationship Id="rId1195" Type="http://schemas.openxmlformats.org/officeDocument/2006/relationships/customXml" Target="../ink/ink2206.xml"/><Relationship Id="rId1209" Type="http://schemas.openxmlformats.org/officeDocument/2006/relationships/customXml" Target="../ink/ink2213.xml"/><Relationship Id="rId218" Type="http://schemas.openxmlformats.org/officeDocument/2006/relationships/image" Target="../media/image1451.png"/><Relationship Id="rId425" Type="http://schemas.openxmlformats.org/officeDocument/2006/relationships/customXml" Target="../ink/ink1819.xml"/><Relationship Id="rId632" Type="http://schemas.openxmlformats.org/officeDocument/2006/relationships/customXml" Target="../ink/ink1923.xml"/><Relationship Id="rId1055" Type="http://schemas.openxmlformats.org/officeDocument/2006/relationships/customXml" Target="../ink/ink2135.xml"/><Relationship Id="rId271" Type="http://schemas.openxmlformats.org/officeDocument/2006/relationships/customXml" Target="../ink/ink1742.xml"/><Relationship Id="rId937" Type="http://schemas.openxmlformats.org/officeDocument/2006/relationships/image" Target="../media/image1809.png"/><Relationship Id="rId1122" Type="http://schemas.openxmlformats.org/officeDocument/2006/relationships/customXml" Target="../ink/ink2169.xml"/><Relationship Id="rId66" Type="http://schemas.openxmlformats.org/officeDocument/2006/relationships/image" Target="../media/image58.png"/><Relationship Id="rId131" Type="http://schemas.openxmlformats.org/officeDocument/2006/relationships/image" Target="../media/image1408.png"/><Relationship Id="rId369" Type="http://schemas.openxmlformats.org/officeDocument/2006/relationships/customXml" Target="../ink/ink1791.xml"/><Relationship Id="rId576" Type="http://schemas.openxmlformats.org/officeDocument/2006/relationships/customXml" Target="../ink/ink1895.xml"/><Relationship Id="rId783" Type="http://schemas.openxmlformats.org/officeDocument/2006/relationships/image" Target="../media/image1733.png"/><Relationship Id="rId990" Type="http://schemas.openxmlformats.org/officeDocument/2006/relationships/customXml" Target="../ink/ink2102.xml"/><Relationship Id="rId229" Type="http://schemas.openxmlformats.org/officeDocument/2006/relationships/customXml" Target="../ink/ink1721.xml"/><Relationship Id="rId436" Type="http://schemas.openxmlformats.org/officeDocument/2006/relationships/image" Target="../media/image1560.png"/><Relationship Id="rId643" Type="http://schemas.openxmlformats.org/officeDocument/2006/relationships/image" Target="../media/image1663.png"/><Relationship Id="rId1066" Type="http://schemas.openxmlformats.org/officeDocument/2006/relationships/image" Target="../media/image1873.png"/><Relationship Id="rId850" Type="http://schemas.openxmlformats.org/officeDocument/2006/relationships/customXml" Target="../ink/ink2032.xml"/><Relationship Id="rId948" Type="http://schemas.openxmlformats.org/officeDocument/2006/relationships/customXml" Target="../ink/ink2081.xml"/><Relationship Id="rId1133" Type="http://schemas.openxmlformats.org/officeDocument/2006/relationships/image" Target="../media/image1906.png"/><Relationship Id="rId77" Type="http://schemas.openxmlformats.org/officeDocument/2006/relationships/customXml" Target="../ink/ink1644.xml"/><Relationship Id="rId282" Type="http://schemas.openxmlformats.org/officeDocument/2006/relationships/image" Target="../media/image1483.png"/><Relationship Id="rId503" Type="http://schemas.openxmlformats.org/officeDocument/2006/relationships/customXml" Target="../ink/ink1858.xml"/><Relationship Id="rId587" Type="http://schemas.openxmlformats.org/officeDocument/2006/relationships/image" Target="../media/image1635.png"/><Relationship Id="rId710" Type="http://schemas.openxmlformats.org/officeDocument/2006/relationships/customXml" Target="../ink/ink1962.xml"/><Relationship Id="rId808" Type="http://schemas.openxmlformats.org/officeDocument/2006/relationships/customXml" Target="../ink/ink2011.xml"/><Relationship Id="rId8" Type="http://schemas.openxmlformats.org/officeDocument/2006/relationships/image" Target="../media/image29100.png"/><Relationship Id="rId142" Type="http://schemas.openxmlformats.org/officeDocument/2006/relationships/image" Target="../media/image1413.png"/><Relationship Id="rId447" Type="http://schemas.openxmlformats.org/officeDocument/2006/relationships/customXml" Target="../ink/ink1830.xml"/><Relationship Id="rId794" Type="http://schemas.openxmlformats.org/officeDocument/2006/relationships/customXml" Target="../ink/ink2004.xml"/><Relationship Id="rId1077" Type="http://schemas.openxmlformats.org/officeDocument/2006/relationships/customXml" Target="../ink/ink2146.xml"/><Relationship Id="rId1200" Type="http://schemas.openxmlformats.org/officeDocument/2006/relationships/image" Target="../media/image1939.png"/><Relationship Id="rId654" Type="http://schemas.openxmlformats.org/officeDocument/2006/relationships/customXml" Target="../ink/ink1934.xml"/><Relationship Id="rId861" Type="http://schemas.openxmlformats.org/officeDocument/2006/relationships/image" Target="../media/image1772.png"/><Relationship Id="rId959" Type="http://schemas.openxmlformats.org/officeDocument/2006/relationships/image" Target="../media/image1820.png"/><Relationship Id="rId293" Type="http://schemas.openxmlformats.org/officeDocument/2006/relationships/customXml" Target="../ink/ink1753.xml"/><Relationship Id="rId307" Type="http://schemas.openxmlformats.org/officeDocument/2006/relationships/customXml" Target="../ink/ink1760.xml"/><Relationship Id="rId514" Type="http://schemas.openxmlformats.org/officeDocument/2006/relationships/image" Target="../media/image1599.png"/><Relationship Id="rId721" Type="http://schemas.openxmlformats.org/officeDocument/2006/relationships/image" Target="../media/image1702.png"/><Relationship Id="rId1144" Type="http://schemas.openxmlformats.org/officeDocument/2006/relationships/customXml" Target="../ink/ink2180.xml"/><Relationship Id="rId88" Type="http://schemas.openxmlformats.org/officeDocument/2006/relationships/customXml" Target="../ink/ink1650.xml"/><Relationship Id="rId153" Type="http://schemas.openxmlformats.org/officeDocument/2006/relationships/customXml" Target="../ink/ink1683.xml"/><Relationship Id="rId360" Type="http://schemas.openxmlformats.org/officeDocument/2006/relationships/image" Target="../media/image1522.png"/><Relationship Id="rId598" Type="http://schemas.openxmlformats.org/officeDocument/2006/relationships/customXml" Target="../ink/ink1906.xml"/><Relationship Id="rId819" Type="http://schemas.openxmlformats.org/officeDocument/2006/relationships/image" Target="../media/image1751.png"/><Relationship Id="rId1004" Type="http://schemas.openxmlformats.org/officeDocument/2006/relationships/image" Target="../media/image1842.png"/><Relationship Id="rId1211" Type="http://schemas.openxmlformats.org/officeDocument/2006/relationships/customXml" Target="../ink/ink2214.xml"/><Relationship Id="rId220" Type="http://schemas.openxmlformats.org/officeDocument/2006/relationships/image" Target="../media/image1452.png"/><Relationship Id="rId458" Type="http://schemas.openxmlformats.org/officeDocument/2006/relationships/image" Target="../media/image1571.png"/><Relationship Id="rId665" Type="http://schemas.openxmlformats.org/officeDocument/2006/relationships/image" Target="../media/image1674.png"/><Relationship Id="rId872" Type="http://schemas.openxmlformats.org/officeDocument/2006/relationships/customXml" Target="../ink/ink2042.xml"/><Relationship Id="rId1088" Type="http://schemas.openxmlformats.org/officeDocument/2006/relationships/image" Target="../media/image1884.png"/><Relationship Id="rId15" Type="http://schemas.openxmlformats.org/officeDocument/2006/relationships/customXml" Target="../ink/ink1613.xml"/><Relationship Id="rId318" Type="http://schemas.openxmlformats.org/officeDocument/2006/relationships/image" Target="../media/image1501.png"/><Relationship Id="rId525" Type="http://schemas.openxmlformats.org/officeDocument/2006/relationships/customXml" Target="../ink/ink1869.xml"/><Relationship Id="rId732" Type="http://schemas.openxmlformats.org/officeDocument/2006/relationships/customXml" Target="../ink/ink1973.xml"/><Relationship Id="rId1155" Type="http://schemas.openxmlformats.org/officeDocument/2006/relationships/image" Target="../media/image1917.png"/><Relationship Id="rId99" Type="http://schemas.openxmlformats.org/officeDocument/2006/relationships/image" Target="../media/image74.png"/><Relationship Id="rId164" Type="http://schemas.openxmlformats.org/officeDocument/2006/relationships/image" Target="../media/image1424.png"/><Relationship Id="rId371" Type="http://schemas.openxmlformats.org/officeDocument/2006/relationships/customXml" Target="../ink/ink1792.xml"/><Relationship Id="rId1015" Type="http://schemas.openxmlformats.org/officeDocument/2006/relationships/customXml" Target="../ink/ink2115.xml"/><Relationship Id="rId1222" Type="http://schemas.openxmlformats.org/officeDocument/2006/relationships/image" Target="../media/image1950.png"/><Relationship Id="rId469" Type="http://schemas.openxmlformats.org/officeDocument/2006/relationships/customXml" Target="../ink/ink1841.xml"/><Relationship Id="rId676" Type="http://schemas.openxmlformats.org/officeDocument/2006/relationships/customXml" Target="../ink/ink1945.xml"/><Relationship Id="rId883" Type="http://schemas.openxmlformats.org/officeDocument/2006/relationships/customXml" Target="../ink/ink2048.xml"/><Relationship Id="rId1099" Type="http://schemas.openxmlformats.org/officeDocument/2006/relationships/customXml" Target="../ink/ink2157.xml"/><Relationship Id="rId26" Type="http://schemas.openxmlformats.org/officeDocument/2006/relationships/image" Target="../media/image38.png"/><Relationship Id="rId231" Type="http://schemas.openxmlformats.org/officeDocument/2006/relationships/customXml" Target="../ink/ink1722.xml"/><Relationship Id="rId329" Type="http://schemas.openxmlformats.org/officeDocument/2006/relationships/customXml" Target="../ink/ink1771.xml"/><Relationship Id="rId536" Type="http://schemas.openxmlformats.org/officeDocument/2006/relationships/image" Target="../media/image1610.png"/><Relationship Id="rId1166" Type="http://schemas.openxmlformats.org/officeDocument/2006/relationships/customXml" Target="../ink/ink2191.xml"/><Relationship Id="rId175" Type="http://schemas.openxmlformats.org/officeDocument/2006/relationships/customXml" Target="../ink/ink1694.xml"/><Relationship Id="rId743" Type="http://schemas.openxmlformats.org/officeDocument/2006/relationships/image" Target="../media/image1713.png"/><Relationship Id="rId950" Type="http://schemas.openxmlformats.org/officeDocument/2006/relationships/customXml" Target="../ink/ink2082.xml"/><Relationship Id="rId1026" Type="http://schemas.openxmlformats.org/officeDocument/2006/relationships/image" Target="../media/image1853.png"/><Relationship Id="rId382" Type="http://schemas.openxmlformats.org/officeDocument/2006/relationships/image" Target="../media/image1533.png"/><Relationship Id="rId603" Type="http://schemas.openxmlformats.org/officeDocument/2006/relationships/image" Target="../media/image1643.png"/><Relationship Id="rId687" Type="http://schemas.openxmlformats.org/officeDocument/2006/relationships/image" Target="../media/image1685.png"/><Relationship Id="rId810" Type="http://schemas.openxmlformats.org/officeDocument/2006/relationships/customXml" Target="../ink/ink2012.xml"/><Relationship Id="rId908" Type="http://schemas.openxmlformats.org/officeDocument/2006/relationships/customXml" Target="../ink/ink2061.xml"/><Relationship Id="rId1233" Type="http://schemas.openxmlformats.org/officeDocument/2006/relationships/customXml" Target="../ink/ink2225.xml"/><Relationship Id="rId242" Type="http://schemas.openxmlformats.org/officeDocument/2006/relationships/image" Target="../media/image1463.png"/><Relationship Id="rId894" Type="http://schemas.openxmlformats.org/officeDocument/2006/relationships/image" Target="../media/image1788.png"/><Relationship Id="rId1177" Type="http://schemas.openxmlformats.org/officeDocument/2006/relationships/customXml" Target="../ink/ink2197.xml"/><Relationship Id="rId37" Type="http://schemas.openxmlformats.org/officeDocument/2006/relationships/customXml" Target="../ink/ink1624.xml"/><Relationship Id="rId102" Type="http://schemas.openxmlformats.org/officeDocument/2006/relationships/customXml" Target="../ink/ink1657.xml"/><Relationship Id="rId547" Type="http://schemas.openxmlformats.org/officeDocument/2006/relationships/image" Target="../media/image1615.png"/><Relationship Id="rId754" Type="http://schemas.openxmlformats.org/officeDocument/2006/relationships/customXml" Target="../ink/ink1984.xml"/><Relationship Id="rId961" Type="http://schemas.openxmlformats.org/officeDocument/2006/relationships/image" Target="../media/image1821.png"/><Relationship Id="rId90" Type="http://schemas.openxmlformats.org/officeDocument/2006/relationships/customXml" Target="../ink/ink1651.xml"/><Relationship Id="rId186" Type="http://schemas.openxmlformats.org/officeDocument/2006/relationships/image" Target="../media/image1435.png"/><Relationship Id="rId393" Type="http://schemas.openxmlformats.org/officeDocument/2006/relationships/customXml" Target="../ink/ink1803.xml"/><Relationship Id="rId407" Type="http://schemas.openxmlformats.org/officeDocument/2006/relationships/customXml" Target="../ink/ink1810.xml"/><Relationship Id="rId614" Type="http://schemas.openxmlformats.org/officeDocument/2006/relationships/customXml" Target="../ink/ink1914.xml"/><Relationship Id="rId821" Type="http://schemas.openxmlformats.org/officeDocument/2006/relationships/image" Target="../media/image1752.png"/><Relationship Id="rId1037" Type="http://schemas.openxmlformats.org/officeDocument/2006/relationships/customXml" Target="../ink/ink2126.xml"/><Relationship Id="rId1244" Type="http://schemas.openxmlformats.org/officeDocument/2006/relationships/image" Target="../media/image1960.png"/><Relationship Id="rId253" Type="http://schemas.openxmlformats.org/officeDocument/2006/relationships/customXml" Target="../ink/ink1733.xml"/><Relationship Id="rId460" Type="http://schemas.openxmlformats.org/officeDocument/2006/relationships/image" Target="../media/image1572.png"/><Relationship Id="rId698" Type="http://schemas.openxmlformats.org/officeDocument/2006/relationships/customXml" Target="../ink/ink1956.xml"/><Relationship Id="rId919" Type="http://schemas.openxmlformats.org/officeDocument/2006/relationships/image" Target="../media/image1800.png"/><Relationship Id="rId1090" Type="http://schemas.openxmlformats.org/officeDocument/2006/relationships/image" Target="../media/image1885.png"/><Relationship Id="rId1104" Type="http://schemas.openxmlformats.org/officeDocument/2006/relationships/image" Target="../media/image1892.png"/><Relationship Id="rId48" Type="http://schemas.openxmlformats.org/officeDocument/2006/relationships/image" Target="../media/image49.png"/><Relationship Id="rId113" Type="http://schemas.openxmlformats.org/officeDocument/2006/relationships/image" Target="../media/image1399.png"/><Relationship Id="rId320" Type="http://schemas.openxmlformats.org/officeDocument/2006/relationships/image" Target="../media/image1502.png"/><Relationship Id="rId558" Type="http://schemas.openxmlformats.org/officeDocument/2006/relationships/customXml" Target="../ink/ink1886.xml"/><Relationship Id="rId765" Type="http://schemas.openxmlformats.org/officeDocument/2006/relationships/image" Target="../media/image1724.png"/><Relationship Id="rId972" Type="http://schemas.openxmlformats.org/officeDocument/2006/relationships/customXml" Target="../ink/ink2093.xml"/><Relationship Id="rId1188" Type="http://schemas.openxmlformats.org/officeDocument/2006/relationships/image" Target="../media/image1933.png"/><Relationship Id="rId197" Type="http://schemas.openxmlformats.org/officeDocument/2006/relationships/customXml" Target="../ink/ink1705.xml"/><Relationship Id="rId418" Type="http://schemas.openxmlformats.org/officeDocument/2006/relationships/image" Target="../media/image1551.png"/><Relationship Id="rId625" Type="http://schemas.openxmlformats.org/officeDocument/2006/relationships/image" Target="../media/image1654.png"/><Relationship Id="rId832" Type="http://schemas.openxmlformats.org/officeDocument/2006/relationships/customXml" Target="../ink/ink2023.xml"/><Relationship Id="rId1048" Type="http://schemas.openxmlformats.org/officeDocument/2006/relationships/image" Target="../media/image1864.png"/><Relationship Id="rId1255" Type="http://schemas.openxmlformats.org/officeDocument/2006/relationships/customXml" Target="../ink/ink2236.xml"/><Relationship Id="rId264" Type="http://schemas.openxmlformats.org/officeDocument/2006/relationships/image" Target="../media/image1474.png"/><Relationship Id="rId471" Type="http://schemas.openxmlformats.org/officeDocument/2006/relationships/customXml" Target="../ink/ink1842.xml"/><Relationship Id="rId1115" Type="http://schemas.openxmlformats.org/officeDocument/2006/relationships/image" Target="../media/image1897.png"/><Relationship Id="rId59" Type="http://schemas.openxmlformats.org/officeDocument/2006/relationships/customXml" Target="../ink/ink1635.xml"/><Relationship Id="rId124" Type="http://schemas.openxmlformats.org/officeDocument/2006/relationships/customXml" Target="../ink/ink1668.xml"/><Relationship Id="rId569" Type="http://schemas.openxmlformats.org/officeDocument/2006/relationships/image" Target="../media/image1626.png"/><Relationship Id="rId776" Type="http://schemas.openxmlformats.org/officeDocument/2006/relationships/customXml" Target="../ink/ink1995.xml"/><Relationship Id="rId983" Type="http://schemas.openxmlformats.org/officeDocument/2006/relationships/image" Target="../media/image1832.png"/><Relationship Id="rId1199" Type="http://schemas.openxmlformats.org/officeDocument/2006/relationships/customXml" Target="../ink/ink2208.xml"/><Relationship Id="rId331" Type="http://schemas.openxmlformats.org/officeDocument/2006/relationships/customXml" Target="../ink/ink1772.xml"/><Relationship Id="rId429" Type="http://schemas.openxmlformats.org/officeDocument/2006/relationships/customXml" Target="../ink/ink1821.xml"/><Relationship Id="rId636" Type="http://schemas.openxmlformats.org/officeDocument/2006/relationships/customXml" Target="../ink/ink1925.xml"/><Relationship Id="rId1059" Type="http://schemas.openxmlformats.org/officeDocument/2006/relationships/customXml" Target="../ink/ink2137.xml"/><Relationship Id="rId843" Type="http://schemas.openxmlformats.org/officeDocument/2006/relationships/image" Target="../media/image1763.png"/><Relationship Id="rId1126" Type="http://schemas.openxmlformats.org/officeDocument/2006/relationships/customXml" Target="../ink/ink2171.xml"/><Relationship Id="rId275" Type="http://schemas.openxmlformats.org/officeDocument/2006/relationships/customXml" Target="../ink/ink1744.xml"/><Relationship Id="rId482" Type="http://schemas.openxmlformats.org/officeDocument/2006/relationships/image" Target="../media/image1583.png"/><Relationship Id="rId703" Type="http://schemas.openxmlformats.org/officeDocument/2006/relationships/image" Target="../media/image1693.png"/><Relationship Id="rId910" Type="http://schemas.openxmlformats.org/officeDocument/2006/relationships/customXml" Target="../ink/ink2062.xml"/><Relationship Id="rId135" Type="http://schemas.openxmlformats.org/officeDocument/2006/relationships/image" Target="../media/image1410.png"/><Relationship Id="rId342" Type="http://schemas.openxmlformats.org/officeDocument/2006/relationships/image" Target="../media/image1513.png"/><Relationship Id="rId787" Type="http://schemas.openxmlformats.org/officeDocument/2006/relationships/image" Target="../media/image1735.png"/><Relationship Id="rId994" Type="http://schemas.openxmlformats.org/officeDocument/2006/relationships/image" Target="../media/image1837.png"/><Relationship Id="rId202" Type="http://schemas.openxmlformats.org/officeDocument/2006/relationships/image" Target="../media/image1443.png"/><Relationship Id="rId647" Type="http://schemas.openxmlformats.org/officeDocument/2006/relationships/image" Target="../media/image1665.png"/><Relationship Id="rId854" Type="http://schemas.openxmlformats.org/officeDocument/2006/relationships/customXml" Target="../ink/ink2034.xml"/><Relationship Id="rId286" Type="http://schemas.openxmlformats.org/officeDocument/2006/relationships/image" Target="../media/image1485.png"/><Relationship Id="rId493" Type="http://schemas.openxmlformats.org/officeDocument/2006/relationships/customXml" Target="../ink/ink1853.xml"/><Relationship Id="rId507" Type="http://schemas.openxmlformats.org/officeDocument/2006/relationships/customXml" Target="../ink/ink1860.xml"/><Relationship Id="rId714" Type="http://schemas.openxmlformats.org/officeDocument/2006/relationships/customXml" Target="../ink/ink1964.xml"/><Relationship Id="rId921" Type="http://schemas.openxmlformats.org/officeDocument/2006/relationships/image" Target="../media/image1801.png"/><Relationship Id="rId1137" Type="http://schemas.openxmlformats.org/officeDocument/2006/relationships/image" Target="../media/image1908.png"/><Relationship Id="rId50" Type="http://schemas.openxmlformats.org/officeDocument/2006/relationships/image" Target="../media/image50.png"/><Relationship Id="rId146" Type="http://schemas.openxmlformats.org/officeDocument/2006/relationships/image" Target="../media/image1415.png"/><Relationship Id="rId353" Type="http://schemas.openxmlformats.org/officeDocument/2006/relationships/customXml" Target="../ink/ink1783.xml"/><Relationship Id="rId560" Type="http://schemas.openxmlformats.org/officeDocument/2006/relationships/customXml" Target="../ink/ink1887.xml"/><Relationship Id="rId798" Type="http://schemas.openxmlformats.org/officeDocument/2006/relationships/customXml" Target="../ink/ink2006.xml"/><Relationship Id="rId1190" Type="http://schemas.openxmlformats.org/officeDocument/2006/relationships/image" Target="../media/image1934.png"/><Relationship Id="rId1204" Type="http://schemas.openxmlformats.org/officeDocument/2006/relationships/image" Target="../media/image1941.png"/><Relationship Id="rId213" Type="http://schemas.openxmlformats.org/officeDocument/2006/relationships/customXml" Target="../ink/ink1713.xml"/><Relationship Id="rId420" Type="http://schemas.openxmlformats.org/officeDocument/2006/relationships/image" Target="../media/image1552.png"/><Relationship Id="rId658" Type="http://schemas.openxmlformats.org/officeDocument/2006/relationships/customXml" Target="../ink/ink1936.xml"/><Relationship Id="rId1050" Type="http://schemas.openxmlformats.org/officeDocument/2006/relationships/image" Target="../media/image1865.png"/><Relationship Id="rId297" Type="http://schemas.openxmlformats.org/officeDocument/2006/relationships/customXml" Target="../ink/ink1755.xml"/><Relationship Id="rId518" Type="http://schemas.openxmlformats.org/officeDocument/2006/relationships/image" Target="../media/image1601.png"/><Relationship Id="rId725" Type="http://schemas.openxmlformats.org/officeDocument/2006/relationships/image" Target="../media/image1704.png"/><Relationship Id="rId932" Type="http://schemas.openxmlformats.org/officeDocument/2006/relationships/customXml" Target="../ink/ink2073.xml"/><Relationship Id="rId1148" Type="http://schemas.openxmlformats.org/officeDocument/2006/relationships/customXml" Target="../ink/ink2182.xml"/><Relationship Id="rId157" Type="http://schemas.openxmlformats.org/officeDocument/2006/relationships/customXml" Target="../ink/ink1685.xml"/><Relationship Id="rId364" Type="http://schemas.openxmlformats.org/officeDocument/2006/relationships/image" Target="../media/image1524.png"/><Relationship Id="rId1008" Type="http://schemas.openxmlformats.org/officeDocument/2006/relationships/image" Target="../media/image1844.png"/><Relationship Id="rId1215" Type="http://schemas.openxmlformats.org/officeDocument/2006/relationships/customXml" Target="../ink/ink2216.xml"/><Relationship Id="rId61" Type="http://schemas.openxmlformats.org/officeDocument/2006/relationships/customXml" Target="../ink/ink1636.xml"/><Relationship Id="rId571" Type="http://schemas.openxmlformats.org/officeDocument/2006/relationships/image" Target="../media/image1627.png"/><Relationship Id="rId669" Type="http://schemas.openxmlformats.org/officeDocument/2006/relationships/image" Target="../media/image1676.png"/><Relationship Id="rId876" Type="http://schemas.openxmlformats.org/officeDocument/2006/relationships/customXml" Target="../ink/ink2044.xml"/><Relationship Id="rId19" Type="http://schemas.openxmlformats.org/officeDocument/2006/relationships/customXml" Target="../ink/ink1615.xml"/><Relationship Id="rId224" Type="http://schemas.openxmlformats.org/officeDocument/2006/relationships/image" Target="../media/image1454.png"/><Relationship Id="rId431" Type="http://schemas.openxmlformats.org/officeDocument/2006/relationships/customXml" Target="../ink/ink1822.xml"/><Relationship Id="rId529" Type="http://schemas.openxmlformats.org/officeDocument/2006/relationships/customXml" Target="../ink/ink1871.xml"/><Relationship Id="rId736" Type="http://schemas.openxmlformats.org/officeDocument/2006/relationships/customXml" Target="../ink/ink1975.xml"/><Relationship Id="rId1061" Type="http://schemas.openxmlformats.org/officeDocument/2006/relationships/customXml" Target="../ink/ink2138.xml"/><Relationship Id="rId1159" Type="http://schemas.openxmlformats.org/officeDocument/2006/relationships/image" Target="../media/image1919.png"/><Relationship Id="rId168" Type="http://schemas.openxmlformats.org/officeDocument/2006/relationships/image" Target="../media/image1426.png"/><Relationship Id="rId943" Type="http://schemas.openxmlformats.org/officeDocument/2006/relationships/image" Target="../media/image1812.png"/><Relationship Id="rId1019" Type="http://schemas.openxmlformats.org/officeDocument/2006/relationships/customXml" Target="../ink/ink2117.xml"/><Relationship Id="rId72" Type="http://schemas.openxmlformats.org/officeDocument/2006/relationships/image" Target="../media/image61.png"/><Relationship Id="rId375" Type="http://schemas.openxmlformats.org/officeDocument/2006/relationships/customXml" Target="../ink/ink1794.xml"/><Relationship Id="rId582" Type="http://schemas.openxmlformats.org/officeDocument/2006/relationships/customXml" Target="../ink/ink1898.xml"/><Relationship Id="rId803" Type="http://schemas.openxmlformats.org/officeDocument/2006/relationships/image" Target="../media/image1743.png"/><Relationship Id="rId1226" Type="http://schemas.openxmlformats.org/officeDocument/2006/relationships/image" Target="../media/image1952.png"/><Relationship Id="rId3" Type="http://schemas.openxmlformats.org/officeDocument/2006/relationships/customXml" Target="../ink/ink1607.xml"/><Relationship Id="rId235" Type="http://schemas.openxmlformats.org/officeDocument/2006/relationships/customXml" Target="../ink/ink1724.xml"/><Relationship Id="rId442" Type="http://schemas.openxmlformats.org/officeDocument/2006/relationships/image" Target="../media/image1563.png"/><Relationship Id="rId887" Type="http://schemas.openxmlformats.org/officeDocument/2006/relationships/customXml" Target="../ink/ink2050.xml"/><Relationship Id="rId1072" Type="http://schemas.openxmlformats.org/officeDocument/2006/relationships/image" Target="../media/image1876.png"/><Relationship Id="rId302" Type="http://schemas.openxmlformats.org/officeDocument/2006/relationships/image" Target="../media/image1493.png"/><Relationship Id="rId747" Type="http://schemas.openxmlformats.org/officeDocument/2006/relationships/image" Target="../media/image1715.png"/><Relationship Id="rId954" Type="http://schemas.openxmlformats.org/officeDocument/2006/relationships/customXml" Target="../ink/ink2084.xml"/><Relationship Id="rId83" Type="http://schemas.openxmlformats.org/officeDocument/2006/relationships/customXml" Target="../ink/ink1647.xml"/><Relationship Id="rId179" Type="http://schemas.openxmlformats.org/officeDocument/2006/relationships/customXml" Target="../ink/ink1696.xml"/><Relationship Id="rId386" Type="http://schemas.openxmlformats.org/officeDocument/2006/relationships/image" Target="../media/image1535.png"/><Relationship Id="rId593" Type="http://schemas.openxmlformats.org/officeDocument/2006/relationships/image" Target="../media/image1638.png"/><Relationship Id="rId607" Type="http://schemas.openxmlformats.org/officeDocument/2006/relationships/image" Target="../media/image1645.png"/><Relationship Id="rId814" Type="http://schemas.openxmlformats.org/officeDocument/2006/relationships/customXml" Target="../ink/ink2014.xml"/><Relationship Id="rId1237" Type="http://schemas.openxmlformats.org/officeDocument/2006/relationships/customXml" Target="../ink/ink2227.xml"/><Relationship Id="rId246" Type="http://schemas.openxmlformats.org/officeDocument/2006/relationships/image" Target="../media/image1465.png"/><Relationship Id="rId453" Type="http://schemas.openxmlformats.org/officeDocument/2006/relationships/customXml" Target="../ink/ink1833.xml"/><Relationship Id="rId660" Type="http://schemas.openxmlformats.org/officeDocument/2006/relationships/customXml" Target="../ink/ink1937.xml"/><Relationship Id="rId898" Type="http://schemas.openxmlformats.org/officeDocument/2006/relationships/image" Target="../media/image1790.png"/><Relationship Id="rId1083" Type="http://schemas.openxmlformats.org/officeDocument/2006/relationships/customXml" Target="../ink/ink2149.xml"/><Relationship Id="rId106" Type="http://schemas.openxmlformats.org/officeDocument/2006/relationships/customXml" Target="../ink/ink1659.xml"/><Relationship Id="rId313" Type="http://schemas.openxmlformats.org/officeDocument/2006/relationships/customXml" Target="../ink/ink1763.xml"/><Relationship Id="rId758" Type="http://schemas.openxmlformats.org/officeDocument/2006/relationships/customXml" Target="../ink/ink1986.xml"/><Relationship Id="rId965" Type="http://schemas.openxmlformats.org/officeDocument/2006/relationships/image" Target="../media/image1823.png"/><Relationship Id="rId1150" Type="http://schemas.openxmlformats.org/officeDocument/2006/relationships/customXml" Target="../ink/ink2183.xml"/><Relationship Id="rId10" Type="http://schemas.openxmlformats.org/officeDocument/2006/relationships/image" Target="../media/image30100.png"/><Relationship Id="rId94" Type="http://schemas.openxmlformats.org/officeDocument/2006/relationships/customXml" Target="../ink/ink1653.xml"/><Relationship Id="rId397" Type="http://schemas.openxmlformats.org/officeDocument/2006/relationships/customXml" Target="../ink/ink1805.xml"/><Relationship Id="rId520" Type="http://schemas.openxmlformats.org/officeDocument/2006/relationships/image" Target="../media/image1602.png"/><Relationship Id="rId618" Type="http://schemas.openxmlformats.org/officeDocument/2006/relationships/customXml" Target="../ink/ink1916.xml"/><Relationship Id="rId825" Type="http://schemas.openxmlformats.org/officeDocument/2006/relationships/image" Target="../media/image1754.png"/><Relationship Id="rId1248" Type="http://schemas.openxmlformats.org/officeDocument/2006/relationships/image" Target="../media/image1962.png"/><Relationship Id="rId257" Type="http://schemas.openxmlformats.org/officeDocument/2006/relationships/customXml" Target="../ink/ink1735.xml"/><Relationship Id="rId464" Type="http://schemas.openxmlformats.org/officeDocument/2006/relationships/image" Target="../media/image1574.png"/><Relationship Id="rId1010" Type="http://schemas.openxmlformats.org/officeDocument/2006/relationships/image" Target="../media/image1845.png"/><Relationship Id="rId1094" Type="http://schemas.openxmlformats.org/officeDocument/2006/relationships/image" Target="../media/image1887.png"/><Relationship Id="rId1108" Type="http://schemas.openxmlformats.org/officeDocument/2006/relationships/customXml" Target="../ink/ink2162.xml"/><Relationship Id="rId117" Type="http://schemas.openxmlformats.org/officeDocument/2006/relationships/image" Target="../media/image1401.png"/><Relationship Id="rId671" Type="http://schemas.openxmlformats.org/officeDocument/2006/relationships/image" Target="../media/image1677.png"/><Relationship Id="rId769" Type="http://schemas.openxmlformats.org/officeDocument/2006/relationships/image" Target="../media/image1726.png"/><Relationship Id="rId976" Type="http://schemas.openxmlformats.org/officeDocument/2006/relationships/customXml" Target="../ink/ink2095.xml"/><Relationship Id="rId324" Type="http://schemas.openxmlformats.org/officeDocument/2006/relationships/image" Target="../media/image1504.png"/><Relationship Id="rId531" Type="http://schemas.openxmlformats.org/officeDocument/2006/relationships/customXml" Target="../ink/ink1872.xml"/><Relationship Id="rId629" Type="http://schemas.openxmlformats.org/officeDocument/2006/relationships/image" Target="../media/image1656.png"/><Relationship Id="rId1161" Type="http://schemas.openxmlformats.org/officeDocument/2006/relationships/image" Target="../media/image1920.png"/><Relationship Id="rId1259" Type="http://schemas.openxmlformats.org/officeDocument/2006/relationships/customXml" Target="../ink/ink2238.xml"/><Relationship Id="rId836" Type="http://schemas.openxmlformats.org/officeDocument/2006/relationships/customXml" Target="../ink/ink2025.xml"/><Relationship Id="rId1021" Type="http://schemas.openxmlformats.org/officeDocument/2006/relationships/customXml" Target="../ink/ink2118.xml"/><Relationship Id="rId1119" Type="http://schemas.openxmlformats.org/officeDocument/2006/relationships/image" Target="../media/image1899.png"/><Relationship Id="rId903" Type="http://schemas.openxmlformats.org/officeDocument/2006/relationships/image" Target="../media/image1792.png"/><Relationship Id="rId32" Type="http://schemas.openxmlformats.org/officeDocument/2006/relationships/image" Target="../media/image41.png"/><Relationship Id="rId181" Type="http://schemas.openxmlformats.org/officeDocument/2006/relationships/customXml" Target="../ink/ink1697.xml"/><Relationship Id="rId279" Type="http://schemas.openxmlformats.org/officeDocument/2006/relationships/customXml" Target="../ink/ink1746.xml"/><Relationship Id="rId486" Type="http://schemas.openxmlformats.org/officeDocument/2006/relationships/image" Target="../media/image1585.png"/><Relationship Id="rId693" Type="http://schemas.openxmlformats.org/officeDocument/2006/relationships/image" Target="../media/image1688.png"/><Relationship Id="rId139" Type="http://schemas.openxmlformats.org/officeDocument/2006/relationships/image" Target="../media/image1412.png"/><Relationship Id="rId346" Type="http://schemas.openxmlformats.org/officeDocument/2006/relationships/image" Target="../media/image1515.png"/><Relationship Id="rId553" Type="http://schemas.openxmlformats.org/officeDocument/2006/relationships/image" Target="../media/image1618.png"/><Relationship Id="rId760" Type="http://schemas.openxmlformats.org/officeDocument/2006/relationships/customXml" Target="../ink/ink1987.xml"/><Relationship Id="rId998" Type="http://schemas.openxmlformats.org/officeDocument/2006/relationships/image" Target="../media/image1839.png"/><Relationship Id="rId1183" Type="http://schemas.openxmlformats.org/officeDocument/2006/relationships/customXml" Target="../ink/ink2200.xml"/><Relationship Id="rId206" Type="http://schemas.openxmlformats.org/officeDocument/2006/relationships/image" Target="../media/image1445.png"/><Relationship Id="rId413" Type="http://schemas.openxmlformats.org/officeDocument/2006/relationships/customXml" Target="../ink/ink1813.xml"/><Relationship Id="rId858" Type="http://schemas.openxmlformats.org/officeDocument/2006/relationships/customXml" Target="../ink/ink2036.xml"/><Relationship Id="rId1043" Type="http://schemas.openxmlformats.org/officeDocument/2006/relationships/customXml" Target="../ink/ink2129.xml"/><Relationship Id="rId620" Type="http://schemas.openxmlformats.org/officeDocument/2006/relationships/customXml" Target="../ink/ink1917.xml"/><Relationship Id="rId718" Type="http://schemas.openxmlformats.org/officeDocument/2006/relationships/customXml" Target="../ink/ink1966.xml"/><Relationship Id="rId925" Type="http://schemas.openxmlformats.org/officeDocument/2006/relationships/image" Target="../media/image1803.png"/><Relationship Id="rId1250" Type="http://schemas.openxmlformats.org/officeDocument/2006/relationships/image" Target="../media/image1963.png"/><Relationship Id="rId1110" Type="http://schemas.openxmlformats.org/officeDocument/2006/relationships/customXml" Target="../ink/ink2163.xml"/><Relationship Id="rId1208" Type="http://schemas.openxmlformats.org/officeDocument/2006/relationships/image" Target="../media/image1943.png"/><Relationship Id="rId54" Type="http://schemas.openxmlformats.org/officeDocument/2006/relationships/image" Target="../media/image52.png"/><Relationship Id="rId270" Type="http://schemas.openxmlformats.org/officeDocument/2006/relationships/image" Target="../media/image1477.png"/><Relationship Id="rId130" Type="http://schemas.openxmlformats.org/officeDocument/2006/relationships/customXml" Target="../ink/ink1671.xml"/><Relationship Id="rId368" Type="http://schemas.openxmlformats.org/officeDocument/2006/relationships/image" Target="../media/image1526.png"/><Relationship Id="rId575" Type="http://schemas.openxmlformats.org/officeDocument/2006/relationships/image" Target="../media/image1629.png"/><Relationship Id="rId782" Type="http://schemas.openxmlformats.org/officeDocument/2006/relationships/customXml" Target="../ink/ink1998.xml"/><Relationship Id="rId228" Type="http://schemas.openxmlformats.org/officeDocument/2006/relationships/image" Target="../media/image1456.png"/><Relationship Id="rId435" Type="http://schemas.openxmlformats.org/officeDocument/2006/relationships/customXml" Target="../ink/ink1824.xml"/><Relationship Id="rId642" Type="http://schemas.openxmlformats.org/officeDocument/2006/relationships/customXml" Target="../ink/ink1928.xml"/><Relationship Id="rId1065" Type="http://schemas.openxmlformats.org/officeDocument/2006/relationships/customXml" Target="../ink/ink2140.xml"/><Relationship Id="rId502" Type="http://schemas.openxmlformats.org/officeDocument/2006/relationships/image" Target="../media/image1593.png"/><Relationship Id="rId947" Type="http://schemas.openxmlformats.org/officeDocument/2006/relationships/image" Target="../media/image1814.png"/><Relationship Id="rId1132" Type="http://schemas.openxmlformats.org/officeDocument/2006/relationships/customXml" Target="../ink/ink2174.xml"/><Relationship Id="rId76" Type="http://schemas.openxmlformats.org/officeDocument/2006/relationships/image" Target="../media/image63.png"/><Relationship Id="rId807" Type="http://schemas.openxmlformats.org/officeDocument/2006/relationships/image" Target="../media/image1745.png"/><Relationship Id="rId292" Type="http://schemas.openxmlformats.org/officeDocument/2006/relationships/image" Target="../media/image1488.png"/><Relationship Id="rId597" Type="http://schemas.openxmlformats.org/officeDocument/2006/relationships/image" Target="../media/image1640.png"/><Relationship Id="rId152" Type="http://schemas.openxmlformats.org/officeDocument/2006/relationships/image" Target="../media/image1418.png"/><Relationship Id="rId457" Type="http://schemas.openxmlformats.org/officeDocument/2006/relationships/customXml" Target="../ink/ink1835.xml"/><Relationship Id="rId1087" Type="http://schemas.openxmlformats.org/officeDocument/2006/relationships/customXml" Target="../ink/ink2151.xml"/><Relationship Id="rId664" Type="http://schemas.openxmlformats.org/officeDocument/2006/relationships/customXml" Target="../ink/ink1939.xml"/><Relationship Id="rId871" Type="http://schemas.openxmlformats.org/officeDocument/2006/relationships/image" Target="../media/image1777.png"/><Relationship Id="rId969" Type="http://schemas.openxmlformats.org/officeDocument/2006/relationships/image" Target="../media/image1825.png"/><Relationship Id="rId317" Type="http://schemas.openxmlformats.org/officeDocument/2006/relationships/customXml" Target="../ink/ink1765.xml"/><Relationship Id="rId524" Type="http://schemas.openxmlformats.org/officeDocument/2006/relationships/image" Target="../media/image1604.png"/><Relationship Id="rId731" Type="http://schemas.openxmlformats.org/officeDocument/2006/relationships/image" Target="../media/image1707.png"/><Relationship Id="rId1154" Type="http://schemas.openxmlformats.org/officeDocument/2006/relationships/customXml" Target="../ink/ink2185.xml"/><Relationship Id="rId98" Type="http://schemas.openxmlformats.org/officeDocument/2006/relationships/customXml" Target="../ink/ink1655.xml"/><Relationship Id="rId829" Type="http://schemas.openxmlformats.org/officeDocument/2006/relationships/image" Target="../media/image1756.png"/><Relationship Id="rId1014" Type="http://schemas.openxmlformats.org/officeDocument/2006/relationships/image" Target="../media/image1847.png"/><Relationship Id="rId1221" Type="http://schemas.openxmlformats.org/officeDocument/2006/relationships/customXml" Target="../ink/ink2219.xml"/><Relationship Id="rId25" Type="http://schemas.openxmlformats.org/officeDocument/2006/relationships/customXml" Target="../ink/ink1618.xml"/><Relationship Id="rId174" Type="http://schemas.openxmlformats.org/officeDocument/2006/relationships/image" Target="../media/image1429.png"/><Relationship Id="rId381" Type="http://schemas.openxmlformats.org/officeDocument/2006/relationships/customXml" Target="../ink/ink1797.xml"/><Relationship Id="rId241" Type="http://schemas.openxmlformats.org/officeDocument/2006/relationships/customXml" Target="../ink/ink1727.xml"/><Relationship Id="rId479" Type="http://schemas.openxmlformats.org/officeDocument/2006/relationships/customXml" Target="../ink/ink1846.xml"/><Relationship Id="rId686" Type="http://schemas.openxmlformats.org/officeDocument/2006/relationships/customXml" Target="../ink/ink1950.xml"/><Relationship Id="rId893" Type="http://schemas.openxmlformats.org/officeDocument/2006/relationships/customXml" Target="../ink/ink2053.xml"/><Relationship Id="rId339" Type="http://schemas.openxmlformats.org/officeDocument/2006/relationships/customXml" Target="../ink/ink1776.xml"/><Relationship Id="rId546" Type="http://schemas.openxmlformats.org/officeDocument/2006/relationships/customXml" Target="../ink/ink1880.xml"/><Relationship Id="rId753" Type="http://schemas.openxmlformats.org/officeDocument/2006/relationships/image" Target="../media/image1718.png"/><Relationship Id="rId1176" Type="http://schemas.openxmlformats.org/officeDocument/2006/relationships/image" Target="../media/image1927.png"/><Relationship Id="rId101" Type="http://schemas.openxmlformats.org/officeDocument/2006/relationships/image" Target="../media/image75.png"/><Relationship Id="rId406" Type="http://schemas.openxmlformats.org/officeDocument/2006/relationships/image" Target="../media/image1545.png"/><Relationship Id="rId960" Type="http://schemas.openxmlformats.org/officeDocument/2006/relationships/customXml" Target="../ink/ink2087.xml"/><Relationship Id="rId1036" Type="http://schemas.openxmlformats.org/officeDocument/2006/relationships/image" Target="../media/image1858.png"/><Relationship Id="rId1243" Type="http://schemas.openxmlformats.org/officeDocument/2006/relationships/customXml" Target="../ink/ink2230.xml"/><Relationship Id="rId613" Type="http://schemas.openxmlformats.org/officeDocument/2006/relationships/image" Target="../media/image1648.png"/><Relationship Id="rId820" Type="http://schemas.openxmlformats.org/officeDocument/2006/relationships/customXml" Target="../ink/ink2017.xml"/><Relationship Id="rId918" Type="http://schemas.openxmlformats.org/officeDocument/2006/relationships/customXml" Target="../ink/ink2066.xml"/><Relationship Id="rId1103" Type="http://schemas.openxmlformats.org/officeDocument/2006/relationships/customXml" Target="../ink/ink2159.xml"/><Relationship Id="rId47" Type="http://schemas.openxmlformats.org/officeDocument/2006/relationships/customXml" Target="../ink/ink1629.xml"/><Relationship Id="rId196" Type="http://schemas.openxmlformats.org/officeDocument/2006/relationships/image" Target="../media/image1440.png"/><Relationship Id="rId263" Type="http://schemas.openxmlformats.org/officeDocument/2006/relationships/customXml" Target="../ink/ink1738.xml"/><Relationship Id="rId470" Type="http://schemas.openxmlformats.org/officeDocument/2006/relationships/image" Target="../media/image1577.png"/><Relationship Id="rId123" Type="http://schemas.openxmlformats.org/officeDocument/2006/relationships/image" Target="../media/image1404.png"/><Relationship Id="rId330" Type="http://schemas.openxmlformats.org/officeDocument/2006/relationships/image" Target="../media/image1507.png"/><Relationship Id="rId568" Type="http://schemas.openxmlformats.org/officeDocument/2006/relationships/customXml" Target="../ink/ink1891.xml"/><Relationship Id="rId775" Type="http://schemas.openxmlformats.org/officeDocument/2006/relationships/image" Target="../media/image1729.png"/><Relationship Id="rId982" Type="http://schemas.openxmlformats.org/officeDocument/2006/relationships/customXml" Target="../ink/ink2098.xml"/><Relationship Id="rId1198" Type="http://schemas.openxmlformats.org/officeDocument/2006/relationships/image" Target="../media/image1938.png"/><Relationship Id="rId428" Type="http://schemas.openxmlformats.org/officeDocument/2006/relationships/image" Target="../media/image1556.png"/><Relationship Id="rId635" Type="http://schemas.openxmlformats.org/officeDocument/2006/relationships/image" Target="../media/image1659.png"/><Relationship Id="rId842" Type="http://schemas.openxmlformats.org/officeDocument/2006/relationships/customXml" Target="../ink/ink2028.xml"/><Relationship Id="rId1058" Type="http://schemas.openxmlformats.org/officeDocument/2006/relationships/image" Target="../media/image1869.png"/><Relationship Id="rId702" Type="http://schemas.openxmlformats.org/officeDocument/2006/relationships/customXml" Target="../ink/ink1958.xml"/><Relationship Id="rId1125" Type="http://schemas.openxmlformats.org/officeDocument/2006/relationships/image" Target="../media/image1902.png"/><Relationship Id="rId69" Type="http://schemas.openxmlformats.org/officeDocument/2006/relationships/customXml" Target="../ink/ink1640.xml"/><Relationship Id="rId285" Type="http://schemas.openxmlformats.org/officeDocument/2006/relationships/customXml" Target="../ink/ink1749.xml"/><Relationship Id="rId492" Type="http://schemas.openxmlformats.org/officeDocument/2006/relationships/image" Target="../media/image1588.png"/><Relationship Id="rId797" Type="http://schemas.openxmlformats.org/officeDocument/2006/relationships/image" Target="../media/image1740.png"/><Relationship Id="rId145" Type="http://schemas.openxmlformats.org/officeDocument/2006/relationships/customXml" Target="../ink/ink1679.xml"/><Relationship Id="rId352" Type="http://schemas.openxmlformats.org/officeDocument/2006/relationships/image" Target="../media/image1518.png"/><Relationship Id="rId212" Type="http://schemas.openxmlformats.org/officeDocument/2006/relationships/image" Target="../media/image1448.png"/><Relationship Id="rId657" Type="http://schemas.openxmlformats.org/officeDocument/2006/relationships/image" Target="../media/image1670.png"/><Relationship Id="rId864" Type="http://schemas.openxmlformats.org/officeDocument/2006/relationships/customXml" Target="../ink/ink2039.xml"/><Relationship Id="rId517" Type="http://schemas.openxmlformats.org/officeDocument/2006/relationships/customXml" Target="../ink/ink1865.xml"/><Relationship Id="rId724" Type="http://schemas.openxmlformats.org/officeDocument/2006/relationships/customXml" Target="../ink/ink1969.xml"/><Relationship Id="rId931" Type="http://schemas.openxmlformats.org/officeDocument/2006/relationships/image" Target="../media/image1806.png"/><Relationship Id="rId1147" Type="http://schemas.openxmlformats.org/officeDocument/2006/relationships/image" Target="../media/image1913.png"/><Relationship Id="rId60" Type="http://schemas.openxmlformats.org/officeDocument/2006/relationships/image" Target="../media/image55.png"/><Relationship Id="rId1007" Type="http://schemas.openxmlformats.org/officeDocument/2006/relationships/customXml" Target="../ink/ink2111.xml"/><Relationship Id="rId1214" Type="http://schemas.openxmlformats.org/officeDocument/2006/relationships/image" Target="../media/image1946.png"/><Relationship Id="rId18" Type="http://schemas.openxmlformats.org/officeDocument/2006/relationships/image" Target="../media/image34.png"/><Relationship Id="rId167" Type="http://schemas.openxmlformats.org/officeDocument/2006/relationships/customXml" Target="../ink/ink1690.xml"/><Relationship Id="rId374" Type="http://schemas.openxmlformats.org/officeDocument/2006/relationships/image" Target="../media/image1529.png"/><Relationship Id="rId581" Type="http://schemas.openxmlformats.org/officeDocument/2006/relationships/image" Target="../media/image1632.png"/><Relationship Id="rId234" Type="http://schemas.openxmlformats.org/officeDocument/2006/relationships/image" Target="../media/image1459.png"/><Relationship Id="rId679" Type="http://schemas.openxmlformats.org/officeDocument/2006/relationships/image" Target="../media/image1681.png"/><Relationship Id="rId886" Type="http://schemas.openxmlformats.org/officeDocument/2006/relationships/image" Target="../media/image1784.png"/><Relationship Id="rId2" Type="http://schemas.openxmlformats.org/officeDocument/2006/relationships/notesSlide" Target="../notesSlides/notesSlide11.xml"/><Relationship Id="rId441" Type="http://schemas.openxmlformats.org/officeDocument/2006/relationships/customXml" Target="../ink/ink1827.xml"/><Relationship Id="rId539" Type="http://schemas.openxmlformats.org/officeDocument/2006/relationships/customXml" Target="../ink/ink1876.xml"/><Relationship Id="rId746" Type="http://schemas.openxmlformats.org/officeDocument/2006/relationships/customXml" Target="../ink/ink1980.xml"/><Relationship Id="rId1071" Type="http://schemas.openxmlformats.org/officeDocument/2006/relationships/customXml" Target="../ink/ink2143.xml"/><Relationship Id="rId1169" Type="http://schemas.openxmlformats.org/officeDocument/2006/relationships/image" Target="../media/image1924.png"/><Relationship Id="rId301" Type="http://schemas.openxmlformats.org/officeDocument/2006/relationships/customXml" Target="../ink/ink1757.xml"/><Relationship Id="rId953" Type="http://schemas.openxmlformats.org/officeDocument/2006/relationships/image" Target="../media/image1817.png"/><Relationship Id="rId1029" Type="http://schemas.openxmlformats.org/officeDocument/2006/relationships/customXml" Target="../ink/ink2122.xml"/><Relationship Id="rId1236" Type="http://schemas.openxmlformats.org/officeDocument/2006/relationships/image" Target="../media/image1957.png"/><Relationship Id="rId82" Type="http://schemas.openxmlformats.org/officeDocument/2006/relationships/image" Target="../media/image66.png"/><Relationship Id="rId606" Type="http://schemas.openxmlformats.org/officeDocument/2006/relationships/customXml" Target="../ink/ink1910.xml"/><Relationship Id="rId813" Type="http://schemas.openxmlformats.org/officeDocument/2006/relationships/image" Target="../media/image1748.png"/><Relationship Id="rId189" Type="http://schemas.openxmlformats.org/officeDocument/2006/relationships/customXml" Target="../ink/ink1701.xml"/><Relationship Id="rId396" Type="http://schemas.openxmlformats.org/officeDocument/2006/relationships/image" Target="../media/image1540.png"/><Relationship Id="rId256" Type="http://schemas.openxmlformats.org/officeDocument/2006/relationships/image" Target="../media/image1470.png"/><Relationship Id="rId463" Type="http://schemas.openxmlformats.org/officeDocument/2006/relationships/customXml" Target="../ink/ink1838.xml"/><Relationship Id="rId670" Type="http://schemas.openxmlformats.org/officeDocument/2006/relationships/customXml" Target="../ink/ink1942.xml"/><Relationship Id="rId1093" Type="http://schemas.openxmlformats.org/officeDocument/2006/relationships/customXml" Target="../ink/ink2154.xml"/><Relationship Id="rId116" Type="http://schemas.openxmlformats.org/officeDocument/2006/relationships/customXml" Target="../ink/ink1664.xml"/><Relationship Id="rId323" Type="http://schemas.openxmlformats.org/officeDocument/2006/relationships/customXml" Target="../ink/ink1768.xml"/><Relationship Id="rId530" Type="http://schemas.openxmlformats.org/officeDocument/2006/relationships/image" Target="../media/image1607.png"/><Relationship Id="rId768" Type="http://schemas.openxmlformats.org/officeDocument/2006/relationships/customXml" Target="../ink/ink1991.xml"/><Relationship Id="rId975" Type="http://schemas.openxmlformats.org/officeDocument/2006/relationships/image" Target="../media/image1828.png"/><Relationship Id="rId1160" Type="http://schemas.openxmlformats.org/officeDocument/2006/relationships/customXml" Target="../ink/ink2188.xml"/></Relationships>
</file>

<file path=ppt/slides/_rels/slide12.xml.rels><?xml version="1.0" encoding="UTF-8" standalone="yes"?>
<Relationships xmlns="http://schemas.openxmlformats.org/package/2006/relationships"><Relationship Id="rId21" Type="http://schemas.openxmlformats.org/officeDocument/2006/relationships/customXml" Target="../ink/ink2248.xml"/><Relationship Id="rId170" Type="http://schemas.openxmlformats.org/officeDocument/2006/relationships/image" Target="../media/image2042.png"/><Relationship Id="rId268" Type="http://schemas.openxmlformats.org/officeDocument/2006/relationships/image" Target="../media/image2090.png"/><Relationship Id="rId475" Type="http://schemas.openxmlformats.org/officeDocument/2006/relationships/customXml" Target="../ink/ink2473.xml"/><Relationship Id="rId682" Type="http://schemas.openxmlformats.org/officeDocument/2006/relationships/customXml" Target="../ink/ink2577.xml"/><Relationship Id="rId128" Type="http://schemas.openxmlformats.org/officeDocument/2006/relationships/image" Target="../media/image2021.png"/><Relationship Id="rId335" Type="http://schemas.openxmlformats.org/officeDocument/2006/relationships/customXml" Target="../ink/ink2403.xml"/><Relationship Id="rId542" Type="http://schemas.openxmlformats.org/officeDocument/2006/relationships/image" Target="../media/image2227.png"/><Relationship Id="rId987" Type="http://schemas.openxmlformats.org/officeDocument/2006/relationships/image" Target="../media/image2448.png"/><Relationship Id="rId1172" Type="http://schemas.openxmlformats.org/officeDocument/2006/relationships/image" Target="../media/image2540.png"/><Relationship Id="rId402" Type="http://schemas.openxmlformats.org/officeDocument/2006/relationships/image" Target="../media/image2157.png"/><Relationship Id="rId847" Type="http://schemas.openxmlformats.org/officeDocument/2006/relationships/customXml" Target="../ink/ink2658.xml"/><Relationship Id="rId1032" Type="http://schemas.openxmlformats.org/officeDocument/2006/relationships/image" Target="../media/image2470.png"/><Relationship Id="rId707" Type="http://schemas.openxmlformats.org/officeDocument/2006/relationships/customXml" Target="../ink/ink2590.xml"/><Relationship Id="rId914" Type="http://schemas.openxmlformats.org/officeDocument/2006/relationships/image" Target="../media/image2412.png"/><Relationship Id="rId43" Type="http://schemas.openxmlformats.org/officeDocument/2006/relationships/customXml" Target="../ink/ink2259.xml"/><Relationship Id="rId192" Type="http://schemas.openxmlformats.org/officeDocument/2006/relationships/image" Target="../media/image2052.png"/><Relationship Id="rId497" Type="http://schemas.openxmlformats.org/officeDocument/2006/relationships/customXml" Target="../ink/ink2484.xml"/><Relationship Id="rId357" Type="http://schemas.openxmlformats.org/officeDocument/2006/relationships/customXml" Target="../ink/ink2414.xml"/><Relationship Id="rId1194" Type="http://schemas.openxmlformats.org/officeDocument/2006/relationships/image" Target="../media/image2415.png"/><Relationship Id="rId217" Type="http://schemas.openxmlformats.org/officeDocument/2006/relationships/customXml" Target="../ink/ink2346.xml"/><Relationship Id="rId564" Type="http://schemas.openxmlformats.org/officeDocument/2006/relationships/image" Target="../media/image2238.png"/><Relationship Id="rId771" Type="http://schemas.openxmlformats.org/officeDocument/2006/relationships/customXml" Target="../ink/ink2620.xml"/><Relationship Id="rId869" Type="http://schemas.openxmlformats.org/officeDocument/2006/relationships/customXml" Target="../ink/ink2669.xml"/><Relationship Id="rId424" Type="http://schemas.openxmlformats.org/officeDocument/2006/relationships/image" Target="../media/image2168.png"/><Relationship Id="rId631" Type="http://schemas.openxmlformats.org/officeDocument/2006/relationships/image" Target="../media/image2271.png"/><Relationship Id="rId729" Type="http://schemas.openxmlformats.org/officeDocument/2006/relationships/customXml" Target="../ink/ink2599.xml"/><Relationship Id="rId1054" Type="http://schemas.openxmlformats.org/officeDocument/2006/relationships/image" Target="../media/image2481.png"/><Relationship Id="rId1261" Type="http://schemas.openxmlformats.org/officeDocument/2006/relationships/customXml" Target="../ink/ink2860.xml"/><Relationship Id="rId936" Type="http://schemas.openxmlformats.org/officeDocument/2006/relationships/image" Target="../media/image2423.png"/><Relationship Id="rId1121" Type="http://schemas.openxmlformats.org/officeDocument/2006/relationships/customXml" Target="../ink/ink2790.xml"/><Relationship Id="rId1219" Type="http://schemas.openxmlformats.org/officeDocument/2006/relationships/customXml" Target="../ink/ink2839.xml"/><Relationship Id="rId65" Type="http://schemas.openxmlformats.org/officeDocument/2006/relationships/customXml" Target="../ink/ink2270.xml"/><Relationship Id="rId141" Type="http://schemas.openxmlformats.org/officeDocument/2006/relationships/customXml" Target="../ink/ink2308.xml"/><Relationship Id="rId379" Type="http://schemas.openxmlformats.org/officeDocument/2006/relationships/customXml" Target="../ink/ink2425.xml"/><Relationship Id="rId586" Type="http://schemas.openxmlformats.org/officeDocument/2006/relationships/image" Target="../media/image2249.png"/><Relationship Id="rId793" Type="http://schemas.openxmlformats.org/officeDocument/2006/relationships/customXml" Target="../ink/ink2631.xml"/><Relationship Id="rId7" Type="http://schemas.openxmlformats.org/officeDocument/2006/relationships/customXml" Target="../ink/ink2241.xml"/><Relationship Id="rId239" Type="http://schemas.openxmlformats.org/officeDocument/2006/relationships/customXml" Target="../ink/ink2357.xml"/><Relationship Id="rId446" Type="http://schemas.openxmlformats.org/officeDocument/2006/relationships/image" Target="../media/image2179.png"/><Relationship Id="rId653" Type="http://schemas.openxmlformats.org/officeDocument/2006/relationships/image" Target="../media/image2282.png"/><Relationship Id="rId1076" Type="http://schemas.openxmlformats.org/officeDocument/2006/relationships/image" Target="../media/image2492.png"/><Relationship Id="rId1283" Type="http://schemas.openxmlformats.org/officeDocument/2006/relationships/customXml" Target="../ink/ink2871.xml"/><Relationship Id="rId306" Type="http://schemas.openxmlformats.org/officeDocument/2006/relationships/image" Target="../media/image2109.png"/><Relationship Id="rId860" Type="http://schemas.openxmlformats.org/officeDocument/2006/relationships/image" Target="../media/image2385.png"/><Relationship Id="rId958" Type="http://schemas.openxmlformats.org/officeDocument/2006/relationships/customXml" Target="../ink/ink2712.xml"/><Relationship Id="rId1143" Type="http://schemas.openxmlformats.org/officeDocument/2006/relationships/customXml" Target="../ink/ink2801.xml"/><Relationship Id="rId87" Type="http://schemas.openxmlformats.org/officeDocument/2006/relationships/customXml" Target="../ink/ink2281.xml"/><Relationship Id="rId513" Type="http://schemas.openxmlformats.org/officeDocument/2006/relationships/customXml" Target="../ink/ink2492.xml"/><Relationship Id="rId720" Type="http://schemas.openxmlformats.org/officeDocument/2006/relationships/image" Target="../media/image2315.png"/><Relationship Id="rId818" Type="http://schemas.openxmlformats.org/officeDocument/2006/relationships/image" Target="../media/image2364.png"/><Relationship Id="rId1210" Type="http://schemas.openxmlformats.org/officeDocument/2006/relationships/image" Target="../media/image2549.png"/><Relationship Id="rId1308" Type="http://schemas.openxmlformats.org/officeDocument/2006/relationships/image" Target="../media/image2598.png"/><Relationship Id="rId14" Type="http://schemas.openxmlformats.org/officeDocument/2006/relationships/image" Target="../media/image19640.png"/><Relationship Id="rId163" Type="http://schemas.openxmlformats.org/officeDocument/2006/relationships/customXml" Target="../ink/ink2319.xml"/><Relationship Id="rId370" Type="http://schemas.openxmlformats.org/officeDocument/2006/relationships/image" Target="../media/image2141.png"/><Relationship Id="rId230" Type="http://schemas.openxmlformats.org/officeDocument/2006/relationships/image" Target="../media/image2071.png"/><Relationship Id="rId468" Type="http://schemas.openxmlformats.org/officeDocument/2006/relationships/image" Target="../media/image2190.png"/><Relationship Id="rId675" Type="http://schemas.openxmlformats.org/officeDocument/2006/relationships/image" Target="../media/image2293.png"/><Relationship Id="rId882" Type="http://schemas.openxmlformats.org/officeDocument/2006/relationships/image" Target="../media/image2396.png"/><Relationship Id="rId1098" Type="http://schemas.openxmlformats.org/officeDocument/2006/relationships/image" Target="../media/image2503.png"/><Relationship Id="rId328" Type="http://schemas.openxmlformats.org/officeDocument/2006/relationships/image" Target="../media/image2120.png"/><Relationship Id="rId535" Type="http://schemas.openxmlformats.org/officeDocument/2006/relationships/customXml" Target="../ink/ink2503.xml"/><Relationship Id="rId742" Type="http://schemas.openxmlformats.org/officeDocument/2006/relationships/image" Target="../media/image2326.png"/><Relationship Id="rId1165" Type="http://schemas.openxmlformats.org/officeDocument/2006/relationships/customXml" Target="../ink/ink2812.xml"/><Relationship Id="rId602" Type="http://schemas.openxmlformats.org/officeDocument/2006/relationships/image" Target="../media/image2257.png"/><Relationship Id="rId1025" Type="http://schemas.openxmlformats.org/officeDocument/2006/relationships/customXml" Target="../ink/ink2744.xml"/><Relationship Id="rId1232" Type="http://schemas.openxmlformats.org/officeDocument/2006/relationships/image" Target="../media/image2560.png"/><Relationship Id="rId907" Type="http://schemas.openxmlformats.org/officeDocument/2006/relationships/customXml" Target="../ink/ink2688.xml"/><Relationship Id="rId36" Type="http://schemas.openxmlformats.org/officeDocument/2006/relationships/image" Target="../media/image1975.png"/><Relationship Id="rId185" Type="http://schemas.openxmlformats.org/officeDocument/2006/relationships/customXml" Target="../ink/ink2330.xml"/><Relationship Id="rId392" Type="http://schemas.openxmlformats.org/officeDocument/2006/relationships/image" Target="../media/image2152.png"/><Relationship Id="rId697" Type="http://schemas.openxmlformats.org/officeDocument/2006/relationships/image" Target="../media/image2304.png"/><Relationship Id="rId252" Type="http://schemas.openxmlformats.org/officeDocument/2006/relationships/image" Target="../media/image2082.png"/><Relationship Id="rId1187" Type="http://schemas.openxmlformats.org/officeDocument/2006/relationships/customXml" Target="../ink/ink2823.xml"/><Relationship Id="rId112" Type="http://schemas.openxmlformats.org/officeDocument/2006/relationships/image" Target="../media/image2013.png"/><Relationship Id="rId557" Type="http://schemas.openxmlformats.org/officeDocument/2006/relationships/customXml" Target="../ink/ink2514.xml"/><Relationship Id="rId764" Type="http://schemas.openxmlformats.org/officeDocument/2006/relationships/image" Target="../media/image2337.png"/><Relationship Id="rId971" Type="http://schemas.openxmlformats.org/officeDocument/2006/relationships/image" Target="../media/image2440.png"/><Relationship Id="rId417" Type="http://schemas.openxmlformats.org/officeDocument/2006/relationships/customXml" Target="../ink/ink2444.xml"/><Relationship Id="rId624" Type="http://schemas.openxmlformats.org/officeDocument/2006/relationships/customXml" Target="../ink/ink2548.xml"/><Relationship Id="rId831" Type="http://schemas.openxmlformats.org/officeDocument/2006/relationships/customXml" Target="../ink/ink2650.xml"/><Relationship Id="rId1047" Type="http://schemas.openxmlformats.org/officeDocument/2006/relationships/customXml" Target="../ink/ink2755.xml"/><Relationship Id="rId1254" Type="http://schemas.openxmlformats.org/officeDocument/2006/relationships/image" Target="../media/image2571.png"/><Relationship Id="rId929" Type="http://schemas.openxmlformats.org/officeDocument/2006/relationships/customXml" Target="../ink/ink2697.xml"/><Relationship Id="rId1114" Type="http://schemas.openxmlformats.org/officeDocument/2006/relationships/image" Target="../media/image2511.png"/><Relationship Id="rId1321" Type="http://schemas.openxmlformats.org/officeDocument/2006/relationships/customXml" Target="../ink/ink2890.xml"/><Relationship Id="rId58" Type="http://schemas.openxmlformats.org/officeDocument/2006/relationships/image" Target="../media/image1986.png"/><Relationship Id="rId274" Type="http://schemas.openxmlformats.org/officeDocument/2006/relationships/image" Target="../media/image2093.png"/><Relationship Id="rId481" Type="http://schemas.openxmlformats.org/officeDocument/2006/relationships/customXml" Target="../ink/ink2476.xml"/><Relationship Id="rId134" Type="http://schemas.openxmlformats.org/officeDocument/2006/relationships/image" Target="../media/image2024.png"/><Relationship Id="rId579" Type="http://schemas.openxmlformats.org/officeDocument/2006/relationships/customXml" Target="../ink/ink2525.xml"/><Relationship Id="rId786" Type="http://schemas.openxmlformats.org/officeDocument/2006/relationships/image" Target="../media/image2348.png"/><Relationship Id="rId993" Type="http://schemas.openxmlformats.org/officeDocument/2006/relationships/image" Target="../media/image2451.png"/><Relationship Id="rId341" Type="http://schemas.openxmlformats.org/officeDocument/2006/relationships/customXml" Target="../ink/ink2406.xml"/><Relationship Id="rId439" Type="http://schemas.openxmlformats.org/officeDocument/2006/relationships/customXml" Target="../ink/ink2455.xml"/><Relationship Id="rId646" Type="http://schemas.openxmlformats.org/officeDocument/2006/relationships/customXml" Target="../ink/ink2559.xml"/><Relationship Id="rId1069" Type="http://schemas.openxmlformats.org/officeDocument/2006/relationships/customXml" Target="../ink/ink2766.xml"/><Relationship Id="rId1276" Type="http://schemas.openxmlformats.org/officeDocument/2006/relationships/image" Target="../media/image2582.png"/><Relationship Id="rId201" Type="http://schemas.openxmlformats.org/officeDocument/2006/relationships/customXml" Target="../ink/ink2338.xml"/><Relationship Id="rId506" Type="http://schemas.openxmlformats.org/officeDocument/2006/relationships/image" Target="../media/image2209.png"/><Relationship Id="rId853" Type="http://schemas.openxmlformats.org/officeDocument/2006/relationships/customXml" Target="../ink/ink2661.xml"/><Relationship Id="rId1136" Type="http://schemas.openxmlformats.org/officeDocument/2006/relationships/image" Target="../media/image2522.png"/><Relationship Id="rId713" Type="http://schemas.openxmlformats.org/officeDocument/2006/relationships/customXml" Target="../ink/ink2593.xml"/><Relationship Id="rId1203" Type="http://schemas.openxmlformats.org/officeDocument/2006/relationships/customXml" Target="../ink/ink2831.xml"/><Relationship Id="rId296" Type="http://schemas.openxmlformats.org/officeDocument/2006/relationships/image" Target="../media/image2104.png"/><Relationship Id="rId156" Type="http://schemas.openxmlformats.org/officeDocument/2006/relationships/image" Target="../media/image2035.png"/><Relationship Id="rId363" Type="http://schemas.openxmlformats.org/officeDocument/2006/relationships/customXml" Target="../ink/ink2417.xml"/><Relationship Id="rId570" Type="http://schemas.openxmlformats.org/officeDocument/2006/relationships/image" Target="../media/image2241.png"/><Relationship Id="rId223" Type="http://schemas.openxmlformats.org/officeDocument/2006/relationships/customXml" Target="../ink/ink2349.xml"/><Relationship Id="rId430" Type="http://schemas.openxmlformats.org/officeDocument/2006/relationships/image" Target="../media/image2171.png"/><Relationship Id="rId668" Type="http://schemas.openxmlformats.org/officeDocument/2006/relationships/customXml" Target="../ink/ink2570.xml"/><Relationship Id="rId875" Type="http://schemas.openxmlformats.org/officeDocument/2006/relationships/customXml" Target="../ink/ink2672.xml"/><Relationship Id="rId1060" Type="http://schemas.openxmlformats.org/officeDocument/2006/relationships/image" Target="../media/image2484.png"/><Relationship Id="rId1298" Type="http://schemas.openxmlformats.org/officeDocument/2006/relationships/image" Target="../media/image2593.png"/><Relationship Id="rId528" Type="http://schemas.openxmlformats.org/officeDocument/2006/relationships/image" Target="../media/image2220.png"/><Relationship Id="rId735" Type="http://schemas.openxmlformats.org/officeDocument/2006/relationships/customXml" Target="../ink/ink2602.xml"/><Relationship Id="rId942" Type="http://schemas.openxmlformats.org/officeDocument/2006/relationships/image" Target="../media/image2426.png"/><Relationship Id="rId1158" Type="http://schemas.openxmlformats.org/officeDocument/2006/relationships/image" Target="../media/image2533.png"/><Relationship Id="rId1018" Type="http://schemas.openxmlformats.org/officeDocument/2006/relationships/customXml" Target="../ink/ink2740.xml"/><Relationship Id="rId1225" Type="http://schemas.openxmlformats.org/officeDocument/2006/relationships/customXml" Target="../ink/ink2842.xml"/><Relationship Id="rId71" Type="http://schemas.openxmlformats.org/officeDocument/2006/relationships/customXml" Target="../ink/ink2273.xml"/><Relationship Id="rId802" Type="http://schemas.openxmlformats.org/officeDocument/2006/relationships/image" Target="../media/image2356.png"/><Relationship Id="rId29" Type="http://schemas.openxmlformats.org/officeDocument/2006/relationships/customXml" Target="../ink/ink2252.xml"/><Relationship Id="rId178" Type="http://schemas.openxmlformats.org/officeDocument/2006/relationships/image" Target="../media/image2046.png"/><Relationship Id="rId385" Type="http://schemas.openxmlformats.org/officeDocument/2006/relationships/customXml" Target="../ink/ink2428.xml"/><Relationship Id="rId592" Type="http://schemas.openxmlformats.org/officeDocument/2006/relationships/image" Target="../media/image2252.png"/><Relationship Id="rId245" Type="http://schemas.openxmlformats.org/officeDocument/2006/relationships/customXml" Target="../ink/ink2360.xml"/><Relationship Id="rId452" Type="http://schemas.openxmlformats.org/officeDocument/2006/relationships/image" Target="../media/image2182.png"/><Relationship Id="rId897" Type="http://schemas.openxmlformats.org/officeDocument/2006/relationships/customXml" Target="../ink/ink2683.xml"/><Relationship Id="rId1082" Type="http://schemas.openxmlformats.org/officeDocument/2006/relationships/image" Target="../media/image2495.png"/><Relationship Id="rId105" Type="http://schemas.openxmlformats.org/officeDocument/2006/relationships/customXml" Target="../ink/ink2290.xml"/><Relationship Id="rId312" Type="http://schemas.openxmlformats.org/officeDocument/2006/relationships/image" Target="../media/image2112.png"/><Relationship Id="rId757" Type="http://schemas.openxmlformats.org/officeDocument/2006/relationships/customXml" Target="../ink/ink2613.xml"/><Relationship Id="rId964" Type="http://schemas.openxmlformats.org/officeDocument/2006/relationships/customXml" Target="../ink/ink2715.xml"/><Relationship Id="rId93" Type="http://schemas.openxmlformats.org/officeDocument/2006/relationships/customXml" Target="../ink/ink2284.xml"/><Relationship Id="rId617" Type="http://schemas.openxmlformats.org/officeDocument/2006/relationships/image" Target="../media/image2264.png"/><Relationship Id="rId824" Type="http://schemas.openxmlformats.org/officeDocument/2006/relationships/image" Target="../media/image2367.png"/><Relationship Id="rId1247" Type="http://schemas.openxmlformats.org/officeDocument/2006/relationships/customXml" Target="../ink/ink2853.xml"/><Relationship Id="rId1107" Type="http://schemas.openxmlformats.org/officeDocument/2006/relationships/customXml" Target="../ink/ink2783.xml"/><Relationship Id="rId1314" Type="http://schemas.openxmlformats.org/officeDocument/2006/relationships/image" Target="../media/image2601.png"/><Relationship Id="rId20" Type="http://schemas.openxmlformats.org/officeDocument/2006/relationships/image" Target="../media/image19670.png"/><Relationship Id="rId267" Type="http://schemas.openxmlformats.org/officeDocument/2006/relationships/customXml" Target="../ink/ink2371.xml"/><Relationship Id="rId474" Type="http://schemas.openxmlformats.org/officeDocument/2006/relationships/image" Target="../media/image2193.png"/><Relationship Id="rId127" Type="http://schemas.openxmlformats.org/officeDocument/2006/relationships/customXml" Target="../ink/ink2301.xml"/><Relationship Id="rId681" Type="http://schemas.openxmlformats.org/officeDocument/2006/relationships/image" Target="../media/image2296.png"/><Relationship Id="rId779" Type="http://schemas.openxmlformats.org/officeDocument/2006/relationships/customXml" Target="../ink/ink2624.xml"/><Relationship Id="rId986" Type="http://schemas.openxmlformats.org/officeDocument/2006/relationships/customXml" Target="../ink/ink2726.xml"/><Relationship Id="rId334" Type="http://schemas.openxmlformats.org/officeDocument/2006/relationships/image" Target="../media/image2123.png"/><Relationship Id="rId541" Type="http://schemas.openxmlformats.org/officeDocument/2006/relationships/customXml" Target="../ink/ink2506.xml"/><Relationship Id="rId639" Type="http://schemas.openxmlformats.org/officeDocument/2006/relationships/image" Target="../media/image2275.png"/><Relationship Id="rId1171" Type="http://schemas.openxmlformats.org/officeDocument/2006/relationships/customXml" Target="../ink/ink2815.xml"/><Relationship Id="rId1269" Type="http://schemas.openxmlformats.org/officeDocument/2006/relationships/customXml" Target="../ink/ink2864.xml"/><Relationship Id="rId401" Type="http://schemas.openxmlformats.org/officeDocument/2006/relationships/customXml" Target="../ink/ink2436.xml"/><Relationship Id="rId846" Type="http://schemas.openxmlformats.org/officeDocument/2006/relationships/image" Target="../media/image2378.png"/><Relationship Id="rId1031" Type="http://schemas.openxmlformats.org/officeDocument/2006/relationships/customXml" Target="../ink/ink2747.xml"/><Relationship Id="rId1129" Type="http://schemas.openxmlformats.org/officeDocument/2006/relationships/customXml" Target="../ink/ink2794.xml"/><Relationship Id="rId706" Type="http://schemas.openxmlformats.org/officeDocument/2006/relationships/image" Target="../media/image2308.png"/><Relationship Id="rId913" Type="http://schemas.openxmlformats.org/officeDocument/2006/relationships/customXml" Target="../ink/ink2691.xml"/><Relationship Id="rId42" Type="http://schemas.openxmlformats.org/officeDocument/2006/relationships/image" Target="../media/image1978.png"/><Relationship Id="rId191" Type="http://schemas.openxmlformats.org/officeDocument/2006/relationships/customXml" Target="../ink/ink2333.xml"/><Relationship Id="rId289" Type="http://schemas.openxmlformats.org/officeDocument/2006/relationships/customXml" Target="../ink/ink2380.xml"/><Relationship Id="rId496" Type="http://schemas.openxmlformats.org/officeDocument/2006/relationships/image" Target="../media/image2204.png"/><Relationship Id="rId149" Type="http://schemas.openxmlformats.org/officeDocument/2006/relationships/customXml" Target="../ink/ink2312.xml"/><Relationship Id="rId356" Type="http://schemas.openxmlformats.org/officeDocument/2006/relationships/image" Target="../media/image2134.png"/><Relationship Id="rId563" Type="http://schemas.openxmlformats.org/officeDocument/2006/relationships/customXml" Target="../ink/ink2517.xml"/><Relationship Id="rId770" Type="http://schemas.openxmlformats.org/officeDocument/2006/relationships/image" Target="../media/image2340.png"/><Relationship Id="rId1193" Type="http://schemas.openxmlformats.org/officeDocument/2006/relationships/customXml" Target="../ink/ink2826.xml"/><Relationship Id="rId216" Type="http://schemas.openxmlformats.org/officeDocument/2006/relationships/image" Target="../media/image2064.png"/><Relationship Id="rId423" Type="http://schemas.openxmlformats.org/officeDocument/2006/relationships/customXml" Target="../ink/ink2447.xml"/><Relationship Id="rId868" Type="http://schemas.openxmlformats.org/officeDocument/2006/relationships/image" Target="../media/image2389.png"/><Relationship Id="rId1053" Type="http://schemas.openxmlformats.org/officeDocument/2006/relationships/customXml" Target="../ink/ink2758.xml"/><Relationship Id="rId1260" Type="http://schemas.openxmlformats.org/officeDocument/2006/relationships/image" Target="../media/image2574.png"/><Relationship Id="rId630" Type="http://schemas.openxmlformats.org/officeDocument/2006/relationships/customXml" Target="../ink/ink2551.xml"/><Relationship Id="rId728" Type="http://schemas.openxmlformats.org/officeDocument/2006/relationships/image" Target="../media/image2319.png"/><Relationship Id="rId935" Type="http://schemas.openxmlformats.org/officeDocument/2006/relationships/customXml" Target="../ink/ink2700.xml"/><Relationship Id="rId64" Type="http://schemas.openxmlformats.org/officeDocument/2006/relationships/image" Target="../media/image1989.png"/><Relationship Id="rId367" Type="http://schemas.openxmlformats.org/officeDocument/2006/relationships/customXml" Target="../ink/ink2419.xml"/><Relationship Id="rId574" Type="http://schemas.openxmlformats.org/officeDocument/2006/relationships/image" Target="../media/image2243.png"/><Relationship Id="rId1120" Type="http://schemas.openxmlformats.org/officeDocument/2006/relationships/image" Target="../media/image2514.png"/><Relationship Id="rId1218" Type="http://schemas.openxmlformats.org/officeDocument/2006/relationships/image" Target="../media/image2553.png"/><Relationship Id="rId227" Type="http://schemas.openxmlformats.org/officeDocument/2006/relationships/customXml" Target="../ink/ink2351.xml"/><Relationship Id="rId781" Type="http://schemas.openxmlformats.org/officeDocument/2006/relationships/customXml" Target="../ink/ink2625.xml"/><Relationship Id="rId879" Type="http://schemas.openxmlformats.org/officeDocument/2006/relationships/customXml" Target="../ink/ink2674.xml"/><Relationship Id="rId434" Type="http://schemas.openxmlformats.org/officeDocument/2006/relationships/image" Target="../media/image2173.png"/><Relationship Id="rId641" Type="http://schemas.openxmlformats.org/officeDocument/2006/relationships/image" Target="../media/image2276.png"/><Relationship Id="rId739" Type="http://schemas.openxmlformats.org/officeDocument/2006/relationships/customXml" Target="../ink/ink2604.xml"/><Relationship Id="rId1064" Type="http://schemas.openxmlformats.org/officeDocument/2006/relationships/image" Target="../media/image2486.png"/><Relationship Id="rId1271" Type="http://schemas.openxmlformats.org/officeDocument/2006/relationships/customXml" Target="../ink/ink2865.xml"/><Relationship Id="rId501" Type="http://schemas.openxmlformats.org/officeDocument/2006/relationships/customXml" Target="../ink/ink2486.xml"/><Relationship Id="rId946" Type="http://schemas.openxmlformats.org/officeDocument/2006/relationships/image" Target="../media/image2428.png"/><Relationship Id="rId1131" Type="http://schemas.openxmlformats.org/officeDocument/2006/relationships/customXml" Target="../ink/ink2795.xml"/><Relationship Id="rId1229" Type="http://schemas.openxmlformats.org/officeDocument/2006/relationships/customXml" Target="../ink/ink2844.xml"/><Relationship Id="rId75" Type="http://schemas.openxmlformats.org/officeDocument/2006/relationships/customXml" Target="../ink/ink2275.xml"/><Relationship Id="rId140" Type="http://schemas.openxmlformats.org/officeDocument/2006/relationships/image" Target="../media/image2027.png"/><Relationship Id="rId378" Type="http://schemas.openxmlformats.org/officeDocument/2006/relationships/image" Target="../media/image2145.png"/><Relationship Id="rId585" Type="http://schemas.openxmlformats.org/officeDocument/2006/relationships/customXml" Target="../ink/ink2528.xml"/><Relationship Id="rId792" Type="http://schemas.openxmlformats.org/officeDocument/2006/relationships/image" Target="../media/image2351.png"/><Relationship Id="rId806" Type="http://schemas.openxmlformats.org/officeDocument/2006/relationships/image" Target="../media/image2358.png"/><Relationship Id="rId6" Type="http://schemas.openxmlformats.org/officeDocument/2006/relationships/image" Target="../media/image19600.png"/><Relationship Id="rId238" Type="http://schemas.openxmlformats.org/officeDocument/2006/relationships/image" Target="../media/image2075.png"/><Relationship Id="rId445" Type="http://schemas.openxmlformats.org/officeDocument/2006/relationships/customXml" Target="../ink/ink2458.xml"/><Relationship Id="rId652" Type="http://schemas.openxmlformats.org/officeDocument/2006/relationships/customXml" Target="../ink/ink2562.xml"/><Relationship Id="rId1075" Type="http://schemas.openxmlformats.org/officeDocument/2006/relationships/customXml" Target="../ink/ink2769.xml"/><Relationship Id="rId1282" Type="http://schemas.openxmlformats.org/officeDocument/2006/relationships/image" Target="../media/image2585.png"/><Relationship Id="rId291" Type="http://schemas.openxmlformats.org/officeDocument/2006/relationships/customXml" Target="../ink/ink2381.xml"/><Relationship Id="rId305" Type="http://schemas.openxmlformats.org/officeDocument/2006/relationships/customXml" Target="../ink/ink2388.xml"/><Relationship Id="rId512" Type="http://schemas.openxmlformats.org/officeDocument/2006/relationships/image" Target="../media/image2212.png"/><Relationship Id="rId957" Type="http://schemas.openxmlformats.org/officeDocument/2006/relationships/image" Target="../media/image2433.png"/><Relationship Id="rId1142" Type="http://schemas.openxmlformats.org/officeDocument/2006/relationships/image" Target="../media/image2525.png"/><Relationship Id="rId86" Type="http://schemas.openxmlformats.org/officeDocument/2006/relationships/image" Target="../media/image2000.png"/><Relationship Id="rId151" Type="http://schemas.openxmlformats.org/officeDocument/2006/relationships/customXml" Target="../ink/ink2313.xml"/><Relationship Id="rId389" Type="http://schemas.openxmlformats.org/officeDocument/2006/relationships/customXml" Target="../ink/ink2430.xml"/><Relationship Id="rId596" Type="http://schemas.openxmlformats.org/officeDocument/2006/relationships/image" Target="../media/image2254.png"/><Relationship Id="rId817" Type="http://schemas.openxmlformats.org/officeDocument/2006/relationships/customXml" Target="../ink/ink2643.xml"/><Relationship Id="rId1002" Type="http://schemas.openxmlformats.org/officeDocument/2006/relationships/customXml" Target="../ink/ink2734.xml"/><Relationship Id="rId249" Type="http://schemas.openxmlformats.org/officeDocument/2006/relationships/customXml" Target="../ink/ink2362.xml"/><Relationship Id="rId456" Type="http://schemas.openxmlformats.org/officeDocument/2006/relationships/image" Target="../media/image2184.png"/><Relationship Id="rId663" Type="http://schemas.openxmlformats.org/officeDocument/2006/relationships/image" Target="../media/image2287.png"/><Relationship Id="rId870" Type="http://schemas.openxmlformats.org/officeDocument/2006/relationships/image" Target="../media/image2390.png"/><Relationship Id="rId1086" Type="http://schemas.openxmlformats.org/officeDocument/2006/relationships/image" Target="../media/image2497.png"/><Relationship Id="rId1293" Type="http://schemas.openxmlformats.org/officeDocument/2006/relationships/customXml" Target="../ink/ink2876.xml"/><Relationship Id="rId1307" Type="http://schemas.openxmlformats.org/officeDocument/2006/relationships/customXml" Target="../ink/ink2883.xml"/><Relationship Id="rId13" Type="http://schemas.openxmlformats.org/officeDocument/2006/relationships/customXml" Target="../ink/ink2244.xml"/><Relationship Id="rId109" Type="http://schemas.openxmlformats.org/officeDocument/2006/relationships/customXml" Target="../ink/ink2292.xml"/><Relationship Id="rId316" Type="http://schemas.openxmlformats.org/officeDocument/2006/relationships/image" Target="../media/image2114.png"/><Relationship Id="rId523" Type="http://schemas.openxmlformats.org/officeDocument/2006/relationships/customXml" Target="../ink/ink2497.xml"/><Relationship Id="rId968" Type="http://schemas.openxmlformats.org/officeDocument/2006/relationships/customXml" Target="../ink/ink2717.xml"/><Relationship Id="rId1153" Type="http://schemas.openxmlformats.org/officeDocument/2006/relationships/customXml" Target="../ink/ink2806.xml"/><Relationship Id="rId97" Type="http://schemas.openxmlformats.org/officeDocument/2006/relationships/customXml" Target="../ink/ink2286.xml"/><Relationship Id="rId730" Type="http://schemas.openxmlformats.org/officeDocument/2006/relationships/image" Target="../media/image2320.png"/><Relationship Id="rId828" Type="http://schemas.openxmlformats.org/officeDocument/2006/relationships/image" Target="../media/image2369.png"/><Relationship Id="rId1013" Type="http://schemas.openxmlformats.org/officeDocument/2006/relationships/image" Target="../media/image2461.png"/><Relationship Id="rId162" Type="http://schemas.openxmlformats.org/officeDocument/2006/relationships/image" Target="../media/image2038.png"/><Relationship Id="rId467" Type="http://schemas.openxmlformats.org/officeDocument/2006/relationships/customXml" Target="../ink/ink2469.xml"/><Relationship Id="rId1097" Type="http://schemas.openxmlformats.org/officeDocument/2006/relationships/customXml" Target="../ink/ink2778.xml"/><Relationship Id="rId1220" Type="http://schemas.openxmlformats.org/officeDocument/2006/relationships/image" Target="../media/image2554.png"/><Relationship Id="rId1318" Type="http://schemas.openxmlformats.org/officeDocument/2006/relationships/image" Target="../media/image2603.png"/><Relationship Id="rId674" Type="http://schemas.openxmlformats.org/officeDocument/2006/relationships/customXml" Target="../ink/ink2573.xml"/><Relationship Id="rId881" Type="http://schemas.openxmlformats.org/officeDocument/2006/relationships/customXml" Target="../ink/ink2675.xml"/><Relationship Id="rId979" Type="http://schemas.openxmlformats.org/officeDocument/2006/relationships/image" Target="../media/image2444.png"/><Relationship Id="rId24" Type="http://schemas.openxmlformats.org/officeDocument/2006/relationships/image" Target="../media/image1969.png"/><Relationship Id="rId327" Type="http://schemas.openxmlformats.org/officeDocument/2006/relationships/customXml" Target="../ink/ink2399.xml"/><Relationship Id="rId534" Type="http://schemas.openxmlformats.org/officeDocument/2006/relationships/image" Target="../media/image2223.png"/><Relationship Id="rId741" Type="http://schemas.openxmlformats.org/officeDocument/2006/relationships/customXml" Target="../ink/ink2605.xml"/><Relationship Id="rId839" Type="http://schemas.openxmlformats.org/officeDocument/2006/relationships/customXml" Target="../ink/ink2654.xml"/><Relationship Id="rId1164" Type="http://schemas.openxmlformats.org/officeDocument/2006/relationships/image" Target="../media/image2536.png"/><Relationship Id="rId173" Type="http://schemas.openxmlformats.org/officeDocument/2006/relationships/customXml" Target="../ink/ink2324.xml"/><Relationship Id="rId380" Type="http://schemas.openxmlformats.org/officeDocument/2006/relationships/image" Target="../media/image2146.png"/><Relationship Id="rId601" Type="http://schemas.openxmlformats.org/officeDocument/2006/relationships/customXml" Target="../ink/ink2536.xml"/><Relationship Id="rId1024" Type="http://schemas.openxmlformats.org/officeDocument/2006/relationships/image" Target="../media/image2466.png"/><Relationship Id="rId1231" Type="http://schemas.openxmlformats.org/officeDocument/2006/relationships/customXml" Target="../ink/ink2845.xml"/><Relationship Id="rId240" Type="http://schemas.openxmlformats.org/officeDocument/2006/relationships/image" Target="../media/image2076.png"/><Relationship Id="rId478" Type="http://schemas.openxmlformats.org/officeDocument/2006/relationships/image" Target="../media/image2195.png"/><Relationship Id="rId685" Type="http://schemas.openxmlformats.org/officeDocument/2006/relationships/image" Target="../media/image2298.png"/><Relationship Id="rId892" Type="http://schemas.openxmlformats.org/officeDocument/2006/relationships/image" Target="../media/image2401.png"/><Relationship Id="rId906" Type="http://schemas.openxmlformats.org/officeDocument/2006/relationships/image" Target="../media/image2408.png"/><Relationship Id="rId35" Type="http://schemas.openxmlformats.org/officeDocument/2006/relationships/customXml" Target="../ink/ink2255.xml"/><Relationship Id="rId100" Type="http://schemas.openxmlformats.org/officeDocument/2006/relationships/image" Target="../media/image2007.png"/><Relationship Id="rId338" Type="http://schemas.openxmlformats.org/officeDocument/2006/relationships/image" Target="../media/image2125.png"/><Relationship Id="rId545" Type="http://schemas.openxmlformats.org/officeDocument/2006/relationships/customXml" Target="../ink/ink2508.xml"/><Relationship Id="rId752" Type="http://schemas.openxmlformats.org/officeDocument/2006/relationships/image" Target="../media/image2331.png"/><Relationship Id="rId1175" Type="http://schemas.openxmlformats.org/officeDocument/2006/relationships/customXml" Target="../ink/ink2817.xml"/><Relationship Id="rId184" Type="http://schemas.openxmlformats.org/officeDocument/2006/relationships/image" Target="../media/image2049.png"/><Relationship Id="rId391" Type="http://schemas.openxmlformats.org/officeDocument/2006/relationships/customXml" Target="../ink/ink2431.xml"/><Relationship Id="rId405" Type="http://schemas.openxmlformats.org/officeDocument/2006/relationships/customXml" Target="../ink/ink2438.xml"/><Relationship Id="rId612" Type="http://schemas.openxmlformats.org/officeDocument/2006/relationships/customXml" Target="../ink/ink2542.xml"/><Relationship Id="rId1035" Type="http://schemas.openxmlformats.org/officeDocument/2006/relationships/customXml" Target="../ink/ink2749.xml"/><Relationship Id="rId1242" Type="http://schemas.openxmlformats.org/officeDocument/2006/relationships/image" Target="../media/image2565.png"/><Relationship Id="rId251" Type="http://schemas.openxmlformats.org/officeDocument/2006/relationships/customXml" Target="../ink/ink2363.xml"/><Relationship Id="rId489" Type="http://schemas.openxmlformats.org/officeDocument/2006/relationships/customXml" Target="../ink/ink2480.xml"/><Relationship Id="rId696" Type="http://schemas.openxmlformats.org/officeDocument/2006/relationships/customXml" Target="../ink/ink2584.xml"/><Relationship Id="rId917" Type="http://schemas.openxmlformats.org/officeDocument/2006/relationships/customXml" Target="../ink/ink2693.xml"/><Relationship Id="rId1102" Type="http://schemas.openxmlformats.org/officeDocument/2006/relationships/image" Target="../media/image2505.png"/><Relationship Id="rId46" Type="http://schemas.openxmlformats.org/officeDocument/2006/relationships/image" Target="../media/image1980.png"/><Relationship Id="rId349" Type="http://schemas.openxmlformats.org/officeDocument/2006/relationships/customXml" Target="../ink/ink2410.xml"/><Relationship Id="rId556" Type="http://schemas.openxmlformats.org/officeDocument/2006/relationships/image" Target="../media/image2234.png"/><Relationship Id="rId763" Type="http://schemas.openxmlformats.org/officeDocument/2006/relationships/customXml" Target="../ink/ink2616.xml"/><Relationship Id="rId1186" Type="http://schemas.openxmlformats.org/officeDocument/2006/relationships/image" Target="../media/image2097.png"/><Relationship Id="rId111" Type="http://schemas.openxmlformats.org/officeDocument/2006/relationships/customXml" Target="../ink/ink2293.xml"/><Relationship Id="rId195" Type="http://schemas.openxmlformats.org/officeDocument/2006/relationships/customXml" Target="../ink/ink2335.xml"/><Relationship Id="rId209" Type="http://schemas.openxmlformats.org/officeDocument/2006/relationships/customXml" Target="../ink/ink2342.xml"/><Relationship Id="rId416" Type="http://schemas.openxmlformats.org/officeDocument/2006/relationships/image" Target="../media/image2164.png"/><Relationship Id="rId970" Type="http://schemas.openxmlformats.org/officeDocument/2006/relationships/customXml" Target="../ink/ink2718.xml"/><Relationship Id="rId1046" Type="http://schemas.openxmlformats.org/officeDocument/2006/relationships/image" Target="../media/image2477.png"/><Relationship Id="rId1253" Type="http://schemas.openxmlformats.org/officeDocument/2006/relationships/customXml" Target="../ink/ink2856.xml"/><Relationship Id="rId623" Type="http://schemas.openxmlformats.org/officeDocument/2006/relationships/image" Target="../media/image2267.png"/><Relationship Id="rId830" Type="http://schemas.openxmlformats.org/officeDocument/2006/relationships/image" Target="../media/image2370.png"/><Relationship Id="rId928" Type="http://schemas.openxmlformats.org/officeDocument/2006/relationships/image" Target="../media/image2419.png"/><Relationship Id="rId57" Type="http://schemas.openxmlformats.org/officeDocument/2006/relationships/customXml" Target="../ink/ink2266.xml"/><Relationship Id="rId262" Type="http://schemas.openxmlformats.org/officeDocument/2006/relationships/image" Target="../media/image2087.png"/><Relationship Id="rId567" Type="http://schemas.openxmlformats.org/officeDocument/2006/relationships/customXml" Target="../ink/ink2519.xml"/><Relationship Id="rId1113" Type="http://schemas.openxmlformats.org/officeDocument/2006/relationships/customXml" Target="../ink/ink2786.xml"/><Relationship Id="rId1197" Type="http://schemas.openxmlformats.org/officeDocument/2006/relationships/customXml" Target="../ink/ink2828.xml"/><Relationship Id="rId1320" Type="http://schemas.openxmlformats.org/officeDocument/2006/relationships/image" Target="../media/image2604.png"/><Relationship Id="rId122" Type="http://schemas.openxmlformats.org/officeDocument/2006/relationships/image" Target="../media/image2018.png"/><Relationship Id="rId774" Type="http://schemas.openxmlformats.org/officeDocument/2006/relationships/image" Target="../media/image2342.png"/><Relationship Id="rId981" Type="http://schemas.openxmlformats.org/officeDocument/2006/relationships/image" Target="../media/image2445.png"/><Relationship Id="rId1057" Type="http://schemas.openxmlformats.org/officeDocument/2006/relationships/customXml" Target="../ink/ink2760.xml"/><Relationship Id="rId427" Type="http://schemas.openxmlformats.org/officeDocument/2006/relationships/customXml" Target="../ink/ink2449.xml"/><Relationship Id="rId634" Type="http://schemas.openxmlformats.org/officeDocument/2006/relationships/customXml" Target="../ink/ink2553.xml"/><Relationship Id="rId841" Type="http://schemas.openxmlformats.org/officeDocument/2006/relationships/customXml" Target="../ink/ink2655.xml"/><Relationship Id="rId1264" Type="http://schemas.openxmlformats.org/officeDocument/2006/relationships/image" Target="../media/image2576.png"/><Relationship Id="rId273" Type="http://schemas.openxmlformats.org/officeDocument/2006/relationships/customXml" Target="../ink/ink2374.xml"/><Relationship Id="rId480" Type="http://schemas.openxmlformats.org/officeDocument/2006/relationships/image" Target="../media/image2196.png"/><Relationship Id="rId701" Type="http://schemas.openxmlformats.org/officeDocument/2006/relationships/image" Target="../media/image2306.png"/><Relationship Id="rId939" Type="http://schemas.openxmlformats.org/officeDocument/2006/relationships/customXml" Target="../ink/ink2702.xml"/><Relationship Id="rId1124" Type="http://schemas.openxmlformats.org/officeDocument/2006/relationships/image" Target="../media/image2516.png"/><Relationship Id="rId68" Type="http://schemas.openxmlformats.org/officeDocument/2006/relationships/image" Target="../media/image1991.png"/><Relationship Id="rId133" Type="http://schemas.openxmlformats.org/officeDocument/2006/relationships/customXml" Target="../ink/ink2304.xml"/><Relationship Id="rId340" Type="http://schemas.openxmlformats.org/officeDocument/2006/relationships/image" Target="../media/image2126.png"/><Relationship Id="rId578" Type="http://schemas.openxmlformats.org/officeDocument/2006/relationships/image" Target="../media/image2245.png"/><Relationship Id="rId785" Type="http://schemas.openxmlformats.org/officeDocument/2006/relationships/customXml" Target="../ink/ink2627.xml"/><Relationship Id="rId992" Type="http://schemas.openxmlformats.org/officeDocument/2006/relationships/customXml" Target="../ink/ink2729.xml"/><Relationship Id="rId200" Type="http://schemas.openxmlformats.org/officeDocument/2006/relationships/image" Target="../media/image2056.png"/><Relationship Id="rId438" Type="http://schemas.openxmlformats.org/officeDocument/2006/relationships/image" Target="../media/image2175.png"/><Relationship Id="rId645" Type="http://schemas.openxmlformats.org/officeDocument/2006/relationships/image" Target="../media/image2278.png"/><Relationship Id="rId852" Type="http://schemas.openxmlformats.org/officeDocument/2006/relationships/image" Target="../media/image2381.png"/><Relationship Id="rId1068" Type="http://schemas.openxmlformats.org/officeDocument/2006/relationships/image" Target="../media/image2488.png"/><Relationship Id="rId1275" Type="http://schemas.openxmlformats.org/officeDocument/2006/relationships/customXml" Target="../ink/ink2867.xml"/><Relationship Id="rId284" Type="http://schemas.openxmlformats.org/officeDocument/2006/relationships/image" Target="../media/image2098.png"/><Relationship Id="rId491" Type="http://schemas.openxmlformats.org/officeDocument/2006/relationships/customXml" Target="../ink/ink2481.xml"/><Relationship Id="rId505" Type="http://schemas.openxmlformats.org/officeDocument/2006/relationships/customXml" Target="../ink/ink2488.xml"/><Relationship Id="rId712" Type="http://schemas.openxmlformats.org/officeDocument/2006/relationships/image" Target="../media/image2311.png"/><Relationship Id="rId1135" Type="http://schemas.openxmlformats.org/officeDocument/2006/relationships/customXml" Target="../ink/ink2797.xml"/><Relationship Id="rId79" Type="http://schemas.openxmlformats.org/officeDocument/2006/relationships/customXml" Target="../ink/ink2277.xml"/><Relationship Id="rId144" Type="http://schemas.openxmlformats.org/officeDocument/2006/relationships/image" Target="../media/image2029.png"/><Relationship Id="rId589" Type="http://schemas.openxmlformats.org/officeDocument/2006/relationships/customXml" Target="../ink/ink2530.xml"/><Relationship Id="rId796" Type="http://schemas.openxmlformats.org/officeDocument/2006/relationships/image" Target="../media/image2353.png"/><Relationship Id="rId1202" Type="http://schemas.openxmlformats.org/officeDocument/2006/relationships/image" Target="../media/image2500.png"/><Relationship Id="rId351" Type="http://schemas.openxmlformats.org/officeDocument/2006/relationships/customXml" Target="../ink/ink2411.xml"/><Relationship Id="rId449" Type="http://schemas.openxmlformats.org/officeDocument/2006/relationships/customXml" Target="../ink/ink2460.xml"/><Relationship Id="rId656" Type="http://schemas.openxmlformats.org/officeDocument/2006/relationships/customXml" Target="../ink/ink2564.xml"/><Relationship Id="rId863" Type="http://schemas.openxmlformats.org/officeDocument/2006/relationships/customXml" Target="../ink/ink2666.xml"/><Relationship Id="rId1079" Type="http://schemas.openxmlformats.org/officeDocument/2006/relationships/customXml" Target="../ink/ink2771.xml"/><Relationship Id="rId1286" Type="http://schemas.openxmlformats.org/officeDocument/2006/relationships/image" Target="../media/image2587.png"/><Relationship Id="rId211" Type="http://schemas.openxmlformats.org/officeDocument/2006/relationships/customXml" Target="../ink/ink2343.xml"/><Relationship Id="rId295" Type="http://schemas.openxmlformats.org/officeDocument/2006/relationships/customXml" Target="../ink/ink2383.xml"/><Relationship Id="rId309" Type="http://schemas.openxmlformats.org/officeDocument/2006/relationships/customXml" Target="../ink/ink2390.xml"/><Relationship Id="rId516" Type="http://schemas.openxmlformats.org/officeDocument/2006/relationships/image" Target="../media/image2214.png"/><Relationship Id="rId1146" Type="http://schemas.openxmlformats.org/officeDocument/2006/relationships/image" Target="../media/image2527.png"/><Relationship Id="rId930" Type="http://schemas.openxmlformats.org/officeDocument/2006/relationships/image" Target="../media/image2420.png"/><Relationship Id="rId155" Type="http://schemas.openxmlformats.org/officeDocument/2006/relationships/customXml" Target="../ink/ink2315.xml"/><Relationship Id="rId362" Type="http://schemas.openxmlformats.org/officeDocument/2006/relationships/image" Target="../media/image2137.png"/><Relationship Id="rId1213" Type="http://schemas.openxmlformats.org/officeDocument/2006/relationships/customXml" Target="../ink/ink2836.xml"/><Relationship Id="rId1297" Type="http://schemas.openxmlformats.org/officeDocument/2006/relationships/customXml" Target="../ink/ink2878.xml"/><Relationship Id="rId222" Type="http://schemas.openxmlformats.org/officeDocument/2006/relationships/image" Target="../media/image2067.png"/><Relationship Id="rId667" Type="http://schemas.openxmlformats.org/officeDocument/2006/relationships/image" Target="../media/image2289.png"/><Relationship Id="rId874" Type="http://schemas.openxmlformats.org/officeDocument/2006/relationships/image" Target="../media/image2392.png"/><Relationship Id="rId17" Type="http://schemas.openxmlformats.org/officeDocument/2006/relationships/customXml" Target="../ink/ink2246.xml"/><Relationship Id="rId527" Type="http://schemas.openxmlformats.org/officeDocument/2006/relationships/customXml" Target="../ink/ink2499.xml"/><Relationship Id="rId734" Type="http://schemas.openxmlformats.org/officeDocument/2006/relationships/image" Target="../media/image2322.png"/><Relationship Id="rId941" Type="http://schemas.openxmlformats.org/officeDocument/2006/relationships/customXml" Target="../ink/ink2703.xml"/><Relationship Id="rId1157" Type="http://schemas.openxmlformats.org/officeDocument/2006/relationships/customXml" Target="../ink/ink2808.xml"/><Relationship Id="rId70" Type="http://schemas.openxmlformats.org/officeDocument/2006/relationships/image" Target="../media/image1992.png"/><Relationship Id="rId166" Type="http://schemas.openxmlformats.org/officeDocument/2006/relationships/image" Target="../media/image2040.png"/><Relationship Id="rId373" Type="http://schemas.openxmlformats.org/officeDocument/2006/relationships/customXml" Target="../ink/ink2422.xml"/><Relationship Id="rId580" Type="http://schemas.openxmlformats.org/officeDocument/2006/relationships/image" Target="../media/image2246.png"/><Relationship Id="rId801" Type="http://schemas.openxmlformats.org/officeDocument/2006/relationships/customXml" Target="../ink/ink2635.xml"/><Relationship Id="rId1017" Type="http://schemas.openxmlformats.org/officeDocument/2006/relationships/image" Target="../media/image2463.png"/><Relationship Id="rId1224" Type="http://schemas.openxmlformats.org/officeDocument/2006/relationships/image" Target="../media/image2556.png"/><Relationship Id="rId1" Type="http://schemas.openxmlformats.org/officeDocument/2006/relationships/slideLayout" Target="../slideLayouts/slideLayout7.xml"/><Relationship Id="rId233" Type="http://schemas.openxmlformats.org/officeDocument/2006/relationships/customXml" Target="../ink/ink2354.xml"/><Relationship Id="rId440" Type="http://schemas.openxmlformats.org/officeDocument/2006/relationships/image" Target="../media/image2176.png"/><Relationship Id="rId678" Type="http://schemas.openxmlformats.org/officeDocument/2006/relationships/customXml" Target="../ink/ink2575.xml"/><Relationship Id="rId885" Type="http://schemas.openxmlformats.org/officeDocument/2006/relationships/customXml" Target="../ink/ink2677.xml"/><Relationship Id="rId1070" Type="http://schemas.openxmlformats.org/officeDocument/2006/relationships/image" Target="../media/image2489.png"/><Relationship Id="rId28" Type="http://schemas.openxmlformats.org/officeDocument/2006/relationships/image" Target="../media/image1971.png"/><Relationship Id="rId300" Type="http://schemas.openxmlformats.org/officeDocument/2006/relationships/image" Target="../media/image2106.png"/><Relationship Id="rId538" Type="http://schemas.openxmlformats.org/officeDocument/2006/relationships/image" Target="../media/image2225.png"/><Relationship Id="rId745" Type="http://schemas.openxmlformats.org/officeDocument/2006/relationships/customXml" Target="../ink/ink2607.xml"/><Relationship Id="rId952" Type="http://schemas.openxmlformats.org/officeDocument/2006/relationships/image" Target="../media/image2431.png"/><Relationship Id="rId1168" Type="http://schemas.openxmlformats.org/officeDocument/2006/relationships/image" Target="../media/image2538.png"/><Relationship Id="rId81" Type="http://schemas.openxmlformats.org/officeDocument/2006/relationships/customXml" Target="../ink/ink2278.xml"/><Relationship Id="rId177" Type="http://schemas.openxmlformats.org/officeDocument/2006/relationships/customXml" Target="../ink/ink2326.xml"/><Relationship Id="rId384" Type="http://schemas.openxmlformats.org/officeDocument/2006/relationships/image" Target="../media/image2148.png"/><Relationship Id="rId591" Type="http://schemas.openxmlformats.org/officeDocument/2006/relationships/customXml" Target="../ink/ink2531.xml"/><Relationship Id="rId605" Type="http://schemas.openxmlformats.org/officeDocument/2006/relationships/customXml" Target="../ink/ink2538.xml"/><Relationship Id="rId812" Type="http://schemas.openxmlformats.org/officeDocument/2006/relationships/image" Target="../media/image2361.png"/><Relationship Id="rId1028" Type="http://schemas.openxmlformats.org/officeDocument/2006/relationships/image" Target="../media/image2468.png"/><Relationship Id="rId1235" Type="http://schemas.openxmlformats.org/officeDocument/2006/relationships/customXml" Target="../ink/ink2847.xml"/><Relationship Id="rId244" Type="http://schemas.openxmlformats.org/officeDocument/2006/relationships/image" Target="../media/image2078.png"/><Relationship Id="rId689" Type="http://schemas.openxmlformats.org/officeDocument/2006/relationships/image" Target="../media/image2300.png"/><Relationship Id="rId896" Type="http://schemas.openxmlformats.org/officeDocument/2006/relationships/image" Target="../media/image2403.png"/><Relationship Id="rId1081" Type="http://schemas.openxmlformats.org/officeDocument/2006/relationships/customXml" Target="../ink/ink2772.xml"/><Relationship Id="rId1302" Type="http://schemas.openxmlformats.org/officeDocument/2006/relationships/image" Target="../media/image2595.png"/><Relationship Id="rId39" Type="http://schemas.openxmlformats.org/officeDocument/2006/relationships/customXml" Target="../ink/ink2257.xml"/><Relationship Id="rId451" Type="http://schemas.openxmlformats.org/officeDocument/2006/relationships/customXml" Target="../ink/ink2461.xml"/><Relationship Id="rId549" Type="http://schemas.openxmlformats.org/officeDocument/2006/relationships/customXml" Target="../ink/ink2510.xml"/><Relationship Id="rId756" Type="http://schemas.openxmlformats.org/officeDocument/2006/relationships/image" Target="../media/image2333.png"/><Relationship Id="rId1179" Type="http://schemas.openxmlformats.org/officeDocument/2006/relationships/customXml" Target="../ink/ink2819.xml"/><Relationship Id="rId104" Type="http://schemas.openxmlformats.org/officeDocument/2006/relationships/image" Target="../media/image2009.png"/><Relationship Id="rId188" Type="http://schemas.openxmlformats.org/officeDocument/2006/relationships/image" Target="../media/image1663.png"/><Relationship Id="rId311" Type="http://schemas.openxmlformats.org/officeDocument/2006/relationships/customXml" Target="../ink/ink2391.xml"/><Relationship Id="rId395" Type="http://schemas.openxmlformats.org/officeDocument/2006/relationships/customXml" Target="../ink/ink2433.xml"/><Relationship Id="rId409" Type="http://schemas.openxmlformats.org/officeDocument/2006/relationships/customXml" Target="../ink/ink2440.xml"/><Relationship Id="rId963" Type="http://schemas.openxmlformats.org/officeDocument/2006/relationships/image" Target="../media/image2436.png"/><Relationship Id="rId1039" Type="http://schemas.openxmlformats.org/officeDocument/2006/relationships/customXml" Target="../ink/ink2751.xml"/><Relationship Id="rId1246" Type="http://schemas.openxmlformats.org/officeDocument/2006/relationships/image" Target="../media/image2567.png"/><Relationship Id="rId92" Type="http://schemas.openxmlformats.org/officeDocument/2006/relationships/image" Target="../media/image2003.png"/><Relationship Id="rId616" Type="http://schemas.openxmlformats.org/officeDocument/2006/relationships/customXml" Target="../ink/ink2544.xml"/><Relationship Id="rId823" Type="http://schemas.openxmlformats.org/officeDocument/2006/relationships/customXml" Target="../ink/ink2646.xml"/><Relationship Id="rId255" Type="http://schemas.openxmlformats.org/officeDocument/2006/relationships/customXml" Target="../ink/ink2365.xml"/><Relationship Id="rId462" Type="http://schemas.openxmlformats.org/officeDocument/2006/relationships/image" Target="../media/image2187.png"/><Relationship Id="rId1106" Type="http://schemas.openxmlformats.org/officeDocument/2006/relationships/image" Target="../media/image2507.png"/><Relationship Id="rId1313" Type="http://schemas.openxmlformats.org/officeDocument/2006/relationships/customXml" Target="../ink/ink2886.xml"/><Relationship Id="rId115" Type="http://schemas.openxmlformats.org/officeDocument/2006/relationships/customXml" Target="../ink/ink2295.xml"/><Relationship Id="rId322" Type="http://schemas.openxmlformats.org/officeDocument/2006/relationships/image" Target="../media/image2117.png"/><Relationship Id="rId767" Type="http://schemas.openxmlformats.org/officeDocument/2006/relationships/customXml" Target="../ink/ink2618.xml"/><Relationship Id="rId974" Type="http://schemas.openxmlformats.org/officeDocument/2006/relationships/customXml" Target="../ink/ink2720.xml"/><Relationship Id="rId199" Type="http://schemas.openxmlformats.org/officeDocument/2006/relationships/customXml" Target="../ink/ink2337.xml"/><Relationship Id="rId627" Type="http://schemas.openxmlformats.org/officeDocument/2006/relationships/image" Target="../media/image2269.png"/><Relationship Id="rId834" Type="http://schemas.openxmlformats.org/officeDocument/2006/relationships/image" Target="../media/image2372.png"/><Relationship Id="rId1257" Type="http://schemas.openxmlformats.org/officeDocument/2006/relationships/customXml" Target="../ink/ink2858.xml"/><Relationship Id="rId266" Type="http://schemas.openxmlformats.org/officeDocument/2006/relationships/image" Target="../media/image2089.png"/><Relationship Id="rId473" Type="http://schemas.openxmlformats.org/officeDocument/2006/relationships/customXml" Target="../ink/ink2472.xml"/><Relationship Id="rId680" Type="http://schemas.openxmlformats.org/officeDocument/2006/relationships/customXml" Target="../ink/ink2576.xml"/><Relationship Id="rId901" Type="http://schemas.openxmlformats.org/officeDocument/2006/relationships/customXml" Target="../ink/ink2685.xml"/><Relationship Id="rId1117" Type="http://schemas.openxmlformats.org/officeDocument/2006/relationships/customXml" Target="../ink/ink2788.xml"/><Relationship Id="rId1324" Type="http://schemas.openxmlformats.org/officeDocument/2006/relationships/image" Target="../media/image2606.png"/><Relationship Id="rId30" Type="http://schemas.openxmlformats.org/officeDocument/2006/relationships/image" Target="../media/image1972.png"/><Relationship Id="rId126" Type="http://schemas.openxmlformats.org/officeDocument/2006/relationships/image" Target="../media/image2020.png"/><Relationship Id="rId333" Type="http://schemas.openxmlformats.org/officeDocument/2006/relationships/customXml" Target="../ink/ink2402.xml"/><Relationship Id="rId540" Type="http://schemas.openxmlformats.org/officeDocument/2006/relationships/image" Target="../media/image2226.png"/><Relationship Id="rId778" Type="http://schemas.openxmlformats.org/officeDocument/2006/relationships/image" Target="../media/image2344.png"/><Relationship Id="rId985" Type="http://schemas.openxmlformats.org/officeDocument/2006/relationships/image" Target="../media/image2447.png"/><Relationship Id="rId1170" Type="http://schemas.openxmlformats.org/officeDocument/2006/relationships/image" Target="../media/image2539.png"/><Relationship Id="rId638" Type="http://schemas.openxmlformats.org/officeDocument/2006/relationships/customXml" Target="../ink/ink2555.xml"/><Relationship Id="rId845" Type="http://schemas.openxmlformats.org/officeDocument/2006/relationships/customXml" Target="../ink/ink2657.xml"/><Relationship Id="rId1030" Type="http://schemas.openxmlformats.org/officeDocument/2006/relationships/image" Target="../media/image2469.png"/><Relationship Id="rId1268" Type="http://schemas.openxmlformats.org/officeDocument/2006/relationships/image" Target="../media/image2578.png"/><Relationship Id="rId277" Type="http://schemas.openxmlformats.org/officeDocument/2006/relationships/customXml" Target="../ink/ink2376.xml"/><Relationship Id="rId400" Type="http://schemas.openxmlformats.org/officeDocument/2006/relationships/image" Target="../media/image2156.png"/><Relationship Id="rId484" Type="http://schemas.openxmlformats.org/officeDocument/2006/relationships/image" Target="../media/image2198.png"/><Relationship Id="rId705" Type="http://schemas.openxmlformats.org/officeDocument/2006/relationships/customXml" Target="../ink/ink2589.xml"/><Relationship Id="rId1128" Type="http://schemas.openxmlformats.org/officeDocument/2006/relationships/image" Target="../media/image2518.png"/><Relationship Id="rId137" Type="http://schemas.openxmlformats.org/officeDocument/2006/relationships/customXml" Target="../ink/ink2306.xml"/><Relationship Id="rId344" Type="http://schemas.openxmlformats.org/officeDocument/2006/relationships/image" Target="../media/image2128.png"/><Relationship Id="rId691" Type="http://schemas.openxmlformats.org/officeDocument/2006/relationships/image" Target="../media/image2301.png"/><Relationship Id="rId789" Type="http://schemas.openxmlformats.org/officeDocument/2006/relationships/customXml" Target="../ink/ink2629.xml"/><Relationship Id="rId912" Type="http://schemas.openxmlformats.org/officeDocument/2006/relationships/image" Target="../media/image2411.png"/><Relationship Id="rId996" Type="http://schemas.openxmlformats.org/officeDocument/2006/relationships/customXml" Target="../ink/ink2731.xml"/><Relationship Id="rId41" Type="http://schemas.openxmlformats.org/officeDocument/2006/relationships/customXml" Target="../ink/ink2258.xml"/><Relationship Id="rId551" Type="http://schemas.openxmlformats.org/officeDocument/2006/relationships/customXml" Target="../ink/ink2511.xml"/><Relationship Id="rId649" Type="http://schemas.openxmlformats.org/officeDocument/2006/relationships/image" Target="../media/image2280.png"/><Relationship Id="rId856" Type="http://schemas.openxmlformats.org/officeDocument/2006/relationships/image" Target="../media/image2383.png"/><Relationship Id="rId1181" Type="http://schemas.openxmlformats.org/officeDocument/2006/relationships/customXml" Target="../ink/ink2820.xml"/><Relationship Id="rId1279" Type="http://schemas.openxmlformats.org/officeDocument/2006/relationships/customXml" Target="../ink/ink2869.xml"/><Relationship Id="rId190" Type="http://schemas.openxmlformats.org/officeDocument/2006/relationships/image" Target="../media/image2051.png"/><Relationship Id="rId204" Type="http://schemas.openxmlformats.org/officeDocument/2006/relationships/image" Target="../media/image2058.png"/><Relationship Id="rId288" Type="http://schemas.openxmlformats.org/officeDocument/2006/relationships/image" Target="../media/image2100.png"/><Relationship Id="rId411" Type="http://schemas.openxmlformats.org/officeDocument/2006/relationships/customXml" Target="../ink/ink2441.xml"/><Relationship Id="rId509" Type="http://schemas.openxmlformats.org/officeDocument/2006/relationships/customXml" Target="../ink/ink2490.xml"/><Relationship Id="rId1041" Type="http://schemas.openxmlformats.org/officeDocument/2006/relationships/customXml" Target="../ink/ink2752.xml"/><Relationship Id="rId1139" Type="http://schemas.openxmlformats.org/officeDocument/2006/relationships/customXml" Target="../ink/ink2799.xml"/><Relationship Id="rId495" Type="http://schemas.openxmlformats.org/officeDocument/2006/relationships/customXml" Target="../ink/ink2483.xml"/><Relationship Id="rId716" Type="http://schemas.openxmlformats.org/officeDocument/2006/relationships/image" Target="../media/image2313.png"/><Relationship Id="rId923" Type="http://schemas.openxmlformats.org/officeDocument/2006/relationships/customXml" Target="../ink/ink2694.xml"/><Relationship Id="rId52" Type="http://schemas.openxmlformats.org/officeDocument/2006/relationships/image" Target="../media/image1983.png"/><Relationship Id="rId148" Type="http://schemas.openxmlformats.org/officeDocument/2006/relationships/image" Target="../media/image2031.png"/><Relationship Id="rId355" Type="http://schemas.openxmlformats.org/officeDocument/2006/relationships/customXml" Target="../ink/ink2413.xml"/><Relationship Id="rId562" Type="http://schemas.openxmlformats.org/officeDocument/2006/relationships/image" Target="../media/image2237.png"/><Relationship Id="rId1192" Type="http://schemas.openxmlformats.org/officeDocument/2006/relationships/image" Target="../media/image2414.png"/><Relationship Id="rId1206" Type="http://schemas.openxmlformats.org/officeDocument/2006/relationships/image" Target="../media/image2547.png"/><Relationship Id="rId215" Type="http://schemas.openxmlformats.org/officeDocument/2006/relationships/customXml" Target="../ink/ink2345.xml"/><Relationship Id="rId422" Type="http://schemas.openxmlformats.org/officeDocument/2006/relationships/image" Target="../media/image2167.png"/><Relationship Id="rId867" Type="http://schemas.openxmlformats.org/officeDocument/2006/relationships/customXml" Target="../ink/ink2668.xml"/><Relationship Id="rId1052" Type="http://schemas.openxmlformats.org/officeDocument/2006/relationships/image" Target="../media/image2480.png"/><Relationship Id="rId299" Type="http://schemas.openxmlformats.org/officeDocument/2006/relationships/customXml" Target="../ink/ink2385.xml"/><Relationship Id="rId727" Type="http://schemas.openxmlformats.org/officeDocument/2006/relationships/customXml" Target="../ink/ink2598.xml"/><Relationship Id="rId934" Type="http://schemas.openxmlformats.org/officeDocument/2006/relationships/image" Target="../media/image2422.png"/><Relationship Id="rId63" Type="http://schemas.openxmlformats.org/officeDocument/2006/relationships/customXml" Target="../ink/ink2269.xml"/><Relationship Id="rId159" Type="http://schemas.openxmlformats.org/officeDocument/2006/relationships/customXml" Target="../ink/ink2317.xml"/><Relationship Id="rId366" Type="http://schemas.openxmlformats.org/officeDocument/2006/relationships/image" Target="../media/image2139.png"/><Relationship Id="rId573" Type="http://schemas.openxmlformats.org/officeDocument/2006/relationships/customXml" Target="../ink/ink2522.xml"/><Relationship Id="rId780" Type="http://schemas.openxmlformats.org/officeDocument/2006/relationships/image" Target="../media/image2345.png"/><Relationship Id="rId1217" Type="http://schemas.openxmlformats.org/officeDocument/2006/relationships/customXml" Target="../ink/ink2838.xml"/><Relationship Id="rId226" Type="http://schemas.openxmlformats.org/officeDocument/2006/relationships/image" Target="../media/image2069.png"/><Relationship Id="rId433" Type="http://schemas.openxmlformats.org/officeDocument/2006/relationships/customXml" Target="../ink/ink2452.xml"/><Relationship Id="rId878" Type="http://schemas.openxmlformats.org/officeDocument/2006/relationships/image" Target="../media/image2394.png"/><Relationship Id="rId1063" Type="http://schemas.openxmlformats.org/officeDocument/2006/relationships/customXml" Target="../ink/ink2763.xml"/><Relationship Id="rId1270" Type="http://schemas.openxmlformats.org/officeDocument/2006/relationships/image" Target="../media/image2579.png"/><Relationship Id="rId640" Type="http://schemas.openxmlformats.org/officeDocument/2006/relationships/customXml" Target="../ink/ink2556.xml"/><Relationship Id="rId738" Type="http://schemas.openxmlformats.org/officeDocument/2006/relationships/image" Target="../media/image2324.png"/><Relationship Id="rId945" Type="http://schemas.openxmlformats.org/officeDocument/2006/relationships/customXml" Target="../ink/ink2705.xml"/><Relationship Id="rId74" Type="http://schemas.openxmlformats.org/officeDocument/2006/relationships/image" Target="../media/image1994.png"/><Relationship Id="rId377" Type="http://schemas.openxmlformats.org/officeDocument/2006/relationships/customXml" Target="../ink/ink2424.xml"/><Relationship Id="rId500" Type="http://schemas.openxmlformats.org/officeDocument/2006/relationships/image" Target="../media/image2206.png"/><Relationship Id="rId584" Type="http://schemas.openxmlformats.org/officeDocument/2006/relationships/image" Target="../media/image2248.png"/><Relationship Id="rId805" Type="http://schemas.openxmlformats.org/officeDocument/2006/relationships/customXml" Target="../ink/ink2637.xml"/><Relationship Id="rId1130" Type="http://schemas.openxmlformats.org/officeDocument/2006/relationships/image" Target="../media/image2519.png"/><Relationship Id="rId1228" Type="http://schemas.openxmlformats.org/officeDocument/2006/relationships/image" Target="../media/image2558.png"/><Relationship Id="rId5" Type="http://schemas.openxmlformats.org/officeDocument/2006/relationships/customXml" Target="../ink/ink2240.xml"/><Relationship Id="rId237" Type="http://schemas.openxmlformats.org/officeDocument/2006/relationships/customXml" Target="../ink/ink2356.xml"/><Relationship Id="rId791" Type="http://schemas.openxmlformats.org/officeDocument/2006/relationships/customXml" Target="../ink/ink2630.xml"/><Relationship Id="rId889" Type="http://schemas.openxmlformats.org/officeDocument/2006/relationships/customXml" Target="../ink/ink2679.xml"/><Relationship Id="rId1074" Type="http://schemas.openxmlformats.org/officeDocument/2006/relationships/image" Target="../media/image2491.png"/><Relationship Id="rId444" Type="http://schemas.openxmlformats.org/officeDocument/2006/relationships/image" Target="../media/image2178.png"/><Relationship Id="rId651" Type="http://schemas.openxmlformats.org/officeDocument/2006/relationships/image" Target="../media/image2281.png"/><Relationship Id="rId749" Type="http://schemas.openxmlformats.org/officeDocument/2006/relationships/customXml" Target="../ink/ink2609.xml"/><Relationship Id="rId1281" Type="http://schemas.openxmlformats.org/officeDocument/2006/relationships/customXml" Target="../ink/ink2870.xml"/><Relationship Id="rId290" Type="http://schemas.openxmlformats.org/officeDocument/2006/relationships/image" Target="../media/image2101.png"/><Relationship Id="rId304" Type="http://schemas.openxmlformats.org/officeDocument/2006/relationships/image" Target="../media/image2108.png"/><Relationship Id="rId388" Type="http://schemas.openxmlformats.org/officeDocument/2006/relationships/image" Target="../media/image2150.png"/><Relationship Id="rId511" Type="http://schemas.openxmlformats.org/officeDocument/2006/relationships/customXml" Target="../ink/ink2491.xml"/><Relationship Id="rId609" Type="http://schemas.openxmlformats.org/officeDocument/2006/relationships/image" Target="../media/image2260.png"/><Relationship Id="rId956" Type="http://schemas.openxmlformats.org/officeDocument/2006/relationships/customXml" Target="../ink/ink2711.xml"/><Relationship Id="rId1141" Type="http://schemas.openxmlformats.org/officeDocument/2006/relationships/customXml" Target="../ink/ink2800.xml"/><Relationship Id="rId1239" Type="http://schemas.openxmlformats.org/officeDocument/2006/relationships/customXml" Target="../ink/ink2849.xml"/><Relationship Id="rId85" Type="http://schemas.openxmlformats.org/officeDocument/2006/relationships/customXml" Target="../ink/ink2280.xml"/><Relationship Id="rId150" Type="http://schemas.openxmlformats.org/officeDocument/2006/relationships/image" Target="../media/image2032.png"/><Relationship Id="rId595" Type="http://schemas.openxmlformats.org/officeDocument/2006/relationships/customXml" Target="../ink/ink2533.xml"/><Relationship Id="rId816" Type="http://schemas.openxmlformats.org/officeDocument/2006/relationships/image" Target="../media/image2363.png"/><Relationship Id="rId1001" Type="http://schemas.openxmlformats.org/officeDocument/2006/relationships/image" Target="../media/image2455.png"/><Relationship Id="rId248" Type="http://schemas.openxmlformats.org/officeDocument/2006/relationships/image" Target="../media/image2080.png"/><Relationship Id="rId455" Type="http://schemas.openxmlformats.org/officeDocument/2006/relationships/customXml" Target="../ink/ink2463.xml"/><Relationship Id="rId662" Type="http://schemas.openxmlformats.org/officeDocument/2006/relationships/customXml" Target="../ink/ink2567.xml"/><Relationship Id="rId1085" Type="http://schemas.openxmlformats.org/officeDocument/2006/relationships/customXml" Target="../ink/ink2774.xml"/><Relationship Id="rId1292" Type="http://schemas.openxmlformats.org/officeDocument/2006/relationships/image" Target="../media/image2590.png"/><Relationship Id="rId1306" Type="http://schemas.openxmlformats.org/officeDocument/2006/relationships/image" Target="../media/image2597.png"/><Relationship Id="rId12" Type="http://schemas.openxmlformats.org/officeDocument/2006/relationships/image" Target="../media/image19630.png"/><Relationship Id="rId108" Type="http://schemas.openxmlformats.org/officeDocument/2006/relationships/image" Target="../media/image2011.png"/><Relationship Id="rId315" Type="http://schemas.openxmlformats.org/officeDocument/2006/relationships/customXml" Target="../ink/ink2393.xml"/><Relationship Id="rId522" Type="http://schemas.openxmlformats.org/officeDocument/2006/relationships/image" Target="../media/image2217.png"/><Relationship Id="rId967" Type="http://schemas.openxmlformats.org/officeDocument/2006/relationships/image" Target="../media/image2438.png"/><Relationship Id="rId1152" Type="http://schemas.openxmlformats.org/officeDocument/2006/relationships/image" Target="../media/image2530.png"/><Relationship Id="rId96" Type="http://schemas.openxmlformats.org/officeDocument/2006/relationships/image" Target="../media/image2005.png"/><Relationship Id="rId161" Type="http://schemas.openxmlformats.org/officeDocument/2006/relationships/customXml" Target="../ink/ink2318.xml"/><Relationship Id="rId399" Type="http://schemas.openxmlformats.org/officeDocument/2006/relationships/customXml" Target="../ink/ink2435.xml"/><Relationship Id="rId827" Type="http://schemas.openxmlformats.org/officeDocument/2006/relationships/customXml" Target="../ink/ink2648.xml"/><Relationship Id="rId1012" Type="http://schemas.openxmlformats.org/officeDocument/2006/relationships/customXml" Target="../ink/ink2737.xml"/><Relationship Id="rId259" Type="http://schemas.openxmlformats.org/officeDocument/2006/relationships/customXml" Target="../ink/ink2367.xml"/><Relationship Id="rId466" Type="http://schemas.openxmlformats.org/officeDocument/2006/relationships/image" Target="../media/image2189.png"/><Relationship Id="rId673" Type="http://schemas.openxmlformats.org/officeDocument/2006/relationships/image" Target="../media/image2292.png"/><Relationship Id="rId880" Type="http://schemas.openxmlformats.org/officeDocument/2006/relationships/image" Target="../media/image2395.png"/><Relationship Id="rId1096" Type="http://schemas.openxmlformats.org/officeDocument/2006/relationships/image" Target="../media/image2502.png"/><Relationship Id="rId1317" Type="http://schemas.openxmlformats.org/officeDocument/2006/relationships/customXml" Target="../ink/ink2888.xml"/><Relationship Id="rId23" Type="http://schemas.openxmlformats.org/officeDocument/2006/relationships/customXml" Target="../ink/ink2249.xml"/><Relationship Id="rId119" Type="http://schemas.openxmlformats.org/officeDocument/2006/relationships/customXml" Target="../ink/ink2297.xml"/><Relationship Id="rId326" Type="http://schemas.openxmlformats.org/officeDocument/2006/relationships/image" Target="../media/image2119.png"/><Relationship Id="rId533" Type="http://schemas.openxmlformats.org/officeDocument/2006/relationships/customXml" Target="../ink/ink2502.xml"/><Relationship Id="rId978" Type="http://schemas.openxmlformats.org/officeDocument/2006/relationships/customXml" Target="../ink/ink2722.xml"/><Relationship Id="rId1163" Type="http://schemas.openxmlformats.org/officeDocument/2006/relationships/customXml" Target="../ink/ink2811.xml"/><Relationship Id="rId740" Type="http://schemas.openxmlformats.org/officeDocument/2006/relationships/image" Target="../media/image2325.png"/><Relationship Id="rId838" Type="http://schemas.openxmlformats.org/officeDocument/2006/relationships/image" Target="../media/image2374.png"/><Relationship Id="rId1023" Type="http://schemas.openxmlformats.org/officeDocument/2006/relationships/customXml" Target="../ink/ink2743.xml"/><Relationship Id="rId172" Type="http://schemas.openxmlformats.org/officeDocument/2006/relationships/image" Target="../media/image2043.png"/><Relationship Id="rId477" Type="http://schemas.openxmlformats.org/officeDocument/2006/relationships/customXml" Target="../ink/ink2474.xml"/><Relationship Id="rId600" Type="http://schemas.openxmlformats.org/officeDocument/2006/relationships/image" Target="../media/image2256.png"/><Relationship Id="rId684" Type="http://schemas.openxmlformats.org/officeDocument/2006/relationships/customXml" Target="../ink/ink2578.xml"/><Relationship Id="rId1230" Type="http://schemas.openxmlformats.org/officeDocument/2006/relationships/image" Target="../media/image2559.png"/><Relationship Id="rId337" Type="http://schemas.openxmlformats.org/officeDocument/2006/relationships/customXml" Target="../ink/ink2404.xml"/><Relationship Id="rId891" Type="http://schemas.openxmlformats.org/officeDocument/2006/relationships/customXml" Target="../ink/ink2680.xml"/><Relationship Id="rId905" Type="http://schemas.openxmlformats.org/officeDocument/2006/relationships/customXml" Target="../ink/ink2687.xml"/><Relationship Id="rId989" Type="http://schemas.openxmlformats.org/officeDocument/2006/relationships/image" Target="../media/image2449.png"/><Relationship Id="rId34" Type="http://schemas.openxmlformats.org/officeDocument/2006/relationships/image" Target="../media/image1974.png"/><Relationship Id="rId544" Type="http://schemas.openxmlformats.org/officeDocument/2006/relationships/image" Target="../media/image2228.png"/><Relationship Id="rId751" Type="http://schemas.openxmlformats.org/officeDocument/2006/relationships/customXml" Target="../ink/ink2610.xml"/><Relationship Id="rId849" Type="http://schemas.openxmlformats.org/officeDocument/2006/relationships/customXml" Target="../ink/ink2659.xml"/><Relationship Id="rId1174" Type="http://schemas.openxmlformats.org/officeDocument/2006/relationships/image" Target="../media/image2541.png"/><Relationship Id="rId183" Type="http://schemas.openxmlformats.org/officeDocument/2006/relationships/customXml" Target="../ink/ink2329.xml"/><Relationship Id="rId390" Type="http://schemas.openxmlformats.org/officeDocument/2006/relationships/image" Target="../media/image2151.png"/><Relationship Id="rId404" Type="http://schemas.openxmlformats.org/officeDocument/2006/relationships/image" Target="../media/image2158.png"/><Relationship Id="rId611" Type="http://schemas.openxmlformats.org/officeDocument/2006/relationships/image" Target="../media/image2261.png"/><Relationship Id="rId1034" Type="http://schemas.openxmlformats.org/officeDocument/2006/relationships/image" Target="../media/image2471.png"/><Relationship Id="rId1241" Type="http://schemas.openxmlformats.org/officeDocument/2006/relationships/customXml" Target="../ink/ink2850.xml"/><Relationship Id="rId250" Type="http://schemas.openxmlformats.org/officeDocument/2006/relationships/image" Target="../media/image2081.png"/><Relationship Id="rId488" Type="http://schemas.openxmlformats.org/officeDocument/2006/relationships/image" Target="../media/image2200.png"/><Relationship Id="rId695" Type="http://schemas.openxmlformats.org/officeDocument/2006/relationships/image" Target="../media/image2303.png"/><Relationship Id="rId709" Type="http://schemas.openxmlformats.org/officeDocument/2006/relationships/customXml" Target="../ink/ink2591.xml"/><Relationship Id="rId916" Type="http://schemas.openxmlformats.org/officeDocument/2006/relationships/image" Target="../media/image2413.png"/><Relationship Id="rId1101" Type="http://schemas.openxmlformats.org/officeDocument/2006/relationships/customXml" Target="../ink/ink2780.xml"/><Relationship Id="rId45" Type="http://schemas.openxmlformats.org/officeDocument/2006/relationships/customXml" Target="../ink/ink2260.xml"/><Relationship Id="rId110" Type="http://schemas.openxmlformats.org/officeDocument/2006/relationships/image" Target="../media/image2012.png"/><Relationship Id="rId348" Type="http://schemas.openxmlformats.org/officeDocument/2006/relationships/image" Target="../media/image2130.png"/><Relationship Id="rId555" Type="http://schemas.openxmlformats.org/officeDocument/2006/relationships/customXml" Target="../ink/ink2513.xml"/><Relationship Id="rId762" Type="http://schemas.openxmlformats.org/officeDocument/2006/relationships/image" Target="../media/image2336.png"/><Relationship Id="rId1185" Type="http://schemas.openxmlformats.org/officeDocument/2006/relationships/customXml" Target="../ink/ink2822.xml"/><Relationship Id="rId194" Type="http://schemas.openxmlformats.org/officeDocument/2006/relationships/image" Target="../media/image2053.png"/><Relationship Id="rId208" Type="http://schemas.openxmlformats.org/officeDocument/2006/relationships/image" Target="../media/image2060.png"/><Relationship Id="rId415" Type="http://schemas.openxmlformats.org/officeDocument/2006/relationships/customXml" Target="../ink/ink2443.xml"/><Relationship Id="rId622" Type="http://schemas.openxmlformats.org/officeDocument/2006/relationships/customXml" Target="../ink/ink2547.xml"/><Relationship Id="rId1045" Type="http://schemas.openxmlformats.org/officeDocument/2006/relationships/customXml" Target="../ink/ink2754.xml"/><Relationship Id="rId1252" Type="http://schemas.openxmlformats.org/officeDocument/2006/relationships/image" Target="../media/image2570.png"/><Relationship Id="rId261" Type="http://schemas.openxmlformats.org/officeDocument/2006/relationships/customXml" Target="../ink/ink2368.xml"/><Relationship Id="rId499" Type="http://schemas.openxmlformats.org/officeDocument/2006/relationships/customXml" Target="../ink/ink2485.xml"/><Relationship Id="rId927" Type="http://schemas.openxmlformats.org/officeDocument/2006/relationships/customXml" Target="../ink/ink2696.xml"/><Relationship Id="rId1112" Type="http://schemas.openxmlformats.org/officeDocument/2006/relationships/image" Target="../media/image2510.png"/><Relationship Id="rId56" Type="http://schemas.openxmlformats.org/officeDocument/2006/relationships/image" Target="../media/image1985.png"/><Relationship Id="rId359" Type="http://schemas.openxmlformats.org/officeDocument/2006/relationships/customXml" Target="../ink/ink2415.xml"/><Relationship Id="rId566" Type="http://schemas.openxmlformats.org/officeDocument/2006/relationships/image" Target="../media/image2239.png"/><Relationship Id="rId773" Type="http://schemas.openxmlformats.org/officeDocument/2006/relationships/customXml" Target="../ink/ink2621.xml"/><Relationship Id="rId1196" Type="http://schemas.openxmlformats.org/officeDocument/2006/relationships/image" Target="../media/image2456.png"/><Relationship Id="rId121" Type="http://schemas.openxmlformats.org/officeDocument/2006/relationships/customXml" Target="../ink/ink2298.xml"/><Relationship Id="rId219" Type="http://schemas.openxmlformats.org/officeDocument/2006/relationships/customXml" Target="../ink/ink2347.xml"/><Relationship Id="rId426" Type="http://schemas.openxmlformats.org/officeDocument/2006/relationships/image" Target="../media/image2169.png"/><Relationship Id="rId633" Type="http://schemas.openxmlformats.org/officeDocument/2006/relationships/image" Target="../media/image2272.png"/><Relationship Id="rId980" Type="http://schemas.openxmlformats.org/officeDocument/2006/relationships/customXml" Target="../ink/ink2723.xml"/><Relationship Id="rId1056" Type="http://schemas.openxmlformats.org/officeDocument/2006/relationships/image" Target="../media/image2482.png"/><Relationship Id="rId1263" Type="http://schemas.openxmlformats.org/officeDocument/2006/relationships/customXml" Target="../ink/ink2861.xml"/><Relationship Id="rId840" Type="http://schemas.openxmlformats.org/officeDocument/2006/relationships/image" Target="../media/image2375.png"/><Relationship Id="rId938" Type="http://schemas.openxmlformats.org/officeDocument/2006/relationships/image" Target="../media/image2424.png"/><Relationship Id="rId67" Type="http://schemas.openxmlformats.org/officeDocument/2006/relationships/customXml" Target="../ink/ink2271.xml"/><Relationship Id="rId272" Type="http://schemas.openxmlformats.org/officeDocument/2006/relationships/image" Target="../media/image2092.png"/><Relationship Id="rId577" Type="http://schemas.openxmlformats.org/officeDocument/2006/relationships/customXml" Target="../ink/ink2524.xml"/><Relationship Id="rId700" Type="http://schemas.openxmlformats.org/officeDocument/2006/relationships/customXml" Target="../ink/ink2586.xml"/><Relationship Id="rId1123" Type="http://schemas.openxmlformats.org/officeDocument/2006/relationships/customXml" Target="../ink/ink2791.xml"/><Relationship Id="rId132" Type="http://schemas.openxmlformats.org/officeDocument/2006/relationships/image" Target="../media/image2023.png"/><Relationship Id="rId784" Type="http://schemas.openxmlformats.org/officeDocument/2006/relationships/image" Target="../media/image2347.png"/><Relationship Id="rId991" Type="http://schemas.openxmlformats.org/officeDocument/2006/relationships/image" Target="../media/image2450.png"/><Relationship Id="rId1067" Type="http://schemas.openxmlformats.org/officeDocument/2006/relationships/customXml" Target="../ink/ink2765.xml"/><Relationship Id="rId437" Type="http://schemas.openxmlformats.org/officeDocument/2006/relationships/customXml" Target="../ink/ink2454.xml"/><Relationship Id="rId644" Type="http://schemas.openxmlformats.org/officeDocument/2006/relationships/customXml" Target="../ink/ink2558.xml"/><Relationship Id="rId851" Type="http://schemas.openxmlformats.org/officeDocument/2006/relationships/customXml" Target="../ink/ink2660.xml"/><Relationship Id="rId1274" Type="http://schemas.openxmlformats.org/officeDocument/2006/relationships/image" Target="../media/image2581.png"/><Relationship Id="rId490" Type="http://schemas.openxmlformats.org/officeDocument/2006/relationships/image" Target="../media/image2201.png"/><Relationship Id="rId504" Type="http://schemas.openxmlformats.org/officeDocument/2006/relationships/image" Target="../media/image2208.png"/><Relationship Id="rId711" Type="http://schemas.openxmlformats.org/officeDocument/2006/relationships/customXml" Target="../ink/ink2592.xml"/><Relationship Id="rId949" Type="http://schemas.openxmlformats.org/officeDocument/2006/relationships/customXml" Target="../ink/ink2707.xml"/><Relationship Id="rId1134" Type="http://schemas.openxmlformats.org/officeDocument/2006/relationships/image" Target="../media/image2521.png"/><Relationship Id="rId78" Type="http://schemas.openxmlformats.org/officeDocument/2006/relationships/image" Target="../media/image1996.png"/><Relationship Id="rId143" Type="http://schemas.openxmlformats.org/officeDocument/2006/relationships/customXml" Target="../ink/ink2309.xml"/><Relationship Id="rId350" Type="http://schemas.openxmlformats.org/officeDocument/2006/relationships/image" Target="../media/image2131.png"/><Relationship Id="rId588" Type="http://schemas.openxmlformats.org/officeDocument/2006/relationships/image" Target="../media/image2250.png"/><Relationship Id="rId795" Type="http://schemas.openxmlformats.org/officeDocument/2006/relationships/customXml" Target="../ink/ink2632.xml"/><Relationship Id="rId809" Type="http://schemas.openxmlformats.org/officeDocument/2006/relationships/customXml" Target="../ink/ink2639.xml"/><Relationship Id="rId1201" Type="http://schemas.openxmlformats.org/officeDocument/2006/relationships/customXml" Target="../ink/ink2830.xml"/><Relationship Id="rId9" Type="http://schemas.openxmlformats.org/officeDocument/2006/relationships/customXml" Target="../ink/ink2242.xml"/><Relationship Id="rId210" Type="http://schemas.openxmlformats.org/officeDocument/2006/relationships/image" Target="../media/image2061.png"/><Relationship Id="rId448" Type="http://schemas.openxmlformats.org/officeDocument/2006/relationships/image" Target="../media/image2180.png"/><Relationship Id="rId655" Type="http://schemas.openxmlformats.org/officeDocument/2006/relationships/image" Target="../media/image2283.png"/><Relationship Id="rId862" Type="http://schemas.openxmlformats.org/officeDocument/2006/relationships/image" Target="../media/image2386.png"/><Relationship Id="rId1078" Type="http://schemas.openxmlformats.org/officeDocument/2006/relationships/image" Target="../media/image2493.png"/><Relationship Id="rId1285" Type="http://schemas.openxmlformats.org/officeDocument/2006/relationships/customXml" Target="../ink/ink2872.xml"/><Relationship Id="rId294" Type="http://schemas.openxmlformats.org/officeDocument/2006/relationships/image" Target="../media/image2103.png"/><Relationship Id="rId308" Type="http://schemas.openxmlformats.org/officeDocument/2006/relationships/image" Target="../media/image2110.png"/><Relationship Id="rId515" Type="http://schemas.openxmlformats.org/officeDocument/2006/relationships/customXml" Target="../ink/ink2493.xml"/><Relationship Id="rId1145" Type="http://schemas.openxmlformats.org/officeDocument/2006/relationships/customXml" Target="../ink/ink2802.xml"/><Relationship Id="rId89" Type="http://schemas.openxmlformats.org/officeDocument/2006/relationships/customXml" Target="../ink/ink2282.xml"/><Relationship Id="rId154" Type="http://schemas.openxmlformats.org/officeDocument/2006/relationships/image" Target="../media/image2034.png"/><Relationship Id="rId361" Type="http://schemas.openxmlformats.org/officeDocument/2006/relationships/customXml" Target="../ink/ink2416.xml"/><Relationship Id="rId599" Type="http://schemas.openxmlformats.org/officeDocument/2006/relationships/customXml" Target="../ink/ink2535.xml"/><Relationship Id="rId1212" Type="http://schemas.openxmlformats.org/officeDocument/2006/relationships/image" Target="../media/image2550.png"/><Relationship Id="rId459" Type="http://schemas.openxmlformats.org/officeDocument/2006/relationships/customXml" Target="../ink/ink2465.xml"/><Relationship Id="rId666" Type="http://schemas.openxmlformats.org/officeDocument/2006/relationships/customXml" Target="../ink/ink2569.xml"/><Relationship Id="rId873" Type="http://schemas.openxmlformats.org/officeDocument/2006/relationships/customXml" Target="../ink/ink2671.xml"/><Relationship Id="rId1089" Type="http://schemas.openxmlformats.org/officeDocument/2006/relationships/customXml" Target="../ink/ink2776.xml"/><Relationship Id="rId1296" Type="http://schemas.openxmlformats.org/officeDocument/2006/relationships/image" Target="../media/image2592.png"/><Relationship Id="rId16" Type="http://schemas.openxmlformats.org/officeDocument/2006/relationships/image" Target="../media/image19650.png"/><Relationship Id="rId221" Type="http://schemas.openxmlformats.org/officeDocument/2006/relationships/customXml" Target="../ink/ink2348.xml"/><Relationship Id="rId319" Type="http://schemas.openxmlformats.org/officeDocument/2006/relationships/customXml" Target="../ink/ink2395.xml"/><Relationship Id="rId526" Type="http://schemas.openxmlformats.org/officeDocument/2006/relationships/image" Target="../media/image2219.png"/><Relationship Id="rId1156" Type="http://schemas.openxmlformats.org/officeDocument/2006/relationships/image" Target="../media/image2532.png"/><Relationship Id="rId733" Type="http://schemas.openxmlformats.org/officeDocument/2006/relationships/customXml" Target="../ink/ink2601.xml"/><Relationship Id="rId940" Type="http://schemas.openxmlformats.org/officeDocument/2006/relationships/image" Target="../media/image2425.png"/><Relationship Id="rId1016" Type="http://schemas.openxmlformats.org/officeDocument/2006/relationships/customXml" Target="../ink/ink2739.xml"/><Relationship Id="rId165" Type="http://schemas.openxmlformats.org/officeDocument/2006/relationships/customXml" Target="../ink/ink2320.xml"/><Relationship Id="rId372" Type="http://schemas.openxmlformats.org/officeDocument/2006/relationships/image" Target="../media/image2142.png"/><Relationship Id="rId677" Type="http://schemas.openxmlformats.org/officeDocument/2006/relationships/image" Target="../media/image2294.png"/><Relationship Id="rId800" Type="http://schemas.openxmlformats.org/officeDocument/2006/relationships/image" Target="../media/image2355.png"/><Relationship Id="rId1223" Type="http://schemas.openxmlformats.org/officeDocument/2006/relationships/customXml" Target="../ink/ink2841.xml"/><Relationship Id="rId232" Type="http://schemas.openxmlformats.org/officeDocument/2006/relationships/image" Target="../media/image2072.png"/><Relationship Id="rId884" Type="http://schemas.openxmlformats.org/officeDocument/2006/relationships/image" Target="../media/image2397.png"/><Relationship Id="rId27" Type="http://schemas.openxmlformats.org/officeDocument/2006/relationships/customXml" Target="../ink/ink2251.xml"/><Relationship Id="rId537" Type="http://schemas.openxmlformats.org/officeDocument/2006/relationships/customXml" Target="../ink/ink2504.xml"/><Relationship Id="rId744" Type="http://schemas.openxmlformats.org/officeDocument/2006/relationships/image" Target="../media/image2327.png"/><Relationship Id="rId951" Type="http://schemas.openxmlformats.org/officeDocument/2006/relationships/customXml" Target="../ink/ink2708.xml"/><Relationship Id="rId1167" Type="http://schemas.openxmlformats.org/officeDocument/2006/relationships/customXml" Target="../ink/ink2813.xml"/><Relationship Id="rId80" Type="http://schemas.openxmlformats.org/officeDocument/2006/relationships/image" Target="../media/image1997.png"/><Relationship Id="rId176" Type="http://schemas.openxmlformats.org/officeDocument/2006/relationships/image" Target="../media/image2045.png"/><Relationship Id="rId383" Type="http://schemas.openxmlformats.org/officeDocument/2006/relationships/customXml" Target="../ink/ink2427.xml"/><Relationship Id="rId590" Type="http://schemas.openxmlformats.org/officeDocument/2006/relationships/image" Target="../media/image2251.png"/><Relationship Id="rId604" Type="http://schemas.openxmlformats.org/officeDocument/2006/relationships/image" Target="../media/image2258.png"/><Relationship Id="rId811" Type="http://schemas.openxmlformats.org/officeDocument/2006/relationships/customXml" Target="../ink/ink2640.xml"/><Relationship Id="rId1027" Type="http://schemas.openxmlformats.org/officeDocument/2006/relationships/customXml" Target="../ink/ink2745.xml"/><Relationship Id="rId1234" Type="http://schemas.openxmlformats.org/officeDocument/2006/relationships/image" Target="../media/image2561.png"/><Relationship Id="rId243" Type="http://schemas.openxmlformats.org/officeDocument/2006/relationships/customXml" Target="../ink/ink2359.xml"/><Relationship Id="rId450" Type="http://schemas.openxmlformats.org/officeDocument/2006/relationships/image" Target="../media/image2181.png"/><Relationship Id="rId688" Type="http://schemas.openxmlformats.org/officeDocument/2006/relationships/customXml" Target="../ink/ink2580.xml"/><Relationship Id="rId895" Type="http://schemas.openxmlformats.org/officeDocument/2006/relationships/customXml" Target="../ink/ink2682.xml"/><Relationship Id="rId909" Type="http://schemas.openxmlformats.org/officeDocument/2006/relationships/customXml" Target="../ink/ink2689.xml"/><Relationship Id="rId1080" Type="http://schemas.openxmlformats.org/officeDocument/2006/relationships/image" Target="../media/image2494.png"/><Relationship Id="rId1301" Type="http://schemas.openxmlformats.org/officeDocument/2006/relationships/customXml" Target="../ink/ink2880.xml"/><Relationship Id="rId38" Type="http://schemas.openxmlformats.org/officeDocument/2006/relationships/image" Target="../media/image1976.png"/><Relationship Id="rId103" Type="http://schemas.openxmlformats.org/officeDocument/2006/relationships/customXml" Target="../ink/ink2289.xml"/><Relationship Id="rId310" Type="http://schemas.openxmlformats.org/officeDocument/2006/relationships/image" Target="../media/image2111.png"/><Relationship Id="rId548" Type="http://schemas.openxmlformats.org/officeDocument/2006/relationships/image" Target="../media/image2230.png"/><Relationship Id="rId755" Type="http://schemas.openxmlformats.org/officeDocument/2006/relationships/customXml" Target="../ink/ink2612.xml"/><Relationship Id="rId962" Type="http://schemas.openxmlformats.org/officeDocument/2006/relationships/customXml" Target="../ink/ink2714.xml"/><Relationship Id="rId1178" Type="http://schemas.openxmlformats.org/officeDocument/2006/relationships/image" Target="../media/image2543.png"/><Relationship Id="rId91" Type="http://schemas.openxmlformats.org/officeDocument/2006/relationships/customXml" Target="../ink/ink2283.xml"/><Relationship Id="rId187" Type="http://schemas.openxmlformats.org/officeDocument/2006/relationships/customXml" Target="../ink/ink2331.xml"/><Relationship Id="rId394" Type="http://schemas.openxmlformats.org/officeDocument/2006/relationships/image" Target="../media/image2153.png"/><Relationship Id="rId408" Type="http://schemas.openxmlformats.org/officeDocument/2006/relationships/image" Target="../media/image2160.png"/><Relationship Id="rId615" Type="http://schemas.openxmlformats.org/officeDocument/2006/relationships/image" Target="../media/image2263.png"/><Relationship Id="rId822" Type="http://schemas.openxmlformats.org/officeDocument/2006/relationships/image" Target="../media/image2366.png"/><Relationship Id="rId1038" Type="http://schemas.openxmlformats.org/officeDocument/2006/relationships/image" Target="../media/image2473.png"/><Relationship Id="rId1245" Type="http://schemas.openxmlformats.org/officeDocument/2006/relationships/customXml" Target="../ink/ink2852.xml"/><Relationship Id="rId254" Type="http://schemas.openxmlformats.org/officeDocument/2006/relationships/image" Target="../media/image2083.png"/><Relationship Id="rId699" Type="http://schemas.openxmlformats.org/officeDocument/2006/relationships/image" Target="../media/image2305.png"/><Relationship Id="rId1105" Type="http://schemas.openxmlformats.org/officeDocument/2006/relationships/customXml" Target="../ink/ink2782.xml"/><Relationship Id="rId1312" Type="http://schemas.openxmlformats.org/officeDocument/2006/relationships/image" Target="../media/image2600.png"/><Relationship Id="rId49" Type="http://schemas.openxmlformats.org/officeDocument/2006/relationships/customXml" Target="../ink/ink2262.xml"/><Relationship Id="rId114" Type="http://schemas.openxmlformats.org/officeDocument/2006/relationships/image" Target="../media/image2014.png"/><Relationship Id="rId461" Type="http://schemas.openxmlformats.org/officeDocument/2006/relationships/customXml" Target="../ink/ink2466.xml"/><Relationship Id="rId559" Type="http://schemas.openxmlformats.org/officeDocument/2006/relationships/customXml" Target="../ink/ink2515.xml"/><Relationship Id="rId766" Type="http://schemas.openxmlformats.org/officeDocument/2006/relationships/image" Target="../media/image2338.png"/><Relationship Id="rId1189" Type="http://schemas.openxmlformats.org/officeDocument/2006/relationships/customXml" Target="../ink/ink2824.xml"/><Relationship Id="rId198" Type="http://schemas.openxmlformats.org/officeDocument/2006/relationships/image" Target="../media/image2055.png"/><Relationship Id="rId321" Type="http://schemas.openxmlformats.org/officeDocument/2006/relationships/customXml" Target="../ink/ink2396.xml"/><Relationship Id="rId419" Type="http://schemas.openxmlformats.org/officeDocument/2006/relationships/customXml" Target="../ink/ink2445.xml"/><Relationship Id="rId626" Type="http://schemas.openxmlformats.org/officeDocument/2006/relationships/customXml" Target="../ink/ink2549.xml"/><Relationship Id="rId973" Type="http://schemas.openxmlformats.org/officeDocument/2006/relationships/image" Target="../media/image2441.png"/><Relationship Id="rId1049" Type="http://schemas.openxmlformats.org/officeDocument/2006/relationships/customXml" Target="../ink/ink2756.xml"/><Relationship Id="rId1256" Type="http://schemas.openxmlformats.org/officeDocument/2006/relationships/image" Target="../media/image2572.png"/><Relationship Id="rId833" Type="http://schemas.openxmlformats.org/officeDocument/2006/relationships/customXml" Target="../ink/ink2651.xml"/><Relationship Id="rId1116" Type="http://schemas.openxmlformats.org/officeDocument/2006/relationships/image" Target="../media/image2512.png"/><Relationship Id="rId265" Type="http://schemas.openxmlformats.org/officeDocument/2006/relationships/customXml" Target="../ink/ink2370.xml"/><Relationship Id="rId472" Type="http://schemas.openxmlformats.org/officeDocument/2006/relationships/image" Target="../media/image2192.png"/><Relationship Id="rId900" Type="http://schemas.openxmlformats.org/officeDocument/2006/relationships/image" Target="../media/image2405.png"/><Relationship Id="rId1323" Type="http://schemas.openxmlformats.org/officeDocument/2006/relationships/customXml" Target="../ink/ink2891.xml"/><Relationship Id="rId125" Type="http://schemas.openxmlformats.org/officeDocument/2006/relationships/customXml" Target="../ink/ink2300.xml"/><Relationship Id="rId332" Type="http://schemas.openxmlformats.org/officeDocument/2006/relationships/image" Target="../media/image2122.png"/><Relationship Id="rId777" Type="http://schemas.openxmlformats.org/officeDocument/2006/relationships/customXml" Target="../ink/ink2623.xml"/><Relationship Id="rId984" Type="http://schemas.openxmlformats.org/officeDocument/2006/relationships/customXml" Target="../ink/ink2725.xml"/><Relationship Id="rId637" Type="http://schemas.openxmlformats.org/officeDocument/2006/relationships/image" Target="../media/image2274.png"/><Relationship Id="rId844" Type="http://schemas.openxmlformats.org/officeDocument/2006/relationships/image" Target="../media/image2377.png"/><Relationship Id="rId1267" Type="http://schemas.openxmlformats.org/officeDocument/2006/relationships/customXml" Target="../ink/ink2863.xml"/><Relationship Id="rId276" Type="http://schemas.openxmlformats.org/officeDocument/2006/relationships/image" Target="../media/image2094.png"/><Relationship Id="rId483" Type="http://schemas.openxmlformats.org/officeDocument/2006/relationships/customXml" Target="../ink/ink2477.xml"/><Relationship Id="rId690" Type="http://schemas.openxmlformats.org/officeDocument/2006/relationships/customXml" Target="../ink/ink2581.xml"/><Relationship Id="rId704" Type="http://schemas.openxmlformats.org/officeDocument/2006/relationships/customXml" Target="../ink/ink2588.xml"/><Relationship Id="rId911" Type="http://schemas.openxmlformats.org/officeDocument/2006/relationships/customXml" Target="../ink/ink2690.xml"/><Relationship Id="rId1127" Type="http://schemas.openxmlformats.org/officeDocument/2006/relationships/customXml" Target="../ink/ink2793.xml"/><Relationship Id="rId40" Type="http://schemas.openxmlformats.org/officeDocument/2006/relationships/image" Target="../media/image1977.png"/><Relationship Id="rId136" Type="http://schemas.openxmlformats.org/officeDocument/2006/relationships/image" Target="../media/image2025.png"/><Relationship Id="rId343" Type="http://schemas.openxmlformats.org/officeDocument/2006/relationships/customXml" Target="../ink/ink2407.xml"/><Relationship Id="rId550" Type="http://schemas.openxmlformats.org/officeDocument/2006/relationships/image" Target="../media/image2231.png"/><Relationship Id="rId788" Type="http://schemas.openxmlformats.org/officeDocument/2006/relationships/image" Target="../media/image2349.png"/><Relationship Id="rId995" Type="http://schemas.openxmlformats.org/officeDocument/2006/relationships/image" Target="../media/image2452.png"/><Relationship Id="rId1180" Type="http://schemas.openxmlformats.org/officeDocument/2006/relationships/image" Target="../media/image2544.png"/><Relationship Id="rId203" Type="http://schemas.openxmlformats.org/officeDocument/2006/relationships/customXml" Target="../ink/ink2339.xml"/><Relationship Id="rId648" Type="http://schemas.openxmlformats.org/officeDocument/2006/relationships/customXml" Target="../ink/ink2560.xml"/><Relationship Id="rId855" Type="http://schemas.openxmlformats.org/officeDocument/2006/relationships/customXml" Target="../ink/ink2662.xml"/><Relationship Id="rId1040" Type="http://schemas.openxmlformats.org/officeDocument/2006/relationships/image" Target="../media/image2474.png"/><Relationship Id="rId1278" Type="http://schemas.openxmlformats.org/officeDocument/2006/relationships/image" Target="../media/image2583.png"/><Relationship Id="rId287" Type="http://schemas.openxmlformats.org/officeDocument/2006/relationships/customXml" Target="../ink/ink2379.xml"/><Relationship Id="rId410" Type="http://schemas.openxmlformats.org/officeDocument/2006/relationships/image" Target="../media/image2161.png"/><Relationship Id="rId494" Type="http://schemas.openxmlformats.org/officeDocument/2006/relationships/image" Target="../media/image2203.png"/><Relationship Id="rId508" Type="http://schemas.openxmlformats.org/officeDocument/2006/relationships/image" Target="../media/image2210.png"/><Relationship Id="rId715" Type="http://schemas.openxmlformats.org/officeDocument/2006/relationships/customXml" Target="../ink/ink2594.xml"/><Relationship Id="rId922" Type="http://schemas.openxmlformats.org/officeDocument/2006/relationships/image" Target="../media/image2416.png"/><Relationship Id="rId1138" Type="http://schemas.openxmlformats.org/officeDocument/2006/relationships/image" Target="../media/image2523.png"/><Relationship Id="rId147" Type="http://schemas.openxmlformats.org/officeDocument/2006/relationships/customXml" Target="../ink/ink2311.xml"/><Relationship Id="rId354" Type="http://schemas.openxmlformats.org/officeDocument/2006/relationships/image" Target="../media/image2133.png"/><Relationship Id="rId799" Type="http://schemas.openxmlformats.org/officeDocument/2006/relationships/customXml" Target="../ink/ink2634.xml"/><Relationship Id="rId1191" Type="http://schemas.openxmlformats.org/officeDocument/2006/relationships/customXml" Target="../ink/ink2825.xml"/><Relationship Id="rId1205" Type="http://schemas.openxmlformats.org/officeDocument/2006/relationships/customXml" Target="../ink/ink2832.xml"/><Relationship Id="rId51" Type="http://schemas.openxmlformats.org/officeDocument/2006/relationships/customXml" Target="../ink/ink2263.xml"/><Relationship Id="rId561" Type="http://schemas.openxmlformats.org/officeDocument/2006/relationships/customXml" Target="../ink/ink2516.xml"/><Relationship Id="rId659" Type="http://schemas.openxmlformats.org/officeDocument/2006/relationships/image" Target="../media/image2285.png"/><Relationship Id="rId866" Type="http://schemas.openxmlformats.org/officeDocument/2006/relationships/image" Target="../media/image2388.png"/><Relationship Id="rId1289" Type="http://schemas.openxmlformats.org/officeDocument/2006/relationships/customXml" Target="../ink/ink2874.xml"/><Relationship Id="rId214" Type="http://schemas.openxmlformats.org/officeDocument/2006/relationships/image" Target="../media/image2063.png"/><Relationship Id="rId298" Type="http://schemas.openxmlformats.org/officeDocument/2006/relationships/image" Target="../media/image2105.png"/><Relationship Id="rId421" Type="http://schemas.openxmlformats.org/officeDocument/2006/relationships/customXml" Target="../ink/ink2446.xml"/><Relationship Id="rId519" Type="http://schemas.openxmlformats.org/officeDocument/2006/relationships/customXml" Target="../ink/ink2495.xml"/><Relationship Id="rId1051" Type="http://schemas.openxmlformats.org/officeDocument/2006/relationships/customXml" Target="../ink/ink2757.xml"/><Relationship Id="rId1149" Type="http://schemas.openxmlformats.org/officeDocument/2006/relationships/customXml" Target="../ink/ink2804.xml"/><Relationship Id="rId158" Type="http://schemas.openxmlformats.org/officeDocument/2006/relationships/image" Target="../media/image2036.png"/><Relationship Id="rId726" Type="http://schemas.openxmlformats.org/officeDocument/2006/relationships/image" Target="../media/image2318.png"/><Relationship Id="rId933" Type="http://schemas.openxmlformats.org/officeDocument/2006/relationships/customXml" Target="../ink/ink2699.xml"/><Relationship Id="rId1009" Type="http://schemas.openxmlformats.org/officeDocument/2006/relationships/image" Target="../media/image2459.png"/><Relationship Id="rId62" Type="http://schemas.openxmlformats.org/officeDocument/2006/relationships/image" Target="../media/image1988.png"/><Relationship Id="rId365" Type="http://schemas.openxmlformats.org/officeDocument/2006/relationships/customXml" Target="../ink/ink2418.xml"/><Relationship Id="rId572" Type="http://schemas.openxmlformats.org/officeDocument/2006/relationships/image" Target="../media/image2242.png"/><Relationship Id="rId1216" Type="http://schemas.openxmlformats.org/officeDocument/2006/relationships/image" Target="../media/image2552.png"/><Relationship Id="rId225" Type="http://schemas.openxmlformats.org/officeDocument/2006/relationships/customXml" Target="../ink/ink2350.xml"/><Relationship Id="rId432" Type="http://schemas.openxmlformats.org/officeDocument/2006/relationships/image" Target="../media/image2172.png"/><Relationship Id="rId877" Type="http://schemas.openxmlformats.org/officeDocument/2006/relationships/customXml" Target="../ink/ink2673.xml"/><Relationship Id="rId1062" Type="http://schemas.openxmlformats.org/officeDocument/2006/relationships/image" Target="../media/image2485.png"/><Relationship Id="rId737" Type="http://schemas.openxmlformats.org/officeDocument/2006/relationships/customXml" Target="../ink/ink2603.xml"/><Relationship Id="rId944" Type="http://schemas.openxmlformats.org/officeDocument/2006/relationships/image" Target="../media/image2427.png"/><Relationship Id="rId73" Type="http://schemas.openxmlformats.org/officeDocument/2006/relationships/customXml" Target="../ink/ink2274.xml"/><Relationship Id="rId169" Type="http://schemas.openxmlformats.org/officeDocument/2006/relationships/customXml" Target="../ink/ink2322.xml"/><Relationship Id="rId376" Type="http://schemas.openxmlformats.org/officeDocument/2006/relationships/image" Target="../media/image2144.png"/><Relationship Id="rId583" Type="http://schemas.openxmlformats.org/officeDocument/2006/relationships/customXml" Target="../ink/ink2527.xml"/><Relationship Id="rId790" Type="http://schemas.openxmlformats.org/officeDocument/2006/relationships/image" Target="../media/image2350.png"/><Relationship Id="rId804" Type="http://schemas.openxmlformats.org/officeDocument/2006/relationships/image" Target="../media/image2357.png"/><Relationship Id="rId1227" Type="http://schemas.openxmlformats.org/officeDocument/2006/relationships/customXml" Target="../ink/ink2843.xml"/><Relationship Id="rId4" Type="http://schemas.openxmlformats.org/officeDocument/2006/relationships/image" Target="../media/image19590.png"/><Relationship Id="rId236" Type="http://schemas.openxmlformats.org/officeDocument/2006/relationships/image" Target="../media/image2074.png"/><Relationship Id="rId443" Type="http://schemas.openxmlformats.org/officeDocument/2006/relationships/customXml" Target="../ink/ink2457.xml"/><Relationship Id="rId650" Type="http://schemas.openxmlformats.org/officeDocument/2006/relationships/customXml" Target="../ink/ink2561.xml"/><Relationship Id="rId888" Type="http://schemas.openxmlformats.org/officeDocument/2006/relationships/image" Target="../media/image2399.png"/><Relationship Id="rId1073" Type="http://schemas.openxmlformats.org/officeDocument/2006/relationships/customXml" Target="../ink/ink2768.xml"/><Relationship Id="rId1280" Type="http://schemas.openxmlformats.org/officeDocument/2006/relationships/image" Target="../media/image2584.png"/><Relationship Id="rId303" Type="http://schemas.openxmlformats.org/officeDocument/2006/relationships/customXml" Target="../ink/ink2387.xml"/><Relationship Id="rId748" Type="http://schemas.openxmlformats.org/officeDocument/2006/relationships/image" Target="../media/image2329.png"/><Relationship Id="rId955" Type="http://schemas.openxmlformats.org/officeDocument/2006/relationships/customXml" Target="../ink/ink2710.xml"/><Relationship Id="rId1140" Type="http://schemas.openxmlformats.org/officeDocument/2006/relationships/image" Target="../media/image2524.png"/><Relationship Id="rId84" Type="http://schemas.openxmlformats.org/officeDocument/2006/relationships/image" Target="../media/image1999.png"/><Relationship Id="rId387" Type="http://schemas.openxmlformats.org/officeDocument/2006/relationships/customXml" Target="../ink/ink2429.xml"/><Relationship Id="rId510" Type="http://schemas.openxmlformats.org/officeDocument/2006/relationships/image" Target="../media/image2211.png"/><Relationship Id="rId594" Type="http://schemas.openxmlformats.org/officeDocument/2006/relationships/image" Target="../media/image2253.png"/><Relationship Id="rId608" Type="http://schemas.openxmlformats.org/officeDocument/2006/relationships/customXml" Target="../ink/ink2540.xml"/><Relationship Id="rId815" Type="http://schemas.openxmlformats.org/officeDocument/2006/relationships/customXml" Target="../ink/ink2642.xml"/><Relationship Id="rId1238" Type="http://schemas.openxmlformats.org/officeDocument/2006/relationships/image" Target="../media/image2563.png"/><Relationship Id="rId247" Type="http://schemas.openxmlformats.org/officeDocument/2006/relationships/customXml" Target="../ink/ink2361.xml"/><Relationship Id="rId899" Type="http://schemas.openxmlformats.org/officeDocument/2006/relationships/customXml" Target="../ink/ink2684.xml"/><Relationship Id="rId1000" Type="http://schemas.openxmlformats.org/officeDocument/2006/relationships/customXml" Target="../ink/ink2733.xml"/><Relationship Id="rId1084" Type="http://schemas.openxmlformats.org/officeDocument/2006/relationships/image" Target="../media/image2496.png"/><Relationship Id="rId1305" Type="http://schemas.openxmlformats.org/officeDocument/2006/relationships/customXml" Target="../ink/ink2882.xml"/><Relationship Id="rId107" Type="http://schemas.openxmlformats.org/officeDocument/2006/relationships/customXml" Target="../ink/ink2291.xml"/><Relationship Id="rId454" Type="http://schemas.openxmlformats.org/officeDocument/2006/relationships/image" Target="../media/image2183.png"/><Relationship Id="rId661" Type="http://schemas.openxmlformats.org/officeDocument/2006/relationships/image" Target="../media/image2286.png"/><Relationship Id="rId759" Type="http://schemas.openxmlformats.org/officeDocument/2006/relationships/customXml" Target="../ink/ink2614.xml"/><Relationship Id="rId966" Type="http://schemas.openxmlformats.org/officeDocument/2006/relationships/customXml" Target="../ink/ink2716.xml"/><Relationship Id="rId1291" Type="http://schemas.openxmlformats.org/officeDocument/2006/relationships/customXml" Target="../ink/ink2875.xml"/><Relationship Id="rId11" Type="http://schemas.openxmlformats.org/officeDocument/2006/relationships/customXml" Target="../ink/ink2243.xml"/><Relationship Id="rId314" Type="http://schemas.openxmlformats.org/officeDocument/2006/relationships/image" Target="../media/image2113.png"/><Relationship Id="rId398" Type="http://schemas.openxmlformats.org/officeDocument/2006/relationships/image" Target="../media/image2155.png"/><Relationship Id="rId521" Type="http://schemas.openxmlformats.org/officeDocument/2006/relationships/customXml" Target="../ink/ink2496.xml"/><Relationship Id="rId619" Type="http://schemas.openxmlformats.org/officeDocument/2006/relationships/image" Target="../media/image2265.png"/><Relationship Id="rId1151" Type="http://schemas.openxmlformats.org/officeDocument/2006/relationships/customXml" Target="../ink/ink2805.xml"/><Relationship Id="rId1249" Type="http://schemas.openxmlformats.org/officeDocument/2006/relationships/customXml" Target="../ink/ink2854.xml"/><Relationship Id="rId95" Type="http://schemas.openxmlformats.org/officeDocument/2006/relationships/customXml" Target="../ink/ink2285.xml"/><Relationship Id="rId160" Type="http://schemas.openxmlformats.org/officeDocument/2006/relationships/image" Target="../media/image2037.png"/><Relationship Id="rId826" Type="http://schemas.openxmlformats.org/officeDocument/2006/relationships/image" Target="../media/image2368.png"/><Relationship Id="rId1011" Type="http://schemas.openxmlformats.org/officeDocument/2006/relationships/image" Target="../media/image2460.png"/><Relationship Id="rId1109" Type="http://schemas.openxmlformats.org/officeDocument/2006/relationships/customXml" Target="../ink/ink2784.xml"/><Relationship Id="rId258" Type="http://schemas.openxmlformats.org/officeDocument/2006/relationships/image" Target="../media/image2085.png"/><Relationship Id="rId465" Type="http://schemas.openxmlformats.org/officeDocument/2006/relationships/customXml" Target="../ink/ink2468.xml"/><Relationship Id="rId672" Type="http://schemas.openxmlformats.org/officeDocument/2006/relationships/customXml" Target="../ink/ink2572.xml"/><Relationship Id="rId1095" Type="http://schemas.openxmlformats.org/officeDocument/2006/relationships/customXml" Target="../ink/ink2777.xml"/><Relationship Id="rId1316" Type="http://schemas.openxmlformats.org/officeDocument/2006/relationships/image" Target="../media/image2602.png"/><Relationship Id="rId22" Type="http://schemas.openxmlformats.org/officeDocument/2006/relationships/image" Target="../media/image19680.png"/><Relationship Id="rId118" Type="http://schemas.openxmlformats.org/officeDocument/2006/relationships/image" Target="../media/image2016.png"/><Relationship Id="rId325" Type="http://schemas.openxmlformats.org/officeDocument/2006/relationships/customXml" Target="../ink/ink2398.xml"/><Relationship Id="rId532" Type="http://schemas.openxmlformats.org/officeDocument/2006/relationships/image" Target="../media/image2222.png"/><Relationship Id="rId977" Type="http://schemas.openxmlformats.org/officeDocument/2006/relationships/image" Target="../media/image2443.png"/><Relationship Id="rId1162" Type="http://schemas.openxmlformats.org/officeDocument/2006/relationships/image" Target="../media/image2535.png"/><Relationship Id="rId171" Type="http://schemas.openxmlformats.org/officeDocument/2006/relationships/customXml" Target="../ink/ink2323.xml"/><Relationship Id="rId837" Type="http://schemas.openxmlformats.org/officeDocument/2006/relationships/customXml" Target="../ink/ink2653.xml"/><Relationship Id="rId1022" Type="http://schemas.openxmlformats.org/officeDocument/2006/relationships/image" Target="../media/image2465.png"/><Relationship Id="rId269" Type="http://schemas.openxmlformats.org/officeDocument/2006/relationships/customXml" Target="../ink/ink2372.xml"/><Relationship Id="rId476" Type="http://schemas.openxmlformats.org/officeDocument/2006/relationships/image" Target="../media/image2194.png"/><Relationship Id="rId683" Type="http://schemas.openxmlformats.org/officeDocument/2006/relationships/image" Target="../media/image2297.png"/><Relationship Id="rId890" Type="http://schemas.openxmlformats.org/officeDocument/2006/relationships/image" Target="../media/image2400.png"/><Relationship Id="rId904" Type="http://schemas.openxmlformats.org/officeDocument/2006/relationships/image" Target="../media/image2407.png"/><Relationship Id="rId33" Type="http://schemas.openxmlformats.org/officeDocument/2006/relationships/customXml" Target="../ink/ink2254.xml"/><Relationship Id="rId129" Type="http://schemas.openxmlformats.org/officeDocument/2006/relationships/customXml" Target="../ink/ink2302.xml"/><Relationship Id="rId336" Type="http://schemas.openxmlformats.org/officeDocument/2006/relationships/image" Target="../media/image2124.png"/><Relationship Id="rId543" Type="http://schemas.openxmlformats.org/officeDocument/2006/relationships/customXml" Target="../ink/ink2507.xml"/><Relationship Id="rId988" Type="http://schemas.openxmlformats.org/officeDocument/2006/relationships/customXml" Target="../ink/ink2727.xml"/><Relationship Id="rId1173" Type="http://schemas.openxmlformats.org/officeDocument/2006/relationships/customXml" Target="../ink/ink2816.xml"/><Relationship Id="rId182" Type="http://schemas.openxmlformats.org/officeDocument/2006/relationships/image" Target="../media/image2048.png"/><Relationship Id="rId403" Type="http://schemas.openxmlformats.org/officeDocument/2006/relationships/customXml" Target="../ink/ink2437.xml"/><Relationship Id="rId750" Type="http://schemas.openxmlformats.org/officeDocument/2006/relationships/image" Target="../media/image2330.png"/><Relationship Id="rId848" Type="http://schemas.openxmlformats.org/officeDocument/2006/relationships/image" Target="../media/image2379.png"/><Relationship Id="rId1033" Type="http://schemas.openxmlformats.org/officeDocument/2006/relationships/customXml" Target="../ink/ink2748.xml"/><Relationship Id="rId487" Type="http://schemas.openxmlformats.org/officeDocument/2006/relationships/customXml" Target="../ink/ink2479.xml"/><Relationship Id="rId610" Type="http://schemas.openxmlformats.org/officeDocument/2006/relationships/customXml" Target="../ink/ink2541.xml"/><Relationship Id="rId694" Type="http://schemas.openxmlformats.org/officeDocument/2006/relationships/customXml" Target="../ink/ink2583.xml"/><Relationship Id="rId708" Type="http://schemas.openxmlformats.org/officeDocument/2006/relationships/image" Target="../media/image2309.png"/><Relationship Id="rId915" Type="http://schemas.openxmlformats.org/officeDocument/2006/relationships/customXml" Target="../ink/ink2692.xml"/><Relationship Id="rId1240" Type="http://schemas.openxmlformats.org/officeDocument/2006/relationships/image" Target="../media/image2564.png"/><Relationship Id="rId347" Type="http://schemas.openxmlformats.org/officeDocument/2006/relationships/customXml" Target="../ink/ink2409.xml"/><Relationship Id="rId999" Type="http://schemas.openxmlformats.org/officeDocument/2006/relationships/image" Target="../media/image2454.png"/><Relationship Id="rId1100" Type="http://schemas.openxmlformats.org/officeDocument/2006/relationships/image" Target="../media/image2504.png"/><Relationship Id="rId1184" Type="http://schemas.openxmlformats.org/officeDocument/2006/relationships/image" Target="../media/image2096.png"/><Relationship Id="rId44" Type="http://schemas.openxmlformats.org/officeDocument/2006/relationships/image" Target="../media/image1979.png"/><Relationship Id="rId554" Type="http://schemas.openxmlformats.org/officeDocument/2006/relationships/image" Target="../media/image2233.png"/><Relationship Id="rId761" Type="http://schemas.openxmlformats.org/officeDocument/2006/relationships/customXml" Target="../ink/ink2615.xml"/><Relationship Id="rId859" Type="http://schemas.openxmlformats.org/officeDocument/2006/relationships/customXml" Target="../ink/ink2664.xml"/><Relationship Id="rId193" Type="http://schemas.openxmlformats.org/officeDocument/2006/relationships/customXml" Target="../ink/ink2334.xml"/><Relationship Id="rId207" Type="http://schemas.openxmlformats.org/officeDocument/2006/relationships/customXml" Target="../ink/ink2341.xml"/><Relationship Id="rId414" Type="http://schemas.openxmlformats.org/officeDocument/2006/relationships/image" Target="../media/image2163.png"/><Relationship Id="rId498" Type="http://schemas.openxmlformats.org/officeDocument/2006/relationships/image" Target="../media/image2205.png"/><Relationship Id="rId621" Type="http://schemas.openxmlformats.org/officeDocument/2006/relationships/image" Target="../media/image2266.png"/><Relationship Id="rId1044" Type="http://schemas.openxmlformats.org/officeDocument/2006/relationships/image" Target="../media/image2476.png"/><Relationship Id="rId1251" Type="http://schemas.openxmlformats.org/officeDocument/2006/relationships/customXml" Target="../ink/ink2855.xml"/><Relationship Id="rId260" Type="http://schemas.openxmlformats.org/officeDocument/2006/relationships/image" Target="../media/image2086.png"/><Relationship Id="rId719" Type="http://schemas.openxmlformats.org/officeDocument/2006/relationships/customXml" Target="../ink/ink2596.xml"/><Relationship Id="rId926" Type="http://schemas.openxmlformats.org/officeDocument/2006/relationships/image" Target="../media/image2418.png"/><Relationship Id="rId1111" Type="http://schemas.openxmlformats.org/officeDocument/2006/relationships/customXml" Target="../ink/ink2785.xml"/><Relationship Id="rId55" Type="http://schemas.openxmlformats.org/officeDocument/2006/relationships/customXml" Target="../ink/ink2265.xml"/><Relationship Id="rId120" Type="http://schemas.openxmlformats.org/officeDocument/2006/relationships/image" Target="../media/image2017.png"/><Relationship Id="rId358" Type="http://schemas.openxmlformats.org/officeDocument/2006/relationships/image" Target="../media/image2135.png"/><Relationship Id="rId565" Type="http://schemas.openxmlformats.org/officeDocument/2006/relationships/customXml" Target="../ink/ink2518.xml"/><Relationship Id="rId772" Type="http://schemas.openxmlformats.org/officeDocument/2006/relationships/image" Target="../media/image2341.png"/><Relationship Id="rId1195" Type="http://schemas.openxmlformats.org/officeDocument/2006/relationships/customXml" Target="../ink/ink2827.xml"/><Relationship Id="rId1209" Type="http://schemas.openxmlformats.org/officeDocument/2006/relationships/customXml" Target="../ink/ink2834.xml"/><Relationship Id="rId218" Type="http://schemas.openxmlformats.org/officeDocument/2006/relationships/image" Target="../media/image2065.png"/><Relationship Id="rId425" Type="http://schemas.openxmlformats.org/officeDocument/2006/relationships/customXml" Target="../ink/ink2448.xml"/><Relationship Id="rId632" Type="http://schemas.openxmlformats.org/officeDocument/2006/relationships/customXml" Target="../ink/ink2552.xml"/><Relationship Id="rId1055" Type="http://schemas.openxmlformats.org/officeDocument/2006/relationships/customXml" Target="../ink/ink2759.xml"/><Relationship Id="rId1262" Type="http://schemas.openxmlformats.org/officeDocument/2006/relationships/image" Target="../media/image2575.png"/><Relationship Id="rId271" Type="http://schemas.openxmlformats.org/officeDocument/2006/relationships/customXml" Target="../ink/ink2373.xml"/><Relationship Id="rId937" Type="http://schemas.openxmlformats.org/officeDocument/2006/relationships/customXml" Target="../ink/ink2701.xml"/><Relationship Id="rId1122" Type="http://schemas.openxmlformats.org/officeDocument/2006/relationships/image" Target="../media/image2515.png"/><Relationship Id="rId66" Type="http://schemas.openxmlformats.org/officeDocument/2006/relationships/image" Target="../media/image1990.png"/><Relationship Id="rId131" Type="http://schemas.openxmlformats.org/officeDocument/2006/relationships/customXml" Target="../ink/ink2303.xml"/><Relationship Id="rId369" Type="http://schemas.openxmlformats.org/officeDocument/2006/relationships/customXml" Target="../ink/ink2420.xml"/><Relationship Id="rId576" Type="http://schemas.openxmlformats.org/officeDocument/2006/relationships/image" Target="../media/image2244.png"/><Relationship Id="rId783" Type="http://schemas.openxmlformats.org/officeDocument/2006/relationships/customXml" Target="../ink/ink2626.xml"/><Relationship Id="rId990" Type="http://schemas.openxmlformats.org/officeDocument/2006/relationships/customXml" Target="../ink/ink2728.xml"/><Relationship Id="rId229" Type="http://schemas.openxmlformats.org/officeDocument/2006/relationships/customXml" Target="../ink/ink2352.xml"/><Relationship Id="rId436" Type="http://schemas.openxmlformats.org/officeDocument/2006/relationships/image" Target="../media/image2174.png"/><Relationship Id="rId643" Type="http://schemas.openxmlformats.org/officeDocument/2006/relationships/image" Target="../media/image2277.png"/><Relationship Id="rId1066" Type="http://schemas.openxmlformats.org/officeDocument/2006/relationships/image" Target="../media/image2487.png"/><Relationship Id="rId1273" Type="http://schemas.openxmlformats.org/officeDocument/2006/relationships/customXml" Target="../ink/ink2866.xml"/><Relationship Id="rId850" Type="http://schemas.openxmlformats.org/officeDocument/2006/relationships/image" Target="../media/image2380.png"/><Relationship Id="rId948" Type="http://schemas.openxmlformats.org/officeDocument/2006/relationships/image" Target="../media/image2429.png"/><Relationship Id="rId1133" Type="http://schemas.openxmlformats.org/officeDocument/2006/relationships/customXml" Target="../ink/ink2796.xml"/><Relationship Id="rId77" Type="http://schemas.openxmlformats.org/officeDocument/2006/relationships/customXml" Target="../ink/ink2276.xml"/><Relationship Id="rId503" Type="http://schemas.openxmlformats.org/officeDocument/2006/relationships/customXml" Target="../ink/ink2487.xml"/><Relationship Id="rId587" Type="http://schemas.openxmlformats.org/officeDocument/2006/relationships/customXml" Target="../ink/ink2529.xml"/><Relationship Id="rId710" Type="http://schemas.openxmlformats.org/officeDocument/2006/relationships/image" Target="../media/image2310.png"/><Relationship Id="rId808" Type="http://schemas.openxmlformats.org/officeDocument/2006/relationships/image" Target="../media/image2359.png"/><Relationship Id="rId8" Type="http://schemas.openxmlformats.org/officeDocument/2006/relationships/image" Target="../media/image19610.png"/><Relationship Id="rId142" Type="http://schemas.openxmlformats.org/officeDocument/2006/relationships/image" Target="../media/image2028.png"/><Relationship Id="rId447" Type="http://schemas.openxmlformats.org/officeDocument/2006/relationships/customXml" Target="../ink/ink2459.xml"/><Relationship Id="rId794" Type="http://schemas.openxmlformats.org/officeDocument/2006/relationships/image" Target="../media/image2352.png"/><Relationship Id="rId1077" Type="http://schemas.openxmlformats.org/officeDocument/2006/relationships/customXml" Target="../ink/ink2770.xml"/><Relationship Id="rId1200" Type="http://schemas.openxmlformats.org/officeDocument/2006/relationships/image" Target="../media/image2499.png"/><Relationship Id="rId654" Type="http://schemas.openxmlformats.org/officeDocument/2006/relationships/customXml" Target="../ink/ink2563.xml"/><Relationship Id="rId861" Type="http://schemas.openxmlformats.org/officeDocument/2006/relationships/customXml" Target="../ink/ink2665.xml"/><Relationship Id="rId959" Type="http://schemas.openxmlformats.org/officeDocument/2006/relationships/image" Target="../media/image2434.png"/><Relationship Id="rId1284" Type="http://schemas.openxmlformats.org/officeDocument/2006/relationships/image" Target="../media/image2586.png"/><Relationship Id="rId293" Type="http://schemas.openxmlformats.org/officeDocument/2006/relationships/customXml" Target="../ink/ink2382.xml"/><Relationship Id="rId307" Type="http://schemas.openxmlformats.org/officeDocument/2006/relationships/customXml" Target="../ink/ink2389.xml"/><Relationship Id="rId514" Type="http://schemas.openxmlformats.org/officeDocument/2006/relationships/image" Target="../media/image2213.png"/><Relationship Id="rId721" Type="http://schemas.openxmlformats.org/officeDocument/2006/relationships/customXml" Target="../ink/ink2597.xml"/><Relationship Id="rId1144" Type="http://schemas.openxmlformats.org/officeDocument/2006/relationships/image" Target="../media/image2526.png"/><Relationship Id="rId88" Type="http://schemas.openxmlformats.org/officeDocument/2006/relationships/image" Target="../media/image2001.png"/><Relationship Id="rId153" Type="http://schemas.openxmlformats.org/officeDocument/2006/relationships/customXml" Target="../ink/ink2314.xml"/><Relationship Id="rId360" Type="http://schemas.openxmlformats.org/officeDocument/2006/relationships/image" Target="../media/image2136.png"/><Relationship Id="rId598" Type="http://schemas.openxmlformats.org/officeDocument/2006/relationships/image" Target="../media/image2255.png"/><Relationship Id="rId819" Type="http://schemas.openxmlformats.org/officeDocument/2006/relationships/customXml" Target="../ink/ink2644.xml"/><Relationship Id="rId1211" Type="http://schemas.openxmlformats.org/officeDocument/2006/relationships/customXml" Target="../ink/ink2835.xml"/><Relationship Id="rId220" Type="http://schemas.openxmlformats.org/officeDocument/2006/relationships/image" Target="../media/image2066.png"/><Relationship Id="rId458" Type="http://schemas.openxmlformats.org/officeDocument/2006/relationships/image" Target="../media/image2185.png"/><Relationship Id="rId665" Type="http://schemas.openxmlformats.org/officeDocument/2006/relationships/image" Target="../media/image2288.png"/><Relationship Id="rId872" Type="http://schemas.openxmlformats.org/officeDocument/2006/relationships/image" Target="../media/image2391.png"/><Relationship Id="rId1088" Type="http://schemas.openxmlformats.org/officeDocument/2006/relationships/image" Target="../media/image2498.png"/><Relationship Id="rId1295" Type="http://schemas.openxmlformats.org/officeDocument/2006/relationships/customXml" Target="../ink/ink2877.xml"/><Relationship Id="rId1309" Type="http://schemas.openxmlformats.org/officeDocument/2006/relationships/customXml" Target="../ink/ink2884.xml"/><Relationship Id="rId15" Type="http://schemas.openxmlformats.org/officeDocument/2006/relationships/customXml" Target="../ink/ink2245.xml"/><Relationship Id="rId318" Type="http://schemas.openxmlformats.org/officeDocument/2006/relationships/image" Target="../media/image2115.png"/><Relationship Id="rId525" Type="http://schemas.openxmlformats.org/officeDocument/2006/relationships/customXml" Target="../ink/ink2498.xml"/><Relationship Id="rId732" Type="http://schemas.openxmlformats.org/officeDocument/2006/relationships/image" Target="../media/image2321.png"/><Relationship Id="rId1155" Type="http://schemas.openxmlformats.org/officeDocument/2006/relationships/customXml" Target="../ink/ink2807.xml"/><Relationship Id="rId99" Type="http://schemas.openxmlformats.org/officeDocument/2006/relationships/customXml" Target="../ink/ink2287.xml"/><Relationship Id="rId164" Type="http://schemas.openxmlformats.org/officeDocument/2006/relationships/image" Target="../media/image2039.png"/><Relationship Id="rId371" Type="http://schemas.openxmlformats.org/officeDocument/2006/relationships/customXml" Target="../ink/ink2421.xml"/><Relationship Id="rId1015" Type="http://schemas.openxmlformats.org/officeDocument/2006/relationships/image" Target="../media/image2462.png"/><Relationship Id="rId1222" Type="http://schemas.openxmlformats.org/officeDocument/2006/relationships/image" Target="../media/image2555.png"/><Relationship Id="rId469" Type="http://schemas.openxmlformats.org/officeDocument/2006/relationships/customXml" Target="../ink/ink2470.xml"/><Relationship Id="rId676" Type="http://schemas.openxmlformats.org/officeDocument/2006/relationships/customXml" Target="../ink/ink2574.xml"/><Relationship Id="rId883" Type="http://schemas.openxmlformats.org/officeDocument/2006/relationships/customXml" Target="../ink/ink2676.xml"/><Relationship Id="rId1099" Type="http://schemas.openxmlformats.org/officeDocument/2006/relationships/customXml" Target="../ink/ink2779.xml"/><Relationship Id="rId26" Type="http://schemas.openxmlformats.org/officeDocument/2006/relationships/image" Target="../media/image1970.png"/><Relationship Id="rId231" Type="http://schemas.openxmlformats.org/officeDocument/2006/relationships/customXml" Target="../ink/ink2353.xml"/><Relationship Id="rId329" Type="http://schemas.openxmlformats.org/officeDocument/2006/relationships/customXml" Target="../ink/ink2400.xml"/><Relationship Id="rId536" Type="http://schemas.openxmlformats.org/officeDocument/2006/relationships/image" Target="../media/image2224.png"/><Relationship Id="rId1166" Type="http://schemas.openxmlformats.org/officeDocument/2006/relationships/image" Target="../media/image2537.png"/><Relationship Id="rId175" Type="http://schemas.openxmlformats.org/officeDocument/2006/relationships/customXml" Target="../ink/ink2325.xml"/><Relationship Id="rId743" Type="http://schemas.openxmlformats.org/officeDocument/2006/relationships/customXml" Target="../ink/ink2606.xml"/><Relationship Id="rId950" Type="http://schemas.openxmlformats.org/officeDocument/2006/relationships/image" Target="../media/image2430.png"/><Relationship Id="rId1026" Type="http://schemas.openxmlformats.org/officeDocument/2006/relationships/image" Target="../media/image2467.png"/><Relationship Id="rId382" Type="http://schemas.openxmlformats.org/officeDocument/2006/relationships/image" Target="../media/image2147.png"/><Relationship Id="rId603" Type="http://schemas.openxmlformats.org/officeDocument/2006/relationships/customXml" Target="../ink/ink2537.xml"/><Relationship Id="rId687" Type="http://schemas.openxmlformats.org/officeDocument/2006/relationships/image" Target="../media/image2299.png"/><Relationship Id="rId810" Type="http://schemas.openxmlformats.org/officeDocument/2006/relationships/image" Target="../media/image2360.png"/><Relationship Id="rId908" Type="http://schemas.openxmlformats.org/officeDocument/2006/relationships/image" Target="../media/image2409.png"/><Relationship Id="rId1233" Type="http://schemas.openxmlformats.org/officeDocument/2006/relationships/customXml" Target="../ink/ink2846.xml"/><Relationship Id="rId242" Type="http://schemas.openxmlformats.org/officeDocument/2006/relationships/image" Target="../media/image2077.png"/><Relationship Id="rId894" Type="http://schemas.openxmlformats.org/officeDocument/2006/relationships/image" Target="../media/image2402.png"/><Relationship Id="rId1177" Type="http://schemas.openxmlformats.org/officeDocument/2006/relationships/customXml" Target="../ink/ink2818.xml"/><Relationship Id="rId1300" Type="http://schemas.openxmlformats.org/officeDocument/2006/relationships/image" Target="../media/image2594.png"/><Relationship Id="rId37" Type="http://schemas.openxmlformats.org/officeDocument/2006/relationships/customXml" Target="../ink/ink2256.xml"/><Relationship Id="rId102" Type="http://schemas.openxmlformats.org/officeDocument/2006/relationships/image" Target="../media/image2008.png"/><Relationship Id="rId547" Type="http://schemas.openxmlformats.org/officeDocument/2006/relationships/customXml" Target="../ink/ink2509.xml"/><Relationship Id="rId754" Type="http://schemas.openxmlformats.org/officeDocument/2006/relationships/image" Target="../media/image2332.png"/><Relationship Id="rId961" Type="http://schemas.openxmlformats.org/officeDocument/2006/relationships/image" Target="../media/image2435.png"/><Relationship Id="rId90" Type="http://schemas.openxmlformats.org/officeDocument/2006/relationships/image" Target="../media/image2002.png"/><Relationship Id="rId186" Type="http://schemas.openxmlformats.org/officeDocument/2006/relationships/image" Target="../media/image2050.png"/><Relationship Id="rId393" Type="http://schemas.openxmlformats.org/officeDocument/2006/relationships/customXml" Target="../ink/ink2432.xml"/><Relationship Id="rId407" Type="http://schemas.openxmlformats.org/officeDocument/2006/relationships/customXml" Target="../ink/ink2439.xml"/><Relationship Id="rId614" Type="http://schemas.openxmlformats.org/officeDocument/2006/relationships/customXml" Target="../ink/ink2543.xml"/><Relationship Id="rId821" Type="http://schemas.openxmlformats.org/officeDocument/2006/relationships/customXml" Target="../ink/ink2645.xml"/><Relationship Id="rId1037" Type="http://schemas.openxmlformats.org/officeDocument/2006/relationships/customXml" Target="../ink/ink2750.xml"/><Relationship Id="rId1244" Type="http://schemas.openxmlformats.org/officeDocument/2006/relationships/image" Target="../media/image2566.png"/><Relationship Id="rId253" Type="http://schemas.openxmlformats.org/officeDocument/2006/relationships/customXml" Target="../ink/ink2364.xml"/><Relationship Id="rId460" Type="http://schemas.openxmlformats.org/officeDocument/2006/relationships/image" Target="../media/image2186.png"/><Relationship Id="rId698" Type="http://schemas.openxmlformats.org/officeDocument/2006/relationships/customXml" Target="../ink/ink2585.xml"/><Relationship Id="rId1104" Type="http://schemas.openxmlformats.org/officeDocument/2006/relationships/image" Target="../media/image2506.png"/><Relationship Id="rId1311" Type="http://schemas.openxmlformats.org/officeDocument/2006/relationships/customXml" Target="../ink/ink2885.xml"/><Relationship Id="rId48" Type="http://schemas.openxmlformats.org/officeDocument/2006/relationships/image" Target="../media/image1981.png"/><Relationship Id="rId113" Type="http://schemas.openxmlformats.org/officeDocument/2006/relationships/customXml" Target="../ink/ink2294.xml"/><Relationship Id="rId320" Type="http://schemas.openxmlformats.org/officeDocument/2006/relationships/image" Target="../media/image2116.png"/><Relationship Id="rId558" Type="http://schemas.openxmlformats.org/officeDocument/2006/relationships/image" Target="../media/image2235.png"/><Relationship Id="rId765" Type="http://schemas.openxmlformats.org/officeDocument/2006/relationships/customXml" Target="../ink/ink2617.xml"/><Relationship Id="rId972" Type="http://schemas.openxmlformats.org/officeDocument/2006/relationships/customXml" Target="../ink/ink2719.xml"/><Relationship Id="rId1188" Type="http://schemas.openxmlformats.org/officeDocument/2006/relationships/image" Target="../media/image2316.png"/><Relationship Id="rId197" Type="http://schemas.openxmlformats.org/officeDocument/2006/relationships/customXml" Target="../ink/ink2336.xml"/><Relationship Id="rId418" Type="http://schemas.openxmlformats.org/officeDocument/2006/relationships/image" Target="../media/image2165.png"/><Relationship Id="rId625" Type="http://schemas.openxmlformats.org/officeDocument/2006/relationships/image" Target="../media/image2268.png"/><Relationship Id="rId832" Type="http://schemas.openxmlformats.org/officeDocument/2006/relationships/image" Target="../media/image2371.png"/><Relationship Id="rId1048" Type="http://schemas.openxmlformats.org/officeDocument/2006/relationships/image" Target="../media/image2478.png"/><Relationship Id="rId1255" Type="http://schemas.openxmlformats.org/officeDocument/2006/relationships/customXml" Target="../ink/ink2857.xml"/><Relationship Id="rId264" Type="http://schemas.openxmlformats.org/officeDocument/2006/relationships/image" Target="../media/image2088.png"/><Relationship Id="rId471" Type="http://schemas.openxmlformats.org/officeDocument/2006/relationships/customXml" Target="../ink/ink2471.xml"/><Relationship Id="rId1115" Type="http://schemas.openxmlformats.org/officeDocument/2006/relationships/customXml" Target="../ink/ink2787.xml"/><Relationship Id="rId1322" Type="http://schemas.openxmlformats.org/officeDocument/2006/relationships/image" Target="../media/image2605.png"/><Relationship Id="rId59" Type="http://schemas.openxmlformats.org/officeDocument/2006/relationships/customXml" Target="../ink/ink2267.xml"/><Relationship Id="rId124" Type="http://schemas.openxmlformats.org/officeDocument/2006/relationships/image" Target="../media/image2019.png"/><Relationship Id="rId569" Type="http://schemas.openxmlformats.org/officeDocument/2006/relationships/customXml" Target="../ink/ink2520.xml"/><Relationship Id="rId776" Type="http://schemas.openxmlformats.org/officeDocument/2006/relationships/image" Target="../media/image2343.png"/><Relationship Id="rId983" Type="http://schemas.openxmlformats.org/officeDocument/2006/relationships/image" Target="../media/image2446.png"/><Relationship Id="rId1199" Type="http://schemas.openxmlformats.org/officeDocument/2006/relationships/customXml" Target="../ink/ink2829.xml"/><Relationship Id="rId331" Type="http://schemas.openxmlformats.org/officeDocument/2006/relationships/customXml" Target="../ink/ink2401.xml"/><Relationship Id="rId429" Type="http://schemas.openxmlformats.org/officeDocument/2006/relationships/customXml" Target="../ink/ink2450.xml"/><Relationship Id="rId636" Type="http://schemas.openxmlformats.org/officeDocument/2006/relationships/customXml" Target="../ink/ink2554.xml"/><Relationship Id="rId1059" Type="http://schemas.openxmlformats.org/officeDocument/2006/relationships/customXml" Target="../ink/ink2761.xml"/><Relationship Id="rId1266" Type="http://schemas.openxmlformats.org/officeDocument/2006/relationships/image" Target="../media/image2577.png"/><Relationship Id="rId843" Type="http://schemas.openxmlformats.org/officeDocument/2006/relationships/customXml" Target="../ink/ink2656.xml"/><Relationship Id="rId1126" Type="http://schemas.openxmlformats.org/officeDocument/2006/relationships/image" Target="../media/image2517.png"/><Relationship Id="rId275" Type="http://schemas.openxmlformats.org/officeDocument/2006/relationships/customXml" Target="../ink/ink2375.xml"/><Relationship Id="rId482" Type="http://schemas.openxmlformats.org/officeDocument/2006/relationships/image" Target="../media/image2197.png"/><Relationship Id="rId703" Type="http://schemas.openxmlformats.org/officeDocument/2006/relationships/image" Target="../media/image2307.png"/><Relationship Id="rId910" Type="http://schemas.openxmlformats.org/officeDocument/2006/relationships/image" Target="../media/image2410.png"/><Relationship Id="rId135" Type="http://schemas.openxmlformats.org/officeDocument/2006/relationships/customXml" Target="../ink/ink2305.xml"/><Relationship Id="rId342" Type="http://schemas.openxmlformats.org/officeDocument/2006/relationships/image" Target="../media/image2127.png"/><Relationship Id="rId787" Type="http://schemas.openxmlformats.org/officeDocument/2006/relationships/customXml" Target="../ink/ink2628.xml"/><Relationship Id="rId994" Type="http://schemas.openxmlformats.org/officeDocument/2006/relationships/customXml" Target="../ink/ink2730.xml"/><Relationship Id="rId202" Type="http://schemas.openxmlformats.org/officeDocument/2006/relationships/image" Target="../media/image2057.png"/><Relationship Id="rId647" Type="http://schemas.openxmlformats.org/officeDocument/2006/relationships/image" Target="../media/image2279.png"/><Relationship Id="rId854" Type="http://schemas.openxmlformats.org/officeDocument/2006/relationships/image" Target="../media/image2382.png"/><Relationship Id="rId1277" Type="http://schemas.openxmlformats.org/officeDocument/2006/relationships/customXml" Target="../ink/ink2868.xml"/><Relationship Id="rId286" Type="http://schemas.openxmlformats.org/officeDocument/2006/relationships/image" Target="../media/image2099.png"/><Relationship Id="rId493" Type="http://schemas.openxmlformats.org/officeDocument/2006/relationships/customXml" Target="../ink/ink2482.xml"/><Relationship Id="rId507" Type="http://schemas.openxmlformats.org/officeDocument/2006/relationships/customXml" Target="../ink/ink2489.xml"/><Relationship Id="rId714" Type="http://schemas.openxmlformats.org/officeDocument/2006/relationships/image" Target="../media/image2312.png"/><Relationship Id="rId1137" Type="http://schemas.openxmlformats.org/officeDocument/2006/relationships/customXml" Target="../ink/ink2798.xml"/><Relationship Id="rId50" Type="http://schemas.openxmlformats.org/officeDocument/2006/relationships/image" Target="../media/image1982.png"/><Relationship Id="rId146" Type="http://schemas.openxmlformats.org/officeDocument/2006/relationships/image" Target="../media/image2030.png"/><Relationship Id="rId353" Type="http://schemas.openxmlformats.org/officeDocument/2006/relationships/customXml" Target="../ink/ink2412.xml"/><Relationship Id="rId560" Type="http://schemas.openxmlformats.org/officeDocument/2006/relationships/image" Target="../media/image2236.png"/><Relationship Id="rId798" Type="http://schemas.openxmlformats.org/officeDocument/2006/relationships/image" Target="../media/image2354.png"/><Relationship Id="rId1190" Type="http://schemas.openxmlformats.org/officeDocument/2006/relationships/image" Target="../media/image2317.png"/><Relationship Id="rId1204" Type="http://schemas.openxmlformats.org/officeDocument/2006/relationships/image" Target="../media/image2546.png"/><Relationship Id="rId213" Type="http://schemas.openxmlformats.org/officeDocument/2006/relationships/customXml" Target="../ink/ink2344.xml"/><Relationship Id="rId420" Type="http://schemas.openxmlformats.org/officeDocument/2006/relationships/image" Target="../media/image2166.png"/><Relationship Id="rId658" Type="http://schemas.openxmlformats.org/officeDocument/2006/relationships/customXml" Target="../ink/ink2565.xml"/><Relationship Id="rId865" Type="http://schemas.openxmlformats.org/officeDocument/2006/relationships/customXml" Target="../ink/ink2667.xml"/><Relationship Id="rId1050" Type="http://schemas.openxmlformats.org/officeDocument/2006/relationships/image" Target="../media/image2479.png"/><Relationship Id="rId1288" Type="http://schemas.openxmlformats.org/officeDocument/2006/relationships/image" Target="../media/image2588.png"/><Relationship Id="rId297" Type="http://schemas.openxmlformats.org/officeDocument/2006/relationships/customXml" Target="../ink/ink2384.xml"/><Relationship Id="rId518" Type="http://schemas.openxmlformats.org/officeDocument/2006/relationships/image" Target="../media/image2215.png"/><Relationship Id="rId932" Type="http://schemas.openxmlformats.org/officeDocument/2006/relationships/image" Target="../media/image2421.png"/><Relationship Id="rId1148" Type="http://schemas.openxmlformats.org/officeDocument/2006/relationships/image" Target="../media/image2528.png"/><Relationship Id="rId157" Type="http://schemas.openxmlformats.org/officeDocument/2006/relationships/customXml" Target="../ink/ink2316.xml"/><Relationship Id="rId364" Type="http://schemas.openxmlformats.org/officeDocument/2006/relationships/image" Target="../media/image2138.png"/><Relationship Id="rId1008" Type="http://schemas.openxmlformats.org/officeDocument/2006/relationships/customXml" Target="../ink/ink2735.xml"/><Relationship Id="rId1215" Type="http://schemas.openxmlformats.org/officeDocument/2006/relationships/customXml" Target="../ink/ink2837.xml"/><Relationship Id="rId61" Type="http://schemas.openxmlformats.org/officeDocument/2006/relationships/customXml" Target="../ink/ink2268.xml"/><Relationship Id="rId571" Type="http://schemas.openxmlformats.org/officeDocument/2006/relationships/customXml" Target="../ink/ink2521.xml"/><Relationship Id="rId669" Type="http://schemas.openxmlformats.org/officeDocument/2006/relationships/image" Target="../media/image2290.png"/><Relationship Id="rId876" Type="http://schemas.openxmlformats.org/officeDocument/2006/relationships/image" Target="../media/image2393.png"/><Relationship Id="rId1299" Type="http://schemas.openxmlformats.org/officeDocument/2006/relationships/customXml" Target="../ink/ink2879.xml"/><Relationship Id="rId19" Type="http://schemas.openxmlformats.org/officeDocument/2006/relationships/customXml" Target="../ink/ink2247.xml"/><Relationship Id="rId224" Type="http://schemas.openxmlformats.org/officeDocument/2006/relationships/image" Target="../media/image2068.png"/><Relationship Id="rId431" Type="http://schemas.openxmlformats.org/officeDocument/2006/relationships/customXml" Target="../ink/ink2451.xml"/><Relationship Id="rId529" Type="http://schemas.openxmlformats.org/officeDocument/2006/relationships/customXml" Target="../ink/ink2500.xml"/><Relationship Id="rId736" Type="http://schemas.openxmlformats.org/officeDocument/2006/relationships/image" Target="../media/image2323.png"/><Relationship Id="rId1061" Type="http://schemas.openxmlformats.org/officeDocument/2006/relationships/customXml" Target="../ink/ink2762.xml"/><Relationship Id="rId1159" Type="http://schemas.openxmlformats.org/officeDocument/2006/relationships/customXml" Target="../ink/ink2809.xml"/><Relationship Id="rId168" Type="http://schemas.openxmlformats.org/officeDocument/2006/relationships/image" Target="../media/image2041.png"/><Relationship Id="rId943" Type="http://schemas.openxmlformats.org/officeDocument/2006/relationships/customXml" Target="../ink/ink2704.xml"/><Relationship Id="rId1019" Type="http://schemas.openxmlformats.org/officeDocument/2006/relationships/image" Target="../media/image2464.png"/><Relationship Id="rId72" Type="http://schemas.openxmlformats.org/officeDocument/2006/relationships/image" Target="../media/image1993.png"/><Relationship Id="rId375" Type="http://schemas.openxmlformats.org/officeDocument/2006/relationships/customXml" Target="../ink/ink2423.xml"/><Relationship Id="rId582" Type="http://schemas.openxmlformats.org/officeDocument/2006/relationships/image" Target="../media/image2247.png"/><Relationship Id="rId803" Type="http://schemas.openxmlformats.org/officeDocument/2006/relationships/customXml" Target="../ink/ink2636.xml"/><Relationship Id="rId1226" Type="http://schemas.openxmlformats.org/officeDocument/2006/relationships/image" Target="../media/image2557.png"/><Relationship Id="rId3" Type="http://schemas.openxmlformats.org/officeDocument/2006/relationships/customXml" Target="../ink/ink2239.xml"/><Relationship Id="rId235" Type="http://schemas.openxmlformats.org/officeDocument/2006/relationships/customXml" Target="../ink/ink2355.xml"/><Relationship Id="rId442" Type="http://schemas.openxmlformats.org/officeDocument/2006/relationships/image" Target="../media/image2177.png"/><Relationship Id="rId887" Type="http://schemas.openxmlformats.org/officeDocument/2006/relationships/customXml" Target="../ink/ink2678.xml"/><Relationship Id="rId1072" Type="http://schemas.openxmlformats.org/officeDocument/2006/relationships/image" Target="../media/image2490.png"/><Relationship Id="rId302" Type="http://schemas.openxmlformats.org/officeDocument/2006/relationships/image" Target="../media/image2107.png"/><Relationship Id="rId747" Type="http://schemas.openxmlformats.org/officeDocument/2006/relationships/customXml" Target="../ink/ink2608.xml"/><Relationship Id="rId954" Type="http://schemas.openxmlformats.org/officeDocument/2006/relationships/image" Target="../media/image2432.png"/><Relationship Id="rId83" Type="http://schemas.openxmlformats.org/officeDocument/2006/relationships/customXml" Target="../ink/ink2279.xml"/><Relationship Id="rId179" Type="http://schemas.openxmlformats.org/officeDocument/2006/relationships/customXml" Target="../ink/ink2327.xml"/><Relationship Id="rId386" Type="http://schemas.openxmlformats.org/officeDocument/2006/relationships/image" Target="../media/image2149.png"/><Relationship Id="rId593" Type="http://schemas.openxmlformats.org/officeDocument/2006/relationships/customXml" Target="../ink/ink2532.xml"/><Relationship Id="rId607" Type="http://schemas.openxmlformats.org/officeDocument/2006/relationships/image" Target="../media/image2259.png"/><Relationship Id="rId814" Type="http://schemas.openxmlformats.org/officeDocument/2006/relationships/image" Target="../media/image2362.png"/><Relationship Id="rId1237" Type="http://schemas.openxmlformats.org/officeDocument/2006/relationships/customXml" Target="../ink/ink2848.xml"/><Relationship Id="rId246" Type="http://schemas.openxmlformats.org/officeDocument/2006/relationships/image" Target="../media/image2079.png"/><Relationship Id="rId453" Type="http://schemas.openxmlformats.org/officeDocument/2006/relationships/customXml" Target="../ink/ink2462.xml"/><Relationship Id="rId660" Type="http://schemas.openxmlformats.org/officeDocument/2006/relationships/customXml" Target="../ink/ink2566.xml"/><Relationship Id="rId898" Type="http://schemas.openxmlformats.org/officeDocument/2006/relationships/image" Target="../media/image2404.png"/><Relationship Id="rId1083" Type="http://schemas.openxmlformats.org/officeDocument/2006/relationships/customXml" Target="../ink/ink2773.xml"/><Relationship Id="rId1290" Type="http://schemas.openxmlformats.org/officeDocument/2006/relationships/image" Target="../media/image2589.png"/><Relationship Id="rId1304" Type="http://schemas.openxmlformats.org/officeDocument/2006/relationships/image" Target="../media/image2596.png"/><Relationship Id="rId106" Type="http://schemas.openxmlformats.org/officeDocument/2006/relationships/image" Target="../media/image2010.png"/><Relationship Id="rId313" Type="http://schemas.openxmlformats.org/officeDocument/2006/relationships/customXml" Target="../ink/ink2392.xml"/><Relationship Id="rId758" Type="http://schemas.openxmlformats.org/officeDocument/2006/relationships/image" Target="../media/image2334.png"/><Relationship Id="rId965" Type="http://schemas.openxmlformats.org/officeDocument/2006/relationships/image" Target="../media/image2437.png"/><Relationship Id="rId1150" Type="http://schemas.openxmlformats.org/officeDocument/2006/relationships/image" Target="../media/image2529.png"/><Relationship Id="rId10" Type="http://schemas.openxmlformats.org/officeDocument/2006/relationships/image" Target="../media/image19620.png"/><Relationship Id="rId94" Type="http://schemas.openxmlformats.org/officeDocument/2006/relationships/image" Target="../media/image2004.png"/><Relationship Id="rId397" Type="http://schemas.openxmlformats.org/officeDocument/2006/relationships/customXml" Target="../ink/ink2434.xml"/><Relationship Id="rId520" Type="http://schemas.openxmlformats.org/officeDocument/2006/relationships/image" Target="../media/image2216.png"/><Relationship Id="rId618" Type="http://schemas.openxmlformats.org/officeDocument/2006/relationships/customXml" Target="../ink/ink2545.xml"/><Relationship Id="rId825" Type="http://schemas.openxmlformats.org/officeDocument/2006/relationships/customXml" Target="../ink/ink2647.xml"/><Relationship Id="rId1248" Type="http://schemas.openxmlformats.org/officeDocument/2006/relationships/image" Target="../media/image2568.png"/><Relationship Id="rId257" Type="http://schemas.openxmlformats.org/officeDocument/2006/relationships/customXml" Target="../ink/ink2366.xml"/><Relationship Id="rId464" Type="http://schemas.openxmlformats.org/officeDocument/2006/relationships/image" Target="../media/image2188.png"/><Relationship Id="rId1010" Type="http://schemas.openxmlformats.org/officeDocument/2006/relationships/customXml" Target="../ink/ink2736.xml"/><Relationship Id="rId1094" Type="http://schemas.openxmlformats.org/officeDocument/2006/relationships/image" Target="../media/image2501.png"/><Relationship Id="rId1108" Type="http://schemas.openxmlformats.org/officeDocument/2006/relationships/image" Target="../media/image2508.png"/><Relationship Id="rId1315" Type="http://schemas.openxmlformats.org/officeDocument/2006/relationships/customXml" Target="../ink/ink2887.xml"/><Relationship Id="rId117" Type="http://schemas.openxmlformats.org/officeDocument/2006/relationships/customXml" Target="../ink/ink2296.xml"/><Relationship Id="rId671" Type="http://schemas.openxmlformats.org/officeDocument/2006/relationships/image" Target="../media/image2291.png"/><Relationship Id="rId769" Type="http://schemas.openxmlformats.org/officeDocument/2006/relationships/customXml" Target="../ink/ink2619.xml"/><Relationship Id="rId976" Type="http://schemas.openxmlformats.org/officeDocument/2006/relationships/customXml" Target="../ink/ink2721.xml"/><Relationship Id="rId324" Type="http://schemas.openxmlformats.org/officeDocument/2006/relationships/image" Target="../media/image2118.png"/><Relationship Id="rId531" Type="http://schemas.openxmlformats.org/officeDocument/2006/relationships/customXml" Target="../ink/ink2501.xml"/><Relationship Id="rId629" Type="http://schemas.openxmlformats.org/officeDocument/2006/relationships/image" Target="../media/image2270.png"/><Relationship Id="rId1161" Type="http://schemas.openxmlformats.org/officeDocument/2006/relationships/customXml" Target="../ink/ink2810.xml"/><Relationship Id="rId1259" Type="http://schemas.openxmlformats.org/officeDocument/2006/relationships/customXml" Target="../ink/ink2859.xml"/><Relationship Id="rId836" Type="http://schemas.openxmlformats.org/officeDocument/2006/relationships/image" Target="../media/image2373.png"/><Relationship Id="rId1021" Type="http://schemas.openxmlformats.org/officeDocument/2006/relationships/customXml" Target="../ink/ink2742.xml"/><Relationship Id="rId1119" Type="http://schemas.openxmlformats.org/officeDocument/2006/relationships/customXml" Target="../ink/ink2789.xml"/><Relationship Id="rId903" Type="http://schemas.openxmlformats.org/officeDocument/2006/relationships/customXml" Target="../ink/ink2686.xml"/><Relationship Id="rId1326" Type="http://schemas.openxmlformats.org/officeDocument/2006/relationships/image" Target="../media/image2607.png"/><Relationship Id="rId32" Type="http://schemas.openxmlformats.org/officeDocument/2006/relationships/image" Target="../media/image1973.png"/><Relationship Id="rId181" Type="http://schemas.openxmlformats.org/officeDocument/2006/relationships/customXml" Target="../ink/ink2328.xml"/><Relationship Id="rId279" Type="http://schemas.openxmlformats.org/officeDocument/2006/relationships/customXml" Target="../ink/ink2377.xml"/><Relationship Id="rId486" Type="http://schemas.openxmlformats.org/officeDocument/2006/relationships/image" Target="../media/image2199.png"/><Relationship Id="rId693" Type="http://schemas.openxmlformats.org/officeDocument/2006/relationships/image" Target="../media/image2302.png"/><Relationship Id="rId139" Type="http://schemas.openxmlformats.org/officeDocument/2006/relationships/customXml" Target="../ink/ink2307.xml"/><Relationship Id="rId346" Type="http://schemas.openxmlformats.org/officeDocument/2006/relationships/image" Target="../media/image2129.png"/><Relationship Id="rId553" Type="http://schemas.openxmlformats.org/officeDocument/2006/relationships/customXml" Target="../ink/ink2512.xml"/><Relationship Id="rId760" Type="http://schemas.openxmlformats.org/officeDocument/2006/relationships/image" Target="../media/image2335.png"/><Relationship Id="rId998" Type="http://schemas.openxmlformats.org/officeDocument/2006/relationships/customXml" Target="../ink/ink2732.xml"/><Relationship Id="rId1183" Type="http://schemas.openxmlformats.org/officeDocument/2006/relationships/customXml" Target="../ink/ink2821.xml"/><Relationship Id="rId206" Type="http://schemas.openxmlformats.org/officeDocument/2006/relationships/image" Target="../media/image2059.png"/><Relationship Id="rId413" Type="http://schemas.openxmlformats.org/officeDocument/2006/relationships/customXml" Target="../ink/ink2442.xml"/><Relationship Id="rId858" Type="http://schemas.openxmlformats.org/officeDocument/2006/relationships/image" Target="../media/image2384.png"/><Relationship Id="rId1043" Type="http://schemas.openxmlformats.org/officeDocument/2006/relationships/customXml" Target="../ink/ink2753.xml"/><Relationship Id="rId620" Type="http://schemas.openxmlformats.org/officeDocument/2006/relationships/customXml" Target="../ink/ink2546.xml"/><Relationship Id="rId718" Type="http://schemas.openxmlformats.org/officeDocument/2006/relationships/image" Target="../media/image2314.png"/><Relationship Id="rId925" Type="http://schemas.openxmlformats.org/officeDocument/2006/relationships/customXml" Target="../ink/ink2695.xml"/><Relationship Id="rId1250" Type="http://schemas.openxmlformats.org/officeDocument/2006/relationships/image" Target="../media/image2569.png"/><Relationship Id="rId1110" Type="http://schemas.openxmlformats.org/officeDocument/2006/relationships/image" Target="../media/image2509.png"/><Relationship Id="rId1208" Type="http://schemas.openxmlformats.org/officeDocument/2006/relationships/image" Target="../media/image2548.png"/><Relationship Id="rId54" Type="http://schemas.openxmlformats.org/officeDocument/2006/relationships/image" Target="../media/image1984.png"/><Relationship Id="rId270" Type="http://schemas.openxmlformats.org/officeDocument/2006/relationships/image" Target="../media/image2091.png"/><Relationship Id="rId130" Type="http://schemas.openxmlformats.org/officeDocument/2006/relationships/image" Target="../media/image2022.png"/><Relationship Id="rId368" Type="http://schemas.openxmlformats.org/officeDocument/2006/relationships/image" Target="../media/image2140.png"/><Relationship Id="rId575" Type="http://schemas.openxmlformats.org/officeDocument/2006/relationships/customXml" Target="../ink/ink2523.xml"/><Relationship Id="rId782" Type="http://schemas.openxmlformats.org/officeDocument/2006/relationships/image" Target="../media/image2346.png"/><Relationship Id="rId228" Type="http://schemas.openxmlformats.org/officeDocument/2006/relationships/image" Target="../media/image2070.png"/><Relationship Id="rId435" Type="http://schemas.openxmlformats.org/officeDocument/2006/relationships/customXml" Target="../ink/ink2453.xml"/><Relationship Id="rId642" Type="http://schemas.openxmlformats.org/officeDocument/2006/relationships/customXml" Target="../ink/ink2557.xml"/><Relationship Id="rId1065" Type="http://schemas.openxmlformats.org/officeDocument/2006/relationships/customXml" Target="../ink/ink2764.xml"/><Relationship Id="rId1272" Type="http://schemas.openxmlformats.org/officeDocument/2006/relationships/image" Target="../media/image2580.png"/><Relationship Id="rId502" Type="http://schemas.openxmlformats.org/officeDocument/2006/relationships/image" Target="../media/image2207.png"/><Relationship Id="rId947" Type="http://schemas.openxmlformats.org/officeDocument/2006/relationships/customXml" Target="../ink/ink2706.xml"/><Relationship Id="rId1132" Type="http://schemas.openxmlformats.org/officeDocument/2006/relationships/image" Target="../media/image2520.png"/><Relationship Id="rId76" Type="http://schemas.openxmlformats.org/officeDocument/2006/relationships/image" Target="../media/image1995.png"/><Relationship Id="rId807" Type="http://schemas.openxmlformats.org/officeDocument/2006/relationships/customXml" Target="../ink/ink2638.xml"/><Relationship Id="rId292" Type="http://schemas.openxmlformats.org/officeDocument/2006/relationships/image" Target="../media/image2102.png"/><Relationship Id="rId597" Type="http://schemas.openxmlformats.org/officeDocument/2006/relationships/customXml" Target="../ink/ink2534.xml"/><Relationship Id="rId152" Type="http://schemas.openxmlformats.org/officeDocument/2006/relationships/image" Target="../media/image2033.png"/><Relationship Id="rId457" Type="http://schemas.openxmlformats.org/officeDocument/2006/relationships/customXml" Target="../ink/ink2464.xml"/><Relationship Id="rId1087" Type="http://schemas.openxmlformats.org/officeDocument/2006/relationships/customXml" Target="../ink/ink2775.xml"/><Relationship Id="rId1294" Type="http://schemas.openxmlformats.org/officeDocument/2006/relationships/image" Target="../media/image2591.png"/><Relationship Id="rId664" Type="http://schemas.openxmlformats.org/officeDocument/2006/relationships/customXml" Target="../ink/ink2568.xml"/><Relationship Id="rId871" Type="http://schemas.openxmlformats.org/officeDocument/2006/relationships/customXml" Target="../ink/ink2670.xml"/><Relationship Id="rId969" Type="http://schemas.openxmlformats.org/officeDocument/2006/relationships/image" Target="../media/image2439.png"/><Relationship Id="rId317" Type="http://schemas.openxmlformats.org/officeDocument/2006/relationships/customXml" Target="../ink/ink2394.xml"/><Relationship Id="rId524" Type="http://schemas.openxmlformats.org/officeDocument/2006/relationships/image" Target="../media/image2218.png"/><Relationship Id="rId731" Type="http://schemas.openxmlformats.org/officeDocument/2006/relationships/customXml" Target="../ink/ink2600.xml"/><Relationship Id="rId1154" Type="http://schemas.openxmlformats.org/officeDocument/2006/relationships/image" Target="../media/image2531.png"/><Relationship Id="rId98" Type="http://schemas.openxmlformats.org/officeDocument/2006/relationships/image" Target="../media/image2006.png"/><Relationship Id="rId829" Type="http://schemas.openxmlformats.org/officeDocument/2006/relationships/customXml" Target="../ink/ink2649.xml"/><Relationship Id="rId1014" Type="http://schemas.openxmlformats.org/officeDocument/2006/relationships/customXml" Target="../ink/ink2738.xml"/><Relationship Id="rId1221" Type="http://schemas.openxmlformats.org/officeDocument/2006/relationships/customXml" Target="../ink/ink2840.xml"/><Relationship Id="rId1319" Type="http://schemas.openxmlformats.org/officeDocument/2006/relationships/customXml" Target="../ink/ink2889.xml"/><Relationship Id="rId25" Type="http://schemas.openxmlformats.org/officeDocument/2006/relationships/customXml" Target="../ink/ink2250.xml"/><Relationship Id="rId174" Type="http://schemas.openxmlformats.org/officeDocument/2006/relationships/image" Target="../media/image2044.png"/><Relationship Id="rId381" Type="http://schemas.openxmlformats.org/officeDocument/2006/relationships/customXml" Target="../ink/ink2426.xml"/><Relationship Id="rId241" Type="http://schemas.openxmlformats.org/officeDocument/2006/relationships/customXml" Target="../ink/ink2358.xml"/><Relationship Id="rId479" Type="http://schemas.openxmlformats.org/officeDocument/2006/relationships/customXml" Target="../ink/ink2475.xml"/><Relationship Id="rId686" Type="http://schemas.openxmlformats.org/officeDocument/2006/relationships/customXml" Target="../ink/ink2579.xml"/><Relationship Id="rId893" Type="http://schemas.openxmlformats.org/officeDocument/2006/relationships/customXml" Target="../ink/ink2681.xml"/><Relationship Id="rId339" Type="http://schemas.openxmlformats.org/officeDocument/2006/relationships/customXml" Target="../ink/ink2405.xml"/><Relationship Id="rId546" Type="http://schemas.openxmlformats.org/officeDocument/2006/relationships/image" Target="../media/image2229.png"/><Relationship Id="rId753" Type="http://schemas.openxmlformats.org/officeDocument/2006/relationships/customXml" Target="../ink/ink2611.xml"/><Relationship Id="rId1176" Type="http://schemas.openxmlformats.org/officeDocument/2006/relationships/image" Target="../media/image2542.png"/><Relationship Id="rId101" Type="http://schemas.openxmlformats.org/officeDocument/2006/relationships/customXml" Target="../ink/ink2288.xml"/><Relationship Id="rId406" Type="http://schemas.openxmlformats.org/officeDocument/2006/relationships/image" Target="../media/image2159.png"/><Relationship Id="rId960" Type="http://schemas.openxmlformats.org/officeDocument/2006/relationships/customXml" Target="../ink/ink2713.xml"/><Relationship Id="rId1036" Type="http://schemas.openxmlformats.org/officeDocument/2006/relationships/image" Target="../media/image2472.png"/><Relationship Id="rId1243" Type="http://schemas.openxmlformats.org/officeDocument/2006/relationships/customXml" Target="../ink/ink2851.xml"/><Relationship Id="rId613" Type="http://schemas.openxmlformats.org/officeDocument/2006/relationships/image" Target="../media/image2262.png"/><Relationship Id="rId820" Type="http://schemas.openxmlformats.org/officeDocument/2006/relationships/image" Target="../media/image2365.png"/><Relationship Id="rId1103" Type="http://schemas.openxmlformats.org/officeDocument/2006/relationships/customXml" Target="../ink/ink2781.xml"/><Relationship Id="rId1310" Type="http://schemas.openxmlformats.org/officeDocument/2006/relationships/image" Target="../media/image2599.png"/><Relationship Id="rId47" Type="http://schemas.openxmlformats.org/officeDocument/2006/relationships/customXml" Target="../ink/ink2261.xml"/><Relationship Id="rId196" Type="http://schemas.openxmlformats.org/officeDocument/2006/relationships/image" Target="../media/image2054.png"/><Relationship Id="rId263" Type="http://schemas.openxmlformats.org/officeDocument/2006/relationships/customXml" Target="../ink/ink2369.xml"/><Relationship Id="rId470" Type="http://schemas.openxmlformats.org/officeDocument/2006/relationships/image" Target="../media/image2191.png"/><Relationship Id="rId123" Type="http://schemas.openxmlformats.org/officeDocument/2006/relationships/customXml" Target="../ink/ink2299.xml"/><Relationship Id="rId330" Type="http://schemas.openxmlformats.org/officeDocument/2006/relationships/image" Target="../media/image2121.png"/><Relationship Id="rId568" Type="http://schemas.openxmlformats.org/officeDocument/2006/relationships/image" Target="../media/image2240.png"/><Relationship Id="rId775" Type="http://schemas.openxmlformats.org/officeDocument/2006/relationships/customXml" Target="../ink/ink2622.xml"/><Relationship Id="rId982" Type="http://schemas.openxmlformats.org/officeDocument/2006/relationships/customXml" Target="../ink/ink2724.xml"/><Relationship Id="rId1198" Type="http://schemas.openxmlformats.org/officeDocument/2006/relationships/image" Target="../media/image2457.png"/><Relationship Id="rId428" Type="http://schemas.openxmlformats.org/officeDocument/2006/relationships/image" Target="../media/image2170.png"/><Relationship Id="rId635" Type="http://schemas.openxmlformats.org/officeDocument/2006/relationships/image" Target="../media/image2273.png"/><Relationship Id="rId842" Type="http://schemas.openxmlformats.org/officeDocument/2006/relationships/image" Target="../media/image2376.png"/><Relationship Id="rId1058" Type="http://schemas.openxmlformats.org/officeDocument/2006/relationships/image" Target="../media/image2483.png"/><Relationship Id="rId1265" Type="http://schemas.openxmlformats.org/officeDocument/2006/relationships/customXml" Target="../ink/ink2862.xml"/><Relationship Id="rId702" Type="http://schemas.openxmlformats.org/officeDocument/2006/relationships/customXml" Target="../ink/ink2587.xml"/><Relationship Id="rId1125" Type="http://schemas.openxmlformats.org/officeDocument/2006/relationships/customXml" Target="../ink/ink2792.xml"/><Relationship Id="rId69" Type="http://schemas.openxmlformats.org/officeDocument/2006/relationships/customXml" Target="../ink/ink2272.xml"/><Relationship Id="rId285" Type="http://schemas.openxmlformats.org/officeDocument/2006/relationships/customXml" Target="../ink/ink2378.xml"/><Relationship Id="rId492" Type="http://schemas.openxmlformats.org/officeDocument/2006/relationships/image" Target="../media/image2202.png"/><Relationship Id="rId797" Type="http://schemas.openxmlformats.org/officeDocument/2006/relationships/customXml" Target="../ink/ink2633.xml"/><Relationship Id="rId145" Type="http://schemas.openxmlformats.org/officeDocument/2006/relationships/customXml" Target="../ink/ink2310.xml"/><Relationship Id="rId352" Type="http://schemas.openxmlformats.org/officeDocument/2006/relationships/image" Target="../media/image2132.png"/><Relationship Id="rId1287" Type="http://schemas.openxmlformats.org/officeDocument/2006/relationships/customXml" Target="../ink/ink2873.xml"/><Relationship Id="rId212" Type="http://schemas.openxmlformats.org/officeDocument/2006/relationships/image" Target="../media/image2062.png"/><Relationship Id="rId657" Type="http://schemas.openxmlformats.org/officeDocument/2006/relationships/image" Target="../media/image2284.png"/><Relationship Id="rId864" Type="http://schemas.openxmlformats.org/officeDocument/2006/relationships/image" Target="../media/image2387.png"/><Relationship Id="rId517" Type="http://schemas.openxmlformats.org/officeDocument/2006/relationships/customXml" Target="../ink/ink2494.xml"/><Relationship Id="rId931" Type="http://schemas.openxmlformats.org/officeDocument/2006/relationships/customXml" Target="../ink/ink2698.xml"/><Relationship Id="rId1147" Type="http://schemas.openxmlformats.org/officeDocument/2006/relationships/customXml" Target="../ink/ink2803.xml"/><Relationship Id="rId60" Type="http://schemas.openxmlformats.org/officeDocument/2006/relationships/image" Target="../media/image1987.png"/><Relationship Id="rId1007" Type="http://schemas.openxmlformats.org/officeDocument/2006/relationships/image" Target="../media/image2458.png"/><Relationship Id="rId1214" Type="http://schemas.openxmlformats.org/officeDocument/2006/relationships/image" Target="../media/image2551.png"/><Relationship Id="rId18" Type="http://schemas.openxmlformats.org/officeDocument/2006/relationships/image" Target="../media/image19660.png"/><Relationship Id="rId167" Type="http://schemas.openxmlformats.org/officeDocument/2006/relationships/customXml" Target="../ink/ink2321.xml"/><Relationship Id="rId374" Type="http://schemas.openxmlformats.org/officeDocument/2006/relationships/image" Target="../media/image2143.png"/><Relationship Id="rId581" Type="http://schemas.openxmlformats.org/officeDocument/2006/relationships/customXml" Target="../ink/ink2526.xml"/><Relationship Id="rId234" Type="http://schemas.openxmlformats.org/officeDocument/2006/relationships/image" Target="../media/image2073.png"/><Relationship Id="rId679" Type="http://schemas.openxmlformats.org/officeDocument/2006/relationships/image" Target="../media/image2295.png"/><Relationship Id="rId886" Type="http://schemas.openxmlformats.org/officeDocument/2006/relationships/image" Target="../media/image2398.png"/><Relationship Id="rId2" Type="http://schemas.openxmlformats.org/officeDocument/2006/relationships/notesSlide" Target="../notesSlides/notesSlide12.xml"/><Relationship Id="rId441" Type="http://schemas.openxmlformats.org/officeDocument/2006/relationships/customXml" Target="../ink/ink2456.xml"/><Relationship Id="rId539" Type="http://schemas.openxmlformats.org/officeDocument/2006/relationships/customXml" Target="../ink/ink2505.xml"/><Relationship Id="rId746" Type="http://schemas.openxmlformats.org/officeDocument/2006/relationships/image" Target="../media/image2328.png"/><Relationship Id="rId1071" Type="http://schemas.openxmlformats.org/officeDocument/2006/relationships/customXml" Target="../ink/ink2767.xml"/><Relationship Id="rId1169" Type="http://schemas.openxmlformats.org/officeDocument/2006/relationships/customXml" Target="../ink/ink2814.xml"/><Relationship Id="rId301" Type="http://schemas.openxmlformats.org/officeDocument/2006/relationships/customXml" Target="../ink/ink2386.xml"/><Relationship Id="rId953" Type="http://schemas.openxmlformats.org/officeDocument/2006/relationships/customXml" Target="../ink/ink2709.xml"/><Relationship Id="rId1029" Type="http://schemas.openxmlformats.org/officeDocument/2006/relationships/customXml" Target="../ink/ink2746.xml"/><Relationship Id="rId1236" Type="http://schemas.openxmlformats.org/officeDocument/2006/relationships/image" Target="../media/image2562.png"/><Relationship Id="rId82" Type="http://schemas.openxmlformats.org/officeDocument/2006/relationships/image" Target="../media/image1998.png"/><Relationship Id="rId606" Type="http://schemas.openxmlformats.org/officeDocument/2006/relationships/customXml" Target="../ink/ink2539.xml"/><Relationship Id="rId813" Type="http://schemas.openxmlformats.org/officeDocument/2006/relationships/customXml" Target="../ink/ink2641.xml"/><Relationship Id="rId1303" Type="http://schemas.openxmlformats.org/officeDocument/2006/relationships/customXml" Target="../ink/ink2881.xml"/><Relationship Id="rId189" Type="http://schemas.openxmlformats.org/officeDocument/2006/relationships/customXml" Target="../ink/ink2332.xml"/><Relationship Id="rId396" Type="http://schemas.openxmlformats.org/officeDocument/2006/relationships/image" Target="../media/image2154.png"/><Relationship Id="rId256" Type="http://schemas.openxmlformats.org/officeDocument/2006/relationships/image" Target="../media/image2084.png"/><Relationship Id="rId463" Type="http://schemas.openxmlformats.org/officeDocument/2006/relationships/customXml" Target="../ink/ink2467.xml"/><Relationship Id="rId670" Type="http://schemas.openxmlformats.org/officeDocument/2006/relationships/customXml" Target="../ink/ink2571.xml"/><Relationship Id="rId116" Type="http://schemas.openxmlformats.org/officeDocument/2006/relationships/image" Target="../media/image2015.png"/><Relationship Id="rId323" Type="http://schemas.openxmlformats.org/officeDocument/2006/relationships/customXml" Target="../ink/ink2397.xml"/><Relationship Id="rId530" Type="http://schemas.openxmlformats.org/officeDocument/2006/relationships/image" Target="../media/image2221.png"/><Relationship Id="rId768" Type="http://schemas.openxmlformats.org/officeDocument/2006/relationships/image" Target="../media/image2339.png"/><Relationship Id="rId975" Type="http://schemas.openxmlformats.org/officeDocument/2006/relationships/image" Target="../media/image2442.png"/><Relationship Id="rId1160" Type="http://schemas.openxmlformats.org/officeDocument/2006/relationships/image" Target="../media/image2534.png"/><Relationship Id="rId628" Type="http://schemas.openxmlformats.org/officeDocument/2006/relationships/customXml" Target="../ink/ink2550.xml"/><Relationship Id="rId835" Type="http://schemas.openxmlformats.org/officeDocument/2006/relationships/customXml" Target="../ink/ink2652.xml"/><Relationship Id="rId1258" Type="http://schemas.openxmlformats.org/officeDocument/2006/relationships/image" Target="../media/image2573.png"/><Relationship Id="rId1020" Type="http://schemas.openxmlformats.org/officeDocument/2006/relationships/customXml" Target="../ink/ink2741.xml"/><Relationship Id="rId1118" Type="http://schemas.openxmlformats.org/officeDocument/2006/relationships/image" Target="../media/image2513.png"/><Relationship Id="rId1325" Type="http://schemas.openxmlformats.org/officeDocument/2006/relationships/customXml" Target="../ink/ink2892.xml"/><Relationship Id="rId902" Type="http://schemas.openxmlformats.org/officeDocument/2006/relationships/image" Target="../media/image2406.png"/><Relationship Id="rId31" Type="http://schemas.openxmlformats.org/officeDocument/2006/relationships/customXml" Target="../ink/ink2253.xml"/><Relationship Id="rId180" Type="http://schemas.openxmlformats.org/officeDocument/2006/relationships/image" Target="../media/image2047.png"/><Relationship Id="rId278" Type="http://schemas.openxmlformats.org/officeDocument/2006/relationships/image" Target="../media/image2095.png"/><Relationship Id="rId485" Type="http://schemas.openxmlformats.org/officeDocument/2006/relationships/customXml" Target="../ink/ink2478.xml"/><Relationship Id="rId692" Type="http://schemas.openxmlformats.org/officeDocument/2006/relationships/customXml" Target="../ink/ink2582.xml"/><Relationship Id="rId138" Type="http://schemas.openxmlformats.org/officeDocument/2006/relationships/image" Target="../media/image2026.png"/><Relationship Id="rId345" Type="http://schemas.openxmlformats.org/officeDocument/2006/relationships/customXml" Target="../ink/ink2408.xml"/><Relationship Id="rId552" Type="http://schemas.openxmlformats.org/officeDocument/2006/relationships/image" Target="../media/image2232.png"/><Relationship Id="rId997" Type="http://schemas.openxmlformats.org/officeDocument/2006/relationships/image" Target="../media/image2453.png"/><Relationship Id="rId1182" Type="http://schemas.openxmlformats.org/officeDocument/2006/relationships/image" Target="../media/image2545.png"/><Relationship Id="rId205" Type="http://schemas.openxmlformats.org/officeDocument/2006/relationships/customXml" Target="../ink/ink2340.xml"/><Relationship Id="rId412" Type="http://schemas.openxmlformats.org/officeDocument/2006/relationships/image" Target="../media/image2162.png"/><Relationship Id="rId857" Type="http://schemas.openxmlformats.org/officeDocument/2006/relationships/customXml" Target="../ink/ink2663.xml"/><Relationship Id="rId1042" Type="http://schemas.openxmlformats.org/officeDocument/2006/relationships/image" Target="../media/image2475.png"/><Relationship Id="rId717" Type="http://schemas.openxmlformats.org/officeDocument/2006/relationships/customXml" Target="../ink/ink2595.xml"/><Relationship Id="rId924" Type="http://schemas.openxmlformats.org/officeDocument/2006/relationships/image" Target="../media/image2417.png"/><Relationship Id="rId53" Type="http://schemas.openxmlformats.org/officeDocument/2006/relationships/customXml" Target="../ink/ink2264.xml"/><Relationship Id="rId1207" Type="http://schemas.openxmlformats.org/officeDocument/2006/relationships/customXml" Target="../ink/ink2833.xml"/></Relationships>
</file>

<file path=ppt/slides/_rels/slide13.xml.rels><?xml version="1.0" encoding="UTF-8" standalone="yes"?>
<Relationships xmlns="http://schemas.openxmlformats.org/package/2006/relationships"><Relationship Id="rId117" Type="http://schemas.openxmlformats.org/officeDocument/2006/relationships/customXml" Target="../ink/ink2948.xml"/><Relationship Id="rId21" Type="http://schemas.openxmlformats.org/officeDocument/2006/relationships/customXml" Target="../ink/ink2901.xml"/><Relationship Id="rId63" Type="http://schemas.openxmlformats.org/officeDocument/2006/relationships/customXml" Target="../ink/ink2921.xml"/><Relationship Id="rId159" Type="http://schemas.openxmlformats.org/officeDocument/2006/relationships/customXml" Target="../ink/ink2969.xml"/><Relationship Id="rId170" Type="http://schemas.openxmlformats.org/officeDocument/2006/relationships/image" Target="../media/image2629.png"/><Relationship Id="rId226" Type="http://schemas.openxmlformats.org/officeDocument/2006/relationships/image" Target="../media/image2657.png"/><Relationship Id="rId268" Type="http://schemas.openxmlformats.org/officeDocument/2006/relationships/image" Target="../media/image2678.png"/><Relationship Id="rId11" Type="http://schemas.openxmlformats.org/officeDocument/2006/relationships/customXml" Target="../ink/ink2897.xml"/><Relationship Id="rId32" Type="http://schemas.openxmlformats.org/officeDocument/2006/relationships/image" Target="../media/image25600.png"/><Relationship Id="rId53" Type="http://schemas.openxmlformats.org/officeDocument/2006/relationships/customXml" Target="../ink/ink2916.xml"/><Relationship Id="rId74" Type="http://schemas.openxmlformats.org/officeDocument/2006/relationships/image" Target="../media/image25810.png"/><Relationship Id="rId128" Type="http://schemas.openxmlformats.org/officeDocument/2006/relationships/image" Target="../media/image2608.png"/><Relationship Id="rId149" Type="http://schemas.openxmlformats.org/officeDocument/2006/relationships/customXml" Target="../ink/ink2964.xml"/><Relationship Id="rId5" Type="http://schemas.openxmlformats.org/officeDocument/2006/relationships/customXml" Target="../ink/ink2894.xml"/><Relationship Id="rId95" Type="http://schemas.openxmlformats.org/officeDocument/2006/relationships/customXml" Target="../ink/ink2937.xml"/><Relationship Id="rId160" Type="http://schemas.openxmlformats.org/officeDocument/2006/relationships/image" Target="../media/image2624.png"/><Relationship Id="rId181" Type="http://schemas.openxmlformats.org/officeDocument/2006/relationships/customXml" Target="../ink/ink2980.xml"/><Relationship Id="rId216" Type="http://schemas.openxmlformats.org/officeDocument/2006/relationships/image" Target="../media/image2652.png"/><Relationship Id="rId237" Type="http://schemas.openxmlformats.org/officeDocument/2006/relationships/customXml" Target="../ink/ink3008.xml"/><Relationship Id="rId258" Type="http://schemas.openxmlformats.org/officeDocument/2006/relationships/image" Target="../media/image2673.png"/><Relationship Id="rId22" Type="http://schemas.openxmlformats.org/officeDocument/2006/relationships/image" Target="../media/image25550.png"/><Relationship Id="rId43" Type="http://schemas.openxmlformats.org/officeDocument/2006/relationships/customXml" Target="../ink/ink2911.xml"/><Relationship Id="rId64" Type="http://schemas.openxmlformats.org/officeDocument/2006/relationships/image" Target="../media/image25760.png"/><Relationship Id="rId118" Type="http://schemas.openxmlformats.org/officeDocument/2006/relationships/image" Target="../media/image26030.png"/><Relationship Id="rId139" Type="http://schemas.openxmlformats.org/officeDocument/2006/relationships/customXml" Target="../ink/ink2959.xml"/><Relationship Id="rId85" Type="http://schemas.openxmlformats.org/officeDocument/2006/relationships/customXml" Target="../ink/ink2932.xml"/><Relationship Id="rId150" Type="http://schemas.openxmlformats.org/officeDocument/2006/relationships/image" Target="../media/image2619.png"/><Relationship Id="rId171" Type="http://schemas.openxmlformats.org/officeDocument/2006/relationships/customXml" Target="../ink/ink2975.xml"/><Relationship Id="rId192" Type="http://schemas.openxmlformats.org/officeDocument/2006/relationships/image" Target="../media/image2640.png"/><Relationship Id="rId206" Type="http://schemas.openxmlformats.org/officeDocument/2006/relationships/image" Target="../media/image2647.png"/><Relationship Id="rId227" Type="http://schemas.openxmlformats.org/officeDocument/2006/relationships/customXml" Target="../ink/ink3003.xml"/><Relationship Id="rId248" Type="http://schemas.openxmlformats.org/officeDocument/2006/relationships/image" Target="../media/image2668.png"/><Relationship Id="rId269" Type="http://schemas.openxmlformats.org/officeDocument/2006/relationships/customXml" Target="../ink/ink3024.xml"/><Relationship Id="rId12" Type="http://schemas.openxmlformats.org/officeDocument/2006/relationships/image" Target="../media/image25500.png"/><Relationship Id="rId33" Type="http://schemas.openxmlformats.org/officeDocument/2006/relationships/customXml" Target="../ink/ink2906.xml"/><Relationship Id="rId108" Type="http://schemas.openxmlformats.org/officeDocument/2006/relationships/image" Target="../media/image25980.png"/><Relationship Id="rId129" Type="http://schemas.openxmlformats.org/officeDocument/2006/relationships/customXml" Target="../ink/ink2954.xml"/><Relationship Id="rId54" Type="http://schemas.openxmlformats.org/officeDocument/2006/relationships/image" Target="../media/image25710.png"/><Relationship Id="rId75" Type="http://schemas.openxmlformats.org/officeDocument/2006/relationships/customXml" Target="../ink/ink2927.xml"/><Relationship Id="rId96" Type="http://schemas.openxmlformats.org/officeDocument/2006/relationships/image" Target="../media/image25920.png"/><Relationship Id="rId140" Type="http://schemas.openxmlformats.org/officeDocument/2006/relationships/image" Target="../media/image2614.png"/><Relationship Id="rId161" Type="http://schemas.openxmlformats.org/officeDocument/2006/relationships/customXml" Target="../ink/ink2970.xml"/><Relationship Id="rId182" Type="http://schemas.openxmlformats.org/officeDocument/2006/relationships/image" Target="../media/image2635.png"/><Relationship Id="rId217" Type="http://schemas.openxmlformats.org/officeDocument/2006/relationships/customXml" Target="../ink/ink2998.xml"/><Relationship Id="rId6" Type="http://schemas.openxmlformats.org/officeDocument/2006/relationships/image" Target="../media/image25470.png"/><Relationship Id="rId238" Type="http://schemas.openxmlformats.org/officeDocument/2006/relationships/image" Target="../media/image2663.png"/><Relationship Id="rId259" Type="http://schemas.openxmlformats.org/officeDocument/2006/relationships/customXml" Target="../ink/ink3019.xml"/><Relationship Id="rId23" Type="http://schemas.openxmlformats.org/officeDocument/2006/relationships/customXml" Target="../ink/ink2902.xml"/><Relationship Id="rId119" Type="http://schemas.openxmlformats.org/officeDocument/2006/relationships/customXml" Target="../ink/ink2949.xml"/><Relationship Id="rId270" Type="http://schemas.openxmlformats.org/officeDocument/2006/relationships/image" Target="../media/image2679.png"/><Relationship Id="rId44" Type="http://schemas.openxmlformats.org/officeDocument/2006/relationships/image" Target="../media/image25660.png"/><Relationship Id="rId65" Type="http://schemas.openxmlformats.org/officeDocument/2006/relationships/customXml" Target="../ink/ink2922.xml"/><Relationship Id="rId86" Type="http://schemas.openxmlformats.org/officeDocument/2006/relationships/image" Target="../media/image25870.png"/><Relationship Id="rId130" Type="http://schemas.openxmlformats.org/officeDocument/2006/relationships/image" Target="../media/image2609.png"/><Relationship Id="rId151" Type="http://schemas.openxmlformats.org/officeDocument/2006/relationships/customXml" Target="../ink/ink2965.xml"/><Relationship Id="rId172" Type="http://schemas.openxmlformats.org/officeDocument/2006/relationships/image" Target="../media/image2630.png"/><Relationship Id="rId193" Type="http://schemas.openxmlformats.org/officeDocument/2006/relationships/customXml" Target="../ink/ink2986.xml"/><Relationship Id="rId207" Type="http://schemas.openxmlformats.org/officeDocument/2006/relationships/customXml" Target="../ink/ink2993.xml"/><Relationship Id="rId228" Type="http://schemas.openxmlformats.org/officeDocument/2006/relationships/image" Target="../media/image2658.png"/><Relationship Id="rId249" Type="http://schemas.openxmlformats.org/officeDocument/2006/relationships/customXml" Target="../ink/ink3014.xml"/><Relationship Id="rId13" Type="http://schemas.openxmlformats.org/officeDocument/2006/relationships/customXml" Target="../ink/ink2898.xml"/><Relationship Id="rId109" Type="http://schemas.openxmlformats.org/officeDocument/2006/relationships/customXml" Target="../ink/ink2944.xml"/><Relationship Id="rId260" Type="http://schemas.openxmlformats.org/officeDocument/2006/relationships/image" Target="../media/image2674.png"/><Relationship Id="rId34" Type="http://schemas.openxmlformats.org/officeDocument/2006/relationships/image" Target="../media/image25610.png"/><Relationship Id="rId55" Type="http://schemas.openxmlformats.org/officeDocument/2006/relationships/customXml" Target="../ink/ink2917.xml"/><Relationship Id="rId76" Type="http://schemas.openxmlformats.org/officeDocument/2006/relationships/image" Target="../media/image25820.png"/><Relationship Id="rId97" Type="http://schemas.openxmlformats.org/officeDocument/2006/relationships/customXml" Target="../ink/ink2938.xml"/><Relationship Id="rId120" Type="http://schemas.openxmlformats.org/officeDocument/2006/relationships/image" Target="../media/image26040.png"/><Relationship Id="rId141" Type="http://schemas.openxmlformats.org/officeDocument/2006/relationships/customXml" Target="../ink/ink2960.xml"/><Relationship Id="rId7" Type="http://schemas.openxmlformats.org/officeDocument/2006/relationships/customXml" Target="../ink/ink2895.xml"/><Relationship Id="rId162" Type="http://schemas.openxmlformats.org/officeDocument/2006/relationships/image" Target="../media/image2625.png"/><Relationship Id="rId183" Type="http://schemas.openxmlformats.org/officeDocument/2006/relationships/customXml" Target="../ink/ink2981.xml"/><Relationship Id="rId218" Type="http://schemas.openxmlformats.org/officeDocument/2006/relationships/image" Target="../media/image2653.png"/><Relationship Id="rId239" Type="http://schemas.openxmlformats.org/officeDocument/2006/relationships/customXml" Target="../ink/ink3009.xml"/><Relationship Id="rId250" Type="http://schemas.openxmlformats.org/officeDocument/2006/relationships/image" Target="../media/image2669.png"/><Relationship Id="rId271" Type="http://schemas.openxmlformats.org/officeDocument/2006/relationships/customXml" Target="../ink/ink3025.xml"/><Relationship Id="rId24" Type="http://schemas.openxmlformats.org/officeDocument/2006/relationships/image" Target="../media/image25560.png"/><Relationship Id="rId45" Type="http://schemas.openxmlformats.org/officeDocument/2006/relationships/customXml" Target="../ink/ink2912.xml"/><Relationship Id="rId66" Type="http://schemas.openxmlformats.org/officeDocument/2006/relationships/image" Target="../media/image25770.png"/><Relationship Id="rId87" Type="http://schemas.openxmlformats.org/officeDocument/2006/relationships/customXml" Target="../ink/ink2933.xml"/><Relationship Id="rId110" Type="http://schemas.openxmlformats.org/officeDocument/2006/relationships/image" Target="../media/image25990.png"/><Relationship Id="rId131" Type="http://schemas.openxmlformats.org/officeDocument/2006/relationships/customXml" Target="../ink/ink2955.xml"/><Relationship Id="rId152" Type="http://schemas.openxmlformats.org/officeDocument/2006/relationships/image" Target="../media/image2620.png"/><Relationship Id="rId173" Type="http://schemas.openxmlformats.org/officeDocument/2006/relationships/customXml" Target="../ink/ink2976.xml"/><Relationship Id="rId194" Type="http://schemas.openxmlformats.org/officeDocument/2006/relationships/image" Target="../media/image2641.png"/><Relationship Id="rId208" Type="http://schemas.openxmlformats.org/officeDocument/2006/relationships/image" Target="../media/image2648.png"/><Relationship Id="rId229" Type="http://schemas.openxmlformats.org/officeDocument/2006/relationships/customXml" Target="../ink/ink3004.xml"/><Relationship Id="rId240" Type="http://schemas.openxmlformats.org/officeDocument/2006/relationships/image" Target="../media/image2664.png"/><Relationship Id="rId261" Type="http://schemas.openxmlformats.org/officeDocument/2006/relationships/customXml" Target="../ink/ink3020.xml"/><Relationship Id="rId14" Type="http://schemas.openxmlformats.org/officeDocument/2006/relationships/image" Target="../media/image25510.png"/><Relationship Id="rId35" Type="http://schemas.openxmlformats.org/officeDocument/2006/relationships/customXml" Target="../ink/ink2907.xml"/><Relationship Id="rId56" Type="http://schemas.openxmlformats.org/officeDocument/2006/relationships/image" Target="../media/image25720.png"/><Relationship Id="rId77" Type="http://schemas.openxmlformats.org/officeDocument/2006/relationships/customXml" Target="../ink/ink2928.xml"/><Relationship Id="rId100" Type="http://schemas.openxmlformats.org/officeDocument/2006/relationships/image" Target="../media/image25940.png"/><Relationship Id="rId8" Type="http://schemas.openxmlformats.org/officeDocument/2006/relationships/image" Target="../media/image25480.png"/><Relationship Id="rId98" Type="http://schemas.openxmlformats.org/officeDocument/2006/relationships/image" Target="../media/image25930.png"/><Relationship Id="rId121" Type="http://schemas.openxmlformats.org/officeDocument/2006/relationships/customXml" Target="../ink/ink2950.xml"/><Relationship Id="rId142" Type="http://schemas.openxmlformats.org/officeDocument/2006/relationships/image" Target="../media/image2615.png"/><Relationship Id="rId163" Type="http://schemas.openxmlformats.org/officeDocument/2006/relationships/customXml" Target="../ink/ink2971.xml"/><Relationship Id="rId184" Type="http://schemas.openxmlformats.org/officeDocument/2006/relationships/image" Target="../media/image2636.png"/><Relationship Id="rId219" Type="http://schemas.openxmlformats.org/officeDocument/2006/relationships/customXml" Target="../ink/ink2999.xml"/><Relationship Id="rId230" Type="http://schemas.openxmlformats.org/officeDocument/2006/relationships/image" Target="../media/image2659.png"/><Relationship Id="rId251" Type="http://schemas.openxmlformats.org/officeDocument/2006/relationships/customXml" Target="../ink/ink3015.xml"/><Relationship Id="rId25" Type="http://schemas.openxmlformats.org/officeDocument/2006/relationships/customXml" Target="../ink/ink2903.xml"/><Relationship Id="rId46" Type="http://schemas.openxmlformats.org/officeDocument/2006/relationships/image" Target="../media/image25670.png"/><Relationship Id="rId67" Type="http://schemas.openxmlformats.org/officeDocument/2006/relationships/customXml" Target="../ink/ink2923.xml"/><Relationship Id="rId272" Type="http://schemas.openxmlformats.org/officeDocument/2006/relationships/image" Target="../media/image2680.png"/><Relationship Id="rId88" Type="http://schemas.openxmlformats.org/officeDocument/2006/relationships/image" Target="../media/image25880.png"/><Relationship Id="rId111" Type="http://schemas.openxmlformats.org/officeDocument/2006/relationships/customXml" Target="../ink/ink2945.xml"/><Relationship Id="rId132" Type="http://schemas.openxmlformats.org/officeDocument/2006/relationships/image" Target="../media/image2610.png"/><Relationship Id="rId153" Type="http://schemas.openxmlformats.org/officeDocument/2006/relationships/customXml" Target="../ink/ink2966.xml"/><Relationship Id="rId174" Type="http://schemas.openxmlformats.org/officeDocument/2006/relationships/image" Target="../media/image2631.png"/><Relationship Id="rId195" Type="http://schemas.openxmlformats.org/officeDocument/2006/relationships/customXml" Target="../ink/ink2987.xml"/><Relationship Id="rId209" Type="http://schemas.openxmlformats.org/officeDocument/2006/relationships/customXml" Target="../ink/ink2994.xml"/><Relationship Id="rId220" Type="http://schemas.openxmlformats.org/officeDocument/2006/relationships/image" Target="../media/image2654.png"/><Relationship Id="rId241" Type="http://schemas.openxmlformats.org/officeDocument/2006/relationships/customXml" Target="../ink/ink3010.xml"/><Relationship Id="rId15" Type="http://schemas.openxmlformats.org/officeDocument/2006/relationships/customXml" Target="../ink/ink2899.xml"/><Relationship Id="rId36" Type="http://schemas.openxmlformats.org/officeDocument/2006/relationships/image" Target="../media/image25620.png"/><Relationship Id="rId57" Type="http://schemas.openxmlformats.org/officeDocument/2006/relationships/customXml" Target="../ink/ink2918.xml"/><Relationship Id="rId262" Type="http://schemas.openxmlformats.org/officeDocument/2006/relationships/image" Target="../media/image2675.png"/><Relationship Id="rId78" Type="http://schemas.openxmlformats.org/officeDocument/2006/relationships/image" Target="../media/image25830.png"/><Relationship Id="rId99" Type="http://schemas.openxmlformats.org/officeDocument/2006/relationships/customXml" Target="../ink/ink2939.xml"/><Relationship Id="rId101" Type="http://schemas.openxmlformats.org/officeDocument/2006/relationships/customXml" Target="../ink/ink2940.xml"/><Relationship Id="rId122" Type="http://schemas.openxmlformats.org/officeDocument/2006/relationships/image" Target="../media/image26050.png"/><Relationship Id="rId143" Type="http://schemas.openxmlformats.org/officeDocument/2006/relationships/customXml" Target="../ink/ink2961.xml"/><Relationship Id="rId164" Type="http://schemas.openxmlformats.org/officeDocument/2006/relationships/image" Target="../media/image2626.png"/><Relationship Id="rId185" Type="http://schemas.openxmlformats.org/officeDocument/2006/relationships/customXml" Target="../ink/ink2982.xml"/><Relationship Id="rId9" Type="http://schemas.openxmlformats.org/officeDocument/2006/relationships/customXml" Target="../ink/ink2896.xml"/><Relationship Id="rId210" Type="http://schemas.openxmlformats.org/officeDocument/2006/relationships/image" Target="../media/image2649.png"/><Relationship Id="rId26" Type="http://schemas.openxmlformats.org/officeDocument/2006/relationships/image" Target="../media/image25570.png"/><Relationship Id="rId231" Type="http://schemas.openxmlformats.org/officeDocument/2006/relationships/customXml" Target="../ink/ink3005.xml"/><Relationship Id="rId252" Type="http://schemas.openxmlformats.org/officeDocument/2006/relationships/image" Target="../media/image2670.png"/><Relationship Id="rId273" Type="http://schemas.openxmlformats.org/officeDocument/2006/relationships/hyperlink" Target="https://www.youtube.com/watch?v=Bzeo-G2v-nU" TargetMode="External"/><Relationship Id="rId47" Type="http://schemas.openxmlformats.org/officeDocument/2006/relationships/customXml" Target="../ink/ink2913.xml"/><Relationship Id="rId68" Type="http://schemas.openxmlformats.org/officeDocument/2006/relationships/image" Target="../media/image25780.png"/><Relationship Id="rId89" Type="http://schemas.openxmlformats.org/officeDocument/2006/relationships/customXml" Target="../ink/ink2934.xml"/><Relationship Id="rId112" Type="http://schemas.openxmlformats.org/officeDocument/2006/relationships/image" Target="../media/image26000.png"/><Relationship Id="rId133" Type="http://schemas.openxmlformats.org/officeDocument/2006/relationships/customXml" Target="../ink/ink2956.xml"/><Relationship Id="rId154" Type="http://schemas.openxmlformats.org/officeDocument/2006/relationships/image" Target="../media/image2621.png"/><Relationship Id="rId175" Type="http://schemas.openxmlformats.org/officeDocument/2006/relationships/customXml" Target="../ink/ink2977.xml"/><Relationship Id="rId196" Type="http://schemas.openxmlformats.org/officeDocument/2006/relationships/image" Target="../media/image2642.png"/><Relationship Id="rId200" Type="http://schemas.openxmlformats.org/officeDocument/2006/relationships/image" Target="../media/image2644.png"/><Relationship Id="rId16" Type="http://schemas.openxmlformats.org/officeDocument/2006/relationships/image" Target="../media/image25520.png"/><Relationship Id="rId221" Type="http://schemas.openxmlformats.org/officeDocument/2006/relationships/customXml" Target="../ink/ink3000.xml"/><Relationship Id="rId242" Type="http://schemas.openxmlformats.org/officeDocument/2006/relationships/image" Target="../media/image2665.png"/><Relationship Id="rId263" Type="http://schemas.openxmlformats.org/officeDocument/2006/relationships/customXml" Target="../ink/ink3021.xml"/><Relationship Id="rId37" Type="http://schemas.openxmlformats.org/officeDocument/2006/relationships/customXml" Target="../ink/ink2908.xml"/><Relationship Id="rId58" Type="http://schemas.openxmlformats.org/officeDocument/2006/relationships/image" Target="../media/image25730.png"/><Relationship Id="rId79" Type="http://schemas.openxmlformats.org/officeDocument/2006/relationships/customXml" Target="../ink/ink2929.xml"/><Relationship Id="rId102" Type="http://schemas.openxmlformats.org/officeDocument/2006/relationships/image" Target="../media/image25950.png"/><Relationship Id="rId123" Type="http://schemas.openxmlformats.org/officeDocument/2006/relationships/customXml" Target="../ink/ink2951.xml"/><Relationship Id="rId144" Type="http://schemas.openxmlformats.org/officeDocument/2006/relationships/image" Target="../media/image2616.png"/><Relationship Id="rId90" Type="http://schemas.openxmlformats.org/officeDocument/2006/relationships/image" Target="../media/image25890.png"/><Relationship Id="rId165" Type="http://schemas.openxmlformats.org/officeDocument/2006/relationships/customXml" Target="../ink/ink2972.xml"/><Relationship Id="rId186" Type="http://schemas.openxmlformats.org/officeDocument/2006/relationships/image" Target="../media/image2637.png"/><Relationship Id="rId211" Type="http://schemas.openxmlformats.org/officeDocument/2006/relationships/customXml" Target="../ink/ink2995.xml"/><Relationship Id="rId232" Type="http://schemas.openxmlformats.org/officeDocument/2006/relationships/image" Target="../media/image2660.png"/><Relationship Id="rId253" Type="http://schemas.openxmlformats.org/officeDocument/2006/relationships/customXml" Target="../ink/ink3016.xml"/><Relationship Id="rId27" Type="http://schemas.openxmlformats.org/officeDocument/2006/relationships/customXml" Target="../ink/ink2904.xml"/><Relationship Id="rId48" Type="http://schemas.openxmlformats.org/officeDocument/2006/relationships/image" Target="../media/image25680.png"/><Relationship Id="rId69" Type="http://schemas.openxmlformats.org/officeDocument/2006/relationships/customXml" Target="../ink/ink2924.xml"/><Relationship Id="rId113" Type="http://schemas.openxmlformats.org/officeDocument/2006/relationships/customXml" Target="../ink/ink2946.xml"/><Relationship Id="rId134" Type="http://schemas.openxmlformats.org/officeDocument/2006/relationships/image" Target="../media/image2611.png"/><Relationship Id="rId80" Type="http://schemas.openxmlformats.org/officeDocument/2006/relationships/image" Target="../media/image25840.png"/><Relationship Id="rId155" Type="http://schemas.openxmlformats.org/officeDocument/2006/relationships/customXml" Target="../ink/ink2967.xml"/><Relationship Id="rId176" Type="http://schemas.openxmlformats.org/officeDocument/2006/relationships/image" Target="../media/image2632.png"/><Relationship Id="rId197" Type="http://schemas.openxmlformats.org/officeDocument/2006/relationships/customXml" Target="../ink/ink2988.xml"/><Relationship Id="rId201" Type="http://schemas.openxmlformats.org/officeDocument/2006/relationships/customXml" Target="../ink/ink2990.xml"/><Relationship Id="rId222" Type="http://schemas.openxmlformats.org/officeDocument/2006/relationships/image" Target="../media/image2655.png"/><Relationship Id="rId243" Type="http://schemas.openxmlformats.org/officeDocument/2006/relationships/customXml" Target="../ink/ink3011.xml"/><Relationship Id="rId264" Type="http://schemas.openxmlformats.org/officeDocument/2006/relationships/image" Target="../media/image2676.png"/><Relationship Id="rId17" Type="http://schemas.openxmlformats.org/officeDocument/2006/relationships/customXml" Target="../ink/ink2900.xml"/><Relationship Id="rId38" Type="http://schemas.openxmlformats.org/officeDocument/2006/relationships/image" Target="../media/image25630.png"/><Relationship Id="rId59" Type="http://schemas.openxmlformats.org/officeDocument/2006/relationships/customXml" Target="../ink/ink2919.xml"/><Relationship Id="rId103" Type="http://schemas.openxmlformats.org/officeDocument/2006/relationships/customXml" Target="../ink/ink2941.xml"/><Relationship Id="rId124" Type="http://schemas.openxmlformats.org/officeDocument/2006/relationships/image" Target="../media/image26060.png"/><Relationship Id="rId70" Type="http://schemas.openxmlformats.org/officeDocument/2006/relationships/image" Target="../media/image25790.png"/><Relationship Id="rId91" Type="http://schemas.openxmlformats.org/officeDocument/2006/relationships/customXml" Target="../ink/ink2935.xml"/><Relationship Id="rId145" Type="http://schemas.openxmlformats.org/officeDocument/2006/relationships/customXml" Target="../ink/ink2962.xml"/><Relationship Id="rId166" Type="http://schemas.openxmlformats.org/officeDocument/2006/relationships/image" Target="../media/image2627.png"/><Relationship Id="rId187" Type="http://schemas.openxmlformats.org/officeDocument/2006/relationships/customXml" Target="../ink/ink2983.xml"/><Relationship Id="rId1" Type="http://schemas.openxmlformats.org/officeDocument/2006/relationships/slideLayout" Target="../slideLayouts/slideLayout7.xml"/><Relationship Id="rId212" Type="http://schemas.openxmlformats.org/officeDocument/2006/relationships/image" Target="../media/image2650.png"/><Relationship Id="rId233" Type="http://schemas.openxmlformats.org/officeDocument/2006/relationships/customXml" Target="../ink/ink3006.xml"/><Relationship Id="rId254" Type="http://schemas.openxmlformats.org/officeDocument/2006/relationships/image" Target="../media/image2671.png"/><Relationship Id="rId28" Type="http://schemas.openxmlformats.org/officeDocument/2006/relationships/image" Target="../media/image25580.png"/><Relationship Id="rId49" Type="http://schemas.openxmlformats.org/officeDocument/2006/relationships/customXml" Target="../ink/ink2914.xml"/><Relationship Id="rId114" Type="http://schemas.openxmlformats.org/officeDocument/2006/relationships/image" Target="../media/image26010.png"/><Relationship Id="rId60" Type="http://schemas.openxmlformats.org/officeDocument/2006/relationships/image" Target="../media/image25740.png"/><Relationship Id="rId81" Type="http://schemas.openxmlformats.org/officeDocument/2006/relationships/customXml" Target="../ink/ink2930.xml"/><Relationship Id="rId135" Type="http://schemas.openxmlformats.org/officeDocument/2006/relationships/customXml" Target="../ink/ink2957.xml"/><Relationship Id="rId156" Type="http://schemas.openxmlformats.org/officeDocument/2006/relationships/image" Target="../media/image2622.png"/><Relationship Id="rId177" Type="http://schemas.openxmlformats.org/officeDocument/2006/relationships/customXml" Target="../ink/ink2978.xml"/><Relationship Id="rId198" Type="http://schemas.openxmlformats.org/officeDocument/2006/relationships/image" Target="../media/image2643.png"/><Relationship Id="rId202" Type="http://schemas.openxmlformats.org/officeDocument/2006/relationships/image" Target="../media/image2645.png"/><Relationship Id="rId223" Type="http://schemas.openxmlformats.org/officeDocument/2006/relationships/customXml" Target="../ink/ink3001.xml"/><Relationship Id="rId244" Type="http://schemas.openxmlformats.org/officeDocument/2006/relationships/image" Target="../media/image2666.png"/><Relationship Id="rId39" Type="http://schemas.openxmlformats.org/officeDocument/2006/relationships/customXml" Target="../ink/ink2909.xml"/><Relationship Id="rId265" Type="http://schemas.openxmlformats.org/officeDocument/2006/relationships/customXml" Target="../ink/ink3022.xml"/><Relationship Id="rId50" Type="http://schemas.openxmlformats.org/officeDocument/2006/relationships/image" Target="../media/image25690.png"/><Relationship Id="rId104" Type="http://schemas.openxmlformats.org/officeDocument/2006/relationships/image" Target="../media/image25960.png"/><Relationship Id="rId125" Type="http://schemas.openxmlformats.org/officeDocument/2006/relationships/customXml" Target="../ink/ink2952.xml"/><Relationship Id="rId146" Type="http://schemas.openxmlformats.org/officeDocument/2006/relationships/image" Target="../media/image2617.png"/><Relationship Id="rId167" Type="http://schemas.openxmlformats.org/officeDocument/2006/relationships/customXml" Target="../ink/ink2973.xml"/><Relationship Id="rId188" Type="http://schemas.openxmlformats.org/officeDocument/2006/relationships/image" Target="../media/image2638.png"/><Relationship Id="rId71" Type="http://schemas.openxmlformats.org/officeDocument/2006/relationships/customXml" Target="../ink/ink2925.xml"/><Relationship Id="rId92" Type="http://schemas.openxmlformats.org/officeDocument/2006/relationships/image" Target="../media/image25900.png"/><Relationship Id="rId213" Type="http://schemas.openxmlformats.org/officeDocument/2006/relationships/customXml" Target="../ink/ink2996.xml"/><Relationship Id="rId234" Type="http://schemas.openxmlformats.org/officeDocument/2006/relationships/image" Target="../media/image2661.png"/><Relationship Id="rId2" Type="http://schemas.openxmlformats.org/officeDocument/2006/relationships/notesSlide" Target="../notesSlides/notesSlide13.xml"/><Relationship Id="rId29" Type="http://schemas.openxmlformats.org/officeDocument/2006/relationships/customXml" Target="../ink/ink2905.xml"/><Relationship Id="rId255" Type="http://schemas.openxmlformats.org/officeDocument/2006/relationships/customXml" Target="../ink/ink3017.xml"/><Relationship Id="rId40" Type="http://schemas.openxmlformats.org/officeDocument/2006/relationships/image" Target="../media/image25640.png"/><Relationship Id="rId115" Type="http://schemas.openxmlformats.org/officeDocument/2006/relationships/customXml" Target="../ink/ink2947.xml"/><Relationship Id="rId136" Type="http://schemas.openxmlformats.org/officeDocument/2006/relationships/image" Target="../media/image2612.png"/><Relationship Id="rId157" Type="http://schemas.openxmlformats.org/officeDocument/2006/relationships/customXml" Target="../ink/ink2968.xml"/><Relationship Id="rId178" Type="http://schemas.openxmlformats.org/officeDocument/2006/relationships/image" Target="../media/image2633.png"/><Relationship Id="rId61" Type="http://schemas.openxmlformats.org/officeDocument/2006/relationships/customXml" Target="../ink/ink2920.xml"/><Relationship Id="rId82" Type="http://schemas.openxmlformats.org/officeDocument/2006/relationships/image" Target="../media/image25850.png"/><Relationship Id="rId199" Type="http://schemas.openxmlformats.org/officeDocument/2006/relationships/customXml" Target="../ink/ink2989.xml"/><Relationship Id="rId203" Type="http://schemas.openxmlformats.org/officeDocument/2006/relationships/customXml" Target="../ink/ink2991.xml"/><Relationship Id="rId224" Type="http://schemas.openxmlformats.org/officeDocument/2006/relationships/image" Target="../media/image2656.png"/><Relationship Id="rId245" Type="http://schemas.openxmlformats.org/officeDocument/2006/relationships/customXml" Target="../ink/ink3012.xml"/><Relationship Id="rId266" Type="http://schemas.openxmlformats.org/officeDocument/2006/relationships/image" Target="../media/image2677.png"/><Relationship Id="rId105" Type="http://schemas.openxmlformats.org/officeDocument/2006/relationships/customXml" Target="../ink/ink2942.xml"/><Relationship Id="rId126" Type="http://schemas.openxmlformats.org/officeDocument/2006/relationships/image" Target="../media/image26070.png"/><Relationship Id="rId147" Type="http://schemas.openxmlformats.org/officeDocument/2006/relationships/customXml" Target="../ink/ink2963.xml"/><Relationship Id="rId168" Type="http://schemas.openxmlformats.org/officeDocument/2006/relationships/image" Target="../media/image2628.png"/><Relationship Id="rId51" Type="http://schemas.openxmlformats.org/officeDocument/2006/relationships/customXml" Target="../ink/ink2915.xml"/><Relationship Id="rId72" Type="http://schemas.openxmlformats.org/officeDocument/2006/relationships/image" Target="../media/image25800.png"/><Relationship Id="rId93" Type="http://schemas.openxmlformats.org/officeDocument/2006/relationships/customXml" Target="../ink/ink2936.xml"/><Relationship Id="rId189" Type="http://schemas.openxmlformats.org/officeDocument/2006/relationships/customXml" Target="../ink/ink2984.xml"/><Relationship Id="rId3" Type="http://schemas.openxmlformats.org/officeDocument/2006/relationships/customXml" Target="../ink/ink2893.xml"/><Relationship Id="rId214" Type="http://schemas.openxmlformats.org/officeDocument/2006/relationships/image" Target="../media/image2651.png"/><Relationship Id="rId235" Type="http://schemas.openxmlformats.org/officeDocument/2006/relationships/customXml" Target="../ink/ink3007.xml"/><Relationship Id="rId256" Type="http://schemas.openxmlformats.org/officeDocument/2006/relationships/image" Target="../media/image2672.png"/><Relationship Id="rId116" Type="http://schemas.openxmlformats.org/officeDocument/2006/relationships/image" Target="../media/image26020.png"/><Relationship Id="rId137" Type="http://schemas.openxmlformats.org/officeDocument/2006/relationships/customXml" Target="../ink/ink2958.xml"/><Relationship Id="rId158" Type="http://schemas.openxmlformats.org/officeDocument/2006/relationships/image" Target="../media/image2623.png"/><Relationship Id="rId20" Type="http://schemas.openxmlformats.org/officeDocument/2006/relationships/image" Target="../media/image25540.png"/><Relationship Id="rId41" Type="http://schemas.openxmlformats.org/officeDocument/2006/relationships/customXml" Target="../ink/ink2910.xml"/><Relationship Id="rId62" Type="http://schemas.openxmlformats.org/officeDocument/2006/relationships/image" Target="../media/image25750.png"/><Relationship Id="rId83" Type="http://schemas.openxmlformats.org/officeDocument/2006/relationships/customXml" Target="../ink/ink2931.xml"/><Relationship Id="rId179" Type="http://schemas.openxmlformats.org/officeDocument/2006/relationships/customXml" Target="../ink/ink2979.xml"/><Relationship Id="rId190" Type="http://schemas.openxmlformats.org/officeDocument/2006/relationships/image" Target="../media/image2639.png"/><Relationship Id="rId204" Type="http://schemas.openxmlformats.org/officeDocument/2006/relationships/image" Target="../media/image2646.png"/><Relationship Id="rId225" Type="http://schemas.openxmlformats.org/officeDocument/2006/relationships/customXml" Target="../ink/ink3002.xml"/><Relationship Id="rId246" Type="http://schemas.openxmlformats.org/officeDocument/2006/relationships/image" Target="../media/image2667.png"/><Relationship Id="rId267" Type="http://schemas.openxmlformats.org/officeDocument/2006/relationships/customXml" Target="../ink/ink3023.xml"/><Relationship Id="rId106" Type="http://schemas.openxmlformats.org/officeDocument/2006/relationships/image" Target="../media/image25970.png"/><Relationship Id="rId127" Type="http://schemas.openxmlformats.org/officeDocument/2006/relationships/customXml" Target="../ink/ink2953.xml"/><Relationship Id="rId10" Type="http://schemas.openxmlformats.org/officeDocument/2006/relationships/image" Target="../media/image25490.png"/><Relationship Id="rId52" Type="http://schemas.openxmlformats.org/officeDocument/2006/relationships/image" Target="../media/image25700.png"/><Relationship Id="rId73" Type="http://schemas.openxmlformats.org/officeDocument/2006/relationships/customXml" Target="../ink/ink2926.xml"/><Relationship Id="rId94" Type="http://schemas.openxmlformats.org/officeDocument/2006/relationships/image" Target="../media/image25910.png"/><Relationship Id="rId148" Type="http://schemas.openxmlformats.org/officeDocument/2006/relationships/image" Target="../media/image2618.png"/><Relationship Id="rId169" Type="http://schemas.openxmlformats.org/officeDocument/2006/relationships/customXml" Target="../ink/ink2974.xml"/><Relationship Id="rId4" Type="http://schemas.openxmlformats.org/officeDocument/2006/relationships/image" Target="../media/image25460.png"/><Relationship Id="rId180" Type="http://schemas.openxmlformats.org/officeDocument/2006/relationships/image" Target="../media/image2634.png"/><Relationship Id="rId215" Type="http://schemas.openxmlformats.org/officeDocument/2006/relationships/customXml" Target="../ink/ink2997.xml"/><Relationship Id="rId236" Type="http://schemas.openxmlformats.org/officeDocument/2006/relationships/image" Target="../media/image2662.png"/><Relationship Id="rId257" Type="http://schemas.openxmlformats.org/officeDocument/2006/relationships/customXml" Target="../ink/ink3018.xml"/><Relationship Id="rId42" Type="http://schemas.openxmlformats.org/officeDocument/2006/relationships/image" Target="../media/image25650.png"/><Relationship Id="rId84" Type="http://schemas.openxmlformats.org/officeDocument/2006/relationships/image" Target="../media/image25860.png"/><Relationship Id="rId138" Type="http://schemas.openxmlformats.org/officeDocument/2006/relationships/image" Target="../media/image2613.png"/><Relationship Id="rId191" Type="http://schemas.openxmlformats.org/officeDocument/2006/relationships/customXml" Target="../ink/ink2985.xml"/><Relationship Id="rId205" Type="http://schemas.openxmlformats.org/officeDocument/2006/relationships/customXml" Target="../ink/ink2992.xml"/><Relationship Id="rId247" Type="http://schemas.openxmlformats.org/officeDocument/2006/relationships/customXml" Target="../ink/ink3013.xml"/><Relationship Id="rId107" Type="http://schemas.openxmlformats.org/officeDocument/2006/relationships/customXml" Target="../ink/ink2943.xml"/></Relationships>
</file>

<file path=ppt/slides/_rels/slide14.xml.rels><?xml version="1.0" encoding="UTF-8" standalone="yes"?>
<Relationships xmlns="http://schemas.openxmlformats.org/package/2006/relationships"><Relationship Id="rId117" Type="http://schemas.openxmlformats.org/officeDocument/2006/relationships/image" Target="../media/image2728.png"/><Relationship Id="rId671" Type="http://schemas.openxmlformats.org/officeDocument/2006/relationships/image" Target="../media/image3004.png"/><Relationship Id="rId21" Type="http://schemas.openxmlformats.org/officeDocument/2006/relationships/image" Target="../media/image26800.png"/><Relationship Id="rId324" Type="http://schemas.openxmlformats.org/officeDocument/2006/relationships/customXml" Target="../ink/ink3186.xml"/><Relationship Id="rId531" Type="http://schemas.openxmlformats.org/officeDocument/2006/relationships/image" Target="../media/image2934.png"/><Relationship Id="rId629" Type="http://schemas.openxmlformats.org/officeDocument/2006/relationships/image" Target="../media/image2983.png"/><Relationship Id="rId170" Type="http://schemas.openxmlformats.org/officeDocument/2006/relationships/customXml" Target="../ink/ink3109.xml"/><Relationship Id="rId268" Type="http://schemas.openxmlformats.org/officeDocument/2006/relationships/customXml" Target="../ink/ink3158.xml"/><Relationship Id="rId475" Type="http://schemas.openxmlformats.org/officeDocument/2006/relationships/image" Target="../media/image2906.png"/><Relationship Id="rId682" Type="http://schemas.openxmlformats.org/officeDocument/2006/relationships/customXml" Target="../ink/ink3365.xml"/><Relationship Id="rId32" Type="http://schemas.openxmlformats.org/officeDocument/2006/relationships/customXml" Target="../ink/ink3040.xml"/><Relationship Id="rId128" Type="http://schemas.openxmlformats.org/officeDocument/2006/relationships/customXml" Target="../ink/ink3088.xml"/><Relationship Id="rId335" Type="http://schemas.openxmlformats.org/officeDocument/2006/relationships/image" Target="../media/image2836.png"/><Relationship Id="rId542" Type="http://schemas.openxmlformats.org/officeDocument/2006/relationships/customXml" Target="../ink/ink3295.xml"/><Relationship Id="rId181" Type="http://schemas.openxmlformats.org/officeDocument/2006/relationships/image" Target="../media/image2759.png"/><Relationship Id="rId402" Type="http://schemas.openxmlformats.org/officeDocument/2006/relationships/customXml" Target="../ink/ink3225.xml"/><Relationship Id="rId279" Type="http://schemas.openxmlformats.org/officeDocument/2006/relationships/image" Target="../media/image2808.png"/><Relationship Id="rId486" Type="http://schemas.openxmlformats.org/officeDocument/2006/relationships/customXml" Target="../ink/ink3267.xml"/><Relationship Id="rId43" Type="http://schemas.openxmlformats.org/officeDocument/2006/relationships/image" Target="../media/image2691.png"/><Relationship Id="rId139" Type="http://schemas.openxmlformats.org/officeDocument/2006/relationships/image" Target="../media/image2738.png"/><Relationship Id="rId346" Type="http://schemas.openxmlformats.org/officeDocument/2006/relationships/customXml" Target="../ink/ink3197.xml"/><Relationship Id="rId553" Type="http://schemas.openxmlformats.org/officeDocument/2006/relationships/image" Target="../media/image2945.png"/><Relationship Id="rId192" Type="http://schemas.openxmlformats.org/officeDocument/2006/relationships/customXml" Target="../ink/ink3120.xml"/><Relationship Id="rId206" Type="http://schemas.openxmlformats.org/officeDocument/2006/relationships/customXml" Target="../ink/ink3127.xml"/><Relationship Id="rId413" Type="http://schemas.openxmlformats.org/officeDocument/2006/relationships/image" Target="../media/image2875.png"/><Relationship Id="rId497" Type="http://schemas.openxmlformats.org/officeDocument/2006/relationships/image" Target="../media/image2917.png"/><Relationship Id="rId620" Type="http://schemas.openxmlformats.org/officeDocument/2006/relationships/customXml" Target="../ink/ink3334.xml"/><Relationship Id="rId357" Type="http://schemas.openxmlformats.org/officeDocument/2006/relationships/image" Target="../media/image2847.png"/><Relationship Id="rId54" Type="http://schemas.openxmlformats.org/officeDocument/2006/relationships/customXml" Target="../ink/ink3051.xml"/><Relationship Id="rId217" Type="http://schemas.openxmlformats.org/officeDocument/2006/relationships/image" Target="../media/image2777.png"/><Relationship Id="rId564" Type="http://schemas.openxmlformats.org/officeDocument/2006/relationships/customXml" Target="../ink/ink3306.xml"/><Relationship Id="rId424" Type="http://schemas.openxmlformats.org/officeDocument/2006/relationships/customXml" Target="../ink/ink3236.xml"/><Relationship Id="rId631" Type="http://schemas.openxmlformats.org/officeDocument/2006/relationships/image" Target="../media/image2984.png"/><Relationship Id="rId270" Type="http://schemas.openxmlformats.org/officeDocument/2006/relationships/customXml" Target="../ink/ink3159.xml"/><Relationship Id="rId65" Type="http://schemas.openxmlformats.org/officeDocument/2006/relationships/image" Target="../media/image2702.png"/><Relationship Id="rId130" Type="http://schemas.openxmlformats.org/officeDocument/2006/relationships/customXml" Target="../ink/ink3089.xml"/><Relationship Id="rId368" Type="http://schemas.openxmlformats.org/officeDocument/2006/relationships/customXml" Target="../ink/ink3208.xml"/><Relationship Id="rId575" Type="http://schemas.openxmlformats.org/officeDocument/2006/relationships/image" Target="../media/image2956.png"/><Relationship Id="rId228" Type="http://schemas.openxmlformats.org/officeDocument/2006/relationships/customXml" Target="../ink/ink3138.xml"/><Relationship Id="rId435" Type="http://schemas.openxmlformats.org/officeDocument/2006/relationships/image" Target="../media/image2886.png"/><Relationship Id="rId642" Type="http://schemas.openxmlformats.org/officeDocument/2006/relationships/customXml" Target="../ink/ink3345.xml"/><Relationship Id="rId281" Type="http://schemas.openxmlformats.org/officeDocument/2006/relationships/image" Target="../media/image2809.png"/><Relationship Id="rId502" Type="http://schemas.openxmlformats.org/officeDocument/2006/relationships/customXml" Target="../ink/ink3275.xml"/><Relationship Id="rId76" Type="http://schemas.openxmlformats.org/officeDocument/2006/relationships/customXml" Target="../ink/ink3062.xml"/><Relationship Id="rId141" Type="http://schemas.openxmlformats.org/officeDocument/2006/relationships/image" Target="../media/image2739.png"/><Relationship Id="rId379" Type="http://schemas.openxmlformats.org/officeDocument/2006/relationships/image" Target="../media/image2858.png"/><Relationship Id="rId586" Type="http://schemas.openxmlformats.org/officeDocument/2006/relationships/customXml" Target="../ink/ink3317.xml"/><Relationship Id="rId7" Type="http://schemas.openxmlformats.org/officeDocument/2006/relationships/image" Target="../media/image26730.png"/><Relationship Id="rId239" Type="http://schemas.openxmlformats.org/officeDocument/2006/relationships/image" Target="../media/image2788.png"/><Relationship Id="rId446" Type="http://schemas.openxmlformats.org/officeDocument/2006/relationships/customXml" Target="../ink/ink3247.xml"/><Relationship Id="rId653" Type="http://schemas.openxmlformats.org/officeDocument/2006/relationships/image" Target="../media/image2995.png"/><Relationship Id="rId292" Type="http://schemas.openxmlformats.org/officeDocument/2006/relationships/customXml" Target="../ink/ink3170.xml"/><Relationship Id="rId306" Type="http://schemas.openxmlformats.org/officeDocument/2006/relationships/customXml" Target="../ink/ink3177.xml"/><Relationship Id="rId87" Type="http://schemas.openxmlformats.org/officeDocument/2006/relationships/image" Target="../media/image2713.png"/><Relationship Id="rId513" Type="http://schemas.openxmlformats.org/officeDocument/2006/relationships/image" Target="../media/image2925.png"/><Relationship Id="rId597" Type="http://schemas.openxmlformats.org/officeDocument/2006/relationships/image" Target="../media/image2967.png"/><Relationship Id="rId152" Type="http://schemas.openxmlformats.org/officeDocument/2006/relationships/customXml" Target="../ink/ink3100.xml"/><Relationship Id="rId457" Type="http://schemas.openxmlformats.org/officeDocument/2006/relationships/image" Target="../media/image2897.png"/><Relationship Id="rId664" Type="http://schemas.openxmlformats.org/officeDocument/2006/relationships/customXml" Target="../ink/ink3356.xml"/><Relationship Id="rId14" Type="http://schemas.openxmlformats.org/officeDocument/2006/relationships/customXml" Target="../ink/ink3031.xml"/><Relationship Id="rId317" Type="http://schemas.openxmlformats.org/officeDocument/2006/relationships/image" Target="../media/image2827.png"/><Relationship Id="rId524" Type="http://schemas.openxmlformats.org/officeDocument/2006/relationships/customXml" Target="../ink/ink3286.xml"/><Relationship Id="rId98" Type="http://schemas.openxmlformats.org/officeDocument/2006/relationships/customXml" Target="../ink/ink3073.xml"/><Relationship Id="rId163" Type="http://schemas.openxmlformats.org/officeDocument/2006/relationships/image" Target="../media/image2750.png"/><Relationship Id="rId370" Type="http://schemas.openxmlformats.org/officeDocument/2006/relationships/customXml" Target="../ink/ink3209.xml"/><Relationship Id="rId230" Type="http://schemas.openxmlformats.org/officeDocument/2006/relationships/customXml" Target="../ink/ink3139.xml"/><Relationship Id="rId468" Type="http://schemas.openxmlformats.org/officeDocument/2006/relationships/customXml" Target="../ink/ink3258.xml"/><Relationship Id="rId675" Type="http://schemas.openxmlformats.org/officeDocument/2006/relationships/image" Target="../media/image3006.png"/><Relationship Id="rId25" Type="http://schemas.openxmlformats.org/officeDocument/2006/relationships/image" Target="../media/image2682.png"/><Relationship Id="rId328" Type="http://schemas.openxmlformats.org/officeDocument/2006/relationships/customXml" Target="../ink/ink3188.xml"/><Relationship Id="rId535" Type="http://schemas.openxmlformats.org/officeDocument/2006/relationships/image" Target="../media/image2936.png"/><Relationship Id="rId174" Type="http://schemas.openxmlformats.org/officeDocument/2006/relationships/customXml" Target="../ink/ink3111.xml"/><Relationship Id="rId381" Type="http://schemas.openxmlformats.org/officeDocument/2006/relationships/image" Target="../media/image2859.png"/><Relationship Id="rId602" Type="http://schemas.openxmlformats.org/officeDocument/2006/relationships/customXml" Target="../ink/ink3325.xml"/><Relationship Id="rId241" Type="http://schemas.openxmlformats.org/officeDocument/2006/relationships/image" Target="../media/image2789.png"/><Relationship Id="rId479" Type="http://schemas.openxmlformats.org/officeDocument/2006/relationships/image" Target="../media/image2908.png"/><Relationship Id="rId686" Type="http://schemas.openxmlformats.org/officeDocument/2006/relationships/customXml" Target="../ink/ink3367.xml"/><Relationship Id="rId36" Type="http://schemas.openxmlformats.org/officeDocument/2006/relationships/customXml" Target="../ink/ink3042.xml"/><Relationship Id="rId339" Type="http://schemas.openxmlformats.org/officeDocument/2006/relationships/image" Target="../media/image2838.png"/><Relationship Id="rId546" Type="http://schemas.openxmlformats.org/officeDocument/2006/relationships/customXml" Target="../ink/ink3297.xml"/><Relationship Id="rId101" Type="http://schemas.openxmlformats.org/officeDocument/2006/relationships/image" Target="../media/image2720.png"/><Relationship Id="rId185" Type="http://schemas.openxmlformats.org/officeDocument/2006/relationships/image" Target="../media/image2761.png"/><Relationship Id="rId406" Type="http://schemas.openxmlformats.org/officeDocument/2006/relationships/customXml" Target="../ink/ink3227.xml"/><Relationship Id="rId392" Type="http://schemas.openxmlformats.org/officeDocument/2006/relationships/customXml" Target="../ink/ink3220.xml"/><Relationship Id="rId613" Type="http://schemas.openxmlformats.org/officeDocument/2006/relationships/image" Target="../media/image2975.png"/><Relationship Id="rId252" Type="http://schemas.openxmlformats.org/officeDocument/2006/relationships/customXml" Target="../ink/ink3150.xml"/><Relationship Id="rId47" Type="http://schemas.openxmlformats.org/officeDocument/2006/relationships/image" Target="../media/image2693.png"/><Relationship Id="rId112" Type="http://schemas.openxmlformats.org/officeDocument/2006/relationships/customXml" Target="../ink/ink3080.xml"/><Relationship Id="rId557" Type="http://schemas.openxmlformats.org/officeDocument/2006/relationships/image" Target="../media/image2947.png"/><Relationship Id="rId196" Type="http://schemas.openxmlformats.org/officeDocument/2006/relationships/customXml" Target="../ink/ink3122.xml"/><Relationship Id="rId417" Type="http://schemas.openxmlformats.org/officeDocument/2006/relationships/image" Target="../media/image2877.png"/><Relationship Id="rId624" Type="http://schemas.openxmlformats.org/officeDocument/2006/relationships/customXml" Target="../ink/ink3336.xml"/><Relationship Id="rId263" Type="http://schemas.openxmlformats.org/officeDocument/2006/relationships/image" Target="../media/image2800.png"/><Relationship Id="rId470" Type="http://schemas.openxmlformats.org/officeDocument/2006/relationships/customXml" Target="../ink/ink3259.xml"/><Relationship Id="rId58" Type="http://schemas.openxmlformats.org/officeDocument/2006/relationships/customXml" Target="../ink/ink3053.xml"/><Relationship Id="rId123" Type="http://schemas.openxmlformats.org/officeDocument/2006/relationships/image" Target="../media/image2730.png"/><Relationship Id="rId330" Type="http://schemas.openxmlformats.org/officeDocument/2006/relationships/customXml" Target="../ink/ink3189.xml"/><Relationship Id="rId568" Type="http://schemas.openxmlformats.org/officeDocument/2006/relationships/customXml" Target="../ink/ink3308.xml"/><Relationship Id="rId428" Type="http://schemas.openxmlformats.org/officeDocument/2006/relationships/customXml" Target="../ink/ink3238.xml"/><Relationship Id="rId635" Type="http://schemas.openxmlformats.org/officeDocument/2006/relationships/image" Target="../media/image2986.png"/><Relationship Id="rId274" Type="http://schemas.openxmlformats.org/officeDocument/2006/relationships/customXml" Target="../ink/ink3161.xml"/><Relationship Id="rId481" Type="http://schemas.openxmlformats.org/officeDocument/2006/relationships/image" Target="../media/image2909.png"/><Relationship Id="rId69" Type="http://schemas.openxmlformats.org/officeDocument/2006/relationships/image" Target="../media/image2704.png"/><Relationship Id="rId134" Type="http://schemas.openxmlformats.org/officeDocument/2006/relationships/customXml" Target="../ink/ink3091.xml"/><Relationship Id="rId579" Type="http://schemas.openxmlformats.org/officeDocument/2006/relationships/image" Target="../media/image2958.png"/><Relationship Id="rId341" Type="http://schemas.openxmlformats.org/officeDocument/2006/relationships/image" Target="../media/image2839.png"/><Relationship Id="rId439" Type="http://schemas.openxmlformats.org/officeDocument/2006/relationships/image" Target="../media/image2888.png"/><Relationship Id="rId646" Type="http://schemas.openxmlformats.org/officeDocument/2006/relationships/customXml" Target="../ink/ink3347.xml"/><Relationship Id="rId201" Type="http://schemas.openxmlformats.org/officeDocument/2006/relationships/image" Target="../media/image2769.png"/><Relationship Id="rId285" Type="http://schemas.openxmlformats.org/officeDocument/2006/relationships/image" Target="../media/image2811.png"/><Relationship Id="rId506" Type="http://schemas.openxmlformats.org/officeDocument/2006/relationships/customXml" Target="../ink/ink3277.xml"/><Relationship Id="rId492" Type="http://schemas.openxmlformats.org/officeDocument/2006/relationships/customXml" Target="../ink/ink3270.xml"/><Relationship Id="rId145" Type="http://schemas.openxmlformats.org/officeDocument/2006/relationships/image" Target="../media/image2741.png"/><Relationship Id="rId352" Type="http://schemas.openxmlformats.org/officeDocument/2006/relationships/customXml" Target="../ink/ink3200.xml"/><Relationship Id="rId212" Type="http://schemas.openxmlformats.org/officeDocument/2006/relationships/customXml" Target="../ink/ink3130.xml"/><Relationship Id="rId657" Type="http://schemas.openxmlformats.org/officeDocument/2006/relationships/image" Target="../media/image2997.png"/><Relationship Id="rId49" Type="http://schemas.openxmlformats.org/officeDocument/2006/relationships/image" Target="../media/image2694.png"/><Relationship Id="rId114" Type="http://schemas.openxmlformats.org/officeDocument/2006/relationships/customXml" Target="../ink/ink3081.xml"/><Relationship Id="rId296" Type="http://schemas.openxmlformats.org/officeDocument/2006/relationships/customXml" Target="../ink/ink3172.xml"/><Relationship Id="rId461" Type="http://schemas.openxmlformats.org/officeDocument/2006/relationships/image" Target="../media/image2899.png"/><Relationship Id="rId517" Type="http://schemas.openxmlformats.org/officeDocument/2006/relationships/image" Target="../media/image2927.png"/><Relationship Id="rId559" Type="http://schemas.openxmlformats.org/officeDocument/2006/relationships/image" Target="../media/image2948.png"/><Relationship Id="rId60" Type="http://schemas.openxmlformats.org/officeDocument/2006/relationships/customXml" Target="../ink/ink3054.xml"/><Relationship Id="rId156" Type="http://schemas.openxmlformats.org/officeDocument/2006/relationships/customXml" Target="../ink/ink3102.xml"/><Relationship Id="rId198" Type="http://schemas.openxmlformats.org/officeDocument/2006/relationships/customXml" Target="../ink/ink3123.xml"/><Relationship Id="rId321" Type="http://schemas.openxmlformats.org/officeDocument/2006/relationships/image" Target="../media/image2829.png"/><Relationship Id="rId363" Type="http://schemas.openxmlformats.org/officeDocument/2006/relationships/image" Target="../media/image2850.png"/><Relationship Id="rId419" Type="http://schemas.openxmlformats.org/officeDocument/2006/relationships/image" Target="../media/image2878.png"/><Relationship Id="rId570" Type="http://schemas.openxmlformats.org/officeDocument/2006/relationships/customXml" Target="../ink/ink3309.xml"/><Relationship Id="rId626" Type="http://schemas.openxmlformats.org/officeDocument/2006/relationships/customXml" Target="../ink/ink3337.xml"/><Relationship Id="rId223" Type="http://schemas.openxmlformats.org/officeDocument/2006/relationships/image" Target="../media/image2780.png"/><Relationship Id="rId430" Type="http://schemas.openxmlformats.org/officeDocument/2006/relationships/customXml" Target="../ink/ink3239.xml"/><Relationship Id="rId668" Type="http://schemas.openxmlformats.org/officeDocument/2006/relationships/customXml" Target="../ink/ink3358.xml"/><Relationship Id="rId18" Type="http://schemas.openxmlformats.org/officeDocument/2006/relationships/customXml" Target="../ink/ink3033.xml"/><Relationship Id="rId265" Type="http://schemas.openxmlformats.org/officeDocument/2006/relationships/image" Target="../media/image2801.png"/><Relationship Id="rId472" Type="http://schemas.openxmlformats.org/officeDocument/2006/relationships/customXml" Target="../ink/ink3260.xml"/><Relationship Id="rId528" Type="http://schemas.openxmlformats.org/officeDocument/2006/relationships/customXml" Target="../ink/ink3288.xml"/><Relationship Id="rId125" Type="http://schemas.openxmlformats.org/officeDocument/2006/relationships/image" Target="../media/image2731.png"/><Relationship Id="rId167" Type="http://schemas.openxmlformats.org/officeDocument/2006/relationships/image" Target="../media/image2752.png"/><Relationship Id="rId332" Type="http://schemas.openxmlformats.org/officeDocument/2006/relationships/customXml" Target="../ink/ink3190.xml"/><Relationship Id="rId374" Type="http://schemas.openxmlformats.org/officeDocument/2006/relationships/customXml" Target="../ink/ink3211.xml"/><Relationship Id="rId581" Type="http://schemas.openxmlformats.org/officeDocument/2006/relationships/image" Target="../media/image2959.png"/><Relationship Id="rId71" Type="http://schemas.openxmlformats.org/officeDocument/2006/relationships/image" Target="../media/image2705.png"/><Relationship Id="rId234" Type="http://schemas.openxmlformats.org/officeDocument/2006/relationships/customXml" Target="../ink/ink3141.xml"/><Relationship Id="rId637" Type="http://schemas.openxmlformats.org/officeDocument/2006/relationships/image" Target="../media/image2987.png"/><Relationship Id="rId679" Type="http://schemas.openxmlformats.org/officeDocument/2006/relationships/image" Target="../media/image3008.png"/><Relationship Id="rId2" Type="http://schemas.openxmlformats.org/officeDocument/2006/relationships/notesSlide" Target="../notesSlides/notesSlide14.xml"/><Relationship Id="rId29" Type="http://schemas.openxmlformats.org/officeDocument/2006/relationships/image" Target="../media/image2684.png"/><Relationship Id="rId276" Type="http://schemas.openxmlformats.org/officeDocument/2006/relationships/customXml" Target="../ink/ink3162.xml"/><Relationship Id="rId441" Type="http://schemas.openxmlformats.org/officeDocument/2006/relationships/image" Target="../media/image2889.png"/><Relationship Id="rId483" Type="http://schemas.openxmlformats.org/officeDocument/2006/relationships/image" Target="../media/image2910.png"/><Relationship Id="rId539" Type="http://schemas.openxmlformats.org/officeDocument/2006/relationships/image" Target="../media/image2938.png"/><Relationship Id="rId690" Type="http://schemas.openxmlformats.org/officeDocument/2006/relationships/customXml" Target="../ink/ink3369.xml"/><Relationship Id="rId40" Type="http://schemas.openxmlformats.org/officeDocument/2006/relationships/customXml" Target="../ink/ink3044.xml"/><Relationship Id="rId136" Type="http://schemas.openxmlformats.org/officeDocument/2006/relationships/customXml" Target="../ink/ink3092.xml"/><Relationship Id="rId178" Type="http://schemas.openxmlformats.org/officeDocument/2006/relationships/customXml" Target="../ink/ink3113.xml"/><Relationship Id="rId301" Type="http://schemas.openxmlformats.org/officeDocument/2006/relationships/image" Target="../media/image2819.png"/><Relationship Id="rId343" Type="http://schemas.openxmlformats.org/officeDocument/2006/relationships/image" Target="../media/image2840.png"/><Relationship Id="rId550" Type="http://schemas.openxmlformats.org/officeDocument/2006/relationships/customXml" Target="../ink/ink3299.xml"/><Relationship Id="rId82" Type="http://schemas.openxmlformats.org/officeDocument/2006/relationships/customXml" Target="../ink/ink3065.xml"/><Relationship Id="rId203" Type="http://schemas.openxmlformats.org/officeDocument/2006/relationships/image" Target="../media/image2770.png"/><Relationship Id="rId385" Type="http://schemas.openxmlformats.org/officeDocument/2006/relationships/image" Target="../media/image2861.png"/><Relationship Id="rId592" Type="http://schemas.openxmlformats.org/officeDocument/2006/relationships/customXml" Target="../ink/ink3320.xml"/><Relationship Id="rId606" Type="http://schemas.openxmlformats.org/officeDocument/2006/relationships/customXml" Target="../ink/ink3327.xml"/><Relationship Id="rId648" Type="http://schemas.openxmlformats.org/officeDocument/2006/relationships/customXml" Target="../ink/ink3348.xml"/><Relationship Id="rId245" Type="http://schemas.openxmlformats.org/officeDocument/2006/relationships/image" Target="../media/image2791.png"/><Relationship Id="rId287" Type="http://schemas.openxmlformats.org/officeDocument/2006/relationships/image" Target="../media/image2812.png"/><Relationship Id="rId410" Type="http://schemas.openxmlformats.org/officeDocument/2006/relationships/customXml" Target="../ink/ink3229.xml"/><Relationship Id="rId452" Type="http://schemas.openxmlformats.org/officeDocument/2006/relationships/customXml" Target="../ink/ink3250.xml"/><Relationship Id="rId494" Type="http://schemas.openxmlformats.org/officeDocument/2006/relationships/customXml" Target="../ink/ink3271.xml"/><Relationship Id="rId508" Type="http://schemas.openxmlformats.org/officeDocument/2006/relationships/customXml" Target="../ink/ink3278.xml"/><Relationship Id="rId105" Type="http://schemas.openxmlformats.org/officeDocument/2006/relationships/image" Target="../media/image2722.png"/><Relationship Id="rId147" Type="http://schemas.openxmlformats.org/officeDocument/2006/relationships/image" Target="../media/image2742.png"/><Relationship Id="rId312" Type="http://schemas.openxmlformats.org/officeDocument/2006/relationships/customXml" Target="../ink/ink3180.xml"/><Relationship Id="rId354" Type="http://schemas.openxmlformats.org/officeDocument/2006/relationships/customXml" Target="../ink/ink3201.xml"/><Relationship Id="rId51" Type="http://schemas.openxmlformats.org/officeDocument/2006/relationships/image" Target="../media/image2695.png"/><Relationship Id="rId93" Type="http://schemas.openxmlformats.org/officeDocument/2006/relationships/image" Target="../media/image2716.png"/><Relationship Id="rId189" Type="http://schemas.openxmlformats.org/officeDocument/2006/relationships/image" Target="../media/image2763.png"/><Relationship Id="rId396" Type="http://schemas.openxmlformats.org/officeDocument/2006/relationships/customXml" Target="../ink/ink3222.xml"/><Relationship Id="rId561" Type="http://schemas.openxmlformats.org/officeDocument/2006/relationships/image" Target="../media/image2949.png"/><Relationship Id="rId617" Type="http://schemas.openxmlformats.org/officeDocument/2006/relationships/image" Target="../media/image2977.png"/><Relationship Id="rId659" Type="http://schemas.openxmlformats.org/officeDocument/2006/relationships/image" Target="../media/image2998.png"/><Relationship Id="rId214" Type="http://schemas.openxmlformats.org/officeDocument/2006/relationships/customXml" Target="../ink/ink3131.xml"/><Relationship Id="rId256" Type="http://schemas.openxmlformats.org/officeDocument/2006/relationships/customXml" Target="../ink/ink3152.xml"/><Relationship Id="rId298" Type="http://schemas.openxmlformats.org/officeDocument/2006/relationships/customXml" Target="../ink/ink3173.xml"/><Relationship Id="rId421" Type="http://schemas.openxmlformats.org/officeDocument/2006/relationships/image" Target="../media/image2879.png"/><Relationship Id="rId463" Type="http://schemas.openxmlformats.org/officeDocument/2006/relationships/image" Target="../media/image2900.png"/><Relationship Id="rId519" Type="http://schemas.openxmlformats.org/officeDocument/2006/relationships/image" Target="../media/image2928.png"/><Relationship Id="rId670" Type="http://schemas.openxmlformats.org/officeDocument/2006/relationships/customXml" Target="../ink/ink3359.xml"/><Relationship Id="rId116" Type="http://schemas.openxmlformats.org/officeDocument/2006/relationships/customXml" Target="../ink/ink3082.xml"/><Relationship Id="rId158" Type="http://schemas.openxmlformats.org/officeDocument/2006/relationships/customXml" Target="../ink/ink3103.xml"/><Relationship Id="rId323" Type="http://schemas.openxmlformats.org/officeDocument/2006/relationships/image" Target="../media/image2830.png"/><Relationship Id="rId530" Type="http://schemas.openxmlformats.org/officeDocument/2006/relationships/customXml" Target="../ink/ink3289.xml"/><Relationship Id="rId20" Type="http://schemas.openxmlformats.org/officeDocument/2006/relationships/customXml" Target="../ink/ink3034.xml"/><Relationship Id="rId62" Type="http://schemas.openxmlformats.org/officeDocument/2006/relationships/customXml" Target="../ink/ink3055.xml"/><Relationship Id="rId365" Type="http://schemas.openxmlformats.org/officeDocument/2006/relationships/image" Target="../media/image2851.png"/><Relationship Id="rId572" Type="http://schemas.openxmlformats.org/officeDocument/2006/relationships/customXml" Target="../ink/ink3310.xml"/><Relationship Id="rId628" Type="http://schemas.openxmlformats.org/officeDocument/2006/relationships/customXml" Target="../ink/ink3338.xml"/><Relationship Id="rId225" Type="http://schemas.openxmlformats.org/officeDocument/2006/relationships/image" Target="../media/image2781.png"/><Relationship Id="rId267" Type="http://schemas.openxmlformats.org/officeDocument/2006/relationships/image" Target="../media/image2802.png"/><Relationship Id="rId432" Type="http://schemas.openxmlformats.org/officeDocument/2006/relationships/customXml" Target="../ink/ink3240.xml"/><Relationship Id="rId474" Type="http://schemas.openxmlformats.org/officeDocument/2006/relationships/customXml" Target="../ink/ink3261.xml"/><Relationship Id="rId127" Type="http://schemas.openxmlformats.org/officeDocument/2006/relationships/image" Target="../media/image2732.png"/><Relationship Id="rId681" Type="http://schemas.openxmlformats.org/officeDocument/2006/relationships/image" Target="../media/image3009.png"/><Relationship Id="rId31" Type="http://schemas.openxmlformats.org/officeDocument/2006/relationships/image" Target="../media/image2685.png"/><Relationship Id="rId73" Type="http://schemas.openxmlformats.org/officeDocument/2006/relationships/image" Target="../media/image2706.png"/><Relationship Id="rId169" Type="http://schemas.openxmlformats.org/officeDocument/2006/relationships/image" Target="../media/image2753.png"/><Relationship Id="rId334" Type="http://schemas.openxmlformats.org/officeDocument/2006/relationships/customXml" Target="../ink/ink3191.xml"/><Relationship Id="rId376" Type="http://schemas.openxmlformats.org/officeDocument/2006/relationships/customXml" Target="../ink/ink3212.xml"/><Relationship Id="rId541" Type="http://schemas.openxmlformats.org/officeDocument/2006/relationships/image" Target="../media/image2939.png"/><Relationship Id="rId583" Type="http://schemas.openxmlformats.org/officeDocument/2006/relationships/image" Target="../media/image2960.png"/><Relationship Id="rId639" Type="http://schemas.openxmlformats.org/officeDocument/2006/relationships/image" Target="../media/image2988.png"/><Relationship Id="rId4" Type="http://schemas.openxmlformats.org/officeDocument/2006/relationships/customXml" Target="../ink/ink3026.xml"/><Relationship Id="rId180" Type="http://schemas.openxmlformats.org/officeDocument/2006/relationships/customXml" Target="../ink/ink3114.xml"/><Relationship Id="rId236" Type="http://schemas.openxmlformats.org/officeDocument/2006/relationships/customXml" Target="../ink/ink3142.xml"/><Relationship Id="rId278" Type="http://schemas.openxmlformats.org/officeDocument/2006/relationships/customXml" Target="../ink/ink3163.xml"/><Relationship Id="rId401" Type="http://schemas.openxmlformats.org/officeDocument/2006/relationships/image" Target="../media/image2869.png"/><Relationship Id="rId443" Type="http://schemas.openxmlformats.org/officeDocument/2006/relationships/image" Target="../media/image2890.png"/><Relationship Id="rId650" Type="http://schemas.openxmlformats.org/officeDocument/2006/relationships/customXml" Target="../ink/ink3349.xml"/><Relationship Id="rId303" Type="http://schemas.openxmlformats.org/officeDocument/2006/relationships/image" Target="../media/image2820.png"/><Relationship Id="rId485" Type="http://schemas.openxmlformats.org/officeDocument/2006/relationships/image" Target="../media/image2911.png"/><Relationship Id="rId42" Type="http://schemas.openxmlformats.org/officeDocument/2006/relationships/customXml" Target="../ink/ink3045.xml"/><Relationship Id="rId84" Type="http://schemas.openxmlformats.org/officeDocument/2006/relationships/customXml" Target="../ink/ink3066.xml"/><Relationship Id="rId138" Type="http://schemas.openxmlformats.org/officeDocument/2006/relationships/customXml" Target="../ink/ink3093.xml"/><Relationship Id="rId345" Type="http://schemas.openxmlformats.org/officeDocument/2006/relationships/image" Target="../media/image2841.png"/><Relationship Id="rId387" Type="http://schemas.openxmlformats.org/officeDocument/2006/relationships/image" Target="../media/image2862.png"/><Relationship Id="rId510" Type="http://schemas.openxmlformats.org/officeDocument/2006/relationships/customXml" Target="../ink/ink3279.xml"/><Relationship Id="rId552" Type="http://schemas.openxmlformats.org/officeDocument/2006/relationships/customXml" Target="../ink/ink3300.xml"/><Relationship Id="rId594" Type="http://schemas.openxmlformats.org/officeDocument/2006/relationships/customXml" Target="../ink/ink3321.xml"/><Relationship Id="rId608" Type="http://schemas.openxmlformats.org/officeDocument/2006/relationships/customXml" Target="../ink/ink3328.xml"/><Relationship Id="rId191" Type="http://schemas.openxmlformats.org/officeDocument/2006/relationships/image" Target="../media/image2764.png"/><Relationship Id="rId205" Type="http://schemas.openxmlformats.org/officeDocument/2006/relationships/image" Target="../media/image2771.png"/><Relationship Id="rId247" Type="http://schemas.openxmlformats.org/officeDocument/2006/relationships/image" Target="../media/image2792.png"/><Relationship Id="rId412" Type="http://schemas.openxmlformats.org/officeDocument/2006/relationships/customXml" Target="../ink/ink3230.xml"/><Relationship Id="rId107" Type="http://schemas.openxmlformats.org/officeDocument/2006/relationships/image" Target="../media/image2723.png"/><Relationship Id="rId289" Type="http://schemas.openxmlformats.org/officeDocument/2006/relationships/image" Target="../media/image2813.png"/><Relationship Id="rId454" Type="http://schemas.openxmlformats.org/officeDocument/2006/relationships/customXml" Target="../ink/ink3251.xml"/><Relationship Id="rId496" Type="http://schemas.openxmlformats.org/officeDocument/2006/relationships/customXml" Target="../ink/ink3272.xml"/><Relationship Id="rId661" Type="http://schemas.openxmlformats.org/officeDocument/2006/relationships/image" Target="../media/image2999.png"/><Relationship Id="rId11" Type="http://schemas.openxmlformats.org/officeDocument/2006/relationships/image" Target="../media/image26750.png"/><Relationship Id="rId53" Type="http://schemas.openxmlformats.org/officeDocument/2006/relationships/image" Target="../media/image2696.png"/><Relationship Id="rId149" Type="http://schemas.openxmlformats.org/officeDocument/2006/relationships/image" Target="../media/image2743.png"/><Relationship Id="rId314" Type="http://schemas.openxmlformats.org/officeDocument/2006/relationships/customXml" Target="../ink/ink3181.xml"/><Relationship Id="rId356" Type="http://schemas.openxmlformats.org/officeDocument/2006/relationships/customXml" Target="../ink/ink3202.xml"/><Relationship Id="rId398" Type="http://schemas.openxmlformats.org/officeDocument/2006/relationships/customXml" Target="../ink/ink3223.xml"/><Relationship Id="rId521" Type="http://schemas.openxmlformats.org/officeDocument/2006/relationships/image" Target="../media/image2929.png"/><Relationship Id="rId563" Type="http://schemas.openxmlformats.org/officeDocument/2006/relationships/image" Target="../media/image2950.png"/><Relationship Id="rId619" Type="http://schemas.openxmlformats.org/officeDocument/2006/relationships/image" Target="../media/image2978.png"/><Relationship Id="rId95" Type="http://schemas.openxmlformats.org/officeDocument/2006/relationships/image" Target="../media/image2717.png"/><Relationship Id="rId160" Type="http://schemas.openxmlformats.org/officeDocument/2006/relationships/customXml" Target="../ink/ink3104.xml"/><Relationship Id="rId216" Type="http://schemas.openxmlformats.org/officeDocument/2006/relationships/customXml" Target="../ink/ink3132.xml"/><Relationship Id="rId423" Type="http://schemas.openxmlformats.org/officeDocument/2006/relationships/image" Target="../media/image2880.png"/><Relationship Id="rId258" Type="http://schemas.openxmlformats.org/officeDocument/2006/relationships/customXml" Target="../ink/ink3153.xml"/><Relationship Id="rId465" Type="http://schemas.openxmlformats.org/officeDocument/2006/relationships/image" Target="../media/image2901.png"/><Relationship Id="rId630" Type="http://schemas.openxmlformats.org/officeDocument/2006/relationships/customXml" Target="../ink/ink3339.xml"/><Relationship Id="rId672" Type="http://schemas.openxmlformats.org/officeDocument/2006/relationships/customXml" Target="../ink/ink3360.xml"/><Relationship Id="rId22" Type="http://schemas.openxmlformats.org/officeDocument/2006/relationships/customXml" Target="../ink/ink3035.xml"/><Relationship Id="rId64" Type="http://schemas.openxmlformats.org/officeDocument/2006/relationships/customXml" Target="../ink/ink3056.xml"/><Relationship Id="rId118" Type="http://schemas.openxmlformats.org/officeDocument/2006/relationships/customXml" Target="../ink/ink3083.xml"/><Relationship Id="rId325" Type="http://schemas.openxmlformats.org/officeDocument/2006/relationships/image" Target="../media/image2831.png"/><Relationship Id="rId367" Type="http://schemas.openxmlformats.org/officeDocument/2006/relationships/image" Target="../media/image2852.png"/><Relationship Id="rId532" Type="http://schemas.openxmlformats.org/officeDocument/2006/relationships/customXml" Target="../ink/ink3290.xml"/><Relationship Id="rId574" Type="http://schemas.openxmlformats.org/officeDocument/2006/relationships/customXml" Target="../ink/ink3311.xml"/><Relationship Id="rId171" Type="http://schemas.openxmlformats.org/officeDocument/2006/relationships/image" Target="../media/image2754.png"/><Relationship Id="rId227" Type="http://schemas.openxmlformats.org/officeDocument/2006/relationships/image" Target="../media/image2782.png"/><Relationship Id="rId269" Type="http://schemas.openxmlformats.org/officeDocument/2006/relationships/image" Target="../media/image2803.png"/><Relationship Id="rId434" Type="http://schemas.openxmlformats.org/officeDocument/2006/relationships/customXml" Target="../ink/ink3241.xml"/><Relationship Id="rId476" Type="http://schemas.openxmlformats.org/officeDocument/2006/relationships/customXml" Target="../ink/ink3262.xml"/><Relationship Id="rId641" Type="http://schemas.openxmlformats.org/officeDocument/2006/relationships/image" Target="../media/image2989.png"/><Relationship Id="rId683" Type="http://schemas.openxmlformats.org/officeDocument/2006/relationships/image" Target="../media/image3010.png"/><Relationship Id="rId33" Type="http://schemas.openxmlformats.org/officeDocument/2006/relationships/image" Target="../media/image2686.png"/><Relationship Id="rId129" Type="http://schemas.openxmlformats.org/officeDocument/2006/relationships/image" Target="../media/image2733.png"/><Relationship Id="rId280" Type="http://schemas.openxmlformats.org/officeDocument/2006/relationships/customXml" Target="../ink/ink3164.xml"/><Relationship Id="rId336" Type="http://schemas.openxmlformats.org/officeDocument/2006/relationships/customXml" Target="../ink/ink3192.xml"/><Relationship Id="rId501" Type="http://schemas.openxmlformats.org/officeDocument/2006/relationships/image" Target="../media/image2919.png"/><Relationship Id="rId543" Type="http://schemas.openxmlformats.org/officeDocument/2006/relationships/image" Target="../media/image2940.png"/><Relationship Id="rId75" Type="http://schemas.openxmlformats.org/officeDocument/2006/relationships/image" Target="../media/image2707.png"/><Relationship Id="rId140" Type="http://schemas.openxmlformats.org/officeDocument/2006/relationships/customXml" Target="../ink/ink3094.xml"/><Relationship Id="rId182" Type="http://schemas.openxmlformats.org/officeDocument/2006/relationships/customXml" Target="../ink/ink3115.xml"/><Relationship Id="rId378" Type="http://schemas.openxmlformats.org/officeDocument/2006/relationships/customXml" Target="../ink/ink3213.xml"/><Relationship Id="rId403" Type="http://schemas.openxmlformats.org/officeDocument/2006/relationships/image" Target="../media/image2870.png"/><Relationship Id="rId585" Type="http://schemas.openxmlformats.org/officeDocument/2006/relationships/image" Target="../media/image2961.png"/><Relationship Id="rId6" Type="http://schemas.openxmlformats.org/officeDocument/2006/relationships/customXml" Target="../ink/ink3027.xml"/><Relationship Id="rId238" Type="http://schemas.openxmlformats.org/officeDocument/2006/relationships/customXml" Target="../ink/ink3143.xml"/><Relationship Id="rId445" Type="http://schemas.openxmlformats.org/officeDocument/2006/relationships/image" Target="../media/image2891.png"/><Relationship Id="rId487" Type="http://schemas.openxmlformats.org/officeDocument/2006/relationships/image" Target="../media/image2912.png"/><Relationship Id="rId610" Type="http://schemas.openxmlformats.org/officeDocument/2006/relationships/customXml" Target="../ink/ink3329.xml"/><Relationship Id="rId652" Type="http://schemas.openxmlformats.org/officeDocument/2006/relationships/customXml" Target="../ink/ink3350.xml"/><Relationship Id="rId291" Type="http://schemas.openxmlformats.org/officeDocument/2006/relationships/image" Target="../media/image2814.png"/><Relationship Id="rId305" Type="http://schemas.openxmlformats.org/officeDocument/2006/relationships/image" Target="../media/image2821.png"/><Relationship Id="rId347" Type="http://schemas.openxmlformats.org/officeDocument/2006/relationships/image" Target="../media/image2842.png"/><Relationship Id="rId512" Type="http://schemas.openxmlformats.org/officeDocument/2006/relationships/customXml" Target="../ink/ink3280.xml"/><Relationship Id="rId44" Type="http://schemas.openxmlformats.org/officeDocument/2006/relationships/customXml" Target="../ink/ink3046.xml"/><Relationship Id="rId86" Type="http://schemas.openxmlformats.org/officeDocument/2006/relationships/customXml" Target="../ink/ink3067.xml"/><Relationship Id="rId151" Type="http://schemas.openxmlformats.org/officeDocument/2006/relationships/image" Target="../media/image2744.png"/><Relationship Id="rId389" Type="http://schemas.openxmlformats.org/officeDocument/2006/relationships/image" Target="../media/image2863.png"/><Relationship Id="rId554" Type="http://schemas.openxmlformats.org/officeDocument/2006/relationships/customXml" Target="../ink/ink3301.xml"/><Relationship Id="rId596" Type="http://schemas.openxmlformats.org/officeDocument/2006/relationships/customXml" Target="../ink/ink3322.xml"/><Relationship Id="rId193" Type="http://schemas.openxmlformats.org/officeDocument/2006/relationships/image" Target="../media/image2765.png"/><Relationship Id="rId207" Type="http://schemas.openxmlformats.org/officeDocument/2006/relationships/image" Target="../media/image2772.png"/><Relationship Id="rId249" Type="http://schemas.openxmlformats.org/officeDocument/2006/relationships/image" Target="../media/image2793.png"/><Relationship Id="rId414" Type="http://schemas.openxmlformats.org/officeDocument/2006/relationships/customXml" Target="../ink/ink3231.xml"/><Relationship Id="rId456" Type="http://schemas.openxmlformats.org/officeDocument/2006/relationships/customXml" Target="../ink/ink3252.xml"/><Relationship Id="rId498" Type="http://schemas.openxmlformats.org/officeDocument/2006/relationships/customXml" Target="../ink/ink3273.xml"/><Relationship Id="rId621" Type="http://schemas.openxmlformats.org/officeDocument/2006/relationships/image" Target="../media/image2979.png"/><Relationship Id="rId663" Type="http://schemas.openxmlformats.org/officeDocument/2006/relationships/image" Target="../media/image3000.png"/><Relationship Id="rId13" Type="http://schemas.openxmlformats.org/officeDocument/2006/relationships/image" Target="../media/image26760.png"/><Relationship Id="rId109" Type="http://schemas.openxmlformats.org/officeDocument/2006/relationships/image" Target="../media/image2724.png"/><Relationship Id="rId260" Type="http://schemas.openxmlformats.org/officeDocument/2006/relationships/customXml" Target="../ink/ink3154.xml"/><Relationship Id="rId316" Type="http://schemas.openxmlformats.org/officeDocument/2006/relationships/customXml" Target="../ink/ink3182.xml"/><Relationship Id="rId523" Type="http://schemas.openxmlformats.org/officeDocument/2006/relationships/image" Target="../media/image2930.png"/><Relationship Id="rId55" Type="http://schemas.openxmlformats.org/officeDocument/2006/relationships/image" Target="../media/image2697.png"/><Relationship Id="rId97" Type="http://schemas.openxmlformats.org/officeDocument/2006/relationships/image" Target="../media/image2718.png"/><Relationship Id="rId120" Type="http://schemas.openxmlformats.org/officeDocument/2006/relationships/customXml" Target="../ink/ink3084.xml"/><Relationship Id="rId358" Type="http://schemas.openxmlformats.org/officeDocument/2006/relationships/customXml" Target="../ink/ink3203.xml"/><Relationship Id="rId565" Type="http://schemas.openxmlformats.org/officeDocument/2006/relationships/image" Target="../media/image2951.png"/><Relationship Id="rId162" Type="http://schemas.openxmlformats.org/officeDocument/2006/relationships/customXml" Target="../ink/ink3105.xml"/><Relationship Id="rId218" Type="http://schemas.openxmlformats.org/officeDocument/2006/relationships/customXml" Target="../ink/ink3133.xml"/><Relationship Id="rId425" Type="http://schemas.openxmlformats.org/officeDocument/2006/relationships/image" Target="../media/image2881.png"/><Relationship Id="rId467" Type="http://schemas.openxmlformats.org/officeDocument/2006/relationships/image" Target="../media/image2902.png"/><Relationship Id="rId632" Type="http://schemas.openxmlformats.org/officeDocument/2006/relationships/customXml" Target="../ink/ink3340.xml"/><Relationship Id="rId271" Type="http://schemas.openxmlformats.org/officeDocument/2006/relationships/image" Target="../media/image2804.png"/><Relationship Id="rId674" Type="http://schemas.openxmlformats.org/officeDocument/2006/relationships/customXml" Target="../ink/ink3361.xml"/><Relationship Id="rId24" Type="http://schemas.openxmlformats.org/officeDocument/2006/relationships/customXml" Target="../ink/ink3036.xml"/><Relationship Id="rId66" Type="http://schemas.openxmlformats.org/officeDocument/2006/relationships/customXml" Target="../ink/ink3057.xml"/><Relationship Id="rId131" Type="http://schemas.openxmlformats.org/officeDocument/2006/relationships/image" Target="../media/image2734.png"/><Relationship Id="rId327" Type="http://schemas.openxmlformats.org/officeDocument/2006/relationships/image" Target="../media/image2832.png"/><Relationship Id="rId369" Type="http://schemas.openxmlformats.org/officeDocument/2006/relationships/image" Target="../media/image2853.png"/><Relationship Id="rId534" Type="http://schemas.openxmlformats.org/officeDocument/2006/relationships/customXml" Target="../ink/ink3291.xml"/><Relationship Id="rId576" Type="http://schemas.openxmlformats.org/officeDocument/2006/relationships/customXml" Target="../ink/ink3312.xml"/><Relationship Id="rId173" Type="http://schemas.openxmlformats.org/officeDocument/2006/relationships/image" Target="../media/image2755.png"/><Relationship Id="rId229" Type="http://schemas.openxmlformats.org/officeDocument/2006/relationships/image" Target="../media/image2783.png"/><Relationship Id="rId380" Type="http://schemas.openxmlformats.org/officeDocument/2006/relationships/customXml" Target="../ink/ink3214.xml"/><Relationship Id="rId436" Type="http://schemas.openxmlformats.org/officeDocument/2006/relationships/customXml" Target="../ink/ink3242.xml"/><Relationship Id="rId601" Type="http://schemas.openxmlformats.org/officeDocument/2006/relationships/image" Target="../media/image2969.png"/><Relationship Id="rId643" Type="http://schemas.openxmlformats.org/officeDocument/2006/relationships/image" Target="../media/image2990.png"/><Relationship Id="rId240" Type="http://schemas.openxmlformats.org/officeDocument/2006/relationships/customXml" Target="../ink/ink3144.xml"/><Relationship Id="rId478" Type="http://schemas.openxmlformats.org/officeDocument/2006/relationships/customXml" Target="../ink/ink3263.xml"/><Relationship Id="rId685" Type="http://schemas.openxmlformats.org/officeDocument/2006/relationships/image" Target="../media/image3011.png"/><Relationship Id="rId35" Type="http://schemas.openxmlformats.org/officeDocument/2006/relationships/image" Target="../media/image2687.png"/><Relationship Id="rId77" Type="http://schemas.openxmlformats.org/officeDocument/2006/relationships/image" Target="../media/image2708.png"/><Relationship Id="rId100" Type="http://schemas.openxmlformats.org/officeDocument/2006/relationships/customXml" Target="../ink/ink3074.xml"/><Relationship Id="rId282" Type="http://schemas.openxmlformats.org/officeDocument/2006/relationships/customXml" Target="../ink/ink3165.xml"/><Relationship Id="rId338" Type="http://schemas.openxmlformats.org/officeDocument/2006/relationships/customXml" Target="../ink/ink3193.xml"/><Relationship Id="rId503" Type="http://schemas.openxmlformats.org/officeDocument/2006/relationships/image" Target="../media/image2920.png"/><Relationship Id="rId545" Type="http://schemas.openxmlformats.org/officeDocument/2006/relationships/image" Target="../media/image2941.png"/><Relationship Id="rId587" Type="http://schemas.openxmlformats.org/officeDocument/2006/relationships/image" Target="../media/image2962.png"/><Relationship Id="rId8" Type="http://schemas.openxmlformats.org/officeDocument/2006/relationships/customXml" Target="../ink/ink3028.xml"/><Relationship Id="rId142" Type="http://schemas.openxmlformats.org/officeDocument/2006/relationships/customXml" Target="../ink/ink3095.xml"/><Relationship Id="rId184" Type="http://schemas.openxmlformats.org/officeDocument/2006/relationships/customXml" Target="../ink/ink3116.xml"/><Relationship Id="rId391" Type="http://schemas.openxmlformats.org/officeDocument/2006/relationships/image" Target="../media/image2864.png"/><Relationship Id="rId405" Type="http://schemas.openxmlformats.org/officeDocument/2006/relationships/image" Target="../media/image2871.png"/><Relationship Id="rId447" Type="http://schemas.openxmlformats.org/officeDocument/2006/relationships/image" Target="../media/image2892.png"/><Relationship Id="rId612" Type="http://schemas.openxmlformats.org/officeDocument/2006/relationships/customXml" Target="../ink/ink3330.xml"/><Relationship Id="rId251" Type="http://schemas.openxmlformats.org/officeDocument/2006/relationships/image" Target="../media/image2794.png"/><Relationship Id="rId489" Type="http://schemas.openxmlformats.org/officeDocument/2006/relationships/image" Target="../media/image2913.png"/><Relationship Id="rId654" Type="http://schemas.openxmlformats.org/officeDocument/2006/relationships/customXml" Target="../ink/ink3351.xml"/><Relationship Id="rId46" Type="http://schemas.openxmlformats.org/officeDocument/2006/relationships/customXml" Target="../ink/ink3047.xml"/><Relationship Id="rId293" Type="http://schemas.openxmlformats.org/officeDocument/2006/relationships/image" Target="../media/image2815.png"/><Relationship Id="rId307" Type="http://schemas.openxmlformats.org/officeDocument/2006/relationships/image" Target="../media/image2822.png"/><Relationship Id="rId349" Type="http://schemas.openxmlformats.org/officeDocument/2006/relationships/image" Target="../media/image2843.png"/><Relationship Id="rId514" Type="http://schemas.openxmlformats.org/officeDocument/2006/relationships/customXml" Target="../ink/ink3281.xml"/><Relationship Id="rId556" Type="http://schemas.openxmlformats.org/officeDocument/2006/relationships/customXml" Target="../ink/ink3302.xml"/><Relationship Id="rId88" Type="http://schemas.openxmlformats.org/officeDocument/2006/relationships/customXml" Target="../ink/ink3068.xml"/><Relationship Id="rId111" Type="http://schemas.openxmlformats.org/officeDocument/2006/relationships/image" Target="../media/image2725.png"/><Relationship Id="rId153" Type="http://schemas.openxmlformats.org/officeDocument/2006/relationships/image" Target="../media/image2745.png"/><Relationship Id="rId195" Type="http://schemas.openxmlformats.org/officeDocument/2006/relationships/image" Target="../media/image2766.png"/><Relationship Id="rId209" Type="http://schemas.openxmlformats.org/officeDocument/2006/relationships/image" Target="../media/image2773.png"/><Relationship Id="rId360" Type="http://schemas.openxmlformats.org/officeDocument/2006/relationships/customXml" Target="../ink/ink3204.xml"/><Relationship Id="rId416" Type="http://schemas.openxmlformats.org/officeDocument/2006/relationships/customXml" Target="../ink/ink3232.xml"/><Relationship Id="rId598" Type="http://schemas.openxmlformats.org/officeDocument/2006/relationships/customXml" Target="../ink/ink3323.xml"/><Relationship Id="rId220" Type="http://schemas.openxmlformats.org/officeDocument/2006/relationships/customXml" Target="../ink/ink3134.xml"/><Relationship Id="rId458" Type="http://schemas.openxmlformats.org/officeDocument/2006/relationships/customXml" Target="../ink/ink3253.xml"/><Relationship Id="rId623" Type="http://schemas.openxmlformats.org/officeDocument/2006/relationships/image" Target="../media/image2980.png"/><Relationship Id="rId665" Type="http://schemas.openxmlformats.org/officeDocument/2006/relationships/image" Target="../media/image3001.png"/><Relationship Id="rId15" Type="http://schemas.openxmlformats.org/officeDocument/2006/relationships/image" Target="../media/image26770.png"/><Relationship Id="rId57" Type="http://schemas.openxmlformats.org/officeDocument/2006/relationships/image" Target="../media/image2698.png"/><Relationship Id="rId262" Type="http://schemas.openxmlformats.org/officeDocument/2006/relationships/customXml" Target="../ink/ink3155.xml"/><Relationship Id="rId318" Type="http://schemas.openxmlformats.org/officeDocument/2006/relationships/customXml" Target="../ink/ink3183.xml"/><Relationship Id="rId525" Type="http://schemas.openxmlformats.org/officeDocument/2006/relationships/image" Target="../media/image2931.png"/><Relationship Id="rId567" Type="http://schemas.openxmlformats.org/officeDocument/2006/relationships/image" Target="../media/image2952.png"/><Relationship Id="rId99" Type="http://schemas.openxmlformats.org/officeDocument/2006/relationships/image" Target="../media/image2719.png"/><Relationship Id="rId122" Type="http://schemas.openxmlformats.org/officeDocument/2006/relationships/customXml" Target="../ink/ink3085.xml"/><Relationship Id="rId164" Type="http://schemas.openxmlformats.org/officeDocument/2006/relationships/customXml" Target="../ink/ink3106.xml"/><Relationship Id="rId371" Type="http://schemas.openxmlformats.org/officeDocument/2006/relationships/image" Target="../media/image2854.png"/><Relationship Id="rId427" Type="http://schemas.openxmlformats.org/officeDocument/2006/relationships/image" Target="../media/image2882.png"/><Relationship Id="rId469" Type="http://schemas.openxmlformats.org/officeDocument/2006/relationships/image" Target="../media/image2903.png"/><Relationship Id="rId634" Type="http://schemas.openxmlformats.org/officeDocument/2006/relationships/customXml" Target="../ink/ink3341.xml"/><Relationship Id="rId676" Type="http://schemas.openxmlformats.org/officeDocument/2006/relationships/customXml" Target="../ink/ink3362.xml"/><Relationship Id="rId26" Type="http://schemas.openxmlformats.org/officeDocument/2006/relationships/customXml" Target="../ink/ink3037.xml"/><Relationship Id="rId231" Type="http://schemas.openxmlformats.org/officeDocument/2006/relationships/image" Target="../media/image2784.png"/><Relationship Id="rId273" Type="http://schemas.openxmlformats.org/officeDocument/2006/relationships/image" Target="../media/image2805.png"/><Relationship Id="rId329" Type="http://schemas.openxmlformats.org/officeDocument/2006/relationships/image" Target="../media/image2833.png"/><Relationship Id="rId480" Type="http://schemas.openxmlformats.org/officeDocument/2006/relationships/customXml" Target="../ink/ink3264.xml"/><Relationship Id="rId536" Type="http://schemas.openxmlformats.org/officeDocument/2006/relationships/customXml" Target="../ink/ink3292.xml"/><Relationship Id="rId68" Type="http://schemas.openxmlformats.org/officeDocument/2006/relationships/customXml" Target="../ink/ink3058.xml"/><Relationship Id="rId133" Type="http://schemas.openxmlformats.org/officeDocument/2006/relationships/image" Target="../media/image2735.png"/><Relationship Id="rId175" Type="http://schemas.openxmlformats.org/officeDocument/2006/relationships/image" Target="../media/image2756.png"/><Relationship Id="rId340" Type="http://schemas.openxmlformats.org/officeDocument/2006/relationships/customXml" Target="../ink/ink3194.xml"/><Relationship Id="rId578" Type="http://schemas.openxmlformats.org/officeDocument/2006/relationships/customXml" Target="../ink/ink3313.xml"/><Relationship Id="rId200" Type="http://schemas.openxmlformats.org/officeDocument/2006/relationships/customXml" Target="../ink/ink3124.xml"/><Relationship Id="rId382" Type="http://schemas.openxmlformats.org/officeDocument/2006/relationships/customXml" Target="../ink/ink3215.xml"/><Relationship Id="rId438" Type="http://schemas.openxmlformats.org/officeDocument/2006/relationships/customXml" Target="../ink/ink3243.xml"/><Relationship Id="rId603" Type="http://schemas.openxmlformats.org/officeDocument/2006/relationships/image" Target="../media/image2970.png"/><Relationship Id="rId645" Type="http://schemas.openxmlformats.org/officeDocument/2006/relationships/image" Target="../media/image2991.png"/><Relationship Id="rId687" Type="http://schemas.openxmlformats.org/officeDocument/2006/relationships/image" Target="../media/image3012.png"/><Relationship Id="rId242" Type="http://schemas.openxmlformats.org/officeDocument/2006/relationships/customXml" Target="../ink/ink3145.xml"/><Relationship Id="rId284" Type="http://schemas.openxmlformats.org/officeDocument/2006/relationships/customXml" Target="../ink/ink3166.xml"/><Relationship Id="rId491" Type="http://schemas.openxmlformats.org/officeDocument/2006/relationships/image" Target="../media/image2914.png"/><Relationship Id="rId505" Type="http://schemas.openxmlformats.org/officeDocument/2006/relationships/image" Target="../media/image2921.png"/><Relationship Id="rId37" Type="http://schemas.openxmlformats.org/officeDocument/2006/relationships/image" Target="../media/image2688.png"/><Relationship Id="rId79" Type="http://schemas.openxmlformats.org/officeDocument/2006/relationships/image" Target="../media/image2709.png"/><Relationship Id="rId102" Type="http://schemas.openxmlformats.org/officeDocument/2006/relationships/customXml" Target="../ink/ink3075.xml"/><Relationship Id="rId144" Type="http://schemas.openxmlformats.org/officeDocument/2006/relationships/customXml" Target="../ink/ink3096.xml"/><Relationship Id="rId547" Type="http://schemas.openxmlformats.org/officeDocument/2006/relationships/image" Target="../media/image2942.png"/><Relationship Id="rId589" Type="http://schemas.openxmlformats.org/officeDocument/2006/relationships/image" Target="../media/image2963.png"/><Relationship Id="rId90" Type="http://schemas.openxmlformats.org/officeDocument/2006/relationships/customXml" Target="../ink/ink3069.xml"/><Relationship Id="rId186" Type="http://schemas.openxmlformats.org/officeDocument/2006/relationships/customXml" Target="../ink/ink3117.xml"/><Relationship Id="rId351" Type="http://schemas.openxmlformats.org/officeDocument/2006/relationships/image" Target="../media/image2844.png"/><Relationship Id="rId393" Type="http://schemas.openxmlformats.org/officeDocument/2006/relationships/image" Target="../media/image2865.png"/><Relationship Id="rId407" Type="http://schemas.openxmlformats.org/officeDocument/2006/relationships/image" Target="../media/image2872.png"/><Relationship Id="rId449" Type="http://schemas.openxmlformats.org/officeDocument/2006/relationships/image" Target="../media/image2893.png"/><Relationship Id="rId614" Type="http://schemas.openxmlformats.org/officeDocument/2006/relationships/customXml" Target="../ink/ink3331.xml"/><Relationship Id="rId656" Type="http://schemas.openxmlformats.org/officeDocument/2006/relationships/customXml" Target="../ink/ink3352.xml"/><Relationship Id="rId211" Type="http://schemas.openxmlformats.org/officeDocument/2006/relationships/image" Target="../media/image2774.png"/><Relationship Id="rId253" Type="http://schemas.openxmlformats.org/officeDocument/2006/relationships/image" Target="../media/image2795.png"/><Relationship Id="rId295" Type="http://schemas.openxmlformats.org/officeDocument/2006/relationships/image" Target="../media/image2816.png"/><Relationship Id="rId309" Type="http://schemas.openxmlformats.org/officeDocument/2006/relationships/image" Target="../media/image2823.png"/><Relationship Id="rId460" Type="http://schemas.openxmlformats.org/officeDocument/2006/relationships/customXml" Target="../ink/ink3254.xml"/><Relationship Id="rId516" Type="http://schemas.openxmlformats.org/officeDocument/2006/relationships/customXml" Target="../ink/ink3282.xml"/><Relationship Id="rId48" Type="http://schemas.openxmlformats.org/officeDocument/2006/relationships/customXml" Target="../ink/ink3048.xml"/><Relationship Id="rId113" Type="http://schemas.openxmlformats.org/officeDocument/2006/relationships/image" Target="../media/image2726.png"/><Relationship Id="rId320" Type="http://schemas.openxmlformats.org/officeDocument/2006/relationships/customXml" Target="../ink/ink3184.xml"/><Relationship Id="rId558" Type="http://schemas.openxmlformats.org/officeDocument/2006/relationships/customXml" Target="../ink/ink3303.xml"/><Relationship Id="rId155" Type="http://schemas.openxmlformats.org/officeDocument/2006/relationships/image" Target="../media/image2746.png"/><Relationship Id="rId197" Type="http://schemas.openxmlformats.org/officeDocument/2006/relationships/image" Target="../media/image2767.png"/><Relationship Id="rId362" Type="http://schemas.openxmlformats.org/officeDocument/2006/relationships/customXml" Target="../ink/ink3205.xml"/><Relationship Id="rId418" Type="http://schemas.openxmlformats.org/officeDocument/2006/relationships/customXml" Target="../ink/ink3233.xml"/><Relationship Id="rId625" Type="http://schemas.openxmlformats.org/officeDocument/2006/relationships/image" Target="../media/image2981.png"/><Relationship Id="rId222" Type="http://schemas.openxmlformats.org/officeDocument/2006/relationships/customXml" Target="../ink/ink3135.xml"/><Relationship Id="rId264" Type="http://schemas.openxmlformats.org/officeDocument/2006/relationships/customXml" Target="../ink/ink3156.xml"/><Relationship Id="rId471" Type="http://schemas.openxmlformats.org/officeDocument/2006/relationships/image" Target="../media/image2904.png"/><Relationship Id="rId667" Type="http://schemas.openxmlformats.org/officeDocument/2006/relationships/image" Target="../media/image3002.png"/><Relationship Id="rId17" Type="http://schemas.openxmlformats.org/officeDocument/2006/relationships/image" Target="../media/image26780.png"/><Relationship Id="rId59" Type="http://schemas.openxmlformats.org/officeDocument/2006/relationships/image" Target="../media/image2699.png"/><Relationship Id="rId124" Type="http://schemas.openxmlformats.org/officeDocument/2006/relationships/customXml" Target="../ink/ink3086.xml"/><Relationship Id="rId527" Type="http://schemas.openxmlformats.org/officeDocument/2006/relationships/image" Target="../media/image2932.png"/><Relationship Id="rId569" Type="http://schemas.openxmlformats.org/officeDocument/2006/relationships/image" Target="../media/image2953.png"/><Relationship Id="rId70" Type="http://schemas.openxmlformats.org/officeDocument/2006/relationships/customXml" Target="../ink/ink3059.xml"/><Relationship Id="rId166" Type="http://schemas.openxmlformats.org/officeDocument/2006/relationships/customXml" Target="../ink/ink3107.xml"/><Relationship Id="rId331" Type="http://schemas.openxmlformats.org/officeDocument/2006/relationships/image" Target="../media/image2834.png"/><Relationship Id="rId373" Type="http://schemas.openxmlformats.org/officeDocument/2006/relationships/image" Target="../media/image2855.png"/><Relationship Id="rId429" Type="http://schemas.openxmlformats.org/officeDocument/2006/relationships/image" Target="../media/image2883.png"/><Relationship Id="rId580" Type="http://schemas.openxmlformats.org/officeDocument/2006/relationships/customXml" Target="../ink/ink3314.xml"/><Relationship Id="rId636" Type="http://schemas.openxmlformats.org/officeDocument/2006/relationships/customXml" Target="../ink/ink3342.xml"/><Relationship Id="rId1" Type="http://schemas.openxmlformats.org/officeDocument/2006/relationships/slideLayout" Target="../slideLayouts/slideLayout7.xml"/><Relationship Id="rId233" Type="http://schemas.openxmlformats.org/officeDocument/2006/relationships/image" Target="../media/image2785.png"/><Relationship Id="rId440" Type="http://schemas.openxmlformats.org/officeDocument/2006/relationships/customXml" Target="../ink/ink3244.xml"/><Relationship Id="rId678" Type="http://schemas.openxmlformats.org/officeDocument/2006/relationships/customXml" Target="../ink/ink3363.xml"/><Relationship Id="rId28" Type="http://schemas.openxmlformats.org/officeDocument/2006/relationships/customXml" Target="../ink/ink3038.xml"/><Relationship Id="rId275" Type="http://schemas.openxmlformats.org/officeDocument/2006/relationships/image" Target="../media/image2806.png"/><Relationship Id="rId300" Type="http://schemas.openxmlformats.org/officeDocument/2006/relationships/customXml" Target="../ink/ink3174.xml"/><Relationship Id="rId482" Type="http://schemas.openxmlformats.org/officeDocument/2006/relationships/customXml" Target="../ink/ink3265.xml"/><Relationship Id="rId538" Type="http://schemas.openxmlformats.org/officeDocument/2006/relationships/customXml" Target="../ink/ink3293.xml"/><Relationship Id="rId81" Type="http://schemas.openxmlformats.org/officeDocument/2006/relationships/image" Target="../media/image2710.png"/><Relationship Id="rId135" Type="http://schemas.openxmlformats.org/officeDocument/2006/relationships/image" Target="../media/image2736.png"/><Relationship Id="rId177" Type="http://schemas.openxmlformats.org/officeDocument/2006/relationships/image" Target="../media/image2757.png"/><Relationship Id="rId342" Type="http://schemas.openxmlformats.org/officeDocument/2006/relationships/customXml" Target="../ink/ink3195.xml"/><Relationship Id="rId384" Type="http://schemas.openxmlformats.org/officeDocument/2006/relationships/customXml" Target="../ink/ink3216.xml"/><Relationship Id="rId591" Type="http://schemas.openxmlformats.org/officeDocument/2006/relationships/image" Target="../media/image2964.png"/><Relationship Id="rId605" Type="http://schemas.openxmlformats.org/officeDocument/2006/relationships/image" Target="../media/image2971.png"/><Relationship Id="rId202" Type="http://schemas.openxmlformats.org/officeDocument/2006/relationships/customXml" Target="../ink/ink3125.xml"/><Relationship Id="rId244" Type="http://schemas.openxmlformats.org/officeDocument/2006/relationships/customXml" Target="../ink/ink3146.xml"/><Relationship Id="rId647" Type="http://schemas.openxmlformats.org/officeDocument/2006/relationships/image" Target="../media/image2992.png"/><Relationship Id="rId689" Type="http://schemas.openxmlformats.org/officeDocument/2006/relationships/image" Target="../media/image3013.png"/><Relationship Id="rId39" Type="http://schemas.openxmlformats.org/officeDocument/2006/relationships/image" Target="../media/image2689.png"/><Relationship Id="rId286" Type="http://schemas.openxmlformats.org/officeDocument/2006/relationships/customXml" Target="../ink/ink3167.xml"/><Relationship Id="rId451" Type="http://schemas.openxmlformats.org/officeDocument/2006/relationships/image" Target="../media/image2894.png"/><Relationship Id="rId493" Type="http://schemas.openxmlformats.org/officeDocument/2006/relationships/image" Target="../media/image2915.png"/><Relationship Id="rId507" Type="http://schemas.openxmlformats.org/officeDocument/2006/relationships/image" Target="../media/image2922.png"/><Relationship Id="rId549" Type="http://schemas.openxmlformats.org/officeDocument/2006/relationships/image" Target="../media/image2943.png"/><Relationship Id="rId50" Type="http://schemas.openxmlformats.org/officeDocument/2006/relationships/customXml" Target="../ink/ink3049.xml"/><Relationship Id="rId104" Type="http://schemas.openxmlformats.org/officeDocument/2006/relationships/customXml" Target="../ink/ink3076.xml"/><Relationship Id="rId146" Type="http://schemas.openxmlformats.org/officeDocument/2006/relationships/customXml" Target="../ink/ink3097.xml"/><Relationship Id="rId188" Type="http://schemas.openxmlformats.org/officeDocument/2006/relationships/customXml" Target="../ink/ink3118.xml"/><Relationship Id="rId311" Type="http://schemas.openxmlformats.org/officeDocument/2006/relationships/image" Target="../media/image2824.png"/><Relationship Id="rId353" Type="http://schemas.openxmlformats.org/officeDocument/2006/relationships/image" Target="../media/image2845.png"/><Relationship Id="rId395" Type="http://schemas.openxmlformats.org/officeDocument/2006/relationships/image" Target="../media/image2866.png"/><Relationship Id="rId409" Type="http://schemas.openxmlformats.org/officeDocument/2006/relationships/image" Target="../media/image2873.png"/><Relationship Id="rId560" Type="http://schemas.openxmlformats.org/officeDocument/2006/relationships/customXml" Target="../ink/ink3304.xml"/><Relationship Id="rId92" Type="http://schemas.openxmlformats.org/officeDocument/2006/relationships/customXml" Target="../ink/ink3070.xml"/><Relationship Id="rId213" Type="http://schemas.openxmlformats.org/officeDocument/2006/relationships/image" Target="../media/image2775.png"/><Relationship Id="rId420" Type="http://schemas.openxmlformats.org/officeDocument/2006/relationships/customXml" Target="../ink/ink3234.xml"/><Relationship Id="rId616" Type="http://schemas.openxmlformats.org/officeDocument/2006/relationships/customXml" Target="../ink/ink3332.xml"/><Relationship Id="rId658" Type="http://schemas.openxmlformats.org/officeDocument/2006/relationships/customXml" Target="../ink/ink3353.xml"/><Relationship Id="rId255" Type="http://schemas.openxmlformats.org/officeDocument/2006/relationships/image" Target="../media/image2796.png"/><Relationship Id="rId297" Type="http://schemas.openxmlformats.org/officeDocument/2006/relationships/image" Target="../media/image2817.png"/><Relationship Id="rId462" Type="http://schemas.openxmlformats.org/officeDocument/2006/relationships/customXml" Target="../ink/ink3255.xml"/><Relationship Id="rId518" Type="http://schemas.openxmlformats.org/officeDocument/2006/relationships/customXml" Target="../ink/ink3283.xml"/><Relationship Id="rId115" Type="http://schemas.openxmlformats.org/officeDocument/2006/relationships/image" Target="../media/image2727.png"/><Relationship Id="rId157" Type="http://schemas.openxmlformats.org/officeDocument/2006/relationships/image" Target="../media/image2747.png"/><Relationship Id="rId322" Type="http://schemas.openxmlformats.org/officeDocument/2006/relationships/customXml" Target="../ink/ink3185.xml"/><Relationship Id="rId364" Type="http://schemas.openxmlformats.org/officeDocument/2006/relationships/customXml" Target="../ink/ink3206.xml"/><Relationship Id="rId61" Type="http://schemas.openxmlformats.org/officeDocument/2006/relationships/image" Target="../media/image2700.png"/><Relationship Id="rId199" Type="http://schemas.openxmlformats.org/officeDocument/2006/relationships/image" Target="../media/image2768.png"/><Relationship Id="rId571" Type="http://schemas.openxmlformats.org/officeDocument/2006/relationships/image" Target="../media/image2954.png"/><Relationship Id="rId627" Type="http://schemas.openxmlformats.org/officeDocument/2006/relationships/image" Target="../media/image2982.png"/><Relationship Id="rId669" Type="http://schemas.openxmlformats.org/officeDocument/2006/relationships/image" Target="../media/image3003.png"/><Relationship Id="rId19" Type="http://schemas.openxmlformats.org/officeDocument/2006/relationships/image" Target="../media/image26790.png"/><Relationship Id="rId224" Type="http://schemas.openxmlformats.org/officeDocument/2006/relationships/customXml" Target="../ink/ink3136.xml"/><Relationship Id="rId266" Type="http://schemas.openxmlformats.org/officeDocument/2006/relationships/customXml" Target="../ink/ink3157.xml"/><Relationship Id="rId431" Type="http://schemas.openxmlformats.org/officeDocument/2006/relationships/image" Target="../media/image2884.png"/><Relationship Id="rId473" Type="http://schemas.openxmlformats.org/officeDocument/2006/relationships/image" Target="../media/image2905.png"/><Relationship Id="rId529" Type="http://schemas.openxmlformats.org/officeDocument/2006/relationships/image" Target="../media/image2933.png"/><Relationship Id="rId680" Type="http://schemas.openxmlformats.org/officeDocument/2006/relationships/customXml" Target="../ink/ink3364.xml"/><Relationship Id="rId30" Type="http://schemas.openxmlformats.org/officeDocument/2006/relationships/customXml" Target="../ink/ink3039.xml"/><Relationship Id="rId126" Type="http://schemas.openxmlformats.org/officeDocument/2006/relationships/customXml" Target="../ink/ink3087.xml"/><Relationship Id="rId168" Type="http://schemas.openxmlformats.org/officeDocument/2006/relationships/customXml" Target="../ink/ink3108.xml"/><Relationship Id="rId333" Type="http://schemas.openxmlformats.org/officeDocument/2006/relationships/image" Target="../media/image2835.png"/><Relationship Id="rId540" Type="http://schemas.openxmlformats.org/officeDocument/2006/relationships/customXml" Target="../ink/ink3294.xml"/><Relationship Id="rId72" Type="http://schemas.openxmlformats.org/officeDocument/2006/relationships/customXml" Target="../ink/ink3060.xml"/><Relationship Id="rId375" Type="http://schemas.openxmlformats.org/officeDocument/2006/relationships/image" Target="../media/image2856.png"/><Relationship Id="rId582" Type="http://schemas.openxmlformats.org/officeDocument/2006/relationships/customXml" Target="../ink/ink3315.xml"/><Relationship Id="rId638" Type="http://schemas.openxmlformats.org/officeDocument/2006/relationships/customXml" Target="../ink/ink3343.xml"/><Relationship Id="rId3" Type="http://schemas.openxmlformats.org/officeDocument/2006/relationships/image" Target="NULL"/><Relationship Id="rId235" Type="http://schemas.openxmlformats.org/officeDocument/2006/relationships/image" Target="../media/image2786.png"/><Relationship Id="rId277" Type="http://schemas.openxmlformats.org/officeDocument/2006/relationships/image" Target="../media/image2807.png"/><Relationship Id="rId400" Type="http://schemas.openxmlformats.org/officeDocument/2006/relationships/customXml" Target="../ink/ink3224.xml"/><Relationship Id="rId442" Type="http://schemas.openxmlformats.org/officeDocument/2006/relationships/customXml" Target="../ink/ink3245.xml"/><Relationship Id="rId484" Type="http://schemas.openxmlformats.org/officeDocument/2006/relationships/customXml" Target="../ink/ink3266.xml"/><Relationship Id="rId137" Type="http://schemas.openxmlformats.org/officeDocument/2006/relationships/image" Target="../media/image2737.png"/><Relationship Id="rId302" Type="http://schemas.openxmlformats.org/officeDocument/2006/relationships/customXml" Target="../ink/ink3175.xml"/><Relationship Id="rId344" Type="http://schemas.openxmlformats.org/officeDocument/2006/relationships/customXml" Target="../ink/ink3196.xml"/><Relationship Id="rId691" Type="http://schemas.openxmlformats.org/officeDocument/2006/relationships/image" Target="../media/image3014.png"/><Relationship Id="rId41" Type="http://schemas.openxmlformats.org/officeDocument/2006/relationships/image" Target="../media/image2690.png"/><Relationship Id="rId83" Type="http://schemas.openxmlformats.org/officeDocument/2006/relationships/image" Target="../media/image2711.png"/><Relationship Id="rId179" Type="http://schemas.openxmlformats.org/officeDocument/2006/relationships/image" Target="../media/image2758.png"/><Relationship Id="rId386" Type="http://schemas.openxmlformats.org/officeDocument/2006/relationships/customXml" Target="../ink/ink3217.xml"/><Relationship Id="rId551" Type="http://schemas.openxmlformats.org/officeDocument/2006/relationships/image" Target="../media/image2944.png"/><Relationship Id="rId593" Type="http://schemas.openxmlformats.org/officeDocument/2006/relationships/image" Target="../media/image2965.png"/><Relationship Id="rId607" Type="http://schemas.openxmlformats.org/officeDocument/2006/relationships/image" Target="../media/image2972.png"/><Relationship Id="rId649" Type="http://schemas.openxmlformats.org/officeDocument/2006/relationships/image" Target="../media/image2993.png"/><Relationship Id="rId190" Type="http://schemas.openxmlformats.org/officeDocument/2006/relationships/customXml" Target="../ink/ink3119.xml"/><Relationship Id="rId204" Type="http://schemas.openxmlformats.org/officeDocument/2006/relationships/customXml" Target="../ink/ink3126.xml"/><Relationship Id="rId246" Type="http://schemas.openxmlformats.org/officeDocument/2006/relationships/customXml" Target="../ink/ink3147.xml"/><Relationship Id="rId288" Type="http://schemas.openxmlformats.org/officeDocument/2006/relationships/customXml" Target="../ink/ink3168.xml"/><Relationship Id="rId411" Type="http://schemas.openxmlformats.org/officeDocument/2006/relationships/image" Target="../media/image2874.png"/><Relationship Id="rId453" Type="http://schemas.openxmlformats.org/officeDocument/2006/relationships/image" Target="../media/image2895.png"/><Relationship Id="rId509" Type="http://schemas.openxmlformats.org/officeDocument/2006/relationships/image" Target="../media/image2923.png"/><Relationship Id="rId660" Type="http://schemas.openxmlformats.org/officeDocument/2006/relationships/customXml" Target="../ink/ink3354.xml"/><Relationship Id="rId106" Type="http://schemas.openxmlformats.org/officeDocument/2006/relationships/customXml" Target="../ink/ink3077.xml"/><Relationship Id="rId313" Type="http://schemas.openxmlformats.org/officeDocument/2006/relationships/image" Target="../media/image2825.png"/><Relationship Id="rId495" Type="http://schemas.openxmlformats.org/officeDocument/2006/relationships/image" Target="../media/image2916.png"/><Relationship Id="rId10" Type="http://schemas.openxmlformats.org/officeDocument/2006/relationships/customXml" Target="../ink/ink3029.xml"/><Relationship Id="rId52" Type="http://schemas.openxmlformats.org/officeDocument/2006/relationships/customXml" Target="../ink/ink3050.xml"/><Relationship Id="rId94" Type="http://schemas.openxmlformats.org/officeDocument/2006/relationships/customXml" Target="../ink/ink3071.xml"/><Relationship Id="rId148" Type="http://schemas.openxmlformats.org/officeDocument/2006/relationships/customXml" Target="../ink/ink3098.xml"/><Relationship Id="rId355" Type="http://schemas.openxmlformats.org/officeDocument/2006/relationships/image" Target="../media/image2846.png"/><Relationship Id="rId397" Type="http://schemas.openxmlformats.org/officeDocument/2006/relationships/image" Target="../media/image2867.png"/><Relationship Id="rId520" Type="http://schemas.openxmlformats.org/officeDocument/2006/relationships/customXml" Target="../ink/ink3284.xml"/><Relationship Id="rId562" Type="http://schemas.openxmlformats.org/officeDocument/2006/relationships/customXml" Target="../ink/ink3305.xml"/><Relationship Id="rId618" Type="http://schemas.openxmlformats.org/officeDocument/2006/relationships/customXml" Target="../ink/ink3333.xml"/><Relationship Id="rId215" Type="http://schemas.openxmlformats.org/officeDocument/2006/relationships/image" Target="../media/image2776.png"/><Relationship Id="rId257" Type="http://schemas.openxmlformats.org/officeDocument/2006/relationships/image" Target="../media/image2797.png"/><Relationship Id="rId422" Type="http://schemas.openxmlformats.org/officeDocument/2006/relationships/customXml" Target="../ink/ink3235.xml"/><Relationship Id="rId464" Type="http://schemas.openxmlformats.org/officeDocument/2006/relationships/customXml" Target="../ink/ink3256.xml"/><Relationship Id="rId299" Type="http://schemas.openxmlformats.org/officeDocument/2006/relationships/image" Target="../media/image2818.png"/><Relationship Id="rId63" Type="http://schemas.openxmlformats.org/officeDocument/2006/relationships/image" Target="../media/image2701.png"/><Relationship Id="rId159" Type="http://schemas.openxmlformats.org/officeDocument/2006/relationships/image" Target="../media/image2748.png"/><Relationship Id="rId366" Type="http://schemas.openxmlformats.org/officeDocument/2006/relationships/customXml" Target="../ink/ink3207.xml"/><Relationship Id="rId573" Type="http://schemas.openxmlformats.org/officeDocument/2006/relationships/image" Target="../media/image2955.png"/><Relationship Id="rId226" Type="http://schemas.openxmlformats.org/officeDocument/2006/relationships/customXml" Target="../ink/ink3137.xml"/><Relationship Id="rId433" Type="http://schemas.openxmlformats.org/officeDocument/2006/relationships/image" Target="../media/image2885.png"/><Relationship Id="rId640" Type="http://schemas.openxmlformats.org/officeDocument/2006/relationships/customXml" Target="../ink/ink3344.xml"/><Relationship Id="rId74" Type="http://schemas.openxmlformats.org/officeDocument/2006/relationships/customXml" Target="../ink/ink3061.xml"/><Relationship Id="rId377" Type="http://schemas.openxmlformats.org/officeDocument/2006/relationships/image" Target="../media/image2857.png"/><Relationship Id="rId500" Type="http://schemas.openxmlformats.org/officeDocument/2006/relationships/customXml" Target="../ink/ink3274.xml"/><Relationship Id="rId584" Type="http://schemas.openxmlformats.org/officeDocument/2006/relationships/customXml" Target="../ink/ink3316.xml"/><Relationship Id="rId5" Type="http://schemas.openxmlformats.org/officeDocument/2006/relationships/image" Target="../media/image26720.png"/><Relationship Id="rId237" Type="http://schemas.openxmlformats.org/officeDocument/2006/relationships/image" Target="../media/image2787.png"/><Relationship Id="rId444" Type="http://schemas.openxmlformats.org/officeDocument/2006/relationships/customXml" Target="../ink/ink3246.xml"/><Relationship Id="rId651" Type="http://schemas.openxmlformats.org/officeDocument/2006/relationships/image" Target="../media/image2994.png"/><Relationship Id="rId290" Type="http://schemas.openxmlformats.org/officeDocument/2006/relationships/customXml" Target="../ink/ink3169.xml"/><Relationship Id="rId304" Type="http://schemas.openxmlformats.org/officeDocument/2006/relationships/customXml" Target="../ink/ink3176.xml"/><Relationship Id="rId388" Type="http://schemas.openxmlformats.org/officeDocument/2006/relationships/customXml" Target="../ink/ink3218.xml"/><Relationship Id="rId511" Type="http://schemas.openxmlformats.org/officeDocument/2006/relationships/image" Target="../media/image2924.png"/><Relationship Id="rId609" Type="http://schemas.openxmlformats.org/officeDocument/2006/relationships/image" Target="../media/image2973.png"/><Relationship Id="rId85" Type="http://schemas.openxmlformats.org/officeDocument/2006/relationships/image" Target="../media/image2712.png"/><Relationship Id="rId150" Type="http://schemas.openxmlformats.org/officeDocument/2006/relationships/customXml" Target="../ink/ink3099.xml"/><Relationship Id="rId595" Type="http://schemas.openxmlformats.org/officeDocument/2006/relationships/image" Target="../media/image2966.png"/><Relationship Id="rId248" Type="http://schemas.openxmlformats.org/officeDocument/2006/relationships/customXml" Target="../ink/ink3148.xml"/><Relationship Id="rId455" Type="http://schemas.openxmlformats.org/officeDocument/2006/relationships/image" Target="../media/image2896.png"/><Relationship Id="rId662" Type="http://schemas.openxmlformats.org/officeDocument/2006/relationships/customXml" Target="../ink/ink3355.xml"/><Relationship Id="rId12" Type="http://schemas.openxmlformats.org/officeDocument/2006/relationships/customXml" Target="../ink/ink3030.xml"/><Relationship Id="rId108" Type="http://schemas.openxmlformats.org/officeDocument/2006/relationships/customXml" Target="../ink/ink3078.xml"/><Relationship Id="rId315" Type="http://schemas.openxmlformats.org/officeDocument/2006/relationships/image" Target="../media/image2826.png"/><Relationship Id="rId522" Type="http://schemas.openxmlformats.org/officeDocument/2006/relationships/customXml" Target="../ink/ink3285.xml"/><Relationship Id="rId96" Type="http://schemas.openxmlformats.org/officeDocument/2006/relationships/customXml" Target="../ink/ink3072.xml"/><Relationship Id="rId161" Type="http://schemas.openxmlformats.org/officeDocument/2006/relationships/image" Target="../media/image2749.png"/><Relationship Id="rId399" Type="http://schemas.openxmlformats.org/officeDocument/2006/relationships/image" Target="../media/image2868.png"/><Relationship Id="rId259" Type="http://schemas.openxmlformats.org/officeDocument/2006/relationships/image" Target="../media/image2798.png"/><Relationship Id="rId466" Type="http://schemas.openxmlformats.org/officeDocument/2006/relationships/customXml" Target="../ink/ink3257.xml"/><Relationship Id="rId673" Type="http://schemas.openxmlformats.org/officeDocument/2006/relationships/image" Target="../media/image3005.png"/><Relationship Id="rId23" Type="http://schemas.openxmlformats.org/officeDocument/2006/relationships/image" Target="../media/image2681.png"/><Relationship Id="rId119" Type="http://schemas.openxmlformats.org/officeDocument/2006/relationships/image" Target="../media/image2729.png"/><Relationship Id="rId326" Type="http://schemas.openxmlformats.org/officeDocument/2006/relationships/customXml" Target="../ink/ink3187.xml"/><Relationship Id="rId533" Type="http://schemas.openxmlformats.org/officeDocument/2006/relationships/image" Target="../media/image2935.png"/><Relationship Id="rId172" Type="http://schemas.openxmlformats.org/officeDocument/2006/relationships/customXml" Target="../ink/ink3110.xml"/><Relationship Id="rId477" Type="http://schemas.openxmlformats.org/officeDocument/2006/relationships/image" Target="../media/image2907.png"/><Relationship Id="rId600" Type="http://schemas.openxmlformats.org/officeDocument/2006/relationships/customXml" Target="../ink/ink3324.xml"/><Relationship Id="rId684" Type="http://schemas.openxmlformats.org/officeDocument/2006/relationships/customXml" Target="../ink/ink3366.xml"/><Relationship Id="rId337" Type="http://schemas.openxmlformats.org/officeDocument/2006/relationships/image" Target="../media/image2837.png"/><Relationship Id="rId34" Type="http://schemas.openxmlformats.org/officeDocument/2006/relationships/customXml" Target="../ink/ink3041.xml"/><Relationship Id="rId544" Type="http://schemas.openxmlformats.org/officeDocument/2006/relationships/customXml" Target="../ink/ink3296.xml"/><Relationship Id="rId183" Type="http://schemas.openxmlformats.org/officeDocument/2006/relationships/image" Target="../media/image2760.png"/><Relationship Id="rId390" Type="http://schemas.openxmlformats.org/officeDocument/2006/relationships/customXml" Target="../ink/ink3219.xml"/><Relationship Id="rId404" Type="http://schemas.openxmlformats.org/officeDocument/2006/relationships/customXml" Target="../ink/ink3226.xml"/><Relationship Id="rId611" Type="http://schemas.openxmlformats.org/officeDocument/2006/relationships/image" Target="../media/image2974.png"/><Relationship Id="rId250" Type="http://schemas.openxmlformats.org/officeDocument/2006/relationships/customXml" Target="../ink/ink3149.xml"/><Relationship Id="rId488" Type="http://schemas.openxmlformats.org/officeDocument/2006/relationships/customXml" Target="../ink/ink3268.xml"/><Relationship Id="rId45" Type="http://schemas.openxmlformats.org/officeDocument/2006/relationships/image" Target="../media/image2692.png"/><Relationship Id="rId110" Type="http://schemas.openxmlformats.org/officeDocument/2006/relationships/customXml" Target="../ink/ink3079.xml"/><Relationship Id="rId348" Type="http://schemas.openxmlformats.org/officeDocument/2006/relationships/customXml" Target="../ink/ink3198.xml"/><Relationship Id="rId555" Type="http://schemas.openxmlformats.org/officeDocument/2006/relationships/image" Target="../media/image2946.png"/><Relationship Id="rId194" Type="http://schemas.openxmlformats.org/officeDocument/2006/relationships/customXml" Target="../ink/ink3121.xml"/><Relationship Id="rId208" Type="http://schemas.openxmlformats.org/officeDocument/2006/relationships/customXml" Target="../ink/ink3128.xml"/><Relationship Id="rId415" Type="http://schemas.openxmlformats.org/officeDocument/2006/relationships/image" Target="../media/image2876.png"/><Relationship Id="rId622" Type="http://schemas.openxmlformats.org/officeDocument/2006/relationships/customXml" Target="../ink/ink3335.xml"/><Relationship Id="rId261" Type="http://schemas.openxmlformats.org/officeDocument/2006/relationships/image" Target="../media/image2799.png"/><Relationship Id="rId499" Type="http://schemas.openxmlformats.org/officeDocument/2006/relationships/image" Target="../media/image2918.png"/><Relationship Id="rId56" Type="http://schemas.openxmlformats.org/officeDocument/2006/relationships/customXml" Target="../ink/ink3052.xml"/><Relationship Id="rId359" Type="http://schemas.openxmlformats.org/officeDocument/2006/relationships/image" Target="../media/image2848.png"/><Relationship Id="rId566" Type="http://schemas.openxmlformats.org/officeDocument/2006/relationships/customXml" Target="../ink/ink3307.xml"/><Relationship Id="rId121" Type="http://schemas.openxmlformats.org/officeDocument/2006/relationships/image" Target="../media/image2101.png"/><Relationship Id="rId219" Type="http://schemas.openxmlformats.org/officeDocument/2006/relationships/image" Target="../media/image2778.png"/><Relationship Id="rId426" Type="http://schemas.openxmlformats.org/officeDocument/2006/relationships/customXml" Target="../ink/ink3237.xml"/><Relationship Id="rId633" Type="http://schemas.openxmlformats.org/officeDocument/2006/relationships/image" Target="../media/image2985.png"/><Relationship Id="rId67" Type="http://schemas.openxmlformats.org/officeDocument/2006/relationships/image" Target="../media/image2703.png"/><Relationship Id="rId272" Type="http://schemas.openxmlformats.org/officeDocument/2006/relationships/customXml" Target="../ink/ink3160.xml"/><Relationship Id="rId577" Type="http://schemas.openxmlformats.org/officeDocument/2006/relationships/image" Target="../media/image2957.png"/><Relationship Id="rId132" Type="http://schemas.openxmlformats.org/officeDocument/2006/relationships/customXml" Target="../ink/ink3090.xml"/><Relationship Id="rId437" Type="http://schemas.openxmlformats.org/officeDocument/2006/relationships/image" Target="../media/image2887.png"/><Relationship Id="rId644" Type="http://schemas.openxmlformats.org/officeDocument/2006/relationships/customXml" Target="../ink/ink3346.xml"/><Relationship Id="rId283" Type="http://schemas.openxmlformats.org/officeDocument/2006/relationships/image" Target="../media/image2810.png"/><Relationship Id="rId490" Type="http://schemas.openxmlformats.org/officeDocument/2006/relationships/customXml" Target="../ink/ink3269.xml"/><Relationship Id="rId504" Type="http://schemas.openxmlformats.org/officeDocument/2006/relationships/customXml" Target="../ink/ink3276.xml"/><Relationship Id="rId78" Type="http://schemas.openxmlformats.org/officeDocument/2006/relationships/customXml" Target="../ink/ink3063.xml"/><Relationship Id="rId143" Type="http://schemas.openxmlformats.org/officeDocument/2006/relationships/image" Target="../media/image2740.png"/><Relationship Id="rId350" Type="http://schemas.openxmlformats.org/officeDocument/2006/relationships/customXml" Target="../ink/ink3199.xml"/><Relationship Id="rId588" Type="http://schemas.openxmlformats.org/officeDocument/2006/relationships/customXml" Target="../ink/ink3318.xml"/><Relationship Id="rId9" Type="http://schemas.openxmlformats.org/officeDocument/2006/relationships/image" Target="../media/image26740.png"/><Relationship Id="rId210" Type="http://schemas.openxmlformats.org/officeDocument/2006/relationships/customXml" Target="../ink/ink3129.xml"/><Relationship Id="rId448" Type="http://schemas.openxmlformats.org/officeDocument/2006/relationships/customXml" Target="../ink/ink3248.xml"/><Relationship Id="rId655" Type="http://schemas.openxmlformats.org/officeDocument/2006/relationships/image" Target="../media/image2996.png"/><Relationship Id="rId294" Type="http://schemas.openxmlformats.org/officeDocument/2006/relationships/customXml" Target="../ink/ink3171.xml"/><Relationship Id="rId308" Type="http://schemas.openxmlformats.org/officeDocument/2006/relationships/customXml" Target="../ink/ink3178.xml"/><Relationship Id="rId515" Type="http://schemas.openxmlformats.org/officeDocument/2006/relationships/image" Target="../media/image2926.png"/><Relationship Id="rId89" Type="http://schemas.openxmlformats.org/officeDocument/2006/relationships/image" Target="../media/image2714.png"/><Relationship Id="rId154" Type="http://schemas.openxmlformats.org/officeDocument/2006/relationships/customXml" Target="../ink/ink3101.xml"/><Relationship Id="rId361" Type="http://schemas.openxmlformats.org/officeDocument/2006/relationships/image" Target="../media/image2849.png"/><Relationship Id="rId599" Type="http://schemas.openxmlformats.org/officeDocument/2006/relationships/image" Target="../media/image2968.png"/><Relationship Id="rId459" Type="http://schemas.openxmlformats.org/officeDocument/2006/relationships/image" Target="../media/image2898.png"/><Relationship Id="rId666" Type="http://schemas.openxmlformats.org/officeDocument/2006/relationships/customXml" Target="../ink/ink3357.xml"/><Relationship Id="rId16" Type="http://schemas.openxmlformats.org/officeDocument/2006/relationships/customXml" Target="../ink/ink3032.xml"/><Relationship Id="rId221" Type="http://schemas.openxmlformats.org/officeDocument/2006/relationships/image" Target="../media/image2779.png"/><Relationship Id="rId319" Type="http://schemas.openxmlformats.org/officeDocument/2006/relationships/image" Target="../media/image2828.png"/><Relationship Id="rId526" Type="http://schemas.openxmlformats.org/officeDocument/2006/relationships/customXml" Target="../ink/ink3287.xml"/><Relationship Id="rId165" Type="http://schemas.openxmlformats.org/officeDocument/2006/relationships/image" Target="../media/image2751.png"/><Relationship Id="rId372" Type="http://schemas.openxmlformats.org/officeDocument/2006/relationships/customXml" Target="../ink/ink3210.xml"/><Relationship Id="rId677" Type="http://schemas.openxmlformats.org/officeDocument/2006/relationships/image" Target="../media/image3007.png"/><Relationship Id="rId232" Type="http://schemas.openxmlformats.org/officeDocument/2006/relationships/customXml" Target="../ink/ink3140.xml"/><Relationship Id="rId27" Type="http://schemas.openxmlformats.org/officeDocument/2006/relationships/image" Target="../media/image2683.png"/><Relationship Id="rId537" Type="http://schemas.openxmlformats.org/officeDocument/2006/relationships/image" Target="../media/image2937.png"/><Relationship Id="rId80" Type="http://schemas.openxmlformats.org/officeDocument/2006/relationships/customXml" Target="../ink/ink3064.xml"/><Relationship Id="rId176" Type="http://schemas.openxmlformats.org/officeDocument/2006/relationships/customXml" Target="../ink/ink3112.xml"/><Relationship Id="rId383" Type="http://schemas.openxmlformats.org/officeDocument/2006/relationships/image" Target="../media/image2860.png"/><Relationship Id="rId590" Type="http://schemas.openxmlformats.org/officeDocument/2006/relationships/customXml" Target="../ink/ink3319.xml"/><Relationship Id="rId604" Type="http://schemas.openxmlformats.org/officeDocument/2006/relationships/customXml" Target="../ink/ink3326.xml"/><Relationship Id="rId243" Type="http://schemas.openxmlformats.org/officeDocument/2006/relationships/image" Target="../media/image2790.png"/><Relationship Id="rId450" Type="http://schemas.openxmlformats.org/officeDocument/2006/relationships/customXml" Target="../ink/ink3249.xml"/><Relationship Id="rId688" Type="http://schemas.openxmlformats.org/officeDocument/2006/relationships/customXml" Target="../ink/ink3368.xml"/><Relationship Id="rId38" Type="http://schemas.openxmlformats.org/officeDocument/2006/relationships/customXml" Target="../ink/ink3043.xml"/><Relationship Id="rId103" Type="http://schemas.openxmlformats.org/officeDocument/2006/relationships/image" Target="../media/image2721.png"/><Relationship Id="rId310" Type="http://schemas.openxmlformats.org/officeDocument/2006/relationships/customXml" Target="../ink/ink3179.xml"/><Relationship Id="rId548" Type="http://schemas.openxmlformats.org/officeDocument/2006/relationships/customXml" Target="../ink/ink3298.xml"/><Relationship Id="rId91" Type="http://schemas.openxmlformats.org/officeDocument/2006/relationships/image" Target="../media/image2715.png"/><Relationship Id="rId187" Type="http://schemas.openxmlformats.org/officeDocument/2006/relationships/image" Target="../media/image2762.png"/><Relationship Id="rId394" Type="http://schemas.openxmlformats.org/officeDocument/2006/relationships/customXml" Target="../ink/ink3221.xml"/><Relationship Id="rId408" Type="http://schemas.openxmlformats.org/officeDocument/2006/relationships/customXml" Target="../ink/ink3228.xml"/><Relationship Id="rId615" Type="http://schemas.openxmlformats.org/officeDocument/2006/relationships/image" Target="../media/image2976.png"/><Relationship Id="rId254" Type="http://schemas.openxmlformats.org/officeDocument/2006/relationships/customXml" Target="../ink/ink3151.xml"/></Relationships>
</file>

<file path=ppt/slides/_rels/slide15.xml.rels><?xml version="1.0" encoding="UTF-8" standalone="yes"?>
<Relationships xmlns="http://schemas.openxmlformats.org/package/2006/relationships"><Relationship Id="rId117" Type="http://schemas.openxmlformats.org/officeDocument/2006/relationships/customXml" Target="../ink/ink3427.xml"/><Relationship Id="rId671" Type="http://schemas.openxmlformats.org/officeDocument/2006/relationships/customXml" Target="../ink/ink3705.xml"/><Relationship Id="rId769" Type="http://schemas.openxmlformats.org/officeDocument/2006/relationships/image" Target="../media/image3396.png"/><Relationship Id="rId21" Type="http://schemas.openxmlformats.org/officeDocument/2006/relationships/customXml" Target="../ink/ink3379.xml"/><Relationship Id="rId324" Type="http://schemas.openxmlformats.org/officeDocument/2006/relationships/image" Target="../media/image3174.png"/><Relationship Id="rId531" Type="http://schemas.openxmlformats.org/officeDocument/2006/relationships/customXml" Target="../ink/ink3635.xml"/><Relationship Id="rId629" Type="http://schemas.openxmlformats.org/officeDocument/2006/relationships/customXml" Target="../ink/ink3684.xml"/><Relationship Id="rId170" Type="http://schemas.openxmlformats.org/officeDocument/2006/relationships/image" Target="../media/image3098.png"/><Relationship Id="rId268" Type="http://schemas.openxmlformats.org/officeDocument/2006/relationships/customXml" Target="../ink/ink3503.xml"/><Relationship Id="rId475" Type="http://schemas.openxmlformats.org/officeDocument/2006/relationships/customXml" Target="../ink/ink3607.xml"/><Relationship Id="rId682" Type="http://schemas.openxmlformats.org/officeDocument/2006/relationships/image" Target="../media/image3353.png"/><Relationship Id="rId32" Type="http://schemas.openxmlformats.org/officeDocument/2006/relationships/image" Target="../media/image3029.png"/><Relationship Id="rId128" Type="http://schemas.openxmlformats.org/officeDocument/2006/relationships/image" Target="../media/image3077.png"/><Relationship Id="rId335" Type="http://schemas.openxmlformats.org/officeDocument/2006/relationships/customXml" Target="../ink/ink3537.xml"/><Relationship Id="rId542" Type="http://schemas.openxmlformats.org/officeDocument/2006/relationships/image" Target="../media/image3283.png"/><Relationship Id="rId181" Type="http://schemas.openxmlformats.org/officeDocument/2006/relationships/customXml" Target="../ink/ink3459.xml"/><Relationship Id="rId402" Type="http://schemas.openxmlformats.org/officeDocument/2006/relationships/image" Target="../media/image3213.png"/><Relationship Id="rId279" Type="http://schemas.openxmlformats.org/officeDocument/2006/relationships/customXml" Target="../ink/ink3509.xml"/><Relationship Id="rId486" Type="http://schemas.openxmlformats.org/officeDocument/2006/relationships/image" Target="../media/image3255.png"/><Relationship Id="rId693" Type="http://schemas.openxmlformats.org/officeDocument/2006/relationships/customXml" Target="../ink/ink3716.xml"/><Relationship Id="rId707" Type="http://schemas.openxmlformats.org/officeDocument/2006/relationships/customXml" Target="../ink/ink3723.xml"/><Relationship Id="rId43" Type="http://schemas.openxmlformats.org/officeDocument/2006/relationships/customXml" Target="../ink/ink3390.xml"/><Relationship Id="rId139" Type="http://schemas.openxmlformats.org/officeDocument/2006/relationships/customXml" Target="../ink/ink3438.xml"/><Relationship Id="rId346" Type="http://schemas.openxmlformats.org/officeDocument/2006/relationships/image" Target="../media/image3185.png"/><Relationship Id="rId553" Type="http://schemas.openxmlformats.org/officeDocument/2006/relationships/customXml" Target="../ink/ink3646.xml"/><Relationship Id="rId760" Type="http://schemas.openxmlformats.org/officeDocument/2006/relationships/customXml" Target="../ink/ink3750.xml"/><Relationship Id="rId192" Type="http://schemas.openxmlformats.org/officeDocument/2006/relationships/image" Target="../media/image3109.png"/><Relationship Id="rId206" Type="http://schemas.openxmlformats.org/officeDocument/2006/relationships/image" Target="../media/image3116.png"/><Relationship Id="rId413" Type="http://schemas.openxmlformats.org/officeDocument/2006/relationships/customXml" Target="../ink/ink3576.xml"/><Relationship Id="rId497" Type="http://schemas.openxmlformats.org/officeDocument/2006/relationships/customXml" Target="../ink/ink3618.xml"/><Relationship Id="rId620" Type="http://schemas.openxmlformats.org/officeDocument/2006/relationships/image" Target="../media/image3322.png"/><Relationship Id="rId718" Type="http://schemas.openxmlformats.org/officeDocument/2006/relationships/image" Target="../media/image3371.png"/><Relationship Id="rId357" Type="http://schemas.openxmlformats.org/officeDocument/2006/relationships/customXml" Target="../ink/ink3548.xml"/><Relationship Id="rId54" Type="http://schemas.openxmlformats.org/officeDocument/2006/relationships/image" Target="../media/image3040.png"/><Relationship Id="rId217" Type="http://schemas.openxmlformats.org/officeDocument/2006/relationships/customXml" Target="../ink/ink3477.xml"/><Relationship Id="rId564" Type="http://schemas.openxmlformats.org/officeDocument/2006/relationships/image" Target="../media/image3294.png"/><Relationship Id="rId771" Type="http://schemas.openxmlformats.org/officeDocument/2006/relationships/image" Target="../media/image3397.png"/><Relationship Id="rId424" Type="http://schemas.openxmlformats.org/officeDocument/2006/relationships/image" Target="../media/image3224.png"/><Relationship Id="rId631" Type="http://schemas.openxmlformats.org/officeDocument/2006/relationships/customXml" Target="../ink/ink3685.xml"/><Relationship Id="rId729" Type="http://schemas.openxmlformats.org/officeDocument/2006/relationships/customXml" Target="../ink/ink3734.xml"/><Relationship Id="rId270" Type="http://schemas.openxmlformats.org/officeDocument/2006/relationships/image" Target="../media/image3147.png"/><Relationship Id="rId65" Type="http://schemas.openxmlformats.org/officeDocument/2006/relationships/customXml" Target="../ink/ink3401.xml"/><Relationship Id="rId130" Type="http://schemas.openxmlformats.org/officeDocument/2006/relationships/image" Target="../media/image3078.png"/><Relationship Id="rId368" Type="http://schemas.openxmlformats.org/officeDocument/2006/relationships/image" Target="../media/image3196.png"/><Relationship Id="rId575" Type="http://schemas.openxmlformats.org/officeDocument/2006/relationships/customXml" Target="../ink/ink3657.xml"/><Relationship Id="rId782" Type="http://schemas.openxmlformats.org/officeDocument/2006/relationships/customXml" Target="../ink/ink3761.xml"/><Relationship Id="rId228" Type="http://schemas.openxmlformats.org/officeDocument/2006/relationships/image" Target="../media/image3127.png"/><Relationship Id="rId435" Type="http://schemas.openxmlformats.org/officeDocument/2006/relationships/customXml" Target="../ink/ink3587.xml"/><Relationship Id="rId642" Type="http://schemas.openxmlformats.org/officeDocument/2006/relationships/image" Target="../media/image3333.png"/><Relationship Id="rId281" Type="http://schemas.openxmlformats.org/officeDocument/2006/relationships/customXml" Target="../ink/ink3510.xml"/><Relationship Id="rId502" Type="http://schemas.openxmlformats.org/officeDocument/2006/relationships/image" Target="../media/image3263.png"/><Relationship Id="rId76" Type="http://schemas.openxmlformats.org/officeDocument/2006/relationships/image" Target="../media/image3051.png"/><Relationship Id="rId141" Type="http://schemas.openxmlformats.org/officeDocument/2006/relationships/customXml" Target="../ink/ink3439.xml"/><Relationship Id="rId379" Type="http://schemas.openxmlformats.org/officeDocument/2006/relationships/customXml" Target="../ink/ink3559.xml"/><Relationship Id="rId586" Type="http://schemas.openxmlformats.org/officeDocument/2006/relationships/image" Target="../media/image3305.png"/><Relationship Id="rId793" Type="http://schemas.openxmlformats.org/officeDocument/2006/relationships/image" Target="../media/image3408.png"/><Relationship Id="rId7" Type="http://schemas.openxmlformats.org/officeDocument/2006/relationships/customXml" Target="../ink/ink3372.xml"/><Relationship Id="rId239" Type="http://schemas.openxmlformats.org/officeDocument/2006/relationships/customXml" Target="../ink/ink3488.xml"/><Relationship Id="rId446" Type="http://schemas.openxmlformats.org/officeDocument/2006/relationships/image" Target="../media/image3235.png"/><Relationship Id="rId653" Type="http://schemas.openxmlformats.org/officeDocument/2006/relationships/customXml" Target="../ink/ink3696.xml"/><Relationship Id="rId292" Type="http://schemas.openxmlformats.org/officeDocument/2006/relationships/image" Target="../media/image3158.png"/><Relationship Id="rId306" Type="http://schemas.openxmlformats.org/officeDocument/2006/relationships/image" Target="../media/image3165.png"/><Relationship Id="rId87" Type="http://schemas.openxmlformats.org/officeDocument/2006/relationships/customXml" Target="../ink/ink3412.xml"/><Relationship Id="rId513" Type="http://schemas.openxmlformats.org/officeDocument/2006/relationships/customXml" Target="../ink/ink3626.xml"/><Relationship Id="rId597" Type="http://schemas.openxmlformats.org/officeDocument/2006/relationships/customXml" Target="../ink/ink3668.xml"/><Relationship Id="rId720" Type="http://schemas.openxmlformats.org/officeDocument/2006/relationships/image" Target="../media/image3372.png"/><Relationship Id="rId152" Type="http://schemas.openxmlformats.org/officeDocument/2006/relationships/image" Target="../media/image3089.png"/><Relationship Id="rId457" Type="http://schemas.openxmlformats.org/officeDocument/2006/relationships/customXml" Target="../ink/ink3598.xml"/><Relationship Id="rId664" Type="http://schemas.openxmlformats.org/officeDocument/2006/relationships/image" Target="../media/image3344.png"/><Relationship Id="rId14" Type="http://schemas.openxmlformats.org/officeDocument/2006/relationships/image" Target="../media/image3020.png"/><Relationship Id="rId317" Type="http://schemas.openxmlformats.org/officeDocument/2006/relationships/customXml" Target="../ink/ink3528.xml"/><Relationship Id="rId524" Type="http://schemas.openxmlformats.org/officeDocument/2006/relationships/image" Target="../media/image3274.png"/><Relationship Id="rId731" Type="http://schemas.openxmlformats.org/officeDocument/2006/relationships/customXml" Target="../ink/ink3735.xml"/><Relationship Id="rId98" Type="http://schemas.openxmlformats.org/officeDocument/2006/relationships/image" Target="../media/image3062.png"/><Relationship Id="rId163" Type="http://schemas.openxmlformats.org/officeDocument/2006/relationships/customXml" Target="../ink/ink3450.xml"/><Relationship Id="rId370" Type="http://schemas.openxmlformats.org/officeDocument/2006/relationships/image" Target="../media/image3197.png"/><Relationship Id="rId230" Type="http://schemas.openxmlformats.org/officeDocument/2006/relationships/image" Target="../media/image3128.png"/><Relationship Id="rId468" Type="http://schemas.openxmlformats.org/officeDocument/2006/relationships/image" Target="../media/image3246.png"/><Relationship Id="rId675" Type="http://schemas.openxmlformats.org/officeDocument/2006/relationships/customXml" Target="../ink/ink3707.xml"/><Relationship Id="rId25" Type="http://schemas.openxmlformats.org/officeDocument/2006/relationships/customXml" Target="../ink/ink3381.xml"/><Relationship Id="rId328" Type="http://schemas.openxmlformats.org/officeDocument/2006/relationships/image" Target="../media/image3176.png"/><Relationship Id="rId535" Type="http://schemas.openxmlformats.org/officeDocument/2006/relationships/customXml" Target="../ink/ink3637.xml"/><Relationship Id="rId742" Type="http://schemas.openxmlformats.org/officeDocument/2006/relationships/image" Target="../media/image3383.png"/><Relationship Id="rId174" Type="http://schemas.openxmlformats.org/officeDocument/2006/relationships/image" Target="../media/image3100.png"/><Relationship Id="rId381" Type="http://schemas.openxmlformats.org/officeDocument/2006/relationships/customXml" Target="../ink/ink3560.xml"/><Relationship Id="rId602" Type="http://schemas.openxmlformats.org/officeDocument/2006/relationships/image" Target="../media/image3313.png"/><Relationship Id="rId241" Type="http://schemas.openxmlformats.org/officeDocument/2006/relationships/customXml" Target="../ink/ink3489.xml"/><Relationship Id="rId479" Type="http://schemas.openxmlformats.org/officeDocument/2006/relationships/customXml" Target="../ink/ink3609.xml"/><Relationship Id="rId686" Type="http://schemas.openxmlformats.org/officeDocument/2006/relationships/image" Target="../media/image3355.png"/><Relationship Id="rId36" Type="http://schemas.openxmlformats.org/officeDocument/2006/relationships/image" Target="../media/image3031.png"/><Relationship Id="rId339" Type="http://schemas.openxmlformats.org/officeDocument/2006/relationships/customXml" Target="../ink/ink3539.xml"/><Relationship Id="rId546" Type="http://schemas.openxmlformats.org/officeDocument/2006/relationships/image" Target="../media/image3285.png"/><Relationship Id="rId753" Type="http://schemas.openxmlformats.org/officeDocument/2006/relationships/image" Target="../media/image3388.png"/><Relationship Id="rId101" Type="http://schemas.openxmlformats.org/officeDocument/2006/relationships/customXml" Target="../ink/ink3419.xml"/><Relationship Id="rId185" Type="http://schemas.openxmlformats.org/officeDocument/2006/relationships/customXml" Target="../ink/ink3461.xml"/><Relationship Id="rId406" Type="http://schemas.openxmlformats.org/officeDocument/2006/relationships/image" Target="../media/image3215.png"/><Relationship Id="rId392" Type="http://schemas.openxmlformats.org/officeDocument/2006/relationships/image" Target="../media/image3208.png"/><Relationship Id="rId613" Type="http://schemas.openxmlformats.org/officeDocument/2006/relationships/customXml" Target="../ink/ink3676.xml"/><Relationship Id="rId697" Type="http://schemas.openxmlformats.org/officeDocument/2006/relationships/customXml" Target="../ink/ink3718.xml"/><Relationship Id="rId252" Type="http://schemas.openxmlformats.org/officeDocument/2006/relationships/image" Target="../media/image3139.png"/><Relationship Id="rId47" Type="http://schemas.openxmlformats.org/officeDocument/2006/relationships/customXml" Target="../ink/ink3392.xml"/><Relationship Id="rId112" Type="http://schemas.openxmlformats.org/officeDocument/2006/relationships/image" Target="../media/image3069.png"/><Relationship Id="rId557" Type="http://schemas.openxmlformats.org/officeDocument/2006/relationships/customXml" Target="../ink/ink3648.xml"/><Relationship Id="rId764" Type="http://schemas.openxmlformats.org/officeDocument/2006/relationships/customXml" Target="../ink/ink3752.xml"/><Relationship Id="rId196" Type="http://schemas.openxmlformats.org/officeDocument/2006/relationships/image" Target="../media/image3111.png"/><Relationship Id="rId417" Type="http://schemas.openxmlformats.org/officeDocument/2006/relationships/customXml" Target="../ink/ink3578.xml"/><Relationship Id="rId624" Type="http://schemas.openxmlformats.org/officeDocument/2006/relationships/image" Target="../media/image3324.png"/><Relationship Id="rId263" Type="http://schemas.openxmlformats.org/officeDocument/2006/relationships/image" Target="../media/image3144.png"/><Relationship Id="rId470" Type="http://schemas.openxmlformats.org/officeDocument/2006/relationships/image" Target="../media/image3247.png"/><Relationship Id="rId58" Type="http://schemas.openxmlformats.org/officeDocument/2006/relationships/image" Target="../media/image3042.png"/><Relationship Id="rId123" Type="http://schemas.openxmlformats.org/officeDocument/2006/relationships/customXml" Target="../ink/ink3430.xml"/><Relationship Id="rId330" Type="http://schemas.openxmlformats.org/officeDocument/2006/relationships/image" Target="../media/image3177.png"/><Relationship Id="rId568" Type="http://schemas.openxmlformats.org/officeDocument/2006/relationships/image" Target="../media/image3296.png"/><Relationship Id="rId775" Type="http://schemas.openxmlformats.org/officeDocument/2006/relationships/image" Target="../media/image3399.png"/><Relationship Id="rId428" Type="http://schemas.openxmlformats.org/officeDocument/2006/relationships/image" Target="../media/image3226.png"/><Relationship Id="rId635" Type="http://schemas.openxmlformats.org/officeDocument/2006/relationships/customXml" Target="../ink/ink3687.xml"/><Relationship Id="rId274" Type="http://schemas.openxmlformats.org/officeDocument/2006/relationships/image" Target="../media/image3149.png"/><Relationship Id="rId481" Type="http://schemas.openxmlformats.org/officeDocument/2006/relationships/customXml" Target="../ink/ink3610.xml"/><Relationship Id="rId702" Type="http://schemas.openxmlformats.org/officeDocument/2006/relationships/image" Target="../media/image3363.png"/><Relationship Id="rId69" Type="http://schemas.openxmlformats.org/officeDocument/2006/relationships/customXml" Target="../ink/ink3403.xml"/><Relationship Id="rId134" Type="http://schemas.openxmlformats.org/officeDocument/2006/relationships/image" Target="../media/image3080.png"/><Relationship Id="rId579" Type="http://schemas.openxmlformats.org/officeDocument/2006/relationships/customXml" Target="../ink/ink3659.xml"/><Relationship Id="rId786" Type="http://schemas.openxmlformats.org/officeDocument/2006/relationships/customXml" Target="../ink/ink3763.xml"/><Relationship Id="rId341" Type="http://schemas.openxmlformats.org/officeDocument/2006/relationships/customXml" Target="../ink/ink3540.xml"/><Relationship Id="rId439" Type="http://schemas.openxmlformats.org/officeDocument/2006/relationships/customXml" Target="../ink/ink3589.xml"/><Relationship Id="rId646" Type="http://schemas.openxmlformats.org/officeDocument/2006/relationships/image" Target="../media/image3335.png"/><Relationship Id="rId201" Type="http://schemas.openxmlformats.org/officeDocument/2006/relationships/customXml" Target="../ink/ink3469.xml"/><Relationship Id="rId285" Type="http://schemas.openxmlformats.org/officeDocument/2006/relationships/customXml" Target="../ink/ink3512.xml"/><Relationship Id="rId506" Type="http://schemas.openxmlformats.org/officeDocument/2006/relationships/image" Target="../media/image3265.png"/><Relationship Id="rId492" Type="http://schemas.openxmlformats.org/officeDocument/2006/relationships/image" Target="../media/image3258.png"/><Relationship Id="rId713" Type="http://schemas.openxmlformats.org/officeDocument/2006/relationships/customXml" Target="../ink/ink3726.xml"/><Relationship Id="rId145" Type="http://schemas.openxmlformats.org/officeDocument/2006/relationships/customXml" Target="../ink/ink3441.xml"/><Relationship Id="rId352" Type="http://schemas.openxmlformats.org/officeDocument/2006/relationships/image" Target="../media/image3188.png"/><Relationship Id="rId212" Type="http://schemas.openxmlformats.org/officeDocument/2006/relationships/image" Target="../media/image3119.png"/><Relationship Id="rId657" Type="http://schemas.openxmlformats.org/officeDocument/2006/relationships/customXml" Target="../ink/ink3698.xml"/><Relationship Id="rId296" Type="http://schemas.openxmlformats.org/officeDocument/2006/relationships/image" Target="../media/image3160.png"/><Relationship Id="rId517" Type="http://schemas.openxmlformats.org/officeDocument/2006/relationships/customXml" Target="../ink/ink3628.xml"/><Relationship Id="rId724" Type="http://schemas.openxmlformats.org/officeDocument/2006/relationships/image" Target="../media/image3374.png"/><Relationship Id="rId60" Type="http://schemas.openxmlformats.org/officeDocument/2006/relationships/image" Target="../media/image3043.png"/><Relationship Id="rId156" Type="http://schemas.openxmlformats.org/officeDocument/2006/relationships/image" Target="../media/image3091.png"/><Relationship Id="rId363" Type="http://schemas.openxmlformats.org/officeDocument/2006/relationships/customXml" Target="../ink/ink3551.xml"/><Relationship Id="rId570" Type="http://schemas.openxmlformats.org/officeDocument/2006/relationships/image" Target="../media/image3297.png"/><Relationship Id="rId223" Type="http://schemas.openxmlformats.org/officeDocument/2006/relationships/customXml" Target="../ink/ink3480.xml"/><Relationship Id="rId430" Type="http://schemas.openxmlformats.org/officeDocument/2006/relationships/image" Target="../media/image3227.png"/><Relationship Id="rId668" Type="http://schemas.openxmlformats.org/officeDocument/2006/relationships/image" Target="../media/image3346.png"/><Relationship Id="rId18" Type="http://schemas.openxmlformats.org/officeDocument/2006/relationships/image" Target="../media/image3022.png"/><Relationship Id="rId528" Type="http://schemas.openxmlformats.org/officeDocument/2006/relationships/image" Target="../media/image3276.png"/><Relationship Id="rId735" Type="http://schemas.openxmlformats.org/officeDocument/2006/relationships/customXml" Target="../ink/ink3737.xml"/><Relationship Id="rId167" Type="http://schemas.openxmlformats.org/officeDocument/2006/relationships/customXml" Target="../ink/ink3452.xml"/><Relationship Id="rId374" Type="http://schemas.openxmlformats.org/officeDocument/2006/relationships/image" Target="../media/image3199.png"/><Relationship Id="rId581" Type="http://schemas.openxmlformats.org/officeDocument/2006/relationships/customXml" Target="../ink/ink3660.xml"/><Relationship Id="rId71" Type="http://schemas.openxmlformats.org/officeDocument/2006/relationships/customXml" Target="../ink/ink3404.xml"/><Relationship Id="rId234" Type="http://schemas.openxmlformats.org/officeDocument/2006/relationships/image" Target="../media/image3130.png"/><Relationship Id="rId679" Type="http://schemas.openxmlformats.org/officeDocument/2006/relationships/customXml" Target="../ink/ink3709.xml"/><Relationship Id="rId2" Type="http://schemas.openxmlformats.org/officeDocument/2006/relationships/notesSlide" Target="../notesSlides/notesSlide15.xml"/><Relationship Id="rId29" Type="http://schemas.openxmlformats.org/officeDocument/2006/relationships/customXml" Target="../ink/ink3383.xml"/><Relationship Id="rId441" Type="http://schemas.openxmlformats.org/officeDocument/2006/relationships/customXml" Target="../ink/ink3590.xml"/><Relationship Id="rId539" Type="http://schemas.openxmlformats.org/officeDocument/2006/relationships/customXml" Target="../ink/ink3639.xml"/><Relationship Id="rId746" Type="http://schemas.openxmlformats.org/officeDocument/2006/relationships/image" Target="../media/image3385.png"/><Relationship Id="rId178" Type="http://schemas.openxmlformats.org/officeDocument/2006/relationships/image" Target="../media/image3102.png"/><Relationship Id="rId301" Type="http://schemas.openxmlformats.org/officeDocument/2006/relationships/customXml" Target="../ink/ink3520.xml"/><Relationship Id="rId82" Type="http://schemas.openxmlformats.org/officeDocument/2006/relationships/image" Target="../media/image3054.png"/><Relationship Id="rId385" Type="http://schemas.openxmlformats.org/officeDocument/2006/relationships/customXml" Target="../ink/ink3562.xml"/><Relationship Id="rId592" Type="http://schemas.openxmlformats.org/officeDocument/2006/relationships/image" Target="../media/image3308.png"/><Relationship Id="rId606" Type="http://schemas.openxmlformats.org/officeDocument/2006/relationships/image" Target="../media/image3315.png"/><Relationship Id="rId245" Type="http://schemas.openxmlformats.org/officeDocument/2006/relationships/customXml" Target="../ink/ink3491.xml"/><Relationship Id="rId452" Type="http://schemas.openxmlformats.org/officeDocument/2006/relationships/image" Target="../media/image3238.png"/><Relationship Id="rId105" Type="http://schemas.openxmlformats.org/officeDocument/2006/relationships/customXml" Target="../ink/ink3421.xml"/><Relationship Id="rId312" Type="http://schemas.openxmlformats.org/officeDocument/2006/relationships/image" Target="../media/image3168.png"/><Relationship Id="rId757" Type="http://schemas.openxmlformats.org/officeDocument/2006/relationships/image" Target="../media/image3390.png"/><Relationship Id="rId93" Type="http://schemas.openxmlformats.org/officeDocument/2006/relationships/customXml" Target="../ink/ink3415.xml"/><Relationship Id="rId189" Type="http://schemas.openxmlformats.org/officeDocument/2006/relationships/customXml" Target="../ink/ink3463.xml"/><Relationship Id="rId396" Type="http://schemas.openxmlformats.org/officeDocument/2006/relationships/image" Target="../media/image3210.png"/><Relationship Id="rId617" Type="http://schemas.openxmlformats.org/officeDocument/2006/relationships/customXml" Target="../ink/ink3678.xml"/><Relationship Id="rId256" Type="http://schemas.openxmlformats.org/officeDocument/2006/relationships/customXml" Target="../ink/ink3497.xml"/><Relationship Id="rId463" Type="http://schemas.openxmlformats.org/officeDocument/2006/relationships/customXml" Target="../ink/ink3601.xml"/><Relationship Id="rId670" Type="http://schemas.openxmlformats.org/officeDocument/2006/relationships/image" Target="../media/image3347.png"/><Relationship Id="rId116" Type="http://schemas.openxmlformats.org/officeDocument/2006/relationships/image" Target="../media/image3071.png"/><Relationship Id="rId323" Type="http://schemas.openxmlformats.org/officeDocument/2006/relationships/customXml" Target="../ink/ink3531.xml"/><Relationship Id="rId530" Type="http://schemas.openxmlformats.org/officeDocument/2006/relationships/image" Target="../media/image3277.png"/><Relationship Id="rId768" Type="http://schemas.openxmlformats.org/officeDocument/2006/relationships/customXml" Target="../ink/ink3754.xml"/><Relationship Id="rId20" Type="http://schemas.openxmlformats.org/officeDocument/2006/relationships/image" Target="../media/image3023.png"/><Relationship Id="rId628" Type="http://schemas.openxmlformats.org/officeDocument/2006/relationships/image" Target="../media/image3326.png"/><Relationship Id="rId267" Type="http://schemas.openxmlformats.org/officeDocument/2006/relationships/image" Target="../media/image3146.png"/><Relationship Id="rId474" Type="http://schemas.openxmlformats.org/officeDocument/2006/relationships/image" Target="../media/image3249.png"/><Relationship Id="rId127" Type="http://schemas.openxmlformats.org/officeDocument/2006/relationships/customXml" Target="../ink/ink3432.xml"/><Relationship Id="rId681" Type="http://schemas.openxmlformats.org/officeDocument/2006/relationships/customXml" Target="../ink/ink3710.xml"/><Relationship Id="rId779" Type="http://schemas.openxmlformats.org/officeDocument/2006/relationships/image" Target="../media/image3401.png"/><Relationship Id="rId31" Type="http://schemas.openxmlformats.org/officeDocument/2006/relationships/customXml" Target="../ink/ink3384.xml"/><Relationship Id="rId334" Type="http://schemas.openxmlformats.org/officeDocument/2006/relationships/image" Target="../media/image3179.png"/><Relationship Id="rId541" Type="http://schemas.openxmlformats.org/officeDocument/2006/relationships/customXml" Target="../ink/ink3640.xml"/><Relationship Id="rId639" Type="http://schemas.openxmlformats.org/officeDocument/2006/relationships/customXml" Target="../ink/ink3689.xml"/><Relationship Id="rId180" Type="http://schemas.openxmlformats.org/officeDocument/2006/relationships/image" Target="../media/image3103.png"/><Relationship Id="rId278" Type="http://schemas.openxmlformats.org/officeDocument/2006/relationships/image" Target="../media/image3151.png"/><Relationship Id="rId401" Type="http://schemas.openxmlformats.org/officeDocument/2006/relationships/customXml" Target="../ink/ink3570.xml"/><Relationship Id="rId485" Type="http://schemas.openxmlformats.org/officeDocument/2006/relationships/customXml" Target="../ink/ink3612.xml"/><Relationship Id="rId692" Type="http://schemas.openxmlformats.org/officeDocument/2006/relationships/image" Target="../media/image3358.png"/><Relationship Id="rId706" Type="http://schemas.openxmlformats.org/officeDocument/2006/relationships/image" Target="../media/image3365.png"/><Relationship Id="rId42" Type="http://schemas.openxmlformats.org/officeDocument/2006/relationships/image" Target="../media/image3034.png"/><Relationship Id="rId138" Type="http://schemas.openxmlformats.org/officeDocument/2006/relationships/image" Target="../media/image3082.png"/><Relationship Id="rId345" Type="http://schemas.openxmlformats.org/officeDocument/2006/relationships/customXml" Target="../ink/ink3542.xml"/><Relationship Id="rId552" Type="http://schemas.openxmlformats.org/officeDocument/2006/relationships/image" Target="../media/image3288.png"/><Relationship Id="rId191" Type="http://schemas.openxmlformats.org/officeDocument/2006/relationships/customXml" Target="../ink/ink3464.xml"/><Relationship Id="rId205" Type="http://schemas.openxmlformats.org/officeDocument/2006/relationships/customXml" Target="../ink/ink3471.xml"/><Relationship Id="rId412" Type="http://schemas.openxmlformats.org/officeDocument/2006/relationships/image" Target="../media/image3218.png"/><Relationship Id="rId289" Type="http://schemas.openxmlformats.org/officeDocument/2006/relationships/customXml" Target="../ink/ink3514.xml"/><Relationship Id="rId496" Type="http://schemas.openxmlformats.org/officeDocument/2006/relationships/image" Target="../media/image3260.png"/><Relationship Id="rId717" Type="http://schemas.openxmlformats.org/officeDocument/2006/relationships/customXml" Target="../ink/ink3728.xml"/><Relationship Id="rId53" Type="http://schemas.openxmlformats.org/officeDocument/2006/relationships/customXml" Target="../ink/ink3395.xml"/><Relationship Id="rId149" Type="http://schemas.openxmlformats.org/officeDocument/2006/relationships/customXml" Target="../ink/ink3443.xml"/><Relationship Id="rId356" Type="http://schemas.openxmlformats.org/officeDocument/2006/relationships/image" Target="../media/image3190.png"/><Relationship Id="rId563" Type="http://schemas.openxmlformats.org/officeDocument/2006/relationships/customXml" Target="../ink/ink3651.xml"/><Relationship Id="rId770" Type="http://schemas.openxmlformats.org/officeDocument/2006/relationships/customXml" Target="../ink/ink3755.xml"/><Relationship Id="rId216" Type="http://schemas.openxmlformats.org/officeDocument/2006/relationships/image" Target="../media/image3121.png"/><Relationship Id="rId423" Type="http://schemas.openxmlformats.org/officeDocument/2006/relationships/customXml" Target="../ink/ink3581.xml"/><Relationship Id="rId630" Type="http://schemas.openxmlformats.org/officeDocument/2006/relationships/image" Target="../media/image3327.png"/><Relationship Id="rId728" Type="http://schemas.openxmlformats.org/officeDocument/2006/relationships/image" Target="../media/image3376.png"/><Relationship Id="rId22" Type="http://schemas.openxmlformats.org/officeDocument/2006/relationships/image" Target="../media/image3024.png"/><Relationship Id="rId64" Type="http://schemas.openxmlformats.org/officeDocument/2006/relationships/image" Target="../media/image3045.png"/><Relationship Id="rId118" Type="http://schemas.openxmlformats.org/officeDocument/2006/relationships/image" Target="../media/image3072.png"/><Relationship Id="rId325" Type="http://schemas.openxmlformats.org/officeDocument/2006/relationships/customXml" Target="../ink/ink3532.xml"/><Relationship Id="rId367" Type="http://schemas.openxmlformats.org/officeDocument/2006/relationships/customXml" Target="../ink/ink3553.xml"/><Relationship Id="rId532" Type="http://schemas.openxmlformats.org/officeDocument/2006/relationships/image" Target="../media/image3278.png"/><Relationship Id="rId574" Type="http://schemas.openxmlformats.org/officeDocument/2006/relationships/image" Target="../media/image3299.png"/><Relationship Id="rId171" Type="http://schemas.openxmlformats.org/officeDocument/2006/relationships/customXml" Target="../ink/ink3454.xml"/><Relationship Id="rId227" Type="http://schemas.openxmlformats.org/officeDocument/2006/relationships/customXml" Target="../ink/ink3482.xml"/><Relationship Id="rId781" Type="http://schemas.openxmlformats.org/officeDocument/2006/relationships/image" Target="../media/image3402.png"/><Relationship Id="rId269" Type="http://schemas.openxmlformats.org/officeDocument/2006/relationships/customXml" Target="../ink/ink3504.xml"/><Relationship Id="rId434" Type="http://schemas.openxmlformats.org/officeDocument/2006/relationships/image" Target="../media/image3229.png"/><Relationship Id="rId476" Type="http://schemas.openxmlformats.org/officeDocument/2006/relationships/image" Target="../media/image3250.png"/><Relationship Id="rId641" Type="http://schemas.openxmlformats.org/officeDocument/2006/relationships/customXml" Target="../ink/ink3690.xml"/><Relationship Id="rId683" Type="http://schemas.openxmlformats.org/officeDocument/2006/relationships/customXml" Target="../ink/ink3711.xml"/><Relationship Id="rId739" Type="http://schemas.openxmlformats.org/officeDocument/2006/relationships/customXml" Target="../ink/ink3739.xml"/><Relationship Id="rId33" Type="http://schemas.openxmlformats.org/officeDocument/2006/relationships/customXml" Target="../ink/ink3385.xml"/><Relationship Id="rId129" Type="http://schemas.openxmlformats.org/officeDocument/2006/relationships/customXml" Target="../ink/ink3433.xml"/><Relationship Id="rId280" Type="http://schemas.openxmlformats.org/officeDocument/2006/relationships/image" Target="../media/image3152.png"/><Relationship Id="rId336" Type="http://schemas.openxmlformats.org/officeDocument/2006/relationships/image" Target="../media/image3180.png"/><Relationship Id="rId501" Type="http://schemas.openxmlformats.org/officeDocument/2006/relationships/customXml" Target="../ink/ink3620.xml"/><Relationship Id="rId543" Type="http://schemas.openxmlformats.org/officeDocument/2006/relationships/customXml" Target="../ink/ink3641.xml"/><Relationship Id="rId75" Type="http://schemas.openxmlformats.org/officeDocument/2006/relationships/customXml" Target="../ink/ink3406.xml"/><Relationship Id="rId140" Type="http://schemas.openxmlformats.org/officeDocument/2006/relationships/image" Target="../media/image3083.png"/><Relationship Id="rId182" Type="http://schemas.openxmlformats.org/officeDocument/2006/relationships/image" Target="../media/image3104.png"/><Relationship Id="rId378" Type="http://schemas.openxmlformats.org/officeDocument/2006/relationships/image" Target="../media/image3201.png"/><Relationship Id="rId403" Type="http://schemas.openxmlformats.org/officeDocument/2006/relationships/customXml" Target="../ink/ink3571.xml"/><Relationship Id="rId585" Type="http://schemas.openxmlformats.org/officeDocument/2006/relationships/customXml" Target="../ink/ink3662.xml"/><Relationship Id="rId750" Type="http://schemas.openxmlformats.org/officeDocument/2006/relationships/image" Target="../media/image3387.png"/><Relationship Id="rId792" Type="http://schemas.openxmlformats.org/officeDocument/2006/relationships/customXml" Target="../ink/ink3766.xml"/><Relationship Id="rId6" Type="http://schemas.openxmlformats.org/officeDocument/2006/relationships/image" Target="../media/image3016.png"/><Relationship Id="rId238" Type="http://schemas.openxmlformats.org/officeDocument/2006/relationships/image" Target="../media/image3132.png"/><Relationship Id="rId445" Type="http://schemas.openxmlformats.org/officeDocument/2006/relationships/customXml" Target="../ink/ink3592.xml"/><Relationship Id="rId487" Type="http://schemas.openxmlformats.org/officeDocument/2006/relationships/customXml" Target="../ink/ink3613.xml"/><Relationship Id="rId610" Type="http://schemas.openxmlformats.org/officeDocument/2006/relationships/image" Target="../media/image3317.png"/><Relationship Id="rId652" Type="http://schemas.openxmlformats.org/officeDocument/2006/relationships/image" Target="../media/image3338.png"/><Relationship Id="rId694" Type="http://schemas.openxmlformats.org/officeDocument/2006/relationships/image" Target="../media/image3359.png"/><Relationship Id="rId708" Type="http://schemas.openxmlformats.org/officeDocument/2006/relationships/image" Target="../media/image3366.png"/><Relationship Id="rId291" Type="http://schemas.openxmlformats.org/officeDocument/2006/relationships/customXml" Target="../ink/ink3515.xml"/><Relationship Id="rId305" Type="http://schemas.openxmlformats.org/officeDocument/2006/relationships/customXml" Target="../ink/ink3522.xml"/><Relationship Id="rId347" Type="http://schemas.openxmlformats.org/officeDocument/2006/relationships/customXml" Target="../ink/ink3543.xml"/><Relationship Id="rId512" Type="http://schemas.openxmlformats.org/officeDocument/2006/relationships/image" Target="../media/image3268.png"/><Relationship Id="rId44" Type="http://schemas.openxmlformats.org/officeDocument/2006/relationships/image" Target="../media/image3035.png"/><Relationship Id="rId86" Type="http://schemas.openxmlformats.org/officeDocument/2006/relationships/image" Target="../media/image3056.png"/><Relationship Id="rId151" Type="http://schemas.openxmlformats.org/officeDocument/2006/relationships/customXml" Target="../ink/ink3444.xml"/><Relationship Id="rId389" Type="http://schemas.openxmlformats.org/officeDocument/2006/relationships/customXml" Target="../ink/ink3564.xml"/><Relationship Id="rId554" Type="http://schemas.openxmlformats.org/officeDocument/2006/relationships/image" Target="../media/image3289.png"/><Relationship Id="rId596" Type="http://schemas.openxmlformats.org/officeDocument/2006/relationships/image" Target="../media/image3310.png"/><Relationship Id="rId761" Type="http://schemas.openxmlformats.org/officeDocument/2006/relationships/image" Target="../media/image3392.png"/><Relationship Id="rId193" Type="http://schemas.openxmlformats.org/officeDocument/2006/relationships/customXml" Target="../ink/ink3465.xml"/><Relationship Id="rId207" Type="http://schemas.openxmlformats.org/officeDocument/2006/relationships/customXml" Target="../ink/ink3472.xml"/><Relationship Id="rId249" Type="http://schemas.openxmlformats.org/officeDocument/2006/relationships/customXml" Target="../ink/ink3493.xml"/><Relationship Id="rId414" Type="http://schemas.openxmlformats.org/officeDocument/2006/relationships/image" Target="../media/image3219.png"/><Relationship Id="rId456" Type="http://schemas.openxmlformats.org/officeDocument/2006/relationships/image" Target="../media/image3240.png"/><Relationship Id="rId498" Type="http://schemas.openxmlformats.org/officeDocument/2006/relationships/image" Target="../media/image3261.png"/><Relationship Id="rId621" Type="http://schemas.openxmlformats.org/officeDocument/2006/relationships/customXml" Target="../ink/ink3680.xml"/><Relationship Id="rId663" Type="http://schemas.openxmlformats.org/officeDocument/2006/relationships/customXml" Target="../ink/ink3701.xml"/><Relationship Id="rId13" Type="http://schemas.openxmlformats.org/officeDocument/2006/relationships/customXml" Target="../ink/ink3375.xml"/><Relationship Id="rId109" Type="http://schemas.openxmlformats.org/officeDocument/2006/relationships/customXml" Target="../ink/ink3423.xml"/><Relationship Id="rId260" Type="http://schemas.openxmlformats.org/officeDocument/2006/relationships/customXml" Target="../ink/ink3499.xml"/><Relationship Id="rId316" Type="http://schemas.openxmlformats.org/officeDocument/2006/relationships/image" Target="../media/image3170.png"/><Relationship Id="rId523" Type="http://schemas.openxmlformats.org/officeDocument/2006/relationships/customXml" Target="../ink/ink3631.xml"/><Relationship Id="rId719" Type="http://schemas.openxmlformats.org/officeDocument/2006/relationships/customXml" Target="../ink/ink3729.xml"/><Relationship Id="rId55" Type="http://schemas.openxmlformats.org/officeDocument/2006/relationships/customXml" Target="../ink/ink3396.xml"/><Relationship Id="rId97" Type="http://schemas.openxmlformats.org/officeDocument/2006/relationships/customXml" Target="../ink/ink3417.xml"/><Relationship Id="rId120" Type="http://schemas.openxmlformats.org/officeDocument/2006/relationships/image" Target="../media/image3073.png"/><Relationship Id="rId358" Type="http://schemas.openxmlformats.org/officeDocument/2006/relationships/image" Target="../media/image3191.png"/><Relationship Id="rId565" Type="http://schemas.openxmlformats.org/officeDocument/2006/relationships/customXml" Target="../ink/ink3652.xml"/><Relationship Id="rId730" Type="http://schemas.openxmlformats.org/officeDocument/2006/relationships/image" Target="../media/image3377.png"/><Relationship Id="rId772" Type="http://schemas.openxmlformats.org/officeDocument/2006/relationships/customXml" Target="../ink/ink3756.xml"/><Relationship Id="rId162" Type="http://schemas.openxmlformats.org/officeDocument/2006/relationships/image" Target="../media/image3094.png"/><Relationship Id="rId218" Type="http://schemas.openxmlformats.org/officeDocument/2006/relationships/image" Target="../media/image3122.png"/><Relationship Id="rId425" Type="http://schemas.openxmlformats.org/officeDocument/2006/relationships/customXml" Target="../ink/ink3582.xml"/><Relationship Id="rId467" Type="http://schemas.openxmlformats.org/officeDocument/2006/relationships/customXml" Target="../ink/ink3603.xml"/><Relationship Id="rId632" Type="http://schemas.openxmlformats.org/officeDocument/2006/relationships/image" Target="../media/image3328.png"/><Relationship Id="rId271" Type="http://schemas.openxmlformats.org/officeDocument/2006/relationships/customXml" Target="../ink/ink3505.xml"/><Relationship Id="rId674" Type="http://schemas.openxmlformats.org/officeDocument/2006/relationships/image" Target="../media/image3349.png"/><Relationship Id="rId24" Type="http://schemas.openxmlformats.org/officeDocument/2006/relationships/image" Target="../media/image3025.png"/><Relationship Id="rId66" Type="http://schemas.openxmlformats.org/officeDocument/2006/relationships/image" Target="../media/image3046.png"/><Relationship Id="rId131" Type="http://schemas.openxmlformats.org/officeDocument/2006/relationships/customXml" Target="../ink/ink3434.xml"/><Relationship Id="rId327" Type="http://schemas.openxmlformats.org/officeDocument/2006/relationships/customXml" Target="../ink/ink3533.xml"/><Relationship Id="rId369" Type="http://schemas.openxmlformats.org/officeDocument/2006/relationships/customXml" Target="../ink/ink3554.xml"/><Relationship Id="rId534" Type="http://schemas.openxmlformats.org/officeDocument/2006/relationships/image" Target="../media/image3279.png"/><Relationship Id="rId576" Type="http://schemas.openxmlformats.org/officeDocument/2006/relationships/image" Target="../media/image3300.png"/><Relationship Id="rId741" Type="http://schemas.openxmlformats.org/officeDocument/2006/relationships/customXml" Target="../ink/ink3740.xml"/><Relationship Id="rId783" Type="http://schemas.openxmlformats.org/officeDocument/2006/relationships/image" Target="../media/image3403.png"/><Relationship Id="rId173" Type="http://schemas.openxmlformats.org/officeDocument/2006/relationships/customXml" Target="../ink/ink3455.xml"/><Relationship Id="rId229" Type="http://schemas.openxmlformats.org/officeDocument/2006/relationships/customXml" Target="../ink/ink3483.xml"/><Relationship Id="rId380" Type="http://schemas.openxmlformats.org/officeDocument/2006/relationships/image" Target="../media/image3202.png"/><Relationship Id="rId436" Type="http://schemas.openxmlformats.org/officeDocument/2006/relationships/image" Target="../media/image3230.png"/><Relationship Id="rId601" Type="http://schemas.openxmlformats.org/officeDocument/2006/relationships/customXml" Target="../ink/ink3670.xml"/><Relationship Id="rId643" Type="http://schemas.openxmlformats.org/officeDocument/2006/relationships/customXml" Target="../ink/ink3691.xml"/><Relationship Id="rId240" Type="http://schemas.openxmlformats.org/officeDocument/2006/relationships/image" Target="../media/image3133.png"/><Relationship Id="rId478" Type="http://schemas.openxmlformats.org/officeDocument/2006/relationships/image" Target="../media/image3251.png"/><Relationship Id="rId685" Type="http://schemas.openxmlformats.org/officeDocument/2006/relationships/customXml" Target="../ink/ink3712.xml"/><Relationship Id="rId35" Type="http://schemas.openxmlformats.org/officeDocument/2006/relationships/customXml" Target="../ink/ink3386.xml"/><Relationship Id="rId77" Type="http://schemas.openxmlformats.org/officeDocument/2006/relationships/customXml" Target="../ink/ink3407.xml"/><Relationship Id="rId100" Type="http://schemas.openxmlformats.org/officeDocument/2006/relationships/image" Target="../media/image3063.png"/><Relationship Id="rId282" Type="http://schemas.openxmlformats.org/officeDocument/2006/relationships/image" Target="../media/image3153.png"/><Relationship Id="rId338" Type="http://schemas.openxmlformats.org/officeDocument/2006/relationships/image" Target="../media/image3181.png"/><Relationship Id="rId503" Type="http://schemas.openxmlformats.org/officeDocument/2006/relationships/customXml" Target="../ink/ink3621.xml"/><Relationship Id="rId545" Type="http://schemas.openxmlformats.org/officeDocument/2006/relationships/customXml" Target="../ink/ink3642.xml"/><Relationship Id="rId587" Type="http://schemas.openxmlformats.org/officeDocument/2006/relationships/customXml" Target="../ink/ink3663.xml"/><Relationship Id="rId710" Type="http://schemas.openxmlformats.org/officeDocument/2006/relationships/image" Target="../media/image3367.png"/><Relationship Id="rId752" Type="http://schemas.openxmlformats.org/officeDocument/2006/relationships/customXml" Target="../ink/ink3746.xml"/><Relationship Id="rId8" Type="http://schemas.openxmlformats.org/officeDocument/2006/relationships/image" Target="../media/image3017.png"/><Relationship Id="rId142" Type="http://schemas.openxmlformats.org/officeDocument/2006/relationships/image" Target="../media/image3084.png"/><Relationship Id="rId184" Type="http://schemas.openxmlformats.org/officeDocument/2006/relationships/image" Target="../media/image3105.png"/><Relationship Id="rId391" Type="http://schemas.openxmlformats.org/officeDocument/2006/relationships/customXml" Target="../ink/ink3565.xml"/><Relationship Id="rId405" Type="http://schemas.openxmlformats.org/officeDocument/2006/relationships/customXml" Target="../ink/ink3572.xml"/><Relationship Id="rId447" Type="http://schemas.openxmlformats.org/officeDocument/2006/relationships/customXml" Target="../ink/ink3593.xml"/><Relationship Id="rId612" Type="http://schemas.openxmlformats.org/officeDocument/2006/relationships/image" Target="../media/image3318.png"/><Relationship Id="rId251" Type="http://schemas.openxmlformats.org/officeDocument/2006/relationships/customXml" Target="../ink/ink3494.xml"/><Relationship Id="rId489" Type="http://schemas.openxmlformats.org/officeDocument/2006/relationships/customXml" Target="../ink/ink3614.xml"/><Relationship Id="rId654" Type="http://schemas.openxmlformats.org/officeDocument/2006/relationships/image" Target="../media/image3339.png"/><Relationship Id="rId696" Type="http://schemas.openxmlformats.org/officeDocument/2006/relationships/image" Target="../media/image3360.png"/><Relationship Id="rId46" Type="http://schemas.openxmlformats.org/officeDocument/2006/relationships/image" Target="../media/image3036.png"/><Relationship Id="rId293" Type="http://schemas.openxmlformats.org/officeDocument/2006/relationships/customXml" Target="../ink/ink3516.xml"/><Relationship Id="rId307" Type="http://schemas.openxmlformats.org/officeDocument/2006/relationships/customXml" Target="../ink/ink3523.xml"/><Relationship Id="rId349" Type="http://schemas.openxmlformats.org/officeDocument/2006/relationships/customXml" Target="../ink/ink3544.xml"/><Relationship Id="rId514" Type="http://schemas.openxmlformats.org/officeDocument/2006/relationships/image" Target="../media/image3269.png"/><Relationship Id="rId556" Type="http://schemas.openxmlformats.org/officeDocument/2006/relationships/image" Target="../media/image3290.png"/><Relationship Id="rId721" Type="http://schemas.openxmlformats.org/officeDocument/2006/relationships/customXml" Target="../ink/ink3730.xml"/><Relationship Id="rId763" Type="http://schemas.openxmlformats.org/officeDocument/2006/relationships/image" Target="../media/image3393.png"/><Relationship Id="rId88" Type="http://schemas.openxmlformats.org/officeDocument/2006/relationships/image" Target="../media/image3057.png"/><Relationship Id="rId111" Type="http://schemas.openxmlformats.org/officeDocument/2006/relationships/customXml" Target="../ink/ink3424.xml"/><Relationship Id="rId153" Type="http://schemas.openxmlformats.org/officeDocument/2006/relationships/customXml" Target="../ink/ink3445.xml"/><Relationship Id="rId195" Type="http://schemas.openxmlformats.org/officeDocument/2006/relationships/customXml" Target="../ink/ink3466.xml"/><Relationship Id="rId209" Type="http://schemas.openxmlformats.org/officeDocument/2006/relationships/customXml" Target="../ink/ink3473.xml"/><Relationship Id="rId360" Type="http://schemas.openxmlformats.org/officeDocument/2006/relationships/image" Target="../media/image3192.png"/><Relationship Id="rId416" Type="http://schemas.openxmlformats.org/officeDocument/2006/relationships/image" Target="../media/image3220.png"/><Relationship Id="rId598" Type="http://schemas.openxmlformats.org/officeDocument/2006/relationships/image" Target="../media/image3311.png"/><Relationship Id="rId220" Type="http://schemas.openxmlformats.org/officeDocument/2006/relationships/image" Target="../media/image3123.png"/><Relationship Id="rId458" Type="http://schemas.openxmlformats.org/officeDocument/2006/relationships/image" Target="../media/image3241.png"/><Relationship Id="rId623" Type="http://schemas.openxmlformats.org/officeDocument/2006/relationships/customXml" Target="../ink/ink3681.xml"/><Relationship Id="rId665" Type="http://schemas.openxmlformats.org/officeDocument/2006/relationships/customXml" Target="../ink/ink3702.xml"/><Relationship Id="rId15" Type="http://schemas.openxmlformats.org/officeDocument/2006/relationships/customXml" Target="../ink/ink3376.xml"/><Relationship Id="rId57" Type="http://schemas.openxmlformats.org/officeDocument/2006/relationships/customXml" Target="../ink/ink3397.xml"/><Relationship Id="rId262" Type="http://schemas.openxmlformats.org/officeDocument/2006/relationships/customXml" Target="../ink/ink3500.xml"/><Relationship Id="rId318" Type="http://schemas.openxmlformats.org/officeDocument/2006/relationships/image" Target="../media/image3171.png"/><Relationship Id="rId525" Type="http://schemas.openxmlformats.org/officeDocument/2006/relationships/customXml" Target="../ink/ink3632.xml"/><Relationship Id="rId567" Type="http://schemas.openxmlformats.org/officeDocument/2006/relationships/customXml" Target="../ink/ink3653.xml"/><Relationship Id="rId732" Type="http://schemas.openxmlformats.org/officeDocument/2006/relationships/image" Target="../media/image3378.png"/><Relationship Id="rId99" Type="http://schemas.openxmlformats.org/officeDocument/2006/relationships/customXml" Target="../ink/ink3418.xml"/><Relationship Id="rId122" Type="http://schemas.openxmlformats.org/officeDocument/2006/relationships/image" Target="../media/image3074.png"/><Relationship Id="rId164" Type="http://schemas.openxmlformats.org/officeDocument/2006/relationships/image" Target="../media/image3095.png"/><Relationship Id="rId371" Type="http://schemas.openxmlformats.org/officeDocument/2006/relationships/customXml" Target="../ink/ink3555.xml"/><Relationship Id="rId774" Type="http://schemas.openxmlformats.org/officeDocument/2006/relationships/customXml" Target="../ink/ink3757.xml"/><Relationship Id="rId427" Type="http://schemas.openxmlformats.org/officeDocument/2006/relationships/customXml" Target="../ink/ink3583.xml"/><Relationship Id="rId469" Type="http://schemas.openxmlformats.org/officeDocument/2006/relationships/customXml" Target="../ink/ink3604.xml"/><Relationship Id="rId634" Type="http://schemas.openxmlformats.org/officeDocument/2006/relationships/image" Target="../media/image3329.png"/><Relationship Id="rId676" Type="http://schemas.openxmlformats.org/officeDocument/2006/relationships/image" Target="../media/image3350.png"/><Relationship Id="rId26" Type="http://schemas.openxmlformats.org/officeDocument/2006/relationships/image" Target="../media/image3026.png"/><Relationship Id="rId231" Type="http://schemas.openxmlformats.org/officeDocument/2006/relationships/customXml" Target="../ink/ink3484.xml"/><Relationship Id="rId273" Type="http://schemas.openxmlformats.org/officeDocument/2006/relationships/customXml" Target="../ink/ink3506.xml"/><Relationship Id="rId329" Type="http://schemas.openxmlformats.org/officeDocument/2006/relationships/customXml" Target="../ink/ink3534.xml"/><Relationship Id="rId480" Type="http://schemas.openxmlformats.org/officeDocument/2006/relationships/image" Target="../media/image3252.png"/><Relationship Id="rId536" Type="http://schemas.openxmlformats.org/officeDocument/2006/relationships/image" Target="../media/image3280.png"/><Relationship Id="rId701" Type="http://schemas.openxmlformats.org/officeDocument/2006/relationships/customXml" Target="../ink/ink3720.xml"/><Relationship Id="rId68" Type="http://schemas.openxmlformats.org/officeDocument/2006/relationships/image" Target="../media/image3047.png"/><Relationship Id="rId133" Type="http://schemas.openxmlformats.org/officeDocument/2006/relationships/customXml" Target="../ink/ink3435.xml"/><Relationship Id="rId175" Type="http://schemas.openxmlformats.org/officeDocument/2006/relationships/customXml" Target="../ink/ink3456.xml"/><Relationship Id="rId340" Type="http://schemas.openxmlformats.org/officeDocument/2006/relationships/image" Target="../media/image3182.png"/><Relationship Id="rId578" Type="http://schemas.openxmlformats.org/officeDocument/2006/relationships/image" Target="../media/image3301.png"/><Relationship Id="rId743" Type="http://schemas.openxmlformats.org/officeDocument/2006/relationships/customXml" Target="../ink/ink3741.xml"/><Relationship Id="rId785" Type="http://schemas.openxmlformats.org/officeDocument/2006/relationships/image" Target="../media/image3404.png"/><Relationship Id="rId200" Type="http://schemas.openxmlformats.org/officeDocument/2006/relationships/image" Target="../media/image3113.png"/><Relationship Id="rId382" Type="http://schemas.openxmlformats.org/officeDocument/2006/relationships/image" Target="../media/image3203.png"/><Relationship Id="rId438" Type="http://schemas.openxmlformats.org/officeDocument/2006/relationships/image" Target="../media/image3231.png"/><Relationship Id="rId603" Type="http://schemas.openxmlformats.org/officeDocument/2006/relationships/customXml" Target="../ink/ink3671.xml"/><Relationship Id="rId645" Type="http://schemas.openxmlformats.org/officeDocument/2006/relationships/customXml" Target="../ink/ink3692.xml"/><Relationship Id="rId687" Type="http://schemas.openxmlformats.org/officeDocument/2006/relationships/customXml" Target="../ink/ink3713.xml"/><Relationship Id="rId242" Type="http://schemas.openxmlformats.org/officeDocument/2006/relationships/image" Target="../media/image3134.png"/><Relationship Id="rId284" Type="http://schemas.openxmlformats.org/officeDocument/2006/relationships/image" Target="../media/image3154.png"/><Relationship Id="rId491" Type="http://schemas.openxmlformats.org/officeDocument/2006/relationships/customXml" Target="../ink/ink3615.xml"/><Relationship Id="rId505" Type="http://schemas.openxmlformats.org/officeDocument/2006/relationships/customXml" Target="../ink/ink3622.xml"/><Relationship Id="rId712" Type="http://schemas.openxmlformats.org/officeDocument/2006/relationships/image" Target="../media/image3368.png"/><Relationship Id="rId37" Type="http://schemas.openxmlformats.org/officeDocument/2006/relationships/customXml" Target="../ink/ink3387.xml"/><Relationship Id="rId79" Type="http://schemas.openxmlformats.org/officeDocument/2006/relationships/customXml" Target="../ink/ink3408.xml"/><Relationship Id="rId102" Type="http://schemas.openxmlformats.org/officeDocument/2006/relationships/image" Target="../media/image3064.png"/><Relationship Id="rId144" Type="http://schemas.openxmlformats.org/officeDocument/2006/relationships/image" Target="../media/image3085.png"/><Relationship Id="rId547" Type="http://schemas.openxmlformats.org/officeDocument/2006/relationships/customXml" Target="../ink/ink3643.xml"/><Relationship Id="rId589" Type="http://schemas.openxmlformats.org/officeDocument/2006/relationships/customXml" Target="../ink/ink3664.xml"/><Relationship Id="rId754" Type="http://schemas.openxmlformats.org/officeDocument/2006/relationships/customXml" Target="../ink/ink3747.xml"/><Relationship Id="rId90" Type="http://schemas.openxmlformats.org/officeDocument/2006/relationships/image" Target="../media/image3058.png"/><Relationship Id="rId186" Type="http://schemas.openxmlformats.org/officeDocument/2006/relationships/image" Target="../media/image3106.png"/><Relationship Id="rId351" Type="http://schemas.openxmlformats.org/officeDocument/2006/relationships/customXml" Target="../ink/ink3545.xml"/><Relationship Id="rId393" Type="http://schemas.openxmlformats.org/officeDocument/2006/relationships/customXml" Target="../ink/ink3566.xml"/><Relationship Id="rId407" Type="http://schemas.openxmlformats.org/officeDocument/2006/relationships/customXml" Target="../ink/ink3573.xml"/><Relationship Id="rId449" Type="http://schemas.openxmlformats.org/officeDocument/2006/relationships/customXml" Target="../ink/ink3594.xml"/><Relationship Id="rId614" Type="http://schemas.openxmlformats.org/officeDocument/2006/relationships/image" Target="../media/image3319.png"/><Relationship Id="rId656" Type="http://schemas.openxmlformats.org/officeDocument/2006/relationships/image" Target="../media/image3340.png"/><Relationship Id="rId211" Type="http://schemas.openxmlformats.org/officeDocument/2006/relationships/customXml" Target="../ink/ink3474.xml"/><Relationship Id="rId253" Type="http://schemas.openxmlformats.org/officeDocument/2006/relationships/customXml" Target="../ink/ink3495.xml"/><Relationship Id="rId295" Type="http://schemas.openxmlformats.org/officeDocument/2006/relationships/customXml" Target="../ink/ink3517.xml"/><Relationship Id="rId309" Type="http://schemas.openxmlformats.org/officeDocument/2006/relationships/customXml" Target="../ink/ink3524.xml"/><Relationship Id="rId460" Type="http://schemas.openxmlformats.org/officeDocument/2006/relationships/image" Target="../media/image3242.png"/><Relationship Id="rId516" Type="http://schemas.openxmlformats.org/officeDocument/2006/relationships/image" Target="../media/image3270.png"/><Relationship Id="rId698" Type="http://schemas.openxmlformats.org/officeDocument/2006/relationships/image" Target="../media/image3361.png"/><Relationship Id="rId48" Type="http://schemas.openxmlformats.org/officeDocument/2006/relationships/image" Target="../media/image3037.png"/><Relationship Id="rId113" Type="http://schemas.openxmlformats.org/officeDocument/2006/relationships/customXml" Target="../ink/ink3425.xml"/><Relationship Id="rId320" Type="http://schemas.openxmlformats.org/officeDocument/2006/relationships/image" Target="../media/image3172.png"/><Relationship Id="rId558" Type="http://schemas.openxmlformats.org/officeDocument/2006/relationships/image" Target="../media/image3291.png"/><Relationship Id="rId723" Type="http://schemas.openxmlformats.org/officeDocument/2006/relationships/customXml" Target="../ink/ink3731.xml"/><Relationship Id="rId765" Type="http://schemas.openxmlformats.org/officeDocument/2006/relationships/image" Target="../media/image3394.png"/><Relationship Id="rId155" Type="http://schemas.openxmlformats.org/officeDocument/2006/relationships/customXml" Target="../ink/ink3446.xml"/><Relationship Id="rId197" Type="http://schemas.openxmlformats.org/officeDocument/2006/relationships/customXml" Target="../ink/ink3467.xml"/><Relationship Id="rId362" Type="http://schemas.openxmlformats.org/officeDocument/2006/relationships/image" Target="../media/image3193.png"/><Relationship Id="rId418" Type="http://schemas.openxmlformats.org/officeDocument/2006/relationships/image" Target="../media/image3221.png"/><Relationship Id="rId625" Type="http://schemas.openxmlformats.org/officeDocument/2006/relationships/customXml" Target="../ink/ink3682.xml"/><Relationship Id="rId222" Type="http://schemas.openxmlformats.org/officeDocument/2006/relationships/image" Target="../media/image3124.png"/><Relationship Id="rId264" Type="http://schemas.openxmlformats.org/officeDocument/2006/relationships/customXml" Target="../ink/ink3501.xml"/><Relationship Id="rId471" Type="http://schemas.openxmlformats.org/officeDocument/2006/relationships/customXml" Target="../ink/ink3605.xml"/><Relationship Id="rId667" Type="http://schemas.openxmlformats.org/officeDocument/2006/relationships/customXml" Target="../ink/ink3703.xml"/><Relationship Id="rId17" Type="http://schemas.openxmlformats.org/officeDocument/2006/relationships/customXml" Target="../ink/ink3377.xml"/><Relationship Id="rId59" Type="http://schemas.openxmlformats.org/officeDocument/2006/relationships/customXml" Target="../ink/ink3398.xml"/><Relationship Id="rId124" Type="http://schemas.openxmlformats.org/officeDocument/2006/relationships/image" Target="../media/image3075.png"/><Relationship Id="rId527" Type="http://schemas.openxmlformats.org/officeDocument/2006/relationships/customXml" Target="../ink/ink3633.xml"/><Relationship Id="rId569" Type="http://schemas.openxmlformats.org/officeDocument/2006/relationships/customXml" Target="../ink/ink3654.xml"/><Relationship Id="rId734" Type="http://schemas.openxmlformats.org/officeDocument/2006/relationships/image" Target="../media/image3379.png"/><Relationship Id="rId776" Type="http://schemas.openxmlformats.org/officeDocument/2006/relationships/customXml" Target="../ink/ink3758.xml"/><Relationship Id="rId70" Type="http://schemas.openxmlformats.org/officeDocument/2006/relationships/image" Target="../media/image3048.png"/><Relationship Id="rId166" Type="http://schemas.openxmlformats.org/officeDocument/2006/relationships/image" Target="../media/image3096.png"/><Relationship Id="rId331" Type="http://schemas.openxmlformats.org/officeDocument/2006/relationships/customXml" Target="../ink/ink3535.xml"/><Relationship Id="rId373" Type="http://schemas.openxmlformats.org/officeDocument/2006/relationships/customXml" Target="../ink/ink3556.xml"/><Relationship Id="rId429" Type="http://schemas.openxmlformats.org/officeDocument/2006/relationships/customXml" Target="../ink/ink3584.xml"/><Relationship Id="rId580" Type="http://schemas.openxmlformats.org/officeDocument/2006/relationships/image" Target="../media/image3302.png"/><Relationship Id="rId636" Type="http://schemas.openxmlformats.org/officeDocument/2006/relationships/image" Target="../media/image3330.png"/><Relationship Id="rId1" Type="http://schemas.openxmlformats.org/officeDocument/2006/relationships/slideLayout" Target="../slideLayouts/slideLayout7.xml"/><Relationship Id="rId233" Type="http://schemas.openxmlformats.org/officeDocument/2006/relationships/customXml" Target="../ink/ink3485.xml"/><Relationship Id="rId440" Type="http://schemas.openxmlformats.org/officeDocument/2006/relationships/image" Target="../media/image3232.png"/><Relationship Id="rId678" Type="http://schemas.openxmlformats.org/officeDocument/2006/relationships/image" Target="../media/image3351.png"/><Relationship Id="rId28" Type="http://schemas.openxmlformats.org/officeDocument/2006/relationships/image" Target="../media/image3027.png"/><Relationship Id="rId275" Type="http://schemas.openxmlformats.org/officeDocument/2006/relationships/customXml" Target="../ink/ink3507.xml"/><Relationship Id="rId300" Type="http://schemas.openxmlformats.org/officeDocument/2006/relationships/image" Target="../media/image3162.png"/><Relationship Id="rId482" Type="http://schemas.openxmlformats.org/officeDocument/2006/relationships/image" Target="../media/image3253.png"/><Relationship Id="rId538" Type="http://schemas.openxmlformats.org/officeDocument/2006/relationships/image" Target="../media/image3281.png"/><Relationship Id="rId703" Type="http://schemas.openxmlformats.org/officeDocument/2006/relationships/customXml" Target="../ink/ink3721.xml"/><Relationship Id="rId745" Type="http://schemas.openxmlformats.org/officeDocument/2006/relationships/customXml" Target="../ink/ink3742.xml"/><Relationship Id="rId81" Type="http://schemas.openxmlformats.org/officeDocument/2006/relationships/customXml" Target="../ink/ink3409.xml"/><Relationship Id="rId135" Type="http://schemas.openxmlformats.org/officeDocument/2006/relationships/customXml" Target="../ink/ink3436.xml"/><Relationship Id="rId177" Type="http://schemas.openxmlformats.org/officeDocument/2006/relationships/customXml" Target="../ink/ink3457.xml"/><Relationship Id="rId342" Type="http://schemas.openxmlformats.org/officeDocument/2006/relationships/image" Target="../media/image3183.png"/><Relationship Id="rId384" Type="http://schemas.openxmlformats.org/officeDocument/2006/relationships/image" Target="../media/image3204.png"/><Relationship Id="rId591" Type="http://schemas.openxmlformats.org/officeDocument/2006/relationships/customXml" Target="../ink/ink3665.xml"/><Relationship Id="rId605" Type="http://schemas.openxmlformats.org/officeDocument/2006/relationships/customXml" Target="../ink/ink3672.xml"/><Relationship Id="rId787" Type="http://schemas.openxmlformats.org/officeDocument/2006/relationships/image" Target="../media/image3405.png"/><Relationship Id="rId202" Type="http://schemas.openxmlformats.org/officeDocument/2006/relationships/image" Target="../media/image3114.png"/><Relationship Id="rId244" Type="http://schemas.openxmlformats.org/officeDocument/2006/relationships/image" Target="../media/image3135.png"/><Relationship Id="rId647" Type="http://schemas.openxmlformats.org/officeDocument/2006/relationships/customXml" Target="../ink/ink3693.xml"/><Relationship Id="rId689" Type="http://schemas.openxmlformats.org/officeDocument/2006/relationships/customXml" Target="../ink/ink3714.xml"/><Relationship Id="rId39" Type="http://schemas.openxmlformats.org/officeDocument/2006/relationships/customXml" Target="../ink/ink3388.xml"/><Relationship Id="rId286" Type="http://schemas.openxmlformats.org/officeDocument/2006/relationships/image" Target="../media/image3155.png"/><Relationship Id="rId451" Type="http://schemas.openxmlformats.org/officeDocument/2006/relationships/customXml" Target="../ink/ink3595.xml"/><Relationship Id="rId493" Type="http://schemas.openxmlformats.org/officeDocument/2006/relationships/customXml" Target="../ink/ink3616.xml"/><Relationship Id="rId507" Type="http://schemas.openxmlformats.org/officeDocument/2006/relationships/customXml" Target="../ink/ink3623.xml"/><Relationship Id="rId549" Type="http://schemas.openxmlformats.org/officeDocument/2006/relationships/customXml" Target="../ink/ink3644.xml"/><Relationship Id="rId714" Type="http://schemas.openxmlformats.org/officeDocument/2006/relationships/image" Target="../media/image3369.png"/><Relationship Id="rId756" Type="http://schemas.openxmlformats.org/officeDocument/2006/relationships/customXml" Target="../ink/ink3748.xml"/><Relationship Id="rId50" Type="http://schemas.openxmlformats.org/officeDocument/2006/relationships/image" Target="../media/image3038.png"/><Relationship Id="rId104" Type="http://schemas.openxmlformats.org/officeDocument/2006/relationships/image" Target="../media/image3065.png"/><Relationship Id="rId146" Type="http://schemas.openxmlformats.org/officeDocument/2006/relationships/image" Target="../media/image3086.png"/><Relationship Id="rId188" Type="http://schemas.openxmlformats.org/officeDocument/2006/relationships/image" Target="../media/image3107.png"/><Relationship Id="rId311" Type="http://schemas.openxmlformats.org/officeDocument/2006/relationships/customXml" Target="../ink/ink3525.xml"/><Relationship Id="rId353" Type="http://schemas.openxmlformats.org/officeDocument/2006/relationships/customXml" Target="../ink/ink3546.xml"/><Relationship Id="rId395" Type="http://schemas.openxmlformats.org/officeDocument/2006/relationships/customXml" Target="../ink/ink3567.xml"/><Relationship Id="rId409" Type="http://schemas.openxmlformats.org/officeDocument/2006/relationships/customXml" Target="../ink/ink3574.xml"/><Relationship Id="rId560" Type="http://schemas.openxmlformats.org/officeDocument/2006/relationships/image" Target="../media/image3292.png"/><Relationship Id="rId92" Type="http://schemas.openxmlformats.org/officeDocument/2006/relationships/image" Target="../media/image3059.png"/><Relationship Id="rId213" Type="http://schemas.openxmlformats.org/officeDocument/2006/relationships/customXml" Target="../ink/ink3475.xml"/><Relationship Id="rId420" Type="http://schemas.openxmlformats.org/officeDocument/2006/relationships/image" Target="../media/image3222.png"/><Relationship Id="rId616" Type="http://schemas.openxmlformats.org/officeDocument/2006/relationships/image" Target="../media/image3320.png"/><Relationship Id="rId658" Type="http://schemas.openxmlformats.org/officeDocument/2006/relationships/image" Target="../media/image3341.png"/><Relationship Id="rId255" Type="http://schemas.openxmlformats.org/officeDocument/2006/relationships/image" Target="../media/image3140.png"/><Relationship Id="rId297" Type="http://schemas.openxmlformats.org/officeDocument/2006/relationships/customXml" Target="../ink/ink3518.xml"/><Relationship Id="rId462" Type="http://schemas.openxmlformats.org/officeDocument/2006/relationships/image" Target="../media/image3243.png"/><Relationship Id="rId518" Type="http://schemas.openxmlformats.org/officeDocument/2006/relationships/image" Target="../media/image3271.png"/><Relationship Id="rId725" Type="http://schemas.openxmlformats.org/officeDocument/2006/relationships/customXml" Target="../ink/ink3732.xml"/><Relationship Id="rId115" Type="http://schemas.openxmlformats.org/officeDocument/2006/relationships/customXml" Target="../ink/ink3426.xml"/><Relationship Id="rId157" Type="http://schemas.openxmlformats.org/officeDocument/2006/relationships/customXml" Target="../ink/ink3447.xml"/><Relationship Id="rId322" Type="http://schemas.openxmlformats.org/officeDocument/2006/relationships/image" Target="../media/image3173.png"/><Relationship Id="rId364" Type="http://schemas.openxmlformats.org/officeDocument/2006/relationships/image" Target="../media/image3194.png"/><Relationship Id="rId767" Type="http://schemas.openxmlformats.org/officeDocument/2006/relationships/image" Target="../media/image3395.png"/><Relationship Id="rId61" Type="http://schemas.openxmlformats.org/officeDocument/2006/relationships/customXml" Target="../ink/ink3399.xml"/><Relationship Id="rId199" Type="http://schemas.openxmlformats.org/officeDocument/2006/relationships/customXml" Target="../ink/ink3468.xml"/><Relationship Id="rId571" Type="http://schemas.openxmlformats.org/officeDocument/2006/relationships/customXml" Target="../ink/ink3655.xml"/><Relationship Id="rId627" Type="http://schemas.openxmlformats.org/officeDocument/2006/relationships/customXml" Target="../ink/ink3683.xml"/><Relationship Id="rId669" Type="http://schemas.openxmlformats.org/officeDocument/2006/relationships/customXml" Target="../ink/ink3704.xml"/><Relationship Id="rId19" Type="http://schemas.openxmlformats.org/officeDocument/2006/relationships/customXml" Target="../ink/ink3378.xml"/><Relationship Id="rId224" Type="http://schemas.openxmlformats.org/officeDocument/2006/relationships/image" Target="../media/image3125.png"/><Relationship Id="rId266" Type="http://schemas.openxmlformats.org/officeDocument/2006/relationships/customXml" Target="../ink/ink3502.xml"/><Relationship Id="rId431" Type="http://schemas.openxmlformats.org/officeDocument/2006/relationships/customXml" Target="../ink/ink3585.xml"/><Relationship Id="rId473" Type="http://schemas.openxmlformats.org/officeDocument/2006/relationships/customXml" Target="../ink/ink3606.xml"/><Relationship Id="rId529" Type="http://schemas.openxmlformats.org/officeDocument/2006/relationships/customXml" Target="../ink/ink3634.xml"/><Relationship Id="rId680" Type="http://schemas.openxmlformats.org/officeDocument/2006/relationships/image" Target="../media/image3352.png"/><Relationship Id="rId736" Type="http://schemas.openxmlformats.org/officeDocument/2006/relationships/image" Target="../media/image3380.png"/><Relationship Id="rId30" Type="http://schemas.openxmlformats.org/officeDocument/2006/relationships/image" Target="../media/image3028.png"/><Relationship Id="rId126" Type="http://schemas.openxmlformats.org/officeDocument/2006/relationships/image" Target="../media/image3076.png"/><Relationship Id="rId168" Type="http://schemas.openxmlformats.org/officeDocument/2006/relationships/image" Target="../media/image3097.png"/><Relationship Id="rId333" Type="http://schemas.openxmlformats.org/officeDocument/2006/relationships/customXml" Target="../ink/ink3536.xml"/><Relationship Id="rId540" Type="http://schemas.openxmlformats.org/officeDocument/2006/relationships/image" Target="../media/image3282.png"/><Relationship Id="rId778" Type="http://schemas.openxmlformats.org/officeDocument/2006/relationships/customXml" Target="../ink/ink3759.xml"/><Relationship Id="rId72" Type="http://schemas.openxmlformats.org/officeDocument/2006/relationships/image" Target="../media/image3049.png"/><Relationship Id="rId375" Type="http://schemas.openxmlformats.org/officeDocument/2006/relationships/customXml" Target="../ink/ink3557.xml"/><Relationship Id="rId582" Type="http://schemas.openxmlformats.org/officeDocument/2006/relationships/image" Target="../media/image3303.png"/><Relationship Id="rId638" Type="http://schemas.openxmlformats.org/officeDocument/2006/relationships/image" Target="../media/image3331.png"/><Relationship Id="rId3" Type="http://schemas.openxmlformats.org/officeDocument/2006/relationships/customXml" Target="../ink/ink3370.xml"/><Relationship Id="rId235" Type="http://schemas.openxmlformats.org/officeDocument/2006/relationships/customXml" Target="../ink/ink3486.xml"/><Relationship Id="rId277" Type="http://schemas.openxmlformats.org/officeDocument/2006/relationships/customXml" Target="../ink/ink3508.xml"/><Relationship Id="rId400" Type="http://schemas.openxmlformats.org/officeDocument/2006/relationships/image" Target="../media/image3212.png"/><Relationship Id="rId442" Type="http://schemas.openxmlformats.org/officeDocument/2006/relationships/image" Target="../media/image3233.png"/><Relationship Id="rId484" Type="http://schemas.openxmlformats.org/officeDocument/2006/relationships/image" Target="../media/image3254.png"/><Relationship Id="rId705" Type="http://schemas.openxmlformats.org/officeDocument/2006/relationships/customXml" Target="../ink/ink3722.xml"/><Relationship Id="rId137" Type="http://schemas.openxmlformats.org/officeDocument/2006/relationships/customXml" Target="../ink/ink3437.xml"/><Relationship Id="rId302" Type="http://schemas.openxmlformats.org/officeDocument/2006/relationships/image" Target="../media/image3163.png"/><Relationship Id="rId344" Type="http://schemas.openxmlformats.org/officeDocument/2006/relationships/image" Target="../media/image3184.png"/><Relationship Id="rId691" Type="http://schemas.openxmlformats.org/officeDocument/2006/relationships/customXml" Target="../ink/ink3715.xml"/><Relationship Id="rId747" Type="http://schemas.openxmlformats.org/officeDocument/2006/relationships/customXml" Target="../ink/ink3743.xml"/><Relationship Id="rId789" Type="http://schemas.openxmlformats.org/officeDocument/2006/relationships/image" Target="../media/image3406.png"/><Relationship Id="rId41" Type="http://schemas.openxmlformats.org/officeDocument/2006/relationships/customXml" Target="../ink/ink3389.xml"/><Relationship Id="rId83" Type="http://schemas.openxmlformats.org/officeDocument/2006/relationships/customXml" Target="../ink/ink3410.xml"/><Relationship Id="rId179" Type="http://schemas.openxmlformats.org/officeDocument/2006/relationships/customXml" Target="../ink/ink3458.xml"/><Relationship Id="rId386" Type="http://schemas.openxmlformats.org/officeDocument/2006/relationships/image" Target="../media/image3205.png"/><Relationship Id="rId551" Type="http://schemas.openxmlformats.org/officeDocument/2006/relationships/customXml" Target="../ink/ink3645.xml"/><Relationship Id="rId593" Type="http://schemas.openxmlformats.org/officeDocument/2006/relationships/customXml" Target="../ink/ink3666.xml"/><Relationship Id="rId607" Type="http://schemas.openxmlformats.org/officeDocument/2006/relationships/customXml" Target="../ink/ink3673.xml"/><Relationship Id="rId649" Type="http://schemas.openxmlformats.org/officeDocument/2006/relationships/customXml" Target="../ink/ink3694.xml"/><Relationship Id="rId190" Type="http://schemas.openxmlformats.org/officeDocument/2006/relationships/image" Target="../media/image3108.png"/><Relationship Id="rId204" Type="http://schemas.openxmlformats.org/officeDocument/2006/relationships/image" Target="../media/image3115.png"/><Relationship Id="rId246" Type="http://schemas.openxmlformats.org/officeDocument/2006/relationships/image" Target="../media/image3136.png"/><Relationship Id="rId288" Type="http://schemas.openxmlformats.org/officeDocument/2006/relationships/image" Target="../media/image3156.png"/><Relationship Id="rId411" Type="http://schemas.openxmlformats.org/officeDocument/2006/relationships/customXml" Target="../ink/ink3575.xml"/><Relationship Id="rId453" Type="http://schemas.openxmlformats.org/officeDocument/2006/relationships/customXml" Target="../ink/ink3596.xml"/><Relationship Id="rId509" Type="http://schemas.openxmlformats.org/officeDocument/2006/relationships/customXml" Target="../ink/ink3624.xml"/><Relationship Id="rId660" Type="http://schemas.openxmlformats.org/officeDocument/2006/relationships/image" Target="../media/image3342.png"/><Relationship Id="rId106" Type="http://schemas.openxmlformats.org/officeDocument/2006/relationships/image" Target="../media/image3066.png"/><Relationship Id="rId313" Type="http://schemas.openxmlformats.org/officeDocument/2006/relationships/customXml" Target="../ink/ink3526.xml"/><Relationship Id="rId495" Type="http://schemas.openxmlformats.org/officeDocument/2006/relationships/customXml" Target="../ink/ink3617.xml"/><Relationship Id="rId716" Type="http://schemas.openxmlformats.org/officeDocument/2006/relationships/image" Target="../media/image3370.png"/><Relationship Id="rId758" Type="http://schemas.openxmlformats.org/officeDocument/2006/relationships/customXml" Target="../ink/ink3749.xml"/><Relationship Id="rId10" Type="http://schemas.openxmlformats.org/officeDocument/2006/relationships/image" Target="../media/image3018.png"/><Relationship Id="rId52" Type="http://schemas.openxmlformats.org/officeDocument/2006/relationships/image" Target="../media/image3039.png"/><Relationship Id="rId94" Type="http://schemas.openxmlformats.org/officeDocument/2006/relationships/image" Target="../media/image3060.png"/><Relationship Id="rId148" Type="http://schemas.openxmlformats.org/officeDocument/2006/relationships/image" Target="../media/image3087.png"/><Relationship Id="rId355" Type="http://schemas.openxmlformats.org/officeDocument/2006/relationships/customXml" Target="../ink/ink3547.xml"/><Relationship Id="rId397" Type="http://schemas.openxmlformats.org/officeDocument/2006/relationships/customXml" Target="../ink/ink3568.xml"/><Relationship Id="rId520" Type="http://schemas.openxmlformats.org/officeDocument/2006/relationships/image" Target="../media/image3272.png"/><Relationship Id="rId562" Type="http://schemas.openxmlformats.org/officeDocument/2006/relationships/image" Target="../media/image3293.png"/><Relationship Id="rId618" Type="http://schemas.openxmlformats.org/officeDocument/2006/relationships/image" Target="../media/image3321.png"/><Relationship Id="rId215" Type="http://schemas.openxmlformats.org/officeDocument/2006/relationships/customXml" Target="../ink/ink3476.xml"/><Relationship Id="rId257" Type="http://schemas.openxmlformats.org/officeDocument/2006/relationships/image" Target="../media/image3141.png"/><Relationship Id="rId422" Type="http://schemas.openxmlformats.org/officeDocument/2006/relationships/image" Target="../media/image3223.png"/><Relationship Id="rId464" Type="http://schemas.openxmlformats.org/officeDocument/2006/relationships/image" Target="../media/image3244.png"/><Relationship Id="rId299" Type="http://schemas.openxmlformats.org/officeDocument/2006/relationships/customXml" Target="../ink/ink3519.xml"/><Relationship Id="rId727" Type="http://schemas.openxmlformats.org/officeDocument/2006/relationships/customXml" Target="../ink/ink3733.xml"/><Relationship Id="rId63" Type="http://schemas.openxmlformats.org/officeDocument/2006/relationships/customXml" Target="../ink/ink3400.xml"/><Relationship Id="rId159" Type="http://schemas.openxmlformats.org/officeDocument/2006/relationships/customXml" Target="../ink/ink3448.xml"/><Relationship Id="rId366" Type="http://schemas.openxmlformats.org/officeDocument/2006/relationships/image" Target="../media/image3195.png"/><Relationship Id="rId573" Type="http://schemas.openxmlformats.org/officeDocument/2006/relationships/customXml" Target="../ink/ink3656.xml"/><Relationship Id="rId780" Type="http://schemas.openxmlformats.org/officeDocument/2006/relationships/customXml" Target="../ink/ink3760.xml"/><Relationship Id="rId226" Type="http://schemas.openxmlformats.org/officeDocument/2006/relationships/image" Target="../media/image3126.png"/><Relationship Id="rId433" Type="http://schemas.openxmlformats.org/officeDocument/2006/relationships/customXml" Target="../ink/ink3586.xml"/><Relationship Id="rId640" Type="http://schemas.openxmlformats.org/officeDocument/2006/relationships/image" Target="../media/image3332.png"/><Relationship Id="rId738" Type="http://schemas.openxmlformats.org/officeDocument/2006/relationships/image" Target="../media/image3381.png"/><Relationship Id="rId74" Type="http://schemas.openxmlformats.org/officeDocument/2006/relationships/image" Target="../media/image3050.png"/><Relationship Id="rId377" Type="http://schemas.openxmlformats.org/officeDocument/2006/relationships/customXml" Target="../ink/ink3558.xml"/><Relationship Id="rId500" Type="http://schemas.openxmlformats.org/officeDocument/2006/relationships/image" Target="../media/image3262.png"/><Relationship Id="rId584" Type="http://schemas.openxmlformats.org/officeDocument/2006/relationships/image" Target="../media/image3304.png"/><Relationship Id="rId5" Type="http://schemas.openxmlformats.org/officeDocument/2006/relationships/customXml" Target="../ink/ink3371.xml"/><Relationship Id="rId237" Type="http://schemas.openxmlformats.org/officeDocument/2006/relationships/customXml" Target="../ink/ink3487.xml"/><Relationship Id="rId791" Type="http://schemas.openxmlformats.org/officeDocument/2006/relationships/image" Target="../media/image3407.png"/><Relationship Id="rId444" Type="http://schemas.openxmlformats.org/officeDocument/2006/relationships/image" Target="../media/image3234.png"/><Relationship Id="rId651" Type="http://schemas.openxmlformats.org/officeDocument/2006/relationships/customXml" Target="../ink/ink3695.xml"/><Relationship Id="rId749" Type="http://schemas.openxmlformats.org/officeDocument/2006/relationships/customXml" Target="../ink/ink3744.xml"/><Relationship Id="rId290" Type="http://schemas.openxmlformats.org/officeDocument/2006/relationships/image" Target="../media/image3157.png"/><Relationship Id="rId304" Type="http://schemas.openxmlformats.org/officeDocument/2006/relationships/image" Target="../media/image3164.png"/><Relationship Id="rId388" Type="http://schemas.openxmlformats.org/officeDocument/2006/relationships/image" Target="../media/image3206.png"/><Relationship Id="rId511" Type="http://schemas.openxmlformats.org/officeDocument/2006/relationships/customXml" Target="../ink/ink3625.xml"/><Relationship Id="rId609" Type="http://schemas.openxmlformats.org/officeDocument/2006/relationships/customXml" Target="../ink/ink3674.xml"/><Relationship Id="rId85" Type="http://schemas.openxmlformats.org/officeDocument/2006/relationships/customXml" Target="../ink/ink3411.xml"/><Relationship Id="rId150" Type="http://schemas.openxmlformats.org/officeDocument/2006/relationships/image" Target="../media/image3088.png"/><Relationship Id="rId595" Type="http://schemas.openxmlformats.org/officeDocument/2006/relationships/customXml" Target="../ink/ink3667.xml"/><Relationship Id="rId248" Type="http://schemas.openxmlformats.org/officeDocument/2006/relationships/image" Target="../media/image3137.png"/><Relationship Id="rId455" Type="http://schemas.openxmlformats.org/officeDocument/2006/relationships/customXml" Target="../ink/ink3597.xml"/><Relationship Id="rId662" Type="http://schemas.openxmlformats.org/officeDocument/2006/relationships/image" Target="../media/image3343.png"/><Relationship Id="rId12" Type="http://schemas.openxmlformats.org/officeDocument/2006/relationships/image" Target="../media/image3019.png"/><Relationship Id="rId108" Type="http://schemas.openxmlformats.org/officeDocument/2006/relationships/image" Target="../media/image3067.png"/><Relationship Id="rId315" Type="http://schemas.openxmlformats.org/officeDocument/2006/relationships/customXml" Target="../ink/ink3527.xml"/><Relationship Id="rId522" Type="http://schemas.openxmlformats.org/officeDocument/2006/relationships/image" Target="../media/image3273.png"/><Relationship Id="rId96" Type="http://schemas.openxmlformats.org/officeDocument/2006/relationships/image" Target="../media/image3061.png"/><Relationship Id="rId161" Type="http://schemas.openxmlformats.org/officeDocument/2006/relationships/customXml" Target="../ink/ink3449.xml"/><Relationship Id="rId399" Type="http://schemas.openxmlformats.org/officeDocument/2006/relationships/customXml" Target="../ink/ink3569.xml"/><Relationship Id="rId259" Type="http://schemas.openxmlformats.org/officeDocument/2006/relationships/image" Target="../media/image3142.png"/><Relationship Id="rId466" Type="http://schemas.openxmlformats.org/officeDocument/2006/relationships/image" Target="../media/image3245.png"/><Relationship Id="rId673" Type="http://schemas.openxmlformats.org/officeDocument/2006/relationships/customXml" Target="../ink/ink3706.xml"/><Relationship Id="rId23" Type="http://schemas.openxmlformats.org/officeDocument/2006/relationships/customXml" Target="../ink/ink3380.xml"/><Relationship Id="rId119" Type="http://schemas.openxmlformats.org/officeDocument/2006/relationships/customXml" Target="../ink/ink3428.xml"/><Relationship Id="rId326" Type="http://schemas.openxmlformats.org/officeDocument/2006/relationships/image" Target="../media/image3175.png"/><Relationship Id="rId533" Type="http://schemas.openxmlformats.org/officeDocument/2006/relationships/customXml" Target="../ink/ink3636.xml"/><Relationship Id="rId740" Type="http://schemas.openxmlformats.org/officeDocument/2006/relationships/image" Target="../media/image3382.png"/><Relationship Id="rId172" Type="http://schemas.openxmlformats.org/officeDocument/2006/relationships/image" Target="../media/image3099.png"/><Relationship Id="rId477" Type="http://schemas.openxmlformats.org/officeDocument/2006/relationships/customXml" Target="../ink/ink3608.xml"/><Relationship Id="rId600" Type="http://schemas.openxmlformats.org/officeDocument/2006/relationships/image" Target="../media/image3312.png"/><Relationship Id="rId684" Type="http://schemas.openxmlformats.org/officeDocument/2006/relationships/image" Target="../media/image3354.png"/><Relationship Id="rId337" Type="http://schemas.openxmlformats.org/officeDocument/2006/relationships/customXml" Target="../ink/ink3538.xml"/><Relationship Id="rId34" Type="http://schemas.openxmlformats.org/officeDocument/2006/relationships/image" Target="../media/image3030.png"/><Relationship Id="rId544" Type="http://schemas.openxmlformats.org/officeDocument/2006/relationships/image" Target="../media/image3284.png"/><Relationship Id="rId751" Type="http://schemas.openxmlformats.org/officeDocument/2006/relationships/customXml" Target="../ink/ink3745.xml"/><Relationship Id="rId183" Type="http://schemas.openxmlformats.org/officeDocument/2006/relationships/customXml" Target="../ink/ink3460.xml"/><Relationship Id="rId390" Type="http://schemas.openxmlformats.org/officeDocument/2006/relationships/image" Target="../media/image3207.png"/><Relationship Id="rId404" Type="http://schemas.openxmlformats.org/officeDocument/2006/relationships/image" Target="../media/image3214.png"/><Relationship Id="rId611" Type="http://schemas.openxmlformats.org/officeDocument/2006/relationships/customXml" Target="../ink/ink3675.xml"/><Relationship Id="rId250" Type="http://schemas.openxmlformats.org/officeDocument/2006/relationships/image" Target="../media/image3138.png"/><Relationship Id="rId488" Type="http://schemas.openxmlformats.org/officeDocument/2006/relationships/image" Target="../media/image3256.png"/><Relationship Id="rId695" Type="http://schemas.openxmlformats.org/officeDocument/2006/relationships/customXml" Target="../ink/ink3717.xml"/><Relationship Id="rId709" Type="http://schemas.openxmlformats.org/officeDocument/2006/relationships/customXml" Target="../ink/ink3724.xml"/><Relationship Id="rId45" Type="http://schemas.openxmlformats.org/officeDocument/2006/relationships/customXml" Target="../ink/ink3391.xml"/><Relationship Id="rId110" Type="http://schemas.openxmlformats.org/officeDocument/2006/relationships/image" Target="../media/image3068.png"/><Relationship Id="rId348" Type="http://schemas.openxmlformats.org/officeDocument/2006/relationships/image" Target="../media/image3186.png"/><Relationship Id="rId555" Type="http://schemas.openxmlformats.org/officeDocument/2006/relationships/customXml" Target="../ink/ink3647.xml"/><Relationship Id="rId762" Type="http://schemas.openxmlformats.org/officeDocument/2006/relationships/customXml" Target="../ink/ink3751.xml"/><Relationship Id="rId194" Type="http://schemas.openxmlformats.org/officeDocument/2006/relationships/image" Target="../media/image3110.png"/><Relationship Id="rId208" Type="http://schemas.openxmlformats.org/officeDocument/2006/relationships/image" Target="../media/image3117.png"/><Relationship Id="rId415" Type="http://schemas.openxmlformats.org/officeDocument/2006/relationships/customXml" Target="../ink/ink3577.xml"/><Relationship Id="rId622" Type="http://schemas.openxmlformats.org/officeDocument/2006/relationships/image" Target="../media/image3323.png"/><Relationship Id="rId261" Type="http://schemas.openxmlformats.org/officeDocument/2006/relationships/image" Target="../media/image3143.png"/><Relationship Id="rId499" Type="http://schemas.openxmlformats.org/officeDocument/2006/relationships/customXml" Target="../ink/ink3619.xml"/><Relationship Id="rId56" Type="http://schemas.openxmlformats.org/officeDocument/2006/relationships/image" Target="../media/image3041.png"/><Relationship Id="rId359" Type="http://schemas.openxmlformats.org/officeDocument/2006/relationships/customXml" Target="../ink/ink3549.xml"/><Relationship Id="rId566" Type="http://schemas.openxmlformats.org/officeDocument/2006/relationships/image" Target="../media/image3295.png"/><Relationship Id="rId773" Type="http://schemas.openxmlformats.org/officeDocument/2006/relationships/image" Target="../media/image3398.png"/><Relationship Id="rId121" Type="http://schemas.openxmlformats.org/officeDocument/2006/relationships/customXml" Target="../ink/ink3429.xml"/><Relationship Id="rId219" Type="http://schemas.openxmlformats.org/officeDocument/2006/relationships/customXml" Target="../ink/ink3478.xml"/><Relationship Id="rId426" Type="http://schemas.openxmlformats.org/officeDocument/2006/relationships/image" Target="../media/image3225.png"/><Relationship Id="rId633" Type="http://schemas.openxmlformats.org/officeDocument/2006/relationships/customXml" Target="../ink/ink3686.xml"/><Relationship Id="rId67" Type="http://schemas.openxmlformats.org/officeDocument/2006/relationships/customXml" Target="../ink/ink3402.xml"/><Relationship Id="rId272" Type="http://schemas.openxmlformats.org/officeDocument/2006/relationships/image" Target="../media/image3148.png"/><Relationship Id="rId577" Type="http://schemas.openxmlformats.org/officeDocument/2006/relationships/customXml" Target="../ink/ink3658.xml"/><Relationship Id="rId700" Type="http://schemas.openxmlformats.org/officeDocument/2006/relationships/image" Target="../media/image3362.png"/><Relationship Id="rId132" Type="http://schemas.openxmlformats.org/officeDocument/2006/relationships/image" Target="../media/image3079.png"/><Relationship Id="rId784" Type="http://schemas.openxmlformats.org/officeDocument/2006/relationships/customXml" Target="../ink/ink3762.xml"/><Relationship Id="rId437" Type="http://schemas.openxmlformats.org/officeDocument/2006/relationships/customXml" Target="../ink/ink3588.xml"/><Relationship Id="rId644" Type="http://schemas.openxmlformats.org/officeDocument/2006/relationships/image" Target="../media/image3334.png"/><Relationship Id="rId283" Type="http://schemas.openxmlformats.org/officeDocument/2006/relationships/customXml" Target="../ink/ink3511.xml"/><Relationship Id="rId490" Type="http://schemas.openxmlformats.org/officeDocument/2006/relationships/image" Target="../media/image3257.png"/><Relationship Id="rId504" Type="http://schemas.openxmlformats.org/officeDocument/2006/relationships/image" Target="../media/image3264.png"/><Relationship Id="rId711" Type="http://schemas.openxmlformats.org/officeDocument/2006/relationships/customXml" Target="../ink/ink3725.xml"/><Relationship Id="rId78" Type="http://schemas.openxmlformats.org/officeDocument/2006/relationships/image" Target="../media/image3052.png"/><Relationship Id="rId143" Type="http://schemas.openxmlformats.org/officeDocument/2006/relationships/customXml" Target="../ink/ink3440.xml"/><Relationship Id="rId350" Type="http://schemas.openxmlformats.org/officeDocument/2006/relationships/image" Target="../media/image3187.png"/><Relationship Id="rId588" Type="http://schemas.openxmlformats.org/officeDocument/2006/relationships/image" Target="../media/image3306.png"/><Relationship Id="rId9" Type="http://schemas.openxmlformats.org/officeDocument/2006/relationships/customXml" Target="../ink/ink3373.xml"/><Relationship Id="rId210" Type="http://schemas.openxmlformats.org/officeDocument/2006/relationships/image" Target="../media/image3118.png"/><Relationship Id="rId448" Type="http://schemas.openxmlformats.org/officeDocument/2006/relationships/image" Target="../media/image3236.png"/><Relationship Id="rId655" Type="http://schemas.openxmlformats.org/officeDocument/2006/relationships/customXml" Target="../ink/ink3697.xml"/><Relationship Id="rId294" Type="http://schemas.openxmlformats.org/officeDocument/2006/relationships/image" Target="../media/image3159.png"/><Relationship Id="rId308" Type="http://schemas.openxmlformats.org/officeDocument/2006/relationships/image" Target="../media/image3166.png"/><Relationship Id="rId515" Type="http://schemas.openxmlformats.org/officeDocument/2006/relationships/customXml" Target="../ink/ink3627.xml"/><Relationship Id="rId722" Type="http://schemas.openxmlformats.org/officeDocument/2006/relationships/image" Target="../media/image3373.png"/><Relationship Id="rId89" Type="http://schemas.openxmlformats.org/officeDocument/2006/relationships/customXml" Target="../ink/ink3413.xml"/><Relationship Id="rId154" Type="http://schemas.openxmlformats.org/officeDocument/2006/relationships/image" Target="../media/image3090.png"/><Relationship Id="rId361" Type="http://schemas.openxmlformats.org/officeDocument/2006/relationships/customXml" Target="../ink/ink3550.xml"/><Relationship Id="rId599" Type="http://schemas.openxmlformats.org/officeDocument/2006/relationships/customXml" Target="../ink/ink3669.xml"/><Relationship Id="rId459" Type="http://schemas.openxmlformats.org/officeDocument/2006/relationships/customXml" Target="../ink/ink3599.xml"/><Relationship Id="rId666" Type="http://schemas.openxmlformats.org/officeDocument/2006/relationships/image" Target="../media/image3345.png"/><Relationship Id="rId16" Type="http://schemas.openxmlformats.org/officeDocument/2006/relationships/image" Target="../media/image3021.png"/><Relationship Id="rId221" Type="http://schemas.openxmlformats.org/officeDocument/2006/relationships/customXml" Target="../ink/ink3479.xml"/><Relationship Id="rId319" Type="http://schemas.openxmlformats.org/officeDocument/2006/relationships/customXml" Target="../ink/ink3529.xml"/><Relationship Id="rId526" Type="http://schemas.openxmlformats.org/officeDocument/2006/relationships/image" Target="../media/image3275.png"/><Relationship Id="rId733" Type="http://schemas.openxmlformats.org/officeDocument/2006/relationships/customXml" Target="../ink/ink3736.xml"/><Relationship Id="rId165" Type="http://schemas.openxmlformats.org/officeDocument/2006/relationships/customXml" Target="../ink/ink3451.xml"/><Relationship Id="rId372" Type="http://schemas.openxmlformats.org/officeDocument/2006/relationships/image" Target="../media/image3198.png"/><Relationship Id="rId677" Type="http://schemas.openxmlformats.org/officeDocument/2006/relationships/customXml" Target="../ink/ink3708.xml"/><Relationship Id="rId232" Type="http://schemas.openxmlformats.org/officeDocument/2006/relationships/image" Target="../media/image3129.png"/><Relationship Id="rId27" Type="http://schemas.openxmlformats.org/officeDocument/2006/relationships/customXml" Target="../ink/ink3382.xml"/><Relationship Id="rId537" Type="http://schemas.openxmlformats.org/officeDocument/2006/relationships/customXml" Target="../ink/ink3638.xml"/><Relationship Id="rId744" Type="http://schemas.openxmlformats.org/officeDocument/2006/relationships/image" Target="../media/image3384.png"/><Relationship Id="rId80" Type="http://schemas.openxmlformats.org/officeDocument/2006/relationships/image" Target="../media/image3053.png"/><Relationship Id="rId176" Type="http://schemas.openxmlformats.org/officeDocument/2006/relationships/image" Target="../media/image3101.png"/><Relationship Id="rId383" Type="http://schemas.openxmlformats.org/officeDocument/2006/relationships/customXml" Target="../ink/ink3561.xml"/><Relationship Id="rId590" Type="http://schemas.openxmlformats.org/officeDocument/2006/relationships/image" Target="../media/image3307.png"/><Relationship Id="rId604" Type="http://schemas.openxmlformats.org/officeDocument/2006/relationships/image" Target="../media/image3314.png"/><Relationship Id="rId243" Type="http://schemas.openxmlformats.org/officeDocument/2006/relationships/customXml" Target="../ink/ink3490.xml"/><Relationship Id="rId450" Type="http://schemas.openxmlformats.org/officeDocument/2006/relationships/image" Target="../media/image3237.png"/><Relationship Id="rId688" Type="http://schemas.openxmlformats.org/officeDocument/2006/relationships/image" Target="../media/image3356.png"/><Relationship Id="rId38" Type="http://schemas.openxmlformats.org/officeDocument/2006/relationships/image" Target="../media/image3032.png"/><Relationship Id="rId103" Type="http://schemas.openxmlformats.org/officeDocument/2006/relationships/customXml" Target="../ink/ink3420.xml"/><Relationship Id="rId310" Type="http://schemas.openxmlformats.org/officeDocument/2006/relationships/image" Target="../media/image3167.png"/><Relationship Id="rId548" Type="http://schemas.openxmlformats.org/officeDocument/2006/relationships/image" Target="../media/image3286.png"/><Relationship Id="rId755" Type="http://schemas.openxmlformats.org/officeDocument/2006/relationships/image" Target="../media/image3389.png"/><Relationship Id="rId91" Type="http://schemas.openxmlformats.org/officeDocument/2006/relationships/customXml" Target="../ink/ink3414.xml"/><Relationship Id="rId187" Type="http://schemas.openxmlformats.org/officeDocument/2006/relationships/customXml" Target="../ink/ink3462.xml"/><Relationship Id="rId394" Type="http://schemas.openxmlformats.org/officeDocument/2006/relationships/image" Target="../media/image3209.png"/><Relationship Id="rId408" Type="http://schemas.openxmlformats.org/officeDocument/2006/relationships/image" Target="../media/image3216.png"/><Relationship Id="rId615" Type="http://schemas.openxmlformats.org/officeDocument/2006/relationships/customXml" Target="../ink/ink3677.xml"/><Relationship Id="rId254" Type="http://schemas.openxmlformats.org/officeDocument/2006/relationships/customXml" Target="../ink/ink3496.xml"/><Relationship Id="rId699" Type="http://schemas.openxmlformats.org/officeDocument/2006/relationships/customXml" Target="../ink/ink3719.xml"/><Relationship Id="rId49" Type="http://schemas.openxmlformats.org/officeDocument/2006/relationships/customXml" Target="../ink/ink3393.xml"/><Relationship Id="rId114" Type="http://schemas.openxmlformats.org/officeDocument/2006/relationships/image" Target="../media/image3070.png"/><Relationship Id="rId461" Type="http://schemas.openxmlformats.org/officeDocument/2006/relationships/customXml" Target="../ink/ink3600.xml"/><Relationship Id="rId559" Type="http://schemas.openxmlformats.org/officeDocument/2006/relationships/customXml" Target="../ink/ink3649.xml"/><Relationship Id="rId766" Type="http://schemas.openxmlformats.org/officeDocument/2006/relationships/customXml" Target="../ink/ink3753.xml"/><Relationship Id="rId198" Type="http://schemas.openxmlformats.org/officeDocument/2006/relationships/image" Target="../media/image3112.png"/><Relationship Id="rId321" Type="http://schemas.openxmlformats.org/officeDocument/2006/relationships/customXml" Target="../ink/ink3530.xml"/><Relationship Id="rId419" Type="http://schemas.openxmlformats.org/officeDocument/2006/relationships/customXml" Target="../ink/ink3579.xml"/><Relationship Id="rId626" Type="http://schemas.openxmlformats.org/officeDocument/2006/relationships/image" Target="../media/image3325.png"/><Relationship Id="rId265" Type="http://schemas.openxmlformats.org/officeDocument/2006/relationships/image" Target="../media/image3145.png"/><Relationship Id="rId472" Type="http://schemas.openxmlformats.org/officeDocument/2006/relationships/image" Target="../media/image3248.png"/><Relationship Id="rId125" Type="http://schemas.openxmlformats.org/officeDocument/2006/relationships/customXml" Target="../ink/ink3431.xml"/><Relationship Id="rId332" Type="http://schemas.openxmlformats.org/officeDocument/2006/relationships/image" Target="../media/image3178.png"/><Relationship Id="rId777" Type="http://schemas.openxmlformats.org/officeDocument/2006/relationships/image" Target="../media/image3400.png"/><Relationship Id="rId637" Type="http://schemas.openxmlformats.org/officeDocument/2006/relationships/customXml" Target="../ink/ink3688.xml"/><Relationship Id="rId276" Type="http://schemas.openxmlformats.org/officeDocument/2006/relationships/image" Target="../media/image3150.png"/><Relationship Id="rId483" Type="http://schemas.openxmlformats.org/officeDocument/2006/relationships/customXml" Target="../ink/ink3611.xml"/><Relationship Id="rId690" Type="http://schemas.openxmlformats.org/officeDocument/2006/relationships/image" Target="../media/image3357.png"/><Relationship Id="rId704" Type="http://schemas.openxmlformats.org/officeDocument/2006/relationships/image" Target="../media/image3364.png"/><Relationship Id="rId40" Type="http://schemas.openxmlformats.org/officeDocument/2006/relationships/image" Target="../media/image3033.png"/><Relationship Id="rId136" Type="http://schemas.openxmlformats.org/officeDocument/2006/relationships/image" Target="../media/image3081.png"/><Relationship Id="rId343" Type="http://schemas.openxmlformats.org/officeDocument/2006/relationships/customXml" Target="../ink/ink3541.xml"/><Relationship Id="rId550" Type="http://schemas.openxmlformats.org/officeDocument/2006/relationships/image" Target="../media/image3287.png"/><Relationship Id="rId788" Type="http://schemas.openxmlformats.org/officeDocument/2006/relationships/customXml" Target="../ink/ink3764.xml"/><Relationship Id="rId203" Type="http://schemas.openxmlformats.org/officeDocument/2006/relationships/customXml" Target="../ink/ink3470.xml"/><Relationship Id="rId648" Type="http://schemas.openxmlformats.org/officeDocument/2006/relationships/image" Target="../media/image3336.png"/><Relationship Id="rId287" Type="http://schemas.openxmlformats.org/officeDocument/2006/relationships/customXml" Target="../ink/ink3513.xml"/><Relationship Id="rId410" Type="http://schemas.openxmlformats.org/officeDocument/2006/relationships/image" Target="../media/image3217.png"/><Relationship Id="rId494" Type="http://schemas.openxmlformats.org/officeDocument/2006/relationships/image" Target="../media/image3259.png"/><Relationship Id="rId508" Type="http://schemas.openxmlformats.org/officeDocument/2006/relationships/image" Target="../media/image3266.png"/><Relationship Id="rId715" Type="http://schemas.openxmlformats.org/officeDocument/2006/relationships/customXml" Target="../ink/ink3727.xml"/><Relationship Id="rId147" Type="http://schemas.openxmlformats.org/officeDocument/2006/relationships/customXml" Target="../ink/ink3442.xml"/><Relationship Id="rId354" Type="http://schemas.openxmlformats.org/officeDocument/2006/relationships/image" Target="../media/image3189.png"/><Relationship Id="rId51" Type="http://schemas.openxmlformats.org/officeDocument/2006/relationships/customXml" Target="../ink/ink3394.xml"/><Relationship Id="rId561" Type="http://schemas.openxmlformats.org/officeDocument/2006/relationships/customXml" Target="../ink/ink3650.xml"/><Relationship Id="rId659" Type="http://schemas.openxmlformats.org/officeDocument/2006/relationships/customXml" Target="../ink/ink3699.xml"/><Relationship Id="rId214" Type="http://schemas.openxmlformats.org/officeDocument/2006/relationships/image" Target="../media/image3120.png"/><Relationship Id="rId298" Type="http://schemas.openxmlformats.org/officeDocument/2006/relationships/image" Target="../media/image3161.png"/><Relationship Id="rId421" Type="http://schemas.openxmlformats.org/officeDocument/2006/relationships/customXml" Target="../ink/ink3580.xml"/><Relationship Id="rId519" Type="http://schemas.openxmlformats.org/officeDocument/2006/relationships/customXml" Target="../ink/ink3629.xml"/><Relationship Id="rId158" Type="http://schemas.openxmlformats.org/officeDocument/2006/relationships/image" Target="../media/image3092.png"/><Relationship Id="rId726" Type="http://schemas.openxmlformats.org/officeDocument/2006/relationships/image" Target="../media/image3375.png"/><Relationship Id="rId62" Type="http://schemas.openxmlformats.org/officeDocument/2006/relationships/image" Target="../media/image3044.png"/><Relationship Id="rId365" Type="http://schemas.openxmlformats.org/officeDocument/2006/relationships/customXml" Target="../ink/ink3552.xml"/><Relationship Id="rId572" Type="http://schemas.openxmlformats.org/officeDocument/2006/relationships/image" Target="../media/image3298.png"/><Relationship Id="rId225" Type="http://schemas.openxmlformats.org/officeDocument/2006/relationships/customXml" Target="../ink/ink3481.xml"/><Relationship Id="rId432" Type="http://schemas.openxmlformats.org/officeDocument/2006/relationships/image" Target="../media/image3228.png"/><Relationship Id="rId737" Type="http://schemas.openxmlformats.org/officeDocument/2006/relationships/customXml" Target="../ink/ink3738.xml"/><Relationship Id="rId73" Type="http://schemas.openxmlformats.org/officeDocument/2006/relationships/customXml" Target="../ink/ink3405.xml"/><Relationship Id="rId169" Type="http://schemas.openxmlformats.org/officeDocument/2006/relationships/customXml" Target="../ink/ink3453.xml"/><Relationship Id="rId376" Type="http://schemas.openxmlformats.org/officeDocument/2006/relationships/image" Target="../media/image3200.png"/><Relationship Id="rId583" Type="http://schemas.openxmlformats.org/officeDocument/2006/relationships/customXml" Target="../ink/ink3661.xml"/><Relationship Id="rId790" Type="http://schemas.openxmlformats.org/officeDocument/2006/relationships/customXml" Target="../ink/ink3765.xml"/><Relationship Id="rId4" Type="http://schemas.openxmlformats.org/officeDocument/2006/relationships/image" Target="../media/image3015.png"/><Relationship Id="rId236" Type="http://schemas.openxmlformats.org/officeDocument/2006/relationships/image" Target="../media/image3131.png"/><Relationship Id="rId443" Type="http://schemas.openxmlformats.org/officeDocument/2006/relationships/customXml" Target="../ink/ink3591.xml"/><Relationship Id="rId650" Type="http://schemas.openxmlformats.org/officeDocument/2006/relationships/image" Target="../media/image3337.png"/><Relationship Id="rId303" Type="http://schemas.openxmlformats.org/officeDocument/2006/relationships/customXml" Target="../ink/ink3521.xml"/><Relationship Id="rId748" Type="http://schemas.openxmlformats.org/officeDocument/2006/relationships/image" Target="../media/image3386.png"/><Relationship Id="rId84" Type="http://schemas.openxmlformats.org/officeDocument/2006/relationships/image" Target="../media/image3055.png"/><Relationship Id="rId387" Type="http://schemas.openxmlformats.org/officeDocument/2006/relationships/customXml" Target="../ink/ink3563.xml"/><Relationship Id="rId510" Type="http://schemas.openxmlformats.org/officeDocument/2006/relationships/image" Target="../media/image3267.png"/><Relationship Id="rId594" Type="http://schemas.openxmlformats.org/officeDocument/2006/relationships/image" Target="../media/image3309.png"/><Relationship Id="rId608" Type="http://schemas.openxmlformats.org/officeDocument/2006/relationships/image" Target="../media/image3316.png"/><Relationship Id="rId247" Type="http://schemas.openxmlformats.org/officeDocument/2006/relationships/customXml" Target="../ink/ink3492.xml"/><Relationship Id="rId107" Type="http://schemas.openxmlformats.org/officeDocument/2006/relationships/customXml" Target="../ink/ink3422.xml"/><Relationship Id="rId454" Type="http://schemas.openxmlformats.org/officeDocument/2006/relationships/image" Target="../media/image3239.png"/><Relationship Id="rId661" Type="http://schemas.openxmlformats.org/officeDocument/2006/relationships/customXml" Target="../ink/ink3700.xml"/><Relationship Id="rId759" Type="http://schemas.openxmlformats.org/officeDocument/2006/relationships/image" Target="../media/image3391.png"/><Relationship Id="rId11" Type="http://schemas.openxmlformats.org/officeDocument/2006/relationships/customXml" Target="../ink/ink3374.xml"/><Relationship Id="rId314" Type="http://schemas.openxmlformats.org/officeDocument/2006/relationships/image" Target="../media/image3169.png"/><Relationship Id="rId398" Type="http://schemas.openxmlformats.org/officeDocument/2006/relationships/image" Target="../media/image3211.png"/><Relationship Id="rId521" Type="http://schemas.openxmlformats.org/officeDocument/2006/relationships/customXml" Target="../ink/ink3630.xml"/><Relationship Id="rId619" Type="http://schemas.openxmlformats.org/officeDocument/2006/relationships/customXml" Target="../ink/ink3679.xml"/><Relationship Id="rId95" Type="http://schemas.openxmlformats.org/officeDocument/2006/relationships/customXml" Target="../ink/ink3416.xml"/><Relationship Id="rId160" Type="http://schemas.openxmlformats.org/officeDocument/2006/relationships/image" Target="../media/image3093.png"/><Relationship Id="rId258" Type="http://schemas.openxmlformats.org/officeDocument/2006/relationships/customXml" Target="../ink/ink3498.xml"/><Relationship Id="rId465" Type="http://schemas.openxmlformats.org/officeDocument/2006/relationships/customXml" Target="../ink/ink3602.xml"/><Relationship Id="rId672" Type="http://schemas.openxmlformats.org/officeDocument/2006/relationships/image" Target="../media/image3348.png"/></Relationships>
</file>

<file path=ppt/slides/_rels/slide16.xml.rels><?xml version="1.0" encoding="UTF-8" standalone="yes"?>
<Relationships xmlns="http://schemas.openxmlformats.org/package/2006/relationships"><Relationship Id="rId26" Type="http://schemas.openxmlformats.org/officeDocument/2006/relationships/image" Target="../media/image3420.png"/><Relationship Id="rId117" Type="http://schemas.openxmlformats.org/officeDocument/2006/relationships/customXml" Target="../ink/ink3824.xml"/><Relationship Id="rId21" Type="http://schemas.openxmlformats.org/officeDocument/2006/relationships/customXml" Target="../ink/ink3776.xml"/><Relationship Id="rId42" Type="http://schemas.openxmlformats.org/officeDocument/2006/relationships/image" Target="../media/image3428.png"/><Relationship Id="rId47" Type="http://schemas.openxmlformats.org/officeDocument/2006/relationships/customXml" Target="../ink/ink3789.xml"/><Relationship Id="rId63" Type="http://schemas.openxmlformats.org/officeDocument/2006/relationships/customXml" Target="../ink/ink3797.xml"/><Relationship Id="rId68" Type="http://schemas.openxmlformats.org/officeDocument/2006/relationships/image" Target="../media/image3441.png"/><Relationship Id="rId84" Type="http://schemas.openxmlformats.org/officeDocument/2006/relationships/image" Target="../media/image3449.png"/><Relationship Id="rId89" Type="http://schemas.openxmlformats.org/officeDocument/2006/relationships/customXml" Target="../ink/ink3810.xml"/><Relationship Id="rId112" Type="http://schemas.openxmlformats.org/officeDocument/2006/relationships/image" Target="../media/image3463.png"/><Relationship Id="rId16" Type="http://schemas.openxmlformats.org/officeDocument/2006/relationships/image" Target="../media/image3415.png"/><Relationship Id="rId107" Type="http://schemas.openxmlformats.org/officeDocument/2006/relationships/customXml" Target="../ink/ink3819.xml"/><Relationship Id="rId11" Type="http://schemas.openxmlformats.org/officeDocument/2006/relationships/customXml" Target="../ink/ink3771.xml"/><Relationship Id="rId32" Type="http://schemas.openxmlformats.org/officeDocument/2006/relationships/image" Target="../media/image3423.png"/><Relationship Id="rId37" Type="http://schemas.openxmlformats.org/officeDocument/2006/relationships/customXml" Target="../ink/ink3784.xml"/><Relationship Id="rId53" Type="http://schemas.openxmlformats.org/officeDocument/2006/relationships/customXml" Target="../ink/ink3792.xml"/><Relationship Id="rId58" Type="http://schemas.openxmlformats.org/officeDocument/2006/relationships/image" Target="../media/image3436.png"/><Relationship Id="rId74" Type="http://schemas.openxmlformats.org/officeDocument/2006/relationships/image" Target="../media/image3444.png"/><Relationship Id="rId79" Type="http://schemas.openxmlformats.org/officeDocument/2006/relationships/customXml" Target="../ink/ink3805.xml"/><Relationship Id="rId102" Type="http://schemas.openxmlformats.org/officeDocument/2006/relationships/image" Target="../media/image3458.png"/><Relationship Id="rId123" Type="http://schemas.openxmlformats.org/officeDocument/2006/relationships/customXml" Target="../ink/ink3827.xml"/><Relationship Id="rId5" Type="http://schemas.openxmlformats.org/officeDocument/2006/relationships/customXml" Target="../ink/ink3768.xml"/><Relationship Id="rId90" Type="http://schemas.openxmlformats.org/officeDocument/2006/relationships/image" Target="../media/image3452.png"/><Relationship Id="rId95" Type="http://schemas.openxmlformats.org/officeDocument/2006/relationships/customXml" Target="../ink/ink3813.xml"/><Relationship Id="rId22" Type="http://schemas.openxmlformats.org/officeDocument/2006/relationships/image" Target="../media/image3418.png"/><Relationship Id="rId27" Type="http://schemas.openxmlformats.org/officeDocument/2006/relationships/customXml" Target="../ink/ink3779.xml"/><Relationship Id="rId43" Type="http://schemas.openxmlformats.org/officeDocument/2006/relationships/customXml" Target="../ink/ink3787.xml"/><Relationship Id="rId48" Type="http://schemas.openxmlformats.org/officeDocument/2006/relationships/image" Target="../media/image3431.png"/><Relationship Id="rId64" Type="http://schemas.openxmlformats.org/officeDocument/2006/relationships/image" Target="../media/image3439.png"/><Relationship Id="rId69" Type="http://schemas.openxmlformats.org/officeDocument/2006/relationships/customXml" Target="../ink/ink3800.xml"/><Relationship Id="rId113" Type="http://schemas.openxmlformats.org/officeDocument/2006/relationships/customXml" Target="../ink/ink3822.xml"/><Relationship Id="rId118" Type="http://schemas.openxmlformats.org/officeDocument/2006/relationships/image" Target="../media/image3466.png"/><Relationship Id="rId80" Type="http://schemas.openxmlformats.org/officeDocument/2006/relationships/image" Target="../media/image3447.png"/><Relationship Id="rId85" Type="http://schemas.openxmlformats.org/officeDocument/2006/relationships/customXml" Target="../ink/ink3808.xml"/><Relationship Id="rId12" Type="http://schemas.openxmlformats.org/officeDocument/2006/relationships/image" Target="../media/image3413.png"/><Relationship Id="rId17" Type="http://schemas.openxmlformats.org/officeDocument/2006/relationships/customXml" Target="../ink/ink3774.xml"/><Relationship Id="rId33" Type="http://schemas.openxmlformats.org/officeDocument/2006/relationships/customXml" Target="../ink/ink3782.xml"/><Relationship Id="rId38" Type="http://schemas.openxmlformats.org/officeDocument/2006/relationships/image" Target="../media/image3426.png"/><Relationship Id="rId59" Type="http://schemas.openxmlformats.org/officeDocument/2006/relationships/customXml" Target="../ink/ink3795.xml"/><Relationship Id="rId103" Type="http://schemas.openxmlformats.org/officeDocument/2006/relationships/customXml" Target="../ink/ink3817.xml"/><Relationship Id="rId108" Type="http://schemas.openxmlformats.org/officeDocument/2006/relationships/image" Target="../media/image3461.png"/><Relationship Id="rId124" Type="http://schemas.openxmlformats.org/officeDocument/2006/relationships/image" Target="../media/image3469.png"/><Relationship Id="rId54" Type="http://schemas.openxmlformats.org/officeDocument/2006/relationships/image" Target="../media/image3434.png"/><Relationship Id="rId70" Type="http://schemas.openxmlformats.org/officeDocument/2006/relationships/image" Target="../media/image3442.png"/><Relationship Id="rId75" Type="http://schemas.openxmlformats.org/officeDocument/2006/relationships/customXml" Target="../ink/ink3803.xml"/><Relationship Id="rId91" Type="http://schemas.openxmlformats.org/officeDocument/2006/relationships/customXml" Target="../ink/ink3811.xml"/><Relationship Id="rId96" Type="http://schemas.openxmlformats.org/officeDocument/2006/relationships/image" Target="../media/image3455.png"/><Relationship Id="rId1" Type="http://schemas.openxmlformats.org/officeDocument/2006/relationships/slideLayout" Target="../slideLayouts/slideLayout7.xml"/><Relationship Id="rId6" Type="http://schemas.openxmlformats.org/officeDocument/2006/relationships/image" Target="../media/image3410.png"/><Relationship Id="rId23" Type="http://schemas.openxmlformats.org/officeDocument/2006/relationships/customXml" Target="../ink/ink3777.xml"/><Relationship Id="rId28" Type="http://schemas.openxmlformats.org/officeDocument/2006/relationships/image" Target="../media/image3421.png"/><Relationship Id="rId49" Type="http://schemas.openxmlformats.org/officeDocument/2006/relationships/customXml" Target="../ink/ink3790.xml"/><Relationship Id="rId114" Type="http://schemas.openxmlformats.org/officeDocument/2006/relationships/image" Target="../media/image3464.png"/><Relationship Id="rId119" Type="http://schemas.openxmlformats.org/officeDocument/2006/relationships/customXml" Target="../ink/ink3825.xml"/><Relationship Id="rId44" Type="http://schemas.openxmlformats.org/officeDocument/2006/relationships/image" Target="../media/image3429.png"/><Relationship Id="rId60" Type="http://schemas.openxmlformats.org/officeDocument/2006/relationships/image" Target="../media/image3437.png"/><Relationship Id="rId65" Type="http://schemas.openxmlformats.org/officeDocument/2006/relationships/customXml" Target="../ink/ink3798.xml"/><Relationship Id="rId81" Type="http://schemas.openxmlformats.org/officeDocument/2006/relationships/customXml" Target="../ink/ink3806.xml"/><Relationship Id="rId86" Type="http://schemas.openxmlformats.org/officeDocument/2006/relationships/image" Target="../media/image3450.png"/><Relationship Id="rId4" Type="http://schemas.openxmlformats.org/officeDocument/2006/relationships/image" Target="../media/image3409.png"/><Relationship Id="rId9" Type="http://schemas.openxmlformats.org/officeDocument/2006/relationships/customXml" Target="../ink/ink3770.xml"/><Relationship Id="rId13" Type="http://schemas.openxmlformats.org/officeDocument/2006/relationships/customXml" Target="../ink/ink3772.xml"/><Relationship Id="rId18" Type="http://schemas.openxmlformats.org/officeDocument/2006/relationships/image" Target="../media/image3416.png"/><Relationship Id="rId39" Type="http://schemas.openxmlformats.org/officeDocument/2006/relationships/customXml" Target="../ink/ink3785.xml"/><Relationship Id="rId109" Type="http://schemas.openxmlformats.org/officeDocument/2006/relationships/customXml" Target="../ink/ink3820.xml"/><Relationship Id="rId34" Type="http://schemas.openxmlformats.org/officeDocument/2006/relationships/image" Target="../media/image3424.png"/><Relationship Id="rId50" Type="http://schemas.openxmlformats.org/officeDocument/2006/relationships/image" Target="../media/image3432.png"/><Relationship Id="rId55" Type="http://schemas.openxmlformats.org/officeDocument/2006/relationships/customXml" Target="../ink/ink3793.xml"/><Relationship Id="rId76" Type="http://schemas.openxmlformats.org/officeDocument/2006/relationships/image" Target="../media/image3445.png"/><Relationship Id="rId97" Type="http://schemas.openxmlformats.org/officeDocument/2006/relationships/customXml" Target="../ink/ink3814.xml"/><Relationship Id="rId104" Type="http://schemas.openxmlformats.org/officeDocument/2006/relationships/image" Target="../media/image3459.png"/><Relationship Id="rId120" Type="http://schemas.openxmlformats.org/officeDocument/2006/relationships/image" Target="../media/image3467.png"/><Relationship Id="rId7" Type="http://schemas.openxmlformats.org/officeDocument/2006/relationships/customXml" Target="../ink/ink3769.xml"/><Relationship Id="rId71" Type="http://schemas.openxmlformats.org/officeDocument/2006/relationships/customXml" Target="../ink/ink3801.xml"/><Relationship Id="rId92" Type="http://schemas.openxmlformats.org/officeDocument/2006/relationships/image" Target="../media/image3453.png"/><Relationship Id="rId2" Type="http://schemas.openxmlformats.org/officeDocument/2006/relationships/notesSlide" Target="../notesSlides/notesSlide16.xml"/><Relationship Id="rId29" Type="http://schemas.openxmlformats.org/officeDocument/2006/relationships/customXml" Target="../ink/ink3780.xml"/><Relationship Id="rId24" Type="http://schemas.openxmlformats.org/officeDocument/2006/relationships/image" Target="../media/image3419.png"/><Relationship Id="rId40" Type="http://schemas.openxmlformats.org/officeDocument/2006/relationships/image" Target="../media/image3427.png"/><Relationship Id="rId45" Type="http://schemas.openxmlformats.org/officeDocument/2006/relationships/customXml" Target="../ink/ink3788.xml"/><Relationship Id="rId66" Type="http://schemas.openxmlformats.org/officeDocument/2006/relationships/image" Target="../media/image3440.png"/><Relationship Id="rId87" Type="http://schemas.openxmlformats.org/officeDocument/2006/relationships/customXml" Target="../ink/ink3809.xml"/><Relationship Id="rId110" Type="http://schemas.openxmlformats.org/officeDocument/2006/relationships/image" Target="../media/image3462.png"/><Relationship Id="rId115" Type="http://schemas.openxmlformats.org/officeDocument/2006/relationships/customXml" Target="../ink/ink3823.xml"/><Relationship Id="rId61" Type="http://schemas.openxmlformats.org/officeDocument/2006/relationships/customXml" Target="../ink/ink3796.xml"/><Relationship Id="rId82" Type="http://schemas.openxmlformats.org/officeDocument/2006/relationships/image" Target="../media/image3448.png"/><Relationship Id="rId19" Type="http://schemas.openxmlformats.org/officeDocument/2006/relationships/customXml" Target="../ink/ink3775.xml"/><Relationship Id="rId14" Type="http://schemas.openxmlformats.org/officeDocument/2006/relationships/image" Target="../media/image3414.png"/><Relationship Id="rId30" Type="http://schemas.openxmlformats.org/officeDocument/2006/relationships/image" Target="../media/image3422.png"/><Relationship Id="rId35" Type="http://schemas.openxmlformats.org/officeDocument/2006/relationships/customXml" Target="../ink/ink3783.xml"/><Relationship Id="rId56" Type="http://schemas.openxmlformats.org/officeDocument/2006/relationships/image" Target="../media/image3435.png"/><Relationship Id="rId77" Type="http://schemas.openxmlformats.org/officeDocument/2006/relationships/customXml" Target="../ink/ink3804.xml"/><Relationship Id="rId100" Type="http://schemas.openxmlformats.org/officeDocument/2006/relationships/image" Target="../media/image3457.png"/><Relationship Id="rId105" Type="http://schemas.openxmlformats.org/officeDocument/2006/relationships/customXml" Target="../ink/ink3818.xml"/><Relationship Id="rId8" Type="http://schemas.openxmlformats.org/officeDocument/2006/relationships/image" Target="../media/image3411.png"/><Relationship Id="rId51" Type="http://schemas.openxmlformats.org/officeDocument/2006/relationships/customXml" Target="../ink/ink3791.xml"/><Relationship Id="rId72" Type="http://schemas.openxmlformats.org/officeDocument/2006/relationships/image" Target="../media/image3443.png"/><Relationship Id="rId93" Type="http://schemas.openxmlformats.org/officeDocument/2006/relationships/customXml" Target="../ink/ink3812.xml"/><Relationship Id="rId98" Type="http://schemas.openxmlformats.org/officeDocument/2006/relationships/image" Target="../media/image3456.png"/><Relationship Id="rId121" Type="http://schemas.openxmlformats.org/officeDocument/2006/relationships/customXml" Target="../ink/ink3826.xml"/><Relationship Id="rId3" Type="http://schemas.openxmlformats.org/officeDocument/2006/relationships/customXml" Target="../ink/ink3767.xml"/><Relationship Id="rId25" Type="http://schemas.openxmlformats.org/officeDocument/2006/relationships/customXml" Target="../ink/ink3778.xml"/><Relationship Id="rId46" Type="http://schemas.openxmlformats.org/officeDocument/2006/relationships/image" Target="../media/image3430.png"/><Relationship Id="rId67" Type="http://schemas.openxmlformats.org/officeDocument/2006/relationships/customXml" Target="../ink/ink3799.xml"/><Relationship Id="rId116" Type="http://schemas.openxmlformats.org/officeDocument/2006/relationships/image" Target="../media/image3465.png"/><Relationship Id="rId20" Type="http://schemas.openxmlformats.org/officeDocument/2006/relationships/image" Target="../media/image3417.png"/><Relationship Id="rId41" Type="http://schemas.openxmlformats.org/officeDocument/2006/relationships/customXml" Target="../ink/ink3786.xml"/><Relationship Id="rId62" Type="http://schemas.openxmlformats.org/officeDocument/2006/relationships/image" Target="../media/image3438.png"/><Relationship Id="rId83" Type="http://schemas.openxmlformats.org/officeDocument/2006/relationships/customXml" Target="../ink/ink3807.xml"/><Relationship Id="rId88" Type="http://schemas.openxmlformats.org/officeDocument/2006/relationships/image" Target="../media/image3451.png"/><Relationship Id="rId111" Type="http://schemas.openxmlformats.org/officeDocument/2006/relationships/customXml" Target="../ink/ink3821.xml"/><Relationship Id="rId15" Type="http://schemas.openxmlformats.org/officeDocument/2006/relationships/customXml" Target="../ink/ink3773.xml"/><Relationship Id="rId36" Type="http://schemas.openxmlformats.org/officeDocument/2006/relationships/image" Target="../media/image3425.png"/><Relationship Id="rId57" Type="http://schemas.openxmlformats.org/officeDocument/2006/relationships/customXml" Target="../ink/ink3794.xml"/><Relationship Id="rId106" Type="http://schemas.openxmlformats.org/officeDocument/2006/relationships/image" Target="../media/image3460.png"/><Relationship Id="rId10" Type="http://schemas.openxmlformats.org/officeDocument/2006/relationships/image" Target="../media/image3412.png"/><Relationship Id="rId31" Type="http://schemas.openxmlformats.org/officeDocument/2006/relationships/customXml" Target="../ink/ink3781.xml"/><Relationship Id="rId52" Type="http://schemas.openxmlformats.org/officeDocument/2006/relationships/image" Target="../media/image3433.png"/><Relationship Id="rId73" Type="http://schemas.openxmlformats.org/officeDocument/2006/relationships/customXml" Target="../ink/ink3802.xml"/><Relationship Id="rId78" Type="http://schemas.openxmlformats.org/officeDocument/2006/relationships/image" Target="../media/image3446.png"/><Relationship Id="rId94" Type="http://schemas.openxmlformats.org/officeDocument/2006/relationships/image" Target="../media/image3454.png"/><Relationship Id="rId99" Type="http://schemas.openxmlformats.org/officeDocument/2006/relationships/customXml" Target="../ink/ink3815.xml"/><Relationship Id="rId101" Type="http://schemas.openxmlformats.org/officeDocument/2006/relationships/customXml" Target="../ink/ink3816.xml"/><Relationship Id="rId122" Type="http://schemas.openxmlformats.org/officeDocument/2006/relationships/image" Target="../media/image3468.png"/></Relationships>
</file>

<file path=ppt/slides/_rels/slide17.xml.rels><?xml version="1.0" encoding="UTF-8" standalone="yes"?>
<Relationships xmlns="http://schemas.openxmlformats.org/package/2006/relationships"><Relationship Id="rId117" Type="http://schemas.openxmlformats.org/officeDocument/2006/relationships/customXml" Target="../ink/ink3885.xml"/><Relationship Id="rId21" Type="http://schemas.openxmlformats.org/officeDocument/2006/relationships/customXml" Target="../ink/ink3837.xml"/><Relationship Id="rId63" Type="http://schemas.openxmlformats.org/officeDocument/2006/relationships/customXml" Target="../ink/ink3858.xml"/><Relationship Id="rId159" Type="http://schemas.openxmlformats.org/officeDocument/2006/relationships/customXml" Target="../ink/ink3906.xml"/><Relationship Id="rId170" Type="http://schemas.openxmlformats.org/officeDocument/2006/relationships/image" Target="../media/image3553.png"/><Relationship Id="rId226" Type="http://schemas.openxmlformats.org/officeDocument/2006/relationships/image" Target="../media/image3581.png"/><Relationship Id="rId268" Type="http://schemas.openxmlformats.org/officeDocument/2006/relationships/image" Target="../media/image3602.png"/><Relationship Id="rId32" Type="http://schemas.openxmlformats.org/officeDocument/2006/relationships/image" Target="../media/image3484.png"/><Relationship Id="rId74" Type="http://schemas.openxmlformats.org/officeDocument/2006/relationships/image" Target="../media/image3505.png"/><Relationship Id="rId128" Type="http://schemas.openxmlformats.org/officeDocument/2006/relationships/image" Target="../media/image3532.png"/><Relationship Id="rId5" Type="http://schemas.openxmlformats.org/officeDocument/2006/relationships/customXml" Target="../ink/ink3829.xml"/><Relationship Id="rId181" Type="http://schemas.openxmlformats.org/officeDocument/2006/relationships/customXml" Target="../ink/ink3917.xml"/><Relationship Id="rId237" Type="http://schemas.openxmlformats.org/officeDocument/2006/relationships/customXml" Target="../ink/ink3945.xml"/><Relationship Id="rId279" Type="http://schemas.openxmlformats.org/officeDocument/2006/relationships/customXml" Target="../ink/ink3966.xml"/><Relationship Id="rId43" Type="http://schemas.openxmlformats.org/officeDocument/2006/relationships/customXml" Target="../ink/ink3848.xml"/><Relationship Id="rId139" Type="http://schemas.openxmlformats.org/officeDocument/2006/relationships/customXml" Target="../ink/ink3896.xml"/><Relationship Id="rId85" Type="http://schemas.openxmlformats.org/officeDocument/2006/relationships/customXml" Target="../ink/ink3869.xml"/><Relationship Id="rId150" Type="http://schemas.openxmlformats.org/officeDocument/2006/relationships/image" Target="../media/image3543.png"/><Relationship Id="rId171" Type="http://schemas.openxmlformats.org/officeDocument/2006/relationships/customXml" Target="../ink/ink3912.xml"/><Relationship Id="rId192" Type="http://schemas.openxmlformats.org/officeDocument/2006/relationships/image" Target="../media/image3564.png"/><Relationship Id="rId206" Type="http://schemas.openxmlformats.org/officeDocument/2006/relationships/image" Target="../media/image3571.png"/><Relationship Id="rId227" Type="http://schemas.openxmlformats.org/officeDocument/2006/relationships/customXml" Target="../ink/ink3940.xml"/><Relationship Id="rId248" Type="http://schemas.openxmlformats.org/officeDocument/2006/relationships/image" Target="../media/image3592.png"/><Relationship Id="rId269" Type="http://schemas.openxmlformats.org/officeDocument/2006/relationships/customXml" Target="../ink/ink3961.xml"/><Relationship Id="rId12" Type="http://schemas.openxmlformats.org/officeDocument/2006/relationships/image" Target="../media/image3474.png"/><Relationship Id="rId33" Type="http://schemas.openxmlformats.org/officeDocument/2006/relationships/customXml" Target="../ink/ink3843.xml"/><Relationship Id="rId108" Type="http://schemas.openxmlformats.org/officeDocument/2006/relationships/image" Target="../media/image3522.png"/><Relationship Id="rId129" Type="http://schemas.openxmlformats.org/officeDocument/2006/relationships/customXml" Target="../ink/ink3891.xml"/><Relationship Id="rId280" Type="http://schemas.openxmlformats.org/officeDocument/2006/relationships/image" Target="../media/image3608.png"/><Relationship Id="rId54" Type="http://schemas.openxmlformats.org/officeDocument/2006/relationships/image" Target="../media/image3495.png"/><Relationship Id="rId75" Type="http://schemas.openxmlformats.org/officeDocument/2006/relationships/customXml" Target="../ink/ink3864.xml"/><Relationship Id="rId96" Type="http://schemas.openxmlformats.org/officeDocument/2006/relationships/image" Target="../media/image3516.png"/><Relationship Id="rId140" Type="http://schemas.openxmlformats.org/officeDocument/2006/relationships/image" Target="../media/image3538.png"/><Relationship Id="rId161" Type="http://schemas.openxmlformats.org/officeDocument/2006/relationships/customXml" Target="../ink/ink3907.xml"/><Relationship Id="rId182" Type="http://schemas.openxmlformats.org/officeDocument/2006/relationships/image" Target="../media/image3559.png"/><Relationship Id="rId217" Type="http://schemas.openxmlformats.org/officeDocument/2006/relationships/customXml" Target="../ink/ink3935.xml"/><Relationship Id="rId6" Type="http://schemas.openxmlformats.org/officeDocument/2006/relationships/image" Target="../media/image3471.png"/><Relationship Id="rId238" Type="http://schemas.openxmlformats.org/officeDocument/2006/relationships/image" Target="../media/image3587.png"/><Relationship Id="rId259" Type="http://schemas.openxmlformats.org/officeDocument/2006/relationships/customXml" Target="../ink/ink3956.xml"/><Relationship Id="rId23" Type="http://schemas.openxmlformats.org/officeDocument/2006/relationships/customXml" Target="../ink/ink3838.xml"/><Relationship Id="rId119" Type="http://schemas.openxmlformats.org/officeDocument/2006/relationships/customXml" Target="../ink/ink3886.xml"/><Relationship Id="rId270" Type="http://schemas.openxmlformats.org/officeDocument/2006/relationships/image" Target="../media/image3603.png"/><Relationship Id="rId44" Type="http://schemas.openxmlformats.org/officeDocument/2006/relationships/image" Target="../media/image3490.png"/><Relationship Id="rId65" Type="http://schemas.openxmlformats.org/officeDocument/2006/relationships/customXml" Target="../ink/ink3859.xml"/><Relationship Id="rId86" Type="http://schemas.openxmlformats.org/officeDocument/2006/relationships/image" Target="../media/image3511.png"/><Relationship Id="rId130" Type="http://schemas.openxmlformats.org/officeDocument/2006/relationships/image" Target="../media/image3533.png"/><Relationship Id="rId151" Type="http://schemas.openxmlformats.org/officeDocument/2006/relationships/customXml" Target="../ink/ink3902.xml"/><Relationship Id="rId172" Type="http://schemas.openxmlformats.org/officeDocument/2006/relationships/image" Target="../media/image3554.png"/><Relationship Id="rId193" Type="http://schemas.openxmlformats.org/officeDocument/2006/relationships/customXml" Target="../ink/ink3923.xml"/><Relationship Id="rId207" Type="http://schemas.openxmlformats.org/officeDocument/2006/relationships/customXml" Target="../ink/ink3930.xml"/><Relationship Id="rId228" Type="http://schemas.openxmlformats.org/officeDocument/2006/relationships/image" Target="../media/image3582.png"/><Relationship Id="rId249" Type="http://schemas.openxmlformats.org/officeDocument/2006/relationships/customXml" Target="../ink/ink3951.xml"/><Relationship Id="rId13" Type="http://schemas.openxmlformats.org/officeDocument/2006/relationships/customXml" Target="../ink/ink3833.xml"/><Relationship Id="rId109" Type="http://schemas.openxmlformats.org/officeDocument/2006/relationships/customXml" Target="../ink/ink3881.xml"/><Relationship Id="rId260" Type="http://schemas.openxmlformats.org/officeDocument/2006/relationships/image" Target="../media/image3598.png"/><Relationship Id="rId281" Type="http://schemas.openxmlformats.org/officeDocument/2006/relationships/customXml" Target="../ink/ink3967.xml"/><Relationship Id="rId34" Type="http://schemas.openxmlformats.org/officeDocument/2006/relationships/image" Target="../media/image3485.png"/><Relationship Id="rId55" Type="http://schemas.openxmlformats.org/officeDocument/2006/relationships/customXml" Target="../ink/ink3854.xml"/><Relationship Id="rId76" Type="http://schemas.openxmlformats.org/officeDocument/2006/relationships/image" Target="../media/image3506.png"/><Relationship Id="rId97" Type="http://schemas.openxmlformats.org/officeDocument/2006/relationships/customXml" Target="../ink/ink3875.xml"/><Relationship Id="rId120" Type="http://schemas.openxmlformats.org/officeDocument/2006/relationships/image" Target="../media/image3528.png"/><Relationship Id="rId141" Type="http://schemas.openxmlformats.org/officeDocument/2006/relationships/customXml" Target="../ink/ink3897.xml"/><Relationship Id="rId7" Type="http://schemas.openxmlformats.org/officeDocument/2006/relationships/customXml" Target="../ink/ink3830.xml"/><Relationship Id="rId162" Type="http://schemas.openxmlformats.org/officeDocument/2006/relationships/image" Target="../media/image3549.png"/><Relationship Id="rId183" Type="http://schemas.openxmlformats.org/officeDocument/2006/relationships/customXml" Target="../ink/ink3918.xml"/><Relationship Id="rId218" Type="http://schemas.openxmlformats.org/officeDocument/2006/relationships/image" Target="../media/image3577.png"/><Relationship Id="rId239" Type="http://schemas.openxmlformats.org/officeDocument/2006/relationships/customXml" Target="../ink/ink3946.xml"/><Relationship Id="rId250" Type="http://schemas.openxmlformats.org/officeDocument/2006/relationships/image" Target="../media/image3593.png"/><Relationship Id="rId271" Type="http://schemas.openxmlformats.org/officeDocument/2006/relationships/customXml" Target="../ink/ink3962.xml"/><Relationship Id="rId24" Type="http://schemas.openxmlformats.org/officeDocument/2006/relationships/image" Target="../media/image3480.png"/><Relationship Id="rId45" Type="http://schemas.openxmlformats.org/officeDocument/2006/relationships/customXml" Target="../ink/ink3849.xml"/><Relationship Id="rId66" Type="http://schemas.openxmlformats.org/officeDocument/2006/relationships/image" Target="../media/image3501.png"/><Relationship Id="rId87" Type="http://schemas.openxmlformats.org/officeDocument/2006/relationships/customXml" Target="../ink/ink3870.xml"/><Relationship Id="rId110" Type="http://schemas.openxmlformats.org/officeDocument/2006/relationships/image" Target="../media/image3523.png"/><Relationship Id="rId131" Type="http://schemas.openxmlformats.org/officeDocument/2006/relationships/customXml" Target="../ink/ink3892.xml"/><Relationship Id="rId152" Type="http://schemas.openxmlformats.org/officeDocument/2006/relationships/image" Target="../media/image3544.png"/><Relationship Id="rId173" Type="http://schemas.openxmlformats.org/officeDocument/2006/relationships/customXml" Target="../ink/ink3913.xml"/><Relationship Id="rId194" Type="http://schemas.openxmlformats.org/officeDocument/2006/relationships/image" Target="../media/image3565.png"/><Relationship Id="rId208" Type="http://schemas.openxmlformats.org/officeDocument/2006/relationships/image" Target="../media/image3572.png"/><Relationship Id="rId229" Type="http://schemas.openxmlformats.org/officeDocument/2006/relationships/customXml" Target="../ink/ink3941.xml"/><Relationship Id="rId240" Type="http://schemas.openxmlformats.org/officeDocument/2006/relationships/image" Target="../media/image3588.png"/><Relationship Id="rId261" Type="http://schemas.openxmlformats.org/officeDocument/2006/relationships/customXml" Target="../ink/ink3957.xml"/><Relationship Id="rId14" Type="http://schemas.openxmlformats.org/officeDocument/2006/relationships/image" Target="../media/image3475.png"/><Relationship Id="rId35" Type="http://schemas.openxmlformats.org/officeDocument/2006/relationships/customXml" Target="../ink/ink3844.xml"/><Relationship Id="rId56" Type="http://schemas.openxmlformats.org/officeDocument/2006/relationships/image" Target="../media/image3496.png"/><Relationship Id="rId77" Type="http://schemas.openxmlformats.org/officeDocument/2006/relationships/customXml" Target="../ink/ink3865.xml"/><Relationship Id="rId100" Type="http://schemas.openxmlformats.org/officeDocument/2006/relationships/image" Target="../media/image3518.png"/><Relationship Id="rId282" Type="http://schemas.openxmlformats.org/officeDocument/2006/relationships/image" Target="../media/image3609.png"/><Relationship Id="rId8" Type="http://schemas.openxmlformats.org/officeDocument/2006/relationships/image" Target="../media/image3472.png"/><Relationship Id="rId98" Type="http://schemas.openxmlformats.org/officeDocument/2006/relationships/image" Target="../media/image3517.png"/><Relationship Id="rId121" Type="http://schemas.openxmlformats.org/officeDocument/2006/relationships/customXml" Target="../ink/ink3887.xml"/><Relationship Id="rId142" Type="http://schemas.openxmlformats.org/officeDocument/2006/relationships/image" Target="../media/image3539.png"/><Relationship Id="rId163" Type="http://schemas.openxmlformats.org/officeDocument/2006/relationships/customXml" Target="../ink/ink3908.xml"/><Relationship Id="rId184" Type="http://schemas.openxmlformats.org/officeDocument/2006/relationships/image" Target="../media/image3560.png"/><Relationship Id="rId219" Type="http://schemas.openxmlformats.org/officeDocument/2006/relationships/customXml" Target="../ink/ink3936.xml"/><Relationship Id="rId230" Type="http://schemas.openxmlformats.org/officeDocument/2006/relationships/image" Target="../media/image3583.png"/><Relationship Id="rId251" Type="http://schemas.openxmlformats.org/officeDocument/2006/relationships/customXml" Target="../ink/ink3952.xml"/><Relationship Id="rId25" Type="http://schemas.openxmlformats.org/officeDocument/2006/relationships/customXml" Target="../ink/ink3839.xml"/><Relationship Id="rId46" Type="http://schemas.openxmlformats.org/officeDocument/2006/relationships/image" Target="../media/image3491.png"/><Relationship Id="rId67" Type="http://schemas.openxmlformats.org/officeDocument/2006/relationships/customXml" Target="../ink/ink3860.xml"/><Relationship Id="rId272" Type="http://schemas.openxmlformats.org/officeDocument/2006/relationships/image" Target="../media/image3604.png"/><Relationship Id="rId88" Type="http://schemas.openxmlformats.org/officeDocument/2006/relationships/image" Target="../media/image3512.png"/><Relationship Id="rId111" Type="http://schemas.openxmlformats.org/officeDocument/2006/relationships/customXml" Target="../ink/ink3882.xml"/><Relationship Id="rId132" Type="http://schemas.openxmlformats.org/officeDocument/2006/relationships/image" Target="../media/image3534.png"/><Relationship Id="rId153" Type="http://schemas.openxmlformats.org/officeDocument/2006/relationships/customXml" Target="../ink/ink3903.xml"/><Relationship Id="rId174" Type="http://schemas.openxmlformats.org/officeDocument/2006/relationships/image" Target="../media/image3555.png"/><Relationship Id="rId195" Type="http://schemas.openxmlformats.org/officeDocument/2006/relationships/customXml" Target="../ink/ink3924.xml"/><Relationship Id="rId209" Type="http://schemas.openxmlformats.org/officeDocument/2006/relationships/customXml" Target="../ink/ink3931.xml"/><Relationship Id="rId220" Type="http://schemas.openxmlformats.org/officeDocument/2006/relationships/image" Target="../media/image3578.png"/><Relationship Id="rId241" Type="http://schemas.openxmlformats.org/officeDocument/2006/relationships/customXml" Target="../ink/ink3947.xml"/><Relationship Id="rId15" Type="http://schemas.openxmlformats.org/officeDocument/2006/relationships/customXml" Target="../ink/ink3834.xml"/><Relationship Id="rId36" Type="http://schemas.openxmlformats.org/officeDocument/2006/relationships/image" Target="../media/image3486.png"/><Relationship Id="rId57" Type="http://schemas.openxmlformats.org/officeDocument/2006/relationships/customXml" Target="../ink/ink3855.xml"/><Relationship Id="rId262" Type="http://schemas.openxmlformats.org/officeDocument/2006/relationships/image" Target="../media/image3599.png"/><Relationship Id="rId283" Type="http://schemas.openxmlformats.org/officeDocument/2006/relationships/customXml" Target="../ink/ink3968.xml"/><Relationship Id="rId78" Type="http://schemas.openxmlformats.org/officeDocument/2006/relationships/image" Target="../media/image3507.png"/><Relationship Id="rId99" Type="http://schemas.openxmlformats.org/officeDocument/2006/relationships/customXml" Target="../ink/ink3876.xml"/><Relationship Id="rId101" Type="http://schemas.openxmlformats.org/officeDocument/2006/relationships/customXml" Target="../ink/ink3877.xml"/><Relationship Id="rId122" Type="http://schemas.openxmlformats.org/officeDocument/2006/relationships/image" Target="../media/image3529.png"/><Relationship Id="rId143" Type="http://schemas.openxmlformats.org/officeDocument/2006/relationships/customXml" Target="../ink/ink3898.xml"/><Relationship Id="rId164" Type="http://schemas.openxmlformats.org/officeDocument/2006/relationships/image" Target="../media/image3550.png"/><Relationship Id="rId185" Type="http://schemas.openxmlformats.org/officeDocument/2006/relationships/customXml" Target="../ink/ink3919.xml"/><Relationship Id="rId9" Type="http://schemas.openxmlformats.org/officeDocument/2006/relationships/customXml" Target="../ink/ink3831.xml"/><Relationship Id="rId210" Type="http://schemas.openxmlformats.org/officeDocument/2006/relationships/image" Target="../media/image3573.png"/><Relationship Id="rId26" Type="http://schemas.openxmlformats.org/officeDocument/2006/relationships/image" Target="../media/image3481.png"/><Relationship Id="rId231" Type="http://schemas.openxmlformats.org/officeDocument/2006/relationships/customXml" Target="../ink/ink3942.xml"/><Relationship Id="rId252" Type="http://schemas.openxmlformats.org/officeDocument/2006/relationships/image" Target="../media/image3594.png"/><Relationship Id="rId273" Type="http://schemas.openxmlformats.org/officeDocument/2006/relationships/customXml" Target="../ink/ink3963.xml"/><Relationship Id="rId47" Type="http://schemas.openxmlformats.org/officeDocument/2006/relationships/customXml" Target="../ink/ink3850.xml"/><Relationship Id="rId68" Type="http://schemas.openxmlformats.org/officeDocument/2006/relationships/image" Target="../media/image3502.png"/><Relationship Id="rId89" Type="http://schemas.openxmlformats.org/officeDocument/2006/relationships/customXml" Target="../ink/ink3871.xml"/><Relationship Id="rId112" Type="http://schemas.openxmlformats.org/officeDocument/2006/relationships/image" Target="../media/image3524.png"/><Relationship Id="rId133" Type="http://schemas.openxmlformats.org/officeDocument/2006/relationships/customXml" Target="../ink/ink3893.xml"/><Relationship Id="rId154" Type="http://schemas.openxmlformats.org/officeDocument/2006/relationships/image" Target="../media/image3545.png"/><Relationship Id="rId175" Type="http://schemas.openxmlformats.org/officeDocument/2006/relationships/customXml" Target="../ink/ink3914.xml"/><Relationship Id="rId196" Type="http://schemas.openxmlformats.org/officeDocument/2006/relationships/image" Target="../media/image3566.png"/><Relationship Id="rId200" Type="http://schemas.openxmlformats.org/officeDocument/2006/relationships/image" Target="../media/image3568.png"/><Relationship Id="rId16" Type="http://schemas.openxmlformats.org/officeDocument/2006/relationships/image" Target="../media/image3476.png"/><Relationship Id="rId221" Type="http://schemas.openxmlformats.org/officeDocument/2006/relationships/customXml" Target="../ink/ink3937.xml"/><Relationship Id="rId242" Type="http://schemas.openxmlformats.org/officeDocument/2006/relationships/image" Target="../media/image3589.png"/><Relationship Id="rId263" Type="http://schemas.openxmlformats.org/officeDocument/2006/relationships/customXml" Target="../ink/ink3958.xml"/><Relationship Id="rId284" Type="http://schemas.openxmlformats.org/officeDocument/2006/relationships/image" Target="../media/image3610.png"/><Relationship Id="rId37" Type="http://schemas.openxmlformats.org/officeDocument/2006/relationships/customXml" Target="../ink/ink3845.xml"/><Relationship Id="rId58" Type="http://schemas.openxmlformats.org/officeDocument/2006/relationships/image" Target="../media/image3497.png"/><Relationship Id="rId79" Type="http://schemas.openxmlformats.org/officeDocument/2006/relationships/customXml" Target="../ink/ink3866.xml"/><Relationship Id="rId102" Type="http://schemas.openxmlformats.org/officeDocument/2006/relationships/image" Target="../media/image3519.png"/><Relationship Id="rId123" Type="http://schemas.openxmlformats.org/officeDocument/2006/relationships/customXml" Target="../ink/ink3888.xml"/><Relationship Id="rId144" Type="http://schemas.openxmlformats.org/officeDocument/2006/relationships/image" Target="../media/image3540.png"/><Relationship Id="rId90" Type="http://schemas.openxmlformats.org/officeDocument/2006/relationships/image" Target="../media/image3513.png"/><Relationship Id="rId165" Type="http://schemas.openxmlformats.org/officeDocument/2006/relationships/customXml" Target="../ink/ink3909.xml"/><Relationship Id="rId186" Type="http://schemas.openxmlformats.org/officeDocument/2006/relationships/image" Target="../media/image3561.png"/><Relationship Id="rId211" Type="http://schemas.openxmlformats.org/officeDocument/2006/relationships/customXml" Target="../ink/ink3932.xml"/><Relationship Id="rId232" Type="http://schemas.openxmlformats.org/officeDocument/2006/relationships/image" Target="../media/image3584.png"/><Relationship Id="rId253" Type="http://schemas.openxmlformats.org/officeDocument/2006/relationships/customXml" Target="../ink/ink3953.xml"/><Relationship Id="rId274" Type="http://schemas.openxmlformats.org/officeDocument/2006/relationships/image" Target="../media/image3605.png"/><Relationship Id="rId27" Type="http://schemas.openxmlformats.org/officeDocument/2006/relationships/customXml" Target="../ink/ink3840.xml"/><Relationship Id="rId48" Type="http://schemas.openxmlformats.org/officeDocument/2006/relationships/image" Target="../media/image3492.png"/><Relationship Id="rId69" Type="http://schemas.openxmlformats.org/officeDocument/2006/relationships/customXml" Target="../ink/ink3861.xml"/><Relationship Id="rId113" Type="http://schemas.openxmlformats.org/officeDocument/2006/relationships/customXml" Target="../ink/ink3883.xml"/><Relationship Id="rId134" Type="http://schemas.openxmlformats.org/officeDocument/2006/relationships/image" Target="../media/image3535.png"/><Relationship Id="rId80" Type="http://schemas.openxmlformats.org/officeDocument/2006/relationships/image" Target="../media/image3508.png"/><Relationship Id="rId155" Type="http://schemas.openxmlformats.org/officeDocument/2006/relationships/customXml" Target="../ink/ink3904.xml"/><Relationship Id="rId176" Type="http://schemas.openxmlformats.org/officeDocument/2006/relationships/image" Target="../media/image3556.png"/><Relationship Id="rId197" Type="http://schemas.openxmlformats.org/officeDocument/2006/relationships/customXml" Target="../ink/ink3925.xml"/><Relationship Id="rId201" Type="http://schemas.openxmlformats.org/officeDocument/2006/relationships/customXml" Target="../ink/ink3927.xml"/><Relationship Id="rId222" Type="http://schemas.openxmlformats.org/officeDocument/2006/relationships/image" Target="../media/image3579.png"/><Relationship Id="rId243" Type="http://schemas.openxmlformats.org/officeDocument/2006/relationships/customXml" Target="../ink/ink3948.xml"/><Relationship Id="rId264" Type="http://schemas.openxmlformats.org/officeDocument/2006/relationships/image" Target="../media/image3600.png"/><Relationship Id="rId285" Type="http://schemas.openxmlformats.org/officeDocument/2006/relationships/customXml" Target="../ink/ink3969.xml"/><Relationship Id="rId17" Type="http://schemas.openxmlformats.org/officeDocument/2006/relationships/customXml" Target="../ink/ink3835.xml"/><Relationship Id="rId38" Type="http://schemas.openxmlformats.org/officeDocument/2006/relationships/image" Target="../media/image3487.png"/><Relationship Id="rId59" Type="http://schemas.openxmlformats.org/officeDocument/2006/relationships/customXml" Target="../ink/ink3856.xml"/><Relationship Id="rId103" Type="http://schemas.openxmlformats.org/officeDocument/2006/relationships/customXml" Target="../ink/ink3878.xml"/><Relationship Id="rId124" Type="http://schemas.openxmlformats.org/officeDocument/2006/relationships/image" Target="../media/image3530.png"/><Relationship Id="rId70" Type="http://schemas.openxmlformats.org/officeDocument/2006/relationships/image" Target="../media/image3503.png"/><Relationship Id="rId91" Type="http://schemas.openxmlformats.org/officeDocument/2006/relationships/customXml" Target="../ink/ink3872.xml"/><Relationship Id="rId145" Type="http://schemas.openxmlformats.org/officeDocument/2006/relationships/customXml" Target="../ink/ink3899.xml"/><Relationship Id="rId166" Type="http://schemas.openxmlformats.org/officeDocument/2006/relationships/image" Target="../media/image3551.png"/><Relationship Id="rId187" Type="http://schemas.openxmlformats.org/officeDocument/2006/relationships/customXml" Target="../ink/ink3920.xml"/><Relationship Id="rId1" Type="http://schemas.openxmlformats.org/officeDocument/2006/relationships/slideLayout" Target="../slideLayouts/slideLayout7.xml"/><Relationship Id="rId212" Type="http://schemas.openxmlformats.org/officeDocument/2006/relationships/image" Target="../media/image3574.png"/><Relationship Id="rId233" Type="http://schemas.openxmlformats.org/officeDocument/2006/relationships/customXml" Target="../ink/ink3943.xml"/><Relationship Id="rId254" Type="http://schemas.openxmlformats.org/officeDocument/2006/relationships/image" Target="../media/image3595.png"/><Relationship Id="rId28" Type="http://schemas.openxmlformats.org/officeDocument/2006/relationships/image" Target="../media/image3482.png"/><Relationship Id="rId49" Type="http://schemas.openxmlformats.org/officeDocument/2006/relationships/customXml" Target="../ink/ink3851.xml"/><Relationship Id="rId114" Type="http://schemas.openxmlformats.org/officeDocument/2006/relationships/image" Target="../media/image3525.png"/><Relationship Id="rId275" Type="http://schemas.openxmlformats.org/officeDocument/2006/relationships/customXml" Target="../ink/ink3964.xml"/><Relationship Id="rId60" Type="http://schemas.openxmlformats.org/officeDocument/2006/relationships/image" Target="../media/image3498.png"/><Relationship Id="rId81" Type="http://schemas.openxmlformats.org/officeDocument/2006/relationships/customXml" Target="../ink/ink3867.xml"/><Relationship Id="rId135" Type="http://schemas.openxmlformats.org/officeDocument/2006/relationships/customXml" Target="../ink/ink3894.xml"/><Relationship Id="rId156" Type="http://schemas.openxmlformats.org/officeDocument/2006/relationships/image" Target="../media/image3546.png"/><Relationship Id="rId177" Type="http://schemas.openxmlformats.org/officeDocument/2006/relationships/customXml" Target="../ink/ink3915.xml"/><Relationship Id="rId198" Type="http://schemas.openxmlformats.org/officeDocument/2006/relationships/image" Target="../media/image3567.png"/><Relationship Id="rId202" Type="http://schemas.openxmlformats.org/officeDocument/2006/relationships/image" Target="../media/image3569.png"/><Relationship Id="rId223" Type="http://schemas.openxmlformats.org/officeDocument/2006/relationships/customXml" Target="../ink/ink3938.xml"/><Relationship Id="rId244" Type="http://schemas.openxmlformats.org/officeDocument/2006/relationships/image" Target="../media/image3590.png"/><Relationship Id="rId18" Type="http://schemas.openxmlformats.org/officeDocument/2006/relationships/image" Target="../media/image3477.png"/><Relationship Id="rId39" Type="http://schemas.openxmlformats.org/officeDocument/2006/relationships/customXml" Target="../ink/ink3846.xml"/><Relationship Id="rId265" Type="http://schemas.openxmlformats.org/officeDocument/2006/relationships/customXml" Target="../ink/ink3959.xml"/><Relationship Id="rId286" Type="http://schemas.openxmlformats.org/officeDocument/2006/relationships/image" Target="../media/image3611.png"/><Relationship Id="rId50" Type="http://schemas.openxmlformats.org/officeDocument/2006/relationships/image" Target="../media/image3493.png"/><Relationship Id="rId104" Type="http://schemas.openxmlformats.org/officeDocument/2006/relationships/image" Target="../media/image3520.png"/><Relationship Id="rId125" Type="http://schemas.openxmlformats.org/officeDocument/2006/relationships/customXml" Target="../ink/ink3889.xml"/><Relationship Id="rId146" Type="http://schemas.openxmlformats.org/officeDocument/2006/relationships/image" Target="../media/image3541.png"/><Relationship Id="rId167" Type="http://schemas.openxmlformats.org/officeDocument/2006/relationships/customXml" Target="../ink/ink3910.xml"/><Relationship Id="rId188" Type="http://schemas.openxmlformats.org/officeDocument/2006/relationships/image" Target="../media/image3562.png"/><Relationship Id="rId71" Type="http://schemas.openxmlformats.org/officeDocument/2006/relationships/customXml" Target="../ink/ink3862.xml"/><Relationship Id="rId92" Type="http://schemas.openxmlformats.org/officeDocument/2006/relationships/image" Target="../media/image3514.png"/><Relationship Id="rId213" Type="http://schemas.openxmlformats.org/officeDocument/2006/relationships/customXml" Target="../ink/ink3933.xml"/><Relationship Id="rId234" Type="http://schemas.openxmlformats.org/officeDocument/2006/relationships/image" Target="../media/image3585.png"/><Relationship Id="rId2" Type="http://schemas.openxmlformats.org/officeDocument/2006/relationships/notesSlide" Target="../notesSlides/notesSlide17.xml"/><Relationship Id="rId29" Type="http://schemas.openxmlformats.org/officeDocument/2006/relationships/customXml" Target="../ink/ink3841.xml"/><Relationship Id="rId255" Type="http://schemas.openxmlformats.org/officeDocument/2006/relationships/customXml" Target="../ink/ink3954.xml"/><Relationship Id="rId276" Type="http://schemas.openxmlformats.org/officeDocument/2006/relationships/image" Target="../media/image3606.png"/><Relationship Id="rId40" Type="http://schemas.openxmlformats.org/officeDocument/2006/relationships/image" Target="../media/image3488.png"/><Relationship Id="rId115" Type="http://schemas.openxmlformats.org/officeDocument/2006/relationships/customXml" Target="../ink/ink3884.xml"/><Relationship Id="rId136" Type="http://schemas.openxmlformats.org/officeDocument/2006/relationships/image" Target="../media/image3536.png"/><Relationship Id="rId157" Type="http://schemas.openxmlformats.org/officeDocument/2006/relationships/customXml" Target="../ink/ink3905.xml"/><Relationship Id="rId178" Type="http://schemas.openxmlformats.org/officeDocument/2006/relationships/image" Target="../media/image3557.png"/><Relationship Id="rId61" Type="http://schemas.openxmlformats.org/officeDocument/2006/relationships/customXml" Target="../ink/ink3857.xml"/><Relationship Id="rId82" Type="http://schemas.openxmlformats.org/officeDocument/2006/relationships/image" Target="../media/image3509.png"/><Relationship Id="rId199" Type="http://schemas.openxmlformats.org/officeDocument/2006/relationships/customXml" Target="../ink/ink3926.xml"/><Relationship Id="rId203" Type="http://schemas.openxmlformats.org/officeDocument/2006/relationships/customXml" Target="../ink/ink3928.xml"/><Relationship Id="rId19" Type="http://schemas.openxmlformats.org/officeDocument/2006/relationships/customXml" Target="../ink/ink3836.xml"/><Relationship Id="rId224" Type="http://schemas.openxmlformats.org/officeDocument/2006/relationships/image" Target="../media/image3580.png"/><Relationship Id="rId245" Type="http://schemas.openxmlformats.org/officeDocument/2006/relationships/customXml" Target="../ink/ink3949.xml"/><Relationship Id="rId266" Type="http://schemas.openxmlformats.org/officeDocument/2006/relationships/image" Target="../media/image3601.png"/><Relationship Id="rId287" Type="http://schemas.openxmlformats.org/officeDocument/2006/relationships/customXml" Target="../ink/ink3970.xml"/><Relationship Id="rId30" Type="http://schemas.openxmlformats.org/officeDocument/2006/relationships/image" Target="../media/image3483.png"/><Relationship Id="rId105" Type="http://schemas.openxmlformats.org/officeDocument/2006/relationships/customXml" Target="../ink/ink3879.xml"/><Relationship Id="rId126" Type="http://schemas.openxmlformats.org/officeDocument/2006/relationships/image" Target="../media/image3531.png"/><Relationship Id="rId147" Type="http://schemas.openxmlformats.org/officeDocument/2006/relationships/customXml" Target="../ink/ink3900.xml"/><Relationship Id="rId168" Type="http://schemas.openxmlformats.org/officeDocument/2006/relationships/image" Target="../media/image3552.png"/><Relationship Id="rId51" Type="http://schemas.openxmlformats.org/officeDocument/2006/relationships/customXml" Target="../ink/ink3852.xml"/><Relationship Id="rId72" Type="http://schemas.openxmlformats.org/officeDocument/2006/relationships/image" Target="../media/image3504.png"/><Relationship Id="rId93" Type="http://schemas.openxmlformats.org/officeDocument/2006/relationships/customXml" Target="../ink/ink3873.xml"/><Relationship Id="rId189" Type="http://schemas.openxmlformats.org/officeDocument/2006/relationships/customXml" Target="../ink/ink3921.xml"/><Relationship Id="rId3" Type="http://schemas.openxmlformats.org/officeDocument/2006/relationships/customXml" Target="../ink/ink3828.xml"/><Relationship Id="rId214" Type="http://schemas.openxmlformats.org/officeDocument/2006/relationships/image" Target="../media/image3575.png"/><Relationship Id="rId235" Type="http://schemas.openxmlformats.org/officeDocument/2006/relationships/customXml" Target="../ink/ink3944.xml"/><Relationship Id="rId256" Type="http://schemas.openxmlformats.org/officeDocument/2006/relationships/image" Target="../media/image3596.png"/><Relationship Id="rId277" Type="http://schemas.openxmlformats.org/officeDocument/2006/relationships/customXml" Target="../ink/ink3965.xml"/><Relationship Id="rId116" Type="http://schemas.openxmlformats.org/officeDocument/2006/relationships/image" Target="../media/image3526.png"/><Relationship Id="rId137" Type="http://schemas.openxmlformats.org/officeDocument/2006/relationships/customXml" Target="../ink/ink3895.xml"/><Relationship Id="rId158" Type="http://schemas.openxmlformats.org/officeDocument/2006/relationships/image" Target="../media/image3547.png"/><Relationship Id="rId20" Type="http://schemas.openxmlformats.org/officeDocument/2006/relationships/image" Target="../media/image3478.png"/><Relationship Id="rId41" Type="http://schemas.openxmlformats.org/officeDocument/2006/relationships/customXml" Target="../ink/ink3847.xml"/><Relationship Id="rId62" Type="http://schemas.openxmlformats.org/officeDocument/2006/relationships/image" Target="../media/image3499.png"/><Relationship Id="rId83" Type="http://schemas.openxmlformats.org/officeDocument/2006/relationships/customXml" Target="../ink/ink3868.xml"/><Relationship Id="rId179" Type="http://schemas.openxmlformats.org/officeDocument/2006/relationships/customXml" Target="../ink/ink3916.xml"/><Relationship Id="rId190" Type="http://schemas.openxmlformats.org/officeDocument/2006/relationships/image" Target="../media/image3563.png"/><Relationship Id="rId204" Type="http://schemas.openxmlformats.org/officeDocument/2006/relationships/image" Target="../media/image3570.png"/><Relationship Id="rId225" Type="http://schemas.openxmlformats.org/officeDocument/2006/relationships/customXml" Target="../ink/ink3939.xml"/><Relationship Id="rId246" Type="http://schemas.openxmlformats.org/officeDocument/2006/relationships/image" Target="../media/image3591.png"/><Relationship Id="rId267" Type="http://schemas.openxmlformats.org/officeDocument/2006/relationships/customXml" Target="../ink/ink3960.xml"/><Relationship Id="rId288" Type="http://schemas.openxmlformats.org/officeDocument/2006/relationships/image" Target="../media/image3612.png"/><Relationship Id="rId106" Type="http://schemas.openxmlformats.org/officeDocument/2006/relationships/image" Target="../media/image3521.png"/><Relationship Id="rId127" Type="http://schemas.openxmlformats.org/officeDocument/2006/relationships/customXml" Target="../ink/ink3890.xml"/><Relationship Id="rId10" Type="http://schemas.openxmlformats.org/officeDocument/2006/relationships/image" Target="../media/image3473.png"/><Relationship Id="rId31" Type="http://schemas.openxmlformats.org/officeDocument/2006/relationships/customXml" Target="../ink/ink3842.xml"/><Relationship Id="rId52" Type="http://schemas.openxmlformats.org/officeDocument/2006/relationships/image" Target="../media/image3494.png"/><Relationship Id="rId73" Type="http://schemas.openxmlformats.org/officeDocument/2006/relationships/customXml" Target="../ink/ink3863.xml"/><Relationship Id="rId94" Type="http://schemas.openxmlformats.org/officeDocument/2006/relationships/image" Target="../media/image3515.png"/><Relationship Id="rId148" Type="http://schemas.openxmlformats.org/officeDocument/2006/relationships/image" Target="../media/image3542.png"/><Relationship Id="rId169" Type="http://schemas.openxmlformats.org/officeDocument/2006/relationships/customXml" Target="../ink/ink3911.xml"/><Relationship Id="rId4" Type="http://schemas.openxmlformats.org/officeDocument/2006/relationships/image" Target="../media/image3470.png"/><Relationship Id="rId180" Type="http://schemas.openxmlformats.org/officeDocument/2006/relationships/image" Target="../media/image3558.png"/><Relationship Id="rId215" Type="http://schemas.openxmlformats.org/officeDocument/2006/relationships/customXml" Target="../ink/ink3934.xml"/><Relationship Id="rId236" Type="http://schemas.openxmlformats.org/officeDocument/2006/relationships/image" Target="../media/image3586.png"/><Relationship Id="rId257" Type="http://schemas.openxmlformats.org/officeDocument/2006/relationships/customXml" Target="../ink/ink3955.xml"/><Relationship Id="rId278" Type="http://schemas.openxmlformats.org/officeDocument/2006/relationships/image" Target="../media/image3607.png"/><Relationship Id="rId42" Type="http://schemas.openxmlformats.org/officeDocument/2006/relationships/image" Target="../media/image3489.png"/><Relationship Id="rId84" Type="http://schemas.openxmlformats.org/officeDocument/2006/relationships/image" Target="../media/image3510.png"/><Relationship Id="rId138" Type="http://schemas.openxmlformats.org/officeDocument/2006/relationships/image" Target="../media/image3537.png"/><Relationship Id="rId191" Type="http://schemas.openxmlformats.org/officeDocument/2006/relationships/customXml" Target="../ink/ink3922.xml"/><Relationship Id="rId205" Type="http://schemas.openxmlformats.org/officeDocument/2006/relationships/customXml" Target="../ink/ink3929.xml"/><Relationship Id="rId247" Type="http://schemas.openxmlformats.org/officeDocument/2006/relationships/customXml" Target="../ink/ink3950.xml"/><Relationship Id="rId107" Type="http://schemas.openxmlformats.org/officeDocument/2006/relationships/customXml" Target="../ink/ink3880.xml"/><Relationship Id="rId11" Type="http://schemas.openxmlformats.org/officeDocument/2006/relationships/customXml" Target="../ink/ink3832.xml"/><Relationship Id="rId53" Type="http://schemas.openxmlformats.org/officeDocument/2006/relationships/customXml" Target="../ink/ink3853.xml"/><Relationship Id="rId149" Type="http://schemas.openxmlformats.org/officeDocument/2006/relationships/customXml" Target="../ink/ink3901.xml"/><Relationship Id="rId95" Type="http://schemas.openxmlformats.org/officeDocument/2006/relationships/customXml" Target="../ink/ink3874.xml"/><Relationship Id="rId160" Type="http://schemas.openxmlformats.org/officeDocument/2006/relationships/image" Target="../media/image3548.png"/><Relationship Id="rId216" Type="http://schemas.openxmlformats.org/officeDocument/2006/relationships/image" Target="../media/image3576.png"/><Relationship Id="rId258" Type="http://schemas.openxmlformats.org/officeDocument/2006/relationships/image" Target="../media/image3597.png"/><Relationship Id="rId22" Type="http://schemas.openxmlformats.org/officeDocument/2006/relationships/image" Target="../media/image3479.png"/><Relationship Id="rId64" Type="http://schemas.openxmlformats.org/officeDocument/2006/relationships/image" Target="../media/image3500.png"/><Relationship Id="rId118" Type="http://schemas.openxmlformats.org/officeDocument/2006/relationships/image" Target="../media/image3527.png"/></Relationships>
</file>

<file path=ppt/slides/_rels/slide18.xml.rels><?xml version="1.0" encoding="UTF-8" standalone="yes"?>
<Relationships xmlns="http://schemas.openxmlformats.org/package/2006/relationships"><Relationship Id="rId117" Type="http://schemas.openxmlformats.org/officeDocument/2006/relationships/image" Target="../media/image3669.png"/><Relationship Id="rId671" Type="http://schemas.openxmlformats.org/officeDocument/2006/relationships/image" Target="../media/image3946.png"/><Relationship Id="rId21" Type="http://schemas.openxmlformats.org/officeDocument/2006/relationships/image" Target="../media/image3622.png"/><Relationship Id="rId324" Type="http://schemas.openxmlformats.org/officeDocument/2006/relationships/customXml" Target="../ink/ink4131.xml"/><Relationship Id="rId531" Type="http://schemas.openxmlformats.org/officeDocument/2006/relationships/image" Target="../media/image3876.png"/><Relationship Id="rId629" Type="http://schemas.openxmlformats.org/officeDocument/2006/relationships/image" Target="../media/image3925.png"/><Relationship Id="rId170" Type="http://schemas.openxmlformats.org/officeDocument/2006/relationships/customXml" Target="../ink/ink4054.xml"/><Relationship Id="rId268" Type="http://schemas.openxmlformats.org/officeDocument/2006/relationships/customXml" Target="../ink/ink4103.xml"/><Relationship Id="rId475" Type="http://schemas.openxmlformats.org/officeDocument/2006/relationships/image" Target="../media/image3848.png"/><Relationship Id="rId32" Type="http://schemas.openxmlformats.org/officeDocument/2006/relationships/customXml" Target="../ink/ink3985.xml"/><Relationship Id="rId128" Type="http://schemas.openxmlformats.org/officeDocument/2006/relationships/customXml" Target="../ink/ink4033.xml"/><Relationship Id="rId335" Type="http://schemas.openxmlformats.org/officeDocument/2006/relationships/image" Target="../media/image3778.png"/><Relationship Id="rId542" Type="http://schemas.openxmlformats.org/officeDocument/2006/relationships/customXml" Target="../ink/ink4240.xml"/><Relationship Id="rId181" Type="http://schemas.openxmlformats.org/officeDocument/2006/relationships/image" Target="../media/image3701.png"/><Relationship Id="rId402" Type="http://schemas.openxmlformats.org/officeDocument/2006/relationships/customXml" Target="../ink/ink4170.xml"/><Relationship Id="rId279" Type="http://schemas.openxmlformats.org/officeDocument/2006/relationships/image" Target="../media/image3750.png"/><Relationship Id="rId486" Type="http://schemas.openxmlformats.org/officeDocument/2006/relationships/customXml" Target="../ink/ink4212.xml"/><Relationship Id="rId43" Type="http://schemas.openxmlformats.org/officeDocument/2006/relationships/image" Target="../media/image3633.png"/><Relationship Id="rId139" Type="http://schemas.openxmlformats.org/officeDocument/2006/relationships/image" Target="../media/image3680.png"/><Relationship Id="rId346" Type="http://schemas.openxmlformats.org/officeDocument/2006/relationships/customXml" Target="../ink/ink4142.xml"/><Relationship Id="rId553" Type="http://schemas.openxmlformats.org/officeDocument/2006/relationships/image" Target="../media/image3887.png"/><Relationship Id="rId192" Type="http://schemas.openxmlformats.org/officeDocument/2006/relationships/customXml" Target="../ink/ink4065.xml"/><Relationship Id="rId206" Type="http://schemas.openxmlformats.org/officeDocument/2006/relationships/customXml" Target="../ink/ink4072.xml"/><Relationship Id="rId413" Type="http://schemas.openxmlformats.org/officeDocument/2006/relationships/image" Target="../media/image3817.png"/><Relationship Id="rId497" Type="http://schemas.openxmlformats.org/officeDocument/2006/relationships/image" Target="../media/image3859.png"/><Relationship Id="rId620" Type="http://schemas.openxmlformats.org/officeDocument/2006/relationships/customXml" Target="../ink/ink4279.xml"/><Relationship Id="rId357" Type="http://schemas.openxmlformats.org/officeDocument/2006/relationships/image" Target="../media/image3789.png"/><Relationship Id="rId54" Type="http://schemas.openxmlformats.org/officeDocument/2006/relationships/customXml" Target="../ink/ink3996.xml"/><Relationship Id="rId217" Type="http://schemas.openxmlformats.org/officeDocument/2006/relationships/image" Target="../media/image3719.png"/><Relationship Id="rId564" Type="http://schemas.openxmlformats.org/officeDocument/2006/relationships/customXml" Target="../ink/ink4251.xml"/><Relationship Id="rId424" Type="http://schemas.openxmlformats.org/officeDocument/2006/relationships/customXml" Target="../ink/ink4181.xml"/><Relationship Id="rId631" Type="http://schemas.openxmlformats.org/officeDocument/2006/relationships/image" Target="../media/image3926.png"/><Relationship Id="rId270" Type="http://schemas.openxmlformats.org/officeDocument/2006/relationships/customXml" Target="../ink/ink4104.xml"/><Relationship Id="rId65" Type="http://schemas.openxmlformats.org/officeDocument/2006/relationships/image" Target="../media/image3644.png"/><Relationship Id="rId130" Type="http://schemas.openxmlformats.org/officeDocument/2006/relationships/customXml" Target="../ink/ink4034.xml"/><Relationship Id="rId368" Type="http://schemas.openxmlformats.org/officeDocument/2006/relationships/customXml" Target="../ink/ink4153.xml"/><Relationship Id="rId575" Type="http://schemas.openxmlformats.org/officeDocument/2006/relationships/image" Target="../media/image3898.png"/><Relationship Id="rId228" Type="http://schemas.openxmlformats.org/officeDocument/2006/relationships/customXml" Target="../ink/ink4083.xml"/><Relationship Id="rId435" Type="http://schemas.openxmlformats.org/officeDocument/2006/relationships/image" Target="../media/image3828.png"/><Relationship Id="rId642" Type="http://schemas.openxmlformats.org/officeDocument/2006/relationships/customXml" Target="../ink/ink4290.xml"/><Relationship Id="rId281" Type="http://schemas.openxmlformats.org/officeDocument/2006/relationships/image" Target="../media/image3751.png"/><Relationship Id="rId502" Type="http://schemas.openxmlformats.org/officeDocument/2006/relationships/customXml" Target="../ink/ink4220.xml"/><Relationship Id="rId76" Type="http://schemas.openxmlformats.org/officeDocument/2006/relationships/customXml" Target="../ink/ink4007.xml"/><Relationship Id="rId141" Type="http://schemas.openxmlformats.org/officeDocument/2006/relationships/image" Target="../media/image3681.png"/><Relationship Id="rId379" Type="http://schemas.openxmlformats.org/officeDocument/2006/relationships/image" Target="../media/image3800.png"/><Relationship Id="rId586" Type="http://schemas.openxmlformats.org/officeDocument/2006/relationships/customXml" Target="../ink/ink4262.xml"/><Relationship Id="rId7" Type="http://schemas.openxmlformats.org/officeDocument/2006/relationships/image" Target="../media/image3615.png"/><Relationship Id="rId239" Type="http://schemas.openxmlformats.org/officeDocument/2006/relationships/image" Target="../media/image3730.png"/><Relationship Id="rId446" Type="http://schemas.openxmlformats.org/officeDocument/2006/relationships/customXml" Target="../ink/ink4192.xml"/><Relationship Id="rId653" Type="http://schemas.openxmlformats.org/officeDocument/2006/relationships/image" Target="../media/image3937.png"/><Relationship Id="rId292" Type="http://schemas.openxmlformats.org/officeDocument/2006/relationships/customXml" Target="../ink/ink4115.xml"/><Relationship Id="rId306" Type="http://schemas.openxmlformats.org/officeDocument/2006/relationships/customXml" Target="../ink/ink4122.xml"/><Relationship Id="rId87" Type="http://schemas.openxmlformats.org/officeDocument/2006/relationships/image" Target="../media/image3655.png"/><Relationship Id="rId513" Type="http://schemas.openxmlformats.org/officeDocument/2006/relationships/image" Target="../media/image3867.png"/><Relationship Id="rId597" Type="http://schemas.openxmlformats.org/officeDocument/2006/relationships/image" Target="../media/image3909.png"/><Relationship Id="rId152" Type="http://schemas.openxmlformats.org/officeDocument/2006/relationships/customXml" Target="../ink/ink4045.xml"/><Relationship Id="rId457" Type="http://schemas.openxmlformats.org/officeDocument/2006/relationships/image" Target="../media/image3839.png"/><Relationship Id="rId664" Type="http://schemas.openxmlformats.org/officeDocument/2006/relationships/customXml" Target="../ink/ink4301.xml"/><Relationship Id="rId14" Type="http://schemas.openxmlformats.org/officeDocument/2006/relationships/customXml" Target="../ink/ink3976.xml"/><Relationship Id="rId317" Type="http://schemas.openxmlformats.org/officeDocument/2006/relationships/image" Target="../media/image3769.png"/><Relationship Id="rId524" Type="http://schemas.openxmlformats.org/officeDocument/2006/relationships/customXml" Target="../ink/ink4231.xml"/><Relationship Id="rId98" Type="http://schemas.openxmlformats.org/officeDocument/2006/relationships/customXml" Target="../ink/ink4018.xml"/><Relationship Id="rId163" Type="http://schemas.openxmlformats.org/officeDocument/2006/relationships/image" Target="../media/image3692.png"/><Relationship Id="rId370" Type="http://schemas.openxmlformats.org/officeDocument/2006/relationships/customXml" Target="../ink/ink4154.xml"/><Relationship Id="rId230" Type="http://schemas.openxmlformats.org/officeDocument/2006/relationships/customXml" Target="../ink/ink4084.xml"/><Relationship Id="rId468" Type="http://schemas.openxmlformats.org/officeDocument/2006/relationships/customXml" Target="../ink/ink4203.xml"/><Relationship Id="rId25" Type="http://schemas.openxmlformats.org/officeDocument/2006/relationships/image" Target="../media/image3624.png"/><Relationship Id="rId328" Type="http://schemas.openxmlformats.org/officeDocument/2006/relationships/customXml" Target="../ink/ink4133.xml"/><Relationship Id="rId535" Type="http://schemas.openxmlformats.org/officeDocument/2006/relationships/image" Target="../media/image3878.png"/><Relationship Id="rId174" Type="http://schemas.openxmlformats.org/officeDocument/2006/relationships/customXml" Target="../ink/ink4056.xml"/><Relationship Id="rId381" Type="http://schemas.openxmlformats.org/officeDocument/2006/relationships/image" Target="../media/image3801.png"/><Relationship Id="rId602" Type="http://schemas.openxmlformats.org/officeDocument/2006/relationships/customXml" Target="../ink/ink4270.xml"/><Relationship Id="rId241" Type="http://schemas.openxmlformats.org/officeDocument/2006/relationships/image" Target="../media/image3731.png"/><Relationship Id="rId479" Type="http://schemas.openxmlformats.org/officeDocument/2006/relationships/image" Target="../media/image3850.png"/><Relationship Id="rId36" Type="http://schemas.openxmlformats.org/officeDocument/2006/relationships/customXml" Target="../ink/ink3987.xml"/><Relationship Id="rId339" Type="http://schemas.openxmlformats.org/officeDocument/2006/relationships/image" Target="../media/image3780.png"/><Relationship Id="rId546" Type="http://schemas.openxmlformats.org/officeDocument/2006/relationships/customXml" Target="../ink/ink4242.xml"/><Relationship Id="rId101" Type="http://schemas.openxmlformats.org/officeDocument/2006/relationships/image" Target="../media/image3662.png"/><Relationship Id="rId185" Type="http://schemas.openxmlformats.org/officeDocument/2006/relationships/image" Target="../media/image3703.png"/><Relationship Id="rId406" Type="http://schemas.openxmlformats.org/officeDocument/2006/relationships/customXml" Target="../ink/ink4172.xml"/><Relationship Id="rId392" Type="http://schemas.openxmlformats.org/officeDocument/2006/relationships/customXml" Target="../ink/ink4165.xml"/><Relationship Id="rId613" Type="http://schemas.openxmlformats.org/officeDocument/2006/relationships/image" Target="../media/image3917.png"/><Relationship Id="rId252" Type="http://schemas.openxmlformats.org/officeDocument/2006/relationships/customXml" Target="../ink/ink4095.xml"/><Relationship Id="rId47" Type="http://schemas.openxmlformats.org/officeDocument/2006/relationships/image" Target="../media/image3635.png"/><Relationship Id="rId112" Type="http://schemas.openxmlformats.org/officeDocument/2006/relationships/customXml" Target="../ink/ink4025.xml"/><Relationship Id="rId557" Type="http://schemas.openxmlformats.org/officeDocument/2006/relationships/image" Target="../media/image3889.png"/><Relationship Id="rId196" Type="http://schemas.openxmlformats.org/officeDocument/2006/relationships/customXml" Target="../ink/ink4067.xml"/><Relationship Id="rId417" Type="http://schemas.openxmlformats.org/officeDocument/2006/relationships/image" Target="../media/image3819.png"/><Relationship Id="rId624" Type="http://schemas.openxmlformats.org/officeDocument/2006/relationships/customXml" Target="../ink/ink4281.xml"/><Relationship Id="rId263" Type="http://schemas.openxmlformats.org/officeDocument/2006/relationships/image" Target="../media/image3742.png"/><Relationship Id="rId470" Type="http://schemas.openxmlformats.org/officeDocument/2006/relationships/customXml" Target="../ink/ink4204.xml"/><Relationship Id="rId58" Type="http://schemas.openxmlformats.org/officeDocument/2006/relationships/customXml" Target="../ink/ink3998.xml"/><Relationship Id="rId123" Type="http://schemas.openxmlformats.org/officeDocument/2006/relationships/image" Target="../media/image3672.png"/><Relationship Id="rId330" Type="http://schemas.openxmlformats.org/officeDocument/2006/relationships/customXml" Target="../ink/ink4134.xml"/><Relationship Id="rId568" Type="http://schemas.openxmlformats.org/officeDocument/2006/relationships/customXml" Target="../ink/ink4253.xml"/><Relationship Id="rId428" Type="http://schemas.openxmlformats.org/officeDocument/2006/relationships/customXml" Target="../ink/ink4183.xml"/><Relationship Id="rId635" Type="http://schemas.openxmlformats.org/officeDocument/2006/relationships/image" Target="../media/image3928.png"/><Relationship Id="rId274" Type="http://schemas.openxmlformats.org/officeDocument/2006/relationships/customXml" Target="../ink/ink4106.xml"/><Relationship Id="rId481" Type="http://schemas.openxmlformats.org/officeDocument/2006/relationships/image" Target="../media/image3851.png"/><Relationship Id="rId69" Type="http://schemas.openxmlformats.org/officeDocument/2006/relationships/image" Target="../media/image3646.png"/><Relationship Id="rId134" Type="http://schemas.openxmlformats.org/officeDocument/2006/relationships/customXml" Target="../ink/ink4036.xml"/><Relationship Id="rId579" Type="http://schemas.openxmlformats.org/officeDocument/2006/relationships/image" Target="../media/image3900.png"/><Relationship Id="rId341" Type="http://schemas.openxmlformats.org/officeDocument/2006/relationships/image" Target="../media/image3781.png"/><Relationship Id="rId439" Type="http://schemas.openxmlformats.org/officeDocument/2006/relationships/image" Target="../media/image3830.png"/><Relationship Id="rId646" Type="http://schemas.openxmlformats.org/officeDocument/2006/relationships/customXml" Target="../ink/ink4292.xml"/><Relationship Id="rId201" Type="http://schemas.openxmlformats.org/officeDocument/2006/relationships/image" Target="../media/image3711.png"/><Relationship Id="rId243" Type="http://schemas.openxmlformats.org/officeDocument/2006/relationships/image" Target="../media/image3732.png"/><Relationship Id="rId285" Type="http://schemas.openxmlformats.org/officeDocument/2006/relationships/image" Target="../media/image3753.png"/><Relationship Id="rId450" Type="http://schemas.openxmlformats.org/officeDocument/2006/relationships/customXml" Target="../ink/ink4194.xml"/><Relationship Id="rId506" Type="http://schemas.openxmlformats.org/officeDocument/2006/relationships/customXml" Target="../ink/ink4222.xml"/><Relationship Id="rId38" Type="http://schemas.openxmlformats.org/officeDocument/2006/relationships/customXml" Target="../ink/ink3988.xml"/><Relationship Id="rId103" Type="http://schemas.openxmlformats.org/officeDocument/2006/relationships/image" Target="../media/image3663.png"/><Relationship Id="rId310" Type="http://schemas.openxmlformats.org/officeDocument/2006/relationships/customXml" Target="../ink/ink4124.xml"/><Relationship Id="rId492" Type="http://schemas.openxmlformats.org/officeDocument/2006/relationships/customXml" Target="../ink/ink4215.xml"/><Relationship Id="rId548" Type="http://schemas.openxmlformats.org/officeDocument/2006/relationships/customXml" Target="../ink/ink4243.xml"/><Relationship Id="rId91" Type="http://schemas.openxmlformats.org/officeDocument/2006/relationships/image" Target="../media/image3657.png"/><Relationship Id="rId145" Type="http://schemas.openxmlformats.org/officeDocument/2006/relationships/image" Target="../media/image3683.png"/><Relationship Id="rId187" Type="http://schemas.openxmlformats.org/officeDocument/2006/relationships/image" Target="../media/image3704.png"/><Relationship Id="rId352" Type="http://schemas.openxmlformats.org/officeDocument/2006/relationships/customXml" Target="../ink/ink4145.xml"/><Relationship Id="rId394" Type="http://schemas.openxmlformats.org/officeDocument/2006/relationships/customXml" Target="../ink/ink4166.xml"/><Relationship Id="rId408" Type="http://schemas.openxmlformats.org/officeDocument/2006/relationships/customXml" Target="../ink/ink4173.xml"/><Relationship Id="rId615" Type="http://schemas.openxmlformats.org/officeDocument/2006/relationships/image" Target="../media/image3918.png"/><Relationship Id="rId212" Type="http://schemas.openxmlformats.org/officeDocument/2006/relationships/customXml" Target="../ink/ink4075.xml"/><Relationship Id="rId254" Type="http://schemas.openxmlformats.org/officeDocument/2006/relationships/customXml" Target="../ink/ink4096.xml"/><Relationship Id="rId657" Type="http://schemas.openxmlformats.org/officeDocument/2006/relationships/image" Target="../media/image3939.png"/><Relationship Id="rId49" Type="http://schemas.openxmlformats.org/officeDocument/2006/relationships/image" Target="../media/image3636.png"/><Relationship Id="rId114" Type="http://schemas.openxmlformats.org/officeDocument/2006/relationships/customXml" Target="../ink/ink4026.xml"/><Relationship Id="rId296" Type="http://schemas.openxmlformats.org/officeDocument/2006/relationships/customXml" Target="../ink/ink4117.xml"/><Relationship Id="rId461" Type="http://schemas.openxmlformats.org/officeDocument/2006/relationships/image" Target="../media/image3841.png"/><Relationship Id="rId517" Type="http://schemas.openxmlformats.org/officeDocument/2006/relationships/image" Target="../media/image3869.png"/><Relationship Id="rId559" Type="http://schemas.openxmlformats.org/officeDocument/2006/relationships/image" Target="../media/image3890.png"/><Relationship Id="rId60" Type="http://schemas.openxmlformats.org/officeDocument/2006/relationships/customXml" Target="../ink/ink3999.xml"/><Relationship Id="rId156" Type="http://schemas.openxmlformats.org/officeDocument/2006/relationships/customXml" Target="../ink/ink4047.xml"/><Relationship Id="rId198" Type="http://schemas.openxmlformats.org/officeDocument/2006/relationships/customXml" Target="../ink/ink4068.xml"/><Relationship Id="rId321" Type="http://schemas.openxmlformats.org/officeDocument/2006/relationships/image" Target="../media/image3771.png"/><Relationship Id="rId363" Type="http://schemas.openxmlformats.org/officeDocument/2006/relationships/image" Target="../media/image3792.png"/><Relationship Id="rId419" Type="http://schemas.openxmlformats.org/officeDocument/2006/relationships/image" Target="../media/image3820.png"/><Relationship Id="rId570" Type="http://schemas.openxmlformats.org/officeDocument/2006/relationships/customXml" Target="../ink/ink4254.xml"/><Relationship Id="rId626" Type="http://schemas.openxmlformats.org/officeDocument/2006/relationships/customXml" Target="../ink/ink4282.xml"/><Relationship Id="rId223" Type="http://schemas.openxmlformats.org/officeDocument/2006/relationships/image" Target="../media/image3722.png"/><Relationship Id="rId430" Type="http://schemas.openxmlformats.org/officeDocument/2006/relationships/customXml" Target="../ink/ink4184.xml"/><Relationship Id="rId668" Type="http://schemas.openxmlformats.org/officeDocument/2006/relationships/customXml" Target="../ink/ink4303.xml"/><Relationship Id="rId18" Type="http://schemas.openxmlformats.org/officeDocument/2006/relationships/customXml" Target="../ink/ink3978.xml"/><Relationship Id="rId265" Type="http://schemas.openxmlformats.org/officeDocument/2006/relationships/image" Target="../media/image3743.png"/><Relationship Id="rId472" Type="http://schemas.openxmlformats.org/officeDocument/2006/relationships/customXml" Target="../ink/ink4205.xml"/><Relationship Id="rId528" Type="http://schemas.openxmlformats.org/officeDocument/2006/relationships/customXml" Target="../ink/ink4233.xml"/><Relationship Id="rId125" Type="http://schemas.openxmlformats.org/officeDocument/2006/relationships/image" Target="../media/image3673.png"/><Relationship Id="rId167" Type="http://schemas.openxmlformats.org/officeDocument/2006/relationships/image" Target="../media/image3694.png"/><Relationship Id="rId332" Type="http://schemas.openxmlformats.org/officeDocument/2006/relationships/customXml" Target="../ink/ink4135.xml"/><Relationship Id="rId374" Type="http://schemas.openxmlformats.org/officeDocument/2006/relationships/customXml" Target="../ink/ink4156.xml"/><Relationship Id="rId581" Type="http://schemas.openxmlformats.org/officeDocument/2006/relationships/image" Target="../media/image3901.png"/><Relationship Id="rId71" Type="http://schemas.openxmlformats.org/officeDocument/2006/relationships/image" Target="../media/image3647.png"/><Relationship Id="rId234" Type="http://schemas.openxmlformats.org/officeDocument/2006/relationships/customXml" Target="../ink/ink4086.xml"/><Relationship Id="rId637" Type="http://schemas.openxmlformats.org/officeDocument/2006/relationships/image" Target="../media/image3929.png"/><Relationship Id="rId2" Type="http://schemas.openxmlformats.org/officeDocument/2006/relationships/notesSlide" Target="../notesSlides/notesSlide18.xml"/><Relationship Id="rId29" Type="http://schemas.openxmlformats.org/officeDocument/2006/relationships/image" Target="../media/image3626.png"/><Relationship Id="rId276" Type="http://schemas.openxmlformats.org/officeDocument/2006/relationships/customXml" Target="../ink/ink4107.xml"/><Relationship Id="rId441" Type="http://schemas.openxmlformats.org/officeDocument/2006/relationships/image" Target="../media/image3831.png"/><Relationship Id="rId483" Type="http://schemas.openxmlformats.org/officeDocument/2006/relationships/image" Target="../media/image3852.png"/><Relationship Id="rId539" Type="http://schemas.openxmlformats.org/officeDocument/2006/relationships/image" Target="../media/image3880.png"/><Relationship Id="rId40" Type="http://schemas.openxmlformats.org/officeDocument/2006/relationships/customXml" Target="../ink/ink3989.xml"/><Relationship Id="rId136" Type="http://schemas.openxmlformats.org/officeDocument/2006/relationships/customXml" Target="../ink/ink4037.xml"/><Relationship Id="rId178" Type="http://schemas.openxmlformats.org/officeDocument/2006/relationships/customXml" Target="../ink/ink4058.xml"/><Relationship Id="rId301" Type="http://schemas.openxmlformats.org/officeDocument/2006/relationships/image" Target="../media/image3761.png"/><Relationship Id="rId343" Type="http://schemas.openxmlformats.org/officeDocument/2006/relationships/image" Target="../media/image3782.png"/><Relationship Id="rId550" Type="http://schemas.openxmlformats.org/officeDocument/2006/relationships/customXml" Target="../ink/ink4244.xml"/><Relationship Id="rId82" Type="http://schemas.openxmlformats.org/officeDocument/2006/relationships/customXml" Target="../ink/ink4010.xml"/><Relationship Id="rId203" Type="http://schemas.openxmlformats.org/officeDocument/2006/relationships/image" Target="../media/image3712.png"/><Relationship Id="rId385" Type="http://schemas.openxmlformats.org/officeDocument/2006/relationships/image" Target="../media/image3803.png"/><Relationship Id="rId592" Type="http://schemas.openxmlformats.org/officeDocument/2006/relationships/customXml" Target="../ink/ink4265.xml"/><Relationship Id="rId606" Type="http://schemas.openxmlformats.org/officeDocument/2006/relationships/customXml" Target="../ink/ink4272.xml"/><Relationship Id="rId648" Type="http://schemas.openxmlformats.org/officeDocument/2006/relationships/customXml" Target="../ink/ink4293.xml"/><Relationship Id="rId245" Type="http://schemas.openxmlformats.org/officeDocument/2006/relationships/image" Target="../media/image3733.png"/><Relationship Id="rId287" Type="http://schemas.openxmlformats.org/officeDocument/2006/relationships/image" Target="../media/image3754.png"/><Relationship Id="rId410" Type="http://schemas.openxmlformats.org/officeDocument/2006/relationships/customXml" Target="../ink/ink4174.xml"/><Relationship Id="rId452" Type="http://schemas.openxmlformats.org/officeDocument/2006/relationships/customXml" Target="../ink/ink4195.xml"/><Relationship Id="rId494" Type="http://schemas.openxmlformats.org/officeDocument/2006/relationships/customXml" Target="../ink/ink4216.xml"/><Relationship Id="rId508" Type="http://schemas.openxmlformats.org/officeDocument/2006/relationships/customXml" Target="../ink/ink4223.xml"/><Relationship Id="rId105" Type="http://schemas.openxmlformats.org/officeDocument/2006/relationships/image" Target="../media/image3664.png"/><Relationship Id="rId147" Type="http://schemas.openxmlformats.org/officeDocument/2006/relationships/image" Target="../media/image3684.png"/><Relationship Id="rId312" Type="http://schemas.openxmlformats.org/officeDocument/2006/relationships/customXml" Target="../ink/ink4125.xml"/><Relationship Id="rId354" Type="http://schemas.openxmlformats.org/officeDocument/2006/relationships/customXml" Target="../ink/ink4146.xml"/><Relationship Id="rId51" Type="http://schemas.openxmlformats.org/officeDocument/2006/relationships/image" Target="../media/image3637.png"/><Relationship Id="rId93" Type="http://schemas.openxmlformats.org/officeDocument/2006/relationships/image" Target="../media/image3658.png"/><Relationship Id="rId189" Type="http://schemas.openxmlformats.org/officeDocument/2006/relationships/image" Target="../media/image3705.png"/><Relationship Id="rId396" Type="http://schemas.openxmlformats.org/officeDocument/2006/relationships/customXml" Target="../ink/ink4167.xml"/><Relationship Id="rId561" Type="http://schemas.openxmlformats.org/officeDocument/2006/relationships/image" Target="../media/image3891.png"/><Relationship Id="rId617" Type="http://schemas.openxmlformats.org/officeDocument/2006/relationships/image" Target="../media/image3919.png"/><Relationship Id="rId659" Type="http://schemas.openxmlformats.org/officeDocument/2006/relationships/image" Target="../media/image3940.png"/><Relationship Id="rId214" Type="http://schemas.openxmlformats.org/officeDocument/2006/relationships/customXml" Target="../ink/ink4076.xml"/><Relationship Id="rId256" Type="http://schemas.openxmlformats.org/officeDocument/2006/relationships/customXml" Target="../ink/ink4097.xml"/><Relationship Id="rId298" Type="http://schemas.openxmlformats.org/officeDocument/2006/relationships/customXml" Target="../ink/ink4118.xml"/><Relationship Id="rId421" Type="http://schemas.openxmlformats.org/officeDocument/2006/relationships/image" Target="../media/image3821.png"/><Relationship Id="rId463" Type="http://schemas.openxmlformats.org/officeDocument/2006/relationships/image" Target="../media/image3842.png"/><Relationship Id="rId519" Type="http://schemas.openxmlformats.org/officeDocument/2006/relationships/image" Target="../media/image3870.png"/><Relationship Id="rId670" Type="http://schemas.openxmlformats.org/officeDocument/2006/relationships/customXml" Target="../ink/ink4304.xml"/><Relationship Id="rId116" Type="http://schemas.openxmlformats.org/officeDocument/2006/relationships/customXml" Target="../ink/ink4027.xml"/><Relationship Id="rId158" Type="http://schemas.openxmlformats.org/officeDocument/2006/relationships/customXml" Target="../ink/ink4048.xml"/><Relationship Id="rId323" Type="http://schemas.openxmlformats.org/officeDocument/2006/relationships/image" Target="../media/image3772.png"/><Relationship Id="rId530" Type="http://schemas.openxmlformats.org/officeDocument/2006/relationships/customXml" Target="../ink/ink4234.xml"/><Relationship Id="rId20" Type="http://schemas.openxmlformats.org/officeDocument/2006/relationships/customXml" Target="../ink/ink3979.xml"/><Relationship Id="rId62" Type="http://schemas.openxmlformats.org/officeDocument/2006/relationships/customXml" Target="../ink/ink4000.xml"/><Relationship Id="rId365" Type="http://schemas.openxmlformats.org/officeDocument/2006/relationships/image" Target="../media/image3793.png"/><Relationship Id="rId572" Type="http://schemas.openxmlformats.org/officeDocument/2006/relationships/customXml" Target="../ink/ink4255.xml"/><Relationship Id="rId628" Type="http://schemas.openxmlformats.org/officeDocument/2006/relationships/customXml" Target="../ink/ink4283.xml"/><Relationship Id="rId225" Type="http://schemas.openxmlformats.org/officeDocument/2006/relationships/image" Target="../media/image3723.png"/><Relationship Id="rId267" Type="http://schemas.openxmlformats.org/officeDocument/2006/relationships/image" Target="../media/image3744.png"/><Relationship Id="rId432" Type="http://schemas.openxmlformats.org/officeDocument/2006/relationships/customXml" Target="../ink/ink4185.xml"/><Relationship Id="rId474" Type="http://schemas.openxmlformats.org/officeDocument/2006/relationships/customXml" Target="../ink/ink4206.xml"/><Relationship Id="rId127" Type="http://schemas.openxmlformats.org/officeDocument/2006/relationships/image" Target="../media/image3674.png"/><Relationship Id="rId31" Type="http://schemas.openxmlformats.org/officeDocument/2006/relationships/image" Target="../media/image3627.png"/><Relationship Id="rId73" Type="http://schemas.openxmlformats.org/officeDocument/2006/relationships/image" Target="../media/image3648.png"/><Relationship Id="rId169" Type="http://schemas.openxmlformats.org/officeDocument/2006/relationships/image" Target="../media/image3695.png"/><Relationship Id="rId334" Type="http://schemas.openxmlformats.org/officeDocument/2006/relationships/customXml" Target="../ink/ink4136.xml"/><Relationship Id="rId376" Type="http://schemas.openxmlformats.org/officeDocument/2006/relationships/customXml" Target="../ink/ink4157.xml"/><Relationship Id="rId541" Type="http://schemas.openxmlformats.org/officeDocument/2006/relationships/image" Target="../media/image3881.png"/><Relationship Id="rId583" Type="http://schemas.openxmlformats.org/officeDocument/2006/relationships/image" Target="../media/image3902.png"/><Relationship Id="rId639" Type="http://schemas.openxmlformats.org/officeDocument/2006/relationships/image" Target="../media/image3930.png"/><Relationship Id="rId4" Type="http://schemas.openxmlformats.org/officeDocument/2006/relationships/customXml" Target="../ink/ink3971.xml"/><Relationship Id="rId180" Type="http://schemas.openxmlformats.org/officeDocument/2006/relationships/customXml" Target="../ink/ink4059.xml"/><Relationship Id="rId236" Type="http://schemas.openxmlformats.org/officeDocument/2006/relationships/customXml" Target="../ink/ink4087.xml"/><Relationship Id="rId278" Type="http://schemas.openxmlformats.org/officeDocument/2006/relationships/customXml" Target="../ink/ink4108.xml"/><Relationship Id="rId401" Type="http://schemas.openxmlformats.org/officeDocument/2006/relationships/image" Target="../media/image3811.png"/><Relationship Id="rId443" Type="http://schemas.openxmlformats.org/officeDocument/2006/relationships/image" Target="../media/image3832.png"/><Relationship Id="rId650" Type="http://schemas.openxmlformats.org/officeDocument/2006/relationships/customXml" Target="../ink/ink4294.xml"/><Relationship Id="rId303" Type="http://schemas.openxmlformats.org/officeDocument/2006/relationships/image" Target="../media/image3762.png"/><Relationship Id="rId485" Type="http://schemas.openxmlformats.org/officeDocument/2006/relationships/image" Target="../media/image3853.png"/><Relationship Id="rId42" Type="http://schemas.openxmlformats.org/officeDocument/2006/relationships/customXml" Target="../ink/ink3990.xml"/><Relationship Id="rId84" Type="http://schemas.openxmlformats.org/officeDocument/2006/relationships/customXml" Target="../ink/ink4011.xml"/><Relationship Id="rId138" Type="http://schemas.openxmlformats.org/officeDocument/2006/relationships/customXml" Target="../ink/ink4038.xml"/><Relationship Id="rId345" Type="http://schemas.openxmlformats.org/officeDocument/2006/relationships/image" Target="../media/image3783.png"/><Relationship Id="rId387" Type="http://schemas.openxmlformats.org/officeDocument/2006/relationships/image" Target="../media/image3804.png"/><Relationship Id="rId510" Type="http://schemas.openxmlformats.org/officeDocument/2006/relationships/customXml" Target="../ink/ink4224.xml"/><Relationship Id="rId552" Type="http://schemas.openxmlformats.org/officeDocument/2006/relationships/customXml" Target="../ink/ink4245.xml"/><Relationship Id="rId594" Type="http://schemas.openxmlformats.org/officeDocument/2006/relationships/customXml" Target="../ink/ink4266.xml"/><Relationship Id="rId608" Type="http://schemas.openxmlformats.org/officeDocument/2006/relationships/customXml" Target="../ink/ink4273.xml"/><Relationship Id="rId191" Type="http://schemas.openxmlformats.org/officeDocument/2006/relationships/image" Target="../media/image3706.png"/><Relationship Id="rId205" Type="http://schemas.openxmlformats.org/officeDocument/2006/relationships/image" Target="../media/image3713.png"/><Relationship Id="rId247" Type="http://schemas.openxmlformats.org/officeDocument/2006/relationships/image" Target="../media/image3734.png"/><Relationship Id="rId412" Type="http://schemas.openxmlformats.org/officeDocument/2006/relationships/customXml" Target="../ink/ink4175.xml"/><Relationship Id="rId107" Type="http://schemas.openxmlformats.org/officeDocument/2006/relationships/image" Target="../media/image3665.png"/><Relationship Id="rId289" Type="http://schemas.openxmlformats.org/officeDocument/2006/relationships/image" Target="../media/image3755.png"/><Relationship Id="rId454" Type="http://schemas.openxmlformats.org/officeDocument/2006/relationships/customXml" Target="../ink/ink4196.xml"/><Relationship Id="rId496" Type="http://schemas.openxmlformats.org/officeDocument/2006/relationships/customXml" Target="../ink/ink4217.xml"/><Relationship Id="rId661" Type="http://schemas.openxmlformats.org/officeDocument/2006/relationships/image" Target="../media/image3941.png"/><Relationship Id="rId11" Type="http://schemas.openxmlformats.org/officeDocument/2006/relationships/image" Target="../media/image3617.png"/><Relationship Id="rId53" Type="http://schemas.openxmlformats.org/officeDocument/2006/relationships/image" Target="../media/image3638.png"/><Relationship Id="rId149" Type="http://schemas.openxmlformats.org/officeDocument/2006/relationships/image" Target="../media/image3685.png"/><Relationship Id="rId314" Type="http://schemas.openxmlformats.org/officeDocument/2006/relationships/customXml" Target="../ink/ink4126.xml"/><Relationship Id="rId356" Type="http://schemas.openxmlformats.org/officeDocument/2006/relationships/customXml" Target="../ink/ink4147.xml"/><Relationship Id="rId398" Type="http://schemas.openxmlformats.org/officeDocument/2006/relationships/customXml" Target="../ink/ink4168.xml"/><Relationship Id="rId521" Type="http://schemas.openxmlformats.org/officeDocument/2006/relationships/image" Target="../media/image3871.png"/><Relationship Id="rId563" Type="http://schemas.openxmlformats.org/officeDocument/2006/relationships/image" Target="../media/image3892.png"/><Relationship Id="rId619" Type="http://schemas.openxmlformats.org/officeDocument/2006/relationships/image" Target="../media/image3920.png"/><Relationship Id="rId95" Type="http://schemas.openxmlformats.org/officeDocument/2006/relationships/image" Target="../media/image3659.png"/><Relationship Id="rId160" Type="http://schemas.openxmlformats.org/officeDocument/2006/relationships/customXml" Target="../ink/ink4049.xml"/><Relationship Id="rId216" Type="http://schemas.openxmlformats.org/officeDocument/2006/relationships/customXml" Target="../ink/ink4077.xml"/><Relationship Id="rId423" Type="http://schemas.openxmlformats.org/officeDocument/2006/relationships/image" Target="../media/image3822.png"/><Relationship Id="rId258" Type="http://schemas.openxmlformats.org/officeDocument/2006/relationships/customXml" Target="../ink/ink4098.xml"/><Relationship Id="rId465" Type="http://schemas.openxmlformats.org/officeDocument/2006/relationships/image" Target="../media/image3843.png"/><Relationship Id="rId630" Type="http://schemas.openxmlformats.org/officeDocument/2006/relationships/customXml" Target="../ink/ink4284.xml"/><Relationship Id="rId672" Type="http://schemas.openxmlformats.org/officeDocument/2006/relationships/customXml" Target="../ink/ink4305.xml"/><Relationship Id="rId22" Type="http://schemas.openxmlformats.org/officeDocument/2006/relationships/customXml" Target="../ink/ink3980.xml"/><Relationship Id="rId64" Type="http://schemas.openxmlformats.org/officeDocument/2006/relationships/customXml" Target="../ink/ink4001.xml"/><Relationship Id="rId118" Type="http://schemas.openxmlformats.org/officeDocument/2006/relationships/customXml" Target="../ink/ink4028.xml"/><Relationship Id="rId325" Type="http://schemas.openxmlformats.org/officeDocument/2006/relationships/image" Target="../media/image3773.png"/><Relationship Id="rId367" Type="http://schemas.openxmlformats.org/officeDocument/2006/relationships/image" Target="../media/image3794.png"/><Relationship Id="rId532" Type="http://schemas.openxmlformats.org/officeDocument/2006/relationships/customXml" Target="../ink/ink4235.xml"/><Relationship Id="rId574" Type="http://schemas.openxmlformats.org/officeDocument/2006/relationships/customXml" Target="../ink/ink4256.xml"/><Relationship Id="rId171" Type="http://schemas.openxmlformats.org/officeDocument/2006/relationships/image" Target="../media/image3696.png"/><Relationship Id="rId227" Type="http://schemas.openxmlformats.org/officeDocument/2006/relationships/image" Target="../media/image3724.png"/><Relationship Id="rId269" Type="http://schemas.openxmlformats.org/officeDocument/2006/relationships/image" Target="../media/image3745.png"/><Relationship Id="rId434" Type="http://schemas.openxmlformats.org/officeDocument/2006/relationships/customXml" Target="../ink/ink4186.xml"/><Relationship Id="rId476" Type="http://schemas.openxmlformats.org/officeDocument/2006/relationships/customXml" Target="../ink/ink4207.xml"/><Relationship Id="rId641" Type="http://schemas.openxmlformats.org/officeDocument/2006/relationships/image" Target="../media/image3931.png"/><Relationship Id="rId33" Type="http://schemas.openxmlformats.org/officeDocument/2006/relationships/image" Target="../media/image3628.png"/><Relationship Id="rId129" Type="http://schemas.openxmlformats.org/officeDocument/2006/relationships/image" Target="../media/image3675.png"/><Relationship Id="rId280" Type="http://schemas.openxmlformats.org/officeDocument/2006/relationships/customXml" Target="../ink/ink4109.xml"/><Relationship Id="rId336" Type="http://schemas.openxmlformats.org/officeDocument/2006/relationships/customXml" Target="../ink/ink4137.xml"/><Relationship Id="rId501" Type="http://schemas.openxmlformats.org/officeDocument/2006/relationships/image" Target="../media/image3861.png"/><Relationship Id="rId543" Type="http://schemas.openxmlformats.org/officeDocument/2006/relationships/image" Target="../media/image3882.png"/><Relationship Id="rId75" Type="http://schemas.openxmlformats.org/officeDocument/2006/relationships/image" Target="../media/image3649.png"/><Relationship Id="rId140" Type="http://schemas.openxmlformats.org/officeDocument/2006/relationships/customXml" Target="../ink/ink4039.xml"/><Relationship Id="rId182" Type="http://schemas.openxmlformats.org/officeDocument/2006/relationships/customXml" Target="../ink/ink4060.xml"/><Relationship Id="rId378" Type="http://schemas.openxmlformats.org/officeDocument/2006/relationships/customXml" Target="../ink/ink4158.xml"/><Relationship Id="rId403" Type="http://schemas.openxmlformats.org/officeDocument/2006/relationships/image" Target="../media/image3812.png"/><Relationship Id="rId585" Type="http://schemas.openxmlformats.org/officeDocument/2006/relationships/image" Target="../media/image3903.png"/><Relationship Id="rId6" Type="http://schemas.openxmlformats.org/officeDocument/2006/relationships/customXml" Target="../ink/ink3972.xml"/><Relationship Id="rId238" Type="http://schemas.openxmlformats.org/officeDocument/2006/relationships/customXml" Target="../ink/ink4088.xml"/><Relationship Id="rId445" Type="http://schemas.openxmlformats.org/officeDocument/2006/relationships/image" Target="../media/image3833.png"/><Relationship Id="rId487" Type="http://schemas.openxmlformats.org/officeDocument/2006/relationships/image" Target="../media/image3854.png"/><Relationship Id="rId610" Type="http://schemas.openxmlformats.org/officeDocument/2006/relationships/customXml" Target="../ink/ink4274.xml"/><Relationship Id="rId652" Type="http://schemas.openxmlformats.org/officeDocument/2006/relationships/customXml" Target="../ink/ink4295.xml"/><Relationship Id="rId291" Type="http://schemas.openxmlformats.org/officeDocument/2006/relationships/image" Target="../media/image3756.png"/><Relationship Id="rId305" Type="http://schemas.openxmlformats.org/officeDocument/2006/relationships/image" Target="../media/image3763.png"/><Relationship Id="rId347" Type="http://schemas.openxmlformats.org/officeDocument/2006/relationships/image" Target="../media/image3784.png"/><Relationship Id="rId512" Type="http://schemas.openxmlformats.org/officeDocument/2006/relationships/customXml" Target="../ink/ink4225.xml"/><Relationship Id="rId44" Type="http://schemas.openxmlformats.org/officeDocument/2006/relationships/customXml" Target="../ink/ink3991.xml"/><Relationship Id="rId86" Type="http://schemas.openxmlformats.org/officeDocument/2006/relationships/customXml" Target="../ink/ink4012.xml"/><Relationship Id="rId151" Type="http://schemas.openxmlformats.org/officeDocument/2006/relationships/image" Target="../media/image3686.png"/><Relationship Id="rId389" Type="http://schemas.openxmlformats.org/officeDocument/2006/relationships/image" Target="../media/image3805.png"/><Relationship Id="rId554" Type="http://schemas.openxmlformats.org/officeDocument/2006/relationships/customXml" Target="../ink/ink4246.xml"/><Relationship Id="rId596" Type="http://schemas.openxmlformats.org/officeDocument/2006/relationships/customXml" Target="../ink/ink4267.xml"/><Relationship Id="rId193" Type="http://schemas.openxmlformats.org/officeDocument/2006/relationships/image" Target="../media/image3707.png"/><Relationship Id="rId207" Type="http://schemas.openxmlformats.org/officeDocument/2006/relationships/image" Target="../media/image3714.png"/><Relationship Id="rId249" Type="http://schemas.openxmlformats.org/officeDocument/2006/relationships/image" Target="../media/image3735.png"/><Relationship Id="rId414" Type="http://schemas.openxmlformats.org/officeDocument/2006/relationships/customXml" Target="../ink/ink4176.xml"/><Relationship Id="rId456" Type="http://schemas.openxmlformats.org/officeDocument/2006/relationships/customXml" Target="../ink/ink4197.xml"/><Relationship Id="rId498" Type="http://schemas.openxmlformats.org/officeDocument/2006/relationships/customXml" Target="../ink/ink4218.xml"/><Relationship Id="rId621" Type="http://schemas.openxmlformats.org/officeDocument/2006/relationships/image" Target="../media/image3921.png"/><Relationship Id="rId663" Type="http://schemas.openxmlformats.org/officeDocument/2006/relationships/image" Target="../media/image3942.png"/><Relationship Id="rId13" Type="http://schemas.openxmlformats.org/officeDocument/2006/relationships/image" Target="../media/image3618.png"/><Relationship Id="rId109" Type="http://schemas.openxmlformats.org/officeDocument/2006/relationships/image" Target="../media/image3116.png"/><Relationship Id="rId260" Type="http://schemas.openxmlformats.org/officeDocument/2006/relationships/customXml" Target="../ink/ink4099.xml"/><Relationship Id="rId316" Type="http://schemas.openxmlformats.org/officeDocument/2006/relationships/customXml" Target="../ink/ink4127.xml"/><Relationship Id="rId523" Type="http://schemas.openxmlformats.org/officeDocument/2006/relationships/image" Target="../media/image3872.png"/><Relationship Id="rId55" Type="http://schemas.openxmlformats.org/officeDocument/2006/relationships/image" Target="../media/image3639.png"/><Relationship Id="rId97" Type="http://schemas.openxmlformats.org/officeDocument/2006/relationships/image" Target="../media/image3660.png"/><Relationship Id="rId120" Type="http://schemas.openxmlformats.org/officeDocument/2006/relationships/customXml" Target="../ink/ink4029.xml"/><Relationship Id="rId358" Type="http://schemas.openxmlformats.org/officeDocument/2006/relationships/customXml" Target="../ink/ink4148.xml"/><Relationship Id="rId565" Type="http://schemas.openxmlformats.org/officeDocument/2006/relationships/image" Target="../media/image3893.png"/><Relationship Id="rId162" Type="http://schemas.openxmlformats.org/officeDocument/2006/relationships/customXml" Target="../ink/ink4050.xml"/><Relationship Id="rId218" Type="http://schemas.openxmlformats.org/officeDocument/2006/relationships/customXml" Target="../ink/ink4078.xml"/><Relationship Id="rId425" Type="http://schemas.openxmlformats.org/officeDocument/2006/relationships/image" Target="../media/image3823.png"/><Relationship Id="rId467" Type="http://schemas.openxmlformats.org/officeDocument/2006/relationships/image" Target="../media/image3844.png"/><Relationship Id="rId632" Type="http://schemas.openxmlformats.org/officeDocument/2006/relationships/customXml" Target="../ink/ink4285.xml"/><Relationship Id="rId271" Type="http://schemas.openxmlformats.org/officeDocument/2006/relationships/image" Target="../media/image3746.png"/><Relationship Id="rId24" Type="http://schemas.openxmlformats.org/officeDocument/2006/relationships/customXml" Target="../ink/ink3981.xml"/><Relationship Id="rId66" Type="http://schemas.openxmlformats.org/officeDocument/2006/relationships/customXml" Target="../ink/ink4002.xml"/><Relationship Id="rId131" Type="http://schemas.openxmlformats.org/officeDocument/2006/relationships/image" Target="../media/image3676.png"/><Relationship Id="rId327" Type="http://schemas.openxmlformats.org/officeDocument/2006/relationships/image" Target="../media/image3774.png"/><Relationship Id="rId369" Type="http://schemas.openxmlformats.org/officeDocument/2006/relationships/image" Target="../media/image3795.png"/><Relationship Id="rId534" Type="http://schemas.openxmlformats.org/officeDocument/2006/relationships/customXml" Target="../ink/ink4236.xml"/><Relationship Id="rId576" Type="http://schemas.openxmlformats.org/officeDocument/2006/relationships/customXml" Target="../ink/ink4257.xml"/><Relationship Id="rId173" Type="http://schemas.openxmlformats.org/officeDocument/2006/relationships/image" Target="../media/image3697.png"/><Relationship Id="rId229" Type="http://schemas.openxmlformats.org/officeDocument/2006/relationships/image" Target="../media/image3725.png"/><Relationship Id="rId380" Type="http://schemas.openxmlformats.org/officeDocument/2006/relationships/customXml" Target="../ink/ink4159.xml"/><Relationship Id="rId436" Type="http://schemas.openxmlformats.org/officeDocument/2006/relationships/customXml" Target="../ink/ink4187.xml"/><Relationship Id="rId601" Type="http://schemas.openxmlformats.org/officeDocument/2006/relationships/image" Target="../media/image3911.png"/><Relationship Id="rId643" Type="http://schemas.openxmlformats.org/officeDocument/2006/relationships/image" Target="../media/image3932.png"/><Relationship Id="rId240" Type="http://schemas.openxmlformats.org/officeDocument/2006/relationships/customXml" Target="../ink/ink4089.xml"/><Relationship Id="rId478" Type="http://schemas.openxmlformats.org/officeDocument/2006/relationships/customXml" Target="../ink/ink4208.xml"/><Relationship Id="rId35" Type="http://schemas.openxmlformats.org/officeDocument/2006/relationships/image" Target="../media/image3629.png"/><Relationship Id="rId77" Type="http://schemas.openxmlformats.org/officeDocument/2006/relationships/image" Target="../media/image3650.png"/><Relationship Id="rId100" Type="http://schemas.openxmlformats.org/officeDocument/2006/relationships/customXml" Target="../ink/ink4019.xml"/><Relationship Id="rId282" Type="http://schemas.openxmlformats.org/officeDocument/2006/relationships/customXml" Target="../ink/ink4110.xml"/><Relationship Id="rId338" Type="http://schemas.openxmlformats.org/officeDocument/2006/relationships/customXml" Target="../ink/ink4138.xml"/><Relationship Id="rId503" Type="http://schemas.openxmlformats.org/officeDocument/2006/relationships/image" Target="../media/image3862.png"/><Relationship Id="rId545" Type="http://schemas.openxmlformats.org/officeDocument/2006/relationships/image" Target="../media/image3883.png"/><Relationship Id="rId587" Type="http://schemas.openxmlformats.org/officeDocument/2006/relationships/image" Target="../media/image3904.png"/><Relationship Id="rId8" Type="http://schemas.openxmlformats.org/officeDocument/2006/relationships/customXml" Target="../ink/ink3973.xml"/><Relationship Id="rId142" Type="http://schemas.openxmlformats.org/officeDocument/2006/relationships/customXml" Target="../ink/ink4040.xml"/><Relationship Id="rId184" Type="http://schemas.openxmlformats.org/officeDocument/2006/relationships/customXml" Target="../ink/ink4061.xml"/><Relationship Id="rId391" Type="http://schemas.openxmlformats.org/officeDocument/2006/relationships/image" Target="../media/image3806.png"/><Relationship Id="rId405" Type="http://schemas.openxmlformats.org/officeDocument/2006/relationships/image" Target="../media/image3813.png"/><Relationship Id="rId447" Type="http://schemas.openxmlformats.org/officeDocument/2006/relationships/image" Target="../media/image3834.png"/><Relationship Id="rId612" Type="http://schemas.openxmlformats.org/officeDocument/2006/relationships/customXml" Target="../ink/ink4275.xml"/><Relationship Id="rId251" Type="http://schemas.openxmlformats.org/officeDocument/2006/relationships/image" Target="../media/image3736.png"/><Relationship Id="rId489" Type="http://schemas.openxmlformats.org/officeDocument/2006/relationships/image" Target="../media/image3855.png"/><Relationship Id="rId654" Type="http://schemas.openxmlformats.org/officeDocument/2006/relationships/customXml" Target="../ink/ink4296.xml"/><Relationship Id="rId46" Type="http://schemas.openxmlformats.org/officeDocument/2006/relationships/customXml" Target="../ink/ink3992.xml"/><Relationship Id="rId293" Type="http://schemas.openxmlformats.org/officeDocument/2006/relationships/image" Target="../media/image3757.png"/><Relationship Id="rId307" Type="http://schemas.openxmlformats.org/officeDocument/2006/relationships/image" Target="../media/image3764.png"/><Relationship Id="rId349" Type="http://schemas.openxmlformats.org/officeDocument/2006/relationships/image" Target="../media/image3785.png"/><Relationship Id="rId514" Type="http://schemas.openxmlformats.org/officeDocument/2006/relationships/customXml" Target="../ink/ink4226.xml"/><Relationship Id="rId556" Type="http://schemas.openxmlformats.org/officeDocument/2006/relationships/customXml" Target="../ink/ink4247.xml"/><Relationship Id="rId88" Type="http://schemas.openxmlformats.org/officeDocument/2006/relationships/customXml" Target="../ink/ink4013.xml"/><Relationship Id="rId111" Type="http://schemas.openxmlformats.org/officeDocument/2006/relationships/image" Target="../media/image3666.png"/><Relationship Id="rId153" Type="http://schemas.openxmlformats.org/officeDocument/2006/relationships/image" Target="../media/image3687.png"/><Relationship Id="rId195" Type="http://schemas.openxmlformats.org/officeDocument/2006/relationships/image" Target="../media/image3708.png"/><Relationship Id="rId209" Type="http://schemas.openxmlformats.org/officeDocument/2006/relationships/image" Target="../media/image3715.png"/><Relationship Id="rId360" Type="http://schemas.openxmlformats.org/officeDocument/2006/relationships/customXml" Target="../ink/ink4149.xml"/><Relationship Id="rId416" Type="http://schemas.openxmlformats.org/officeDocument/2006/relationships/customXml" Target="../ink/ink4177.xml"/><Relationship Id="rId598" Type="http://schemas.openxmlformats.org/officeDocument/2006/relationships/customXml" Target="../ink/ink4268.xml"/><Relationship Id="rId220" Type="http://schemas.openxmlformats.org/officeDocument/2006/relationships/customXml" Target="../ink/ink4079.xml"/><Relationship Id="rId458" Type="http://schemas.openxmlformats.org/officeDocument/2006/relationships/customXml" Target="../ink/ink4198.xml"/><Relationship Id="rId623" Type="http://schemas.openxmlformats.org/officeDocument/2006/relationships/image" Target="../media/image3922.png"/><Relationship Id="rId665" Type="http://schemas.openxmlformats.org/officeDocument/2006/relationships/image" Target="../media/image3943.png"/><Relationship Id="rId15" Type="http://schemas.openxmlformats.org/officeDocument/2006/relationships/image" Target="../media/image3619.png"/><Relationship Id="rId57" Type="http://schemas.openxmlformats.org/officeDocument/2006/relationships/image" Target="../media/image3640.png"/><Relationship Id="rId262" Type="http://schemas.openxmlformats.org/officeDocument/2006/relationships/customXml" Target="../ink/ink4100.xml"/><Relationship Id="rId318" Type="http://schemas.openxmlformats.org/officeDocument/2006/relationships/customXml" Target="../ink/ink4128.xml"/><Relationship Id="rId525" Type="http://schemas.openxmlformats.org/officeDocument/2006/relationships/image" Target="../media/image3873.png"/><Relationship Id="rId567" Type="http://schemas.openxmlformats.org/officeDocument/2006/relationships/image" Target="../media/image3894.png"/><Relationship Id="rId99" Type="http://schemas.openxmlformats.org/officeDocument/2006/relationships/image" Target="../media/image3661.png"/><Relationship Id="rId122" Type="http://schemas.openxmlformats.org/officeDocument/2006/relationships/customXml" Target="../ink/ink4030.xml"/><Relationship Id="rId164" Type="http://schemas.openxmlformats.org/officeDocument/2006/relationships/customXml" Target="../ink/ink4051.xml"/><Relationship Id="rId371" Type="http://schemas.openxmlformats.org/officeDocument/2006/relationships/image" Target="../media/image3796.png"/><Relationship Id="rId427" Type="http://schemas.openxmlformats.org/officeDocument/2006/relationships/image" Target="../media/image3824.png"/><Relationship Id="rId469" Type="http://schemas.openxmlformats.org/officeDocument/2006/relationships/image" Target="../media/image3845.png"/><Relationship Id="rId634" Type="http://schemas.openxmlformats.org/officeDocument/2006/relationships/customXml" Target="../ink/ink4286.xml"/><Relationship Id="rId26" Type="http://schemas.openxmlformats.org/officeDocument/2006/relationships/customXml" Target="../ink/ink3982.xml"/><Relationship Id="rId231" Type="http://schemas.openxmlformats.org/officeDocument/2006/relationships/image" Target="../media/image3726.png"/><Relationship Id="rId273" Type="http://schemas.openxmlformats.org/officeDocument/2006/relationships/image" Target="../media/image3747.png"/><Relationship Id="rId329" Type="http://schemas.openxmlformats.org/officeDocument/2006/relationships/image" Target="../media/image3775.png"/><Relationship Id="rId480" Type="http://schemas.openxmlformats.org/officeDocument/2006/relationships/customXml" Target="../ink/ink4209.xml"/><Relationship Id="rId536" Type="http://schemas.openxmlformats.org/officeDocument/2006/relationships/customXml" Target="../ink/ink4237.xml"/><Relationship Id="rId68" Type="http://schemas.openxmlformats.org/officeDocument/2006/relationships/customXml" Target="../ink/ink4003.xml"/><Relationship Id="rId133" Type="http://schemas.openxmlformats.org/officeDocument/2006/relationships/image" Target="../media/image3677.png"/><Relationship Id="rId175" Type="http://schemas.openxmlformats.org/officeDocument/2006/relationships/image" Target="../media/image3698.png"/><Relationship Id="rId340" Type="http://schemas.openxmlformats.org/officeDocument/2006/relationships/customXml" Target="../ink/ink4139.xml"/><Relationship Id="rId578" Type="http://schemas.openxmlformats.org/officeDocument/2006/relationships/customXml" Target="../ink/ink4258.xml"/><Relationship Id="rId200" Type="http://schemas.openxmlformats.org/officeDocument/2006/relationships/customXml" Target="../ink/ink4069.xml"/><Relationship Id="rId382" Type="http://schemas.openxmlformats.org/officeDocument/2006/relationships/customXml" Target="../ink/ink4160.xml"/><Relationship Id="rId438" Type="http://schemas.openxmlformats.org/officeDocument/2006/relationships/customXml" Target="../ink/ink4188.xml"/><Relationship Id="rId603" Type="http://schemas.openxmlformats.org/officeDocument/2006/relationships/image" Target="../media/image3912.png"/><Relationship Id="rId645" Type="http://schemas.openxmlformats.org/officeDocument/2006/relationships/image" Target="../media/image3933.png"/><Relationship Id="rId242" Type="http://schemas.openxmlformats.org/officeDocument/2006/relationships/customXml" Target="../ink/ink4090.xml"/><Relationship Id="rId284" Type="http://schemas.openxmlformats.org/officeDocument/2006/relationships/customXml" Target="../ink/ink4111.xml"/><Relationship Id="rId491" Type="http://schemas.openxmlformats.org/officeDocument/2006/relationships/image" Target="../media/image3856.png"/><Relationship Id="rId505" Type="http://schemas.openxmlformats.org/officeDocument/2006/relationships/image" Target="../media/image3863.png"/><Relationship Id="rId37" Type="http://schemas.openxmlformats.org/officeDocument/2006/relationships/image" Target="../media/image3630.png"/><Relationship Id="rId79" Type="http://schemas.openxmlformats.org/officeDocument/2006/relationships/image" Target="../media/image3651.png"/><Relationship Id="rId102" Type="http://schemas.openxmlformats.org/officeDocument/2006/relationships/customXml" Target="../ink/ink4020.xml"/><Relationship Id="rId144" Type="http://schemas.openxmlformats.org/officeDocument/2006/relationships/customXml" Target="../ink/ink4041.xml"/><Relationship Id="rId547" Type="http://schemas.openxmlformats.org/officeDocument/2006/relationships/image" Target="../media/image3884.png"/><Relationship Id="rId589" Type="http://schemas.openxmlformats.org/officeDocument/2006/relationships/image" Target="../media/image3905.png"/><Relationship Id="rId90" Type="http://schemas.openxmlformats.org/officeDocument/2006/relationships/customXml" Target="../ink/ink4014.xml"/><Relationship Id="rId186" Type="http://schemas.openxmlformats.org/officeDocument/2006/relationships/customXml" Target="../ink/ink4062.xml"/><Relationship Id="rId351" Type="http://schemas.openxmlformats.org/officeDocument/2006/relationships/image" Target="../media/image3786.png"/><Relationship Id="rId393" Type="http://schemas.openxmlformats.org/officeDocument/2006/relationships/image" Target="../media/image3807.png"/><Relationship Id="rId407" Type="http://schemas.openxmlformats.org/officeDocument/2006/relationships/image" Target="../media/image3814.png"/><Relationship Id="rId449" Type="http://schemas.openxmlformats.org/officeDocument/2006/relationships/image" Target="../media/image3835.png"/><Relationship Id="rId614" Type="http://schemas.openxmlformats.org/officeDocument/2006/relationships/customXml" Target="../ink/ink4276.xml"/><Relationship Id="rId656" Type="http://schemas.openxmlformats.org/officeDocument/2006/relationships/customXml" Target="../ink/ink4297.xml"/><Relationship Id="rId211" Type="http://schemas.openxmlformats.org/officeDocument/2006/relationships/image" Target="../media/image3716.png"/><Relationship Id="rId253" Type="http://schemas.openxmlformats.org/officeDocument/2006/relationships/image" Target="../media/image3737.png"/><Relationship Id="rId295" Type="http://schemas.openxmlformats.org/officeDocument/2006/relationships/image" Target="../media/image3758.png"/><Relationship Id="rId309" Type="http://schemas.openxmlformats.org/officeDocument/2006/relationships/image" Target="../media/image3765.png"/><Relationship Id="rId460" Type="http://schemas.openxmlformats.org/officeDocument/2006/relationships/customXml" Target="../ink/ink4199.xml"/><Relationship Id="rId516" Type="http://schemas.openxmlformats.org/officeDocument/2006/relationships/customXml" Target="../ink/ink4227.xml"/><Relationship Id="rId48" Type="http://schemas.openxmlformats.org/officeDocument/2006/relationships/customXml" Target="../ink/ink3993.xml"/><Relationship Id="rId113" Type="http://schemas.openxmlformats.org/officeDocument/2006/relationships/image" Target="../media/image3667.png"/><Relationship Id="rId320" Type="http://schemas.openxmlformats.org/officeDocument/2006/relationships/customXml" Target="../ink/ink4129.xml"/><Relationship Id="rId558" Type="http://schemas.openxmlformats.org/officeDocument/2006/relationships/customXml" Target="../ink/ink4248.xml"/><Relationship Id="rId155" Type="http://schemas.openxmlformats.org/officeDocument/2006/relationships/image" Target="../media/image3688.png"/><Relationship Id="rId197" Type="http://schemas.openxmlformats.org/officeDocument/2006/relationships/image" Target="../media/image3709.png"/><Relationship Id="rId362" Type="http://schemas.openxmlformats.org/officeDocument/2006/relationships/customXml" Target="../ink/ink4150.xml"/><Relationship Id="rId418" Type="http://schemas.openxmlformats.org/officeDocument/2006/relationships/customXml" Target="../ink/ink4178.xml"/><Relationship Id="rId625" Type="http://schemas.openxmlformats.org/officeDocument/2006/relationships/image" Target="../media/image3923.png"/><Relationship Id="rId222" Type="http://schemas.openxmlformats.org/officeDocument/2006/relationships/customXml" Target="../ink/ink4080.xml"/><Relationship Id="rId264" Type="http://schemas.openxmlformats.org/officeDocument/2006/relationships/customXml" Target="../ink/ink4101.xml"/><Relationship Id="rId471" Type="http://schemas.openxmlformats.org/officeDocument/2006/relationships/image" Target="../media/image3846.png"/><Relationship Id="rId667" Type="http://schemas.openxmlformats.org/officeDocument/2006/relationships/image" Target="../media/image3944.png"/><Relationship Id="rId17" Type="http://schemas.openxmlformats.org/officeDocument/2006/relationships/image" Target="../media/image3620.png"/><Relationship Id="rId59" Type="http://schemas.openxmlformats.org/officeDocument/2006/relationships/image" Target="../media/image3641.png"/><Relationship Id="rId124" Type="http://schemas.openxmlformats.org/officeDocument/2006/relationships/customXml" Target="../ink/ink4031.xml"/><Relationship Id="rId527" Type="http://schemas.openxmlformats.org/officeDocument/2006/relationships/image" Target="../media/image3874.png"/><Relationship Id="rId569" Type="http://schemas.openxmlformats.org/officeDocument/2006/relationships/image" Target="../media/image3895.png"/><Relationship Id="rId70" Type="http://schemas.openxmlformats.org/officeDocument/2006/relationships/customXml" Target="../ink/ink4004.xml"/><Relationship Id="rId166" Type="http://schemas.openxmlformats.org/officeDocument/2006/relationships/customXml" Target="../ink/ink4052.xml"/><Relationship Id="rId331" Type="http://schemas.openxmlformats.org/officeDocument/2006/relationships/image" Target="../media/image3776.png"/><Relationship Id="rId373" Type="http://schemas.openxmlformats.org/officeDocument/2006/relationships/image" Target="../media/image3797.png"/><Relationship Id="rId429" Type="http://schemas.openxmlformats.org/officeDocument/2006/relationships/image" Target="../media/image3825.png"/><Relationship Id="rId580" Type="http://schemas.openxmlformats.org/officeDocument/2006/relationships/customXml" Target="../ink/ink4259.xml"/><Relationship Id="rId636" Type="http://schemas.openxmlformats.org/officeDocument/2006/relationships/customXml" Target="../ink/ink4287.xml"/><Relationship Id="rId1" Type="http://schemas.openxmlformats.org/officeDocument/2006/relationships/slideLayout" Target="../slideLayouts/slideLayout7.xml"/><Relationship Id="rId233" Type="http://schemas.openxmlformats.org/officeDocument/2006/relationships/image" Target="../media/image3727.png"/><Relationship Id="rId440" Type="http://schemas.openxmlformats.org/officeDocument/2006/relationships/customXml" Target="../ink/ink4189.xml"/><Relationship Id="rId28" Type="http://schemas.openxmlformats.org/officeDocument/2006/relationships/customXml" Target="../ink/ink3983.xml"/><Relationship Id="rId275" Type="http://schemas.openxmlformats.org/officeDocument/2006/relationships/image" Target="../media/image3748.png"/><Relationship Id="rId300" Type="http://schemas.openxmlformats.org/officeDocument/2006/relationships/customXml" Target="../ink/ink4119.xml"/><Relationship Id="rId482" Type="http://schemas.openxmlformats.org/officeDocument/2006/relationships/customXml" Target="../ink/ink4210.xml"/><Relationship Id="rId538" Type="http://schemas.openxmlformats.org/officeDocument/2006/relationships/customXml" Target="../ink/ink4238.xml"/><Relationship Id="rId81" Type="http://schemas.openxmlformats.org/officeDocument/2006/relationships/image" Target="../media/image3652.png"/><Relationship Id="rId135" Type="http://schemas.openxmlformats.org/officeDocument/2006/relationships/image" Target="../media/image3678.png"/><Relationship Id="rId177" Type="http://schemas.openxmlformats.org/officeDocument/2006/relationships/image" Target="../media/image3699.png"/><Relationship Id="rId342" Type="http://schemas.openxmlformats.org/officeDocument/2006/relationships/customXml" Target="../ink/ink4140.xml"/><Relationship Id="rId384" Type="http://schemas.openxmlformats.org/officeDocument/2006/relationships/customXml" Target="../ink/ink4161.xml"/><Relationship Id="rId591" Type="http://schemas.openxmlformats.org/officeDocument/2006/relationships/image" Target="../media/image3906.png"/><Relationship Id="rId605" Type="http://schemas.openxmlformats.org/officeDocument/2006/relationships/image" Target="../media/image3913.png"/><Relationship Id="rId202" Type="http://schemas.openxmlformats.org/officeDocument/2006/relationships/customXml" Target="../ink/ink4070.xml"/><Relationship Id="rId244" Type="http://schemas.openxmlformats.org/officeDocument/2006/relationships/customXml" Target="../ink/ink4091.xml"/><Relationship Id="rId647" Type="http://schemas.openxmlformats.org/officeDocument/2006/relationships/image" Target="../media/image3934.png"/><Relationship Id="rId39" Type="http://schemas.openxmlformats.org/officeDocument/2006/relationships/image" Target="../media/image3631.png"/><Relationship Id="rId286" Type="http://schemas.openxmlformats.org/officeDocument/2006/relationships/customXml" Target="../ink/ink4112.xml"/><Relationship Id="rId451" Type="http://schemas.openxmlformats.org/officeDocument/2006/relationships/image" Target="../media/image3836.png"/><Relationship Id="rId493" Type="http://schemas.openxmlformats.org/officeDocument/2006/relationships/image" Target="../media/image3857.png"/><Relationship Id="rId507" Type="http://schemas.openxmlformats.org/officeDocument/2006/relationships/image" Target="../media/image3864.png"/><Relationship Id="rId549" Type="http://schemas.openxmlformats.org/officeDocument/2006/relationships/image" Target="../media/image3885.png"/><Relationship Id="rId50" Type="http://schemas.openxmlformats.org/officeDocument/2006/relationships/customXml" Target="../ink/ink3994.xml"/><Relationship Id="rId104" Type="http://schemas.openxmlformats.org/officeDocument/2006/relationships/customXml" Target="../ink/ink4021.xml"/><Relationship Id="rId146" Type="http://schemas.openxmlformats.org/officeDocument/2006/relationships/customXml" Target="../ink/ink4042.xml"/><Relationship Id="rId188" Type="http://schemas.openxmlformats.org/officeDocument/2006/relationships/customXml" Target="../ink/ink4063.xml"/><Relationship Id="rId311" Type="http://schemas.openxmlformats.org/officeDocument/2006/relationships/image" Target="../media/image3766.png"/><Relationship Id="rId353" Type="http://schemas.openxmlformats.org/officeDocument/2006/relationships/image" Target="../media/image3787.png"/><Relationship Id="rId395" Type="http://schemas.openxmlformats.org/officeDocument/2006/relationships/image" Target="../media/image3808.png"/><Relationship Id="rId409" Type="http://schemas.openxmlformats.org/officeDocument/2006/relationships/image" Target="../media/image3815.png"/><Relationship Id="rId560" Type="http://schemas.openxmlformats.org/officeDocument/2006/relationships/customXml" Target="../ink/ink4249.xml"/><Relationship Id="rId92" Type="http://schemas.openxmlformats.org/officeDocument/2006/relationships/customXml" Target="../ink/ink4015.xml"/><Relationship Id="rId213" Type="http://schemas.openxmlformats.org/officeDocument/2006/relationships/image" Target="../media/image3717.png"/><Relationship Id="rId420" Type="http://schemas.openxmlformats.org/officeDocument/2006/relationships/customXml" Target="../ink/ink4179.xml"/><Relationship Id="rId616" Type="http://schemas.openxmlformats.org/officeDocument/2006/relationships/customXml" Target="../ink/ink4277.xml"/><Relationship Id="rId658" Type="http://schemas.openxmlformats.org/officeDocument/2006/relationships/customXml" Target="../ink/ink4298.xml"/><Relationship Id="rId255" Type="http://schemas.openxmlformats.org/officeDocument/2006/relationships/image" Target="../media/image3738.png"/><Relationship Id="rId297" Type="http://schemas.openxmlformats.org/officeDocument/2006/relationships/image" Target="../media/image3759.png"/><Relationship Id="rId462" Type="http://schemas.openxmlformats.org/officeDocument/2006/relationships/customXml" Target="../ink/ink4200.xml"/><Relationship Id="rId518" Type="http://schemas.openxmlformats.org/officeDocument/2006/relationships/customXml" Target="../ink/ink4228.xml"/><Relationship Id="rId115" Type="http://schemas.openxmlformats.org/officeDocument/2006/relationships/image" Target="../media/image3668.png"/><Relationship Id="rId157" Type="http://schemas.openxmlformats.org/officeDocument/2006/relationships/image" Target="../media/image3689.png"/><Relationship Id="rId322" Type="http://schemas.openxmlformats.org/officeDocument/2006/relationships/customXml" Target="../ink/ink4130.xml"/><Relationship Id="rId364" Type="http://schemas.openxmlformats.org/officeDocument/2006/relationships/customXml" Target="../ink/ink4151.xml"/><Relationship Id="rId61" Type="http://schemas.openxmlformats.org/officeDocument/2006/relationships/image" Target="../media/image3642.png"/><Relationship Id="rId199" Type="http://schemas.openxmlformats.org/officeDocument/2006/relationships/image" Target="../media/image3710.png"/><Relationship Id="rId571" Type="http://schemas.openxmlformats.org/officeDocument/2006/relationships/image" Target="../media/image3896.png"/><Relationship Id="rId627" Type="http://schemas.openxmlformats.org/officeDocument/2006/relationships/image" Target="../media/image3924.png"/><Relationship Id="rId669" Type="http://schemas.openxmlformats.org/officeDocument/2006/relationships/image" Target="../media/image3945.png"/><Relationship Id="rId19" Type="http://schemas.openxmlformats.org/officeDocument/2006/relationships/image" Target="../media/image3621.png"/><Relationship Id="rId224" Type="http://schemas.openxmlformats.org/officeDocument/2006/relationships/customXml" Target="../ink/ink4081.xml"/><Relationship Id="rId266" Type="http://schemas.openxmlformats.org/officeDocument/2006/relationships/customXml" Target="../ink/ink4102.xml"/><Relationship Id="rId431" Type="http://schemas.openxmlformats.org/officeDocument/2006/relationships/image" Target="../media/image3826.png"/><Relationship Id="rId473" Type="http://schemas.openxmlformats.org/officeDocument/2006/relationships/image" Target="../media/image3847.png"/><Relationship Id="rId529" Type="http://schemas.openxmlformats.org/officeDocument/2006/relationships/image" Target="../media/image3875.png"/><Relationship Id="rId30" Type="http://schemas.openxmlformats.org/officeDocument/2006/relationships/customXml" Target="../ink/ink3984.xml"/><Relationship Id="rId126" Type="http://schemas.openxmlformats.org/officeDocument/2006/relationships/customXml" Target="../ink/ink4032.xml"/><Relationship Id="rId168" Type="http://schemas.openxmlformats.org/officeDocument/2006/relationships/customXml" Target="../ink/ink4053.xml"/><Relationship Id="rId333" Type="http://schemas.openxmlformats.org/officeDocument/2006/relationships/image" Target="../media/image3777.png"/><Relationship Id="rId540" Type="http://schemas.openxmlformats.org/officeDocument/2006/relationships/customXml" Target="../ink/ink4239.xml"/><Relationship Id="rId72" Type="http://schemas.openxmlformats.org/officeDocument/2006/relationships/customXml" Target="../ink/ink4005.xml"/><Relationship Id="rId375" Type="http://schemas.openxmlformats.org/officeDocument/2006/relationships/image" Target="../media/image3798.png"/><Relationship Id="rId582" Type="http://schemas.openxmlformats.org/officeDocument/2006/relationships/customXml" Target="../ink/ink4260.xml"/><Relationship Id="rId638" Type="http://schemas.openxmlformats.org/officeDocument/2006/relationships/customXml" Target="../ink/ink4288.xml"/><Relationship Id="rId3" Type="http://schemas.openxmlformats.org/officeDocument/2006/relationships/image" Target="../media/image3613.png"/><Relationship Id="rId235" Type="http://schemas.openxmlformats.org/officeDocument/2006/relationships/image" Target="../media/image3728.png"/><Relationship Id="rId277" Type="http://schemas.openxmlformats.org/officeDocument/2006/relationships/image" Target="../media/image3749.png"/><Relationship Id="rId400" Type="http://schemas.openxmlformats.org/officeDocument/2006/relationships/customXml" Target="../ink/ink4169.xml"/><Relationship Id="rId442" Type="http://schemas.openxmlformats.org/officeDocument/2006/relationships/customXml" Target="../ink/ink4190.xml"/><Relationship Id="rId484" Type="http://schemas.openxmlformats.org/officeDocument/2006/relationships/customXml" Target="../ink/ink4211.xml"/><Relationship Id="rId137" Type="http://schemas.openxmlformats.org/officeDocument/2006/relationships/image" Target="../media/image3679.png"/><Relationship Id="rId302" Type="http://schemas.openxmlformats.org/officeDocument/2006/relationships/customXml" Target="../ink/ink4120.xml"/><Relationship Id="rId344" Type="http://schemas.openxmlformats.org/officeDocument/2006/relationships/customXml" Target="../ink/ink4141.xml"/><Relationship Id="rId41" Type="http://schemas.openxmlformats.org/officeDocument/2006/relationships/image" Target="../media/image3632.png"/><Relationship Id="rId83" Type="http://schemas.openxmlformats.org/officeDocument/2006/relationships/image" Target="../media/image3653.png"/><Relationship Id="rId179" Type="http://schemas.openxmlformats.org/officeDocument/2006/relationships/image" Target="../media/image3700.png"/><Relationship Id="rId386" Type="http://schemas.openxmlformats.org/officeDocument/2006/relationships/customXml" Target="../ink/ink4162.xml"/><Relationship Id="rId551" Type="http://schemas.openxmlformats.org/officeDocument/2006/relationships/image" Target="../media/image3886.png"/><Relationship Id="rId593" Type="http://schemas.openxmlformats.org/officeDocument/2006/relationships/image" Target="../media/image3907.png"/><Relationship Id="rId607" Type="http://schemas.openxmlformats.org/officeDocument/2006/relationships/image" Target="../media/image3914.png"/><Relationship Id="rId649" Type="http://schemas.openxmlformats.org/officeDocument/2006/relationships/image" Target="../media/image3935.png"/><Relationship Id="rId190" Type="http://schemas.openxmlformats.org/officeDocument/2006/relationships/customXml" Target="../ink/ink4064.xml"/><Relationship Id="rId204" Type="http://schemas.openxmlformats.org/officeDocument/2006/relationships/customXml" Target="../ink/ink4071.xml"/><Relationship Id="rId246" Type="http://schemas.openxmlformats.org/officeDocument/2006/relationships/customXml" Target="../ink/ink4092.xml"/><Relationship Id="rId288" Type="http://schemas.openxmlformats.org/officeDocument/2006/relationships/customXml" Target="../ink/ink4113.xml"/><Relationship Id="rId411" Type="http://schemas.openxmlformats.org/officeDocument/2006/relationships/image" Target="../media/image3816.png"/><Relationship Id="rId453" Type="http://schemas.openxmlformats.org/officeDocument/2006/relationships/image" Target="../media/image3837.png"/><Relationship Id="rId509" Type="http://schemas.openxmlformats.org/officeDocument/2006/relationships/image" Target="../media/image3865.png"/><Relationship Id="rId660" Type="http://schemas.openxmlformats.org/officeDocument/2006/relationships/customXml" Target="../ink/ink4299.xml"/><Relationship Id="rId106" Type="http://schemas.openxmlformats.org/officeDocument/2006/relationships/customXml" Target="../ink/ink4022.xml"/><Relationship Id="rId313" Type="http://schemas.openxmlformats.org/officeDocument/2006/relationships/image" Target="../media/image3767.png"/><Relationship Id="rId495" Type="http://schemas.openxmlformats.org/officeDocument/2006/relationships/image" Target="../media/image3858.png"/><Relationship Id="rId10" Type="http://schemas.openxmlformats.org/officeDocument/2006/relationships/customXml" Target="../ink/ink3974.xml"/><Relationship Id="rId52" Type="http://schemas.openxmlformats.org/officeDocument/2006/relationships/customXml" Target="../ink/ink3995.xml"/><Relationship Id="rId94" Type="http://schemas.openxmlformats.org/officeDocument/2006/relationships/customXml" Target="../ink/ink4016.xml"/><Relationship Id="rId148" Type="http://schemas.openxmlformats.org/officeDocument/2006/relationships/customXml" Target="../ink/ink4043.xml"/><Relationship Id="rId355" Type="http://schemas.openxmlformats.org/officeDocument/2006/relationships/image" Target="../media/image3788.png"/><Relationship Id="rId397" Type="http://schemas.openxmlformats.org/officeDocument/2006/relationships/image" Target="../media/image3809.png"/><Relationship Id="rId520" Type="http://schemas.openxmlformats.org/officeDocument/2006/relationships/customXml" Target="../ink/ink4229.xml"/><Relationship Id="rId562" Type="http://schemas.openxmlformats.org/officeDocument/2006/relationships/customXml" Target="../ink/ink4250.xml"/><Relationship Id="rId618" Type="http://schemas.openxmlformats.org/officeDocument/2006/relationships/customXml" Target="../ink/ink4278.xml"/><Relationship Id="rId215" Type="http://schemas.openxmlformats.org/officeDocument/2006/relationships/image" Target="../media/image3718.png"/><Relationship Id="rId257" Type="http://schemas.openxmlformats.org/officeDocument/2006/relationships/image" Target="../media/image3739.png"/><Relationship Id="rId422" Type="http://schemas.openxmlformats.org/officeDocument/2006/relationships/customXml" Target="../ink/ink4180.xml"/><Relationship Id="rId464" Type="http://schemas.openxmlformats.org/officeDocument/2006/relationships/customXml" Target="../ink/ink4201.xml"/><Relationship Id="rId299" Type="http://schemas.openxmlformats.org/officeDocument/2006/relationships/image" Target="../media/image3760.png"/><Relationship Id="rId63" Type="http://schemas.openxmlformats.org/officeDocument/2006/relationships/image" Target="../media/image3643.png"/><Relationship Id="rId159" Type="http://schemas.openxmlformats.org/officeDocument/2006/relationships/image" Target="../media/image3690.png"/><Relationship Id="rId366" Type="http://schemas.openxmlformats.org/officeDocument/2006/relationships/customXml" Target="../ink/ink4152.xml"/><Relationship Id="rId573" Type="http://schemas.openxmlformats.org/officeDocument/2006/relationships/image" Target="../media/image3897.png"/><Relationship Id="rId226" Type="http://schemas.openxmlformats.org/officeDocument/2006/relationships/customXml" Target="../ink/ink4082.xml"/><Relationship Id="rId433" Type="http://schemas.openxmlformats.org/officeDocument/2006/relationships/image" Target="../media/image3827.png"/><Relationship Id="rId640" Type="http://schemas.openxmlformats.org/officeDocument/2006/relationships/customXml" Target="../ink/ink4289.xml"/><Relationship Id="rId74" Type="http://schemas.openxmlformats.org/officeDocument/2006/relationships/customXml" Target="../ink/ink4006.xml"/><Relationship Id="rId377" Type="http://schemas.openxmlformats.org/officeDocument/2006/relationships/image" Target="../media/image3799.png"/><Relationship Id="rId500" Type="http://schemas.openxmlformats.org/officeDocument/2006/relationships/customXml" Target="../ink/ink4219.xml"/><Relationship Id="rId584" Type="http://schemas.openxmlformats.org/officeDocument/2006/relationships/customXml" Target="../ink/ink4261.xml"/><Relationship Id="rId5" Type="http://schemas.openxmlformats.org/officeDocument/2006/relationships/image" Target="../media/image3614.png"/><Relationship Id="rId237" Type="http://schemas.openxmlformats.org/officeDocument/2006/relationships/image" Target="../media/image3729.png"/><Relationship Id="rId444" Type="http://schemas.openxmlformats.org/officeDocument/2006/relationships/customXml" Target="../ink/ink4191.xml"/><Relationship Id="rId651" Type="http://schemas.openxmlformats.org/officeDocument/2006/relationships/image" Target="../media/image3936.png"/><Relationship Id="rId290" Type="http://schemas.openxmlformats.org/officeDocument/2006/relationships/customXml" Target="../ink/ink4114.xml"/><Relationship Id="rId304" Type="http://schemas.openxmlformats.org/officeDocument/2006/relationships/customXml" Target="../ink/ink4121.xml"/><Relationship Id="rId388" Type="http://schemas.openxmlformats.org/officeDocument/2006/relationships/customXml" Target="../ink/ink4163.xml"/><Relationship Id="rId511" Type="http://schemas.openxmlformats.org/officeDocument/2006/relationships/image" Target="../media/image3866.png"/><Relationship Id="rId609" Type="http://schemas.openxmlformats.org/officeDocument/2006/relationships/image" Target="../media/image3915.png"/><Relationship Id="rId85" Type="http://schemas.openxmlformats.org/officeDocument/2006/relationships/image" Target="../media/image3654.png"/><Relationship Id="rId150" Type="http://schemas.openxmlformats.org/officeDocument/2006/relationships/customXml" Target="../ink/ink4044.xml"/><Relationship Id="rId595" Type="http://schemas.openxmlformats.org/officeDocument/2006/relationships/image" Target="../media/image3908.png"/><Relationship Id="rId248" Type="http://schemas.openxmlformats.org/officeDocument/2006/relationships/customXml" Target="../ink/ink4093.xml"/><Relationship Id="rId455" Type="http://schemas.openxmlformats.org/officeDocument/2006/relationships/image" Target="../media/image3838.png"/><Relationship Id="rId662" Type="http://schemas.openxmlformats.org/officeDocument/2006/relationships/customXml" Target="../ink/ink4300.xml"/><Relationship Id="rId12" Type="http://schemas.openxmlformats.org/officeDocument/2006/relationships/customXml" Target="../ink/ink3975.xml"/><Relationship Id="rId108" Type="http://schemas.openxmlformats.org/officeDocument/2006/relationships/customXml" Target="../ink/ink4023.xml"/><Relationship Id="rId315" Type="http://schemas.openxmlformats.org/officeDocument/2006/relationships/image" Target="../media/image3768.png"/><Relationship Id="rId522" Type="http://schemas.openxmlformats.org/officeDocument/2006/relationships/customXml" Target="../ink/ink4230.xml"/><Relationship Id="rId96" Type="http://schemas.openxmlformats.org/officeDocument/2006/relationships/customXml" Target="../ink/ink4017.xml"/><Relationship Id="rId161" Type="http://schemas.openxmlformats.org/officeDocument/2006/relationships/image" Target="../media/image3691.png"/><Relationship Id="rId399" Type="http://schemas.openxmlformats.org/officeDocument/2006/relationships/image" Target="../media/image3810.png"/><Relationship Id="rId259" Type="http://schemas.openxmlformats.org/officeDocument/2006/relationships/image" Target="../media/image3740.png"/><Relationship Id="rId466" Type="http://schemas.openxmlformats.org/officeDocument/2006/relationships/customXml" Target="../ink/ink4202.xml"/><Relationship Id="rId673" Type="http://schemas.openxmlformats.org/officeDocument/2006/relationships/image" Target="../media/image3947.png"/><Relationship Id="rId23" Type="http://schemas.openxmlformats.org/officeDocument/2006/relationships/image" Target="../media/image3623.png"/><Relationship Id="rId119" Type="http://schemas.openxmlformats.org/officeDocument/2006/relationships/image" Target="../media/image3670.png"/><Relationship Id="rId326" Type="http://schemas.openxmlformats.org/officeDocument/2006/relationships/customXml" Target="../ink/ink4132.xml"/><Relationship Id="rId533" Type="http://schemas.openxmlformats.org/officeDocument/2006/relationships/image" Target="../media/image3877.png"/><Relationship Id="rId172" Type="http://schemas.openxmlformats.org/officeDocument/2006/relationships/customXml" Target="../ink/ink4055.xml"/><Relationship Id="rId477" Type="http://schemas.openxmlformats.org/officeDocument/2006/relationships/image" Target="../media/image3849.png"/><Relationship Id="rId600" Type="http://schemas.openxmlformats.org/officeDocument/2006/relationships/customXml" Target="../ink/ink4269.xml"/><Relationship Id="rId337" Type="http://schemas.openxmlformats.org/officeDocument/2006/relationships/image" Target="../media/image3779.png"/><Relationship Id="rId34" Type="http://schemas.openxmlformats.org/officeDocument/2006/relationships/customXml" Target="../ink/ink3986.xml"/><Relationship Id="rId544" Type="http://schemas.openxmlformats.org/officeDocument/2006/relationships/customXml" Target="../ink/ink4241.xml"/><Relationship Id="rId183" Type="http://schemas.openxmlformats.org/officeDocument/2006/relationships/image" Target="../media/image3702.png"/><Relationship Id="rId390" Type="http://schemas.openxmlformats.org/officeDocument/2006/relationships/customXml" Target="../ink/ink4164.xml"/><Relationship Id="rId404" Type="http://schemas.openxmlformats.org/officeDocument/2006/relationships/customXml" Target="../ink/ink4171.xml"/><Relationship Id="rId611" Type="http://schemas.openxmlformats.org/officeDocument/2006/relationships/image" Target="../media/image3916.png"/><Relationship Id="rId250" Type="http://schemas.openxmlformats.org/officeDocument/2006/relationships/customXml" Target="../ink/ink4094.xml"/><Relationship Id="rId488" Type="http://schemas.openxmlformats.org/officeDocument/2006/relationships/customXml" Target="../ink/ink4213.xml"/><Relationship Id="rId45" Type="http://schemas.openxmlformats.org/officeDocument/2006/relationships/image" Target="../media/image3634.png"/><Relationship Id="rId110" Type="http://schemas.openxmlformats.org/officeDocument/2006/relationships/customXml" Target="../ink/ink4024.xml"/><Relationship Id="rId348" Type="http://schemas.openxmlformats.org/officeDocument/2006/relationships/customXml" Target="../ink/ink4143.xml"/><Relationship Id="rId555" Type="http://schemas.openxmlformats.org/officeDocument/2006/relationships/image" Target="../media/image3888.png"/><Relationship Id="rId194" Type="http://schemas.openxmlformats.org/officeDocument/2006/relationships/customXml" Target="../ink/ink4066.xml"/><Relationship Id="rId208" Type="http://schemas.openxmlformats.org/officeDocument/2006/relationships/customXml" Target="../ink/ink4073.xml"/><Relationship Id="rId415" Type="http://schemas.openxmlformats.org/officeDocument/2006/relationships/image" Target="../media/image3818.png"/><Relationship Id="rId622" Type="http://schemas.openxmlformats.org/officeDocument/2006/relationships/customXml" Target="../ink/ink4280.xml"/><Relationship Id="rId261" Type="http://schemas.openxmlformats.org/officeDocument/2006/relationships/image" Target="../media/image3741.png"/><Relationship Id="rId499" Type="http://schemas.openxmlformats.org/officeDocument/2006/relationships/image" Target="../media/image3860.png"/><Relationship Id="rId56" Type="http://schemas.openxmlformats.org/officeDocument/2006/relationships/customXml" Target="../ink/ink3997.xml"/><Relationship Id="rId359" Type="http://schemas.openxmlformats.org/officeDocument/2006/relationships/image" Target="../media/image3790.png"/><Relationship Id="rId566" Type="http://schemas.openxmlformats.org/officeDocument/2006/relationships/customXml" Target="../ink/ink4252.xml"/><Relationship Id="rId121" Type="http://schemas.openxmlformats.org/officeDocument/2006/relationships/image" Target="../media/image3671.png"/><Relationship Id="rId219" Type="http://schemas.openxmlformats.org/officeDocument/2006/relationships/image" Target="../media/image3720.png"/><Relationship Id="rId426" Type="http://schemas.openxmlformats.org/officeDocument/2006/relationships/customXml" Target="../ink/ink4182.xml"/><Relationship Id="rId633" Type="http://schemas.openxmlformats.org/officeDocument/2006/relationships/image" Target="../media/image3927.png"/><Relationship Id="rId67" Type="http://schemas.openxmlformats.org/officeDocument/2006/relationships/image" Target="../media/image3645.png"/><Relationship Id="rId272" Type="http://schemas.openxmlformats.org/officeDocument/2006/relationships/customXml" Target="../ink/ink4105.xml"/><Relationship Id="rId577" Type="http://schemas.openxmlformats.org/officeDocument/2006/relationships/image" Target="../media/image3899.png"/><Relationship Id="rId132" Type="http://schemas.openxmlformats.org/officeDocument/2006/relationships/customXml" Target="../ink/ink4035.xml"/><Relationship Id="rId437" Type="http://schemas.openxmlformats.org/officeDocument/2006/relationships/image" Target="../media/image3829.png"/><Relationship Id="rId644" Type="http://schemas.openxmlformats.org/officeDocument/2006/relationships/customXml" Target="../ink/ink4291.xml"/><Relationship Id="rId283" Type="http://schemas.openxmlformats.org/officeDocument/2006/relationships/image" Target="../media/image3752.png"/><Relationship Id="rId490" Type="http://schemas.openxmlformats.org/officeDocument/2006/relationships/customXml" Target="../ink/ink4214.xml"/><Relationship Id="rId504" Type="http://schemas.openxmlformats.org/officeDocument/2006/relationships/customXml" Target="../ink/ink4221.xml"/><Relationship Id="rId78" Type="http://schemas.openxmlformats.org/officeDocument/2006/relationships/customXml" Target="../ink/ink4008.xml"/><Relationship Id="rId143" Type="http://schemas.openxmlformats.org/officeDocument/2006/relationships/image" Target="../media/image3682.png"/><Relationship Id="rId350" Type="http://schemas.openxmlformats.org/officeDocument/2006/relationships/customXml" Target="../ink/ink4144.xml"/><Relationship Id="rId588" Type="http://schemas.openxmlformats.org/officeDocument/2006/relationships/customXml" Target="../ink/ink4263.xml"/><Relationship Id="rId9" Type="http://schemas.openxmlformats.org/officeDocument/2006/relationships/image" Target="../media/image3616.png"/><Relationship Id="rId210" Type="http://schemas.openxmlformats.org/officeDocument/2006/relationships/customXml" Target="../ink/ink4074.xml"/><Relationship Id="rId448" Type="http://schemas.openxmlformats.org/officeDocument/2006/relationships/customXml" Target="../ink/ink4193.xml"/><Relationship Id="rId655" Type="http://schemas.openxmlformats.org/officeDocument/2006/relationships/image" Target="../media/image3938.png"/><Relationship Id="rId294" Type="http://schemas.openxmlformats.org/officeDocument/2006/relationships/customXml" Target="../ink/ink4116.xml"/><Relationship Id="rId308" Type="http://schemas.openxmlformats.org/officeDocument/2006/relationships/customXml" Target="../ink/ink4123.xml"/><Relationship Id="rId515" Type="http://schemas.openxmlformats.org/officeDocument/2006/relationships/image" Target="../media/image3868.png"/><Relationship Id="rId89" Type="http://schemas.openxmlformats.org/officeDocument/2006/relationships/image" Target="../media/image3656.png"/><Relationship Id="rId154" Type="http://schemas.openxmlformats.org/officeDocument/2006/relationships/customXml" Target="../ink/ink4046.xml"/><Relationship Id="rId361" Type="http://schemas.openxmlformats.org/officeDocument/2006/relationships/image" Target="../media/image3791.png"/><Relationship Id="rId599" Type="http://schemas.openxmlformats.org/officeDocument/2006/relationships/image" Target="../media/image3910.png"/><Relationship Id="rId459" Type="http://schemas.openxmlformats.org/officeDocument/2006/relationships/image" Target="../media/image3840.png"/><Relationship Id="rId666" Type="http://schemas.openxmlformats.org/officeDocument/2006/relationships/customXml" Target="../ink/ink4302.xml"/><Relationship Id="rId16" Type="http://schemas.openxmlformats.org/officeDocument/2006/relationships/customXml" Target="../ink/ink3977.xml"/><Relationship Id="rId221" Type="http://schemas.openxmlformats.org/officeDocument/2006/relationships/image" Target="../media/image3721.png"/><Relationship Id="rId319" Type="http://schemas.openxmlformats.org/officeDocument/2006/relationships/image" Target="../media/image3770.png"/><Relationship Id="rId526" Type="http://schemas.openxmlformats.org/officeDocument/2006/relationships/customXml" Target="../ink/ink4232.xml"/><Relationship Id="rId165" Type="http://schemas.openxmlformats.org/officeDocument/2006/relationships/image" Target="../media/image3693.png"/><Relationship Id="rId372" Type="http://schemas.openxmlformats.org/officeDocument/2006/relationships/customXml" Target="../ink/ink4155.xml"/><Relationship Id="rId232" Type="http://schemas.openxmlformats.org/officeDocument/2006/relationships/customXml" Target="../ink/ink4085.xml"/><Relationship Id="rId27" Type="http://schemas.openxmlformats.org/officeDocument/2006/relationships/image" Target="../media/image3625.png"/><Relationship Id="rId537" Type="http://schemas.openxmlformats.org/officeDocument/2006/relationships/image" Target="../media/image3879.png"/><Relationship Id="rId80" Type="http://schemas.openxmlformats.org/officeDocument/2006/relationships/customXml" Target="../ink/ink4009.xml"/><Relationship Id="rId176" Type="http://schemas.openxmlformats.org/officeDocument/2006/relationships/customXml" Target="../ink/ink4057.xml"/><Relationship Id="rId383" Type="http://schemas.openxmlformats.org/officeDocument/2006/relationships/image" Target="../media/image3802.png"/><Relationship Id="rId590" Type="http://schemas.openxmlformats.org/officeDocument/2006/relationships/customXml" Target="../ink/ink4264.xml"/><Relationship Id="rId604" Type="http://schemas.openxmlformats.org/officeDocument/2006/relationships/customXml" Target="../ink/ink4271.xml"/></Relationships>
</file>

<file path=ppt/slides/_rels/slide19.xml.rels><?xml version="1.0" encoding="UTF-8" standalone="yes"?>
<Relationships xmlns="http://schemas.openxmlformats.org/package/2006/relationships"><Relationship Id="rId13" Type="http://schemas.openxmlformats.org/officeDocument/2006/relationships/customXml" Target="../ink/ink4311.xml"/><Relationship Id="rId18" Type="http://schemas.openxmlformats.org/officeDocument/2006/relationships/image" Target="../media/image3955.png"/><Relationship Id="rId26" Type="http://schemas.openxmlformats.org/officeDocument/2006/relationships/image" Target="../media/image3959.png"/><Relationship Id="rId39" Type="http://schemas.openxmlformats.org/officeDocument/2006/relationships/customXml" Target="../ink/ink4324.xml"/><Relationship Id="rId21" Type="http://schemas.openxmlformats.org/officeDocument/2006/relationships/customXml" Target="../ink/ink4315.xml"/><Relationship Id="rId34" Type="http://schemas.openxmlformats.org/officeDocument/2006/relationships/image" Target="../media/image3963.png"/><Relationship Id="rId42" Type="http://schemas.openxmlformats.org/officeDocument/2006/relationships/image" Target="../media/image3967.png"/><Relationship Id="rId7" Type="http://schemas.openxmlformats.org/officeDocument/2006/relationships/customXml" Target="../ink/ink4308.xml"/><Relationship Id="rId2" Type="http://schemas.openxmlformats.org/officeDocument/2006/relationships/notesSlide" Target="../notesSlides/notesSlide19.xml"/><Relationship Id="rId16" Type="http://schemas.openxmlformats.org/officeDocument/2006/relationships/image" Target="../media/image3954.png"/><Relationship Id="rId29" Type="http://schemas.openxmlformats.org/officeDocument/2006/relationships/customXml" Target="../ink/ink4319.xml"/><Relationship Id="rId1" Type="http://schemas.openxmlformats.org/officeDocument/2006/relationships/slideLayout" Target="../slideLayouts/slideLayout7.xml"/><Relationship Id="rId6" Type="http://schemas.openxmlformats.org/officeDocument/2006/relationships/image" Target="../media/image3949.png"/><Relationship Id="rId11" Type="http://schemas.openxmlformats.org/officeDocument/2006/relationships/customXml" Target="../ink/ink4310.xml"/><Relationship Id="rId24" Type="http://schemas.openxmlformats.org/officeDocument/2006/relationships/image" Target="../media/image3958.png"/><Relationship Id="rId32" Type="http://schemas.openxmlformats.org/officeDocument/2006/relationships/image" Target="../media/image3962.png"/><Relationship Id="rId37" Type="http://schemas.openxmlformats.org/officeDocument/2006/relationships/customXml" Target="../ink/ink4323.xml"/><Relationship Id="rId40" Type="http://schemas.openxmlformats.org/officeDocument/2006/relationships/image" Target="../media/image3966.png"/><Relationship Id="rId45" Type="http://schemas.openxmlformats.org/officeDocument/2006/relationships/customXml" Target="../ink/ink4327.xml"/><Relationship Id="rId5" Type="http://schemas.openxmlformats.org/officeDocument/2006/relationships/customXml" Target="../ink/ink4307.xml"/><Relationship Id="rId15" Type="http://schemas.openxmlformats.org/officeDocument/2006/relationships/customXml" Target="../ink/ink4312.xml"/><Relationship Id="rId23" Type="http://schemas.openxmlformats.org/officeDocument/2006/relationships/customXml" Target="../ink/ink4316.xml"/><Relationship Id="rId28" Type="http://schemas.openxmlformats.org/officeDocument/2006/relationships/image" Target="../media/image3960.png"/><Relationship Id="rId36" Type="http://schemas.openxmlformats.org/officeDocument/2006/relationships/image" Target="../media/image3964.png"/><Relationship Id="rId10" Type="http://schemas.openxmlformats.org/officeDocument/2006/relationships/image" Target="../media/image3951.png"/><Relationship Id="rId19" Type="http://schemas.openxmlformats.org/officeDocument/2006/relationships/customXml" Target="../ink/ink4314.xml"/><Relationship Id="rId31" Type="http://schemas.openxmlformats.org/officeDocument/2006/relationships/customXml" Target="../ink/ink4320.xml"/><Relationship Id="rId44" Type="http://schemas.openxmlformats.org/officeDocument/2006/relationships/image" Target="../media/image3968.png"/><Relationship Id="rId4" Type="http://schemas.openxmlformats.org/officeDocument/2006/relationships/image" Target="../media/image3948.png"/><Relationship Id="rId9" Type="http://schemas.openxmlformats.org/officeDocument/2006/relationships/customXml" Target="../ink/ink4309.xml"/><Relationship Id="rId14" Type="http://schemas.openxmlformats.org/officeDocument/2006/relationships/image" Target="../media/image3953.png"/><Relationship Id="rId22" Type="http://schemas.openxmlformats.org/officeDocument/2006/relationships/image" Target="../media/image3957.png"/><Relationship Id="rId27" Type="http://schemas.openxmlformats.org/officeDocument/2006/relationships/customXml" Target="../ink/ink4318.xml"/><Relationship Id="rId30" Type="http://schemas.openxmlformats.org/officeDocument/2006/relationships/image" Target="../media/image3961.png"/><Relationship Id="rId35" Type="http://schemas.openxmlformats.org/officeDocument/2006/relationships/customXml" Target="../ink/ink4322.xml"/><Relationship Id="rId43" Type="http://schemas.openxmlformats.org/officeDocument/2006/relationships/customXml" Target="../ink/ink4326.xml"/><Relationship Id="rId8" Type="http://schemas.openxmlformats.org/officeDocument/2006/relationships/image" Target="../media/image3950.png"/><Relationship Id="rId3" Type="http://schemas.openxmlformats.org/officeDocument/2006/relationships/customXml" Target="../ink/ink4306.xml"/><Relationship Id="rId12" Type="http://schemas.openxmlformats.org/officeDocument/2006/relationships/image" Target="../media/image3952.png"/><Relationship Id="rId17" Type="http://schemas.openxmlformats.org/officeDocument/2006/relationships/customXml" Target="../ink/ink4313.xml"/><Relationship Id="rId25" Type="http://schemas.openxmlformats.org/officeDocument/2006/relationships/customXml" Target="../ink/ink4317.xml"/><Relationship Id="rId33" Type="http://schemas.openxmlformats.org/officeDocument/2006/relationships/customXml" Target="../ink/ink4321.xml"/><Relationship Id="rId38" Type="http://schemas.openxmlformats.org/officeDocument/2006/relationships/image" Target="../media/image3965.png"/><Relationship Id="rId46" Type="http://schemas.openxmlformats.org/officeDocument/2006/relationships/image" Target="../media/image3969.png"/><Relationship Id="rId20" Type="http://schemas.openxmlformats.org/officeDocument/2006/relationships/image" Target="../media/image3956.png"/><Relationship Id="rId41" Type="http://schemas.openxmlformats.org/officeDocument/2006/relationships/customXml" Target="../ink/ink4325.xml"/></Relationships>
</file>

<file path=ppt/slides/_rels/slide2.xml.rels><?xml version="1.0" encoding="UTF-8" standalone="yes"?>
<Relationships xmlns="http://schemas.openxmlformats.org/package/2006/relationships"><Relationship Id="rId117" Type="http://schemas.openxmlformats.org/officeDocument/2006/relationships/customXml" Target="../ink/ink60.xml"/><Relationship Id="rId299" Type="http://schemas.openxmlformats.org/officeDocument/2006/relationships/customXml" Target="../ink/ink151.xml"/><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1.xml"/><Relationship Id="rId324" Type="http://schemas.openxmlformats.org/officeDocument/2006/relationships/customXml" Target="../ink/ink164.xml"/><Relationship Id="rId366" Type="http://schemas.openxmlformats.org/officeDocument/2006/relationships/image" Target="../media/image7134.png"/><Relationship Id="rId170" Type="http://schemas.openxmlformats.org/officeDocument/2006/relationships/image" Target="../media/image7039.png"/><Relationship Id="rId226" Type="http://schemas.openxmlformats.org/officeDocument/2006/relationships/image" Target="../media/image7067.png"/><Relationship Id="rId433" Type="http://schemas.openxmlformats.org/officeDocument/2006/relationships/customXml" Target="../ink/ink219.xml"/><Relationship Id="rId268" Type="http://schemas.openxmlformats.org/officeDocument/2006/relationships/image" Target="../media/image7086.png"/><Relationship Id="rId475" Type="http://schemas.openxmlformats.org/officeDocument/2006/relationships/customXml" Target="../ink/ink240.xml"/><Relationship Id="rId32" Type="http://schemas.openxmlformats.org/officeDocument/2006/relationships/image" Target="../media/image6970.png"/><Relationship Id="rId74" Type="http://schemas.openxmlformats.org/officeDocument/2006/relationships/image" Target="../media/image6991.png"/><Relationship Id="rId128" Type="http://schemas.openxmlformats.org/officeDocument/2006/relationships/image" Target="../media/image7018.png"/><Relationship Id="rId335" Type="http://schemas.openxmlformats.org/officeDocument/2006/relationships/image" Target="../media/image7119.png"/><Relationship Id="rId377" Type="http://schemas.openxmlformats.org/officeDocument/2006/relationships/customXml" Target="../ink/ink191.xml"/><Relationship Id="rId500" Type="http://schemas.openxmlformats.org/officeDocument/2006/relationships/image" Target="../media/image117.png"/><Relationship Id="rId5" Type="http://schemas.openxmlformats.org/officeDocument/2006/relationships/customXml" Target="../ink/ink4.xml"/><Relationship Id="rId181" Type="http://schemas.openxmlformats.org/officeDocument/2006/relationships/customXml" Target="../ink/ink92.xml"/><Relationship Id="rId237" Type="http://schemas.openxmlformats.org/officeDocument/2006/relationships/customXml" Target="../ink/ink120.xml"/><Relationship Id="rId402" Type="http://schemas.openxmlformats.org/officeDocument/2006/relationships/image" Target="../media/image7152.png"/><Relationship Id="rId279" Type="http://schemas.openxmlformats.org/officeDocument/2006/relationships/customXml" Target="../ink/ink141.xml"/><Relationship Id="rId444" Type="http://schemas.openxmlformats.org/officeDocument/2006/relationships/image" Target="../media/image89.png"/><Relationship Id="rId486" Type="http://schemas.openxmlformats.org/officeDocument/2006/relationships/image" Target="../media/image110.png"/><Relationship Id="rId43" Type="http://schemas.openxmlformats.org/officeDocument/2006/relationships/customXml" Target="../ink/ink23.xml"/><Relationship Id="rId139" Type="http://schemas.openxmlformats.org/officeDocument/2006/relationships/customXml" Target="../ink/ink71.xml"/><Relationship Id="rId290" Type="http://schemas.openxmlformats.org/officeDocument/2006/relationships/image" Target="../media/image7097.png"/><Relationship Id="rId304" Type="http://schemas.openxmlformats.org/officeDocument/2006/relationships/image" Target="../media/image7104.png"/><Relationship Id="rId346" Type="http://schemas.openxmlformats.org/officeDocument/2006/relationships/customXml" Target="../ink/ink175.xml"/><Relationship Id="rId388" Type="http://schemas.openxmlformats.org/officeDocument/2006/relationships/image" Target="../media/image7145.png"/><Relationship Id="rId85" Type="http://schemas.openxmlformats.org/officeDocument/2006/relationships/customXml" Target="../ink/ink44.xml"/><Relationship Id="rId150" Type="http://schemas.openxmlformats.org/officeDocument/2006/relationships/image" Target="../media/image7029.png"/><Relationship Id="rId192" Type="http://schemas.openxmlformats.org/officeDocument/2006/relationships/image" Target="../media/image7050.png"/><Relationship Id="rId206" Type="http://schemas.openxmlformats.org/officeDocument/2006/relationships/image" Target="../media/image7057.png"/><Relationship Id="rId413" Type="http://schemas.openxmlformats.org/officeDocument/2006/relationships/customXml" Target="../ink/ink209.xml"/><Relationship Id="rId248" Type="http://schemas.openxmlformats.org/officeDocument/2006/relationships/image" Target="../media/image7077.png"/><Relationship Id="rId455" Type="http://schemas.openxmlformats.org/officeDocument/2006/relationships/customXml" Target="../ink/ink230.xml"/><Relationship Id="rId497" Type="http://schemas.openxmlformats.org/officeDocument/2006/relationships/customXml" Target="../ink/ink251.xml"/><Relationship Id="rId12" Type="http://schemas.openxmlformats.org/officeDocument/2006/relationships/image" Target="../media/image6960.png"/><Relationship Id="rId108" Type="http://schemas.openxmlformats.org/officeDocument/2006/relationships/image" Target="../media/image7008.png"/><Relationship Id="rId315" Type="http://schemas.openxmlformats.org/officeDocument/2006/relationships/customXml" Target="../ink/ink159.xml"/><Relationship Id="rId357" Type="http://schemas.openxmlformats.org/officeDocument/2006/relationships/image" Target="../media/image7130.png"/><Relationship Id="rId54" Type="http://schemas.openxmlformats.org/officeDocument/2006/relationships/image" Target="../media/image6981.png"/><Relationship Id="rId96" Type="http://schemas.openxmlformats.org/officeDocument/2006/relationships/image" Target="../media/image7002.png"/><Relationship Id="rId161" Type="http://schemas.openxmlformats.org/officeDocument/2006/relationships/customXml" Target="../ink/ink82.xml"/><Relationship Id="rId217" Type="http://schemas.openxmlformats.org/officeDocument/2006/relationships/customXml" Target="../ink/ink110.xml"/><Relationship Id="rId399" Type="http://schemas.openxmlformats.org/officeDocument/2006/relationships/customXml" Target="../ink/ink202.xml"/><Relationship Id="rId259" Type="http://schemas.openxmlformats.org/officeDocument/2006/relationships/customXml" Target="../ink/ink131.xml"/><Relationship Id="rId424" Type="http://schemas.openxmlformats.org/officeDocument/2006/relationships/image" Target="../media/image79.png"/><Relationship Id="rId466" Type="http://schemas.openxmlformats.org/officeDocument/2006/relationships/image" Target="../media/image100.png"/><Relationship Id="rId23" Type="http://schemas.openxmlformats.org/officeDocument/2006/relationships/customXml" Target="../ink/ink13.xml"/><Relationship Id="rId119" Type="http://schemas.openxmlformats.org/officeDocument/2006/relationships/customXml" Target="../ink/ink61.xml"/><Relationship Id="rId270" Type="http://schemas.openxmlformats.org/officeDocument/2006/relationships/image" Target="../media/image7087.png"/><Relationship Id="rId326" Type="http://schemas.openxmlformats.org/officeDocument/2006/relationships/customXml" Target="../ink/ink165.xml"/><Relationship Id="rId65" Type="http://schemas.openxmlformats.org/officeDocument/2006/relationships/customXml" Target="../ink/ink34.xml"/><Relationship Id="rId130" Type="http://schemas.openxmlformats.org/officeDocument/2006/relationships/image" Target="../media/image7019.png"/><Relationship Id="rId368" Type="http://schemas.openxmlformats.org/officeDocument/2006/relationships/image" Target="../media/image7135.png"/><Relationship Id="rId172" Type="http://schemas.openxmlformats.org/officeDocument/2006/relationships/image" Target="../media/image7040.png"/><Relationship Id="rId228" Type="http://schemas.openxmlformats.org/officeDocument/2006/relationships/image" Target="../media/image7068.png"/><Relationship Id="rId435" Type="http://schemas.openxmlformats.org/officeDocument/2006/relationships/customXml" Target="../ink/ink220.xml"/><Relationship Id="rId477" Type="http://schemas.openxmlformats.org/officeDocument/2006/relationships/customXml" Target="../ink/ink241.xml"/><Relationship Id="rId281" Type="http://schemas.openxmlformats.org/officeDocument/2006/relationships/customXml" Target="../ink/ink142.xml"/><Relationship Id="rId337" Type="http://schemas.openxmlformats.org/officeDocument/2006/relationships/image" Target="../media/image7120.png"/><Relationship Id="rId502" Type="http://schemas.openxmlformats.org/officeDocument/2006/relationships/image" Target="../media/image118.png"/><Relationship Id="rId34" Type="http://schemas.openxmlformats.org/officeDocument/2006/relationships/image" Target="../media/image6971.png"/><Relationship Id="rId76" Type="http://schemas.openxmlformats.org/officeDocument/2006/relationships/image" Target="../media/image6992.png"/><Relationship Id="rId141" Type="http://schemas.openxmlformats.org/officeDocument/2006/relationships/customXml" Target="../ink/ink72.xml"/><Relationship Id="rId379" Type="http://schemas.openxmlformats.org/officeDocument/2006/relationships/customXml" Target="../ink/ink192.xml"/><Relationship Id="rId7" Type="http://schemas.openxmlformats.org/officeDocument/2006/relationships/customXml" Target="../ink/ink5.xml"/><Relationship Id="rId183" Type="http://schemas.openxmlformats.org/officeDocument/2006/relationships/customXml" Target="../ink/ink93.xml"/><Relationship Id="rId239" Type="http://schemas.openxmlformats.org/officeDocument/2006/relationships/customXml" Target="../ink/ink121.xml"/><Relationship Id="rId390" Type="http://schemas.openxmlformats.org/officeDocument/2006/relationships/image" Target="../media/image7146.png"/><Relationship Id="rId404" Type="http://schemas.openxmlformats.org/officeDocument/2006/relationships/image" Target="../media/image7153.png"/><Relationship Id="rId446" Type="http://schemas.openxmlformats.org/officeDocument/2006/relationships/image" Target="../media/image90.png"/><Relationship Id="rId250" Type="http://schemas.openxmlformats.org/officeDocument/2006/relationships/image" Target="../media/image7078.png"/><Relationship Id="rId292" Type="http://schemas.openxmlformats.org/officeDocument/2006/relationships/image" Target="../media/image7098.png"/><Relationship Id="rId306" Type="http://schemas.openxmlformats.org/officeDocument/2006/relationships/image" Target="../media/image7105.png"/><Relationship Id="rId488" Type="http://schemas.openxmlformats.org/officeDocument/2006/relationships/image" Target="../media/image111.png"/><Relationship Id="rId45" Type="http://schemas.openxmlformats.org/officeDocument/2006/relationships/customXml" Target="../ink/ink24.xml"/><Relationship Id="rId87" Type="http://schemas.openxmlformats.org/officeDocument/2006/relationships/customXml" Target="../ink/ink45.xml"/><Relationship Id="rId110" Type="http://schemas.openxmlformats.org/officeDocument/2006/relationships/image" Target="../media/image7009.png"/><Relationship Id="rId348" Type="http://schemas.openxmlformats.org/officeDocument/2006/relationships/customXml" Target="../ink/ink176.xml"/><Relationship Id="rId152" Type="http://schemas.openxmlformats.org/officeDocument/2006/relationships/image" Target="../media/image7030.png"/><Relationship Id="rId194" Type="http://schemas.openxmlformats.org/officeDocument/2006/relationships/image" Target="../media/image7051.png"/><Relationship Id="rId208" Type="http://schemas.openxmlformats.org/officeDocument/2006/relationships/image" Target="../media/image7058.png"/><Relationship Id="rId415" Type="http://schemas.openxmlformats.org/officeDocument/2006/relationships/customXml" Target="../ink/ink210.xml"/><Relationship Id="rId457" Type="http://schemas.openxmlformats.org/officeDocument/2006/relationships/customXml" Target="../ink/ink231.xml"/><Relationship Id="rId261" Type="http://schemas.openxmlformats.org/officeDocument/2006/relationships/customXml" Target="../ink/ink132.xml"/><Relationship Id="rId499" Type="http://schemas.openxmlformats.org/officeDocument/2006/relationships/customXml" Target="../ink/ink252.xml"/><Relationship Id="rId14" Type="http://schemas.openxmlformats.org/officeDocument/2006/relationships/image" Target="../media/image6961.png"/><Relationship Id="rId56" Type="http://schemas.openxmlformats.org/officeDocument/2006/relationships/image" Target="../media/image6982.png"/><Relationship Id="rId317" Type="http://schemas.openxmlformats.org/officeDocument/2006/relationships/customXml" Target="../ink/ink160.xml"/><Relationship Id="rId359" Type="http://schemas.openxmlformats.org/officeDocument/2006/relationships/image" Target="../media/image7131.png"/><Relationship Id="rId98" Type="http://schemas.openxmlformats.org/officeDocument/2006/relationships/image" Target="../media/image7003.png"/><Relationship Id="rId121" Type="http://schemas.openxmlformats.org/officeDocument/2006/relationships/customXml" Target="../ink/ink62.xml"/><Relationship Id="rId163" Type="http://schemas.openxmlformats.org/officeDocument/2006/relationships/customXml" Target="../ink/ink83.xml"/><Relationship Id="rId219" Type="http://schemas.openxmlformats.org/officeDocument/2006/relationships/customXml" Target="../ink/ink111.xml"/><Relationship Id="rId370" Type="http://schemas.openxmlformats.org/officeDocument/2006/relationships/image" Target="../media/image7136.png"/><Relationship Id="rId426" Type="http://schemas.openxmlformats.org/officeDocument/2006/relationships/image" Target="../media/image80.png"/><Relationship Id="rId230" Type="http://schemas.openxmlformats.org/officeDocument/2006/relationships/image" Target="../media/image7069.png"/><Relationship Id="rId468" Type="http://schemas.openxmlformats.org/officeDocument/2006/relationships/image" Target="../media/image101.png"/><Relationship Id="rId25" Type="http://schemas.openxmlformats.org/officeDocument/2006/relationships/customXml" Target="../ink/ink14.xml"/><Relationship Id="rId67" Type="http://schemas.openxmlformats.org/officeDocument/2006/relationships/customXml" Target="../ink/ink35.xml"/><Relationship Id="rId272" Type="http://schemas.openxmlformats.org/officeDocument/2006/relationships/image" Target="../media/image7088.png"/><Relationship Id="rId328" Type="http://schemas.openxmlformats.org/officeDocument/2006/relationships/customXml" Target="../ink/ink166.xml"/><Relationship Id="rId132" Type="http://schemas.openxmlformats.org/officeDocument/2006/relationships/image" Target="../media/image7020.png"/><Relationship Id="rId174" Type="http://schemas.openxmlformats.org/officeDocument/2006/relationships/image" Target="../media/image7041.png"/><Relationship Id="rId381" Type="http://schemas.openxmlformats.org/officeDocument/2006/relationships/customXml" Target="../ink/ink193.xml"/><Relationship Id="rId241" Type="http://schemas.openxmlformats.org/officeDocument/2006/relationships/customXml" Target="../ink/ink122.xml"/><Relationship Id="rId437" Type="http://schemas.openxmlformats.org/officeDocument/2006/relationships/customXml" Target="../ink/ink221.xml"/><Relationship Id="rId479" Type="http://schemas.openxmlformats.org/officeDocument/2006/relationships/customXml" Target="../ink/ink242.xml"/><Relationship Id="rId36" Type="http://schemas.openxmlformats.org/officeDocument/2006/relationships/image" Target="../media/image6972.png"/><Relationship Id="rId283" Type="http://schemas.openxmlformats.org/officeDocument/2006/relationships/customXml" Target="../ink/ink143.xml"/><Relationship Id="rId339" Type="http://schemas.openxmlformats.org/officeDocument/2006/relationships/image" Target="../media/image7121.png"/><Relationship Id="rId490" Type="http://schemas.openxmlformats.org/officeDocument/2006/relationships/image" Target="../media/image112.png"/><Relationship Id="rId504" Type="http://schemas.openxmlformats.org/officeDocument/2006/relationships/image" Target="../media/image4.png"/><Relationship Id="rId78" Type="http://schemas.openxmlformats.org/officeDocument/2006/relationships/image" Target="../media/image6993.png"/><Relationship Id="rId101" Type="http://schemas.openxmlformats.org/officeDocument/2006/relationships/customXml" Target="../ink/ink52.xml"/><Relationship Id="rId143" Type="http://schemas.openxmlformats.org/officeDocument/2006/relationships/customXml" Target="../ink/ink73.xml"/><Relationship Id="rId185" Type="http://schemas.openxmlformats.org/officeDocument/2006/relationships/customXml" Target="../ink/ink94.xml"/><Relationship Id="rId350" Type="http://schemas.openxmlformats.org/officeDocument/2006/relationships/customXml" Target="../ink/ink177.xml"/><Relationship Id="rId406" Type="http://schemas.openxmlformats.org/officeDocument/2006/relationships/image" Target="../media/image7154.png"/><Relationship Id="rId9" Type="http://schemas.openxmlformats.org/officeDocument/2006/relationships/customXml" Target="../ink/ink6.xml"/><Relationship Id="rId210" Type="http://schemas.openxmlformats.org/officeDocument/2006/relationships/image" Target="../media/image7059.png"/><Relationship Id="rId392" Type="http://schemas.openxmlformats.org/officeDocument/2006/relationships/image" Target="../media/image7147.png"/><Relationship Id="rId448" Type="http://schemas.openxmlformats.org/officeDocument/2006/relationships/image" Target="../media/image91.png"/><Relationship Id="rId252" Type="http://schemas.openxmlformats.org/officeDocument/2006/relationships/image" Target="../media/image7079.png"/><Relationship Id="rId294" Type="http://schemas.openxmlformats.org/officeDocument/2006/relationships/image" Target="../media/image7099.png"/><Relationship Id="rId308" Type="http://schemas.openxmlformats.org/officeDocument/2006/relationships/image" Target="../media/image7106.png"/><Relationship Id="rId47" Type="http://schemas.openxmlformats.org/officeDocument/2006/relationships/customXml" Target="../ink/ink25.xml"/><Relationship Id="rId89" Type="http://schemas.openxmlformats.org/officeDocument/2006/relationships/customXml" Target="../ink/ink46.xml"/><Relationship Id="rId112" Type="http://schemas.openxmlformats.org/officeDocument/2006/relationships/image" Target="../media/image7010.png"/><Relationship Id="rId154" Type="http://schemas.openxmlformats.org/officeDocument/2006/relationships/image" Target="../media/image7031.png"/><Relationship Id="rId361" Type="http://schemas.openxmlformats.org/officeDocument/2006/relationships/image" Target="../media/image7132.png"/><Relationship Id="rId196" Type="http://schemas.openxmlformats.org/officeDocument/2006/relationships/image" Target="../media/image7052.png"/><Relationship Id="rId417" Type="http://schemas.openxmlformats.org/officeDocument/2006/relationships/customXml" Target="../ink/ink211.xml"/><Relationship Id="rId459" Type="http://schemas.openxmlformats.org/officeDocument/2006/relationships/customXml" Target="../ink/ink232.xml"/><Relationship Id="rId16" Type="http://schemas.openxmlformats.org/officeDocument/2006/relationships/image" Target="../media/image6962.png"/><Relationship Id="rId221" Type="http://schemas.openxmlformats.org/officeDocument/2006/relationships/customXml" Target="../ink/ink112.xml"/><Relationship Id="rId263" Type="http://schemas.openxmlformats.org/officeDocument/2006/relationships/customXml" Target="../ink/ink133.xml"/><Relationship Id="rId319" Type="http://schemas.openxmlformats.org/officeDocument/2006/relationships/customXml" Target="../ink/ink161.xml"/><Relationship Id="rId470" Type="http://schemas.openxmlformats.org/officeDocument/2006/relationships/image" Target="../media/image102.png"/><Relationship Id="rId58" Type="http://schemas.openxmlformats.org/officeDocument/2006/relationships/image" Target="../media/image6983.png"/><Relationship Id="rId123" Type="http://schemas.openxmlformats.org/officeDocument/2006/relationships/customXml" Target="../ink/ink63.xml"/><Relationship Id="rId330" Type="http://schemas.openxmlformats.org/officeDocument/2006/relationships/customXml" Target="../ink/ink167.xml"/><Relationship Id="rId165" Type="http://schemas.openxmlformats.org/officeDocument/2006/relationships/customXml" Target="../ink/ink84.xml"/><Relationship Id="rId372" Type="http://schemas.openxmlformats.org/officeDocument/2006/relationships/image" Target="../media/image7137.png"/><Relationship Id="rId428" Type="http://schemas.openxmlformats.org/officeDocument/2006/relationships/image" Target="../media/image81.png"/><Relationship Id="rId232" Type="http://schemas.openxmlformats.org/officeDocument/2006/relationships/image" Target="../media/image6642.png"/><Relationship Id="rId274" Type="http://schemas.openxmlformats.org/officeDocument/2006/relationships/image" Target="../media/image7089.png"/><Relationship Id="rId481" Type="http://schemas.openxmlformats.org/officeDocument/2006/relationships/customXml" Target="../ink/ink243.xml"/><Relationship Id="rId27" Type="http://schemas.openxmlformats.org/officeDocument/2006/relationships/customXml" Target="../ink/ink15.xml"/><Relationship Id="rId69" Type="http://schemas.openxmlformats.org/officeDocument/2006/relationships/customXml" Target="../ink/ink36.xml"/><Relationship Id="rId134" Type="http://schemas.openxmlformats.org/officeDocument/2006/relationships/image" Target="../media/image7021.png"/><Relationship Id="rId80" Type="http://schemas.openxmlformats.org/officeDocument/2006/relationships/image" Target="../media/image6994.png"/><Relationship Id="rId176" Type="http://schemas.openxmlformats.org/officeDocument/2006/relationships/image" Target="../media/image7042.png"/><Relationship Id="rId341" Type="http://schemas.openxmlformats.org/officeDocument/2006/relationships/image" Target="../media/image7122.png"/><Relationship Id="rId383" Type="http://schemas.openxmlformats.org/officeDocument/2006/relationships/customXml" Target="../ink/ink194.xml"/><Relationship Id="rId439" Type="http://schemas.openxmlformats.org/officeDocument/2006/relationships/customXml" Target="../ink/ink222.xml"/><Relationship Id="rId201" Type="http://schemas.openxmlformats.org/officeDocument/2006/relationships/customXml" Target="../ink/ink102.xml"/><Relationship Id="rId243" Type="http://schemas.openxmlformats.org/officeDocument/2006/relationships/customXml" Target="../ink/ink123.xml"/><Relationship Id="rId285" Type="http://schemas.openxmlformats.org/officeDocument/2006/relationships/customXml" Target="../ink/ink144.xml"/><Relationship Id="rId450" Type="http://schemas.openxmlformats.org/officeDocument/2006/relationships/image" Target="../media/image92.png"/><Relationship Id="rId38" Type="http://schemas.openxmlformats.org/officeDocument/2006/relationships/image" Target="../media/image6973.png"/><Relationship Id="rId103" Type="http://schemas.openxmlformats.org/officeDocument/2006/relationships/customXml" Target="../ink/ink53.xml"/><Relationship Id="rId310" Type="http://schemas.openxmlformats.org/officeDocument/2006/relationships/image" Target="../media/image7107.png"/><Relationship Id="rId492" Type="http://schemas.openxmlformats.org/officeDocument/2006/relationships/image" Target="../media/image113.png"/><Relationship Id="rId91" Type="http://schemas.openxmlformats.org/officeDocument/2006/relationships/customXml" Target="../ink/ink47.xml"/><Relationship Id="rId145" Type="http://schemas.openxmlformats.org/officeDocument/2006/relationships/customXml" Target="../ink/ink74.xml"/><Relationship Id="rId187" Type="http://schemas.openxmlformats.org/officeDocument/2006/relationships/customXml" Target="../ink/ink95.xml"/><Relationship Id="rId352" Type="http://schemas.openxmlformats.org/officeDocument/2006/relationships/customXml" Target="../ink/ink178.xml"/><Relationship Id="rId394" Type="http://schemas.openxmlformats.org/officeDocument/2006/relationships/image" Target="../media/image7148.png"/><Relationship Id="rId408" Type="http://schemas.openxmlformats.org/officeDocument/2006/relationships/image" Target="../media/image7155.png"/><Relationship Id="rId212" Type="http://schemas.openxmlformats.org/officeDocument/2006/relationships/image" Target="../media/image7060.png"/><Relationship Id="rId254" Type="http://schemas.openxmlformats.org/officeDocument/2006/relationships/image" Target="../media/image6543.png"/><Relationship Id="rId49" Type="http://schemas.openxmlformats.org/officeDocument/2006/relationships/customXml" Target="../ink/ink26.xml"/><Relationship Id="rId114" Type="http://schemas.openxmlformats.org/officeDocument/2006/relationships/image" Target="../media/image7011.png"/><Relationship Id="rId296" Type="http://schemas.openxmlformats.org/officeDocument/2006/relationships/image" Target="../media/image7100.png"/><Relationship Id="rId461" Type="http://schemas.openxmlformats.org/officeDocument/2006/relationships/customXml" Target="../ink/ink233.xml"/><Relationship Id="rId60" Type="http://schemas.openxmlformats.org/officeDocument/2006/relationships/image" Target="../media/image6984.png"/><Relationship Id="rId156" Type="http://schemas.openxmlformats.org/officeDocument/2006/relationships/image" Target="../media/image7032.png"/><Relationship Id="rId198" Type="http://schemas.openxmlformats.org/officeDocument/2006/relationships/image" Target="../media/image7053.png"/><Relationship Id="rId321" Type="http://schemas.openxmlformats.org/officeDocument/2006/relationships/image" Target="../media/image7112.png"/><Relationship Id="rId363" Type="http://schemas.openxmlformats.org/officeDocument/2006/relationships/image" Target="../media/image7133.png"/><Relationship Id="rId419" Type="http://schemas.openxmlformats.org/officeDocument/2006/relationships/customXml" Target="../ink/ink212.xml"/><Relationship Id="rId223" Type="http://schemas.openxmlformats.org/officeDocument/2006/relationships/customXml" Target="../ink/ink113.xml"/><Relationship Id="rId430" Type="http://schemas.openxmlformats.org/officeDocument/2006/relationships/image" Target="../media/image82.png"/><Relationship Id="rId18" Type="http://schemas.openxmlformats.org/officeDocument/2006/relationships/image" Target="../media/image6963.png"/><Relationship Id="rId265" Type="http://schemas.openxmlformats.org/officeDocument/2006/relationships/customXml" Target="../ink/ink134.xml"/><Relationship Id="rId472" Type="http://schemas.openxmlformats.org/officeDocument/2006/relationships/image" Target="../media/image103.png"/><Relationship Id="rId125" Type="http://schemas.openxmlformats.org/officeDocument/2006/relationships/customXml" Target="../ink/ink64.xml"/><Relationship Id="rId167" Type="http://schemas.openxmlformats.org/officeDocument/2006/relationships/customXml" Target="../ink/ink85.xml"/><Relationship Id="rId332" Type="http://schemas.openxmlformats.org/officeDocument/2006/relationships/customXml" Target="../ink/ink168.xml"/><Relationship Id="rId374" Type="http://schemas.openxmlformats.org/officeDocument/2006/relationships/image" Target="../media/image7138.png"/><Relationship Id="rId71" Type="http://schemas.openxmlformats.org/officeDocument/2006/relationships/customXml" Target="../ink/ink37.xml"/><Relationship Id="rId234" Type="http://schemas.openxmlformats.org/officeDocument/2006/relationships/image" Target="../media/image7070.png"/><Relationship Id="rId2" Type="http://schemas.openxmlformats.org/officeDocument/2006/relationships/notesSlide" Target="../notesSlides/notesSlide2.xml"/><Relationship Id="rId29" Type="http://schemas.openxmlformats.org/officeDocument/2006/relationships/customXml" Target="../ink/ink16.xml"/><Relationship Id="rId276" Type="http://schemas.openxmlformats.org/officeDocument/2006/relationships/image" Target="../media/image7090.png"/><Relationship Id="rId441" Type="http://schemas.openxmlformats.org/officeDocument/2006/relationships/customXml" Target="../ink/ink223.xml"/><Relationship Id="rId483" Type="http://schemas.openxmlformats.org/officeDocument/2006/relationships/customXml" Target="../ink/ink244.xml"/><Relationship Id="rId40" Type="http://schemas.openxmlformats.org/officeDocument/2006/relationships/image" Target="../media/image6974.png"/><Relationship Id="rId136" Type="http://schemas.openxmlformats.org/officeDocument/2006/relationships/image" Target="../media/image7022.png"/><Relationship Id="rId178" Type="http://schemas.openxmlformats.org/officeDocument/2006/relationships/image" Target="../media/image7043.png"/><Relationship Id="rId301" Type="http://schemas.openxmlformats.org/officeDocument/2006/relationships/customXml" Target="../ink/ink152.xml"/><Relationship Id="rId343" Type="http://schemas.openxmlformats.org/officeDocument/2006/relationships/image" Target="../media/image7123.png"/><Relationship Id="rId82" Type="http://schemas.openxmlformats.org/officeDocument/2006/relationships/image" Target="../media/image6995.png"/><Relationship Id="rId203" Type="http://schemas.openxmlformats.org/officeDocument/2006/relationships/customXml" Target="../ink/ink103.xml"/><Relationship Id="rId385" Type="http://schemas.openxmlformats.org/officeDocument/2006/relationships/customXml" Target="../ink/ink195.xml"/><Relationship Id="rId245" Type="http://schemas.openxmlformats.org/officeDocument/2006/relationships/customXml" Target="../ink/ink124.xml"/><Relationship Id="rId287" Type="http://schemas.openxmlformats.org/officeDocument/2006/relationships/customXml" Target="../ink/ink145.xml"/><Relationship Id="rId410" Type="http://schemas.openxmlformats.org/officeDocument/2006/relationships/image" Target="../media/image7156.png"/><Relationship Id="rId452" Type="http://schemas.openxmlformats.org/officeDocument/2006/relationships/image" Target="../media/image93.png"/><Relationship Id="rId494" Type="http://schemas.openxmlformats.org/officeDocument/2006/relationships/image" Target="../media/image114.png"/><Relationship Id="rId105" Type="http://schemas.openxmlformats.org/officeDocument/2006/relationships/customXml" Target="../ink/ink54.xml"/><Relationship Id="rId147" Type="http://schemas.openxmlformats.org/officeDocument/2006/relationships/customXml" Target="../ink/ink75.xml"/><Relationship Id="rId312" Type="http://schemas.openxmlformats.org/officeDocument/2006/relationships/image" Target="../media/image7108.png"/><Relationship Id="rId354" Type="http://schemas.openxmlformats.org/officeDocument/2006/relationships/customXml" Target="../ink/ink179.xml"/><Relationship Id="rId51" Type="http://schemas.openxmlformats.org/officeDocument/2006/relationships/customXml" Target="../ink/ink27.xml"/><Relationship Id="rId93" Type="http://schemas.openxmlformats.org/officeDocument/2006/relationships/customXml" Target="../ink/ink48.xml"/><Relationship Id="rId189" Type="http://schemas.openxmlformats.org/officeDocument/2006/relationships/customXml" Target="../ink/ink96.xml"/><Relationship Id="rId396" Type="http://schemas.openxmlformats.org/officeDocument/2006/relationships/image" Target="../media/image7149.png"/><Relationship Id="rId214" Type="http://schemas.openxmlformats.org/officeDocument/2006/relationships/image" Target="../media/image7061.png"/><Relationship Id="rId256" Type="http://schemas.openxmlformats.org/officeDocument/2006/relationships/image" Target="../media/image7080.png"/><Relationship Id="rId298" Type="http://schemas.openxmlformats.org/officeDocument/2006/relationships/image" Target="../media/image7101.png"/><Relationship Id="rId421" Type="http://schemas.openxmlformats.org/officeDocument/2006/relationships/customXml" Target="../ink/ink213.xml"/><Relationship Id="rId463" Type="http://schemas.openxmlformats.org/officeDocument/2006/relationships/customXml" Target="../ink/ink234.xml"/><Relationship Id="rId116" Type="http://schemas.openxmlformats.org/officeDocument/2006/relationships/image" Target="../media/image7012.png"/><Relationship Id="rId158" Type="http://schemas.openxmlformats.org/officeDocument/2006/relationships/image" Target="../media/image7033.png"/><Relationship Id="rId323" Type="http://schemas.openxmlformats.org/officeDocument/2006/relationships/image" Target="../media/image7113.png"/><Relationship Id="rId20" Type="http://schemas.openxmlformats.org/officeDocument/2006/relationships/image" Target="../media/image6964.png"/><Relationship Id="rId62" Type="http://schemas.openxmlformats.org/officeDocument/2006/relationships/image" Target="../media/image6985.png"/><Relationship Id="rId365" Type="http://schemas.openxmlformats.org/officeDocument/2006/relationships/customXml" Target="../ink/ink185.xml"/><Relationship Id="rId225" Type="http://schemas.openxmlformats.org/officeDocument/2006/relationships/customXml" Target="../ink/ink114.xml"/><Relationship Id="rId267" Type="http://schemas.openxmlformats.org/officeDocument/2006/relationships/customXml" Target="../ink/ink135.xml"/><Relationship Id="rId432" Type="http://schemas.openxmlformats.org/officeDocument/2006/relationships/image" Target="../media/image83.png"/><Relationship Id="rId474" Type="http://schemas.openxmlformats.org/officeDocument/2006/relationships/image" Target="../media/image104.png"/><Relationship Id="rId127" Type="http://schemas.openxmlformats.org/officeDocument/2006/relationships/customXml" Target="../ink/ink65.xml"/><Relationship Id="rId10" Type="http://schemas.openxmlformats.org/officeDocument/2006/relationships/image" Target="../media/image6959.png"/><Relationship Id="rId31" Type="http://schemas.openxmlformats.org/officeDocument/2006/relationships/customXml" Target="../ink/ink17.xml"/><Relationship Id="rId52" Type="http://schemas.openxmlformats.org/officeDocument/2006/relationships/image" Target="../media/image6980.png"/><Relationship Id="rId73" Type="http://schemas.openxmlformats.org/officeDocument/2006/relationships/customXml" Target="../ink/ink38.xml"/><Relationship Id="rId94" Type="http://schemas.openxmlformats.org/officeDocument/2006/relationships/image" Target="../media/image7001.png"/><Relationship Id="rId148" Type="http://schemas.openxmlformats.org/officeDocument/2006/relationships/image" Target="../media/image7028.png"/><Relationship Id="rId169" Type="http://schemas.openxmlformats.org/officeDocument/2006/relationships/customXml" Target="../ink/ink86.xml"/><Relationship Id="rId334" Type="http://schemas.openxmlformats.org/officeDocument/2006/relationships/customXml" Target="../ink/ink169.xml"/><Relationship Id="rId355" Type="http://schemas.openxmlformats.org/officeDocument/2006/relationships/image" Target="../media/image7129.png"/><Relationship Id="rId376" Type="http://schemas.openxmlformats.org/officeDocument/2006/relationships/image" Target="../media/image7139.png"/><Relationship Id="rId397" Type="http://schemas.openxmlformats.org/officeDocument/2006/relationships/customXml" Target="../ink/ink201.xml"/><Relationship Id="rId4" Type="http://schemas.openxmlformats.org/officeDocument/2006/relationships/image" Target="../media/image6956.png"/><Relationship Id="rId180" Type="http://schemas.openxmlformats.org/officeDocument/2006/relationships/image" Target="../media/image7044.png"/><Relationship Id="rId215" Type="http://schemas.openxmlformats.org/officeDocument/2006/relationships/customXml" Target="../ink/ink109.xml"/><Relationship Id="rId236" Type="http://schemas.openxmlformats.org/officeDocument/2006/relationships/image" Target="../media/image7071.png"/><Relationship Id="rId257" Type="http://schemas.openxmlformats.org/officeDocument/2006/relationships/customXml" Target="../ink/ink130.xml"/><Relationship Id="rId278" Type="http://schemas.openxmlformats.org/officeDocument/2006/relationships/image" Target="../media/image7091.png"/><Relationship Id="rId401" Type="http://schemas.openxmlformats.org/officeDocument/2006/relationships/customXml" Target="../ink/ink203.xml"/><Relationship Id="rId422" Type="http://schemas.openxmlformats.org/officeDocument/2006/relationships/image" Target="../media/image7162.png"/><Relationship Id="rId443" Type="http://schemas.openxmlformats.org/officeDocument/2006/relationships/customXml" Target="../ink/ink224.xml"/><Relationship Id="rId464" Type="http://schemas.openxmlformats.org/officeDocument/2006/relationships/image" Target="../media/image99.png"/><Relationship Id="rId303" Type="http://schemas.openxmlformats.org/officeDocument/2006/relationships/customXml" Target="../ink/ink153.xml"/><Relationship Id="rId485" Type="http://schemas.openxmlformats.org/officeDocument/2006/relationships/customXml" Target="../ink/ink245.xml"/><Relationship Id="rId42" Type="http://schemas.openxmlformats.org/officeDocument/2006/relationships/image" Target="../media/image6975.png"/><Relationship Id="rId84" Type="http://schemas.openxmlformats.org/officeDocument/2006/relationships/image" Target="../media/image6996.png"/><Relationship Id="rId138" Type="http://schemas.openxmlformats.org/officeDocument/2006/relationships/image" Target="../media/image7023.png"/><Relationship Id="rId345" Type="http://schemas.openxmlformats.org/officeDocument/2006/relationships/image" Target="../media/image7124.png"/><Relationship Id="rId387" Type="http://schemas.openxmlformats.org/officeDocument/2006/relationships/customXml" Target="../ink/ink196.xml"/><Relationship Id="rId191" Type="http://schemas.openxmlformats.org/officeDocument/2006/relationships/customXml" Target="../ink/ink97.xml"/><Relationship Id="rId205" Type="http://schemas.openxmlformats.org/officeDocument/2006/relationships/customXml" Target="../ink/ink104.xml"/><Relationship Id="rId247" Type="http://schemas.openxmlformats.org/officeDocument/2006/relationships/customXml" Target="../ink/ink125.xml"/><Relationship Id="rId412" Type="http://schemas.openxmlformats.org/officeDocument/2006/relationships/image" Target="../media/image7157.png"/><Relationship Id="rId107" Type="http://schemas.openxmlformats.org/officeDocument/2006/relationships/customXml" Target="../ink/ink55.xml"/><Relationship Id="rId289" Type="http://schemas.openxmlformats.org/officeDocument/2006/relationships/customXml" Target="../ink/ink146.xml"/><Relationship Id="rId454" Type="http://schemas.openxmlformats.org/officeDocument/2006/relationships/image" Target="../media/image94.png"/><Relationship Id="rId496" Type="http://schemas.openxmlformats.org/officeDocument/2006/relationships/image" Target="../media/image115.png"/><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6.xml"/><Relationship Id="rId314" Type="http://schemas.openxmlformats.org/officeDocument/2006/relationships/image" Target="../media/image7109.png"/><Relationship Id="rId356" Type="http://schemas.openxmlformats.org/officeDocument/2006/relationships/customXml" Target="../ink/ink180.xml"/><Relationship Id="rId398" Type="http://schemas.openxmlformats.org/officeDocument/2006/relationships/image" Target="../media/image7150.png"/><Relationship Id="rId95" Type="http://schemas.openxmlformats.org/officeDocument/2006/relationships/customXml" Target="../ink/ink49.xml"/><Relationship Id="rId160" Type="http://schemas.openxmlformats.org/officeDocument/2006/relationships/image" Target="../media/image7034.png"/><Relationship Id="rId216" Type="http://schemas.openxmlformats.org/officeDocument/2006/relationships/image" Target="../media/image7062.png"/><Relationship Id="rId423" Type="http://schemas.openxmlformats.org/officeDocument/2006/relationships/customXml" Target="../ink/ink214.xml"/><Relationship Id="rId258" Type="http://schemas.openxmlformats.org/officeDocument/2006/relationships/image" Target="../media/image7081.png"/><Relationship Id="rId465" Type="http://schemas.openxmlformats.org/officeDocument/2006/relationships/customXml" Target="../ink/ink235.xml"/><Relationship Id="rId22" Type="http://schemas.openxmlformats.org/officeDocument/2006/relationships/image" Target="../media/image6965.png"/><Relationship Id="rId64" Type="http://schemas.openxmlformats.org/officeDocument/2006/relationships/image" Target="../media/image6986.png"/><Relationship Id="rId118" Type="http://schemas.openxmlformats.org/officeDocument/2006/relationships/image" Target="../media/image7013.png"/><Relationship Id="rId325" Type="http://schemas.openxmlformats.org/officeDocument/2006/relationships/image" Target="../media/image7114.png"/><Relationship Id="rId367" Type="http://schemas.openxmlformats.org/officeDocument/2006/relationships/customXml" Target="../ink/ink186.xml"/><Relationship Id="rId171" Type="http://schemas.openxmlformats.org/officeDocument/2006/relationships/customXml" Target="../ink/ink87.xml"/><Relationship Id="rId227" Type="http://schemas.openxmlformats.org/officeDocument/2006/relationships/customXml" Target="../ink/ink115.xml"/><Relationship Id="rId269" Type="http://schemas.openxmlformats.org/officeDocument/2006/relationships/customXml" Target="../ink/ink136.xml"/><Relationship Id="rId434" Type="http://schemas.openxmlformats.org/officeDocument/2006/relationships/image" Target="../media/image84.png"/><Relationship Id="rId476" Type="http://schemas.openxmlformats.org/officeDocument/2006/relationships/image" Target="../media/image105.png"/><Relationship Id="rId33" Type="http://schemas.openxmlformats.org/officeDocument/2006/relationships/customXml" Target="../ink/ink18.xml"/><Relationship Id="rId129" Type="http://schemas.openxmlformats.org/officeDocument/2006/relationships/customXml" Target="../ink/ink66.xml"/><Relationship Id="rId280" Type="http://schemas.openxmlformats.org/officeDocument/2006/relationships/image" Target="../media/image7092.png"/><Relationship Id="rId336" Type="http://schemas.openxmlformats.org/officeDocument/2006/relationships/customXml" Target="../ink/ink170.xml"/><Relationship Id="rId501" Type="http://schemas.openxmlformats.org/officeDocument/2006/relationships/customXml" Target="../ink/ink253.xml"/><Relationship Id="rId75" Type="http://schemas.openxmlformats.org/officeDocument/2006/relationships/customXml" Target="../ink/ink39.xml"/><Relationship Id="rId140" Type="http://schemas.openxmlformats.org/officeDocument/2006/relationships/image" Target="../media/image7024.png"/><Relationship Id="rId182" Type="http://schemas.openxmlformats.org/officeDocument/2006/relationships/image" Target="../media/image7045.png"/><Relationship Id="rId378" Type="http://schemas.openxmlformats.org/officeDocument/2006/relationships/image" Target="../media/image7140.png"/><Relationship Id="rId403" Type="http://schemas.openxmlformats.org/officeDocument/2006/relationships/customXml" Target="../ink/ink204.xml"/><Relationship Id="rId6" Type="http://schemas.openxmlformats.org/officeDocument/2006/relationships/image" Target="../media/image6957.png"/><Relationship Id="rId238" Type="http://schemas.openxmlformats.org/officeDocument/2006/relationships/image" Target="../media/image7072.png"/><Relationship Id="rId445" Type="http://schemas.openxmlformats.org/officeDocument/2006/relationships/customXml" Target="../ink/ink225.xml"/><Relationship Id="rId487" Type="http://schemas.openxmlformats.org/officeDocument/2006/relationships/customXml" Target="../ink/ink246.xml"/><Relationship Id="rId291" Type="http://schemas.openxmlformats.org/officeDocument/2006/relationships/customXml" Target="../ink/ink147.xml"/><Relationship Id="rId305" Type="http://schemas.openxmlformats.org/officeDocument/2006/relationships/customXml" Target="../ink/ink154.xml"/><Relationship Id="rId347" Type="http://schemas.openxmlformats.org/officeDocument/2006/relationships/image" Target="../media/image7125.png"/><Relationship Id="rId44" Type="http://schemas.openxmlformats.org/officeDocument/2006/relationships/image" Target="../media/image6976.png"/><Relationship Id="rId86" Type="http://schemas.openxmlformats.org/officeDocument/2006/relationships/image" Target="../media/image6997.png"/><Relationship Id="rId151" Type="http://schemas.openxmlformats.org/officeDocument/2006/relationships/customXml" Target="../ink/ink77.xml"/><Relationship Id="rId389" Type="http://schemas.openxmlformats.org/officeDocument/2006/relationships/customXml" Target="../ink/ink197.xml"/><Relationship Id="rId193" Type="http://schemas.openxmlformats.org/officeDocument/2006/relationships/customXml" Target="../ink/ink98.xml"/><Relationship Id="rId207" Type="http://schemas.openxmlformats.org/officeDocument/2006/relationships/customXml" Target="../ink/ink105.xml"/><Relationship Id="rId249" Type="http://schemas.openxmlformats.org/officeDocument/2006/relationships/customXml" Target="../ink/ink126.xml"/><Relationship Id="rId414" Type="http://schemas.openxmlformats.org/officeDocument/2006/relationships/image" Target="../media/image7158.png"/><Relationship Id="rId456" Type="http://schemas.openxmlformats.org/officeDocument/2006/relationships/image" Target="../media/image95.png"/><Relationship Id="rId498" Type="http://schemas.openxmlformats.org/officeDocument/2006/relationships/image" Target="../media/image116.png"/><Relationship Id="rId13" Type="http://schemas.openxmlformats.org/officeDocument/2006/relationships/customXml" Target="../ink/ink8.xml"/><Relationship Id="rId109" Type="http://schemas.openxmlformats.org/officeDocument/2006/relationships/customXml" Target="../ink/ink56.xml"/><Relationship Id="rId260" Type="http://schemas.openxmlformats.org/officeDocument/2006/relationships/image" Target="../media/image7082.png"/><Relationship Id="rId316" Type="http://schemas.openxmlformats.org/officeDocument/2006/relationships/image" Target="../media/image7110.png"/><Relationship Id="rId55" Type="http://schemas.openxmlformats.org/officeDocument/2006/relationships/customXml" Target="../ink/ink29.xml"/><Relationship Id="rId97" Type="http://schemas.openxmlformats.org/officeDocument/2006/relationships/customXml" Target="../ink/ink50.xml"/><Relationship Id="rId120" Type="http://schemas.openxmlformats.org/officeDocument/2006/relationships/image" Target="../media/image7014.png"/><Relationship Id="rId358" Type="http://schemas.openxmlformats.org/officeDocument/2006/relationships/customXml" Target="../ink/ink181.xml"/><Relationship Id="rId162" Type="http://schemas.openxmlformats.org/officeDocument/2006/relationships/image" Target="../media/image7035.png"/><Relationship Id="rId218" Type="http://schemas.openxmlformats.org/officeDocument/2006/relationships/image" Target="../media/image7063.png"/><Relationship Id="rId425" Type="http://schemas.openxmlformats.org/officeDocument/2006/relationships/customXml" Target="../ink/ink215.xml"/><Relationship Id="rId467" Type="http://schemas.openxmlformats.org/officeDocument/2006/relationships/customXml" Target="../ink/ink236.xml"/><Relationship Id="rId271" Type="http://schemas.openxmlformats.org/officeDocument/2006/relationships/customXml" Target="../ink/ink137.xml"/><Relationship Id="rId24" Type="http://schemas.openxmlformats.org/officeDocument/2006/relationships/image" Target="../media/image6966.png"/><Relationship Id="rId66" Type="http://schemas.openxmlformats.org/officeDocument/2006/relationships/image" Target="../media/image6987.png"/><Relationship Id="rId131" Type="http://schemas.openxmlformats.org/officeDocument/2006/relationships/customXml" Target="../ink/ink67.xml"/><Relationship Id="rId327" Type="http://schemas.openxmlformats.org/officeDocument/2006/relationships/image" Target="../media/image7115.png"/><Relationship Id="rId369" Type="http://schemas.openxmlformats.org/officeDocument/2006/relationships/customXml" Target="../ink/ink187.xml"/><Relationship Id="rId173" Type="http://schemas.openxmlformats.org/officeDocument/2006/relationships/customXml" Target="../ink/ink88.xml"/><Relationship Id="rId229" Type="http://schemas.openxmlformats.org/officeDocument/2006/relationships/customXml" Target="../ink/ink116.xml"/><Relationship Id="rId380" Type="http://schemas.openxmlformats.org/officeDocument/2006/relationships/image" Target="../media/image7141.png"/><Relationship Id="rId436" Type="http://schemas.openxmlformats.org/officeDocument/2006/relationships/image" Target="../media/image85.png"/><Relationship Id="rId240" Type="http://schemas.openxmlformats.org/officeDocument/2006/relationships/image" Target="../media/image7073.png"/><Relationship Id="rId478" Type="http://schemas.openxmlformats.org/officeDocument/2006/relationships/image" Target="../media/image106.png"/><Relationship Id="rId35" Type="http://schemas.openxmlformats.org/officeDocument/2006/relationships/customXml" Target="../ink/ink19.xml"/><Relationship Id="rId77" Type="http://schemas.openxmlformats.org/officeDocument/2006/relationships/customXml" Target="../ink/ink40.xml"/><Relationship Id="rId100" Type="http://schemas.openxmlformats.org/officeDocument/2006/relationships/image" Target="../media/image7004.png"/><Relationship Id="rId282" Type="http://schemas.openxmlformats.org/officeDocument/2006/relationships/image" Target="../media/image7093.png"/><Relationship Id="rId338" Type="http://schemas.openxmlformats.org/officeDocument/2006/relationships/customXml" Target="../ink/ink171.xml"/><Relationship Id="rId503" Type="http://schemas.openxmlformats.org/officeDocument/2006/relationships/customXml" Target="../ink/ink254.xml"/><Relationship Id="rId8" Type="http://schemas.openxmlformats.org/officeDocument/2006/relationships/image" Target="../media/image6958.png"/><Relationship Id="rId142" Type="http://schemas.openxmlformats.org/officeDocument/2006/relationships/image" Target="../media/image7025.png"/><Relationship Id="rId184" Type="http://schemas.openxmlformats.org/officeDocument/2006/relationships/image" Target="../media/image7046.png"/><Relationship Id="rId391" Type="http://schemas.openxmlformats.org/officeDocument/2006/relationships/customXml" Target="../ink/ink198.xml"/><Relationship Id="rId405" Type="http://schemas.openxmlformats.org/officeDocument/2006/relationships/customXml" Target="../ink/ink205.xml"/><Relationship Id="rId447" Type="http://schemas.openxmlformats.org/officeDocument/2006/relationships/customXml" Target="../ink/ink226.xml"/><Relationship Id="rId251" Type="http://schemas.openxmlformats.org/officeDocument/2006/relationships/customXml" Target="../ink/ink127.xml"/><Relationship Id="rId489" Type="http://schemas.openxmlformats.org/officeDocument/2006/relationships/customXml" Target="../ink/ink247.xml"/><Relationship Id="rId46" Type="http://schemas.openxmlformats.org/officeDocument/2006/relationships/image" Target="../media/image6977.png"/><Relationship Id="rId293" Type="http://schemas.openxmlformats.org/officeDocument/2006/relationships/customXml" Target="../ink/ink148.xml"/><Relationship Id="rId307" Type="http://schemas.openxmlformats.org/officeDocument/2006/relationships/customXml" Target="../ink/ink155.xml"/><Relationship Id="rId349" Type="http://schemas.openxmlformats.org/officeDocument/2006/relationships/image" Target="../media/image7126.png"/><Relationship Id="rId88" Type="http://schemas.openxmlformats.org/officeDocument/2006/relationships/image" Target="../media/image6998.png"/><Relationship Id="rId111" Type="http://schemas.openxmlformats.org/officeDocument/2006/relationships/customXml" Target="../ink/ink57.xml"/><Relationship Id="rId153" Type="http://schemas.openxmlformats.org/officeDocument/2006/relationships/customXml" Target="../ink/ink78.xml"/><Relationship Id="rId195" Type="http://schemas.openxmlformats.org/officeDocument/2006/relationships/customXml" Target="../ink/ink99.xml"/><Relationship Id="rId209" Type="http://schemas.openxmlformats.org/officeDocument/2006/relationships/customXml" Target="../ink/ink106.xml"/><Relationship Id="rId360" Type="http://schemas.openxmlformats.org/officeDocument/2006/relationships/customXml" Target="../ink/ink182.xml"/><Relationship Id="rId416" Type="http://schemas.openxmlformats.org/officeDocument/2006/relationships/image" Target="../media/image7159.png"/><Relationship Id="rId220" Type="http://schemas.openxmlformats.org/officeDocument/2006/relationships/image" Target="../media/image7064.png"/><Relationship Id="rId458" Type="http://schemas.openxmlformats.org/officeDocument/2006/relationships/image" Target="../media/image96.png"/><Relationship Id="rId15" Type="http://schemas.openxmlformats.org/officeDocument/2006/relationships/customXml" Target="../ink/ink9.xml"/><Relationship Id="rId57" Type="http://schemas.openxmlformats.org/officeDocument/2006/relationships/customXml" Target="../ink/ink30.xml"/><Relationship Id="rId262" Type="http://schemas.openxmlformats.org/officeDocument/2006/relationships/image" Target="../media/image7083.png"/><Relationship Id="rId318" Type="http://schemas.openxmlformats.org/officeDocument/2006/relationships/image" Target="../media/image7111.png"/><Relationship Id="rId99" Type="http://schemas.openxmlformats.org/officeDocument/2006/relationships/customXml" Target="../ink/ink51.xml"/><Relationship Id="rId122" Type="http://schemas.openxmlformats.org/officeDocument/2006/relationships/image" Target="../media/image7015.png"/><Relationship Id="rId164" Type="http://schemas.openxmlformats.org/officeDocument/2006/relationships/image" Target="../media/image7036.png"/><Relationship Id="rId371" Type="http://schemas.openxmlformats.org/officeDocument/2006/relationships/customXml" Target="../ink/ink188.xml"/><Relationship Id="rId427" Type="http://schemas.openxmlformats.org/officeDocument/2006/relationships/customXml" Target="../ink/ink216.xml"/><Relationship Id="rId469" Type="http://schemas.openxmlformats.org/officeDocument/2006/relationships/customXml" Target="../ink/ink237.xml"/><Relationship Id="rId26" Type="http://schemas.openxmlformats.org/officeDocument/2006/relationships/image" Target="../media/image6967.png"/><Relationship Id="rId231" Type="http://schemas.openxmlformats.org/officeDocument/2006/relationships/customXml" Target="../ink/ink117.xml"/><Relationship Id="rId273" Type="http://schemas.openxmlformats.org/officeDocument/2006/relationships/customXml" Target="../ink/ink138.xml"/><Relationship Id="rId329" Type="http://schemas.openxmlformats.org/officeDocument/2006/relationships/image" Target="../media/image7116.png"/><Relationship Id="rId480" Type="http://schemas.openxmlformats.org/officeDocument/2006/relationships/image" Target="../media/image107.png"/><Relationship Id="rId68" Type="http://schemas.openxmlformats.org/officeDocument/2006/relationships/image" Target="../media/image6988.png"/><Relationship Id="rId133" Type="http://schemas.openxmlformats.org/officeDocument/2006/relationships/customXml" Target="../ink/ink68.xml"/><Relationship Id="rId175" Type="http://schemas.openxmlformats.org/officeDocument/2006/relationships/customXml" Target="../ink/ink89.xml"/><Relationship Id="rId340" Type="http://schemas.openxmlformats.org/officeDocument/2006/relationships/customXml" Target="../ink/ink172.xml"/><Relationship Id="rId200" Type="http://schemas.openxmlformats.org/officeDocument/2006/relationships/image" Target="../media/image7054.png"/><Relationship Id="rId382" Type="http://schemas.openxmlformats.org/officeDocument/2006/relationships/image" Target="../media/image7142.png"/><Relationship Id="rId438" Type="http://schemas.openxmlformats.org/officeDocument/2006/relationships/image" Target="../media/image86.png"/><Relationship Id="rId242" Type="http://schemas.openxmlformats.org/officeDocument/2006/relationships/image" Target="../media/image7074.png"/><Relationship Id="rId284" Type="http://schemas.openxmlformats.org/officeDocument/2006/relationships/image" Target="../media/image7094.png"/><Relationship Id="rId491" Type="http://schemas.openxmlformats.org/officeDocument/2006/relationships/customXml" Target="../ink/ink248.xml"/><Relationship Id="rId37" Type="http://schemas.openxmlformats.org/officeDocument/2006/relationships/customXml" Target="../ink/ink20.xml"/><Relationship Id="rId79" Type="http://schemas.openxmlformats.org/officeDocument/2006/relationships/customXml" Target="../ink/ink41.xml"/><Relationship Id="rId102" Type="http://schemas.openxmlformats.org/officeDocument/2006/relationships/image" Target="../media/image7005.png"/><Relationship Id="rId144" Type="http://schemas.openxmlformats.org/officeDocument/2006/relationships/image" Target="../media/image7026.png"/><Relationship Id="rId90" Type="http://schemas.openxmlformats.org/officeDocument/2006/relationships/image" Target="../media/image6999.png"/><Relationship Id="rId186" Type="http://schemas.openxmlformats.org/officeDocument/2006/relationships/image" Target="../media/image7047.png"/><Relationship Id="rId351" Type="http://schemas.openxmlformats.org/officeDocument/2006/relationships/image" Target="../media/image7127.png"/><Relationship Id="rId393" Type="http://schemas.openxmlformats.org/officeDocument/2006/relationships/customXml" Target="../ink/ink199.xml"/><Relationship Id="rId407" Type="http://schemas.openxmlformats.org/officeDocument/2006/relationships/customXml" Target="../ink/ink206.xml"/><Relationship Id="rId449" Type="http://schemas.openxmlformats.org/officeDocument/2006/relationships/customXml" Target="../ink/ink227.xml"/><Relationship Id="rId211" Type="http://schemas.openxmlformats.org/officeDocument/2006/relationships/customXml" Target="../ink/ink107.xml"/><Relationship Id="rId253" Type="http://schemas.openxmlformats.org/officeDocument/2006/relationships/customXml" Target="../ink/ink128.xml"/><Relationship Id="rId295" Type="http://schemas.openxmlformats.org/officeDocument/2006/relationships/customXml" Target="../ink/ink149.xml"/><Relationship Id="rId309" Type="http://schemas.openxmlformats.org/officeDocument/2006/relationships/customXml" Target="../ink/ink156.xml"/><Relationship Id="rId460" Type="http://schemas.openxmlformats.org/officeDocument/2006/relationships/image" Target="../media/image97.png"/><Relationship Id="rId48" Type="http://schemas.openxmlformats.org/officeDocument/2006/relationships/image" Target="../media/image6978.png"/><Relationship Id="rId113" Type="http://schemas.openxmlformats.org/officeDocument/2006/relationships/customXml" Target="../ink/ink58.xml"/><Relationship Id="rId320" Type="http://schemas.openxmlformats.org/officeDocument/2006/relationships/customXml" Target="../ink/ink162.xml"/><Relationship Id="rId155" Type="http://schemas.openxmlformats.org/officeDocument/2006/relationships/customXml" Target="../ink/ink79.xml"/><Relationship Id="rId197" Type="http://schemas.openxmlformats.org/officeDocument/2006/relationships/customXml" Target="../ink/ink100.xml"/><Relationship Id="rId362" Type="http://schemas.openxmlformats.org/officeDocument/2006/relationships/customXml" Target="../ink/ink183.xml"/><Relationship Id="rId418" Type="http://schemas.openxmlformats.org/officeDocument/2006/relationships/image" Target="../media/image7160.png"/><Relationship Id="rId222" Type="http://schemas.openxmlformats.org/officeDocument/2006/relationships/image" Target="../media/image7065.png"/><Relationship Id="rId264" Type="http://schemas.openxmlformats.org/officeDocument/2006/relationships/image" Target="../media/image7084.png"/><Relationship Id="rId471" Type="http://schemas.openxmlformats.org/officeDocument/2006/relationships/customXml" Target="../ink/ink238.xml"/><Relationship Id="rId17" Type="http://schemas.openxmlformats.org/officeDocument/2006/relationships/customXml" Target="../ink/ink10.xml"/><Relationship Id="rId59" Type="http://schemas.openxmlformats.org/officeDocument/2006/relationships/customXml" Target="../ink/ink31.xml"/><Relationship Id="rId124" Type="http://schemas.openxmlformats.org/officeDocument/2006/relationships/image" Target="../media/image7016.png"/><Relationship Id="rId70" Type="http://schemas.openxmlformats.org/officeDocument/2006/relationships/image" Target="../media/image6989.png"/><Relationship Id="rId166" Type="http://schemas.openxmlformats.org/officeDocument/2006/relationships/image" Target="../media/image7037.png"/><Relationship Id="rId331" Type="http://schemas.openxmlformats.org/officeDocument/2006/relationships/image" Target="../media/image7117.png"/><Relationship Id="rId373" Type="http://schemas.openxmlformats.org/officeDocument/2006/relationships/customXml" Target="../ink/ink189.xml"/><Relationship Id="rId429" Type="http://schemas.openxmlformats.org/officeDocument/2006/relationships/customXml" Target="../ink/ink217.xml"/><Relationship Id="rId1" Type="http://schemas.openxmlformats.org/officeDocument/2006/relationships/slideLayout" Target="../slideLayouts/slideLayout7.xml"/><Relationship Id="rId233" Type="http://schemas.openxmlformats.org/officeDocument/2006/relationships/customXml" Target="../ink/ink118.xml"/><Relationship Id="rId440" Type="http://schemas.openxmlformats.org/officeDocument/2006/relationships/image" Target="../media/image87.png"/><Relationship Id="rId28" Type="http://schemas.openxmlformats.org/officeDocument/2006/relationships/image" Target="../media/image6968.png"/><Relationship Id="rId275" Type="http://schemas.openxmlformats.org/officeDocument/2006/relationships/customXml" Target="../ink/ink139.xml"/><Relationship Id="rId300" Type="http://schemas.openxmlformats.org/officeDocument/2006/relationships/image" Target="../media/image7102.png"/><Relationship Id="rId482" Type="http://schemas.openxmlformats.org/officeDocument/2006/relationships/image" Target="../media/image108.png"/><Relationship Id="rId81" Type="http://schemas.openxmlformats.org/officeDocument/2006/relationships/customXml" Target="../ink/ink42.xml"/><Relationship Id="rId135" Type="http://schemas.openxmlformats.org/officeDocument/2006/relationships/customXml" Target="../ink/ink69.xml"/><Relationship Id="rId177" Type="http://schemas.openxmlformats.org/officeDocument/2006/relationships/customXml" Target="../ink/ink90.xml"/><Relationship Id="rId342" Type="http://schemas.openxmlformats.org/officeDocument/2006/relationships/customXml" Target="../ink/ink173.xml"/><Relationship Id="rId384" Type="http://schemas.openxmlformats.org/officeDocument/2006/relationships/image" Target="../media/image7143.png"/><Relationship Id="rId202" Type="http://schemas.openxmlformats.org/officeDocument/2006/relationships/image" Target="../media/image7055.png"/><Relationship Id="rId244" Type="http://schemas.openxmlformats.org/officeDocument/2006/relationships/image" Target="../media/image7075.png"/><Relationship Id="rId39" Type="http://schemas.openxmlformats.org/officeDocument/2006/relationships/customXml" Target="../ink/ink21.xml"/><Relationship Id="rId286" Type="http://schemas.openxmlformats.org/officeDocument/2006/relationships/image" Target="../media/image7095.png"/><Relationship Id="rId451" Type="http://schemas.openxmlformats.org/officeDocument/2006/relationships/customXml" Target="../ink/ink228.xml"/><Relationship Id="rId493" Type="http://schemas.openxmlformats.org/officeDocument/2006/relationships/customXml" Target="../ink/ink249.xml"/><Relationship Id="rId50" Type="http://schemas.openxmlformats.org/officeDocument/2006/relationships/image" Target="../media/image6979.png"/><Relationship Id="rId104" Type="http://schemas.openxmlformats.org/officeDocument/2006/relationships/image" Target="../media/image7006.png"/><Relationship Id="rId146" Type="http://schemas.openxmlformats.org/officeDocument/2006/relationships/image" Target="../media/image7027.png"/><Relationship Id="rId188" Type="http://schemas.openxmlformats.org/officeDocument/2006/relationships/image" Target="../media/image7048.png"/><Relationship Id="rId311" Type="http://schemas.openxmlformats.org/officeDocument/2006/relationships/customXml" Target="../ink/ink157.xml"/><Relationship Id="rId353" Type="http://schemas.openxmlformats.org/officeDocument/2006/relationships/image" Target="../media/image7128.png"/><Relationship Id="rId395" Type="http://schemas.openxmlformats.org/officeDocument/2006/relationships/customXml" Target="../ink/ink200.xml"/><Relationship Id="rId409" Type="http://schemas.openxmlformats.org/officeDocument/2006/relationships/customXml" Target="../ink/ink207.xml"/><Relationship Id="rId92" Type="http://schemas.openxmlformats.org/officeDocument/2006/relationships/image" Target="../media/image7000.png"/><Relationship Id="rId213" Type="http://schemas.openxmlformats.org/officeDocument/2006/relationships/customXml" Target="../ink/ink108.xml"/><Relationship Id="rId420" Type="http://schemas.openxmlformats.org/officeDocument/2006/relationships/image" Target="../media/image7161.png"/><Relationship Id="rId255" Type="http://schemas.openxmlformats.org/officeDocument/2006/relationships/customXml" Target="../ink/ink129.xml"/><Relationship Id="rId297" Type="http://schemas.openxmlformats.org/officeDocument/2006/relationships/customXml" Target="../ink/ink150.xml"/><Relationship Id="rId462" Type="http://schemas.openxmlformats.org/officeDocument/2006/relationships/image" Target="../media/image98.png"/><Relationship Id="rId115" Type="http://schemas.openxmlformats.org/officeDocument/2006/relationships/customXml" Target="../ink/ink59.xml"/><Relationship Id="rId157" Type="http://schemas.openxmlformats.org/officeDocument/2006/relationships/customXml" Target="../ink/ink80.xml"/><Relationship Id="rId322" Type="http://schemas.openxmlformats.org/officeDocument/2006/relationships/customXml" Target="../ink/ink163.xml"/><Relationship Id="rId364" Type="http://schemas.openxmlformats.org/officeDocument/2006/relationships/customXml" Target="../ink/ink184.xml"/><Relationship Id="rId61" Type="http://schemas.openxmlformats.org/officeDocument/2006/relationships/customXml" Target="../ink/ink32.xml"/><Relationship Id="rId199" Type="http://schemas.openxmlformats.org/officeDocument/2006/relationships/customXml" Target="../ink/ink101.xml"/><Relationship Id="rId19" Type="http://schemas.openxmlformats.org/officeDocument/2006/relationships/customXml" Target="../ink/ink11.xml"/><Relationship Id="rId224" Type="http://schemas.openxmlformats.org/officeDocument/2006/relationships/image" Target="../media/image7066.png"/><Relationship Id="rId266" Type="http://schemas.openxmlformats.org/officeDocument/2006/relationships/image" Target="../media/image7085.png"/><Relationship Id="rId431" Type="http://schemas.openxmlformats.org/officeDocument/2006/relationships/customXml" Target="../ink/ink218.xml"/><Relationship Id="rId473" Type="http://schemas.openxmlformats.org/officeDocument/2006/relationships/customXml" Target="../ink/ink239.xml"/><Relationship Id="rId30" Type="http://schemas.openxmlformats.org/officeDocument/2006/relationships/image" Target="../media/image6969.png"/><Relationship Id="rId126" Type="http://schemas.openxmlformats.org/officeDocument/2006/relationships/image" Target="../media/image7017.png"/><Relationship Id="rId168" Type="http://schemas.openxmlformats.org/officeDocument/2006/relationships/image" Target="../media/image7038.png"/><Relationship Id="rId333" Type="http://schemas.openxmlformats.org/officeDocument/2006/relationships/image" Target="../media/image7118.png"/><Relationship Id="rId72" Type="http://schemas.openxmlformats.org/officeDocument/2006/relationships/image" Target="../media/image6990.png"/><Relationship Id="rId375" Type="http://schemas.openxmlformats.org/officeDocument/2006/relationships/customXml" Target="../ink/ink190.xml"/><Relationship Id="rId3" Type="http://schemas.openxmlformats.org/officeDocument/2006/relationships/customXml" Target="../ink/ink3.xml"/><Relationship Id="rId235" Type="http://schemas.openxmlformats.org/officeDocument/2006/relationships/customXml" Target="../ink/ink119.xml"/><Relationship Id="rId277" Type="http://schemas.openxmlformats.org/officeDocument/2006/relationships/customXml" Target="../ink/ink140.xml"/><Relationship Id="rId400" Type="http://schemas.openxmlformats.org/officeDocument/2006/relationships/image" Target="../media/image7151.png"/><Relationship Id="rId442" Type="http://schemas.openxmlformats.org/officeDocument/2006/relationships/image" Target="../media/image88.png"/><Relationship Id="rId484" Type="http://schemas.openxmlformats.org/officeDocument/2006/relationships/image" Target="../media/image109.png"/><Relationship Id="rId137" Type="http://schemas.openxmlformats.org/officeDocument/2006/relationships/customXml" Target="../ink/ink70.xml"/><Relationship Id="rId302" Type="http://schemas.openxmlformats.org/officeDocument/2006/relationships/image" Target="../media/image7103.png"/><Relationship Id="rId344" Type="http://schemas.openxmlformats.org/officeDocument/2006/relationships/customXml" Target="../ink/ink174.xml"/><Relationship Id="rId41" Type="http://schemas.openxmlformats.org/officeDocument/2006/relationships/customXml" Target="../ink/ink22.xml"/><Relationship Id="rId83" Type="http://schemas.openxmlformats.org/officeDocument/2006/relationships/customXml" Target="../ink/ink43.xml"/><Relationship Id="rId179" Type="http://schemas.openxmlformats.org/officeDocument/2006/relationships/customXml" Target="../ink/ink91.xml"/><Relationship Id="rId386" Type="http://schemas.openxmlformats.org/officeDocument/2006/relationships/image" Target="../media/image7144.png"/><Relationship Id="rId190" Type="http://schemas.openxmlformats.org/officeDocument/2006/relationships/image" Target="../media/image7049.png"/><Relationship Id="rId204" Type="http://schemas.openxmlformats.org/officeDocument/2006/relationships/image" Target="../media/image7056.png"/><Relationship Id="rId246" Type="http://schemas.openxmlformats.org/officeDocument/2006/relationships/image" Target="../media/image7076.png"/><Relationship Id="rId288" Type="http://schemas.openxmlformats.org/officeDocument/2006/relationships/image" Target="../media/image7096.png"/><Relationship Id="rId411" Type="http://schemas.openxmlformats.org/officeDocument/2006/relationships/customXml" Target="../ink/ink208.xml"/><Relationship Id="rId453" Type="http://schemas.openxmlformats.org/officeDocument/2006/relationships/customXml" Target="../ink/ink229.xml"/><Relationship Id="rId106" Type="http://schemas.openxmlformats.org/officeDocument/2006/relationships/image" Target="../media/image7007.png"/><Relationship Id="rId313" Type="http://schemas.openxmlformats.org/officeDocument/2006/relationships/customXml" Target="../ink/ink158.xml"/><Relationship Id="rId495" Type="http://schemas.openxmlformats.org/officeDocument/2006/relationships/customXml" Target="../ink/ink250.xml"/></Relationships>
</file>

<file path=ppt/slides/_rels/slide20.xml.rels><?xml version="1.0" encoding="UTF-8" standalone="yes"?>
<Relationships xmlns="http://schemas.openxmlformats.org/package/2006/relationships"><Relationship Id="rId117" Type="http://schemas.openxmlformats.org/officeDocument/2006/relationships/image" Target="../media/image4026.png"/><Relationship Id="rId21" Type="http://schemas.openxmlformats.org/officeDocument/2006/relationships/image" Target="../media/image3978.png"/><Relationship Id="rId42" Type="http://schemas.openxmlformats.org/officeDocument/2006/relationships/customXml" Target="../ink/ink4347.xml"/><Relationship Id="rId63" Type="http://schemas.openxmlformats.org/officeDocument/2006/relationships/image" Target="../media/image3999.png"/><Relationship Id="rId84" Type="http://schemas.openxmlformats.org/officeDocument/2006/relationships/customXml" Target="../ink/ink4368.xml"/><Relationship Id="rId138" Type="http://schemas.openxmlformats.org/officeDocument/2006/relationships/customXml" Target="../ink/ink4395.xml"/><Relationship Id="rId159" Type="http://schemas.openxmlformats.org/officeDocument/2006/relationships/image" Target="../media/image4047.png"/><Relationship Id="rId170" Type="http://schemas.openxmlformats.org/officeDocument/2006/relationships/customXml" Target="../ink/ink4411.xml"/><Relationship Id="rId191" Type="http://schemas.openxmlformats.org/officeDocument/2006/relationships/image" Target="../media/image4063.png"/><Relationship Id="rId205" Type="http://schemas.openxmlformats.org/officeDocument/2006/relationships/image" Target="../media/image4070.png"/><Relationship Id="rId226" Type="http://schemas.openxmlformats.org/officeDocument/2006/relationships/customXml" Target="../ink/ink4439.xml"/><Relationship Id="rId247" Type="http://schemas.openxmlformats.org/officeDocument/2006/relationships/image" Target="../media/image4091.png"/><Relationship Id="rId107" Type="http://schemas.openxmlformats.org/officeDocument/2006/relationships/image" Target="../media/image4021.png"/><Relationship Id="rId11" Type="http://schemas.openxmlformats.org/officeDocument/2006/relationships/image" Target="../media/image3973.png"/><Relationship Id="rId32" Type="http://schemas.openxmlformats.org/officeDocument/2006/relationships/customXml" Target="../ink/ink4342.xml"/><Relationship Id="rId53" Type="http://schemas.openxmlformats.org/officeDocument/2006/relationships/image" Target="../media/image3994.png"/><Relationship Id="rId74" Type="http://schemas.openxmlformats.org/officeDocument/2006/relationships/customXml" Target="../ink/ink4363.xml"/><Relationship Id="rId128" Type="http://schemas.openxmlformats.org/officeDocument/2006/relationships/customXml" Target="../ink/ink4390.xml"/><Relationship Id="rId149" Type="http://schemas.openxmlformats.org/officeDocument/2006/relationships/image" Target="../media/image4042.png"/><Relationship Id="rId5" Type="http://schemas.openxmlformats.org/officeDocument/2006/relationships/image" Target="../media/image3970.png"/><Relationship Id="rId95" Type="http://schemas.openxmlformats.org/officeDocument/2006/relationships/image" Target="../media/image4015.png"/><Relationship Id="rId160" Type="http://schemas.openxmlformats.org/officeDocument/2006/relationships/customXml" Target="../ink/ink4406.xml"/><Relationship Id="rId181" Type="http://schemas.openxmlformats.org/officeDocument/2006/relationships/image" Target="../media/image4058.png"/><Relationship Id="rId216" Type="http://schemas.openxmlformats.org/officeDocument/2006/relationships/customXml" Target="../ink/ink4434.xml"/><Relationship Id="rId237" Type="http://schemas.openxmlformats.org/officeDocument/2006/relationships/image" Target="../media/image4086.png"/><Relationship Id="rId22" Type="http://schemas.openxmlformats.org/officeDocument/2006/relationships/customXml" Target="../ink/ink4337.xml"/><Relationship Id="rId43" Type="http://schemas.openxmlformats.org/officeDocument/2006/relationships/image" Target="../media/image3989.png"/><Relationship Id="rId64" Type="http://schemas.openxmlformats.org/officeDocument/2006/relationships/customXml" Target="../ink/ink4358.xml"/><Relationship Id="rId118" Type="http://schemas.openxmlformats.org/officeDocument/2006/relationships/customXml" Target="../ink/ink4385.xml"/><Relationship Id="rId139" Type="http://schemas.openxmlformats.org/officeDocument/2006/relationships/image" Target="../media/image4037.png"/><Relationship Id="rId85" Type="http://schemas.openxmlformats.org/officeDocument/2006/relationships/image" Target="../media/image4010.png"/><Relationship Id="rId150" Type="http://schemas.openxmlformats.org/officeDocument/2006/relationships/customXml" Target="../ink/ink4401.xml"/><Relationship Id="rId171" Type="http://schemas.openxmlformats.org/officeDocument/2006/relationships/image" Target="../media/image4053.png"/><Relationship Id="rId192" Type="http://schemas.openxmlformats.org/officeDocument/2006/relationships/customXml" Target="../ink/ink4422.xml"/><Relationship Id="rId206" Type="http://schemas.openxmlformats.org/officeDocument/2006/relationships/customXml" Target="../ink/ink4429.xml"/><Relationship Id="rId227" Type="http://schemas.openxmlformats.org/officeDocument/2006/relationships/image" Target="../media/image4081.png"/><Relationship Id="rId248" Type="http://schemas.openxmlformats.org/officeDocument/2006/relationships/customXml" Target="../ink/ink4450.xml"/><Relationship Id="rId12" Type="http://schemas.openxmlformats.org/officeDocument/2006/relationships/customXml" Target="../ink/ink4332.xml"/><Relationship Id="rId33" Type="http://schemas.openxmlformats.org/officeDocument/2006/relationships/image" Target="../media/image3984.png"/><Relationship Id="rId108" Type="http://schemas.openxmlformats.org/officeDocument/2006/relationships/customXml" Target="../ink/ink4380.xml"/><Relationship Id="rId129" Type="http://schemas.openxmlformats.org/officeDocument/2006/relationships/image" Target="../media/image4032.png"/><Relationship Id="rId54" Type="http://schemas.openxmlformats.org/officeDocument/2006/relationships/customXml" Target="../ink/ink4353.xml"/><Relationship Id="rId75" Type="http://schemas.openxmlformats.org/officeDocument/2006/relationships/image" Target="../media/image4005.png"/><Relationship Id="rId96" Type="http://schemas.openxmlformats.org/officeDocument/2006/relationships/customXml" Target="../ink/ink4374.xml"/><Relationship Id="rId140" Type="http://schemas.openxmlformats.org/officeDocument/2006/relationships/customXml" Target="../ink/ink4396.xml"/><Relationship Id="rId161" Type="http://schemas.openxmlformats.org/officeDocument/2006/relationships/image" Target="../media/image4048.png"/><Relationship Id="rId182" Type="http://schemas.openxmlformats.org/officeDocument/2006/relationships/customXml" Target="../ink/ink4417.xml"/><Relationship Id="rId217" Type="http://schemas.openxmlformats.org/officeDocument/2006/relationships/image" Target="../media/image4076.png"/><Relationship Id="rId6" Type="http://schemas.openxmlformats.org/officeDocument/2006/relationships/customXml" Target="../ink/ink4329.xml"/><Relationship Id="rId238" Type="http://schemas.openxmlformats.org/officeDocument/2006/relationships/customXml" Target="../ink/ink4445.xml"/><Relationship Id="rId23" Type="http://schemas.openxmlformats.org/officeDocument/2006/relationships/image" Target="../media/image3979.png"/><Relationship Id="rId119" Type="http://schemas.openxmlformats.org/officeDocument/2006/relationships/image" Target="../media/image4027.png"/><Relationship Id="rId44" Type="http://schemas.openxmlformats.org/officeDocument/2006/relationships/customXml" Target="../ink/ink4348.xml"/><Relationship Id="rId65" Type="http://schemas.openxmlformats.org/officeDocument/2006/relationships/image" Target="../media/image4000.png"/><Relationship Id="rId86" Type="http://schemas.openxmlformats.org/officeDocument/2006/relationships/customXml" Target="../ink/ink4369.xml"/><Relationship Id="rId130" Type="http://schemas.openxmlformats.org/officeDocument/2006/relationships/customXml" Target="../ink/ink4391.xml"/><Relationship Id="rId151" Type="http://schemas.openxmlformats.org/officeDocument/2006/relationships/image" Target="../media/image4043.png"/><Relationship Id="rId172" Type="http://schemas.openxmlformats.org/officeDocument/2006/relationships/customXml" Target="../ink/ink4412.xml"/><Relationship Id="rId193" Type="http://schemas.openxmlformats.org/officeDocument/2006/relationships/image" Target="../media/image4064.png"/><Relationship Id="rId207" Type="http://schemas.openxmlformats.org/officeDocument/2006/relationships/image" Target="../media/image4071.png"/><Relationship Id="rId228" Type="http://schemas.openxmlformats.org/officeDocument/2006/relationships/customXml" Target="../ink/ink4440.xml"/><Relationship Id="rId249" Type="http://schemas.openxmlformats.org/officeDocument/2006/relationships/image" Target="../media/image4092.png"/><Relationship Id="rId13" Type="http://schemas.openxmlformats.org/officeDocument/2006/relationships/image" Target="../media/image3974.png"/><Relationship Id="rId109" Type="http://schemas.openxmlformats.org/officeDocument/2006/relationships/image" Target="../media/image4022.png"/><Relationship Id="rId34" Type="http://schemas.openxmlformats.org/officeDocument/2006/relationships/customXml" Target="../ink/ink4343.xml"/><Relationship Id="rId55" Type="http://schemas.openxmlformats.org/officeDocument/2006/relationships/image" Target="../media/image3995.png"/><Relationship Id="rId76" Type="http://schemas.openxmlformats.org/officeDocument/2006/relationships/customXml" Target="../ink/ink4364.xml"/><Relationship Id="rId97" Type="http://schemas.openxmlformats.org/officeDocument/2006/relationships/image" Target="../media/image4016.png"/><Relationship Id="rId120" Type="http://schemas.openxmlformats.org/officeDocument/2006/relationships/customXml" Target="../ink/ink4386.xml"/><Relationship Id="rId141" Type="http://schemas.openxmlformats.org/officeDocument/2006/relationships/image" Target="../media/image4038.png"/><Relationship Id="rId7" Type="http://schemas.openxmlformats.org/officeDocument/2006/relationships/image" Target="../media/image3971.png"/><Relationship Id="rId162" Type="http://schemas.openxmlformats.org/officeDocument/2006/relationships/customXml" Target="../ink/ink4407.xml"/><Relationship Id="rId183" Type="http://schemas.openxmlformats.org/officeDocument/2006/relationships/image" Target="../media/image4059.png"/><Relationship Id="rId218" Type="http://schemas.openxmlformats.org/officeDocument/2006/relationships/customXml" Target="../ink/ink4435.xml"/><Relationship Id="rId239" Type="http://schemas.openxmlformats.org/officeDocument/2006/relationships/image" Target="../media/image4087.png"/><Relationship Id="rId250" Type="http://schemas.openxmlformats.org/officeDocument/2006/relationships/customXml" Target="../ink/ink4451.xml"/><Relationship Id="rId24" Type="http://schemas.openxmlformats.org/officeDocument/2006/relationships/customXml" Target="../ink/ink4338.xml"/><Relationship Id="rId45" Type="http://schemas.openxmlformats.org/officeDocument/2006/relationships/image" Target="../media/image3990.png"/><Relationship Id="rId66" Type="http://schemas.openxmlformats.org/officeDocument/2006/relationships/customXml" Target="../ink/ink4359.xml"/><Relationship Id="rId87" Type="http://schemas.openxmlformats.org/officeDocument/2006/relationships/image" Target="../media/image4011.png"/><Relationship Id="rId110" Type="http://schemas.openxmlformats.org/officeDocument/2006/relationships/customXml" Target="../ink/ink4381.xml"/><Relationship Id="rId131" Type="http://schemas.openxmlformats.org/officeDocument/2006/relationships/image" Target="../media/image4033.png"/><Relationship Id="rId152" Type="http://schemas.openxmlformats.org/officeDocument/2006/relationships/customXml" Target="../ink/ink4402.xml"/><Relationship Id="rId173" Type="http://schemas.openxmlformats.org/officeDocument/2006/relationships/image" Target="../media/image4054.png"/><Relationship Id="rId194" Type="http://schemas.openxmlformats.org/officeDocument/2006/relationships/customXml" Target="../ink/ink4423.xml"/><Relationship Id="rId208" Type="http://schemas.openxmlformats.org/officeDocument/2006/relationships/customXml" Target="../ink/ink4430.xml"/><Relationship Id="rId229" Type="http://schemas.openxmlformats.org/officeDocument/2006/relationships/image" Target="../media/image4082.png"/><Relationship Id="rId240" Type="http://schemas.openxmlformats.org/officeDocument/2006/relationships/customXml" Target="../ink/ink4446.xml"/><Relationship Id="rId14" Type="http://schemas.openxmlformats.org/officeDocument/2006/relationships/customXml" Target="../ink/ink4333.xml"/><Relationship Id="rId35" Type="http://schemas.openxmlformats.org/officeDocument/2006/relationships/image" Target="../media/image3985.png"/><Relationship Id="rId56" Type="http://schemas.openxmlformats.org/officeDocument/2006/relationships/customXml" Target="../ink/ink4354.xml"/><Relationship Id="rId77" Type="http://schemas.openxmlformats.org/officeDocument/2006/relationships/image" Target="../media/image4006.png"/><Relationship Id="rId100" Type="http://schemas.openxmlformats.org/officeDocument/2006/relationships/customXml" Target="../ink/ink4376.xml"/><Relationship Id="rId8" Type="http://schemas.openxmlformats.org/officeDocument/2006/relationships/customXml" Target="../ink/ink4330.xml"/><Relationship Id="rId98" Type="http://schemas.openxmlformats.org/officeDocument/2006/relationships/customXml" Target="../ink/ink4375.xml"/><Relationship Id="rId121" Type="http://schemas.openxmlformats.org/officeDocument/2006/relationships/image" Target="../media/image4028.png"/><Relationship Id="rId142" Type="http://schemas.openxmlformats.org/officeDocument/2006/relationships/customXml" Target="../ink/ink4397.xml"/><Relationship Id="rId163" Type="http://schemas.openxmlformats.org/officeDocument/2006/relationships/image" Target="../media/image4049.png"/><Relationship Id="rId184" Type="http://schemas.openxmlformats.org/officeDocument/2006/relationships/customXml" Target="../ink/ink4418.xml"/><Relationship Id="rId219" Type="http://schemas.openxmlformats.org/officeDocument/2006/relationships/image" Target="../media/image4077.png"/><Relationship Id="rId230" Type="http://schemas.openxmlformats.org/officeDocument/2006/relationships/customXml" Target="../ink/ink4441.xml"/><Relationship Id="rId251" Type="http://schemas.openxmlformats.org/officeDocument/2006/relationships/image" Target="../media/image4093.png"/><Relationship Id="rId25" Type="http://schemas.openxmlformats.org/officeDocument/2006/relationships/image" Target="../media/image3980.png"/><Relationship Id="rId46" Type="http://schemas.openxmlformats.org/officeDocument/2006/relationships/customXml" Target="../ink/ink4349.xml"/><Relationship Id="rId67" Type="http://schemas.openxmlformats.org/officeDocument/2006/relationships/image" Target="../media/image4001.png"/><Relationship Id="rId88" Type="http://schemas.openxmlformats.org/officeDocument/2006/relationships/customXml" Target="../ink/ink4370.xml"/><Relationship Id="rId111" Type="http://schemas.openxmlformats.org/officeDocument/2006/relationships/image" Target="../media/image4023.png"/><Relationship Id="rId132" Type="http://schemas.openxmlformats.org/officeDocument/2006/relationships/customXml" Target="../ink/ink4392.xml"/><Relationship Id="rId153" Type="http://schemas.openxmlformats.org/officeDocument/2006/relationships/image" Target="../media/image4044.png"/><Relationship Id="rId174" Type="http://schemas.openxmlformats.org/officeDocument/2006/relationships/customXml" Target="../ink/ink4413.xml"/><Relationship Id="rId195" Type="http://schemas.openxmlformats.org/officeDocument/2006/relationships/image" Target="../media/image4065.png"/><Relationship Id="rId209" Type="http://schemas.openxmlformats.org/officeDocument/2006/relationships/image" Target="../media/image4072.png"/><Relationship Id="rId220" Type="http://schemas.openxmlformats.org/officeDocument/2006/relationships/customXml" Target="../ink/ink4436.xml"/><Relationship Id="rId241" Type="http://schemas.openxmlformats.org/officeDocument/2006/relationships/image" Target="../media/image4088.png"/><Relationship Id="rId15" Type="http://schemas.openxmlformats.org/officeDocument/2006/relationships/image" Target="../media/image3975.png"/><Relationship Id="rId36" Type="http://schemas.openxmlformats.org/officeDocument/2006/relationships/customXml" Target="../ink/ink4344.xml"/><Relationship Id="rId57" Type="http://schemas.openxmlformats.org/officeDocument/2006/relationships/image" Target="../media/image3996.png"/><Relationship Id="rId78" Type="http://schemas.openxmlformats.org/officeDocument/2006/relationships/customXml" Target="../ink/ink4365.xml"/><Relationship Id="rId99" Type="http://schemas.openxmlformats.org/officeDocument/2006/relationships/image" Target="../media/image4017.png"/><Relationship Id="rId101" Type="http://schemas.openxmlformats.org/officeDocument/2006/relationships/image" Target="../media/image4018.png"/><Relationship Id="rId122" Type="http://schemas.openxmlformats.org/officeDocument/2006/relationships/customXml" Target="../ink/ink4387.xml"/><Relationship Id="rId143" Type="http://schemas.openxmlformats.org/officeDocument/2006/relationships/image" Target="../media/image4039.png"/><Relationship Id="rId164" Type="http://schemas.openxmlformats.org/officeDocument/2006/relationships/customXml" Target="../ink/ink4408.xml"/><Relationship Id="rId185" Type="http://schemas.openxmlformats.org/officeDocument/2006/relationships/image" Target="../media/image4060.png"/><Relationship Id="rId9" Type="http://schemas.openxmlformats.org/officeDocument/2006/relationships/image" Target="../media/image3972.png"/><Relationship Id="rId210" Type="http://schemas.openxmlformats.org/officeDocument/2006/relationships/customXml" Target="../ink/ink4431.xml"/><Relationship Id="rId26" Type="http://schemas.openxmlformats.org/officeDocument/2006/relationships/customXml" Target="../ink/ink4339.xml"/><Relationship Id="rId231" Type="http://schemas.openxmlformats.org/officeDocument/2006/relationships/image" Target="../media/image4083.png"/><Relationship Id="rId252" Type="http://schemas.openxmlformats.org/officeDocument/2006/relationships/customXml" Target="../ink/ink4452.xml"/><Relationship Id="rId47" Type="http://schemas.openxmlformats.org/officeDocument/2006/relationships/image" Target="../media/image3991.png"/><Relationship Id="rId68" Type="http://schemas.openxmlformats.org/officeDocument/2006/relationships/customXml" Target="../ink/ink4360.xml"/><Relationship Id="rId89" Type="http://schemas.openxmlformats.org/officeDocument/2006/relationships/image" Target="../media/image4012.png"/><Relationship Id="rId112" Type="http://schemas.openxmlformats.org/officeDocument/2006/relationships/customXml" Target="../ink/ink4382.xml"/><Relationship Id="rId133" Type="http://schemas.openxmlformats.org/officeDocument/2006/relationships/image" Target="../media/image4034.png"/><Relationship Id="rId154" Type="http://schemas.openxmlformats.org/officeDocument/2006/relationships/customXml" Target="../ink/ink4403.xml"/><Relationship Id="rId175" Type="http://schemas.openxmlformats.org/officeDocument/2006/relationships/image" Target="../media/image4055.png"/><Relationship Id="rId196" Type="http://schemas.openxmlformats.org/officeDocument/2006/relationships/customXml" Target="../ink/ink4424.xml"/><Relationship Id="rId200" Type="http://schemas.openxmlformats.org/officeDocument/2006/relationships/customXml" Target="../ink/ink4426.xml"/><Relationship Id="rId16" Type="http://schemas.openxmlformats.org/officeDocument/2006/relationships/customXml" Target="../ink/ink4334.xml"/><Relationship Id="rId221" Type="http://schemas.openxmlformats.org/officeDocument/2006/relationships/image" Target="../media/image4078.png"/><Relationship Id="rId242" Type="http://schemas.openxmlformats.org/officeDocument/2006/relationships/customXml" Target="../ink/ink4447.xml"/><Relationship Id="rId37" Type="http://schemas.openxmlformats.org/officeDocument/2006/relationships/image" Target="../media/image3986.png"/><Relationship Id="rId58" Type="http://schemas.openxmlformats.org/officeDocument/2006/relationships/customXml" Target="../ink/ink4355.xml"/><Relationship Id="rId79" Type="http://schemas.openxmlformats.org/officeDocument/2006/relationships/image" Target="../media/image4007.png"/><Relationship Id="rId102" Type="http://schemas.openxmlformats.org/officeDocument/2006/relationships/customXml" Target="../ink/ink4377.xml"/><Relationship Id="rId123" Type="http://schemas.openxmlformats.org/officeDocument/2006/relationships/image" Target="../media/image4029.png"/><Relationship Id="rId144" Type="http://schemas.openxmlformats.org/officeDocument/2006/relationships/customXml" Target="../ink/ink4398.xml"/><Relationship Id="rId90" Type="http://schemas.openxmlformats.org/officeDocument/2006/relationships/customXml" Target="../ink/ink4371.xml"/><Relationship Id="rId165" Type="http://schemas.openxmlformats.org/officeDocument/2006/relationships/image" Target="../media/image4050.png"/><Relationship Id="rId186" Type="http://schemas.openxmlformats.org/officeDocument/2006/relationships/customXml" Target="../ink/ink4419.xml"/><Relationship Id="rId211" Type="http://schemas.openxmlformats.org/officeDocument/2006/relationships/image" Target="../media/image4073.png"/><Relationship Id="rId232" Type="http://schemas.openxmlformats.org/officeDocument/2006/relationships/customXml" Target="../ink/ink4442.xml"/><Relationship Id="rId253" Type="http://schemas.openxmlformats.org/officeDocument/2006/relationships/image" Target="../media/image4094.png"/><Relationship Id="rId27" Type="http://schemas.openxmlformats.org/officeDocument/2006/relationships/image" Target="../media/image3981.png"/><Relationship Id="rId48" Type="http://schemas.openxmlformats.org/officeDocument/2006/relationships/customXml" Target="../ink/ink4350.xml"/><Relationship Id="rId69" Type="http://schemas.openxmlformats.org/officeDocument/2006/relationships/image" Target="../media/image4002.png"/><Relationship Id="rId113" Type="http://schemas.openxmlformats.org/officeDocument/2006/relationships/image" Target="../media/image4024.png"/><Relationship Id="rId134" Type="http://schemas.openxmlformats.org/officeDocument/2006/relationships/customXml" Target="../ink/ink4393.xml"/><Relationship Id="rId80" Type="http://schemas.openxmlformats.org/officeDocument/2006/relationships/customXml" Target="../ink/ink4366.xml"/><Relationship Id="rId155" Type="http://schemas.openxmlformats.org/officeDocument/2006/relationships/image" Target="../media/image4045.png"/><Relationship Id="rId176" Type="http://schemas.openxmlformats.org/officeDocument/2006/relationships/customXml" Target="../ink/ink4414.xml"/><Relationship Id="rId197" Type="http://schemas.openxmlformats.org/officeDocument/2006/relationships/image" Target="../media/image4066.png"/><Relationship Id="rId201" Type="http://schemas.openxmlformats.org/officeDocument/2006/relationships/image" Target="../media/image4068.png"/><Relationship Id="rId222" Type="http://schemas.openxmlformats.org/officeDocument/2006/relationships/customXml" Target="../ink/ink4437.xml"/><Relationship Id="rId243" Type="http://schemas.openxmlformats.org/officeDocument/2006/relationships/image" Target="../media/image4089.png"/><Relationship Id="rId17" Type="http://schemas.openxmlformats.org/officeDocument/2006/relationships/image" Target="../media/image3976.png"/><Relationship Id="rId38" Type="http://schemas.openxmlformats.org/officeDocument/2006/relationships/customXml" Target="../ink/ink4345.xml"/><Relationship Id="rId59" Type="http://schemas.openxmlformats.org/officeDocument/2006/relationships/image" Target="../media/image3997.png"/><Relationship Id="rId103" Type="http://schemas.openxmlformats.org/officeDocument/2006/relationships/image" Target="../media/image4019.png"/><Relationship Id="rId124" Type="http://schemas.openxmlformats.org/officeDocument/2006/relationships/customXml" Target="../ink/ink4388.xml"/><Relationship Id="rId70" Type="http://schemas.openxmlformats.org/officeDocument/2006/relationships/customXml" Target="../ink/ink4361.xml"/><Relationship Id="rId91" Type="http://schemas.openxmlformats.org/officeDocument/2006/relationships/image" Target="../media/image4013.png"/><Relationship Id="rId145" Type="http://schemas.openxmlformats.org/officeDocument/2006/relationships/image" Target="../media/image4040.png"/><Relationship Id="rId166" Type="http://schemas.openxmlformats.org/officeDocument/2006/relationships/customXml" Target="../ink/ink4409.xml"/><Relationship Id="rId187" Type="http://schemas.openxmlformats.org/officeDocument/2006/relationships/image" Target="../media/image4061.png"/><Relationship Id="rId1" Type="http://schemas.openxmlformats.org/officeDocument/2006/relationships/slideLayout" Target="../slideLayouts/slideLayout7.xml"/><Relationship Id="rId212" Type="http://schemas.openxmlformats.org/officeDocument/2006/relationships/customXml" Target="../ink/ink4432.xml"/><Relationship Id="rId233" Type="http://schemas.openxmlformats.org/officeDocument/2006/relationships/image" Target="../media/image4084.png"/><Relationship Id="rId254" Type="http://schemas.openxmlformats.org/officeDocument/2006/relationships/customXml" Target="../ink/ink4453.xml"/><Relationship Id="rId28" Type="http://schemas.openxmlformats.org/officeDocument/2006/relationships/customXml" Target="../ink/ink4340.xml"/><Relationship Id="rId49" Type="http://schemas.openxmlformats.org/officeDocument/2006/relationships/image" Target="../media/image3992.png"/><Relationship Id="rId114" Type="http://schemas.openxmlformats.org/officeDocument/2006/relationships/customXml" Target="../ink/ink4383.xml"/><Relationship Id="rId60" Type="http://schemas.openxmlformats.org/officeDocument/2006/relationships/customXml" Target="../ink/ink4356.xml"/><Relationship Id="rId81" Type="http://schemas.openxmlformats.org/officeDocument/2006/relationships/image" Target="../media/image4008.png"/><Relationship Id="rId135" Type="http://schemas.openxmlformats.org/officeDocument/2006/relationships/image" Target="../media/image4035.png"/><Relationship Id="rId156" Type="http://schemas.openxmlformats.org/officeDocument/2006/relationships/customXml" Target="../ink/ink4404.xml"/><Relationship Id="rId177" Type="http://schemas.openxmlformats.org/officeDocument/2006/relationships/image" Target="../media/image4056.png"/><Relationship Id="rId198" Type="http://schemas.openxmlformats.org/officeDocument/2006/relationships/customXml" Target="../ink/ink4425.xml"/><Relationship Id="rId202" Type="http://schemas.openxmlformats.org/officeDocument/2006/relationships/customXml" Target="../ink/ink4427.xml"/><Relationship Id="rId223" Type="http://schemas.openxmlformats.org/officeDocument/2006/relationships/image" Target="../media/image4079.png"/><Relationship Id="rId244" Type="http://schemas.openxmlformats.org/officeDocument/2006/relationships/customXml" Target="../ink/ink4448.xml"/><Relationship Id="rId18" Type="http://schemas.openxmlformats.org/officeDocument/2006/relationships/customXml" Target="../ink/ink4335.xml"/><Relationship Id="rId39" Type="http://schemas.openxmlformats.org/officeDocument/2006/relationships/image" Target="../media/image3987.png"/><Relationship Id="rId50" Type="http://schemas.openxmlformats.org/officeDocument/2006/relationships/customXml" Target="../ink/ink4351.xml"/><Relationship Id="rId104" Type="http://schemas.openxmlformats.org/officeDocument/2006/relationships/customXml" Target="../ink/ink4378.xml"/><Relationship Id="rId125" Type="http://schemas.openxmlformats.org/officeDocument/2006/relationships/image" Target="../media/image4030.png"/><Relationship Id="rId146" Type="http://schemas.openxmlformats.org/officeDocument/2006/relationships/customXml" Target="../ink/ink4399.xml"/><Relationship Id="rId167" Type="http://schemas.openxmlformats.org/officeDocument/2006/relationships/image" Target="../media/image4051.png"/><Relationship Id="rId188" Type="http://schemas.openxmlformats.org/officeDocument/2006/relationships/customXml" Target="../ink/ink4420.xml"/><Relationship Id="rId71" Type="http://schemas.openxmlformats.org/officeDocument/2006/relationships/image" Target="../media/image4003.png"/><Relationship Id="rId92" Type="http://schemas.openxmlformats.org/officeDocument/2006/relationships/customXml" Target="../ink/ink4372.xml"/><Relationship Id="rId213" Type="http://schemas.openxmlformats.org/officeDocument/2006/relationships/image" Target="../media/image4074.png"/><Relationship Id="rId234" Type="http://schemas.openxmlformats.org/officeDocument/2006/relationships/customXml" Target="../ink/ink4443.xml"/><Relationship Id="rId2" Type="http://schemas.openxmlformats.org/officeDocument/2006/relationships/notesSlide" Target="../notesSlides/notesSlide20.xml"/><Relationship Id="rId29" Type="http://schemas.openxmlformats.org/officeDocument/2006/relationships/image" Target="../media/image3982.png"/><Relationship Id="rId255" Type="http://schemas.openxmlformats.org/officeDocument/2006/relationships/image" Target="../media/image4095.png"/><Relationship Id="rId40" Type="http://schemas.openxmlformats.org/officeDocument/2006/relationships/customXml" Target="../ink/ink4346.xml"/><Relationship Id="rId115" Type="http://schemas.openxmlformats.org/officeDocument/2006/relationships/image" Target="../media/image4025.png"/><Relationship Id="rId136" Type="http://schemas.openxmlformats.org/officeDocument/2006/relationships/customXml" Target="../ink/ink4394.xml"/><Relationship Id="rId157" Type="http://schemas.openxmlformats.org/officeDocument/2006/relationships/image" Target="../media/image4046.png"/><Relationship Id="rId178" Type="http://schemas.openxmlformats.org/officeDocument/2006/relationships/customXml" Target="../ink/ink4415.xml"/><Relationship Id="rId61" Type="http://schemas.openxmlformats.org/officeDocument/2006/relationships/image" Target="../media/image3998.png"/><Relationship Id="rId82" Type="http://schemas.openxmlformats.org/officeDocument/2006/relationships/customXml" Target="../ink/ink4367.xml"/><Relationship Id="rId199" Type="http://schemas.openxmlformats.org/officeDocument/2006/relationships/image" Target="../media/image4067.png"/><Relationship Id="rId203" Type="http://schemas.openxmlformats.org/officeDocument/2006/relationships/image" Target="../media/image4069.png"/><Relationship Id="rId19" Type="http://schemas.openxmlformats.org/officeDocument/2006/relationships/image" Target="../media/image3977.png"/><Relationship Id="rId224" Type="http://schemas.openxmlformats.org/officeDocument/2006/relationships/customXml" Target="../ink/ink4438.xml"/><Relationship Id="rId245" Type="http://schemas.openxmlformats.org/officeDocument/2006/relationships/image" Target="../media/image4090.png"/><Relationship Id="rId30" Type="http://schemas.openxmlformats.org/officeDocument/2006/relationships/customXml" Target="../ink/ink4341.xml"/><Relationship Id="rId105" Type="http://schemas.openxmlformats.org/officeDocument/2006/relationships/image" Target="../media/image4020.png"/><Relationship Id="rId126" Type="http://schemas.openxmlformats.org/officeDocument/2006/relationships/customXml" Target="../ink/ink4389.xml"/><Relationship Id="rId147" Type="http://schemas.openxmlformats.org/officeDocument/2006/relationships/image" Target="../media/image4041.png"/><Relationship Id="rId168" Type="http://schemas.openxmlformats.org/officeDocument/2006/relationships/customXml" Target="../ink/ink4410.xml"/><Relationship Id="rId51" Type="http://schemas.openxmlformats.org/officeDocument/2006/relationships/image" Target="../media/image3993.png"/><Relationship Id="rId72" Type="http://schemas.openxmlformats.org/officeDocument/2006/relationships/customXml" Target="../ink/ink4362.xml"/><Relationship Id="rId93" Type="http://schemas.openxmlformats.org/officeDocument/2006/relationships/image" Target="../media/image4014.png"/><Relationship Id="rId189" Type="http://schemas.openxmlformats.org/officeDocument/2006/relationships/image" Target="../media/image4062.png"/><Relationship Id="rId3" Type="http://schemas.openxmlformats.org/officeDocument/2006/relationships/image" Target="NULL"/><Relationship Id="rId214" Type="http://schemas.openxmlformats.org/officeDocument/2006/relationships/customXml" Target="../ink/ink4433.xml"/><Relationship Id="rId235" Type="http://schemas.openxmlformats.org/officeDocument/2006/relationships/image" Target="../media/image4085.png"/><Relationship Id="rId116" Type="http://schemas.openxmlformats.org/officeDocument/2006/relationships/customXml" Target="../ink/ink4384.xml"/><Relationship Id="rId137" Type="http://schemas.openxmlformats.org/officeDocument/2006/relationships/image" Target="../media/image4036.png"/><Relationship Id="rId158" Type="http://schemas.openxmlformats.org/officeDocument/2006/relationships/customXml" Target="../ink/ink4405.xml"/><Relationship Id="rId20" Type="http://schemas.openxmlformats.org/officeDocument/2006/relationships/customXml" Target="../ink/ink4336.xml"/><Relationship Id="rId41" Type="http://schemas.openxmlformats.org/officeDocument/2006/relationships/image" Target="../media/image3988.png"/><Relationship Id="rId62" Type="http://schemas.openxmlformats.org/officeDocument/2006/relationships/customXml" Target="../ink/ink4357.xml"/><Relationship Id="rId83" Type="http://schemas.openxmlformats.org/officeDocument/2006/relationships/image" Target="../media/image4009.png"/><Relationship Id="rId179" Type="http://schemas.openxmlformats.org/officeDocument/2006/relationships/image" Target="../media/image4057.png"/><Relationship Id="rId190" Type="http://schemas.openxmlformats.org/officeDocument/2006/relationships/customXml" Target="../ink/ink4421.xml"/><Relationship Id="rId204" Type="http://schemas.openxmlformats.org/officeDocument/2006/relationships/customXml" Target="../ink/ink4428.xml"/><Relationship Id="rId225" Type="http://schemas.openxmlformats.org/officeDocument/2006/relationships/image" Target="../media/image4080.png"/><Relationship Id="rId246" Type="http://schemas.openxmlformats.org/officeDocument/2006/relationships/customXml" Target="../ink/ink4449.xml"/><Relationship Id="rId106" Type="http://schemas.openxmlformats.org/officeDocument/2006/relationships/customXml" Target="../ink/ink4379.xml"/><Relationship Id="rId127" Type="http://schemas.openxmlformats.org/officeDocument/2006/relationships/image" Target="../media/image4031.png"/><Relationship Id="rId10" Type="http://schemas.openxmlformats.org/officeDocument/2006/relationships/customXml" Target="../ink/ink4331.xml"/><Relationship Id="rId31" Type="http://schemas.openxmlformats.org/officeDocument/2006/relationships/image" Target="../media/image3983.png"/><Relationship Id="rId52" Type="http://schemas.openxmlformats.org/officeDocument/2006/relationships/customXml" Target="../ink/ink4352.xml"/><Relationship Id="rId73" Type="http://schemas.openxmlformats.org/officeDocument/2006/relationships/image" Target="../media/image4004.png"/><Relationship Id="rId94" Type="http://schemas.openxmlformats.org/officeDocument/2006/relationships/customXml" Target="../ink/ink4373.xml"/><Relationship Id="rId148" Type="http://schemas.openxmlformats.org/officeDocument/2006/relationships/customXml" Target="../ink/ink4400.xml"/><Relationship Id="rId169" Type="http://schemas.openxmlformats.org/officeDocument/2006/relationships/image" Target="../media/image4052.png"/><Relationship Id="rId4" Type="http://schemas.openxmlformats.org/officeDocument/2006/relationships/customXml" Target="../ink/ink4328.xml"/><Relationship Id="rId180" Type="http://schemas.openxmlformats.org/officeDocument/2006/relationships/customXml" Target="../ink/ink4416.xml"/><Relationship Id="rId215" Type="http://schemas.openxmlformats.org/officeDocument/2006/relationships/image" Target="../media/image4075.png"/><Relationship Id="rId236" Type="http://schemas.openxmlformats.org/officeDocument/2006/relationships/customXml" Target="../ink/ink4444.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260.xml"/><Relationship Id="rId18" Type="http://schemas.openxmlformats.org/officeDocument/2006/relationships/image" Target="../media/image7170.png"/><Relationship Id="rId26" Type="http://schemas.openxmlformats.org/officeDocument/2006/relationships/image" Target="../media/image119.png"/><Relationship Id="rId3" Type="http://schemas.openxmlformats.org/officeDocument/2006/relationships/customXml" Target="../ink/ink255.xml"/><Relationship Id="rId21" Type="http://schemas.openxmlformats.org/officeDocument/2006/relationships/customXml" Target="../ink/ink264.xml"/><Relationship Id="rId34" Type="http://schemas.openxmlformats.org/officeDocument/2006/relationships/image" Target="../media/image123.png"/><Relationship Id="rId7" Type="http://schemas.openxmlformats.org/officeDocument/2006/relationships/customXml" Target="../ink/ink257.xml"/><Relationship Id="rId12" Type="http://schemas.openxmlformats.org/officeDocument/2006/relationships/image" Target="../media/image7167.png"/><Relationship Id="rId17" Type="http://schemas.openxmlformats.org/officeDocument/2006/relationships/customXml" Target="../ink/ink262.xml"/><Relationship Id="rId25" Type="http://schemas.openxmlformats.org/officeDocument/2006/relationships/customXml" Target="../ink/ink266.xml"/><Relationship Id="rId33" Type="http://schemas.openxmlformats.org/officeDocument/2006/relationships/customXml" Target="../ink/ink270.xml"/><Relationship Id="rId2" Type="http://schemas.openxmlformats.org/officeDocument/2006/relationships/notesSlide" Target="../notesSlides/notesSlide3.xml"/><Relationship Id="rId16" Type="http://schemas.openxmlformats.org/officeDocument/2006/relationships/image" Target="../media/image7169.png"/><Relationship Id="rId20" Type="http://schemas.openxmlformats.org/officeDocument/2006/relationships/image" Target="../media/image7171.png"/><Relationship Id="rId29" Type="http://schemas.openxmlformats.org/officeDocument/2006/relationships/customXml" Target="../ink/ink268.xml"/><Relationship Id="rId1" Type="http://schemas.openxmlformats.org/officeDocument/2006/relationships/slideLayout" Target="../slideLayouts/slideLayout7.xml"/><Relationship Id="rId6" Type="http://schemas.openxmlformats.org/officeDocument/2006/relationships/image" Target="../media/image7164.png"/><Relationship Id="rId11" Type="http://schemas.openxmlformats.org/officeDocument/2006/relationships/customXml" Target="../ink/ink259.xml"/><Relationship Id="rId24" Type="http://schemas.openxmlformats.org/officeDocument/2006/relationships/image" Target="../media/image7173.png"/><Relationship Id="rId32" Type="http://schemas.openxmlformats.org/officeDocument/2006/relationships/image" Target="../media/image122.png"/><Relationship Id="rId5" Type="http://schemas.openxmlformats.org/officeDocument/2006/relationships/customXml" Target="../ink/ink256.xml"/><Relationship Id="rId15" Type="http://schemas.openxmlformats.org/officeDocument/2006/relationships/customXml" Target="../ink/ink261.xml"/><Relationship Id="rId23" Type="http://schemas.openxmlformats.org/officeDocument/2006/relationships/customXml" Target="../ink/ink265.xml"/><Relationship Id="rId28" Type="http://schemas.openxmlformats.org/officeDocument/2006/relationships/image" Target="../media/image120.png"/><Relationship Id="rId10" Type="http://schemas.openxmlformats.org/officeDocument/2006/relationships/image" Target="../media/image7166.png"/><Relationship Id="rId19" Type="http://schemas.openxmlformats.org/officeDocument/2006/relationships/customXml" Target="../ink/ink263.xml"/><Relationship Id="rId31" Type="http://schemas.openxmlformats.org/officeDocument/2006/relationships/customXml" Target="../ink/ink269.xml"/><Relationship Id="rId4" Type="http://schemas.openxmlformats.org/officeDocument/2006/relationships/image" Target="../media/image7163.png"/><Relationship Id="rId9" Type="http://schemas.openxmlformats.org/officeDocument/2006/relationships/customXml" Target="../ink/ink258.xml"/><Relationship Id="rId14" Type="http://schemas.openxmlformats.org/officeDocument/2006/relationships/image" Target="../media/image7168.png"/><Relationship Id="rId22" Type="http://schemas.openxmlformats.org/officeDocument/2006/relationships/image" Target="../media/image7172.png"/><Relationship Id="rId27" Type="http://schemas.openxmlformats.org/officeDocument/2006/relationships/customXml" Target="../ink/ink267.xml"/><Relationship Id="rId30" Type="http://schemas.openxmlformats.org/officeDocument/2006/relationships/image" Target="../media/image121.png"/><Relationship Id="rId8" Type="http://schemas.openxmlformats.org/officeDocument/2006/relationships/image" Target="../media/image716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9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9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28.xml"/><Relationship Id="rId299" Type="http://schemas.openxmlformats.org/officeDocument/2006/relationships/customXml" Target="../ink/ink419.xml"/><Relationship Id="rId21" Type="http://schemas.openxmlformats.org/officeDocument/2006/relationships/customXml" Target="../ink/ink280.xml"/><Relationship Id="rId63" Type="http://schemas.openxmlformats.org/officeDocument/2006/relationships/customXml" Target="../ink/ink301.xml"/><Relationship Id="rId159" Type="http://schemas.openxmlformats.org/officeDocument/2006/relationships/customXml" Target="../ink/ink349.xml"/><Relationship Id="rId324" Type="http://schemas.openxmlformats.org/officeDocument/2006/relationships/image" Target="../media/image284.png"/><Relationship Id="rId366" Type="http://schemas.openxmlformats.org/officeDocument/2006/relationships/image" Target="../media/image305.png"/><Relationship Id="rId170" Type="http://schemas.openxmlformats.org/officeDocument/2006/relationships/image" Target="../media/image207.png"/><Relationship Id="rId226" Type="http://schemas.openxmlformats.org/officeDocument/2006/relationships/image" Target="../media/image235.png"/><Relationship Id="rId433" Type="http://schemas.openxmlformats.org/officeDocument/2006/relationships/customXml" Target="../ink/ink486.xml"/><Relationship Id="rId268" Type="http://schemas.openxmlformats.org/officeDocument/2006/relationships/image" Target="../media/image256.png"/><Relationship Id="rId475" Type="http://schemas.openxmlformats.org/officeDocument/2006/relationships/customXml" Target="../ink/ink507.xml"/><Relationship Id="rId32" Type="http://schemas.openxmlformats.org/officeDocument/2006/relationships/image" Target="../media/image138.png"/><Relationship Id="rId74" Type="http://schemas.openxmlformats.org/officeDocument/2006/relationships/image" Target="../media/image159.png"/><Relationship Id="rId128" Type="http://schemas.openxmlformats.org/officeDocument/2006/relationships/image" Target="../media/image186.png"/><Relationship Id="rId335" Type="http://schemas.openxmlformats.org/officeDocument/2006/relationships/customXml" Target="../ink/ink437.xml"/><Relationship Id="rId377" Type="http://schemas.openxmlformats.org/officeDocument/2006/relationships/customXml" Target="../ink/ink458.xml"/><Relationship Id="rId5" Type="http://schemas.openxmlformats.org/officeDocument/2006/relationships/customXml" Target="../ink/ink272.xml"/><Relationship Id="rId181" Type="http://schemas.openxmlformats.org/officeDocument/2006/relationships/customXml" Target="../ink/ink360.xml"/><Relationship Id="rId237" Type="http://schemas.openxmlformats.org/officeDocument/2006/relationships/customXml" Target="../ink/ink388.xml"/><Relationship Id="rId402" Type="http://schemas.openxmlformats.org/officeDocument/2006/relationships/image" Target="../media/image323.png"/><Relationship Id="rId279" Type="http://schemas.openxmlformats.org/officeDocument/2006/relationships/customXml" Target="../ink/ink409.xml"/><Relationship Id="rId444" Type="http://schemas.openxmlformats.org/officeDocument/2006/relationships/image" Target="../media/image344.png"/><Relationship Id="rId486" Type="http://schemas.openxmlformats.org/officeDocument/2006/relationships/image" Target="../media/image365.png"/><Relationship Id="rId43" Type="http://schemas.openxmlformats.org/officeDocument/2006/relationships/customXml" Target="../ink/ink291.xml"/><Relationship Id="rId139" Type="http://schemas.openxmlformats.org/officeDocument/2006/relationships/customXml" Target="../ink/ink339.xml"/><Relationship Id="rId290" Type="http://schemas.openxmlformats.org/officeDocument/2006/relationships/image" Target="../media/image267.png"/><Relationship Id="rId304" Type="http://schemas.openxmlformats.org/officeDocument/2006/relationships/image" Target="../media/image274.png"/><Relationship Id="rId346" Type="http://schemas.openxmlformats.org/officeDocument/2006/relationships/image" Target="../media/image295.png"/><Relationship Id="rId388" Type="http://schemas.openxmlformats.org/officeDocument/2006/relationships/image" Target="../media/image316.png"/><Relationship Id="rId85" Type="http://schemas.openxmlformats.org/officeDocument/2006/relationships/customXml" Target="../ink/ink312.xml"/><Relationship Id="rId150" Type="http://schemas.openxmlformats.org/officeDocument/2006/relationships/image" Target="../media/image197.png"/><Relationship Id="rId192" Type="http://schemas.openxmlformats.org/officeDocument/2006/relationships/image" Target="../media/image218.png"/><Relationship Id="rId206" Type="http://schemas.openxmlformats.org/officeDocument/2006/relationships/image" Target="../media/image225.png"/><Relationship Id="rId413" Type="http://schemas.openxmlformats.org/officeDocument/2006/relationships/customXml" Target="../ink/ink476.xml"/><Relationship Id="rId248" Type="http://schemas.openxmlformats.org/officeDocument/2006/relationships/image" Target="../media/image246.png"/><Relationship Id="rId455" Type="http://schemas.openxmlformats.org/officeDocument/2006/relationships/customXml" Target="../ink/ink497.xml"/><Relationship Id="rId12" Type="http://schemas.openxmlformats.org/officeDocument/2006/relationships/image" Target="../media/image128.png"/><Relationship Id="rId108" Type="http://schemas.openxmlformats.org/officeDocument/2006/relationships/image" Target="../media/image176.png"/><Relationship Id="rId315" Type="http://schemas.openxmlformats.org/officeDocument/2006/relationships/customXml" Target="../ink/ink427.xml"/><Relationship Id="rId357" Type="http://schemas.openxmlformats.org/officeDocument/2006/relationships/customXml" Target="../ink/ink448.xml"/><Relationship Id="rId54" Type="http://schemas.openxmlformats.org/officeDocument/2006/relationships/image" Target="../media/image149.png"/><Relationship Id="rId96" Type="http://schemas.openxmlformats.org/officeDocument/2006/relationships/image" Target="../media/image170.png"/><Relationship Id="rId161" Type="http://schemas.openxmlformats.org/officeDocument/2006/relationships/customXml" Target="../ink/ink350.xml"/><Relationship Id="rId217" Type="http://schemas.openxmlformats.org/officeDocument/2006/relationships/customXml" Target="../ink/ink378.xml"/><Relationship Id="rId399" Type="http://schemas.openxmlformats.org/officeDocument/2006/relationships/customXml" Target="../ink/ink469.xml"/><Relationship Id="rId259" Type="http://schemas.openxmlformats.org/officeDocument/2006/relationships/customXml" Target="../ink/ink399.xml"/><Relationship Id="rId424" Type="http://schemas.openxmlformats.org/officeDocument/2006/relationships/image" Target="../media/image334.png"/><Relationship Id="rId466" Type="http://schemas.openxmlformats.org/officeDocument/2006/relationships/image" Target="../media/image355.png"/><Relationship Id="rId23" Type="http://schemas.openxmlformats.org/officeDocument/2006/relationships/customXml" Target="../ink/ink281.xml"/><Relationship Id="rId119" Type="http://schemas.openxmlformats.org/officeDocument/2006/relationships/customXml" Target="../ink/ink329.xml"/><Relationship Id="rId270" Type="http://schemas.openxmlformats.org/officeDocument/2006/relationships/image" Target="../media/image257.png"/><Relationship Id="rId326" Type="http://schemas.openxmlformats.org/officeDocument/2006/relationships/image" Target="../media/image285.png"/><Relationship Id="rId65" Type="http://schemas.openxmlformats.org/officeDocument/2006/relationships/customXml" Target="../ink/ink302.xml"/><Relationship Id="rId130" Type="http://schemas.openxmlformats.org/officeDocument/2006/relationships/image" Target="../media/image187.png"/><Relationship Id="rId368" Type="http://schemas.openxmlformats.org/officeDocument/2006/relationships/image" Target="../media/image306.png"/><Relationship Id="rId172" Type="http://schemas.openxmlformats.org/officeDocument/2006/relationships/image" Target="../media/image208.png"/><Relationship Id="rId228" Type="http://schemas.openxmlformats.org/officeDocument/2006/relationships/image" Target="../media/image236.png"/><Relationship Id="rId435" Type="http://schemas.openxmlformats.org/officeDocument/2006/relationships/customXml" Target="../ink/ink487.xml"/><Relationship Id="rId477" Type="http://schemas.openxmlformats.org/officeDocument/2006/relationships/customXml" Target="../ink/ink508.xml"/><Relationship Id="rId281" Type="http://schemas.openxmlformats.org/officeDocument/2006/relationships/customXml" Target="../ink/ink410.xml"/><Relationship Id="rId337" Type="http://schemas.openxmlformats.org/officeDocument/2006/relationships/customXml" Target="../ink/ink438.xml"/><Relationship Id="rId34" Type="http://schemas.openxmlformats.org/officeDocument/2006/relationships/image" Target="../media/image139.png"/><Relationship Id="rId76" Type="http://schemas.openxmlformats.org/officeDocument/2006/relationships/image" Target="../media/image160.png"/><Relationship Id="rId141" Type="http://schemas.openxmlformats.org/officeDocument/2006/relationships/customXml" Target="../ink/ink340.xml"/><Relationship Id="rId379" Type="http://schemas.openxmlformats.org/officeDocument/2006/relationships/customXml" Target="../ink/ink459.xml"/><Relationship Id="rId7" Type="http://schemas.openxmlformats.org/officeDocument/2006/relationships/customXml" Target="../ink/ink273.xml"/><Relationship Id="rId183" Type="http://schemas.openxmlformats.org/officeDocument/2006/relationships/customXml" Target="../ink/ink361.xml"/><Relationship Id="rId239" Type="http://schemas.openxmlformats.org/officeDocument/2006/relationships/customXml" Target="../ink/ink389.xml"/><Relationship Id="rId390" Type="http://schemas.openxmlformats.org/officeDocument/2006/relationships/image" Target="../media/image317.png"/><Relationship Id="rId404" Type="http://schemas.openxmlformats.org/officeDocument/2006/relationships/image" Target="../media/image324.png"/><Relationship Id="rId446" Type="http://schemas.openxmlformats.org/officeDocument/2006/relationships/image" Target="../media/image345.png"/><Relationship Id="rId250" Type="http://schemas.openxmlformats.org/officeDocument/2006/relationships/image" Target="../media/image247.png"/><Relationship Id="rId292" Type="http://schemas.openxmlformats.org/officeDocument/2006/relationships/image" Target="../media/image268.png"/><Relationship Id="rId306" Type="http://schemas.openxmlformats.org/officeDocument/2006/relationships/image" Target="../media/image275.png"/><Relationship Id="rId45" Type="http://schemas.openxmlformats.org/officeDocument/2006/relationships/customXml" Target="../ink/ink292.xml"/><Relationship Id="rId87" Type="http://schemas.openxmlformats.org/officeDocument/2006/relationships/customXml" Target="../ink/ink313.xml"/><Relationship Id="rId110" Type="http://schemas.openxmlformats.org/officeDocument/2006/relationships/image" Target="../media/image177.png"/><Relationship Id="rId348" Type="http://schemas.openxmlformats.org/officeDocument/2006/relationships/image" Target="../media/image296.png"/><Relationship Id="rId152" Type="http://schemas.openxmlformats.org/officeDocument/2006/relationships/image" Target="../media/image198.png"/><Relationship Id="rId194" Type="http://schemas.openxmlformats.org/officeDocument/2006/relationships/image" Target="../media/image219.png"/><Relationship Id="rId208" Type="http://schemas.openxmlformats.org/officeDocument/2006/relationships/image" Target="../media/image226.png"/><Relationship Id="rId415" Type="http://schemas.openxmlformats.org/officeDocument/2006/relationships/customXml" Target="../ink/ink477.xml"/><Relationship Id="rId457" Type="http://schemas.openxmlformats.org/officeDocument/2006/relationships/customXml" Target="../ink/ink498.xml"/><Relationship Id="rId261" Type="http://schemas.openxmlformats.org/officeDocument/2006/relationships/customXml" Target="../ink/ink400.xml"/><Relationship Id="rId14" Type="http://schemas.openxmlformats.org/officeDocument/2006/relationships/image" Target="../media/image129.png"/><Relationship Id="rId56" Type="http://schemas.openxmlformats.org/officeDocument/2006/relationships/image" Target="../media/image150.png"/><Relationship Id="rId317" Type="http://schemas.openxmlformats.org/officeDocument/2006/relationships/customXml" Target="../ink/ink428.xml"/><Relationship Id="rId359" Type="http://schemas.openxmlformats.org/officeDocument/2006/relationships/customXml" Target="../ink/ink449.xml"/><Relationship Id="rId98" Type="http://schemas.openxmlformats.org/officeDocument/2006/relationships/image" Target="../media/image171.png"/><Relationship Id="rId121" Type="http://schemas.openxmlformats.org/officeDocument/2006/relationships/customXml" Target="../ink/ink330.xml"/><Relationship Id="rId163" Type="http://schemas.openxmlformats.org/officeDocument/2006/relationships/customXml" Target="../ink/ink351.xml"/><Relationship Id="rId219" Type="http://schemas.openxmlformats.org/officeDocument/2006/relationships/customXml" Target="../ink/ink379.xml"/><Relationship Id="rId370" Type="http://schemas.openxmlformats.org/officeDocument/2006/relationships/image" Target="../media/image307.png"/><Relationship Id="rId426" Type="http://schemas.openxmlformats.org/officeDocument/2006/relationships/image" Target="../media/image335.png"/><Relationship Id="rId230" Type="http://schemas.openxmlformats.org/officeDocument/2006/relationships/image" Target="../media/image237.png"/><Relationship Id="rId468" Type="http://schemas.openxmlformats.org/officeDocument/2006/relationships/image" Target="../media/image356.png"/><Relationship Id="rId25" Type="http://schemas.openxmlformats.org/officeDocument/2006/relationships/customXml" Target="../ink/ink282.xml"/><Relationship Id="rId67" Type="http://schemas.openxmlformats.org/officeDocument/2006/relationships/customXml" Target="../ink/ink303.xml"/><Relationship Id="rId272" Type="http://schemas.openxmlformats.org/officeDocument/2006/relationships/image" Target="../media/image258.png"/><Relationship Id="rId328" Type="http://schemas.openxmlformats.org/officeDocument/2006/relationships/image" Target="../media/image286.png"/><Relationship Id="rId132" Type="http://schemas.openxmlformats.org/officeDocument/2006/relationships/image" Target="../media/image188.png"/><Relationship Id="rId174" Type="http://schemas.openxmlformats.org/officeDocument/2006/relationships/image" Target="../media/image209.png"/><Relationship Id="rId381" Type="http://schemas.openxmlformats.org/officeDocument/2006/relationships/customXml" Target="../ink/ink460.xml"/><Relationship Id="rId241" Type="http://schemas.openxmlformats.org/officeDocument/2006/relationships/customXml" Target="../ink/ink390.xml"/><Relationship Id="rId437" Type="http://schemas.openxmlformats.org/officeDocument/2006/relationships/customXml" Target="../ink/ink488.xml"/><Relationship Id="rId479" Type="http://schemas.openxmlformats.org/officeDocument/2006/relationships/customXml" Target="../ink/ink509.xml"/><Relationship Id="rId36" Type="http://schemas.openxmlformats.org/officeDocument/2006/relationships/image" Target="../media/image140.png"/><Relationship Id="rId283" Type="http://schemas.openxmlformats.org/officeDocument/2006/relationships/customXml" Target="../ink/ink411.xml"/><Relationship Id="rId339" Type="http://schemas.openxmlformats.org/officeDocument/2006/relationships/customXml" Target="../ink/ink439.xml"/><Relationship Id="rId78" Type="http://schemas.openxmlformats.org/officeDocument/2006/relationships/image" Target="../media/image161.png"/><Relationship Id="rId101" Type="http://schemas.openxmlformats.org/officeDocument/2006/relationships/customXml" Target="../ink/ink320.xml"/><Relationship Id="rId143" Type="http://schemas.openxmlformats.org/officeDocument/2006/relationships/customXml" Target="../ink/ink341.xml"/><Relationship Id="rId185" Type="http://schemas.openxmlformats.org/officeDocument/2006/relationships/customXml" Target="../ink/ink362.xml"/><Relationship Id="rId350" Type="http://schemas.openxmlformats.org/officeDocument/2006/relationships/image" Target="../media/image297.png"/><Relationship Id="rId406" Type="http://schemas.openxmlformats.org/officeDocument/2006/relationships/image" Target="../media/image325.png"/><Relationship Id="rId9" Type="http://schemas.openxmlformats.org/officeDocument/2006/relationships/customXml" Target="../ink/ink274.xml"/><Relationship Id="rId210" Type="http://schemas.openxmlformats.org/officeDocument/2006/relationships/image" Target="../media/image227.png"/><Relationship Id="rId392" Type="http://schemas.openxmlformats.org/officeDocument/2006/relationships/image" Target="../media/image318.png"/><Relationship Id="rId448" Type="http://schemas.openxmlformats.org/officeDocument/2006/relationships/image" Target="../media/image346.png"/><Relationship Id="rId252" Type="http://schemas.openxmlformats.org/officeDocument/2006/relationships/image" Target="../media/image248.png"/><Relationship Id="rId294" Type="http://schemas.openxmlformats.org/officeDocument/2006/relationships/image" Target="../media/image269.png"/><Relationship Id="rId308" Type="http://schemas.openxmlformats.org/officeDocument/2006/relationships/image" Target="../media/image276.png"/><Relationship Id="rId47" Type="http://schemas.openxmlformats.org/officeDocument/2006/relationships/customXml" Target="../ink/ink293.xml"/><Relationship Id="rId89" Type="http://schemas.openxmlformats.org/officeDocument/2006/relationships/customXml" Target="../ink/ink314.xml"/><Relationship Id="rId112" Type="http://schemas.openxmlformats.org/officeDocument/2006/relationships/image" Target="../media/image178.png"/><Relationship Id="rId154" Type="http://schemas.openxmlformats.org/officeDocument/2006/relationships/image" Target="../media/image199.png"/><Relationship Id="rId361" Type="http://schemas.openxmlformats.org/officeDocument/2006/relationships/customXml" Target="../ink/ink450.xml"/><Relationship Id="rId196" Type="http://schemas.openxmlformats.org/officeDocument/2006/relationships/image" Target="../media/image220.png"/><Relationship Id="rId417" Type="http://schemas.openxmlformats.org/officeDocument/2006/relationships/customXml" Target="../ink/ink478.xml"/><Relationship Id="rId459" Type="http://schemas.openxmlformats.org/officeDocument/2006/relationships/customXml" Target="../ink/ink499.xml"/><Relationship Id="rId16" Type="http://schemas.openxmlformats.org/officeDocument/2006/relationships/image" Target="../media/image130.png"/><Relationship Id="rId221" Type="http://schemas.openxmlformats.org/officeDocument/2006/relationships/customXml" Target="../ink/ink380.xml"/><Relationship Id="rId263" Type="http://schemas.openxmlformats.org/officeDocument/2006/relationships/customXml" Target="../ink/ink401.xml"/><Relationship Id="rId319" Type="http://schemas.openxmlformats.org/officeDocument/2006/relationships/customXml" Target="../ink/ink429.xml"/><Relationship Id="rId470" Type="http://schemas.openxmlformats.org/officeDocument/2006/relationships/image" Target="../media/image357.png"/><Relationship Id="rId58" Type="http://schemas.openxmlformats.org/officeDocument/2006/relationships/image" Target="../media/image151.png"/><Relationship Id="rId123" Type="http://schemas.openxmlformats.org/officeDocument/2006/relationships/customXml" Target="../ink/ink331.xml"/><Relationship Id="rId330" Type="http://schemas.openxmlformats.org/officeDocument/2006/relationships/image" Target="../media/image287.png"/><Relationship Id="rId165" Type="http://schemas.openxmlformats.org/officeDocument/2006/relationships/customXml" Target="../ink/ink352.xml"/><Relationship Id="rId372" Type="http://schemas.openxmlformats.org/officeDocument/2006/relationships/image" Target="../media/image308.png"/><Relationship Id="rId428" Type="http://schemas.openxmlformats.org/officeDocument/2006/relationships/image" Target="../media/image336.png"/><Relationship Id="rId232" Type="http://schemas.openxmlformats.org/officeDocument/2006/relationships/image" Target="../media/image238.png"/><Relationship Id="rId274" Type="http://schemas.openxmlformats.org/officeDocument/2006/relationships/image" Target="../media/image259.png"/><Relationship Id="rId481" Type="http://schemas.openxmlformats.org/officeDocument/2006/relationships/customXml" Target="../ink/ink510.xml"/><Relationship Id="rId27" Type="http://schemas.openxmlformats.org/officeDocument/2006/relationships/customXml" Target="../ink/ink283.xml"/><Relationship Id="rId69" Type="http://schemas.openxmlformats.org/officeDocument/2006/relationships/customXml" Target="../ink/ink304.xml"/><Relationship Id="rId134" Type="http://schemas.openxmlformats.org/officeDocument/2006/relationships/image" Target="../media/image189.png"/><Relationship Id="rId80" Type="http://schemas.openxmlformats.org/officeDocument/2006/relationships/image" Target="../media/image162.png"/><Relationship Id="rId176" Type="http://schemas.openxmlformats.org/officeDocument/2006/relationships/image" Target="../media/image210.png"/><Relationship Id="rId341" Type="http://schemas.openxmlformats.org/officeDocument/2006/relationships/customXml" Target="../ink/ink440.xml"/><Relationship Id="rId383" Type="http://schemas.openxmlformats.org/officeDocument/2006/relationships/customXml" Target="../ink/ink461.xml"/><Relationship Id="rId439" Type="http://schemas.openxmlformats.org/officeDocument/2006/relationships/customXml" Target="../ink/ink489.xml"/><Relationship Id="rId201" Type="http://schemas.openxmlformats.org/officeDocument/2006/relationships/customXml" Target="../ink/ink370.xml"/><Relationship Id="rId243" Type="http://schemas.openxmlformats.org/officeDocument/2006/relationships/customXml" Target="../ink/ink391.xml"/><Relationship Id="rId285" Type="http://schemas.openxmlformats.org/officeDocument/2006/relationships/customXml" Target="../ink/ink412.xml"/><Relationship Id="rId450" Type="http://schemas.openxmlformats.org/officeDocument/2006/relationships/image" Target="../media/image347.png"/><Relationship Id="rId38" Type="http://schemas.openxmlformats.org/officeDocument/2006/relationships/image" Target="../media/image141.png"/><Relationship Id="rId103" Type="http://schemas.openxmlformats.org/officeDocument/2006/relationships/customXml" Target="../ink/ink321.xml"/><Relationship Id="rId310" Type="http://schemas.openxmlformats.org/officeDocument/2006/relationships/image" Target="../media/image277.png"/><Relationship Id="rId91" Type="http://schemas.openxmlformats.org/officeDocument/2006/relationships/customXml" Target="../ink/ink315.xml"/><Relationship Id="rId145" Type="http://schemas.openxmlformats.org/officeDocument/2006/relationships/customXml" Target="../ink/ink342.xml"/><Relationship Id="rId187" Type="http://schemas.openxmlformats.org/officeDocument/2006/relationships/customXml" Target="../ink/ink363.xml"/><Relationship Id="rId352" Type="http://schemas.openxmlformats.org/officeDocument/2006/relationships/image" Target="../media/image298.png"/><Relationship Id="rId394" Type="http://schemas.openxmlformats.org/officeDocument/2006/relationships/image" Target="../media/image319.png"/><Relationship Id="rId408" Type="http://schemas.openxmlformats.org/officeDocument/2006/relationships/image" Target="../media/image326.png"/><Relationship Id="rId212" Type="http://schemas.openxmlformats.org/officeDocument/2006/relationships/image" Target="../media/image228.png"/><Relationship Id="rId254" Type="http://schemas.openxmlformats.org/officeDocument/2006/relationships/image" Target="../media/image249.png"/><Relationship Id="rId49" Type="http://schemas.openxmlformats.org/officeDocument/2006/relationships/customXml" Target="../ink/ink294.xml"/><Relationship Id="rId114" Type="http://schemas.openxmlformats.org/officeDocument/2006/relationships/image" Target="../media/image179.png"/><Relationship Id="rId296" Type="http://schemas.openxmlformats.org/officeDocument/2006/relationships/image" Target="../media/image270.png"/><Relationship Id="rId461" Type="http://schemas.openxmlformats.org/officeDocument/2006/relationships/customXml" Target="../ink/ink500.xml"/><Relationship Id="rId60" Type="http://schemas.openxmlformats.org/officeDocument/2006/relationships/image" Target="../media/image152.png"/><Relationship Id="rId156" Type="http://schemas.openxmlformats.org/officeDocument/2006/relationships/image" Target="../media/image200.png"/><Relationship Id="rId198" Type="http://schemas.openxmlformats.org/officeDocument/2006/relationships/image" Target="../media/image221.png"/><Relationship Id="rId321" Type="http://schemas.openxmlformats.org/officeDocument/2006/relationships/customXml" Target="../ink/ink430.xml"/><Relationship Id="rId363" Type="http://schemas.openxmlformats.org/officeDocument/2006/relationships/customXml" Target="../ink/ink451.xml"/><Relationship Id="rId419" Type="http://schemas.openxmlformats.org/officeDocument/2006/relationships/customXml" Target="../ink/ink479.xml"/><Relationship Id="rId223" Type="http://schemas.openxmlformats.org/officeDocument/2006/relationships/customXml" Target="../ink/ink381.xml"/><Relationship Id="rId430" Type="http://schemas.openxmlformats.org/officeDocument/2006/relationships/image" Target="../media/image337.png"/><Relationship Id="rId18" Type="http://schemas.openxmlformats.org/officeDocument/2006/relationships/image" Target="../media/image131.png"/><Relationship Id="rId265" Type="http://schemas.openxmlformats.org/officeDocument/2006/relationships/customXml" Target="../ink/ink402.xml"/><Relationship Id="rId472" Type="http://schemas.openxmlformats.org/officeDocument/2006/relationships/image" Target="../media/image358.png"/><Relationship Id="rId125" Type="http://schemas.openxmlformats.org/officeDocument/2006/relationships/customXml" Target="../ink/ink332.xml"/><Relationship Id="rId167" Type="http://schemas.openxmlformats.org/officeDocument/2006/relationships/customXml" Target="../ink/ink353.xml"/><Relationship Id="rId332" Type="http://schemas.openxmlformats.org/officeDocument/2006/relationships/image" Target="../media/image288.png"/><Relationship Id="rId374" Type="http://schemas.openxmlformats.org/officeDocument/2006/relationships/image" Target="../media/image309.png"/><Relationship Id="rId71" Type="http://schemas.openxmlformats.org/officeDocument/2006/relationships/customXml" Target="../ink/ink305.xml"/><Relationship Id="rId234" Type="http://schemas.openxmlformats.org/officeDocument/2006/relationships/image" Target="../media/image239.png"/><Relationship Id="rId2" Type="http://schemas.openxmlformats.org/officeDocument/2006/relationships/notesSlide" Target="../notesSlides/notesSlide4.xml"/><Relationship Id="rId29" Type="http://schemas.openxmlformats.org/officeDocument/2006/relationships/customXml" Target="../ink/ink284.xml"/><Relationship Id="rId276" Type="http://schemas.openxmlformats.org/officeDocument/2006/relationships/image" Target="../media/image260.png"/><Relationship Id="rId441" Type="http://schemas.openxmlformats.org/officeDocument/2006/relationships/customXml" Target="../ink/ink490.xml"/><Relationship Id="rId483" Type="http://schemas.openxmlformats.org/officeDocument/2006/relationships/customXml" Target="../ink/ink511.xml"/><Relationship Id="rId40" Type="http://schemas.openxmlformats.org/officeDocument/2006/relationships/image" Target="../media/image142.png"/><Relationship Id="rId136" Type="http://schemas.openxmlformats.org/officeDocument/2006/relationships/image" Target="../media/image190.png"/><Relationship Id="rId178" Type="http://schemas.openxmlformats.org/officeDocument/2006/relationships/image" Target="../media/image211.png"/><Relationship Id="rId301" Type="http://schemas.openxmlformats.org/officeDocument/2006/relationships/customXml" Target="../ink/ink420.xml"/><Relationship Id="rId343" Type="http://schemas.openxmlformats.org/officeDocument/2006/relationships/customXml" Target="../ink/ink441.xml"/><Relationship Id="rId82" Type="http://schemas.openxmlformats.org/officeDocument/2006/relationships/image" Target="../media/image163.png"/><Relationship Id="rId203" Type="http://schemas.openxmlformats.org/officeDocument/2006/relationships/customXml" Target="../ink/ink371.xml"/><Relationship Id="rId385" Type="http://schemas.openxmlformats.org/officeDocument/2006/relationships/customXml" Target="../ink/ink462.xml"/><Relationship Id="rId245" Type="http://schemas.openxmlformats.org/officeDocument/2006/relationships/customXml" Target="../ink/ink392.xml"/><Relationship Id="rId287" Type="http://schemas.openxmlformats.org/officeDocument/2006/relationships/customXml" Target="../ink/ink413.xml"/><Relationship Id="rId410" Type="http://schemas.openxmlformats.org/officeDocument/2006/relationships/image" Target="../media/image327.png"/><Relationship Id="rId452" Type="http://schemas.openxmlformats.org/officeDocument/2006/relationships/image" Target="../media/image348.png"/><Relationship Id="rId105" Type="http://schemas.openxmlformats.org/officeDocument/2006/relationships/customXml" Target="../ink/ink322.xml"/><Relationship Id="rId147" Type="http://schemas.openxmlformats.org/officeDocument/2006/relationships/customXml" Target="../ink/ink343.xml"/><Relationship Id="rId312" Type="http://schemas.openxmlformats.org/officeDocument/2006/relationships/image" Target="../media/image278.png"/><Relationship Id="rId354" Type="http://schemas.openxmlformats.org/officeDocument/2006/relationships/image" Target="../media/image299.png"/><Relationship Id="rId51" Type="http://schemas.openxmlformats.org/officeDocument/2006/relationships/customXml" Target="../ink/ink295.xml"/><Relationship Id="rId93" Type="http://schemas.openxmlformats.org/officeDocument/2006/relationships/customXml" Target="../ink/ink316.xml"/><Relationship Id="rId189" Type="http://schemas.openxmlformats.org/officeDocument/2006/relationships/customXml" Target="../ink/ink364.xml"/><Relationship Id="rId396" Type="http://schemas.openxmlformats.org/officeDocument/2006/relationships/image" Target="../media/image320.png"/><Relationship Id="rId214" Type="http://schemas.openxmlformats.org/officeDocument/2006/relationships/image" Target="../media/image229.png"/><Relationship Id="rId256" Type="http://schemas.openxmlformats.org/officeDocument/2006/relationships/image" Target="../media/image250.png"/><Relationship Id="rId298" Type="http://schemas.openxmlformats.org/officeDocument/2006/relationships/image" Target="../media/image271.png"/><Relationship Id="rId421" Type="http://schemas.openxmlformats.org/officeDocument/2006/relationships/customXml" Target="../ink/ink480.xml"/><Relationship Id="rId463" Type="http://schemas.openxmlformats.org/officeDocument/2006/relationships/customXml" Target="../ink/ink501.xml"/><Relationship Id="rId116" Type="http://schemas.openxmlformats.org/officeDocument/2006/relationships/image" Target="../media/image180.png"/><Relationship Id="rId137" Type="http://schemas.openxmlformats.org/officeDocument/2006/relationships/customXml" Target="../ink/ink338.xml"/><Relationship Id="rId158" Type="http://schemas.openxmlformats.org/officeDocument/2006/relationships/image" Target="../media/image201.png"/><Relationship Id="rId302" Type="http://schemas.openxmlformats.org/officeDocument/2006/relationships/image" Target="../media/image273.png"/><Relationship Id="rId323" Type="http://schemas.openxmlformats.org/officeDocument/2006/relationships/customXml" Target="../ink/ink431.xml"/><Relationship Id="rId344" Type="http://schemas.openxmlformats.org/officeDocument/2006/relationships/image" Target="../media/image294.png"/><Relationship Id="rId20" Type="http://schemas.openxmlformats.org/officeDocument/2006/relationships/image" Target="../media/image132.png"/><Relationship Id="rId41" Type="http://schemas.openxmlformats.org/officeDocument/2006/relationships/customXml" Target="../ink/ink290.xml"/><Relationship Id="rId62" Type="http://schemas.openxmlformats.org/officeDocument/2006/relationships/image" Target="../media/image153.png"/><Relationship Id="rId83" Type="http://schemas.openxmlformats.org/officeDocument/2006/relationships/customXml" Target="../ink/ink311.xml"/><Relationship Id="rId179" Type="http://schemas.openxmlformats.org/officeDocument/2006/relationships/customXml" Target="../ink/ink359.xml"/><Relationship Id="rId365" Type="http://schemas.openxmlformats.org/officeDocument/2006/relationships/customXml" Target="../ink/ink452.xml"/><Relationship Id="rId386" Type="http://schemas.openxmlformats.org/officeDocument/2006/relationships/image" Target="../media/image315.png"/><Relationship Id="rId190" Type="http://schemas.openxmlformats.org/officeDocument/2006/relationships/image" Target="../media/image217.png"/><Relationship Id="rId204" Type="http://schemas.openxmlformats.org/officeDocument/2006/relationships/image" Target="../media/image224.png"/><Relationship Id="rId225" Type="http://schemas.openxmlformats.org/officeDocument/2006/relationships/customXml" Target="../ink/ink382.xml"/><Relationship Id="rId246" Type="http://schemas.openxmlformats.org/officeDocument/2006/relationships/image" Target="../media/image245.png"/><Relationship Id="rId267" Type="http://schemas.openxmlformats.org/officeDocument/2006/relationships/customXml" Target="../ink/ink403.xml"/><Relationship Id="rId288" Type="http://schemas.openxmlformats.org/officeDocument/2006/relationships/image" Target="../media/image266.png"/><Relationship Id="rId411" Type="http://schemas.openxmlformats.org/officeDocument/2006/relationships/customXml" Target="../ink/ink475.xml"/><Relationship Id="rId432" Type="http://schemas.openxmlformats.org/officeDocument/2006/relationships/image" Target="../media/image338.png"/><Relationship Id="rId453" Type="http://schemas.openxmlformats.org/officeDocument/2006/relationships/customXml" Target="../ink/ink496.xml"/><Relationship Id="rId474" Type="http://schemas.openxmlformats.org/officeDocument/2006/relationships/image" Target="../media/image359.png"/><Relationship Id="rId106" Type="http://schemas.openxmlformats.org/officeDocument/2006/relationships/image" Target="../media/image175.png"/><Relationship Id="rId127" Type="http://schemas.openxmlformats.org/officeDocument/2006/relationships/customXml" Target="../ink/ink333.xml"/><Relationship Id="rId313" Type="http://schemas.openxmlformats.org/officeDocument/2006/relationships/customXml" Target="../ink/ink426.xml"/><Relationship Id="rId10" Type="http://schemas.openxmlformats.org/officeDocument/2006/relationships/image" Target="../media/image127.png"/><Relationship Id="rId31" Type="http://schemas.openxmlformats.org/officeDocument/2006/relationships/customXml" Target="../ink/ink285.xml"/><Relationship Id="rId52" Type="http://schemas.openxmlformats.org/officeDocument/2006/relationships/image" Target="../media/image148.png"/><Relationship Id="rId73" Type="http://schemas.openxmlformats.org/officeDocument/2006/relationships/customXml" Target="../ink/ink306.xml"/><Relationship Id="rId94" Type="http://schemas.openxmlformats.org/officeDocument/2006/relationships/image" Target="../media/image169.png"/><Relationship Id="rId148" Type="http://schemas.openxmlformats.org/officeDocument/2006/relationships/image" Target="../media/image196.png"/><Relationship Id="rId169" Type="http://schemas.openxmlformats.org/officeDocument/2006/relationships/customXml" Target="../ink/ink354.xml"/><Relationship Id="rId334" Type="http://schemas.openxmlformats.org/officeDocument/2006/relationships/image" Target="../media/image289.png"/><Relationship Id="rId355" Type="http://schemas.openxmlformats.org/officeDocument/2006/relationships/customXml" Target="../ink/ink447.xml"/><Relationship Id="rId376" Type="http://schemas.openxmlformats.org/officeDocument/2006/relationships/image" Target="../media/image310.png"/><Relationship Id="rId397" Type="http://schemas.openxmlformats.org/officeDocument/2006/relationships/customXml" Target="../ink/ink468.xml"/><Relationship Id="rId4" Type="http://schemas.openxmlformats.org/officeDocument/2006/relationships/image" Target="../media/image124.png"/><Relationship Id="rId180" Type="http://schemas.openxmlformats.org/officeDocument/2006/relationships/image" Target="../media/image212.png"/><Relationship Id="rId215" Type="http://schemas.openxmlformats.org/officeDocument/2006/relationships/customXml" Target="../ink/ink377.xml"/><Relationship Id="rId236" Type="http://schemas.openxmlformats.org/officeDocument/2006/relationships/image" Target="../media/image240.png"/><Relationship Id="rId257" Type="http://schemas.openxmlformats.org/officeDocument/2006/relationships/customXml" Target="../ink/ink398.xml"/><Relationship Id="rId278" Type="http://schemas.openxmlformats.org/officeDocument/2006/relationships/image" Target="../media/image261.png"/><Relationship Id="rId401" Type="http://schemas.openxmlformats.org/officeDocument/2006/relationships/customXml" Target="../ink/ink470.xml"/><Relationship Id="rId422" Type="http://schemas.openxmlformats.org/officeDocument/2006/relationships/image" Target="../media/image333.png"/><Relationship Id="rId443" Type="http://schemas.openxmlformats.org/officeDocument/2006/relationships/customXml" Target="../ink/ink491.xml"/><Relationship Id="rId464" Type="http://schemas.openxmlformats.org/officeDocument/2006/relationships/image" Target="../media/image354.png"/><Relationship Id="rId303" Type="http://schemas.openxmlformats.org/officeDocument/2006/relationships/customXml" Target="../ink/ink421.xml"/><Relationship Id="rId485" Type="http://schemas.openxmlformats.org/officeDocument/2006/relationships/customXml" Target="../ink/ink512.xml"/><Relationship Id="rId42" Type="http://schemas.openxmlformats.org/officeDocument/2006/relationships/image" Target="../media/image143.png"/><Relationship Id="rId84" Type="http://schemas.openxmlformats.org/officeDocument/2006/relationships/image" Target="../media/image164.png"/><Relationship Id="rId138" Type="http://schemas.openxmlformats.org/officeDocument/2006/relationships/image" Target="../media/image191.png"/><Relationship Id="rId345" Type="http://schemas.openxmlformats.org/officeDocument/2006/relationships/customXml" Target="../ink/ink442.xml"/><Relationship Id="rId387" Type="http://schemas.openxmlformats.org/officeDocument/2006/relationships/customXml" Target="../ink/ink463.xml"/><Relationship Id="rId191" Type="http://schemas.openxmlformats.org/officeDocument/2006/relationships/customXml" Target="../ink/ink365.xml"/><Relationship Id="rId205" Type="http://schemas.openxmlformats.org/officeDocument/2006/relationships/customXml" Target="../ink/ink372.xml"/><Relationship Id="rId247" Type="http://schemas.openxmlformats.org/officeDocument/2006/relationships/customXml" Target="../ink/ink393.xml"/><Relationship Id="rId412" Type="http://schemas.openxmlformats.org/officeDocument/2006/relationships/image" Target="../media/image328.png"/><Relationship Id="rId107" Type="http://schemas.openxmlformats.org/officeDocument/2006/relationships/customXml" Target="../ink/ink323.xml"/><Relationship Id="rId289" Type="http://schemas.openxmlformats.org/officeDocument/2006/relationships/customXml" Target="../ink/ink414.xml"/><Relationship Id="rId454" Type="http://schemas.openxmlformats.org/officeDocument/2006/relationships/image" Target="../media/image349.png"/><Relationship Id="rId11" Type="http://schemas.openxmlformats.org/officeDocument/2006/relationships/customXml" Target="../ink/ink275.xml"/><Relationship Id="rId53" Type="http://schemas.openxmlformats.org/officeDocument/2006/relationships/customXml" Target="../ink/ink296.xml"/><Relationship Id="rId149" Type="http://schemas.openxmlformats.org/officeDocument/2006/relationships/customXml" Target="../ink/ink344.xml"/><Relationship Id="rId314" Type="http://schemas.openxmlformats.org/officeDocument/2006/relationships/image" Target="../media/image279.png"/><Relationship Id="rId356" Type="http://schemas.openxmlformats.org/officeDocument/2006/relationships/image" Target="../media/image300.png"/><Relationship Id="rId398" Type="http://schemas.openxmlformats.org/officeDocument/2006/relationships/image" Target="../media/image321.png"/><Relationship Id="rId95" Type="http://schemas.openxmlformats.org/officeDocument/2006/relationships/customXml" Target="../ink/ink317.xml"/><Relationship Id="rId160" Type="http://schemas.openxmlformats.org/officeDocument/2006/relationships/image" Target="../media/image202.png"/><Relationship Id="rId216" Type="http://schemas.openxmlformats.org/officeDocument/2006/relationships/image" Target="../media/image230.png"/><Relationship Id="rId423" Type="http://schemas.openxmlformats.org/officeDocument/2006/relationships/customXml" Target="../ink/ink481.xml"/><Relationship Id="rId258" Type="http://schemas.openxmlformats.org/officeDocument/2006/relationships/image" Target="../media/image251.png"/><Relationship Id="rId465" Type="http://schemas.openxmlformats.org/officeDocument/2006/relationships/customXml" Target="../ink/ink502.xml"/><Relationship Id="rId22" Type="http://schemas.openxmlformats.org/officeDocument/2006/relationships/image" Target="../media/image133.png"/><Relationship Id="rId64" Type="http://schemas.openxmlformats.org/officeDocument/2006/relationships/image" Target="../media/image154.png"/><Relationship Id="rId118" Type="http://schemas.openxmlformats.org/officeDocument/2006/relationships/image" Target="../media/image181.png"/><Relationship Id="rId325" Type="http://schemas.openxmlformats.org/officeDocument/2006/relationships/customXml" Target="../ink/ink432.xml"/><Relationship Id="rId367" Type="http://schemas.openxmlformats.org/officeDocument/2006/relationships/customXml" Target="../ink/ink453.xml"/><Relationship Id="rId171" Type="http://schemas.openxmlformats.org/officeDocument/2006/relationships/customXml" Target="../ink/ink355.xml"/><Relationship Id="rId227" Type="http://schemas.openxmlformats.org/officeDocument/2006/relationships/customXml" Target="../ink/ink383.xml"/><Relationship Id="rId269" Type="http://schemas.openxmlformats.org/officeDocument/2006/relationships/customXml" Target="../ink/ink404.xml"/><Relationship Id="rId434" Type="http://schemas.openxmlformats.org/officeDocument/2006/relationships/image" Target="../media/image339.png"/><Relationship Id="rId476" Type="http://schemas.openxmlformats.org/officeDocument/2006/relationships/image" Target="../media/image360.png"/><Relationship Id="rId33" Type="http://schemas.openxmlformats.org/officeDocument/2006/relationships/customXml" Target="../ink/ink286.xml"/><Relationship Id="rId129" Type="http://schemas.openxmlformats.org/officeDocument/2006/relationships/customXml" Target="../ink/ink334.xml"/><Relationship Id="rId280" Type="http://schemas.openxmlformats.org/officeDocument/2006/relationships/image" Target="../media/image262.png"/><Relationship Id="rId336" Type="http://schemas.openxmlformats.org/officeDocument/2006/relationships/image" Target="../media/image290.png"/><Relationship Id="rId75" Type="http://schemas.openxmlformats.org/officeDocument/2006/relationships/customXml" Target="../ink/ink307.xml"/><Relationship Id="rId140" Type="http://schemas.openxmlformats.org/officeDocument/2006/relationships/image" Target="../media/image192.png"/><Relationship Id="rId182" Type="http://schemas.openxmlformats.org/officeDocument/2006/relationships/image" Target="../media/image213.png"/><Relationship Id="rId378" Type="http://schemas.openxmlformats.org/officeDocument/2006/relationships/image" Target="../media/image311.png"/><Relationship Id="rId403" Type="http://schemas.openxmlformats.org/officeDocument/2006/relationships/customXml" Target="../ink/ink471.xml"/><Relationship Id="rId6" Type="http://schemas.openxmlformats.org/officeDocument/2006/relationships/image" Target="../media/image125.png"/><Relationship Id="rId238" Type="http://schemas.openxmlformats.org/officeDocument/2006/relationships/image" Target="../media/image241.png"/><Relationship Id="rId445" Type="http://schemas.openxmlformats.org/officeDocument/2006/relationships/customXml" Target="../ink/ink492.xml"/><Relationship Id="rId291" Type="http://schemas.openxmlformats.org/officeDocument/2006/relationships/customXml" Target="../ink/ink415.xml"/><Relationship Id="rId305" Type="http://schemas.openxmlformats.org/officeDocument/2006/relationships/customXml" Target="../ink/ink422.xml"/><Relationship Id="rId347" Type="http://schemas.openxmlformats.org/officeDocument/2006/relationships/customXml" Target="../ink/ink443.xml"/><Relationship Id="rId44" Type="http://schemas.openxmlformats.org/officeDocument/2006/relationships/image" Target="../media/image144.png"/><Relationship Id="rId86" Type="http://schemas.openxmlformats.org/officeDocument/2006/relationships/image" Target="../media/image165.png"/><Relationship Id="rId151" Type="http://schemas.openxmlformats.org/officeDocument/2006/relationships/customXml" Target="../ink/ink345.xml"/><Relationship Id="rId389" Type="http://schemas.openxmlformats.org/officeDocument/2006/relationships/customXml" Target="../ink/ink464.xml"/><Relationship Id="rId193" Type="http://schemas.openxmlformats.org/officeDocument/2006/relationships/customXml" Target="../ink/ink366.xml"/><Relationship Id="rId207" Type="http://schemas.openxmlformats.org/officeDocument/2006/relationships/customXml" Target="../ink/ink373.xml"/><Relationship Id="rId249" Type="http://schemas.openxmlformats.org/officeDocument/2006/relationships/customXml" Target="../ink/ink394.xml"/><Relationship Id="rId414" Type="http://schemas.openxmlformats.org/officeDocument/2006/relationships/image" Target="../media/image329.png"/><Relationship Id="rId456" Type="http://schemas.openxmlformats.org/officeDocument/2006/relationships/image" Target="../media/image350.png"/><Relationship Id="rId13" Type="http://schemas.openxmlformats.org/officeDocument/2006/relationships/customXml" Target="../ink/ink276.xml"/><Relationship Id="rId109" Type="http://schemas.openxmlformats.org/officeDocument/2006/relationships/customXml" Target="../ink/ink324.xml"/><Relationship Id="rId260" Type="http://schemas.openxmlformats.org/officeDocument/2006/relationships/image" Target="../media/image252.png"/><Relationship Id="rId316" Type="http://schemas.openxmlformats.org/officeDocument/2006/relationships/image" Target="../media/image280.png"/><Relationship Id="rId55" Type="http://schemas.openxmlformats.org/officeDocument/2006/relationships/customXml" Target="../ink/ink297.xml"/><Relationship Id="rId97" Type="http://schemas.openxmlformats.org/officeDocument/2006/relationships/customXml" Target="../ink/ink318.xml"/><Relationship Id="rId120" Type="http://schemas.openxmlformats.org/officeDocument/2006/relationships/image" Target="../media/image182.png"/><Relationship Id="rId358" Type="http://schemas.openxmlformats.org/officeDocument/2006/relationships/image" Target="../media/image301.png"/><Relationship Id="rId162" Type="http://schemas.openxmlformats.org/officeDocument/2006/relationships/image" Target="../media/image203.png"/><Relationship Id="rId218" Type="http://schemas.openxmlformats.org/officeDocument/2006/relationships/image" Target="../media/image231.png"/><Relationship Id="rId425" Type="http://schemas.openxmlformats.org/officeDocument/2006/relationships/customXml" Target="../ink/ink482.xml"/><Relationship Id="rId467" Type="http://schemas.openxmlformats.org/officeDocument/2006/relationships/customXml" Target="../ink/ink503.xml"/><Relationship Id="rId271" Type="http://schemas.openxmlformats.org/officeDocument/2006/relationships/customXml" Target="../ink/ink405.xml"/><Relationship Id="rId24" Type="http://schemas.openxmlformats.org/officeDocument/2006/relationships/image" Target="../media/image134.png"/><Relationship Id="rId66" Type="http://schemas.openxmlformats.org/officeDocument/2006/relationships/image" Target="../media/image155.png"/><Relationship Id="rId131" Type="http://schemas.openxmlformats.org/officeDocument/2006/relationships/customXml" Target="../ink/ink335.xml"/><Relationship Id="rId327" Type="http://schemas.openxmlformats.org/officeDocument/2006/relationships/customXml" Target="../ink/ink433.xml"/><Relationship Id="rId369" Type="http://schemas.openxmlformats.org/officeDocument/2006/relationships/customXml" Target="../ink/ink454.xml"/><Relationship Id="rId173" Type="http://schemas.openxmlformats.org/officeDocument/2006/relationships/customXml" Target="../ink/ink356.xml"/><Relationship Id="rId229" Type="http://schemas.openxmlformats.org/officeDocument/2006/relationships/customXml" Target="../ink/ink384.xml"/><Relationship Id="rId380" Type="http://schemas.openxmlformats.org/officeDocument/2006/relationships/image" Target="../media/image312.png"/><Relationship Id="rId436" Type="http://schemas.openxmlformats.org/officeDocument/2006/relationships/image" Target="../media/image340.png"/><Relationship Id="rId240" Type="http://schemas.openxmlformats.org/officeDocument/2006/relationships/image" Target="../media/image242.png"/><Relationship Id="rId478" Type="http://schemas.openxmlformats.org/officeDocument/2006/relationships/image" Target="../media/image361.png"/><Relationship Id="rId35" Type="http://schemas.openxmlformats.org/officeDocument/2006/relationships/customXml" Target="../ink/ink287.xml"/><Relationship Id="rId77" Type="http://schemas.openxmlformats.org/officeDocument/2006/relationships/customXml" Target="../ink/ink308.xml"/><Relationship Id="rId100" Type="http://schemas.openxmlformats.org/officeDocument/2006/relationships/image" Target="../media/image172.png"/><Relationship Id="rId282" Type="http://schemas.openxmlformats.org/officeDocument/2006/relationships/image" Target="../media/image263.png"/><Relationship Id="rId338" Type="http://schemas.openxmlformats.org/officeDocument/2006/relationships/image" Target="../media/image291.png"/><Relationship Id="rId8" Type="http://schemas.openxmlformats.org/officeDocument/2006/relationships/image" Target="../media/image126.png"/><Relationship Id="rId142" Type="http://schemas.openxmlformats.org/officeDocument/2006/relationships/image" Target="../media/image193.png"/><Relationship Id="rId184" Type="http://schemas.openxmlformats.org/officeDocument/2006/relationships/image" Target="../media/image214.png"/><Relationship Id="rId391" Type="http://schemas.openxmlformats.org/officeDocument/2006/relationships/customXml" Target="../ink/ink465.xml"/><Relationship Id="rId405" Type="http://schemas.openxmlformats.org/officeDocument/2006/relationships/customXml" Target="../ink/ink472.xml"/><Relationship Id="rId447" Type="http://schemas.openxmlformats.org/officeDocument/2006/relationships/customXml" Target="../ink/ink493.xml"/><Relationship Id="rId251" Type="http://schemas.openxmlformats.org/officeDocument/2006/relationships/customXml" Target="../ink/ink395.xml"/><Relationship Id="rId46" Type="http://schemas.openxmlformats.org/officeDocument/2006/relationships/image" Target="../media/image145.png"/><Relationship Id="rId293" Type="http://schemas.openxmlformats.org/officeDocument/2006/relationships/customXml" Target="../ink/ink416.xml"/><Relationship Id="rId307" Type="http://schemas.openxmlformats.org/officeDocument/2006/relationships/customXml" Target="../ink/ink423.xml"/><Relationship Id="rId349" Type="http://schemas.openxmlformats.org/officeDocument/2006/relationships/customXml" Target="../ink/ink444.xml"/><Relationship Id="rId88" Type="http://schemas.openxmlformats.org/officeDocument/2006/relationships/image" Target="../media/image166.png"/><Relationship Id="rId111" Type="http://schemas.openxmlformats.org/officeDocument/2006/relationships/customXml" Target="../ink/ink325.xml"/><Relationship Id="rId153" Type="http://schemas.openxmlformats.org/officeDocument/2006/relationships/customXml" Target="../ink/ink346.xml"/><Relationship Id="rId195" Type="http://schemas.openxmlformats.org/officeDocument/2006/relationships/customXml" Target="../ink/ink367.xml"/><Relationship Id="rId209" Type="http://schemas.openxmlformats.org/officeDocument/2006/relationships/customXml" Target="../ink/ink374.xml"/><Relationship Id="rId360" Type="http://schemas.openxmlformats.org/officeDocument/2006/relationships/image" Target="../media/image302.png"/><Relationship Id="rId416" Type="http://schemas.openxmlformats.org/officeDocument/2006/relationships/image" Target="../media/image330.png"/><Relationship Id="rId220" Type="http://schemas.openxmlformats.org/officeDocument/2006/relationships/image" Target="../media/image232.png"/><Relationship Id="rId458" Type="http://schemas.openxmlformats.org/officeDocument/2006/relationships/image" Target="../media/image351.png"/><Relationship Id="rId15" Type="http://schemas.openxmlformats.org/officeDocument/2006/relationships/customXml" Target="../ink/ink277.xml"/><Relationship Id="rId57" Type="http://schemas.openxmlformats.org/officeDocument/2006/relationships/customXml" Target="../ink/ink298.xml"/><Relationship Id="rId262" Type="http://schemas.openxmlformats.org/officeDocument/2006/relationships/image" Target="../media/image253.png"/><Relationship Id="rId318" Type="http://schemas.openxmlformats.org/officeDocument/2006/relationships/image" Target="../media/image281.png"/><Relationship Id="rId99" Type="http://schemas.openxmlformats.org/officeDocument/2006/relationships/customXml" Target="../ink/ink319.xml"/><Relationship Id="rId122" Type="http://schemas.openxmlformats.org/officeDocument/2006/relationships/image" Target="../media/image183.png"/><Relationship Id="rId164" Type="http://schemas.openxmlformats.org/officeDocument/2006/relationships/image" Target="../media/image204.png"/><Relationship Id="rId371" Type="http://schemas.openxmlformats.org/officeDocument/2006/relationships/customXml" Target="../ink/ink455.xml"/><Relationship Id="rId427" Type="http://schemas.openxmlformats.org/officeDocument/2006/relationships/customXml" Target="../ink/ink483.xml"/><Relationship Id="rId469" Type="http://schemas.openxmlformats.org/officeDocument/2006/relationships/customXml" Target="../ink/ink504.xml"/><Relationship Id="rId26" Type="http://schemas.openxmlformats.org/officeDocument/2006/relationships/image" Target="../media/image135.png"/><Relationship Id="rId231" Type="http://schemas.openxmlformats.org/officeDocument/2006/relationships/customXml" Target="../ink/ink385.xml"/><Relationship Id="rId273" Type="http://schemas.openxmlformats.org/officeDocument/2006/relationships/customXml" Target="../ink/ink406.xml"/><Relationship Id="rId329" Type="http://schemas.openxmlformats.org/officeDocument/2006/relationships/customXml" Target="../ink/ink434.xml"/><Relationship Id="rId480" Type="http://schemas.openxmlformats.org/officeDocument/2006/relationships/image" Target="../media/image362.png"/><Relationship Id="rId68" Type="http://schemas.openxmlformats.org/officeDocument/2006/relationships/image" Target="../media/image156.png"/><Relationship Id="rId133" Type="http://schemas.openxmlformats.org/officeDocument/2006/relationships/customXml" Target="../ink/ink336.xml"/><Relationship Id="rId175" Type="http://schemas.openxmlformats.org/officeDocument/2006/relationships/customXml" Target="../ink/ink357.xml"/><Relationship Id="rId340" Type="http://schemas.openxmlformats.org/officeDocument/2006/relationships/image" Target="../media/image292.png"/><Relationship Id="rId200" Type="http://schemas.openxmlformats.org/officeDocument/2006/relationships/image" Target="../media/image222.png"/><Relationship Id="rId382" Type="http://schemas.openxmlformats.org/officeDocument/2006/relationships/image" Target="../media/image313.png"/><Relationship Id="rId438" Type="http://schemas.openxmlformats.org/officeDocument/2006/relationships/image" Target="../media/image341.png"/><Relationship Id="rId242" Type="http://schemas.openxmlformats.org/officeDocument/2006/relationships/image" Target="../media/image243.png"/><Relationship Id="rId284" Type="http://schemas.openxmlformats.org/officeDocument/2006/relationships/image" Target="../media/image264.png"/><Relationship Id="rId37" Type="http://schemas.openxmlformats.org/officeDocument/2006/relationships/customXml" Target="../ink/ink288.xml"/><Relationship Id="rId79" Type="http://schemas.openxmlformats.org/officeDocument/2006/relationships/customXml" Target="../ink/ink309.xml"/><Relationship Id="rId102" Type="http://schemas.openxmlformats.org/officeDocument/2006/relationships/image" Target="../media/image173.png"/><Relationship Id="rId144" Type="http://schemas.openxmlformats.org/officeDocument/2006/relationships/image" Target="../media/image194.png"/><Relationship Id="rId90" Type="http://schemas.openxmlformats.org/officeDocument/2006/relationships/image" Target="../media/image167.png"/><Relationship Id="rId186" Type="http://schemas.openxmlformats.org/officeDocument/2006/relationships/image" Target="../media/image215.png"/><Relationship Id="rId351" Type="http://schemas.openxmlformats.org/officeDocument/2006/relationships/customXml" Target="../ink/ink445.xml"/><Relationship Id="rId393" Type="http://schemas.openxmlformats.org/officeDocument/2006/relationships/customXml" Target="../ink/ink466.xml"/><Relationship Id="rId407" Type="http://schemas.openxmlformats.org/officeDocument/2006/relationships/customXml" Target="../ink/ink473.xml"/><Relationship Id="rId449" Type="http://schemas.openxmlformats.org/officeDocument/2006/relationships/customXml" Target="../ink/ink494.xml"/><Relationship Id="rId211" Type="http://schemas.openxmlformats.org/officeDocument/2006/relationships/customXml" Target="../ink/ink375.xml"/><Relationship Id="rId253" Type="http://schemas.openxmlformats.org/officeDocument/2006/relationships/customXml" Target="../ink/ink396.xml"/><Relationship Id="rId295" Type="http://schemas.openxmlformats.org/officeDocument/2006/relationships/customXml" Target="../ink/ink417.xml"/><Relationship Id="rId309" Type="http://schemas.openxmlformats.org/officeDocument/2006/relationships/customXml" Target="../ink/ink424.xml"/><Relationship Id="rId460" Type="http://schemas.openxmlformats.org/officeDocument/2006/relationships/image" Target="../media/image352.png"/><Relationship Id="rId48" Type="http://schemas.openxmlformats.org/officeDocument/2006/relationships/image" Target="../media/image146.png"/><Relationship Id="rId113" Type="http://schemas.openxmlformats.org/officeDocument/2006/relationships/customXml" Target="../ink/ink326.xml"/><Relationship Id="rId320" Type="http://schemas.openxmlformats.org/officeDocument/2006/relationships/image" Target="../media/image282.png"/><Relationship Id="rId155" Type="http://schemas.openxmlformats.org/officeDocument/2006/relationships/customXml" Target="../ink/ink347.xml"/><Relationship Id="rId197" Type="http://schemas.openxmlformats.org/officeDocument/2006/relationships/customXml" Target="../ink/ink368.xml"/><Relationship Id="rId362" Type="http://schemas.openxmlformats.org/officeDocument/2006/relationships/image" Target="../media/image303.png"/><Relationship Id="rId418" Type="http://schemas.openxmlformats.org/officeDocument/2006/relationships/image" Target="../media/image331.png"/><Relationship Id="rId222" Type="http://schemas.openxmlformats.org/officeDocument/2006/relationships/image" Target="../media/image233.png"/><Relationship Id="rId264" Type="http://schemas.openxmlformats.org/officeDocument/2006/relationships/image" Target="../media/image254.png"/><Relationship Id="rId471" Type="http://schemas.openxmlformats.org/officeDocument/2006/relationships/customXml" Target="../ink/ink505.xml"/><Relationship Id="rId17" Type="http://schemas.openxmlformats.org/officeDocument/2006/relationships/customXml" Target="../ink/ink278.xml"/><Relationship Id="rId59" Type="http://schemas.openxmlformats.org/officeDocument/2006/relationships/customXml" Target="../ink/ink299.xml"/><Relationship Id="rId124" Type="http://schemas.openxmlformats.org/officeDocument/2006/relationships/image" Target="../media/image184.png"/><Relationship Id="rId70" Type="http://schemas.openxmlformats.org/officeDocument/2006/relationships/image" Target="../media/image157.png"/><Relationship Id="rId166" Type="http://schemas.openxmlformats.org/officeDocument/2006/relationships/image" Target="../media/image205.png"/><Relationship Id="rId331" Type="http://schemas.openxmlformats.org/officeDocument/2006/relationships/customXml" Target="../ink/ink435.xml"/><Relationship Id="rId373" Type="http://schemas.openxmlformats.org/officeDocument/2006/relationships/customXml" Target="../ink/ink456.xml"/><Relationship Id="rId429" Type="http://schemas.openxmlformats.org/officeDocument/2006/relationships/customXml" Target="../ink/ink484.xml"/><Relationship Id="rId1" Type="http://schemas.openxmlformats.org/officeDocument/2006/relationships/slideLayout" Target="../slideLayouts/slideLayout7.xml"/><Relationship Id="rId233" Type="http://schemas.openxmlformats.org/officeDocument/2006/relationships/customXml" Target="../ink/ink386.xml"/><Relationship Id="rId440" Type="http://schemas.openxmlformats.org/officeDocument/2006/relationships/image" Target="../media/image342.png"/><Relationship Id="rId28" Type="http://schemas.openxmlformats.org/officeDocument/2006/relationships/image" Target="../media/image136.png"/><Relationship Id="rId275" Type="http://schemas.openxmlformats.org/officeDocument/2006/relationships/customXml" Target="../ink/ink407.xml"/><Relationship Id="rId300" Type="http://schemas.openxmlformats.org/officeDocument/2006/relationships/image" Target="../media/image272.png"/><Relationship Id="rId482" Type="http://schemas.openxmlformats.org/officeDocument/2006/relationships/image" Target="../media/image363.png"/><Relationship Id="rId81" Type="http://schemas.openxmlformats.org/officeDocument/2006/relationships/customXml" Target="../ink/ink310.xml"/><Relationship Id="rId135" Type="http://schemas.openxmlformats.org/officeDocument/2006/relationships/customXml" Target="../ink/ink337.xml"/><Relationship Id="rId177" Type="http://schemas.openxmlformats.org/officeDocument/2006/relationships/customXml" Target="../ink/ink358.xml"/><Relationship Id="rId342" Type="http://schemas.openxmlformats.org/officeDocument/2006/relationships/image" Target="../media/image293.png"/><Relationship Id="rId384" Type="http://schemas.openxmlformats.org/officeDocument/2006/relationships/image" Target="../media/image314.png"/><Relationship Id="rId202" Type="http://schemas.openxmlformats.org/officeDocument/2006/relationships/image" Target="../media/image223.png"/><Relationship Id="rId244" Type="http://schemas.openxmlformats.org/officeDocument/2006/relationships/image" Target="../media/image244.png"/><Relationship Id="rId39" Type="http://schemas.openxmlformats.org/officeDocument/2006/relationships/customXml" Target="../ink/ink289.xml"/><Relationship Id="rId286" Type="http://schemas.openxmlformats.org/officeDocument/2006/relationships/image" Target="../media/image265.png"/><Relationship Id="rId451" Type="http://schemas.openxmlformats.org/officeDocument/2006/relationships/customXml" Target="../ink/ink495.xml"/><Relationship Id="rId50" Type="http://schemas.openxmlformats.org/officeDocument/2006/relationships/image" Target="../media/image147.png"/><Relationship Id="rId104" Type="http://schemas.openxmlformats.org/officeDocument/2006/relationships/image" Target="../media/image174.png"/><Relationship Id="rId146" Type="http://schemas.openxmlformats.org/officeDocument/2006/relationships/image" Target="../media/image195.png"/><Relationship Id="rId188" Type="http://schemas.openxmlformats.org/officeDocument/2006/relationships/image" Target="../media/image216.png"/><Relationship Id="rId311" Type="http://schemas.openxmlformats.org/officeDocument/2006/relationships/customXml" Target="../ink/ink425.xml"/><Relationship Id="rId353" Type="http://schemas.openxmlformats.org/officeDocument/2006/relationships/customXml" Target="../ink/ink446.xml"/><Relationship Id="rId395" Type="http://schemas.openxmlformats.org/officeDocument/2006/relationships/customXml" Target="../ink/ink467.xml"/><Relationship Id="rId409" Type="http://schemas.openxmlformats.org/officeDocument/2006/relationships/customXml" Target="../ink/ink474.xml"/><Relationship Id="rId92" Type="http://schemas.openxmlformats.org/officeDocument/2006/relationships/image" Target="../media/image168.png"/><Relationship Id="rId213" Type="http://schemas.openxmlformats.org/officeDocument/2006/relationships/customXml" Target="../ink/ink376.xml"/><Relationship Id="rId420" Type="http://schemas.openxmlformats.org/officeDocument/2006/relationships/image" Target="../media/image332.png"/><Relationship Id="rId255" Type="http://schemas.openxmlformats.org/officeDocument/2006/relationships/customXml" Target="../ink/ink397.xml"/><Relationship Id="rId297" Type="http://schemas.openxmlformats.org/officeDocument/2006/relationships/customXml" Target="../ink/ink418.xml"/><Relationship Id="rId462" Type="http://schemas.openxmlformats.org/officeDocument/2006/relationships/image" Target="../media/image353.png"/><Relationship Id="rId115" Type="http://schemas.openxmlformats.org/officeDocument/2006/relationships/customXml" Target="../ink/ink327.xml"/><Relationship Id="rId157" Type="http://schemas.openxmlformats.org/officeDocument/2006/relationships/customXml" Target="../ink/ink348.xml"/><Relationship Id="rId322" Type="http://schemas.openxmlformats.org/officeDocument/2006/relationships/image" Target="../media/image283.png"/><Relationship Id="rId364" Type="http://schemas.openxmlformats.org/officeDocument/2006/relationships/image" Target="../media/image304.png"/><Relationship Id="rId61" Type="http://schemas.openxmlformats.org/officeDocument/2006/relationships/customXml" Target="../ink/ink300.xml"/><Relationship Id="rId199" Type="http://schemas.openxmlformats.org/officeDocument/2006/relationships/customXml" Target="../ink/ink369.xml"/><Relationship Id="rId19" Type="http://schemas.openxmlformats.org/officeDocument/2006/relationships/customXml" Target="../ink/ink279.xml"/><Relationship Id="rId224" Type="http://schemas.openxmlformats.org/officeDocument/2006/relationships/image" Target="../media/image234.png"/><Relationship Id="rId266" Type="http://schemas.openxmlformats.org/officeDocument/2006/relationships/image" Target="../media/image255.png"/><Relationship Id="rId431" Type="http://schemas.openxmlformats.org/officeDocument/2006/relationships/customXml" Target="../ink/ink485.xml"/><Relationship Id="rId473" Type="http://schemas.openxmlformats.org/officeDocument/2006/relationships/customXml" Target="../ink/ink506.xml"/><Relationship Id="rId30" Type="http://schemas.openxmlformats.org/officeDocument/2006/relationships/image" Target="../media/image137.png"/><Relationship Id="rId126" Type="http://schemas.openxmlformats.org/officeDocument/2006/relationships/image" Target="../media/image185.png"/><Relationship Id="rId168" Type="http://schemas.openxmlformats.org/officeDocument/2006/relationships/image" Target="../media/image206.png"/><Relationship Id="rId333" Type="http://schemas.openxmlformats.org/officeDocument/2006/relationships/customXml" Target="../ink/ink436.xml"/><Relationship Id="rId72" Type="http://schemas.openxmlformats.org/officeDocument/2006/relationships/image" Target="../media/image158.png"/><Relationship Id="rId375" Type="http://schemas.openxmlformats.org/officeDocument/2006/relationships/customXml" Target="../ink/ink457.xml"/><Relationship Id="rId3" Type="http://schemas.openxmlformats.org/officeDocument/2006/relationships/customXml" Target="../ink/ink271.xml"/><Relationship Id="rId235" Type="http://schemas.openxmlformats.org/officeDocument/2006/relationships/customXml" Target="../ink/ink387.xml"/><Relationship Id="rId277" Type="http://schemas.openxmlformats.org/officeDocument/2006/relationships/customXml" Target="../ink/ink408.xml"/><Relationship Id="rId400" Type="http://schemas.openxmlformats.org/officeDocument/2006/relationships/image" Target="../media/image322.png"/><Relationship Id="rId442" Type="http://schemas.openxmlformats.org/officeDocument/2006/relationships/image" Target="../media/image343.png"/><Relationship Id="rId484" Type="http://schemas.openxmlformats.org/officeDocument/2006/relationships/image" Target="../media/image364.png"/></Relationships>
</file>

<file path=ppt/slides/_rels/slide40.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09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099.png"/></Relationships>
</file>

<file path=ppt/slides/_rels/slide43.xml.rels><?xml version="1.0" encoding="UTF-8" standalone="yes"?>
<Relationships xmlns="http://schemas.openxmlformats.org/package/2006/relationships"><Relationship Id="rId3" Type="http://schemas.openxmlformats.org/officeDocument/2006/relationships/image" Target="../media/image410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0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68.png"/><Relationship Id="rId13" Type="http://schemas.openxmlformats.org/officeDocument/2006/relationships/customXml" Target="../ink/ink518.xml"/><Relationship Id="rId18" Type="http://schemas.openxmlformats.org/officeDocument/2006/relationships/image" Target="../media/image373.png"/><Relationship Id="rId26" Type="http://schemas.openxmlformats.org/officeDocument/2006/relationships/image" Target="../media/image377.png"/><Relationship Id="rId3" Type="http://schemas.openxmlformats.org/officeDocument/2006/relationships/customXml" Target="../ink/ink513.xml"/><Relationship Id="rId21" Type="http://schemas.openxmlformats.org/officeDocument/2006/relationships/customXml" Target="../ink/ink522.xml"/><Relationship Id="rId7" Type="http://schemas.openxmlformats.org/officeDocument/2006/relationships/customXml" Target="../ink/ink515.xml"/><Relationship Id="rId12" Type="http://schemas.openxmlformats.org/officeDocument/2006/relationships/image" Target="../media/image370.png"/><Relationship Id="rId17" Type="http://schemas.openxmlformats.org/officeDocument/2006/relationships/customXml" Target="../ink/ink520.xml"/><Relationship Id="rId25" Type="http://schemas.openxmlformats.org/officeDocument/2006/relationships/customXml" Target="../ink/ink524.xml"/><Relationship Id="rId2" Type="http://schemas.openxmlformats.org/officeDocument/2006/relationships/notesSlide" Target="../notesSlides/notesSlide5.xml"/><Relationship Id="rId16" Type="http://schemas.openxmlformats.org/officeDocument/2006/relationships/image" Target="../media/image372.png"/><Relationship Id="rId20" Type="http://schemas.openxmlformats.org/officeDocument/2006/relationships/image" Target="../media/image374.png"/><Relationship Id="rId29" Type="http://schemas.openxmlformats.org/officeDocument/2006/relationships/customXml" Target="../ink/ink526.xml"/><Relationship Id="rId1" Type="http://schemas.openxmlformats.org/officeDocument/2006/relationships/slideLayout" Target="../slideLayouts/slideLayout7.xml"/><Relationship Id="rId6" Type="http://schemas.openxmlformats.org/officeDocument/2006/relationships/image" Target="../media/image367.png"/><Relationship Id="rId11" Type="http://schemas.openxmlformats.org/officeDocument/2006/relationships/customXml" Target="../ink/ink517.xml"/><Relationship Id="rId24" Type="http://schemas.openxmlformats.org/officeDocument/2006/relationships/image" Target="../media/image376.png"/><Relationship Id="rId32" Type="http://schemas.openxmlformats.org/officeDocument/2006/relationships/image" Target="../media/image380.png"/><Relationship Id="rId5" Type="http://schemas.openxmlformats.org/officeDocument/2006/relationships/customXml" Target="../ink/ink514.xml"/><Relationship Id="rId15" Type="http://schemas.openxmlformats.org/officeDocument/2006/relationships/customXml" Target="../ink/ink519.xml"/><Relationship Id="rId23" Type="http://schemas.openxmlformats.org/officeDocument/2006/relationships/customXml" Target="../ink/ink523.xml"/><Relationship Id="rId28" Type="http://schemas.openxmlformats.org/officeDocument/2006/relationships/image" Target="../media/image378.png"/><Relationship Id="rId10" Type="http://schemas.openxmlformats.org/officeDocument/2006/relationships/image" Target="../media/image369.png"/><Relationship Id="rId19" Type="http://schemas.openxmlformats.org/officeDocument/2006/relationships/customXml" Target="../ink/ink521.xml"/><Relationship Id="rId31" Type="http://schemas.openxmlformats.org/officeDocument/2006/relationships/customXml" Target="../ink/ink527.xml"/><Relationship Id="rId4" Type="http://schemas.openxmlformats.org/officeDocument/2006/relationships/image" Target="../media/image366.png"/><Relationship Id="rId9" Type="http://schemas.openxmlformats.org/officeDocument/2006/relationships/customXml" Target="../ink/ink516.xml"/><Relationship Id="rId14" Type="http://schemas.openxmlformats.org/officeDocument/2006/relationships/image" Target="../media/image371.png"/><Relationship Id="rId22" Type="http://schemas.openxmlformats.org/officeDocument/2006/relationships/image" Target="../media/image375.png"/><Relationship Id="rId27" Type="http://schemas.openxmlformats.org/officeDocument/2006/relationships/customXml" Target="../ink/ink525.xml"/><Relationship Id="rId30" Type="http://schemas.openxmlformats.org/officeDocument/2006/relationships/image" Target="../media/image379.png"/></Relationships>
</file>

<file path=ppt/slides/_rels/slide6.xml.rels><?xml version="1.0" encoding="UTF-8" standalone="yes"?>
<Relationships xmlns="http://schemas.openxmlformats.org/package/2006/relationships"><Relationship Id="rId117" Type="http://schemas.openxmlformats.org/officeDocument/2006/relationships/customXml" Target="../ink/ink585.xml"/><Relationship Id="rId299" Type="http://schemas.openxmlformats.org/officeDocument/2006/relationships/customXml" Target="../ink/ink676.xml"/><Relationship Id="rId21" Type="http://schemas.openxmlformats.org/officeDocument/2006/relationships/customXml" Target="../ink/ink537.xml"/><Relationship Id="rId63" Type="http://schemas.openxmlformats.org/officeDocument/2006/relationships/customXml" Target="../ink/ink558.xml"/><Relationship Id="rId159" Type="http://schemas.openxmlformats.org/officeDocument/2006/relationships/customXml" Target="../ink/ink606.xml"/><Relationship Id="rId324" Type="http://schemas.openxmlformats.org/officeDocument/2006/relationships/image" Target="../media/image541.png"/><Relationship Id="rId170" Type="http://schemas.openxmlformats.org/officeDocument/2006/relationships/image" Target="../media/image464.png"/><Relationship Id="rId226" Type="http://schemas.openxmlformats.org/officeDocument/2006/relationships/image" Target="../media/image492.png"/><Relationship Id="rId268" Type="http://schemas.openxmlformats.org/officeDocument/2006/relationships/image" Target="../media/image513.png"/><Relationship Id="rId32" Type="http://schemas.openxmlformats.org/officeDocument/2006/relationships/image" Target="../media/image395.png"/><Relationship Id="rId74" Type="http://schemas.openxmlformats.org/officeDocument/2006/relationships/image" Target="../media/image416.png"/><Relationship Id="rId128" Type="http://schemas.openxmlformats.org/officeDocument/2006/relationships/image" Target="../media/image443.png"/><Relationship Id="rId5" Type="http://schemas.openxmlformats.org/officeDocument/2006/relationships/customXml" Target="../ink/ink529.xml"/><Relationship Id="rId181" Type="http://schemas.openxmlformats.org/officeDocument/2006/relationships/customXml" Target="../ink/ink617.xml"/><Relationship Id="rId237" Type="http://schemas.openxmlformats.org/officeDocument/2006/relationships/customXml" Target="../ink/ink645.xml"/><Relationship Id="rId279" Type="http://schemas.openxmlformats.org/officeDocument/2006/relationships/customXml" Target="../ink/ink666.xml"/><Relationship Id="rId43" Type="http://schemas.openxmlformats.org/officeDocument/2006/relationships/customXml" Target="../ink/ink548.xml"/><Relationship Id="rId139" Type="http://schemas.openxmlformats.org/officeDocument/2006/relationships/customXml" Target="../ink/ink596.xml"/><Relationship Id="rId290" Type="http://schemas.openxmlformats.org/officeDocument/2006/relationships/image" Target="../media/image524.png"/><Relationship Id="rId304" Type="http://schemas.openxmlformats.org/officeDocument/2006/relationships/image" Target="../media/image531.png"/><Relationship Id="rId85" Type="http://schemas.openxmlformats.org/officeDocument/2006/relationships/customXml" Target="../ink/ink569.xml"/><Relationship Id="rId150" Type="http://schemas.openxmlformats.org/officeDocument/2006/relationships/image" Target="../media/image454.png"/><Relationship Id="rId192" Type="http://schemas.openxmlformats.org/officeDocument/2006/relationships/image" Target="../media/image475.png"/><Relationship Id="rId206" Type="http://schemas.openxmlformats.org/officeDocument/2006/relationships/image" Target="../media/image482.png"/><Relationship Id="rId248" Type="http://schemas.openxmlformats.org/officeDocument/2006/relationships/image" Target="../media/image503.png"/><Relationship Id="rId12" Type="http://schemas.openxmlformats.org/officeDocument/2006/relationships/image" Target="../media/image385.png"/><Relationship Id="rId108" Type="http://schemas.openxmlformats.org/officeDocument/2006/relationships/image" Target="../media/image433.png"/><Relationship Id="rId315" Type="http://schemas.openxmlformats.org/officeDocument/2006/relationships/customXml" Target="../ink/ink684.xml"/><Relationship Id="rId54" Type="http://schemas.openxmlformats.org/officeDocument/2006/relationships/image" Target="../media/image406.png"/><Relationship Id="rId96" Type="http://schemas.openxmlformats.org/officeDocument/2006/relationships/image" Target="../media/image427.png"/><Relationship Id="rId161" Type="http://schemas.openxmlformats.org/officeDocument/2006/relationships/customXml" Target="../ink/ink607.xml"/><Relationship Id="rId217" Type="http://schemas.openxmlformats.org/officeDocument/2006/relationships/customXml" Target="../ink/ink635.xml"/><Relationship Id="rId259" Type="http://schemas.openxmlformats.org/officeDocument/2006/relationships/customXml" Target="../ink/ink656.xml"/><Relationship Id="rId23" Type="http://schemas.openxmlformats.org/officeDocument/2006/relationships/customXml" Target="../ink/ink538.xml"/><Relationship Id="rId119" Type="http://schemas.openxmlformats.org/officeDocument/2006/relationships/customXml" Target="../ink/ink586.xml"/><Relationship Id="rId270" Type="http://schemas.openxmlformats.org/officeDocument/2006/relationships/image" Target="../media/image514.png"/><Relationship Id="rId326" Type="http://schemas.openxmlformats.org/officeDocument/2006/relationships/image" Target="../media/image542.png"/><Relationship Id="rId65" Type="http://schemas.openxmlformats.org/officeDocument/2006/relationships/customXml" Target="../ink/ink559.xml"/><Relationship Id="rId130" Type="http://schemas.openxmlformats.org/officeDocument/2006/relationships/image" Target="../media/image444.png"/><Relationship Id="rId172" Type="http://schemas.openxmlformats.org/officeDocument/2006/relationships/image" Target="../media/image465.png"/><Relationship Id="rId228" Type="http://schemas.openxmlformats.org/officeDocument/2006/relationships/image" Target="../media/image493.png"/><Relationship Id="rId281" Type="http://schemas.openxmlformats.org/officeDocument/2006/relationships/customXml" Target="../ink/ink667.xml"/><Relationship Id="rId34" Type="http://schemas.openxmlformats.org/officeDocument/2006/relationships/image" Target="../media/image396.png"/><Relationship Id="rId76" Type="http://schemas.openxmlformats.org/officeDocument/2006/relationships/image" Target="../media/image417.png"/><Relationship Id="rId141" Type="http://schemas.openxmlformats.org/officeDocument/2006/relationships/customXml" Target="../ink/ink597.xml"/><Relationship Id="rId7" Type="http://schemas.openxmlformats.org/officeDocument/2006/relationships/customXml" Target="../ink/ink530.xml"/><Relationship Id="rId183" Type="http://schemas.openxmlformats.org/officeDocument/2006/relationships/customXml" Target="../ink/ink618.xml"/><Relationship Id="rId239" Type="http://schemas.openxmlformats.org/officeDocument/2006/relationships/customXml" Target="../ink/ink646.xml"/><Relationship Id="rId250" Type="http://schemas.openxmlformats.org/officeDocument/2006/relationships/image" Target="../media/image504.png"/><Relationship Id="rId292" Type="http://schemas.openxmlformats.org/officeDocument/2006/relationships/image" Target="../media/image525.png"/><Relationship Id="rId306" Type="http://schemas.openxmlformats.org/officeDocument/2006/relationships/image" Target="../media/image532.png"/><Relationship Id="rId24" Type="http://schemas.openxmlformats.org/officeDocument/2006/relationships/image" Target="../media/image391.png"/><Relationship Id="rId45" Type="http://schemas.openxmlformats.org/officeDocument/2006/relationships/customXml" Target="../ink/ink549.xml"/><Relationship Id="rId66" Type="http://schemas.openxmlformats.org/officeDocument/2006/relationships/image" Target="../media/image412.png"/><Relationship Id="rId87" Type="http://schemas.openxmlformats.org/officeDocument/2006/relationships/customXml" Target="../ink/ink570.xml"/><Relationship Id="rId110" Type="http://schemas.openxmlformats.org/officeDocument/2006/relationships/image" Target="../media/image434.png"/><Relationship Id="rId131" Type="http://schemas.openxmlformats.org/officeDocument/2006/relationships/customXml" Target="../ink/ink592.xml"/><Relationship Id="rId327" Type="http://schemas.openxmlformats.org/officeDocument/2006/relationships/customXml" Target="../ink/ink690.xml"/><Relationship Id="rId152" Type="http://schemas.openxmlformats.org/officeDocument/2006/relationships/image" Target="../media/image455.png"/><Relationship Id="rId173" Type="http://schemas.openxmlformats.org/officeDocument/2006/relationships/customXml" Target="../ink/ink613.xml"/><Relationship Id="rId194" Type="http://schemas.openxmlformats.org/officeDocument/2006/relationships/image" Target="../media/image476.png"/><Relationship Id="rId208" Type="http://schemas.openxmlformats.org/officeDocument/2006/relationships/image" Target="../media/image483.png"/><Relationship Id="rId229" Type="http://schemas.openxmlformats.org/officeDocument/2006/relationships/customXml" Target="../ink/ink641.xml"/><Relationship Id="rId240" Type="http://schemas.openxmlformats.org/officeDocument/2006/relationships/image" Target="../media/image499.png"/><Relationship Id="rId261" Type="http://schemas.openxmlformats.org/officeDocument/2006/relationships/customXml" Target="../ink/ink657.xml"/><Relationship Id="rId14" Type="http://schemas.openxmlformats.org/officeDocument/2006/relationships/image" Target="../media/image386.png"/><Relationship Id="rId35" Type="http://schemas.openxmlformats.org/officeDocument/2006/relationships/customXml" Target="../ink/ink544.xml"/><Relationship Id="rId56" Type="http://schemas.openxmlformats.org/officeDocument/2006/relationships/image" Target="../media/image407.png"/><Relationship Id="rId77" Type="http://schemas.openxmlformats.org/officeDocument/2006/relationships/customXml" Target="../ink/ink565.xml"/><Relationship Id="rId100" Type="http://schemas.openxmlformats.org/officeDocument/2006/relationships/image" Target="../media/image429.png"/><Relationship Id="rId282" Type="http://schemas.openxmlformats.org/officeDocument/2006/relationships/image" Target="../media/image520.png"/><Relationship Id="rId317" Type="http://schemas.openxmlformats.org/officeDocument/2006/relationships/customXml" Target="../ink/ink685.xml"/><Relationship Id="rId8" Type="http://schemas.openxmlformats.org/officeDocument/2006/relationships/image" Target="../media/image383.png"/><Relationship Id="rId98" Type="http://schemas.openxmlformats.org/officeDocument/2006/relationships/image" Target="../media/image428.png"/><Relationship Id="rId121" Type="http://schemas.openxmlformats.org/officeDocument/2006/relationships/customXml" Target="../ink/ink587.xml"/><Relationship Id="rId142" Type="http://schemas.openxmlformats.org/officeDocument/2006/relationships/image" Target="../media/image450.png"/><Relationship Id="rId163" Type="http://schemas.openxmlformats.org/officeDocument/2006/relationships/customXml" Target="../ink/ink608.xml"/><Relationship Id="rId184" Type="http://schemas.openxmlformats.org/officeDocument/2006/relationships/image" Target="../media/image471.png"/><Relationship Id="rId219" Type="http://schemas.openxmlformats.org/officeDocument/2006/relationships/customXml" Target="../ink/ink636.xml"/><Relationship Id="rId230" Type="http://schemas.openxmlformats.org/officeDocument/2006/relationships/image" Target="../media/image494.png"/><Relationship Id="rId251" Type="http://schemas.openxmlformats.org/officeDocument/2006/relationships/customXml" Target="../ink/ink652.xml"/><Relationship Id="rId25" Type="http://schemas.openxmlformats.org/officeDocument/2006/relationships/customXml" Target="../ink/ink539.xml"/><Relationship Id="rId46" Type="http://schemas.openxmlformats.org/officeDocument/2006/relationships/image" Target="../media/image402.png"/><Relationship Id="rId67" Type="http://schemas.openxmlformats.org/officeDocument/2006/relationships/customXml" Target="../ink/ink560.xml"/><Relationship Id="rId272" Type="http://schemas.openxmlformats.org/officeDocument/2006/relationships/image" Target="../media/image515.png"/><Relationship Id="rId293" Type="http://schemas.openxmlformats.org/officeDocument/2006/relationships/customXml" Target="../ink/ink673.xml"/><Relationship Id="rId307" Type="http://schemas.openxmlformats.org/officeDocument/2006/relationships/customXml" Target="../ink/ink680.xml"/><Relationship Id="rId328" Type="http://schemas.openxmlformats.org/officeDocument/2006/relationships/image" Target="../media/image543.png"/><Relationship Id="rId88" Type="http://schemas.openxmlformats.org/officeDocument/2006/relationships/image" Target="../media/image423.png"/><Relationship Id="rId111" Type="http://schemas.openxmlformats.org/officeDocument/2006/relationships/customXml" Target="../ink/ink582.xml"/><Relationship Id="rId132" Type="http://schemas.openxmlformats.org/officeDocument/2006/relationships/image" Target="../media/image445.png"/><Relationship Id="rId153" Type="http://schemas.openxmlformats.org/officeDocument/2006/relationships/customXml" Target="../ink/ink603.xml"/><Relationship Id="rId174" Type="http://schemas.openxmlformats.org/officeDocument/2006/relationships/image" Target="../media/image466.png"/><Relationship Id="rId195" Type="http://schemas.openxmlformats.org/officeDocument/2006/relationships/customXml" Target="../ink/ink624.xml"/><Relationship Id="rId209" Type="http://schemas.openxmlformats.org/officeDocument/2006/relationships/customXml" Target="../ink/ink631.xml"/><Relationship Id="rId220" Type="http://schemas.openxmlformats.org/officeDocument/2006/relationships/image" Target="../media/image489.png"/><Relationship Id="rId241" Type="http://schemas.openxmlformats.org/officeDocument/2006/relationships/customXml" Target="../ink/ink647.xml"/><Relationship Id="rId15" Type="http://schemas.openxmlformats.org/officeDocument/2006/relationships/customXml" Target="../ink/ink534.xml"/><Relationship Id="rId36" Type="http://schemas.openxmlformats.org/officeDocument/2006/relationships/image" Target="../media/image397.png"/><Relationship Id="rId57" Type="http://schemas.openxmlformats.org/officeDocument/2006/relationships/customXml" Target="../ink/ink555.xml"/><Relationship Id="rId262" Type="http://schemas.openxmlformats.org/officeDocument/2006/relationships/image" Target="../media/image510.png"/><Relationship Id="rId283" Type="http://schemas.openxmlformats.org/officeDocument/2006/relationships/customXml" Target="../ink/ink668.xml"/><Relationship Id="rId318" Type="http://schemas.openxmlformats.org/officeDocument/2006/relationships/image" Target="../media/image538.png"/><Relationship Id="rId78" Type="http://schemas.openxmlformats.org/officeDocument/2006/relationships/image" Target="../media/image418.png"/><Relationship Id="rId99" Type="http://schemas.openxmlformats.org/officeDocument/2006/relationships/customXml" Target="../ink/ink576.xml"/><Relationship Id="rId101" Type="http://schemas.openxmlformats.org/officeDocument/2006/relationships/customXml" Target="../ink/ink577.xml"/><Relationship Id="rId122" Type="http://schemas.openxmlformats.org/officeDocument/2006/relationships/image" Target="../media/image440.png"/><Relationship Id="rId143" Type="http://schemas.openxmlformats.org/officeDocument/2006/relationships/customXml" Target="../ink/ink598.xml"/><Relationship Id="rId164" Type="http://schemas.openxmlformats.org/officeDocument/2006/relationships/image" Target="../media/image461.png"/><Relationship Id="rId185" Type="http://schemas.openxmlformats.org/officeDocument/2006/relationships/customXml" Target="../ink/ink619.xml"/><Relationship Id="rId9" Type="http://schemas.openxmlformats.org/officeDocument/2006/relationships/customXml" Target="../ink/ink531.xml"/><Relationship Id="rId210" Type="http://schemas.openxmlformats.org/officeDocument/2006/relationships/image" Target="../media/image484.png"/><Relationship Id="rId26" Type="http://schemas.openxmlformats.org/officeDocument/2006/relationships/image" Target="../media/image392.png"/><Relationship Id="rId231" Type="http://schemas.openxmlformats.org/officeDocument/2006/relationships/customXml" Target="../ink/ink642.xml"/><Relationship Id="rId252" Type="http://schemas.openxmlformats.org/officeDocument/2006/relationships/image" Target="../media/image505.png"/><Relationship Id="rId273" Type="http://schemas.openxmlformats.org/officeDocument/2006/relationships/customXml" Target="../ink/ink663.xml"/><Relationship Id="rId294" Type="http://schemas.openxmlformats.org/officeDocument/2006/relationships/image" Target="../media/image526.png"/><Relationship Id="rId308" Type="http://schemas.openxmlformats.org/officeDocument/2006/relationships/image" Target="../media/image533.png"/><Relationship Id="rId329" Type="http://schemas.openxmlformats.org/officeDocument/2006/relationships/customXml" Target="../ink/ink691.xml"/><Relationship Id="rId47" Type="http://schemas.openxmlformats.org/officeDocument/2006/relationships/customXml" Target="../ink/ink550.xml"/><Relationship Id="rId68" Type="http://schemas.openxmlformats.org/officeDocument/2006/relationships/image" Target="../media/image413.png"/><Relationship Id="rId89" Type="http://schemas.openxmlformats.org/officeDocument/2006/relationships/customXml" Target="../ink/ink571.xml"/><Relationship Id="rId112" Type="http://schemas.openxmlformats.org/officeDocument/2006/relationships/image" Target="../media/image435.png"/><Relationship Id="rId133" Type="http://schemas.openxmlformats.org/officeDocument/2006/relationships/customXml" Target="../ink/ink593.xml"/><Relationship Id="rId154" Type="http://schemas.openxmlformats.org/officeDocument/2006/relationships/image" Target="../media/image456.png"/><Relationship Id="rId175" Type="http://schemas.openxmlformats.org/officeDocument/2006/relationships/customXml" Target="../ink/ink614.xml"/><Relationship Id="rId196" Type="http://schemas.openxmlformats.org/officeDocument/2006/relationships/image" Target="../media/image477.png"/><Relationship Id="rId200" Type="http://schemas.openxmlformats.org/officeDocument/2006/relationships/image" Target="../media/image479.png"/><Relationship Id="rId16" Type="http://schemas.openxmlformats.org/officeDocument/2006/relationships/image" Target="../media/image387.png"/><Relationship Id="rId221" Type="http://schemas.openxmlformats.org/officeDocument/2006/relationships/customXml" Target="../ink/ink637.xml"/><Relationship Id="rId242" Type="http://schemas.openxmlformats.org/officeDocument/2006/relationships/image" Target="../media/image500.png"/><Relationship Id="rId263" Type="http://schemas.openxmlformats.org/officeDocument/2006/relationships/customXml" Target="../ink/ink658.xml"/><Relationship Id="rId284" Type="http://schemas.openxmlformats.org/officeDocument/2006/relationships/image" Target="../media/image521.png"/><Relationship Id="rId319" Type="http://schemas.openxmlformats.org/officeDocument/2006/relationships/customXml" Target="../ink/ink686.xml"/><Relationship Id="rId37" Type="http://schemas.openxmlformats.org/officeDocument/2006/relationships/customXml" Target="../ink/ink545.xml"/><Relationship Id="rId58" Type="http://schemas.openxmlformats.org/officeDocument/2006/relationships/image" Target="../media/image408.png"/><Relationship Id="rId79" Type="http://schemas.openxmlformats.org/officeDocument/2006/relationships/customXml" Target="../ink/ink566.xml"/><Relationship Id="rId102" Type="http://schemas.openxmlformats.org/officeDocument/2006/relationships/image" Target="../media/image430.png"/><Relationship Id="rId123" Type="http://schemas.openxmlformats.org/officeDocument/2006/relationships/customXml" Target="../ink/ink588.xml"/><Relationship Id="rId144" Type="http://schemas.openxmlformats.org/officeDocument/2006/relationships/image" Target="../media/image451.png"/><Relationship Id="rId330" Type="http://schemas.openxmlformats.org/officeDocument/2006/relationships/image" Target="../media/image544.png"/><Relationship Id="rId90" Type="http://schemas.openxmlformats.org/officeDocument/2006/relationships/image" Target="../media/image424.png"/><Relationship Id="rId165" Type="http://schemas.openxmlformats.org/officeDocument/2006/relationships/customXml" Target="../ink/ink609.xml"/><Relationship Id="rId186" Type="http://schemas.openxmlformats.org/officeDocument/2006/relationships/image" Target="../media/image472.png"/><Relationship Id="rId211" Type="http://schemas.openxmlformats.org/officeDocument/2006/relationships/customXml" Target="../ink/ink632.xml"/><Relationship Id="rId232" Type="http://schemas.openxmlformats.org/officeDocument/2006/relationships/image" Target="../media/image495.png"/><Relationship Id="rId253" Type="http://schemas.openxmlformats.org/officeDocument/2006/relationships/customXml" Target="../ink/ink653.xml"/><Relationship Id="rId274" Type="http://schemas.openxmlformats.org/officeDocument/2006/relationships/image" Target="../media/image516.png"/><Relationship Id="rId295" Type="http://schemas.openxmlformats.org/officeDocument/2006/relationships/customXml" Target="../ink/ink674.xml"/><Relationship Id="rId309" Type="http://schemas.openxmlformats.org/officeDocument/2006/relationships/customXml" Target="../ink/ink681.xml"/><Relationship Id="rId27" Type="http://schemas.openxmlformats.org/officeDocument/2006/relationships/customXml" Target="../ink/ink540.xml"/><Relationship Id="rId48" Type="http://schemas.openxmlformats.org/officeDocument/2006/relationships/image" Target="../media/image403.png"/><Relationship Id="rId69" Type="http://schemas.openxmlformats.org/officeDocument/2006/relationships/customXml" Target="../ink/ink561.xml"/><Relationship Id="rId113" Type="http://schemas.openxmlformats.org/officeDocument/2006/relationships/customXml" Target="../ink/ink583.xml"/><Relationship Id="rId134" Type="http://schemas.openxmlformats.org/officeDocument/2006/relationships/image" Target="../media/image446.png"/><Relationship Id="rId320" Type="http://schemas.openxmlformats.org/officeDocument/2006/relationships/image" Target="../media/image539.png"/><Relationship Id="rId80" Type="http://schemas.openxmlformats.org/officeDocument/2006/relationships/image" Target="../media/image419.png"/><Relationship Id="rId155" Type="http://schemas.openxmlformats.org/officeDocument/2006/relationships/customXml" Target="../ink/ink604.xml"/><Relationship Id="rId176" Type="http://schemas.openxmlformats.org/officeDocument/2006/relationships/image" Target="../media/image467.png"/><Relationship Id="rId197" Type="http://schemas.openxmlformats.org/officeDocument/2006/relationships/customXml" Target="../ink/ink625.xml"/><Relationship Id="rId201" Type="http://schemas.openxmlformats.org/officeDocument/2006/relationships/customXml" Target="../ink/ink627.xml"/><Relationship Id="rId222" Type="http://schemas.openxmlformats.org/officeDocument/2006/relationships/image" Target="../media/image490.png"/><Relationship Id="rId243" Type="http://schemas.openxmlformats.org/officeDocument/2006/relationships/customXml" Target="../ink/ink648.xml"/><Relationship Id="rId264" Type="http://schemas.openxmlformats.org/officeDocument/2006/relationships/image" Target="../media/image511.png"/><Relationship Id="rId285" Type="http://schemas.openxmlformats.org/officeDocument/2006/relationships/customXml" Target="../ink/ink669.xml"/><Relationship Id="rId17" Type="http://schemas.openxmlformats.org/officeDocument/2006/relationships/customXml" Target="../ink/ink535.xml"/><Relationship Id="rId38" Type="http://schemas.openxmlformats.org/officeDocument/2006/relationships/image" Target="../media/image398.png"/><Relationship Id="rId59" Type="http://schemas.openxmlformats.org/officeDocument/2006/relationships/customXml" Target="../ink/ink556.xml"/><Relationship Id="rId103" Type="http://schemas.openxmlformats.org/officeDocument/2006/relationships/customXml" Target="../ink/ink578.xml"/><Relationship Id="rId124" Type="http://schemas.openxmlformats.org/officeDocument/2006/relationships/image" Target="../media/image441.png"/><Relationship Id="rId310" Type="http://schemas.openxmlformats.org/officeDocument/2006/relationships/image" Target="../media/image534.png"/><Relationship Id="rId70" Type="http://schemas.openxmlformats.org/officeDocument/2006/relationships/image" Target="../media/image414.png"/><Relationship Id="rId91" Type="http://schemas.openxmlformats.org/officeDocument/2006/relationships/customXml" Target="../ink/ink572.xml"/><Relationship Id="rId145" Type="http://schemas.openxmlformats.org/officeDocument/2006/relationships/customXml" Target="../ink/ink599.xml"/><Relationship Id="rId166" Type="http://schemas.openxmlformats.org/officeDocument/2006/relationships/image" Target="../media/image462.png"/><Relationship Id="rId187" Type="http://schemas.openxmlformats.org/officeDocument/2006/relationships/customXml" Target="../ink/ink620.xml"/><Relationship Id="rId331" Type="http://schemas.openxmlformats.org/officeDocument/2006/relationships/customXml" Target="../ink/ink692.xml"/><Relationship Id="rId1" Type="http://schemas.openxmlformats.org/officeDocument/2006/relationships/slideLayout" Target="../slideLayouts/slideLayout7.xml"/><Relationship Id="rId212" Type="http://schemas.openxmlformats.org/officeDocument/2006/relationships/image" Target="../media/image485.png"/><Relationship Id="rId233" Type="http://schemas.openxmlformats.org/officeDocument/2006/relationships/customXml" Target="../ink/ink643.xml"/><Relationship Id="rId254" Type="http://schemas.openxmlformats.org/officeDocument/2006/relationships/image" Target="../media/image506.png"/><Relationship Id="rId28" Type="http://schemas.openxmlformats.org/officeDocument/2006/relationships/image" Target="../media/image393.png"/><Relationship Id="rId49" Type="http://schemas.openxmlformats.org/officeDocument/2006/relationships/customXml" Target="../ink/ink551.xml"/><Relationship Id="rId114" Type="http://schemas.openxmlformats.org/officeDocument/2006/relationships/image" Target="../media/image436.png"/><Relationship Id="rId275" Type="http://schemas.openxmlformats.org/officeDocument/2006/relationships/customXml" Target="../ink/ink664.xml"/><Relationship Id="rId296" Type="http://schemas.openxmlformats.org/officeDocument/2006/relationships/image" Target="../media/image527.png"/><Relationship Id="rId300" Type="http://schemas.openxmlformats.org/officeDocument/2006/relationships/image" Target="../media/image529.png"/><Relationship Id="rId60" Type="http://schemas.openxmlformats.org/officeDocument/2006/relationships/image" Target="../media/image409.png"/><Relationship Id="rId81" Type="http://schemas.openxmlformats.org/officeDocument/2006/relationships/customXml" Target="../ink/ink567.xml"/><Relationship Id="rId135" Type="http://schemas.openxmlformats.org/officeDocument/2006/relationships/customXml" Target="../ink/ink594.xml"/><Relationship Id="rId156" Type="http://schemas.openxmlformats.org/officeDocument/2006/relationships/image" Target="../media/image457.png"/><Relationship Id="rId177" Type="http://schemas.openxmlformats.org/officeDocument/2006/relationships/customXml" Target="../ink/ink615.xml"/><Relationship Id="rId198" Type="http://schemas.openxmlformats.org/officeDocument/2006/relationships/image" Target="../media/image478.png"/><Relationship Id="rId321" Type="http://schemas.openxmlformats.org/officeDocument/2006/relationships/customXml" Target="../ink/ink687.xml"/><Relationship Id="rId202" Type="http://schemas.openxmlformats.org/officeDocument/2006/relationships/image" Target="../media/image480.png"/><Relationship Id="rId223" Type="http://schemas.openxmlformats.org/officeDocument/2006/relationships/customXml" Target="../ink/ink638.xml"/><Relationship Id="rId244" Type="http://schemas.openxmlformats.org/officeDocument/2006/relationships/image" Target="../media/image501.png"/><Relationship Id="rId18" Type="http://schemas.openxmlformats.org/officeDocument/2006/relationships/image" Target="../media/image388.png"/><Relationship Id="rId39" Type="http://schemas.openxmlformats.org/officeDocument/2006/relationships/customXml" Target="../ink/ink546.xml"/><Relationship Id="rId265" Type="http://schemas.openxmlformats.org/officeDocument/2006/relationships/customXml" Target="../ink/ink659.xml"/><Relationship Id="rId286" Type="http://schemas.openxmlformats.org/officeDocument/2006/relationships/image" Target="../media/image522.png"/><Relationship Id="rId50" Type="http://schemas.openxmlformats.org/officeDocument/2006/relationships/image" Target="../media/image404.png"/><Relationship Id="rId104" Type="http://schemas.openxmlformats.org/officeDocument/2006/relationships/image" Target="../media/image431.png"/><Relationship Id="rId125" Type="http://schemas.openxmlformats.org/officeDocument/2006/relationships/customXml" Target="../ink/ink589.xml"/><Relationship Id="rId146" Type="http://schemas.openxmlformats.org/officeDocument/2006/relationships/image" Target="../media/image452.png"/><Relationship Id="rId167" Type="http://schemas.openxmlformats.org/officeDocument/2006/relationships/customXml" Target="../ink/ink610.xml"/><Relationship Id="rId188" Type="http://schemas.openxmlformats.org/officeDocument/2006/relationships/image" Target="../media/image473.png"/><Relationship Id="rId311" Type="http://schemas.openxmlformats.org/officeDocument/2006/relationships/customXml" Target="../ink/ink682.xml"/><Relationship Id="rId332" Type="http://schemas.openxmlformats.org/officeDocument/2006/relationships/image" Target="../media/image545.png"/><Relationship Id="rId71" Type="http://schemas.openxmlformats.org/officeDocument/2006/relationships/customXml" Target="../ink/ink562.xml"/><Relationship Id="rId92" Type="http://schemas.openxmlformats.org/officeDocument/2006/relationships/image" Target="../media/image425.png"/><Relationship Id="rId213" Type="http://schemas.openxmlformats.org/officeDocument/2006/relationships/customXml" Target="../ink/ink633.xml"/><Relationship Id="rId234" Type="http://schemas.openxmlformats.org/officeDocument/2006/relationships/image" Target="../media/image496.png"/><Relationship Id="rId2" Type="http://schemas.openxmlformats.org/officeDocument/2006/relationships/notesSlide" Target="../notesSlides/notesSlide6.xml"/><Relationship Id="rId29" Type="http://schemas.openxmlformats.org/officeDocument/2006/relationships/customXml" Target="../ink/ink541.xml"/><Relationship Id="rId255" Type="http://schemas.openxmlformats.org/officeDocument/2006/relationships/customXml" Target="../ink/ink654.xml"/><Relationship Id="rId276" Type="http://schemas.openxmlformats.org/officeDocument/2006/relationships/image" Target="../media/image517.png"/><Relationship Id="rId297" Type="http://schemas.openxmlformats.org/officeDocument/2006/relationships/customXml" Target="../ink/ink675.xml"/><Relationship Id="rId40" Type="http://schemas.openxmlformats.org/officeDocument/2006/relationships/image" Target="../media/image399.png"/><Relationship Id="rId115" Type="http://schemas.openxmlformats.org/officeDocument/2006/relationships/customXml" Target="../ink/ink584.xml"/><Relationship Id="rId136" Type="http://schemas.openxmlformats.org/officeDocument/2006/relationships/image" Target="../media/image447.png"/><Relationship Id="rId157" Type="http://schemas.openxmlformats.org/officeDocument/2006/relationships/customXml" Target="../ink/ink605.xml"/><Relationship Id="rId178" Type="http://schemas.openxmlformats.org/officeDocument/2006/relationships/image" Target="../media/image468.png"/><Relationship Id="rId301" Type="http://schemas.openxmlformats.org/officeDocument/2006/relationships/customXml" Target="../ink/ink677.xml"/><Relationship Id="rId322" Type="http://schemas.openxmlformats.org/officeDocument/2006/relationships/image" Target="../media/image540.png"/><Relationship Id="rId61" Type="http://schemas.openxmlformats.org/officeDocument/2006/relationships/customXml" Target="../ink/ink557.xml"/><Relationship Id="rId82" Type="http://schemas.openxmlformats.org/officeDocument/2006/relationships/image" Target="../media/image420.png"/><Relationship Id="rId199" Type="http://schemas.openxmlformats.org/officeDocument/2006/relationships/customXml" Target="../ink/ink626.xml"/><Relationship Id="rId203" Type="http://schemas.openxmlformats.org/officeDocument/2006/relationships/customXml" Target="../ink/ink628.xml"/><Relationship Id="rId19" Type="http://schemas.openxmlformats.org/officeDocument/2006/relationships/customXml" Target="../ink/ink536.xml"/><Relationship Id="rId224" Type="http://schemas.openxmlformats.org/officeDocument/2006/relationships/image" Target="../media/image491.png"/><Relationship Id="rId245" Type="http://schemas.openxmlformats.org/officeDocument/2006/relationships/customXml" Target="../ink/ink649.xml"/><Relationship Id="rId266" Type="http://schemas.openxmlformats.org/officeDocument/2006/relationships/image" Target="../media/image512.png"/><Relationship Id="rId287" Type="http://schemas.openxmlformats.org/officeDocument/2006/relationships/customXml" Target="../ink/ink670.xml"/><Relationship Id="rId30" Type="http://schemas.openxmlformats.org/officeDocument/2006/relationships/image" Target="../media/image394.png"/><Relationship Id="rId105" Type="http://schemas.openxmlformats.org/officeDocument/2006/relationships/customXml" Target="../ink/ink579.xml"/><Relationship Id="rId126" Type="http://schemas.openxmlformats.org/officeDocument/2006/relationships/image" Target="../media/image442.png"/><Relationship Id="rId147" Type="http://schemas.openxmlformats.org/officeDocument/2006/relationships/customXml" Target="../ink/ink600.xml"/><Relationship Id="rId168" Type="http://schemas.openxmlformats.org/officeDocument/2006/relationships/image" Target="../media/image463.png"/><Relationship Id="rId312" Type="http://schemas.openxmlformats.org/officeDocument/2006/relationships/image" Target="../media/image535.png"/><Relationship Id="rId333" Type="http://schemas.openxmlformats.org/officeDocument/2006/relationships/customXml" Target="../ink/ink693.xml"/><Relationship Id="rId51" Type="http://schemas.openxmlformats.org/officeDocument/2006/relationships/customXml" Target="../ink/ink552.xml"/><Relationship Id="rId72" Type="http://schemas.openxmlformats.org/officeDocument/2006/relationships/image" Target="../media/image415.png"/><Relationship Id="rId93" Type="http://schemas.openxmlformats.org/officeDocument/2006/relationships/customXml" Target="../ink/ink573.xml"/><Relationship Id="rId189" Type="http://schemas.openxmlformats.org/officeDocument/2006/relationships/customXml" Target="../ink/ink621.xml"/><Relationship Id="rId3" Type="http://schemas.openxmlformats.org/officeDocument/2006/relationships/customXml" Target="../ink/ink528.xml"/><Relationship Id="rId214" Type="http://schemas.openxmlformats.org/officeDocument/2006/relationships/image" Target="../media/image486.png"/><Relationship Id="rId235" Type="http://schemas.openxmlformats.org/officeDocument/2006/relationships/customXml" Target="../ink/ink644.xml"/><Relationship Id="rId256" Type="http://schemas.openxmlformats.org/officeDocument/2006/relationships/image" Target="../media/image507.png"/><Relationship Id="rId277" Type="http://schemas.openxmlformats.org/officeDocument/2006/relationships/customXml" Target="../ink/ink665.xml"/><Relationship Id="rId298" Type="http://schemas.openxmlformats.org/officeDocument/2006/relationships/image" Target="../media/image528.png"/><Relationship Id="rId116" Type="http://schemas.openxmlformats.org/officeDocument/2006/relationships/image" Target="../media/image437.png"/><Relationship Id="rId137" Type="http://schemas.openxmlformats.org/officeDocument/2006/relationships/customXml" Target="../ink/ink595.xml"/><Relationship Id="rId158" Type="http://schemas.openxmlformats.org/officeDocument/2006/relationships/image" Target="../media/image458.png"/><Relationship Id="rId302" Type="http://schemas.openxmlformats.org/officeDocument/2006/relationships/image" Target="../media/image530.png"/><Relationship Id="rId323" Type="http://schemas.openxmlformats.org/officeDocument/2006/relationships/customXml" Target="../ink/ink688.xml"/><Relationship Id="rId20" Type="http://schemas.openxmlformats.org/officeDocument/2006/relationships/image" Target="../media/image389.png"/><Relationship Id="rId41" Type="http://schemas.openxmlformats.org/officeDocument/2006/relationships/customXml" Target="../ink/ink547.xml"/><Relationship Id="rId62" Type="http://schemas.openxmlformats.org/officeDocument/2006/relationships/image" Target="../media/image410.png"/><Relationship Id="rId83" Type="http://schemas.openxmlformats.org/officeDocument/2006/relationships/customXml" Target="../ink/ink568.xml"/><Relationship Id="rId179" Type="http://schemas.openxmlformats.org/officeDocument/2006/relationships/customXml" Target="../ink/ink616.xml"/><Relationship Id="rId190" Type="http://schemas.openxmlformats.org/officeDocument/2006/relationships/image" Target="../media/image474.png"/><Relationship Id="rId204" Type="http://schemas.openxmlformats.org/officeDocument/2006/relationships/image" Target="../media/image481.png"/><Relationship Id="rId225" Type="http://schemas.openxmlformats.org/officeDocument/2006/relationships/customXml" Target="../ink/ink639.xml"/><Relationship Id="rId246" Type="http://schemas.openxmlformats.org/officeDocument/2006/relationships/image" Target="../media/image502.png"/><Relationship Id="rId267" Type="http://schemas.openxmlformats.org/officeDocument/2006/relationships/customXml" Target="../ink/ink660.xml"/><Relationship Id="rId288" Type="http://schemas.openxmlformats.org/officeDocument/2006/relationships/image" Target="../media/image523.png"/><Relationship Id="rId106" Type="http://schemas.openxmlformats.org/officeDocument/2006/relationships/image" Target="../media/image432.png"/><Relationship Id="rId127" Type="http://schemas.openxmlformats.org/officeDocument/2006/relationships/customXml" Target="../ink/ink590.xml"/><Relationship Id="rId313" Type="http://schemas.openxmlformats.org/officeDocument/2006/relationships/customXml" Target="../ink/ink683.xml"/><Relationship Id="rId10" Type="http://schemas.openxmlformats.org/officeDocument/2006/relationships/image" Target="../media/image384.png"/><Relationship Id="rId31" Type="http://schemas.openxmlformats.org/officeDocument/2006/relationships/customXml" Target="../ink/ink542.xml"/><Relationship Id="rId52" Type="http://schemas.openxmlformats.org/officeDocument/2006/relationships/image" Target="../media/image405.png"/><Relationship Id="rId73" Type="http://schemas.openxmlformats.org/officeDocument/2006/relationships/customXml" Target="../ink/ink563.xml"/><Relationship Id="rId94" Type="http://schemas.openxmlformats.org/officeDocument/2006/relationships/image" Target="../media/image426.png"/><Relationship Id="rId148" Type="http://schemas.openxmlformats.org/officeDocument/2006/relationships/image" Target="../media/image453.png"/><Relationship Id="rId169" Type="http://schemas.openxmlformats.org/officeDocument/2006/relationships/customXml" Target="../ink/ink611.xml"/><Relationship Id="rId334" Type="http://schemas.openxmlformats.org/officeDocument/2006/relationships/image" Target="../media/image546.png"/><Relationship Id="rId4" Type="http://schemas.openxmlformats.org/officeDocument/2006/relationships/image" Target="../media/image381.png"/><Relationship Id="rId180" Type="http://schemas.openxmlformats.org/officeDocument/2006/relationships/image" Target="../media/image469.png"/><Relationship Id="rId215" Type="http://schemas.openxmlformats.org/officeDocument/2006/relationships/customXml" Target="../ink/ink634.xml"/><Relationship Id="rId236" Type="http://schemas.openxmlformats.org/officeDocument/2006/relationships/image" Target="../media/image497.png"/><Relationship Id="rId257" Type="http://schemas.openxmlformats.org/officeDocument/2006/relationships/customXml" Target="../ink/ink655.xml"/><Relationship Id="rId278" Type="http://schemas.openxmlformats.org/officeDocument/2006/relationships/image" Target="../media/image518.png"/><Relationship Id="rId303" Type="http://schemas.openxmlformats.org/officeDocument/2006/relationships/customXml" Target="../ink/ink678.xml"/><Relationship Id="rId42" Type="http://schemas.openxmlformats.org/officeDocument/2006/relationships/image" Target="../media/image400.png"/><Relationship Id="rId84" Type="http://schemas.openxmlformats.org/officeDocument/2006/relationships/image" Target="../media/image421.png"/><Relationship Id="rId138" Type="http://schemas.openxmlformats.org/officeDocument/2006/relationships/image" Target="../media/image448.png"/><Relationship Id="rId191" Type="http://schemas.openxmlformats.org/officeDocument/2006/relationships/customXml" Target="../ink/ink622.xml"/><Relationship Id="rId205" Type="http://schemas.openxmlformats.org/officeDocument/2006/relationships/customXml" Target="../ink/ink629.xml"/><Relationship Id="rId247" Type="http://schemas.openxmlformats.org/officeDocument/2006/relationships/customXml" Target="../ink/ink650.xml"/><Relationship Id="rId107" Type="http://schemas.openxmlformats.org/officeDocument/2006/relationships/customXml" Target="../ink/ink580.xml"/><Relationship Id="rId289" Type="http://schemas.openxmlformats.org/officeDocument/2006/relationships/customXml" Target="../ink/ink671.xml"/><Relationship Id="rId11" Type="http://schemas.openxmlformats.org/officeDocument/2006/relationships/customXml" Target="../ink/ink532.xml"/><Relationship Id="rId53" Type="http://schemas.openxmlformats.org/officeDocument/2006/relationships/customXml" Target="../ink/ink553.xml"/><Relationship Id="rId149" Type="http://schemas.openxmlformats.org/officeDocument/2006/relationships/customXml" Target="../ink/ink601.xml"/><Relationship Id="rId314" Type="http://schemas.openxmlformats.org/officeDocument/2006/relationships/image" Target="../media/image536.png"/><Relationship Id="rId95" Type="http://schemas.openxmlformats.org/officeDocument/2006/relationships/customXml" Target="../ink/ink574.xml"/><Relationship Id="rId160" Type="http://schemas.openxmlformats.org/officeDocument/2006/relationships/image" Target="../media/image459.png"/><Relationship Id="rId216" Type="http://schemas.openxmlformats.org/officeDocument/2006/relationships/image" Target="../media/image487.png"/><Relationship Id="rId258" Type="http://schemas.openxmlformats.org/officeDocument/2006/relationships/image" Target="../media/image508.png"/><Relationship Id="rId22" Type="http://schemas.openxmlformats.org/officeDocument/2006/relationships/image" Target="../media/image390.png"/><Relationship Id="rId64" Type="http://schemas.openxmlformats.org/officeDocument/2006/relationships/image" Target="../media/image411.png"/><Relationship Id="rId118" Type="http://schemas.openxmlformats.org/officeDocument/2006/relationships/image" Target="../media/image438.png"/><Relationship Id="rId325" Type="http://schemas.openxmlformats.org/officeDocument/2006/relationships/customXml" Target="../ink/ink689.xml"/><Relationship Id="rId171" Type="http://schemas.openxmlformats.org/officeDocument/2006/relationships/customXml" Target="../ink/ink612.xml"/><Relationship Id="rId227" Type="http://schemas.openxmlformats.org/officeDocument/2006/relationships/customXml" Target="../ink/ink640.xml"/><Relationship Id="rId269" Type="http://schemas.openxmlformats.org/officeDocument/2006/relationships/customXml" Target="../ink/ink661.xml"/><Relationship Id="rId33" Type="http://schemas.openxmlformats.org/officeDocument/2006/relationships/customXml" Target="../ink/ink543.xml"/><Relationship Id="rId129" Type="http://schemas.openxmlformats.org/officeDocument/2006/relationships/customXml" Target="../ink/ink591.xml"/><Relationship Id="rId280" Type="http://schemas.openxmlformats.org/officeDocument/2006/relationships/image" Target="../media/image519.png"/><Relationship Id="rId75" Type="http://schemas.openxmlformats.org/officeDocument/2006/relationships/customXml" Target="../ink/ink564.xml"/><Relationship Id="rId140" Type="http://schemas.openxmlformats.org/officeDocument/2006/relationships/image" Target="../media/image449.png"/><Relationship Id="rId182" Type="http://schemas.openxmlformats.org/officeDocument/2006/relationships/image" Target="../media/image470.png"/><Relationship Id="rId6" Type="http://schemas.openxmlformats.org/officeDocument/2006/relationships/image" Target="../media/image382.png"/><Relationship Id="rId238" Type="http://schemas.openxmlformats.org/officeDocument/2006/relationships/image" Target="../media/image498.png"/><Relationship Id="rId291" Type="http://schemas.openxmlformats.org/officeDocument/2006/relationships/customXml" Target="../ink/ink672.xml"/><Relationship Id="rId305" Type="http://schemas.openxmlformats.org/officeDocument/2006/relationships/customXml" Target="../ink/ink679.xml"/><Relationship Id="rId44" Type="http://schemas.openxmlformats.org/officeDocument/2006/relationships/image" Target="../media/image401.png"/><Relationship Id="rId86" Type="http://schemas.openxmlformats.org/officeDocument/2006/relationships/image" Target="../media/image422.png"/><Relationship Id="rId151" Type="http://schemas.openxmlformats.org/officeDocument/2006/relationships/customXml" Target="../ink/ink602.xml"/><Relationship Id="rId193" Type="http://schemas.openxmlformats.org/officeDocument/2006/relationships/customXml" Target="../ink/ink623.xml"/><Relationship Id="rId207" Type="http://schemas.openxmlformats.org/officeDocument/2006/relationships/customXml" Target="../ink/ink630.xml"/><Relationship Id="rId249" Type="http://schemas.openxmlformats.org/officeDocument/2006/relationships/customXml" Target="../ink/ink651.xml"/><Relationship Id="rId13" Type="http://schemas.openxmlformats.org/officeDocument/2006/relationships/customXml" Target="../ink/ink533.xml"/><Relationship Id="rId109" Type="http://schemas.openxmlformats.org/officeDocument/2006/relationships/customXml" Target="../ink/ink581.xml"/><Relationship Id="rId260" Type="http://schemas.openxmlformats.org/officeDocument/2006/relationships/image" Target="../media/image509.png"/><Relationship Id="rId316" Type="http://schemas.openxmlformats.org/officeDocument/2006/relationships/image" Target="../media/image537.png"/><Relationship Id="rId55" Type="http://schemas.openxmlformats.org/officeDocument/2006/relationships/customXml" Target="../ink/ink554.xml"/><Relationship Id="rId97" Type="http://schemas.openxmlformats.org/officeDocument/2006/relationships/customXml" Target="../ink/ink575.xml"/><Relationship Id="rId120" Type="http://schemas.openxmlformats.org/officeDocument/2006/relationships/image" Target="../media/image439.png"/><Relationship Id="rId162" Type="http://schemas.openxmlformats.org/officeDocument/2006/relationships/image" Target="../media/image460.png"/><Relationship Id="rId218" Type="http://schemas.openxmlformats.org/officeDocument/2006/relationships/image" Target="../media/image488.png"/><Relationship Id="rId271" Type="http://schemas.openxmlformats.org/officeDocument/2006/relationships/customXml" Target="../ink/ink662.xml"/></Relationships>
</file>

<file path=ppt/slides/_rels/slide7.xml.rels><?xml version="1.0" encoding="UTF-8" standalone="yes"?>
<Relationships xmlns="http://schemas.openxmlformats.org/package/2006/relationships"><Relationship Id="rId117" Type="http://schemas.openxmlformats.org/officeDocument/2006/relationships/customXml" Target="../ink/ink751.xml"/><Relationship Id="rId21" Type="http://schemas.openxmlformats.org/officeDocument/2006/relationships/customXml" Target="../ink/ink703.xml"/><Relationship Id="rId42" Type="http://schemas.openxmlformats.org/officeDocument/2006/relationships/image" Target="../media/image566.png"/><Relationship Id="rId63" Type="http://schemas.openxmlformats.org/officeDocument/2006/relationships/customXml" Target="../ink/ink724.xml"/><Relationship Id="rId84" Type="http://schemas.openxmlformats.org/officeDocument/2006/relationships/image" Target="../media/image587.png"/><Relationship Id="rId138" Type="http://schemas.openxmlformats.org/officeDocument/2006/relationships/image" Target="../media/image614.png"/><Relationship Id="rId159" Type="http://schemas.openxmlformats.org/officeDocument/2006/relationships/customXml" Target="../ink/ink772.xml"/><Relationship Id="rId107" Type="http://schemas.openxmlformats.org/officeDocument/2006/relationships/customXml" Target="../ink/ink746.xml"/><Relationship Id="rId11" Type="http://schemas.openxmlformats.org/officeDocument/2006/relationships/customXml" Target="../ink/ink698.xml"/><Relationship Id="rId32" Type="http://schemas.openxmlformats.org/officeDocument/2006/relationships/image" Target="../media/image561.png"/><Relationship Id="rId53" Type="http://schemas.openxmlformats.org/officeDocument/2006/relationships/customXml" Target="../ink/ink719.xml"/><Relationship Id="rId74" Type="http://schemas.openxmlformats.org/officeDocument/2006/relationships/image" Target="../media/image582.png"/><Relationship Id="rId128" Type="http://schemas.openxmlformats.org/officeDocument/2006/relationships/image" Target="../media/image609.png"/><Relationship Id="rId149" Type="http://schemas.openxmlformats.org/officeDocument/2006/relationships/customXml" Target="../ink/ink767.xml"/><Relationship Id="rId5" Type="http://schemas.openxmlformats.org/officeDocument/2006/relationships/customXml" Target="../ink/ink695.xml"/><Relationship Id="rId95" Type="http://schemas.openxmlformats.org/officeDocument/2006/relationships/customXml" Target="../ink/ink740.xml"/><Relationship Id="rId160" Type="http://schemas.openxmlformats.org/officeDocument/2006/relationships/image" Target="../media/image7.png"/><Relationship Id="rId22" Type="http://schemas.openxmlformats.org/officeDocument/2006/relationships/image" Target="../media/image556.png"/><Relationship Id="rId43" Type="http://schemas.openxmlformats.org/officeDocument/2006/relationships/customXml" Target="../ink/ink714.xml"/><Relationship Id="rId64" Type="http://schemas.openxmlformats.org/officeDocument/2006/relationships/image" Target="../media/image577.png"/><Relationship Id="rId118" Type="http://schemas.openxmlformats.org/officeDocument/2006/relationships/image" Target="../media/image604.png"/><Relationship Id="rId139" Type="http://schemas.openxmlformats.org/officeDocument/2006/relationships/customXml" Target="../ink/ink762.xml"/><Relationship Id="rId80" Type="http://schemas.openxmlformats.org/officeDocument/2006/relationships/image" Target="../media/image585.png"/><Relationship Id="rId85" Type="http://schemas.openxmlformats.org/officeDocument/2006/relationships/customXml" Target="../ink/ink735.xml"/><Relationship Id="rId150" Type="http://schemas.openxmlformats.org/officeDocument/2006/relationships/image" Target="../media/image620.png"/><Relationship Id="rId155" Type="http://schemas.openxmlformats.org/officeDocument/2006/relationships/customXml" Target="../ink/ink770.xml"/><Relationship Id="rId12" Type="http://schemas.openxmlformats.org/officeDocument/2006/relationships/image" Target="../media/image551.png"/><Relationship Id="rId17" Type="http://schemas.openxmlformats.org/officeDocument/2006/relationships/customXml" Target="../ink/ink701.xml"/><Relationship Id="rId33" Type="http://schemas.openxmlformats.org/officeDocument/2006/relationships/customXml" Target="../ink/ink709.xml"/><Relationship Id="rId38" Type="http://schemas.openxmlformats.org/officeDocument/2006/relationships/image" Target="../media/image564.png"/><Relationship Id="rId59" Type="http://schemas.openxmlformats.org/officeDocument/2006/relationships/customXml" Target="../ink/ink722.xml"/><Relationship Id="rId103" Type="http://schemas.openxmlformats.org/officeDocument/2006/relationships/customXml" Target="../ink/ink744.xml"/><Relationship Id="rId108" Type="http://schemas.openxmlformats.org/officeDocument/2006/relationships/image" Target="../media/image599.png"/><Relationship Id="rId124" Type="http://schemas.openxmlformats.org/officeDocument/2006/relationships/image" Target="../media/image607.png"/><Relationship Id="rId129" Type="http://schemas.openxmlformats.org/officeDocument/2006/relationships/customXml" Target="../ink/ink757.xml"/><Relationship Id="rId54" Type="http://schemas.openxmlformats.org/officeDocument/2006/relationships/image" Target="../media/image572.png"/><Relationship Id="rId70" Type="http://schemas.openxmlformats.org/officeDocument/2006/relationships/image" Target="../media/image580.png"/><Relationship Id="rId75" Type="http://schemas.openxmlformats.org/officeDocument/2006/relationships/customXml" Target="../ink/ink730.xml"/><Relationship Id="rId91" Type="http://schemas.openxmlformats.org/officeDocument/2006/relationships/customXml" Target="../ink/ink738.xml"/><Relationship Id="rId96" Type="http://schemas.openxmlformats.org/officeDocument/2006/relationships/image" Target="../media/image593.png"/><Relationship Id="rId140" Type="http://schemas.openxmlformats.org/officeDocument/2006/relationships/image" Target="../media/image615.png"/><Relationship Id="rId145" Type="http://schemas.openxmlformats.org/officeDocument/2006/relationships/customXml" Target="../ink/ink765.xml"/><Relationship Id="rId1" Type="http://schemas.openxmlformats.org/officeDocument/2006/relationships/slideLayout" Target="../slideLayouts/slideLayout7.xml"/><Relationship Id="rId6" Type="http://schemas.openxmlformats.org/officeDocument/2006/relationships/image" Target="../media/image548.png"/><Relationship Id="rId23" Type="http://schemas.openxmlformats.org/officeDocument/2006/relationships/customXml" Target="../ink/ink704.xml"/><Relationship Id="rId28" Type="http://schemas.openxmlformats.org/officeDocument/2006/relationships/image" Target="../media/image559.png"/><Relationship Id="rId49" Type="http://schemas.openxmlformats.org/officeDocument/2006/relationships/customXml" Target="../ink/ink717.xml"/><Relationship Id="rId114" Type="http://schemas.openxmlformats.org/officeDocument/2006/relationships/image" Target="../media/image602.png"/><Relationship Id="rId119" Type="http://schemas.openxmlformats.org/officeDocument/2006/relationships/customXml" Target="../ink/ink752.xml"/><Relationship Id="rId44" Type="http://schemas.openxmlformats.org/officeDocument/2006/relationships/image" Target="../media/image567.png"/><Relationship Id="rId60" Type="http://schemas.openxmlformats.org/officeDocument/2006/relationships/image" Target="../media/image575.png"/><Relationship Id="rId65" Type="http://schemas.openxmlformats.org/officeDocument/2006/relationships/customXml" Target="../ink/ink725.xml"/><Relationship Id="rId81" Type="http://schemas.openxmlformats.org/officeDocument/2006/relationships/customXml" Target="../ink/ink733.xml"/><Relationship Id="rId86" Type="http://schemas.openxmlformats.org/officeDocument/2006/relationships/image" Target="../media/image588.png"/><Relationship Id="rId130" Type="http://schemas.openxmlformats.org/officeDocument/2006/relationships/image" Target="../media/image610.png"/><Relationship Id="rId135" Type="http://schemas.openxmlformats.org/officeDocument/2006/relationships/customXml" Target="../ink/ink760.xml"/><Relationship Id="rId151" Type="http://schemas.openxmlformats.org/officeDocument/2006/relationships/customXml" Target="../ink/ink768.xml"/><Relationship Id="rId156" Type="http://schemas.openxmlformats.org/officeDocument/2006/relationships/image" Target="../media/image5.png"/><Relationship Id="rId13" Type="http://schemas.openxmlformats.org/officeDocument/2006/relationships/customXml" Target="../ink/ink699.xml"/><Relationship Id="rId18" Type="http://schemas.openxmlformats.org/officeDocument/2006/relationships/image" Target="../media/image554.png"/><Relationship Id="rId39" Type="http://schemas.openxmlformats.org/officeDocument/2006/relationships/customXml" Target="../ink/ink712.xml"/><Relationship Id="rId109" Type="http://schemas.openxmlformats.org/officeDocument/2006/relationships/customXml" Target="../ink/ink747.xml"/><Relationship Id="rId34" Type="http://schemas.openxmlformats.org/officeDocument/2006/relationships/image" Target="../media/image562.png"/><Relationship Id="rId50" Type="http://schemas.openxmlformats.org/officeDocument/2006/relationships/image" Target="../media/image570.png"/><Relationship Id="rId55" Type="http://schemas.openxmlformats.org/officeDocument/2006/relationships/customXml" Target="../ink/ink720.xml"/><Relationship Id="rId76" Type="http://schemas.openxmlformats.org/officeDocument/2006/relationships/image" Target="../media/image583.png"/><Relationship Id="rId97" Type="http://schemas.openxmlformats.org/officeDocument/2006/relationships/customXml" Target="../ink/ink741.xml"/><Relationship Id="rId104" Type="http://schemas.openxmlformats.org/officeDocument/2006/relationships/image" Target="../media/image597.png"/><Relationship Id="rId120" Type="http://schemas.openxmlformats.org/officeDocument/2006/relationships/image" Target="../media/image605.png"/><Relationship Id="rId125" Type="http://schemas.openxmlformats.org/officeDocument/2006/relationships/customXml" Target="../ink/ink755.xml"/><Relationship Id="rId141" Type="http://schemas.openxmlformats.org/officeDocument/2006/relationships/customXml" Target="../ink/ink763.xml"/><Relationship Id="rId146" Type="http://schemas.openxmlformats.org/officeDocument/2006/relationships/image" Target="../media/image618.png"/><Relationship Id="rId7" Type="http://schemas.openxmlformats.org/officeDocument/2006/relationships/customXml" Target="../ink/ink696.xml"/><Relationship Id="rId71" Type="http://schemas.openxmlformats.org/officeDocument/2006/relationships/customXml" Target="../ink/ink728.xml"/><Relationship Id="rId92" Type="http://schemas.openxmlformats.org/officeDocument/2006/relationships/image" Target="../media/image591.png"/><Relationship Id="rId2" Type="http://schemas.openxmlformats.org/officeDocument/2006/relationships/notesSlide" Target="../notesSlides/notesSlide7.xml"/><Relationship Id="rId29" Type="http://schemas.openxmlformats.org/officeDocument/2006/relationships/customXml" Target="../ink/ink707.xml"/><Relationship Id="rId24" Type="http://schemas.openxmlformats.org/officeDocument/2006/relationships/image" Target="../media/image557.png"/><Relationship Id="rId40" Type="http://schemas.openxmlformats.org/officeDocument/2006/relationships/image" Target="../media/image565.png"/><Relationship Id="rId45" Type="http://schemas.openxmlformats.org/officeDocument/2006/relationships/customXml" Target="../ink/ink715.xml"/><Relationship Id="rId66" Type="http://schemas.openxmlformats.org/officeDocument/2006/relationships/image" Target="../media/image578.png"/><Relationship Id="rId87" Type="http://schemas.openxmlformats.org/officeDocument/2006/relationships/customXml" Target="../ink/ink736.xml"/><Relationship Id="rId110" Type="http://schemas.openxmlformats.org/officeDocument/2006/relationships/image" Target="../media/image600.png"/><Relationship Id="rId115" Type="http://schemas.openxmlformats.org/officeDocument/2006/relationships/customXml" Target="../ink/ink750.xml"/><Relationship Id="rId131" Type="http://schemas.openxmlformats.org/officeDocument/2006/relationships/customXml" Target="../ink/ink758.xml"/><Relationship Id="rId136" Type="http://schemas.openxmlformats.org/officeDocument/2006/relationships/image" Target="../media/image613.png"/><Relationship Id="rId157" Type="http://schemas.openxmlformats.org/officeDocument/2006/relationships/customXml" Target="../ink/ink771.xml"/><Relationship Id="rId61" Type="http://schemas.openxmlformats.org/officeDocument/2006/relationships/customXml" Target="../ink/ink723.xml"/><Relationship Id="rId82" Type="http://schemas.openxmlformats.org/officeDocument/2006/relationships/image" Target="../media/image586.png"/><Relationship Id="rId152" Type="http://schemas.openxmlformats.org/officeDocument/2006/relationships/image" Target="../media/image621.png"/><Relationship Id="rId19" Type="http://schemas.openxmlformats.org/officeDocument/2006/relationships/customXml" Target="../ink/ink702.xml"/><Relationship Id="rId14" Type="http://schemas.openxmlformats.org/officeDocument/2006/relationships/image" Target="../media/image552.png"/><Relationship Id="rId30" Type="http://schemas.openxmlformats.org/officeDocument/2006/relationships/image" Target="../media/image560.png"/><Relationship Id="rId35" Type="http://schemas.openxmlformats.org/officeDocument/2006/relationships/customXml" Target="../ink/ink710.xml"/><Relationship Id="rId56" Type="http://schemas.openxmlformats.org/officeDocument/2006/relationships/image" Target="../media/image573.png"/><Relationship Id="rId77" Type="http://schemas.openxmlformats.org/officeDocument/2006/relationships/customXml" Target="../ink/ink731.xml"/><Relationship Id="rId100" Type="http://schemas.openxmlformats.org/officeDocument/2006/relationships/image" Target="../media/image595.png"/><Relationship Id="rId105" Type="http://schemas.openxmlformats.org/officeDocument/2006/relationships/customXml" Target="../ink/ink745.xml"/><Relationship Id="rId126" Type="http://schemas.openxmlformats.org/officeDocument/2006/relationships/image" Target="../media/image608.png"/><Relationship Id="rId147" Type="http://schemas.openxmlformats.org/officeDocument/2006/relationships/customXml" Target="../ink/ink766.xml"/><Relationship Id="rId8" Type="http://schemas.openxmlformats.org/officeDocument/2006/relationships/image" Target="../media/image549.png"/><Relationship Id="rId51" Type="http://schemas.openxmlformats.org/officeDocument/2006/relationships/customXml" Target="../ink/ink718.xml"/><Relationship Id="rId72" Type="http://schemas.openxmlformats.org/officeDocument/2006/relationships/image" Target="../media/image581.png"/><Relationship Id="rId93" Type="http://schemas.openxmlformats.org/officeDocument/2006/relationships/customXml" Target="../ink/ink739.xml"/><Relationship Id="rId98" Type="http://schemas.openxmlformats.org/officeDocument/2006/relationships/image" Target="../media/image594.png"/><Relationship Id="rId121" Type="http://schemas.openxmlformats.org/officeDocument/2006/relationships/customXml" Target="../ink/ink753.xml"/><Relationship Id="rId142" Type="http://schemas.openxmlformats.org/officeDocument/2006/relationships/image" Target="../media/image616.png"/><Relationship Id="rId3" Type="http://schemas.openxmlformats.org/officeDocument/2006/relationships/customXml" Target="../ink/ink694.xml"/><Relationship Id="rId25" Type="http://schemas.openxmlformats.org/officeDocument/2006/relationships/customXml" Target="../ink/ink705.xml"/><Relationship Id="rId46" Type="http://schemas.openxmlformats.org/officeDocument/2006/relationships/image" Target="../media/image568.png"/><Relationship Id="rId67" Type="http://schemas.openxmlformats.org/officeDocument/2006/relationships/customXml" Target="../ink/ink726.xml"/><Relationship Id="rId116" Type="http://schemas.openxmlformats.org/officeDocument/2006/relationships/image" Target="../media/image603.png"/><Relationship Id="rId137" Type="http://schemas.openxmlformats.org/officeDocument/2006/relationships/customXml" Target="../ink/ink761.xml"/><Relationship Id="rId158" Type="http://schemas.openxmlformats.org/officeDocument/2006/relationships/image" Target="../media/image6.png"/><Relationship Id="rId20" Type="http://schemas.openxmlformats.org/officeDocument/2006/relationships/image" Target="../media/image555.png"/><Relationship Id="rId41" Type="http://schemas.openxmlformats.org/officeDocument/2006/relationships/customXml" Target="../ink/ink713.xml"/><Relationship Id="rId62" Type="http://schemas.openxmlformats.org/officeDocument/2006/relationships/image" Target="../media/image576.png"/><Relationship Id="rId83" Type="http://schemas.openxmlformats.org/officeDocument/2006/relationships/customXml" Target="../ink/ink734.xml"/><Relationship Id="rId88" Type="http://schemas.openxmlformats.org/officeDocument/2006/relationships/image" Target="../media/image589.png"/><Relationship Id="rId111" Type="http://schemas.openxmlformats.org/officeDocument/2006/relationships/customXml" Target="../ink/ink748.xml"/><Relationship Id="rId132" Type="http://schemas.openxmlformats.org/officeDocument/2006/relationships/image" Target="../media/image611.png"/><Relationship Id="rId153" Type="http://schemas.openxmlformats.org/officeDocument/2006/relationships/customXml" Target="../ink/ink769.xml"/><Relationship Id="rId15" Type="http://schemas.openxmlformats.org/officeDocument/2006/relationships/customXml" Target="../ink/ink700.xml"/><Relationship Id="rId36" Type="http://schemas.openxmlformats.org/officeDocument/2006/relationships/image" Target="../media/image563.png"/><Relationship Id="rId57" Type="http://schemas.openxmlformats.org/officeDocument/2006/relationships/customXml" Target="../ink/ink721.xml"/><Relationship Id="rId106" Type="http://schemas.openxmlformats.org/officeDocument/2006/relationships/image" Target="../media/image598.png"/><Relationship Id="rId127" Type="http://schemas.openxmlformats.org/officeDocument/2006/relationships/customXml" Target="../ink/ink756.xml"/><Relationship Id="rId10" Type="http://schemas.openxmlformats.org/officeDocument/2006/relationships/image" Target="../media/image550.png"/><Relationship Id="rId31" Type="http://schemas.openxmlformats.org/officeDocument/2006/relationships/customXml" Target="../ink/ink708.xml"/><Relationship Id="rId52" Type="http://schemas.openxmlformats.org/officeDocument/2006/relationships/image" Target="../media/image571.png"/><Relationship Id="rId73" Type="http://schemas.openxmlformats.org/officeDocument/2006/relationships/customXml" Target="../ink/ink729.xml"/><Relationship Id="rId78" Type="http://schemas.openxmlformats.org/officeDocument/2006/relationships/image" Target="../media/image584.png"/><Relationship Id="rId94" Type="http://schemas.openxmlformats.org/officeDocument/2006/relationships/image" Target="../media/image592.png"/><Relationship Id="rId99" Type="http://schemas.openxmlformats.org/officeDocument/2006/relationships/customXml" Target="../ink/ink742.xml"/><Relationship Id="rId101" Type="http://schemas.openxmlformats.org/officeDocument/2006/relationships/customXml" Target="../ink/ink743.xml"/><Relationship Id="rId122" Type="http://schemas.openxmlformats.org/officeDocument/2006/relationships/image" Target="../media/image606.png"/><Relationship Id="rId143" Type="http://schemas.openxmlformats.org/officeDocument/2006/relationships/customXml" Target="../ink/ink764.xml"/><Relationship Id="rId148" Type="http://schemas.openxmlformats.org/officeDocument/2006/relationships/image" Target="../media/image619.png"/><Relationship Id="rId4" Type="http://schemas.openxmlformats.org/officeDocument/2006/relationships/image" Target="../media/image547.png"/><Relationship Id="rId9" Type="http://schemas.openxmlformats.org/officeDocument/2006/relationships/customXml" Target="../ink/ink697.xml"/><Relationship Id="rId26" Type="http://schemas.openxmlformats.org/officeDocument/2006/relationships/image" Target="../media/image558.png"/><Relationship Id="rId47" Type="http://schemas.openxmlformats.org/officeDocument/2006/relationships/customXml" Target="../ink/ink716.xml"/><Relationship Id="rId68" Type="http://schemas.openxmlformats.org/officeDocument/2006/relationships/image" Target="../media/image579.png"/><Relationship Id="rId89" Type="http://schemas.openxmlformats.org/officeDocument/2006/relationships/customXml" Target="../ink/ink737.xml"/><Relationship Id="rId112" Type="http://schemas.openxmlformats.org/officeDocument/2006/relationships/image" Target="../media/image601.png"/><Relationship Id="rId133" Type="http://schemas.openxmlformats.org/officeDocument/2006/relationships/customXml" Target="../ink/ink759.xml"/><Relationship Id="rId154" Type="http://schemas.openxmlformats.org/officeDocument/2006/relationships/image" Target="../media/image622.png"/><Relationship Id="rId16" Type="http://schemas.openxmlformats.org/officeDocument/2006/relationships/image" Target="../media/image553.png"/><Relationship Id="rId37" Type="http://schemas.openxmlformats.org/officeDocument/2006/relationships/customXml" Target="../ink/ink711.xml"/><Relationship Id="rId58" Type="http://schemas.openxmlformats.org/officeDocument/2006/relationships/image" Target="../media/image574.png"/><Relationship Id="rId79" Type="http://schemas.openxmlformats.org/officeDocument/2006/relationships/customXml" Target="../ink/ink732.xml"/><Relationship Id="rId102" Type="http://schemas.openxmlformats.org/officeDocument/2006/relationships/image" Target="../media/image596.png"/><Relationship Id="rId123" Type="http://schemas.openxmlformats.org/officeDocument/2006/relationships/customXml" Target="../ink/ink754.xml"/><Relationship Id="rId144" Type="http://schemas.openxmlformats.org/officeDocument/2006/relationships/image" Target="../media/image617.png"/><Relationship Id="rId90" Type="http://schemas.openxmlformats.org/officeDocument/2006/relationships/image" Target="../media/image590.png"/><Relationship Id="rId27" Type="http://schemas.openxmlformats.org/officeDocument/2006/relationships/customXml" Target="../ink/ink706.xml"/><Relationship Id="rId48" Type="http://schemas.openxmlformats.org/officeDocument/2006/relationships/image" Target="../media/image569.png"/><Relationship Id="rId69" Type="http://schemas.openxmlformats.org/officeDocument/2006/relationships/customXml" Target="../ink/ink727.xml"/><Relationship Id="rId113" Type="http://schemas.openxmlformats.org/officeDocument/2006/relationships/customXml" Target="../ink/ink749.xml"/><Relationship Id="rId134" Type="http://schemas.openxmlformats.org/officeDocument/2006/relationships/image" Target="../media/image612.png"/></Relationships>
</file>

<file path=ppt/slides/_rels/slide8.xml.rels><?xml version="1.0" encoding="UTF-8" standalone="yes"?>
<Relationships xmlns="http://schemas.openxmlformats.org/package/2006/relationships"><Relationship Id="rId117" Type="http://schemas.openxmlformats.org/officeDocument/2006/relationships/image" Target="../media/image20.png"/><Relationship Id="rId21" Type="http://schemas.openxmlformats.org/officeDocument/2006/relationships/image" Target="../media/image631.png"/><Relationship Id="rId42" Type="http://schemas.openxmlformats.org/officeDocument/2006/relationships/customXml" Target="../ink/ink792.xml"/><Relationship Id="rId63" Type="http://schemas.openxmlformats.org/officeDocument/2006/relationships/image" Target="../media/image652.png"/><Relationship Id="rId84" Type="http://schemas.openxmlformats.org/officeDocument/2006/relationships/customXml" Target="../ink/ink813.xml"/><Relationship Id="rId16" Type="http://schemas.openxmlformats.org/officeDocument/2006/relationships/customXml" Target="../ink/ink779.xml"/><Relationship Id="rId107" Type="http://schemas.openxmlformats.org/officeDocument/2006/relationships/image" Target="../media/image15.png"/><Relationship Id="rId11" Type="http://schemas.openxmlformats.org/officeDocument/2006/relationships/image" Target="../media/image626.png"/><Relationship Id="rId32" Type="http://schemas.openxmlformats.org/officeDocument/2006/relationships/customXml" Target="../ink/ink787.xml"/><Relationship Id="rId37" Type="http://schemas.openxmlformats.org/officeDocument/2006/relationships/image" Target="../media/image639.png"/><Relationship Id="rId53" Type="http://schemas.openxmlformats.org/officeDocument/2006/relationships/image" Target="../media/image647.png"/><Relationship Id="rId58" Type="http://schemas.openxmlformats.org/officeDocument/2006/relationships/customXml" Target="../ink/ink800.xml"/><Relationship Id="rId74" Type="http://schemas.openxmlformats.org/officeDocument/2006/relationships/customXml" Target="../ink/ink808.xml"/><Relationship Id="rId79" Type="http://schemas.openxmlformats.org/officeDocument/2006/relationships/image" Target="../media/image660.png"/><Relationship Id="rId102" Type="http://schemas.openxmlformats.org/officeDocument/2006/relationships/customXml" Target="../ink/ink822.xml"/><Relationship Id="rId123" Type="http://schemas.openxmlformats.org/officeDocument/2006/relationships/image" Target="../media/image23.png"/><Relationship Id="rId128" Type="http://schemas.openxmlformats.org/officeDocument/2006/relationships/customXml" Target="../ink/ink835.xml"/><Relationship Id="rId5" Type="http://schemas.openxmlformats.org/officeDocument/2006/relationships/image" Target="../media/image623.png"/><Relationship Id="rId90" Type="http://schemas.openxmlformats.org/officeDocument/2006/relationships/customXml" Target="../ink/ink816.xml"/><Relationship Id="rId95" Type="http://schemas.openxmlformats.org/officeDocument/2006/relationships/image" Target="../media/image9.png"/><Relationship Id="rId22" Type="http://schemas.openxmlformats.org/officeDocument/2006/relationships/customXml" Target="../ink/ink782.xml"/><Relationship Id="rId27" Type="http://schemas.openxmlformats.org/officeDocument/2006/relationships/image" Target="../media/image634.png"/><Relationship Id="rId43" Type="http://schemas.openxmlformats.org/officeDocument/2006/relationships/image" Target="../media/image642.png"/><Relationship Id="rId48" Type="http://schemas.openxmlformats.org/officeDocument/2006/relationships/customXml" Target="../ink/ink795.xml"/><Relationship Id="rId64" Type="http://schemas.openxmlformats.org/officeDocument/2006/relationships/customXml" Target="../ink/ink803.xml"/><Relationship Id="rId69" Type="http://schemas.openxmlformats.org/officeDocument/2006/relationships/image" Target="../media/image655.png"/><Relationship Id="rId113" Type="http://schemas.openxmlformats.org/officeDocument/2006/relationships/image" Target="../media/image18.png"/><Relationship Id="rId118" Type="http://schemas.openxmlformats.org/officeDocument/2006/relationships/customXml" Target="../ink/ink830.xml"/><Relationship Id="rId134" Type="http://schemas.openxmlformats.org/officeDocument/2006/relationships/customXml" Target="../ink/ink838.xml"/><Relationship Id="rId80" Type="http://schemas.openxmlformats.org/officeDocument/2006/relationships/customXml" Target="../ink/ink811.xml"/><Relationship Id="rId85" Type="http://schemas.openxmlformats.org/officeDocument/2006/relationships/image" Target="../media/image663.png"/><Relationship Id="rId12" Type="http://schemas.openxmlformats.org/officeDocument/2006/relationships/customXml" Target="../ink/ink777.xml"/><Relationship Id="rId17" Type="http://schemas.openxmlformats.org/officeDocument/2006/relationships/image" Target="../media/image629.png"/><Relationship Id="rId33" Type="http://schemas.openxmlformats.org/officeDocument/2006/relationships/image" Target="../media/image637.png"/><Relationship Id="rId38" Type="http://schemas.openxmlformats.org/officeDocument/2006/relationships/customXml" Target="../ink/ink790.xml"/><Relationship Id="rId59" Type="http://schemas.openxmlformats.org/officeDocument/2006/relationships/image" Target="../media/image650.png"/><Relationship Id="rId103" Type="http://schemas.openxmlformats.org/officeDocument/2006/relationships/image" Target="../media/image13.png"/><Relationship Id="rId108" Type="http://schemas.openxmlformats.org/officeDocument/2006/relationships/customXml" Target="../ink/ink825.xml"/><Relationship Id="rId124" Type="http://schemas.openxmlformats.org/officeDocument/2006/relationships/customXml" Target="../ink/ink833.xml"/><Relationship Id="rId129" Type="http://schemas.openxmlformats.org/officeDocument/2006/relationships/image" Target="../media/image26.png"/><Relationship Id="rId54" Type="http://schemas.openxmlformats.org/officeDocument/2006/relationships/customXml" Target="../ink/ink798.xml"/><Relationship Id="rId70" Type="http://schemas.openxmlformats.org/officeDocument/2006/relationships/customXml" Target="../ink/ink806.xml"/><Relationship Id="rId75" Type="http://schemas.openxmlformats.org/officeDocument/2006/relationships/image" Target="../media/image658.png"/><Relationship Id="rId91" Type="http://schemas.openxmlformats.org/officeDocument/2006/relationships/image" Target="../media/image666.png"/><Relationship Id="rId96" Type="http://schemas.openxmlformats.org/officeDocument/2006/relationships/customXml" Target="../ink/ink819.xml"/><Relationship Id="rId1" Type="http://schemas.openxmlformats.org/officeDocument/2006/relationships/slideLayout" Target="../slideLayouts/slideLayout7.xml"/><Relationship Id="rId6" Type="http://schemas.openxmlformats.org/officeDocument/2006/relationships/customXml" Target="../ink/ink774.xml"/><Relationship Id="rId23" Type="http://schemas.openxmlformats.org/officeDocument/2006/relationships/image" Target="../media/image632.png"/><Relationship Id="rId28" Type="http://schemas.openxmlformats.org/officeDocument/2006/relationships/customXml" Target="../ink/ink785.xml"/><Relationship Id="rId49" Type="http://schemas.openxmlformats.org/officeDocument/2006/relationships/image" Target="../media/image645.png"/><Relationship Id="rId114" Type="http://schemas.openxmlformats.org/officeDocument/2006/relationships/customXml" Target="../ink/ink828.xml"/><Relationship Id="rId119" Type="http://schemas.openxmlformats.org/officeDocument/2006/relationships/image" Target="../media/image21.png"/><Relationship Id="rId44" Type="http://schemas.openxmlformats.org/officeDocument/2006/relationships/customXml" Target="../ink/ink793.xml"/><Relationship Id="rId60" Type="http://schemas.openxmlformats.org/officeDocument/2006/relationships/customXml" Target="../ink/ink801.xml"/><Relationship Id="rId65" Type="http://schemas.openxmlformats.org/officeDocument/2006/relationships/image" Target="../media/image653.png"/><Relationship Id="rId81" Type="http://schemas.openxmlformats.org/officeDocument/2006/relationships/image" Target="../media/image661.png"/><Relationship Id="rId86" Type="http://schemas.openxmlformats.org/officeDocument/2006/relationships/customXml" Target="../ink/ink814.xml"/><Relationship Id="rId130" Type="http://schemas.openxmlformats.org/officeDocument/2006/relationships/customXml" Target="../ink/ink836.xml"/><Relationship Id="rId135" Type="http://schemas.openxmlformats.org/officeDocument/2006/relationships/image" Target="../media/image29.png"/><Relationship Id="rId13" Type="http://schemas.openxmlformats.org/officeDocument/2006/relationships/image" Target="../media/image627.png"/><Relationship Id="rId18" Type="http://schemas.openxmlformats.org/officeDocument/2006/relationships/customXml" Target="../ink/ink780.xml"/><Relationship Id="rId39" Type="http://schemas.openxmlformats.org/officeDocument/2006/relationships/image" Target="../media/image640.png"/><Relationship Id="rId109" Type="http://schemas.openxmlformats.org/officeDocument/2006/relationships/image" Target="../media/image16.png"/><Relationship Id="rId34" Type="http://schemas.openxmlformats.org/officeDocument/2006/relationships/customXml" Target="../ink/ink788.xml"/><Relationship Id="rId50" Type="http://schemas.openxmlformats.org/officeDocument/2006/relationships/customXml" Target="../ink/ink796.xml"/><Relationship Id="rId55" Type="http://schemas.openxmlformats.org/officeDocument/2006/relationships/image" Target="../media/image648.png"/><Relationship Id="rId76" Type="http://schemas.openxmlformats.org/officeDocument/2006/relationships/customXml" Target="../ink/ink809.xml"/><Relationship Id="rId97" Type="http://schemas.openxmlformats.org/officeDocument/2006/relationships/image" Target="../media/image10.png"/><Relationship Id="rId104" Type="http://schemas.openxmlformats.org/officeDocument/2006/relationships/customXml" Target="../ink/ink823.xml"/><Relationship Id="rId120" Type="http://schemas.openxmlformats.org/officeDocument/2006/relationships/customXml" Target="../ink/ink831.xml"/><Relationship Id="rId125" Type="http://schemas.openxmlformats.org/officeDocument/2006/relationships/image" Target="../media/image24.png"/><Relationship Id="rId7" Type="http://schemas.openxmlformats.org/officeDocument/2006/relationships/image" Target="../media/image624.png"/><Relationship Id="rId71" Type="http://schemas.openxmlformats.org/officeDocument/2006/relationships/image" Target="../media/image656.png"/><Relationship Id="rId92" Type="http://schemas.openxmlformats.org/officeDocument/2006/relationships/customXml" Target="../ink/ink817.xml"/><Relationship Id="rId2" Type="http://schemas.openxmlformats.org/officeDocument/2006/relationships/notesSlide" Target="../notesSlides/notesSlide8.xml"/><Relationship Id="rId29" Type="http://schemas.openxmlformats.org/officeDocument/2006/relationships/image" Target="../media/image635.png"/><Relationship Id="rId24" Type="http://schemas.openxmlformats.org/officeDocument/2006/relationships/customXml" Target="../ink/ink783.xml"/><Relationship Id="rId40" Type="http://schemas.openxmlformats.org/officeDocument/2006/relationships/customXml" Target="../ink/ink791.xml"/><Relationship Id="rId45" Type="http://schemas.openxmlformats.org/officeDocument/2006/relationships/image" Target="../media/image643.png"/><Relationship Id="rId66" Type="http://schemas.openxmlformats.org/officeDocument/2006/relationships/customXml" Target="../ink/ink804.xml"/><Relationship Id="rId87" Type="http://schemas.openxmlformats.org/officeDocument/2006/relationships/image" Target="../media/image664.png"/><Relationship Id="rId110" Type="http://schemas.openxmlformats.org/officeDocument/2006/relationships/customXml" Target="../ink/ink826.xml"/><Relationship Id="rId115" Type="http://schemas.openxmlformats.org/officeDocument/2006/relationships/image" Target="../media/image19.png"/><Relationship Id="rId131" Type="http://schemas.openxmlformats.org/officeDocument/2006/relationships/image" Target="../media/image27.png"/><Relationship Id="rId136" Type="http://schemas.openxmlformats.org/officeDocument/2006/relationships/customXml" Target="../ink/ink839.xml"/><Relationship Id="rId61" Type="http://schemas.openxmlformats.org/officeDocument/2006/relationships/image" Target="../media/image651.png"/><Relationship Id="rId82" Type="http://schemas.openxmlformats.org/officeDocument/2006/relationships/customXml" Target="../ink/ink812.xml"/><Relationship Id="rId19" Type="http://schemas.openxmlformats.org/officeDocument/2006/relationships/image" Target="../media/image630.png"/><Relationship Id="rId14" Type="http://schemas.openxmlformats.org/officeDocument/2006/relationships/customXml" Target="../ink/ink778.xml"/><Relationship Id="rId30" Type="http://schemas.openxmlformats.org/officeDocument/2006/relationships/customXml" Target="../ink/ink786.xml"/><Relationship Id="rId35" Type="http://schemas.openxmlformats.org/officeDocument/2006/relationships/image" Target="../media/image638.png"/><Relationship Id="rId56" Type="http://schemas.openxmlformats.org/officeDocument/2006/relationships/customXml" Target="../ink/ink799.xml"/><Relationship Id="rId77" Type="http://schemas.openxmlformats.org/officeDocument/2006/relationships/image" Target="../media/image659.png"/><Relationship Id="rId100" Type="http://schemas.openxmlformats.org/officeDocument/2006/relationships/customXml" Target="../ink/ink821.xml"/><Relationship Id="rId105" Type="http://schemas.openxmlformats.org/officeDocument/2006/relationships/image" Target="../media/image14.png"/><Relationship Id="rId126" Type="http://schemas.openxmlformats.org/officeDocument/2006/relationships/customXml" Target="../ink/ink834.xml"/><Relationship Id="rId8" Type="http://schemas.openxmlformats.org/officeDocument/2006/relationships/customXml" Target="../ink/ink775.xml"/><Relationship Id="rId51" Type="http://schemas.openxmlformats.org/officeDocument/2006/relationships/image" Target="../media/image646.png"/><Relationship Id="rId72" Type="http://schemas.openxmlformats.org/officeDocument/2006/relationships/customXml" Target="../ink/ink807.xml"/><Relationship Id="rId93" Type="http://schemas.openxmlformats.org/officeDocument/2006/relationships/image" Target="../media/image8.png"/><Relationship Id="rId98" Type="http://schemas.openxmlformats.org/officeDocument/2006/relationships/customXml" Target="../ink/ink820.xml"/><Relationship Id="rId121" Type="http://schemas.openxmlformats.org/officeDocument/2006/relationships/image" Target="../media/image22.png"/><Relationship Id="rId3" Type="http://schemas.openxmlformats.org/officeDocument/2006/relationships/image" Target="NULL"/><Relationship Id="rId25" Type="http://schemas.openxmlformats.org/officeDocument/2006/relationships/image" Target="../media/image633.png"/><Relationship Id="rId46" Type="http://schemas.openxmlformats.org/officeDocument/2006/relationships/customXml" Target="../ink/ink794.xml"/><Relationship Id="rId67" Type="http://schemas.openxmlformats.org/officeDocument/2006/relationships/image" Target="../media/image654.png"/><Relationship Id="rId116" Type="http://schemas.openxmlformats.org/officeDocument/2006/relationships/customXml" Target="../ink/ink829.xml"/><Relationship Id="rId137" Type="http://schemas.openxmlformats.org/officeDocument/2006/relationships/image" Target="../media/image30.png"/><Relationship Id="rId20" Type="http://schemas.openxmlformats.org/officeDocument/2006/relationships/customXml" Target="../ink/ink781.xml"/><Relationship Id="rId41" Type="http://schemas.openxmlformats.org/officeDocument/2006/relationships/image" Target="../media/image641.png"/><Relationship Id="rId62" Type="http://schemas.openxmlformats.org/officeDocument/2006/relationships/customXml" Target="../ink/ink802.xml"/><Relationship Id="rId83" Type="http://schemas.openxmlformats.org/officeDocument/2006/relationships/image" Target="../media/image662.png"/><Relationship Id="rId88" Type="http://schemas.openxmlformats.org/officeDocument/2006/relationships/customXml" Target="../ink/ink815.xml"/><Relationship Id="rId111" Type="http://schemas.openxmlformats.org/officeDocument/2006/relationships/image" Target="../media/image17.png"/><Relationship Id="rId132" Type="http://schemas.openxmlformats.org/officeDocument/2006/relationships/customXml" Target="../ink/ink837.xml"/><Relationship Id="rId15" Type="http://schemas.openxmlformats.org/officeDocument/2006/relationships/image" Target="../media/image628.png"/><Relationship Id="rId36" Type="http://schemas.openxmlformats.org/officeDocument/2006/relationships/customXml" Target="../ink/ink789.xml"/><Relationship Id="rId57" Type="http://schemas.openxmlformats.org/officeDocument/2006/relationships/image" Target="../media/image649.png"/><Relationship Id="rId106" Type="http://schemas.openxmlformats.org/officeDocument/2006/relationships/customXml" Target="../ink/ink824.xml"/><Relationship Id="rId127" Type="http://schemas.openxmlformats.org/officeDocument/2006/relationships/image" Target="../media/image25.png"/><Relationship Id="rId10" Type="http://schemas.openxmlformats.org/officeDocument/2006/relationships/customXml" Target="../ink/ink776.xml"/><Relationship Id="rId31" Type="http://schemas.openxmlformats.org/officeDocument/2006/relationships/image" Target="../media/image636.png"/><Relationship Id="rId52" Type="http://schemas.openxmlformats.org/officeDocument/2006/relationships/customXml" Target="../ink/ink797.xml"/><Relationship Id="rId73" Type="http://schemas.openxmlformats.org/officeDocument/2006/relationships/image" Target="../media/image657.png"/><Relationship Id="rId78" Type="http://schemas.openxmlformats.org/officeDocument/2006/relationships/customXml" Target="../ink/ink810.xml"/><Relationship Id="rId94" Type="http://schemas.openxmlformats.org/officeDocument/2006/relationships/customXml" Target="../ink/ink818.xml"/><Relationship Id="rId99" Type="http://schemas.openxmlformats.org/officeDocument/2006/relationships/image" Target="../media/image11.png"/><Relationship Id="rId101" Type="http://schemas.openxmlformats.org/officeDocument/2006/relationships/image" Target="../media/image12.png"/><Relationship Id="rId122" Type="http://schemas.openxmlformats.org/officeDocument/2006/relationships/customXml" Target="../ink/ink832.xml"/><Relationship Id="rId4" Type="http://schemas.openxmlformats.org/officeDocument/2006/relationships/customXml" Target="../ink/ink773.xml"/><Relationship Id="rId9" Type="http://schemas.openxmlformats.org/officeDocument/2006/relationships/image" Target="../media/image625.png"/><Relationship Id="rId26" Type="http://schemas.openxmlformats.org/officeDocument/2006/relationships/customXml" Target="../ink/ink784.xml"/><Relationship Id="rId47" Type="http://schemas.openxmlformats.org/officeDocument/2006/relationships/image" Target="../media/image644.png"/><Relationship Id="rId68" Type="http://schemas.openxmlformats.org/officeDocument/2006/relationships/customXml" Target="../ink/ink805.xml"/><Relationship Id="rId89" Type="http://schemas.openxmlformats.org/officeDocument/2006/relationships/image" Target="../media/image665.png"/><Relationship Id="rId112" Type="http://schemas.openxmlformats.org/officeDocument/2006/relationships/customXml" Target="../ink/ink827.xml"/><Relationship Id="rId133" Type="http://schemas.openxmlformats.org/officeDocument/2006/relationships/image" Target="../media/image28.png"/></Relationships>
</file>

<file path=ppt/slides/_rels/slide9.xml.rels><?xml version="1.0" encoding="UTF-8" standalone="yes"?>
<Relationships xmlns="http://schemas.openxmlformats.org/package/2006/relationships"><Relationship Id="rId117" Type="http://schemas.openxmlformats.org/officeDocument/2006/relationships/customXml" Target="../ink/ink897.xml"/><Relationship Id="rId671" Type="http://schemas.openxmlformats.org/officeDocument/2006/relationships/image" Target="../media/image997.png"/><Relationship Id="rId769" Type="http://schemas.openxmlformats.org/officeDocument/2006/relationships/customXml" Target="../ink/ink1225.xml"/><Relationship Id="rId21" Type="http://schemas.openxmlformats.org/officeDocument/2006/relationships/customXml" Target="../ink/ink849.xml"/><Relationship Id="rId324" Type="http://schemas.openxmlformats.org/officeDocument/2006/relationships/customXml" Target="../ink/ink1001.xml"/><Relationship Id="rId531" Type="http://schemas.openxmlformats.org/officeDocument/2006/relationships/image" Target="../media/image928.png"/><Relationship Id="rId629" Type="http://schemas.openxmlformats.org/officeDocument/2006/relationships/image" Target="../media/image976.png"/><Relationship Id="rId170" Type="http://schemas.openxmlformats.org/officeDocument/2006/relationships/image" Target="../media/image749.png"/><Relationship Id="rId836" Type="http://schemas.openxmlformats.org/officeDocument/2006/relationships/image" Target="../media/image1079.png"/><Relationship Id="rId268" Type="http://schemas.openxmlformats.org/officeDocument/2006/relationships/customXml" Target="../ink/ink973.xml"/><Relationship Id="rId475" Type="http://schemas.openxmlformats.org/officeDocument/2006/relationships/image" Target="../media/image900.png"/><Relationship Id="rId682" Type="http://schemas.openxmlformats.org/officeDocument/2006/relationships/customXml" Target="../ink/ink1181.xml"/><Relationship Id="rId903" Type="http://schemas.openxmlformats.org/officeDocument/2006/relationships/customXml" Target="../ink/ink1292.xml"/><Relationship Id="rId32" Type="http://schemas.openxmlformats.org/officeDocument/2006/relationships/image" Target="../media/image681.png"/><Relationship Id="rId128" Type="http://schemas.openxmlformats.org/officeDocument/2006/relationships/image" Target="../media/image729.png"/><Relationship Id="rId335" Type="http://schemas.openxmlformats.org/officeDocument/2006/relationships/image" Target="../media/image830.png"/><Relationship Id="rId542" Type="http://schemas.openxmlformats.org/officeDocument/2006/relationships/customXml" Target="../ink/ink1110.xml"/><Relationship Id="rId181" Type="http://schemas.openxmlformats.org/officeDocument/2006/relationships/customXml" Target="../ink/ink929.xml"/><Relationship Id="rId402" Type="http://schemas.openxmlformats.org/officeDocument/2006/relationships/customXml" Target="../ink/ink1040.xml"/><Relationship Id="rId847" Type="http://schemas.openxmlformats.org/officeDocument/2006/relationships/customXml" Target="../ink/ink1264.xml"/><Relationship Id="rId279" Type="http://schemas.openxmlformats.org/officeDocument/2006/relationships/image" Target="../media/image802.png"/><Relationship Id="rId486" Type="http://schemas.openxmlformats.org/officeDocument/2006/relationships/customXml" Target="../ink/ink1082.xml"/><Relationship Id="rId693" Type="http://schemas.openxmlformats.org/officeDocument/2006/relationships/image" Target="../media/image1008.png"/><Relationship Id="rId707" Type="http://schemas.openxmlformats.org/officeDocument/2006/relationships/image" Target="../media/image1015.png"/><Relationship Id="rId43" Type="http://schemas.openxmlformats.org/officeDocument/2006/relationships/customXml" Target="../ink/ink860.xml"/><Relationship Id="rId139" Type="http://schemas.openxmlformats.org/officeDocument/2006/relationships/customXml" Target="../ink/ink908.xml"/><Relationship Id="rId346" Type="http://schemas.openxmlformats.org/officeDocument/2006/relationships/customXml" Target="../ink/ink1012.xml"/><Relationship Id="rId553" Type="http://schemas.openxmlformats.org/officeDocument/2006/relationships/image" Target="../media/image939.png"/><Relationship Id="rId760" Type="http://schemas.openxmlformats.org/officeDocument/2006/relationships/image" Target="../media/image1041.png"/><Relationship Id="rId192" Type="http://schemas.openxmlformats.org/officeDocument/2006/relationships/customXml" Target="../ink/ink935.xml"/><Relationship Id="rId206" Type="http://schemas.openxmlformats.org/officeDocument/2006/relationships/customXml" Target="../ink/ink942.xml"/><Relationship Id="rId413" Type="http://schemas.openxmlformats.org/officeDocument/2006/relationships/image" Target="../media/image869.png"/><Relationship Id="rId858" Type="http://schemas.openxmlformats.org/officeDocument/2006/relationships/image" Target="../media/image1090.png"/><Relationship Id="rId497" Type="http://schemas.openxmlformats.org/officeDocument/2006/relationships/image" Target="../media/image911.png"/><Relationship Id="rId620" Type="http://schemas.openxmlformats.org/officeDocument/2006/relationships/image" Target="../media/image972.png"/><Relationship Id="rId718" Type="http://schemas.openxmlformats.org/officeDocument/2006/relationships/customXml" Target="../ink/ink1199.xml"/><Relationship Id="rId357" Type="http://schemas.openxmlformats.org/officeDocument/2006/relationships/image" Target="../media/image841.png"/><Relationship Id="rId54" Type="http://schemas.openxmlformats.org/officeDocument/2006/relationships/image" Target="../media/image692.png"/><Relationship Id="rId217" Type="http://schemas.openxmlformats.org/officeDocument/2006/relationships/image" Target="../media/image771.png"/><Relationship Id="rId564" Type="http://schemas.openxmlformats.org/officeDocument/2006/relationships/customXml" Target="../ink/ink1121.xml"/><Relationship Id="rId771" Type="http://schemas.openxmlformats.org/officeDocument/2006/relationships/customXml" Target="../ink/ink1226.xml"/><Relationship Id="rId869" Type="http://schemas.openxmlformats.org/officeDocument/2006/relationships/customXml" Target="../ink/ink1275.xml"/><Relationship Id="rId424" Type="http://schemas.openxmlformats.org/officeDocument/2006/relationships/customXml" Target="../ink/ink1051.xml"/><Relationship Id="rId631" Type="http://schemas.openxmlformats.org/officeDocument/2006/relationships/image" Target="../media/image977.png"/><Relationship Id="rId729" Type="http://schemas.openxmlformats.org/officeDocument/2006/relationships/image" Target="../media/image1026.png"/><Relationship Id="rId270" Type="http://schemas.openxmlformats.org/officeDocument/2006/relationships/customXml" Target="../ink/ink974.xml"/><Relationship Id="rId65" Type="http://schemas.openxmlformats.org/officeDocument/2006/relationships/customXml" Target="../ink/ink871.xml"/><Relationship Id="rId130" Type="http://schemas.openxmlformats.org/officeDocument/2006/relationships/image" Target="../media/image730.png"/><Relationship Id="rId368" Type="http://schemas.openxmlformats.org/officeDocument/2006/relationships/customXml" Target="../ink/ink1023.xml"/><Relationship Id="rId575" Type="http://schemas.openxmlformats.org/officeDocument/2006/relationships/image" Target="../media/image950.png"/><Relationship Id="rId782" Type="http://schemas.openxmlformats.org/officeDocument/2006/relationships/image" Target="../media/image1052.png"/><Relationship Id="rId228" Type="http://schemas.openxmlformats.org/officeDocument/2006/relationships/customXml" Target="../ink/ink953.xml"/><Relationship Id="rId435" Type="http://schemas.openxmlformats.org/officeDocument/2006/relationships/image" Target="../media/image880.png"/><Relationship Id="rId642" Type="http://schemas.openxmlformats.org/officeDocument/2006/relationships/customXml" Target="../ink/ink1161.xml"/><Relationship Id="rId281" Type="http://schemas.openxmlformats.org/officeDocument/2006/relationships/image" Target="../media/image803.png"/><Relationship Id="rId502" Type="http://schemas.openxmlformats.org/officeDocument/2006/relationships/customXml" Target="../ink/ink1090.xml"/><Relationship Id="rId76" Type="http://schemas.openxmlformats.org/officeDocument/2006/relationships/image" Target="../media/image703.png"/><Relationship Id="rId141" Type="http://schemas.openxmlformats.org/officeDocument/2006/relationships/customXml" Target="../ink/ink909.xml"/><Relationship Id="rId379" Type="http://schemas.openxmlformats.org/officeDocument/2006/relationships/image" Target="../media/image852.png"/><Relationship Id="rId586" Type="http://schemas.openxmlformats.org/officeDocument/2006/relationships/customXml" Target="../ink/ink1132.xml"/><Relationship Id="rId793" Type="http://schemas.openxmlformats.org/officeDocument/2006/relationships/customXml" Target="../ink/ink1237.xml"/><Relationship Id="rId807" Type="http://schemas.openxmlformats.org/officeDocument/2006/relationships/customXml" Target="../ink/ink1244.xml"/><Relationship Id="rId7" Type="http://schemas.openxmlformats.org/officeDocument/2006/relationships/customXml" Target="../ink/ink842.xml"/><Relationship Id="rId239" Type="http://schemas.openxmlformats.org/officeDocument/2006/relationships/image" Target="../media/image782.png"/><Relationship Id="rId446" Type="http://schemas.openxmlformats.org/officeDocument/2006/relationships/customXml" Target="../ink/ink1062.xml"/><Relationship Id="rId653" Type="http://schemas.openxmlformats.org/officeDocument/2006/relationships/image" Target="../media/image988.png"/><Relationship Id="rId292" Type="http://schemas.openxmlformats.org/officeDocument/2006/relationships/customXml" Target="../ink/ink985.xml"/><Relationship Id="rId306" Type="http://schemas.openxmlformats.org/officeDocument/2006/relationships/customXml" Target="../ink/ink992.xml"/><Relationship Id="rId860" Type="http://schemas.openxmlformats.org/officeDocument/2006/relationships/image" Target="../media/image1091.png"/><Relationship Id="rId87" Type="http://schemas.openxmlformats.org/officeDocument/2006/relationships/customXml" Target="../ink/ink882.xml"/><Relationship Id="rId513" Type="http://schemas.openxmlformats.org/officeDocument/2006/relationships/image" Target="../media/image919.png"/><Relationship Id="rId597" Type="http://schemas.openxmlformats.org/officeDocument/2006/relationships/customXml" Target="../ink/ink1138.xml"/><Relationship Id="rId720" Type="http://schemas.openxmlformats.org/officeDocument/2006/relationships/customXml" Target="../ink/ink1200.xml"/><Relationship Id="rId818" Type="http://schemas.openxmlformats.org/officeDocument/2006/relationships/image" Target="../media/image1070.png"/><Relationship Id="rId152" Type="http://schemas.openxmlformats.org/officeDocument/2006/relationships/image" Target="../media/image740.png"/><Relationship Id="rId457" Type="http://schemas.openxmlformats.org/officeDocument/2006/relationships/image" Target="../media/image891.png"/><Relationship Id="rId664" Type="http://schemas.openxmlformats.org/officeDocument/2006/relationships/customXml" Target="../ink/ink1172.xml"/><Relationship Id="rId871" Type="http://schemas.openxmlformats.org/officeDocument/2006/relationships/customXml" Target="../ink/ink1276.xml"/><Relationship Id="rId14" Type="http://schemas.openxmlformats.org/officeDocument/2006/relationships/image" Target="../media/image672.png"/><Relationship Id="rId317" Type="http://schemas.openxmlformats.org/officeDocument/2006/relationships/image" Target="../media/image821.png"/><Relationship Id="rId524" Type="http://schemas.openxmlformats.org/officeDocument/2006/relationships/customXml" Target="../ink/ink1101.xml"/><Relationship Id="rId731" Type="http://schemas.openxmlformats.org/officeDocument/2006/relationships/image" Target="../media/image1027.png"/><Relationship Id="rId98" Type="http://schemas.openxmlformats.org/officeDocument/2006/relationships/image" Target="../media/image714.png"/><Relationship Id="rId163" Type="http://schemas.openxmlformats.org/officeDocument/2006/relationships/customXml" Target="../ink/ink920.xml"/><Relationship Id="rId370" Type="http://schemas.openxmlformats.org/officeDocument/2006/relationships/customXml" Target="../ink/ink1024.xml"/><Relationship Id="rId829" Type="http://schemas.openxmlformats.org/officeDocument/2006/relationships/customXml" Target="../ink/ink1255.xml"/><Relationship Id="rId230" Type="http://schemas.openxmlformats.org/officeDocument/2006/relationships/customXml" Target="../ink/ink954.xml"/><Relationship Id="rId468" Type="http://schemas.openxmlformats.org/officeDocument/2006/relationships/customXml" Target="../ink/ink1073.xml"/><Relationship Id="rId675" Type="http://schemas.openxmlformats.org/officeDocument/2006/relationships/image" Target="../media/image999.png"/><Relationship Id="rId882" Type="http://schemas.openxmlformats.org/officeDocument/2006/relationships/image" Target="../media/image5100.png"/><Relationship Id="rId25" Type="http://schemas.openxmlformats.org/officeDocument/2006/relationships/customXml" Target="../ink/ink851.xml"/><Relationship Id="rId328" Type="http://schemas.openxmlformats.org/officeDocument/2006/relationships/customXml" Target="../ink/ink1003.xml"/><Relationship Id="rId535" Type="http://schemas.openxmlformats.org/officeDocument/2006/relationships/image" Target="../media/image930.png"/><Relationship Id="rId742" Type="http://schemas.openxmlformats.org/officeDocument/2006/relationships/customXml" Target="../ink/ink1211.xml"/><Relationship Id="rId174" Type="http://schemas.openxmlformats.org/officeDocument/2006/relationships/image" Target="../media/image751.png"/><Relationship Id="rId381" Type="http://schemas.openxmlformats.org/officeDocument/2006/relationships/image" Target="../media/image853.png"/><Relationship Id="rId602" Type="http://schemas.openxmlformats.org/officeDocument/2006/relationships/image" Target="../media/image963.png"/><Relationship Id="rId241" Type="http://schemas.openxmlformats.org/officeDocument/2006/relationships/image" Target="../media/image783.png"/><Relationship Id="rId479" Type="http://schemas.openxmlformats.org/officeDocument/2006/relationships/image" Target="../media/image902.png"/><Relationship Id="rId686" Type="http://schemas.openxmlformats.org/officeDocument/2006/relationships/customXml" Target="../ink/ink1183.xml"/><Relationship Id="rId893" Type="http://schemas.openxmlformats.org/officeDocument/2006/relationships/customXml" Target="../ink/ink1287.xml"/><Relationship Id="rId907" Type="http://schemas.openxmlformats.org/officeDocument/2006/relationships/customXml" Target="../ink/ink1294.xml"/><Relationship Id="rId36" Type="http://schemas.openxmlformats.org/officeDocument/2006/relationships/image" Target="../media/image683.png"/><Relationship Id="rId339" Type="http://schemas.openxmlformats.org/officeDocument/2006/relationships/image" Target="../media/image832.png"/><Relationship Id="rId546" Type="http://schemas.openxmlformats.org/officeDocument/2006/relationships/customXml" Target="../ink/ink1112.xml"/><Relationship Id="rId753" Type="http://schemas.openxmlformats.org/officeDocument/2006/relationships/image" Target="../media/image1038.png"/><Relationship Id="rId101" Type="http://schemas.openxmlformats.org/officeDocument/2006/relationships/customXml" Target="../ink/ink889.xml"/><Relationship Id="rId185" Type="http://schemas.openxmlformats.org/officeDocument/2006/relationships/image" Target="../media/image756.png"/><Relationship Id="rId406" Type="http://schemas.openxmlformats.org/officeDocument/2006/relationships/customXml" Target="../ink/ink1042.xml"/><Relationship Id="rId392" Type="http://schemas.openxmlformats.org/officeDocument/2006/relationships/customXml" Target="../ink/ink1035.xml"/><Relationship Id="rId613" Type="http://schemas.openxmlformats.org/officeDocument/2006/relationships/customXml" Target="../ink/ink1146.xml"/><Relationship Id="rId697" Type="http://schemas.openxmlformats.org/officeDocument/2006/relationships/image" Target="../media/image1010.png"/><Relationship Id="rId820" Type="http://schemas.openxmlformats.org/officeDocument/2006/relationships/image" Target="../media/image1071.png"/><Relationship Id="rId252" Type="http://schemas.openxmlformats.org/officeDocument/2006/relationships/customXml" Target="../ink/ink965.xml"/><Relationship Id="rId47" Type="http://schemas.openxmlformats.org/officeDocument/2006/relationships/customXml" Target="../ink/ink862.xml"/><Relationship Id="rId112" Type="http://schemas.openxmlformats.org/officeDocument/2006/relationships/image" Target="../media/image721.png"/><Relationship Id="rId557" Type="http://schemas.openxmlformats.org/officeDocument/2006/relationships/image" Target="../media/image941.png"/><Relationship Id="rId764" Type="http://schemas.openxmlformats.org/officeDocument/2006/relationships/image" Target="../media/image1043.png"/><Relationship Id="rId196" Type="http://schemas.openxmlformats.org/officeDocument/2006/relationships/customXml" Target="../ink/ink937.xml"/><Relationship Id="rId417" Type="http://schemas.openxmlformats.org/officeDocument/2006/relationships/image" Target="../media/image871.png"/><Relationship Id="rId624" Type="http://schemas.openxmlformats.org/officeDocument/2006/relationships/customXml" Target="../ink/ink1152.xml"/><Relationship Id="rId831" Type="http://schemas.openxmlformats.org/officeDocument/2006/relationships/customXml" Target="../ink/ink1256.xml"/><Relationship Id="rId263" Type="http://schemas.openxmlformats.org/officeDocument/2006/relationships/image" Target="../media/image794.png"/><Relationship Id="rId470" Type="http://schemas.openxmlformats.org/officeDocument/2006/relationships/customXml" Target="../ink/ink1074.xml"/><Relationship Id="rId58" Type="http://schemas.openxmlformats.org/officeDocument/2006/relationships/image" Target="../media/image694.png"/><Relationship Id="rId123" Type="http://schemas.openxmlformats.org/officeDocument/2006/relationships/customXml" Target="../ink/ink900.xml"/><Relationship Id="rId330" Type="http://schemas.openxmlformats.org/officeDocument/2006/relationships/customXml" Target="../ink/ink1004.xml"/><Relationship Id="rId568" Type="http://schemas.openxmlformats.org/officeDocument/2006/relationships/customXml" Target="../ink/ink1123.xml"/><Relationship Id="rId775" Type="http://schemas.openxmlformats.org/officeDocument/2006/relationships/customXml" Target="../ink/ink1228.xml"/><Relationship Id="rId428" Type="http://schemas.openxmlformats.org/officeDocument/2006/relationships/customXml" Target="../ink/ink1053.xml"/><Relationship Id="rId635" Type="http://schemas.openxmlformats.org/officeDocument/2006/relationships/image" Target="../media/image979.png"/><Relationship Id="rId842" Type="http://schemas.openxmlformats.org/officeDocument/2006/relationships/image" Target="../media/image1082.png"/><Relationship Id="rId274" Type="http://schemas.openxmlformats.org/officeDocument/2006/relationships/customXml" Target="../ink/ink976.xml"/><Relationship Id="rId481" Type="http://schemas.openxmlformats.org/officeDocument/2006/relationships/image" Target="../media/image903.png"/><Relationship Id="rId702" Type="http://schemas.openxmlformats.org/officeDocument/2006/relationships/customXml" Target="../ink/ink1191.xml"/><Relationship Id="rId69" Type="http://schemas.openxmlformats.org/officeDocument/2006/relationships/customXml" Target="../ink/ink873.xml"/><Relationship Id="rId134" Type="http://schemas.openxmlformats.org/officeDocument/2006/relationships/image" Target="../media/image732.png"/><Relationship Id="rId579" Type="http://schemas.openxmlformats.org/officeDocument/2006/relationships/image" Target="../media/image952.png"/><Relationship Id="rId786" Type="http://schemas.openxmlformats.org/officeDocument/2006/relationships/image" Target="../media/image1054.png"/><Relationship Id="rId341" Type="http://schemas.openxmlformats.org/officeDocument/2006/relationships/image" Target="../media/image833.png"/><Relationship Id="rId439" Type="http://schemas.openxmlformats.org/officeDocument/2006/relationships/image" Target="../media/image882.png"/><Relationship Id="rId646" Type="http://schemas.openxmlformats.org/officeDocument/2006/relationships/customXml" Target="../ink/ink1163.xml"/><Relationship Id="rId201" Type="http://schemas.openxmlformats.org/officeDocument/2006/relationships/image" Target="../media/image763.png"/><Relationship Id="rId285" Type="http://schemas.openxmlformats.org/officeDocument/2006/relationships/image" Target="../media/image805.png"/><Relationship Id="rId506" Type="http://schemas.openxmlformats.org/officeDocument/2006/relationships/customXml" Target="../ink/ink1092.xml"/><Relationship Id="rId853" Type="http://schemas.openxmlformats.org/officeDocument/2006/relationships/customXml" Target="../ink/ink1267.xml"/><Relationship Id="rId492" Type="http://schemas.openxmlformats.org/officeDocument/2006/relationships/customXml" Target="../ink/ink1085.xml"/><Relationship Id="rId713" Type="http://schemas.openxmlformats.org/officeDocument/2006/relationships/image" Target="../media/image1018.png"/><Relationship Id="rId797" Type="http://schemas.openxmlformats.org/officeDocument/2006/relationships/customXml" Target="../ink/ink1239.xml"/><Relationship Id="rId145" Type="http://schemas.openxmlformats.org/officeDocument/2006/relationships/customXml" Target="../ink/ink911.xml"/><Relationship Id="rId352" Type="http://schemas.openxmlformats.org/officeDocument/2006/relationships/customXml" Target="../ink/ink1015.xml"/><Relationship Id="rId212" Type="http://schemas.openxmlformats.org/officeDocument/2006/relationships/customXml" Target="../ink/ink945.xml"/><Relationship Id="rId657" Type="http://schemas.openxmlformats.org/officeDocument/2006/relationships/image" Target="../media/image990.png"/><Relationship Id="rId864" Type="http://schemas.openxmlformats.org/officeDocument/2006/relationships/image" Target="../media/image1093.png"/><Relationship Id="rId296" Type="http://schemas.openxmlformats.org/officeDocument/2006/relationships/customXml" Target="../ink/ink987.xml"/><Relationship Id="rId517" Type="http://schemas.openxmlformats.org/officeDocument/2006/relationships/image" Target="../media/image921.png"/><Relationship Id="rId724" Type="http://schemas.openxmlformats.org/officeDocument/2006/relationships/customXml" Target="../ink/ink1202.xml"/><Relationship Id="rId60" Type="http://schemas.openxmlformats.org/officeDocument/2006/relationships/image" Target="../media/image695.png"/><Relationship Id="rId156" Type="http://schemas.openxmlformats.org/officeDocument/2006/relationships/image" Target="../media/image742.png"/><Relationship Id="rId363" Type="http://schemas.openxmlformats.org/officeDocument/2006/relationships/image" Target="../media/image844.png"/><Relationship Id="rId570" Type="http://schemas.openxmlformats.org/officeDocument/2006/relationships/customXml" Target="../ink/ink1124.xml"/><Relationship Id="rId223" Type="http://schemas.openxmlformats.org/officeDocument/2006/relationships/image" Target="../media/image774.png"/><Relationship Id="rId430" Type="http://schemas.openxmlformats.org/officeDocument/2006/relationships/customXml" Target="../ink/ink1054.xml"/><Relationship Id="rId668" Type="http://schemas.openxmlformats.org/officeDocument/2006/relationships/customXml" Target="../ink/ink1174.xml"/><Relationship Id="rId875" Type="http://schemas.openxmlformats.org/officeDocument/2006/relationships/customXml" Target="../ink/ink1278.xml"/><Relationship Id="rId18" Type="http://schemas.openxmlformats.org/officeDocument/2006/relationships/image" Target="../media/image674.png"/><Relationship Id="rId528" Type="http://schemas.openxmlformats.org/officeDocument/2006/relationships/customXml" Target="../ink/ink1103.xml"/><Relationship Id="rId735" Type="http://schemas.openxmlformats.org/officeDocument/2006/relationships/image" Target="../media/image1029.png"/><Relationship Id="rId167" Type="http://schemas.openxmlformats.org/officeDocument/2006/relationships/customXml" Target="../ink/ink922.xml"/><Relationship Id="rId374" Type="http://schemas.openxmlformats.org/officeDocument/2006/relationships/customXml" Target="../ink/ink1026.xml"/><Relationship Id="rId581" Type="http://schemas.openxmlformats.org/officeDocument/2006/relationships/image" Target="../media/image953.png"/><Relationship Id="rId71" Type="http://schemas.openxmlformats.org/officeDocument/2006/relationships/customXml" Target="../ink/ink874.xml"/><Relationship Id="rId234" Type="http://schemas.openxmlformats.org/officeDocument/2006/relationships/customXml" Target="../ink/ink956.xml"/><Relationship Id="rId679" Type="http://schemas.openxmlformats.org/officeDocument/2006/relationships/image" Target="../media/image1001.png"/><Relationship Id="rId802" Type="http://schemas.openxmlformats.org/officeDocument/2006/relationships/image" Target="../media/image1062.png"/><Relationship Id="rId886" Type="http://schemas.openxmlformats.org/officeDocument/2006/relationships/image" Target="../media/image7174.png"/><Relationship Id="rId2" Type="http://schemas.openxmlformats.org/officeDocument/2006/relationships/notesSlide" Target="../notesSlides/notesSlide9.xml"/><Relationship Id="rId29" Type="http://schemas.openxmlformats.org/officeDocument/2006/relationships/customXml" Target="../ink/ink853.xml"/><Relationship Id="rId441" Type="http://schemas.openxmlformats.org/officeDocument/2006/relationships/image" Target="../media/image883.png"/><Relationship Id="rId539" Type="http://schemas.openxmlformats.org/officeDocument/2006/relationships/image" Target="../media/image932.png"/><Relationship Id="rId746" Type="http://schemas.openxmlformats.org/officeDocument/2006/relationships/customXml" Target="../ink/ink1213.xml"/><Relationship Id="rId178" Type="http://schemas.openxmlformats.org/officeDocument/2006/relationships/image" Target="../media/image753.png"/><Relationship Id="rId301" Type="http://schemas.openxmlformats.org/officeDocument/2006/relationships/image" Target="../media/image813.png"/><Relationship Id="rId82" Type="http://schemas.openxmlformats.org/officeDocument/2006/relationships/image" Target="../media/image706.png"/><Relationship Id="rId385" Type="http://schemas.openxmlformats.org/officeDocument/2006/relationships/image" Target="../media/image855.png"/><Relationship Id="rId592" Type="http://schemas.openxmlformats.org/officeDocument/2006/relationships/image" Target="../media/image958.png"/><Relationship Id="rId606" Type="http://schemas.openxmlformats.org/officeDocument/2006/relationships/image" Target="../media/image965.png"/><Relationship Id="rId813" Type="http://schemas.openxmlformats.org/officeDocument/2006/relationships/customXml" Target="../ink/ink1247.xml"/><Relationship Id="rId245" Type="http://schemas.openxmlformats.org/officeDocument/2006/relationships/image" Target="../media/image785.png"/><Relationship Id="rId452" Type="http://schemas.openxmlformats.org/officeDocument/2006/relationships/customXml" Target="../ink/ink1065.xml"/><Relationship Id="rId897" Type="http://schemas.openxmlformats.org/officeDocument/2006/relationships/customXml" Target="../ink/ink1289.xml"/><Relationship Id="rId105" Type="http://schemas.openxmlformats.org/officeDocument/2006/relationships/customXml" Target="../ink/ink891.xml"/><Relationship Id="rId312" Type="http://schemas.openxmlformats.org/officeDocument/2006/relationships/customXml" Target="../ink/ink995.xml"/><Relationship Id="rId757" Type="http://schemas.openxmlformats.org/officeDocument/2006/relationships/customXml" Target="../ink/ink1219.xml"/><Relationship Id="rId93" Type="http://schemas.openxmlformats.org/officeDocument/2006/relationships/customXml" Target="../ink/ink885.xml"/><Relationship Id="rId189" Type="http://schemas.openxmlformats.org/officeDocument/2006/relationships/image" Target="../media/image758.png"/><Relationship Id="rId396" Type="http://schemas.openxmlformats.org/officeDocument/2006/relationships/customXml" Target="../ink/ink1037.xml"/><Relationship Id="rId617" Type="http://schemas.openxmlformats.org/officeDocument/2006/relationships/customXml" Target="../ink/ink1148.xml"/><Relationship Id="rId824" Type="http://schemas.openxmlformats.org/officeDocument/2006/relationships/image" Target="../media/image1073.png"/><Relationship Id="rId256" Type="http://schemas.openxmlformats.org/officeDocument/2006/relationships/customXml" Target="../ink/ink967.xml"/><Relationship Id="rId463" Type="http://schemas.openxmlformats.org/officeDocument/2006/relationships/image" Target="../media/image894.png"/><Relationship Id="rId670" Type="http://schemas.openxmlformats.org/officeDocument/2006/relationships/customXml" Target="../ink/ink1175.xml"/><Relationship Id="rId116" Type="http://schemas.openxmlformats.org/officeDocument/2006/relationships/image" Target="../media/image723.png"/><Relationship Id="rId323" Type="http://schemas.openxmlformats.org/officeDocument/2006/relationships/image" Target="../media/image824.png"/><Relationship Id="rId530" Type="http://schemas.openxmlformats.org/officeDocument/2006/relationships/customXml" Target="../ink/ink1104.xml"/><Relationship Id="rId768" Type="http://schemas.openxmlformats.org/officeDocument/2006/relationships/image" Target="../media/image1045.png"/><Relationship Id="rId20" Type="http://schemas.openxmlformats.org/officeDocument/2006/relationships/image" Target="../media/image675.png"/><Relationship Id="rId628" Type="http://schemas.openxmlformats.org/officeDocument/2006/relationships/customXml" Target="../ink/ink1154.xml"/><Relationship Id="rId835" Type="http://schemas.openxmlformats.org/officeDocument/2006/relationships/customXml" Target="../ink/ink1258.xml"/><Relationship Id="rId267" Type="http://schemas.openxmlformats.org/officeDocument/2006/relationships/image" Target="../media/image796.png"/><Relationship Id="rId474" Type="http://schemas.openxmlformats.org/officeDocument/2006/relationships/customXml" Target="../ink/ink1076.xml"/><Relationship Id="rId127" Type="http://schemas.openxmlformats.org/officeDocument/2006/relationships/customXml" Target="../ink/ink902.xml"/><Relationship Id="rId681" Type="http://schemas.openxmlformats.org/officeDocument/2006/relationships/image" Target="../media/image1002.png"/><Relationship Id="rId779" Type="http://schemas.openxmlformats.org/officeDocument/2006/relationships/customXml" Target="../ink/ink1230.xml"/><Relationship Id="rId902" Type="http://schemas.openxmlformats.org/officeDocument/2006/relationships/image" Target="../media/image15100.png"/><Relationship Id="rId31" Type="http://schemas.openxmlformats.org/officeDocument/2006/relationships/customXml" Target="../ink/ink854.xml"/><Relationship Id="rId334" Type="http://schemas.openxmlformats.org/officeDocument/2006/relationships/customXml" Target="../ink/ink1006.xml"/><Relationship Id="rId541" Type="http://schemas.openxmlformats.org/officeDocument/2006/relationships/image" Target="../media/image933.png"/><Relationship Id="rId639" Type="http://schemas.openxmlformats.org/officeDocument/2006/relationships/image" Target="../media/image981.png"/><Relationship Id="rId180" Type="http://schemas.openxmlformats.org/officeDocument/2006/relationships/image" Target="../media/image754.png"/><Relationship Id="rId278" Type="http://schemas.openxmlformats.org/officeDocument/2006/relationships/customXml" Target="../ink/ink978.xml"/><Relationship Id="rId401" Type="http://schemas.openxmlformats.org/officeDocument/2006/relationships/image" Target="../media/image863.png"/><Relationship Id="rId846" Type="http://schemas.openxmlformats.org/officeDocument/2006/relationships/image" Target="../media/image1084.png"/><Relationship Id="rId485" Type="http://schemas.openxmlformats.org/officeDocument/2006/relationships/image" Target="../media/image905.png"/><Relationship Id="rId692" Type="http://schemas.openxmlformats.org/officeDocument/2006/relationships/customXml" Target="../ink/ink1186.xml"/><Relationship Id="rId706" Type="http://schemas.openxmlformats.org/officeDocument/2006/relationships/customXml" Target="../ink/ink1193.xml"/><Relationship Id="rId42" Type="http://schemas.openxmlformats.org/officeDocument/2006/relationships/image" Target="../media/image686.png"/><Relationship Id="rId138" Type="http://schemas.openxmlformats.org/officeDocument/2006/relationships/image" Target="../media/image734.png"/><Relationship Id="rId345" Type="http://schemas.openxmlformats.org/officeDocument/2006/relationships/image" Target="../media/image835.png"/><Relationship Id="rId552" Type="http://schemas.openxmlformats.org/officeDocument/2006/relationships/customXml" Target="../ink/ink1115.xml"/><Relationship Id="rId191" Type="http://schemas.openxmlformats.org/officeDocument/2006/relationships/image" Target="../media/image759.png"/><Relationship Id="rId205" Type="http://schemas.openxmlformats.org/officeDocument/2006/relationships/image" Target="../media/image765.png"/><Relationship Id="rId412" Type="http://schemas.openxmlformats.org/officeDocument/2006/relationships/customXml" Target="../ink/ink1045.xml"/><Relationship Id="rId857" Type="http://schemas.openxmlformats.org/officeDocument/2006/relationships/customXml" Target="../ink/ink1269.xml"/><Relationship Id="rId289" Type="http://schemas.openxmlformats.org/officeDocument/2006/relationships/image" Target="../media/image807.png"/><Relationship Id="rId496" Type="http://schemas.openxmlformats.org/officeDocument/2006/relationships/customXml" Target="../ink/ink1087.xml"/><Relationship Id="rId717" Type="http://schemas.openxmlformats.org/officeDocument/2006/relationships/image" Target="../media/image1020.png"/><Relationship Id="rId53" Type="http://schemas.openxmlformats.org/officeDocument/2006/relationships/customXml" Target="../ink/ink865.xml"/><Relationship Id="rId149" Type="http://schemas.openxmlformats.org/officeDocument/2006/relationships/customXml" Target="../ink/ink913.xml"/><Relationship Id="rId356" Type="http://schemas.openxmlformats.org/officeDocument/2006/relationships/customXml" Target="../ink/ink1017.xml"/><Relationship Id="rId563" Type="http://schemas.openxmlformats.org/officeDocument/2006/relationships/image" Target="../media/image944.png"/><Relationship Id="rId770" Type="http://schemas.openxmlformats.org/officeDocument/2006/relationships/image" Target="../media/image1046.png"/><Relationship Id="rId216" Type="http://schemas.openxmlformats.org/officeDocument/2006/relationships/customXml" Target="../ink/ink947.xml"/><Relationship Id="rId423" Type="http://schemas.openxmlformats.org/officeDocument/2006/relationships/image" Target="../media/image874.png"/><Relationship Id="rId868" Type="http://schemas.openxmlformats.org/officeDocument/2006/relationships/image" Target="../media/image1095.png"/><Relationship Id="rId630" Type="http://schemas.openxmlformats.org/officeDocument/2006/relationships/customXml" Target="../ink/ink1155.xml"/><Relationship Id="rId728" Type="http://schemas.openxmlformats.org/officeDocument/2006/relationships/customXml" Target="../ink/ink1204.xml"/><Relationship Id="rId64" Type="http://schemas.openxmlformats.org/officeDocument/2006/relationships/image" Target="../media/image697.png"/><Relationship Id="rId367" Type="http://schemas.openxmlformats.org/officeDocument/2006/relationships/image" Target="../media/image846.png"/><Relationship Id="rId574" Type="http://schemas.openxmlformats.org/officeDocument/2006/relationships/customXml" Target="../ink/ink1126.xml"/><Relationship Id="rId227" Type="http://schemas.openxmlformats.org/officeDocument/2006/relationships/image" Target="../media/image776.png"/><Relationship Id="rId781" Type="http://schemas.openxmlformats.org/officeDocument/2006/relationships/customXml" Target="../ink/ink1231.xml"/><Relationship Id="rId879" Type="http://schemas.openxmlformats.org/officeDocument/2006/relationships/customXml" Target="../ink/ink1280.xml"/><Relationship Id="rId434" Type="http://schemas.openxmlformats.org/officeDocument/2006/relationships/customXml" Target="../ink/ink1056.xml"/><Relationship Id="rId641" Type="http://schemas.openxmlformats.org/officeDocument/2006/relationships/image" Target="../media/image982.png"/><Relationship Id="rId739" Type="http://schemas.openxmlformats.org/officeDocument/2006/relationships/image" Target="../media/image1031.png"/><Relationship Id="rId280" Type="http://schemas.openxmlformats.org/officeDocument/2006/relationships/customXml" Target="../ink/ink979.xml"/><Relationship Id="rId501" Type="http://schemas.openxmlformats.org/officeDocument/2006/relationships/image" Target="../media/image913.png"/><Relationship Id="rId75" Type="http://schemas.openxmlformats.org/officeDocument/2006/relationships/customXml" Target="../ink/ink876.xml"/><Relationship Id="rId140" Type="http://schemas.openxmlformats.org/officeDocument/2006/relationships/image" Target="../media/image735.png"/><Relationship Id="rId378" Type="http://schemas.openxmlformats.org/officeDocument/2006/relationships/customXml" Target="../ink/ink1028.xml"/><Relationship Id="rId585" Type="http://schemas.openxmlformats.org/officeDocument/2006/relationships/image" Target="../media/image955.png"/><Relationship Id="rId792" Type="http://schemas.openxmlformats.org/officeDocument/2006/relationships/image" Target="../media/image1057.png"/><Relationship Id="rId806" Type="http://schemas.openxmlformats.org/officeDocument/2006/relationships/image" Target="../media/image1064.png"/><Relationship Id="rId6" Type="http://schemas.openxmlformats.org/officeDocument/2006/relationships/image" Target="../media/image668.png"/><Relationship Id="rId238" Type="http://schemas.openxmlformats.org/officeDocument/2006/relationships/customXml" Target="../ink/ink958.xml"/><Relationship Id="rId445" Type="http://schemas.openxmlformats.org/officeDocument/2006/relationships/image" Target="../media/image885.png"/><Relationship Id="rId652" Type="http://schemas.openxmlformats.org/officeDocument/2006/relationships/customXml" Target="../ink/ink1166.xml"/><Relationship Id="rId291" Type="http://schemas.openxmlformats.org/officeDocument/2006/relationships/image" Target="../media/image808.png"/><Relationship Id="rId305" Type="http://schemas.openxmlformats.org/officeDocument/2006/relationships/image" Target="../media/image815.png"/><Relationship Id="rId512" Type="http://schemas.openxmlformats.org/officeDocument/2006/relationships/customXml" Target="../ink/ink1095.xml"/><Relationship Id="rId86" Type="http://schemas.openxmlformats.org/officeDocument/2006/relationships/image" Target="../media/image708.png"/><Relationship Id="rId151" Type="http://schemas.openxmlformats.org/officeDocument/2006/relationships/customXml" Target="../ink/ink914.xml"/><Relationship Id="rId389" Type="http://schemas.openxmlformats.org/officeDocument/2006/relationships/image" Target="../media/image857.png"/><Relationship Id="rId596" Type="http://schemas.openxmlformats.org/officeDocument/2006/relationships/image" Target="../media/image960.png"/><Relationship Id="rId817" Type="http://schemas.openxmlformats.org/officeDocument/2006/relationships/customXml" Target="../ink/ink1249.xml"/><Relationship Id="rId249" Type="http://schemas.openxmlformats.org/officeDocument/2006/relationships/image" Target="../media/image787.png"/><Relationship Id="rId456" Type="http://schemas.openxmlformats.org/officeDocument/2006/relationships/customXml" Target="../ink/ink1067.xml"/><Relationship Id="rId663" Type="http://schemas.openxmlformats.org/officeDocument/2006/relationships/image" Target="../media/image993.png"/><Relationship Id="rId870" Type="http://schemas.openxmlformats.org/officeDocument/2006/relationships/image" Target="../media/image1096.png"/><Relationship Id="rId13" Type="http://schemas.openxmlformats.org/officeDocument/2006/relationships/customXml" Target="../ink/ink845.xml"/><Relationship Id="rId109" Type="http://schemas.openxmlformats.org/officeDocument/2006/relationships/customXml" Target="../ink/ink893.xml"/><Relationship Id="rId316" Type="http://schemas.openxmlformats.org/officeDocument/2006/relationships/customXml" Target="../ink/ink997.xml"/><Relationship Id="rId523" Type="http://schemas.openxmlformats.org/officeDocument/2006/relationships/image" Target="../media/image924.png"/><Relationship Id="rId97" Type="http://schemas.openxmlformats.org/officeDocument/2006/relationships/customXml" Target="../ink/ink887.xml"/><Relationship Id="rId730" Type="http://schemas.openxmlformats.org/officeDocument/2006/relationships/customXml" Target="../ink/ink1205.xml"/><Relationship Id="rId828" Type="http://schemas.openxmlformats.org/officeDocument/2006/relationships/image" Target="../media/image1075.png"/><Relationship Id="rId162" Type="http://schemas.openxmlformats.org/officeDocument/2006/relationships/image" Target="../media/image745.png"/><Relationship Id="rId467" Type="http://schemas.openxmlformats.org/officeDocument/2006/relationships/image" Target="../media/image896.png"/><Relationship Id="rId674" Type="http://schemas.openxmlformats.org/officeDocument/2006/relationships/customXml" Target="../ink/ink1177.xml"/><Relationship Id="rId881" Type="http://schemas.openxmlformats.org/officeDocument/2006/relationships/customXml" Target="../ink/ink1281.xml"/><Relationship Id="rId24" Type="http://schemas.openxmlformats.org/officeDocument/2006/relationships/image" Target="../media/image677.png"/><Relationship Id="rId327" Type="http://schemas.openxmlformats.org/officeDocument/2006/relationships/image" Target="../media/image826.png"/><Relationship Id="rId534" Type="http://schemas.openxmlformats.org/officeDocument/2006/relationships/customXml" Target="../ink/ink1106.xml"/><Relationship Id="rId741" Type="http://schemas.openxmlformats.org/officeDocument/2006/relationships/image" Target="../media/image1032.png"/><Relationship Id="rId839" Type="http://schemas.openxmlformats.org/officeDocument/2006/relationships/customXml" Target="../ink/ink1260.xml"/><Relationship Id="rId173" Type="http://schemas.openxmlformats.org/officeDocument/2006/relationships/customXml" Target="../ink/ink925.xml"/><Relationship Id="rId380" Type="http://schemas.openxmlformats.org/officeDocument/2006/relationships/customXml" Target="../ink/ink1029.xml"/><Relationship Id="rId601" Type="http://schemas.openxmlformats.org/officeDocument/2006/relationships/customXml" Target="../ink/ink1140.xml"/><Relationship Id="rId240" Type="http://schemas.openxmlformats.org/officeDocument/2006/relationships/customXml" Target="../ink/ink959.xml"/><Relationship Id="rId478" Type="http://schemas.openxmlformats.org/officeDocument/2006/relationships/customXml" Target="../ink/ink1078.xml"/><Relationship Id="rId685" Type="http://schemas.openxmlformats.org/officeDocument/2006/relationships/image" Target="../media/image1004.png"/><Relationship Id="rId892" Type="http://schemas.openxmlformats.org/officeDocument/2006/relationships/image" Target="../media/image10100.png"/><Relationship Id="rId906" Type="http://schemas.openxmlformats.org/officeDocument/2006/relationships/image" Target="../media/image17100.png"/><Relationship Id="rId35" Type="http://schemas.openxmlformats.org/officeDocument/2006/relationships/customXml" Target="../ink/ink856.xml"/><Relationship Id="rId100" Type="http://schemas.openxmlformats.org/officeDocument/2006/relationships/image" Target="../media/image715.png"/><Relationship Id="rId338" Type="http://schemas.openxmlformats.org/officeDocument/2006/relationships/customXml" Target="../ink/ink1008.xml"/><Relationship Id="rId545" Type="http://schemas.openxmlformats.org/officeDocument/2006/relationships/image" Target="../media/image935.png"/><Relationship Id="rId752" Type="http://schemas.openxmlformats.org/officeDocument/2006/relationships/customXml" Target="../ink/ink1216.xml"/><Relationship Id="rId184" Type="http://schemas.openxmlformats.org/officeDocument/2006/relationships/customXml" Target="../ink/ink931.xml"/><Relationship Id="rId391" Type="http://schemas.openxmlformats.org/officeDocument/2006/relationships/image" Target="../media/image858.png"/><Relationship Id="rId405" Type="http://schemas.openxmlformats.org/officeDocument/2006/relationships/image" Target="../media/image865.png"/><Relationship Id="rId612" Type="http://schemas.openxmlformats.org/officeDocument/2006/relationships/image" Target="../media/image968.png"/><Relationship Id="rId251" Type="http://schemas.openxmlformats.org/officeDocument/2006/relationships/image" Target="../media/image788.png"/><Relationship Id="rId489" Type="http://schemas.openxmlformats.org/officeDocument/2006/relationships/image" Target="../media/image907.png"/><Relationship Id="rId696" Type="http://schemas.openxmlformats.org/officeDocument/2006/relationships/customXml" Target="../ink/ink1188.xml"/><Relationship Id="rId46" Type="http://schemas.openxmlformats.org/officeDocument/2006/relationships/image" Target="../media/image688.png"/><Relationship Id="rId349" Type="http://schemas.openxmlformats.org/officeDocument/2006/relationships/image" Target="../media/image837.png"/><Relationship Id="rId556" Type="http://schemas.openxmlformats.org/officeDocument/2006/relationships/customXml" Target="../ink/ink1117.xml"/><Relationship Id="rId763" Type="http://schemas.openxmlformats.org/officeDocument/2006/relationships/customXml" Target="../ink/ink1222.xml"/><Relationship Id="rId111" Type="http://schemas.openxmlformats.org/officeDocument/2006/relationships/customXml" Target="../ink/ink894.xml"/><Relationship Id="rId195" Type="http://schemas.openxmlformats.org/officeDocument/2006/relationships/image" Target="../media/image761.png"/><Relationship Id="rId209" Type="http://schemas.openxmlformats.org/officeDocument/2006/relationships/image" Target="../media/image767.png"/><Relationship Id="rId416" Type="http://schemas.openxmlformats.org/officeDocument/2006/relationships/customXml" Target="../ink/ink1047.xml"/><Relationship Id="rId623" Type="http://schemas.openxmlformats.org/officeDocument/2006/relationships/image" Target="../media/image973.png"/><Relationship Id="rId830" Type="http://schemas.openxmlformats.org/officeDocument/2006/relationships/image" Target="../media/image1076.png"/><Relationship Id="rId57" Type="http://schemas.openxmlformats.org/officeDocument/2006/relationships/customXml" Target="../ink/ink867.xml"/><Relationship Id="rId262" Type="http://schemas.openxmlformats.org/officeDocument/2006/relationships/customXml" Target="../ink/ink970.xml"/><Relationship Id="rId567" Type="http://schemas.openxmlformats.org/officeDocument/2006/relationships/image" Target="../media/image946.png"/><Relationship Id="rId122" Type="http://schemas.openxmlformats.org/officeDocument/2006/relationships/image" Target="../media/image726.png"/><Relationship Id="rId774" Type="http://schemas.openxmlformats.org/officeDocument/2006/relationships/image" Target="../media/image1048.png"/><Relationship Id="rId427" Type="http://schemas.openxmlformats.org/officeDocument/2006/relationships/image" Target="../media/image876.png"/><Relationship Id="rId634" Type="http://schemas.openxmlformats.org/officeDocument/2006/relationships/customXml" Target="../ink/ink1157.xml"/><Relationship Id="rId841" Type="http://schemas.openxmlformats.org/officeDocument/2006/relationships/customXml" Target="../ink/ink1261.xml"/><Relationship Id="rId273" Type="http://schemas.openxmlformats.org/officeDocument/2006/relationships/image" Target="../media/image799.png"/><Relationship Id="rId480" Type="http://schemas.openxmlformats.org/officeDocument/2006/relationships/customXml" Target="../ink/ink1079.xml"/><Relationship Id="rId701" Type="http://schemas.openxmlformats.org/officeDocument/2006/relationships/image" Target="../media/image1012.png"/><Relationship Id="rId68" Type="http://schemas.openxmlformats.org/officeDocument/2006/relationships/image" Target="../media/image699.png"/><Relationship Id="rId133" Type="http://schemas.openxmlformats.org/officeDocument/2006/relationships/customXml" Target="../ink/ink905.xml"/><Relationship Id="rId340" Type="http://schemas.openxmlformats.org/officeDocument/2006/relationships/customXml" Target="../ink/ink1009.xml"/><Relationship Id="rId578" Type="http://schemas.openxmlformats.org/officeDocument/2006/relationships/customXml" Target="../ink/ink1128.xml"/><Relationship Id="rId785" Type="http://schemas.openxmlformats.org/officeDocument/2006/relationships/customXml" Target="../ink/ink1233.xml"/><Relationship Id="rId200" Type="http://schemas.openxmlformats.org/officeDocument/2006/relationships/customXml" Target="../ink/ink939.xml"/><Relationship Id="rId438" Type="http://schemas.openxmlformats.org/officeDocument/2006/relationships/customXml" Target="../ink/ink1058.xml"/><Relationship Id="rId645" Type="http://schemas.openxmlformats.org/officeDocument/2006/relationships/image" Target="../media/image984.png"/><Relationship Id="rId852" Type="http://schemas.openxmlformats.org/officeDocument/2006/relationships/image" Target="../media/image1087.png"/><Relationship Id="rId284" Type="http://schemas.openxmlformats.org/officeDocument/2006/relationships/customXml" Target="../ink/ink981.xml"/><Relationship Id="rId491" Type="http://schemas.openxmlformats.org/officeDocument/2006/relationships/image" Target="../media/image908.png"/><Relationship Id="rId505" Type="http://schemas.openxmlformats.org/officeDocument/2006/relationships/image" Target="../media/image915.png"/><Relationship Id="rId712" Type="http://schemas.openxmlformats.org/officeDocument/2006/relationships/customXml" Target="../ink/ink1196.xml"/><Relationship Id="rId37" Type="http://schemas.openxmlformats.org/officeDocument/2006/relationships/customXml" Target="../ink/ink857.xml"/><Relationship Id="rId79" Type="http://schemas.openxmlformats.org/officeDocument/2006/relationships/customXml" Target="../ink/ink878.xml"/><Relationship Id="rId102" Type="http://schemas.openxmlformats.org/officeDocument/2006/relationships/image" Target="../media/image716.png"/><Relationship Id="rId144" Type="http://schemas.openxmlformats.org/officeDocument/2006/relationships/image" Target="../media/image737.png"/><Relationship Id="rId547" Type="http://schemas.openxmlformats.org/officeDocument/2006/relationships/image" Target="../media/image936.png"/><Relationship Id="rId589" Type="http://schemas.openxmlformats.org/officeDocument/2006/relationships/customXml" Target="../ink/ink1134.xml"/><Relationship Id="rId754" Type="http://schemas.openxmlformats.org/officeDocument/2006/relationships/customXml" Target="../ink/ink1217.xml"/><Relationship Id="rId796" Type="http://schemas.openxmlformats.org/officeDocument/2006/relationships/image" Target="../media/image1059.png"/><Relationship Id="rId90" Type="http://schemas.openxmlformats.org/officeDocument/2006/relationships/image" Target="../media/image710.png"/><Relationship Id="rId186" Type="http://schemas.openxmlformats.org/officeDocument/2006/relationships/customXml" Target="../ink/ink932.xml"/><Relationship Id="rId351" Type="http://schemas.openxmlformats.org/officeDocument/2006/relationships/image" Target="../media/image838.png"/><Relationship Id="rId393" Type="http://schemas.openxmlformats.org/officeDocument/2006/relationships/image" Target="../media/image859.png"/><Relationship Id="rId407" Type="http://schemas.openxmlformats.org/officeDocument/2006/relationships/image" Target="../media/image866.png"/><Relationship Id="rId449" Type="http://schemas.openxmlformats.org/officeDocument/2006/relationships/image" Target="../media/image887.png"/><Relationship Id="rId614" Type="http://schemas.openxmlformats.org/officeDocument/2006/relationships/image" Target="../media/image969.png"/><Relationship Id="rId656" Type="http://schemas.openxmlformats.org/officeDocument/2006/relationships/customXml" Target="../ink/ink1168.xml"/><Relationship Id="rId821" Type="http://schemas.openxmlformats.org/officeDocument/2006/relationships/customXml" Target="../ink/ink1251.xml"/><Relationship Id="rId863" Type="http://schemas.openxmlformats.org/officeDocument/2006/relationships/customXml" Target="../ink/ink1272.xml"/><Relationship Id="rId211" Type="http://schemas.openxmlformats.org/officeDocument/2006/relationships/image" Target="../media/image768.png"/><Relationship Id="rId253" Type="http://schemas.openxmlformats.org/officeDocument/2006/relationships/image" Target="../media/image789.png"/><Relationship Id="rId295" Type="http://schemas.openxmlformats.org/officeDocument/2006/relationships/image" Target="../media/image810.png"/><Relationship Id="rId309" Type="http://schemas.openxmlformats.org/officeDocument/2006/relationships/image" Target="../media/image817.png"/><Relationship Id="rId460" Type="http://schemas.openxmlformats.org/officeDocument/2006/relationships/customXml" Target="../ink/ink1069.xml"/><Relationship Id="rId516" Type="http://schemas.openxmlformats.org/officeDocument/2006/relationships/customXml" Target="../ink/ink1097.xml"/><Relationship Id="rId698" Type="http://schemas.openxmlformats.org/officeDocument/2006/relationships/customXml" Target="../ink/ink1189.xml"/><Relationship Id="rId48" Type="http://schemas.openxmlformats.org/officeDocument/2006/relationships/image" Target="../media/image689.png"/><Relationship Id="rId113" Type="http://schemas.openxmlformats.org/officeDocument/2006/relationships/customXml" Target="../ink/ink895.xml"/><Relationship Id="rId320" Type="http://schemas.openxmlformats.org/officeDocument/2006/relationships/customXml" Target="../ink/ink999.xml"/><Relationship Id="rId558" Type="http://schemas.openxmlformats.org/officeDocument/2006/relationships/customXml" Target="../ink/ink1118.xml"/><Relationship Id="rId723" Type="http://schemas.openxmlformats.org/officeDocument/2006/relationships/image" Target="../media/image1023.png"/><Relationship Id="rId765" Type="http://schemas.openxmlformats.org/officeDocument/2006/relationships/customXml" Target="../ink/ink1223.xml"/><Relationship Id="rId155" Type="http://schemas.openxmlformats.org/officeDocument/2006/relationships/customXml" Target="../ink/ink916.xml"/><Relationship Id="rId197" Type="http://schemas.openxmlformats.org/officeDocument/2006/relationships/image" Target="../media/image200.png"/><Relationship Id="rId362" Type="http://schemas.openxmlformats.org/officeDocument/2006/relationships/customXml" Target="../ink/ink1020.xml"/><Relationship Id="rId418" Type="http://schemas.openxmlformats.org/officeDocument/2006/relationships/customXml" Target="../ink/ink1048.xml"/><Relationship Id="rId625" Type="http://schemas.openxmlformats.org/officeDocument/2006/relationships/image" Target="../media/image974.png"/><Relationship Id="rId832" Type="http://schemas.openxmlformats.org/officeDocument/2006/relationships/image" Target="../media/image1077.png"/><Relationship Id="rId222" Type="http://schemas.openxmlformats.org/officeDocument/2006/relationships/customXml" Target="../ink/ink950.xml"/><Relationship Id="rId264" Type="http://schemas.openxmlformats.org/officeDocument/2006/relationships/customXml" Target="../ink/ink971.xml"/><Relationship Id="rId471" Type="http://schemas.openxmlformats.org/officeDocument/2006/relationships/image" Target="../media/image898.png"/><Relationship Id="rId667" Type="http://schemas.openxmlformats.org/officeDocument/2006/relationships/image" Target="../media/image995.png"/><Relationship Id="rId874" Type="http://schemas.openxmlformats.org/officeDocument/2006/relationships/image" Target="../media/image1098.png"/><Relationship Id="rId17" Type="http://schemas.openxmlformats.org/officeDocument/2006/relationships/customXml" Target="../ink/ink847.xml"/><Relationship Id="rId59" Type="http://schemas.openxmlformats.org/officeDocument/2006/relationships/customXml" Target="../ink/ink868.xml"/><Relationship Id="rId124" Type="http://schemas.openxmlformats.org/officeDocument/2006/relationships/image" Target="../media/image727.png"/><Relationship Id="rId527" Type="http://schemas.openxmlformats.org/officeDocument/2006/relationships/image" Target="../media/image926.png"/><Relationship Id="rId569" Type="http://schemas.openxmlformats.org/officeDocument/2006/relationships/image" Target="../media/image947.png"/><Relationship Id="rId734" Type="http://schemas.openxmlformats.org/officeDocument/2006/relationships/customXml" Target="../ink/ink1207.xml"/><Relationship Id="rId776" Type="http://schemas.openxmlformats.org/officeDocument/2006/relationships/image" Target="../media/image1049.png"/><Relationship Id="rId70" Type="http://schemas.openxmlformats.org/officeDocument/2006/relationships/image" Target="../media/image700.png"/><Relationship Id="rId166" Type="http://schemas.openxmlformats.org/officeDocument/2006/relationships/image" Target="../media/image747.png"/><Relationship Id="rId331" Type="http://schemas.openxmlformats.org/officeDocument/2006/relationships/image" Target="../media/image828.png"/><Relationship Id="rId373" Type="http://schemas.openxmlformats.org/officeDocument/2006/relationships/image" Target="../media/image849.png"/><Relationship Id="rId429" Type="http://schemas.openxmlformats.org/officeDocument/2006/relationships/image" Target="../media/image877.png"/><Relationship Id="rId580" Type="http://schemas.openxmlformats.org/officeDocument/2006/relationships/customXml" Target="../ink/ink1129.xml"/><Relationship Id="rId636" Type="http://schemas.openxmlformats.org/officeDocument/2006/relationships/customXml" Target="../ink/ink1158.xml"/><Relationship Id="rId801" Type="http://schemas.openxmlformats.org/officeDocument/2006/relationships/customXml" Target="../ink/ink1241.xml"/><Relationship Id="rId1" Type="http://schemas.openxmlformats.org/officeDocument/2006/relationships/slideLayout" Target="../slideLayouts/slideLayout7.xml"/><Relationship Id="rId233" Type="http://schemas.openxmlformats.org/officeDocument/2006/relationships/image" Target="../media/image779.png"/><Relationship Id="rId440" Type="http://schemas.openxmlformats.org/officeDocument/2006/relationships/customXml" Target="../ink/ink1059.xml"/><Relationship Id="rId678" Type="http://schemas.openxmlformats.org/officeDocument/2006/relationships/customXml" Target="../ink/ink1179.xml"/><Relationship Id="rId843" Type="http://schemas.openxmlformats.org/officeDocument/2006/relationships/customXml" Target="../ink/ink1262.xml"/><Relationship Id="rId885" Type="http://schemas.openxmlformats.org/officeDocument/2006/relationships/customXml" Target="../ink/ink1283.xml"/><Relationship Id="rId28" Type="http://schemas.openxmlformats.org/officeDocument/2006/relationships/image" Target="../media/image679.png"/><Relationship Id="rId275" Type="http://schemas.openxmlformats.org/officeDocument/2006/relationships/image" Target="../media/image800.png"/><Relationship Id="rId300" Type="http://schemas.openxmlformats.org/officeDocument/2006/relationships/customXml" Target="../ink/ink989.xml"/><Relationship Id="rId482" Type="http://schemas.openxmlformats.org/officeDocument/2006/relationships/customXml" Target="../ink/ink1080.xml"/><Relationship Id="rId538" Type="http://schemas.openxmlformats.org/officeDocument/2006/relationships/customXml" Target="../ink/ink1108.xml"/><Relationship Id="rId703" Type="http://schemas.openxmlformats.org/officeDocument/2006/relationships/image" Target="../media/image1013.png"/><Relationship Id="rId745" Type="http://schemas.openxmlformats.org/officeDocument/2006/relationships/image" Target="../media/image1034.png"/><Relationship Id="rId910" Type="http://schemas.openxmlformats.org/officeDocument/2006/relationships/image" Target="../media/image31.png"/><Relationship Id="rId81" Type="http://schemas.openxmlformats.org/officeDocument/2006/relationships/customXml" Target="../ink/ink879.xml"/><Relationship Id="rId135" Type="http://schemas.openxmlformats.org/officeDocument/2006/relationships/customXml" Target="../ink/ink906.xml"/><Relationship Id="rId177" Type="http://schemas.openxmlformats.org/officeDocument/2006/relationships/customXml" Target="../ink/ink927.xml"/><Relationship Id="rId342" Type="http://schemas.openxmlformats.org/officeDocument/2006/relationships/customXml" Target="../ink/ink1010.xml"/><Relationship Id="rId384" Type="http://schemas.openxmlformats.org/officeDocument/2006/relationships/customXml" Target="../ink/ink1031.xml"/><Relationship Id="rId591" Type="http://schemas.openxmlformats.org/officeDocument/2006/relationships/customXml" Target="../ink/ink1135.xml"/><Relationship Id="rId605" Type="http://schemas.openxmlformats.org/officeDocument/2006/relationships/customXml" Target="../ink/ink1142.xml"/><Relationship Id="rId787" Type="http://schemas.openxmlformats.org/officeDocument/2006/relationships/customXml" Target="../ink/ink1234.xml"/><Relationship Id="rId812" Type="http://schemas.openxmlformats.org/officeDocument/2006/relationships/image" Target="../media/image1067.png"/><Relationship Id="rId202" Type="http://schemas.openxmlformats.org/officeDocument/2006/relationships/customXml" Target="../ink/ink940.xml"/><Relationship Id="rId244" Type="http://schemas.openxmlformats.org/officeDocument/2006/relationships/customXml" Target="../ink/ink961.xml"/><Relationship Id="rId647" Type="http://schemas.openxmlformats.org/officeDocument/2006/relationships/image" Target="../media/image985.png"/><Relationship Id="rId689" Type="http://schemas.openxmlformats.org/officeDocument/2006/relationships/image" Target="../media/image1006.png"/><Relationship Id="rId854" Type="http://schemas.openxmlformats.org/officeDocument/2006/relationships/image" Target="../media/image1088.png"/><Relationship Id="rId896" Type="http://schemas.openxmlformats.org/officeDocument/2006/relationships/image" Target="../media/image12100.png"/><Relationship Id="rId39" Type="http://schemas.openxmlformats.org/officeDocument/2006/relationships/customXml" Target="../ink/ink858.xml"/><Relationship Id="rId286" Type="http://schemas.openxmlformats.org/officeDocument/2006/relationships/customXml" Target="../ink/ink982.xml"/><Relationship Id="rId451" Type="http://schemas.openxmlformats.org/officeDocument/2006/relationships/image" Target="../media/image888.png"/><Relationship Id="rId493" Type="http://schemas.openxmlformats.org/officeDocument/2006/relationships/image" Target="../media/image909.png"/><Relationship Id="rId507" Type="http://schemas.openxmlformats.org/officeDocument/2006/relationships/image" Target="../media/image916.png"/><Relationship Id="rId549" Type="http://schemas.openxmlformats.org/officeDocument/2006/relationships/image" Target="../media/image937.png"/><Relationship Id="rId714" Type="http://schemas.openxmlformats.org/officeDocument/2006/relationships/customXml" Target="../ink/ink1197.xml"/><Relationship Id="rId756" Type="http://schemas.openxmlformats.org/officeDocument/2006/relationships/image" Target="../media/image1039.png"/><Relationship Id="rId50" Type="http://schemas.openxmlformats.org/officeDocument/2006/relationships/image" Target="../media/image690.png"/><Relationship Id="rId104" Type="http://schemas.openxmlformats.org/officeDocument/2006/relationships/image" Target="../media/image717.png"/><Relationship Id="rId146" Type="http://schemas.openxmlformats.org/officeDocument/2006/relationships/image" Target="../media/image176.png"/><Relationship Id="rId188" Type="http://schemas.openxmlformats.org/officeDocument/2006/relationships/customXml" Target="../ink/ink933.xml"/><Relationship Id="rId311" Type="http://schemas.openxmlformats.org/officeDocument/2006/relationships/image" Target="../media/image818.png"/><Relationship Id="rId353" Type="http://schemas.openxmlformats.org/officeDocument/2006/relationships/image" Target="../media/image839.png"/><Relationship Id="rId395" Type="http://schemas.openxmlformats.org/officeDocument/2006/relationships/image" Target="../media/image860.png"/><Relationship Id="rId409" Type="http://schemas.openxmlformats.org/officeDocument/2006/relationships/image" Target="../media/image867.png"/><Relationship Id="rId560" Type="http://schemas.openxmlformats.org/officeDocument/2006/relationships/customXml" Target="../ink/ink1119.xml"/><Relationship Id="rId798" Type="http://schemas.openxmlformats.org/officeDocument/2006/relationships/image" Target="../media/image1060.png"/><Relationship Id="rId92" Type="http://schemas.openxmlformats.org/officeDocument/2006/relationships/image" Target="../media/image711.png"/><Relationship Id="rId213" Type="http://schemas.openxmlformats.org/officeDocument/2006/relationships/image" Target="../media/image769.png"/><Relationship Id="rId420" Type="http://schemas.openxmlformats.org/officeDocument/2006/relationships/customXml" Target="../ink/ink1049.xml"/><Relationship Id="rId616" Type="http://schemas.openxmlformats.org/officeDocument/2006/relationships/image" Target="../media/image970.png"/><Relationship Id="rId658" Type="http://schemas.openxmlformats.org/officeDocument/2006/relationships/customXml" Target="../ink/ink1169.xml"/><Relationship Id="rId823" Type="http://schemas.openxmlformats.org/officeDocument/2006/relationships/customXml" Target="../ink/ink1252.xml"/><Relationship Id="rId865" Type="http://schemas.openxmlformats.org/officeDocument/2006/relationships/customXml" Target="../ink/ink1273.xml"/><Relationship Id="rId255" Type="http://schemas.openxmlformats.org/officeDocument/2006/relationships/image" Target="../media/image790.png"/><Relationship Id="rId297" Type="http://schemas.openxmlformats.org/officeDocument/2006/relationships/image" Target="../media/image811.png"/><Relationship Id="rId462" Type="http://schemas.openxmlformats.org/officeDocument/2006/relationships/customXml" Target="../ink/ink1070.xml"/><Relationship Id="rId518" Type="http://schemas.openxmlformats.org/officeDocument/2006/relationships/customXml" Target="../ink/ink1098.xml"/><Relationship Id="rId725" Type="http://schemas.openxmlformats.org/officeDocument/2006/relationships/image" Target="../media/image1024.png"/><Relationship Id="rId115" Type="http://schemas.openxmlformats.org/officeDocument/2006/relationships/customXml" Target="../ink/ink896.xml"/><Relationship Id="rId157" Type="http://schemas.openxmlformats.org/officeDocument/2006/relationships/customXml" Target="../ink/ink917.xml"/><Relationship Id="rId322" Type="http://schemas.openxmlformats.org/officeDocument/2006/relationships/customXml" Target="../ink/ink1000.xml"/><Relationship Id="rId364" Type="http://schemas.openxmlformats.org/officeDocument/2006/relationships/customXml" Target="../ink/ink1021.xml"/><Relationship Id="rId767" Type="http://schemas.openxmlformats.org/officeDocument/2006/relationships/customXml" Target="../ink/ink1224.xml"/><Relationship Id="rId61" Type="http://schemas.openxmlformats.org/officeDocument/2006/relationships/customXml" Target="../ink/ink869.xml"/><Relationship Id="rId199" Type="http://schemas.openxmlformats.org/officeDocument/2006/relationships/image" Target="../media/image762.png"/><Relationship Id="rId571" Type="http://schemas.openxmlformats.org/officeDocument/2006/relationships/image" Target="../media/image948.png"/><Relationship Id="rId627" Type="http://schemas.openxmlformats.org/officeDocument/2006/relationships/image" Target="../media/image975.png"/><Relationship Id="rId669" Type="http://schemas.openxmlformats.org/officeDocument/2006/relationships/image" Target="../media/image996.png"/><Relationship Id="rId834" Type="http://schemas.openxmlformats.org/officeDocument/2006/relationships/image" Target="../media/image1078.png"/><Relationship Id="rId876" Type="http://schemas.openxmlformats.org/officeDocument/2006/relationships/image" Target="../media/image1099.png"/><Relationship Id="rId19" Type="http://schemas.openxmlformats.org/officeDocument/2006/relationships/customXml" Target="../ink/ink848.xml"/><Relationship Id="rId224" Type="http://schemas.openxmlformats.org/officeDocument/2006/relationships/customXml" Target="../ink/ink951.xml"/><Relationship Id="rId266" Type="http://schemas.openxmlformats.org/officeDocument/2006/relationships/customXml" Target="../ink/ink972.xml"/><Relationship Id="rId431" Type="http://schemas.openxmlformats.org/officeDocument/2006/relationships/image" Target="../media/image878.png"/><Relationship Id="rId473" Type="http://schemas.openxmlformats.org/officeDocument/2006/relationships/image" Target="../media/image899.png"/><Relationship Id="rId529" Type="http://schemas.openxmlformats.org/officeDocument/2006/relationships/image" Target="../media/image927.png"/><Relationship Id="rId680" Type="http://schemas.openxmlformats.org/officeDocument/2006/relationships/customXml" Target="../ink/ink1180.xml"/><Relationship Id="rId736" Type="http://schemas.openxmlformats.org/officeDocument/2006/relationships/customXml" Target="../ink/ink1208.xml"/><Relationship Id="rId901" Type="http://schemas.openxmlformats.org/officeDocument/2006/relationships/customXml" Target="../ink/ink1291.xml"/><Relationship Id="rId30" Type="http://schemas.openxmlformats.org/officeDocument/2006/relationships/image" Target="../media/image680.png"/><Relationship Id="rId126" Type="http://schemas.openxmlformats.org/officeDocument/2006/relationships/image" Target="../media/image728.png"/><Relationship Id="rId168" Type="http://schemas.openxmlformats.org/officeDocument/2006/relationships/image" Target="../media/image748.png"/><Relationship Id="rId333" Type="http://schemas.openxmlformats.org/officeDocument/2006/relationships/image" Target="../media/image829.png"/><Relationship Id="rId540" Type="http://schemas.openxmlformats.org/officeDocument/2006/relationships/customXml" Target="../ink/ink1109.xml"/><Relationship Id="rId778" Type="http://schemas.openxmlformats.org/officeDocument/2006/relationships/image" Target="../media/image1050.png"/><Relationship Id="rId72" Type="http://schemas.openxmlformats.org/officeDocument/2006/relationships/image" Target="../media/image701.png"/><Relationship Id="rId375" Type="http://schemas.openxmlformats.org/officeDocument/2006/relationships/image" Target="../media/image850.png"/><Relationship Id="rId582" Type="http://schemas.openxmlformats.org/officeDocument/2006/relationships/customXml" Target="../ink/ink1130.xml"/><Relationship Id="rId638" Type="http://schemas.openxmlformats.org/officeDocument/2006/relationships/customXml" Target="../ink/ink1159.xml"/><Relationship Id="rId803" Type="http://schemas.openxmlformats.org/officeDocument/2006/relationships/customXml" Target="../ink/ink1242.xml"/><Relationship Id="rId845" Type="http://schemas.openxmlformats.org/officeDocument/2006/relationships/customXml" Target="../ink/ink1263.xml"/><Relationship Id="rId3" Type="http://schemas.openxmlformats.org/officeDocument/2006/relationships/customXml" Target="../ink/ink840.xml"/><Relationship Id="rId235" Type="http://schemas.openxmlformats.org/officeDocument/2006/relationships/image" Target="../media/image780.png"/><Relationship Id="rId277" Type="http://schemas.openxmlformats.org/officeDocument/2006/relationships/image" Target="../media/image801.png"/><Relationship Id="rId400" Type="http://schemas.openxmlformats.org/officeDocument/2006/relationships/customXml" Target="../ink/ink1039.xml"/><Relationship Id="rId442" Type="http://schemas.openxmlformats.org/officeDocument/2006/relationships/customXml" Target="../ink/ink1060.xml"/><Relationship Id="rId484" Type="http://schemas.openxmlformats.org/officeDocument/2006/relationships/customXml" Target="../ink/ink1081.xml"/><Relationship Id="rId705" Type="http://schemas.openxmlformats.org/officeDocument/2006/relationships/image" Target="../media/image1014.png"/><Relationship Id="rId887" Type="http://schemas.openxmlformats.org/officeDocument/2006/relationships/customXml" Target="../ink/ink1284.xml"/><Relationship Id="rId137" Type="http://schemas.openxmlformats.org/officeDocument/2006/relationships/customXml" Target="../ink/ink907.xml"/><Relationship Id="rId302" Type="http://schemas.openxmlformats.org/officeDocument/2006/relationships/customXml" Target="../ink/ink990.xml"/><Relationship Id="rId344" Type="http://schemas.openxmlformats.org/officeDocument/2006/relationships/customXml" Target="../ink/ink1011.xml"/><Relationship Id="rId691" Type="http://schemas.openxmlformats.org/officeDocument/2006/relationships/image" Target="../media/image1007.png"/><Relationship Id="rId747" Type="http://schemas.openxmlformats.org/officeDocument/2006/relationships/image" Target="../media/image1035.png"/><Relationship Id="rId789" Type="http://schemas.openxmlformats.org/officeDocument/2006/relationships/customXml" Target="../ink/ink1235.xml"/><Relationship Id="rId41" Type="http://schemas.openxmlformats.org/officeDocument/2006/relationships/customXml" Target="../ink/ink859.xml"/><Relationship Id="rId83" Type="http://schemas.openxmlformats.org/officeDocument/2006/relationships/customXml" Target="../ink/ink880.xml"/><Relationship Id="rId179" Type="http://schemas.openxmlformats.org/officeDocument/2006/relationships/customXml" Target="../ink/ink928.xml"/><Relationship Id="rId386" Type="http://schemas.openxmlformats.org/officeDocument/2006/relationships/customXml" Target="../ink/ink1032.xml"/><Relationship Id="rId551" Type="http://schemas.openxmlformats.org/officeDocument/2006/relationships/image" Target="../media/image938.png"/><Relationship Id="rId593" Type="http://schemas.openxmlformats.org/officeDocument/2006/relationships/customXml" Target="../ink/ink1136.xml"/><Relationship Id="rId607" Type="http://schemas.openxmlformats.org/officeDocument/2006/relationships/customXml" Target="../ink/ink1143.xml"/><Relationship Id="rId649" Type="http://schemas.openxmlformats.org/officeDocument/2006/relationships/image" Target="../media/image986.png"/><Relationship Id="rId814" Type="http://schemas.openxmlformats.org/officeDocument/2006/relationships/image" Target="../media/image1068.png"/><Relationship Id="rId856" Type="http://schemas.openxmlformats.org/officeDocument/2006/relationships/image" Target="../media/image1089.png"/><Relationship Id="rId190" Type="http://schemas.openxmlformats.org/officeDocument/2006/relationships/customXml" Target="../ink/ink934.xml"/><Relationship Id="rId204" Type="http://schemas.openxmlformats.org/officeDocument/2006/relationships/customXml" Target="../ink/ink941.xml"/><Relationship Id="rId246" Type="http://schemas.openxmlformats.org/officeDocument/2006/relationships/customXml" Target="../ink/ink962.xml"/><Relationship Id="rId288" Type="http://schemas.openxmlformats.org/officeDocument/2006/relationships/customXml" Target="../ink/ink983.xml"/><Relationship Id="rId411" Type="http://schemas.openxmlformats.org/officeDocument/2006/relationships/image" Target="../media/image868.png"/><Relationship Id="rId453" Type="http://schemas.openxmlformats.org/officeDocument/2006/relationships/image" Target="../media/image889.png"/><Relationship Id="rId509" Type="http://schemas.openxmlformats.org/officeDocument/2006/relationships/image" Target="../media/image917.png"/><Relationship Id="rId660" Type="http://schemas.openxmlformats.org/officeDocument/2006/relationships/customXml" Target="../ink/ink1170.xml"/><Relationship Id="rId898" Type="http://schemas.openxmlformats.org/officeDocument/2006/relationships/image" Target="../media/image13100.png"/><Relationship Id="rId106" Type="http://schemas.openxmlformats.org/officeDocument/2006/relationships/image" Target="../media/image718.png"/><Relationship Id="rId313" Type="http://schemas.openxmlformats.org/officeDocument/2006/relationships/image" Target="../media/image819.png"/><Relationship Id="rId495" Type="http://schemas.openxmlformats.org/officeDocument/2006/relationships/image" Target="../media/image910.png"/><Relationship Id="rId716" Type="http://schemas.openxmlformats.org/officeDocument/2006/relationships/customXml" Target="../ink/ink1198.xml"/><Relationship Id="rId758" Type="http://schemas.openxmlformats.org/officeDocument/2006/relationships/image" Target="../media/image1040.png"/><Relationship Id="rId10" Type="http://schemas.openxmlformats.org/officeDocument/2006/relationships/image" Target="../media/image670.png"/><Relationship Id="rId52" Type="http://schemas.openxmlformats.org/officeDocument/2006/relationships/image" Target="../media/image691.png"/><Relationship Id="rId94" Type="http://schemas.openxmlformats.org/officeDocument/2006/relationships/image" Target="../media/image712.png"/><Relationship Id="rId148" Type="http://schemas.openxmlformats.org/officeDocument/2006/relationships/image" Target="../media/image738.png"/><Relationship Id="rId355" Type="http://schemas.openxmlformats.org/officeDocument/2006/relationships/image" Target="../media/image840.png"/><Relationship Id="rId397" Type="http://schemas.openxmlformats.org/officeDocument/2006/relationships/image" Target="../media/image861.png"/><Relationship Id="rId520" Type="http://schemas.openxmlformats.org/officeDocument/2006/relationships/customXml" Target="../ink/ink1099.xml"/><Relationship Id="rId562" Type="http://schemas.openxmlformats.org/officeDocument/2006/relationships/customXml" Target="../ink/ink1120.xml"/><Relationship Id="rId618" Type="http://schemas.openxmlformats.org/officeDocument/2006/relationships/image" Target="../media/image971.png"/><Relationship Id="rId825" Type="http://schemas.openxmlformats.org/officeDocument/2006/relationships/customXml" Target="../ink/ink1253.xml"/><Relationship Id="rId215" Type="http://schemas.openxmlformats.org/officeDocument/2006/relationships/image" Target="../media/image770.png"/><Relationship Id="rId257" Type="http://schemas.openxmlformats.org/officeDocument/2006/relationships/image" Target="../media/image791.png"/><Relationship Id="rId422" Type="http://schemas.openxmlformats.org/officeDocument/2006/relationships/customXml" Target="../ink/ink1050.xml"/><Relationship Id="rId464" Type="http://schemas.openxmlformats.org/officeDocument/2006/relationships/customXml" Target="../ink/ink1071.xml"/><Relationship Id="rId867" Type="http://schemas.openxmlformats.org/officeDocument/2006/relationships/customXml" Target="../ink/ink1274.xml"/><Relationship Id="rId299" Type="http://schemas.openxmlformats.org/officeDocument/2006/relationships/image" Target="../media/image812.png"/><Relationship Id="rId727" Type="http://schemas.openxmlformats.org/officeDocument/2006/relationships/image" Target="../media/image1025.png"/><Relationship Id="rId63" Type="http://schemas.openxmlformats.org/officeDocument/2006/relationships/customXml" Target="../ink/ink870.xml"/><Relationship Id="rId159" Type="http://schemas.openxmlformats.org/officeDocument/2006/relationships/customXml" Target="../ink/ink918.xml"/><Relationship Id="rId366" Type="http://schemas.openxmlformats.org/officeDocument/2006/relationships/customXml" Target="../ink/ink1022.xml"/><Relationship Id="rId573" Type="http://schemas.openxmlformats.org/officeDocument/2006/relationships/image" Target="../media/image949.png"/><Relationship Id="rId780" Type="http://schemas.openxmlformats.org/officeDocument/2006/relationships/image" Target="../media/image1051.png"/><Relationship Id="rId226" Type="http://schemas.openxmlformats.org/officeDocument/2006/relationships/customXml" Target="../ink/ink952.xml"/><Relationship Id="rId433" Type="http://schemas.openxmlformats.org/officeDocument/2006/relationships/image" Target="../media/image879.png"/><Relationship Id="rId878" Type="http://schemas.openxmlformats.org/officeDocument/2006/relationships/image" Target="../media/image31000.png"/><Relationship Id="rId640" Type="http://schemas.openxmlformats.org/officeDocument/2006/relationships/customXml" Target="../ink/ink1160.xml"/><Relationship Id="rId738" Type="http://schemas.openxmlformats.org/officeDocument/2006/relationships/customXml" Target="../ink/ink1209.xml"/><Relationship Id="rId74" Type="http://schemas.openxmlformats.org/officeDocument/2006/relationships/image" Target="../media/image702.png"/><Relationship Id="rId377" Type="http://schemas.openxmlformats.org/officeDocument/2006/relationships/image" Target="../media/image851.png"/><Relationship Id="rId500" Type="http://schemas.openxmlformats.org/officeDocument/2006/relationships/customXml" Target="../ink/ink1089.xml"/><Relationship Id="rId584" Type="http://schemas.openxmlformats.org/officeDocument/2006/relationships/customXml" Target="../ink/ink1131.xml"/><Relationship Id="rId805" Type="http://schemas.openxmlformats.org/officeDocument/2006/relationships/customXml" Target="../ink/ink1243.xml"/><Relationship Id="rId5" Type="http://schemas.openxmlformats.org/officeDocument/2006/relationships/customXml" Target="../ink/ink841.xml"/><Relationship Id="rId237" Type="http://schemas.openxmlformats.org/officeDocument/2006/relationships/image" Target="../media/image781.png"/><Relationship Id="rId791" Type="http://schemas.openxmlformats.org/officeDocument/2006/relationships/customXml" Target="../ink/ink1236.xml"/><Relationship Id="rId889" Type="http://schemas.openxmlformats.org/officeDocument/2006/relationships/customXml" Target="../ink/ink1285.xml"/><Relationship Id="rId444" Type="http://schemas.openxmlformats.org/officeDocument/2006/relationships/customXml" Target="../ink/ink1061.xml"/><Relationship Id="rId651" Type="http://schemas.openxmlformats.org/officeDocument/2006/relationships/image" Target="../media/image987.png"/><Relationship Id="rId749" Type="http://schemas.openxmlformats.org/officeDocument/2006/relationships/image" Target="../media/image1036.png"/><Relationship Id="rId290" Type="http://schemas.openxmlformats.org/officeDocument/2006/relationships/customXml" Target="../ink/ink984.xml"/><Relationship Id="rId304" Type="http://schemas.openxmlformats.org/officeDocument/2006/relationships/customXml" Target="../ink/ink991.xml"/><Relationship Id="rId388" Type="http://schemas.openxmlformats.org/officeDocument/2006/relationships/customXml" Target="../ink/ink1033.xml"/><Relationship Id="rId511" Type="http://schemas.openxmlformats.org/officeDocument/2006/relationships/image" Target="../media/image918.png"/><Relationship Id="rId609" Type="http://schemas.openxmlformats.org/officeDocument/2006/relationships/customXml" Target="../ink/ink1144.xml"/><Relationship Id="rId85" Type="http://schemas.openxmlformats.org/officeDocument/2006/relationships/customXml" Target="../ink/ink881.xml"/><Relationship Id="rId150" Type="http://schemas.openxmlformats.org/officeDocument/2006/relationships/image" Target="../media/image739.png"/><Relationship Id="rId595" Type="http://schemas.openxmlformats.org/officeDocument/2006/relationships/customXml" Target="../ink/ink1137.xml"/><Relationship Id="rId816" Type="http://schemas.openxmlformats.org/officeDocument/2006/relationships/image" Target="../media/image1069.png"/><Relationship Id="rId248" Type="http://schemas.openxmlformats.org/officeDocument/2006/relationships/customXml" Target="../ink/ink963.xml"/><Relationship Id="rId455" Type="http://schemas.openxmlformats.org/officeDocument/2006/relationships/image" Target="../media/image890.png"/><Relationship Id="rId662" Type="http://schemas.openxmlformats.org/officeDocument/2006/relationships/customXml" Target="../ink/ink1171.xml"/><Relationship Id="rId12" Type="http://schemas.openxmlformats.org/officeDocument/2006/relationships/image" Target="../media/image671.png"/><Relationship Id="rId108" Type="http://schemas.openxmlformats.org/officeDocument/2006/relationships/image" Target="../media/image719.png"/><Relationship Id="rId315" Type="http://schemas.openxmlformats.org/officeDocument/2006/relationships/image" Target="../media/image820.png"/><Relationship Id="rId522" Type="http://schemas.openxmlformats.org/officeDocument/2006/relationships/customXml" Target="../ink/ink1100.xml"/><Relationship Id="rId96" Type="http://schemas.openxmlformats.org/officeDocument/2006/relationships/image" Target="../media/image713.png"/><Relationship Id="rId161" Type="http://schemas.openxmlformats.org/officeDocument/2006/relationships/customXml" Target="../ink/ink919.xml"/><Relationship Id="rId399" Type="http://schemas.openxmlformats.org/officeDocument/2006/relationships/image" Target="../media/image862.png"/><Relationship Id="rId827" Type="http://schemas.openxmlformats.org/officeDocument/2006/relationships/customXml" Target="../ink/ink1254.xml"/><Relationship Id="rId259" Type="http://schemas.openxmlformats.org/officeDocument/2006/relationships/image" Target="../media/image792.png"/><Relationship Id="rId466" Type="http://schemas.openxmlformats.org/officeDocument/2006/relationships/customXml" Target="../ink/ink1072.xml"/><Relationship Id="rId673" Type="http://schemas.openxmlformats.org/officeDocument/2006/relationships/image" Target="../media/image998.png"/><Relationship Id="rId880" Type="http://schemas.openxmlformats.org/officeDocument/2006/relationships/image" Target="../media/image4102.png"/><Relationship Id="rId23" Type="http://schemas.openxmlformats.org/officeDocument/2006/relationships/customXml" Target="../ink/ink850.xml"/><Relationship Id="rId119" Type="http://schemas.openxmlformats.org/officeDocument/2006/relationships/customXml" Target="../ink/ink898.xml"/><Relationship Id="rId326" Type="http://schemas.openxmlformats.org/officeDocument/2006/relationships/customXml" Target="../ink/ink1002.xml"/><Relationship Id="rId533" Type="http://schemas.openxmlformats.org/officeDocument/2006/relationships/image" Target="../media/image929.png"/><Relationship Id="rId740" Type="http://schemas.openxmlformats.org/officeDocument/2006/relationships/customXml" Target="../ink/ink1210.xml"/><Relationship Id="rId838" Type="http://schemas.openxmlformats.org/officeDocument/2006/relationships/image" Target="../media/image1080.png"/><Relationship Id="rId172" Type="http://schemas.openxmlformats.org/officeDocument/2006/relationships/image" Target="../media/image750.png"/><Relationship Id="rId477" Type="http://schemas.openxmlformats.org/officeDocument/2006/relationships/image" Target="../media/image901.png"/><Relationship Id="rId600" Type="http://schemas.openxmlformats.org/officeDocument/2006/relationships/image" Target="../media/image962.png"/><Relationship Id="rId684" Type="http://schemas.openxmlformats.org/officeDocument/2006/relationships/customXml" Target="../ink/ink1182.xml"/><Relationship Id="rId337" Type="http://schemas.openxmlformats.org/officeDocument/2006/relationships/image" Target="../media/image831.png"/><Relationship Id="rId891" Type="http://schemas.openxmlformats.org/officeDocument/2006/relationships/customXml" Target="../ink/ink1286.xml"/><Relationship Id="rId905" Type="http://schemas.openxmlformats.org/officeDocument/2006/relationships/customXml" Target="../ink/ink1293.xml"/><Relationship Id="rId34" Type="http://schemas.openxmlformats.org/officeDocument/2006/relationships/image" Target="../media/image682.png"/><Relationship Id="rId544" Type="http://schemas.openxmlformats.org/officeDocument/2006/relationships/customXml" Target="../ink/ink1111.xml"/><Relationship Id="rId751" Type="http://schemas.openxmlformats.org/officeDocument/2006/relationships/image" Target="../media/image1037.png"/><Relationship Id="rId849" Type="http://schemas.openxmlformats.org/officeDocument/2006/relationships/customXml" Target="../ink/ink1265.xml"/><Relationship Id="rId183" Type="http://schemas.openxmlformats.org/officeDocument/2006/relationships/image" Target="../media/image755.png"/><Relationship Id="rId390" Type="http://schemas.openxmlformats.org/officeDocument/2006/relationships/customXml" Target="../ink/ink1034.xml"/><Relationship Id="rId404" Type="http://schemas.openxmlformats.org/officeDocument/2006/relationships/customXml" Target="../ink/ink1041.xml"/><Relationship Id="rId611" Type="http://schemas.openxmlformats.org/officeDocument/2006/relationships/customXml" Target="../ink/ink1145.xml"/><Relationship Id="rId250" Type="http://schemas.openxmlformats.org/officeDocument/2006/relationships/customXml" Target="../ink/ink964.xml"/><Relationship Id="rId488" Type="http://schemas.openxmlformats.org/officeDocument/2006/relationships/customXml" Target="../ink/ink1083.xml"/><Relationship Id="rId695" Type="http://schemas.openxmlformats.org/officeDocument/2006/relationships/image" Target="../media/image1009.png"/><Relationship Id="rId709" Type="http://schemas.openxmlformats.org/officeDocument/2006/relationships/image" Target="../media/image1016.png"/><Relationship Id="rId45" Type="http://schemas.openxmlformats.org/officeDocument/2006/relationships/customXml" Target="../ink/ink861.xml"/><Relationship Id="rId110" Type="http://schemas.openxmlformats.org/officeDocument/2006/relationships/image" Target="../media/image720.png"/><Relationship Id="rId348" Type="http://schemas.openxmlformats.org/officeDocument/2006/relationships/customXml" Target="../ink/ink1013.xml"/><Relationship Id="rId555" Type="http://schemas.openxmlformats.org/officeDocument/2006/relationships/image" Target="../media/image940.png"/><Relationship Id="rId762" Type="http://schemas.openxmlformats.org/officeDocument/2006/relationships/image" Target="../media/image1042.png"/><Relationship Id="rId194" Type="http://schemas.openxmlformats.org/officeDocument/2006/relationships/customXml" Target="../ink/ink936.xml"/><Relationship Id="rId208" Type="http://schemas.openxmlformats.org/officeDocument/2006/relationships/customXml" Target="../ink/ink943.xml"/><Relationship Id="rId415" Type="http://schemas.openxmlformats.org/officeDocument/2006/relationships/image" Target="../media/image870.png"/><Relationship Id="rId622" Type="http://schemas.openxmlformats.org/officeDocument/2006/relationships/customXml" Target="../ink/ink1151.xml"/><Relationship Id="rId261" Type="http://schemas.openxmlformats.org/officeDocument/2006/relationships/image" Target="../media/image793.png"/><Relationship Id="rId499" Type="http://schemas.openxmlformats.org/officeDocument/2006/relationships/image" Target="../media/image912.png"/><Relationship Id="rId56" Type="http://schemas.openxmlformats.org/officeDocument/2006/relationships/image" Target="../media/image693.png"/><Relationship Id="rId359" Type="http://schemas.openxmlformats.org/officeDocument/2006/relationships/image" Target="../media/image842.png"/><Relationship Id="rId566" Type="http://schemas.openxmlformats.org/officeDocument/2006/relationships/customXml" Target="../ink/ink1122.xml"/><Relationship Id="rId773" Type="http://schemas.openxmlformats.org/officeDocument/2006/relationships/customXml" Target="../ink/ink1227.xml"/><Relationship Id="rId121" Type="http://schemas.openxmlformats.org/officeDocument/2006/relationships/customXml" Target="../ink/ink899.xml"/><Relationship Id="rId219" Type="http://schemas.openxmlformats.org/officeDocument/2006/relationships/image" Target="../media/image772.png"/><Relationship Id="rId426" Type="http://schemas.openxmlformats.org/officeDocument/2006/relationships/customXml" Target="../ink/ink1052.xml"/><Relationship Id="rId633" Type="http://schemas.openxmlformats.org/officeDocument/2006/relationships/image" Target="../media/image978.png"/><Relationship Id="rId840" Type="http://schemas.openxmlformats.org/officeDocument/2006/relationships/image" Target="../media/image1081.png"/><Relationship Id="rId67" Type="http://schemas.openxmlformats.org/officeDocument/2006/relationships/customXml" Target="../ink/ink872.xml"/><Relationship Id="rId272" Type="http://schemas.openxmlformats.org/officeDocument/2006/relationships/customXml" Target="../ink/ink975.xml"/><Relationship Id="rId577" Type="http://schemas.openxmlformats.org/officeDocument/2006/relationships/image" Target="../media/image951.png"/><Relationship Id="rId700" Type="http://schemas.openxmlformats.org/officeDocument/2006/relationships/customXml" Target="../ink/ink1190.xml"/><Relationship Id="rId132" Type="http://schemas.openxmlformats.org/officeDocument/2006/relationships/image" Target="../media/image731.png"/><Relationship Id="rId784" Type="http://schemas.openxmlformats.org/officeDocument/2006/relationships/image" Target="../media/image1053.png"/><Relationship Id="rId437" Type="http://schemas.openxmlformats.org/officeDocument/2006/relationships/image" Target="../media/image881.png"/><Relationship Id="rId644" Type="http://schemas.openxmlformats.org/officeDocument/2006/relationships/customXml" Target="../ink/ink1162.xml"/><Relationship Id="rId851" Type="http://schemas.openxmlformats.org/officeDocument/2006/relationships/customXml" Target="../ink/ink1266.xml"/><Relationship Id="rId283" Type="http://schemas.openxmlformats.org/officeDocument/2006/relationships/image" Target="../media/image804.png"/><Relationship Id="rId490" Type="http://schemas.openxmlformats.org/officeDocument/2006/relationships/customXml" Target="../ink/ink1084.xml"/><Relationship Id="rId504" Type="http://schemas.openxmlformats.org/officeDocument/2006/relationships/customXml" Target="../ink/ink1091.xml"/><Relationship Id="rId711" Type="http://schemas.openxmlformats.org/officeDocument/2006/relationships/image" Target="../media/image1017.png"/><Relationship Id="rId78" Type="http://schemas.openxmlformats.org/officeDocument/2006/relationships/image" Target="../media/image704.png"/><Relationship Id="rId143" Type="http://schemas.openxmlformats.org/officeDocument/2006/relationships/customXml" Target="../ink/ink910.xml"/><Relationship Id="rId350" Type="http://schemas.openxmlformats.org/officeDocument/2006/relationships/customXml" Target="../ink/ink1014.xml"/><Relationship Id="rId588" Type="http://schemas.openxmlformats.org/officeDocument/2006/relationships/image" Target="../media/image956.png"/><Relationship Id="rId795" Type="http://schemas.openxmlformats.org/officeDocument/2006/relationships/customXml" Target="../ink/ink1238.xml"/><Relationship Id="rId809" Type="http://schemas.openxmlformats.org/officeDocument/2006/relationships/customXml" Target="../ink/ink1245.xml"/><Relationship Id="rId9" Type="http://schemas.openxmlformats.org/officeDocument/2006/relationships/customXml" Target="../ink/ink843.xml"/><Relationship Id="rId210" Type="http://schemas.openxmlformats.org/officeDocument/2006/relationships/customXml" Target="../ink/ink944.xml"/><Relationship Id="rId448" Type="http://schemas.openxmlformats.org/officeDocument/2006/relationships/customXml" Target="../ink/ink1063.xml"/><Relationship Id="rId655" Type="http://schemas.openxmlformats.org/officeDocument/2006/relationships/image" Target="../media/image989.png"/><Relationship Id="rId862" Type="http://schemas.openxmlformats.org/officeDocument/2006/relationships/image" Target="../media/image1092.png"/><Relationship Id="rId294" Type="http://schemas.openxmlformats.org/officeDocument/2006/relationships/customXml" Target="../ink/ink986.xml"/><Relationship Id="rId308" Type="http://schemas.openxmlformats.org/officeDocument/2006/relationships/customXml" Target="../ink/ink993.xml"/><Relationship Id="rId515" Type="http://schemas.openxmlformats.org/officeDocument/2006/relationships/image" Target="../media/image920.png"/><Relationship Id="rId722" Type="http://schemas.openxmlformats.org/officeDocument/2006/relationships/customXml" Target="../ink/ink1201.xml"/><Relationship Id="rId89" Type="http://schemas.openxmlformats.org/officeDocument/2006/relationships/customXml" Target="../ink/ink883.xml"/><Relationship Id="rId154" Type="http://schemas.openxmlformats.org/officeDocument/2006/relationships/image" Target="../media/image741.png"/><Relationship Id="rId361" Type="http://schemas.openxmlformats.org/officeDocument/2006/relationships/image" Target="../media/image843.png"/><Relationship Id="rId599" Type="http://schemas.openxmlformats.org/officeDocument/2006/relationships/customXml" Target="../ink/ink1139.xml"/><Relationship Id="rId459" Type="http://schemas.openxmlformats.org/officeDocument/2006/relationships/image" Target="../media/image892.png"/><Relationship Id="rId666" Type="http://schemas.openxmlformats.org/officeDocument/2006/relationships/customXml" Target="../ink/ink1173.xml"/><Relationship Id="rId873" Type="http://schemas.openxmlformats.org/officeDocument/2006/relationships/customXml" Target="../ink/ink1277.xml"/><Relationship Id="rId16" Type="http://schemas.openxmlformats.org/officeDocument/2006/relationships/image" Target="../media/image673.png"/><Relationship Id="rId221" Type="http://schemas.openxmlformats.org/officeDocument/2006/relationships/image" Target="../media/image773.png"/><Relationship Id="rId319" Type="http://schemas.openxmlformats.org/officeDocument/2006/relationships/image" Target="../media/image822.png"/><Relationship Id="rId526" Type="http://schemas.openxmlformats.org/officeDocument/2006/relationships/customXml" Target="../ink/ink1102.xml"/><Relationship Id="rId733" Type="http://schemas.openxmlformats.org/officeDocument/2006/relationships/image" Target="../media/image1028.png"/><Relationship Id="rId165" Type="http://schemas.openxmlformats.org/officeDocument/2006/relationships/customXml" Target="../ink/ink921.xml"/><Relationship Id="rId372" Type="http://schemas.openxmlformats.org/officeDocument/2006/relationships/customXml" Target="../ink/ink1025.xml"/><Relationship Id="rId677" Type="http://schemas.openxmlformats.org/officeDocument/2006/relationships/image" Target="../media/image1000.png"/><Relationship Id="rId800" Type="http://schemas.openxmlformats.org/officeDocument/2006/relationships/image" Target="../media/image1061.png"/><Relationship Id="rId232" Type="http://schemas.openxmlformats.org/officeDocument/2006/relationships/customXml" Target="../ink/ink955.xml"/><Relationship Id="rId884" Type="http://schemas.openxmlformats.org/officeDocument/2006/relationships/image" Target="../media/image6100.png"/><Relationship Id="rId27" Type="http://schemas.openxmlformats.org/officeDocument/2006/relationships/customXml" Target="../ink/ink852.xml"/><Relationship Id="rId537" Type="http://schemas.openxmlformats.org/officeDocument/2006/relationships/image" Target="../media/image931.png"/><Relationship Id="rId744" Type="http://schemas.openxmlformats.org/officeDocument/2006/relationships/customXml" Target="../ink/ink1212.xml"/><Relationship Id="rId80" Type="http://schemas.openxmlformats.org/officeDocument/2006/relationships/image" Target="../media/image705.png"/><Relationship Id="rId176" Type="http://schemas.openxmlformats.org/officeDocument/2006/relationships/image" Target="../media/image752.png"/><Relationship Id="rId383" Type="http://schemas.openxmlformats.org/officeDocument/2006/relationships/image" Target="../media/image854.png"/><Relationship Id="rId590" Type="http://schemas.openxmlformats.org/officeDocument/2006/relationships/image" Target="../media/image957.png"/><Relationship Id="rId604" Type="http://schemas.openxmlformats.org/officeDocument/2006/relationships/image" Target="../media/image964.png"/><Relationship Id="rId811" Type="http://schemas.openxmlformats.org/officeDocument/2006/relationships/customXml" Target="../ink/ink1246.xml"/><Relationship Id="rId243" Type="http://schemas.openxmlformats.org/officeDocument/2006/relationships/image" Target="../media/image784.png"/><Relationship Id="rId450" Type="http://schemas.openxmlformats.org/officeDocument/2006/relationships/customXml" Target="../ink/ink1064.xml"/><Relationship Id="rId688" Type="http://schemas.openxmlformats.org/officeDocument/2006/relationships/customXml" Target="../ink/ink1184.xml"/><Relationship Id="rId895" Type="http://schemas.openxmlformats.org/officeDocument/2006/relationships/customXml" Target="../ink/ink1288.xml"/><Relationship Id="rId909" Type="http://schemas.openxmlformats.org/officeDocument/2006/relationships/customXml" Target="../ink/ink1295.xml"/><Relationship Id="rId38" Type="http://schemas.openxmlformats.org/officeDocument/2006/relationships/image" Target="../media/image684.png"/><Relationship Id="rId103" Type="http://schemas.openxmlformats.org/officeDocument/2006/relationships/customXml" Target="../ink/ink890.xml"/><Relationship Id="rId310" Type="http://schemas.openxmlformats.org/officeDocument/2006/relationships/customXml" Target="../ink/ink994.xml"/><Relationship Id="rId548" Type="http://schemas.openxmlformats.org/officeDocument/2006/relationships/customXml" Target="../ink/ink1113.xml"/><Relationship Id="rId755" Type="http://schemas.openxmlformats.org/officeDocument/2006/relationships/customXml" Target="../ink/ink1218.xml"/><Relationship Id="rId91" Type="http://schemas.openxmlformats.org/officeDocument/2006/relationships/customXml" Target="../ink/ink884.xml"/><Relationship Id="rId187" Type="http://schemas.openxmlformats.org/officeDocument/2006/relationships/image" Target="../media/image757.png"/><Relationship Id="rId394" Type="http://schemas.openxmlformats.org/officeDocument/2006/relationships/customXml" Target="../ink/ink1036.xml"/><Relationship Id="rId408" Type="http://schemas.openxmlformats.org/officeDocument/2006/relationships/customXml" Target="../ink/ink1043.xml"/><Relationship Id="rId615" Type="http://schemas.openxmlformats.org/officeDocument/2006/relationships/customXml" Target="../ink/ink1147.xml"/><Relationship Id="rId822" Type="http://schemas.openxmlformats.org/officeDocument/2006/relationships/image" Target="../media/image1072.png"/><Relationship Id="rId254" Type="http://schemas.openxmlformats.org/officeDocument/2006/relationships/customXml" Target="../ink/ink966.xml"/><Relationship Id="rId699" Type="http://schemas.openxmlformats.org/officeDocument/2006/relationships/image" Target="../media/image1011.png"/><Relationship Id="rId49" Type="http://schemas.openxmlformats.org/officeDocument/2006/relationships/customXml" Target="../ink/ink863.xml"/><Relationship Id="rId114" Type="http://schemas.openxmlformats.org/officeDocument/2006/relationships/image" Target="../media/image722.png"/><Relationship Id="rId461" Type="http://schemas.openxmlformats.org/officeDocument/2006/relationships/image" Target="../media/image893.png"/><Relationship Id="rId559" Type="http://schemas.openxmlformats.org/officeDocument/2006/relationships/image" Target="../media/image942.png"/><Relationship Id="rId766" Type="http://schemas.openxmlformats.org/officeDocument/2006/relationships/image" Target="../media/image1044.png"/><Relationship Id="rId198" Type="http://schemas.openxmlformats.org/officeDocument/2006/relationships/customXml" Target="../ink/ink938.xml"/><Relationship Id="rId321" Type="http://schemas.openxmlformats.org/officeDocument/2006/relationships/image" Target="../media/image823.png"/><Relationship Id="rId419" Type="http://schemas.openxmlformats.org/officeDocument/2006/relationships/image" Target="../media/image872.png"/><Relationship Id="rId626" Type="http://schemas.openxmlformats.org/officeDocument/2006/relationships/customXml" Target="../ink/ink1153.xml"/><Relationship Id="rId833" Type="http://schemas.openxmlformats.org/officeDocument/2006/relationships/customXml" Target="../ink/ink1257.xml"/><Relationship Id="rId265" Type="http://schemas.openxmlformats.org/officeDocument/2006/relationships/image" Target="../media/image795.png"/><Relationship Id="rId472" Type="http://schemas.openxmlformats.org/officeDocument/2006/relationships/customXml" Target="../ink/ink1075.xml"/><Relationship Id="rId900" Type="http://schemas.openxmlformats.org/officeDocument/2006/relationships/image" Target="../media/image14100.png"/><Relationship Id="rId125" Type="http://schemas.openxmlformats.org/officeDocument/2006/relationships/customXml" Target="../ink/ink901.xml"/><Relationship Id="rId332" Type="http://schemas.openxmlformats.org/officeDocument/2006/relationships/customXml" Target="../ink/ink1005.xml"/><Relationship Id="rId777" Type="http://schemas.openxmlformats.org/officeDocument/2006/relationships/customXml" Target="../ink/ink1229.xml"/><Relationship Id="rId637" Type="http://schemas.openxmlformats.org/officeDocument/2006/relationships/image" Target="../media/image980.png"/><Relationship Id="rId844" Type="http://schemas.openxmlformats.org/officeDocument/2006/relationships/image" Target="../media/image1083.png"/><Relationship Id="rId276" Type="http://schemas.openxmlformats.org/officeDocument/2006/relationships/customXml" Target="../ink/ink977.xml"/><Relationship Id="rId483" Type="http://schemas.openxmlformats.org/officeDocument/2006/relationships/image" Target="../media/image904.png"/><Relationship Id="rId690" Type="http://schemas.openxmlformats.org/officeDocument/2006/relationships/customXml" Target="../ink/ink1185.xml"/><Relationship Id="rId704" Type="http://schemas.openxmlformats.org/officeDocument/2006/relationships/customXml" Target="../ink/ink1192.xml"/><Relationship Id="rId40" Type="http://schemas.openxmlformats.org/officeDocument/2006/relationships/image" Target="../media/image685.png"/><Relationship Id="rId136" Type="http://schemas.openxmlformats.org/officeDocument/2006/relationships/image" Target="../media/image733.png"/><Relationship Id="rId343" Type="http://schemas.openxmlformats.org/officeDocument/2006/relationships/image" Target="../media/image834.png"/><Relationship Id="rId550" Type="http://schemas.openxmlformats.org/officeDocument/2006/relationships/customXml" Target="../ink/ink1114.xml"/><Relationship Id="rId788" Type="http://schemas.openxmlformats.org/officeDocument/2006/relationships/image" Target="../media/image1055.png"/><Relationship Id="rId203" Type="http://schemas.openxmlformats.org/officeDocument/2006/relationships/image" Target="../media/image764.png"/><Relationship Id="rId648" Type="http://schemas.openxmlformats.org/officeDocument/2006/relationships/customXml" Target="../ink/ink1164.xml"/><Relationship Id="rId855" Type="http://schemas.openxmlformats.org/officeDocument/2006/relationships/customXml" Target="../ink/ink1268.xml"/><Relationship Id="rId287" Type="http://schemas.openxmlformats.org/officeDocument/2006/relationships/image" Target="../media/image806.png"/><Relationship Id="rId410" Type="http://schemas.openxmlformats.org/officeDocument/2006/relationships/customXml" Target="../ink/ink1044.xml"/><Relationship Id="rId494" Type="http://schemas.openxmlformats.org/officeDocument/2006/relationships/customXml" Target="../ink/ink1086.xml"/><Relationship Id="rId508" Type="http://schemas.openxmlformats.org/officeDocument/2006/relationships/customXml" Target="../ink/ink1093.xml"/><Relationship Id="rId715" Type="http://schemas.openxmlformats.org/officeDocument/2006/relationships/image" Target="../media/image1019.png"/><Relationship Id="rId147" Type="http://schemas.openxmlformats.org/officeDocument/2006/relationships/customXml" Target="../ink/ink912.xml"/><Relationship Id="rId354" Type="http://schemas.openxmlformats.org/officeDocument/2006/relationships/customXml" Target="../ink/ink1016.xml"/><Relationship Id="rId799" Type="http://schemas.openxmlformats.org/officeDocument/2006/relationships/customXml" Target="../ink/ink1240.xml"/><Relationship Id="rId51" Type="http://schemas.openxmlformats.org/officeDocument/2006/relationships/customXml" Target="../ink/ink864.xml"/><Relationship Id="rId561" Type="http://schemas.openxmlformats.org/officeDocument/2006/relationships/image" Target="../media/image943.png"/><Relationship Id="rId659" Type="http://schemas.openxmlformats.org/officeDocument/2006/relationships/image" Target="../media/image991.png"/><Relationship Id="rId866" Type="http://schemas.openxmlformats.org/officeDocument/2006/relationships/image" Target="../media/image1094.png"/><Relationship Id="rId214" Type="http://schemas.openxmlformats.org/officeDocument/2006/relationships/customXml" Target="../ink/ink946.xml"/><Relationship Id="rId298" Type="http://schemas.openxmlformats.org/officeDocument/2006/relationships/customXml" Target="../ink/ink988.xml"/><Relationship Id="rId421" Type="http://schemas.openxmlformats.org/officeDocument/2006/relationships/image" Target="../media/image873.png"/><Relationship Id="rId519" Type="http://schemas.openxmlformats.org/officeDocument/2006/relationships/image" Target="../media/image922.png"/><Relationship Id="rId158" Type="http://schemas.openxmlformats.org/officeDocument/2006/relationships/image" Target="../media/image743.png"/><Relationship Id="rId726" Type="http://schemas.openxmlformats.org/officeDocument/2006/relationships/customXml" Target="../ink/ink1203.xml"/><Relationship Id="rId62" Type="http://schemas.openxmlformats.org/officeDocument/2006/relationships/image" Target="../media/image696.png"/><Relationship Id="rId365" Type="http://schemas.openxmlformats.org/officeDocument/2006/relationships/image" Target="../media/image845.png"/><Relationship Id="rId572" Type="http://schemas.openxmlformats.org/officeDocument/2006/relationships/customXml" Target="../ink/ink1125.xml"/><Relationship Id="rId225" Type="http://schemas.openxmlformats.org/officeDocument/2006/relationships/image" Target="../media/image775.png"/><Relationship Id="rId432" Type="http://schemas.openxmlformats.org/officeDocument/2006/relationships/customXml" Target="../ink/ink1055.xml"/><Relationship Id="rId877" Type="http://schemas.openxmlformats.org/officeDocument/2006/relationships/customXml" Target="../ink/ink1279.xml"/><Relationship Id="rId737" Type="http://schemas.openxmlformats.org/officeDocument/2006/relationships/image" Target="../media/image1030.png"/><Relationship Id="rId73" Type="http://schemas.openxmlformats.org/officeDocument/2006/relationships/customXml" Target="../ink/ink875.xml"/><Relationship Id="rId169" Type="http://schemas.openxmlformats.org/officeDocument/2006/relationships/customXml" Target="../ink/ink923.xml"/><Relationship Id="rId376" Type="http://schemas.openxmlformats.org/officeDocument/2006/relationships/customXml" Target="../ink/ink1027.xml"/><Relationship Id="rId583" Type="http://schemas.openxmlformats.org/officeDocument/2006/relationships/image" Target="../media/image954.png"/><Relationship Id="rId790" Type="http://schemas.openxmlformats.org/officeDocument/2006/relationships/image" Target="../media/image1056.png"/><Relationship Id="rId804" Type="http://schemas.openxmlformats.org/officeDocument/2006/relationships/image" Target="../media/image1063.png"/><Relationship Id="rId4" Type="http://schemas.openxmlformats.org/officeDocument/2006/relationships/image" Target="../media/image667.png"/><Relationship Id="rId236" Type="http://schemas.openxmlformats.org/officeDocument/2006/relationships/customXml" Target="../ink/ink957.xml"/><Relationship Id="rId443" Type="http://schemas.openxmlformats.org/officeDocument/2006/relationships/image" Target="../media/image884.png"/><Relationship Id="rId650" Type="http://schemas.openxmlformats.org/officeDocument/2006/relationships/customXml" Target="../ink/ink1165.xml"/><Relationship Id="rId888" Type="http://schemas.openxmlformats.org/officeDocument/2006/relationships/image" Target="../media/image8100.png"/><Relationship Id="rId303" Type="http://schemas.openxmlformats.org/officeDocument/2006/relationships/image" Target="../media/image814.png"/><Relationship Id="rId748" Type="http://schemas.openxmlformats.org/officeDocument/2006/relationships/customXml" Target="../ink/ink1214.xml"/><Relationship Id="rId84" Type="http://schemas.openxmlformats.org/officeDocument/2006/relationships/image" Target="../media/image707.png"/><Relationship Id="rId387" Type="http://schemas.openxmlformats.org/officeDocument/2006/relationships/image" Target="../media/image856.png"/><Relationship Id="rId510" Type="http://schemas.openxmlformats.org/officeDocument/2006/relationships/customXml" Target="../ink/ink1094.xml"/><Relationship Id="rId594" Type="http://schemas.openxmlformats.org/officeDocument/2006/relationships/image" Target="../media/image959.png"/><Relationship Id="rId608" Type="http://schemas.openxmlformats.org/officeDocument/2006/relationships/image" Target="../media/image966.png"/><Relationship Id="rId815" Type="http://schemas.openxmlformats.org/officeDocument/2006/relationships/customXml" Target="../ink/ink1248.xml"/><Relationship Id="rId247" Type="http://schemas.openxmlformats.org/officeDocument/2006/relationships/image" Target="../media/image786.png"/><Relationship Id="rId899" Type="http://schemas.openxmlformats.org/officeDocument/2006/relationships/customXml" Target="../ink/ink1290.xml"/><Relationship Id="rId107" Type="http://schemas.openxmlformats.org/officeDocument/2006/relationships/customXml" Target="../ink/ink892.xml"/><Relationship Id="rId454" Type="http://schemas.openxmlformats.org/officeDocument/2006/relationships/customXml" Target="../ink/ink1066.xml"/><Relationship Id="rId661" Type="http://schemas.openxmlformats.org/officeDocument/2006/relationships/image" Target="../media/image992.png"/><Relationship Id="rId759" Type="http://schemas.openxmlformats.org/officeDocument/2006/relationships/customXml" Target="../ink/ink1220.xml"/><Relationship Id="rId11" Type="http://schemas.openxmlformats.org/officeDocument/2006/relationships/customXml" Target="../ink/ink844.xml"/><Relationship Id="rId314" Type="http://schemas.openxmlformats.org/officeDocument/2006/relationships/customXml" Target="../ink/ink996.xml"/><Relationship Id="rId398" Type="http://schemas.openxmlformats.org/officeDocument/2006/relationships/customXml" Target="../ink/ink1038.xml"/><Relationship Id="rId521" Type="http://schemas.openxmlformats.org/officeDocument/2006/relationships/image" Target="../media/image923.png"/><Relationship Id="rId619" Type="http://schemas.openxmlformats.org/officeDocument/2006/relationships/customXml" Target="../ink/ink1149.xml"/><Relationship Id="rId95" Type="http://schemas.openxmlformats.org/officeDocument/2006/relationships/customXml" Target="../ink/ink886.xml"/><Relationship Id="rId160" Type="http://schemas.openxmlformats.org/officeDocument/2006/relationships/image" Target="../media/image744.png"/><Relationship Id="rId826" Type="http://schemas.openxmlformats.org/officeDocument/2006/relationships/image" Target="../media/image1074.png"/><Relationship Id="rId258" Type="http://schemas.openxmlformats.org/officeDocument/2006/relationships/customXml" Target="../ink/ink968.xml"/><Relationship Id="rId465" Type="http://schemas.openxmlformats.org/officeDocument/2006/relationships/image" Target="../media/image895.png"/><Relationship Id="rId672" Type="http://schemas.openxmlformats.org/officeDocument/2006/relationships/customXml" Target="../ink/ink1176.xml"/><Relationship Id="rId22" Type="http://schemas.openxmlformats.org/officeDocument/2006/relationships/image" Target="../media/image676.png"/><Relationship Id="rId118" Type="http://schemas.openxmlformats.org/officeDocument/2006/relationships/image" Target="../media/image724.png"/><Relationship Id="rId325" Type="http://schemas.openxmlformats.org/officeDocument/2006/relationships/image" Target="../media/image825.png"/><Relationship Id="rId532" Type="http://schemas.openxmlformats.org/officeDocument/2006/relationships/customXml" Target="../ink/ink1105.xml"/><Relationship Id="rId171" Type="http://schemas.openxmlformats.org/officeDocument/2006/relationships/customXml" Target="../ink/ink924.xml"/><Relationship Id="rId837" Type="http://schemas.openxmlformats.org/officeDocument/2006/relationships/customXml" Target="../ink/ink1259.xml"/><Relationship Id="rId269" Type="http://schemas.openxmlformats.org/officeDocument/2006/relationships/image" Target="../media/image797.png"/><Relationship Id="rId476" Type="http://schemas.openxmlformats.org/officeDocument/2006/relationships/customXml" Target="../ink/ink1077.xml"/><Relationship Id="rId683" Type="http://schemas.openxmlformats.org/officeDocument/2006/relationships/image" Target="../media/image1003.png"/><Relationship Id="rId890" Type="http://schemas.openxmlformats.org/officeDocument/2006/relationships/image" Target="../media/image9100.png"/><Relationship Id="rId904" Type="http://schemas.openxmlformats.org/officeDocument/2006/relationships/image" Target="../media/image16100.png"/><Relationship Id="rId33" Type="http://schemas.openxmlformats.org/officeDocument/2006/relationships/customXml" Target="../ink/ink855.xml"/><Relationship Id="rId129" Type="http://schemas.openxmlformats.org/officeDocument/2006/relationships/customXml" Target="../ink/ink903.xml"/><Relationship Id="rId336" Type="http://schemas.openxmlformats.org/officeDocument/2006/relationships/customXml" Target="../ink/ink1007.xml"/><Relationship Id="rId543" Type="http://schemas.openxmlformats.org/officeDocument/2006/relationships/image" Target="../media/image934.png"/><Relationship Id="rId182" Type="http://schemas.openxmlformats.org/officeDocument/2006/relationships/customXml" Target="../ink/ink930.xml"/><Relationship Id="rId403" Type="http://schemas.openxmlformats.org/officeDocument/2006/relationships/image" Target="../media/image864.png"/><Relationship Id="rId750" Type="http://schemas.openxmlformats.org/officeDocument/2006/relationships/customXml" Target="../ink/ink1215.xml"/><Relationship Id="rId848" Type="http://schemas.openxmlformats.org/officeDocument/2006/relationships/image" Target="../media/image1085.png"/><Relationship Id="rId487" Type="http://schemas.openxmlformats.org/officeDocument/2006/relationships/image" Target="../media/image906.png"/><Relationship Id="rId610" Type="http://schemas.openxmlformats.org/officeDocument/2006/relationships/image" Target="../media/image967.png"/><Relationship Id="rId694" Type="http://schemas.openxmlformats.org/officeDocument/2006/relationships/customXml" Target="../ink/ink1187.xml"/><Relationship Id="rId708" Type="http://schemas.openxmlformats.org/officeDocument/2006/relationships/customXml" Target="../ink/ink1194.xml"/><Relationship Id="rId347" Type="http://schemas.openxmlformats.org/officeDocument/2006/relationships/image" Target="../media/image836.png"/><Relationship Id="rId44" Type="http://schemas.openxmlformats.org/officeDocument/2006/relationships/image" Target="../media/image687.png"/><Relationship Id="rId554" Type="http://schemas.openxmlformats.org/officeDocument/2006/relationships/customXml" Target="../ink/ink1116.xml"/><Relationship Id="rId761" Type="http://schemas.openxmlformats.org/officeDocument/2006/relationships/customXml" Target="../ink/ink1221.xml"/><Relationship Id="rId859" Type="http://schemas.openxmlformats.org/officeDocument/2006/relationships/customXml" Target="../ink/ink1270.xml"/><Relationship Id="rId193" Type="http://schemas.openxmlformats.org/officeDocument/2006/relationships/image" Target="../media/image760.png"/><Relationship Id="rId207" Type="http://schemas.openxmlformats.org/officeDocument/2006/relationships/image" Target="../media/image766.png"/><Relationship Id="rId414" Type="http://schemas.openxmlformats.org/officeDocument/2006/relationships/customXml" Target="../ink/ink1046.xml"/><Relationship Id="rId498" Type="http://schemas.openxmlformats.org/officeDocument/2006/relationships/customXml" Target="../ink/ink1088.xml"/><Relationship Id="rId621" Type="http://schemas.openxmlformats.org/officeDocument/2006/relationships/customXml" Target="../ink/ink1150.xml"/><Relationship Id="rId260" Type="http://schemas.openxmlformats.org/officeDocument/2006/relationships/customXml" Target="../ink/ink969.xml"/><Relationship Id="rId719" Type="http://schemas.openxmlformats.org/officeDocument/2006/relationships/image" Target="../media/image1021.png"/><Relationship Id="rId55" Type="http://schemas.openxmlformats.org/officeDocument/2006/relationships/customXml" Target="../ink/ink866.xml"/><Relationship Id="rId120" Type="http://schemas.openxmlformats.org/officeDocument/2006/relationships/image" Target="../media/image725.png"/><Relationship Id="rId358" Type="http://schemas.openxmlformats.org/officeDocument/2006/relationships/customXml" Target="../ink/ink1018.xml"/><Relationship Id="rId565" Type="http://schemas.openxmlformats.org/officeDocument/2006/relationships/image" Target="../media/image945.png"/><Relationship Id="rId772" Type="http://schemas.openxmlformats.org/officeDocument/2006/relationships/image" Target="../media/image1047.png"/><Relationship Id="rId218" Type="http://schemas.openxmlformats.org/officeDocument/2006/relationships/customXml" Target="../ink/ink948.xml"/><Relationship Id="rId425" Type="http://schemas.openxmlformats.org/officeDocument/2006/relationships/image" Target="../media/image875.png"/><Relationship Id="rId632" Type="http://schemas.openxmlformats.org/officeDocument/2006/relationships/customXml" Target="../ink/ink1156.xml"/><Relationship Id="rId271" Type="http://schemas.openxmlformats.org/officeDocument/2006/relationships/image" Target="../media/image798.png"/><Relationship Id="rId66" Type="http://schemas.openxmlformats.org/officeDocument/2006/relationships/image" Target="../media/image698.png"/><Relationship Id="rId131" Type="http://schemas.openxmlformats.org/officeDocument/2006/relationships/customXml" Target="../ink/ink904.xml"/><Relationship Id="rId369" Type="http://schemas.openxmlformats.org/officeDocument/2006/relationships/image" Target="../media/image847.png"/><Relationship Id="rId576" Type="http://schemas.openxmlformats.org/officeDocument/2006/relationships/customXml" Target="../ink/ink1127.xml"/><Relationship Id="rId783" Type="http://schemas.openxmlformats.org/officeDocument/2006/relationships/customXml" Target="../ink/ink1232.xml"/><Relationship Id="rId229" Type="http://schemas.openxmlformats.org/officeDocument/2006/relationships/image" Target="../media/image777.png"/><Relationship Id="rId436" Type="http://schemas.openxmlformats.org/officeDocument/2006/relationships/customXml" Target="../ink/ink1057.xml"/><Relationship Id="rId643" Type="http://schemas.openxmlformats.org/officeDocument/2006/relationships/image" Target="../media/image983.png"/><Relationship Id="rId850" Type="http://schemas.openxmlformats.org/officeDocument/2006/relationships/image" Target="../media/image1086.png"/><Relationship Id="rId77" Type="http://schemas.openxmlformats.org/officeDocument/2006/relationships/customXml" Target="../ink/ink877.xml"/><Relationship Id="rId282" Type="http://schemas.openxmlformats.org/officeDocument/2006/relationships/customXml" Target="../ink/ink980.xml"/><Relationship Id="rId503" Type="http://schemas.openxmlformats.org/officeDocument/2006/relationships/image" Target="../media/image914.png"/><Relationship Id="rId587" Type="http://schemas.openxmlformats.org/officeDocument/2006/relationships/customXml" Target="../ink/ink1133.xml"/><Relationship Id="rId710" Type="http://schemas.openxmlformats.org/officeDocument/2006/relationships/customXml" Target="../ink/ink1195.xml"/><Relationship Id="rId808" Type="http://schemas.openxmlformats.org/officeDocument/2006/relationships/image" Target="../media/image1065.png"/><Relationship Id="rId8" Type="http://schemas.openxmlformats.org/officeDocument/2006/relationships/image" Target="../media/image669.png"/><Relationship Id="rId142" Type="http://schemas.openxmlformats.org/officeDocument/2006/relationships/image" Target="../media/image736.png"/><Relationship Id="rId447" Type="http://schemas.openxmlformats.org/officeDocument/2006/relationships/image" Target="../media/image886.png"/><Relationship Id="rId794" Type="http://schemas.openxmlformats.org/officeDocument/2006/relationships/image" Target="../media/image1058.png"/><Relationship Id="rId654" Type="http://schemas.openxmlformats.org/officeDocument/2006/relationships/customXml" Target="../ink/ink1167.xml"/><Relationship Id="rId861" Type="http://schemas.openxmlformats.org/officeDocument/2006/relationships/customXml" Target="../ink/ink1271.xml"/><Relationship Id="rId293" Type="http://schemas.openxmlformats.org/officeDocument/2006/relationships/image" Target="../media/image809.png"/><Relationship Id="rId307" Type="http://schemas.openxmlformats.org/officeDocument/2006/relationships/image" Target="../media/image816.png"/><Relationship Id="rId514" Type="http://schemas.openxmlformats.org/officeDocument/2006/relationships/customXml" Target="../ink/ink1096.xml"/><Relationship Id="rId721" Type="http://schemas.openxmlformats.org/officeDocument/2006/relationships/image" Target="../media/image1022.png"/><Relationship Id="rId88" Type="http://schemas.openxmlformats.org/officeDocument/2006/relationships/image" Target="../media/image709.png"/><Relationship Id="rId153" Type="http://schemas.openxmlformats.org/officeDocument/2006/relationships/customXml" Target="../ink/ink915.xml"/><Relationship Id="rId360" Type="http://schemas.openxmlformats.org/officeDocument/2006/relationships/customXml" Target="../ink/ink1019.xml"/><Relationship Id="rId598" Type="http://schemas.openxmlformats.org/officeDocument/2006/relationships/image" Target="../media/image961.png"/><Relationship Id="rId819" Type="http://schemas.openxmlformats.org/officeDocument/2006/relationships/customXml" Target="../ink/ink1250.xml"/><Relationship Id="rId220" Type="http://schemas.openxmlformats.org/officeDocument/2006/relationships/customXml" Target="../ink/ink949.xml"/><Relationship Id="rId458" Type="http://schemas.openxmlformats.org/officeDocument/2006/relationships/customXml" Target="../ink/ink1068.xml"/><Relationship Id="rId665" Type="http://schemas.openxmlformats.org/officeDocument/2006/relationships/image" Target="../media/image994.png"/><Relationship Id="rId872" Type="http://schemas.openxmlformats.org/officeDocument/2006/relationships/image" Target="../media/image1097.png"/><Relationship Id="rId15" Type="http://schemas.openxmlformats.org/officeDocument/2006/relationships/customXml" Target="../ink/ink846.xml"/><Relationship Id="rId318" Type="http://schemas.openxmlformats.org/officeDocument/2006/relationships/customXml" Target="../ink/ink998.xml"/><Relationship Id="rId525" Type="http://schemas.openxmlformats.org/officeDocument/2006/relationships/image" Target="../media/image925.png"/><Relationship Id="rId732" Type="http://schemas.openxmlformats.org/officeDocument/2006/relationships/customXml" Target="../ink/ink1206.xml"/><Relationship Id="rId99" Type="http://schemas.openxmlformats.org/officeDocument/2006/relationships/customXml" Target="../ink/ink888.xml"/><Relationship Id="rId164" Type="http://schemas.openxmlformats.org/officeDocument/2006/relationships/image" Target="../media/image746.png"/><Relationship Id="rId371" Type="http://schemas.openxmlformats.org/officeDocument/2006/relationships/image" Target="../media/image848.png"/><Relationship Id="rId469" Type="http://schemas.openxmlformats.org/officeDocument/2006/relationships/image" Target="../media/image897.png"/><Relationship Id="rId676" Type="http://schemas.openxmlformats.org/officeDocument/2006/relationships/customXml" Target="../ink/ink1178.xml"/><Relationship Id="rId883" Type="http://schemas.openxmlformats.org/officeDocument/2006/relationships/customXml" Target="../ink/ink1282.xml"/><Relationship Id="rId26" Type="http://schemas.openxmlformats.org/officeDocument/2006/relationships/image" Target="../media/image678.png"/><Relationship Id="rId231" Type="http://schemas.openxmlformats.org/officeDocument/2006/relationships/image" Target="../media/image778.png"/><Relationship Id="rId329" Type="http://schemas.openxmlformats.org/officeDocument/2006/relationships/image" Target="../media/image827.png"/><Relationship Id="rId536" Type="http://schemas.openxmlformats.org/officeDocument/2006/relationships/customXml" Target="../ink/ink1107.xml"/><Relationship Id="rId175" Type="http://schemas.openxmlformats.org/officeDocument/2006/relationships/customXml" Target="../ink/ink926.xml"/><Relationship Id="rId743" Type="http://schemas.openxmlformats.org/officeDocument/2006/relationships/image" Target="../media/image1033.png"/><Relationship Id="rId382" Type="http://schemas.openxmlformats.org/officeDocument/2006/relationships/customXml" Target="../ink/ink1030.xml"/><Relationship Id="rId603" Type="http://schemas.openxmlformats.org/officeDocument/2006/relationships/customXml" Target="../ink/ink1141.xml"/><Relationship Id="rId687" Type="http://schemas.openxmlformats.org/officeDocument/2006/relationships/image" Target="../media/image1005.png"/><Relationship Id="rId810" Type="http://schemas.openxmlformats.org/officeDocument/2006/relationships/image" Target="../media/image1066.png"/><Relationship Id="rId908" Type="http://schemas.openxmlformats.org/officeDocument/2006/relationships/image" Target="../media/image18100.png"/><Relationship Id="rId242" Type="http://schemas.openxmlformats.org/officeDocument/2006/relationships/customXml" Target="../ink/ink960.xml"/><Relationship Id="rId894" Type="http://schemas.openxmlformats.org/officeDocument/2006/relationships/image" Target="../media/image11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84E1C87D-C61F-4422-BDBE-41A2BA6B6226}"/>
                  </a:ext>
                </a:extLst>
              </p14:cNvPr>
              <p14:cNvContentPartPr/>
              <p14:nvPr/>
            </p14:nvContentPartPr>
            <p14:xfrm>
              <a:off x="10024714" y="2220746"/>
              <a:ext cx="949680" cy="355320"/>
            </p14:xfrm>
          </p:contentPart>
        </mc:Choice>
        <mc:Fallback>
          <p:pic>
            <p:nvPicPr>
              <p:cNvPr id="3" name="Freihand 2">
                <a:extLst>
                  <a:ext uri="{FF2B5EF4-FFF2-40B4-BE49-F238E27FC236}">
                    <a16:creationId xmlns:a16="http://schemas.microsoft.com/office/drawing/2014/main" id="{84E1C87D-C61F-4422-BDBE-41A2BA6B6226}"/>
                  </a:ext>
                </a:extLst>
              </p:cNvPr>
              <p:cNvPicPr/>
              <p:nvPr/>
            </p:nvPicPr>
            <p:blipFill>
              <a:blip r:embed="rId8"/>
              <a:stretch>
                <a:fillRect/>
              </a:stretch>
            </p:blipFill>
            <p:spPr>
              <a:xfrm>
                <a:off x="10015714" y="2212106"/>
                <a:ext cx="967320" cy="3729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1" name="Freihand 50">
                <a:extLst>
                  <a:ext uri="{FF2B5EF4-FFF2-40B4-BE49-F238E27FC236}">
                    <a16:creationId xmlns:a16="http://schemas.microsoft.com/office/drawing/2014/main" id="{3F416DC1-860D-439A-61E5-244562370713}"/>
                  </a:ext>
                </a:extLst>
              </p14:cNvPr>
              <p14:cNvContentPartPr/>
              <p14:nvPr/>
            </p14:nvContentPartPr>
            <p14:xfrm>
              <a:off x="2363554" y="755668"/>
              <a:ext cx="167040" cy="171360"/>
            </p14:xfrm>
          </p:contentPart>
        </mc:Choice>
        <mc:Fallback xmlns="">
          <p:pic>
            <p:nvPicPr>
              <p:cNvPr id="51" name="Freihand 50">
                <a:extLst>
                  <a:ext uri="{FF2B5EF4-FFF2-40B4-BE49-F238E27FC236}">
                    <a16:creationId xmlns:a16="http://schemas.microsoft.com/office/drawing/2014/main" id="{3F416DC1-860D-439A-61E5-244562370713}"/>
                  </a:ext>
                </a:extLst>
              </p:cNvPr>
              <p:cNvPicPr/>
              <p:nvPr/>
            </p:nvPicPr>
            <p:blipFill>
              <a:blip r:embed="rId4"/>
              <a:stretch>
                <a:fillRect/>
              </a:stretch>
            </p:blipFill>
            <p:spPr>
              <a:xfrm>
                <a:off x="2354914" y="746668"/>
                <a:ext cx="184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0" name="Freihand 59">
                <a:extLst>
                  <a:ext uri="{FF2B5EF4-FFF2-40B4-BE49-F238E27FC236}">
                    <a16:creationId xmlns:a16="http://schemas.microsoft.com/office/drawing/2014/main" id="{7AC8C656-FA9C-9D88-25C4-90DC92C995FF}"/>
                  </a:ext>
                </a:extLst>
              </p14:cNvPr>
              <p14:cNvContentPartPr/>
              <p14:nvPr/>
            </p14:nvContentPartPr>
            <p14:xfrm>
              <a:off x="2082034" y="1770868"/>
              <a:ext cx="38880" cy="244800"/>
            </p14:xfrm>
          </p:contentPart>
        </mc:Choice>
        <mc:Fallback xmlns="">
          <p:pic>
            <p:nvPicPr>
              <p:cNvPr id="60" name="Freihand 59">
                <a:extLst>
                  <a:ext uri="{FF2B5EF4-FFF2-40B4-BE49-F238E27FC236}">
                    <a16:creationId xmlns:a16="http://schemas.microsoft.com/office/drawing/2014/main" id="{7AC8C656-FA9C-9D88-25C4-90DC92C995FF}"/>
                  </a:ext>
                </a:extLst>
              </p:cNvPr>
              <p:cNvPicPr/>
              <p:nvPr/>
            </p:nvPicPr>
            <p:blipFill>
              <a:blip r:embed="rId6"/>
              <a:stretch>
                <a:fillRect/>
              </a:stretch>
            </p:blipFill>
            <p:spPr>
              <a:xfrm>
                <a:off x="2073394" y="1762228"/>
                <a:ext cx="565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2" name="Freihand 61">
                <a:extLst>
                  <a:ext uri="{FF2B5EF4-FFF2-40B4-BE49-F238E27FC236}">
                    <a16:creationId xmlns:a16="http://schemas.microsoft.com/office/drawing/2014/main" id="{0734BB00-414D-B1AE-A3E2-3FAD09917651}"/>
                  </a:ext>
                </a:extLst>
              </p14:cNvPr>
              <p14:cNvContentPartPr/>
              <p14:nvPr/>
            </p14:nvContentPartPr>
            <p14:xfrm>
              <a:off x="1359154" y="1358308"/>
              <a:ext cx="198720" cy="205560"/>
            </p14:xfrm>
          </p:contentPart>
        </mc:Choice>
        <mc:Fallback xmlns="">
          <p:pic>
            <p:nvPicPr>
              <p:cNvPr id="62" name="Freihand 61">
                <a:extLst>
                  <a:ext uri="{FF2B5EF4-FFF2-40B4-BE49-F238E27FC236}">
                    <a16:creationId xmlns:a16="http://schemas.microsoft.com/office/drawing/2014/main" id="{0734BB00-414D-B1AE-A3E2-3FAD09917651}"/>
                  </a:ext>
                </a:extLst>
              </p:cNvPr>
              <p:cNvPicPr/>
              <p:nvPr/>
            </p:nvPicPr>
            <p:blipFill>
              <a:blip r:embed="rId8"/>
              <a:stretch>
                <a:fillRect/>
              </a:stretch>
            </p:blipFill>
            <p:spPr>
              <a:xfrm>
                <a:off x="1350514" y="1349668"/>
                <a:ext cx="216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5" name="Freihand 594">
                <a:extLst>
                  <a:ext uri="{FF2B5EF4-FFF2-40B4-BE49-F238E27FC236}">
                    <a16:creationId xmlns:a16="http://schemas.microsoft.com/office/drawing/2014/main" id="{DEE07453-FFB0-8501-1306-9E1E2F4DD813}"/>
                  </a:ext>
                </a:extLst>
              </p14:cNvPr>
              <p14:cNvContentPartPr/>
              <p14:nvPr/>
            </p14:nvContentPartPr>
            <p14:xfrm>
              <a:off x="514" y="960868"/>
              <a:ext cx="459720" cy="498240"/>
            </p14:xfrm>
          </p:contentPart>
        </mc:Choice>
        <mc:Fallback xmlns="">
          <p:pic>
            <p:nvPicPr>
              <p:cNvPr id="595" name="Freihand 594">
                <a:extLst>
                  <a:ext uri="{FF2B5EF4-FFF2-40B4-BE49-F238E27FC236}">
                    <a16:creationId xmlns:a16="http://schemas.microsoft.com/office/drawing/2014/main" id="{DEE07453-FFB0-8501-1306-9E1E2F4DD813}"/>
                  </a:ext>
                </a:extLst>
              </p:cNvPr>
              <p:cNvPicPr/>
              <p:nvPr/>
            </p:nvPicPr>
            <p:blipFill>
              <a:blip r:embed="rId10"/>
              <a:stretch>
                <a:fillRect/>
              </a:stretch>
            </p:blipFill>
            <p:spPr>
              <a:xfrm>
                <a:off x="-8486" y="951868"/>
                <a:ext cx="4773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9" name="Freihand 308">
                <a:extLst>
                  <a:ext uri="{FF2B5EF4-FFF2-40B4-BE49-F238E27FC236}">
                    <a16:creationId xmlns:a16="http://schemas.microsoft.com/office/drawing/2014/main" id="{82CD8585-808F-C1F8-F9C6-ED2481EF2367}"/>
                  </a:ext>
                </a:extLst>
              </p14:cNvPr>
              <p14:cNvContentPartPr/>
              <p14:nvPr/>
            </p14:nvContentPartPr>
            <p14:xfrm>
              <a:off x="224074" y="1640548"/>
              <a:ext cx="24120" cy="20160"/>
            </p14:xfrm>
          </p:contentPart>
        </mc:Choice>
        <mc:Fallback xmlns="">
          <p:pic>
            <p:nvPicPr>
              <p:cNvPr id="309" name="Freihand 308">
                <a:extLst>
                  <a:ext uri="{FF2B5EF4-FFF2-40B4-BE49-F238E27FC236}">
                    <a16:creationId xmlns:a16="http://schemas.microsoft.com/office/drawing/2014/main" id="{82CD8585-808F-C1F8-F9C6-ED2481EF2367}"/>
                  </a:ext>
                </a:extLst>
              </p:cNvPr>
              <p:cNvPicPr/>
              <p:nvPr/>
            </p:nvPicPr>
            <p:blipFill>
              <a:blip r:embed="rId12"/>
              <a:stretch>
                <a:fillRect/>
              </a:stretch>
            </p:blipFill>
            <p:spPr>
              <a:xfrm>
                <a:off x="215074" y="1631908"/>
                <a:ext cx="4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0" name="Freihand 309">
                <a:extLst>
                  <a:ext uri="{FF2B5EF4-FFF2-40B4-BE49-F238E27FC236}">
                    <a16:creationId xmlns:a16="http://schemas.microsoft.com/office/drawing/2014/main" id="{606909CE-F9DA-70BD-D10F-4D71323A79F9}"/>
                  </a:ext>
                </a:extLst>
              </p14:cNvPr>
              <p14:cNvContentPartPr/>
              <p14:nvPr/>
            </p14:nvContentPartPr>
            <p14:xfrm>
              <a:off x="1267714" y="965188"/>
              <a:ext cx="303480" cy="34560"/>
            </p14:xfrm>
          </p:contentPart>
        </mc:Choice>
        <mc:Fallback xmlns="">
          <p:pic>
            <p:nvPicPr>
              <p:cNvPr id="310" name="Freihand 309">
                <a:extLst>
                  <a:ext uri="{FF2B5EF4-FFF2-40B4-BE49-F238E27FC236}">
                    <a16:creationId xmlns:a16="http://schemas.microsoft.com/office/drawing/2014/main" id="{606909CE-F9DA-70BD-D10F-4D71323A79F9}"/>
                  </a:ext>
                </a:extLst>
              </p:cNvPr>
              <p:cNvPicPr/>
              <p:nvPr/>
            </p:nvPicPr>
            <p:blipFill>
              <a:blip r:embed="rId14"/>
              <a:stretch>
                <a:fillRect/>
              </a:stretch>
            </p:blipFill>
            <p:spPr>
              <a:xfrm>
                <a:off x="1258714" y="956188"/>
                <a:ext cx="321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47" name="Freihand 646">
                <a:extLst>
                  <a:ext uri="{FF2B5EF4-FFF2-40B4-BE49-F238E27FC236}">
                    <a16:creationId xmlns:a16="http://schemas.microsoft.com/office/drawing/2014/main" id="{0AEACE31-6C48-F75C-67DC-A3DC03D127B9}"/>
                  </a:ext>
                </a:extLst>
              </p14:cNvPr>
              <p14:cNvContentPartPr/>
              <p14:nvPr/>
            </p14:nvContentPartPr>
            <p14:xfrm>
              <a:off x="2817874" y="1697788"/>
              <a:ext cx="224280" cy="32400"/>
            </p14:xfrm>
          </p:contentPart>
        </mc:Choice>
        <mc:Fallback xmlns="">
          <p:pic>
            <p:nvPicPr>
              <p:cNvPr id="647" name="Freihand 646">
                <a:extLst>
                  <a:ext uri="{FF2B5EF4-FFF2-40B4-BE49-F238E27FC236}">
                    <a16:creationId xmlns:a16="http://schemas.microsoft.com/office/drawing/2014/main" id="{0AEACE31-6C48-F75C-67DC-A3DC03D127B9}"/>
                  </a:ext>
                </a:extLst>
              </p:cNvPr>
              <p:cNvPicPr/>
              <p:nvPr/>
            </p:nvPicPr>
            <p:blipFill>
              <a:blip r:embed="rId16"/>
              <a:stretch>
                <a:fillRect/>
              </a:stretch>
            </p:blipFill>
            <p:spPr>
              <a:xfrm>
                <a:off x="2809234" y="1689148"/>
                <a:ext cx="241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03" name="Freihand 702">
                <a:extLst>
                  <a:ext uri="{FF2B5EF4-FFF2-40B4-BE49-F238E27FC236}">
                    <a16:creationId xmlns:a16="http://schemas.microsoft.com/office/drawing/2014/main" id="{7ECBCF21-3490-24D3-508F-64A5158CF900}"/>
                  </a:ext>
                </a:extLst>
              </p14:cNvPr>
              <p14:cNvContentPartPr/>
              <p14:nvPr/>
            </p14:nvContentPartPr>
            <p14:xfrm>
              <a:off x="8414074" y="1971388"/>
              <a:ext cx="1393200" cy="84240"/>
            </p14:xfrm>
          </p:contentPart>
        </mc:Choice>
        <mc:Fallback xmlns="">
          <p:pic>
            <p:nvPicPr>
              <p:cNvPr id="703" name="Freihand 702">
                <a:extLst>
                  <a:ext uri="{FF2B5EF4-FFF2-40B4-BE49-F238E27FC236}">
                    <a16:creationId xmlns:a16="http://schemas.microsoft.com/office/drawing/2014/main" id="{7ECBCF21-3490-24D3-508F-64A5158CF900}"/>
                  </a:ext>
                </a:extLst>
              </p:cNvPr>
              <p:cNvPicPr/>
              <p:nvPr/>
            </p:nvPicPr>
            <p:blipFill>
              <a:blip r:embed="rId18"/>
              <a:stretch>
                <a:fillRect/>
              </a:stretch>
            </p:blipFill>
            <p:spPr>
              <a:xfrm>
                <a:off x="8405434" y="1962388"/>
                <a:ext cx="1410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04" name="Freihand 703">
                <a:extLst>
                  <a:ext uri="{FF2B5EF4-FFF2-40B4-BE49-F238E27FC236}">
                    <a16:creationId xmlns:a16="http://schemas.microsoft.com/office/drawing/2014/main" id="{6538646B-E0AB-FD6E-FC31-5164EE74CA3C}"/>
                  </a:ext>
                </a:extLst>
              </p14:cNvPr>
              <p14:cNvContentPartPr/>
              <p14:nvPr/>
            </p14:nvContentPartPr>
            <p14:xfrm>
              <a:off x="1785034" y="977788"/>
              <a:ext cx="243000" cy="26640"/>
            </p14:xfrm>
          </p:contentPart>
        </mc:Choice>
        <mc:Fallback xmlns="">
          <p:pic>
            <p:nvPicPr>
              <p:cNvPr id="704" name="Freihand 703">
                <a:extLst>
                  <a:ext uri="{FF2B5EF4-FFF2-40B4-BE49-F238E27FC236}">
                    <a16:creationId xmlns:a16="http://schemas.microsoft.com/office/drawing/2014/main" id="{6538646B-E0AB-FD6E-FC31-5164EE74CA3C}"/>
                  </a:ext>
                </a:extLst>
              </p:cNvPr>
              <p:cNvPicPr/>
              <p:nvPr/>
            </p:nvPicPr>
            <p:blipFill>
              <a:blip r:embed="rId20"/>
              <a:stretch>
                <a:fillRect/>
              </a:stretch>
            </p:blipFill>
            <p:spPr>
              <a:xfrm>
                <a:off x="1776394" y="968788"/>
                <a:ext cx="260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5" name="Freihand 704">
                <a:extLst>
                  <a:ext uri="{FF2B5EF4-FFF2-40B4-BE49-F238E27FC236}">
                    <a16:creationId xmlns:a16="http://schemas.microsoft.com/office/drawing/2014/main" id="{353D1BA1-F6C4-EC00-FC1D-065AF18B86F7}"/>
                  </a:ext>
                </a:extLst>
              </p14:cNvPr>
              <p14:cNvContentPartPr/>
              <p14:nvPr/>
            </p14:nvContentPartPr>
            <p14:xfrm>
              <a:off x="2286874" y="1724428"/>
              <a:ext cx="325080" cy="53640"/>
            </p14:xfrm>
          </p:contentPart>
        </mc:Choice>
        <mc:Fallback xmlns="">
          <p:pic>
            <p:nvPicPr>
              <p:cNvPr id="705" name="Freihand 704">
                <a:extLst>
                  <a:ext uri="{FF2B5EF4-FFF2-40B4-BE49-F238E27FC236}">
                    <a16:creationId xmlns:a16="http://schemas.microsoft.com/office/drawing/2014/main" id="{353D1BA1-F6C4-EC00-FC1D-065AF18B86F7}"/>
                  </a:ext>
                </a:extLst>
              </p:cNvPr>
              <p:cNvPicPr/>
              <p:nvPr/>
            </p:nvPicPr>
            <p:blipFill>
              <a:blip r:embed="rId22"/>
              <a:stretch>
                <a:fillRect/>
              </a:stretch>
            </p:blipFill>
            <p:spPr>
              <a:xfrm>
                <a:off x="2278234" y="1715788"/>
                <a:ext cx="342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6" name="Freihand 705">
                <a:extLst>
                  <a:ext uri="{FF2B5EF4-FFF2-40B4-BE49-F238E27FC236}">
                    <a16:creationId xmlns:a16="http://schemas.microsoft.com/office/drawing/2014/main" id="{CD072358-E628-89E8-F45D-B793EC1F1552}"/>
                  </a:ext>
                </a:extLst>
              </p14:cNvPr>
              <p14:cNvContentPartPr/>
              <p14:nvPr/>
            </p14:nvContentPartPr>
            <p14:xfrm>
              <a:off x="4730554" y="1779508"/>
              <a:ext cx="7920" cy="7920"/>
            </p14:xfrm>
          </p:contentPart>
        </mc:Choice>
        <mc:Fallback xmlns="">
          <p:pic>
            <p:nvPicPr>
              <p:cNvPr id="706" name="Freihand 705">
                <a:extLst>
                  <a:ext uri="{FF2B5EF4-FFF2-40B4-BE49-F238E27FC236}">
                    <a16:creationId xmlns:a16="http://schemas.microsoft.com/office/drawing/2014/main" id="{CD072358-E628-89E8-F45D-B793EC1F1552}"/>
                  </a:ext>
                </a:extLst>
              </p:cNvPr>
              <p:cNvPicPr/>
              <p:nvPr/>
            </p:nvPicPr>
            <p:blipFill>
              <a:blip r:embed="rId24"/>
              <a:stretch>
                <a:fillRect/>
              </a:stretch>
            </p:blipFill>
            <p:spPr>
              <a:xfrm>
                <a:off x="4721554" y="1770508"/>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7" name="Freihand 706">
                <a:extLst>
                  <a:ext uri="{FF2B5EF4-FFF2-40B4-BE49-F238E27FC236}">
                    <a16:creationId xmlns:a16="http://schemas.microsoft.com/office/drawing/2014/main" id="{3E7A30DE-3D91-F72B-4BA8-1B1BC1257CF8}"/>
                  </a:ext>
                </a:extLst>
              </p14:cNvPr>
              <p14:cNvContentPartPr/>
              <p14:nvPr/>
            </p14:nvContentPartPr>
            <p14:xfrm>
              <a:off x="4648114" y="1275148"/>
              <a:ext cx="520560" cy="21960"/>
            </p14:xfrm>
          </p:contentPart>
        </mc:Choice>
        <mc:Fallback xmlns="">
          <p:pic>
            <p:nvPicPr>
              <p:cNvPr id="707" name="Freihand 706">
                <a:extLst>
                  <a:ext uri="{FF2B5EF4-FFF2-40B4-BE49-F238E27FC236}">
                    <a16:creationId xmlns:a16="http://schemas.microsoft.com/office/drawing/2014/main" id="{3E7A30DE-3D91-F72B-4BA8-1B1BC1257CF8}"/>
                  </a:ext>
                </a:extLst>
              </p:cNvPr>
              <p:cNvPicPr/>
              <p:nvPr/>
            </p:nvPicPr>
            <p:blipFill>
              <a:blip r:embed="rId26"/>
              <a:stretch>
                <a:fillRect/>
              </a:stretch>
            </p:blipFill>
            <p:spPr>
              <a:xfrm>
                <a:off x="4639474" y="1266508"/>
                <a:ext cx="538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8" name="Freihand 707">
                <a:extLst>
                  <a:ext uri="{FF2B5EF4-FFF2-40B4-BE49-F238E27FC236}">
                    <a16:creationId xmlns:a16="http://schemas.microsoft.com/office/drawing/2014/main" id="{6CE8A3A8-9A79-28CD-7F8A-7E5914346950}"/>
                  </a:ext>
                </a:extLst>
              </p14:cNvPr>
              <p14:cNvContentPartPr/>
              <p14:nvPr/>
            </p14:nvContentPartPr>
            <p14:xfrm>
              <a:off x="4658914" y="1687348"/>
              <a:ext cx="505440" cy="88920"/>
            </p14:xfrm>
          </p:contentPart>
        </mc:Choice>
        <mc:Fallback xmlns="">
          <p:pic>
            <p:nvPicPr>
              <p:cNvPr id="708" name="Freihand 707">
                <a:extLst>
                  <a:ext uri="{FF2B5EF4-FFF2-40B4-BE49-F238E27FC236}">
                    <a16:creationId xmlns:a16="http://schemas.microsoft.com/office/drawing/2014/main" id="{6CE8A3A8-9A79-28CD-7F8A-7E5914346950}"/>
                  </a:ext>
                </a:extLst>
              </p:cNvPr>
              <p:cNvPicPr/>
              <p:nvPr/>
            </p:nvPicPr>
            <p:blipFill>
              <a:blip r:embed="rId28"/>
              <a:stretch>
                <a:fillRect/>
              </a:stretch>
            </p:blipFill>
            <p:spPr>
              <a:xfrm>
                <a:off x="4650274" y="1678708"/>
                <a:ext cx="523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53" name="Freihand 752">
                <a:extLst>
                  <a:ext uri="{FF2B5EF4-FFF2-40B4-BE49-F238E27FC236}">
                    <a16:creationId xmlns:a16="http://schemas.microsoft.com/office/drawing/2014/main" id="{EE650144-B0A6-75DA-37F2-36F8A065DCB1}"/>
                  </a:ext>
                </a:extLst>
              </p14:cNvPr>
              <p14:cNvContentPartPr/>
              <p14:nvPr/>
            </p14:nvContentPartPr>
            <p14:xfrm>
              <a:off x="2247274" y="1090108"/>
              <a:ext cx="1069200" cy="807840"/>
            </p14:xfrm>
          </p:contentPart>
        </mc:Choice>
        <mc:Fallback xmlns="">
          <p:pic>
            <p:nvPicPr>
              <p:cNvPr id="753" name="Freihand 752">
                <a:extLst>
                  <a:ext uri="{FF2B5EF4-FFF2-40B4-BE49-F238E27FC236}">
                    <a16:creationId xmlns:a16="http://schemas.microsoft.com/office/drawing/2014/main" id="{EE650144-B0A6-75DA-37F2-36F8A065DCB1}"/>
                  </a:ext>
                </a:extLst>
              </p:cNvPr>
              <p:cNvPicPr/>
              <p:nvPr/>
            </p:nvPicPr>
            <p:blipFill>
              <a:blip r:embed="rId30"/>
              <a:stretch>
                <a:fillRect/>
              </a:stretch>
            </p:blipFill>
            <p:spPr>
              <a:xfrm>
                <a:off x="2238634" y="1081468"/>
                <a:ext cx="1086840" cy="82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5" name="Freihand 754">
                <a:extLst>
                  <a:ext uri="{FF2B5EF4-FFF2-40B4-BE49-F238E27FC236}">
                    <a16:creationId xmlns:a16="http://schemas.microsoft.com/office/drawing/2014/main" id="{37F92EA9-D39E-9717-C557-82A3DE2E8F3B}"/>
                  </a:ext>
                </a:extLst>
              </p14:cNvPr>
              <p14:cNvContentPartPr/>
              <p14:nvPr/>
            </p14:nvContentPartPr>
            <p14:xfrm>
              <a:off x="2236834" y="1070308"/>
              <a:ext cx="1124280" cy="841320"/>
            </p14:xfrm>
          </p:contentPart>
        </mc:Choice>
        <mc:Fallback xmlns="">
          <p:pic>
            <p:nvPicPr>
              <p:cNvPr id="755" name="Freihand 754">
                <a:extLst>
                  <a:ext uri="{FF2B5EF4-FFF2-40B4-BE49-F238E27FC236}">
                    <a16:creationId xmlns:a16="http://schemas.microsoft.com/office/drawing/2014/main" id="{37F92EA9-D39E-9717-C557-82A3DE2E8F3B}"/>
                  </a:ext>
                </a:extLst>
              </p:cNvPr>
              <p:cNvPicPr/>
              <p:nvPr/>
            </p:nvPicPr>
            <p:blipFill>
              <a:blip r:embed="rId32"/>
              <a:stretch>
                <a:fillRect/>
              </a:stretch>
            </p:blipFill>
            <p:spPr>
              <a:xfrm>
                <a:off x="2227834" y="1061668"/>
                <a:ext cx="1141920" cy="85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13EC3745-0FFF-2D0F-64D2-4B9018807613}"/>
                  </a:ext>
                </a:extLst>
              </p14:cNvPr>
              <p14:cNvContentPartPr/>
              <p14:nvPr/>
            </p14:nvContentPartPr>
            <p14:xfrm>
              <a:off x="71434" y="1112428"/>
              <a:ext cx="24840" cy="209880"/>
            </p14:xfrm>
          </p:contentPart>
        </mc:Choice>
        <mc:Fallback xmlns="">
          <p:pic>
            <p:nvPicPr>
              <p:cNvPr id="9" name="Freihand 8">
                <a:extLst>
                  <a:ext uri="{FF2B5EF4-FFF2-40B4-BE49-F238E27FC236}">
                    <a16:creationId xmlns:a16="http://schemas.microsoft.com/office/drawing/2014/main" id="{13EC3745-0FFF-2D0F-64D2-4B9018807613}"/>
                  </a:ext>
                </a:extLst>
              </p:cNvPr>
              <p:cNvPicPr/>
              <p:nvPr/>
            </p:nvPicPr>
            <p:blipFill>
              <a:blip r:embed="rId34"/>
              <a:stretch>
                <a:fillRect/>
              </a:stretch>
            </p:blipFill>
            <p:spPr>
              <a:xfrm>
                <a:off x="62434" y="1103788"/>
                <a:ext cx="42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9B66A339-E6B4-982B-BF34-DA5F0BB971B4}"/>
                  </a:ext>
                </a:extLst>
              </p14:cNvPr>
              <p14:cNvContentPartPr/>
              <p14:nvPr/>
            </p14:nvContentPartPr>
            <p14:xfrm>
              <a:off x="-10646" y="1075348"/>
              <a:ext cx="155520" cy="109080"/>
            </p14:xfrm>
          </p:contentPart>
        </mc:Choice>
        <mc:Fallback xmlns="">
          <p:pic>
            <p:nvPicPr>
              <p:cNvPr id="10" name="Freihand 9">
                <a:extLst>
                  <a:ext uri="{FF2B5EF4-FFF2-40B4-BE49-F238E27FC236}">
                    <a16:creationId xmlns:a16="http://schemas.microsoft.com/office/drawing/2014/main" id="{9B66A339-E6B4-982B-BF34-DA5F0BB971B4}"/>
                  </a:ext>
                </a:extLst>
              </p:cNvPr>
              <p:cNvPicPr/>
              <p:nvPr/>
            </p:nvPicPr>
            <p:blipFill>
              <a:blip r:embed="rId36"/>
              <a:stretch>
                <a:fillRect/>
              </a:stretch>
            </p:blipFill>
            <p:spPr>
              <a:xfrm>
                <a:off x="-19646" y="1066348"/>
                <a:ext cx="173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BAAC4911-97A7-E67C-5058-5F3922AAB90D}"/>
                  </a:ext>
                </a:extLst>
              </p14:cNvPr>
              <p14:cNvContentPartPr/>
              <p14:nvPr/>
            </p14:nvContentPartPr>
            <p14:xfrm>
              <a:off x="198154" y="1149868"/>
              <a:ext cx="158400" cy="173520"/>
            </p14:xfrm>
          </p:contentPart>
        </mc:Choice>
        <mc:Fallback xmlns="">
          <p:pic>
            <p:nvPicPr>
              <p:cNvPr id="11" name="Freihand 10">
                <a:extLst>
                  <a:ext uri="{FF2B5EF4-FFF2-40B4-BE49-F238E27FC236}">
                    <a16:creationId xmlns:a16="http://schemas.microsoft.com/office/drawing/2014/main" id="{BAAC4911-97A7-E67C-5058-5F3922AAB90D}"/>
                  </a:ext>
                </a:extLst>
              </p:cNvPr>
              <p:cNvPicPr/>
              <p:nvPr/>
            </p:nvPicPr>
            <p:blipFill>
              <a:blip r:embed="rId38"/>
              <a:stretch>
                <a:fillRect/>
              </a:stretch>
            </p:blipFill>
            <p:spPr>
              <a:xfrm>
                <a:off x="189514" y="1140868"/>
                <a:ext cx="176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9" name="Freihand 278">
                <a:extLst>
                  <a:ext uri="{FF2B5EF4-FFF2-40B4-BE49-F238E27FC236}">
                    <a16:creationId xmlns:a16="http://schemas.microsoft.com/office/drawing/2014/main" id="{863739C3-77E3-FA62-3AA1-4895178FCC67}"/>
                  </a:ext>
                </a:extLst>
              </p14:cNvPr>
              <p14:cNvContentPartPr/>
              <p14:nvPr/>
            </p14:nvContentPartPr>
            <p14:xfrm>
              <a:off x="11246554" y="724708"/>
              <a:ext cx="29880" cy="199080"/>
            </p14:xfrm>
          </p:contentPart>
        </mc:Choice>
        <mc:Fallback xmlns="">
          <p:pic>
            <p:nvPicPr>
              <p:cNvPr id="279" name="Freihand 278">
                <a:extLst>
                  <a:ext uri="{FF2B5EF4-FFF2-40B4-BE49-F238E27FC236}">
                    <a16:creationId xmlns:a16="http://schemas.microsoft.com/office/drawing/2014/main" id="{863739C3-77E3-FA62-3AA1-4895178FCC67}"/>
                  </a:ext>
                </a:extLst>
              </p:cNvPr>
              <p:cNvPicPr/>
              <p:nvPr/>
            </p:nvPicPr>
            <p:blipFill>
              <a:blip r:embed="rId40"/>
              <a:stretch>
                <a:fillRect/>
              </a:stretch>
            </p:blipFill>
            <p:spPr>
              <a:xfrm>
                <a:off x="11237914" y="716068"/>
                <a:ext cx="47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6" name="Freihand 305">
                <a:extLst>
                  <a:ext uri="{FF2B5EF4-FFF2-40B4-BE49-F238E27FC236}">
                    <a16:creationId xmlns:a16="http://schemas.microsoft.com/office/drawing/2014/main" id="{46ED79CC-8CAF-6750-F414-5FF81E6D87C2}"/>
                  </a:ext>
                </a:extLst>
              </p14:cNvPr>
              <p14:cNvContentPartPr/>
              <p14:nvPr/>
            </p14:nvContentPartPr>
            <p14:xfrm>
              <a:off x="11235754" y="709948"/>
              <a:ext cx="147600" cy="208800"/>
            </p14:xfrm>
          </p:contentPart>
        </mc:Choice>
        <mc:Fallback xmlns="">
          <p:pic>
            <p:nvPicPr>
              <p:cNvPr id="306" name="Freihand 305">
                <a:extLst>
                  <a:ext uri="{FF2B5EF4-FFF2-40B4-BE49-F238E27FC236}">
                    <a16:creationId xmlns:a16="http://schemas.microsoft.com/office/drawing/2014/main" id="{46ED79CC-8CAF-6750-F414-5FF81E6D87C2}"/>
                  </a:ext>
                </a:extLst>
              </p:cNvPr>
              <p:cNvPicPr/>
              <p:nvPr/>
            </p:nvPicPr>
            <p:blipFill>
              <a:blip r:embed="rId42"/>
              <a:stretch>
                <a:fillRect/>
              </a:stretch>
            </p:blipFill>
            <p:spPr>
              <a:xfrm>
                <a:off x="11226754" y="700948"/>
                <a:ext cx="165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3" name="Freihand 642">
                <a:extLst>
                  <a:ext uri="{FF2B5EF4-FFF2-40B4-BE49-F238E27FC236}">
                    <a16:creationId xmlns:a16="http://schemas.microsoft.com/office/drawing/2014/main" id="{3AF02439-C0FB-AD16-3715-982794D8F647}"/>
                  </a:ext>
                </a:extLst>
              </p14:cNvPr>
              <p14:cNvContentPartPr/>
              <p14:nvPr/>
            </p14:nvContentPartPr>
            <p14:xfrm>
              <a:off x="11271034" y="1126108"/>
              <a:ext cx="27720" cy="180720"/>
            </p14:xfrm>
          </p:contentPart>
        </mc:Choice>
        <mc:Fallback xmlns="">
          <p:pic>
            <p:nvPicPr>
              <p:cNvPr id="643" name="Freihand 642">
                <a:extLst>
                  <a:ext uri="{FF2B5EF4-FFF2-40B4-BE49-F238E27FC236}">
                    <a16:creationId xmlns:a16="http://schemas.microsoft.com/office/drawing/2014/main" id="{3AF02439-C0FB-AD16-3715-982794D8F647}"/>
                  </a:ext>
                </a:extLst>
              </p:cNvPr>
              <p:cNvPicPr/>
              <p:nvPr/>
            </p:nvPicPr>
            <p:blipFill>
              <a:blip r:embed="rId44"/>
              <a:stretch>
                <a:fillRect/>
              </a:stretch>
            </p:blipFill>
            <p:spPr>
              <a:xfrm>
                <a:off x="11262034" y="1117468"/>
                <a:ext cx="45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44" name="Freihand 643">
                <a:extLst>
                  <a:ext uri="{FF2B5EF4-FFF2-40B4-BE49-F238E27FC236}">
                    <a16:creationId xmlns:a16="http://schemas.microsoft.com/office/drawing/2014/main" id="{D4DAFC44-33AD-F8B2-3483-A9C512D298AF}"/>
                  </a:ext>
                </a:extLst>
              </p14:cNvPr>
              <p14:cNvContentPartPr/>
              <p14:nvPr/>
            </p14:nvContentPartPr>
            <p14:xfrm>
              <a:off x="11161234" y="1103428"/>
              <a:ext cx="280800" cy="28080"/>
            </p14:xfrm>
          </p:contentPart>
        </mc:Choice>
        <mc:Fallback xmlns="">
          <p:pic>
            <p:nvPicPr>
              <p:cNvPr id="644" name="Freihand 643">
                <a:extLst>
                  <a:ext uri="{FF2B5EF4-FFF2-40B4-BE49-F238E27FC236}">
                    <a16:creationId xmlns:a16="http://schemas.microsoft.com/office/drawing/2014/main" id="{D4DAFC44-33AD-F8B2-3483-A9C512D298AF}"/>
                  </a:ext>
                </a:extLst>
              </p:cNvPr>
              <p:cNvPicPr/>
              <p:nvPr/>
            </p:nvPicPr>
            <p:blipFill>
              <a:blip r:embed="rId46"/>
              <a:stretch>
                <a:fillRect/>
              </a:stretch>
            </p:blipFill>
            <p:spPr>
              <a:xfrm>
                <a:off x="11152594" y="1094428"/>
                <a:ext cx="298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 name="Freihand 1">
                <a:extLst>
                  <a:ext uri="{FF2B5EF4-FFF2-40B4-BE49-F238E27FC236}">
                    <a16:creationId xmlns:a16="http://schemas.microsoft.com/office/drawing/2014/main" id="{92CE04E0-648B-5A97-1399-BFB1FE912CD6}"/>
                  </a:ext>
                </a:extLst>
              </p14:cNvPr>
              <p14:cNvContentPartPr/>
              <p14:nvPr/>
            </p14:nvContentPartPr>
            <p14:xfrm>
              <a:off x="1950994" y="147268"/>
              <a:ext cx="46080" cy="289440"/>
            </p14:xfrm>
          </p:contentPart>
        </mc:Choice>
        <mc:Fallback xmlns="">
          <p:pic>
            <p:nvPicPr>
              <p:cNvPr id="2" name="Freihand 1">
                <a:extLst>
                  <a:ext uri="{FF2B5EF4-FFF2-40B4-BE49-F238E27FC236}">
                    <a16:creationId xmlns:a16="http://schemas.microsoft.com/office/drawing/2014/main" id="{92CE04E0-648B-5A97-1399-BFB1FE912CD6}"/>
                  </a:ext>
                </a:extLst>
              </p:cNvPr>
              <p:cNvPicPr/>
              <p:nvPr/>
            </p:nvPicPr>
            <p:blipFill>
              <a:blip r:embed="rId48"/>
              <a:stretch>
                <a:fillRect/>
              </a:stretch>
            </p:blipFill>
            <p:spPr>
              <a:xfrm>
                <a:off x="1941994" y="138268"/>
                <a:ext cx="63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 name="Freihand 2">
                <a:extLst>
                  <a:ext uri="{FF2B5EF4-FFF2-40B4-BE49-F238E27FC236}">
                    <a16:creationId xmlns:a16="http://schemas.microsoft.com/office/drawing/2014/main" id="{E722E711-2F05-EC6C-3332-794DA812CB16}"/>
                  </a:ext>
                </a:extLst>
              </p14:cNvPr>
              <p14:cNvContentPartPr/>
              <p14:nvPr/>
            </p14:nvContentPartPr>
            <p14:xfrm>
              <a:off x="1851274" y="75988"/>
              <a:ext cx="237600" cy="155160"/>
            </p14:xfrm>
          </p:contentPart>
        </mc:Choice>
        <mc:Fallback xmlns="">
          <p:pic>
            <p:nvPicPr>
              <p:cNvPr id="3" name="Freihand 2">
                <a:extLst>
                  <a:ext uri="{FF2B5EF4-FFF2-40B4-BE49-F238E27FC236}">
                    <a16:creationId xmlns:a16="http://schemas.microsoft.com/office/drawing/2014/main" id="{E722E711-2F05-EC6C-3332-794DA812CB16}"/>
                  </a:ext>
                </a:extLst>
              </p:cNvPr>
              <p:cNvPicPr/>
              <p:nvPr/>
            </p:nvPicPr>
            <p:blipFill>
              <a:blip r:embed="rId50"/>
              <a:stretch>
                <a:fillRect/>
              </a:stretch>
            </p:blipFill>
            <p:spPr>
              <a:xfrm>
                <a:off x="1842634" y="66988"/>
                <a:ext cx="255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 name="Freihand 5">
                <a:extLst>
                  <a:ext uri="{FF2B5EF4-FFF2-40B4-BE49-F238E27FC236}">
                    <a16:creationId xmlns:a16="http://schemas.microsoft.com/office/drawing/2014/main" id="{1A5A2E4B-6FDD-3986-04EF-B4FFEF9D408B}"/>
                  </a:ext>
                </a:extLst>
              </p14:cNvPr>
              <p14:cNvContentPartPr/>
              <p14:nvPr/>
            </p14:nvContentPartPr>
            <p14:xfrm>
              <a:off x="2177794" y="123508"/>
              <a:ext cx="182160" cy="309240"/>
            </p14:xfrm>
          </p:contentPart>
        </mc:Choice>
        <mc:Fallback xmlns="">
          <p:pic>
            <p:nvPicPr>
              <p:cNvPr id="6" name="Freihand 5">
                <a:extLst>
                  <a:ext uri="{FF2B5EF4-FFF2-40B4-BE49-F238E27FC236}">
                    <a16:creationId xmlns:a16="http://schemas.microsoft.com/office/drawing/2014/main" id="{1A5A2E4B-6FDD-3986-04EF-B4FFEF9D408B}"/>
                  </a:ext>
                </a:extLst>
              </p:cNvPr>
              <p:cNvPicPr/>
              <p:nvPr/>
            </p:nvPicPr>
            <p:blipFill>
              <a:blip r:embed="rId52"/>
              <a:stretch>
                <a:fillRect/>
              </a:stretch>
            </p:blipFill>
            <p:spPr>
              <a:xfrm>
                <a:off x="2169154" y="114508"/>
                <a:ext cx="199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 name="Freihand 12">
                <a:extLst>
                  <a:ext uri="{FF2B5EF4-FFF2-40B4-BE49-F238E27FC236}">
                    <a16:creationId xmlns:a16="http://schemas.microsoft.com/office/drawing/2014/main" id="{EA824DF6-5BF7-F4BB-7994-B7BB40146FF7}"/>
                  </a:ext>
                </a:extLst>
              </p14:cNvPr>
              <p14:cNvContentPartPr/>
              <p14:nvPr/>
            </p14:nvContentPartPr>
            <p14:xfrm>
              <a:off x="826354" y="632188"/>
              <a:ext cx="18720" cy="220320"/>
            </p14:xfrm>
          </p:contentPart>
        </mc:Choice>
        <mc:Fallback xmlns="">
          <p:pic>
            <p:nvPicPr>
              <p:cNvPr id="13" name="Freihand 12">
                <a:extLst>
                  <a:ext uri="{FF2B5EF4-FFF2-40B4-BE49-F238E27FC236}">
                    <a16:creationId xmlns:a16="http://schemas.microsoft.com/office/drawing/2014/main" id="{EA824DF6-5BF7-F4BB-7994-B7BB40146FF7}"/>
                  </a:ext>
                </a:extLst>
              </p:cNvPr>
              <p:cNvPicPr/>
              <p:nvPr/>
            </p:nvPicPr>
            <p:blipFill>
              <a:blip r:embed="rId54"/>
              <a:stretch>
                <a:fillRect/>
              </a:stretch>
            </p:blipFill>
            <p:spPr>
              <a:xfrm>
                <a:off x="817354" y="623548"/>
                <a:ext cx="363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 name="Freihand 14">
                <a:extLst>
                  <a:ext uri="{FF2B5EF4-FFF2-40B4-BE49-F238E27FC236}">
                    <a16:creationId xmlns:a16="http://schemas.microsoft.com/office/drawing/2014/main" id="{E5FEE5B7-8CB5-F4F8-3449-EAB623F74180}"/>
                  </a:ext>
                </a:extLst>
              </p14:cNvPr>
              <p14:cNvContentPartPr/>
              <p14:nvPr/>
            </p14:nvContentPartPr>
            <p14:xfrm>
              <a:off x="842194" y="646588"/>
              <a:ext cx="95760" cy="178200"/>
            </p14:xfrm>
          </p:contentPart>
        </mc:Choice>
        <mc:Fallback xmlns="">
          <p:pic>
            <p:nvPicPr>
              <p:cNvPr id="15" name="Freihand 14">
                <a:extLst>
                  <a:ext uri="{FF2B5EF4-FFF2-40B4-BE49-F238E27FC236}">
                    <a16:creationId xmlns:a16="http://schemas.microsoft.com/office/drawing/2014/main" id="{E5FEE5B7-8CB5-F4F8-3449-EAB623F74180}"/>
                  </a:ext>
                </a:extLst>
              </p:cNvPr>
              <p:cNvPicPr/>
              <p:nvPr/>
            </p:nvPicPr>
            <p:blipFill>
              <a:blip r:embed="rId56"/>
              <a:stretch>
                <a:fillRect/>
              </a:stretch>
            </p:blipFill>
            <p:spPr>
              <a:xfrm>
                <a:off x="833554" y="637588"/>
                <a:ext cx="113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 name="Freihand 16">
                <a:extLst>
                  <a:ext uri="{FF2B5EF4-FFF2-40B4-BE49-F238E27FC236}">
                    <a16:creationId xmlns:a16="http://schemas.microsoft.com/office/drawing/2014/main" id="{BD7A2792-BED8-5F6D-256B-88EB74DEA7F1}"/>
                  </a:ext>
                </a:extLst>
              </p14:cNvPr>
              <p14:cNvContentPartPr/>
              <p14:nvPr/>
            </p14:nvContentPartPr>
            <p14:xfrm>
              <a:off x="887914" y="1442548"/>
              <a:ext cx="19440" cy="223200"/>
            </p14:xfrm>
          </p:contentPart>
        </mc:Choice>
        <mc:Fallback xmlns="">
          <p:pic>
            <p:nvPicPr>
              <p:cNvPr id="17" name="Freihand 16">
                <a:extLst>
                  <a:ext uri="{FF2B5EF4-FFF2-40B4-BE49-F238E27FC236}">
                    <a16:creationId xmlns:a16="http://schemas.microsoft.com/office/drawing/2014/main" id="{BD7A2792-BED8-5F6D-256B-88EB74DEA7F1}"/>
                  </a:ext>
                </a:extLst>
              </p:cNvPr>
              <p:cNvPicPr/>
              <p:nvPr/>
            </p:nvPicPr>
            <p:blipFill>
              <a:blip r:embed="rId58"/>
              <a:stretch>
                <a:fillRect/>
              </a:stretch>
            </p:blipFill>
            <p:spPr>
              <a:xfrm>
                <a:off x="879274" y="1433908"/>
                <a:ext cx="37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Freihand 19">
                <a:extLst>
                  <a:ext uri="{FF2B5EF4-FFF2-40B4-BE49-F238E27FC236}">
                    <a16:creationId xmlns:a16="http://schemas.microsoft.com/office/drawing/2014/main" id="{75C00CC7-FA6A-17EE-B1DA-BF9975DECDFC}"/>
                  </a:ext>
                </a:extLst>
              </p14:cNvPr>
              <p14:cNvContentPartPr/>
              <p14:nvPr/>
            </p14:nvContentPartPr>
            <p14:xfrm>
              <a:off x="822754" y="1432468"/>
              <a:ext cx="146520" cy="21960"/>
            </p14:xfrm>
          </p:contentPart>
        </mc:Choice>
        <mc:Fallback xmlns="">
          <p:pic>
            <p:nvPicPr>
              <p:cNvPr id="20" name="Freihand 19">
                <a:extLst>
                  <a:ext uri="{FF2B5EF4-FFF2-40B4-BE49-F238E27FC236}">
                    <a16:creationId xmlns:a16="http://schemas.microsoft.com/office/drawing/2014/main" id="{75C00CC7-FA6A-17EE-B1DA-BF9975DECDFC}"/>
                  </a:ext>
                </a:extLst>
              </p:cNvPr>
              <p:cNvPicPr/>
              <p:nvPr/>
            </p:nvPicPr>
            <p:blipFill>
              <a:blip r:embed="rId60"/>
              <a:stretch>
                <a:fillRect/>
              </a:stretch>
            </p:blipFill>
            <p:spPr>
              <a:xfrm>
                <a:off x="813754" y="1423468"/>
                <a:ext cx="164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 name="Freihand 22">
                <a:extLst>
                  <a:ext uri="{FF2B5EF4-FFF2-40B4-BE49-F238E27FC236}">
                    <a16:creationId xmlns:a16="http://schemas.microsoft.com/office/drawing/2014/main" id="{DFD43847-B4B8-7574-5BFB-D6379D0F9A4B}"/>
                  </a:ext>
                </a:extLst>
              </p14:cNvPr>
              <p14:cNvContentPartPr/>
              <p14:nvPr/>
            </p14:nvContentPartPr>
            <p14:xfrm>
              <a:off x="1544554" y="363268"/>
              <a:ext cx="80640" cy="180360"/>
            </p14:xfrm>
          </p:contentPart>
        </mc:Choice>
        <mc:Fallback xmlns="">
          <p:pic>
            <p:nvPicPr>
              <p:cNvPr id="23" name="Freihand 22">
                <a:extLst>
                  <a:ext uri="{FF2B5EF4-FFF2-40B4-BE49-F238E27FC236}">
                    <a16:creationId xmlns:a16="http://schemas.microsoft.com/office/drawing/2014/main" id="{DFD43847-B4B8-7574-5BFB-D6379D0F9A4B}"/>
                  </a:ext>
                </a:extLst>
              </p:cNvPr>
              <p:cNvPicPr/>
              <p:nvPr/>
            </p:nvPicPr>
            <p:blipFill>
              <a:blip r:embed="rId62"/>
              <a:stretch>
                <a:fillRect/>
              </a:stretch>
            </p:blipFill>
            <p:spPr>
              <a:xfrm>
                <a:off x="1535914" y="354268"/>
                <a:ext cx="98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4" name="Freihand 23">
                <a:extLst>
                  <a:ext uri="{FF2B5EF4-FFF2-40B4-BE49-F238E27FC236}">
                    <a16:creationId xmlns:a16="http://schemas.microsoft.com/office/drawing/2014/main" id="{BA60C271-3B97-8E8E-2400-54E50DABA052}"/>
                  </a:ext>
                </a:extLst>
              </p14:cNvPr>
              <p14:cNvContentPartPr/>
              <p14:nvPr/>
            </p14:nvContentPartPr>
            <p14:xfrm>
              <a:off x="1562914" y="432748"/>
              <a:ext cx="106560" cy="19080"/>
            </p14:xfrm>
          </p:contentPart>
        </mc:Choice>
        <mc:Fallback xmlns="">
          <p:pic>
            <p:nvPicPr>
              <p:cNvPr id="24" name="Freihand 23">
                <a:extLst>
                  <a:ext uri="{FF2B5EF4-FFF2-40B4-BE49-F238E27FC236}">
                    <a16:creationId xmlns:a16="http://schemas.microsoft.com/office/drawing/2014/main" id="{BA60C271-3B97-8E8E-2400-54E50DABA052}"/>
                  </a:ext>
                </a:extLst>
              </p:cNvPr>
              <p:cNvPicPr/>
              <p:nvPr/>
            </p:nvPicPr>
            <p:blipFill>
              <a:blip r:embed="rId64"/>
              <a:stretch>
                <a:fillRect/>
              </a:stretch>
            </p:blipFill>
            <p:spPr>
              <a:xfrm>
                <a:off x="1554274" y="423748"/>
                <a:ext cx="12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58E7223A-B9D3-4C13-ABB8-CE8FECB66559}"/>
                  </a:ext>
                </a:extLst>
              </p14:cNvPr>
              <p14:cNvContentPartPr/>
              <p14:nvPr/>
            </p14:nvContentPartPr>
            <p14:xfrm>
              <a:off x="636994" y="498268"/>
              <a:ext cx="3099960" cy="92520"/>
            </p14:xfrm>
          </p:contentPart>
        </mc:Choice>
        <mc:Fallback xmlns="">
          <p:pic>
            <p:nvPicPr>
              <p:cNvPr id="29" name="Freihand 28">
                <a:extLst>
                  <a:ext uri="{FF2B5EF4-FFF2-40B4-BE49-F238E27FC236}">
                    <a16:creationId xmlns:a16="http://schemas.microsoft.com/office/drawing/2014/main" id="{58E7223A-B9D3-4C13-ABB8-CE8FECB66559}"/>
                  </a:ext>
                </a:extLst>
              </p:cNvPr>
              <p:cNvPicPr/>
              <p:nvPr/>
            </p:nvPicPr>
            <p:blipFill>
              <a:blip r:embed="rId66"/>
              <a:stretch>
                <a:fillRect/>
              </a:stretch>
            </p:blipFill>
            <p:spPr>
              <a:xfrm>
                <a:off x="628354" y="489628"/>
                <a:ext cx="3117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A72F9119-AE2E-21D6-3B83-CE5563EC62C8}"/>
                  </a:ext>
                </a:extLst>
              </p14:cNvPr>
              <p14:cNvContentPartPr/>
              <p14:nvPr/>
            </p14:nvContentPartPr>
            <p14:xfrm>
              <a:off x="2070514" y="366508"/>
              <a:ext cx="62640" cy="1596600"/>
            </p14:xfrm>
          </p:contentPart>
        </mc:Choice>
        <mc:Fallback xmlns="">
          <p:pic>
            <p:nvPicPr>
              <p:cNvPr id="30" name="Freihand 29">
                <a:extLst>
                  <a:ext uri="{FF2B5EF4-FFF2-40B4-BE49-F238E27FC236}">
                    <a16:creationId xmlns:a16="http://schemas.microsoft.com/office/drawing/2014/main" id="{A72F9119-AE2E-21D6-3B83-CE5563EC62C8}"/>
                  </a:ext>
                </a:extLst>
              </p:cNvPr>
              <p:cNvPicPr/>
              <p:nvPr/>
            </p:nvPicPr>
            <p:blipFill>
              <a:blip r:embed="rId68"/>
              <a:stretch>
                <a:fillRect/>
              </a:stretch>
            </p:blipFill>
            <p:spPr>
              <a:xfrm>
                <a:off x="2061874" y="357868"/>
                <a:ext cx="80280" cy="1614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1E751295-C81C-3287-9D77-B955D1A73785}"/>
                  </a:ext>
                </a:extLst>
              </p14:cNvPr>
              <p14:cNvContentPartPr/>
              <p14:nvPr/>
            </p14:nvContentPartPr>
            <p14:xfrm>
              <a:off x="471754" y="1061308"/>
              <a:ext cx="3701520" cy="55080"/>
            </p14:xfrm>
          </p:contentPart>
        </mc:Choice>
        <mc:Fallback xmlns="">
          <p:pic>
            <p:nvPicPr>
              <p:cNvPr id="32" name="Freihand 31">
                <a:extLst>
                  <a:ext uri="{FF2B5EF4-FFF2-40B4-BE49-F238E27FC236}">
                    <a16:creationId xmlns:a16="http://schemas.microsoft.com/office/drawing/2014/main" id="{1E751295-C81C-3287-9D77-B955D1A73785}"/>
                  </a:ext>
                </a:extLst>
              </p:cNvPr>
              <p:cNvPicPr/>
              <p:nvPr/>
            </p:nvPicPr>
            <p:blipFill>
              <a:blip r:embed="rId70"/>
              <a:stretch>
                <a:fillRect/>
              </a:stretch>
            </p:blipFill>
            <p:spPr>
              <a:xfrm>
                <a:off x="462754" y="1052668"/>
                <a:ext cx="3719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8B1DF447-4448-3EE3-78CD-0393A6011A9C}"/>
                  </a:ext>
                </a:extLst>
              </p14:cNvPr>
              <p14:cNvContentPartPr/>
              <p14:nvPr/>
            </p14:nvContentPartPr>
            <p14:xfrm>
              <a:off x="456634" y="1607068"/>
              <a:ext cx="3973320" cy="284040"/>
            </p14:xfrm>
          </p:contentPart>
        </mc:Choice>
        <mc:Fallback xmlns="">
          <p:pic>
            <p:nvPicPr>
              <p:cNvPr id="33" name="Freihand 32">
                <a:extLst>
                  <a:ext uri="{FF2B5EF4-FFF2-40B4-BE49-F238E27FC236}">
                    <a16:creationId xmlns:a16="http://schemas.microsoft.com/office/drawing/2014/main" id="{8B1DF447-4448-3EE3-78CD-0393A6011A9C}"/>
                  </a:ext>
                </a:extLst>
              </p:cNvPr>
              <p:cNvPicPr/>
              <p:nvPr/>
            </p:nvPicPr>
            <p:blipFill>
              <a:blip r:embed="rId72"/>
              <a:stretch>
                <a:fillRect/>
              </a:stretch>
            </p:blipFill>
            <p:spPr>
              <a:xfrm>
                <a:off x="447634" y="1598068"/>
                <a:ext cx="3990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4" name="Freihand 33">
                <a:extLst>
                  <a:ext uri="{FF2B5EF4-FFF2-40B4-BE49-F238E27FC236}">
                    <a16:creationId xmlns:a16="http://schemas.microsoft.com/office/drawing/2014/main" id="{D98E53AF-19F7-815B-D933-6E46AC3854DA}"/>
                  </a:ext>
                </a:extLst>
              </p14:cNvPr>
              <p14:cNvContentPartPr/>
              <p14:nvPr/>
            </p14:nvContentPartPr>
            <p14:xfrm>
              <a:off x="1198234" y="216028"/>
              <a:ext cx="83880" cy="2282040"/>
            </p14:xfrm>
          </p:contentPart>
        </mc:Choice>
        <mc:Fallback xmlns="">
          <p:pic>
            <p:nvPicPr>
              <p:cNvPr id="34" name="Freihand 33">
                <a:extLst>
                  <a:ext uri="{FF2B5EF4-FFF2-40B4-BE49-F238E27FC236}">
                    <a16:creationId xmlns:a16="http://schemas.microsoft.com/office/drawing/2014/main" id="{D98E53AF-19F7-815B-D933-6E46AC3854DA}"/>
                  </a:ext>
                </a:extLst>
              </p:cNvPr>
              <p:cNvPicPr/>
              <p:nvPr/>
            </p:nvPicPr>
            <p:blipFill>
              <a:blip r:embed="rId74"/>
              <a:stretch>
                <a:fillRect/>
              </a:stretch>
            </p:blipFill>
            <p:spPr>
              <a:xfrm>
                <a:off x="1189594" y="207388"/>
                <a:ext cx="101520" cy="2299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B0C30CBD-813F-CF1C-D5EE-DBEC1B7CAA8C}"/>
                  </a:ext>
                </a:extLst>
              </p14:cNvPr>
              <p14:cNvContentPartPr/>
              <p14:nvPr/>
            </p14:nvContentPartPr>
            <p14:xfrm>
              <a:off x="1251514" y="774028"/>
              <a:ext cx="100800" cy="131760"/>
            </p14:xfrm>
          </p:contentPart>
        </mc:Choice>
        <mc:Fallback xmlns="">
          <p:pic>
            <p:nvPicPr>
              <p:cNvPr id="37" name="Freihand 36">
                <a:extLst>
                  <a:ext uri="{FF2B5EF4-FFF2-40B4-BE49-F238E27FC236}">
                    <a16:creationId xmlns:a16="http://schemas.microsoft.com/office/drawing/2014/main" id="{B0C30CBD-813F-CF1C-D5EE-DBEC1B7CAA8C}"/>
                  </a:ext>
                </a:extLst>
              </p:cNvPr>
              <p:cNvPicPr/>
              <p:nvPr/>
            </p:nvPicPr>
            <p:blipFill>
              <a:blip r:embed="rId76"/>
              <a:stretch>
                <a:fillRect/>
              </a:stretch>
            </p:blipFill>
            <p:spPr>
              <a:xfrm>
                <a:off x="1242874" y="765028"/>
                <a:ext cx="118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1F621E53-A2CB-1407-4258-001EF72C0397}"/>
                  </a:ext>
                </a:extLst>
              </p14:cNvPr>
              <p14:cNvContentPartPr/>
              <p14:nvPr/>
            </p14:nvContentPartPr>
            <p14:xfrm>
              <a:off x="1412074" y="788428"/>
              <a:ext cx="36720" cy="111960"/>
            </p14:xfrm>
          </p:contentPart>
        </mc:Choice>
        <mc:Fallback xmlns="">
          <p:pic>
            <p:nvPicPr>
              <p:cNvPr id="39" name="Freihand 38">
                <a:extLst>
                  <a:ext uri="{FF2B5EF4-FFF2-40B4-BE49-F238E27FC236}">
                    <a16:creationId xmlns:a16="http://schemas.microsoft.com/office/drawing/2014/main" id="{1F621E53-A2CB-1407-4258-001EF72C0397}"/>
                  </a:ext>
                </a:extLst>
              </p:cNvPr>
              <p:cNvPicPr/>
              <p:nvPr/>
            </p:nvPicPr>
            <p:blipFill>
              <a:blip r:embed="rId78"/>
              <a:stretch>
                <a:fillRect/>
              </a:stretch>
            </p:blipFill>
            <p:spPr>
              <a:xfrm>
                <a:off x="1403074" y="779788"/>
                <a:ext cx="54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4A37E74E-8F63-B728-E569-930618BB0180}"/>
                  </a:ext>
                </a:extLst>
              </p14:cNvPr>
              <p14:cNvContentPartPr/>
              <p14:nvPr/>
            </p14:nvContentPartPr>
            <p14:xfrm>
              <a:off x="1389034" y="726508"/>
              <a:ext cx="152280" cy="127800"/>
            </p14:xfrm>
          </p:contentPart>
        </mc:Choice>
        <mc:Fallback xmlns="">
          <p:pic>
            <p:nvPicPr>
              <p:cNvPr id="41" name="Freihand 40">
                <a:extLst>
                  <a:ext uri="{FF2B5EF4-FFF2-40B4-BE49-F238E27FC236}">
                    <a16:creationId xmlns:a16="http://schemas.microsoft.com/office/drawing/2014/main" id="{4A37E74E-8F63-B728-E569-930618BB0180}"/>
                  </a:ext>
                </a:extLst>
              </p:cNvPr>
              <p:cNvPicPr/>
              <p:nvPr/>
            </p:nvPicPr>
            <p:blipFill>
              <a:blip r:embed="rId80"/>
              <a:stretch>
                <a:fillRect/>
              </a:stretch>
            </p:blipFill>
            <p:spPr>
              <a:xfrm>
                <a:off x="1380034" y="717508"/>
                <a:ext cx="169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66BFD01B-105D-F594-9B34-DBAA2CAD3064}"/>
                  </a:ext>
                </a:extLst>
              </p14:cNvPr>
              <p14:cNvContentPartPr/>
              <p14:nvPr/>
            </p14:nvContentPartPr>
            <p14:xfrm>
              <a:off x="1659394" y="835588"/>
              <a:ext cx="6840" cy="118800"/>
            </p14:xfrm>
          </p:contentPart>
        </mc:Choice>
        <mc:Fallback xmlns="">
          <p:pic>
            <p:nvPicPr>
              <p:cNvPr id="43" name="Freihand 42">
                <a:extLst>
                  <a:ext uri="{FF2B5EF4-FFF2-40B4-BE49-F238E27FC236}">
                    <a16:creationId xmlns:a16="http://schemas.microsoft.com/office/drawing/2014/main" id="{66BFD01B-105D-F594-9B34-DBAA2CAD3064}"/>
                  </a:ext>
                </a:extLst>
              </p:cNvPr>
              <p:cNvPicPr/>
              <p:nvPr/>
            </p:nvPicPr>
            <p:blipFill>
              <a:blip r:embed="rId82"/>
              <a:stretch>
                <a:fillRect/>
              </a:stretch>
            </p:blipFill>
            <p:spPr>
              <a:xfrm>
                <a:off x="1650754" y="826588"/>
                <a:ext cx="24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F70C9A38-A5E9-ACD5-79F4-060EE9BDB599}"/>
                  </a:ext>
                </a:extLst>
              </p14:cNvPr>
              <p14:cNvContentPartPr/>
              <p14:nvPr/>
            </p14:nvContentPartPr>
            <p14:xfrm>
              <a:off x="1727794" y="740188"/>
              <a:ext cx="97560" cy="141840"/>
            </p14:xfrm>
          </p:contentPart>
        </mc:Choice>
        <mc:Fallback xmlns="">
          <p:pic>
            <p:nvPicPr>
              <p:cNvPr id="45" name="Freihand 44">
                <a:extLst>
                  <a:ext uri="{FF2B5EF4-FFF2-40B4-BE49-F238E27FC236}">
                    <a16:creationId xmlns:a16="http://schemas.microsoft.com/office/drawing/2014/main" id="{F70C9A38-A5E9-ACD5-79F4-060EE9BDB599}"/>
                  </a:ext>
                </a:extLst>
              </p:cNvPr>
              <p:cNvPicPr/>
              <p:nvPr/>
            </p:nvPicPr>
            <p:blipFill>
              <a:blip r:embed="rId84"/>
              <a:stretch>
                <a:fillRect/>
              </a:stretch>
            </p:blipFill>
            <p:spPr>
              <a:xfrm>
                <a:off x="1719154" y="731188"/>
                <a:ext cx="115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1CF1310A-D2A0-3950-45D9-A99E310BDC2F}"/>
                  </a:ext>
                </a:extLst>
              </p14:cNvPr>
              <p14:cNvContentPartPr/>
              <p14:nvPr/>
            </p14:nvContentPartPr>
            <p14:xfrm>
              <a:off x="1866754" y="768988"/>
              <a:ext cx="97920" cy="112680"/>
            </p14:xfrm>
          </p:contentPart>
        </mc:Choice>
        <mc:Fallback xmlns="">
          <p:pic>
            <p:nvPicPr>
              <p:cNvPr id="46" name="Freihand 45">
                <a:extLst>
                  <a:ext uri="{FF2B5EF4-FFF2-40B4-BE49-F238E27FC236}">
                    <a16:creationId xmlns:a16="http://schemas.microsoft.com/office/drawing/2014/main" id="{1CF1310A-D2A0-3950-45D9-A99E310BDC2F}"/>
                  </a:ext>
                </a:extLst>
              </p:cNvPr>
              <p:cNvPicPr/>
              <p:nvPr/>
            </p:nvPicPr>
            <p:blipFill>
              <a:blip r:embed="rId86"/>
              <a:stretch>
                <a:fillRect/>
              </a:stretch>
            </p:blipFill>
            <p:spPr>
              <a:xfrm>
                <a:off x="1857754" y="759988"/>
                <a:ext cx="115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8F8EEC67-BD89-AF54-9020-785917BC1FC2}"/>
                  </a:ext>
                </a:extLst>
              </p14:cNvPr>
              <p14:cNvContentPartPr/>
              <p14:nvPr/>
            </p14:nvContentPartPr>
            <p14:xfrm>
              <a:off x="2022634" y="788068"/>
              <a:ext cx="5760" cy="109440"/>
            </p14:xfrm>
          </p:contentPart>
        </mc:Choice>
        <mc:Fallback xmlns="">
          <p:pic>
            <p:nvPicPr>
              <p:cNvPr id="47" name="Freihand 46">
                <a:extLst>
                  <a:ext uri="{FF2B5EF4-FFF2-40B4-BE49-F238E27FC236}">
                    <a16:creationId xmlns:a16="http://schemas.microsoft.com/office/drawing/2014/main" id="{8F8EEC67-BD89-AF54-9020-785917BC1FC2}"/>
                  </a:ext>
                </a:extLst>
              </p:cNvPr>
              <p:cNvPicPr/>
              <p:nvPr/>
            </p:nvPicPr>
            <p:blipFill>
              <a:blip r:embed="rId88"/>
              <a:stretch>
                <a:fillRect/>
              </a:stretch>
            </p:blipFill>
            <p:spPr>
              <a:xfrm>
                <a:off x="2013634" y="779428"/>
                <a:ext cx="23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CF005576-B6F5-ACE4-876F-48293E345E7F}"/>
                  </a:ext>
                </a:extLst>
              </p14:cNvPr>
              <p14:cNvContentPartPr/>
              <p14:nvPr/>
            </p14:nvContentPartPr>
            <p14:xfrm>
              <a:off x="2015434" y="707788"/>
              <a:ext cx="7560" cy="8640"/>
            </p14:xfrm>
          </p:contentPart>
        </mc:Choice>
        <mc:Fallback xmlns="">
          <p:pic>
            <p:nvPicPr>
              <p:cNvPr id="48" name="Freihand 47">
                <a:extLst>
                  <a:ext uri="{FF2B5EF4-FFF2-40B4-BE49-F238E27FC236}">
                    <a16:creationId xmlns:a16="http://schemas.microsoft.com/office/drawing/2014/main" id="{CF005576-B6F5-ACE4-876F-48293E345E7F}"/>
                  </a:ext>
                </a:extLst>
              </p:cNvPr>
              <p:cNvPicPr/>
              <p:nvPr/>
            </p:nvPicPr>
            <p:blipFill>
              <a:blip r:embed="rId90"/>
              <a:stretch>
                <a:fillRect/>
              </a:stretch>
            </p:blipFill>
            <p:spPr>
              <a:xfrm>
                <a:off x="2006794" y="698788"/>
                <a:ext cx="25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1FBE17A2-0402-7925-D22F-A3FAECB9955A}"/>
                  </a:ext>
                </a:extLst>
              </p14:cNvPr>
              <p14:cNvContentPartPr/>
              <p14:nvPr/>
            </p14:nvContentPartPr>
            <p14:xfrm>
              <a:off x="2707714" y="828388"/>
              <a:ext cx="12240" cy="154080"/>
            </p14:xfrm>
          </p:contentPart>
        </mc:Choice>
        <mc:Fallback xmlns="">
          <p:pic>
            <p:nvPicPr>
              <p:cNvPr id="54" name="Freihand 53">
                <a:extLst>
                  <a:ext uri="{FF2B5EF4-FFF2-40B4-BE49-F238E27FC236}">
                    <a16:creationId xmlns:a16="http://schemas.microsoft.com/office/drawing/2014/main" id="{1FBE17A2-0402-7925-D22F-A3FAECB9955A}"/>
                  </a:ext>
                </a:extLst>
              </p:cNvPr>
              <p:cNvPicPr/>
              <p:nvPr/>
            </p:nvPicPr>
            <p:blipFill>
              <a:blip r:embed="rId92"/>
              <a:stretch>
                <a:fillRect/>
              </a:stretch>
            </p:blipFill>
            <p:spPr>
              <a:xfrm>
                <a:off x="2699074" y="819388"/>
                <a:ext cx="29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7338534F-E794-027B-0AAB-DAC4719912E6}"/>
                  </a:ext>
                </a:extLst>
              </p14:cNvPr>
              <p14:cNvContentPartPr/>
              <p14:nvPr/>
            </p14:nvContentPartPr>
            <p14:xfrm>
              <a:off x="2894194" y="815068"/>
              <a:ext cx="2160" cy="360"/>
            </p14:xfrm>
          </p:contentPart>
        </mc:Choice>
        <mc:Fallback xmlns="">
          <p:pic>
            <p:nvPicPr>
              <p:cNvPr id="55" name="Freihand 54">
                <a:extLst>
                  <a:ext uri="{FF2B5EF4-FFF2-40B4-BE49-F238E27FC236}">
                    <a16:creationId xmlns:a16="http://schemas.microsoft.com/office/drawing/2014/main" id="{7338534F-E794-027B-0AAB-DAC4719912E6}"/>
                  </a:ext>
                </a:extLst>
              </p:cNvPr>
              <p:cNvPicPr/>
              <p:nvPr/>
            </p:nvPicPr>
            <p:blipFill>
              <a:blip r:embed="rId94"/>
              <a:stretch>
                <a:fillRect/>
              </a:stretch>
            </p:blipFill>
            <p:spPr>
              <a:xfrm>
                <a:off x="2885554" y="806428"/>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4C26B435-1FF5-FD34-19E2-8D923945FB88}"/>
                  </a:ext>
                </a:extLst>
              </p14:cNvPr>
              <p14:cNvContentPartPr/>
              <p14:nvPr/>
            </p14:nvContentPartPr>
            <p14:xfrm>
              <a:off x="2849194" y="717868"/>
              <a:ext cx="174600" cy="216000"/>
            </p14:xfrm>
          </p:contentPart>
        </mc:Choice>
        <mc:Fallback xmlns="">
          <p:pic>
            <p:nvPicPr>
              <p:cNvPr id="57" name="Freihand 56">
                <a:extLst>
                  <a:ext uri="{FF2B5EF4-FFF2-40B4-BE49-F238E27FC236}">
                    <a16:creationId xmlns:a16="http://schemas.microsoft.com/office/drawing/2014/main" id="{4C26B435-1FF5-FD34-19E2-8D923945FB88}"/>
                  </a:ext>
                </a:extLst>
              </p:cNvPr>
              <p:cNvPicPr/>
              <p:nvPr/>
            </p:nvPicPr>
            <p:blipFill>
              <a:blip r:embed="rId96"/>
              <a:stretch>
                <a:fillRect/>
              </a:stretch>
            </p:blipFill>
            <p:spPr>
              <a:xfrm>
                <a:off x="2840194" y="709228"/>
                <a:ext cx="192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0" name="Freihand 459">
                <a:extLst>
                  <a:ext uri="{FF2B5EF4-FFF2-40B4-BE49-F238E27FC236}">
                    <a16:creationId xmlns:a16="http://schemas.microsoft.com/office/drawing/2014/main" id="{BBE633AA-F97E-BDB1-E3A0-2DDC773523BF}"/>
                  </a:ext>
                </a:extLst>
              </p14:cNvPr>
              <p14:cNvContentPartPr/>
              <p14:nvPr/>
            </p14:nvContentPartPr>
            <p14:xfrm>
              <a:off x="1714474" y="1529308"/>
              <a:ext cx="19800" cy="119880"/>
            </p14:xfrm>
          </p:contentPart>
        </mc:Choice>
        <mc:Fallback xmlns="">
          <p:pic>
            <p:nvPicPr>
              <p:cNvPr id="460" name="Freihand 459">
                <a:extLst>
                  <a:ext uri="{FF2B5EF4-FFF2-40B4-BE49-F238E27FC236}">
                    <a16:creationId xmlns:a16="http://schemas.microsoft.com/office/drawing/2014/main" id="{BBE633AA-F97E-BDB1-E3A0-2DDC773523BF}"/>
                  </a:ext>
                </a:extLst>
              </p:cNvPr>
              <p:cNvPicPr/>
              <p:nvPr/>
            </p:nvPicPr>
            <p:blipFill>
              <a:blip r:embed="rId98"/>
              <a:stretch>
                <a:fillRect/>
              </a:stretch>
            </p:blipFill>
            <p:spPr>
              <a:xfrm>
                <a:off x="1705834" y="1520308"/>
                <a:ext cx="37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1" name="Freihand 460">
                <a:extLst>
                  <a:ext uri="{FF2B5EF4-FFF2-40B4-BE49-F238E27FC236}">
                    <a16:creationId xmlns:a16="http://schemas.microsoft.com/office/drawing/2014/main" id="{ABE0E244-9021-DAEE-EE9D-7EBC51A8EE70}"/>
                  </a:ext>
                </a:extLst>
              </p14:cNvPr>
              <p14:cNvContentPartPr/>
              <p14:nvPr/>
            </p14:nvContentPartPr>
            <p14:xfrm>
              <a:off x="1810954" y="1364788"/>
              <a:ext cx="144720" cy="163080"/>
            </p14:xfrm>
          </p:contentPart>
        </mc:Choice>
        <mc:Fallback xmlns="">
          <p:pic>
            <p:nvPicPr>
              <p:cNvPr id="461" name="Freihand 460">
                <a:extLst>
                  <a:ext uri="{FF2B5EF4-FFF2-40B4-BE49-F238E27FC236}">
                    <a16:creationId xmlns:a16="http://schemas.microsoft.com/office/drawing/2014/main" id="{ABE0E244-9021-DAEE-EE9D-7EBC51A8EE70}"/>
                  </a:ext>
                </a:extLst>
              </p:cNvPr>
              <p:cNvPicPr/>
              <p:nvPr/>
            </p:nvPicPr>
            <p:blipFill>
              <a:blip r:embed="rId100"/>
              <a:stretch>
                <a:fillRect/>
              </a:stretch>
            </p:blipFill>
            <p:spPr>
              <a:xfrm>
                <a:off x="1801954" y="1356148"/>
                <a:ext cx="162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0" name="Freihand 469">
                <a:extLst>
                  <a:ext uri="{FF2B5EF4-FFF2-40B4-BE49-F238E27FC236}">
                    <a16:creationId xmlns:a16="http://schemas.microsoft.com/office/drawing/2014/main" id="{1414F0CB-B840-C7D9-A756-00B1F21ACFD8}"/>
                  </a:ext>
                </a:extLst>
              </p14:cNvPr>
              <p14:cNvContentPartPr/>
              <p14:nvPr/>
            </p14:nvContentPartPr>
            <p14:xfrm>
              <a:off x="2272474" y="1156708"/>
              <a:ext cx="108360" cy="200160"/>
            </p14:xfrm>
          </p:contentPart>
        </mc:Choice>
        <mc:Fallback xmlns="">
          <p:pic>
            <p:nvPicPr>
              <p:cNvPr id="470" name="Freihand 469">
                <a:extLst>
                  <a:ext uri="{FF2B5EF4-FFF2-40B4-BE49-F238E27FC236}">
                    <a16:creationId xmlns:a16="http://schemas.microsoft.com/office/drawing/2014/main" id="{1414F0CB-B840-C7D9-A756-00B1F21ACFD8}"/>
                  </a:ext>
                </a:extLst>
              </p:cNvPr>
              <p:cNvPicPr/>
              <p:nvPr/>
            </p:nvPicPr>
            <p:blipFill>
              <a:blip r:embed="rId102"/>
              <a:stretch>
                <a:fillRect/>
              </a:stretch>
            </p:blipFill>
            <p:spPr>
              <a:xfrm>
                <a:off x="2263474" y="1147708"/>
                <a:ext cx="126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3" name="Freihand 472">
                <a:extLst>
                  <a:ext uri="{FF2B5EF4-FFF2-40B4-BE49-F238E27FC236}">
                    <a16:creationId xmlns:a16="http://schemas.microsoft.com/office/drawing/2014/main" id="{720FFF45-07D3-94B8-5C88-0FB96B00F2B2}"/>
                  </a:ext>
                </a:extLst>
              </p14:cNvPr>
              <p14:cNvContentPartPr/>
              <p14:nvPr/>
            </p14:nvContentPartPr>
            <p14:xfrm>
              <a:off x="2267794" y="1381708"/>
              <a:ext cx="165240" cy="64440"/>
            </p14:xfrm>
          </p:contentPart>
        </mc:Choice>
        <mc:Fallback xmlns="">
          <p:pic>
            <p:nvPicPr>
              <p:cNvPr id="473" name="Freihand 472">
                <a:extLst>
                  <a:ext uri="{FF2B5EF4-FFF2-40B4-BE49-F238E27FC236}">
                    <a16:creationId xmlns:a16="http://schemas.microsoft.com/office/drawing/2014/main" id="{720FFF45-07D3-94B8-5C88-0FB96B00F2B2}"/>
                  </a:ext>
                </a:extLst>
              </p:cNvPr>
              <p:cNvPicPr/>
              <p:nvPr/>
            </p:nvPicPr>
            <p:blipFill>
              <a:blip r:embed="rId104"/>
              <a:stretch>
                <a:fillRect/>
              </a:stretch>
            </p:blipFill>
            <p:spPr>
              <a:xfrm>
                <a:off x="2259154" y="1372708"/>
                <a:ext cx="182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6" name="Freihand 475">
                <a:extLst>
                  <a:ext uri="{FF2B5EF4-FFF2-40B4-BE49-F238E27FC236}">
                    <a16:creationId xmlns:a16="http://schemas.microsoft.com/office/drawing/2014/main" id="{9E17F18F-42A7-21B3-976A-672EFE0A8F27}"/>
                  </a:ext>
                </a:extLst>
              </p14:cNvPr>
              <p14:cNvContentPartPr/>
              <p14:nvPr/>
            </p14:nvContentPartPr>
            <p14:xfrm>
              <a:off x="2295874" y="1499788"/>
              <a:ext cx="158400" cy="154800"/>
            </p14:xfrm>
          </p:contentPart>
        </mc:Choice>
        <mc:Fallback xmlns="">
          <p:pic>
            <p:nvPicPr>
              <p:cNvPr id="476" name="Freihand 475">
                <a:extLst>
                  <a:ext uri="{FF2B5EF4-FFF2-40B4-BE49-F238E27FC236}">
                    <a16:creationId xmlns:a16="http://schemas.microsoft.com/office/drawing/2014/main" id="{9E17F18F-42A7-21B3-976A-672EFE0A8F27}"/>
                  </a:ext>
                </a:extLst>
              </p:cNvPr>
              <p:cNvPicPr/>
              <p:nvPr/>
            </p:nvPicPr>
            <p:blipFill>
              <a:blip r:embed="rId106"/>
              <a:stretch>
                <a:fillRect/>
              </a:stretch>
            </p:blipFill>
            <p:spPr>
              <a:xfrm>
                <a:off x="2287234" y="1491148"/>
                <a:ext cx="176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8" name="Freihand 477">
                <a:extLst>
                  <a:ext uri="{FF2B5EF4-FFF2-40B4-BE49-F238E27FC236}">
                    <a16:creationId xmlns:a16="http://schemas.microsoft.com/office/drawing/2014/main" id="{613189B3-F60E-4252-CC5D-7AB3C5189F25}"/>
                  </a:ext>
                </a:extLst>
              </p14:cNvPr>
              <p14:cNvContentPartPr/>
              <p14:nvPr/>
            </p14:nvContentPartPr>
            <p14:xfrm>
              <a:off x="2672794" y="1490068"/>
              <a:ext cx="3600" cy="72000"/>
            </p14:xfrm>
          </p:contentPart>
        </mc:Choice>
        <mc:Fallback xmlns="">
          <p:pic>
            <p:nvPicPr>
              <p:cNvPr id="478" name="Freihand 477">
                <a:extLst>
                  <a:ext uri="{FF2B5EF4-FFF2-40B4-BE49-F238E27FC236}">
                    <a16:creationId xmlns:a16="http://schemas.microsoft.com/office/drawing/2014/main" id="{613189B3-F60E-4252-CC5D-7AB3C5189F25}"/>
                  </a:ext>
                </a:extLst>
              </p:cNvPr>
              <p:cNvPicPr/>
              <p:nvPr/>
            </p:nvPicPr>
            <p:blipFill>
              <a:blip r:embed="rId108"/>
              <a:stretch>
                <a:fillRect/>
              </a:stretch>
            </p:blipFill>
            <p:spPr>
              <a:xfrm>
                <a:off x="2664154" y="1481428"/>
                <a:ext cx="21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1" name="Freihand 480">
                <a:extLst>
                  <a:ext uri="{FF2B5EF4-FFF2-40B4-BE49-F238E27FC236}">
                    <a16:creationId xmlns:a16="http://schemas.microsoft.com/office/drawing/2014/main" id="{8B93793A-445F-45B1-FD1C-5893CF05465F}"/>
                  </a:ext>
                </a:extLst>
              </p14:cNvPr>
              <p14:cNvContentPartPr/>
              <p14:nvPr/>
            </p14:nvContentPartPr>
            <p14:xfrm>
              <a:off x="2805994" y="1165708"/>
              <a:ext cx="158040" cy="191880"/>
            </p14:xfrm>
          </p:contentPart>
        </mc:Choice>
        <mc:Fallback xmlns="">
          <p:pic>
            <p:nvPicPr>
              <p:cNvPr id="481" name="Freihand 480">
                <a:extLst>
                  <a:ext uri="{FF2B5EF4-FFF2-40B4-BE49-F238E27FC236}">
                    <a16:creationId xmlns:a16="http://schemas.microsoft.com/office/drawing/2014/main" id="{8B93793A-445F-45B1-FD1C-5893CF05465F}"/>
                  </a:ext>
                </a:extLst>
              </p:cNvPr>
              <p:cNvPicPr/>
              <p:nvPr/>
            </p:nvPicPr>
            <p:blipFill>
              <a:blip r:embed="rId110"/>
              <a:stretch>
                <a:fillRect/>
              </a:stretch>
            </p:blipFill>
            <p:spPr>
              <a:xfrm>
                <a:off x="2796994" y="1156708"/>
                <a:ext cx="175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8" name="Freihand 487">
                <a:extLst>
                  <a:ext uri="{FF2B5EF4-FFF2-40B4-BE49-F238E27FC236}">
                    <a16:creationId xmlns:a16="http://schemas.microsoft.com/office/drawing/2014/main" id="{8B8F5D9E-DE7E-6703-01AC-92155F7A2265}"/>
                  </a:ext>
                </a:extLst>
              </p14:cNvPr>
              <p14:cNvContentPartPr/>
              <p14:nvPr/>
            </p14:nvContentPartPr>
            <p14:xfrm>
              <a:off x="2831914" y="1356868"/>
              <a:ext cx="171720" cy="53280"/>
            </p14:xfrm>
          </p:contentPart>
        </mc:Choice>
        <mc:Fallback xmlns="">
          <p:pic>
            <p:nvPicPr>
              <p:cNvPr id="488" name="Freihand 487">
                <a:extLst>
                  <a:ext uri="{FF2B5EF4-FFF2-40B4-BE49-F238E27FC236}">
                    <a16:creationId xmlns:a16="http://schemas.microsoft.com/office/drawing/2014/main" id="{8B8F5D9E-DE7E-6703-01AC-92155F7A2265}"/>
                  </a:ext>
                </a:extLst>
              </p:cNvPr>
              <p:cNvPicPr/>
              <p:nvPr/>
            </p:nvPicPr>
            <p:blipFill>
              <a:blip r:embed="rId112"/>
              <a:stretch>
                <a:fillRect/>
              </a:stretch>
            </p:blipFill>
            <p:spPr>
              <a:xfrm>
                <a:off x="2823274" y="1347868"/>
                <a:ext cx="189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6" name="Freihand 495">
                <a:extLst>
                  <a:ext uri="{FF2B5EF4-FFF2-40B4-BE49-F238E27FC236}">
                    <a16:creationId xmlns:a16="http://schemas.microsoft.com/office/drawing/2014/main" id="{2E428BBB-CB63-6997-772F-879B52A93D03}"/>
                  </a:ext>
                </a:extLst>
              </p14:cNvPr>
              <p14:cNvContentPartPr/>
              <p14:nvPr/>
            </p14:nvContentPartPr>
            <p14:xfrm>
              <a:off x="2860354" y="1464868"/>
              <a:ext cx="181080" cy="133560"/>
            </p14:xfrm>
          </p:contentPart>
        </mc:Choice>
        <mc:Fallback xmlns="">
          <p:pic>
            <p:nvPicPr>
              <p:cNvPr id="496" name="Freihand 495">
                <a:extLst>
                  <a:ext uri="{FF2B5EF4-FFF2-40B4-BE49-F238E27FC236}">
                    <a16:creationId xmlns:a16="http://schemas.microsoft.com/office/drawing/2014/main" id="{2E428BBB-CB63-6997-772F-879B52A93D03}"/>
                  </a:ext>
                </a:extLst>
              </p:cNvPr>
              <p:cNvPicPr/>
              <p:nvPr/>
            </p:nvPicPr>
            <p:blipFill>
              <a:blip r:embed="rId114"/>
              <a:stretch>
                <a:fillRect/>
              </a:stretch>
            </p:blipFill>
            <p:spPr>
              <a:xfrm>
                <a:off x="2851354" y="1455868"/>
                <a:ext cx="198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4" name="Freihand 513">
                <a:extLst>
                  <a:ext uri="{FF2B5EF4-FFF2-40B4-BE49-F238E27FC236}">
                    <a16:creationId xmlns:a16="http://schemas.microsoft.com/office/drawing/2014/main" id="{A8B9A46A-F640-CC4B-AA2A-005D101BEE7C}"/>
                  </a:ext>
                </a:extLst>
              </p14:cNvPr>
              <p14:cNvContentPartPr/>
              <p14:nvPr/>
            </p14:nvContentPartPr>
            <p14:xfrm>
              <a:off x="3232234" y="339148"/>
              <a:ext cx="28800" cy="1689120"/>
            </p14:xfrm>
          </p:contentPart>
        </mc:Choice>
        <mc:Fallback xmlns="">
          <p:pic>
            <p:nvPicPr>
              <p:cNvPr id="514" name="Freihand 513">
                <a:extLst>
                  <a:ext uri="{FF2B5EF4-FFF2-40B4-BE49-F238E27FC236}">
                    <a16:creationId xmlns:a16="http://schemas.microsoft.com/office/drawing/2014/main" id="{A8B9A46A-F640-CC4B-AA2A-005D101BEE7C}"/>
                  </a:ext>
                </a:extLst>
              </p:cNvPr>
              <p:cNvPicPr/>
              <p:nvPr/>
            </p:nvPicPr>
            <p:blipFill>
              <a:blip r:embed="rId116"/>
              <a:stretch>
                <a:fillRect/>
              </a:stretch>
            </p:blipFill>
            <p:spPr>
              <a:xfrm>
                <a:off x="3223234" y="330148"/>
                <a:ext cx="46440" cy="1706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6" name="Freihand 515">
                <a:extLst>
                  <a:ext uri="{FF2B5EF4-FFF2-40B4-BE49-F238E27FC236}">
                    <a16:creationId xmlns:a16="http://schemas.microsoft.com/office/drawing/2014/main" id="{02EA3EDA-49FA-4242-F0C8-1EE82E7A90D9}"/>
                  </a:ext>
                </a:extLst>
              </p14:cNvPr>
              <p14:cNvContentPartPr/>
              <p14:nvPr/>
            </p14:nvContentPartPr>
            <p14:xfrm>
              <a:off x="4342114" y="146188"/>
              <a:ext cx="50040" cy="232920"/>
            </p14:xfrm>
          </p:contentPart>
        </mc:Choice>
        <mc:Fallback xmlns="">
          <p:pic>
            <p:nvPicPr>
              <p:cNvPr id="516" name="Freihand 515">
                <a:extLst>
                  <a:ext uri="{FF2B5EF4-FFF2-40B4-BE49-F238E27FC236}">
                    <a16:creationId xmlns:a16="http://schemas.microsoft.com/office/drawing/2014/main" id="{02EA3EDA-49FA-4242-F0C8-1EE82E7A90D9}"/>
                  </a:ext>
                </a:extLst>
              </p:cNvPr>
              <p:cNvPicPr/>
              <p:nvPr/>
            </p:nvPicPr>
            <p:blipFill>
              <a:blip r:embed="rId118"/>
              <a:stretch>
                <a:fillRect/>
              </a:stretch>
            </p:blipFill>
            <p:spPr>
              <a:xfrm>
                <a:off x="4333114" y="137188"/>
                <a:ext cx="67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7" name="Freihand 516">
                <a:extLst>
                  <a:ext uri="{FF2B5EF4-FFF2-40B4-BE49-F238E27FC236}">
                    <a16:creationId xmlns:a16="http://schemas.microsoft.com/office/drawing/2014/main" id="{4290C767-8A01-8E98-E7A5-E77CE7BC0DF3}"/>
                  </a:ext>
                </a:extLst>
              </p14:cNvPr>
              <p14:cNvContentPartPr/>
              <p14:nvPr/>
            </p14:nvContentPartPr>
            <p14:xfrm>
              <a:off x="4345714" y="159508"/>
              <a:ext cx="181800" cy="170280"/>
            </p14:xfrm>
          </p:contentPart>
        </mc:Choice>
        <mc:Fallback xmlns="">
          <p:pic>
            <p:nvPicPr>
              <p:cNvPr id="517" name="Freihand 516">
                <a:extLst>
                  <a:ext uri="{FF2B5EF4-FFF2-40B4-BE49-F238E27FC236}">
                    <a16:creationId xmlns:a16="http://schemas.microsoft.com/office/drawing/2014/main" id="{4290C767-8A01-8E98-E7A5-E77CE7BC0DF3}"/>
                  </a:ext>
                </a:extLst>
              </p:cNvPr>
              <p:cNvPicPr/>
              <p:nvPr/>
            </p:nvPicPr>
            <p:blipFill>
              <a:blip r:embed="rId120"/>
              <a:stretch>
                <a:fillRect/>
              </a:stretch>
            </p:blipFill>
            <p:spPr>
              <a:xfrm>
                <a:off x="4337074" y="150868"/>
                <a:ext cx="199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3" name="Freihand 522">
                <a:extLst>
                  <a:ext uri="{FF2B5EF4-FFF2-40B4-BE49-F238E27FC236}">
                    <a16:creationId xmlns:a16="http://schemas.microsoft.com/office/drawing/2014/main" id="{D7428703-1377-835D-878F-D038A739D1A2}"/>
                  </a:ext>
                </a:extLst>
              </p14:cNvPr>
              <p14:cNvContentPartPr/>
              <p14:nvPr/>
            </p14:nvContentPartPr>
            <p14:xfrm>
              <a:off x="4595194" y="270748"/>
              <a:ext cx="143640" cy="83520"/>
            </p14:xfrm>
          </p:contentPart>
        </mc:Choice>
        <mc:Fallback xmlns="">
          <p:pic>
            <p:nvPicPr>
              <p:cNvPr id="523" name="Freihand 522">
                <a:extLst>
                  <a:ext uri="{FF2B5EF4-FFF2-40B4-BE49-F238E27FC236}">
                    <a16:creationId xmlns:a16="http://schemas.microsoft.com/office/drawing/2014/main" id="{D7428703-1377-835D-878F-D038A739D1A2}"/>
                  </a:ext>
                </a:extLst>
              </p:cNvPr>
              <p:cNvPicPr/>
              <p:nvPr/>
            </p:nvPicPr>
            <p:blipFill>
              <a:blip r:embed="rId122"/>
              <a:stretch>
                <a:fillRect/>
              </a:stretch>
            </p:blipFill>
            <p:spPr>
              <a:xfrm>
                <a:off x="4586194" y="261748"/>
                <a:ext cx="16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26" name="Freihand 525">
                <a:extLst>
                  <a:ext uri="{FF2B5EF4-FFF2-40B4-BE49-F238E27FC236}">
                    <a16:creationId xmlns:a16="http://schemas.microsoft.com/office/drawing/2014/main" id="{3CE3A3A5-BFC2-FD18-23D3-BD853B92E1CF}"/>
                  </a:ext>
                </a:extLst>
              </p14:cNvPr>
              <p14:cNvContentPartPr/>
              <p14:nvPr/>
            </p14:nvContentPartPr>
            <p14:xfrm>
              <a:off x="4781314" y="225388"/>
              <a:ext cx="139320" cy="141840"/>
            </p14:xfrm>
          </p:contentPart>
        </mc:Choice>
        <mc:Fallback xmlns="">
          <p:pic>
            <p:nvPicPr>
              <p:cNvPr id="526" name="Freihand 525">
                <a:extLst>
                  <a:ext uri="{FF2B5EF4-FFF2-40B4-BE49-F238E27FC236}">
                    <a16:creationId xmlns:a16="http://schemas.microsoft.com/office/drawing/2014/main" id="{3CE3A3A5-BFC2-FD18-23D3-BD853B92E1CF}"/>
                  </a:ext>
                </a:extLst>
              </p:cNvPr>
              <p:cNvPicPr/>
              <p:nvPr/>
            </p:nvPicPr>
            <p:blipFill>
              <a:blip r:embed="rId124"/>
              <a:stretch>
                <a:fillRect/>
              </a:stretch>
            </p:blipFill>
            <p:spPr>
              <a:xfrm>
                <a:off x="4772674" y="216748"/>
                <a:ext cx="156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35" name="Freihand 534">
                <a:extLst>
                  <a:ext uri="{FF2B5EF4-FFF2-40B4-BE49-F238E27FC236}">
                    <a16:creationId xmlns:a16="http://schemas.microsoft.com/office/drawing/2014/main" id="{9F864A8F-71CD-347D-33C4-34D3BD77C094}"/>
                  </a:ext>
                </a:extLst>
              </p14:cNvPr>
              <p14:cNvContentPartPr/>
              <p14:nvPr/>
            </p14:nvContentPartPr>
            <p14:xfrm>
              <a:off x="4931434" y="117748"/>
              <a:ext cx="365760" cy="244440"/>
            </p14:xfrm>
          </p:contentPart>
        </mc:Choice>
        <mc:Fallback xmlns="">
          <p:pic>
            <p:nvPicPr>
              <p:cNvPr id="535" name="Freihand 534">
                <a:extLst>
                  <a:ext uri="{FF2B5EF4-FFF2-40B4-BE49-F238E27FC236}">
                    <a16:creationId xmlns:a16="http://schemas.microsoft.com/office/drawing/2014/main" id="{9F864A8F-71CD-347D-33C4-34D3BD77C094}"/>
                  </a:ext>
                </a:extLst>
              </p:cNvPr>
              <p:cNvPicPr/>
              <p:nvPr/>
            </p:nvPicPr>
            <p:blipFill>
              <a:blip r:embed="rId126"/>
              <a:stretch>
                <a:fillRect/>
              </a:stretch>
            </p:blipFill>
            <p:spPr>
              <a:xfrm>
                <a:off x="4922794" y="108748"/>
                <a:ext cx="3834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2" name="Freihand 541">
                <a:extLst>
                  <a:ext uri="{FF2B5EF4-FFF2-40B4-BE49-F238E27FC236}">
                    <a16:creationId xmlns:a16="http://schemas.microsoft.com/office/drawing/2014/main" id="{CB2BDC17-17D3-FB23-3EC1-8A26EF9DFD3A}"/>
                  </a:ext>
                </a:extLst>
              </p14:cNvPr>
              <p14:cNvContentPartPr/>
              <p14:nvPr/>
            </p14:nvContentPartPr>
            <p14:xfrm>
              <a:off x="5463874" y="163828"/>
              <a:ext cx="181440" cy="159120"/>
            </p14:xfrm>
          </p:contentPart>
        </mc:Choice>
        <mc:Fallback xmlns="">
          <p:pic>
            <p:nvPicPr>
              <p:cNvPr id="542" name="Freihand 541">
                <a:extLst>
                  <a:ext uri="{FF2B5EF4-FFF2-40B4-BE49-F238E27FC236}">
                    <a16:creationId xmlns:a16="http://schemas.microsoft.com/office/drawing/2014/main" id="{CB2BDC17-17D3-FB23-3EC1-8A26EF9DFD3A}"/>
                  </a:ext>
                </a:extLst>
              </p:cNvPr>
              <p:cNvPicPr/>
              <p:nvPr/>
            </p:nvPicPr>
            <p:blipFill>
              <a:blip r:embed="rId128"/>
              <a:stretch>
                <a:fillRect/>
              </a:stretch>
            </p:blipFill>
            <p:spPr>
              <a:xfrm>
                <a:off x="5454874" y="155188"/>
                <a:ext cx="199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6" name="Freihand 545">
                <a:extLst>
                  <a:ext uri="{FF2B5EF4-FFF2-40B4-BE49-F238E27FC236}">
                    <a16:creationId xmlns:a16="http://schemas.microsoft.com/office/drawing/2014/main" id="{887F4443-7963-00BE-2387-1B6F5A65A745}"/>
                  </a:ext>
                </a:extLst>
              </p14:cNvPr>
              <p14:cNvContentPartPr/>
              <p14:nvPr/>
            </p14:nvContentPartPr>
            <p14:xfrm>
              <a:off x="5725234" y="171028"/>
              <a:ext cx="169920" cy="354600"/>
            </p14:xfrm>
          </p:contentPart>
        </mc:Choice>
        <mc:Fallback xmlns="">
          <p:pic>
            <p:nvPicPr>
              <p:cNvPr id="546" name="Freihand 545">
                <a:extLst>
                  <a:ext uri="{FF2B5EF4-FFF2-40B4-BE49-F238E27FC236}">
                    <a16:creationId xmlns:a16="http://schemas.microsoft.com/office/drawing/2014/main" id="{887F4443-7963-00BE-2387-1B6F5A65A745}"/>
                  </a:ext>
                </a:extLst>
              </p:cNvPr>
              <p:cNvPicPr/>
              <p:nvPr/>
            </p:nvPicPr>
            <p:blipFill>
              <a:blip r:embed="rId130"/>
              <a:stretch>
                <a:fillRect/>
              </a:stretch>
            </p:blipFill>
            <p:spPr>
              <a:xfrm>
                <a:off x="5716234" y="162028"/>
                <a:ext cx="1875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49" name="Freihand 548">
                <a:extLst>
                  <a:ext uri="{FF2B5EF4-FFF2-40B4-BE49-F238E27FC236}">
                    <a16:creationId xmlns:a16="http://schemas.microsoft.com/office/drawing/2014/main" id="{F7E260F0-4765-F42E-281B-A1B6EE23433A}"/>
                  </a:ext>
                </a:extLst>
              </p14:cNvPr>
              <p14:cNvContentPartPr/>
              <p14:nvPr/>
            </p14:nvContentPartPr>
            <p14:xfrm>
              <a:off x="5922514" y="206308"/>
              <a:ext cx="262080" cy="109080"/>
            </p14:xfrm>
          </p:contentPart>
        </mc:Choice>
        <mc:Fallback xmlns="">
          <p:pic>
            <p:nvPicPr>
              <p:cNvPr id="549" name="Freihand 548">
                <a:extLst>
                  <a:ext uri="{FF2B5EF4-FFF2-40B4-BE49-F238E27FC236}">
                    <a16:creationId xmlns:a16="http://schemas.microsoft.com/office/drawing/2014/main" id="{F7E260F0-4765-F42E-281B-A1B6EE23433A}"/>
                  </a:ext>
                </a:extLst>
              </p:cNvPr>
              <p:cNvPicPr/>
              <p:nvPr/>
            </p:nvPicPr>
            <p:blipFill>
              <a:blip r:embed="rId132"/>
              <a:stretch>
                <a:fillRect/>
              </a:stretch>
            </p:blipFill>
            <p:spPr>
              <a:xfrm>
                <a:off x="5913874" y="197668"/>
                <a:ext cx="279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54" name="Freihand 553">
                <a:extLst>
                  <a:ext uri="{FF2B5EF4-FFF2-40B4-BE49-F238E27FC236}">
                    <a16:creationId xmlns:a16="http://schemas.microsoft.com/office/drawing/2014/main" id="{8F434511-E5FC-3412-5163-480B21DB5F5D}"/>
                  </a:ext>
                </a:extLst>
              </p14:cNvPr>
              <p14:cNvContentPartPr/>
              <p14:nvPr/>
            </p14:nvContentPartPr>
            <p14:xfrm>
              <a:off x="6254434" y="66628"/>
              <a:ext cx="182520" cy="256320"/>
            </p14:xfrm>
          </p:contentPart>
        </mc:Choice>
        <mc:Fallback xmlns="">
          <p:pic>
            <p:nvPicPr>
              <p:cNvPr id="554" name="Freihand 553">
                <a:extLst>
                  <a:ext uri="{FF2B5EF4-FFF2-40B4-BE49-F238E27FC236}">
                    <a16:creationId xmlns:a16="http://schemas.microsoft.com/office/drawing/2014/main" id="{8F434511-E5FC-3412-5163-480B21DB5F5D}"/>
                  </a:ext>
                </a:extLst>
              </p:cNvPr>
              <p:cNvPicPr/>
              <p:nvPr/>
            </p:nvPicPr>
            <p:blipFill>
              <a:blip r:embed="rId134"/>
              <a:stretch>
                <a:fillRect/>
              </a:stretch>
            </p:blipFill>
            <p:spPr>
              <a:xfrm>
                <a:off x="6245434" y="57988"/>
                <a:ext cx="2001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57" name="Freihand 556">
                <a:extLst>
                  <a:ext uri="{FF2B5EF4-FFF2-40B4-BE49-F238E27FC236}">
                    <a16:creationId xmlns:a16="http://schemas.microsoft.com/office/drawing/2014/main" id="{FD1D4227-53E3-1673-8026-164254E77541}"/>
                  </a:ext>
                </a:extLst>
              </p14:cNvPr>
              <p14:cNvContentPartPr/>
              <p14:nvPr/>
            </p14:nvContentPartPr>
            <p14:xfrm>
              <a:off x="6148954" y="29908"/>
              <a:ext cx="293400" cy="83160"/>
            </p14:xfrm>
          </p:contentPart>
        </mc:Choice>
        <mc:Fallback xmlns="">
          <p:pic>
            <p:nvPicPr>
              <p:cNvPr id="557" name="Freihand 556">
                <a:extLst>
                  <a:ext uri="{FF2B5EF4-FFF2-40B4-BE49-F238E27FC236}">
                    <a16:creationId xmlns:a16="http://schemas.microsoft.com/office/drawing/2014/main" id="{FD1D4227-53E3-1673-8026-164254E77541}"/>
                  </a:ext>
                </a:extLst>
              </p:cNvPr>
              <p:cNvPicPr/>
              <p:nvPr/>
            </p:nvPicPr>
            <p:blipFill>
              <a:blip r:embed="rId136"/>
              <a:stretch>
                <a:fillRect/>
              </a:stretch>
            </p:blipFill>
            <p:spPr>
              <a:xfrm>
                <a:off x="6139954" y="21268"/>
                <a:ext cx="311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60" name="Freihand 559">
                <a:extLst>
                  <a:ext uri="{FF2B5EF4-FFF2-40B4-BE49-F238E27FC236}">
                    <a16:creationId xmlns:a16="http://schemas.microsoft.com/office/drawing/2014/main" id="{97FABE13-2C43-D34A-286F-47EA13D1B0A7}"/>
                  </a:ext>
                </a:extLst>
              </p14:cNvPr>
              <p14:cNvContentPartPr/>
              <p14:nvPr/>
            </p14:nvContentPartPr>
            <p14:xfrm>
              <a:off x="6505714" y="25588"/>
              <a:ext cx="96840" cy="269640"/>
            </p14:xfrm>
          </p:contentPart>
        </mc:Choice>
        <mc:Fallback xmlns="">
          <p:pic>
            <p:nvPicPr>
              <p:cNvPr id="560" name="Freihand 559">
                <a:extLst>
                  <a:ext uri="{FF2B5EF4-FFF2-40B4-BE49-F238E27FC236}">
                    <a16:creationId xmlns:a16="http://schemas.microsoft.com/office/drawing/2014/main" id="{97FABE13-2C43-D34A-286F-47EA13D1B0A7}"/>
                  </a:ext>
                </a:extLst>
              </p:cNvPr>
              <p:cNvPicPr/>
              <p:nvPr/>
            </p:nvPicPr>
            <p:blipFill>
              <a:blip r:embed="rId138"/>
              <a:stretch>
                <a:fillRect/>
              </a:stretch>
            </p:blipFill>
            <p:spPr>
              <a:xfrm>
                <a:off x="6496714" y="16588"/>
                <a:ext cx="114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62" name="Freihand 561">
                <a:extLst>
                  <a:ext uri="{FF2B5EF4-FFF2-40B4-BE49-F238E27FC236}">
                    <a16:creationId xmlns:a16="http://schemas.microsoft.com/office/drawing/2014/main" id="{206C9119-4B87-B2F1-3CDB-AD276A602534}"/>
                  </a:ext>
                </a:extLst>
              </p14:cNvPr>
              <p14:cNvContentPartPr/>
              <p14:nvPr/>
            </p14:nvContentPartPr>
            <p14:xfrm>
              <a:off x="6642154" y="171388"/>
              <a:ext cx="567360" cy="114480"/>
            </p14:xfrm>
          </p:contentPart>
        </mc:Choice>
        <mc:Fallback xmlns="">
          <p:pic>
            <p:nvPicPr>
              <p:cNvPr id="562" name="Freihand 561">
                <a:extLst>
                  <a:ext uri="{FF2B5EF4-FFF2-40B4-BE49-F238E27FC236}">
                    <a16:creationId xmlns:a16="http://schemas.microsoft.com/office/drawing/2014/main" id="{206C9119-4B87-B2F1-3CDB-AD276A602534}"/>
                  </a:ext>
                </a:extLst>
              </p:cNvPr>
              <p:cNvPicPr/>
              <p:nvPr/>
            </p:nvPicPr>
            <p:blipFill>
              <a:blip r:embed="rId140"/>
              <a:stretch>
                <a:fillRect/>
              </a:stretch>
            </p:blipFill>
            <p:spPr>
              <a:xfrm>
                <a:off x="6633514" y="162748"/>
                <a:ext cx="585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64" name="Freihand 563">
                <a:extLst>
                  <a:ext uri="{FF2B5EF4-FFF2-40B4-BE49-F238E27FC236}">
                    <a16:creationId xmlns:a16="http://schemas.microsoft.com/office/drawing/2014/main" id="{62F53C73-F980-AAFA-F6FF-1276A5A40ADC}"/>
                  </a:ext>
                </a:extLst>
              </p14:cNvPr>
              <p14:cNvContentPartPr/>
              <p14:nvPr/>
            </p14:nvContentPartPr>
            <p14:xfrm>
              <a:off x="6999274" y="80668"/>
              <a:ext cx="46800" cy="2520"/>
            </p14:xfrm>
          </p:contentPart>
        </mc:Choice>
        <mc:Fallback xmlns="">
          <p:pic>
            <p:nvPicPr>
              <p:cNvPr id="564" name="Freihand 563">
                <a:extLst>
                  <a:ext uri="{FF2B5EF4-FFF2-40B4-BE49-F238E27FC236}">
                    <a16:creationId xmlns:a16="http://schemas.microsoft.com/office/drawing/2014/main" id="{62F53C73-F980-AAFA-F6FF-1276A5A40ADC}"/>
                  </a:ext>
                </a:extLst>
              </p:cNvPr>
              <p:cNvPicPr/>
              <p:nvPr/>
            </p:nvPicPr>
            <p:blipFill>
              <a:blip r:embed="rId142"/>
              <a:stretch>
                <a:fillRect/>
              </a:stretch>
            </p:blipFill>
            <p:spPr>
              <a:xfrm>
                <a:off x="6990274" y="71668"/>
                <a:ext cx="64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5" name="Freihand 64">
                <a:extLst>
                  <a:ext uri="{FF2B5EF4-FFF2-40B4-BE49-F238E27FC236}">
                    <a16:creationId xmlns:a16="http://schemas.microsoft.com/office/drawing/2014/main" id="{E8A7DF7A-5300-FED6-DEE6-428F31F791FC}"/>
                  </a:ext>
                </a:extLst>
              </p14:cNvPr>
              <p14:cNvContentPartPr/>
              <p14:nvPr/>
            </p14:nvContentPartPr>
            <p14:xfrm>
              <a:off x="4881754" y="577828"/>
              <a:ext cx="120960" cy="149040"/>
            </p14:xfrm>
          </p:contentPart>
        </mc:Choice>
        <mc:Fallback xmlns="">
          <p:pic>
            <p:nvPicPr>
              <p:cNvPr id="65" name="Freihand 64">
                <a:extLst>
                  <a:ext uri="{FF2B5EF4-FFF2-40B4-BE49-F238E27FC236}">
                    <a16:creationId xmlns:a16="http://schemas.microsoft.com/office/drawing/2014/main" id="{E8A7DF7A-5300-FED6-DEE6-428F31F791FC}"/>
                  </a:ext>
                </a:extLst>
              </p:cNvPr>
              <p:cNvPicPr/>
              <p:nvPr/>
            </p:nvPicPr>
            <p:blipFill>
              <a:blip r:embed="rId144"/>
              <a:stretch>
                <a:fillRect/>
              </a:stretch>
            </p:blipFill>
            <p:spPr>
              <a:xfrm>
                <a:off x="4872754" y="568828"/>
                <a:ext cx="138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7" name="Freihand 66">
                <a:extLst>
                  <a:ext uri="{FF2B5EF4-FFF2-40B4-BE49-F238E27FC236}">
                    <a16:creationId xmlns:a16="http://schemas.microsoft.com/office/drawing/2014/main" id="{A5FAC70A-5671-4DD7-5870-21D29B7FC0D5}"/>
                  </a:ext>
                </a:extLst>
              </p14:cNvPr>
              <p14:cNvContentPartPr/>
              <p14:nvPr/>
            </p14:nvContentPartPr>
            <p14:xfrm>
              <a:off x="5363794" y="561988"/>
              <a:ext cx="117720" cy="194760"/>
            </p14:xfrm>
          </p:contentPart>
        </mc:Choice>
        <mc:Fallback xmlns="">
          <p:pic>
            <p:nvPicPr>
              <p:cNvPr id="67" name="Freihand 66">
                <a:extLst>
                  <a:ext uri="{FF2B5EF4-FFF2-40B4-BE49-F238E27FC236}">
                    <a16:creationId xmlns:a16="http://schemas.microsoft.com/office/drawing/2014/main" id="{A5FAC70A-5671-4DD7-5870-21D29B7FC0D5}"/>
                  </a:ext>
                </a:extLst>
              </p:cNvPr>
              <p:cNvPicPr/>
              <p:nvPr/>
            </p:nvPicPr>
            <p:blipFill>
              <a:blip r:embed="rId146"/>
              <a:stretch>
                <a:fillRect/>
              </a:stretch>
            </p:blipFill>
            <p:spPr>
              <a:xfrm>
                <a:off x="5355154" y="553348"/>
                <a:ext cx="135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8" name="Freihand 67">
                <a:extLst>
                  <a:ext uri="{FF2B5EF4-FFF2-40B4-BE49-F238E27FC236}">
                    <a16:creationId xmlns:a16="http://schemas.microsoft.com/office/drawing/2014/main" id="{F3FC103D-0E3A-8D13-D214-D528B4E53CED}"/>
                  </a:ext>
                </a:extLst>
              </p14:cNvPr>
              <p14:cNvContentPartPr/>
              <p14:nvPr/>
            </p14:nvContentPartPr>
            <p14:xfrm>
              <a:off x="5539834" y="540388"/>
              <a:ext cx="405000" cy="138240"/>
            </p14:xfrm>
          </p:contentPart>
        </mc:Choice>
        <mc:Fallback xmlns="">
          <p:pic>
            <p:nvPicPr>
              <p:cNvPr id="68" name="Freihand 67">
                <a:extLst>
                  <a:ext uri="{FF2B5EF4-FFF2-40B4-BE49-F238E27FC236}">
                    <a16:creationId xmlns:a16="http://schemas.microsoft.com/office/drawing/2014/main" id="{F3FC103D-0E3A-8D13-D214-D528B4E53CED}"/>
                  </a:ext>
                </a:extLst>
              </p:cNvPr>
              <p:cNvPicPr/>
              <p:nvPr/>
            </p:nvPicPr>
            <p:blipFill>
              <a:blip r:embed="rId148"/>
              <a:stretch>
                <a:fillRect/>
              </a:stretch>
            </p:blipFill>
            <p:spPr>
              <a:xfrm>
                <a:off x="5531194" y="531748"/>
                <a:ext cx="422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2" name="Freihand 81">
                <a:extLst>
                  <a:ext uri="{FF2B5EF4-FFF2-40B4-BE49-F238E27FC236}">
                    <a16:creationId xmlns:a16="http://schemas.microsoft.com/office/drawing/2014/main" id="{7768E00C-3C7E-CDEB-8B1E-3252FDBC7947}"/>
                  </a:ext>
                </a:extLst>
              </p14:cNvPr>
              <p14:cNvContentPartPr/>
              <p14:nvPr/>
            </p14:nvContentPartPr>
            <p14:xfrm>
              <a:off x="6093874" y="534988"/>
              <a:ext cx="108000" cy="119160"/>
            </p14:xfrm>
          </p:contentPart>
        </mc:Choice>
        <mc:Fallback xmlns="">
          <p:pic>
            <p:nvPicPr>
              <p:cNvPr id="82" name="Freihand 81">
                <a:extLst>
                  <a:ext uri="{FF2B5EF4-FFF2-40B4-BE49-F238E27FC236}">
                    <a16:creationId xmlns:a16="http://schemas.microsoft.com/office/drawing/2014/main" id="{7768E00C-3C7E-CDEB-8B1E-3252FDBC7947}"/>
                  </a:ext>
                </a:extLst>
              </p:cNvPr>
              <p:cNvPicPr/>
              <p:nvPr/>
            </p:nvPicPr>
            <p:blipFill>
              <a:blip r:embed="rId150"/>
              <a:stretch>
                <a:fillRect/>
              </a:stretch>
            </p:blipFill>
            <p:spPr>
              <a:xfrm>
                <a:off x="6085234" y="526348"/>
                <a:ext cx="125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3" name="Freihand 82">
                <a:extLst>
                  <a:ext uri="{FF2B5EF4-FFF2-40B4-BE49-F238E27FC236}">
                    <a16:creationId xmlns:a16="http://schemas.microsoft.com/office/drawing/2014/main" id="{87E42874-4B8C-B198-6E02-E6AECD520A54}"/>
                  </a:ext>
                </a:extLst>
              </p14:cNvPr>
              <p14:cNvContentPartPr/>
              <p14:nvPr/>
            </p14:nvContentPartPr>
            <p14:xfrm>
              <a:off x="6244354" y="432748"/>
              <a:ext cx="229320" cy="176760"/>
            </p14:xfrm>
          </p:contentPart>
        </mc:Choice>
        <mc:Fallback xmlns="">
          <p:pic>
            <p:nvPicPr>
              <p:cNvPr id="83" name="Freihand 82">
                <a:extLst>
                  <a:ext uri="{FF2B5EF4-FFF2-40B4-BE49-F238E27FC236}">
                    <a16:creationId xmlns:a16="http://schemas.microsoft.com/office/drawing/2014/main" id="{87E42874-4B8C-B198-6E02-E6AECD520A54}"/>
                  </a:ext>
                </a:extLst>
              </p:cNvPr>
              <p:cNvPicPr/>
              <p:nvPr/>
            </p:nvPicPr>
            <p:blipFill>
              <a:blip r:embed="rId152"/>
              <a:stretch>
                <a:fillRect/>
              </a:stretch>
            </p:blipFill>
            <p:spPr>
              <a:xfrm>
                <a:off x="6235354" y="423748"/>
                <a:ext cx="246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94EB3910-6202-3919-F78D-6C8EF7BCF34A}"/>
                  </a:ext>
                </a:extLst>
              </p14:cNvPr>
              <p14:cNvContentPartPr/>
              <p14:nvPr/>
            </p14:nvContentPartPr>
            <p14:xfrm>
              <a:off x="6227074" y="469828"/>
              <a:ext cx="106560" cy="10800"/>
            </p14:xfrm>
          </p:contentPart>
        </mc:Choice>
        <mc:Fallback xmlns="">
          <p:pic>
            <p:nvPicPr>
              <p:cNvPr id="97" name="Freihand 96">
                <a:extLst>
                  <a:ext uri="{FF2B5EF4-FFF2-40B4-BE49-F238E27FC236}">
                    <a16:creationId xmlns:a16="http://schemas.microsoft.com/office/drawing/2014/main" id="{94EB3910-6202-3919-F78D-6C8EF7BCF34A}"/>
                  </a:ext>
                </a:extLst>
              </p:cNvPr>
              <p:cNvPicPr/>
              <p:nvPr/>
            </p:nvPicPr>
            <p:blipFill>
              <a:blip r:embed="rId154"/>
              <a:stretch>
                <a:fillRect/>
              </a:stretch>
            </p:blipFill>
            <p:spPr>
              <a:xfrm>
                <a:off x="6218434" y="460828"/>
                <a:ext cx="124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E1EF47A2-A9EA-D7DE-8980-3AB54FC15B8E}"/>
                  </a:ext>
                </a:extLst>
              </p14:cNvPr>
              <p14:cNvContentPartPr/>
              <p14:nvPr/>
            </p14:nvContentPartPr>
            <p14:xfrm>
              <a:off x="6514354" y="537868"/>
              <a:ext cx="101520" cy="82440"/>
            </p14:xfrm>
          </p:contentPart>
        </mc:Choice>
        <mc:Fallback xmlns="">
          <p:pic>
            <p:nvPicPr>
              <p:cNvPr id="98" name="Freihand 97">
                <a:extLst>
                  <a:ext uri="{FF2B5EF4-FFF2-40B4-BE49-F238E27FC236}">
                    <a16:creationId xmlns:a16="http://schemas.microsoft.com/office/drawing/2014/main" id="{E1EF47A2-A9EA-D7DE-8980-3AB54FC15B8E}"/>
                  </a:ext>
                </a:extLst>
              </p:cNvPr>
              <p:cNvPicPr/>
              <p:nvPr/>
            </p:nvPicPr>
            <p:blipFill>
              <a:blip r:embed="rId156"/>
              <a:stretch>
                <a:fillRect/>
              </a:stretch>
            </p:blipFill>
            <p:spPr>
              <a:xfrm>
                <a:off x="6505714" y="529228"/>
                <a:ext cx="11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57E5738A-9494-41B6-8624-539FAA1B81F1}"/>
                  </a:ext>
                </a:extLst>
              </p14:cNvPr>
              <p14:cNvContentPartPr/>
              <p14:nvPr/>
            </p14:nvContentPartPr>
            <p14:xfrm>
              <a:off x="5055994" y="499348"/>
              <a:ext cx="99000" cy="288720"/>
            </p14:xfrm>
          </p:contentPart>
        </mc:Choice>
        <mc:Fallback xmlns="">
          <p:pic>
            <p:nvPicPr>
              <p:cNvPr id="101" name="Freihand 100">
                <a:extLst>
                  <a:ext uri="{FF2B5EF4-FFF2-40B4-BE49-F238E27FC236}">
                    <a16:creationId xmlns:a16="http://schemas.microsoft.com/office/drawing/2014/main" id="{57E5738A-9494-41B6-8624-539FAA1B81F1}"/>
                  </a:ext>
                </a:extLst>
              </p:cNvPr>
              <p:cNvPicPr/>
              <p:nvPr/>
            </p:nvPicPr>
            <p:blipFill>
              <a:blip r:embed="rId158"/>
              <a:stretch>
                <a:fillRect/>
              </a:stretch>
            </p:blipFill>
            <p:spPr>
              <a:xfrm>
                <a:off x="5047354" y="490708"/>
                <a:ext cx="1166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3" name="Freihand 132">
                <a:extLst>
                  <a:ext uri="{FF2B5EF4-FFF2-40B4-BE49-F238E27FC236}">
                    <a16:creationId xmlns:a16="http://schemas.microsoft.com/office/drawing/2014/main" id="{D5619C07-EAFB-A656-228C-3065A90518EF}"/>
                  </a:ext>
                </a:extLst>
              </p14:cNvPr>
              <p14:cNvContentPartPr/>
              <p14:nvPr/>
            </p14:nvContentPartPr>
            <p14:xfrm>
              <a:off x="6751954" y="425908"/>
              <a:ext cx="155520" cy="172080"/>
            </p14:xfrm>
          </p:contentPart>
        </mc:Choice>
        <mc:Fallback xmlns="">
          <p:pic>
            <p:nvPicPr>
              <p:cNvPr id="133" name="Freihand 132">
                <a:extLst>
                  <a:ext uri="{FF2B5EF4-FFF2-40B4-BE49-F238E27FC236}">
                    <a16:creationId xmlns:a16="http://schemas.microsoft.com/office/drawing/2014/main" id="{D5619C07-EAFB-A656-228C-3065A90518EF}"/>
                  </a:ext>
                </a:extLst>
              </p:cNvPr>
              <p:cNvPicPr/>
              <p:nvPr/>
            </p:nvPicPr>
            <p:blipFill>
              <a:blip r:embed="rId160"/>
              <a:stretch>
                <a:fillRect/>
              </a:stretch>
            </p:blipFill>
            <p:spPr>
              <a:xfrm>
                <a:off x="6743314" y="416908"/>
                <a:ext cx="173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4" name="Freihand 133">
                <a:extLst>
                  <a:ext uri="{FF2B5EF4-FFF2-40B4-BE49-F238E27FC236}">
                    <a16:creationId xmlns:a16="http://schemas.microsoft.com/office/drawing/2014/main" id="{351F6752-0396-DA04-1E63-5027D81E0A5C}"/>
                  </a:ext>
                </a:extLst>
              </p14:cNvPr>
              <p14:cNvContentPartPr/>
              <p14:nvPr/>
            </p14:nvContentPartPr>
            <p14:xfrm>
              <a:off x="6964354" y="506548"/>
              <a:ext cx="101880" cy="258840"/>
            </p14:xfrm>
          </p:contentPart>
        </mc:Choice>
        <mc:Fallback xmlns="">
          <p:pic>
            <p:nvPicPr>
              <p:cNvPr id="134" name="Freihand 133">
                <a:extLst>
                  <a:ext uri="{FF2B5EF4-FFF2-40B4-BE49-F238E27FC236}">
                    <a16:creationId xmlns:a16="http://schemas.microsoft.com/office/drawing/2014/main" id="{351F6752-0396-DA04-1E63-5027D81E0A5C}"/>
                  </a:ext>
                </a:extLst>
              </p:cNvPr>
              <p:cNvPicPr/>
              <p:nvPr/>
            </p:nvPicPr>
            <p:blipFill>
              <a:blip r:embed="rId162"/>
              <a:stretch>
                <a:fillRect/>
              </a:stretch>
            </p:blipFill>
            <p:spPr>
              <a:xfrm>
                <a:off x="6955354" y="497908"/>
                <a:ext cx="119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7" name="Freihand 146">
                <a:extLst>
                  <a:ext uri="{FF2B5EF4-FFF2-40B4-BE49-F238E27FC236}">
                    <a16:creationId xmlns:a16="http://schemas.microsoft.com/office/drawing/2014/main" id="{767351CD-336B-070D-D83D-E98FC62082ED}"/>
                  </a:ext>
                </a:extLst>
              </p14:cNvPr>
              <p14:cNvContentPartPr/>
              <p14:nvPr/>
            </p14:nvContentPartPr>
            <p14:xfrm>
              <a:off x="7130314" y="471988"/>
              <a:ext cx="27360" cy="106560"/>
            </p14:xfrm>
          </p:contentPart>
        </mc:Choice>
        <mc:Fallback xmlns="">
          <p:pic>
            <p:nvPicPr>
              <p:cNvPr id="147" name="Freihand 146">
                <a:extLst>
                  <a:ext uri="{FF2B5EF4-FFF2-40B4-BE49-F238E27FC236}">
                    <a16:creationId xmlns:a16="http://schemas.microsoft.com/office/drawing/2014/main" id="{767351CD-336B-070D-D83D-E98FC62082ED}"/>
                  </a:ext>
                </a:extLst>
              </p:cNvPr>
              <p:cNvPicPr/>
              <p:nvPr/>
            </p:nvPicPr>
            <p:blipFill>
              <a:blip r:embed="rId164"/>
              <a:stretch>
                <a:fillRect/>
              </a:stretch>
            </p:blipFill>
            <p:spPr>
              <a:xfrm>
                <a:off x="7121314" y="462988"/>
                <a:ext cx="45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8" name="Freihand 147">
                <a:extLst>
                  <a:ext uri="{FF2B5EF4-FFF2-40B4-BE49-F238E27FC236}">
                    <a16:creationId xmlns:a16="http://schemas.microsoft.com/office/drawing/2014/main" id="{37AC45F6-E7F1-5BD1-951F-E1969A34206B}"/>
                  </a:ext>
                </a:extLst>
              </p14:cNvPr>
              <p14:cNvContentPartPr/>
              <p14:nvPr/>
            </p14:nvContentPartPr>
            <p14:xfrm>
              <a:off x="7192954" y="331948"/>
              <a:ext cx="150120" cy="237240"/>
            </p14:xfrm>
          </p:contentPart>
        </mc:Choice>
        <mc:Fallback xmlns="">
          <p:pic>
            <p:nvPicPr>
              <p:cNvPr id="148" name="Freihand 147">
                <a:extLst>
                  <a:ext uri="{FF2B5EF4-FFF2-40B4-BE49-F238E27FC236}">
                    <a16:creationId xmlns:a16="http://schemas.microsoft.com/office/drawing/2014/main" id="{37AC45F6-E7F1-5BD1-951F-E1969A34206B}"/>
                  </a:ext>
                </a:extLst>
              </p:cNvPr>
              <p:cNvPicPr/>
              <p:nvPr/>
            </p:nvPicPr>
            <p:blipFill>
              <a:blip r:embed="rId166"/>
              <a:stretch>
                <a:fillRect/>
              </a:stretch>
            </p:blipFill>
            <p:spPr>
              <a:xfrm>
                <a:off x="7184314" y="322948"/>
                <a:ext cx="1677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7" name="Freihand 156">
                <a:extLst>
                  <a:ext uri="{FF2B5EF4-FFF2-40B4-BE49-F238E27FC236}">
                    <a16:creationId xmlns:a16="http://schemas.microsoft.com/office/drawing/2014/main" id="{EF401704-C303-0C1B-C7E1-DE75FCDCB5D5}"/>
                  </a:ext>
                </a:extLst>
              </p14:cNvPr>
              <p14:cNvContentPartPr/>
              <p14:nvPr/>
            </p14:nvContentPartPr>
            <p14:xfrm>
              <a:off x="7419034" y="421948"/>
              <a:ext cx="120960" cy="172080"/>
            </p14:xfrm>
          </p:contentPart>
        </mc:Choice>
        <mc:Fallback xmlns="">
          <p:pic>
            <p:nvPicPr>
              <p:cNvPr id="157" name="Freihand 156">
                <a:extLst>
                  <a:ext uri="{FF2B5EF4-FFF2-40B4-BE49-F238E27FC236}">
                    <a16:creationId xmlns:a16="http://schemas.microsoft.com/office/drawing/2014/main" id="{EF401704-C303-0C1B-C7E1-DE75FCDCB5D5}"/>
                  </a:ext>
                </a:extLst>
              </p:cNvPr>
              <p:cNvPicPr/>
              <p:nvPr/>
            </p:nvPicPr>
            <p:blipFill>
              <a:blip r:embed="rId168"/>
              <a:stretch>
                <a:fillRect/>
              </a:stretch>
            </p:blipFill>
            <p:spPr>
              <a:xfrm>
                <a:off x="7410394" y="413308"/>
                <a:ext cx="13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2" name="Freihand 161">
                <a:extLst>
                  <a:ext uri="{FF2B5EF4-FFF2-40B4-BE49-F238E27FC236}">
                    <a16:creationId xmlns:a16="http://schemas.microsoft.com/office/drawing/2014/main" id="{FE7485C1-F001-D6F1-EFF3-CBA4E0C321CE}"/>
                  </a:ext>
                </a:extLst>
              </p14:cNvPr>
              <p14:cNvContentPartPr/>
              <p14:nvPr/>
            </p14:nvContentPartPr>
            <p14:xfrm>
              <a:off x="7729354" y="218548"/>
              <a:ext cx="186120" cy="274680"/>
            </p14:xfrm>
          </p:contentPart>
        </mc:Choice>
        <mc:Fallback xmlns="">
          <p:pic>
            <p:nvPicPr>
              <p:cNvPr id="162" name="Freihand 161">
                <a:extLst>
                  <a:ext uri="{FF2B5EF4-FFF2-40B4-BE49-F238E27FC236}">
                    <a16:creationId xmlns:a16="http://schemas.microsoft.com/office/drawing/2014/main" id="{FE7485C1-F001-D6F1-EFF3-CBA4E0C321CE}"/>
                  </a:ext>
                </a:extLst>
              </p:cNvPr>
              <p:cNvPicPr/>
              <p:nvPr/>
            </p:nvPicPr>
            <p:blipFill>
              <a:blip r:embed="rId170"/>
              <a:stretch>
                <a:fillRect/>
              </a:stretch>
            </p:blipFill>
            <p:spPr>
              <a:xfrm>
                <a:off x="7720354" y="209548"/>
                <a:ext cx="203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8" name="Freihand 177">
                <a:extLst>
                  <a:ext uri="{FF2B5EF4-FFF2-40B4-BE49-F238E27FC236}">
                    <a16:creationId xmlns:a16="http://schemas.microsoft.com/office/drawing/2014/main" id="{696A8E06-E3DD-3F6E-C05F-640EFE8E31F8}"/>
                  </a:ext>
                </a:extLst>
              </p14:cNvPr>
              <p14:cNvContentPartPr/>
              <p14:nvPr/>
            </p14:nvContentPartPr>
            <p14:xfrm>
              <a:off x="7821874" y="589348"/>
              <a:ext cx="29160" cy="12960"/>
            </p14:xfrm>
          </p:contentPart>
        </mc:Choice>
        <mc:Fallback xmlns="">
          <p:pic>
            <p:nvPicPr>
              <p:cNvPr id="178" name="Freihand 177">
                <a:extLst>
                  <a:ext uri="{FF2B5EF4-FFF2-40B4-BE49-F238E27FC236}">
                    <a16:creationId xmlns:a16="http://schemas.microsoft.com/office/drawing/2014/main" id="{696A8E06-E3DD-3F6E-C05F-640EFE8E31F8}"/>
                  </a:ext>
                </a:extLst>
              </p:cNvPr>
              <p:cNvPicPr/>
              <p:nvPr/>
            </p:nvPicPr>
            <p:blipFill>
              <a:blip r:embed="rId172"/>
              <a:stretch>
                <a:fillRect/>
              </a:stretch>
            </p:blipFill>
            <p:spPr>
              <a:xfrm>
                <a:off x="7812874" y="580348"/>
                <a:ext cx="46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12" name="Freihand 611">
                <a:extLst>
                  <a:ext uri="{FF2B5EF4-FFF2-40B4-BE49-F238E27FC236}">
                    <a16:creationId xmlns:a16="http://schemas.microsoft.com/office/drawing/2014/main" id="{74CA701F-B1B4-E9E2-16AC-C5B5D69B0F15}"/>
                  </a:ext>
                </a:extLst>
              </p14:cNvPr>
              <p14:cNvContentPartPr/>
              <p14:nvPr/>
            </p14:nvContentPartPr>
            <p14:xfrm>
              <a:off x="1524394" y="50068"/>
              <a:ext cx="43200" cy="248040"/>
            </p14:xfrm>
          </p:contentPart>
        </mc:Choice>
        <mc:Fallback xmlns="">
          <p:pic>
            <p:nvPicPr>
              <p:cNvPr id="612" name="Freihand 611">
                <a:extLst>
                  <a:ext uri="{FF2B5EF4-FFF2-40B4-BE49-F238E27FC236}">
                    <a16:creationId xmlns:a16="http://schemas.microsoft.com/office/drawing/2014/main" id="{74CA701F-B1B4-E9E2-16AC-C5B5D69B0F15}"/>
                  </a:ext>
                </a:extLst>
              </p:cNvPr>
              <p:cNvPicPr/>
              <p:nvPr/>
            </p:nvPicPr>
            <p:blipFill>
              <a:blip r:embed="rId174"/>
              <a:stretch>
                <a:fillRect/>
              </a:stretch>
            </p:blipFill>
            <p:spPr>
              <a:xfrm>
                <a:off x="1515754" y="41068"/>
                <a:ext cx="60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3" name="Freihand 612">
                <a:extLst>
                  <a:ext uri="{FF2B5EF4-FFF2-40B4-BE49-F238E27FC236}">
                    <a16:creationId xmlns:a16="http://schemas.microsoft.com/office/drawing/2014/main" id="{D86A0554-4B0B-C691-72B7-10370F2E2DE9}"/>
                  </a:ext>
                </a:extLst>
              </p14:cNvPr>
              <p14:cNvContentPartPr/>
              <p14:nvPr/>
            </p14:nvContentPartPr>
            <p14:xfrm>
              <a:off x="1456354" y="152668"/>
              <a:ext cx="203760" cy="162000"/>
            </p14:xfrm>
          </p:contentPart>
        </mc:Choice>
        <mc:Fallback xmlns="">
          <p:pic>
            <p:nvPicPr>
              <p:cNvPr id="613" name="Freihand 612">
                <a:extLst>
                  <a:ext uri="{FF2B5EF4-FFF2-40B4-BE49-F238E27FC236}">
                    <a16:creationId xmlns:a16="http://schemas.microsoft.com/office/drawing/2014/main" id="{D86A0554-4B0B-C691-72B7-10370F2E2DE9}"/>
                  </a:ext>
                </a:extLst>
              </p:cNvPr>
              <p:cNvPicPr/>
              <p:nvPr/>
            </p:nvPicPr>
            <p:blipFill>
              <a:blip r:embed="rId176"/>
              <a:stretch>
                <a:fillRect/>
              </a:stretch>
            </p:blipFill>
            <p:spPr>
              <a:xfrm>
                <a:off x="1447714" y="144028"/>
                <a:ext cx="221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28" name="Freihand 627">
                <a:extLst>
                  <a:ext uri="{FF2B5EF4-FFF2-40B4-BE49-F238E27FC236}">
                    <a16:creationId xmlns:a16="http://schemas.microsoft.com/office/drawing/2014/main" id="{5E6D343F-48B7-287C-85BD-D0E1D7C50E42}"/>
                  </a:ext>
                </a:extLst>
              </p14:cNvPr>
              <p14:cNvContentPartPr/>
              <p14:nvPr/>
            </p14:nvContentPartPr>
            <p14:xfrm>
              <a:off x="6901714" y="910108"/>
              <a:ext cx="18000" cy="180720"/>
            </p14:xfrm>
          </p:contentPart>
        </mc:Choice>
        <mc:Fallback xmlns="">
          <p:pic>
            <p:nvPicPr>
              <p:cNvPr id="628" name="Freihand 627">
                <a:extLst>
                  <a:ext uri="{FF2B5EF4-FFF2-40B4-BE49-F238E27FC236}">
                    <a16:creationId xmlns:a16="http://schemas.microsoft.com/office/drawing/2014/main" id="{5E6D343F-48B7-287C-85BD-D0E1D7C50E42}"/>
                  </a:ext>
                </a:extLst>
              </p:cNvPr>
              <p:cNvPicPr/>
              <p:nvPr/>
            </p:nvPicPr>
            <p:blipFill>
              <a:blip r:embed="rId178"/>
              <a:stretch>
                <a:fillRect/>
              </a:stretch>
            </p:blipFill>
            <p:spPr>
              <a:xfrm>
                <a:off x="6892714" y="901108"/>
                <a:ext cx="35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29" name="Freihand 628">
                <a:extLst>
                  <a:ext uri="{FF2B5EF4-FFF2-40B4-BE49-F238E27FC236}">
                    <a16:creationId xmlns:a16="http://schemas.microsoft.com/office/drawing/2014/main" id="{677F5AA1-482B-B5E8-D3AC-81E51FEECDE1}"/>
                  </a:ext>
                </a:extLst>
              </p14:cNvPr>
              <p14:cNvContentPartPr/>
              <p14:nvPr/>
            </p14:nvContentPartPr>
            <p14:xfrm>
              <a:off x="6913234" y="896068"/>
              <a:ext cx="119520" cy="162360"/>
            </p14:xfrm>
          </p:contentPart>
        </mc:Choice>
        <mc:Fallback xmlns="">
          <p:pic>
            <p:nvPicPr>
              <p:cNvPr id="629" name="Freihand 628">
                <a:extLst>
                  <a:ext uri="{FF2B5EF4-FFF2-40B4-BE49-F238E27FC236}">
                    <a16:creationId xmlns:a16="http://schemas.microsoft.com/office/drawing/2014/main" id="{677F5AA1-482B-B5E8-D3AC-81E51FEECDE1}"/>
                  </a:ext>
                </a:extLst>
              </p:cNvPr>
              <p:cNvPicPr/>
              <p:nvPr/>
            </p:nvPicPr>
            <p:blipFill>
              <a:blip r:embed="rId180"/>
              <a:stretch>
                <a:fillRect/>
              </a:stretch>
            </p:blipFill>
            <p:spPr>
              <a:xfrm>
                <a:off x="6904234" y="887428"/>
                <a:ext cx="137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30" name="Freihand 629">
                <a:extLst>
                  <a:ext uri="{FF2B5EF4-FFF2-40B4-BE49-F238E27FC236}">
                    <a16:creationId xmlns:a16="http://schemas.microsoft.com/office/drawing/2014/main" id="{CD4BFB19-7C48-F25F-C686-52FDFC1D40FE}"/>
                  </a:ext>
                </a:extLst>
              </p14:cNvPr>
              <p14:cNvContentPartPr/>
              <p14:nvPr/>
            </p14:nvContentPartPr>
            <p14:xfrm>
              <a:off x="7111594" y="975988"/>
              <a:ext cx="119520" cy="61920"/>
            </p14:xfrm>
          </p:contentPart>
        </mc:Choice>
        <mc:Fallback xmlns="">
          <p:pic>
            <p:nvPicPr>
              <p:cNvPr id="630" name="Freihand 629">
                <a:extLst>
                  <a:ext uri="{FF2B5EF4-FFF2-40B4-BE49-F238E27FC236}">
                    <a16:creationId xmlns:a16="http://schemas.microsoft.com/office/drawing/2014/main" id="{CD4BFB19-7C48-F25F-C686-52FDFC1D40FE}"/>
                  </a:ext>
                </a:extLst>
              </p:cNvPr>
              <p:cNvPicPr/>
              <p:nvPr/>
            </p:nvPicPr>
            <p:blipFill>
              <a:blip r:embed="rId182"/>
              <a:stretch>
                <a:fillRect/>
              </a:stretch>
            </p:blipFill>
            <p:spPr>
              <a:xfrm>
                <a:off x="7102594" y="967348"/>
                <a:ext cx="137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31" name="Freihand 630">
                <a:extLst>
                  <a:ext uri="{FF2B5EF4-FFF2-40B4-BE49-F238E27FC236}">
                    <a16:creationId xmlns:a16="http://schemas.microsoft.com/office/drawing/2014/main" id="{42407E9B-6958-C522-9EF2-775B3649F94B}"/>
                  </a:ext>
                </a:extLst>
              </p14:cNvPr>
              <p14:cNvContentPartPr/>
              <p14:nvPr/>
            </p14:nvContentPartPr>
            <p14:xfrm>
              <a:off x="7115914" y="811828"/>
              <a:ext cx="125640" cy="99360"/>
            </p14:xfrm>
          </p:contentPart>
        </mc:Choice>
        <mc:Fallback xmlns="">
          <p:pic>
            <p:nvPicPr>
              <p:cNvPr id="631" name="Freihand 630">
                <a:extLst>
                  <a:ext uri="{FF2B5EF4-FFF2-40B4-BE49-F238E27FC236}">
                    <a16:creationId xmlns:a16="http://schemas.microsoft.com/office/drawing/2014/main" id="{42407E9B-6958-C522-9EF2-775B3649F94B}"/>
                  </a:ext>
                </a:extLst>
              </p:cNvPr>
              <p:cNvPicPr/>
              <p:nvPr/>
            </p:nvPicPr>
            <p:blipFill>
              <a:blip r:embed="rId184"/>
              <a:stretch>
                <a:fillRect/>
              </a:stretch>
            </p:blipFill>
            <p:spPr>
              <a:xfrm>
                <a:off x="7107274" y="802828"/>
                <a:ext cx="143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33" name="Freihand 632">
                <a:extLst>
                  <a:ext uri="{FF2B5EF4-FFF2-40B4-BE49-F238E27FC236}">
                    <a16:creationId xmlns:a16="http://schemas.microsoft.com/office/drawing/2014/main" id="{765FDC30-7EC8-0621-F9D2-0036D7F68259}"/>
                  </a:ext>
                </a:extLst>
              </p14:cNvPr>
              <p14:cNvContentPartPr/>
              <p14:nvPr/>
            </p14:nvContentPartPr>
            <p14:xfrm>
              <a:off x="7328674" y="865108"/>
              <a:ext cx="120600" cy="182880"/>
            </p14:xfrm>
          </p:contentPart>
        </mc:Choice>
        <mc:Fallback xmlns="">
          <p:pic>
            <p:nvPicPr>
              <p:cNvPr id="633" name="Freihand 632">
                <a:extLst>
                  <a:ext uri="{FF2B5EF4-FFF2-40B4-BE49-F238E27FC236}">
                    <a16:creationId xmlns:a16="http://schemas.microsoft.com/office/drawing/2014/main" id="{765FDC30-7EC8-0621-F9D2-0036D7F68259}"/>
                  </a:ext>
                </a:extLst>
              </p:cNvPr>
              <p:cNvPicPr/>
              <p:nvPr/>
            </p:nvPicPr>
            <p:blipFill>
              <a:blip r:embed="rId186"/>
              <a:stretch>
                <a:fillRect/>
              </a:stretch>
            </p:blipFill>
            <p:spPr>
              <a:xfrm>
                <a:off x="7319674" y="856468"/>
                <a:ext cx="138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34" name="Freihand 633">
                <a:extLst>
                  <a:ext uri="{FF2B5EF4-FFF2-40B4-BE49-F238E27FC236}">
                    <a16:creationId xmlns:a16="http://schemas.microsoft.com/office/drawing/2014/main" id="{33D4E90E-E9B6-F13B-A0B3-3B28A14BE766}"/>
                  </a:ext>
                </a:extLst>
              </p14:cNvPr>
              <p14:cNvContentPartPr/>
              <p14:nvPr/>
            </p14:nvContentPartPr>
            <p14:xfrm>
              <a:off x="7491394" y="902908"/>
              <a:ext cx="102960" cy="140400"/>
            </p14:xfrm>
          </p:contentPart>
        </mc:Choice>
        <mc:Fallback xmlns="">
          <p:pic>
            <p:nvPicPr>
              <p:cNvPr id="634" name="Freihand 633">
                <a:extLst>
                  <a:ext uri="{FF2B5EF4-FFF2-40B4-BE49-F238E27FC236}">
                    <a16:creationId xmlns:a16="http://schemas.microsoft.com/office/drawing/2014/main" id="{33D4E90E-E9B6-F13B-A0B3-3B28A14BE766}"/>
                  </a:ext>
                </a:extLst>
              </p:cNvPr>
              <p:cNvPicPr/>
              <p:nvPr/>
            </p:nvPicPr>
            <p:blipFill>
              <a:blip r:embed="rId188"/>
              <a:stretch>
                <a:fillRect/>
              </a:stretch>
            </p:blipFill>
            <p:spPr>
              <a:xfrm>
                <a:off x="7482394" y="893908"/>
                <a:ext cx="120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35" name="Freihand 634">
                <a:extLst>
                  <a:ext uri="{FF2B5EF4-FFF2-40B4-BE49-F238E27FC236}">
                    <a16:creationId xmlns:a16="http://schemas.microsoft.com/office/drawing/2014/main" id="{271AB000-F9C4-0AE1-BDE8-DF379DAC7230}"/>
                  </a:ext>
                </a:extLst>
              </p14:cNvPr>
              <p14:cNvContentPartPr/>
              <p14:nvPr/>
            </p14:nvContentPartPr>
            <p14:xfrm>
              <a:off x="7650514" y="801388"/>
              <a:ext cx="34560" cy="195480"/>
            </p14:xfrm>
          </p:contentPart>
        </mc:Choice>
        <mc:Fallback xmlns="">
          <p:pic>
            <p:nvPicPr>
              <p:cNvPr id="635" name="Freihand 634">
                <a:extLst>
                  <a:ext uri="{FF2B5EF4-FFF2-40B4-BE49-F238E27FC236}">
                    <a16:creationId xmlns:a16="http://schemas.microsoft.com/office/drawing/2014/main" id="{271AB000-F9C4-0AE1-BDE8-DF379DAC7230}"/>
                  </a:ext>
                </a:extLst>
              </p:cNvPr>
              <p:cNvPicPr/>
              <p:nvPr/>
            </p:nvPicPr>
            <p:blipFill>
              <a:blip r:embed="rId190"/>
              <a:stretch>
                <a:fillRect/>
              </a:stretch>
            </p:blipFill>
            <p:spPr>
              <a:xfrm>
                <a:off x="7641514" y="792388"/>
                <a:ext cx="52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37" name="Freihand 636">
                <a:extLst>
                  <a:ext uri="{FF2B5EF4-FFF2-40B4-BE49-F238E27FC236}">
                    <a16:creationId xmlns:a16="http://schemas.microsoft.com/office/drawing/2014/main" id="{6F334ECB-01C3-F9E4-90A7-4FAA8B9528B5}"/>
                  </a:ext>
                </a:extLst>
              </p14:cNvPr>
              <p14:cNvContentPartPr/>
              <p14:nvPr/>
            </p14:nvContentPartPr>
            <p14:xfrm>
              <a:off x="8023114" y="830188"/>
              <a:ext cx="19800" cy="174600"/>
            </p14:xfrm>
          </p:contentPart>
        </mc:Choice>
        <mc:Fallback xmlns="">
          <p:pic>
            <p:nvPicPr>
              <p:cNvPr id="637" name="Freihand 636">
                <a:extLst>
                  <a:ext uri="{FF2B5EF4-FFF2-40B4-BE49-F238E27FC236}">
                    <a16:creationId xmlns:a16="http://schemas.microsoft.com/office/drawing/2014/main" id="{6F334ECB-01C3-F9E4-90A7-4FAA8B9528B5}"/>
                  </a:ext>
                </a:extLst>
              </p:cNvPr>
              <p:cNvPicPr/>
              <p:nvPr/>
            </p:nvPicPr>
            <p:blipFill>
              <a:blip r:embed="rId192"/>
              <a:stretch>
                <a:fillRect/>
              </a:stretch>
            </p:blipFill>
            <p:spPr>
              <a:xfrm>
                <a:off x="8014114" y="821188"/>
                <a:ext cx="37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638" name="Freihand 637">
                <a:extLst>
                  <a:ext uri="{FF2B5EF4-FFF2-40B4-BE49-F238E27FC236}">
                    <a16:creationId xmlns:a16="http://schemas.microsoft.com/office/drawing/2014/main" id="{F5E3D392-8769-15CC-CA6B-179217452B82}"/>
                  </a:ext>
                </a:extLst>
              </p14:cNvPr>
              <p14:cNvContentPartPr/>
              <p14:nvPr/>
            </p14:nvContentPartPr>
            <p14:xfrm>
              <a:off x="7942114" y="803188"/>
              <a:ext cx="169560" cy="29520"/>
            </p14:xfrm>
          </p:contentPart>
        </mc:Choice>
        <mc:Fallback xmlns="">
          <p:pic>
            <p:nvPicPr>
              <p:cNvPr id="638" name="Freihand 637">
                <a:extLst>
                  <a:ext uri="{FF2B5EF4-FFF2-40B4-BE49-F238E27FC236}">
                    <a16:creationId xmlns:a16="http://schemas.microsoft.com/office/drawing/2014/main" id="{F5E3D392-8769-15CC-CA6B-179217452B82}"/>
                  </a:ext>
                </a:extLst>
              </p:cNvPr>
              <p:cNvPicPr/>
              <p:nvPr/>
            </p:nvPicPr>
            <p:blipFill>
              <a:blip r:embed="rId194"/>
              <a:stretch>
                <a:fillRect/>
              </a:stretch>
            </p:blipFill>
            <p:spPr>
              <a:xfrm>
                <a:off x="7933114" y="794188"/>
                <a:ext cx="187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6" name="Freihand 195">
                <a:extLst>
                  <a:ext uri="{FF2B5EF4-FFF2-40B4-BE49-F238E27FC236}">
                    <a16:creationId xmlns:a16="http://schemas.microsoft.com/office/drawing/2014/main" id="{5627FFA9-FEE0-DC72-3651-108699812236}"/>
                  </a:ext>
                </a:extLst>
              </p14:cNvPr>
              <p14:cNvContentPartPr/>
              <p14:nvPr/>
            </p14:nvContentPartPr>
            <p14:xfrm>
              <a:off x="8270794" y="884908"/>
              <a:ext cx="101880" cy="23760"/>
            </p14:xfrm>
          </p:contentPart>
        </mc:Choice>
        <mc:Fallback xmlns="">
          <p:pic>
            <p:nvPicPr>
              <p:cNvPr id="196" name="Freihand 195">
                <a:extLst>
                  <a:ext uri="{FF2B5EF4-FFF2-40B4-BE49-F238E27FC236}">
                    <a16:creationId xmlns:a16="http://schemas.microsoft.com/office/drawing/2014/main" id="{5627FFA9-FEE0-DC72-3651-108699812236}"/>
                  </a:ext>
                </a:extLst>
              </p:cNvPr>
              <p:cNvPicPr/>
              <p:nvPr/>
            </p:nvPicPr>
            <p:blipFill>
              <a:blip r:embed="rId196"/>
              <a:stretch>
                <a:fillRect/>
              </a:stretch>
            </p:blipFill>
            <p:spPr>
              <a:xfrm>
                <a:off x="8262154" y="876268"/>
                <a:ext cx="119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7" name="Freihand 196">
                <a:extLst>
                  <a:ext uri="{FF2B5EF4-FFF2-40B4-BE49-F238E27FC236}">
                    <a16:creationId xmlns:a16="http://schemas.microsoft.com/office/drawing/2014/main" id="{67904B66-E5D1-071B-399B-E2C92A87059A}"/>
                  </a:ext>
                </a:extLst>
              </p14:cNvPr>
              <p14:cNvContentPartPr/>
              <p14:nvPr/>
            </p14:nvContentPartPr>
            <p14:xfrm>
              <a:off x="8258914" y="939628"/>
              <a:ext cx="86400" cy="55080"/>
            </p14:xfrm>
          </p:contentPart>
        </mc:Choice>
        <mc:Fallback xmlns="">
          <p:pic>
            <p:nvPicPr>
              <p:cNvPr id="197" name="Freihand 196">
                <a:extLst>
                  <a:ext uri="{FF2B5EF4-FFF2-40B4-BE49-F238E27FC236}">
                    <a16:creationId xmlns:a16="http://schemas.microsoft.com/office/drawing/2014/main" id="{67904B66-E5D1-071B-399B-E2C92A87059A}"/>
                  </a:ext>
                </a:extLst>
              </p:cNvPr>
              <p:cNvPicPr/>
              <p:nvPr/>
            </p:nvPicPr>
            <p:blipFill>
              <a:blip r:embed="rId198"/>
              <a:stretch>
                <a:fillRect/>
              </a:stretch>
            </p:blipFill>
            <p:spPr>
              <a:xfrm>
                <a:off x="8249914" y="930988"/>
                <a:ext cx="104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8" name="Freihand 197">
                <a:extLst>
                  <a:ext uri="{FF2B5EF4-FFF2-40B4-BE49-F238E27FC236}">
                    <a16:creationId xmlns:a16="http://schemas.microsoft.com/office/drawing/2014/main" id="{FD2A4DC8-FD72-F393-0D49-AAFA990AA658}"/>
                  </a:ext>
                </a:extLst>
              </p14:cNvPr>
              <p14:cNvContentPartPr/>
              <p14:nvPr/>
            </p14:nvContentPartPr>
            <p14:xfrm>
              <a:off x="8225074" y="681868"/>
              <a:ext cx="140400" cy="126000"/>
            </p14:xfrm>
          </p:contentPart>
        </mc:Choice>
        <mc:Fallback xmlns="">
          <p:pic>
            <p:nvPicPr>
              <p:cNvPr id="198" name="Freihand 197">
                <a:extLst>
                  <a:ext uri="{FF2B5EF4-FFF2-40B4-BE49-F238E27FC236}">
                    <a16:creationId xmlns:a16="http://schemas.microsoft.com/office/drawing/2014/main" id="{FD2A4DC8-FD72-F393-0D49-AAFA990AA658}"/>
                  </a:ext>
                </a:extLst>
              </p:cNvPr>
              <p:cNvPicPr/>
              <p:nvPr/>
            </p:nvPicPr>
            <p:blipFill>
              <a:blip r:embed="rId200"/>
              <a:stretch>
                <a:fillRect/>
              </a:stretch>
            </p:blipFill>
            <p:spPr>
              <a:xfrm>
                <a:off x="8216434" y="672868"/>
                <a:ext cx="158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07" name="Freihand 206">
                <a:extLst>
                  <a:ext uri="{FF2B5EF4-FFF2-40B4-BE49-F238E27FC236}">
                    <a16:creationId xmlns:a16="http://schemas.microsoft.com/office/drawing/2014/main" id="{DD10B185-CF70-5960-8F85-73EA1F465573}"/>
                  </a:ext>
                </a:extLst>
              </p14:cNvPr>
              <p14:cNvContentPartPr/>
              <p14:nvPr/>
            </p14:nvContentPartPr>
            <p14:xfrm>
              <a:off x="8518474" y="785908"/>
              <a:ext cx="109800" cy="208080"/>
            </p14:xfrm>
          </p:contentPart>
        </mc:Choice>
        <mc:Fallback xmlns="">
          <p:pic>
            <p:nvPicPr>
              <p:cNvPr id="207" name="Freihand 206">
                <a:extLst>
                  <a:ext uri="{FF2B5EF4-FFF2-40B4-BE49-F238E27FC236}">
                    <a16:creationId xmlns:a16="http://schemas.microsoft.com/office/drawing/2014/main" id="{DD10B185-CF70-5960-8F85-73EA1F465573}"/>
                  </a:ext>
                </a:extLst>
              </p:cNvPr>
              <p:cNvPicPr/>
              <p:nvPr/>
            </p:nvPicPr>
            <p:blipFill>
              <a:blip r:embed="rId202"/>
              <a:stretch>
                <a:fillRect/>
              </a:stretch>
            </p:blipFill>
            <p:spPr>
              <a:xfrm>
                <a:off x="8509834" y="776908"/>
                <a:ext cx="127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09" name="Freihand 208">
                <a:extLst>
                  <a:ext uri="{FF2B5EF4-FFF2-40B4-BE49-F238E27FC236}">
                    <a16:creationId xmlns:a16="http://schemas.microsoft.com/office/drawing/2014/main" id="{F004C9D3-9D93-ACE9-FEB4-4643D36D30FE}"/>
                  </a:ext>
                </a:extLst>
              </p14:cNvPr>
              <p14:cNvContentPartPr/>
              <p14:nvPr/>
            </p14:nvContentPartPr>
            <p14:xfrm>
              <a:off x="8883154" y="914428"/>
              <a:ext cx="165240" cy="15840"/>
            </p14:xfrm>
          </p:contentPart>
        </mc:Choice>
        <mc:Fallback xmlns="">
          <p:pic>
            <p:nvPicPr>
              <p:cNvPr id="209" name="Freihand 208">
                <a:extLst>
                  <a:ext uri="{FF2B5EF4-FFF2-40B4-BE49-F238E27FC236}">
                    <a16:creationId xmlns:a16="http://schemas.microsoft.com/office/drawing/2014/main" id="{F004C9D3-9D93-ACE9-FEB4-4643D36D30FE}"/>
                  </a:ext>
                </a:extLst>
              </p:cNvPr>
              <p:cNvPicPr/>
              <p:nvPr/>
            </p:nvPicPr>
            <p:blipFill>
              <a:blip r:embed="rId204"/>
              <a:stretch>
                <a:fillRect/>
              </a:stretch>
            </p:blipFill>
            <p:spPr>
              <a:xfrm>
                <a:off x="8874514" y="905428"/>
                <a:ext cx="182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20" name="Freihand 219">
                <a:extLst>
                  <a:ext uri="{FF2B5EF4-FFF2-40B4-BE49-F238E27FC236}">
                    <a16:creationId xmlns:a16="http://schemas.microsoft.com/office/drawing/2014/main" id="{B4400A99-D429-A4F5-3C22-9F5A03B15362}"/>
                  </a:ext>
                </a:extLst>
              </p14:cNvPr>
              <p14:cNvContentPartPr/>
              <p14:nvPr/>
            </p14:nvContentPartPr>
            <p14:xfrm>
              <a:off x="8869474" y="973828"/>
              <a:ext cx="164520" cy="25560"/>
            </p14:xfrm>
          </p:contentPart>
        </mc:Choice>
        <mc:Fallback xmlns="">
          <p:pic>
            <p:nvPicPr>
              <p:cNvPr id="220" name="Freihand 219">
                <a:extLst>
                  <a:ext uri="{FF2B5EF4-FFF2-40B4-BE49-F238E27FC236}">
                    <a16:creationId xmlns:a16="http://schemas.microsoft.com/office/drawing/2014/main" id="{B4400A99-D429-A4F5-3C22-9F5A03B15362}"/>
                  </a:ext>
                </a:extLst>
              </p:cNvPr>
              <p:cNvPicPr/>
              <p:nvPr/>
            </p:nvPicPr>
            <p:blipFill>
              <a:blip r:embed="rId206"/>
              <a:stretch>
                <a:fillRect/>
              </a:stretch>
            </p:blipFill>
            <p:spPr>
              <a:xfrm>
                <a:off x="8860474" y="965188"/>
                <a:ext cx="182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6" name="Freihand 225">
                <a:extLst>
                  <a:ext uri="{FF2B5EF4-FFF2-40B4-BE49-F238E27FC236}">
                    <a16:creationId xmlns:a16="http://schemas.microsoft.com/office/drawing/2014/main" id="{1C4724CF-B8E0-74CC-3AF6-ADDBB79F7C63}"/>
                  </a:ext>
                </a:extLst>
              </p14:cNvPr>
              <p14:cNvContentPartPr/>
              <p14:nvPr/>
            </p14:nvContentPartPr>
            <p14:xfrm>
              <a:off x="9048394" y="853948"/>
              <a:ext cx="118440" cy="163080"/>
            </p14:xfrm>
          </p:contentPart>
        </mc:Choice>
        <mc:Fallback xmlns="">
          <p:pic>
            <p:nvPicPr>
              <p:cNvPr id="226" name="Freihand 225">
                <a:extLst>
                  <a:ext uri="{FF2B5EF4-FFF2-40B4-BE49-F238E27FC236}">
                    <a16:creationId xmlns:a16="http://schemas.microsoft.com/office/drawing/2014/main" id="{1C4724CF-B8E0-74CC-3AF6-ADDBB79F7C63}"/>
                  </a:ext>
                </a:extLst>
              </p:cNvPr>
              <p:cNvPicPr/>
              <p:nvPr/>
            </p:nvPicPr>
            <p:blipFill>
              <a:blip r:embed="rId208"/>
              <a:stretch>
                <a:fillRect/>
              </a:stretch>
            </p:blipFill>
            <p:spPr>
              <a:xfrm>
                <a:off x="9039754" y="845308"/>
                <a:ext cx="136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29" name="Freihand 228">
                <a:extLst>
                  <a:ext uri="{FF2B5EF4-FFF2-40B4-BE49-F238E27FC236}">
                    <a16:creationId xmlns:a16="http://schemas.microsoft.com/office/drawing/2014/main" id="{0B1CEDA5-061A-F8DE-FA66-DE684677F4FA}"/>
                  </a:ext>
                </a:extLst>
              </p14:cNvPr>
              <p14:cNvContentPartPr/>
              <p14:nvPr/>
            </p14:nvContentPartPr>
            <p14:xfrm>
              <a:off x="9341794" y="799228"/>
              <a:ext cx="180360" cy="191520"/>
            </p14:xfrm>
          </p:contentPart>
        </mc:Choice>
        <mc:Fallback xmlns="">
          <p:pic>
            <p:nvPicPr>
              <p:cNvPr id="229" name="Freihand 228">
                <a:extLst>
                  <a:ext uri="{FF2B5EF4-FFF2-40B4-BE49-F238E27FC236}">
                    <a16:creationId xmlns:a16="http://schemas.microsoft.com/office/drawing/2014/main" id="{0B1CEDA5-061A-F8DE-FA66-DE684677F4FA}"/>
                  </a:ext>
                </a:extLst>
              </p:cNvPr>
              <p:cNvPicPr/>
              <p:nvPr/>
            </p:nvPicPr>
            <p:blipFill>
              <a:blip r:embed="rId210"/>
              <a:stretch>
                <a:fillRect/>
              </a:stretch>
            </p:blipFill>
            <p:spPr>
              <a:xfrm>
                <a:off x="9332794" y="790228"/>
                <a:ext cx="198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7" name="Freihand 236">
                <a:extLst>
                  <a:ext uri="{FF2B5EF4-FFF2-40B4-BE49-F238E27FC236}">
                    <a16:creationId xmlns:a16="http://schemas.microsoft.com/office/drawing/2014/main" id="{8DA44F5C-91B3-F24B-9348-5329EAD19A03}"/>
                  </a:ext>
                </a:extLst>
              </p14:cNvPr>
              <p14:cNvContentPartPr/>
              <p14:nvPr/>
            </p14:nvContentPartPr>
            <p14:xfrm>
              <a:off x="9550954" y="821188"/>
              <a:ext cx="113760" cy="141480"/>
            </p14:xfrm>
          </p:contentPart>
        </mc:Choice>
        <mc:Fallback xmlns="">
          <p:pic>
            <p:nvPicPr>
              <p:cNvPr id="237" name="Freihand 236">
                <a:extLst>
                  <a:ext uri="{FF2B5EF4-FFF2-40B4-BE49-F238E27FC236}">
                    <a16:creationId xmlns:a16="http://schemas.microsoft.com/office/drawing/2014/main" id="{8DA44F5C-91B3-F24B-9348-5329EAD19A03}"/>
                  </a:ext>
                </a:extLst>
              </p:cNvPr>
              <p:cNvPicPr/>
              <p:nvPr/>
            </p:nvPicPr>
            <p:blipFill>
              <a:blip r:embed="rId212"/>
              <a:stretch>
                <a:fillRect/>
              </a:stretch>
            </p:blipFill>
            <p:spPr>
              <a:xfrm>
                <a:off x="9542314" y="812548"/>
                <a:ext cx="131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55" name="Freihand 254">
                <a:extLst>
                  <a:ext uri="{FF2B5EF4-FFF2-40B4-BE49-F238E27FC236}">
                    <a16:creationId xmlns:a16="http://schemas.microsoft.com/office/drawing/2014/main" id="{30A676C9-03DF-B89D-3ECD-1D4E639BA95F}"/>
                  </a:ext>
                </a:extLst>
              </p14:cNvPr>
              <p14:cNvContentPartPr/>
              <p14:nvPr/>
            </p14:nvContentPartPr>
            <p14:xfrm>
              <a:off x="9730594" y="713908"/>
              <a:ext cx="28440" cy="201960"/>
            </p14:xfrm>
          </p:contentPart>
        </mc:Choice>
        <mc:Fallback xmlns="">
          <p:pic>
            <p:nvPicPr>
              <p:cNvPr id="255" name="Freihand 254">
                <a:extLst>
                  <a:ext uri="{FF2B5EF4-FFF2-40B4-BE49-F238E27FC236}">
                    <a16:creationId xmlns:a16="http://schemas.microsoft.com/office/drawing/2014/main" id="{30A676C9-03DF-B89D-3ECD-1D4E639BA95F}"/>
                  </a:ext>
                </a:extLst>
              </p:cNvPr>
              <p:cNvPicPr/>
              <p:nvPr/>
            </p:nvPicPr>
            <p:blipFill>
              <a:blip r:embed="rId214"/>
              <a:stretch>
                <a:fillRect/>
              </a:stretch>
            </p:blipFill>
            <p:spPr>
              <a:xfrm>
                <a:off x="9721954" y="704908"/>
                <a:ext cx="46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6" name="Freihand 255">
                <a:extLst>
                  <a:ext uri="{FF2B5EF4-FFF2-40B4-BE49-F238E27FC236}">
                    <a16:creationId xmlns:a16="http://schemas.microsoft.com/office/drawing/2014/main" id="{8F83CF6F-4718-D422-0B00-AD0CAF052C02}"/>
                  </a:ext>
                </a:extLst>
              </p14:cNvPr>
              <p14:cNvContentPartPr/>
              <p14:nvPr/>
            </p14:nvContentPartPr>
            <p14:xfrm>
              <a:off x="9854074" y="810028"/>
              <a:ext cx="174240" cy="128520"/>
            </p14:xfrm>
          </p:contentPart>
        </mc:Choice>
        <mc:Fallback xmlns="">
          <p:pic>
            <p:nvPicPr>
              <p:cNvPr id="256" name="Freihand 255">
                <a:extLst>
                  <a:ext uri="{FF2B5EF4-FFF2-40B4-BE49-F238E27FC236}">
                    <a16:creationId xmlns:a16="http://schemas.microsoft.com/office/drawing/2014/main" id="{8F83CF6F-4718-D422-0B00-AD0CAF052C02}"/>
                  </a:ext>
                </a:extLst>
              </p:cNvPr>
              <p:cNvPicPr/>
              <p:nvPr/>
            </p:nvPicPr>
            <p:blipFill>
              <a:blip r:embed="rId216"/>
              <a:stretch>
                <a:fillRect/>
              </a:stretch>
            </p:blipFill>
            <p:spPr>
              <a:xfrm>
                <a:off x="9845074" y="801388"/>
                <a:ext cx="191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57" name="Freihand 256">
                <a:extLst>
                  <a:ext uri="{FF2B5EF4-FFF2-40B4-BE49-F238E27FC236}">
                    <a16:creationId xmlns:a16="http://schemas.microsoft.com/office/drawing/2014/main" id="{567F6876-5887-ED89-B898-DE5160C0C990}"/>
                  </a:ext>
                </a:extLst>
              </p14:cNvPr>
              <p14:cNvContentPartPr/>
              <p14:nvPr/>
            </p14:nvContentPartPr>
            <p14:xfrm>
              <a:off x="10094554" y="759268"/>
              <a:ext cx="187560" cy="195840"/>
            </p14:xfrm>
          </p:contentPart>
        </mc:Choice>
        <mc:Fallback xmlns="">
          <p:pic>
            <p:nvPicPr>
              <p:cNvPr id="257" name="Freihand 256">
                <a:extLst>
                  <a:ext uri="{FF2B5EF4-FFF2-40B4-BE49-F238E27FC236}">
                    <a16:creationId xmlns:a16="http://schemas.microsoft.com/office/drawing/2014/main" id="{567F6876-5887-ED89-B898-DE5160C0C990}"/>
                  </a:ext>
                </a:extLst>
              </p:cNvPr>
              <p:cNvPicPr/>
              <p:nvPr/>
            </p:nvPicPr>
            <p:blipFill>
              <a:blip r:embed="rId218"/>
              <a:stretch>
                <a:fillRect/>
              </a:stretch>
            </p:blipFill>
            <p:spPr>
              <a:xfrm>
                <a:off x="10085554" y="750268"/>
                <a:ext cx="205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4" name="Freihand 263">
                <a:extLst>
                  <a:ext uri="{FF2B5EF4-FFF2-40B4-BE49-F238E27FC236}">
                    <a16:creationId xmlns:a16="http://schemas.microsoft.com/office/drawing/2014/main" id="{637DCAA7-A346-55A0-DCF4-6BDF981AD138}"/>
                  </a:ext>
                </a:extLst>
              </p14:cNvPr>
              <p14:cNvContentPartPr/>
              <p14:nvPr/>
            </p14:nvContentPartPr>
            <p14:xfrm>
              <a:off x="10508194" y="830188"/>
              <a:ext cx="245520" cy="10800"/>
            </p14:xfrm>
          </p:contentPart>
        </mc:Choice>
        <mc:Fallback xmlns="">
          <p:pic>
            <p:nvPicPr>
              <p:cNvPr id="264" name="Freihand 263">
                <a:extLst>
                  <a:ext uri="{FF2B5EF4-FFF2-40B4-BE49-F238E27FC236}">
                    <a16:creationId xmlns:a16="http://schemas.microsoft.com/office/drawing/2014/main" id="{637DCAA7-A346-55A0-DCF4-6BDF981AD138}"/>
                  </a:ext>
                </a:extLst>
              </p:cNvPr>
              <p:cNvPicPr/>
              <p:nvPr/>
            </p:nvPicPr>
            <p:blipFill>
              <a:blip r:embed="rId220"/>
              <a:stretch>
                <a:fillRect/>
              </a:stretch>
            </p:blipFill>
            <p:spPr>
              <a:xfrm>
                <a:off x="10499554" y="821188"/>
                <a:ext cx="263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7" name="Freihand 276">
                <a:extLst>
                  <a:ext uri="{FF2B5EF4-FFF2-40B4-BE49-F238E27FC236}">
                    <a16:creationId xmlns:a16="http://schemas.microsoft.com/office/drawing/2014/main" id="{370414B5-5611-34FE-B697-876B0BECB819}"/>
                  </a:ext>
                </a:extLst>
              </p14:cNvPr>
              <p14:cNvContentPartPr/>
              <p14:nvPr/>
            </p14:nvContentPartPr>
            <p14:xfrm>
              <a:off x="10524754" y="883108"/>
              <a:ext cx="223560" cy="29520"/>
            </p14:xfrm>
          </p:contentPart>
        </mc:Choice>
        <mc:Fallback xmlns="">
          <p:pic>
            <p:nvPicPr>
              <p:cNvPr id="277" name="Freihand 276">
                <a:extLst>
                  <a:ext uri="{FF2B5EF4-FFF2-40B4-BE49-F238E27FC236}">
                    <a16:creationId xmlns:a16="http://schemas.microsoft.com/office/drawing/2014/main" id="{370414B5-5611-34FE-B697-876B0BECB819}"/>
                  </a:ext>
                </a:extLst>
              </p:cNvPr>
              <p:cNvPicPr/>
              <p:nvPr/>
            </p:nvPicPr>
            <p:blipFill>
              <a:blip r:embed="rId222"/>
              <a:stretch>
                <a:fillRect/>
              </a:stretch>
            </p:blipFill>
            <p:spPr>
              <a:xfrm>
                <a:off x="10516114" y="874108"/>
                <a:ext cx="241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8" name="Freihand 277">
                <a:extLst>
                  <a:ext uri="{FF2B5EF4-FFF2-40B4-BE49-F238E27FC236}">
                    <a16:creationId xmlns:a16="http://schemas.microsoft.com/office/drawing/2014/main" id="{91B2ABFA-34DB-0E9C-533F-10AF4C76C098}"/>
                  </a:ext>
                </a:extLst>
              </p14:cNvPr>
              <p14:cNvContentPartPr/>
              <p14:nvPr/>
            </p14:nvContentPartPr>
            <p14:xfrm>
              <a:off x="10766674" y="743428"/>
              <a:ext cx="134640" cy="174960"/>
            </p14:xfrm>
          </p:contentPart>
        </mc:Choice>
        <mc:Fallback xmlns="">
          <p:pic>
            <p:nvPicPr>
              <p:cNvPr id="278" name="Freihand 277">
                <a:extLst>
                  <a:ext uri="{FF2B5EF4-FFF2-40B4-BE49-F238E27FC236}">
                    <a16:creationId xmlns:a16="http://schemas.microsoft.com/office/drawing/2014/main" id="{91B2ABFA-34DB-0E9C-533F-10AF4C76C098}"/>
                  </a:ext>
                </a:extLst>
              </p:cNvPr>
              <p:cNvPicPr/>
              <p:nvPr/>
            </p:nvPicPr>
            <p:blipFill>
              <a:blip r:embed="rId224"/>
              <a:stretch>
                <a:fillRect/>
              </a:stretch>
            </p:blipFill>
            <p:spPr>
              <a:xfrm>
                <a:off x="10758034" y="734788"/>
                <a:ext cx="152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15" name="Freihand 614">
                <a:extLst>
                  <a:ext uri="{FF2B5EF4-FFF2-40B4-BE49-F238E27FC236}">
                    <a16:creationId xmlns:a16="http://schemas.microsoft.com/office/drawing/2014/main" id="{DA67A668-3DCE-0C40-7988-C71B8579E5BB}"/>
                  </a:ext>
                </a:extLst>
              </p14:cNvPr>
              <p14:cNvContentPartPr/>
              <p14:nvPr/>
            </p14:nvContentPartPr>
            <p14:xfrm>
              <a:off x="4718314" y="1026748"/>
              <a:ext cx="21960" cy="238320"/>
            </p14:xfrm>
          </p:contentPart>
        </mc:Choice>
        <mc:Fallback xmlns="">
          <p:pic>
            <p:nvPicPr>
              <p:cNvPr id="615" name="Freihand 614">
                <a:extLst>
                  <a:ext uri="{FF2B5EF4-FFF2-40B4-BE49-F238E27FC236}">
                    <a16:creationId xmlns:a16="http://schemas.microsoft.com/office/drawing/2014/main" id="{DA67A668-3DCE-0C40-7988-C71B8579E5BB}"/>
                  </a:ext>
                </a:extLst>
              </p:cNvPr>
              <p:cNvPicPr/>
              <p:nvPr/>
            </p:nvPicPr>
            <p:blipFill>
              <a:blip r:embed="rId226"/>
              <a:stretch>
                <a:fillRect/>
              </a:stretch>
            </p:blipFill>
            <p:spPr>
              <a:xfrm>
                <a:off x="4709674" y="1017748"/>
                <a:ext cx="396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16" name="Freihand 615">
                <a:extLst>
                  <a:ext uri="{FF2B5EF4-FFF2-40B4-BE49-F238E27FC236}">
                    <a16:creationId xmlns:a16="http://schemas.microsoft.com/office/drawing/2014/main" id="{703E5D0E-AF26-BD34-F0BF-5F3A6ED7615C}"/>
                  </a:ext>
                </a:extLst>
              </p14:cNvPr>
              <p14:cNvContentPartPr/>
              <p14:nvPr/>
            </p14:nvContentPartPr>
            <p14:xfrm>
              <a:off x="4657114" y="993268"/>
              <a:ext cx="171360" cy="84600"/>
            </p14:xfrm>
          </p:contentPart>
        </mc:Choice>
        <mc:Fallback xmlns="">
          <p:pic>
            <p:nvPicPr>
              <p:cNvPr id="616" name="Freihand 615">
                <a:extLst>
                  <a:ext uri="{FF2B5EF4-FFF2-40B4-BE49-F238E27FC236}">
                    <a16:creationId xmlns:a16="http://schemas.microsoft.com/office/drawing/2014/main" id="{703E5D0E-AF26-BD34-F0BF-5F3A6ED7615C}"/>
                  </a:ext>
                </a:extLst>
              </p:cNvPr>
              <p:cNvPicPr/>
              <p:nvPr/>
            </p:nvPicPr>
            <p:blipFill>
              <a:blip r:embed="rId228"/>
              <a:stretch>
                <a:fillRect/>
              </a:stretch>
            </p:blipFill>
            <p:spPr>
              <a:xfrm>
                <a:off x="4648474" y="984628"/>
                <a:ext cx="189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17" name="Freihand 616">
                <a:extLst>
                  <a:ext uri="{FF2B5EF4-FFF2-40B4-BE49-F238E27FC236}">
                    <a16:creationId xmlns:a16="http://schemas.microsoft.com/office/drawing/2014/main" id="{8C8F4103-7EEB-AB53-089F-739A40D8C1AC}"/>
                  </a:ext>
                </a:extLst>
              </p14:cNvPr>
              <p14:cNvContentPartPr/>
              <p14:nvPr/>
            </p14:nvContentPartPr>
            <p14:xfrm>
              <a:off x="4864834" y="1051588"/>
              <a:ext cx="135000" cy="172440"/>
            </p14:xfrm>
          </p:contentPart>
        </mc:Choice>
        <mc:Fallback xmlns="">
          <p:pic>
            <p:nvPicPr>
              <p:cNvPr id="617" name="Freihand 616">
                <a:extLst>
                  <a:ext uri="{FF2B5EF4-FFF2-40B4-BE49-F238E27FC236}">
                    <a16:creationId xmlns:a16="http://schemas.microsoft.com/office/drawing/2014/main" id="{8C8F4103-7EEB-AB53-089F-739A40D8C1AC}"/>
                  </a:ext>
                </a:extLst>
              </p:cNvPr>
              <p:cNvPicPr/>
              <p:nvPr/>
            </p:nvPicPr>
            <p:blipFill>
              <a:blip r:embed="rId230"/>
              <a:stretch>
                <a:fillRect/>
              </a:stretch>
            </p:blipFill>
            <p:spPr>
              <a:xfrm>
                <a:off x="4855834" y="1042948"/>
                <a:ext cx="152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19" name="Freihand 618">
                <a:extLst>
                  <a:ext uri="{FF2B5EF4-FFF2-40B4-BE49-F238E27FC236}">
                    <a16:creationId xmlns:a16="http://schemas.microsoft.com/office/drawing/2014/main" id="{9FEC4DF1-FD7D-CCD3-4DEB-AED6298CD0EB}"/>
                  </a:ext>
                </a:extLst>
              </p14:cNvPr>
              <p14:cNvContentPartPr/>
              <p14:nvPr/>
            </p14:nvContentPartPr>
            <p14:xfrm>
              <a:off x="5171194" y="1072468"/>
              <a:ext cx="11880" cy="4680"/>
            </p14:xfrm>
          </p:contentPart>
        </mc:Choice>
        <mc:Fallback xmlns="">
          <p:pic>
            <p:nvPicPr>
              <p:cNvPr id="619" name="Freihand 618">
                <a:extLst>
                  <a:ext uri="{FF2B5EF4-FFF2-40B4-BE49-F238E27FC236}">
                    <a16:creationId xmlns:a16="http://schemas.microsoft.com/office/drawing/2014/main" id="{9FEC4DF1-FD7D-CCD3-4DEB-AED6298CD0EB}"/>
                  </a:ext>
                </a:extLst>
              </p:cNvPr>
              <p:cNvPicPr/>
              <p:nvPr/>
            </p:nvPicPr>
            <p:blipFill>
              <a:blip r:embed="rId232"/>
              <a:stretch>
                <a:fillRect/>
              </a:stretch>
            </p:blipFill>
            <p:spPr>
              <a:xfrm>
                <a:off x="5162554" y="1063828"/>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620" name="Freihand 619">
                <a:extLst>
                  <a:ext uri="{FF2B5EF4-FFF2-40B4-BE49-F238E27FC236}">
                    <a16:creationId xmlns:a16="http://schemas.microsoft.com/office/drawing/2014/main" id="{20172570-68ED-85CD-AA20-A1F2BC100ABB}"/>
                  </a:ext>
                </a:extLst>
              </p14:cNvPr>
              <p14:cNvContentPartPr/>
              <p14:nvPr/>
            </p14:nvContentPartPr>
            <p14:xfrm>
              <a:off x="5173354" y="1184788"/>
              <a:ext cx="12600" cy="29520"/>
            </p14:xfrm>
          </p:contentPart>
        </mc:Choice>
        <mc:Fallback xmlns="">
          <p:pic>
            <p:nvPicPr>
              <p:cNvPr id="620" name="Freihand 619">
                <a:extLst>
                  <a:ext uri="{FF2B5EF4-FFF2-40B4-BE49-F238E27FC236}">
                    <a16:creationId xmlns:a16="http://schemas.microsoft.com/office/drawing/2014/main" id="{20172570-68ED-85CD-AA20-A1F2BC100ABB}"/>
                  </a:ext>
                </a:extLst>
              </p:cNvPr>
              <p:cNvPicPr/>
              <p:nvPr/>
            </p:nvPicPr>
            <p:blipFill>
              <a:blip r:embed="rId234"/>
              <a:stretch>
                <a:fillRect/>
              </a:stretch>
            </p:blipFill>
            <p:spPr>
              <a:xfrm>
                <a:off x="5164714" y="1176148"/>
                <a:ext cx="30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21" name="Freihand 620">
                <a:extLst>
                  <a:ext uri="{FF2B5EF4-FFF2-40B4-BE49-F238E27FC236}">
                    <a16:creationId xmlns:a16="http://schemas.microsoft.com/office/drawing/2014/main" id="{27CA4733-701E-61DF-FB4C-FA7C32696982}"/>
                  </a:ext>
                </a:extLst>
              </p14:cNvPr>
              <p14:cNvContentPartPr/>
              <p14:nvPr/>
            </p14:nvContentPartPr>
            <p14:xfrm>
              <a:off x="5436514" y="934228"/>
              <a:ext cx="205920" cy="246960"/>
            </p14:xfrm>
          </p:contentPart>
        </mc:Choice>
        <mc:Fallback xmlns="">
          <p:pic>
            <p:nvPicPr>
              <p:cNvPr id="621" name="Freihand 620">
                <a:extLst>
                  <a:ext uri="{FF2B5EF4-FFF2-40B4-BE49-F238E27FC236}">
                    <a16:creationId xmlns:a16="http://schemas.microsoft.com/office/drawing/2014/main" id="{27CA4733-701E-61DF-FB4C-FA7C32696982}"/>
                  </a:ext>
                </a:extLst>
              </p:cNvPr>
              <p:cNvPicPr/>
              <p:nvPr/>
            </p:nvPicPr>
            <p:blipFill>
              <a:blip r:embed="rId236"/>
              <a:stretch>
                <a:fillRect/>
              </a:stretch>
            </p:blipFill>
            <p:spPr>
              <a:xfrm>
                <a:off x="5427874" y="925588"/>
                <a:ext cx="223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22" name="Freihand 621">
                <a:extLst>
                  <a:ext uri="{FF2B5EF4-FFF2-40B4-BE49-F238E27FC236}">
                    <a16:creationId xmlns:a16="http://schemas.microsoft.com/office/drawing/2014/main" id="{27BC9AEC-D8A6-2801-4E9E-679FE61BC135}"/>
                  </a:ext>
                </a:extLst>
              </p14:cNvPr>
              <p14:cNvContentPartPr/>
              <p14:nvPr/>
            </p14:nvContentPartPr>
            <p14:xfrm>
              <a:off x="5674834" y="965548"/>
              <a:ext cx="108720" cy="199800"/>
            </p14:xfrm>
          </p:contentPart>
        </mc:Choice>
        <mc:Fallback xmlns="">
          <p:pic>
            <p:nvPicPr>
              <p:cNvPr id="622" name="Freihand 621">
                <a:extLst>
                  <a:ext uri="{FF2B5EF4-FFF2-40B4-BE49-F238E27FC236}">
                    <a16:creationId xmlns:a16="http://schemas.microsoft.com/office/drawing/2014/main" id="{27BC9AEC-D8A6-2801-4E9E-679FE61BC135}"/>
                  </a:ext>
                </a:extLst>
              </p:cNvPr>
              <p:cNvPicPr/>
              <p:nvPr/>
            </p:nvPicPr>
            <p:blipFill>
              <a:blip r:embed="rId238"/>
              <a:stretch>
                <a:fillRect/>
              </a:stretch>
            </p:blipFill>
            <p:spPr>
              <a:xfrm>
                <a:off x="5666194" y="956908"/>
                <a:ext cx="126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23" name="Freihand 622">
                <a:extLst>
                  <a:ext uri="{FF2B5EF4-FFF2-40B4-BE49-F238E27FC236}">
                    <a16:creationId xmlns:a16="http://schemas.microsoft.com/office/drawing/2014/main" id="{EB8F949E-13EF-F9C8-E7E8-33B9FC786000}"/>
                  </a:ext>
                </a:extLst>
              </p14:cNvPr>
              <p14:cNvContentPartPr/>
              <p14:nvPr/>
            </p14:nvContentPartPr>
            <p14:xfrm>
              <a:off x="5934034" y="1045108"/>
              <a:ext cx="166680" cy="20880"/>
            </p14:xfrm>
          </p:contentPart>
        </mc:Choice>
        <mc:Fallback xmlns="">
          <p:pic>
            <p:nvPicPr>
              <p:cNvPr id="623" name="Freihand 622">
                <a:extLst>
                  <a:ext uri="{FF2B5EF4-FFF2-40B4-BE49-F238E27FC236}">
                    <a16:creationId xmlns:a16="http://schemas.microsoft.com/office/drawing/2014/main" id="{EB8F949E-13EF-F9C8-E7E8-33B9FC786000}"/>
                  </a:ext>
                </a:extLst>
              </p:cNvPr>
              <p:cNvPicPr/>
              <p:nvPr/>
            </p:nvPicPr>
            <p:blipFill>
              <a:blip r:embed="rId240"/>
              <a:stretch>
                <a:fillRect/>
              </a:stretch>
            </p:blipFill>
            <p:spPr>
              <a:xfrm>
                <a:off x="5925034" y="1036108"/>
                <a:ext cx="184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24" name="Freihand 623">
                <a:extLst>
                  <a:ext uri="{FF2B5EF4-FFF2-40B4-BE49-F238E27FC236}">
                    <a16:creationId xmlns:a16="http://schemas.microsoft.com/office/drawing/2014/main" id="{A435491C-29CD-3049-1AB4-10DD9502A18F}"/>
                  </a:ext>
                </a:extLst>
              </p14:cNvPr>
              <p14:cNvContentPartPr/>
              <p14:nvPr/>
            </p14:nvContentPartPr>
            <p14:xfrm>
              <a:off x="5914594" y="885988"/>
              <a:ext cx="167760" cy="246240"/>
            </p14:xfrm>
          </p:contentPart>
        </mc:Choice>
        <mc:Fallback xmlns="">
          <p:pic>
            <p:nvPicPr>
              <p:cNvPr id="624" name="Freihand 623">
                <a:extLst>
                  <a:ext uri="{FF2B5EF4-FFF2-40B4-BE49-F238E27FC236}">
                    <a16:creationId xmlns:a16="http://schemas.microsoft.com/office/drawing/2014/main" id="{A435491C-29CD-3049-1AB4-10DD9502A18F}"/>
                  </a:ext>
                </a:extLst>
              </p:cNvPr>
              <p:cNvPicPr/>
              <p:nvPr/>
            </p:nvPicPr>
            <p:blipFill>
              <a:blip r:embed="rId242"/>
              <a:stretch>
                <a:fillRect/>
              </a:stretch>
            </p:blipFill>
            <p:spPr>
              <a:xfrm>
                <a:off x="5905954" y="877348"/>
                <a:ext cx="185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25" name="Freihand 624">
                <a:extLst>
                  <a:ext uri="{FF2B5EF4-FFF2-40B4-BE49-F238E27FC236}">
                    <a16:creationId xmlns:a16="http://schemas.microsoft.com/office/drawing/2014/main" id="{1166D949-3250-9559-A646-D999AFD18A5D}"/>
                  </a:ext>
                </a:extLst>
              </p14:cNvPr>
              <p14:cNvContentPartPr/>
              <p14:nvPr/>
            </p14:nvContentPartPr>
            <p14:xfrm>
              <a:off x="6239674" y="937108"/>
              <a:ext cx="66600" cy="186480"/>
            </p14:xfrm>
          </p:contentPart>
        </mc:Choice>
        <mc:Fallback xmlns="">
          <p:pic>
            <p:nvPicPr>
              <p:cNvPr id="625" name="Freihand 624">
                <a:extLst>
                  <a:ext uri="{FF2B5EF4-FFF2-40B4-BE49-F238E27FC236}">
                    <a16:creationId xmlns:a16="http://schemas.microsoft.com/office/drawing/2014/main" id="{1166D949-3250-9559-A646-D999AFD18A5D}"/>
                  </a:ext>
                </a:extLst>
              </p:cNvPr>
              <p:cNvPicPr/>
              <p:nvPr/>
            </p:nvPicPr>
            <p:blipFill>
              <a:blip r:embed="rId244"/>
              <a:stretch>
                <a:fillRect/>
              </a:stretch>
            </p:blipFill>
            <p:spPr>
              <a:xfrm>
                <a:off x="6230674" y="928468"/>
                <a:ext cx="84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26" name="Freihand 625">
                <a:extLst>
                  <a:ext uri="{FF2B5EF4-FFF2-40B4-BE49-F238E27FC236}">
                    <a16:creationId xmlns:a16="http://schemas.microsoft.com/office/drawing/2014/main" id="{6B8198D9-9A6F-2EEB-309F-082CE87DDBBF}"/>
                  </a:ext>
                </a:extLst>
              </p14:cNvPr>
              <p14:cNvContentPartPr/>
              <p14:nvPr/>
            </p14:nvContentPartPr>
            <p14:xfrm>
              <a:off x="6265234" y="943948"/>
              <a:ext cx="129600" cy="189000"/>
            </p14:xfrm>
          </p:contentPart>
        </mc:Choice>
        <mc:Fallback xmlns="">
          <p:pic>
            <p:nvPicPr>
              <p:cNvPr id="626" name="Freihand 625">
                <a:extLst>
                  <a:ext uri="{FF2B5EF4-FFF2-40B4-BE49-F238E27FC236}">
                    <a16:creationId xmlns:a16="http://schemas.microsoft.com/office/drawing/2014/main" id="{6B8198D9-9A6F-2EEB-309F-082CE87DDBBF}"/>
                  </a:ext>
                </a:extLst>
              </p:cNvPr>
              <p:cNvPicPr/>
              <p:nvPr/>
            </p:nvPicPr>
            <p:blipFill>
              <a:blip r:embed="rId246"/>
              <a:stretch>
                <a:fillRect/>
              </a:stretch>
            </p:blipFill>
            <p:spPr>
              <a:xfrm>
                <a:off x="6256594" y="935308"/>
                <a:ext cx="147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11" name="Freihand 310">
                <a:extLst>
                  <a:ext uri="{FF2B5EF4-FFF2-40B4-BE49-F238E27FC236}">
                    <a16:creationId xmlns:a16="http://schemas.microsoft.com/office/drawing/2014/main" id="{E0D2C091-350F-36F9-8EF4-A22605E46AB8}"/>
                  </a:ext>
                </a:extLst>
              </p14:cNvPr>
              <p14:cNvContentPartPr/>
              <p14:nvPr/>
            </p14:nvContentPartPr>
            <p14:xfrm>
              <a:off x="4812634" y="1661068"/>
              <a:ext cx="6480" cy="17280"/>
            </p14:xfrm>
          </p:contentPart>
        </mc:Choice>
        <mc:Fallback xmlns="">
          <p:pic>
            <p:nvPicPr>
              <p:cNvPr id="311" name="Freihand 310">
                <a:extLst>
                  <a:ext uri="{FF2B5EF4-FFF2-40B4-BE49-F238E27FC236}">
                    <a16:creationId xmlns:a16="http://schemas.microsoft.com/office/drawing/2014/main" id="{E0D2C091-350F-36F9-8EF4-A22605E46AB8}"/>
                  </a:ext>
                </a:extLst>
              </p:cNvPr>
              <p:cNvPicPr/>
              <p:nvPr/>
            </p:nvPicPr>
            <p:blipFill>
              <a:blip r:embed="rId248"/>
              <a:stretch>
                <a:fillRect/>
              </a:stretch>
            </p:blipFill>
            <p:spPr>
              <a:xfrm>
                <a:off x="4803634" y="1652068"/>
                <a:ext cx="24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12" name="Freihand 311">
                <a:extLst>
                  <a:ext uri="{FF2B5EF4-FFF2-40B4-BE49-F238E27FC236}">
                    <a16:creationId xmlns:a16="http://schemas.microsoft.com/office/drawing/2014/main" id="{02AADD68-FBC1-F7AC-FCE3-1B5735FE096C}"/>
                  </a:ext>
                </a:extLst>
              </p14:cNvPr>
              <p14:cNvContentPartPr/>
              <p14:nvPr/>
            </p14:nvContentPartPr>
            <p14:xfrm>
              <a:off x="4702834" y="1531468"/>
              <a:ext cx="11520" cy="193680"/>
            </p14:xfrm>
          </p:contentPart>
        </mc:Choice>
        <mc:Fallback xmlns="">
          <p:pic>
            <p:nvPicPr>
              <p:cNvPr id="312" name="Freihand 311">
                <a:extLst>
                  <a:ext uri="{FF2B5EF4-FFF2-40B4-BE49-F238E27FC236}">
                    <a16:creationId xmlns:a16="http://schemas.microsoft.com/office/drawing/2014/main" id="{02AADD68-FBC1-F7AC-FCE3-1B5735FE096C}"/>
                  </a:ext>
                </a:extLst>
              </p:cNvPr>
              <p:cNvPicPr/>
              <p:nvPr/>
            </p:nvPicPr>
            <p:blipFill>
              <a:blip r:embed="rId250"/>
              <a:stretch>
                <a:fillRect/>
              </a:stretch>
            </p:blipFill>
            <p:spPr>
              <a:xfrm>
                <a:off x="4694194" y="1522828"/>
                <a:ext cx="29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16" name="Freihand 315">
                <a:extLst>
                  <a:ext uri="{FF2B5EF4-FFF2-40B4-BE49-F238E27FC236}">
                    <a16:creationId xmlns:a16="http://schemas.microsoft.com/office/drawing/2014/main" id="{97190F95-3D91-1D0F-6112-FC9D0E20B595}"/>
                  </a:ext>
                </a:extLst>
              </p14:cNvPr>
              <p14:cNvContentPartPr/>
              <p14:nvPr/>
            </p14:nvContentPartPr>
            <p14:xfrm>
              <a:off x="4620754" y="1447588"/>
              <a:ext cx="271800" cy="111240"/>
            </p14:xfrm>
          </p:contentPart>
        </mc:Choice>
        <mc:Fallback xmlns="">
          <p:pic>
            <p:nvPicPr>
              <p:cNvPr id="316" name="Freihand 315">
                <a:extLst>
                  <a:ext uri="{FF2B5EF4-FFF2-40B4-BE49-F238E27FC236}">
                    <a16:creationId xmlns:a16="http://schemas.microsoft.com/office/drawing/2014/main" id="{97190F95-3D91-1D0F-6112-FC9D0E20B595}"/>
                  </a:ext>
                </a:extLst>
              </p:cNvPr>
              <p:cNvPicPr/>
              <p:nvPr/>
            </p:nvPicPr>
            <p:blipFill>
              <a:blip r:embed="rId252"/>
              <a:stretch>
                <a:fillRect/>
              </a:stretch>
            </p:blipFill>
            <p:spPr>
              <a:xfrm>
                <a:off x="4612114" y="1438948"/>
                <a:ext cx="28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17" name="Freihand 316">
                <a:extLst>
                  <a:ext uri="{FF2B5EF4-FFF2-40B4-BE49-F238E27FC236}">
                    <a16:creationId xmlns:a16="http://schemas.microsoft.com/office/drawing/2014/main" id="{2F9A2B35-0639-D734-981C-F9B24EF35F03}"/>
                  </a:ext>
                </a:extLst>
              </p14:cNvPr>
              <p14:cNvContentPartPr/>
              <p14:nvPr/>
            </p14:nvContentPartPr>
            <p14:xfrm>
              <a:off x="4969594" y="1494748"/>
              <a:ext cx="164520" cy="172800"/>
            </p14:xfrm>
          </p:contentPart>
        </mc:Choice>
        <mc:Fallback xmlns="">
          <p:pic>
            <p:nvPicPr>
              <p:cNvPr id="317" name="Freihand 316">
                <a:extLst>
                  <a:ext uri="{FF2B5EF4-FFF2-40B4-BE49-F238E27FC236}">
                    <a16:creationId xmlns:a16="http://schemas.microsoft.com/office/drawing/2014/main" id="{2F9A2B35-0639-D734-981C-F9B24EF35F03}"/>
                  </a:ext>
                </a:extLst>
              </p:cNvPr>
              <p:cNvPicPr/>
              <p:nvPr/>
            </p:nvPicPr>
            <p:blipFill>
              <a:blip r:embed="rId254"/>
              <a:stretch>
                <a:fillRect/>
              </a:stretch>
            </p:blipFill>
            <p:spPr>
              <a:xfrm>
                <a:off x="4960954" y="1486108"/>
                <a:ext cx="182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18" name="Freihand 317">
                <a:extLst>
                  <a:ext uri="{FF2B5EF4-FFF2-40B4-BE49-F238E27FC236}">
                    <a16:creationId xmlns:a16="http://schemas.microsoft.com/office/drawing/2014/main" id="{98BFE4C5-1406-9E60-C66D-347B32DDB041}"/>
                  </a:ext>
                </a:extLst>
              </p14:cNvPr>
              <p14:cNvContentPartPr/>
              <p14:nvPr/>
            </p14:nvContentPartPr>
            <p14:xfrm>
              <a:off x="5259394" y="1497988"/>
              <a:ext cx="14760" cy="109440"/>
            </p14:xfrm>
          </p:contentPart>
        </mc:Choice>
        <mc:Fallback xmlns="">
          <p:pic>
            <p:nvPicPr>
              <p:cNvPr id="318" name="Freihand 317">
                <a:extLst>
                  <a:ext uri="{FF2B5EF4-FFF2-40B4-BE49-F238E27FC236}">
                    <a16:creationId xmlns:a16="http://schemas.microsoft.com/office/drawing/2014/main" id="{98BFE4C5-1406-9E60-C66D-347B32DDB041}"/>
                  </a:ext>
                </a:extLst>
              </p:cNvPr>
              <p:cNvPicPr/>
              <p:nvPr/>
            </p:nvPicPr>
            <p:blipFill>
              <a:blip r:embed="rId256"/>
              <a:stretch>
                <a:fillRect/>
              </a:stretch>
            </p:blipFill>
            <p:spPr>
              <a:xfrm>
                <a:off x="5250754" y="1488988"/>
                <a:ext cx="3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9" name="Freihand 318">
                <a:extLst>
                  <a:ext uri="{FF2B5EF4-FFF2-40B4-BE49-F238E27FC236}">
                    <a16:creationId xmlns:a16="http://schemas.microsoft.com/office/drawing/2014/main" id="{DE9CEB3E-BB18-0F84-A668-924012A64562}"/>
                  </a:ext>
                </a:extLst>
              </p14:cNvPr>
              <p14:cNvContentPartPr/>
              <p14:nvPr/>
            </p14:nvContentPartPr>
            <p14:xfrm>
              <a:off x="5475034" y="1425268"/>
              <a:ext cx="46440" cy="225000"/>
            </p14:xfrm>
          </p:contentPart>
        </mc:Choice>
        <mc:Fallback xmlns="">
          <p:pic>
            <p:nvPicPr>
              <p:cNvPr id="319" name="Freihand 318">
                <a:extLst>
                  <a:ext uri="{FF2B5EF4-FFF2-40B4-BE49-F238E27FC236}">
                    <a16:creationId xmlns:a16="http://schemas.microsoft.com/office/drawing/2014/main" id="{DE9CEB3E-BB18-0F84-A668-924012A64562}"/>
                  </a:ext>
                </a:extLst>
              </p:cNvPr>
              <p:cNvPicPr/>
              <p:nvPr/>
            </p:nvPicPr>
            <p:blipFill>
              <a:blip r:embed="rId258"/>
              <a:stretch>
                <a:fillRect/>
              </a:stretch>
            </p:blipFill>
            <p:spPr>
              <a:xfrm>
                <a:off x="5466034" y="1416268"/>
                <a:ext cx="64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20" name="Freihand 319">
                <a:extLst>
                  <a:ext uri="{FF2B5EF4-FFF2-40B4-BE49-F238E27FC236}">
                    <a16:creationId xmlns:a16="http://schemas.microsoft.com/office/drawing/2014/main" id="{10068237-EB45-0153-612F-D10E614C1990}"/>
                  </a:ext>
                </a:extLst>
              </p14:cNvPr>
              <p14:cNvContentPartPr/>
              <p14:nvPr/>
            </p14:nvContentPartPr>
            <p14:xfrm>
              <a:off x="5414194" y="1374148"/>
              <a:ext cx="219240" cy="132840"/>
            </p14:xfrm>
          </p:contentPart>
        </mc:Choice>
        <mc:Fallback xmlns="">
          <p:pic>
            <p:nvPicPr>
              <p:cNvPr id="320" name="Freihand 319">
                <a:extLst>
                  <a:ext uri="{FF2B5EF4-FFF2-40B4-BE49-F238E27FC236}">
                    <a16:creationId xmlns:a16="http://schemas.microsoft.com/office/drawing/2014/main" id="{10068237-EB45-0153-612F-D10E614C1990}"/>
                  </a:ext>
                </a:extLst>
              </p:cNvPr>
              <p:cNvPicPr/>
              <p:nvPr/>
            </p:nvPicPr>
            <p:blipFill>
              <a:blip r:embed="rId260"/>
              <a:stretch>
                <a:fillRect/>
              </a:stretch>
            </p:blipFill>
            <p:spPr>
              <a:xfrm>
                <a:off x="5405194" y="1365148"/>
                <a:ext cx="236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21" name="Freihand 320">
                <a:extLst>
                  <a:ext uri="{FF2B5EF4-FFF2-40B4-BE49-F238E27FC236}">
                    <a16:creationId xmlns:a16="http://schemas.microsoft.com/office/drawing/2014/main" id="{A2EB48A4-E1CF-EE1D-53B2-109153B45DA3}"/>
                  </a:ext>
                </a:extLst>
              </p14:cNvPr>
              <p14:cNvContentPartPr/>
              <p14:nvPr/>
            </p14:nvContentPartPr>
            <p14:xfrm>
              <a:off x="5721274" y="1416268"/>
              <a:ext cx="143280" cy="157680"/>
            </p14:xfrm>
          </p:contentPart>
        </mc:Choice>
        <mc:Fallback xmlns="">
          <p:pic>
            <p:nvPicPr>
              <p:cNvPr id="321" name="Freihand 320">
                <a:extLst>
                  <a:ext uri="{FF2B5EF4-FFF2-40B4-BE49-F238E27FC236}">
                    <a16:creationId xmlns:a16="http://schemas.microsoft.com/office/drawing/2014/main" id="{A2EB48A4-E1CF-EE1D-53B2-109153B45DA3}"/>
                  </a:ext>
                </a:extLst>
              </p:cNvPr>
              <p:cNvPicPr/>
              <p:nvPr/>
            </p:nvPicPr>
            <p:blipFill>
              <a:blip r:embed="rId262"/>
              <a:stretch>
                <a:fillRect/>
              </a:stretch>
            </p:blipFill>
            <p:spPr>
              <a:xfrm>
                <a:off x="5712274" y="1407628"/>
                <a:ext cx="160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22" name="Freihand 321">
                <a:extLst>
                  <a:ext uri="{FF2B5EF4-FFF2-40B4-BE49-F238E27FC236}">
                    <a16:creationId xmlns:a16="http://schemas.microsoft.com/office/drawing/2014/main" id="{691638CE-63BD-AF36-D36B-8F59EAE5AB63}"/>
                  </a:ext>
                </a:extLst>
              </p14:cNvPr>
              <p14:cNvContentPartPr/>
              <p14:nvPr/>
            </p14:nvContentPartPr>
            <p14:xfrm>
              <a:off x="5985874" y="1476388"/>
              <a:ext cx="137160" cy="60480"/>
            </p14:xfrm>
          </p:contentPart>
        </mc:Choice>
        <mc:Fallback xmlns="">
          <p:pic>
            <p:nvPicPr>
              <p:cNvPr id="322" name="Freihand 321">
                <a:extLst>
                  <a:ext uri="{FF2B5EF4-FFF2-40B4-BE49-F238E27FC236}">
                    <a16:creationId xmlns:a16="http://schemas.microsoft.com/office/drawing/2014/main" id="{691638CE-63BD-AF36-D36B-8F59EAE5AB63}"/>
                  </a:ext>
                </a:extLst>
              </p:cNvPr>
              <p:cNvPicPr/>
              <p:nvPr/>
            </p:nvPicPr>
            <p:blipFill>
              <a:blip r:embed="rId264"/>
              <a:stretch>
                <a:fillRect/>
              </a:stretch>
            </p:blipFill>
            <p:spPr>
              <a:xfrm>
                <a:off x="5976874" y="1467748"/>
                <a:ext cx="154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23" name="Freihand 322">
                <a:extLst>
                  <a:ext uri="{FF2B5EF4-FFF2-40B4-BE49-F238E27FC236}">
                    <a16:creationId xmlns:a16="http://schemas.microsoft.com/office/drawing/2014/main" id="{378C252B-3869-8DC8-B98B-A49FE9E9C0E7}"/>
                  </a:ext>
                </a:extLst>
              </p14:cNvPr>
              <p14:cNvContentPartPr/>
              <p14:nvPr/>
            </p14:nvContentPartPr>
            <p14:xfrm>
              <a:off x="5986234" y="1288468"/>
              <a:ext cx="183960" cy="134280"/>
            </p14:xfrm>
          </p:contentPart>
        </mc:Choice>
        <mc:Fallback xmlns="">
          <p:pic>
            <p:nvPicPr>
              <p:cNvPr id="323" name="Freihand 322">
                <a:extLst>
                  <a:ext uri="{FF2B5EF4-FFF2-40B4-BE49-F238E27FC236}">
                    <a16:creationId xmlns:a16="http://schemas.microsoft.com/office/drawing/2014/main" id="{378C252B-3869-8DC8-B98B-A49FE9E9C0E7}"/>
                  </a:ext>
                </a:extLst>
              </p:cNvPr>
              <p:cNvPicPr/>
              <p:nvPr/>
            </p:nvPicPr>
            <p:blipFill>
              <a:blip r:embed="rId266"/>
              <a:stretch>
                <a:fillRect/>
              </a:stretch>
            </p:blipFill>
            <p:spPr>
              <a:xfrm>
                <a:off x="5977594" y="1279468"/>
                <a:ext cx="201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24" name="Freihand 323">
                <a:extLst>
                  <a:ext uri="{FF2B5EF4-FFF2-40B4-BE49-F238E27FC236}">
                    <a16:creationId xmlns:a16="http://schemas.microsoft.com/office/drawing/2014/main" id="{312CF1D3-3B9E-5127-C5F4-901C7502ACD3}"/>
                  </a:ext>
                </a:extLst>
              </p14:cNvPr>
              <p14:cNvContentPartPr/>
              <p14:nvPr/>
            </p14:nvContentPartPr>
            <p14:xfrm>
              <a:off x="6328594" y="1374868"/>
              <a:ext cx="29880" cy="170280"/>
            </p14:xfrm>
          </p:contentPart>
        </mc:Choice>
        <mc:Fallback xmlns="">
          <p:pic>
            <p:nvPicPr>
              <p:cNvPr id="324" name="Freihand 323">
                <a:extLst>
                  <a:ext uri="{FF2B5EF4-FFF2-40B4-BE49-F238E27FC236}">
                    <a16:creationId xmlns:a16="http://schemas.microsoft.com/office/drawing/2014/main" id="{312CF1D3-3B9E-5127-C5F4-901C7502ACD3}"/>
                  </a:ext>
                </a:extLst>
              </p:cNvPr>
              <p:cNvPicPr/>
              <p:nvPr/>
            </p:nvPicPr>
            <p:blipFill>
              <a:blip r:embed="rId268"/>
              <a:stretch>
                <a:fillRect/>
              </a:stretch>
            </p:blipFill>
            <p:spPr>
              <a:xfrm>
                <a:off x="6319594" y="1366228"/>
                <a:ext cx="47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25" name="Freihand 324">
                <a:extLst>
                  <a:ext uri="{FF2B5EF4-FFF2-40B4-BE49-F238E27FC236}">
                    <a16:creationId xmlns:a16="http://schemas.microsoft.com/office/drawing/2014/main" id="{EEE6ACA6-8DD0-C08F-B281-02951CBF201D}"/>
                  </a:ext>
                </a:extLst>
              </p14:cNvPr>
              <p14:cNvContentPartPr/>
              <p14:nvPr/>
            </p14:nvContentPartPr>
            <p14:xfrm>
              <a:off x="6250114" y="1317268"/>
              <a:ext cx="200520" cy="17280"/>
            </p14:xfrm>
          </p:contentPart>
        </mc:Choice>
        <mc:Fallback xmlns="">
          <p:pic>
            <p:nvPicPr>
              <p:cNvPr id="325" name="Freihand 324">
                <a:extLst>
                  <a:ext uri="{FF2B5EF4-FFF2-40B4-BE49-F238E27FC236}">
                    <a16:creationId xmlns:a16="http://schemas.microsoft.com/office/drawing/2014/main" id="{EEE6ACA6-8DD0-C08F-B281-02951CBF201D}"/>
                  </a:ext>
                </a:extLst>
              </p:cNvPr>
              <p:cNvPicPr/>
              <p:nvPr/>
            </p:nvPicPr>
            <p:blipFill>
              <a:blip r:embed="rId270"/>
              <a:stretch>
                <a:fillRect/>
              </a:stretch>
            </p:blipFill>
            <p:spPr>
              <a:xfrm>
                <a:off x="6241474" y="1308268"/>
                <a:ext cx="218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27" name="Freihand 326">
                <a:extLst>
                  <a:ext uri="{FF2B5EF4-FFF2-40B4-BE49-F238E27FC236}">
                    <a16:creationId xmlns:a16="http://schemas.microsoft.com/office/drawing/2014/main" id="{F9F9222B-F1D1-537B-E21C-F09CDB9FA89B}"/>
                  </a:ext>
                </a:extLst>
              </p14:cNvPr>
              <p14:cNvContentPartPr/>
              <p14:nvPr/>
            </p14:nvContentPartPr>
            <p14:xfrm>
              <a:off x="6925474" y="1292428"/>
              <a:ext cx="27360" cy="164520"/>
            </p14:xfrm>
          </p:contentPart>
        </mc:Choice>
        <mc:Fallback xmlns="">
          <p:pic>
            <p:nvPicPr>
              <p:cNvPr id="327" name="Freihand 326">
                <a:extLst>
                  <a:ext uri="{FF2B5EF4-FFF2-40B4-BE49-F238E27FC236}">
                    <a16:creationId xmlns:a16="http://schemas.microsoft.com/office/drawing/2014/main" id="{F9F9222B-F1D1-537B-E21C-F09CDB9FA89B}"/>
                  </a:ext>
                </a:extLst>
              </p:cNvPr>
              <p:cNvPicPr/>
              <p:nvPr/>
            </p:nvPicPr>
            <p:blipFill>
              <a:blip r:embed="rId272"/>
              <a:stretch>
                <a:fillRect/>
              </a:stretch>
            </p:blipFill>
            <p:spPr>
              <a:xfrm>
                <a:off x="6916474" y="1283428"/>
                <a:ext cx="45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28" name="Freihand 327">
                <a:extLst>
                  <a:ext uri="{FF2B5EF4-FFF2-40B4-BE49-F238E27FC236}">
                    <a16:creationId xmlns:a16="http://schemas.microsoft.com/office/drawing/2014/main" id="{8919A3EE-0832-608A-C474-629E26BED82E}"/>
                  </a:ext>
                </a:extLst>
              </p14:cNvPr>
              <p14:cNvContentPartPr/>
              <p14:nvPr/>
            </p14:nvContentPartPr>
            <p14:xfrm>
              <a:off x="6938074" y="1273708"/>
              <a:ext cx="92880" cy="195840"/>
            </p14:xfrm>
          </p:contentPart>
        </mc:Choice>
        <mc:Fallback xmlns="">
          <p:pic>
            <p:nvPicPr>
              <p:cNvPr id="328" name="Freihand 327">
                <a:extLst>
                  <a:ext uri="{FF2B5EF4-FFF2-40B4-BE49-F238E27FC236}">
                    <a16:creationId xmlns:a16="http://schemas.microsoft.com/office/drawing/2014/main" id="{8919A3EE-0832-608A-C474-629E26BED82E}"/>
                  </a:ext>
                </a:extLst>
              </p:cNvPr>
              <p:cNvPicPr/>
              <p:nvPr/>
            </p:nvPicPr>
            <p:blipFill>
              <a:blip r:embed="rId274"/>
              <a:stretch>
                <a:fillRect/>
              </a:stretch>
            </p:blipFill>
            <p:spPr>
              <a:xfrm>
                <a:off x="6929074" y="1264708"/>
                <a:ext cx="110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30" name="Freihand 329">
                <a:extLst>
                  <a:ext uri="{FF2B5EF4-FFF2-40B4-BE49-F238E27FC236}">
                    <a16:creationId xmlns:a16="http://schemas.microsoft.com/office/drawing/2014/main" id="{C8F1E24F-50D3-A307-5D88-71CE24968D7D}"/>
                  </a:ext>
                </a:extLst>
              </p14:cNvPr>
              <p14:cNvContentPartPr/>
              <p14:nvPr/>
            </p14:nvContentPartPr>
            <p14:xfrm>
              <a:off x="7110874" y="1362988"/>
              <a:ext cx="115560" cy="11880"/>
            </p14:xfrm>
          </p:contentPart>
        </mc:Choice>
        <mc:Fallback xmlns="">
          <p:pic>
            <p:nvPicPr>
              <p:cNvPr id="330" name="Freihand 329">
                <a:extLst>
                  <a:ext uri="{FF2B5EF4-FFF2-40B4-BE49-F238E27FC236}">
                    <a16:creationId xmlns:a16="http://schemas.microsoft.com/office/drawing/2014/main" id="{C8F1E24F-50D3-A307-5D88-71CE24968D7D}"/>
                  </a:ext>
                </a:extLst>
              </p:cNvPr>
              <p:cNvPicPr/>
              <p:nvPr/>
            </p:nvPicPr>
            <p:blipFill>
              <a:blip r:embed="rId276"/>
              <a:stretch>
                <a:fillRect/>
              </a:stretch>
            </p:blipFill>
            <p:spPr>
              <a:xfrm>
                <a:off x="7102234" y="1353988"/>
                <a:ext cx="133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31" name="Freihand 330">
                <a:extLst>
                  <a:ext uri="{FF2B5EF4-FFF2-40B4-BE49-F238E27FC236}">
                    <a16:creationId xmlns:a16="http://schemas.microsoft.com/office/drawing/2014/main" id="{E33E3496-A33F-5F5F-9E7B-016626BAABFA}"/>
                  </a:ext>
                </a:extLst>
              </p14:cNvPr>
              <p14:cNvContentPartPr/>
              <p14:nvPr/>
            </p14:nvContentPartPr>
            <p14:xfrm>
              <a:off x="7122034" y="1396468"/>
              <a:ext cx="122040" cy="44280"/>
            </p14:xfrm>
          </p:contentPart>
        </mc:Choice>
        <mc:Fallback xmlns="">
          <p:pic>
            <p:nvPicPr>
              <p:cNvPr id="331" name="Freihand 330">
                <a:extLst>
                  <a:ext uri="{FF2B5EF4-FFF2-40B4-BE49-F238E27FC236}">
                    <a16:creationId xmlns:a16="http://schemas.microsoft.com/office/drawing/2014/main" id="{E33E3496-A33F-5F5F-9E7B-016626BAABFA}"/>
                  </a:ext>
                </a:extLst>
              </p:cNvPr>
              <p:cNvPicPr/>
              <p:nvPr/>
            </p:nvPicPr>
            <p:blipFill>
              <a:blip r:embed="rId278"/>
              <a:stretch>
                <a:fillRect/>
              </a:stretch>
            </p:blipFill>
            <p:spPr>
              <a:xfrm>
                <a:off x="7113034" y="1387828"/>
                <a:ext cx="139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9" name="Freihand 338">
                <a:extLst>
                  <a:ext uri="{FF2B5EF4-FFF2-40B4-BE49-F238E27FC236}">
                    <a16:creationId xmlns:a16="http://schemas.microsoft.com/office/drawing/2014/main" id="{241E4401-DB8A-79AE-AD6B-3E1411ACFCD5}"/>
                  </a:ext>
                </a:extLst>
              </p14:cNvPr>
              <p14:cNvContentPartPr/>
              <p14:nvPr/>
            </p14:nvContentPartPr>
            <p14:xfrm>
              <a:off x="7093234" y="1198108"/>
              <a:ext cx="139320" cy="101880"/>
            </p14:xfrm>
          </p:contentPart>
        </mc:Choice>
        <mc:Fallback xmlns="">
          <p:pic>
            <p:nvPicPr>
              <p:cNvPr id="339" name="Freihand 338">
                <a:extLst>
                  <a:ext uri="{FF2B5EF4-FFF2-40B4-BE49-F238E27FC236}">
                    <a16:creationId xmlns:a16="http://schemas.microsoft.com/office/drawing/2014/main" id="{241E4401-DB8A-79AE-AD6B-3E1411ACFCD5}"/>
                  </a:ext>
                </a:extLst>
              </p:cNvPr>
              <p:cNvPicPr/>
              <p:nvPr/>
            </p:nvPicPr>
            <p:blipFill>
              <a:blip r:embed="rId280"/>
              <a:stretch>
                <a:fillRect/>
              </a:stretch>
            </p:blipFill>
            <p:spPr>
              <a:xfrm>
                <a:off x="7084594" y="1189108"/>
                <a:ext cx="156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55" name="Freihand 354">
                <a:extLst>
                  <a:ext uri="{FF2B5EF4-FFF2-40B4-BE49-F238E27FC236}">
                    <a16:creationId xmlns:a16="http://schemas.microsoft.com/office/drawing/2014/main" id="{F58CB641-C47A-BB2B-6536-4BCF4DE63CDE}"/>
                  </a:ext>
                </a:extLst>
              </p14:cNvPr>
              <p14:cNvContentPartPr/>
              <p14:nvPr/>
            </p14:nvContentPartPr>
            <p14:xfrm>
              <a:off x="7419034" y="1296388"/>
              <a:ext cx="156240" cy="180720"/>
            </p14:xfrm>
          </p:contentPart>
        </mc:Choice>
        <mc:Fallback xmlns="">
          <p:pic>
            <p:nvPicPr>
              <p:cNvPr id="355" name="Freihand 354">
                <a:extLst>
                  <a:ext uri="{FF2B5EF4-FFF2-40B4-BE49-F238E27FC236}">
                    <a16:creationId xmlns:a16="http://schemas.microsoft.com/office/drawing/2014/main" id="{F58CB641-C47A-BB2B-6536-4BCF4DE63CDE}"/>
                  </a:ext>
                </a:extLst>
              </p:cNvPr>
              <p:cNvPicPr/>
              <p:nvPr/>
            </p:nvPicPr>
            <p:blipFill>
              <a:blip r:embed="rId282"/>
              <a:stretch>
                <a:fillRect/>
              </a:stretch>
            </p:blipFill>
            <p:spPr>
              <a:xfrm>
                <a:off x="7410034" y="1287388"/>
                <a:ext cx="17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56" name="Freihand 355">
                <a:extLst>
                  <a:ext uri="{FF2B5EF4-FFF2-40B4-BE49-F238E27FC236}">
                    <a16:creationId xmlns:a16="http://schemas.microsoft.com/office/drawing/2014/main" id="{C5CF0A0C-4F65-1E8E-3BC1-6F01B1BF81B2}"/>
                  </a:ext>
                </a:extLst>
              </p14:cNvPr>
              <p14:cNvContentPartPr/>
              <p14:nvPr/>
            </p14:nvContentPartPr>
            <p14:xfrm>
              <a:off x="8007634" y="1282348"/>
              <a:ext cx="41400" cy="164160"/>
            </p14:xfrm>
          </p:contentPart>
        </mc:Choice>
        <mc:Fallback xmlns="">
          <p:pic>
            <p:nvPicPr>
              <p:cNvPr id="356" name="Freihand 355">
                <a:extLst>
                  <a:ext uri="{FF2B5EF4-FFF2-40B4-BE49-F238E27FC236}">
                    <a16:creationId xmlns:a16="http://schemas.microsoft.com/office/drawing/2014/main" id="{C5CF0A0C-4F65-1E8E-3BC1-6F01B1BF81B2}"/>
                  </a:ext>
                </a:extLst>
              </p:cNvPr>
              <p:cNvPicPr/>
              <p:nvPr/>
            </p:nvPicPr>
            <p:blipFill>
              <a:blip r:embed="rId284"/>
              <a:stretch>
                <a:fillRect/>
              </a:stretch>
            </p:blipFill>
            <p:spPr>
              <a:xfrm>
                <a:off x="7998634" y="1273708"/>
                <a:ext cx="59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61" name="Freihand 360">
                <a:extLst>
                  <a:ext uri="{FF2B5EF4-FFF2-40B4-BE49-F238E27FC236}">
                    <a16:creationId xmlns:a16="http://schemas.microsoft.com/office/drawing/2014/main" id="{CB0D6FB2-94B2-D1C5-020D-F2F5412405B8}"/>
                  </a:ext>
                </a:extLst>
              </p14:cNvPr>
              <p14:cNvContentPartPr/>
              <p14:nvPr/>
            </p14:nvContentPartPr>
            <p14:xfrm>
              <a:off x="7916194" y="1219708"/>
              <a:ext cx="196560" cy="15840"/>
            </p14:xfrm>
          </p:contentPart>
        </mc:Choice>
        <mc:Fallback xmlns="">
          <p:pic>
            <p:nvPicPr>
              <p:cNvPr id="361" name="Freihand 360">
                <a:extLst>
                  <a:ext uri="{FF2B5EF4-FFF2-40B4-BE49-F238E27FC236}">
                    <a16:creationId xmlns:a16="http://schemas.microsoft.com/office/drawing/2014/main" id="{CB0D6FB2-94B2-D1C5-020D-F2F5412405B8}"/>
                  </a:ext>
                </a:extLst>
              </p:cNvPr>
              <p:cNvPicPr/>
              <p:nvPr/>
            </p:nvPicPr>
            <p:blipFill>
              <a:blip r:embed="rId286"/>
              <a:stretch>
                <a:fillRect/>
              </a:stretch>
            </p:blipFill>
            <p:spPr>
              <a:xfrm>
                <a:off x="7907194" y="1210708"/>
                <a:ext cx="214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70" name="Freihand 369">
                <a:extLst>
                  <a:ext uri="{FF2B5EF4-FFF2-40B4-BE49-F238E27FC236}">
                    <a16:creationId xmlns:a16="http://schemas.microsoft.com/office/drawing/2014/main" id="{ED1AABF9-BC9D-36C2-945B-BC7FF64E60F9}"/>
                  </a:ext>
                </a:extLst>
              </p14:cNvPr>
              <p14:cNvContentPartPr/>
              <p14:nvPr/>
            </p14:nvContentPartPr>
            <p14:xfrm>
              <a:off x="8197714" y="1324468"/>
              <a:ext cx="137520" cy="73080"/>
            </p14:xfrm>
          </p:contentPart>
        </mc:Choice>
        <mc:Fallback xmlns="">
          <p:pic>
            <p:nvPicPr>
              <p:cNvPr id="370" name="Freihand 369">
                <a:extLst>
                  <a:ext uri="{FF2B5EF4-FFF2-40B4-BE49-F238E27FC236}">
                    <a16:creationId xmlns:a16="http://schemas.microsoft.com/office/drawing/2014/main" id="{ED1AABF9-BC9D-36C2-945B-BC7FF64E60F9}"/>
                  </a:ext>
                </a:extLst>
              </p:cNvPr>
              <p:cNvPicPr/>
              <p:nvPr/>
            </p:nvPicPr>
            <p:blipFill>
              <a:blip r:embed="rId288"/>
              <a:stretch>
                <a:fillRect/>
              </a:stretch>
            </p:blipFill>
            <p:spPr>
              <a:xfrm>
                <a:off x="8188714" y="1315468"/>
                <a:ext cx="155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71" name="Freihand 370">
                <a:extLst>
                  <a:ext uri="{FF2B5EF4-FFF2-40B4-BE49-F238E27FC236}">
                    <a16:creationId xmlns:a16="http://schemas.microsoft.com/office/drawing/2014/main" id="{BFC3D688-87D1-81C6-EB21-3B6E0913B8D7}"/>
                  </a:ext>
                </a:extLst>
              </p14:cNvPr>
              <p14:cNvContentPartPr/>
              <p14:nvPr/>
            </p14:nvContentPartPr>
            <p14:xfrm>
              <a:off x="8193754" y="1129348"/>
              <a:ext cx="120960" cy="141120"/>
            </p14:xfrm>
          </p:contentPart>
        </mc:Choice>
        <mc:Fallback xmlns="">
          <p:pic>
            <p:nvPicPr>
              <p:cNvPr id="371" name="Freihand 370">
                <a:extLst>
                  <a:ext uri="{FF2B5EF4-FFF2-40B4-BE49-F238E27FC236}">
                    <a16:creationId xmlns:a16="http://schemas.microsoft.com/office/drawing/2014/main" id="{BFC3D688-87D1-81C6-EB21-3B6E0913B8D7}"/>
                  </a:ext>
                </a:extLst>
              </p:cNvPr>
              <p:cNvPicPr/>
              <p:nvPr/>
            </p:nvPicPr>
            <p:blipFill>
              <a:blip r:embed="rId290"/>
              <a:stretch>
                <a:fillRect/>
              </a:stretch>
            </p:blipFill>
            <p:spPr>
              <a:xfrm>
                <a:off x="8185114" y="1120708"/>
                <a:ext cx="138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78" name="Freihand 377">
                <a:extLst>
                  <a:ext uri="{FF2B5EF4-FFF2-40B4-BE49-F238E27FC236}">
                    <a16:creationId xmlns:a16="http://schemas.microsoft.com/office/drawing/2014/main" id="{E37B16C5-54BA-4DDC-A09C-830D050942CE}"/>
                  </a:ext>
                </a:extLst>
              </p14:cNvPr>
              <p14:cNvContentPartPr/>
              <p14:nvPr/>
            </p14:nvContentPartPr>
            <p14:xfrm>
              <a:off x="8521714" y="1123588"/>
              <a:ext cx="28440" cy="147960"/>
            </p14:xfrm>
          </p:contentPart>
        </mc:Choice>
        <mc:Fallback xmlns="">
          <p:pic>
            <p:nvPicPr>
              <p:cNvPr id="378" name="Freihand 377">
                <a:extLst>
                  <a:ext uri="{FF2B5EF4-FFF2-40B4-BE49-F238E27FC236}">
                    <a16:creationId xmlns:a16="http://schemas.microsoft.com/office/drawing/2014/main" id="{E37B16C5-54BA-4DDC-A09C-830D050942CE}"/>
                  </a:ext>
                </a:extLst>
              </p:cNvPr>
              <p:cNvPicPr/>
              <p:nvPr/>
            </p:nvPicPr>
            <p:blipFill>
              <a:blip r:embed="rId292"/>
              <a:stretch>
                <a:fillRect/>
              </a:stretch>
            </p:blipFill>
            <p:spPr>
              <a:xfrm>
                <a:off x="8512714" y="1114948"/>
                <a:ext cx="46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83" name="Freihand 382">
                <a:extLst>
                  <a:ext uri="{FF2B5EF4-FFF2-40B4-BE49-F238E27FC236}">
                    <a16:creationId xmlns:a16="http://schemas.microsoft.com/office/drawing/2014/main" id="{796C6ECA-BC85-191E-1883-F788312B6410}"/>
                  </a:ext>
                </a:extLst>
              </p14:cNvPr>
              <p14:cNvContentPartPr/>
              <p14:nvPr/>
            </p14:nvContentPartPr>
            <p14:xfrm>
              <a:off x="8451154" y="1262548"/>
              <a:ext cx="147600" cy="14040"/>
            </p14:xfrm>
          </p:contentPart>
        </mc:Choice>
        <mc:Fallback xmlns="">
          <p:pic>
            <p:nvPicPr>
              <p:cNvPr id="383" name="Freihand 382">
                <a:extLst>
                  <a:ext uri="{FF2B5EF4-FFF2-40B4-BE49-F238E27FC236}">
                    <a16:creationId xmlns:a16="http://schemas.microsoft.com/office/drawing/2014/main" id="{796C6ECA-BC85-191E-1883-F788312B6410}"/>
                  </a:ext>
                </a:extLst>
              </p:cNvPr>
              <p:cNvPicPr/>
              <p:nvPr/>
            </p:nvPicPr>
            <p:blipFill>
              <a:blip r:embed="rId294"/>
              <a:stretch>
                <a:fillRect/>
              </a:stretch>
            </p:blipFill>
            <p:spPr>
              <a:xfrm>
                <a:off x="8442514" y="1253908"/>
                <a:ext cx="165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85" name="Freihand 384">
                <a:extLst>
                  <a:ext uri="{FF2B5EF4-FFF2-40B4-BE49-F238E27FC236}">
                    <a16:creationId xmlns:a16="http://schemas.microsoft.com/office/drawing/2014/main" id="{C1799856-345C-19B7-4FED-C9DFF5AA438A}"/>
                  </a:ext>
                </a:extLst>
              </p14:cNvPr>
              <p14:cNvContentPartPr/>
              <p14:nvPr/>
            </p14:nvContentPartPr>
            <p14:xfrm>
              <a:off x="8495794" y="1311508"/>
              <a:ext cx="106200" cy="167400"/>
            </p14:xfrm>
          </p:contentPart>
        </mc:Choice>
        <mc:Fallback xmlns="">
          <p:pic>
            <p:nvPicPr>
              <p:cNvPr id="385" name="Freihand 384">
                <a:extLst>
                  <a:ext uri="{FF2B5EF4-FFF2-40B4-BE49-F238E27FC236}">
                    <a16:creationId xmlns:a16="http://schemas.microsoft.com/office/drawing/2014/main" id="{C1799856-345C-19B7-4FED-C9DFF5AA438A}"/>
                  </a:ext>
                </a:extLst>
              </p:cNvPr>
              <p:cNvPicPr/>
              <p:nvPr/>
            </p:nvPicPr>
            <p:blipFill>
              <a:blip r:embed="rId296"/>
              <a:stretch>
                <a:fillRect/>
              </a:stretch>
            </p:blipFill>
            <p:spPr>
              <a:xfrm>
                <a:off x="8486794" y="1302868"/>
                <a:ext cx="123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9" name="Freihand 398">
                <a:extLst>
                  <a:ext uri="{FF2B5EF4-FFF2-40B4-BE49-F238E27FC236}">
                    <a16:creationId xmlns:a16="http://schemas.microsoft.com/office/drawing/2014/main" id="{8CEF1780-D6FE-DF1B-E625-99206CB7C17C}"/>
                  </a:ext>
                </a:extLst>
              </p14:cNvPr>
              <p14:cNvContentPartPr/>
              <p14:nvPr/>
            </p14:nvContentPartPr>
            <p14:xfrm>
              <a:off x="8883154" y="1297828"/>
              <a:ext cx="193320" cy="11880"/>
            </p14:xfrm>
          </p:contentPart>
        </mc:Choice>
        <mc:Fallback xmlns="">
          <p:pic>
            <p:nvPicPr>
              <p:cNvPr id="399" name="Freihand 398">
                <a:extLst>
                  <a:ext uri="{FF2B5EF4-FFF2-40B4-BE49-F238E27FC236}">
                    <a16:creationId xmlns:a16="http://schemas.microsoft.com/office/drawing/2014/main" id="{8CEF1780-D6FE-DF1B-E625-99206CB7C17C}"/>
                  </a:ext>
                </a:extLst>
              </p:cNvPr>
              <p:cNvPicPr/>
              <p:nvPr/>
            </p:nvPicPr>
            <p:blipFill>
              <a:blip r:embed="rId298"/>
              <a:stretch>
                <a:fillRect/>
              </a:stretch>
            </p:blipFill>
            <p:spPr>
              <a:xfrm>
                <a:off x="8874514" y="1289188"/>
                <a:ext cx="210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0" name="Freihand 399">
                <a:extLst>
                  <a:ext uri="{FF2B5EF4-FFF2-40B4-BE49-F238E27FC236}">
                    <a16:creationId xmlns:a16="http://schemas.microsoft.com/office/drawing/2014/main" id="{215FEF73-15FB-37BD-7448-7B99F046EA17}"/>
                  </a:ext>
                </a:extLst>
              </p14:cNvPr>
              <p14:cNvContentPartPr/>
              <p14:nvPr/>
            </p14:nvContentPartPr>
            <p14:xfrm>
              <a:off x="8884954" y="1207468"/>
              <a:ext cx="328680" cy="178920"/>
            </p14:xfrm>
          </p:contentPart>
        </mc:Choice>
        <mc:Fallback xmlns="">
          <p:pic>
            <p:nvPicPr>
              <p:cNvPr id="400" name="Freihand 399">
                <a:extLst>
                  <a:ext uri="{FF2B5EF4-FFF2-40B4-BE49-F238E27FC236}">
                    <a16:creationId xmlns:a16="http://schemas.microsoft.com/office/drawing/2014/main" id="{215FEF73-15FB-37BD-7448-7B99F046EA17}"/>
                  </a:ext>
                </a:extLst>
              </p:cNvPr>
              <p:cNvPicPr/>
              <p:nvPr/>
            </p:nvPicPr>
            <p:blipFill>
              <a:blip r:embed="rId300"/>
              <a:stretch>
                <a:fillRect/>
              </a:stretch>
            </p:blipFill>
            <p:spPr>
              <a:xfrm>
                <a:off x="8875954" y="1198828"/>
                <a:ext cx="346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31" name="Freihand 430">
                <a:extLst>
                  <a:ext uri="{FF2B5EF4-FFF2-40B4-BE49-F238E27FC236}">
                    <a16:creationId xmlns:a16="http://schemas.microsoft.com/office/drawing/2014/main" id="{7CD44106-107C-9C39-F141-DEDC6B790598}"/>
                  </a:ext>
                </a:extLst>
              </p14:cNvPr>
              <p14:cNvContentPartPr/>
              <p14:nvPr/>
            </p14:nvContentPartPr>
            <p14:xfrm>
              <a:off x="9510994" y="1191628"/>
              <a:ext cx="98280" cy="119880"/>
            </p14:xfrm>
          </p:contentPart>
        </mc:Choice>
        <mc:Fallback xmlns="">
          <p:pic>
            <p:nvPicPr>
              <p:cNvPr id="431" name="Freihand 430">
                <a:extLst>
                  <a:ext uri="{FF2B5EF4-FFF2-40B4-BE49-F238E27FC236}">
                    <a16:creationId xmlns:a16="http://schemas.microsoft.com/office/drawing/2014/main" id="{7CD44106-107C-9C39-F141-DEDC6B790598}"/>
                  </a:ext>
                </a:extLst>
              </p:cNvPr>
              <p:cNvPicPr/>
              <p:nvPr/>
            </p:nvPicPr>
            <p:blipFill>
              <a:blip r:embed="rId302"/>
              <a:stretch>
                <a:fillRect/>
              </a:stretch>
            </p:blipFill>
            <p:spPr>
              <a:xfrm>
                <a:off x="9502354" y="1182988"/>
                <a:ext cx="11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32" name="Freihand 431">
                <a:extLst>
                  <a:ext uri="{FF2B5EF4-FFF2-40B4-BE49-F238E27FC236}">
                    <a16:creationId xmlns:a16="http://schemas.microsoft.com/office/drawing/2014/main" id="{EFB31263-3C7E-AC18-FDA0-330C10641436}"/>
                  </a:ext>
                </a:extLst>
              </p14:cNvPr>
              <p14:cNvContentPartPr/>
              <p14:nvPr/>
            </p14:nvContentPartPr>
            <p14:xfrm>
              <a:off x="9721594" y="1136908"/>
              <a:ext cx="184320" cy="146160"/>
            </p14:xfrm>
          </p:contentPart>
        </mc:Choice>
        <mc:Fallback xmlns="">
          <p:pic>
            <p:nvPicPr>
              <p:cNvPr id="432" name="Freihand 431">
                <a:extLst>
                  <a:ext uri="{FF2B5EF4-FFF2-40B4-BE49-F238E27FC236}">
                    <a16:creationId xmlns:a16="http://schemas.microsoft.com/office/drawing/2014/main" id="{EFB31263-3C7E-AC18-FDA0-330C10641436}"/>
                  </a:ext>
                </a:extLst>
              </p:cNvPr>
              <p:cNvPicPr/>
              <p:nvPr/>
            </p:nvPicPr>
            <p:blipFill>
              <a:blip r:embed="rId304"/>
              <a:stretch>
                <a:fillRect/>
              </a:stretch>
            </p:blipFill>
            <p:spPr>
              <a:xfrm>
                <a:off x="9712594" y="1127908"/>
                <a:ext cx="201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33" name="Freihand 432">
                <a:extLst>
                  <a:ext uri="{FF2B5EF4-FFF2-40B4-BE49-F238E27FC236}">
                    <a16:creationId xmlns:a16="http://schemas.microsoft.com/office/drawing/2014/main" id="{EC6EA7AD-4C4E-93EA-3802-2EB7ADFA7D46}"/>
                  </a:ext>
                </a:extLst>
              </p14:cNvPr>
              <p14:cNvContentPartPr/>
              <p14:nvPr/>
            </p14:nvContentPartPr>
            <p14:xfrm>
              <a:off x="10039474" y="1044748"/>
              <a:ext cx="14040" cy="140040"/>
            </p14:xfrm>
          </p:contentPart>
        </mc:Choice>
        <mc:Fallback xmlns="">
          <p:pic>
            <p:nvPicPr>
              <p:cNvPr id="433" name="Freihand 432">
                <a:extLst>
                  <a:ext uri="{FF2B5EF4-FFF2-40B4-BE49-F238E27FC236}">
                    <a16:creationId xmlns:a16="http://schemas.microsoft.com/office/drawing/2014/main" id="{EC6EA7AD-4C4E-93EA-3802-2EB7ADFA7D46}"/>
                  </a:ext>
                </a:extLst>
              </p:cNvPr>
              <p:cNvPicPr/>
              <p:nvPr/>
            </p:nvPicPr>
            <p:blipFill>
              <a:blip r:embed="rId306"/>
              <a:stretch>
                <a:fillRect/>
              </a:stretch>
            </p:blipFill>
            <p:spPr>
              <a:xfrm>
                <a:off x="10030474" y="1036108"/>
                <a:ext cx="3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34" name="Freihand 433">
                <a:extLst>
                  <a:ext uri="{FF2B5EF4-FFF2-40B4-BE49-F238E27FC236}">
                    <a16:creationId xmlns:a16="http://schemas.microsoft.com/office/drawing/2014/main" id="{96AC1317-B12A-1125-97F1-6F5FA3C864CB}"/>
                  </a:ext>
                </a:extLst>
              </p14:cNvPr>
              <p14:cNvContentPartPr/>
              <p14:nvPr/>
            </p14:nvContentPartPr>
            <p14:xfrm>
              <a:off x="9969994" y="1207468"/>
              <a:ext cx="166320" cy="19080"/>
            </p14:xfrm>
          </p:contentPart>
        </mc:Choice>
        <mc:Fallback xmlns="">
          <p:pic>
            <p:nvPicPr>
              <p:cNvPr id="434" name="Freihand 433">
                <a:extLst>
                  <a:ext uri="{FF2B5EF4-FFF2-40B4-BE49-F238E27FC236}">
                    <a16:creationId xmlns:a16="http://schemas.microsoft.com/office/drawing/2014/main" id="{96AC1317-B12A-1125-97F1-6F5FA3C864CB}"/>
                  </a:ext>
                </a:extLst>
              </p:cNvPr>
              <p:cNvPicPr/>
              <p:nvPr/>
            </p:nvPicPr>
            <p:blipFill>
              <a:blip r:embed="rId308"/>
              <a:stretch>
                <a:fillRect/>
              </a:stretch>
            </p:blipFill>
            <p:spPr>
              <a:xfrm>
                <a:off x="9960994" y="1198828"/>
                <a:ext cx="183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40" name="Freihand 439">
                <a:extLst>
                  <a:ext uri="{FF2B5EF4-FFF2-40B4-BE49-F238E27FC236}">
                    <a16:creationId xmlns:a16="http://schemas.microsoft.com/office/drawing/2014/main" id="{F8F8EC77-FCEF-B754-B2F8-63921797BC07}"/>
                  </a:ext>
                </a:extLst>
              </p14:cNvPr>
              <p14:cNvContentPartPr/>
              <p14:nvPr/>
            </p14:nvContentPartPr>
            <p14:xfrm>
              <a:off x="9993034" y="1275148"/>
              <a:ext cx="110160" cy="122760"/>
            </p14:xfrm>
          </p:contentPart>
        </mc:Choice>
        <mc:Fallback xmlns="">
          <p:pic>
            <p:nvPicPr>
              <p:cNvPr id="440" name="Freihand 439">
                <a:extLst>
                  <a:ext uri="{FF2B5EF4-FFF2-40B4-BE49-F238E27FC236}">
                    <a16:creationId xmlns:a16="http://schemas.microsoft.com/office/drawing/2014/main" id="{F8F8EC77-FCEF-B754-B2F8-63921797BC07}"/>
                  </a:ext>
                </a:extLst>
              </p:cNvPr>
              <p:cNvPicPr/>
              <p:nvPr/>
            </p:nvPicPr>
            <p:blipFill>
              <a:blip r:embed="rId310"/>
              <a:stretch>
                <a:fillRect/>
              </a:stretch>
            </p:blipFill>
            <p:spPr>
              <a:xfrm>
                <a:off x="9984034" y="1266508"/>
                <a:ext cx="127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41" name="Freihand 440">
                <a:extLst>
                  <a:ext uri="{FF2B5EF4-FFF2-40B4-BE49-F238E27FC236}">
                    <a16:creationId xmlns:a16="http://schemas.microsoft.com/office/drawing/2014/main" id="{43E5595C-7A70-AB34-3E66-08B6E37E80F2}"/>
                  </a:ext>
                </a:extLst>
              </p14:cNvPr>
              <p14:cNvContentPartPr/>
              <p14:nvPr/>
            </p14:nvContentPartPr>
            <p14:xfrm>
              <a:off x="10515394" y="1197748"/>
              <a:ext cx="226440" cy="21960"/>
            </p14:xfrm>
          </p:contentPart>
        </mc:Choice>
        <mc:Fallback xmlns="">
          <p:pic>
            <p:nvPicPr>
              <p:cNvPr id="441" name="Freihand 440">
                <a:extLst>
                  <a:ext uri="{FF2B5EF4-FFF2-40B4-BE49-F238E27FC236}">
                    <a16:creationId xmlns:a16="http://schemas.microsoft.com/office/drawing/2014/main" id="{43E5595C-7A70-AB34-3E66-08B6E37E80F2}"/>
                  </a:ext>
                </a:extLst>
              </p:cNvPr>
              <p:cNvPicPr/>
              <p:nvPr/>
            </p:nvPicPr>
            <p:blipFill>
              <a:blip r:embed="rId312"/>
              <a:stretch>
                <a:fillRect/>
              </a:stretch>
            </p:blipFill>
            <p:spPr>
              <a:xfrm>
                <a:off x="10506754" y="1188748"/>
                <a:ext cx="244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44" name="Freihand 443">
                <a:extLst>
                  <a:ext uri="{FF2B5EF4-FFF2-40B4-BE49-F238E27FC236}">
                    <a16:creationId xmlns:a16="http://schemas.microsoft.com/office/drawing/2014/main" id="{D7B9BAEC-B8BF-A37A-15F5-A1E70A47C2F8}"/>
                  </a:ext>
                </a:extLst>
              </p14:cNvPr>
              <p14:cNvContentPartPr/>
              <p14:nvPr/>
            </p14:nvContentPartPr>
            <p14:xfrm>
              <a:off x="10517194" y="1274068"/>
              <a:ext cx="217080" cy="11520"/>
            </p14:xfrm>
          </p:contentPart>
        </mc:Choice>
        <mc:Fallback xmlns="">
          <p:pic>
            <p:nvPicPr>
              <p:cNvPr id="444" name="Freihand 443">
                <a:extLst>
                  <a:ext uri="{FF2B5EF4-FFF2-40B4-BE49-F238E27FC236}">
                    <a16:creationId xmlns:a16="http://schemas.microsoft.com/office/drawing/2014/main" id="{D7B9BAEC-B8BF-A37A-15F5-A1E70A47C2F8}"/>
                  </a:ext>
                </a:extLst>
              </p:cNvPr>
              <p:cNvPicPr/>
              <p:nvPr/>
            </p:nvPicPr>
            <p:blipFill>
              <a:blip r:embed="rId314"/>
              <a:stretch>
                <a:fillRect/>
              </a:stretch>
            </p:blipFill>
            <p:spPr>
              <a:xfrm>
                <a:off x="10508194" y="1265428"/>
                <a:ext cx="234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640" name="Freihand 639">
                <a:extLst>
                  <a:ext uri="{FF2B5EF4-FFF2-40B4-BE49-F238E27FC236}">
                    <a16:creationId xmlns:a16="http://schemas.microsoft.com/office/drawing/2014/main" id="{3C4C6D6F-9691-40BB-BEFB-5A96BF3D3D54}"/>
                  </a:ext>
                </a:extLst>
              </p14:cNvPr>
              <p14:cNvContentPartPr/>
              <p14:nvPr/>
            </p14:nvContentPartPr>
            <p14:xfrm>
              <a:off x="10708714" y="1121068"/>
              <a:ext cx="163080" cy="261000"/>
            </p14:xfrm>
          </p:contentPart>
        </mc:Choice>
        <mc:Fallback xmlns="">
          <p:pic>
            <p:nvPicPr>
              <p:cNvPr id="640" name="Freihand 639">
                <a:extLst>
                  <a:ext uri="{FF2B5EF4-FFF2-40B4-BE49-F238E27FC236}">
                    <a16:creationId xmlns:a16="http://schemas.microsoft.com/office/drawing/2014/main" id="{3C4C6D6F-9691-40BB-BEFB-5A96BF3D3D54}"/>
                  </a:ext>
                </a:extLst>
              </p:cNvPr>
              <p:cNvPicPr/>
              <p:nvPr/>
            </p:nvPicPr>
            <p:blipFill>
              <a:blip r:embed="rId316"/>
              <a:stretch>
                <a:fillRect/>
              </a:stretch>
            </p:blipFill>
            <p:spPr>
              <a:xfrm>
                <a:off x="10700074" y="1112068"/>
                <a:ext cx="180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48" name="Freihand 647">
                <a:extLst>
                  <a:ext uri="{FF2B5EF4-FFF2-40B4-BE49-F238E27FC236}">
                    <a16:creationId xmlns:a16="http://schemas.microsoft.com/office/drawing/2014/main" id="{5878D451-B29B-B7AA-3132-D498CFBC640B}"/>
                  </a:ext>
                </a:extLst>
              </p14:cNvPr>
              <p14:cNvContentPartPr/>
              <p14:nvPr/>
            </p14:nvContentPartPr>
            <p14:xfrm>
              <a:off x="4509514" y="1932508"/>
              <a:ext cx="321840" cy="38160"/>
            </p14:xfrm>
          </p:contentPart>
        </mc:Choice>
        <mc:Fallback xmlns="">
          <p:pic>
            <p:nvPicPr>
              <p:cNvPr id="648" name="Freihand 647">
                <a:extLst>
                  <a:ext uri="{FF2B5EF4-FFF2-40B4-BE49-F238E27FC236}">
                    <a16:creationId xmlns:a16="http://schemas.microsoft.com/office/drawing/2014/main" id="{5878D451-B29B-B7AA-3132-D498CFBC640B}"/>
                  </a:ext>
                </a:extLst>
              </p:cNvPr>
              <p:cNvPicPr/>
              <p:nvPr/>
            </p:nvPicPr>
            <p:blipFill>
              <a:blip r:embed="rId318"/>
              <a:stretch>
                <a:fillRect/>
              </a:stretch>
            </p:blipFill>
            <p:spPr>
              <a:xfrm>
                <a:off x="4500874" y="1923868"/>
                <a:ext cx="339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49" name="Freihand 648">
                <a:extLst>
                  <a:ext uri="{FF2B5EF4-FFF2-40B4-BE49-F238E27FC236}">
                    <a16:creationId xmlns:a16="http://schemas.microsoft.com/office/drawing/2014/main" id="{FFCB9D06-097C-3AF9-E4C0-45DA8BF32A0B}"/>
                  </a:ext>
                </a:extLst>
              </p14:cNvPr>
              <p14:cNvContentPartPr/>
              <p14:nvPr/>
            </p14:nvContentPartPr>
            <p14:xfrm>
              <a:off x="4745314" y="1836388"/>
              <a:ext cx="145080" cy="217440"/>
            </p14:xfrm>
          </p:contentPart>
        </mc:Choice>
        <mc:Fallback xmlns="">
          <p:pic>
            <p:nvPicPr>
              <p:cNvPr id="649" name="Freihand 648">
                <a:extLst>
                  <a:ext uri="{FF2B5EF4-FFF2-40B4-BE49-F238E27FC236}">
                    <a16:creationId xmlns:a16="http://schemas.microsoft.com/office/drawing/2014/main" id="{FFCB9D06-097C-3AF9-E4C0-45DA8BF32A0B}"/>
                  </a:ext>
                </a:extLst>
              </p:cNvPr>
              <p:cNvPicPr/>
              <p:nvPr/>
            </p:nvPicPr>
            <p:blipFill>
              <a:blip r:embed="rId320"/>
              <a:stretch>
                <a:fillRect/>
              </a:stretch>
            </p:blipFill>
            <p:spPr>
              <a:xfrm>
                <a:off x="4736674" y="1827388"/>
                <a:ext cx="162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650" name="Freihand 649">
                <a:extLst>
                  <a:ext uri="{FF2B5EF4-FFF2-40B4-BE49-F238E27FC236}">
                    <a16:creationId xmlns:a16="http://schemas.microsoft.com/office/drawing/2014/main" id="{ADDD7623-F173-1500-C745-820BFBEEF05D}"/>
                  </a:ext>
                </a:extLst>
              </p14:cNvPr>
              <p14:cNvContentPartPr/>
              <p14:nvPr/>
            </p14:nvContentPartPr>
            <p14:xfrm>
              <a:off x="5172274" y="1828468"/>
              <a:ext cx="223920" cy="184320"/>
            </p14:xfrm>
          </p:contentPart>
        </mc:Choice>
        <mc:Fallback xmlns="">
          <p:pic>
            <p:nvPicPr>
              <p:cNvPr id="650" name="Freihand 649">
                <a:extLst>
                  <a:ext uri="{FF2B5EF4-FFF2-40B4-BE49-F238E27FC236}">
                    <a16:creationId xmlns:a16="http://schemas.microsoft.com/office/drawing/2014/main" id="{ADDD7623-F173-1500-C745-820BFBEEF05D}"/>
                  </a:ext>
                </a:extLst>
              </p:cNvPr>
              <p:cNvPicPr/>
              <p:nvPr/>
            </p:nvPicPr>
            <p:blipFill>
              <a:blip r:embed="rId322"/>
              <a:stretch>
                <a:fillRect/>
              </a:stretch>
            </p:blipFill>
            <p:spPr>
              <a:xfrm>
                <a:off x="5163274" y="1819468"/>
                <a:ext cx="241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651" name="Freihand 650">
                <a:extLst>
                  <a:ext uri="{FF2B5EF4-FFF2-40B4-BE49-F238E27FC236}">
                    <a16:creationId xmlns:a16="http://schemas.microsoft.com/office/drawing/2014/main" id="{C8144C66-7824-A9C6-115D-246B8A6650CE}"/>
                  </a:ext>
                </a:extLst>
              </p14:cNvPr>
              <p14:cNvContentPartPr/>
              <p14:nvPr/>
            </p14:nvContentPartPr>
            <p14:xfrm>
              <a:off x="5414554" y="1923148"/>
              <a:ext cx="312480" cy="64800"/>
            </p14:xfrm>
          </p:contentPart>
        </mc:Choice>
        <mc:Fallback xmlns="">
          <p:pic>
            <p:nvPicPr>
              <p:cNvPr id="651" name="Freihand 650">
                <a:extLst>
                  <a:ext uri="{FF2B5EF4-FFF2-40B4-BE49-F238E27FC236}">
                    <a16:creationId xmlns:a16="http://schemas.microsoft.com/office/drawing/2014/main" id="{C8144C66-7824-A9C6-115D-246B8A6650CE}"/>
                  </a:ext>
                </a:extLst>
              </p:cNvPr>
              <p:cNvPicPr/>
              <p:nvPr/>
            </p:nvPicPr>
            <p:blipFill>
              <a:blip r:embed="rId324"/>
              <a:stretch>
                <a:fillRect/>
              </a:stretch>
            </p:blipFill>
            <p:spPr>
              <a:xfrm>
                <a:off x="5405914" y="1914508"/>
                <a:ext cx="330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652" name="Freihand 651">
                <a:extLst>
                  <a:ext uri="{FF2B5EF4-FFF2-40B4-BE49-F238E27FC236}">
                    <a16:creationId xmlns:a16="http://schemas.microsoft.com/office/drawing/2014/main" id="{2A891EF3-6A05-1A83-7713-515FBC5B1D98}"/>
                  </a:ext>
                </a:extLst>
              </p14:cNvPr>
              <p14:cNvContentPartPr/>
              <p14:nvPr/>
            </p14:nvContentPartPr>
            <p14:xfrm>
              <a:off x="5723434" y="1838548"/>
              <a:ext cx="48240" cy="14760"/>
            </p14:xfrm>
          </p:contentPart>
        </mc:Choice>
        <mc:Fallback xmlns="">
          <p:pic>
            <p:nvPicPr>
              <p:cNvPr id="652" name="Freihand 651">
                <a:extLst>
                  <a:ext uri="{FF2B5EF4-FFF2-40B4-BE49-F238E27FC236}">
                    <a16:creationId xmlns:a16="http://schemas.microsoft.com/office/drawing/2014/main" id="{2A891EF3-6A05-1A83-7713-515FBC5B1D98}"/>
                  </a:ext>
                </a:extLst>
              </p:cNvPr>
              <p:cNvPicPr/>
              <p:nvPr/>
            </p:nvPicPr>
            <p:blipFill>
              <a:blip r:embed="rId326"/>
              <a:stretch>
                <a:fillRect/>
              </a:stretch>
            </p:blipFill>
            <p:spPr>
              <a:xfrm>
                <a:off x="5714794" y="1829548"/>
                <a:ext cx="65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653" name="Freihand 652">
                <a:extLst>
                  <a:ext uri="{FF2B5EF4-FFF2-40B4-BE49-F238E27FC236}">
                    <a16:creationId xmlns:a16="http://schemas.microsoft.com/office/drawing/2014/main" id="{8D7D21F4-6472-7B20-266E-00E4E48DFE92}"/>
                  </a:ext>
                </a:extLst>
              </p14:cNvPr>
              <p14:cNvContentPartPr/>
              <p14:nvPr/>
            </p14:nvContentPartPr>
            <p14:xfrm>
              <a:off x="5797954" y="1926028"/>
              <a:ext cx="91080" cy="283680"/>
            </p14:xfrm>
          </p:contentPart>
        </mc:Choice>
        <mc:Fallback xmlns="">
          <p:pic>
            <p:nvPicPr>
              <p:cNvPr id="653" name="Freihand 652">
                <a:extLst>
                  <a:ext uri="{FF2B5EF4-FFF2-40B4-BE49-F238E27FC236}">
                    <a16:creationId xmlns:a16="http://schemas.microsoft.com/office/drawing/2014/main" id="{8D7D21F4-6472-7B20-266E-00E4E48DFE92}"/>
                  </a:ext>
                </a:extLst>
              </p:cNvPr>
              <p:cNvPicPr/>
              <p:nvPr/>
            </p:nvPicPr>
            <p:blipFill>
              <a:blip r:embed="rId328"/>
              <a:stretch>
                <a:fillRect/>
              </a:stretch>
            </p:blipFill>
            <p:spPr>
              <a:xfrm>
                <a:off x="5789314" y="1917388"/>
                <a:ext cx="1087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654" name="Freihand 653">
                <a:extLst>
                  <a:ext uri="{FF2B5EF4-FFF2-40B4-BE49-F238E27FC236}">
                    <a16:creationId xmlns:a16="http://schemas.microsoft.com/office/drawing/2014/main" id="{3B429568-C6DE-32B8-C364-D858AEEDA343}"/>
                  </a:ext>
                </a:extLst>
              </p14:cNvPr>
              <p14:cNvContentPartPr/>
              <p14:nvPr/>
            </p14:nvContentPartPr>
            <p14:xfrm>
              <a:off x="6085594" y="1819108"/>
              <a:ext cx="344160" cy="188280"/>
            </p14:xfrm>
          </p:contentPart>
        </mc:Choice>
        <mc:Fallback xmlns="">
          <p:pic>
            <p:nvPicPr>
              <p:cNvPr id="654" name="Freihand 653">
                <a:extLst>
                  <a:ext uri="{FF2B5EF4-FFF2-40B4-BE49-F238E27FC236}">
                    <a16:creationId xmlns:a16="http://schemas.microsoft.com/office/drawing/2014/main" id="{3B429568-C6DE-32B8-C364-D858AEEDA343}"/>
                  </a:ext>
                </a:extLst>
              </p:cNvPr>
              <p:cNvPicPr/>
              <p:nvPr/>
            </p:nvPicPr>
            <p:blipFill>
              <a:blip r:embed="rId330"/>
              <a:stretch>
                <a:fillRect/>
              </a:stretch>
            </p:blipFill>
            <p:spPr>
              <a:xfrm>
                <a:off x="6076594" y="1810108"/>
                <a:ext cx="361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655" name="Freihand 654">
                <a:extLst>
                  <a:ext uri="{FF2B5EF4-FFF2-40B4-BE49-F238E27FC236}">
                    <a16:creationId xmlns:a16="http://schemas.microsoft.com/office/drawing/2014/main" id="{2243D925-1FA7-9D39-89F3-2D24B4CD3940}"/>
                  </a:ext>
                </a:extLst>
              </p14:cNvPr>
              <p14:cNvContentPartPr/>
              <p14:nvPr/>
            </p14:nvContentPartPr>
            <p14:xfrm>
              <a:off x="6624514" y="1852228"/>
              <a:ext cx="108000" cy="153000"/>
            </p14:xfrm>
          </p:contentPart>
        </mc:Choice>
        <mc:Fallback xmlns="">
          <p:pic>
            <p:nvPicPr>
              <p:cNvPr id="655" name="Freihand 654">
                <a:extLst>
                  <a:ext uri="{FF2B5EF4-FFF2-40B4-BE49-F238E27FC236}">
                    <a16:creationId xmlns:a16="http://schemas.microsoft.com/office/drawing/2014/main" id="{2243D925-1FA7-9D39-89F3-2D24B4CD3940}"/>
                  </a:ext>
                </a:extLst>
              </p:cNvPr>
              <p:cNvPicPr/>
              <p:nvPr/>
            </p:nvPicPr>
            <p:blipFill>
              <a:blip r:embed="rId332"/>
              <a:stretch>
                <a:fillRect/>
              </a:stretch>
            </p:blipFill>
            <p:spPr>
              <a:xfrm>
                <a:off x="6615874" y="1843588"/>
                <a:ext cx="125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656" name="Freihand 655">
                <a:extLst>
                  <a:ext uri="{FF2B5EF4-FFF2-40B4-BE49-F238E27FC236}">
                    <a16:creationId xmlns:a16="http://schemas.microsoft.com/office/drawing/2014/main" id="{6BF08F28-3AE5-4164-D4DA-F5F13ABB039A}"/>
                  </a:ext>
                </a:extLst>
              </p14:cNvPr>
              <p14:cNvContentPartPr/>
              <p14:nvPr/>
            </p14:nvContentPartPr>
            <p14:xfrm>
              <a:off x="6841594" y="1904428"/>
              <a:ext cx="381240" cy="70200"/>
            </p14:xfrm>
          </p:contentPart>
        </mc:Choice>
        <mc:Fallback xmlns="">
          <p:pic>
            <p:nvPicPr>
              <p:cNvPr id="656" name="Freihand 655">
                <a:extLst>
                  <a:ext uri="{FF2B5EF4-FFF2-40B4-BE49-F238E27FC236}">
                    <a16:creationId xmlns:a16="http://schemas.microsoft.com/office/drawing/2014/main" id="{6BF08F28-3AE5-4164-D4DA-F5F13ABB039A}"/>
                  </a:ext>
                </a:extLst>
              </p:cNvPr>
              <p:cNvPicPr/>
              <p:nvPr/>
            </p:nvPicPr>
            <p:blipFill>
              <a:blip r:embed="rId334"/>
              <a:stretch>
                <a:fillRect/>
              </a:stretch>
            </p:blipFill>
            <p:spPr>
              <a:xfrm>
                <a:off x="6832594" y="1895788"/>
                <a:ext cx="398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657" name="Freihand 656">
                <a:extLst>
                  <a:ext uri="{FF2B5EF4-FFF2-40B4-BE49-F238E27FC236}">
                    <a16:creationId xmlns:a16="http://schemas.microsoft.com/office/drawing/2014/main" id="{42D8BF7F-61B7-32FF-9F57-54DD7DA3030A}"/>
                  </a:ext>
                </a:extLst>
              </p14:cNvPr>
              <p14:cNvContentPartPr/>
              <p14:nvPr/>
            </p14:nvContentPartPr>
            <p14:xfrm>
              <a:off x="7335874" y="1851868"/>
              <a:ext cx="104760" cy="120960"/>
            </p14:xfrm>
          </p:contentPart>
        </mc:Choice>
        <mc:Fallback xmlns="">
          <p:pic>
            <p:nvPicPr>
              <p:cNvPr id="657" name="Freihand 656">
                <a:extLst>
                  <a:ext uri="{FF2B5EF4-FFF2-40B4-BE49-F238E27FC236}">
                    <a16:creationId xmlns:a16="http://schemas.microsoft.com/office/drawing/2014/main" id="{42D8BF7F-61B7-32FF-9F57-54DD7DA3030A}"/>
                  </a:ext>
                </a:extLst>
              </p:cNvPr>
              <p:cNvPicPr/>
              <p:nvPr/>
            </p:nvPicPr>
            <p:blipFill>
              <a:blip r:embed="rId336"/>
              <a:stretch>
                <a:fillRect/>
              </a:stretch>
            </p:blipFill>
            <p:spPr>
              <a:xfrm>
                <a:off x="7326874" y="1842868"/>
                <a:ext cx="12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658" name="Freihand 657">
                <a:extLst>
                  <a:ext uri="{FF2B5EF4-FFF2-40B4-BE49-F238E27FC236}">
                    <a16:creationId xmlns:a16="http://schemas.microsoft.com/office/drawing/2014/main" id="{8F574A5A-DDBB-A774-542D-2FAEF0B1C902}"/>
                  </a:ext>
                </a:extLst>
              </p14:cNvPr>
              <p14:cNvContentPartPr/>
              <p14:nvPr/>
            </p14:nvContentPartPr>
            <p14:xfrm>
              <a:off x="7666354" y="1751428"/>
              <a:ext cx="136080" cy="293040"/>
            </p14:xfrm>
          </p:contentPart>
        </mc:Choice>
        <mc:Fallback xmlns="">
          <p:pic>
            <p:nvPicPr>
              <p:cNvPr id="658" name="Freihand 657">
                <a:extLst>
                  <a:ext uri="{FF2B5EF4-FFF2-40B4-BE49-F238E27FC236}">
                    <a16:creationId xmlns:a16="http://schemas.microsoft.com/office/drawing/2014/main" id="{8F574A5A-DDBB-A774-542D-2FAEF0B1C902}"/>
                  </a:ext>
                </a:extLst>
              </p:cNvPr>
              <p:cNvPicPr/>
              <p:nvPr/>
            </p:nvPicPr>
            <p:blipFill>
              <a:blip r:embed="rId338"/>
              <a:stretch>
                <a:fillRect/>
              </a:stretch>
            </p:blipFill>
            <p:spPr>
              <a:xfrm>
                <a:off x="7657354" y="1742428"/>
                <a:ext cx="1537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659" name="Freihand 658">
                <a:extLst>
                  <a:ext uri="{FF2B5EF4-FFF2-40B4-BE49-F238E27FC236}">
                    <a16:creationId xmlns:a16="http://schemas.microsoft.com/office/drawing/2014/main" id="{0E0B1F06-28BC-55CA-994F-B8FCA62A8C68}"/>
                  </a:ext>
                </a:extLst>
              </p14:cNvPr>
              <p14:cNvContentPartPr/>
              <p14:nvPr/>
            </p14:nvContentPartPr>
            <p14:xfrm>
              <a:off x="7847794" y="1828468"/>
              <a:ext cx="201240" cy="102240"/>
            </p14:xfrm>
          </p:contentPart>
        </mc:Choice>
        <mc:Fallback xmlns="">
          <p:pic>
            <p:nvPicPr>
              <p:cNvPr id="659" name="Freihand 658">
                <a:extLst>
                  <a:ext uri="{FF2B5EF4-FFF2-40B4-BE49-F238E27FC236}">
                    <a16:creationId xmlns:a16="http://schemas.microsoft.com/office/drawing/2014/main" id="{0E0B1F06-28BC-55CA-994F-B8FCA62A8C68}"/>
                  </a:ext>
                </a:extLst>
              </p:cNvPr>
              <p:cNvPicPr/>
              <p:nvPr/>
            </p:nvPicPr>
            <p:blipFill>
              <a:blip r:embed="rId340"/>
              <a:stretch>
                <a:fillRect/>
              </a:stretch>
            </p:blipFill>
            <p:spPr>
              <a:xfrm>
                <a:off x="7839154" y="1819828"/>
                <a:ext cx="218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660" name="Freihand 659">
                <a:extLst>
                  <a:ext uri="{FF2B5EF4-FFF2-40B4-BE49-F238E27FC236}">
                    <a16:creationId xmlns:a16="http://schemas.microsoft.com/office/drawing/2014/main" id="{E30E14B2-9B18-E17D-577D-CFA4A6180D5F}"/>
                  </a:ext>
                </a:extLst>
              </p14:cNvPr>
              <p14:cNvContentPartPr/>
              <p14:nvPr/>
            </p14:nvContentPartPr>
            <p14:xfrm>
              <a:off x="8277994" y="1798228"/>
              <a:ext cx="182160" cy="268560"/>
            </p14:xfrm>
          </p:contentPart>
        </mc:Choice>
        <mc:Fallback xmlns="">
          <p:pic>
            <p:nvPicPr>
              <p:cNvPr id="660" name="Freihand 659">
                <a:extLst>
                  <a:ext uri="{FF2B5EF4-FFF2-40B4-BE49-F238E27FC236}">
                    <a16:creationId xmlns:a16="http://schemas.microsoft.com/office/drawing/2014/main" id="{E30E14B2-9B18-E17D-577D-CFA4A6180D5F}"/>
                  </a:ext>
                </a:extLst>
              </p:cNvPr>
              <p:cNvPicPr/>
              <p:nvPr/>
            </p:nvPicPr>
            <p:blipFill>
              <a:blip r:embed="rId342"/>
              <a:stretch>
                <a:fillRect/>
              </a:stretch>
            </p:blipFill>
            <p:spPr>
              <a:xfrm>
                <a:off x="8269354" y="1789588"/>
                <a:ext cx="199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661" name="Freihand 660">
                <a:extLst>
                  <a:ext uri="{FF2B5EF4-FFF2-40B4-BE49-F238E27FC236}">
                    <a16:creationId xmlns:a16="http://schemas.microsoft.com/office/drawing/2014/main" id="{4FA7BB67-3F1D-02CB-ACDF-11C85CBD0E13}"/>
                  </a:ext>
                </a:extLst>
              </p14:cNvPr>
              <p14:cNvContentPartPr/>
              <p14:nvPr/>
            </p14:nvContentPartPr>
            <p14:xfrm>
              <a:off x="8522074" y="1723708"/>
              <a:ext cx="57600" cy="194400"/>
            </p14:xfrm>
          </p:contentPart>
        </mc:Choice>
        <mc:Fallback xmlns="">
          <p:pic>
            <p:nvPicPr>
              <p:cNvPr id="661" name="Freihand 660">
                <a:extLst>
                  <a:ext uri="{FF2B5EF4-FFF2-40B4-BE49-F238E27FC236}">
                    <a16:creationId xmlns:a16="http://schemas.microsoft.com/office/drawing/2014/main" id="{4FA7BB67-3F1D-02CB-ACDF-11C85CBD0E13}"/>
                  </a:ext>
                </a:extLst>
              </p:cNvPr>
              <p:cNvPicPr/>
              <p:nvPr/>
            </p:nvPicPr>
            <p:blipFill>
              <a:blip r:embed="rId344"/>
              <a:stretch>
                <a:fillRect/>
              </a:stretch>
            </p:blipFill>
            <p:spPr>
              <a:xfrm>
                <a:off x="8513434" y="1715068"/>
                <a:ext cx="75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662" name="Freihand 661">
                <a:extLst>
                  <a:ext uri="{FF2B5EF4-FFF2-40B4-BE49-F238E27FC236}">
                    <a16:creationId xmlns:a16="http://schemas.microsoft.com/office/drawing/2014/main" id="{C70C504B-E5E0-97A2-B1FE-44C7F465AA16}"/>
                  </a:ext>
                </a:extLst>
              </p14:cNvPr>
              <p14:cNvContentPartPr/>
              <p14:nvPr/>
            </p14:nvContentPartPr>
            <p14:xfrm>
              <a:off x="8603074" y="1774828"/>
              <a:ext cx="617400" cy="321840"/>
            </p14:xfrm>
          </p:contentPart>
        </mc:Choice>
        <mc:Fallback xmlns="">
          <p:pic>
            <p:nvPicPr>
              <p:cNvPr id="662" name="Freihand 661">
                <a:extLst>
                  <a:ext uri="{FF2B5EF4-FFF2-40B4-BE49-F238E27FC236}">
                    <a16:creationId xmlns:a16="http://schemas.microsoft.com/office/drawing/2014/main" id="{C70C504B-E5E0-97A2-B1FE-44C7F465AA16}"/>
                  </a:ext>
                </a:extLst>
              </p:cNvPr>
              <p:cNvPicPr/>
              <p:nvPr/>
            </p:nvPicPr>
            <p:blipFill>
              <a:blip r:embed="rId346"/>
              <a:stretch>
                <a:fillRect/>
              </a:stretch>
            </p:blipFill>
            <p:spPr>
              <a:xfrm>
                <a:off x="8594074" y="1766188"/>
                <a:ext cx="6350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668" name="Freihand 667">
                <a:extLst>
                  <a:ext uri="{FF2B5EF4-FFF2-40B4-BE49-F238E27FC236}">
                    <a16:creationId xmlns:a16="http://schemas.microsoft.com/office/drawing/2014/main" id="{FCAF2AD1-9D46-BFC0-D066-12AA062FF41C}"/>
                  </a:ext>
                </a:extLst>
              </p14:cNvPr>
              <p14:cNvContentPartPr/>
              <p14:nvPr/>
            </p14:nvContentPartPr>
            <p14:xfrm>
              <a:off x="9544834" y="1632988"/>
              <a:ext cx="200160" cy="292680"/>
            </p14:xfrm>
          </p:contentPart>
        </mc:Choice>
        <mc:Fallback xmlns="">
          <p:pic>
            <p:nvPicPr>
              <p:cNvPr id="668" name="Freihand 667">
                <a:extLst>
                  <a:ext uri="{FF2B5EF4-FFF2-40B4-BE49-F238E27FC236}">
                    <a16:creationId xmlns:a16="http://schemas.microsoft.com/office/drawing/2014/main" id="{FCAF2AD1-9D46-BFC0-D066-12AA062FF41C}"/>
                  </a:ext>
                </a:extLst>
              </p:cNvPr>
              <p:cNvPicPr/>
              <p:nvPr/>
            </p:nvPicPr>
            <p:blipFill>
              <a:blip r:embed="rId348"/>
              <a:stretch>
                <a:fillRect/>
              </a:stretch>
            </p:blipFill>
            <p:spPr>
              <a:xfrm>
                <a:off x="9536194" y="1624348"/>
                <a:ext cx="2178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69" name="Freihand 668">
                <a:extLst>
                  <a:ext uri="{FF2B5EF4-FFF2-40B4-BE49-F238E27FC236}">
                    <a16:creationId xmlns:a16="http://schemas.microsoft.com/office/drawing/2014/main" id="{9484C873-4C09-36EA-9D25-A8E9519FE210}"/>
                  </a:ext>
                </a:extLst>
              </p14:cNvPr>
              <p14:cNvContentPartPr/>
              <p14:nvPr/>
            </p14:nvContentPartPr>
            <p14:xfrm>
              <a:off x="10041994" y="1645228"/>
              <a:ext cx="115200" cy="237600"/>
            </p14:xfrm>
          </p:contentPart>
        </mc:Choice>
        <mc:Fallback xmlns="">
          <p:pic>
            <p:nvPicPr>
              <p:cNvPr id="669" name="Freihand 668">
                <a:extLst>
                  <a:ext uri="{FF2B5EF4-FFF2-40B4-BE49-F238E27FC236}">
                    <a16:creationId xmlns:a16="http://schemas.microsoft.com/office/drawing/2014/main" id="{9484C873-4C09-36EA-9D25-A8E9519FE210}"/>
                  </a:ext>
                </a:extLst>
              </p:cNvPr>
              <p:cNvPicPr/>
              <p:nvPr/>
            </p:nvPicPr>
            <p:blipFill>
              <a:blip r:embed="rId350"/>
              <a:stretch>
                <a:fillRect/>
              </a:stretch>
            </p:blipFill>
            <p:spPr>
              <a:xfrm>
                <a:off x="10033354" y="1636228"/>
                <a:ext cx="132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70" name="Freihand 669">
                <a:extLst>
                  <a:ext uri="{FF2B5EF4-FFF2-40B4-BE49-F238E27FC236}">
                    <a16:creationId xmlns:a16="http://schemas.microsoft.com/office/drawing/2014/main" id="{C16B8184-5D73-2647-217B-73CE403D2227}"/>
                  </a:ext>
                </a:extLst>
              </p14:cNvPr>
              <p14:cNvContentPartPr/>
              <p14:nvPr/>
            </p14:nvContentPartPr>
            <p14:xfrm>
              <a:off x="10158634" y="1756468"/>
              <a:ext cx="244440" cy="84960"/>
            </p14:xfrm>
          </p:contentPart>
        </mc:Choice>
        <mc:Fallback xmlns="">
          <p:pic>
            <p:nvPicPr>
              <p:cNvPr id="670" name="Freihand 669">
                <a:extLst>
                  <a:ext uri="{FF2B5EF4-FFF2-40B4-BE49-F238E27FC236}">
                    <a16:creationId xmlns:a16="http://schemas.microsoft.com/office/drawing/2014/main" id="{C16B8184-5D73-2647-217B-73CE403D2227}"/>
                  </a:ext>
                </a:extLst>
              </p:cNvPr>
              <p:cNvPicPr/>
              <p:nvPr/>
            </p:nvPicPr>
            <p:blipFill>
              <a:blip r:embed="rId352"/>
              <a:stretch>
                <a:fillRect/>
              </a:stretch>
            </p:blipFill>
            <p:spPr>
              <a:xfrm>
                <a:off x="10149634" y="1747468"/>
                <a:ext cx="262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671" name="Freihand 670">
                <a:extLst>
                  <a:ext uri="{FF2B5EF4-FFF2-40B4-BE49-F238E27FC236}">
                    <a16:creationId xmlns:a16="http://schemas.microsoft.com/office/drawing/2014/main" id="{31929A6D-A17C-D158-F635-A1EB8ED90EF4}"/>
                  </a:ext>
                </a:extLst>
              </p14:cNvPr>
              <p14:cNvContentPartPr/>
              <p14:nvPr/>
            </p14:nvContentPartPr>
            <p14:xfrm>
              <a:off x="10468234" y="1683388"/>
              <a:ext cx="185760" cy="142920"/>
            </p14:xfrm>
          </p:contentPart>
        </mc:Choice>
        <mc:Fallback xmlns="">
          <p:pic>
            <p:nvPicPr>
              <p:cNvPr id="671" name="Freihand 670">
                <a:extLst>
                  <a:ext uri="{FF2B5EF4-FFF2-40B4-BE49-F238E27FC236}">
                    <a16:creationId xmlns:a16="http://schemas.microsoft.com/office/drawing/2014/main" id="{31929A6D-A17C-D158-F635-A1EB8ED90EF4}"/>
                  </a:ext>
                </a:extLst>
              </p:cNvPr>
              <p:cNvPicPr/>
              <p:nvPr/>
            </p:nvPicPr>
            <p:blipFill>
              <a:blip r:embed="rId354"/>
              <a:stretch>
                <a:fillRect/>
              </a:stretch>
            </p:blipFill>
            <p:spPr>
              <a:xfrm>
                <a:off x="10459234" y="1674748"/>
                <a:ext cx="203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72" name="Freihand 671">
                <a:extLst>
                  <a:ext uri="{FF2B5EF4-FFF2-40B4-BE49-F238E27FC236}">
                    <a16:creationId xmlns:a16="http://schemas.microsoft.com/office/drawing/2014/main" id="{8866A612-B106-2AAF-72FE-A73ACFFC6D51}"/>
                  </a:ext>
                </a:extLst>
              </p14:cNvPr>
              <p14:cNvContentPartPr/>
              <p14:nvPr/>
            </p14:nvContentPartPr>
            <p14:xfrm>
              <a:off x="10664794" y="1740988"/>
              <a:ext cx="80640" cy="109800"/>
            </p14:xfrm>
          </p:contentPart>
        </mc:Choice>
        <mc:Fallback xmlns="">
          <p:pic>
            <p:nvPicPr>
              <p:cNvPr id="672" name="Freihand 671">
                <a:extLst>
                  <a:ext uri="{FF2B5EF4-FFF2-40B4-BE49-F238E27FC236}">
                    <a16:creationId xmlns:a16="http://schemas.microsoft.com/office/drawing/2014/main" id="{8866A612-B106-2AAF-72FE-A73ACFFC6D51}"/>
                  </a:ext>
                </a:extLst>
              </p:cNvPr>
              <p:cNvPicPr/>
              <p:nvPr/>
            </p:nvPicPr>
            <p:blipFill>
              <a:blip r:embed="rId356"/>
              <a:stretch>
                <a:fillRect/>
              </a:stretch>
            </p:blipFill>
            <p:spPr>
              <a:xfrm>
                <a:off x="10655794" y="1732348"/>
                <a:ext cx="98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73" name="Freihand 672">
                <a:extLst>
                  <a:ext uri="{FF2B5EF4-FFF2-40B4-BE49-F238E27FC236}">
                    <a16:creationId xmlns:a16="http://schemas.microsoft.com/office/drawing/2014/main" id="{0680CF33-8B03-8498-206C-9E7A29A7B69B}"/>
                  </a:ext>
                </a:extLst>
              </p14:cNvPr>
              <p14:cNvContentPartPr/>
              <p14:nvPr/>
            </p14:nvContentPartPr>
            <p14:xfrm>
              <a:off x="5197834" y="2246788"/>
              <a:ext cx="168120" cy="235080"/>
            </p14:xfrm>
          </p:contentPart>
        </mc:Choice>
        <mc:Fallback xmlns="">
          <p:pic>
            <p:nvPicPr>
              <p:cNvPr id="673" name="Freihand 672">
                <a:extLst>
                  <a:ext uri="{FF2B5EF4-FFF2-40B4-BE49-F238E27FC236}">
                    <a16:creationId xmlns:a16="http://schemas.microsoft.com/office/drawing/2014/main" id="{0680CF33-8B03-8498-206C-9E7A29A7B69B}"/>
                  </a:ext>
                </a:extLst>
              </p:cNvPr>
              <p:cNvPicPr/>
              <p:nvPr/>
            </p:nvPicPr>
            <p:blipFill>
              <a:blip r:embed="rId358"/>
              <a:stretch>
                <a:fillRect/>
              </a:stretch>
            </p:blipFill>
            <p:spPr>
              <a:xfrm>
                <a:off x="5189194" y="2237788"/>
                <a:ext cx="185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74" name="Freihand 673">
                <a:extLst>
                  <a:ext uri="{FF2B5EF4-FFF2-40B4-BE49-F238E27FC236}">
                    <a16:creationId xmlns:a16="http://schemas.microsoft.com/office/drawing/2014/main" id="{95E7E053-FA66-52E3-1F94-E59B1B0E0E2E}"/>
                  </a:ext>
                </a:extLst>
              </p14:cNvPr>
              <p14:cNvContentPartPr/>
              <p14:nvPr/>
            </p14:nvContentPartPr>
            <p14:xfrm>
              <a:off x="5343634" y="2327788"/>
              <a:ext cx="163800" cy="112320"/>
            </p14:xfrm>
          </p:contentPart>
        </mc:Choice>
        <mc:Fallback xmlns="">
          <p:pic>
            <p:nvPicPr>
              <p:cNvPr id="674" name="Freihand 673">
                <a:extLst>
                  <a:ext uri="{FF2B5EF4-FFF2-40B4-BE49-F238E27FC236}">
                    <a16:creationId xmlns:a16="http://schemas.microsoft.com/office/drawing/2014/main" id="{95E7E053-FA66-52E3-1F94-E59B1B0E0E2E}"/>
                  </a:ext>
                </a:extLst>
              </p:cNvPr>
              <p:cNvPicPr/>
              <p:nvPr/>
            </p:nvPicPr>
            <p:blipFill>
              <a:blip r:embed="rId360"/>
              <a:stretch>
                <a:fillRect/>
              </a:stretch>
            </p:blipFill>
            <p:spPr>
              <a:xfrm>
                <a:off x="5334634" y="2318788"/>
                <a:ext cx="181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675" name="Freihand 674">
                <a:extLst>
                  <a:ext uri="{FF2B5EF4-FFF2-40B4-BE49-F238E27FC236}">
                    <a16:creationId xmlns:a16="http://schemas.microsoft.com/office/drawing/2014/main" id="{0A14D07D-49CC-E764-2735-04CC434A2E48}"/>
                  </a:ext>
                </a:extLst>
              </p14:cNvPr>
              <p14:cNvContentPartPr/>
              <p14:nvPr/>
            </p14:nvContentPartPr>
            <p14:xfrm>
              <a:off x="5585914" y="2256508"/>
              <a:ext cx="367200" cy="186480"/>
            </p14:xfrm>
          </p:contentPart>
        </mc:Choice>
        <mc:Fallback xmlns="">
          <p:pic>
            <p:nvPicPr>
              <p:cNvPr id="675" name="Freihand 674">
                <a:extLst>
                  <a:ext uri="{FF2B5EF4-FFF2-40B4-BE49-F238E27FC236}">
                    <a16:creationId xmlns:a16="http://schemas.microsoft.com/office/drawing/2014/main" id="{0A14D07D-49CC-E764-2735-04CC434A2E48}"/>
                  </a:ext>
                </a:extLst>
              </p:cNvPr>
              <p:cNvPicPr/>
              <p:nvPr/>
            </p:nvPicPr>
            <p:blipFill>
              <a:blip r:embed="rId362"/>
              <a:stretch>
                <a:fillRect/>
              </a:stretch>
            </p:blipFill>
            <p:spPr>
              <a:xfrm>
                <a:off x="5576914" y="2247868"/>
                <a:ext cx="3848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676" name="Freihand 675">
                <a:extLst>
                  <a:ext uri="{FF2B5EF4-FFF2-40B4-BE49-F238E27FC236}">
                    <a16:creationId xmlns:a16="http://schemas.microsoft.com/office/drawing/2014/main" id="{21D2D577-F426-758E-54C9-F36EBFD0A5CD}"/>
                  </a:ext>
                </a:extLst>
              </p14:cNvPr>
              <p14:cNvContentPartPr/>
              <p14:nvPr/>
            </p14:nvContentPartPr>
            <p14:xfrm>
              <a:off x="6167314" y="2259028"/>
              <a:ext cx="137880" cy="141480"/>
            </p14:xfrm>
          </p:contentPart>
        </mc:Choice>
        <mc:Fallback xmlns="">
          <p:pic>
            <p:nvPicPr>
              <p:cNvPr id="676" name="Freihand 675">
                <a:extLst>
                  <a:ext uri="{FF2B5EF4-FFF2-40B4-BE49-F238E27FC236}">
                    <a16:creationId xmlns:a16="http://schemas.microsoft.com/office/drawing/2014/main" id="{21D2D577-F426-758E-54C9-F36EBFD0A5CD}"/>
                  </a:ext>
                </a:extLst>
              </p:cNvPr>
              <p:cNvPicPr/>
              <p:nvPr/>
            </p:nvPicPr>
            <p:blipFill>
              <a:blip r:embed="rId364"/>
              <a:stretch>
                <a:fillRect/>
              </a:stretch>
            </p:blipFill>
            <p:spPr>
              <a:xfrm>
                <a:off x="6158314" y="2250028"/>
                <a:ext cx="155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77" name="Freihand 676">
                <a:extLst>
                  <a:ext uri="{FF2B5EF4-FFF2-40B4-BE49-F238E27FC236}">
                    <a16:creationId xmlns:a16="http://schemas.microsoft.com/office/drawing/2014/main" id="{544DDBC9-063F-832D-81C7-7E2D7D611014}"/>
                  </a:ext>
                </a:extLst>
              </p14:cNvPr>
              <p14:cNvContentPartPr/>
              <p14:nvPr/>
            </p14:nvContentPartPr>
            <p14:xfrm>
              <a:off x="6347674" y="2268748"/>
              <a:ext cx="541800" cy="66960"/>
            </p14:xfrm>
          </p:contentPart>
        </mc:Choice>
        <mc:Fallback xmlns="">
          <p:pic>
            <p:nvPicPr>
              <p:cNvPr id="677" name="Freihand 676">
                <a:extLst>
                  <a:ext uri="{FF2B5EF4-FFF2-40B4-BE49-F238E27FC236}">
                    <a16:creationId xmlns:a16="http://schemas.microsoft.com/office/drawing/2014/main" id="{544DDBC9-063F-832D-81C7-7E2D7D611014}"/>
                  </a:ext>
                </a:extLst>
              </p:cNvPr>
              <p:cNvPicPr/>
              <p:nvPr/>
            </p:nvPicPr>
            <p:blipFill>
              <a:blip r:embed="rId366"/>
              <a:stretch>
                <a:fillRect/>
              </a:stretch>
            </p:blipFill>
            <p:spPr>
              <a:xfrm>
                <a:off x="6338674" y="2259748"/>
                <a:ext cx="559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678" name="Freihand 677">
                <a:extLst>
                  <a:ext uri="{FF2B5EF4-FFF2-40B4-BE49-F238E27FC236}">
                    <a16:creationId xmlns:a16="http://schemas.microsoft.com/office/drawing/2014/main" id="{605CB0F3-5B93-F7A1-E77D-88C76A4B20F2}"/>
                  </a:ext>
                </a:extLst>
              </p14:cNvPr>
              <p14:cNvContentPartPr/>
              <p14:nvPr/>
            </p14:nvContentPartPr>
            <p14:xfrm>
              <a:off x="7113754" y="2110348"/>
              <a:ext cx="542520" cy="224640"/>
            </p14:xfrm>
          </p:contentPart>
        </mc:Choice>
        <mc:Fallback xmlns="">
          <p:pic>
            <p:nvPicPr>
              <p:cNvPr id="678" name="Freihand 677">
                <a:extLst>
                  <a:ext uri="{FF2B5EF4-FFF2-40B4-BE49-F238E27FC236}">
                    <a16:creationId xmlns:a16="http://schemas.microsoft.com/office/drawing/2014/main" id="{605CB0F3-5B93-F7A1-E77D-88C76A4B20F2}"/>
                  </a:ext>
                </a:extLst>
              </p:cNvPr>
              <p:cNvPicPr/>
              <p:nvPr/>
            </p:nvPicPr>
            <p:blipFill>
              <a:blip r:embed="rId368"/>
              <a:stretch>
                <a:fillRect/>
              </a:stretch>
            </p:blipFill>
            <p:spPr>
              <a:xfrm>
                <a:off x="7105114" y="2101708"/>
                <a:ext cx="560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679" name="Freihand 678">
                <a:extLst>
                  <a:ext uri="{FF2B5EF4-FFF2-40B4-BE49-F238E27FC236}">
                    <a16:creationId xmlns:a16="http://schemas.microsoft.com/office/drawing/2014/main" id="{64E9818E-BC08-953F-8784-EACA397945B7}"/>
                  </a:ext>
                </a:extLst>
              </p14:cNvPr>
              <p14:cNvContentPartPr/>
              <p14:nvPr/>
            </p14:nvContentPartPr>
            <p14:xfrm>
              <a:off x="7746274" y="2168668"/>
              <a:ext cx="644400" cy="125280"/>
            </p14:xfrm>
          </p:contentPart>
        </mc:Choice>
        <mc:Fallback xmlns="">
          <p:pic>
            <p:nvPicPr>
              <p:cNvPr id="679" name="Freihand 678">
                <a:extLst>
                  <a:ext uri="{FF2B5EF4-FFF2-40B4-BE49-F238E27FC236}">
                    <a16:creationId xmlns:a16="http://schemas.microsoft.com/office/drawing/2014/main" id="{64E9818E-BC08-953F-8784-EACA397945B7}"/>
                  </a:ext>
                </a:extLst>
              </p:cNvPr>
              <p:cNvPicPr/>
              <p:nvPr/>
            </p:nvPicPr>
            <p:blipFill>
              <a:blip r:embed="rId370"/>
              <a:stretch>
                <a:fillRect/>
              </a:stretch>
            </p:blipFill>
            <p:spPr>
              <a:xfrm>
                <a:off x="7737634" y="2159668"/>
                <a:ext cx="662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681" name="Freihand 680">
                <a:extLst>
                  <a:ext uri="{FF2B5EF4-FFF2-40B4-BE49-F238E27FC236}">
                    <a16:creationId xmlns:a16="http://schemas.microsoft.com/office/drawing/2014/main" id="{9CBF691F-7606-D66C-1D9A-2FEB187DD256}"/>
                  </a:ext>
                </a:extLst>
              </p14:cNvPr>
              <p14:cNvContentPartPr/>
              <p14:nvPr/>
            </p14:nvContentPartPr>
            <p14:xfrm>
              <a:off x="8676514" y="2109628"/>
              <a:ext cx="111960" cy="217800"/>
            </p14:xfrm>
          </p:contentPart>
        </mc:Choice>
        <mc:Fallback xmlns="">
          <p:pic>
            <p:nvPicPr>
              <p:cNvPr id="681" name="Freihand 680">
                <a:extLst>
                  <a:ext uri="{FF2B5EF4-FFF2-40B4-BE49-F238E27FC236}">
                    <a16:creationId xmlns:a16="http://schemas.microsoft.com/office/drawing/2014/main" id="{9CBF691F-7606-D66C-1D9A-2FEB187DD256}"/>
                  </a:ext>
                </a:extLst>
              </p:cNvPr>
              <p:cNvPicPr/>
              <p:nvPr/>
            </p:nvPicPr>
            <p:blipFill>
              <a:blip r:embed="rId372"/>
              <a:stretch>
                <a:fillRect/>
              </a:stretch>
            </p:blipFill>
            <p:spPr>
              <a:xfrm>
                <a:off x="8667874" y="2100988"/>
                <a:ext cx="129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682" name="Freihand 681">
                <a:extLst>
                  <a:ext uri="{FF2B5EF4-FFF2-40B4-BE49-F238E27FC236}">
                    <a16:creationId xmlns:a16="http://schemas.microsoft.com/office/drawing/2014/main" id="{43FCC33D-9A39-526F-017D-616CD39431C2}"/>
                  </a:ext>
                </a:extLst>
              </p14:cNvPr>
              <p14:cNvContentPartPr/>
              <p14:nvPr/>
            </p14:nvContentPartPr>
            <p14:xfrm>
              <a:off x="8886754" y="2188108"/>
              <a:ext cx="169920" cy="111960"/>
            </p14:xfrm>
          </p:contentPart>
        </mc:Choice>
        <mc:Fallback xmlns="">
          <p:pic>
            <p:nvPicPr>
              <p:cNvPr id="682" name="Freihand 681">
                <a:extLst>
                  <a:ext uri="{FF2B5EF4-FFF2-40B4-BE49-F238E27FC236}">
                    <a16:creationId xmlns:a16="http://schemas.microsoft.com/office/drawing/2014/main" id="{43FCC33D-9A39-526F-017D-616CD39431C2}"/>
                  </a:ext>
                </a:extLst>
              </p:cNvPr>
              <p:cNvPicPr/>
              <p:nvPr/>
            </p:nvPicPr>
            <p:blipFill>
              <a:blip r:embed="rId374"/>
              <a:stretch>
                <a:fillRect/>
              </a:stretch>
            </p:blipFill>
            <p:spPr>
              <a:xfrm>
                <a:off x="8878114" y="2179108"/>
                <a:ext cx="187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683" name="Freihand 682">
                <a:extLst>
                  <a:ext uri="{FF2B5EF4-FFF2-40B4-BE49-F238E27FC236}">
                    <a16:creationId xmlns:a16="http://schemas.microsoft.com/office/drawing/2014/main" id="{F045EDD6-6792-4EC8-DD6A-78BBBD991242}"/>
                  </a:ext>
                </a:extLst>
              </p14:cNvPr>
              <p14:cNvContentPartPr/>
              <p14:nvPr/>
            </p14:nvContentPartPr>
            <p14:xfrm>
              <a:off x="9100954" y="2199628"/>
              <a:ext cx="98280" cy="97200"/>
            </p14:xfrm>
          </p:contentPart>
        </mc:Choice>
        <mc:Fallback xmlns="">
          <p:pic>
            <p:nvPicPr>
              <p:cNvPr id="683" name="Freihand 682">
                <a:extLst>
                  <a:ext uri="{FF2B5EF4-FFF2-40B4-BE49-F238E27FC236}">
                    <a16:creationId xmlns:a16="http://schemas.microsoft.com/office/drawing/2014/main" id="{F045EDD6-6792-4EC8-DD6A-78BBBD991242}"/>
                  </a:ext>
                </a:extLst>
              </p:cNvPr>
              <p:cNvPicPr/>
              <p:nvPr/>
            </p:nvPicPr>
            <p:blipFill>
              <a:blip r:embed="rId376"/>
              <a:stretch>
                <a:fillRect/>
              </a:stretch>
            </p:blipFill>
            <p:spPr>
              <a:xfrm>
                <a:off x="9091954" y="2190628"/>
                <a:ext cx="115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684" name="Freihand 683">
                <a:extLst>
                  <a:ext uri="{FF2B5EF4-FFF2-40B4-BE49-F238E27FC236}">
                    <a16:creationId xmlns:a16="http://schemas.microsoft.com/office/drawing/2014/main" id="{E72CEA24-4705-E500-7416-B4597282315E}"/>
                  </a:ext>
                </a:extLst>
              </p14:cNvPr>
              <p14:cNvContentPartPr/>
              <p14:nvPr/>
            </p14:nvContentPartPr>
            <p14:xfrm>
              <a:off x="9266914" y="2207908"/>
              <a:ext cx="384120" cy="74880"/>
            </p14:xfrm>
          </p:contentPart>
        </mc:Choice>
        <mc:Fallback xmlns="">
          <p:pic>
            <p:nvPicPr>
              <p:cNvPr id="684" name="Freihand 683">
                <a:extLst>
                  <a:ext uri="{FF2B5EF4-FFF2-40B4-BE49-F238E27FC236}">
                    <a16:creationId xmlns:a16="http://schemas.microsoft.com/office/drawing/2014/main" id="{E72CEA24-4705-E500-7416-B4597282315E}"/>
                  </a:ext>
                </a:extLst>
              </p:cNvPr>
              <p:cNvPicPr/>
              <p:nvPr/>
            </p:nvPicPr>
            <p:blipFill>
              <a:blip r:embed="rId378"/>
              <a:stretch>
                <a:fillRect/>
              </a:stretch>
            </p:blipFill>
            <p:spPr>
              <a:xfrm>
                <a:off x="9257914" y="2198908"/>
                <a:ext cx="401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85" name="Freihand 684">
                <a:extLst>
                  <a:ext uri="{FF2B5EF4-FFF2-40B4-BE49-F238E27FC236}">
                    <a16:creationId xmlns:a16="http://schemas.microsoft.com/office/drawing/2014/main" id="{82DC286D-3CDA-EC37-BD9A-E602E3378CBF}"/>
                  </a:ext>
                </a:extLst>
              </p14:cNvPr>
              <p14:cNvContentPartPr/>
              <p14:nvPr/>
            </p14:nvContentPartPr>
            <p14:xfrm>
              <a:off x="9689554" y="2149588"/>
              <a:ext cx="101520" cy="121320"/>
            </p14:xfrm>
          </p:contentPart>
        </mc:Choice>
        <mc:Fallback xmlns="">
          <p:pic>
            <p:nvPicPr>
              <p:cNvPr id="685" name="Freihand 684">
                <a:extLst>
                  <a:ext uri="{FF2B5EF4-FFF2-40B4-BE49-F238E27FC236}">
                    <a16:creationId xmlns:a16="http://schemas.microsoft.com/office/drawing/2014/main" id="{82DC286D-3CDA-EC37-BD9A-E602E3378CBF}"/>
                  </a:ext>
                </a:extLst>
              </p:cNvPr>
              <p:cNvPicPr/>
              <p:nvPr/>
            </p:nvPicPr>
            <p:blipFill>
              <a:blip r:embed="rId380"/>
              <a:stretch>
                <a:fillRect/>
              </a:stretch>
            </p:blipFill>
            <p:spPr>
              <a:xfrm>
                <a:off x="9680914" y="2140948"/>
                <a:ext cx="119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686" name="Freihand 685">
                <a:extLst>
                  <a:ext uri="{FF2B5EF4-FFF2-40B4-BE49-F238E27FC236}">
                    <a16:creationId xmlns:a16="http://schemas.microsoft.com/office/drawing/2014/main" id="{060C84F1-54F0-4C8B-072A-F0AC01A440B8}"/>
                  </a:ext>
                </a:extLst>
              </p14:cNvPr>
              <p14:cNvContentPartPr/>
              <p14:nvPr/>
            </p14:nvContentPartPr>
            <p14:xfrm>
              <a:off x="9863074" y="2159668"/>
              <a:ext cx="91440" cy="84600"/>
            </p14:xfrm>
          </p:contentPart>
        </mc:Choice>
        <mc:Fallback xmlns="">
          <p:pic>
            <p:nvPicPr>
              <p:cNvPr id="686" name="Freihand 685">
                <a:extLst>
                  <a:ext uri="{FF2B5EF4-FFF2-40B4-BE49-F238E27FC236}">
                    <a16:creationId xmlns:a16="http://schemas.microsoft.com/office/drawing/2014/main" id="{060C84F1-54F0-4C8B-072A-F0AC01A440B8}"/>
                  </a:ext>
                </a:extLst>
              </p:cNvPr>
              <p:cNvPicPr/>
              <p:nvPr/>
            </p:nvPicPr>
            <p:blipFill>
              <a:blip r:embed="rId382"/>
              <a:stretch>
                <a:fillRect/>
              </a:stretch>
            </p:blipFill>
            <p:spPr>
              <a:xfrm>
                <a:off x="9854074" y="2150668"/>
                <a:ext cx="109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87" name="Freihand 686">
                <a:extLst>
                  <a:ext uri="{FF2B5EF4-FFF2-40B4-BE49-F238E27FC236}">
                    <a16:creationId xmlns:a16="http://schemas.microsoft.com/office/drawing/2014/main" id="{68976201-E023-228B-7481-B743CD1F401E}"/>
                  </a:ext>
                </a:extLst>
              </p14:cNvPr>
              <p14:cNvContentPartPr/>
              <p14:nvPr/>
            </p14:nvContentPartPr>
            <p14:xfrm>
              <a:off x="10283914" y="2040148"/>
              <a:ext cx="340200" cy="213120"/>
            </p14:xfrm>
          </p:contentPart>
        </mc:Choice>
        <mc:Fallback xmlns="">
          <p:pic>
            <p:nvPicPr>
              <p:cNvPr id="687" name="Freihand 686">
                <a:extLst>
                  <a:ext uri="{FF2B5EF4-FFF2-40B4-BE49-F238E27FC236}">
                    <a16:creationId xmlns:a16="http://schemas.microsoft.com/office/drawing/2014/main" id="{68976201-E023-228B-7481-B743CD1F401E}"/>
                  </a:ext>
                </a:extLst>
              </p:cNvPr>
              <p:cNvPicPr/>
              <p:nvPr/>
            </p:nvPicPr>
            <p:blipFill>
              <a:blip r:embed="rId384"/>
              <a:stretch>
                <a:fillRect/>
              </a:stretch>
            </p:blipFill>
            <p:spPr>
              <a:xfrm>
                <a:off x="10275274" y="2031148"/>
                <a:ext cx="3578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688" name="Freihand 687">
                <a:extLst>
                  <a:ext uri="{FF2B5EF4-FFF2-40B4-BE49-F238E27FC236}">
                    <a16:creationId xmlns:a16="http://schemas.microsoft.com/office/drawing/2014/main" id="{C8D484EB-EAFE-033A-F077-B6FCB602FF6C}"/>
                  </a:ext>
                </a:extLst>
              </p14:cNvPr>
              <p14:cNvContentPartPr/>
              <p14:nvPr/>
            </p14:nvContentPartPr>
            <p14:xfrm>
              <a:off x="10614034" y="2104948"/>
              <a:ext cx="142560" cy="113760"/>
            </p14:xfrm>
          </p:contentPart>
        </mc:Choice>
        <mc:Fallback xmlns="">
          <p:pic>
            <p:nvPicPr>
              <p:cNvPr id="688" name="Freihand 687">
                <a:extLst>
                  <a:ext uri="{FF2B5EF4-FFF2-40B4-BE49-F238E27FC236}">
                    <a16:creationId xmlns:a16="http://schemas.microsoft.com/office/drawing/2014/main" id="{C8D484EB-EAFE-033A-F077-B6FCB602FF6C}"/>
                  </a:ext>
                </a:extLst>
              </p:cNvPr>
              <p:cNvPicPr/>
              <p:nvPr/>
            </p:nvPicPr>
            <p:blipFill>
              <a:blip r:embed="rId386"/>
              <a:stretch>
                <a:fillRect/>
              </a:stretch>
            </p:blipFill>
            <p:spPr>
              <a:xfrm>
                <a:off x="10605034" y="2096308"/>
                <a:ext cx="160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689" name="Freihand 688">
                <a:extLst>
                  <a:ext uri="{FF2B5EF4-FFF2-40B4-BE49-F238E27FC236}">
                    <a16:creationId xmlns:a16="http://schemas.microsoft.com/office/drawing/2014/main" id="{5DE74F05-E455-A55E-80B8-8365E658E252}"/>
                  </a:ext>
                </a:extLst>
              </p14:cNvPr>
              <p14:cNvContentPartPr/>
              <p14:nvPr/>
            </p14:nvContentPartPr>
            <p14:xfrm>
              <a:off x="10897354" y="2068588"/>
              <a:ext cx="113400" cy="260640"/>
            </p14:xfrm>
          </p:contentPart>
        </mc:Choice>
        <mc:Fallback xmlns="">
          <p:pic>
            <p:nvPicPr>
              <p:cNvPr id="689" name="Freihand 688">
                <a:extLst>
                  <a:ext uri="{FF2B5EF4-FFF2-40B4-BE49-F238E27FC236}">
                    <a16:creationId xmlns:a16="http://schemas.microsoft.com/office/drawing/2014/main" id="{5DE74F05-E455-A55E-80B8-8365E658E252}"/>
                  </a:ext>
                </a:extLst>
              </p:cNvPr>
              <p:cNvPicPr/>
              <p:nvPr/>
            </p:nvPicPr>
            <p:blipFill>
              <a:blip r:embed="rId388"/>
              <a:stretch>
                <a:fillRect/>
              </a:stretch>
            </p:blipFill>
            <p:spPr>
              <a:xfrm>
                <a:off x="10888354" y="2059588"/>
                <a:ext cx="1310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690" name="Freihand 689">
                <a:extLst>
                  <a:ext uri="{FF2B5EF4-FFF2-40B4-BE49-F238E27FC236}">
                    <a16:creationId xmlns:a16="http://schemas.microsoft.com/office/drawing/2014/main" id="{AD698176-F86A-9419-FF7D-D91D9F8A1E4C}"/>
                  </a:ext>
                </a:extLst>
              </p14:cNvPr>
              <p14:cNvContentPartPr/>
              <p14:nvPr/>
            </p14:nvContentPartPr>
            <p14:xfrm>
              <a:off x="11099674" y="2070028"/>
              <a:ext cx="529200" cy="85320"/>
            </p14:xfrm>
          </p:contentPart>
        </mc:Choice>
        <mc:Fallback xmlns="">
          <p:pic>
            <p:nvPicPr>
              <p:cNvPr id="690" name="Freihand 689">
                <a:extLst>
                  <a:ext uri="{FF2B5EF4-FFF2-40B4-BE49-F238E27FC236}">
                    <a16:creationId xmlns:a16="http://schemas.microsoft.com/office/drawing/2014/main" id="{AD698176-F86A-9419-FF7D-D91D9F8A1E4C}"/>
                  </a:ext>
                </a:extLst>
              </p:cNvPr>
              <p:cNvPicPr/>
              <p:nvPr/>
            </p:nvPicPr>
            <p:blipFill>
              <a:blip r:embed="rId390"/>
              <a:stretch>
                <a:fillRect/>
              </a:stretch>
            </p:blipFill>
            <p:spPr>
              <a:xfrm>
                <a:off x="11090674" y="2061388"/>
                <a:ext cx="54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691" name="Freihand 690">
                <a:extLst>
                  <a:ext uri="{FF2B5EF4-FFF2-40B4-BE49-F238E27FC236}">
                    <a16:creationId xmlns:a16="http://schemas.microsoft.com/office/drawing/2014/main" id="{4A8EDC04-F218-5A77-A6DF-F9D8CB01800C}"/>
                  </a:ext>
                </a:extLst>
              </p14:cNvPr>
              <p14:cNvContentPartPr/>
              <p14:nvPr/>
            </p14:nvContentPartPr>
            <p14:xfrm>
              <a:off x="5261194" y="2746468"/>
              <a:ext cx="63720" cy="109080"/>
            </p14:xfrm>
          </p:contentPart>
        </mc:Choice>
        <mc:Fallback xmlns="">
          <p:pic>
            <p:nvPicPr>
              <p:cNvPr id="691" name="Freihand 690">
                <a:extLst>
                  <a:ext uri="{FF2B5EF4-FFF2-40B4-BE49-F238E27FC236}">
                    <a16:creationId xmlns:a16="http://schemas.microsoft.com/office/drawing/2014/main" id="{4A8EDC04-F218-5A77-A6DF-F9D8CB01800C}"/>
                  </a:ext>
                </a:extLst>
              </p:cNvPr>
              <p:cNvPicPr/>
              <p:nvPr/>
            </p:nvPicPr>
            <p:blipFill>
              <a:blip r:embed="rId392"/>
              <a:stretch>
                <a:fillRect/>
              </a:stretch>
            </p:blipFill>
            <p:spPr>
              <a:xfrm>
                <a:off x="5252194" y="2737828"/>
                <a:ext cx="81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692" name="Freihand 691">
                <a:extLst>
                  <a:ext uri="{FF2B5EF4-FFF2-40B4-BE49-F238E27FC236}">
                    <a16:creationId xmlns:a16="http://schemas.microsoft.com/office/drawing/2014/main" id="{9FF92C96-C864-9D33-61B6-56409DF84E4B}"/>
                  </a:ext>
                </a:extLst>
              </p14:cNvPr>
              <p14:cNvContentPartPr/>
              <p14:nvPr/>
            </p14:nvContentPartPr>
            <p14:xfrm>
              <a:off x="5296474" y="2688508"/>
              <a:ext cx="268560" cy="153000"/>
            </p14:xfrm>
          </p:contentPart>
        </mc:Choice>
        <mc:Fallback xmlns="">
          <p:pic>
            <p:nvPicPr>
              <p:cNvPr id="692" name="Freihand 691">
                <a:extLst>
                  <a:ext uri="{FF2B5EF4-FFF2-40B4-BE49-F238E27FC236}">
                    <a16:creationId xmlns:a16="http://schemas.microsoft.com/office/drawing/2014/main" id="{9FF92C96-C864-9D33-61B6-56409DF84E4B}"/>
                  </a:ext>
                </a:extLst>
              </p:cNvPr>
              <p:cNvPicPr/>
              <p:nvPr/>
            </p:nvPicPr>
            <p:blipFill>
              <a:blip r:embed="rId394"/>
              <a:stretch>
                <a:fillRect/>
              </a:stretch>
            </p:blipFill>
            <p:spPr>
              <a:xfrm>
                <a:off x="5287834" y="2679868"/>
                <a:ext cx="286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693" name="Freihand 692">
                <a:extLst>
                  <a:ext uri="{FF2B5EF4-FFF2-40B4-BE49-F238E27FC236}">
                    <a16:creationId xmlns:a16="http://schemas.microsoft.com/office/drawing/2014/main" id="{E6B0B3C1-A060-786F-B520-35A325B246F6}"/>
                  </a:ext>
                </a:extLst>
              </p14:cNvPr>
              <p14:cNvContentPartPr/>
              <p14:nvPr/>
            </p14:nvContentPartPr>
            <p14:xfrm>
              <a:off x="5827114" y="2673388"/>
              <a:ext cx="101520" cy="121320"/>
            </p14:xfrm>
          </p:contentPart>
        </mc:Choice>
        <mc:Fallback xmlns="">
          <p:pic>
            <p:nvPicPr>
              <p:cNvPr id="693" name="Freihand 692">
                <a:extLst>
                  <a:ext uri="{FF2B5EF4-FFF2-40B4-BE49-F238E27FC236}">
                    <a16:creationId xmlns:a16="http://schemas.microsoft.com/office/drawing/2014/main" id="{E6B0B3C1-A060-786F-B520-35A325B246F6}"/>
                  </a:ext>
                </a:extLst>
              </p:cNvPr>
              <p:cNvPicPr/>
              <p:nvPr/>
            </p:nvPicPr>
            <p:blipFill>
              <a:blip r:embed="rId396"/>
              <a:stretch>
                <a:fillRect/>
              </a:stretch>
            </p:blipFill>
            <p:spPr>
              <a:xfrm>
                <a:off x="5818114" y="2664388"/>
                <a:ext cx="119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694" name="Freihand 693">
                <a:extLst>
                  <a:ext uri="{FF2B5EF4-FFF2-40B4-BE49-F238E27FC236}">
                    <a16:creationId xmlns:a16="http://schemas.microsoft.com/office/drawing/2014/main" id="{005425B0-8A1B-B64A-8BC5-53F93EA60957}"/>
                  </a:ext>
                </a:extLst>
              </p14:cNvPr>
              <p14:cNvContentPartPr/>
              <p14:nvPr/>
            </p14:nvContentPartPr>
            <p14:xfrm>
              <a:off x="6052114" y="2700388"/>
              <a:ext cx="492120" cy="281160"/>
            </p14:xfrm>
          </p:contentPart>
        </mc:Choice>
        <mc:Fallback xmlns="">
          <p:pic>
            <p:nvPicPr>
              <p:cNvPr id="694" name="Freihand 693">
                <a:extLst>
                  <a:ext uri="{FF2B5EF4-FFF2-40B4-BE49-F238E27FC236}">
                    <a16:creationId xmlns:a16="http://schemas.microsoft.com/office/drawing/2014/main" id="{005425B0-8A1B-B64A-8BC5-53F93EA60957}"/>
                  </a:ext>
                </a:extLst>
              </p:cNvPr>
              <p:cNvPicPr/>
              <p:nvPr/>
            </p:nvPicPr>
            <p:blipFill>
              <a:blip r:embed="rId398"/>
              <a:stretch>
                <a:fillRect/>
              </a:stretch>
            </p:blipFill>
            <p:spPr>
              <a:xfrm>
                <a:off x="6043114" y="2691388"/>
                <a:ext cx="5097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695" name="Freihand 694">
                <a:extLst>
                  <a:ext uri="{FF2B5EF4-FFF2-40B4-BE49-F238E27FC236}">
                    <a16:creationId xmlns:a16="http://schemas.microsoft.com/office/drawing/2014/main" id="{CF80FFDC-C42B-A67C-CFA2-71EC6351023F}"/>
                  </a:ext>
                </a:extLst>
              </p14:cNvPr>
              <p14:cNvContentPartPr/>
              <p14:nvPr/>
            </p14:nvContentPartPr>
            <p14:xfrm>
              <a:off x="6620554" y="2648188"/>
              <a:ext cx="236160" cy="102600"/>
            </p14:xfrm>
          </p:contentPart>
        </mc:Choice>
        <mc:Fallback xmlns="">
          <p:pic>
            <p:nvPicPr>
              <p:cNvPr id="695" name="Freihand 694">
                <a:extLst>
                  <a:ext uri="{FF2B5EF4-FFF2-40B4-BE49-F238E27FC236}">
                    <a16:creationId xmlns:a16="http://schemas.microsoft.com/office/drawing/2014/main" id="{CF80FFDC-C42B-A67C-CFA2-71EC6351023F}"/>
                  </a:ext>
                </a:extLst>
              </p:cNvPr>
              <p:cNvPicPr/>
              <p:nvPr/>
            </p:nvPicPr>
            <p:blipFill>
              <a:blip r:embed="rId400"/>
              <a:stretch>
                <a:fillRect/>
              </a:stretch>
            </p:blipFill>
            <p:spPr>
              <a:xfrm>
                <a:off x="6611914" y="2639548"/>
                <a:ext cx="253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696" name="Freihand 695">
                <a:extLst>
                  <a:ext uri="{FF2B5EF4-FFF2-40B4-BE49-F238E27FC236}">
                    <a16:creationId xmlns:a16="http://schemas.microsoft.com/office/drawing/2014/main" id="{2EF154A5-DC36-8A21-4AFA-710E7554F490}"/>
                  </a:ext>
                </a:extLst>
              </p14:cNvPr>
              <p14:cNvContentPartPr/>
              <p14:nvPr/>
            </p14:nvContentPartPr>
            <p14:xfrm>
              <a:off x="6958234" y="2655748"/>
              <a:ext cx="101160" cy="70920"/>
            </p14:xfrm>
          </p:contentPart>
        </mc:Choice>
        <mc:Fallback xmlns="">
          <p:pic>
            <p:nvPicPr>
              <p:cNvPr id="696" name="Freihand 695">
                <a:extLst>
                  <a:ext uri="{FF2B5EF4-FFF2-40B4-BE49-F238E27FC236}">
                    <a16:creationId xmlns:a16="http://schemas.microsoft.com/office/drawing/2014/main" id="{2EF154A5-DC36-8A21-4AFA-710E7554F490}"/>
                  </a:ext>
                </a:extLst>
              </p:cNvPr>
              <p:cNvPicPr/>
              <p:nvPr/>
            </p:nvPicPr>
            <p:blipFill>
              <a:blip r:embed="rId402"/>
              <a:stretch>
                <a:fillRect/>
              </a:stretch>
            </p:blipFill>
            <p:spPr>
              <a:xfrm>
                <a:off x="6949594" y="2646748"/>
                <a:ext cx="118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697" name="Freihand 696">
                <a:extLst>
                  <a:ext uri="{FF2B5EF4-FFF2-40B4-BE49-F238E27FC236}">
                    <a16:creationId xmlns:a16="http://schemas.microsoft.com/office/drawing/2014/main" id="{2D0A6533-FECB-7253-C659-FCD209EBFE62}"/>
                  </a:ext>
                </a:extLst>
              </p14:cNvPr>
              <p14:cNvContentPartPr/>
              <p14:nvPr/>
            </p14:nvContentPartPr>
            <p14:xfrm>
              <a:off x="7107274" y="2502028"/>
              <a:ext cx="245520" cy="206280"/>
            </p14:xfrm>
          </p:contentPart>
        </mc:Choice>
        <mc:Fallback xmlns="">
          <p:pic>
            <p:nvPicPr>
              <p:cNvPr id="697" name="Freihand 696">
                <a:extLst>
                  <a:ext uri="{FF2B5EF4-FFF2-40B4-BE49-F238E27FC236}">
                    <a16:creationId xmlns:a16="http://schemas.microsoft.com/office/drawing/2014/main" id="{2D0A6533-FECB-7253-C659-FCD209EBFE62}"/>
                  </a:ext>
                </a:extLst>
              </p:cNvPr>
              <p:cNvPicPr/>
              <p:nvPr/>
            </p:nvPicPr>
            <p:blipFill>
              <a:blip r:embed="rId404"/>
              <a:stretch>
                <a:fillRect/>
              </a:stretch>
            </p:blipFill>
            <p:spPr>
              <a:xfrm>
                <a:off x="7098274" y="2493028"/>
                <a:ext cx="263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698" name="Freihand 697">
                <a:extLst>
                  <a:ext uri="{FF2B5EF4-FFF2-40B4-BE49-F238E27FC236}">
                    <a16:creationId xmlns:a16="http://schemas.microsoft.com/office/drawing/2014/main" id="{BFB4BDB8-484E-CCF0-A897-AAB1DDA51FD4}"/>
                  </a:ext>
                </a:extLst>
              </p14:cNvPr>
              <p14:cNvContentPartPr/>
              <p14:nvPr/>
            </p14:nvContentPartPr>
            <p14:xfrm>
              <a:off x="7385554" y="2515708"/>
              <a:ext cx="239040" cy="216000"/>
            </p14:xfrm>
          </p:contentPart>
        </mc:Choice>
        <mc:Fallback xmlns="">
          <p:pic>
            <p:nvPicPr>
              <p:cNvPr id="698" name="Freihand 697">
                <a:extLst>
                  <a:ext uri="{FF2B5EF4-FFF2-40B4-BE49-F238E27FC236}">
                    <a16:creationId xmlns:a16="http://schemas.microsoft.com/office/drawing/2014/main" id="{BFB4BDB8-484E-CCF0-A897-AAB1DDA51FD4}"/>
                  </a:ext>
                </a:extLst>
              </p:cNvPr>
              <p:cNvPicPr/>
              <p:nvPr/>
            </p:nvPicPr>
            <p:blipFill>
              <a:blip r:embed="rId406"/>
              <a:stretch>
                <a:fillRect/>
              </a:stretch>
            </p:blipFill>
            <p:spPr>
              <a:xfrm>
                <a:off x="7376554" y="2506708"/>
                <a:ext cx="2566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709" name="Freihand 708">
                <a:extLst>
                  <a:ext uri="{FF2B5EF4-FFF2-40B4-BE49-F238E27FC236}">
                    <a16:creationId xmlns:a16="http://schemas.microsoft.com/office/drawing/2014/main" id="{113E31A7-DEC9-B197-6657-39AFEF44830E}"/>
                  </a:ext>
                </a:extLst>
              </p14:cNvPr>
              <p14:cNvContentPartPr/>
              <p14:nvPr/>
            </p14:nvContentPartPr>
            <p14:xfrm>
              <a:off x="571114" y="1779868"/>
              <a:ext cx="10800" cy="12600"/>
            </p14:xfrm>
          </p:contentPart>
        </mc:Choice>
        <mc:Fallback xmlns="">
          <p:pic>
            <p:nvPicPr>
              <p:cNvPr id="709" name="Freihand 708">
                <a:extLst>
                  <a:ext uri="{FF2B5EF4-FFF2-40B4-BE49-F238E27FC236}">
                    <a16:creationId xmlns:a16="http://schemas.microsoft.com/office/drawing/2014/main" id="{113E31A7-DEC9-B197-6657-39AFEF44830E}"/>
                  </a:ext>
                </a:extLst>
              </p:cNvPr>
              <p:cNvPicPr/>
              <p:nvPr/>
            </p:nvPicPr>
            <p:blipFill>
              <a:blip r:embed="rId408"/>
              <a:stretch>
                <a:fillRect/>
              </a:stretch>
            </p:blipFill>
            <p:spPr>
              <a:xfrm>
                <a:off x="562474" y="1771228"/>
                <a:ext cx="28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10" name="Freihand 709">
                <a:extLst>
                  <a:ext uri="{FF2B5EF4-FFF2-40B4-BE49-F238E27FC236}">
                    <a16:creationId xmlns:a16="http://schemas.microsoft.com/office/drawing/2014/main" id="{DA54E963-B0EC-49E2-4317-B7AF2F001D7E}"/>
                  </a:ext>
                </a:extLst>
              </p14:cNvPr>
              <p14:cNvContentPartPr/>
              <p14:nvPr/>
            </p14:nvContentPartPr>
            <p14:xfrm>
              <a:off x="1088794" y="433828"/>
              <a:ext cx="1224000" cy="745560"/>
            </p14:xfrm>
          </p:contentPart>
        </mc:Choice>
        <mc:Fallback xmlns="">
          <p:pic>
            <p:nvPicPr>
              <p:cNvPr id="710" name="Freihand 709">
                <a:extLst>
                  <a:ext uri="{FF2B5EF4-FFF2-40B4-BE49-F238E27FC236}">
                    <a16:creationId xmlns:a16="http://schemas.microsoft.com/office/drawing/2014/main" id="{DA54E963-B0EC-49E2-4317-B7AF2F001D7E}"/>
                  </a:ext>
                </a:extLst>
              </p:cNvPr>
              <p:cNvPicPr/>
              <p:nvPr/>
            </p:nvPicPr>
            <p:blipFill>
              <a:blip r:embed="rId410"/>
              <a:stretch>
                <a:fillRect/>
              </a:stretch>
            </p:blipFill>
            <p:spPr>
              <a:xfrm>
                <a:off x="1079794" y="425188"/>
                <a:ext cx="124164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11" name="Freihand 710">
                <a:extLst>
                  <a:ext uri="{FF2B5EF4-FFF2-40B4-BE49-F238E27FC236}">
                    <a16:creationId xmlns:a16="http://schemas.microsoft.com/office/drawing/2014/main" id="{D3310CE4-9F03-1A4D-A36C-0F6C52CB4B33}"/>
                  </a:ext>
                </a:extLst>
              </p14:cNvPr>
              <p14:cNvContentPartPr/>
              <p14:nvPr/>
            </p14:nvContentPartPr>
            <p14:xfrm>
              <a:off x="2101834" y="1009468"/>
              <a:ext cx="1217160" cy="981720"/>
            </p14:xfrm>
          </p:contentPart>
        </mc:Choice>
        <mc:Fallback xmlns="">
          <p:pic>
            <p:nvPicPr>
              <p:cNvPr id="711" name="Freihand 710">
                <a:extLst>
                  <a:ext uri="{FF2B5EF4-FFF2-40B4-BE49-F238E27FC236}">
                    <a16:creationId xmlns:a16="http://schemas.microsoft.com/office/drawing/2014/main" id="{D3310CE4-9F03-1A4D-A36C-0F6C52CB4B33}"/>
                  </a:ext>
                </a:extLst>
              </p:cNvPr>
              <p:cNvPicPr/>
              <p:nvPr/>
            </p:nvPicPr>
            <p:blipFill>
              <a:blip r:embed="rId412"/>
              <a:stretch>
                <a:fillRect/>
              </a:stretch>
            </p:blipFill>
            <p:spPr>
              <a:xfrm>
                <a:off x="2092834" y="1000468"/>
                <a:ext cx="1234800" cy="999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12" name="Freihand 711">
                <a:extLst>
                  <a:ext uri="{FF2B5EF4-FFF2-40B4-BE49-F238E27FC236}">
                    <a16:creationId xmlns:a16="http://schemas.microsoft.com/office/drawing/2014/main" id="{5198588D-B4A0-EA40-64F5-8B2B1645595A}"/>
                  </a:ext>
                </a:extLst>
              </p14:cNvPr>
              <p14:cNvContentPartPr/>
              <p14:nvPr/>
            </p14:nvContentPartPr>
            <p14:xfrm>
              <a:off x="1590634" y="1288468"/>
              <a:ext cx="415800" cy="1390680"/>
            </p14:xfrm>
          </p:contentPart>
        </mc:Choice>
        <mc:Fallback xmlns="">
          <p:pic>
            <p:nvPicPr>
              <p:cNvPr id="712" name="Freihand 711">
                <a:extLst>
                  <a:ext uri="{FF2B5EF4-FFF2-40B4-BE49-F238E27FC236}">
                    <a16:creationId xmlns:a16="http://schemas.microsoft.com/office/drawing/2014/main" id="{5198588D-B4A0-EA40-64F5-8B2B1645595A}"/>
                  </a:ext>
                </a:extLst>
              </p:cNvPr>
              <p:cNvPicPr/>
              <p:nvPr/>
            </p:nvPicPr>
            <p:blipFill>
              <a:blip r:embed="rId414"/>
              <a:stretch>
                <a:fillRect/>
              </a:stretch>
            </p:blipFill>
            <p:spPr>
              <a:xfrm>
                <a:off x="1581634" y="1279828"/>
                <a:ext cx="433440" cy="1408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713" name="Freihand 712">
                <a:extLst>
                  <a:ext uri="{FF2B5EF4-FFF2-40B4-BE49-F238E27FC236}">
                    <a16:creationId xmlns:a16="http://schemas.microsoft.com/office/drawing/2014/main" id="{0E1F9030-BCBC-B0EC-AB6A-C3723942C2C3}"/>
                  </a:ext>
                </a:extLst>
              </p14:cNvPr>
              <p14:cNvContentPartPr/>
              <p14:nvPr/>
            </p14:nvContentPartPr>
            <p14:xfrm>
              <a:off x="1962154" y="2040508"/>
              <a:ext cx="632160" cy="701640"/>
            </p14:xfrm>
          </p:contentPart>
        </mc:Choice>
        <mc:Fallback xmlns="">
          <p:pic>
            <p:nvPicPr>
              <p:cNvPr id="713" name="Freihand 712">
                <a:extLst>
                  <a:ext uri="{FF2B5EF4-FFF2-40B4-BE49-F238E27FC236}">
                    <a16:creationId xmlns:a16="http://schemas.microsoft.com/office/drawing/2014/main" id="{0E1F9030-BCBC-B0EC-AB6A-C3723942C2C3}"/>
                  </a:ext>
                </a:extLst>
              </p:cNvPr>
              <p:cNvPicPr/>
              <p:nvPr/>
            </p:nvPicPr>
            <p:blipFill>
              <a:blip r:embed="rId416"/>
              <a:stretch>
                <a:fillRect/>
              </a:stretch>
            </p:blipFill>
            <p:spPr>
              <a:xfrm>
                <a:off x="1953514" y="2031868"/>
                <a:ext cx="64980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14" name="Freihand 713">
                <a:extLst>
                  <a:ext uri="{FF2B5EF4-FFF2-40B4-BE49-F238E27FC236}">
                    <a16:creationId xmlns:a16="http://schemas.microsoft.com/office/drawing/2014/main" id="{1E483D73-CC72-A299-0702-F3F6508BE3C0}"/>
                  </a:ext>
                </a:extLst>
              </p14:cNvPr>
              <p14:cNvContentPartPr/>
              <p14:nvPr/>
            </p14:nvContentPartPr>
            <p14:xfrm>
              <a:off x="1253314" y="3018268"/>
              <a:ext cx="62640" cy="300600"/>
            </p14:xfrm>
          </p:contentPart>
        </mc:Choice>
        <mc:Fallback xmlns="">
          <p:pic>
            <p:nvPicPr>
              <p:cNvPr id="714" name="Freihand 713">
                <a:extLst>
                  <a:ext uri="{FF2B5EF4-FFF2-40B4-BE49-F238E27FC236}">
                    <a16:creationId xmlns:a16="http://schemas.microsoft.com/office/drawing/2014/main" id="{1E483D73-CC72-A299-0702-F3F6508BE3C0}"/>
                  </a:ext>
                </a:extLst>
              </p:cNvPr>
              <p:cNvPicPr/>
              <p:nvPr/>
            </p:nvPicPr>
            <p:blipFill>
              <a:blip r:embed="rId418"/>
              <a:stretch>
                <a:fillRect/>
              </a:stretch>
            </p:blipFill>
            <p:spPr>
              <a:xfrm>
                <a:off x="1244674" y="3009268"/>
                <a:ext cx="802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715" name="Freihand 714">
                <a:extLst>
                  <a:ext uri="{FF2B5EF4-FFF2-40B4-BE49-F238E27FC236}">
                    <a16:creationId xmlns:a16="http://schemas.microsoft.com/office/drawing/2014/main" id="{FEC159D7-4DA8-386F-99AC-8C7EDA86597E}"/>
                  </a:ext>
                </a:extLst>
              </p14:cNvPr>
              <p14:cNvContentPartPr/>
              <p14:nvPr/>
            </p14:nvContentPartPr>
            <p14:xfrm>
              <a:off x="1261594" y="3015748"/>
              <a:ext cx="256320" cy="237240"/>
            </p14:xfrm>
          </p:contentPart>
        </mc:Choice>
        <mc:Fallback xmlns="">
          <p:pic>
            <p:nvPicPr>
              <p:cNvPr id="715" name="Freihand 714">
                <a:extLst>
                  <a:ext uri="{FF2B5EF4-FFF2-40B4-BE49-F238E27FC236}">
                    <a16:creationId xmlns:a16="http://schemas.microsoft.com/office/drawing/2014/main" id="{FEC159D7-4DA8-386F-99AC-8C7EDA86597E}"/>
                  </a:ext>
                </a:extLst>
              </p:cNvPr>
              <p:cNvPicPr/>
              <p:nvPr/>
            </p:nvPicPr>
            <p:blipFill>
              <a:blip r:embed="rId420"/>
              <a:stretch>
                <a:fillRect/>
              </a:stretch>
            </p:blipFill>
            <p:spPr>
              <a:xfrm>
                <a:off x="1252954" y="3006748"/>
                <a:ext cx="2739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716" name="Freihand 715">
                <a:extLst>
                  <a:ext uri="{FF2B5EF4-FFF2-40B4-BE49-F238E27FC236}">
                    <a16:creationId xmlns:a16="http://schemas.microsoft.com/office/drawing/2014/main" id="{3E0C2FAF-E2A3-29DA-6E34-671BE2E98472}"/>
                  </a:ext>
                </a:extLst>
              </p14:cNvPr>
              <p14:cNvContentPartPr/>
              <p14:nvPr/>
            </p14:nvContentPartPr>
            <p14:xfrm>
              <a:off x="1591354" y="3111508"/>
              <a:ext cx="206640" cy="119160"/>
            </p14:xfrm>
          </p:contentPart>
        </mc:Choice>
        <mc:Fallback xmlns="">
          <p:pic>
            <p:nvPicPr>
              <p:cNvPr id="716" name="Freihand 715">
                <a:extLst>
                  <a:ext uri="{FF2B5EF4-FFF2-40B4-BE49-F238E27FC236}">
                    <a16:creationId xmlns:a16="http://schemas.microsoft.com/office/drawing/2014/main" id="{3E0C2FAF-E2A3-29DA-6E34-671BE2E98472}"/>
                  </a:ext>
                </a:extLst>
              </p:cNvPr>
              <p:cNvPicPr/>
              <p:nvPr/>
            </p:nvPicPr>
            <p:blipFill>
              <a:blip r:embed="rId422"/>
              <a:stretch>
                <a:fillRect/>
              </a:stretch>
            </p:blipFill>
            <p:spPr>
              <a:xfrm>
                <a:off x="1582714" y="3102868"/>
                <a:ext cx="224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717" name="Freihand 716">
                <a:extLst>
                  <a:ext uri="{FF2B5EF4-FFF2-40B4-BE49-F238E27FC236}">
                    <a16:creationId xmlns:a16="http://schemas.microsoft.com/office/drawing/2014/main" id="{1151BCF7-DD65-57C3-064E-E536878A06C1}"/>
                  </a:ext>
                </a:extLst>
              </p14:cNvPr>
              <p14:cNvContentPartPr/>
              <p14:nvPr/>
            </p14:nvContentPartPr>
            <p14:xfrm>
              <a:off x="1823554" y="2940868"/>
              <a:ext cx="368280" cy="307440"/>
            </p14:xfrm>
          </p:contentPart>
        </mc:Choice>
        <mc:Fallback xmlns="">
          <p:pic>
            <p:nvPicPr>
              <p:cNvPr id="717" name="Freihand 716">
                <a:extLst>
                  <a:ext uri="{FF2B5EF4-FFF2-40B4-BE49-F238E27FC236}">
                    <a16:creationId xmlns:a16="http://schemas.microsoft.com/office/drawing/2014/main" id="{1151BCF7-DD65-57C3-064E-E536878A06C1}"/>
                  </a:ext>
                </a:extLst>
              </p:cNvPr>
              <p:cNvPicPr/>
              <p:nvPr/>
            </p:nvPicPr>
            <p:blipFill>
              <a:blip r:embed="rId424"/>
              <a:stretch>
                <a:fillRect/>
              </a:stretch>
            </p:blipFill>
            <p:spPr>
              <a:xfrm>
                <a:off x="1814914" y="2932228"/>
                <a:ext cx="3859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718" name="Freihand 717">
                <a:extLst>
                  <a:ext uri="{FF2B5EF4-FFF2-40B4-BE49-F238E27FC236}">
                    <a16:creationId xmlns:a16="http://schemas.microsoft.com/office/drawing/2014/main" id="{2649B1E5-FA9A-1E02-A8C2-C41C6D568517}"/>
                  </a:ext>
                </a:extLst>
              </p14:cNvPr>
              <p14:cNvContentPartPr/>
              <p14:nvPr/>
            </p14:nvContentPartPr>
            <p14:xfrm>
              <a:off x="2317474" y="3072268"/>
              <a:ext cx="106560" cy="47880"/>
            </p14:xfrm>
          </p:contentPart>
        </mc:Choice>
        <mc:Fallback xmlns="">
          <p:pic>
            <p:nvPicPr>
              <p:cNvPr id="718" name="Freihand 717">
                <a:extLst>
                  <a:ext uri="{FF2B5EF4-FFF2-40B4-BE49-F238E27FC236}">
                    <a16:creationId xmlns:a16="http://schemas.microsoft.com/office/drawing/2014/main" id="{2649B1E5-FA9A-1E02-A8C2-C41C6D568517}"/>
                  </a:ext>
                </a:extLst>
              </p:cNvPr>
              <p:cNvPicPr/>
              <p:nvPr/>
            </p:nvPicPr>
            <p:blipFill>
              <a:blip r:embed="rId426"/>
              <a:stretch>
                <a:fillRect/>
              </a:stretch>
            </p:blipFill>
            <p:spPr>
              <a:xfrm>
                <a:off x="2308474" y="3063268"/>
                <a:ext cx="124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719" name="Freihand 718">
                <a:extLst>
                  <a:ext uri="{FF2B5EF4-FFF2-40B4-BE49-F238E27FC236}">
                    <a16:creationId xmlns:a16="http://schemas.microsoft.com/office/drawing/2014/main" id="{8A43CE07-009D-B355-96BB-C64ED410D25E}"/>
                  </a:ext>
                </a:extLst>
              </p14:cNvPr>
              <p14:cNvContentPartPr/>
              <p14:nvPr/>
            </p14:nvContentPartPr>
            <p14:xfrm>
              <a:off x="2601514" y="3013588"/>
              <a:ext cx="130320" cy="129960"/>
            </p14:xfrm>
          </p:contentPart>
        </mc:Choice>
        <mc:Fallback xmlns="">
          <p:pic>
            <p:nvPicPr>
              <p:cNvPr id="719" name="Freihand 718">
                <a:extLst>
                  <a:ext uri="{FF2B5EF4-FFF2-40B4-BE49-F238E27FC236}">
                    <a16:creationId xmlns:a16="http://schemas.microsoft.com/office/drawing/2014/main" id="{8A43CE07-009D-B355-96BB-C64ED410D25E}"/>
                  </a:ext>
                </a:extLst>
              </p:cNvPr>
              <p:cNvPicPr/>
              <p:nvPr/>
            </p:nvPicPr>
            <p:blipFill>
              <a:blip r:embed="rId428"/>
              <a:stretch>
                <a:fillRect/>
              </a:stretch>
            </p:blipFill>
            <p:spPr>
              <a:xfrm>
                <a:off x="2592514" y="3004588"/>
                <a:ext cx="147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720" name="Freihand 719">
                <a:extLst>
                  <a:ext uri="{FF2B5EF4-FFF2-40B4-BE49-F238E27FC236}">
                    <a16:creationId xmlns:a16="http://schemas.microsoft.com/office/drawing/2014/main" id="{5B0F00AE-E915-0567-3F75-CBE4D3E7D8D6}"/>
                  </a:ext>
                </a:extLst>
              </p14:cNvPr>
              <p14:cNvContentPartPr/>
              <p14:nvPr/>
            </p14:nvContentPartPr>
            <p14:xfrm>
              <a:off x="2785114" y="2990188"/>
              <a:ext cx="363600" cy="272880"/>
            </p14:xfrm>
          </p:contentPart>
        </mc:Choice>
        <mc:Fallback xmlns="">
          <p:pic>
            <p:nvPicPr>
              <p:cNvPr id="720" name="Freihand 719">
                <a:extLst>
                  <a:ext uri="{FF2B5EF4-FFF2-40B4-BE49-F238E27FC236}">
                    <a16:creationId xmlns:a16="http://schemas.microsoft.com/office/drawing/2014/main" id="{5B0F00AE-E915-0567-3F75-CBE4D3E7D8D6}"/>
                  </a:ext>
                </a:extLst>
              </p:cNvPr>
              <p:cNvPicPr/>
              <p:nvPr/>
            </p:nvPicPr>
            <p:blipFill>
              <a:blip r:embed="rId430"/>
              <a:stretch>
                <a:fillRect/>
              </a:stretch>
            </p:blipFill>
            <p:spPr>
              <a:xfrm>
                <a:off x="2776114" y="2981188"/>
                <a:ext cx="3812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721" name="Freihand 720">
                <a:extLst>
                  <a:ext uri="{FF2B5EF4-FFF2-40B4-BE49-F238E27FC236}">
                    <a16:creationId xmlns:a16="http://schemas.microsoft.com/office/drawing/2014/main" id="{3E3CA048-890C-16C7-0BEA-973398BA0CF7}"/>
                  </a:ext>
                </a:extLst>
              </p14:cNvPr>
              <p14:cNvContentPartPr/>
              <p14:nvPr/>
            </p14:nvContentPartPr>
            <p14:xfrm>
              <a:off x="3195154" y="2989468"/>
              <a:ext cx="42840" cy="81360"/>
            </p14:xfrm>
          </p:contentPart>
        </mc:Choice>
        <mc:Fallback xmlns="">
          <p:pic>
            <p:nvPicPr>
              <p:cNvPr id="721" name="Freihand 720">
                <a:extLst>
                  <a:ext uri="{FF2B5EF4-FFF2-40B4-BE49-F238E27FC236}">
                    <a16:creationId xmlns:a16="http://schemas.microsoft.com/office/drawing/2014/main" id="{3E3CA048-890C-16C7-0BEA-973398BA0CF7}"/>
                  </a:ext>
                </a:extLst>
              </p:cNvPr>
              <p:cNvPicPr/>
              <p:nvPr/>
            </p:nvPicPr>
            <p:blipFill>
              <a:blip r:embed="rId432"/>
              <a:stretch>
                <a:fillRect/>
              </a:stretch>
            </p:blipFill>
            <p:spPr>
              <a:xfrm>
                <a:off x="3186514" y="2980828"/>
                <a:ext cx="60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722" name="Freihand 721">
                <a:extLst>
                  <a:ext uri="{FF2B5EF4-FFF2-40B4-BE49-F238E27FC236}">
                    <a16:creationId xmlns:a16="http://schemas.microsoft.com/office/drawing/2014/main" id="{DB3DE2D3-363D-C7F5-3284-D93FE2C6F542}"/>
                  </a:ext>
                </a:extLst>
              </p14:cNvPr>
              <p14:cNvContentPartPr/>
              <p14:nvPr/>
            </p14:nvContentPartPr>
            <p14:xfrm>
              <a:off x="3287314" y="2837908"/>
              <a:ext cx="3600" cy="6840"/>
            </p14:xfrm>
          </p:contentPart>
        </mc:Choice>
        <mc:Fallback xmlns="">
          <p:pic>
            <p:nvPicPr>
              <p:cNvPr id="722" name="Freihand 721">
                <a:extLst>
                  <a:ext uri="{FF2B5EF4-FFF2-40B4-BE49-F238E27FC236}">
                    <a16:creationId xmlns:a16="http://schemas.microsoft.com/office/drawing/2014/main" id="{DB3DE2D3-363D-C7F5-3284-D93FE2C6F542}"/>
                  </a:ext>
                </a:extLst>
              </p:cNvPr>
              <p:cNvPicPr/>
              <p:nvPr/>
            </p:nvPicPr>
            <p:blipFill>
              <a:blip r:embed="rId434"/>
              <a:stretch>
                <a:fillRect/>
              </a:stretch>
            </p:blipFill>
            <p:spPr>
              <a:xfrm>
                <a:off x="3278314" y="2829268"/>
                <a:ext cx="2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723" name="Freihand 722">
                <a:extLst>
                  <a:ext uri="{FF2B5EF4-FFF2-40B4-BE49-F238E27FC236}">
                    <a16:creationId xmlns:a16="http://schemas.microsoft.com/office/drawing/2014/main" id="{CF07A45A-E83C-ECFC-8C93-8BA846451D80}"/>
                  </a:ext>
                </a:extLst>
              </p14:cNvPr>
              <p14:cNvContentPartPr/>
              <p14:nvPr/>
            </p14:nvContentPartPr>
            <p14:xfrm>
              <a:off x="3315754" y="2800468"/>
              <a:ext cx="275400" cy="310680"/>
            </p14:xfrm>
          </p:contentPart>
        </mc:Choice>
        <mc:Fallback xmlns="">
          <p:pic>
            <p:nvPicPr>
              <p:cNvPr id="723" name="Freihand 722">
                <a:extLst>
                  <a:ext uri="{FF2B5EF4-FFF2-40B4-BE49-F238E27FC236}">
                    <a16:creationId xmlns:a16="http://schemas.microsoft.com/office/drawing/2014/main" id="{CF07A45A-E83C-ECFC-8C93-8BA846451D80}"/>
                  </a:ext>
                </a:extLst>
              </p:cNvPr>
              <p:cNvPicPr/>
              <p:nvPr/>
            </p:nvPicPr>
            <p:blipFill>
              <a:blip r:embed="rId436"/>
              <a:stretch>
                <a:fillRect/>
              </a:stretch>
            </p:blipFill>
            <p:spPr>
              <a:xfrm>
                <a:off x="3306754" y="2791828"/>
                <a:ext cx="2930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24" name="Freihand 723">
                <a:extLst>
                  <a:ext uri="{FF2B5EF4-FFF2-40B4-BE49-F238E27FC236}">
                    <a16:creationId xmlns:a16="http://schemas.microsoft.com/office/drawing/2014/main" id="{D10EE4D1-8547-85B8-1C32-23828A6CB568}"/>
                  </a:ext>
                </a:extLst>
              </p14:cNvPr>
              <p14:cNvContentPartPr/>
              <p14:nvPr/>
            </p14:nvContentPartPr>
            <p14:xfrm>
              <a:off x="3591874" y="2819188"/>
              <a:ext cx="114840" cy="253440"/>
            </p14:xfrm>
          </p:contentPart>
        </mc:Choice>
        <mc:Fallback xmlns="">
          <p:pic>
            <p:nvPicPr>
              <p:cNvPr id="724" name="Freihand 723">
                <a:extLst>
                  <a:ext uri="{FF2B5EF4-FFF2-40B4-BE49-F238E27FC236}">
                    <a16:creationId xmlns:a16="http://schemas.microsoft.com/office/drawing/2014/main" id="{D10EE4D1-8547-85B8-1C32-23828A6CB568}"/>
                  </a:ext>
                </a:extLst>
              </p:cNvPr>
              <p:cNvPicPr/>
              <p:nvPr/>
            </p:nvPicPr>
            <p:blipFill>
              <a:blip r:embed="rId438"/>
              <a:stretch>
                <a:fillRect/>
              </a:stretch>
            </p:blipFill>
            <p:spPr>
              <a:xfrm>
                <a:off x="3582874" y="2810548"/>
                <a:ext cx="1324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25" name="Freihand 724">
                <a:extLst>
                  <a:ext uri="{FF2B5EF4-FFF2-40B4-BE49-F238E27FC236}">
                    <a16:creationId xmlns:a16="http://schemas.microsoft.com/office/drawing/2014/main" id="{EC301088-BAA8-5F78-9C19-8349456A785E}"/>
                  </a:ext>
                </a:extLst>
              </p14:cNvPr>
              <p14:cNvContentPartPr/>
              <p14:nvPr/>
            </p14:nvContentPartPr>
            <p14:xfrm>
              <a:off x="3759994" y="2864548"/>
              <a:ext cx="111600" cy="181800"/>
            </p14:xfrm>
          </p:contentPart>
        </mc:Choice>
        <mc:Fallback xmlns="">
          <p:pic>
            <p:nvPicPr>
              <p:cNvPr id="725" name="Freihand 724">
                <a:extLst>
                  <a:ext uri="{FF2B5EF4-FFF2-40B4-BE49-F238E27FC236}">
                    <a16:creationId xmlns:a16="http://schemas.microsoft.com/office/drawing/2014/main" id="{EC301088-BAA8-5F78-9C19-8349456A785E}"/>
                  </a:ext>
                </a:extLst>
              </p:cNvPr>
              <p:cNvPicPr/>
              <p:nvPr/>
            </p:nvPicPr>
            <p:blipFill>
              <a:blip r:embed="rId440"/>
              <a:stretch>
                <a:fillRect/>
              </a:stretch>
            </p:blipFill>
            <p:spPr>
              <a:xfrm>
                <a:off x="3751354" y="2855548"/>
                <a:ext cx="129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726" name="Freihand 725">
                <a:extLst>
                  <a:ext uri="{FF2B5EF4-FFF2-40B4-BE49-F238E27FC236}">
                    <a16:creationId xmlns:a16="http://schemas.microsoft.com/office/drawing/2014/main" id="{71FA2C6A-0CDB-15D3-D4CC-DB482D1F0A65}"/>
                  </a:ext>
                </a:extLst>
              </p14:cNvPr>
              <p14:cNvContentPartPr/>
              <p14:nvPr/>
            </p14:nvContentPartPr>
            <p14:xfrm>
              <a:off x="3888874" y="2970388"/>
              <a:ext cx="130320" cy="90720"/>
            </p14:xfrm>
          </p:contentPart>
        </mc:Choice>
        <mc:Fallback xmlns="">
          <p:pic>
            <p:nvPicPr>
              <p:cNvPr id="726" name="Freihand 725">
                <a:extLst>
                  <a:ext uri="{FF2B5EF4-FFF2-40B4-BE49-F238E27FC236}">
                    <a16:creationId xmlns:a16="http://schemas.microsoft.com/office/drawing/2014/main" id="{71FA2C6A-0CDB-15D3-D4CC-DB482D1F0A65}"/>
                  </a:ext>
                </a:extLst>
              </p:cNvPr>
              <p:cNvPicPr/>
              <p:nvPr/>
            </p:nvPicPr>
            <p:blipFill>
              <a:blip r:embed="rId442"/>
              <a:stretch>
                <a:fillRect/>
              </a:stretch>
            </p:blipFill>
            <p:spPr>
              <a:xfrm>
                <a:off x="3880234" y="2961388"/>
                <a:ext cx="147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27" name="Freihand 726">
                <a:extLst>
                  <a:ext uri="{FF2B5EF4-FFF2-40B4-BE49-F238E27FC236}">
                    <a16:creationId xmlns:a16="http://schemas.microsoft.com/office/drawing/2014/main" id="{85CCE006-CAD8-0169-9DE6-DBDF4194C448}"/>
                  </a:ext>
                </a:extLst>
              </p14:cNvPr>
              <p14:cNvContentPartPr/>
              <p14:nvPr/>
            </p14:nvContentPartPr>
            <p14:xfrm>
              <a:off x="4261834" y="2970388"/>
              <a:ext cx="368640" cy="114480"/>
            </p14:xfrm>
          </p:contentPart>
        </mc:Choice>
        <mc:Fallback xmlns="">
          <p:pic>
            <p:nvPicPr>
              <p:cNvPr id="727" name="Freihand 726">
                <a:extLst>
                  <a:ext uri="{FF2B5EF4-FFF2-40B4-BE49-F238E27FC236}">
                    <a16:creationId xmlns:a16="http://schemas.microsoft.com/office/drawing/2014/main" id="{85CCE006-CAD8-0169-9DE6-DBDF4194C448}"/>
                  </a:ext>
                </a:extLst>
              </p:cNvPr>
              <p:cNvPicPr/>
              <p:nvPr/>
            </p:nvPicPr>
            <p:blipFill>
              <a:blip r:embed="rId444"/>
              <a:stretch>
                <a:fillRect/>
              </a:stretch>
            </p:blipFill>
            <p:spPr>
              <a:xfrm>
                <a:off x="4252834" y="2961388"/>
                <a:ext cx="386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28" name="Freihand 727">
                <a:extLst>
                  <a:ext uri="{FF2B5EF4-FFF2-40B4-BE49-F238E27FC236}">
                    <a16:creationId xmlns:a16="http://schemas.microsoft.com/office/drawing/2014/main" id="{1FC72016-B1E6-BC13-70FA-C3A19E2FFA1E}"/>
                  </a:ext>
                </a:extLst>
              </p14:cNvPr>
              <p14:cNvContentPartPr/>
              <p14:nvPr/>
            </p14:nvContentPartPr>
            <p14:xfrm>
              <a:off x="4602754" y="2887588"/>
              <a:ext cx="27360" cy="15120"/>
            </p14:xfrm>
          </p:contentPart>
        </mc:Choice>
        <mc:Fallback xmlns="">
          <p:pic>
            <p:nvPicPr>
              <p:cNvPr id="728" name="Freihand 727">
                <a:extLst>
                  <a:ext uri="{FF2B5EF4-FFF2-40B4-BE49-F238E27FC236}">
                    <a16:creationId xmlns:a16="http://schemas.microsoft.com/office/drawing/2014/main" id="{1FC72016-B1E6-BC13-70FA-C3A19E2FFA1E}"/>
                  </a:ext>
                </a:extLst>
              </p:cNvPr>
              <p:cNvPicPr/>
              <p:nvPr/>
            </p:nvPicPr>
            <p:blipFill>
              <a:blip r:embed="rId446"/>
              <a:stretch>
                <a:fillRect/>
              </a:stretch>
            </p:blipFill>
            <p:spPr>
              <a:xfrm>
                <a:off x="4593754" y="2878588"/>
                <a:ext cx="45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729" name="Freihand 728">
                <a:extLst>
                  <a:ext uri="{FF2B5EF4-FFF2-40B4-BE49-F238E27FC236}">
                    <a16:creationId xmlns:a16="http://schemas.microsoft.com/office/drawing/2014/main" id="{99E41235-964D-545C-F9D0-C3D2351B03A8}"/>
                  </a:ext>
                </a:extLst>
              </p14:cNvPr>
              <p14:cNvContentPartPr/>
              <p14:nvPr/>
            </p14:nvContentPartPr>
            <p14:xfrm>
              <a:off x="4838194" y="2983348"/>
              <a:ext cx="203400" cy="280440"/>
            </p14:xfrm>
          </p:contentPart>
        </mc:Choice>
        <mc:Fallback xmlns="">
          <p:pic>
            <p:nvPicPr>
              <p:cNvPr id="729" name="Freihand 728">
                <a:extLst>
                  <a:ext uri="{FF2B5EF4-FFF2-40B4-BE49-F238E27FC236}">
                    <a16:creationId xmlns:a16="http://schemas.microsoft.com/office/drawing/2014/main" id="{99E41235-964D-545C-F9D0-C3D2351B03A8}"/>
                  </a:ext>
                </a:extLst>
              </p:cNvPr>
              <p:cNvPicPr/>
              <p:nvPr/>
            </p:nvPicPr>
            <p:blipFill>
              <a:blip r:embed="rId448"/>
              <a:stretch>
                <a:fillRect/>
              </a:stretch>
            </p:blipFill>
            <p:spPr>
              <a:xfrm>
                <a:off x="4829554" y="2974348"/>
                <a:ext cx="221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730" name="Freihand 729">
                <a:extLst>
                  <a:ext uri="{FF2B5EF4-FFF2-40B4-BE49-F238E27FC236}">
                    <a16:creationId xmlns:a16="http://schemas.microsoft.com/office/drawing/2014/main" id="{2336F515-891C-8425-5FE5-18B8A7DD7B5E}"/>
                  </a:ext>
                </a:extLst>
              </p14:cNvPr>
              <p14:cNvContentPartPr/>
              <p14:nvPr/>
            </p14:nvContentPartPr>
            <p14:xfrm>
              <a:off x="5128354" y="3014308"/>
              <a:ext cx="364680" cy="126360"/>
            </p14:xfrm>
          </p:contentPart>
        </mc:Choice>
        <mc:Fallback xmlns="">
          <p:pic>
            <p:nvPicPr>
              <p:cNvPr id="730" name="Freihand 729">
                <a:extLst>
                  <a:ext uri="{FF2B5EF4-FFF2-40B4-BE49-F238E27FC236}">
                    <a16:creationId xmlns:a16="http://schemas.microsoft.com/office/drawing/2014/main" id="{2336F515-891C-8425-5FE5-18B8A7DD7B5E}"/>
                  </a:ext>
                </a:extLst>
              </p:cNvPr>
              <p:cNvPicPr/>
              <p:nvPr/>
            </p:nvPicPr>
            <p:blipFill>
              <a:blip r:embed="rId450"/>
              <a:stretch>
                <a:fillRect/>
              </a:stretch>
            </p:blipFill>
            <p:spPr>
              <a:xfrm>
                <a:off x="5119714" y="3005668"/>
                <a:ext cx="382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731" name="Freihand 730">
                <a:extLst>
                  <a:ext uri="{FF2B5EF4-FFF2-40B4-BE49-F238E27FC236}">
                    <a16:creationId xmlns:a16="http://schemas.microsoft.com/office/drawing/2014/main" id="{9DDD7B65-FE03-8B70-758C-E6864C576E25}"/>
                  </a:ext>
                </a:extLst>
              </p14:cNvPr>
              <p14:cNvContentPartPr/>
              <p14:nvPr/>
            </p14:nvContentPartPr>
            <p14:xfrm>
              <a:off x="5655394" y="3027988"/>
              <a:ext cx="174240" cy="201960"/>
            </p14:xfrm>
          </p:contentPart>
        </mc:Choice>
        <mc:Fallback xmlns="">
          <p:pic>
            <p:nvPicPr>
              <p:cNvPr id="731" name="Freihand 730">
                <a:extLst>
                  <a:ext uri="{FF2B5EF4-FFF2-40B4-BE49-F238E27FC236}">
                    <a16:creationId xmlns:a16="http://schemas.microsoft.com/office/drawing/2014/main" id="{9DDD7B65-FE03-8B70-758C-E6864C576E25}"/>
                  </a:ext>
                </a:extLst>
              </p:cNvPr>
              <p:cNvPicPr/>
              <p:nvPr/>
            </p:nvPicPr>
            <p:blipFill>
              <a:blip r:embed="rId452"/>
              <a:stretch>
                <a:fillRect/>
              </a:stretch>
            </p:blipFill>
            <p:spPr>
              <a:xfrm>
                <a:off x="5646394" y="3019348"/>
                <a:ext cx="191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732" name="Freihand 731">
                <a:extLst>
                  <a:ext uri="{FF2B5EF4-FFF2-40B4-BE49-F238E27FC236}">
                    <a16:creationId xmlns:a16="http://schemas.microsoft.com/office/drawing/2014/main" id="{C00C967D-E6D6-5B97-5E92-8629C310B980}"/>
                  </a:ext>
                </a:extLst>
              </p14:cNvPr>
              <p14:cNvContentPartPr/>
              <p14:nvPr/>
            </p14:nvContentPartPr>
            <p14:xfrm>
              <a:off x="5846194" y="2953108"/>
              <a:ext cx="313560" cy="295560"/>
            </p14:xfrm>
          </p:contentPart>
        </mc:Choice>
        <mc:Fallback xmlns="">
          <p:pic>
            <p:nvPicPr>
              <p:cNvPr id="732" name="Freihand 731">
                <a:extLst>
                  <a:ext uri="{FF2B5EF4-FFF2-40B4-BE49-F238E27FC236}">
                    <a16:creationId xmlns:a16="http://schemas.microsoft.com/office/drawing/2014/main" id="{C00C967D-E6D6-5B97-5E92-8629C310B980}"/>
                  </a:ext>
                </a:extLst>
              </p:cNvPr>
              <p:cNvPicPr/>
              <p:nvPr/>
            </p:nvPicPr>
            <p:blipFill>
              <a:blip r:embed="rId454"/>
              <a:stretch>
                <a:fillRect/>
              </a:stretch>
            </p:blipFill>
            <p:spPr>
              <a:xfrm>
                <a:off x="5837194" y="2944468"/>
                <a:ext cx="331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733" name="Freihand 732">
                <a:extLst>
                  <a:ext uri="{FF2B5EF4-FFF2-40B4-BE49-F238E27FC236}">
                    <a16:creationId xmlns:a16="http://schemas.microsoft.com/office/drawing/2014/main" id="{689EAC61-03C2-D318-6811-5A9060421A5B}"/>
                  </a:ext>
                </a:extLst>
              </p14:cNvPr>
              <p14:cNvContentPartPr/>
              <p14:nvPr/>
            </p14:nvContentPartPr>
            <p14:xfrm>
              <a:off x="6132754" y="3063268"/>
              <a:ext cx="173160" cy="158040"/>
            </p14:xfrm>
          </p:contentPart>
        </mc:Choice>
        <mc:Fallback xmlns="">
          <p:pic>
            <p:nvPicPr>
              <p:cNvPr id="733" name="Freihand 732">
                <a:extLst>
                  <a:ext uri="{FF2B5EF4-FFF2-40B4-BE49-F238E27FC236}">
                    <a16:creationId xmlns:a16="http://schemas.microsoft.com/office/drawing/2014/main" id="{689EAC61-03C2-D318-6811-5A9060421A5B}"/>
                  </a:ext>
                </a:extLst>
              </p:cNvPr>
              <p:cNvPicPr/>
              <p:nvPr/>
            </p:nvPicPr>
            <p:blipFill>
              <a:blip r:embed="rId456"/>
              <a:stretch>
                <a:fillRect/>
              </a:stretch>
            </p:blipFill>
            <p:spPr>
              <a:xfrm>
                <a:off x="6124114" y="3054268"/>
                <a:ext cx="190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734" name="Freihand 733">
                <a:extLst>
                  <a:ext uri="{FF2B5EF4-FFF2-40B4-BE49-F238E27FC236}">
                    <a16:creationId xmlns:a16="http://schemas.microsoft.com/office/drawing/2014/main" id="{796756F1-3F65-2BE0-83A7-2A8A0E4E0F44}"/>
                  </a:ext>
                </a:extLst>
              </p14:cNvPr>
              <p14:cNvContentPartPr/>
              <p14:nvPr/>
            </p14:nvContentPartPr>
            <p14:xfrm>
              <a:off x="6405994" y="2965348"/>
              <a:ext cx="243360" cy="264240"/>
            </p14:xfrm>
          </p:contentPart>
        </mc:Choice>
        <mc:Fallback xmlns="">
          <p:pic>
            <p:nvPicPr>
              <p:cNvPr id="734" name="Freihand 733">
                <a:extLst>
                  <a:ext uri="{FF2B5EF4-FFF2-40B4-BE49-F238E27FC236}">
                    <a16:creationId xmlns:a16="http://schemas.microsoft.com/office/drawing/2014/main" id="{796756F1-3F65-2BE0-83A7-2A8A0E4E0F44}"/>
                  </a:ext>
                </a:extLst>
              </p:cNvPr>
              <p:cNvPicPr/>
              <p:nvPr/>
            </p:nvPicPr>
            <p:blipFill>
              <a:blip r:embed="rId458"/>
              <a:stretch>
                <a:fillRect/>
              </a:stretch>
            </p:blipFill>
            <p:spPr>
              <a:xfrm>
                <a:off x="6397354" y="2956708"/>
                <a:ext cx="261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735" name="Freihand 734">
                <a:extLst>
                  <a:ext uri="{FF2B5EF4-FFF2-40B4-BE49-F238E27FC236}">
                    <a16:creationId xmlns:a16="http://schemas.microsoft.com/office/drawing/2014/main" id="{58830D1D-E4EE-1AFD-C2DB-721397F59FD0}"/>
                  </a:ext>
                </a:extLst>
              </p14:cNvPr>
              <p14:cNvContentPartPr/>
              <p14:nvPr/>
            </p14:nvContentPartPr>
            <p14:xfrm>
              <a:off x="6732874" y="3041668"/>
              <a:ext cx="283320" cy="372600"/>
            </p14:xfrm>
          </p:contentPart>
        </mc:Choice>
        <mc:Fallback xmlns="">
          <p:pic>
            <p:nvPicPr>
              <p:cNvPr id="735" name="Freihand 734">
                <a:extLst>
                  <a:ext uri="{FF2B5EF4-FFF2-40B4-BE49-F238E27FC236}">
                    <a16:creationId xmlns:a16="http://schemas.microsoft.com/office/drawing/2014/main" id="{58830D1D-E4EE-1AFD-C2DB-721397F59FD0}"/>
                  </a:ext>
                </a:extLst>
              </p:cNvPr>
              <p:cNvPicPr/>
              <p:nvPr/>
            </p:nvPicPr>
            <p:blipFill>
              <a:blip r:embed="rId460"/>
              <a:stretch>
                <a:fillRect/>
              </a:stretch>
            </p:blipFill>
            <p:spPr>
              <a:xfrm>
                <a:off x="6724234" y="3033028"/>
                <a:ext cx="3009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736" name="Freihand 735">
                <a:extLst>
                  <a:ext uri="{FF2B5EF4-FFF2-40B4-BE49-F238E27FC236}">
                    <a16:creationId xmlns:a16="http://schemas.microsoft.com/office/drawing/2014/main" id="{2B9060AE-10DC-90FA-82C2-A841B9CD2CE8}"/>
                  </a:ext>
                </a:extLst>
              </p14:cNvPr>
              <p14:cNvContentPartPr/>
              <p14:nvPr/>
            </p14:nvContentPartPr>
            <p14:xfrm>
              <a:off x="7029514" y="3035188"/>
              <a:ext cx="61920" cy="101880"/>
            </p14:xfrm>
          </p:contentPart>
        </mc:Choice>
        <mc:Fallback xmlns="">
          <p:pic>
            <p:nvPicPr>
              <p:cNvPr id="736" name="Freihand 735">
                <a:extLst>
                  <a:ext uri="{FF2B5EF4-FFF2-40B4-BE49-F238E27FC236}">
                    <a16:creationId xmlns:a16="http://schemas.microsoft.com/office/drawing/2014/main" id="{2B9060AE-10DC-90FA-82C2-A841B9CD2CE8}"/>
                  </a:ext>
                </a:extLst>
              </p:cNvPr>
              <p:cNvPicPr/>
              <p:nvPr/>
            </p:nvPicPr>
            <p:blipFill>
              <a:blip r:embed="rId462"/>
              <a:stretch>
                <a:fillRect/>
              </a:stretch>
            </p:blipFill>
            <p:spPr>
              <a:xfrm>
                <a:off x="7020514" y="3026188"/>
                <a:ext cx="79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737" name="Freihand 736">
                <a:extLst>
                  <a:ext uri="{FF2B5EF4-FFF2-40B4-BE49-F238E27FC236}">
                    <a16:creationId xmlns:a16="http://schemas.microsoft.com/office/drawing/2014/main" id="{B1DC6218-E317-7C09-A7E0-536630E24536}"/>
                  </a:ext>
                </a:extLst>
              </p14:cNvPr>
              <p14:cNvContentPartPr/>
              <p14:nvPr/>
            </p14:nvContentPartPr>
            <p14:xfrm>
              <a:off x="6956074" y="3031228"/>
              <a:ext cx="38880" cy="176040"/>
            </p14:xfrm>
          </p:contentPart>
        </mc:Choice>
        <mc:Fallback xmlns="">
          <p:pic>
            <p:nvPicPr>
              <p:cNvPr id="737" name="Freihand 736">
                <a:extLst>
                  <a:ext uri="{FF2B5EF4-FFF2-40B4-BE49-F238E27FC236}">
                    <a16:creationId xmlns:a16="http://schemas.microsoft.com/office/drawing/2014/main" id="{B1DC6218-E317-7C09-A7E0-536630E24536}"/>
                  </a:ext>
                </a:extLst>
              </p:cNvPr>
              <p:cNvPicPr/>
              <p:nvPr/>
            </p:nvPicPr>
            <p:blipFill>
              <a:blip r:embed="rId464"/>
              <a:stretch>
                <a:fillRect/>
              </a:stretch>
            </p:blipFill>
            <p:spPr>
              <a:xfrm>
                <a:off x="6947434" y="3022588"/>
                <a:ext cx="56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738" name="Freihand 737">
                <a:extLst>
                  <a:ext uri="{FF2B5EF4-FFF2-40B4-BE49-F238E27FC236}">
                    <a16:creationId xmlns:a16="http://schemas.microsoft.com/office/drawing/2014/main" id="{FAE5D492-5452-638E-4579-2836D4779470}"/>
                  </a:ext>
                </a:extLst>
              </p14:cNvPr>
              <p14:cNvContentPartPr/>
              <p14:nvPr/>
            </p14:nvContentPartPr>
            <p14:xfrm>
              <a:off x="7029514" y="2935468"/>
              <a:ext cx="187200" cy="253440"/>
            </p14:xfrm>
          </p:contentPart>
        </mc:Choice>
        <mc:Fallback xmlns="">
          <p:pic>
            <p:nvPicPr>
              <p:cNvPr id="738" name="Freihand 737">
                <a:extLst>
                  <a:ext uri="{FF2B5EF4-FFF2-40B4-BE49-F238E27FC236}">
                    <a16:creationId xmlns:a16="http://schemas.microsoft.com/office/drawing/2014/main" id="{FAE5D492-5452-638E-4579-2836D4779470}"/>
                  </a:ext>
                </a:extLst>
              </p:cNvPr>
              <p:cNvPicPr/>
              <p:nvPr/>
            </p:nvPicPr>
            <p:blipFill>
              <a:blip r:embed="rId466"/>
              <a:stretch>
                <a:fillRect/>
              </a:stretch>
            </p:blipFill>
            <p:spPr>
              <a:xfrm>
                <a:off x="7020514" y="2926828"/>
                <a:ext cx="204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739" name="Freihand 738">
                <a:extLst>
                  <a:ext uri="{FF2B5EF4-FFF2-40B4-BE49-F238E27FC236}">
                    <a16:creationId xmlns:a16="http://schemas.microsoft.com/office/drawing/2014/main" id="{B2E69ADB-9F4B-EE3A-5DC2-7548A0E0A42D}"/>
                  </a:ext>
                </a:extLst>
              </p14:cNvPr>
              <p14:cNvContentPartPr/>
              <p14:nvPr/>
            </p14:nvContentPartPr>
            <p14:xfrm>
              <a:off x="7072354" y="2858428"/>
              <a:ext cx="288000" cy="366840"/>
            </p14:xfrm>
          </p:contentPart>
        </mc:Choice>
        <mc:Fallback xmlns="">
          <p:pic>
            <p:nvPicPr>
              <p:cNvPr id="739" name="Freihand 738">
                <a:extLst>
                  <a:ext uri="{FF2B5EF4-FFF2-40B4-BE49-F238E27FC236}">
                    <a16:creationId xmlns:a16="http://schemas.microsoft.com/office/drawing/2014/main" id="{B2E69ADB-9F4B-EE3A-5DC2-7548A0E0A42D}"/>
                  </a:ext>
                </a:extLst>
              </p:cNvPr>
              <p:cNvPicPr/>
              <p:nvPr/>
            </p:nvPicPr>
            <p:blipFill>
              <a:blip r:embed="rId468"/>
              <a:stretch>
                <a:fillRect/>
              </a:stretch>
            </p:blipFill>
            <p:spPr>
              <a:xfrm>
                <a:off x="7063714" y="2849428"/>
                <a:ext cx="3056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741" name="Freihand 740">
                <a:extLst>
                  <a:ext uri="{FF2B5EF4-FFF2-40B4-BE49-F238E27FC236}">
                    <a16:creationId xmlns:a16="http://schemas.microsoft.com/office/drawing/2014/main" id="{7EDC584E-4B97-E8A6-2C66-6F1D8692A872}"/>
                  </a:ext>
                </a:extLst>
              </p14:cNvPr>
              <p14:cNvContentPartPr/>
              <p14:nvPr/>
            </p14:nvContentPartPr>
            <p14:xfrm>
              <a:off x="2245834" y="1017748"/>
              <a:ext cx="939240" cy="961200"/>
            </p14:xfrm>
          </p:contentPart>
        </mc:Choice>
        <mc:Fallback xmlns="">
          <p:pic>
            <p:nvPicPr>
              <p:cNvPr id="741" name="Freihand 740">
                <a:extLst>
                  <a:ext uri="{FF2B5EF4-FFF2-40B4-BE49-F238E27FC236}">
                    <a16:creationId xmlns:a16="http://schemas.microsoft.com/office/drawing/2014/main" id="{7EDC584E-4B97-E8A6-2C66-6F1D8692A872}"/>
                  </a:ext>
                </a:extLst>
              </p:cNvPr>
              <p:cNvPicPr/>
              <p:nvPr/>
            </p:nvPicPr>
            <p:blipFill>
              <a:blip r:embed="rId470"/>
              <a:stretch>
                <a:fillRect/>
              </a:stretch>
            </p:blipFill>
            <p:spPr>
              <a:xfrm>
                <a:off x="2237194" y="1008748"/>
                <a:ext cx="95688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743" name="Freihand 742">
                <a:extLst>
                  <a:ext uri="{FF2B5EF4-FFF2-40B4-BE49-F238E27FC236}">
                    <a16:creationId xmlns:a16="http://schemas.microsoft.com/office/drawing/2014/main" id="{79530BC1-3834-699E-1054-13DD7E735FE2}"/>
                  </a:ext>
                </a:extLst>
              </p14:cNvPr>
              <p14:cNvContentPartPr/>
              <p14:nvPr/>
            </p14:nvContentPartPr>
            <p14:xfrm>
              <a:off x="2789794" y="2016388"/>
              <a:ext cx="36000" cy="1836360"/>
            </p14:xfrm>
          </p:contentPart>
        </mc:Choice>
        <mc:Fallback xmlns="">
          <p:pic>
            <p:nvPicPr>
              <p:cNvPr id="743" name="Freihand 742">
                <a:extLst>
                  <a:ext uri="{FF2B5EF4-FFF2-40B4-BE49-F238E27FC236}">
                    <a16:creationId xmlns:a16="http://schemas.microsoft.com/office/drawing/2014/main" id="{79530BC1-3834-699E-1054-13DD7E735FE2}"/>
                  </a:ext>
                </a:extLst>
              </p:cNvPr>
              <p:cNvPicPr/>
              <p:nvPr/>
            </p:nvPicPr>
            <p:blipFill>
              <a:blip r:embed="rId472"/>
              <a:stretch>
                <a:fillRect/>
              </a:stretch>
            </p:blipFill>
            <p:spPr>
              <a:xfrm>
                <a:off x="2781154" y="2007748"/>
                <a:ext cx="53640" cy="1854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744" name="Freihand 743">
                <a:extLst>
                  <a:ext uri="{FF2B5EF4-FFF2-40B4-BE49-F238E27FC236}">
                    <a16:creationId xmlns:a16="http://schemas.microsoft.com/office/drawing/2014/main" id="{14A6DF38-75B3-B519-4E78-A345CC23DA2E}"/>
                  </a:ext>
                </a:extLst>
              </p14:cNvPr>
              <p14:cNvContentPartPr/>
              <p14:nvPr/>
            </p14:nvContentPartPr>
            <p14:xfrm>
              <a:off x="2511514" y="1913788"/>
              <a:ext cx="458280" cy="419400"/>
            </p14:xfrm>
          </p:contentPart>
        </mc:Choice>
        <mc:Fallback xmlns="">
          <p:pic>
            <p:nvPicPr>
              <p:cNvPr id="744" name="Freihand 743">
                <a:extLst>
                  <a:ext uri="{FF2B5EF4-FFF2-40B4-BE49-F238E27FC236}">
                    <a16:creationId xmlns:a16="http://schemas.microsoft.com/office/drawing/2014/main" id="{14A6DF38-75B3-B519-4E78-A345CC23DA2E}"/>
                  </a:ext>
                </a:extLst>
              </p:cNvPr>
              <p:cNvPicPr/>
              <p:nvPr/>
            </p:nvPicPr>
            <p:blipFill>
              <a:blip r:embed="rId474"/>
              <a:stretch>
                <a:fillRect/>
              </a:stretch>
            </p:blipFill>
            <p:spPr>
              <a:xfrm>
                <a:off x="2502514" y="1904788"/>
                <a:ext cx="4759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746" name="Freihand 745">
                <a:extLst>
                  <a:ext uri="{FF2B5EF4-FFF2-40B4-BE49-F238E27FC236}">
                    <a16:creationId xmlns:a16="http://schemas.microsoft.com/office/drawing/2014/main" id="{228657ED-120E-E107-A56A-45A3E12D30BA}"/>
                  </a:ext>
                </a:extLst>
              </p14:cNvPr>
              <p14:cNvContentPartPr/>
              <p14:nvPr/>
            </p14:nvContentPartPr>
            <p14:xfrm>
              <a:off x="2459314" y="3974788"/>
              <a:ext cx="173520" cy="258840"/>
            </p14:xfrm>
          </p:contentPart>
        </mc:Choice>
        <mc:Fallback xmlns="">
          <p:pic>
            <p:nvPicPr>
              <p:cNvPr id="746" name="Freihand 745">
                <a:extLst>
                  <a:ext uri="{FF2B5EF4-FFF2-40B4-BE49-F238E27FC236}">
                    <a16:creationId xmlns:a16="http://schemas.microsoft.com/office/drawing/2014/main" id="{228657ED-120E-E107-A56A-45A3E12D30BA}"/>
                  </a:ext>
                </a:extLst>
              </p:cNvPr>
              <p:cNvPicPr/>
              <p:nvPr/>
            </p:nvPicPr>
            <p:blipFill>
              <a:blip r:embed="rId476"/>
              <a:stretch>
                <a:fillRect/>
              </a:stretch>
            </p:blipFill>
            <p:spPr>
              <a:xfrm>
                <a:off x="2450674" y="3965788"/>
                <a:ext cx="1911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747" name="Freihand 746">
                <a:extLst>
                  <a:ext uri="{FF2B5EF4-FFF2-40B4-BE49-F238E27FC236}">
                    <a16:creationId xmlns:a16="http://schemas.microsoft.com/office/drawing/2014/main" id="{BDB5CDBE-1998-7FA0-A2F9-4658D2A0331A}"/>
                  </a:ext>
                </a:extLst>
              </p14:cNvPr>
              <p14:cNvContentPartPr/>
              <p14:nvPr/>
            </p14:nvContentPartPr>
            <p14:xfrm>
              <a:off x="2713114" y="4122388"/>
              <a:ext cx="267480" cy="66240"/>
            </p14:xfrm>
          </p:contentPart>
        </mc:Choice>
        <mc:Fallback xmlns="">
          <p:pic>
            <p:nvPicPr>
              <p:cNvPr id="747" name="Freihand 746">
                <a:extLst>
                  <a:ext uri="{FF2B5EF4-FFF2-40B4-BE49-F238E27FC236}">
                    <a16:creationId xmlns:a16="http://schemas.microsoft.com/office/drawing/2014/main" id="{BDB5CDBE-1998-7FA0-A2F9-4658D2A0331A}"/>
                  </a:ext>
                </a:extLst>
              </p:cNvPr>
              <p:cNvPicPr/>
              <p:nvPr/>
            </p:nvPicPr>
            <p:blipFill>
              <a:blip r:embed="rId478"/>
              <a:stretch>
                <a:fillRect/>
              </a:stretch>
            </p:blipFill>
            <p:spPr>
              <a:xfrm>
                <a:off x="2704474" y="4113748"/>
                <a:ext cx="285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748" name="Freihand 747">
                <a:extLst>
                  <a:ext uri="{FF2B5EF4-FFF2-40B4-BE49-F238E27FC236}">
                    <a16:creationId xmlns:a16="http://schemas.microsoft.com/office/drawing/2014/main" id="{86B21A30-7665-4089-603F-D982C078E418}"/>
                  </a:ext>
                </a:extLst>
              </p14:cNvPr>
              <p14:cNvContentPartPr/>
              <p14:nvPr/>
            </p14:nvContentPartPr>
            <p14:xfrm>
              <a:off x="3035314" y="3945628"/>
              <a:ext cx="216000" cy="236520"/>
            </p14:xfrm>
          </p:contentPart>
        </mc:Choice>
        <mc:Fallback xmlns="">
          <p:pic>
            <p:nvPicPr>
              <p:cNvPr id="748" name="Freihand 747">
                <a:extLst>
                  <a:ext uri="{FF2B5EF4-FFF2-40B4-BE49-F238E27FC236}">
                    <a16:creationId xmlns:a16="http://schemas.microsoft.com/office/drawing/2014/main" id="{86B21A30-7665-4089-603F-D982C078E418}"/>
                  </a:ext>
                </a:extLst>
              </p:cNvPr>
              <p:cNvPicPr/>
              <p:nvPr/>
            </p:nvPicPr>
            <p:blipFill>
              <a:blip r:embed="rId480"/>
              <a:stretch>
                <a:fillRect/>
              </a:stretch>
            </p:blipFill>
            <p:spPr>
              <a:xfrm>
                <a:off x="3026314" y="3936988"/>
                <a:ext cx="233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749" name="Freihand 748">
                <a:extLst>
                  <a:ext uri="{FF2B5EF4-FFF2-40B4-BE49-F238E27FC236}">
                    <a16:creationId xmlns:a16="http://schemas.microsoft.com/office/drawing/2014/main" id="{8BC367FE-F034-92EF-A149-10A4F0845876}"/>
                  </a:ext>
                </a:extLst>
              </p14:cNvPr>
              <p14:cNvContentPartPr/>
              <p14:nvPr/>
            </p14:nvContentPartPr>
            <p14:xfrm>
              <a:off x="3157354" y="4123108"/>
              <a:ext cx="56160" cy="77400"/>
            </p14:xfrm>
          </p:contentPart>
        </mc:Choice>
        <mc:Fallback xmlns="">
          <p:pic>
            <p:nvPicPr>
              <p:cNvPr id="749" name="Freihand 748">
                <a:extLst>
                  <a:ext uri="{FF2B5EF4-FFF2-40B4-BE49-F238E27FC236}">
                    <a16:creationId xmlns:a16="http://schemas.microsoft.com/office/drawing/2014/main" id="{8BC367FE-F034-92EF-A149-10A4F0845876}"/>
                  </a:ext>
                </a:extLst>
              </p:cNvPr>
              <p:cNvPicPr/>
              <p:nvPr/>
            </p:nvPicPr>
            <p:blipFill>
              <a:blip r:embed="rId482"/>
              <a:stretch>
                <a:fillRect/>
              </a:stretch>
            </p:blipFill>
            <p:spPr>
              <a:xfrm>
                <a:off x="3148354" y="4114108"/>
                <a:ext cx="73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750" name="Freihand 749">
                <a:extLst>
                  <a:ext uri="{FF2B5EF4-FFF2-40B4-BE49-F238E27FC236}">
                    <a16:creationId xmlns:a16="http://schemas.microsoft.com/office/drawing/2014/main" id="{5AE62444-8C7C-646B-FAEF-4FECF5797DF5}"/>
                  </a:ext>
                </a:extLst>
              </p14:cNvPr>
              <p14:cNvContentPartPr/>
              <p14:nvPr/>
            </p14:nvContentPartPr>
            <p14:xfrm>
              <a:off x="3435274" y="4025908"/>
              <a:ext cx="501840" cy="191520"/>
            </p14:xfrm>
          </p:contentPart>
        </mc:Choice>
        <mc:Fallback xmlns="">
          <p:pic>
            <p:nvPicPr>
              <p:cNvPr id="750" name="Freihand 749">
                <a:extLst>
                  <a:ext uri="{FF2B5EF4-FFF2-40B4-BE49-F238E27FC236}">
                    <a16:creationId xmlns:a16="http://schemas.microsoft.com/office/drawing/2014/main" id="{5AE62444-8C7C-646B-FAEF-4FECF5797DF5}"/>
                  </a:ext>
                </a:extLst>
              </p:cNvPr>
              <p:cNvPicPr/>
              <p:nvPr/>
            </p:nvPicPr>
            <p:blipFill>
              <a:blip r:embed="rId484"/>
              <a:stretch>
                <a:fillRect/>
              </a:stretch>
            </p:blipFill>
            <p:spPr>
              <a:xfrm>
                <a:off x="3426274" y="4017268"/>
                <a:ext cx="519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751" name="Freihand 750">
                <a:extLst>
                  <a:ext uri="{FF2B5EF4-FFF2-40B4-BE49-F238E27FC236}">
                    <a16:creationId xmlns:a16="http://schemas.microsoft.com/office/drawing/2014/main" id="{F9D86200-E9C2-B83A-B9A9-F143E19BD510}"/>
                  </a:ext>
                </a:extLst>
              </p14:cNvPr>
              <p14:cNvContentPartPr/>
              <p14:nvPr/>
            </p14:nvContentPartPr>
            <p14:xfrm>
              <a:off x="1954954" y="3615148"/>
              <a:ext cx="2376360" cy="1076040"/>
            </p14:xfrm>
          </p:contentPart>
        </mc:Choice>
        <mc:Fallback xmlns="">
          <p:pic>
            <p:nvPicPr>
              <p:cNvPr id="751" name="Freihand 750">
                <a:extLst>
                  <a:ext uri="{FF2B5EF4-FFF2-40B4-BE49-F238E27FC236}">
                    <a16:creationId xmlns:a16="http://schemas.microsoft.com/office/drawing/2014/main" id="{F9D86200-E9C2-B83A-B9A9-F143E19BD510}"/>
                  </a:ext>
                </a:extLst>
              </p:cNvPr>
              <p:cNvPicPr/>
              <p:nvPr/>
            </p:nvPicPr>
            <p:blipFill>
              <a:blip r:embed="rId486"/>
              <a:stretch>
                <a:fillRect/>
              </a:stretch>
            </p:blipFill>
            <p:spPr>
              <a:xfrm>
                <a:off x="1945954" y="3606508"/>
                <a:ext cx="2394000" cy="1093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757" name="Freihand 756">
                <a:extLst>
                  <a:ext uri="{FF2B5EF4-FFF2-40B4-BE49-F238E27FC236}">
                    <a16:creationId xmlns:a16="http://schemas.microsoft.com/office/drawing/2014/main" id="{B9544B0C-59AA-3B31-59C6-E128A6C0E3EE}"/>
                  </a:ext>
                </a:extLst>
              </p14:cNvPr>
              <p14:cNvContentPartPr/>
              <p14:nvPr/>
            </p14:nvContentPartPr>
            <p14:xfrm>
              <a:off x="283474" y="5065228"/>
              <a:ext cx="309240" cy="25560"/>
            </p14:xfrm>
          </p:contentPart>
        </mc:Choice>
        <mc:Fallback xmlns="">
          <p:pic>
            <p:nvPicPr>
              <p:cNvPr id="757" name="Freihand 756">
                <a:extLst>
                  <a:ext uri="{FF2B5EF4-FFF2-40B4-BE49-F238E27FC236}">
                    <a16:creationId xmlns:a16="http://schemas.microsoft.com/office/drawing/2014/main" id="{B9544B0C-59AA-3B31-59C6-E128A6C0E3EE}"/>
                  </a:ext>
                </a:extLst>
              </p:cNvPr>
              <p:cNvPicPr/>
              <p:nvPr/>
            </p:nvPicPr>
            <p:blipFill>
              <a:blip r:embed="rId488"/>
              <a:stretch>
                <a:fillRect/>
              </a:stretch>
            </p:blipFill>
            <p:spPr>
              <a:xfrm>
                <a:off x="274474" y="5056588"/>
                <a:ext cx="32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758" name="Freihand 757">
                <a:extLst>
                  <a:ext uri="{FF2B5EF4-FFF2-40B4-BE49-F238E27FC236}">
                    <a16:creationId xmlns:a16="http://schemas.microsoft.com/office/drawing/2014/main" id="{7EE3F9FF-3658-ED6A-B819-82CCC09F5316}"/>
                  </a:ext>
                </a:extLst>
              </p14:cNvPr>
              <p14:cNvContentPartPr/>
              <p14:nvPr/>
            </p14:nvContentPartPr>
            <p14:xfrm>
              <a:off x="550594" y="4939228"/>
              <a:ext cx="211320" cy="258840"/>
            </p14:xfrm>
          </p:contentPart>
        </mc:Choice>
        <mc:Fallback xmlns="">
          <p:pic>
            <p:nvPicPr>
              <p:cNvPr id="758" name="Freihand 757">
                <a:extLst>
                  <a:ext uri="{FF2B5EF4-FFF2-40B4-BE49-F238E27FC236}">
                    <a16:creationId xmlns:a16="http://schemas.microsoft.com/office/drawing/2014/main" id="{7EE3F9FF-3658-ED6A-B819-82CCC09F5316}"/>
                  </a:ext>
                </a:extLst>
              </p:cNvPr>
              <p:cNvPicPr/>
              <p:nvPr/>
            </p:nvPicPr>
            <p:blipFill>
              <a:blip r:embed="rId490"/>
              <a:stretch>
                <a:fillRect/>
              </a:stretch>
            </p:blipFill>
            <p:spPr>
              <a:xfrm>
                <a:off x="541954" y="4930228"/>
                <a:ext cx="228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760" name="Freihand 759">
                <a:extLst>
                  <a:ext uri="{FF2B5EF4-FFF2-40B4-BE49-F238E27FC236}">
                    <a16:creationId xmlns:a16="http://schemas.microsoft.com/office/drawing/2014/main" id="{300E6C2C-EA2F-29E1-12E5-2BDC60CCB75A}"/>
                  </a:ext>
                </a:extLst>
              </p14:cNvPr>
              <p14:cNvContentPartPr/>
              <p14:nvPr/>
            </p14:nvContentPartPr>
            <p14:xfrm>
              <a:off x="1094194" y="4950028"/>
              <a:ext cx="163800" cy="177120"/>
            </p14:xfrm>
          </p:contentPart>
        </mc:Choice>
        <mc:Fallback xmlns="">
          <p:pic>
            <p:nvPicPr>
              <p:cNvPr id="760" name="Freihand 759">
                <a:extLst>
                  <a:ext uri="{FF2B5EF4-FFF2-40B4-BE49-F238E27FC236}">
                    <a16:creationId xmlns:a16="http://schemas.microsoft.com/office/drawing/2014/main" id="{300E6C2C-EA2F-29E1-12E5-2BDC60CCB75A}"/>
                  </a:ext>
                </a:extLst>
              </p:cNvPr>
              <p:cNvPicPr/>
              <p:nvPr/>
            </p:nvPicPr>
            <p:blipFill>
              <a:blip r:embed="rId492"/>
              <a:stretch>
                <a:fillRect/>
              </a:stretch>
            </p:blipFill>
            <p:spPr>
              <a:xfrm>
                <a:off x="1085194" y="4941388"/>
                <a:ext cx="181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761" name="Freihand 760">
                <a:extLst>
                  <a:ext uri="{FF2B5EF4-FFF2-40B4-BE49-F238E27FC236}">
                    <a16:creationId xmlns:a16="http://schemas.microsoft.com/office/drawing/2014/main" id="{B964B395-219B-7B7E-EA18-AACD73FB5DFF}"/>
                  </a:ext>
                </a:extLst>
              </p14:cNvPr>
              <p14:cNvContentPartPr/>
              <p14:nvPr/>
            </p14:nvContentPartPr>
            <p14:xfrm>
              <a:off x="1341874" y="4760668"/>
              <a:ext cx="33840" cy="303840"/>
            </p14:xfrm>
          </p:contentPart>
        </mc:Choice>
        <mc:Fallback xmlns="">
          <p:pic>
            <p:nvPicPr>
              <p:cNvPr id="761" name="Freihand 760">
                <a:extLst>
                  <a:ext uri="{FF2B5EF4-FFF2-40B4-BE49-F238E27FC236}">
                    <a16:creationId xmlns:a16="http://schemas.microsoft.com/office/drawing/2014/main" id="{B964B395-219B-7B7E-EA18-AACD73FB5DFF}"/>
                  </a:ext>
                </a:extLst>
              </p:cNvPr>
              <p:cNvPicPr/>
              <p:nvPr/>
            </p:nvPicPr>
            <p:blipFill>
              <a:blip r:embed="rId494"/>
              <a:stretch>
                <a:fillRect/>
              </a:stretch>
            </p:blipFill>
            <p:spPr>
              <a:xfrm>
                <a:off x="1333234" y="4751668"/>
                <a:ext cx="51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762" name="Freihand 761">
                <a:extLst>
                  <a:ext uri="{FF2B5EF4-FFF2-40B4-BE49-F238E27FC236}">
                    <a16:creationId xmlns:a16="http://schemas.microsoft.com/office/drawing/2014/main" id="{126F12A2-B387-5810-908A-2E26F878A6CC}"/>
                  </a:ext>
                </a:extLst>
              </p14:cNvPr>
              <p14:cNvContentPartPr/>
              <p14:nvPr/>
            </p14:nvContentPartPr>
            <p14:xfrm>
              <a:off x="1442674" y="4922668"/>
              <a:ext cx="118800" cy="193680"/>
            </p14:xfrm>
          </p:contentPart>
        </mc:Choice>
        <mc:Fallback xmlns="">
          <p:pic>
            <p:nvPicPr>
              <p:cNvPr id="762" name="Freihand 761">
                <a:extLst>
                  <a:ext uri="{FF2B5EF4-FFF2-40B4-BE49-F238E27FC236}">
                    <a16:creationId xmlns:a16="http://schemas.microsoft.com/office/drawing/2014/main" id="{126F12A2-B387-5810-908A-2E26F878A6CC}"/>
                  </a:ext>
                </a:extLst>
              </p:cNvPr>
              <p:cNvPicPr/>
              <p:nvPr/>
            </p:nvPicPr>
            <p:blipFill>
              <a:blip r:embed="rId496"/>
              <a:stretch>
                <a:fillRect/>
              </a:stretch>
            </p:blipFill>
            <p:spPr>
              <a:xfrm>
                <a:off x="1433674" y="4913668"/>
                <a:ext cx="136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763" name="Freihand 762">
                <a:extLst>
                  <a:ext uri="{FF2B5EF4-FFF2-40B4-BE49-F238E27FC236}">
                    <a16:creationId xmlns:a16="http://schemas.microsoft.com/office/drawing/2014/main" id="{03CEE96C-548B-C2A1-E8CA-DB3F6191957D}"/>
                  </a:ext>
                </a:extLst>
              </p14:cNvPr>
              <p14:cNvContentPartPr/>
              <p14:nvPr/>
            </p14:nvContentPartPr>
            <p14:xfrm>
              <a:off x="1618714" y="4984588"/>
              <a:ext cx="145800" cy="126360"/>
            </p14:xfrm>
          </p:contentPart>
        </mc:Choice>
        <mc:Fallback xmlns="">
          <p:pic>
            <p:nvPicPr>
              <p:cNvPr id="763" name="Freihand 762">
                <a:extLst>
                  <a:ext uri="{FF2B5EF4-FFF2-40B4-BE49-F238E27FC236}">
                    <a16:creationId xmlns:a16="http://schemas.microsoft.com/office/drawing/2014/main" id="{03CEE96C-548B-C2A1-E8CA-DB3F6191957D}"/>
                  </a:ext>
                </a:extLst>
              </p:cNvPr>
              <p:cNvPicPr/>
              <p:nvPr/>
            </p:nvPicPr>
            <p:blipFill>
              <a:blip r:embed="rId498"/>
              <a:stretch>
                <a:fillRect/>
              </a:stretch>
            </p:blipFill>
            <p:spPr>
              <a:xfrm>
                <a:off x="1609714" y="4975588"/>
                <a:ext cx="163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799" name="Freihand 798">
                <a:extLst>
                  <a:ext uri="{FF2B5EF4-FFF2-40B4-BE49-F238E27FC236}">
                    <a16:creationId xmlns:a16="http://schemas.microsoft.com/office/drawing/2014/main" id="{0E49329F-26B7-33D9-678D-CFD6D03361BF}"/>
                  </a:ext>
                </a:extLst>
              </p14:cNvPr>
              <p14:cNvContentPartPr/>
              <p14:nvPr/>
            </p14:nvContentPartPr>
            <p14:xfrm>
              <a:off x="1122857" y="5404560"/>
              <a:ext cx="449640" cy="258120"/>
            </p14:xfrm>
          </p:contentPart>
        </mc:Choice>
        <mc:Fallback xmlns="">
          <p:pic>
            <p:nvPicPr>
              <p:cNvPr id="799" name="Freihand 798">
                <a:extLst>
                  <a:ext uri="{FF2B5EF4-FFF2-40B4-BE49-F238E27FC236}">
                    <a16:creationId xmlns:a16="http://schemas.microsoft.com/office/drawing/2014/main" id="{0E49329F-26B7-33D9-678D-CFD6D03361BF}"/>
                  </a:ext>
                </a:extLst>
              </p:cNvPr>
              <p:cNvPicPr/>
              <p:nvPr/>
            </p:nvPicPr>
            <p:blipFill>
              <a:blip r:embed="rId500"/>
              <a:stretch>
                <a:fillRect/>
              </a:stretch>
            </p:blipFill>
            <p:spPr>
              <a:xfrm>
                <a:off x="1113857" y="5395560"/>
                <a:ext cx="467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800" name="Freihand 799">
                <a:extLst>
                  <a:ext uri="{FF2B5EF4-FFF2-40B4-BE49-F238E27FC236}">
                    <a16:creationId xmlns:a16="http://schemas.microsoft.com/office/drawing/2014/main" id="{3EEBB535-CEFB-7C69-8CC0-25197B973862}"/>
                  </a:ext>
                </a:extLst>
              </p14:cNvPr>
              <p14:cNvContentPartPr/>
              <p14:nvPr/>
            </p14:nvContentPartPr>
            <p14:xfrm>
              <a:off x="1559177" y="5359920"/>
              <a:ext cx="38880" cy="47160"/>
            </p14:xfrm>
          </p:contentPart>
        </mc:Choice>
        <mc:Fallback xmlns="">
          <p:pic>
            <p:nvPicPr>
              <p:cNvPr id="800" name="Freihand 799">
                <a:extLst>
                  <a:ext uri="{FF2B5EF4-FFF2-40B4-BE49-F238E27FC236}">
                    <a16:creationId xmlns:a16="http://schemas.microsoft.com/office/drawing/2014/main" id="{3EEBB535-CEFB-7C69-8CC0-25197B973862}"/>
                  </a:ext>
                </a:extLst>
              </p:cNvPr>
              <p:cNvPicPr/>
              <p:nvPr/>
            </p:nvPicPr>
            <p:blipFill>
              <a:blip r:embed="rId502"/>
              <a:stretch>
                <a:fillRect/>
              </a:stretch>
            </p:blipFill>
            <p:spPr>
              <a:xfrm>
                <a:off x="1550177" y="5350920"/>
                <a:ext cx="56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801" name="Freihand 800">
                <a:extLst>
                  <a:ext uri="{FF2B5EF4-FFF2-40B4-BE49-F238E27FC236}">
                    <a16:creationId xmlns:a16="http://schemas.microsoft.com/office/drawing/2014/main" id="{09A7EFBE-3595-8F23-1C53-4A069D7E7F2D}"/>
                  </a:ext>
                </a:extLst>
              </p14:cNvPr>
              <p14:cNvContentPartPr/>
              <p14:nvPr/>
            </p14:nvContentPartPr>
            <p14:xfrm>
              <a:off x="1645937" y="5431920"/>
              <a:ext cx="92160" cy="249480"/>
            </p14:xfrm>
          </p:contentPart>
        </mc:Choice>
        <mc:Fallback xmlns="">
          <p:pic>
            <p:nvPicPr>
              <p:cNvPr id="801" name="Freihand 800">
                <a:extLst>
                  <a:ext uri="{FF2B5EF4-FFF2-40B4-BE49-F238E27FC236}">
                    <a16:creationId xmlns:a16="http://schemas.microsoft.com/office/drawing/2014/main" id="{09A7EFBE-3595-8F23-1C53-4A069D7E7F2D}"/>
                  </a:ext>
                </a:extLst>
              </p:cNvPr>
              <p:cNvPicPr/>
              <p:nvPr/>
            </p:nvPicPr>
            <p:blipFill>
              <a:blip r:embed="rId504"/>
              <a:stretch>
                <a:fillRect/>
              </a:stretch>
            </p:blipFill>
            <p:spPr>
              <a:xfrm>
                <a:off x="1636937" y="5423280"/>
                <a:ext cx="109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802" name="Freihand 801">
                <a:extLst>
                  <a:ext uri="{FF2B5EF4-FFF2-40B4-BE49-F238E27FC236}">
                    <a16:creationId xmlns:a16="http://schemas.microsoft.com/office/drawing/2014/main" id="{85256D81-DFD4-25DB-A470-4BC5252ABAB9}"/>
                  </a:ext>
                </a:extLst>
              </p14:cNvPr>
              <p14:cNvContentPartPr/>
              <p14:nvPr/>
            </p14:nvContentPartPr>
            <p14:xfrm>
              <a:off x="1804697" y="5282880"/>
              <a:ext cx="308880" cy="317160"/>
            </p14:xfrm>
          </p:contentPart>
        </mc:Choice>
        <mc:Fallback xmlns="">
          <p:pic>
            <p:nvPicPr>
              <p:cNvPr id="802" name="Freihand 801">
                <a:extLst>
                  <a:ext uri="{FF2B5EF4-FFF2-40B4-BE49-F238E27FC236}">
                    <a16:creationId xmlns:a16="http://schemas.microsoft.com/office/drawing/2014/main" id="{85256D81-DFD4-25DB-A470-4BC5252ABAB9}"/>
                  </a:ext>
                </a:extLst>
              </p:cNvPr>
              <p:cNvPicPr/>
              <p:nvPr/>
            </p:nvPicPr>
            <p:blipFill>
              <a:blip r:embed="rId506"/>
              <a:stretch>
                <a:fillRect/>
              </a:stretch>
            </p:blipFill>
            <p:spPr>
              <a:xfrm>
                <a:off x="1796057" y="5274240"/>
                <a:ext cx="3265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804" name="Freihand 803">
                <a:extLst>
                  <a:ext uri="{FF2B5EF4-FFF2-40B4-BE49-F238E27FC236}">
                    <a16:creationId xmlns:a16="http://schemas.microsoft.com/office/drawing/2014/main" id="{217B4E20-D6BC-0470-F3BD-614073AB5CE0}"/>
                  </a:ext>
                </a:extLst>
              </p14:cNvPr>
              <p14:cNvContentPartPr/>
              <p14:nvPr/>
            </p14:nvContentPartPr>
            <p14:xfrm>
              <a:off x="1452257" y="274920"/>
              <a:ext cx="305280" cy="355680"/>
            </p14:xfrm>
          </p:contentPart>
        </mc:Choice>
        <mc:Fallback xmlns="">
          <p:pic>
            <p:nvPicPr>
              <p:cNvPr id="804" name="Freihand 803">
                <a:extLst>
                  <a:ext uri="{FF2B5EF4-FFF2-40B4-BE49-F238E27FC236}">
                    <a16:creationId xmlns:a16="http://schemas.microsoft.com/office/drawing/2014/main" id="{217B4E20-D6BC-0470-F3BD-614073AB5CE0}"/>
                  </a:ext>
                </a:extLst>
              </p:cNvPr>
              <p:cNvPicPr/>
              <p:nvPr/>
            </p:nvPicPr>
            <p:blipFill>
              <a:blip r:embed="rId508"/>
              <a:stretch>
                <a:fillRect/>
              </a:stretch>
            </p:blipFill>
            <p:spPr>
              <a:xfrm>
                <a:off x="1443617" y="266280"/>
                <a:ext cx="322920" cy="373320"/>
              </a:xfrm>
              <a:prstGeom prst="rect">
                <a:avLst/>
              </a:prstGeom>
            </p:spPr>
          </p:pic>
        </mc:Fallback>
      </mc:AlternateContent>
      <p:grpSp>
        <p:nvGrpSpPr>
          <p:cNvPr id="807" name="Gruppieren 806">
            <a:extLst>
              <a:ext uri="{FF2B5EF4-FFF2-40B4-BE49-F238E27FC236}">
                <a16:creationId xmlns:a16="http://schemas.microsoft.com/office/drawing/2014/main" id="{7EB9DD42-5A20-9B1B-4699-AD83B0E0E0B7}"/>
              </a:ext>
            </a:extLst>
          </p:cNvPr>
          <p:cNvGrpSpPr/>
          <p:nvPr/>
        </p:nvGrpSpPr>
        <p:grpSpPr>
          <a:xfrm>
            <a:off x="2491937" y="261240"/>
            <a:ext cx="362880" cy="329760"/>
            <a:chOff x="2491937" y="261240"/>
            <a:chExt cx="362880" cy="329760"/>
          </a:xfrm>
        </p:grpSpPr>
        <mc:AlternateContent xmlns:mc="http://schemas.openxmlformats.org/markup-compatibility/2006" xmlns:p14="http://schemas.microsoft.com/office/powerpoint/2010/main">
          <mc:Choice Requires="p14">
            <p:contentPart p14:bwMode="auto" r:id="rId509">
              <p14:nvContentPartPr>
                <p14:cNvPr id="26" name="Freihand 25">
                  <a:extLst>
                    <a:ext uri="{FF2B5EF4-FFF2-40B4-BE49-F238E27FC236}">
                      <a16:creationId xmlns:a16="http://schemas.microsoft.com/office/drawing/2014/main" id="{E1AAD694-C8AA-8F2B-E402-526DB9160B0B}"/>
                    </a:ext>
                  </a:extLst>
                </p14:cNvPr>
                <p14:cNvContentPartPr/>
                <p14:nvPr/>
              </p14:nvContentPartPr>
              <p14:xfrm>
                <a:off x="2669554" y="371548"/>
                <a:ext cx="18000" cy="146520"/>
              </p14:xfrm>
            </p:contentPart>
          </mc:Choice>
          <mc:Fallback xmlns="">
            <p:pic>
              <p:nvPicPr>
                <p:cNvPr id="26" name="Freihand 25">
                  <a:extLst>
                    <a:ext uri="{FF2B5EF4-FFF2-40B4-BE49-F238E27FC236}">
                      <a16:creationId xmlns:a16="http://schemas.microsoft.com/office/drawing/2014/main" id="{E1AAD694-C8AA-8F2B-E402-526DB9160B0B}"/>
                    </a:ext>
                  </a:extLst>
                </p:cNvPr>
                <p:cNvPicPr/>
                <p:nvPr/>
              </p:nvPicPr>
              <p:blipFill>
                <a:blip r:embed="rId510"/>
                <a:stretch>
                  <a:fillRect/>
                </a:stretch>
              </p:blipFill>
              <p:spPr>
                <a:xfrm>
                  <a:off x="2660554" y="362548"/>
                  <a:ext cx="35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7" name="Freihand 26">
                  <a:extLst>
                    <a:ext uri="{FF2B5EF4-FFF2-40B4-BE49-F238E27FC236}">
                      <a16:creationId xmlns:a16="http://schemas.microsoft.com/office/drawing/2014/main" id="{7D316B9F-D3E3-702B-142E-736F4E219986}"/>
                    </a:ext>
                  </a:extLst>
                </p14:cNvPr>
                <p14:cNvContentPartPr/>
                <p14:nvPr/>
              </p14:nvContentPartPr>
              <p14:xfrm>
                <a:off x="2569834" y="339508"/>
                <a:ext cx="193320" cy="16920"/>
              </p14:xfrm>
            </p:contentPart>
          </mc:Choice>
          <mc:Fallback xmlns="">
            <p:pic>
              <p:nvPicPr>
                <p:cNvPr id="27" name="Freihand 26">
                  <a:extLst>
                    <a:ext uri="{FF2B5EF4-FFF2-40B4-BE49-F238E27FC236}">
                      <a16:creationId xmlns:a16="http://schemas.microsoft.com/office/drawing/2014/main" id="{7D316B9F-D3E3-702B-142E-736F4E219986}"/>
                    </a:ext>
                  </a:extLst>
                </p:cNvPr>
                <p:cNvPicPr/>
                <p:nvPr/>
              </p:nvPicPr>
              <p:blipFill>
                <a:blip r:embed="rId512"/>
                <a:stretch>
                  <a:fillRect/>
                </a:stretch>
              </p:blipFill>
              <p:spPr>
                <a:xfrm>
                  <a:off x="2560834" y="330868"/>
                  <a:ext cx="210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806" name="Freihand 805">
                  <a:extLst>
                    <a:ext uri="{FF2B5EF4-FFF2-40B4-BE49-F238E27FC236}">
                      <a16:creationId xmlns:a16="http://schemas.microsoft.com/office/drawing/2014/main" id="{ACB0B045-27E7-B13E-7599-676FBD927465}"/>
                    </a:ext>
                  </a:extLst>
                </p14:cNvPr>
                <p14:cNvContentPartPr/>
                <p14:nvPr/>
              </p14:nvContentPartPr>
              <p14:xfrm>
                <a:off x="2491937" y="261240"/>
                <a:ext cx="362880" cy="329760"/>
              </p14:xfrm>
            </p:contentPart>
          </mc:Choice>
          <mc:Fallback xmlns="">
            <p:pic>
              <p:nvPicPr>
                <p:cNvPr id="806" name="Freihand 805">
                  <a:extLst>
                    <a:ext uri="{FF2B5EF4-FFF2-40B4-BE49-F238E27FC236}">
                      <a16:creationId xmlns:a16="http://schemas.microsoft.com/office/drawing/2014/main" id="{ACB0B045-27E7-B13E-7599-676FBD927465}"/>
                    </a:ext>
                  </a:extLst>
                </p:cNvPr>
                <p:cNvPicPr/>
                <p:nvPr/>
              </p:nvPicPr>
              <p:blipFill>
                <a:blip r:embed="rId514"/>
                <a:stretch>
                  <a:fillRect/>
                </a:stretch>
              </p:blipFill>
              <p:spPr>
                <a:xfrm>
                  <a:off x="2482937" y="252240"/>
                  <a:ext cx="380520" cy="347400"/>
                </a:xfrm>
                <a:prstGeom prst="rect">
                  <a:avLst/>
                </a:prstGeom>
              </p:spPr>
            </p:pic>
          </mc:Fallback>
        </mc:AlternateContent>
      </p:grpSp>
      <p:grpSp>
        <p:nvGrpSpPr>
          <p:cNvPr id="827" name="Gruppieren 826">
            <a:extLst>
              <a:ext uri="{FF2B5EF4-FFF2-40B4-BE49-F238E27FC236}">
                <a16:creationId xmlns:a16="http://schemas.microsoft.com/office/drawing/2014/main" id="{D30DFE2D-A596-1F49-2D1C-01B4A82AA2BE}"/>
              </a:ext>
            </a:extLst>
          </p:cNvPr>
          <p:cNvGrpSpPr/>
          <p:nvPr/>
        </p:nvGrpSpPr>
        <p:grpSpPr>
          <a:xfrm>
            <a:off x="2042074" y="4461148"/>
            <a:ext cx="5466463" cy="1969052"/>
            <a:chOff x="2042074" y="4461148"/>
            <a:chExt cx="5466463" cy="1969052"/>
          </a:xfrm>
        </p:grpSpPr>
        <mc:AlternateContent xmlns:mc="http://schemas.openxmlformats.org/markup-compatibility/2006" xmlns:p14="http://schemas.microsoft.com/office/powerpoint/2010/main">
          <mc:Choice Requires="p14">
            <p:contentPart p14:bwMode="auto" r:id="rId515">
              <p14:nvContentPartPr>
                <p14:cNvPr id="764" name="Freihand 763">
                  <a:extLst>
                    <a:ext uri="{FF2B5EF4-FFF2-40B4-BE49-F238E27FC236}">
                      <a16:creationId xmlns:a16="http://schemas.microsoft.com/office/drawing/2014/main" id="{B375F7AC-E33C-1B54-7590-0C8095E6E3CD}"/>
                    </a:ext>
                  </a:extLst>
                </p14:cNvPr>
                <p14:cNvContentPartPr/>
                <p14:nvPr/>
              </p14:nvContentPartPr>
              <p14:xfrm>
                <a:off x="2042074" y="4967668"/>
                <a:ext cx="195840" cy="127800"/>
              </p14:xfrm>
            </p:contentPart>
          </mc:Choice>
          <mc:Fallback xmlns="">
            <p:pic>
              <p:nvPicPr>
                <p:cNvPr id="764" name="Freihand 763">
                  <a:extLst>
                    <a:ext uri="{FF2B5EF4-FFF2-40B4-BE49-F238E27FC236}">
                      <a16:creationId xmlns:a16="http://schemas.microsoft.com/office/drawing/2014/main" id="{B375F7AC-E33C-1B54-7590-0C8095E6E3CD}"/>
                    </a:ext>
                  </a:extLst>
                </p:cNvPr>
                <p:cNvPicPr/>
                <p:nvPr/>
              </p:nvPicPr>
              <p:blipFill>
                <a:blip r:embed="rId516"/>
                <a:stretch>
                  <a:fillRect/>
                </a:stretch>
              </p:blipFill>
              <p:spPr>
                <a:xfrm>
                  <a:off x="2033074" y="4959028"/>
                  <a:ext cx="213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765" name="Freihand 764">
                  <a:extLst>
                    <a:ext uri="{FF2B5EF4-FFF2-40B4-BE49-F238E27FC236}">
                      <a16:creationId xmlns:a16="http://schemas.microsoft.com/office/drawing/2014/main" id="{32B335A4-ADB9-13E4-1280-4956F7894033}"/>
                    </a:ext>
                  </a:extLst>
                </p14:cNvPr>
                <p14:cNvContentPartPr/>
                <p14:nvPr/>
              </p14:nvContentPartPr>
              <p14:xfrm>
                <a:off x="2541754" y="4816108"/>
                <a:ext cx="452160" cy="249840"/>
              </p14:xfrm>
            </p:contentPart>
          </mc:Choice>
          <mc:Fallback xmlns="">
            <p:pic>
              <p:nvPicPr>
                <p:cNvPr id="765" name="Freihand 764">
                  <a:extLst>
                    <a:ext uri="{FF2B5EF4-FFF2-40B4-BE49-F238E27FC236}">
                      <a16:creationId xmlns:a16="http://schemas.microsoft.com/office/drawing/2014/main" id="{32B335A4-ADB9-13E4-1280-4956F7894033}"/>
                    </a:ext>
                  </a:extLst>
                </p:cNvPr>
                <p:cNvPicPr/>
                <p:nvPr/>
              </p:nvPicPr>
              <p:blipFill>
                <a:blip r:embed="rId518"/>
                <a:stretch>
                  <a:fillRect/>
                </a:stretch>
              </p:blipFill>
              <p:spPr>
                <a:xfrm>
                  <a:off x="2533114" y="4807468"/>
                  <a:ext cx="469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66" name="Freihand 765">
                  <a:extLst>
                    <a:ext uri="{FF2B5EF4-FFF2-40B4-BE49-F238E27FC236}">
                      <a16:creationId xmlns:a16="http://schemas.microsoft.com/office/drawing/2014/main" id="{3BB6544F-4416-9055-E41B-B40A4F5FF0D0}"/>
                    </a:ext>
                  </a:extLst>
                </p14:cNvPr>
                <p14:cNvContentPartPr/>
                <p14:nvPr/>
              </p14:nvContentPartPr>
              <p14:xfrm>
                <a:off x="2903194" y="4838068"/>
                <a:ext cx="66600" cy="30600"/>
              </p14:xfrm>
            </p:contentPart>
          </mc:Choice>
          <mc:Fallback xmlns="">
            <p:pic>
              <p:nvPicPr>
                <p:cNvPr id="766" name="Freihand 765">
                  <a:extLst>
                    <a:ext uri="{FF2B5EF4-FFF2-40B4-BE49-F238E27FC236}">
                      <a16:creationId xmlns:a16="http://schemas.microsoft.com/office/drawing/2014/main" id="{3BB6544F-4416-9055-E41B-B40A4F5FF0D0}"/>
                    </a:ext>
                  </a:extLst>
                </p:cNvPr>
                <p:cNvPicPr/>
                <p:nvPr/>
              </p:nvPicPr>
              <p:blipFill>
                <a:blip r:embed="rId520"/>
                <a:stretch>
                  <a:fillRect/>
                </a:stretch>
              </p:blipFill>
              <p:spPr>
                <a:xfrm>
                  <a:off x="2894194" y="4829428"/>
                  <a:ext cx="84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767" name="Freihand 766">
                  <a:extLst>
                    <a:ext uri="{FF2B5EF4-FFF2-40B4-BE49-F238E27FC236}">
                      <a16:creationId xmlns:a16="http://schemas.microsoft.com/office/drawing/2014/main" id="{5C28E8E3-1C6F-44ED-0F84-8D14ADBE2DD8}"/>
                    </a:ext>
                  </a:extLst>
                </p14:cNvPr>
                <p14:cNvContentPartPr/>
                <p14:nvPr/>
              </p14:nvContentPartPr>
              <p14:xfrm>
                <a:off x="3076354" y="4790548"/>
                <a:ext cx="243720" cy="203400"/>
              </p14:xfrm>
            </p:contentPart>
          </mc:Choice>
          <mc:Fallback xmlns="">
            <p:pic>
              <p:nvPicPr>
                <p:cNvPr id="767" name="Freihand 766">
                  <a:extLst>
                    <a:ext uri="{FF2B5EF4-FFF2-40B4-BE49-F238E27FC236}">
                      <a16:creationId xmlns:a16="http://schemas.microsoft.com/office/drawing/2014/main" id="{5C28E8E3-1C6F-44ED-0F84-8D14ADBE2DD8}"/>
                    </a:ext>
                  </a:extLst>
                </p:cNvPr>
                <p:cNvPicPr/>
                <p:nvPr/>
              </p:nvPicPr>
              <p:blipFill>
                <a:blip r:embed="rId522"/>
                <a:stretch>
                  <a:fillRect/>
                </a:stretch>
              </p:blipFill>
              <p:spPr>
                <a:xfrm>
                  <a:off x="3067714" y="4781908"/>
                  <a:ext cx="261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68" name="Freihand 767">
                  <a:extLst>
                    <a:ext uri="{FF2B5EF4-FFF2-40B4-BE49-F238E27FC236}">
                      <a16:creationId xmlns:a16="http://schemas.microsoft.com/office/drawing/2014/main" id="{6492432F-77D1-47DC-B9D2-D278A6DA5A7C}"/>
                    </a:ext>
                  </a:extLst>
                </p14:cNvPr>
                <p14:cNvContentPartPr/>
                <p14:nvPr/>
              </p14:nvContentPartPr>
              <p14:xfrm>
                <a:off x="3537154" y="4847788"/>
                <a:ext cx="153720" cy="94680"/>
              </p14:xfrm>
            </p:contentPart>
          </mc:Choice>
          <mc:Fallback xmlns="">
            <p:pic>
              <p:nvPicPr>
                <p:cNvPr id="768" name="Freihand 767">
                  <a:extLst>
                    <a:ext uri="{FF2B5EF4-FFF2-40B4-BE49-F238E27FC236}">
                      <a16:creationId xmlns:a16="http://schemas.microsoft.com/office/drawing/2014/main" id="{6492432F-77D1-47DC-B9D2-D278A6DA5A7C}"/>
                    </a:ext>
                  </a:extLst>
                </p:cNvPr>
                <p:cNvPicPr/>
                <p:nvPr/>
              </p:nvPicPr>
              <p:blipFill>
                <a:blip r:embed="rId524"/>
                <a:stretch>
                  <a:fillRect/>
                </a:stretch>
              </p:blipFill>
              <p:spPr>
                <a:xfrm>
                  <a:off x="3528514" y="4839148"/>
                  <a:ext cx="17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769" name="Freihand 768">
                  <a:extLst>
                    <a:ext uri="{FF2B5EF4-FFF2-40B4-BE49-F238E27FC236}">
                      <a16:creationId xmlns:a16="http://schemas.microsoft.com/office/drawing/2014/main" id="{7AF3A49E-0571-A9F3-670E-EBA428B4524B}"/>
                    </a:ext>
                  </a:extLst>
                </p14:cNvPr>
                <p14:cNvContentPartPr/>
                <p14:nvPr/>
              </p14:nvContentPartPr>
              <p14:xfrm>
                <a:off x="3636514" y="4712788"/>
                <a:ext cx="144720" cy="280800"/>
              </p14:xfrm>
            </p:contentPart>
          </mc:Choice>
          <mc:Fallback xmlns="">
            <p:pic>
              <p:nvPicPr>
                <p:cNvPr id="769" name="Freihand 768">
                  <a:extLst>
                    <a:ext uri="{FF2B5EF4-FFF2-40B4-BE49-F238E27FC236}">
                      <a16:creationId xmlns:a16="http://schemas.microsoft.com/office/drawing/2014/main" id="{7AF3A49E-0571-A9F3-670E-EBA428B4524B}"/>
                    </a:ext>
                  </a:extLst>
                </p:cNvPr>
                <p:cNvPicPr/>
                <p:nvPr/>
              </p:nvPicPr>
              <p:blipFill>
                <a:blip r:embed="rId526"/>
                <a:stretch>
                  <a:fillRect/>
                </a:stretch>
              </p:blipFill>
              <p:spPr>
                <a:xfrm>
                  <a:off x="3627874" y="4703788"/>
                  <a:ext cx="162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770" name="Freihand 769">
                  <a:extLst>
                    <a:ext uri="{FF2B5EF4-FFF2-40B4-BE49-F238E27FC236}">
                      <a16:creationId xmlns:a16="http://schemas.microsoft.com/office/drawing/2014/main" id="{BBE53342-6B47-41C7-52EA-AFCD04F46800}"/>
                    </a:ext>
                  </a:extLst>
                </p14:cNvPr>
                <p14:cNvContentPartPr/>
                <p14:nvPr/>
              </p14:nvContentPartPr>
              <p14:xfrm>
                <a:off x="3834154" y="4829788"/>
                <a:ext cx="128520" cy="115560"/>
              </p14:xfrm>
            </p:contentPart>
          </mc:Choice>
          <mc:Fallback xmlns="">
            <p:pic>
              <p:nvPicPr>
                <p:cNvPr id="770" name="Freihand 769">
                  <a:extLst>
                    <a:ext uri="{FF2B5EF4-FFF2-40B4-BE49-F238E27FC236}">
                      <a16:creationId xmlns:a16="http://schemas.microsoft.com/office/drawing/2014/main" id="{BBE53342-6B47-41C7-52EA-AFCD04F46800}"/>
                    </a:ext>
                  </a:extLst>
                </p:cNvPr>
                <p:cNvPicPr/>
                <p:nvPr/>
              </p:nvPicPr>
              <p:blipFill>
                <a:blip r:embed="rId528"/>
                <a:stretch>
                  <a:fillRect/>
                </a:stretch>
              </p:blipFill>
              <p:spPr>
                <a:xfrm>
                  <a:off x="3825514" y="4820788"/>
                  <a:ext cx="146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771" name="Freihand 770">
                  <a:extLst>
                    <a:ext uri="{FF2B5EF4-FFF2-40B4-BE49-F238E27FC236}">
                      <a16:creationId xmlns:a16="http://schemas.microsoft.com/office/drawing/2014/main" id="{F4E03B30-5675-D117-B76A-8B16245C3D20}"/>
                    </a:ext>
                  </a:extLst>
                </p14:cNvPr>
                <p14:cNvContentPartPr/>
                <p14:nvPr/>
              </p14:nvContentPartPr>
              <p14:xfrm>
                <a:off x="4018114" y="4793068"/>
                <a:ext cx="138960" cy="172440"/>
              </p14:xfrm>
            </p:contentPart>
          </mc:Choice>
          <mc:Fallback xmlns="">
            <p:pic>
              <p:nvPicPr>
                <p:cNvPr id="771" name="Freihand 770">
                  <a:extLst>
                    <a:ext uri="{FF2B5EF4-FFF2-40B4-BE49-F238E27FC236}">
                      <a16:creationId xmlns:a16="http://schemas.microsoft.com/office/drawing/2014/main" id="{F4E03B30-5675-D117-B76A-8B16245C3D20}"/>
                    </a:ext>
                  </a:extLst>
                </p:cNvPr>
                <p:cNvPicPr/>
                <p:nvPr/>
              </p:nvPicPr>
              <p:blipFill>
                <a:blip r:embed="rId530"/>
                <a:stretch>
                  <a:fillRect/>
                </a:stretch>
              </p:blipFill>
              <p:spPr>
                <a:xfrm>
                  <a:off x="4009114" y="4784068"/>
                  <a:ext cx="156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772" name="Freihand 771">
                  <a:extLst>
                    <a:ext uri="{FF2B5EF4-FFF2-40B4-BE49-F238E27FC236}">
                      <a16:creationId xmlns:a16="http://schemas.microsoft.com/office/drawing/2014/main" id="{14903CDE-92DB-AA4E-FC90-5698EEBE99F6}"/>
                    </a:ext>
                  </a:extLst>
                </p14:cNvPr>
                <p14:cNvContentPartPr/>
                <p14:nvPr/>
              </p14:nvContentPartPr>
              <p14:xfrm>
                <a:off x="4152754" y="4725748"/>
                <a:ext cx="152280" cy="192600"/>
              </p14:xfrm>
            </p:contentPart>
          </mc:Choice>
          <mc:Fallback xmlns="">
            <p:pic>
              <p:nvPicPr>
                <p:cNvPr id="772" name="Freihand 771">
                  <a:extLst>
                    <a:ext uri="{FF2B5EF4-FFF2-40B4-BE49-F238E27FC236}">
                      <a16:creationId xmlns:a16="http://schemas.microsoft.com/office/drawing/2014/main" id="{14903CDE-92DB-AA4E-FC90-5698EEBE99F6}"/>
                    </a:ext>
                  </a:extLst>
                </p:cNvPr>
                <p:cNvPicPr/>
                <p:nvPr/>
              </p:nvPicPr>
              <p:blipFill>
                <a:blip r:embed="rId532"/>
                <a:stretch>
                  <a:fillRect/>
                </a:stretch>
              </p:blipFill>
              <p:spPr>
                <a:xfrm>
                  <a:off x="4144114" y="4717108"/>
                  <a:ext cx="169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775" name="Freihand 774">
                  <a:extLst>
                    <a:ext uri="{FF2B5EF4-FFF2-40B4-BE49-F238E27FC236}">
                      <a16:creationId xmlns:a16="http://schemas.microsoft.com/office/drawing/2014/main" id="{15FA630F-F247-9E5B-C82B-32EEBBFB968D}"/>
                    </a:ext>
                  </a:extLst>
                </p14:cNvPr>
                <p14:cNvContentPartPr/>
                <p14:nvPr/>
              </p14:nvContentPartPr>
              <p14:xfrm>
                <a:off x="4521034" y="4749148"/>
                <a:ext cx="146520" cy="171000"/>
              </p14:xfrm>
            </p:contentPart>
          </mc:Choice>
          <mc:Fallback xmlns="">
            <p:pic>
              <p:nvPicPr>
                <p:cNvPr id="775" name="Freihand 774">
                  <a:extLst>
                    <a:ext uri="{FF2B5EF4-FFF2-40B4-BE49-F238E27FC236}">
                      <a16:creationId xmlns:a16="http://schemas.microsoft.com/office/drawing/2014/main" id="{15FA630F-F247-9E5B-C82B-32EEBBFB968D}"/>
                    </a:ext>
                  </a:extLst>
                </p:cNvPr>
                <p:cNvPicPr/>
                <p:nvPr/>
              </p:nvPicPr>
              <p:blipFill>
                <a:blip r:embed="rId534"/>
                <a:stretch>
                  <a:fillRect/>
                </a:stretch>
              </p:blipFill>
              <p:spPr>
                <a:xfrm>
                  <a:off x="4512034" y="4740508"/>
                  <a:ext cx="164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776" name="Freihand 775">
                  <a:extLst>
                    <a:ext uri="{FF2B5EF4-FFF2-40B4-BE49-F238E27FC236}">
                      <a16:creationId xmlns:a16="http://schemas.microsoft.com/office/drawing/2014/main" id="{5FEBD38F-DED1-AC12-9D79-B62EC11AED51}"/>
                    </a:ext>
                  </a:extLst>
                </p14:cNvPr>
                <p14:cNvContentPartPr/>
                <p14:nvPr/>
              </p14:nvContentPartPr>
              <p14:xfrm>
                <a:off x="4723714" y="4735108"/>
                <a:ext cx="166320" cy="235080"/>
              </p14:xfrm>
            </p:contentPart>
          </mc:Choice>
          <mc:Fallback xmlns="">
            <p:pic>
              <p:nvPicPr>
                <p:cNvPr id="776" name="Freihand 775">
                  <a:extLst>
                    <a:ext uri="{FF2B5EF4-FFF2-40B4-BE49-F238E27FC236}">
                      <a16:creationId xmlns:a16="http://schemas.microsoft.com/office/drawing/2014/main" id="{5FEBD38F-DED1-AC12-9D79-B62EC11AED51}"/>
                    </a:ext>
                  </a:extLst>
                </p:cNvPr>
                <p:cNvPicPr/>
                <p:nvPr/>
              </p:nvPicPr>
              <p:blipFill>
                <a:blip r:embed="rId536"/>
                <a:stretch>
                  <a:fillRect/>
                </a:stretch>
              </p:blipFill>
              <p:spPr>
                <a:xfrm>
                  <a:off x="4715074" y="4726468"/>
                  <a:ext cx="1839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777" name="Freihand 776">
                  <a:extLst>
                    <a:ext uri="{FF2B5EF4-FFF2-40B4-BE49-F238E27FC236}">
                      <a16:creationId xmlns:a16="http://schemas.microsoft.com/office/drawing/2014/main" id="{1AF237B9-E39D-69FE-92FD-CE69562B7E7E}"/>
                    </a:ext>
                  </a:extLst>
                </p14:cNvPr>
                <p14:cNvContentPartPr/>
                <p14:nvPr/>
              </p14:nvContentPartPr>
              <p14:xfrm>
                <a:off x="4737034" y="4739428"/>
                <a:ext cx="416160" cy="342720"/>
              </p14:xfrm>
            </p:contentPart>
          </mc:Choice>
          <mc:Fallback xmlns="">
            <p:pic>
              <p:nvPicPr>
                <p:cNvPr id="777" name="Freihand 776">
                  <a:extLst>
                    <a:ext uri="{FF2B5EF4-FFF2-40B4-BE49-F238E27FC236}">
                      <a16:creationId xmlns:a16="http://schemas.microsoft.com/office/drawing/2014/main" id="{1AF237B9-E39D-69FE-92FD-CE69562B7E7E}"/>
                    </a:ext>
                  </a:extLst>
                </p:cNvPr>
                <p:cNvPicPr/>
                <p:nvPr/>
              </p:nvPicPr>
              <p:blipFill>
                <a:blip r:embed="rId538"/>
                <a:stretch>
                  <a:fillRect/>
                </a:stretch>
              </p:blipFill>
              <p:spPr>
                <a:xfrm>
                  <a:off x="4728034" y="4730788"/>
                  <a:ext cx="4338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778" name="Freihand 777">
                  <a:extLst>
                    <a:ext uri="{FF2B5EF4-FFF2-40B4-BE49-F238E27FC236}">
                      <a16:creationId xmlns:a16="http://schemas.microsoft.com/office/drawing/2014/main" id="{66B32092-78FD-640C-9CAD-632EE77E568F}"/>
                    </a:ext>
                  </a:extLst>
                </p14:cNvPr>
                <p14:cNvContentPartPr/>
                <p14:nvPr/>
              </p14:nvContentPartPr>
              <p14:xfrm>
                <a:off x="5224474" y="4590388"/>
                <a:ext cx="190440" cy="219600"/>
              </p14:xfrm>
            </p:contentPart>
          </mc:Choice>
          <mc:Fallback xmlns="">
            <p:pic>
              <p:nvPicPr>
                <p:cNvPr id="778" name="Freihand 777">
                  <a:extLst>
                    <a:ext uri="{FF2B5EF4-FFF2-40B4-BE49-F238E27FC236}">
                      <a16:creationId xmlns:a16="http://schemas.microsoft.com/office/drawing/2014/main" id="{66B32092-78FD-640C-9CAD-632EE77E568F}"/>
                    </a:ext>
                  </a:extLst>
                </p:cNvPr>
                <p:cNvPicPr/>
                <p:nvPr/>
              </p:nvPicPr>
              <p:blipFill>
                <a:blip r:embed="rId540"/>
                <a:stretch>
                  <a:fillRect/>
                </a:stretch>
              </p:blipFill>
              <p:spPr>
                <a:xfrm>
                  <a:off x="5215834" y="4581388"/>
                  <a:ext cx="208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779" name="Freihand 778">
                  <a:extLst>
                    <a:ext uri="{FF2B5EF4-FFF2-40B4-BE49-F238E27FC236}">
                      <a16:creationId xmlns:a16="http://schemas.microsoft.com/office/drawing/2014/main" id="{F193A6CA-F579-26AD-9AFA-4B70182FB308}"/>
                    </a:ext>
                  </a:extLst>
                </p14:cNvPr>
                <p14:cNvContentPartPr/>
                <p14:nvPr/>
              </p14:nvContentPartPr>
              <p14:xfrm>
                <a:off x="5107474" y="4461148"/>
                <a:ext cx="293040" cy="99000"/>
              </p14:xfrm>
            </p:contentPart>
          </mc:Choice>
          <mc:Fallback xmlns="">
            <p:pic>
              <p:nvPicPr>
                <p:cNvPr id="779" name="Freihand 778">
                  <a:extLst>
                    <a:ext uri="{FF2B5EF4-FFF2-40B4-BE49-F238E27FC236}">
                      <a16:creationId xmlns:a16="http://schemas.microsoft.com/office/drawing/2014/main" id="{F193A6CA-F579-26AD-9AFA-4B70182FB308}"/>
                    </a:ext>
                  </a:extLst>
                </p:cNvPr>
                <p:cNvPicPr/>
                <p:nvPr/>
              </p:nvPicPr>
              <p:blipFill>
                <a:blip r:embed="rId542"/>
                <a:stretch>
                  <a:fillRect/>
                </a:stretch>
              </p:blipFill>
              <p:spPr>
                <a:xfrm>
                  <a:off x="5098474" y="4452508"/>
                  <a:ext cx="310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780" name="Freihand 779">
                  <a:extLst>
                    <a:ext uri="{FF2B5EF4-FFF2-40B4-BE49-F238E27FC236}">
                      <a16:creationId xmlns:a16="http://schemas.microsoft.com/office/drawing/2014/main" id="{BEE9702C-C84D-E20B-3EFA-24D2E251D9CF}"/>
                    </a:ext>
                  </a:extLst>
                </p14:cNvPr>
                <p14:cNvContentPartPr/>
                <p14:nvPr/>
              </p14:nvContentPartPr>
              <p14:xfrm>
                <a:off x="5447314" y="4509748"/>
                <a:ext cx="132120" cy="283320"/>
              </p14:xfrm>
            </p:contentPart>
          </mc:Choice>
          <mc:Fallback xmlns="">
            <p:pic>
              <p:nvPicPr>
                <p:cNvPr id="780" name="Freihand 779">
                  <a:extLst>
                    <a:ext uri="{FF2B5EF4-FFF2-40B4-BE49-F238E27FC236}">
                      <a16:creationId xmlns:a16="http://schemas.microsoft.com/office/drawing/2014/main" id="{BEE9702C-C84D-E20B-3EFA-24D2E251D9CF}"/>
                    </a:ext>
                  </a:extLst>
                </p:cNvPr>
                <p:cNvPicPr/>
                <p:nvPr/>
              </p:nvPicPr>
              <p:blipFill>
                <a:blip r:embed="rId544"/>
                <a:stretch>
                  <a:fillRect/>
                </a:stretch>
              </p:blipFill>
              <p:spPr>
                <a:xfrm>
                  <a:off x="5438674" y="4501108"/>
                  <a:ext cx="1497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781" name="Freihand 780">
                  <a:extLst>
                    <a:ext uri="{FF2B5EF4-FFF2-40B4-BE49-F238E27FC236}">
                      <a16:creationId xmlns:a16="http://schemas.microsoft.com/office/drawing/2014/main" id="{E7FCCA42-5AAE-9EC6-C8A1-2AE13296E041}"/>
                    </a:ext>
                  </a:extLst>
                </p14:cNvPr>
                <p14:cNvContentPartPr/>
                <p14:nvPr/>
              </p14:nvContentPartPr>
              <p14:xfrm>
                <a:off x="5635954" y="4690468"/>
                <a:ext cx="481320" cy="80280"/>
              </p14:xfrm>
            </p:contentPart>
          </mc:Choice>
          <mc:Fallback xmlns="">
            <p:pic>
              <p:nvPicPr>
                <p:cNvPr id="781" name="Freihand 780">
                  <a:extLst>
                    <a:ext uri="{FF2B5EF4-FFF2-40B4-BE49-F238E27FC236}">
                      <a16:creationId xmlns:a16="http://schemas.microsoft.com/office/drawing/2014/main" id="{E7FCCA42-5AAE-9EC6-C8A1-2AE13296E041}"/>
                    </a:ext>
                  </a:extLst>
                </p:cNvPr>
                <p:cNvPicPr/>
                <p:nvPr/>
              </p:nvPicPr>
              <p:blipFill>
                <a:blip r:embed="rId546"/>
                <a:stretch>
                  <a:fillRect/>
                </a:stretch>
              </p:blipFill>
              <p:spPr>
                <a:xfrm>
                  <a:off x="5627314" y="4681828"/>
                  <a:ext cx="498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782" name="Freihand 781">
                  <a:extLst>
                    <a:ext uri="{FF2B5EF4-FFF2-40B4-BE49-F238E27FC236}">
                      <a16:creationId xmlns:a16="http://schemas.microsoft.com/office/drawing/2014/main" id="{C7FB4C3F-30EC-D0A2-0C9F-64DF6394BB75}"/>
                    </a:ext>
                  </a:extLst>
                </p14:cNvPr>
                <p14:cNvContentPartPr/>
                <p14:nvPr/>
              </p14:nvContentPartPr>
              <p14:xfrm>
                <a:off x="6063634" y="4531348"/>
                <a:ext cx="16200" cy="14040"/>
              </p14:xfrm>
            </p:contentPart>
          </mc:Choice>
          <mc:Fallback xmlns="">
            <p:pic>
              <p:nvPicPr>
                <p:cNvPr id="782" name="Freihand 781">
                  <a:extLst>
                    <a:ext uri="{FF2B5EF4-FFF2-40B4-BE49-F238E27FC236}">
                      <a16:creationId xmlns:a16="http://schemas.microsoft.com/office/drawing/2014/main" id="{C7FB4C3F-30EC-D0A2-0C9F-64DF6394BB75}"/>
                    </a:ext>
                  </a:extLst>
                </p:cNvPr>
                <p:cNvPicPr/>
                <p:nvPr/>
              </p:nvPicPr>
              <p:blipFill>
                <a:blip r:embed="rId548"/>
                <a:stretch>
                  <a:fillRect/>
                </a:stretch>
              </p:blipFill>
              <p:spPr>
                <a:xfrm>
                  <a:off x="6054634" y="4522348"/>
                  <a:ext cx="33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783" name="Freihand 782">
                  <a:extLst>
                    <a:ext uri="{FF2B5EF4-FFF2-40B4-BE49-F238E27FC236}">
                      <a16:creationId xmlns:a16="http://schemas.microsoft.com/office/drawing/2014/main" id="{64EAD8C2-D1BF-1B4B-FF67-87F8FC8E9256}"/>
                    </a:ext>
                  </a:extLst>
                </p14:cNvPr>
                <p14:cNvContentPartPr/>
                <p14:nvPr/>
              </p14:nvContentPartPr>
              <p14:xfrm>
                <a:off x="6216274" y="4617748"/>
                <a:ext cx="383040" cy="109080"/>
              </p14:xfrm>
            </p:contentPart>
          </mc:Choice>
          <mc:Fallback xmlns="">
            <p:pic>
              <p:nvPicPr>
                <p:cNvPr id="783" name="Freihand 782">
                  <a:extLst>
                    <a:ext uri="{FF2B5EF4-FFF2-40B4-BE49-F238E27FC236}">
                      <a16:creationId xmlns:a16="http://schemas.microsoft.com/office/drawing/2014/main" id="{64EAD8C2-D1BF-1B4B-FF67-87F8FC8E9256}"/>
                    </a:ext>
                  </a:extLst>
                </p:cNvPr>
                <p:cNvPicPr/>
                <p:nvPr/>
              </p:nvPicPr>
              <p:blipFill>
                <a:blip r:embed="rId550"/>
                <a:stretch>
                  <a:fillRect/>
                </a:stretch>
              </p:blipFill>
              <p:spPr>
                <a:xfrm>
                  <a:off x="6207634" y="4609108"/>
                  <a:ext cx="40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784" name="Freihand 783">
                  <a:extLst>
                    <a:ext uri="{FF2B5EF4-FFF2-40B4-BE49-F238E27FC236}">
                      <a16:creationId xmlns:a16="http://schemas.microsoft.com/office/drawing/2014/main" id="{2EE3DE51-D828-61DB-91B9-F59365267BF9}"/>
                    </a:ext>
                  </a:extLst>
                </p14:cNvPr>
                <p14:cNvContentPartPr/>
                <p14:nvPr/>
              </p14:nvContentPartPr>
              <p14:xfrm>
                <a:off x="6522634" y="4490668"/>
                <a:ext cx="4680" cy="6480"/>
              </p14:xfrm>
            </p:contentPart>
          </mc:Choice>
          <mc:Fallback xmlns="">
            <p:pic>
              <p:nvPicPr>
                <p:cNvPr id="784" name="Freihand 783">
                  <a:extLst>
                    <a:ext uri="{FF2B5EF4-FFF2-40B4-BE49-F238E27FC236}">
                      <a16:creationId xmlns:a16="http://schemas.microsoft.com/office/drawing/2014/main" id="{2EE3DE51-D828-61DB-91B9-F59365267BF9}"/>
                    </a:ext>
                  </a:extLst>
                </p:cNvPr>
                <p:cNvPicPr/>
                <p:nvPr/>
              </p:nvPicPr>
              <p:blipFill>
                <a:blip r:embed="rId94"/>
                <a:stretch>
                  <a:fillRect/>
                </a:stretch>
              </p:blipFill>
              <p:spPr>
                <a:xfrm>
                  <a:off x="6513634" y="4481668"/>
                  <a:ext cx="22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787" name="Freihand 786">
                  <a:extLst>
                    <a:ext uri="{FF2B5EF4-FFF2-40B4-BE49-F238E27FC236}">
                      <a16:creationId xmlns:a16="http://schemas.microsoft.com/office/drawing/2014/main" id="{848638C3-2160-1D0B-FB90-D186D08194D0}"/>
                    </a:ext>
                  </a:extLst>
                </p14:cNvPr>
                <p14:cNvContentPartPr/>
                <p14:nvPr/>
              </p14:nvContentPartPr>
              <p14:xfrm>
                <a:off x="2263834" y="5416588"/>
                <a:ext cx="113400" cy="146160"/>
              </p14:xfrm>
            </p:contentPart>
          </mc:Choice>
          <mc:Fallback xmlns="">
            <p:pic>
              <p:nvPicPr>
                <p:cNvPr id="787" name="Freihand 786">
                  <a:extLst>
                    <a:ext uri="{FF2B5EF4-FFF2-40B4-BE49-F238E27FC236}">
                      <a16:creationId xmlns:a16="http://schemas.microsoft.com/office/drawing/2014/main" id="{848638C3-2160-1D0B-FB90-D186D08194D0}"/>
                    </a:ext>
                  </a:extLst>
                </p:cNvPr>
                <p:cNvPicPr/>
                <p:nvPr/>
              </p:nvPicPr>
              <p:blipFill>
                <a:blip r:embed="rId553"/>
                <a:stretch>
                  <a:fillRect/>
                </a:stretch>
              </p:blipFill>
              <p:spPr>
                <a:xfrm>
                  <a:off x="2254834" y="5407588"/>
                  <a:ext cx="131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788" name="Freihand 787">
                  <a:extLst>
                    <a:ext uri="{FF2B5EF4-FFF2-40B4-BE49-F238E27FC236}">
                      <a16:creationId xmlns:a16="http://schemas.microsoft.com/office/drawing/2014/main" id="{FABD328C-217E-1F9D-470E-11451AC6120D}"/>
                    </a:ext>
                  </a:extLst>
                </p14:cNvPr>
                <p14:cNvContentPartPr/>
                <p14:nvPr/>
              </p14:nvContentPartPr>
              <p14:xfrm>
                <a:off x="2452834" y="5319388"/>
                <a:ext cx="215640" cy="213120"/>
              </p14:xfrm>
            </p:contentPart>
          </mc:Choice>
          <mc:Fallback xmlns="">
            <p:pic>
              <p:nvPicPr>
                <p:cNvPr id="788" name="Freihand 787">
                  <a:extLst>
                    <a:ext uri="{FF2B5EF4-FFF2-40B4-BE49-F238E27FC236}">
                      <a16:creationId xmlns:a16="http://schemas.microsoft.com/office/drawing/2014/main" id="{FABD328C-217E-1F9D-470E-11451AC6120D}"/>
                    </a:ext>
                  </a:extLst>
                </p:cNvPr>
                <p:cNvPicPr/>
                <p:nvPr/>
              </p:nvPicPr>
              <p:blipFill>
                <a:blip r:embed="rId555"/>
                <a:stretch>
                  <a:fillRect/>
                </a:stretch>
              </p:blipFill>
              <p:spPr>
                <a:xfrm>
                  <a:off x="2444194" y="5310388"/>
                  <a:ext cx="233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789" name="Freihand 788">
                  <a:extLst>
                    <a:ext uri="{FF2B5EF4-FFF2-40B4-BE49-F238E27FC236}">
                      <a16:creationId xmlns:a16="http://schemas.microsoft.com/office/drawing/2014/main" id="{1357353E-2AB8-4D43-5CC2-340305A11DB7}"/>
                    </a:ext>
                  </a:extLst>
                </p14:cNvPr>
                <p14:cNvContentPartPr/>
                <p14:nvPr/>
              </p14:nvContentPartPr>
              <p14:xfrm>
                <a:off x="2436994" y="5397508"/>
                <a:ext cx="72000" cy="11520"/>
              </p14:xfrm>
            </p:contentPart>
          </mc:Choice>
          <mc:Fallback xmlns="">
            <p:pic>
              <p:nvPicPr>
                <p:cNvPr id="789" name="Freihand 788">
                  <a:extLst>
                    <a:ext uri="{FF2B5EF4-FFF2-40B4-BE49-F238E27FC236}">
                      <a16:creationId xmlns:a16="http://schemas.microsoft.com/office/drawing/2014/main" id="{1357353E-2AB8-4D43-5CC2-340305A11DB7}"/>
                    </a:ext>
                  </a:extLst>
                </p:cNvPr>
                <p:cNvPicPr/>
                <p:nvPr/>
              </p:nvPicPr>
              <p:blipFill>
                <a:blip r:embed="rId557"/>
                <a:stretch>
                  <a:fillRect/>
                </a:stretch>
              </p:blipFill>
              <p:spPr>
                <a:xfrm>
                  <a:off x="2427994" y="5388508"/>
                  <a:ext cx="89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790" name="Freihand 789">
                  <a:extLst>
                    <a:ext uri="{FF2B5EF4-FFF2-40B4-BE49-F238E27FC236}">
                      <a16:creationId xmlns:a16="http://schemas.microsoft.com/office/drawing/2014/main" id="{8DC00D70-AFBA-945E-A10C-DE14FBB953E0}"/>
                    </a:ext>
                  </a:extLst>
                </p14:cNvPr>
                <p14:cNvContentPartPr/>
                <p14:nvPr/>
              </p14:nvContentPartPr>
              <p14:xfrm>
                <a:off x="2721034" y="5431708"/>
                <a:ext cx="135720" cy="64080"/>
              </p14:xfrm>
            </p:contentPart>
          </mc:Choice>
          <mc:Fallback xmlns="">
            <p:pic>
              <p:nvPicPr>
                <p:cNvPr id="790" name="Freihand 789">
                  <a:extLst>
                    <a:ext uri="{FF2B5EF4-FFF2-40B4-BE49-F238E27FC236}">
                      <a16:creationId xmlns:a16="http://schemas.microsoft.com/office/drawing/2014/main" id="{8DC00D70-AFBA-945E-A10C-DE14FBB953E0}"/>
                    </a:ext>
                  </a:extLst>
                </p:cNvPr>
                <p:cNvPicPr/>
                <p:nvPr/>
              </p:nvPicPr>
              <p:blipFill>
                <a:blip r:embed="rId559"/>
                <a:stretch>
                  <a:fillRect/>
                </a:stretch>
              </p:blipFill>
              <p:spPr>
                <a:xfrm>
                  <a:off x="2712034" y="5423068"/>
                  <a:ext cx="153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791" name="Freihand 790">
                  <a:extLst>
                    <a:ext uri="{FF2B5EF4-FFF2-40B4-BE49-F238E27FC236}">
                      <a16:creationId xmlns:a16="http://schemas.microsoft.com/office/drawing/2014/main" id="{99B09938-B2CF-9953-5546-5D7C25357129}"/>
                    </a:ext>
                  </a:extLst>
                </p14:cNvPr>
                <p14:cNvContentPartPr/>
                <p14:nvPr/>
              </p14:nvContentPartPr>
              <p14:xfrm>
                <a:off x="2926594" y="5214988"/>
                <a:ext cx="213840" cy="244440"/>
              </p14:xfrm>
            </p:contentPart>
          </mc:Choice>
          <mc:Fallback xmlns="">
            <p:pic>
              <p:nvPicPr>
                <p:cNvPr id="791" name="Freihand 790">
                  <a:extLst>
                    <a:ext uri="{FF2B5EF4-FFF2-40B4-BE49-F238E27FC236}">
                      <a16:creationId xmlns:a16="http://schemas.microsoft.com/office/drawing/2014/main" id="{99B09938-B2CF-9953-5546-5D7C25357129}"/>
                    </a:ext>
                  </a:extLst>
                </p:cNvPr>
                <p:cNvPicPr/>
                <p:nvPr/>
              </p:nvPicPr>
              <p:blipFill>
                <a:blip r:embed="rId561"/>
                <a:stretch>
                  <a:fillRect/>
                </a:stretch>
              </p:blipFill>
              <p:spPr>
                <a:xfrm>
                  <a:off x="2917954" y="5206348"/>
                  <a:ext cx="2314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792" name="Freihand 791">
                  <a:extLst>
                    <a:ext uri="{FF2B5EF4-FFF2-40B4-BE49-F238E27FC236}">
                      <a16:creationId xmlns:a16="http://schemas.microsoft.com/office/drawing/2014/main" id="{F323D10D-6449-E4B6-780B-C49D290B3D36}"/>
                    </a:ext>
                  </a:extLst>
                </p14:cNvPr>
                <p14:cNvContentPartPr/>
                <p14:nvPr/>
              </p14:nvContentPartPr>
              <p14:xfrm>
                <a:off x="3252754" y="5356468"/>
                <a:ext cx="240120" cy="302400"/>
              </p14:xfrm>
            </p:contentPart>
          </mc:Choice>
          <mc:Fallback xmlns="">
            <p:pic>
              <p:nvPicPr>
                <p:cNvPr id="792" name="Freihand 791">
                  <a:extLst>
                    <a:ext uri="{FF2B5EF4-FFF2-40B4-BE49-F238E27FC236}">
                      <a16:creationId xmlns:a16="http://schemas.microsoft.com/office/drawing/2014/main" id="{F323D10D-6449-E4B6-780B-C49D290B3D36}"/>
                    </a:ext>
                  </a:extLst>
                </p:cNvPr>
                <p:cNvPicPr/>
                <p:nvPr/>
              </p:nvPicPr>
              <p:blipFill>
                <a:blip r:embed="rId563"/>
                <a:stretch>
                  <a:fillRect/>
                </a:stretch>
              </p:blipFill>
              <p:spPr>
                <a:xfrm>
                  <a:off x="3243754" y="5347828"/>
                  <a:ext cx="257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793" name="Freihand 792">
                  <a:extLst>
                    <a:ext uri="{FF2B5EF4-FFF2-40B4-BE49-F238E27FC236}">
                      <a16:creationId xmlns:a16="http://schemas.microsoft.com/office/drawing/2014/main" id="{3469A247-2D96-10B3-70BF-C7AE483FB697}"/>
                    </a:ext>
                  </a:extLst>
                </p14:cNvPr>
                <p14:cNvContentPartPr/>
                <p14:nvPr/>
              </p14:nvContentPartPr>
              <p14:xfrm>
                <a:off x="3472354" y="5285188"/>
                <a:ext cx="7920" cy="45720"/>
              </p14:xfrm>
            </p:contentPart>
          </mc:Choice>
          <mc:Fallback xmlns="">
            <p:pic>
              <p:nvPicPr>
                <p:cNvPr id="793" name="Freihand 792">
                  <a:extLst>
                    <a:ext uri="{FF2B5EF4-FFF2-40B4-BE49-F238E27FC236}">
                      <a16:creationId xmlns:a16="http://schemas.microsoft.com/office/drawing/2014/main" id="{3469A247-2D96-10B3-70BF-C7AE483FB697}"/>
                    </a:ext>
                  </a:extLst>
                </p:cNvPr>
                <p:cNvPicPr/>
                <p:nvPr/>
              </p:nvPicPr>
              <p:blipFill>
                <a:blip r:embed="rId565"/>
                <a:stretch>
                  <a:fillRect/>
                </a:stretch>
              </p:blipFill>
              <p:spPr>
                <a:xfrm>
                  <a:off x="3463714" y="5276188"/>
                  <a:ext cx="25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794" name="Freihand 793">
                  <a:extLst>
                    <a:ext uri="{FF2B5EF4-FFF2-40B4-BE49-F238E27FC236}">
                      <a16:creationId xmlns:a16="http://schemas.microsoft.com/office/drawing/2014/main" id="{1A82005A-E36C-2F66-96BA-52EB67203767}"/>
                    </a:ext>
                  </a:extLst>
                </p14:cNvPr>
                <p14:cNvContentPartPr/>
                <p14:nvPr/>
              </p14:nvContentPartPr>
              <p14:xfrm>
                <a:off x="3595474" y="5302468"/>
                <a:ext cx="137880" cy="155160"/>
              </p14:xfrm>
            </p:contentPart>
          </mc:Choice>
          <mc:Fallback xmlns="">
            <p:pic>
              <p:nvPicPr>
                <p:cNvPr id="794" name="Freihand 793">
                  <a:extLst>
                    <a:ext uri="{FF2B5EF4-FFF2-40B4-BE49-F238E27FC236}">
                      <a16:creationId xmlns:a16="http://schemas.microsoft.com/office/drawing/2014/main" id="{1A82005A-E36C-2F66-96BA-52EB67203767}"/>
                    </a:ext>
                  </a:extLst>
                </p:cNvPr>
                <p:cNvPicPr/>
                <p:nvPr/>
              </p:nvPicPr>
              <p:blipFill>
                <a:blip r:embed="rId567"/>
                <a:stretch>
                  <a:fillRect/>
                </a:stretch>
              </p:blipFill>
              <p:spPr>
                <a:xfrm>
                  <a:off x="3586834" y="5293468"/>
                  <a:ext cx="155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795" name="Freihand 794">
                  <a:extLst>
                    <a:ext uri="{FF2B5EF4-FFF2-40B4-BE49-F238E27FC236}">
                      <a16:creationId xmlns:a16="http://schemas.microsoft.com/office/drawing/2014/main" id="{2A52DA8E-C39C-12B4-A9EA-13911BCF39ED}"/>
                    </a:ext>
                  </a:extLst>
                </p14:cNvPr>
                <p14:cNvContentPartPr/>
                <p14:nvPr/>
              </p14:nvContentPartPr>
              <p14:xfrm>
                <a:off x="3788794" y="5283028"/>
                <a:ext cx="185400" cy="196560"/>
              </p14:xfrm>
            </p:contentPart>
          </mc:Choice>
          <mc:Fallback xmlns="">
            <p:pic>
              <p:nvPicPr>
                <p:cNvPr id="795" name="Freihand 794">
                  <a:extLst>
                    <a:ext uri="{FF2B5EF4-FFF2-40B4-BE49-F238E27FC236}">
                      <a16:creationId xmlns:a16="http://schemas.microsoft.com/office/drawing/2014/main" id="{2A52DA8E-C39C-12B4-A9EA-13911BCF39ED}"/>
                    </a:ext>
                  </a:extLst>
                </p:cNvPr>
                <p:cNvPicPr/>
                <p:nvPr/>
              </p:nvPicPr>
              <p:blipFill>
                <a:blip r:embed="rId569"/>
                <a:stretch>
                  <a:fillRect/>
                </a:stretch>
              </p:blipFill>
              <p:spPr>
                <a:xfrm>
                  <a:off x="3779794" y="5274028"/>
                  <a:ext cx="203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808" name="Freihand 807">
                  <a:extLst>
                    <a:ext uri="{FF2B5EF4-FFF2-40B4-BE49-F238E27FC236}">
                      <a16:creationId xmlns:a16="http://schemas.microsoft.com/office/drawing/2014/main" id="{9B2CC506-A047-2DA3-0F17-1C76D1F9FA11}"/>
                    </a:ext>
                  </a:extLst>
                </p14:cNvPr>
                <p14:cNvContentPartPr/>
                <p14:nvPr/>
              </p14:nvContentPartPr>
              <p14:xfrm>
                <a:off x="3582017" y="5736120"/>
                <a:ext cx="368640" cy="324360"/>
              </p14:xfrm>
            </p:contentPart>
          </mc:Choice>
          <mc:Fallback xmlns="">
            <p:pic>
              <p:nvPicPr>
                <p:cNvPr id="808" name="Freihand 807">
                  <a:extLst>
                    <a:ext uri="{FF2B5EF4-FFF2-40B4-BE49-F238E27FC236}">
                      <a16:creationId xmlns:a16="http://schemas.microsoft.com/office/drawing/2014/main" id="{9B2CC506-A047-2DA3-0F17-1C76D1F9FA11}"/>
                    </a:ext>
                  </a:extLst>
                </p:cNvPr>
                <p:cNvPicPr/>
                <p:nvPr/>
              </p:nvPicPr>
              <p:blipFill>
                <a:blip r:embed="rId571"/>
                <a:stretch>
                  <a:fillRect/>
                </a:stretch>
              </p:blipFill>
              <p:spPr>
                <a:xfrm>
                  <a:off x="3573377" y="5727480"/>
                  <a:ext cx="3862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809" name="Freihand 808">
                  <a:extLst>
                    <a:ext uri="{FF2B5EF4-FFF2-40B4-BE49-F238E27FC236}">
                      <a16:creationId xmlns:a16="http://schemas.microsoft.com/office/drawing/2014/main" id="{D134E817-D737-A91E-3BEC-C612CBBCDBC1}"/>
                    </a:ext>
                  </a:extLst>
                </p14:cNvPr>
                <p14:cNvContentPartPr/>
                <p14:nvPr/>
              </p14:nvContentPartPr>
              <p14:xfrm>
                <a:off x="3873977" y="5812440"/>
                <a:ext cx="204120" cy="336240"/>
              </p14:xfrm>
            </p:contentPart>
          </mc:Choice>
          <mc:Fallback xmlns="">
            <p:pic>
              <p:nvPicPr>
                <p:cNvPr id="809" name="Freihand 808">
                  <a:extLst>
                    <a:ext uri="{FF2B5EF4-FFF2-40B4-BE49-F238E27FC236}">
                      <a16:creationId xmlns:a16="http://schemas.microsoft.com/office/drawing/2014/main" id="{D134E817-D737-A91E-3BEC-C612CBBCDBC1}"/>
                    </a:ext>
                  </a:extLst>
                </p:cNvPr>
                <p:cNvPicPr/>
                <p:nvPr/>
              </p:nvPicPr>
              <p:blipFill>
                <a:blip r:embed="rId573"/>
                <a:stretch>
                  <a:fillRect/>
                </a:stretch>
              </p:blipFill>
              <p:spPr>
                <a:xfrm>
                  <a:off x="3865337" y="5803800"/>
                  <a:ext cx="2217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811" name="Freihand 810">
                  <a:extLst>
                    <a:ext uri="{FF2B5EF4-FFF2-40B4-BE49-F238E27FC236}">
                      <a16:creationId xmlns:a16="http://schemas.microsoft.com/office/drawing/2014/main" id="{D0BCCD50-6B5F-2E7F-7796-7C999EFD419E}"/>
                    </a:ext>
                  </a:extLst>
                </p14:cNvPr>
                <p14:cNvContentPartPr/>
                <p14:nvPr/>
              </p14:nvContentPartPr>
              <p14:xfrm>
                <a:off x="4393457" y="5812440"/>
                <a:ext cx="232200" cy="252720"/>
              </p14:xfrm>
            </p:contentPart>
          </mc:Choice>
          <mc:Fallback xmlns="">
            <p:pic>
              <p:nvPicPr>
                <p:cNvPr id="811" name="Freihand 810">
                  <a:extLst>
                    <a:ext uri="{FF2B5EF4-FFF2-40B4-BE49-F238E27FC236}">
                      <a16:creationId xmlns:a16="http://schemas.microsoft.com/office/drawing/2014/main" id="{D0BCCD50-6B5F-2E7F-7796-7C999EFD419E}"/>
                    </a:ext>
                  </a:extLst>
                </p:cNvPr>
                <p:cNvPicPr/>
                <p:nvPr/>
              </p:nvPicPr>
              <p:blipFill>
                <a:blip r:embed="rId575"/>
                <a:stretch>
                  <a:fillRect/>
                </a:stretch>
              </p:blipFill>
              <p:spPr>
                <a:xfrm>
                  <a:off x="4384817" y="5803800"/>
                  <a:ext cx="249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812" name="Freihand 811">
                  <a:extLst>
                    <a:ext uri="{FF2B5EF4-FFF2-40B4-BE49-F238E27FC236}">
                      <a16:creationId xmlns:a16="http://schemas.microsoft.com/office/drawing/2014/main" id="{4E342226-22A6-6368-D1FD-3D9D3EF57C89}"/>
                    </a:ext>
                  </a:extLst>
                </p14:cNvPr>
                <p14:cNvContentPartPr/>
                <p14:nvPr/>
              </p14:nvContentPartPr>
              <p14:xfrm>
                <a:off x="4893497" y="5689320"/>
                <a:ext cx="92880" cy="235800"/>
              </p14:xfrm>
            </p:contentPart>
          </mc:Choice>
          <mc:Fallback xmlns="">
            <p:pic>
              <p:nvPicPr>
                <p:cNvPr id="812" name="Freihand 811">
                  <a:extLst>
                    <a:ext uri="{FF2B5EF4-FFF2-40B4-BE49-F238E27FC236}">
                      <a16:creationId xmlns:a16="http://schemas.microsoft.com/office/drawing/2014/main" id="{4E342226-22A6-6368-D1FD-3D9D3EF57C89}"/>
                    </a:ext>
                  </a:extLst>
                </p:cNvPr>
                <p:cNvPicPr/>
                <p:nvPr/>
              </p:nvPicPr>
              <p:blipFill>
                <a:blip r:embed="rId577"/>
                <a:stretch>
                  <a:fillRect/>
                </a:stretch>
              </p:blipFill>
              <p:spPr>
                <a:xfrm>
                  <a:off x="4884497" y="5680680"/>
                  <a:ext cx="110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813" name="Freihand 812">
                  <a:extLst>
                    <a:ext uri="{FF2B5EF4-FFF2-40B4-BE49-F238E27FC236}">
                      <a16:creationId xmlns:a16="http://schemas.microsoft.com/office/drawing/2014/main" id="{419E8843-1F81-BFF3-6643-9B4A70FDD7D1}"/>
                    </a:ext>
                  </a:extLst>
                </p14:cNvPr>
                <p14:cNvContentPartPr/>
                <p14:nvPr/>
              </p14:nvContentPartPr>
              <p14:xfrm>
                <a:off x="5024177" y="5676720"/>
                <a:ext cx="235440" cy="167760"/>
              </p14:xfrm>
            </p:contentPart>
          </mc:Choice>
          <mc:Fallback xmlns="">
            <p:pic>
              <p:nvPicPr>
                <p:cNvPr id="813" name="Freihand 812">
                  <a:extLst>
                    <a:ext uri="{FF2B5EF4-FFF2-40B4-BE49-F238E27FC236}">
                      <a16:creationId xmlns:a16="http://schemas.microsoft.com/office/drawing/2014/main" id="{419E8843-1F81-BFF3-6643-9B4A70FDD7D1}"/>
                    </a:ext>
                  </a:extLst>
                </p:cNvPr>
                <p:cNvPicPr/>
                <p:nvPr/>
              </p:nvPicPr>
              <p:blipFill>
                <a:blip r:embed="rId579"/>
                <a:stretch>
                  <a:fillRect/>
                </a:stretch>
              </p:blipFill>
              <p:spPr>
                <a:xfrm>
                  <a:off x="5015177" y="5668080"/>
                  <a:ext cx="253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814" name="Freihand 813">
                  <a:extLst>
                    <a:ext uri="{FF2B5EF4-FFF2-40B4-BE49-F238E27FC236}">
                      <a16:creationId xmlns:a16="http://schemas.microsoft.com/office/drawing/2014/main" id="{461A0052-8BC3-6B39-F313-48B2ED5BAA1F}"/>
                    </a:ext>
                  </a:extLst>
                </p14:cNvPr>
                <p14:cNvContentPartPr/>
                <p14:nvPr/>
              </p14:nvContentPartPr>
              <p14:xfrm>
                <a:off x="5324417" y="5575560"/>
                <a:ext cx="195120" cy="203760"/>
              </p14:xfrm>
            </p:contentPart>
          </mc:Choice>
          <mc:Fallback xmlns="">
            <p:pic>
              <p:nvPicPr>
                <p:cNvPr id="814" name="Freihand 813">
                  <a:extLst>
                    <a:ext uri="{FF2B5EF4-FFF2-40B4-BE49-F238E27FC236}">
                      <a16:creationId xmlns:a16="http://schemas.microsoft.com/office/drawing/2014/main" id="{461A0052-8BC3-6B39-F313-48B2ED5BAA1F}"/>
                    </a:ext>
                  </a:extLst>
                </p:cNvPr>
                <p:cNvPicPr/>
                <p:nvPr/>
              </p:nvPicPr>
              <p:blipFill>
                <a:blip r:embed="rId581"/>
                <a:stretch>
                  <a:fillRect/>
                </a:stretch>
              </p:blipFill>
              <p:spPr>
                <a:xfrm>
                  <a:off x="5315417" y="5566560"/>
                  <a:ext cx="212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815" name="Freihand 814">
                  <a:extLst>
                    <a:ext uri="{FF2B5EF4-FFF2-40B4-BE49-F238E27FC236}">
                      <a16:creationId xmlns:a16="http://schemas.microsoft.com/office/drawing/2014/main" id="{71C20702-B42F-DD6B-5354-BF7CA864676F}"/>
                    </a:ext>
                  </a:extLst>
                </p14:cNvPr>
                <p14:cNvContentPartPr/>
                <p14:nvPr/>
              </p14:nvContentPartPr>
              <p14:xfrm>
                <a:off x="5589377" y="5340120"/>
                <a:ext cx="368280" cy="338760"/>
              </p14:xfrm>
            </p:contentPart>
          </mc:Choice>
          <mc:Fallback xmlns="">
            <p:pic>
              <p:nvPicPr>
                <p:cNvPr id="815" name="Freihand 814">
                  <a:extLst>
                    <a:ext uri="{FF2B5EF4-FFF2-40B4-BE49-F238E27FC236}">
                      <a16:creationId xmlns:a16="http://schemas.microsoft.com/office/drawing/2014/main" id="{71C20702-B42F-DD6B-5354-BF7CA864676F}"/>
                    </a:ext>
                  </a:extLst>
                </p:cNvPr>
                <p:cNvPicPr/>
                <p:nvPr/>
              </p:nvPicPr>
              <p:blipFill>
                <a:blip r:embed="rId583"/>
                <a:stretch>
                  <a:fillRect/>
                </a:stretch>
              </p:blipFill>
              <p:spPr>
                <a:xfrm>
                  <a:off x="5580377" y="5331120"/>
                  <a:ext cx="3859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816" name="Freihand 815">
                  <a:extLst>
                    <a:ext uri="{FF2B5EF4-FFF2-40B4-BE49-F238E27FC236}">
                      <a16:creationId xmlns:a16="http://schemas.microsoft.com/office/drawing/2014/main" id="{8520E8D0-319B-F077-FE14-B1A6B62EB307}"/>
                    </a:ext>
                  </a:extLst>
                </p14:cNvPr>
                <p14:cNvContentPartPr/>
                <p14:nvPr/>
              </p14:nvContentPartPr>
              <p14:xfrm>
                <a:off x="5966657" y="5265240"/>
                <a:ext cx="278640" cy="300600"/>
              </p14:xfrm>
            </p:contentPart>
          </mc:Choice>
          <mc:Fallback xmlns="">
            <p:pic>
              <p:nvPicPr>
                <p:cNvPr id="816" name="Freihand 815">
                  <a:extLst>
                    <a:ext uri="{FF2B5EF4-FFF2-40B4-BE49-F238E27FC236}">
                      <a16:creationId xmlns:a16="http://schemas.microsoft.com/office/drawing/2014/main" id="{8520E8D0-319B-F077-FE14-B1A6B62EB307}"/>
                    </a:ext>
                  </a:extLst>
                </p:cNvPr>
                <p:cNvPicPr/>
                <p:nvPr/>
              </p:nvPicPr>
              <p:blipFill>
                <a:blip r:embed="rId585"/>
                <a:stretch>
                  <a:fillRect/>
                </a:stretch>
              </p:blipFill>
              <p:spPr>
                <a:xfrm>
                  <a:off x="5958017" y="5256240"/>
                  <a:ext cx="2962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817" name="Freihand 816">
                  <a:extLst>
                    <a:ext uri="{FF2B5EF4-FFF2-40B4-BE49-F238E27FC236}">
                      <a16:creationId xmlns:a16="http://schemas.microsoft.com/office/drawing/2014/main" id="{737C90B8-4F0C-9228-9BD4-F6C5C316443A}"/>
                    </a:ext>
                  </a:extLst>
                </p14:cNvPr>
                <p14:cNvContentPartPr/>
                <p14:nvPr/>
              </p14:nvContentPartPr>
              <p14:xfrm>
                <a:off x="6208577" y="5186760"/>
                <a:ext cx="64440" cy="127440"/>
              </p14:xfrm>
            </p:contentPart>
          </mc:Choice>
          <mc:Fallback xmlns="">
            <p:pic>
              <p:nvPicPr>
                <p:cNvPr id="817" name="Freihand 816">
                  <a:extLst>
                    <a:ext uri="{FF2B5EF4-FFF2-40B4-BE49-F238E27FC236}">
                      <a16:creationId xmlns:a16="http://schemas.microsoft.com/office/drawing/2014/main" id="{737C90B8-4F0C-9228-9BD4-F6C5C316443A}"/>
                    </a:ext>
                  </a:extLst>
                </p:cNvPr>
                <p:cNvPicPr/>
                <p:nvPr/>
              </p:nvPicPr>
              <p:blipFill>
                <a:blip r:embed="rId587"/>
                <a:stretch>
                  <a:fillRect/>
                </a:stretch>
              </p:blipFill>
              <p:spPr>
                <a:xfrm>
                  <a:off x="6199937" y="5178120"/>
                  <a:ext cx="82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818" name="Freihand 817">
                  <a:extLst>
                    <a:ext uri="{FF2B5EF4-FFF2-40B4-BE49-F238E27FC236}">
                      <a16:creationId xmlns:a16="http://schemas.microsoft.com/office/drawing/2014/main" id="{B8FA6920-02BE-A59B-CEEE-302316A4E1A2}"/>
                    </a:ext>
                  </a:extLst>
                </p14:cNvPr>
                <p14:cNvContentPartPr/>
                <p14:nvPr/>
              </p14:nvContentPartPr>
              <p14:xfrm>
                <a:off x="6306857" y="5197200"/>
                <a:ext cx="496800" cy="211320"/>
              </p14:xfrm>
            </p:contentPart>
          </mc:Choice>
          <mc:Fallback xmlns="">
            <p:pic>
              <p:nvPicPr>
                <p:cNvPr id="818" name="Freihand 817">
                  <a:extLst>
                    <a:ext uri="{FF2B5EF4-FFF2-40B4-BE49-F238E27FC236}">
                      <a16:creationId xmlns:a16="http://schemas.microsoft.com/office/drawing/2014/main" id="{B8FA6920-02BE-A59B-CEEE-302316A4E1A2}"/>
                    </a:ext>
                  </a:extLst>
                </p:cNvPr>
                <p:cNvPicPr/>
                <p:nvPr/>
              </p:nvPicPr>
              <p:blipFill>
                <a:blip r:embed="rId589"/>
                <a:stretch>
                  <a:fillRect/>
                </a:stretch>
              </p:blipFill>
              <p:spPr>
                <a:xfrm>
                  <a:off x="6297857" y="5188200"/>
                  <a:ext cx="514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819" name="Freihand 818">
                  <a:extLst>
                    <a:ext uri="{FF2B5EF4-FFF2-40B4-BE49-F238E27FC236}">
                      <a16:creationId xmlns:a16="http://schemas.microsoft.com/office/drawing/2014/main" id="{A3FD5192-825F-A790-43F8-382B7243DCE3}"/>
                    </a:ext>
                  </a:extLst>
                </p14:cNvPr>
                <p14:cNvContentPartPr/>
                <p14:nvPr/>
              </p14:nvContentPartPr>
              <p14:xfrm>
                <a:off x="6849737" y="5008560"/>
                <a:ext cx="469800" cy="333720"/>
              </p14:xfrm>
            </p:contentPart>
          </mc:Choice>
          <mc:Fallback xmlns="">
            <p:pic>
              <p:nvPicPr>
                <p:cNvPr id="819" name="Freihand 818">
                  <a:extLst>
                    <a:ext uri="{FF2B5EF4-FFF2-40B4-BE49-F238E27FC236}">
                      <a16:creationId xmlns:a16="http://schemas.microsoft.com/office/drawing/2014/main" id="{A3FD5192-825F-A790-43F8-382B7243DCE3}"/>
                    </a:ext>
                  </a:extLst>
                </p:cNvPr>
                <p:cNvPicPr/>
                <p:nvPr/>
              </p:nvPicPr>
              <p:blipFill>
                <a:blip r:embed="rId591"/>
                <a:stretch>
                  <a:fillRect/>
                </a:stretch>
              </p:blipFill>
              <p:spPr>
                <a:xfrm>
                  <a:off x="6841097" y="4999920"/>
                  <a:ext cx="4874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821" name="Freihand 820">
                  <a:extLst>
                    <a:ext uri="{FF2B5EF4-FFF2-40B4-BE49-F238E27FC236}">
                      <a16:creationId xmlns:a16="http://schemas.microsoft.com/office/drawing/2014/main" id="{5F65092B-DAD6-9217-4249-6ED9178C886D}"/>
                    </a:ext>
                  </a:extLst>
                </p14:cNvPr>
                <p14:cNvContentPartPr/>
                <p14:nvPr/>
              </p14:nvContentPartPr>
              <p14:xfrm>
                <a:off x="5129657" y="6110160"/>
                <a:ext cx="237960" cy="320040"/>
              </p14:xfrm>
            </p:contentPart>
          </mc:Choice>
          <mc:Fallback xmlns="">
            <p:pic>
              <p:nvPicPr>
                <p:cNvPr id="821" name="Freihand 820">
                  <a:extLst>
                    <a:ext uri="{FF2B5EF4-FFF2-40B4-BE49-F238E27FC236}">
                      <a16:creationId xmlns:a16="http://schemas.microsoft.com/office/drawing/2014/main" id="{5F65092B-DAD6-9217-4249-6ED9178C886D}"/>
                    </a:ext>
                  </a:extLst>
                </p:cNvPr>
                <p:cNvPicPr/>
                <p:nvPr/>
              </p:nvPicPr>
              <p:blipFill>
                <a:blip r:embed="rId593"/>
                <a:stretch>
                  <a:fillRect/>
                </a:stretch>
              </p:blipFill>
              <p:spPr>
                <a:xfrm>
                  <a:off x="5120657" y="6101520"/>
                  <a:ext cx="2556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822" name="Freihand 821">
                  <a:extLst>
                    <a:ext uri="{FF2B5EF4-FFF2-40B4-BE49-F238E27FC236}">
                      <a16:creationId xmlns:a16="http://schemas.microsoft.com/office/drawing/2014/main" id="{B5D936CB-DABF-A05D-27B6-64929175B3BC}"/>
                    </a:ext>
                  </a:extLst>
                </p14:cNvPr>
                <p14:cNvContentPartPr/>
                <p14:nvPr/>
              </p14:nvContentPartPr>
              <p14:xfrm>
                <a:off x="5468417" y="5967960"/>
                <a:ext cx="487800" cy="218160"/>
              </p14:xfrm>
            </p:contentPart>
          </mc:Choice>
          <mc:Fallback xmlns="">
            <p:pic>
              <p:nvPicPr>
                <p:cNvPr id="822" name="Freihand 821">
                  <a:extLst>
                    <a:ext uri="{FF2B5EF4-FFF2-40B4-BE49-F238E27FC236}">
                      <a16:creationId xmlns:a16="http://schemas.microsoft.com/office/drawing/2014/main" id="{B5D936CB-DABF-A05D-27B6-64929175B3BC}"/>
                    </a:ext>
                  </a:extLst>
                </p:cNvPr>
                <p:cNvPicPr/>
                <p:nvPr/>
              </p:nvPicPr>
              <p:blipFill>
                <a:blip r:embed="rId595"/>
                <a:stretch>
                  <a:fillRect/>
                </a:stretch>
              </p:blipFill>
              <p:spPr>
                <a:xfrm>
                  <a:off x="5459417" y="5958960"/>
                  <a:ext cx="505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823" name="Freihand 822">
                  <a:extLst>
                    <a:ext uri="{FF2B5EF4-FFF2-40B4-BE49-F238E27FC236}">
                      <a16:creationId xmlns:a16="http://schemas.microsoft.com/office/drawing/2014/main" id="{F234B086-5E26-BD1D-15D3-6A40BC7D6C99}"/>
                    </a:ext>
                  </a:extLst>
                </p14:cNvPr>
                <p14:cNvContentPartPr/>
                <p14:nvPr/>
              </p14:nvContentPartPr>
              <p14:xfrm>
                <a:off x="6049097" y="5850240"/>
                <a:ext cx="93240" cy="145080"/>
              </p14:xfrm>
            </p:contentPart>
          </mc:Choice>
          <mc:Fallback xmlns="">
            <p:pic>
              <p:nvPicPr>
                <p:cNvPr id="823" name="Freihand 822">
                  <a:extLst>
                    <a:ext uri="{FF2B5EF4-FFF2-40B4-BE49-F238E27FC236}">
                      <a16:creationId xmlns:a16="http://schemas.microsoft.com/office/drawing/2014/main" id="{F234B086-5E26-BD1D-15D3-6A40BC7D6C99}"/>
                    </a:ext>
                  </a:extLst>
                </p:cNvPr>
                <p:cNvPicPr/>
                <p:nvPr/>
              </p:nvPicPr>
              <p:blipFill>
                <a:blip r:embed="rId597"/>
                <a:stretch>
                  <a:fillRect/>
                </a:stretch>
              </p:blipFill>
              <p:spPr>
                <a:xfrm>
                  <a:off x="6040457" y="5841240"/>
                  <a:ext cx="110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824" name="Freihand 823">
                  <a:extLst>
                    <a:ext uri="{FF2B5EF4-FFF2-40B4-BE49-F238E27FC236}">
                      <a16:creationId xmlns:a16="http://schemas.microsoft.com/office/drawing/2014/main" id="{B4D8024F-19CA-854F-E7B6-CC34323FFF64}"/>
                    </a:ext>
                  </a:extLst>
                </p14:cNvPr>
                <p14:cNvContentPartPr/>
                <p14:nvPr/>
              </p14:nvContentPartPr>
              <p14:xfrm>
                <a:off x="6431777" y="5544240"/>
                <a:ext cx="292680" cy="320400"/>
              </p14:xfrm>
            </p:contentPart>
          </mc:Choice>
          <mc:Fallback xmlns="">
            <p:pic>
              <p:nvPicPr>
                <p:cNvPr id="824" name="Freihand 823">
                  <a:extLst>
                    <a:ext uri="{FF2B5EF4-FFF2-40B4-BE49-F238E27FC236}">
                      <a16:creationId xmlns:a16="http://schemas.microsoft.com/office/drawing/2014/main" id="{B4D8024F-19CA-854F-E7B6-CC34323FFF64}"/>
                    </a:ext>
                  </a:extLst>
                </p:cNvPr>
                <p:cNvPicPr/>
                <p:nvPr/>
              </p:nvPicPr>
              <p:blipFill>
                <a:blip r:embed="rId599"/>
                <a:stretch>
                  <a:fillRect/>
                </a:stretch>
              </p:blipFill>
              <p:spPr>
                <a:xfrm>
                  <a:off x="6423137" y="5535240"/>
                  <a:ext cx="3103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825" name="Freihand 824">
                  <a:extLst>
                    <a:ext uri="{FF2B5EF4-FFF2-40B4-BE49-F238E27FC236}">
                      <a16:creationId xmlns:a16="http://schemas.microsoft.com/office/drawing/2014/main" id="{1A2CDE77-0A19-B6D8-050A-50F0C7F21BE4}"/>
                    </a:ext>
                  </a:extLst>
                </p14:cNvPr>
                <p14:cNvContentPartPr/>
                <p14:nvPr/>
              </p14:nvContentPartPr>
              <p14:xfrm>
                <a:off x="6782777" y="5563320"/>
                <a:ext cx="68040" cy="97560"/>
              </p14:xfrm>
            </p:contentPart>
          </mc:Choice>
          <mc:Fallback xmlns="">
            <p:pic>
              <p:nvPicPr>
                <p:cNvPr id="825" name="Freihand 824">
                  <a:extLst>
                    <a:ext uri="{FF2B5EF4-FFF2-40B4-BE49-F238E27FC236}">
                      <a16:creationId xmlns:a16="http://schemas.microsoft.com/office/drawing/2014/main" id="{1A2CDE77-0A19-B6D8-050A-50F0C7F21BE4}"/>
                    </a:ext>
                  </a:extLst>
                </p:cNvPr>
                <p:cNvPicPr/>
                <p:nvPr/>
              </p:nvPicPr>
              <p:blipFill>
                <a:blip r:embed="rId601"/>
                <a:stretch>
                  <a:fillRect/>
                </a:stretch>
              </p:blipFill>
              <p:spPr>
                <a:xfrm>
                  <a:off x="6774137" y="5554320"/>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826" name="Freihand 825">
                  <a:extLst>
                    <a:ext uri="{FF2B5EF4-FFF2-40B4-BE49-F238E27FC236}">
                      <a16:creationId xmlns:a16="http://schemas.microsoft.com/office/drawing/2014/main" id="{2BDB2161-2D46-CB11-B72C-C4FA2D29116D}"/>
                    </a:ext>
                  </a:extLst>
                </p14:cNvPr>
                <p14:cNvContentPartPr/>
                <p14:nvPr/>
              </p14:nvContentPartPr>
              <p14:xfrm>
                <a:off x="7008857" y="5388720"/>
                <a:ext cx="499680" cy="226080"/>
              </p14:xfrm>
            </p:contentPart>
          </mc:Choice>
          <mc:Fallback xmlns="">
            <p:pic>
              <p:nvPicPr>
                <p:cNvPr id="826" name="Freihand 825">
                  <a:extLst>
                    <a:ext uri="{FF2B5EF4-FFF2-40B4-BE49-F238E27FC236}">
                      <a16:creationId xmlns:a16="http://schemas.microsoft.com/office/drawing/2014/main" id="{2BDB2161-2D46-CB11-B72C-C4FA2D29116D}"/>
                    </a:ext>
                  </a:extLst>
                </p:cNvPr>
                <p:cNvPicPr/>
                <p:nvPr/>
              </p:nvPicPr>
              <p:blipFill>
                <a:blip r:embed="rId603"/>
                <a:stretch>
                  <a:fillRect/>
                </a:stretch>
              </p:blipFill>
              <p:spPr>
                <a:xfrm>
                  <a:off x="6999857" y="5379720"/>
                  <a:ext cx="517320" cy="24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4">
            <p14:nvContentPartPr>
              <p14:cNvPr id="4" name="Freihand 3">
                <a:extLst>
                  <a:ext uri="{FF2B5EF4-FFF2-40B4-BE49-F238E27FC236}">
                    <a16:creationId xmlns:a16="http://schemas.microsoft.com/office/drawing/2014/main" id="{D2736111-E25D-D8D2-3361-2416FB5A8EF5}"/>
                  </a:ext>
                </a:extLst>
              </p14:cNvPr>
              <p14:cNvContentPartPr/>
              <p14:nvPr/>
            </p14:nvContentPartPr>
            <p14:xfrm>
              <a:off x="2205514" y="1033228"/>
              <a:ext cx="1029600" cy="961200"/>
            </p14:xfrm>
          </p:contentPart>
        </mc:Choice>
        <mc:Fallback xmlns="">
          <p:pic>
            <p:nvPicPr>
              <p:cNvPr id="4" name="Freihand 3">
                <a:extLst>
                  <a:ext uri="{FF2B5EF4-FFF2-40B4-BE49-F238E27FC236}">
                    <a16:creationId xmlns:a16="http://schemas.microsoft.com/office/drawing/2014/main" id="{D2736111-E25D-D8D2-3361-2416FB5A8EF5}"/>
                  </a:ext>
                </a:extLst>
              </p:cNvPr>
              <p:cNvPicPr/>
              <p:nvPr/>
            </p:nvPicPr>
            <p:blipFill>
              <a:blip r:embed="rId605"/>
              <a:stretch>
                <a:fillRect/>
              </a:stretch>
            </p:blipFill>
            <p:spPr>
              <a:xfrm>
                <a:off x="2196514" y="1024228"/>
                <a:ext cx="104724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5" name="Freihand 4">
                <a:extLst>
                  <a:ext uri="{FF2B5EF4-FFF2-40B4-BE49-F238E27FC236}">
                    <a16:creationId xmlns:a16="http://schemas.microsoft.com/office/drawing/2014/main" id="{DFCE05C5-2EE2-5BD2-0BB9-D4695AA495D9}"/>
                  </a:ext>
                </a:extLst>
              </p14:cNvPr>
              <p14:cNvContentPartPr/>
              <p14:nvPr/>
            </p14:nvContentPartPr>
            <p14:xfrm>
              <a:off x="1100674" y="485668"/>
              <a:ext cx="1193040" cy="783720"/>
            </p14:xfrm>
          </p:contentPart>
        </mc:Choice>
        <mc:Fallback xmlns="">
          <p:pic>
            <p:nvPicPr>
              <p:cNvPr id="5" name="Freihand 4">
                <a:extLst>
                  <a:ext uri="{FF2B5EF4-FFF2-40B4-BE49-F238E27FC236}">
                    <a16:creationId xmlns:a16="http://schemas.microsoft.com/office/drawing/2014/main" id="{DFCE05C5-2EE2-5BD2-0BB9-D4695AA495D9}"/>
                  </a:ext>
                </a:extLst>
              </p:cNvPr>
              <p:cNvPicPr/>
              <p:nvPr/>
            </p:nvPicPr>
            <p:blipFill>
              <a:blip r:embed="rId607"/>
              <a:stretch>
                <a:fillRect/>
              </a:stretch>
            </p:blipFill>
            <p:spPr>
              <a:xfrm>
                <a:off x="1092034" y="477028"/>
                <a:ext cx="1210680" cy="801360"/>
              </a:xfrm>
              <a:prstGeom prst="rect">
                <a:avLst/>
              </a:prstGeom>
            </p:spPr>
          </p:pic>
        </mc:Fallback>
      </mc:AlternateContent>
      <p:grpSp>
        <p:nvGrpSpPr>
          <p:cNvPr id="19" name="Gruppieren 18">
            <a:extLst>
              <a:ext uri="{FF2B5EF4-FFF2-40B4-BE49-F238E27FC236}">
                <a16:creationId xmlns:a16="http://schemas.microsoft.com/office/drawing/2014/main" id="{49442FF7-5AA3-DBF3-4A3D-F37E390FB56C}"/>
              </a:ext>
            </a:extLst>
          </p:cNvPr>
          <p:cNvGrpSpPr/>
          <p:nvPr/>
        </p:nvGrpSpPr>
        <p:grpSpPr>
          <a:xfrm>
            <a:off x="343954" y="-89367"/>
            <a:ext cx="3624120" cy="2540880"/>
            <a:chOff x="343954" y="-89367"/>
            <a:chExt cx="3624120" cy="2540880"/>
          </a:xfrm>
        </p:grpSpPr>
        <mc:AlternateContent xmlns:mc="http://schemas.openxmlformats.org/markup-compatibility/2006" xmlns:p14="http://schemas.microsoft.com/office/powerpoint/2010/main">
          <mc:Choice Requires="p14">
            <p:contentPart p14:bwMode="auto" r:id="rId608">
              <p14:nvContentPartPr>
                <p14:cNvPr id="7" name="Freihand 6">
                  <a:extLst>
                    <a:ext uri="{FF2B5EF4-FFF2-40B4-BE49-F238E27FC236}">
                      <a16:creationId xmlns:a16="http://schemas.microsoft.com/office/drawing/2014/main" id="{33D676CE-9928-FBA8-8BDF-13DBB40E572B}"/>
                    </a:ext>
                  </a:extLst>
                </p14:cNvPr>
                <p14:cNvContentPartPr/>
                <p14:nvPr/>
              </p14:nvContentPartPr>
              <p14:xfrm>
                <a:off x="2585674" y="-26252"/>
                <a:ext cx="334800" cy="113400"/>
              </p14:xfrm>
            </p:contentPart>
          </mc:Choice>
          <mc:Fallback xmlns="">
            <p:pic>
              <p:nvPicPr>
                <p:cNvPr id="7" name="Freihand 6">
                  <a:extLst>
                    <a:ext uri="{FF2B5EF4-FFF2-40B4-BE49-F238E27FC236}">
                      <a16:creationId xmlns:a16="http://schemas.microsoft.com/office/drawing/2014/main" id="{33D676CE-9928-FBA8-8BDF-13DBB40E572B}"/>
                    </a:ext>
                  </a:extLst>
                </p:cNvPr>
                <p:cNvPicPr/>
                <p:nvPr/>
              </p:nvPicPr>
              <p:blipFill>
                <a:blip r:embed="rId609"/>
                <a:stretch>
                  <a:fillRect/>
                </a:stretch>
              </p:blipFill>
              <p:spPr>
                <a:xfrm>
                  <a:off x="2577034" y="-35252"/>
                  <a:ext cx="352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8" name="Freihand 7">
                  <a:extLst>
                    <a:ext uri="{FF2B5EF4-FFF2-40B4-BE49-F238E27FC236}">
                      <a16:creationId xmlns:a16="http://schemas.microsoft.com/office/drawing/2014/main" id="{CDE8C261-2DCE-FC1D-F5BE-E8F55A898B39}"/>
                    </a:ext>
                  </a:extLst>
                </p14:cNvPr>
                <p14:cNvContentPartPr/>
                <p14:nvPr/>
              </p14:nvContentPartPr>
              <p14:xfrm>
                <a:off x="343954" y="-89367"/>
                <a:ext cx="3588480" cy="2540880"/>
              </p14:xfrm>
            </p:contentPart>
          </mc:Choice>
          <mc:Fallback xmlns="">
            <p:pic>
              <p:nvPicPr>
                <p:cNvPr id="8" name="Freihand 7">
                  <a:extLst>
                    <a:ext uri="{FF2B5EF4-FFF2-40B4-BE49-F238E27FC236}">
                      <a16:creationId xmlns:a16="http://schemas.microsoft.com/office/drawing/2014/main" id="{CDE8C261-2DCE-FC1D-F5BE-E8F55A898B39}"/>
                    </a:ext>
                  </a:extLst>
                </p:cNvPr>
                <p:cNvPicPr/>
                <p:nvPr/>
              </p:nvPicPr>
              <p:blipFill>
                <a:blip r:embed="rId611"/>
                <a:stretch>
                  <a:fillRect/>
                </a:stretch>
              </p:blipFill>
              <p:spPr>
                <a:xfrm>
                  <a:off x="335314" y="-98367"/>
                  <a:ext cx="3606120" cy="2558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 name="Freihand 15">
                  <a:extLst>
                    <a:ext uri="{FF2B5EF4-FFF2-40B4-BE49-F238E27FC236}">
                      <a16:creationId xmlns:a16="http://schemas.microsoft.com/office/drawing/2014/main" id="{D6B134E7-EE4D-DBCA-C6F0-6A4B691A2A5C}"/>
                    </a:ext>
                  </a:extLst>
                </p14:cNvPr>
                <p14:cNvContentPartPr/>
                <p14:nvPr/>
              </p14:nvContentPartPr>
              <p14:xfrm>
                <a:off x="553474" y="1449273"/>
                <a:ext cx="986040" cy="763920"/>
              </p14:xfrm>
            </p:contentPart>
          </mc:Choice>
          <mc:Fallback xmlns="">
            <p:pic>
              <p:nvPicPr>
                <p:cNvPr id="16" name="Freihand 15">
                  <a:extLst>
                    <a:ext uri="{FF2B5EF4-FFF2-40B4-BE49-F238E27FC236}">
                      <a16:creationId xmlns:a16="http://schemas.microsoft.com/office/drawing/2014/main" id="{D6B134E7-EE4D-DBCA-C6F0-6A4B691A2A5C}"/>
                    </a:ext>
                  </a:extLst>
                </p:cNvPr>
                <p:cNvPicPr/>
                <p:nvPr/>
              </p:nvPicPr>
              <p:blipFill>
                <a:blip r:embed="rId613"/>
                <a:stretch>
                  <a:fillRect/>
                </a:stretch>
              </p:blipFill>
              <p:spPr>
                <a:xfrm>
                  <a:off x="544834" y="1440273"/>
                  <a:ext cx="100368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8" name="Freihand 17">
                  <a:extLst>
                    <a:ext uri="{FF2B5EF4-FFF2-40B4-BE49-F238E27FC236}">
                      <a16:creationId xmlns:a16="http://schemas.microsoft.com/office/drawing/2014/main" id="{E1B844A9-5559-1E04-A7CA-4918B7522124}"/>
                    </a:ext>
                  </a:extLst>
                </p14:cNvPr>
                <p14:cNvContentPartPr/>
                <p14:nvPr/>
              </p14:nvContentPartPr>
              <p14:xfrm>
                <a:off x="3624994" y="538473"/>
                <a:ext cx="343080" cy="570600"/>
              </p14:xfrm>
            </p:contentPart>
          </mc:Choice>
          <mc:Fallback xmlns="">
            <p:pic>
              <p:nvPicPr>
                <p:cNvPr id="18" name="Freihand 17">
                  <a:extLst>
                    <a:ext uri="{FF2B5EF4-FFF2-40B4-BE49-F238E27FC236}">
                      <a16:creationId xmlns:a16="http://schemas.microsoft.com/office/drawing/2014/main" id="{E1B844A9-5559-1E04-A7CA-4918B7522124}"/>
                    </a:ext>
                  </a:extLst>
                </p:cNvPr>
                <p:cNvPicPr/>
                <p:nvPr/>
              </p:nvPicPr>
              <p:blipFill>
                <a:blip r:embed="rId615"/>
                <a:stretch>
                  <a:fillRect/>
                </a:stretch>
              </p:blipFill>
              <p:spPr>
                <a:xfrm>
                  <a:off x="3616354" y="529473"/>
                  <a:ext cx="360720" cy="58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6">
            <p14:nvContentPartPr>
              <p14:cNvPr id="21" name="Freihand 20">
                <a:extLst>
                  <a:ext uri="{FF2B5EF4-FFF2-40B4-BE49-F238E27FC236}">
                    <a16:creationId xmlns:a16="http://schemas.microsoft.com/office/drawing/2014/main" id="{1C6D8314-4969-FD8F-252C-A7A246F09BB5}"/>
                  </a:ext>
                </a:extLst>
              </p14:cNvPr>
              <p14:cNvContentPartPr/>
              <p14:nvPr/>
            </p14:nvContentPartPr>
            <p14:xfrm>
              <a:off x="4657834" y="3248553"/>
              <a:ext cx="2834280" cy="68760"/>
            </p14:xfrm>
          </p:contentPart>
        </mc:Choice>
        <mc:Fallback xmlns="">
          <p:pic>
            <p:nvPicPr>
              <p:cNvPr id="21" name="Freihand 20">
                <a:extLst>
                  <a:ext uri="{FF2B5EF4-FFF2-40B4-BE49-F238E27FC236}">
                    <a16:creationId xmlns:a16="http://schemas.microsoft.com/office/drawing/2014/main" id="{1C6D8314-4969-FD8F-252C-A7A246F09BB5}"/>
                  </a:ext>
                </a:extLst>
              </p:cNvPr>
              <p:cNvPicPr/>
              <p:nvPr/>
            </p:nvPicPr>
            <p:blipFill>
              <a:blip r:embed="rId617"/>
              <a:stretch>
                <a:fillRect/>
              </a:stretch>
            </p:blipFill>
            <p:spPr>
              <a:xfrm>
                <a:off x="4648834" y="3239553"/>
                <a:ext cx="2851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2" name="Freihand 21">
                <a:extLst>
                  <a:ext uri="{FF2B5EF4-FFF2-40B4-BE49-F238E27FC236}">
                    <a16:creationId xmlns:a16="http://schemas.microsoft.com/office/drawing/2014/main" id="{B1829670-BAB2-9C52-384E-C5DC4CC46ECF}"/>
                  </a:ext>
                </a:extLst>
              </p14:cNvPr>
              <p14:cNvContentPartPr/>
              <p14:nvPr/>
            </p14:nvContentPartPr>
            <p14:xfrm>
              <a:off x="948394" y="5455353"/>
              <a:ext cx="3436560" cy="410760"/>
            </p14:xfrm>
          </p:contentPart>
        </mc:Choice>
        <mc:Fallback xmlns="">
          <p:pic>
            <p:nvPicPr>
              <p:cNvPr id="22" name="Freihand 21">
                <a:extLst>
                  <a:ext uri="{FF2B5EF4-FFF2-40B4-BE49-F238E27FC236}">
                    <a16:creationId xmlns:a16="http://schemas.microsoft.com/office/drawing/2014/main" id="{B1829670-BAB2-9C52-384E-C5DC4CC46ECF}"/>
                  </a:ext>
                </a:extLst>
              </p:cNvPr>
              <p:cNvPicPr/>
              <p:nvPr/>
            </p:nvPicPr>
            <p:blipFill>
              <a:blip r:embed="rId619"/>
              <a:stretch>
                <a:fillRect/>
              </a:stretch>
            </p:blipFill>
            <p:spPr>
              <a:xfrm>
                <a:off x="939754" y="5446353"/>
                <a:ext cx="3454200" cy="428400"/>
              </a:xfrm>
              <a:prstGeom prst="rect">
                <a:avLst/>
              </a:prstGeom>
            </p:spPr>
          </p:pic>
        </mc:Fallback>
      </mc:AlternateContent>
      <p:grpSp>
        <p:nvGrpSpPr>
          <p:cNvPr id="28" name="Gruppieren 27">
            <a:extLst>
              <a:ext uri="{FF2B5EF4-FFF2-40B4-BE49-F238E27FC236}">
                <a16:creationId xmlns:a16="http://schemas.microsoft.com/office/drawing/2014/main" id="{80E9AEB0-C2C8-ADED-CEA3-985506F73DCE}"/>
              </a:ext>
            </a:extLst>
          </p:cNvPr>
          <p:cNvGrpSpPr/>
          <p:nvPr/>
        </p:nvGrpSpPr>
        <p:grpSpPr>
          <a:xfrm>
            <a:off x="1111337" y="423171"/>
            <a:ext cx="2185560" cy="1535040"/>
            <a:chOff x="1111337" y="423171"/>
            <a:chExt cx="2185560" cy="1535040"/>
          </a:xfrm>
        </p:grpSpPr>
        <mc:AlternateContent xmlns:mc="http://schemas.openxmlformats.org/markup-compatibility/2006">
          <mc:Choice xmlns:p14="http://schemas.microsoft.com/office/powerpoint/2010/main" Requires="p14">
            <p:contentPart p14:bwMode="auto" r:id="rId620">
              <p14:nvContentPartPr>
                <p14:cNvPr id="12" name="Freihand 11">
                  <a:extLst>
                    <a:ext uri="{FF2B5EF4-FFF2-40B4-BE49-F238E27FC236}">
                      <a16:creationId xmlns:a16="http://schemas.microsoft.com/office/drawing/2014/main" id="{521100EA-02D2-6214-72B7-996BF938E490}"/>
                    </a:ext>
                  </a:extLst>
                </p14:cNvPr>
                <p14:cNvContentPartPr/>
                <p14:nvPr/>
              </p14:nvContentPartPr>
              <p14:xfrm>
                <a:off x="1111337" y="423171"/>
                <a:ext cx="1163160" cy="816120"/>
              </p14:xfrm>
            </p:contentPart>
          </mc:Choice>
          <mc:Fallback>
            <p:pic>
              <p:nvPicPr>
                <p:cNvPr id="12" name="Freihand 11">
                  <a:extLst>
                    <a:ext uri="{FF2B5EF4-FFF2-40B4-BE49-F238E27FC236}">
                      <a16:creationId xmlns:a16="http://schemas.microsoft.com/office/drawing/2014/main" id="{521100EA-02D2-6214-72B7-996BF938E490}"/>
                    </a:ext>
                  </a:extLst>
                </p:cNvPr>
                <p:cNvPicPr/>
                <p:nvPr/>
              </p:nvPicPr>
              <p:blipFill>
                <a:blip r:embed="rId621"/>
                <a:stretch>
                  <a:fillRect/>
                </a:stretch>
              </p:blipFill>
              <p:spPr>
                <a:xfrm>
                  <a:off x="1102697" y="414531"/>
                  <a:ext cx="1180800" cy="8337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5" name="Freihand 24">
                  <a:extLst>
                    <a:ext uri="{FF2B5EF4-FFF2-40B4-BE49-F238E27FC236}">
                      <a16:creationId xmlns:a16="http://schemas.microsoft.com/office/drawing/2014/main" id="{BB76ADCE-D255-8E14-F367-A56180FCD42C}"/>
                    </a:ext>
                  </a:extLst>
                </p14:cNvPr>
                <p14:cNvContentPartPr/>
                <p14:nvPr/>
              </p14:nvContentPartPr>
              <p14:xfrm>
                <a:off x="2146697" y="1083051"/>
                <a:ext cx="1150200" cy="875160"/>
              </p14:xfrm>
            </p:contentPart>
          </mc:Choice>
          <mc:Fallback>
            <p:pic>
              <p:nvPicPr>
                <p:cNvPr id="25" name="Freihand 24">
                  <a:extLst>
                    <a:ext uri="{FF2B5EF4-FFF2-40B4-BE49-F238E27FC236}">
                      <a16:creationId xmlns:a16="http://schemas.microsoft.com/office/drawing/2014/main" id="{BB76ADCE-D255-8E14-F367-A56180FCD42C}"/>
                    </a:ext>
                  </a:extLst>
                </p:cNvPr>
                <p:cNvPicPr/>
                <p:nvPr/>
              </p:nvPicPr>
              <p:blipFill>
                <a:blip r:embed="rId623"/>
                <a:stretch>
                  <a:fillRect/>
                </a:stretch>
              </p:blipFill>
              <p:spPr>
                <a:xfrm>
                  <a:off x="2138057" y="1074051"/>
                  <a:ext cx="1167840" cy="892800"/>
                </a:xfrm>
                <a:prstGeom prst="rect">
                  <a:avLst/>
                </a:prstGeom>
              </p:spPr>
            </p:pic>
          </mc:Fallback>
        </mc:AlternateContent>
      </p:grpSp>
    </p:spTree>
    <p:extLst>
      <p:ext uri="{BB962C8B-B14F-4D97-AF65-F5344CB8AC3E}">
        <p14:creationId xmlns:p14="http://schemas.microsoft.com/office/powerpoint/2010/main" val="304079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11</a:t>
            </a:fld>
            <a:endParaRPr lang="de-DE" dirty="0"/>
          </a:p>
        </p:txBody>
      </p:sp>
      <p:sp>
        <p:nvSpPr>
          <p:cNvPr id="7" name="TextShape 2"/>
          <p:cNvSpPr txBox="1"/>
          <p:nvPr/>
        </p:nvSpPr>
        <p:spPr>
          <a:xfrm>
            <a:off x="1894894" y="525184"/>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Bank Runs</a:t>
            </a:r>
            <a:endParaRPr lang="de-DE" altLang="de-DE" sz="3628" b="1" dirty="0">
              <a:solidFill>
                <a:srgbClr val="000000"/>
              </a:solidFill>
              <a:latin typeface="Sparkasse Rg" pitchFamily="34" charset="0"/>
            </a:endParaRPr>
          </a:p>
        </p:txBody>
      </p:sp>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13" name="Freihand 212">
                <a:extLst>
                  <a:ext uri="{FF2B5EF4-FFF2-40B4-BE49-F238E27FC236}">
                    <a16:creationId xmlns:a16="http://schemas.microsoft.com/office/drawing/2014/main" id="{8462CFF9-8B0A-0C39-3EB8-5A5B98A2B500}"/>
                  </a:ext>
                </a:extLst>
              </p14:cNvPr>
              <p14:cNvContentPartPr/>
              <p14:nvPr/>
            </p14:nvContentPartPr>
            <p14:xfrm>
              <a:off x="357274" y="2266588"/>
              <a:ext cx="1619280" cy="86400"/>
            </p14:xfrm>
          </p:contentPart>
        </mc:Choice>
        <mc:Fallback xmlns="">
          <p:pic>
            <p:nvPicPr>
              <p:cNvPr id="213" name="Freihand 212">
                <a:extLst>
                  <a:ext uri="{FF2B5EF4-FFF2-40B4-BE49-F238E27FC236}">
                    <a16:creationId xmlns:a16="http://schemas.microsoft.com/office/drawing/2014/main" id="{8462CFF9-8B0A-0C39-3EB8-5A5B98A2B500}"/>
                  </a:ext>
                </a:extLst>
              </p:cNvPr>
              <p:cNvPicPr/>
              <p:nvPr/>
            </p:nvPicPr>
            <p:blipFill>
              <a:blip r:embed="rId4"/>
              <a:stretch>
                <a:fillRect/>
              </a:stretch>
            </p:blipFill>
            <p:spPr>
              <a:xfrm>
                <a:off x="348634" y="2257588"/>
                <a:ext cx="1636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4" name="Freihand 333">
                <a:extLst>
                  <a:ext uri="{FF2B5EF4-FFF2-40B4-BE49-F238E27FC236}">
                    <a16:creationId xmlns:a16="http://schemas.microsoft.com/office/drawing/2014/main" id="{071CE299-E7EA-236C-E2E2-75CDB792E0ED}"/>
                  </a:ext>
                </a:extLst>
              </p14:cNvPr>
              <p14:cNvContentPartPr/>
              <p14:nvPr/>
            </p14:nvContentPartPr>
            <p14:xfrm>
              <a:off x="890794" y="3096028"/>
              <a:ext cx="235800" cy="214200"/>
            </p14:xfrm>
          </p:contentPart>
        </mc:Choice>
        <mc:Fallback xmlns="">
          <p:pic>
            <p:nvPicPr>
              <p:cNvPr id="334" name="Freihand 333">
                <a:extLst>
                  <a:ext uri="{FF2B5EF4-FFF2-40B4-BE49-F238E27FC236}">
                    <a16:creationId xmlns:a16="http://schemas.microsoft.com/office/drawing/2014/main" id="{071CE299-E7EA-236C-E2E2-75CDB792E0ED}"/>
                  </a:ext>
                </a:extLst>
              </p:cNvPr>
              <p:cNvPicPr/>
              <p:nvPr/>
            </p:nvPicPr>
            <p:blipFill>
              <a:blip r:embed="rId6"/>
              <a:stretch>
                <a:fillRect/>
              </a:stretch>
            </p:blipFill>
            <p:spPr>
              <a:xfrm>
                <a:off x="881794" y="3087028"/>
                <a:ext cx="253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7" name="Freihand 336">
                <a:extLst>
                  <a:ext uri="{FF2B5EF4-FFF2-40B4-BE49-F238E27FC236}">
                    <a16:creationId xmlns:a16="http://schemas.microsoft.com/office/drawing/2014/main" id="{819134BC-1981-0458-BE6F-F60BEBEE4079}"/>
                  </a:ext>
                </a:extLst>
              </p14:cNvPr>
              <p14:cNvContentPartPr/>
              <p14:nvPr/>
            </p14:nvContentPartPr>
            <p14:xfrm>
              <a:off x="460954" y="2244628"/>
              <a:ext cx="275760" cy="75240"/>
            </p14:xfrm>
          </p:contentPart>
        </mc:Choice>
        <mc:Fallback xmlns="">
          <p:pic>
            <p:nvPicPr>
              <p:cNvPr id="337" name="Freihand 336">
                <a:extLst>
                  <a:ext uri="{FF2B5EF4-FFF2-40B4-BE49-F238E27FC236}">
                    <a16:creationId xmlns:a16="http://schemas.microsoft.com/office/drawing/2014/main" id="{819134BC-1981-0458-BE6F-F60BEBEE4079}"/>
                  </a:ext>
                </a:extLst>
              </p:cNvPr>
              <p:cNvPicPr/>
              <p:nvPr/>
            </p:nvPicPr>
            <p:blipFill>
              <a:blip r:embed="rId8"/>
              <a:stretch>
                <a:fillRect/>
              </a:stretch>
            </p:blipFill>
            <p:spPr>
              <a:xfrm>
                <a:off x="451954" y="2235988"/>
                <a:ext cx="293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9" name="Freihand 388">
                <a:extLst>
                  <a:ext uri="{FF2B5EF4-FFF2-40B4-BE49-F238E27FC236}">
                    <a16:creationId xmlns:a16="http://schemas.microsoft.com/office/drawing/2014/main" id="{AAA81B71-D183-D939-2C43-0B7535DCF649}"/>
                  </a:ext>
                </a:extLst>
              </p14:cNvPr>
              <p14:cNvContentPartPr/>
              <p14:nvPr/>
            </p14:nvContentPartPr>
            <p14:xfrm>
              <a:off x="9257914" y="642268"/>
              <a:ext cx="289080" cy="37440"/>
            </p14:xfrm>
          </p:contentPart>
        </mc:Choice>
        <mc:Fallback xmlns="">
          <p:pic>
            <p:nvPicPr>
              <p:cNvPr id="389" name="Freihand 388">
                <a:extLst>
                  <a:ext uri="{FF2B5EF4-FFF2-40B4-BE49-F238E27FC236}">
                    <a16:creationId xmlns:a16="http://schemas.microsoft.com/office/drawing/2014/main" id="{AAA81B71-D183-D939-2C43-0B7535DCF649}"/>
                  </a:ext>
                </a:extLst>
              </p:cNvPr>
              <p:cNvPicPr/>
              <p:nvPr/>
            </p:nvPicPr>
            <p:blipFill>
              <a:blip r:embed="rId10"/>
              <a:stretch>
                <a:fillRect/>
              </a:stretch>
            </p:blipFill>
            <p:spPr>
              <a:xfrm>
                <a:off x="9249274" y="633268"/>
                <a:ext cx="306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2" name="Freihand 411">
                <a:extLst>
                  <a:ext uri="{FF2B5EF4-FFF2-40B4-BE49-F238E27FC236}">
                    <a16:creationId xmlns:a16="http://schemas.microsoft.com/office/drawing/2014/main" id="{5680B0AF-C68D-A14A-0397-AA99F44D03B2}"/>
                  </a:ext>
                </a:extLst>
              </p14:cNvPr>
              <p14:cNvContentPartPr/>
              <p14:nvPr/>
            </p14:nvContentPartPr>
            <p14:xfrm>
              <a:off x="8860114" y="718228"/>
              <a:ext cx="200160" cy="43560"/>
            </p14:xfrm>
          </p:contentPart>
        </mc:Choice>
        <mc:Fallback xmlns="">
          <p:pic>
            <p:nvPicPr>
              <p:cNvPr id="412" name="Freihand 411">
                <a:extLst>
                  <a:ext uri="{FF2B5EF4-FFF2-40B4-BE49-F238E27FC236}">
                    <a16:creationId xmlns:a16="http://schemas.microsoft.com/office/drawing/2014/main" id="{5680B0AF-C68D-A14A-0397-AA99F44D03B2}"/>
                  </a:ext>
                </a:extLst>
              </p:cNvPr>
              <p:cNvPicPr/>
              <p:nvPr/>
            </p:nvPicPr>
            <p:blipFill>
              <a:blip r:embed="rId12"/>
              <a:stretch>
                <a:fillRect/>
              </a:stretch>
            </p:blipFill>
            <p:spPr>
              <a:xfrm>
                <a:off x="8851114" y="709228"/>
                <a:ext cx="21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7" name="Freihand 416">
                <a:extLst>
                  <a:ext uri="{FF2B5EF4-FFF2-40B4-BE49-F238E27FC236}">
                    <a16:creationId xmlns:a16="http://schemas.microsoft.com/office/drawing/2014/main" id="{CF41A3E8-EAA0-B4AE-F9B6-1B02CA72E193}"/>
                  </a:ext>
                </a:extLst>
              </p14:cNvPr>
              <p14:cNvContentPartPr/>
              <p14:nvPr/>
            </p14:nvContentPartPr>
            <p14:xfrm>
              <a:off x="4459834" y="3704788"/>
              <a:ext cx="249120" cy="213480"/>
            </p14:xfrm>
          </p:contentPart>
        </mc:Choice>
        <mc:Fallback xmlns="">
          <p:pic>
            <p:nvPicPr>
              <p:cNvPr id="417" name="Freihand 416">
                <a:extLst>
                  <a:ext uri="{FF2B5EF4-FFF2-40B4-BE49-F238E27FC236}">
                    <a16:creationId xmlns:a16="http://schemas.microsoft.com/office/drawing/2014/main" id="{CF41A3E8-EAA0-B4AE-F9B6-1B02CA72E193}"/>
                  </a:ext>
                </a:extLst>
              </p:cNvPr>
              <p:cNvPicPr/>
              <p:nvPr/>
            </p:nvPicPr>
            <p:blipFill>
              <a:blip r:embed="rId14"/>
              <a:stretch>
                <a:fillRect/>
              </a:stretch>
            </p:blipFill>
            <p:spPr>
              <a:xfrm>
                <a:off x="4450834" y="3695788"/>
                <a:ext cx="266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5" name="Freihand 514">
                <a:extLst>
                  <a:ext uri="{FF2B5EF4-FFF2-40B4-BE49-F238E27FC236}">
                    <a16:creationId xmlns:a16="http://schemas.microsoft.com/office/drawing/2014/main" id="{4D4D4B43-0629-F590-9B41-FD4F0D4BB8F9}"/>
                  </a:ext>
                </a:extLst>
              </p14:cNvPr>
              <p14:cNvContentPartPr/>
              <p14:nvPr/>
            </p14:nvContentPartPr>
            <p14:xfrm>
              <a:off x="8761474" y="1141228"/>
              <a:ext cx="306360" cy="48240"/>
            </p14:xfrm>
          </p:contentPart>
        </mc:Choice>
        <mc:Fallback xmlns="">
          <p:pic>
            <p:nvPicPr>
              <p:cNvPr id="515" name="Freihand 514">
                <a:extLst>
                  <a:ext uri="{FF2B5EF4-FFF2-40B4-BE49-F238E27FC236}">
                    <a16:creationId xmlns:a16="http://schemas.microsoft.com/office/drawing/2014/main" id="{4D4D4B43-0629-F590-9B41-FD4F0D4BB8F9}"/>
                  </a:ext>
                </a:extLst>
              </p:cNvPr>
              <p:cNvPicPr/>
              <p:nvPr/>
            </p:nvPicPr>
            <p:blipFill>
              <a:blip r:embed="rId16"/>
              <a:stretch>
                <a:fillRect/>
              </a:stretch>
            </p:blipFill>
            <p:spPr>
              <a:xfrm>
                <a:off x="8752834" y="1132588"/>
                <a:ext cx="324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 name="Freihand 1">
                <a:extLst>
                  <a:ext uri="{FF2B5EF4-FFF2-40B4-BE49-F238E27FC236}">
                    <a16:creationId xmlns:a16="http://schemas.microsoft.com/office/drawing/2014/main" id="{FE73BDA0-D260-3E5E-DAAA-7C7D87ACFD10}"/>
                  </a:ext>
                </a:extLst>
              </p14:cNvPr>
              <p14:cNvContentPartPr/>
              <p14:nvPr/>
            </p14:nvContentPartPr>
            <p14:xfrm>
              <a:off x="272314" y="172108"/>
              <a:ext cx="132480" cy="218520"/>
            </p14:xfrm>
          </p:contentPart>
        </mc:Choice>
        <mc:Fallback xmlns="">
          <p:pic>
            <p:nvPicPr>
              <p:cNvPr id="2" name="Freihand 1">
                <a:extLst>
                  <a:ext uri="{FF2B5EF4-FFF2-40B4-BE49-F238E27FC236}">
                    <a16:creationId xmlns:a16="http://schemas.microsoft.com/office/drawing/2014/main" id="{FE73BDA0-D260-3E5E-DAAA-7C7D87ACFD10}"/>
                  </a:ext>
                </a:extLst>
              </p:cNvPr>
              <p:cNvPicPr/>
              <p:nvPr/>
            </p:nvPicPr>
            <p:blipFill>
              <a:blip r:embed="rId18"/>
              <a:stretch>
                <a:fillRect/>
              </a:stretch>
            </p:blipFill>
            <p:spPr>
              <a:xfrm>
                <a:off x="263314" y="163468"/>
                <a:ext cx="150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Freihand 2">
                <a:extLst>
                  <a:ext uri="{FF2B5EF4-FFF2-40B4-BE49-F238E27FC236}">
                    <a16:creationId xmlns:a16="http://schemas.microsoft.com/office/drawing/2014/main" id="{BB44279D-ECDD-79B7-EB76-B9CF1DE1FBA7}"/>
                  </a:ext>
                </a:extLst>
              </p14:cNvPr>
              <p14:cNvContentPartPr/>
              <p14:nvPr/>
            </p14:nvContentPartPr>
            <p14:xfrm>
              <a:off x="468514" y="270388"/>
              <a:ext cx="154800" cy="90720"/>
            </p14:xfrm>
          </p:contentPart>
        </mc:Choice>
        <mc:Fallback xmlns="">
          <p:pic>
            <p:nvPicPr>
              <p:cNvPr id="3" name="Freihand 2">
                <a:extLst>
                  <a:ext uri="{FF2B5EF4-FFF2-40B4-BE49-F238E27FC236}">
                    <a16:creationId xmlns:a16="http://schemas.microsoft.com/office/drawing/2014/main" id="{BB44279D-ECDD-79B7-EB76-B9CF1DE1FBA7}"/>
                  </a:ext>
                </a:extLst>
              </p:cNvPr>
              <p:cNvPicPr/>
              <p:nvPr/>
            </p:nvPicPr>
            <p:blipFill>
              <a:blip r:embed="rId20"/>
              <a:stretch>
                <a:fillRect/>
              </a:stretch>
            </p:blipFill>
            <p:spPr>
              <a:xfrm>
                <a:off x="459874" y="261388"/>
                <a:ext cx="17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Freihand 3">
                <a:extLst>
                  <a:ext uri="{FF2B5EF4-FFF2-40B4-BE49-F238E27FC236}">
                    <a16:creationId xmlns:a16="http://schemas.microsoft.com/office/drawing/2014/main" id="{4AA77DE4-38DC-EE85-2B53-B99E4AD7AD68}"/>
                  </a:ext>
                </a:extLst>
              </p14:cNvPr>
              <p14:cNvContentPartPr/>
              <p14:nvPr/>
            </p14:nvContentPartPr>
            <p14:xfrm>
              <a:off x="634834" y="245548"/>
              <a:ext cx="119160" cy="103320"/>
            </p14:xfrm>
          </p:contentPart>
        </mc:Choice>
        <mc:Fallback xmlns="">
          <p:pic>
            <p:nvPicPr>
              <p:cNvPr id="4" name="Freihand 3">
                <a:extLst>
                  <a:ext uri="{FF2B5EF4-FFF2-40B4-BE49-F238E27FC236}">
                    <a16:creationId xmlns:a16="http://schemas.microsoft.com/office/drawing/2014/main" id="{4AA77DE4-38DC-EE85-2B53-B99E4AD7AD68}"/>
                  </a:ext>
                </a:extLst>
              </p:cNvPr>
              <p:cNvPicPr/>
              <p:nvPr/>
            </p:nvPicPr>
            <p:blipFill>
              <a:blip r:embed="rId22"/>
              <a:stretch>
                <a:fillRect/>
              </a:stretch>
            </p:blipFill>
            <p:spPr>
              <a:xfrm>
                <a:off x="625834" y="236548"/>
                <a:ext cx="136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 name="Freihand 7">
                <a:extLst>
                  <a:ext uri="{FF2B5EF4-FFF2-40B4-BE49-F238E27FC236}">
                    <a16:creationId xmlns:a16="http://schemas.microsoft.com/office/drawing/2014/main" id="{9F6975D9-FE1A-BE27-9CDA-2E38277F3B58}"/>
                  </a:ext>
                </a:extLst>
              </p14:cNvPr>
              <p14:cNvContentPartPr/>
              <p14:nvPr/>
            </p14:nvContentPartPr>
            <p14:xfrm>
              <a:off x="784234" y="141868"/>
              <a:ext cx="83160" cy="189720"/>
            </p14:xfrm>
          </p:contentPart>
        </mc:Choice>
        <mc:Fallback xmlns="">
          <p:pic>
            <p:nvPicPr>
              <p:cNvPr id="8" name="Freihand 7">
                <a:extLst>
                  <a:ext uri="{FF2B5EF4-FFF2-40B4-BE49-F238E27FC236}">
                    <a16:creationId xmlns:a16="http://schemas.microsoft.com/office/drawing/2014/main" id="{9F6975D9-FE1A-BE27-9CDA-2E38277F3B58}"/>
                  </a:ext>
                </a:extLst>
              </p:cNvPr>
              <p:cNvPicPr/>
              <p:nvPr/>
            </p:nvPicPr>
            <p:blipFill>
              <a:blip r:embed="rId24"/>
              <a:stretch>
                <a:fillRect/>
              </a:stretch>
            </p:blipFill>
            <p:spPr>
              <a:xfrm>
                <a:off x="775234" y="132868"/>
                <a:ext cx="100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6714A3DE-4279-6B3C-C6A8-0CA3D112F0CE}"/>
                  </a:ext>
                </a:extLst>
              </p14:cNvPr>
              <p14:cNvContentPartPr/>
              <p14:nvPr/>
            </p14:nvContentPartPr>
            <p14:xfrm>
              <a:off x="954514" y="297748"/>
              <a:ext cx="85320" cy="14760"/>
            </p14:xfrm>
          </p:contentPart>
        </mc:Choice>
        <mc:Fallback xmlns="">
          <p:pic>
            <p:nvPicPr>
              <p:cNvPr id="10" name="Freihand 9">
                <a:extLst>
                  <a:ext uri="{FF2B5EF4-FFF2-40B4-BE49-F238E27FC236}">
                    <a16:creationId xmlns:a16="http://schemas.microsoft.com/office/drawing/2014/main" id="{6714A3DE-4279-6B3C-C6A8-0CA3D112F0CE}"/>
                  </a:ext>
                </a:extLst>
              </p:cNvPr>
              <p:cNvPicPr/>
              <p:nvPr/>
            </p:nvPicPr>
            <p:blipFill>
              <a:blip r:embed="rId26"/>
              <a:stretch>
                <a:fillRect/>
              </a:stretch>
            </p:blipFill>
            <p:spPr>
              <a:xfrm>
                <a:off x="945874" y="288748"/>
                <a:ext cx="102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39B084AC-F451-F555-4D9E-7D37A843407A}"/>
                  </a:ext>
                </a:extLst>
              </p14:cNvPr>
              <p14:cNvContentPartPr/>
              <p14:nvPr/>
            </p14:nvContentPartPr>
            <p14:xfrm>
              <a:off x="1124074" y="230788"/>
              <a:ext cx="130680" cy="103680"/>
            </p14:xfrm>
          </p:contentPart>
        </mc:Choice>
        <mc:Fallback xmlns="">
          <p:pic>
            <p:nvPicPr>
              <p:cNvPr id="11" name="Freihand 10">
                <a:extLst>
                  <a:ext uri="{FF2B5EF4-FFF2-40B4-BE49-F238E27FC236}">
                    <a16:creationId xmlns:a16="http://schemas.microsoft.com/office/drawing/2014/main" id="{39B084AC-F451-F555-4D9E-7D37A843407A}"/>
                  </a:ext>
                </a:extLst>
              </p:cNvPr>
              <p:cNvPicPr/>
              <p:nvPr/>
            </p:nvPicPr>
            <p:blipFill>
              <a:blip r:embed="rId28"/>
              <a:stretch>
                <a:fillRect/>
              </a:stretch>
            </p:blipFill>
            <p:spPr>
              <a:xfrm>
                <a:off x="1115074" y="222148"/>
                <a:ext cx="148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060DC910-9909-E4CF-3191-0E41FA6B6F3C}"/>
                  </a:ext>
                </a:extLst>
              </p14:cNvPr>
              <p14:cNvContentPartPr/>
              <p14:nvPr/>
            </p14:nvContentPartPr>
            <p14:xfrm>
              <a:off x="1286434" y="225388"/>
              <a:ext cx="297360" cy="291240"/>
            </p14:xfrm>
          </p:contentPart>
        </mc:Choice>
        <mc:Fallback xmlns="">
          <p:pic>
            <p:nvPicPr>
              <p:cNvPr id="12" name="Freihand 11">
                <a:extLst>
                  <a:ext uri="{FF2B5EF4-FFF2-40B4-BE49-F238E27FC236}">
                    <a16:creationId xmlns:a16="http://schemas.microsoft.com/office/drawing/2014/main" id="{060DC910-9909-E4CF-3191-0E41FA6B6F3C}"/>
                  </a:ext>
                </a:extLst>
              </p:cNvPr>
              <p:cNvPicPr/>
              <p:nvPr/>
            </p:nvPicPr>
            <p:blipFill>
              <a:blip r:embed="rId30"/>
              <a:stretch>
                <a:fillRect/>
              </a:stretch>
            </p:blipFill>
            <p:spPr>
              <a:xfrm>
                <a:off x="1277434" y="216748"/>
                <a:ext cx="3150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66C6E91E-A76B-E29A-681F-A9A5611C66B7}"/>
                  </a:ext>
                </a:extLst>
              </p14:cNvPr>
              <p14:cNvContentPartPr/>
              <p14:nvPr/>
            </p14:nvContentPartPr>
            <p14:xfrm>
              <a:off x="1599994" y="174268"/>
              <a:ext cx="4680" cy="23040"/>
            </p14:xfrm>
          </p:contentPart>
        </mc:Choice>
        <mc:Fallback xmlns="">
          <p:pic>
            <p:nvPicPr>
              <p:cNvPr id="13" name="Freihand 12">
                <a:extLst>
                  <a:ext uri="{FF2B5EF4-FFF2-40B4-BE49-F238E27FC236}">
                    <a16:creationId xmlns:a16="http://schemas.microsoft.com/office/drawing/2014/main" id="{66C6E91E-A76B-E29A-681F-A9A5611C66B7}"/>
                  </a:ext>
                </a:extLst>
              </p:cNvPr>
              <p:cNvPicPr/>
              <p:nvPr/>
            </p:nvPicPr>
            <p:blipFill>
              <a:blip r:embed="rId32"/>
              <a:stretch>
                <a:fillRect/>
              </a:stretch>
            </p:blipFill>
            <p:spPr>
              <a:xfrm>
                <a:off x="1590994" y="165628"/>
                <a:ext cx="22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AE0F3059-1142-F67C-DF65-043D1C573E29}"/>
                  </a:ext>
                </a:extLst>
              </p14:cNvPr>
              <p14:cNvContentPartPr/>
              <p14:nvPr/>
            </p14:nvContentPartPr>
            <p14:xfrm>
              <a:off x="1712674" y="121348"/>
              <a:ext cx="124560" cy="199080"/>
            </p14:xfrm>
          </p:contentPart>
        </mc:Choice>
        <mc:Fallback xmlns="">
          <p:pic>
            <p:nvPicPr>
              <p:cNvPr id="14" name="Freihand 13">
                <a:extLst>
                  <a:ext uri="{FF2B5EF4-FFF2-40B4-BE49-F238E27FC236}">
                    <a16:creationId xmlns:a16="http://schemas.microsoft.com/office/drawing/2014/main" id="{AE0F3059-1142-F67C-DF65-043D1C573E29}"/>
                  </a:ext>
                </a:extLst>
              </p:cNvPr>
              <p:cNvPicPr/>
              <p:nvPr/>
            </p:nvPicPr>
            <p:blipFill>
              <a:blip r:embed="rId34"/>
              <a:stretch>
                <a:fillRect/>
              </a:stretch>
            </p:blipFill>
            <p:spPr>
              <a:xfrm>
                <a:off x="1703674" y="112708"/>
                <a:ext cx="142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9AA8A347-A005-2424-A274-B80E47EE320E}"/>
                  </a:ext>
                </a:extLst>
              </p14:cNvPr>
              <p14:cNvContentPartPr/>
              <p14:nvPr/>
            </p14:nvContentPartPr>
            <p14:xfrm>
              <a:off x="1818154" y="120988"/>
              <a:ext cx="22320" cy="12960"/>
            </p14:xfrm>
          </p:contentPart>
        </mc:Choice>
        <mc:Fallback xmlns="">
          <p:pic>
            <p:nvPicPr>
              <p:cNvPr id="15" name="Freihand 14">
                <a:extLst>
                  <a:ext uri="{FF2B5EF4-FFF2-40B4-BE49-F238E27FC236}">
                    <a16:creationId xmlns:a16="http://schemas.microsoft.com/office/drawing/2014/main" id="{9AA8A347-A005-2424-A274-B80E47EE320E}"/>
                  </a:ext>
                </a:extLst>
              </p:cNvPr>
              <p:cNvPicPr/>
              <p:nvPr/>
            </p:nvPicPr>
            <p:blipFill>
              <a:blip r:embed="rId36"/>
              <a:stretch>
                <a:fillRect/>
              </a:stretch>
            </p:blipFill>
            <p:spPr>
              <a:xfrm>
                <a:off x="1809514" y="111988"/>
                <a:ext cx="39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A5421C46-3ED2-9727-70B4-2181034ADACD}"/>
                  </a:ext>
                </a:extLst>
              </p14:cNvPr>
              <p14:cNvContentPartPr/>
              <p14:nvPr/>
            </p14:nvContentPartPr>
            <p14:xfrm>
              <a:off x="1876114" y="121348"/>
              <a:ext cx="458280" cy="197280"/>
            </p14:xfrm>
          </p:contentPart>
        </mc:Choice>
        <mc:Fallback xmlns="">
          <p:pic>
            <p:nvPicPr>
              <p:cNvPr id="16" name="Freihand 15">
                <a:extLst>
                  <a:ext uri="{FF2B5EF4-FFF2-40B4-BE49-F238E27FC236}">
                    <a16:creationId xmlns:a16="http://schemas.microsoft.com/office/drawing/2014/main" id="{A5421C46-3ED2-9727-70B4-2181034ADACD}"/>
                  </a:ext>
                </a:extLst>
              </p:cNvPr>
              <p:cNvPicPr/>
              <p:nvPr/>
            </p:nvPicPr>
            <p:blipFill>
              <a:blip r:embed="rId38"/>
              <a:stretch>
                <a:fillRect/>
              </a:stretch>
            </p:blipFill>
            <p:spPr>
              <a:xfrm>
                <a:off x="1867114" y="112708"/>
                <a:ext cx="475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D77BD009-6432-E4DD-F48F-784A8A498637}"/>
                  </a:ext>
                </a:extLst>
              </p14:cNvPr>
              <p14:cNvContentPartPr/>
              <p14:nvPr/>
            </p14:nvContentPartPr>
            <p14:xfrm>
              <a:off x="2320714" y="207748"/>
              <a:ext cx="4680" cy="13680"/>
            </p14:xfrm>
          </p:contentPart>
        </mc:Choice>
        <mc:Fallback xmlns="">
          <p:pic>
            <p:nvPicPr>
              <p:cNvPr id="18" name="Freihand 17">
                <a:extLst>
                  <a:ext uri="{FF2B5EF4-FFF2-40B4-BE49-F238E27FC236}">
                    <a16:creationId xmlns:a16="http://schemas.microsoft.com/office/drawing/2014/main" id="{D77BD009-6432-E4DD-F48F-784A8A498637}"/>
                  </a:ext>
                </a:extLst>
              </p:cNvPr>
              <p:cNvPicPr/>
              <p:nvPr/>
            </p:nvPicPr>
            <p:blipFill>
              <a:blip r:embed="rId40"/>
              <a:stretch>
                <a:fillRect/>
              </a:stretch>
            </p:blipFill>
            <p:spPr>
              <a:xfrm>
                <a:off x="2312074" y="199108"/>
                <a:ext cx="22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FD0B7EE0-719F-6CE3-E2FD-1B523B96601C}"/>
                  </a:ext>
                </a:extLst>
              </p14:cNvPr>
              <p14:cNvContentPartPr/>
              <p14:nvPr/>
            </p14:nvContentPartPr>
            <p14:xfrm>
              <a:off x="2556874" y="206668"/>
              <a:ext cx="221040" cy="76320"/>
            </p14:xfrm>
          </p:contentPart>
        </mc:Choice>
        <mc:Fallback xmlns="">
          <p:pic>
            <p:nvPicPr>
              <p:cNvPr id="19" name="Freihand 18">
                <a:extLst>
                  <a:ext uri="{FF2B5EF4-FFF2-40B4-BE49-F238E27FC236}">
                    <a16:creationId xmlns:a16="http://schemas.microsoft.com/office/drawing/2014/main" id="{FD0B7EE0-719F-6CE3-E2FD-1B523B96601C}"/>
                  </a:ext>
                </a:extLst>
              </p:cNvPr>
              <p:cNvPicPr/>
              <p:nvPr/>
            </p:nvPicPr>
            <p:blipFill>
              <a:blip r:embed="rId42"/>
              <a:stretch>
                <a:fillRect/>
              </a:stretch>
            </p:blipFill>
            <p:spPr>
              <a:xfrm>
                <a:off x="2548234" y="198028"/>
                <a:ext cx="238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5A91EA37-4802-7196-AD6A-58A4F91A02C5}"/>
                  </a:ext>
                </a:extLst>
              </p14:cNvPr>
              <p14:cNvContentPartPr/>
              <p14:nvPr/>
            </p14:nvContentPartPr>
            <p14:xfrm>
              <a:off x="2745514" y="128548"/>
              <a:ext cx="8640" cy="12960"/>
            </p14:xfrm>
          </p:contentPart>
        </mc:Choice>
        <mc:Fallback xmlns="">
          <p:pic>
            <p:nvPicPr>
              <p:cNvPr id="20" name="Freihand 19">
                <a:extLst>
                  <a:ext uri="{FF2B5EF4-FFF2-40B4-BE49-F238E27FC236}">
                    <a16:creationId xmlns:a16="http://schemas.microsoft.com/office/drawing/2014/main" id="{5A91EA37-4802-7196-AD6A-58A4F91A02C5}"/>
                  </a:ext>
                </a:extLst>
              </p:cNvPr>
              <p:cNvPicPr/>
              <p:nvPr/>
            </p:nvPicPr>
            <p:blipFill>
              <a:blip r:embed="rId44"/>
              <a:stretch>
                <a:fillRect/>
              </a:stretch>
            </p:blipFill>
            <p:spPr>
              <a:xfrm>
                <a:off x="2736874" y="119908"/>
                <a:ext cx="26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FCB6747D-391D-F784-BC5C-3BD813286AB4}"/>
                  </a:ext>
                </a:extLst>
              </p14:cNvPr>
              <p14:cNvContentPartPr/>
              <p14:nvPr/>
            </p14:nvContentPartPr>
            <p14:xfrm>
              <a:off x="3021634" y="186148"/>
              <a:ext cx="329040" cy="116280"/>
            </p14:xfrm>
          </p:contentPart>
        </mc:Choice>
        <mc:Fallback xmlns="">
          <p:pic>
            <p:nvPicPr>
              <p:cNvPr id="21" name="Freihand 20">
                <a:extLst>
                  <a:ext uri="{FF2B5EF4-FFF2-40B4-BE49-F238E27FC236}">
                    <a16:creationId xmlns:a16="http://schemas.microsoft.com/office/drawing/2014/main" id="{FCB6747D-391D-F784-BC5C-3BD813286AB4}"/>
                  </a:ext>
                </a:extLst>
              </p:cNvPr>
              <p:cNvPicPr/>
              <p:nvPr/>
            </p:nvPicPr>
            <p:blipFill>
              <a:blip r:embed="rId46"/>
              <a:stretch>
                <a:fillRect/>
              </a:stretch>
            </p:blipFill>
            <p:spPr>
              <a:xfrm>
                <a:off x="3012634" y="177148"/>
                <a:ext cx="346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DCB5AC73-BBAA-5C1C-E080-59DFA7A27C05}"/>
                  </a:ext>
                </a:extLst>
              </p14:cNvPr>
              <p14:cNvContentPartPr/>
              <p14:nvPr/>
            </p14:nvContentPartPr>
            <p14:xfrm>
              <a:off x="3320794" y="144388"/>
              <a:ext cx="210240" cy="144720"/>
            </p14:xfrm>
          </p:contentPart>
        </mc:Choice>
        <mc:Fallback xmlns="">
          <p:pic>
            <p:nvPicPr>
              <p:cNvPr id="22" name="Freihand 21">
                <a:extLst>
                  <a:ext uri="{FF2B5EF4-FFF2-40B4-BE49-F238E27FC236}">
                    <a16:creationId xmlns:a16="http://schemas.microsoft.com/office/drawing/2014/main" id="{DCB5AC73-BBAA-5C1C-E080-59DFA7A27C05}"/>
                  </a:ext>
                </a:extLst>
              </p:cNvPr>
              <p:cNvPicPr/>
              <p:nvPr/>
            </p:nvPicPr>
            <p:blipFill>
              <a:blip r:embed="rId48"/>
              <a:stretch>
                <a:fillRect/>
              </a:stretch>
            </p:blipFill>
            <p:spPr>
              <a:xfrm>
                <a:off x="3312154" y="135748"/>
                <a:ext cx="22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1756D560-A043-084D-D6F8-8D48E1F841DC}"/>
                  </a:ext>
                </a:extLst>
              </p14:cNvPr>
              <p14:cNvContentPartPr/>
              <p14:nvPr/>
            </p14:nvContentPartPr>
            <p14:xfrm>
              <a:off x="3450394" y="230068"/>
              <a:ext cx="107280" cy="54360"/>
            </p14:xfrm>
          </p:contentPart>
        </mc:Choice>
        <mc:Fallback xmlns="">
          <p:pic>
            <p:nvPicPr>
              <p:cNvPr id="23" name="Freihand 22">
                <a:extLst>
                  <a:ext uri="{FF2B5EF4-FFF2-40B4-BE49-F238E27FC236}">
                    <a16:creationId xmlns:a16="http://schemas.microsoft.com/office/drawing/2014/main" id="{1756D560-A043-084D-D6F8-8D48E1F841DC}"/>
                  </a:ext>
                </a:extLst>
              </p:cNvPr>
              <p:cNvPicPr/>
              <p:nvPr/>
            </p:nvPicPr>
            <p:blipFill>
              <a:blip r:embed="rId50"/>
              <a:stretch>
                <a:fillRect/>
              </a:stretch>
            </p:blipFill>
            <p:spPr>
              <a:xfrm>
                <a:off x="3441394" y="221068"/>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A02E7588-2FD2-015A-0E4F-F2B83506780F}"/>
                  </a:ext>
                </a:extLst>
              </p14:cNvPr>
              <p14:cNvContentPartPr/>
              <p14:nvPr/>
            </p14:nvContentPartPr>
            <p14:xfrm>
              <a:off x="3601234" y="127828"/>
              <a:ext cx="365400" cy="155880"/>
            </p14:xfrm>
          </p:contentPart>
        </mc:Choice>
        <mc:Fallback xmlns="">
          <p:pic>
            <p:nvPicPr>
              <p:cNvPr id="24" name="Freihand 23">
                <a:extLst>
                  <a:ext uri="{FF2B5EF4-FFF2-40B4-BE49-F238E27FC236}">
                    <a16:creationId xmlns:a16="http://schemas.microsoft.com/office/drawing/2014/main" id="{A02E7588-2FD2-015A-0E4F-F2B83506780F}"/>
                  </a:ext>
                </a:extLst>
              </p:cNvPr>
              <p:cNvPicPr/>
              <p:nvPr/>
            </p:nvPicPr>
            <p:blipFill>
              <a:blip r:embed="rId52"/>
              <a:stretch>
                <a:fillRect/>
              </a:stretch>
            </p:blipFill>
            <p:spPr>
              <a:xfrm>
                <a:off x="3592594" y="118828"/>
                <a:ext cx="383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BAB5F615-7218-D52C-1226-E005D4E0FBEB}"/>
                  </a:ext>
                </a:extLst>
              </p14:cNvPr>
              <p14:cNvContentPartPr/>
              <p14:nvPr/>
            </p14:nvContentPartPr>
            <p14:xfrm>
              <a:off x="4149154" y="165988"/>
              <a:ext cx="94680" cy="135000"/>
            </p14:xfrm>
          </p:contentPart>
        </mc:Choice>
        <mc:Fallback xmlns="">
          <p:pic>
            <p:nvPicPr>
              <p:cNvPr id="25" name="Freihand 24">
                <a:extLst>
                  <a:ext uri="{FF2B5EF4-FFF2-40B4-BE49-F238E27FC236}">
                    <a16:creationId xmlns:a16="http://schemas.microsoft.com/office/drawing/2014/main" id="{BAB5F615-7218-D52C-1226-E005D4E0FBEB}"/>
                  </a:ext>
                </a:extLst>
              </p:cNvPr>
              <p:cNvPicPr/>
              <p:nvPr/>
            </p:nvPicPr>
            <p:blipFill>
              <a:blip r:embed="rId54"/>
              <a:stretch>
                <a:fillRect/>
              </a:stretch>
            </p:blipFill>
            <p:spPr>
              <a:xfrm>
                <a:off x="4140154" y="157348"/>
                <a:ext cx="112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75DB4AA1-B667-ADBF-3958-84FCFB07CA92}"/>
                  </a:ext>
                </a:extLst>
              </p14:cNvPr>
              <p14:cNvContentPartPr/>
              <p14:nvPr/>
            </p14:nvContentPartPr>
            <p14:xfrm>
              <a:off x="4311514" y="103348"/>
              <a:ext cx="186840" cy="196200"/>
            </p14:xfrm>
          </p:contentPart>
        </mc:Choice>
        <mc:Fallback xmlns="">
          <p:pic>
            <p:nvPicPr>
              <p:cNvPr id="26" name="Freihand 25">
                <a:extLst>
                  <a:ext uri="{FF2B5EF4-FFF2-40B4-BE49-F238E27FC236}">
                    <a16:creationId xmlns:a16="http://schemas.microsoft.com/office/drawing/2014/main" id="{75DB4AA1-B667-ADBF-3958-84FCFB07CA92}"/>
                  </a:ext>
                </a:extLst>
              </p:cNvPr>
              <p:cNvPicPr/>
              <p:nvPr/>
            </p:nvPicPr>
            <p:blipFill>
              <a:blip r:embed="rId56"/>
              <a:stretch>
                <a:fillRect/>
              </a:stretch>
            </p:blipFill>
            <p:spPr>
              <a:xfrm>
                <a:off x="4302874" y="94348"/>
                <a:ext cx="204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D71773F2-23FF-057C-ED49-ABDCD8AD4E23}"/>
                  </a:ext>
                </a:extLst>
              </p14:cNvPr>
              <p14:cNvContentPartPr/>
              <p14:nvPr/>
            </p14:nvContentPartPr>
            <p14:xfrm>
              <a:off x="4308274" y="129628"/>
              <a:ext cx="124920" cy="19080"/>
            </p14:xfrm>
          </p:contentPart>
        </mc:Choice>
        <mc:Fallback xmlns="">
          <p:pic>
            <p:nvPicPr>
              <p:cNvPr id="27" name="Freihand 26">
                <a:extLst>
                  <a:ext uri="{FF2B5EF4-FFF2-40B4-BE49-F238E27FC236}">
                    <a16:creationId xmlns:a16="http://schemas.microsoft.com/office/drawing/2014/main" id="{D71773F2-23FF-057C-ED49-ABDCD8AD4E23}"/>
                  </a:ext>
                </a:extLst>
              </p:cNvPr>
              <p:cNvPicPr/>
              <p:nvPr/>
            </p:nvPicPr>
            <p:blipFill>
              <a:blip r:embed="rId58"/>
              <a:stretch>
                <a:fillRect/>
              </a:stretch>
            </p:blipFill>
            <p:spPr>
              <a:xfrm>
                <a:off x="4299634" y="120988"/>
                <a:ext cx="1425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7FA6524F-D5ED-9A50-AB3C-BB94F753FFDF}"/>
                  </a:ext>
                </a:extLst>
              </p14:cNvPr>
              <p14:cNvContentPartPr/>
              <p14:nvPr/>
            </p14:nvContentPartPr>
            <p14:xfrm>
              <a:off x="4515994" y="90388"/>
              <a:ext cx="363240" cy="183600"/>
            </p14:xfrm>
          </p:contentPart>
        </mc:Choice>
        <mc:Fallback xmlns="">
          <p:pic>
            <p:nvPicPr>
              <p:cNvPr id="28" name="Freihand 27">
                <a:extLst>
                  <a:ext uri="{FF2B5EF4-FFF2-40B4-BE49-F238E27FC236}">
                    <a16:creationId xmlns:a16="http://schemas.microsoft.com/office/drawing/2014/main" id="{7FA6524F-D5ED-9A50-AB3C-BB94F753FFDF}"/>
                  </a:ext>
                </a:extLst>
              </p:cNvPr>
              <p:cNvPicPr/>
              <p:nvPr/>
            </p:nvPicPr>
            <p:blipFill>
              <a:blip r:embed="rId60"/>
              <a:stretch>
                <a:fillRect/>
              </a:stretch>
            </p:blipFill>
            <p:spPr>
              <a:xfrm>
                <a:off x="4506994" y="81748"/>
                <a:ext cx="380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5CCCAAE9-2BE6-F058-AE7C-EDA5882A9029}"/>
                  </a:ext>
                </a:extLst>
              </p14:cNvPr>
              <p14:cNvContentPartPr/>
              <p14:nvPr/>
            </p14:nvContentPartPr>
            <p14:xfrm>
              <a:off x="4931074" y="155908"/>
              <a:ext cx="149040" cy="181800"/>
            </p14:xfrm>
          </p:contentPart>
        </mc:Choice>
        <mc:Fallback xmlns="">
          <p:pic>
            <p:nvPicPr>
              <p:cNvPr id="29" name="Freihand 28">
                <a:extLst>
                  <a:ext uri="{FF2B5EF4-FFF2-40B4-BE49-F238E27FC236}">
                    <a16:creationId xmlns:a16="http://schemas.microsoft.com/office/drawing/2014/main" id="{5CCCAAE9-2BE6-F058-AE7C-EDA5882A9029}"/>
                  </a:ext>
                </a:extLst>
              </p:cNvPr>
              <p:cNvPicPr/>
              <p:nvPr/>
            </p:nvPicPr>
            <p:blipFill>
              <a:blip r:embed="rId62"/>
              <a:stretch>
                <a:fillRect/>
              </a:stretch>
            </p:blipFill>
            <p:spPr>
              <a:xfrm>
                <a:off x="4922074" y="147268"/>
                <a:ext cx="166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Freihand 29">
                <a:extLst>
                  <a:ext uri="{FF2B5EF4-FFF2-40B4-BE49-F238E27FC236}">
                    <a16:creationId xmlns:a16="http://schemas.microsoft.com/office/drawing/2014/main" id="{BFE40F4D-E027-925A-AE19-2EE0E2248571}"/>
                  </a:ext>
                </a:extLst>
              </p14:cNvPr>
              <p14:cNvContentPartPr/>
              <p14:nvPr/>
            </p14:nvContentPartPr>
            <p14:xfrm>
              <a:off x="5140954" y="157348"/>
              <a:ext cx="31680" cy="113760"/>
            </p14:xfrm>
          </p:contentPart>
        </mc:Choice>
        <mc:Fallback xmlns="">
          <p:pic>
            <p:nvPicPr>
              <p:cNvPr id="30" name="Freihand 29">
                <a:extLst>
                  <a:ext uri="{FF2B5EF4-FFF2-40B4-BE49-F238E27FC236}">
                    <a16:creationId xmlns:a16="http://schemas.microsoft.com/office/drawing/2014/main" id="{BFE40F4D-E027-925A-AE19-2EE0E2248571}"/>
                  </a:ext>
                </a:extLst>
              </p:cNvPr>
              <p:cNvPicPr/>
              <p:nvPr/>
            </p:nvPicPr>
            <p:blipFill>
              <a:blip r:embed="rId64"/>
              <a:stretch>
                <a:fillRect/>
              </a:stretch>
            </p:blipFill>
            <p:spPr>
              <a:xfrm>
                <a:off x="5132314" y="148348"/>
                <a:ext cx="49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13AFE8F7-4998-C4A7-FC94-FB68D6F5473E}"/>
                  </a:ext>
                </a:extLst>
              </p14:cNvPr>
              <p14:cNvContentPartPr/>
              <p14:nvPr/>
            </p14:nvContentPartPr>
            <p14:xfrm>
              <a:off x="5178394" y="40348"/>
              <a:ext cx="168120" cy="240120"/>
            </p14:xfrm>
          </p:contentPart>
        </mc:Choice>
        <mc:Fallback xmlns="">
          <p:pic>
            <p:nvPicPr>
              <p:cNvPr id="31" name="Freihand 30">
                <a:extLst>
                  <a:ext uri="{FF2B5EF4-FFF2-40B4-BE49-F238E27FC236}">
                    <a16:creationId xmlns:a16="http://schemas.microsoft.com/office/drawing/2014/main" id="{13AFE8F7-4998-C4A7-FC94-FB68D6F5473E}"/>
                  </a:ext>
                </a:extLst>
              </p:cNvPr>
              <p:cNvPicPr/>
              <p:nvPr/>
            </p:nvPicPr>
            <p:blipFill>
              <a:blip r:embed="rId66"/>
              <a:stretch>
                <a:fillRect/>
              </a:stretch>
            </p:blipFill>
            <p:spPr>
              <a:xfrm>
                <a:off x="5169394" y="31708"/>
                <a:ext cx="1857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392E7E6-8473-ECD3-61C2-098E6D3E6507}"/>
                  </a:ext>
                </a:extLst>
              </p14:cNvPr>
              <p14:cNvContentPartPr/>
              <p14:nvPr/>
            </p14:nvContentPartPr>
            <p14:xfrm>
              <a:off x="8355754" y="698788"/>
              <a:ext cx="33480" cy="183240"/>
            </p14:xfrm>
          </p:contentPart>
        </mc:Choice>
        <mc:Fallback xmlns="">
          <p:pic>
            <p:nvPicPr>
              <p:cNvPr id="39" name="Freihand 38">
                <a:extLst>
                  <a:ext uri="{FF2B5EF4-FFF2-40B4-BE49-F238E27FC236}">
                    <a16:creationId xmlns:a16="http://schemas.microsoft.com/office/drawing/2014/main" id="{E392E7E6-8473-ECD3-61C2-098E6D3E6507}"/>
                  </a:ext>
                </a:extLst>
              </p:cNvPr>
              <p:cNvPicPr/>
              <p:nvPr/>
            </p:nvPicPr>
            <p:blipFill>
              <a:blip r:embed="rId68"/>
              <a:stretch>
                <a:fillRect/>
              </a:stretch>
            </p:blipFill>
            <p:spPr>
              <a:xfrm>
                <a:off x="8347114" y="690148"/>
                <a:ext cx="51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310DECFA-4B55-7984-2455-B11973F694EC}"/>
                  </a:ext>
                </a:extLst>
              </p14:cNvPr>
              <p14:cNvContentPartPr/>
              <p14:nvPr/>
            </p14:nvContentPartPr>
            <p14:xfrm>
              <a:off x="8305714" y="620668"/>
              <a:ext cx="206640" cy="138960"/>
            </p14:xfrm>
          </p:contentPart>
        </mc:Choice>
        <mc:Fallback xmlns="">
          <p:pic>
            <p:nvPicPr>
              <p:cNvPr id="40" name="Freihand 39">
                <a:extLst>
                  <a:ext uri="{FF2B5EF4-FFF2-40B4-BE49-F238E27FC236}">
                    <a16:creationId xmlns:a16="http://schemas.microsoft.com/office/drawing/2014/main" id="{310DECFA-4B55-7984-2455-B11973F694EC}"/>
                  </a:ext>
                </a:extLst>
              </p:cNvPr>
              <p:cNvPicPr/>
              <p:nvPr/>
            </p:nvPicPr>
            <p:blipFill>
              <a:blip r:embed="rId70"/>
              <a:stretch>
                <a:fillRect/>
              </a:stretch>
            </p:blipFill>
            <p:spPr>
              <a:xfrm>
                <a:off x="8296714" y="611668"/>
                <a:ext cx="224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7FCBAC54-3DFE-CD14-116C-DF7445B12377}"/>
                  </a:ext>
                </a:extLst>
              </p14:cNvPr>
              <p14:cNvContentPartPr/>
              <p14:nvPr/>
            </p14:nvContentPartPr>
            <p14:xfrm>
              <a:off x="8561314" y="694828"/>
              <a:ext cx="174240" cy="170640"/>
            </p14:xfrm>
          </p:contentPart>
        </mc:Choice>
        <mc:Fallback xmlns="">
          <p:pic>
            <p:nvPicPr>
              <p:cNvPr id="41" name="Freihand 40">
                <a:extLst>
                  <a:ext uri="{FF2B5EF4-FFF2-40B4-BE49-F238E27FC236}">
                    <a16:creationId xmlns:a16="http://schemas.microsoft.com/office/drawing/2014/main" id="{7FCBAC54-3DFE-CD14-116C-DF7445B12377}"/>
                  </a:ext>
                </a:extLst>
              </p:cNvPr>
              <p:cNvPicPr/>
              <p:nvPr/>
            </p:nvPicPr>
            <p:blipFill>
              <a:blip r:embed="rId72"/>
              <a:stretch>
                <a:fillRect/>
              </a:stretch>
            </p:blipFill>
            <p:spPr>
              <a:xfrm>
                <a:off x="8552674" y="685828"/>
                <a:ext cx="191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73E484F0-BE10-1D29-45D0-BE9F68FCC355}"/>
                  </a:ext>
                </a:extLst>
              </p14:cNvPr>
              <p14:cNvContentPartPr/>
              <p14:nvPr/>
            </p14:nvContentPartPr>
            <p14:xfrm>
              <a:off x="9861274" y="110548"/>
              <a:ext cx="6840" cy="182160"/>
            </p14:xfrm>
          </p:contentPart>
        </mc:Choice>
        <mc:Fallback xmlns="">
          <p:pic>
            <p:nvPicPr>
              <p:cNvPr id="36" name="Freihand 35">
                <a:extLst>
                  <a:ext uri="{FF2B5EF4-FFF2-40B4-BE49-F238E27FC236}">
                    <a16:creationId xmlns:a16="http://schemas.microsoft.com/office/drawing/2014/main" id="{73E484F0-BE10-1D29-45D0-BE9F68FCC355}"/>
                  </a:ext>
                </a:extLst>
              </p:cNvPr>
              <p:cNvPicPr/>
              <p:nvPr/>
            </p:nvPicPr>
            <p:blipFill>
              <a:blip r:embed="rId74"/>
              <a:stretch>
                <a:fillRect/>
              </a:stretch>
            </p:blipFill>
            <p:spPr>
              <a:xfrm>
                <a:off x="9852634" y="101548"/>
                <a:ext cx="24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56C4BE12-0CB0-4CBB-853F-73FA720B4787}"/>
                  </a:ext>
                </a:extLst>
              </p14:cNvPr>
              <p14:cNvContentPartPr/>
              <p14:nvPr/>
            </p14:nvContentPartPr>
            <p14:xfrm>
              <a:off x="9766594" y="96508"/>
              <a:ext cx="186840" cy="71640"/>
            </p14:xfrm>
          </p:contentPart>
        </mc:Choice>
        <mc:Fallback xmlns="">
          <p:pic>
            <p:nvPicPr>
              <p:cNvPr id="37" name="Freihand 36">
                <a:extLst>
                  <a:ext uri="{FF2B5EF4-FFF2-40B4-BE49-F238E27FC236}">
                    <a16:creationId xmlns:a16="http://schemas.microsoft.com/office/drawing/2014/main" id="{56C4BE12-0CB0-4CBB-853F-73FA720B4787}"/>
                  </a:ext>
                </a:extLst>
              </p:cNvPr>
              <p:cNvPicPr/>
              <p:nvPr/>
            </p:nvPicPr>
            <p:blipFill>
              <a:blip r:embed="rId76"/>
              <a:stretch>
                <a:fillRect/>
              </a:stretch>
            </p:blipFill>
            <p:spPr>
              <a:xfrm>
                <a:off x="9757594" y="87868"/>
                <a:ext cx="204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B06C2D2B-0E48-4BDC-A327-626BD42E97DB}"/>
                  </a:ext>
                </a:extLst>
              </p14:cNvPr>
              <p14:cNvContentPartPr/>
              <p14:nvPr/>
            </p14:nvContentPartPr>
            <p14:xfrm>
              <a:off x="9979354" y="97228"/>
              <a:ext cx="86040" cy="194400"/>
            </p14:xfrm>
          </p:contentPart>
        </mc:Choice>
        <mc:Fallback xmlns="">
          <p:pic>
            <p:nvPicPr>
              <p:cNvPr id="38" name="Freihand 37">
                <a:extLst>
                  <a:ext uri="{FF2B5EF4-FFF2-40B4-BE49-F238E27FC236}">
                    <a16:creationId xmlns:a16="http://schemas.microsoft.com/office/drawing/2014/main" id="{B06C2D2B-0E48-4BDC-A327-626BD42E97DB}"/>
                  </a:ext>
                </a:extLst>
              </p:cNvPr>
              <p:cNvPicPr/>
              <p:nvPr/>
            </p:nvPicPr>
            <p:blipFill>
              <a:blip r:embed="rId78"/>
              <a:stretch>
                <a:fillRect/>
              </a:stretch>
            </p:blipFill>
            <p:spPr>
              <a:xfrm>
                <a:off x="9970714" y="88588"/>
                <a:ext cx="103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FA727C9D-8015-6B4A-23B6-AB3EB5499686}"/>
                  </a:ext>
                </a:extLst>
              </p14:cNvPr>
              <p14:cNvContentPartPr/>
              <p14:nvPr/>
            </p14:nvContentPartPr>
            <p14:xfrm>
              <a:off x="9217594" y="430588"/>
              <a:ext cx="106920" cy="129960"/>
            </p14:xfrm>
          </p:contentPart>
        </mc:Choice>
        <mc:Fallback xmlns="">
          <p:pic>
            <p:nvPicPr>
              <p:cNvPr id="42" name="Freihand 41">
                <a:extLst>
                  <a:ext uri="{FF2B5EF4-FFF2-40B4-BE49-F238E27FC236}">
                    <a16:creationId xmlns:a16="http://schemas.microsoft.com/office/drawing/2014/main" id="{FA727C9D-8015-6B4A-23B6-AB3EB5499686}"/>
                  </a:ext>
                </a:extLst>
              </p:cNvPr>
              <p:cNvPicPr/>
              <p:nvPr/>
            </p:nvPicPr>
            <p:blipFill>
              <a:blip r:embed="rId80"/>
              <a:stretch>
                <a:fillRect/>
              </a:stretch>
            </p:blipFill>
            <p:spPr>
              <a:xfrm>
                <a:off x="9208954" y="421588"/>
                <a:ext cx="124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14BCBFDA-F7D7-6B97-C93E-81ED67C4B943}"/>
                  </a:ext>
                </a:extLst>
              </p14:cNvPr>
              <p14:cNvContentPartPr/>
              <p14:nvPr/>
            </p14:nvContentPartPr>
            <p14:xfrm>
              <a:off x="9339634" y="577108"/>
              <a:ext cx="6480" cy="36720"/>
            </p14:xfrm>
          </p:contentPart>
        </mc:Choice>
        <mc:Fallback xmlns="">
          <p:pic>
            <p:nvPicPr>
              <p:cNvPr id="43" name="Freihand 42">
                <a:extLst>
                  <a:ext uri="{FF2B5EF4-FFF2-40B4-BE49-F238E27FC236}">
                    <a16:creationId xmlns:a16="http://schemas.microsoft.com/office/drawing/2014/main" id="{14BCBFDA-F7D7-6B97-C93E-81ED67C4B943}"/>
                  </a:ext>
                </a:extLst>
              </p:cNvPr>
              <p:cNvPicPr/>
              <p:nvPr/>
            </p:nvPicPr>
            <p:blipFill>
              <a:blip r:embed="rId82"/>
              <a:stretch>
                <a:fillRect/>
              </a:stretch>
            </p:blipFill>
            <p:spPr>
              <a:xfrm>
                <a:off x="9330634" y="568468"/>
                <a:ext cx="24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A9105675-685A-93EF-DFA5-26032381431C}"/>
                  </a:ext>
                </a:extLst>
              </p14:cNvPr>
              <p14:cNvContentPartPr/>
              <p14:nvPr/>
            </p14:nvContentPartPr>
            <p14:xfrm>
              <a:off x="9433234" y="510508"/>
              <a:ext cx="10800" cy="68400"/>
            </p14:xfrm>
          </p:contentPart>
        </mc:Choice>
        <mc:Fallback xmlns="">
          <p:pic>
            <p:nvPicPr>
              <p:cNvPr id="44" name="Freihand 43">
                <a:extLst>
                  <a:ext uri="{FF2B5EF4-FFF2-40B4-BE49-F238E27FC236}">
                    <a16:creationId xmlns:a16="http://schemas.microsoft.com/office/drawing/2014/main" id="{A9105675-685A-93EF-DFA5-26032381431C}"/>
                  </a:ext>
                </a:extLst>
              </p:cNvPr>
              <p:cNvPicPr/>
              <p:nvPr/>
            </p:nvPicPr>
            <p:blipFill>
              <a:blip r:embed="rId84"/>
              <a:stretch>
                <a:fillRect/>
              </a:stretch>
            </p:blipFill>
            <p:spPr>
              <a:xfrm>
                <a:off x="9424234" y="501868"/>
                <a:ext cx="28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DA4780F7-1766-2D73-9E9C-F6F487D099C1}"/>
                  </a:ext>
                </a:extLst>
              </p14:cNvPr>
              <p14:cNvContentPartPr/>
              <p14:nvPr/>
            </p14:nvContentPartPr>
            <p14:xfrm>
              <a:off x="9380314" y="536788"/>
              <a:ext cx="112320" cy="9000"/>
            </p14:xfrm>
          </p:contentPart>
        </mc:Choice>
        <mc:Fallback xmlns="">
          <p:pic>
            <p:nvPicPr>
              <p:cNvPr id="45" name="Freihand 44">
                <a:extLst>
                  <a:ext uri="{FF2B5EF4-FFF2-40B4-BE49-F238E27FC236}">
                    <a16:creationId xmlns:a16="http://schemas.microsoft.com/office/drawing/2014/main" id="{DA4780F7-1766-2D73-9E9C-F6F487D099C1}"/>
                  </a:ext>
                </a:extLst>
              </p:cNvPr>
              <p:cNvPicPr/>
              <p:nvPr/>
            </p:nvPicPr>
            <p:blipFill>
              <a:blip r:embed="rId86"/>
              <a:stretch>
                <a:fillRect/>
              </a:stretch>
            </p:blipFill>
            <p:spPr>
              <a:xfrm>
                <a:off x="9371314" y="528148"/>
                <a:ext cx="129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626F05AB-928E-0C84-0B43-D407DFF97C7B}"/>
                  </a:ext>
                </a:extLst>
              </p14:cNvPr>
              <p14:cNvContentPartPr/>
              <p14:nvPr/>
            </p14:nvContentPartPr>
            <p14:xfrm>
              <a:off x="9552034" y="413308"/>
              <a:ext cx="4680" cy="11520"/>
            </p14:xfrm>
          </p:contentPart>
        </mc:Choice>
        <mc:Fallback xmlns="">
          <p:pic>
            <p:nvPicPr>
              <p:cNvPr id="46" name="Freihand 45">
                <a:extLst>
                  <a:ext uri="{FF2B5EF4-FFF2-40B4-BE49-F238E27FC236}">
                    <a16:creationId xmlns:a16="http://schemas.microsoft.com/office/drawing/2014/main" id="{626F05AB-928E-0C84-0B43-D407DFF97C7B}"/>
                  </a:ext>
                </a:extLst>
              </p:cNvPr>
              <p:cNvPicPr/>
              <p:nvPr/>
            </p:nvPicPr>
            <p:blipFill>
              <a:blip r:embed="rId40"/>
              <a:stretch>
                <a:fillRect/>
              </a:stretch>
            </p:blipFill>
            <p:spPr>
              <a:xfrm>
                <a:off x="9543394" y="404668"/>
                <a:ext cx="22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4DF2FBF7-7CD3-C2A0-AB6B-F3189EB065B4}"/>
                  </a:ext>
                </a:extLst>
              </p14:cNvPr>
              <p14:cNvContentPartPr/>
              <p14:nvPr/>
            </p14:nvContentPartPr>
            <p14:xfrm>
              <a:off x="9562114" y="511948"/>
              <a:ext cx="20880" cy="73800"/>
            </p14:xfrm>
          </p:contentPart>
        </mc:Choice>
        <mc:Fallback xmlns="">
          <p:pic>
            <p:nvPicPr>
              <p:cNvPr id="47" name="Freihand 46">
                <a:extLst>
                  <a:ext uri="{FF2B5EF4-FFF2-40B4-BE49-F238E27FC236}">
                    <a16:creationId xmlns:a16="http://schemas.microsoft.com/office/drawing/2014/main" id="{4DF2FBF7-7CD3-C2A0-AB6B-F3189EB065B4}"/>
                  </a:ext>
                </a:extLst>
              </p:cNvPr>
              <p:cNvPicPr/>
              <p:nvPr/>
            </p:nvPicPr>
            <p:blipFill>
              <a:blip r:embed="rId89"/>
              <a:stretch>
                <a:fillRect/>
              </a:stretch>
            </p:blipFill>
            <p:spPr>
              <a:xfrm>
                <a:off x="9553114" y="502948"/>
                <a:ext cx="38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4CA4C2C4-4636-CE9B-E162-3B595C20537E}"/>
                  </a:ext>
                </a:extLst>
              </p14:cNvPr>
              <p14:cNvContentPartPr/>
              <p14:nvPr/>
            </p14:nvContentPartPr>
            <p14:xfrm>
              <a:off x="9731314" y="449308"/>
              <a:ext cx="81360" cy="126720"/>
            </p14:xfrm>
          </p:contentPart>
        </mc:Choice>
        <mc:Fallback xmlns="">
          <p:pic>
            <p:nvPicPr>
              <p:cNvPr id="48" name="Freihand 47">
                <a:extLst>
                  <a:ext uri="{FF2B5EF4-FFF2-40B4-BE49-F238E27FC236}">
                    <a16:creationId xmlns:a16="http://schemas.microsoft.com/office/drawing/2014/main" id="{4CA4C2C4-4636-CE9B-E162-3B595C20537E}"/>
                  </a:ext>
                </a:extLst>
              </p:cNvPr>
              <p:cNvPicPr/>
              <p:nvPr/>
            </p:nvPicPr>
            <p:blipFill>
              <a:blip r:embed="rId91"/>
              <a:stretch>
                <a:fillRect/>
              </a:stretch>
            </p:blipFill>
            <p:spPr>
              <a:xfrm>
                <a:off x="9722314" y="440308"/>
                <a:ext cx="99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5C78B177-8676-EDB1-D485-C648FE595BBC}"/>
                  </a:ext>
                </a:extLst>
              </p14:cNvPr>
              <p14:cNvContentPartPr/>
              <p14:nvPr/>
            </p14:nvContentPartPr>
            <p14:xfrm>
              <a:off x="9857314" y="467308"/>
              <a:ext cx="125280" cy="97920"/>
            </p14:xfrm>
          </p:contentPart>
        </mc:Choice>
        <mc:Fallback xmlns="">
          <p:pic>
            <p:nvPicPr>
              <p:cNvPr id="49" name="Freihand 48">
                <a:extLst>
                  <a:ext uri="{FF2B5EF4-FFF2-40B4-BE49-F238E27FC236}">
                    <a16:creationId xmlns:a16="http://schemas.microsoft.com/office/drawing/2014/main" id="{5C78B177-8676-EDB1-D485-C648FE595BBC}"/>
                  </a:ext>
                </a:extLst>
              </p:cNvPr>
              <p:cNvPicPr/>
              <p:nvPr/>
            </p:nvPicPr>
            <p:blipFill>
              <a:blip r:embed="rId93"/>
              <a:stretch>
                <a:fillRect/>
              </a:stretch>
            </p:blipFill>
            <p:spPr>
              <a:xfrm>
                <a:off x="9848674" y="458668"/>
                <a:ext cx="14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BC1E7FC3-E08E-B79E-7454-42B21C98997A}"/>
                  </a:ext>
                </a:extLst>
              </p14:cNvPr>
              <p14:cNvContentPartPr/>
              <p14:nvPr/>
            </p14:nvContentPartPr>
            <p14:xfrm>
              <a:off x="10043074" y="399628"/>
              <a:ext cx="26280" cy="132480"/>
            </p14:xfrm>
          </p:contentPart>
        </mc:Choice>
        <mc:Fallback xmlns="">
          <p:pic>
            <p:nvPicPr>
              <p:cNvPr id="50" name="Freihand 49">
                <a:extLst>
                  <a:ext uri="{FF2B5EF4-FFF2-40B4-BE49-F238E27FC236}">
                    <a16:creationId xmlns:a16="http://schemas.microsoft.com/office/drawing/2014/main" id="{BC1E7FC3-E08E-B79E-7454-42B21C98997A}"/>
                  </a:ext>
                </a:extLst>
              </p:cNvPr>
              <p:cNvPicPr/>
              <p:nvPr/>
            </p:nvPicPr>
            <p:blipFill>
              <a:blip r:embed="rId95"/>
              <a:stretch>
                <a:fillRect/>
              </a:stretch>
            </p:blipFill>
            <p:spPr>
              <a:xfrm>
                <a:off x="10034434" y="390988"/>
                <a:ext cx="43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00C5875D-707B-AD8B-F715-52B05D0814F3}"/>
                  </a:ext>
                </a:extLst>
              </p14:cNvPr>
              <p14:cNvContentPartPr/>
              <p14:nvPr/>
            </p14:nvContentPartPr>
            <p14:xfrm>
              <a:off x="10560754" y="462628"/>
              <a:ext cx="145440" cy="107280"/>
            </p14:xfrm>
          </p:contentPart>
        </mc:Choice>
        <mc:Fallback xmlns="">
          <p:pic>
            <p:nvPicPr>
              <p:cNvPr id="55" name="Freihand 54">
                <a:extLst>
                  <a:ext uri="{FF2B5EF4-FFF2-40B4-BE49-F238E27FC236}">
                    <a16:creationId xmlns:a16="http://schemas.microsoft.com/office/drawing/2014/main" id="{00C5875D-707B-AD8B-F715-52B05D0814F3}"/>
                  </a:ext>
                </a:extLst>
              </p:cNvPr>
              <p:cNvPicPr/>
              <p:nvPr/>
            </p:nvPicPr>
            <p:blipFill>
              <a:blip r:embed="rId97"/>
              <a:stretch>
                <a:fillRect/>
              </a:stretch>
            </p:blipFill>
            <p:spPr>
              <a:xfrm>
                <a:off x="10551754" y="453628"/>
                <a:ext cx="163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105CE0DA-7911-7094-1E65-85512EFE5D64}"/>
                  </a:ext>
                </a:extLst>
              </p14:cNvPr>
              <p14:cNvContentPartPr/>
              <p14:nvPr/>
            </p14:nvContentPartPr>
            <p14:xfrm>
              <a:off x="10875394" y="459748"/>
              <a:ext cx="140760" cy="118080"/>
            </p14:xfrm>
          </p:contentPart>
        </mc:Choice>
        <mc:Fallback xmlns="">
          <p:pic>
            <p:nvPicPr>
              <p:cNvPr id="56" name="Freihand 55">
                <a:extLst>
                  <a:ext uri="{FF2B5EF4-FFF2-40B4-BE49-F238E27FC236}">
                    <a16:creationId xmlns:a16="http://schemas.microsoft.com/office/drawing/2014/main" id="{105CE0DA-7911-7094-1E65-85512EFE5D64}"/>
                  </a:ext>
                </a:extLst>
              </p:cNvPr>
              <p:cNvPicPr/>
              <p:nvPr/>
            </p:nvPicPr>
            <p:blipFill>
              <a:blip r:embed="rId99"/>
              <a:stretch>
                <a:fillRect/>
              </a:stretch>
            </p:blipFill>
            <p:spPr>
              <a:xfrm>
                <a:off x="10866754" y="451108"/>
                <a:ext cx="158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259183D0-B925-8206-2600-71B9200DF034}"/>
                  </a:ext>
                </a:extLst>
              </p14:cNvPr>
              <p14:cNvContentPartPr/>
              <p14:nvPr/>
            </p14:nvContentPartPr>
            <p14:xfrm>
              <a:off x="9461314" y="834508"/>
              <a:ext cx="143280" cy="157680"/>
            </p14:xfrm>
          </p:contentPart>
        </mc:Choice>
        <mc:Fallback xmlns="">
          <p:pic>
            <p:nvPicPr>
              <p:cNvPr id="57" name="Freihand 56">
                <a:extLst>
                  <a:ext uri="{FF2B5EF4-FFF2-40B4-BE49-F238E27FC236}">
                    <a16:creationId xmlns:a16="http://schemas.microsoft.com/office/drawing/2014/main" id="{259183D0-B925-8206-2600-71B9200DF034}"/>
                  </a:ext>
                </a:extLst>
              </p:cNvPr>
              <p:cNvPicPr/>
              <p:nvPr/>
            </p:nvPicPr>
            <p:blipFill>
              <a:blip r:embed="rId101"/>
              <a:stretch>
                <a:fillRect/>
              </a:stretch>
            </p:blipFill>
            <p:spPr>
              <a:xfrm>
                <a:off x="9452314" y="825868"/>
                <a:ext cx="160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49684E5B-8A50-3EE9-EE38-2572159D721B}"/>
                  </a:ext>
                </a:extLst>
              </p14:cNvPr>
              <p14:cNvContentPartPr/>
              <p14:nvPr/>
            </p14:nvContentPartPr>
            <p14:xfrm>
              <a:off x="9769834" y="836668"/>
              <a:ext cx="148680" cy="104040"/>
            </p14:xfrm>
          </p:contentPart>
        </mc:Choice>
        <mc:Fallback xmlns="">
          <p:pic>
            <p:nvPicPr>
              <p:cNvPr id="58" name="Freihand 57">
                <a:extLst>
                  <a:ext uri="{FF2B5EF4-FFF2-40B4-BE49-F238E27FC236}">
                    <a16:creationId xmlns:a16="http://schemas.microsoft.com/office/drawing/2014/main" id="{49684E5B-8A50-3EE9-EE38-2572159D721B}"/>
                  </a:ext>
                </a:extLst>
              </p:cNvPr>
              <p:cNvPicPr/>
              <p:nvPr/>
            </p:nvPicPr>
            <p:blipFill>
              <a:blip r:embed="rId103"/>
              <a:stretch>
                <a:fillRect/>
              </a:stretch>
            </p:blipFill>
            <p:spPr>
              <a:xfrm>
                <a:off x="9761194" y="828028"/>
                <a:ext cx="166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E3F1FED3-DFCF-5862-93A6-BCF267E29CD9}"/>
                  </a:ext>
                </a:extLst>
              </p14:cNvPr>
              <p14:cNvContentPartPr/>
              <p14:nvPr/>
            </p14:nvContentPartPr>
            <p14:xfrm>
              <a:off x="10504954" y="783748"/>
              <a:ext cx="93240" cy="115920"/>
            </p14:xfrm>
          </p:contentPart>
        </mc:Choice>
        <mc:Fallback xmlns="">
          <p:pic>
            <p:nvPicPr>
              <p:cNvPr id="59" name="Freihand 58">
                <a:extLst>
                  <a:ext uri="{FF2B5EF4-FFF2-40B4-BE49-F238E27FC236}">
                    <a16:creationId xmlns:a16="http://schemas.microsoft.com/office/drawing/2014/main" id="{E3F1FED3-DFCF-5862-93A6-BCF267E29CD9}"/>
                  </a:ext>
                </a:extLst>
              </p:cNvPr>
              <p:cNvPicPr/>
              <p:nvPr/>
            </p:nvPicPr>
            <p:blipFill>
              <a:blip r:embed="rId105"/>
              <a:stretch>
                <a:fillRect/>
              </a:stretch>
            </p:blipFill>
            <p:spPr>
              <a:xfrm>
                <a:off x="10495954" y="775108"/>
                <a:ext cx="110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1D2FCD4C-C34E-27EB-AD3E-408AA14B3FBD}"/>
                  </a:ext>
                </a:extLst>
              </p14:cNvPr>
              <p14:cNvContentPartPr/>
              <p14:nvPr/>
            </p14:nvContentPartPr>
            <p14:xfrm>
              <a:off x="10499914" y="903988"/>
              <a:ext cx="166680" cy="57600"/>
            </p14:xfrm>
          </p:contentPart>
        </mc:Choice>
        <mc:Fallback xmlns="">
          <p:pic>
            <p:nvPicPr>
              <p:cNvPr id="60" name="Freihand 59">
                <a:extLst>
                  <a:ext uri="{FF2B5EF4-FFF2-40B4-BE49-F238E27FC236}">
                    <a16:creationId xmlns:a16="http://schemas.microsoft.com/office/drawing/2014/main" id="{1D2FCD4C-C34E-27EB-AD3E-408AA14B3FBD}"/>
                  </a:ext>
                </a:extLst>
              </p:cNvPr>
              <p:cNvPicPr/>
              <p:nvPr/>
            </p:nvPicPr>
            <p:blipFill>
              <a:blip r:embed="rId107"/>
              <a:stretch>
                <a:fillRect/>
              </a:stretch>
            </p:blipFill>
            <p:spPr>
              <a:xfrm>
                <a:off x="10491274" y="894988"/>
                <a:ext cx="184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B1313D82-B913-D205-4703-579021D11638}"/>
                  </a:ext>
                </a:extLst>
              </p14:cNvPr>
              <p14:cNvContentPartPr/>
              <p14:nvPr/>
            </p14:nvContentPartPr>
            <p14:xfrm>
              <a:off x="10523674" y="974908"/>
              <a:ext cx="166320" cy="140400"/>
            </p14:xfrm>
          </p:contentPart>
        </mc:Choice>
        <mc:Fallback xmlns="">
          <p:pic>
            <p:nvPicPr>
              <p:cNvPr id="61" name="Freihand 60">
                <a:extLst>
                  <a:ext uri="{FF2B5EF4-FFF2-40B4-BE49-F238E27FC236}">
                    <a16:creationId xmlns:a16="http://schemas.microsoft.com/office/drawing/2014/main" id="{B1313D82-B913-D205-4703-579021D11638}"/>
                  </a:ext>
                </a:extLst>
              </p:cNvPr>
              <p:cNvPicPr/>
              <p:nvPr/>
            </p:nvPicPr>
            <p:blipFill>
              <a:blip r:embed="rId109"/>
              <a:stretch>
                <a:fillRect/>
              </a:stretch>
            </p:blipFill>
            <p:spPr>
              <a:xfrm>
                <a:off x="10514674" y="966268"/>
                <a:ext cx="183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531AB9F0-7ECD-133B-E980-555ADB90485B}"/>
                  </a:ext>
                </a:extLst>
              </p14:cNvPr>
              <p14:cNvContentPartPr/>
              <p14:nvPr/>
            </p14:nvContentPartPr>
            <p14:xfrm>
              <a:off x="10862434" y="785188"/>
              <a:ext cx="131040" cy="136440"/>
            </p14:xfrm>
          </p:contentPart>
        </mc:Choice>
        <mc:Fallback xmlns="">
          <p:pic>
            <p:nvPicPr>
              <p:cNvPr id="62" name="Freihand 61">
                <a:extLst>
                  <a:ext uri="{FF2B5EF4-FFF2-40B4-BE49-F238E27FC236}">
                    <a16:creationId xmlns:a16="http://schemas.microsoft.com/office/drawing/2014/main" id="{531AB9F0-7ECD-133B-E980-555ADB90485B}"/>
                  </a:ext>
                </a:extLst>
              </p:cNvPr>
              <p:cNvPicPr/>
              <p:nvPr/>
            </p:nvPicPr>
            <p:blipFill>
              <a:blip r:embed="rId111"/>
              <a:stretch>
                <a:fillRect/>
              </a:stretch>
            </p:blipFill>
            <p:spPr>
              <a:xfrm>
                <a:off x="10853794" y="776548"/>
                <a:ext cx="148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9D8152F0-0669-B8B9-0F03-8EADED7D4313}"/>
                  </a:ext>
                </a:extLst>
              </p14:cNvPr>
              <p14:cNvContentPartPr/>
              <p14:nvPr/>
            </p14:nvContentPartPr>
            <p14:xfrm>
              <a:off x="10790794" y="978868"/>
              <a:ext cx="155160" cy="33840"/>
            </p14:xfrm>
          </p:contentPart>
        </mc:Choice>
        <mc:Fallback xmlns="">
          <p:pic>
            <p:nvPicPr>
              <p:cNvPr id="63" name="Freihand 62">
                <a:extLst>
                  <a:ext uri="{FF2B5EF4-FFF2-40B4-BE49-F238E27FC236}">
                    <a16:creationId xmlns:a16="http://schemas.microsoft.com/office/drawing/2014/main" id="{9D8152F0-0669-B8B9-0F03-8EADED7D4313}"/>
                  </a:ext>
                </a:extLst>
              </p:cNvPr>
              <p:cNvPicPr/>
              <p:nvPr/>
            </p:nvPicPr>
            <p:blipFill>
              <a:blip r:embed="rId113"/>
              <a:stretch>
                <a:fillRect/>
              </a:stretch>
            </p:blipFill>
            <p:spPr>
              <a:xfrm>
                <a:off x="10782154" y="969868"/>
                <a:ext cx="172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0A70D4B2-4E40-7B53-4829-32BB7FFA47FC}"/>
                  </a:ext>
                </a:extLst>
              </p14:cNvPr>
              <p14:cNvContentPartPr/>
              <p14:nvPr/>
            </p14:nvContentPartPr>
            <p14:xfrm>
              <a:off x="10842274" y="1029628"/>
              <a:ext cx="120600" cy="115920"/>
            </p14:xfrm>
          </p:contentPart>
        </mc:Choice>
        <mc:Fallback xmlns="">
          <p:pic>
            <p:nvPicPr>
              <p:cNvPr id="64" name="Freihand 63">
                <a:extLst>
                  <a:ext uri="{FF2B5EF4-FFF2-40B4-BE49-F238E27FC236}">
                    <a16:creationId xmlns:a16="http://schemas.microsoft.com/office/drawing/2014/main" id="{0A70D4B2-4E40-7B53-4829-32BB7FFA47FC}"/>
                  </a:ext>
                </a:extLst>
              </p:cNvPr>
              <p:cNvPicPr/>
              <p:nvPr/>
            </p:nvPicPr>
            <p:blipFill>
              <a:blip r:embed="rId115"/>
              <a:stretch>
                <a:fillRect/>
              </a:stretch>
            </p:blipFill>
            <p:spPr>
              <a:xfrm>
                <a:off x="10833274" y="1020988"/>
                <a:ext cx="138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33A0BE3B-A3E4-5CD7-BEFF-D814DF864E5D}"/>
                  </a:ext>
                </a:extLst>
              </p14:cNvPr>
              <p14:cNvContentPartPr/>
              <p14:nvPr/>
            </p14:nvContentPartPr>
            <p14:xfrm>
              <a:off x="9122914" y="379828"/>
              <a:ext cx="12960" cy="693000"/>
            </p14:xfrm>
          </p:contentPart>
        </mc:Choice>
        <mc:Fallback xmlns="">
          <p:pic>
            <p:nvPicPr>
              <p:cNvPr id="65" name="Freihand 64">
                <a:extLst>
                  <a:ext uri="{FF2B5EF4-FFF2-40B4-BE49-F238E27FC236}">
                    <a16:creationId xmlns:a16="http://schemas.microsoft.com/office/drawing/2014/main" id="{33A0BE3B-A3E4-5CD7-BEFF-D814DF864E5D}"/>
                  </a:ext>
                </a:extLst>
              </p:cNvPr>
              <p:cNvPicPr/>
              <p:nvPr/>
            </p:nvPicPr>
            <p:blipFill>
              <a:blip r:embed="rId117"/>
              <a:stretch>
                <a:fillRect/>
              </a:stretch>
            </p:blipFill>
            <p:spPr>
              <a:xfrm>
                <a:off x="9113914" y="371188"/>
                <a:ext cx="306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A109437F-8680-92F7-575B-1036AB1F29E2}"/>
                  </a:ext>
                </a:extLst>
              </p14:cNvPr>
              <p14:cNvContentPartPr/>
              <p14:nvPr/>
            </p14:nvContentPartPr>
            <p14:xfrm>
              <a:off x="9271234" y="350668"/>
              <a:ext cx="1521360" cy="28080"/>
            </p14:xfrm>
          </p:contentPart>
        </mc:Choice>
        <mc:Fallback xmlns="">
          <p:pic>
            <p:nvPicPr>
              <p:cNvPr id="66" name="Freihand 65">
                <a:extLst>
                  <a:ext uri="{FF2B5EF4-FFF2-40B4-BE49-F238E27FC236}">
                    <a16:creationId xmlns:a16="http://schemas.microsoft.com/office/drawing/2014/main" id="{A109437F-8680-92F7-575B-1036AB1F29E2}"/>
                  </a:ext>
                </a:extLst>
              </p:cNvPr>
              <p:cNvPicPr/>
              <p:nvPr/>
            </p:nvPicPr>
            <p:blipFill>
              <a:blip r:embed="rId119"/>
              <a:stretch>
                <a:fillRect/>
              </a:stretch>
            </p:blipFill>
            <p:spPr>
              <a:xfrm>
                <a:off x="9262594" y="341668"/>
                <a:ext cx="1539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6E96C0CB-5975-6B06-CDDF-70677D868115}"/>
                  </a:ext>
                </a:extLst>
              </p14:cNvPr>
              <p14:cNvContentPartPr/>
              <p14:nvPr/>
            </p14:nvContentPartPr>
            <p14:xfrm>
              <a:off x="9496594" y="191188"/>
              <a:ext cx="97200" cy="128880"/>
            </p14:xfrm>
          </p:contentPart>
        </mc:Choice>
        <mc:Fallback xmlns="">
          <p:pic>
            <p:nvPicPr>
              <p:cNvPr id="68" name="Freihand 67">
                <a:extLst>
                  <a:ext uri="{FF2B5EF4-FFF2-40B4-BE49-F238E27FC236}">
                    <a16:creationId xmlns:a16="http://schemas.microsoft.com/office/drawing/2014/main" id="{6E96C0CB-5975-6B06-CDDF-70677D868115}"/>
                  </a:ext>
                </a:extLst>
              </p:cNvPr>
              <p:cNvPicPr/>
              <p:nvPr/>
            </p:nvPicPr>
            <p:blipFill>
              <a:blip r:embed="rId121"/>
              <a:stretch>
                <a:fillRect/>
              </a:stretch>
            </p:blipFill>
            <p:spPr>
              <a:xfrm>
                <a:off x="9487594" y="182548"/>
                <a:ext cx="114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B8CF3B69-7935-5EB7-D873-982A62F91698}"/>
                  </a:ext>
                </a:extLst>
              </p14:cNvPr>
              <p14:cNvContentPartPr/>
              <p14:nvPr/>
            </p14:nvContentPartPr>
            <p14:xfrm>
              <a:off x="9530794" y="268948"/>
              <a:ext cx="146520" cy="14040"/>
            </p14:xfrm>
          </p:contentPart>
        </mc:Choice>
        <mc:Fallback xmlns="">
          <p:pic>
            <p:nvPicPr>
              <p:cNvPr id="69" name="Freihand 68">
                <a:extLst>
                  <a:ext uri="{FF2B5EF4-FFF2-40B4-BE49-F238E27FC236}">
                    <a16:creationId xmlns:a16="http://schemas.microsoft.com/office/drawing/2014/main" id="{B8CF3B69-7935-5EB7-D873-982A62F91698}"/>
                  </a:ext>
                </a:extLst>
              </p:cNvPr>
              <p:cNvPicPr/>
              <p:nvPr/>
            </p:nvPicPr>
            <p:blipFill>
              <a:blip r:embed="rId123"/>
              <a:stretch>
                <a:fillRect/>
              </a:stretch>
            </p:blipFill>
            <p:spPr>
              <a:xfrm>
                <a:off x="9521794" y="260308"/>
                <a:ext cx="164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D8B0CBD0-EBC7-F58C-CFC5-D0BFCACA28EB}"/>
                  </a:ext>
                </a:extLst>
              </p14:cNvPr>
              <p14:cNvContentPartPr/>
              <p14:nvPr/>
            </p14:nvContentPartPr>
            <p14:xfrm>
              <a:off x="10495954" y="204148"/>
              <a:ext cx="172800" cy="134280"/>
            </p14:xfrm>
          </p:contentPart>
        </mc:Choice>
        <mc:Fallback xmlns="">
          <p:pic>
            <p:nvPicPr>
              <p:cNvPr id="70" name="Freihand 69">
                <a:extLst>
                  <a:ext uri="{FF2B5EF4-FFF2-40B4-BE49-F238E27FC236}">
                    <a16:creationId xmlns:a16="http://schemas.microsoft.com/office/drawing/2014/main" id="{D8B0CBD0-EBC7-F58C-CFC5-D0BFCACA28EB}"/>
                  </a:ext>
                </a:extLst>
              </p:cNvPr>
              <p:cNvPicPr/>
              <p:nvPr/>
            </p:nvPicPr>
            <p:blipFill>
              <a:blip r:embed="rId125"/>
              <a:stretch>
                <a:fillRect/>
              </a:stretch>
            </p:blipFill>
            <p:spPr>
              <a:xfrm>
                <a:off x="10487314" y="195148"/>
                <a:ext cx="19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8B845C49-3F8F-32E3-0FE5-810B13C658E5}"/>
                  </a:ext>
                </a:extLst>
              </p14:cNvPr>
              <p14:cNvContentPartPr/>
              <p14:nvPr/>
            </p14:nvContentPartPr>
            <p14:xfrm>
              <a:off x="8891434" y="531028"/>
              <a:ext cx="110880" cy="111600"/>
            </p14:xfrm>
          </p:contentPart>
        </mc:Choice>
        <mc:Fallback xmlns="">
          <p:pic>
            <p:nvPicPr>
              <p:cNvPr id="71" name="Freihand 70">
                <a:extLst>
                  <a:ext uri="{FF2B5EF4-FFF2-40B4-BE49-F238E27FC236}">
                    <a16:creationId xmlns:a16="http://schemas.microsoft.com/office/drawing/2014/main" id="{8B845C49-3F8F-32E3-0FE5-810B13C658E5}"/>
                  </a:ext>
                </a:extLst>
              </p:cNvPr>
              <p:cNvPicPr/>
              <p:nvPr/>
            </p:nvPicPr>
            <p:blipFill>
              <a:blip r:embed="rId127"/>
              <a:stretch>
                <a:fillRect/>
              </a:stretch>
            </p:blipFill>
            <p:spPr>
              <a:xfrm>
                <a:off x="8882794" y="522388"/>
                <a:ext cx="128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410B961D-3FAE-556B-DFBF-2AF079A0E612}"/>
                  </a:ext>
                </a:extLst>
              </p14:cNvPr>
              <p14:cNvContentPartPr/>
              <p14:nvPr/>
            </p14:nvContentPartPr>
            <p14:xfrm>
              <a:off x="8911954" y="568828"/>
              <a:ext cx="99000" cy="15840"/>
            </p14:xfrm>
          </p:contentPart>
        </mc:Choice>
        <mc:Fallback xmlns="">
          <p:pic>
            <p:nvPicPr>
              <p:cNvPr id="72" name="Freihand 71">
                <a:extLst>
                  <a:ext uri="{FF2B5EF4-FFF2-40B4-BE49-F238E27FC236}">
                    <a16:creationId xmlns:a16="http://schemas.microsoft.com/office/drawing/2014/main" id="{410B961D-3FAE-556B-DFBF-2AF079A0E612}"/>
                  </a:ext>
                </a:extLst>
              </p:cNvPr>
              <p:cNvPicPr/>
              <p:nvPr/>
            </p:nvPicPr>
            <p:blipFill>
              <a:blip r:embed="rId129"/>
              <a:stretch>
                <a:fillRect/>
              </a:stretch>
            </p:blipFill>
            <p:spPr>
              <a:xfrm>
                <a:off x="8902954" y="560188"/>
                <a:ext cx="116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415991FF-3E2A-DE6E-5FA6-284B07ACD06B}"/>
                  </a:ext>
                </a:extLst>
              </p14:cNvPr>
              <p14:cNvContentPartPr/>
              <p14:nvPr/>
            </p14:nvContentPartPr>
            <p14:xfrm>
              <a:off x="8842114" y="860788"/>
              <a:ext cx="231120" cy="223560"/>
            </p14:xfrm>
          </p:contentPart>
        </mc:Choice>
        <mc:Fallback xmlns="">
          <p:pic>
            <p:nvPicPr>
              <p:cNvPr id="73" name="Freihand 72">
                <a:extLst>
                  <a:ext uri="{FF2B5EF4-FFF2-40B4-BE49-F238E27FC236}">
                    <a16:creationId xmlns:a16="http://schemas.microsoft.com/office/drawing/2014/main" id="{415991FF-3E2A-DE6E-5FA6-284B07ACD06B}"/>
                  </a:ext>
                </a:extLst>
              </p:cNvPr>
              <p:cNvPicPr/>
              <p:nvPr/>
            </p:nvPicPr>
            <p:blipFill>
              <a:blip r:embed="rId131"/>
              <a:stretch>
                <a:fillRect/>
              </a:stretch>
            </p:blipFill>
            <p:spPr>
              <a:xfrm>
                <a:off x="8833474" y="852148"/>
                <a:ext cx="248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F01D2EFB-2443-F61C-CAE3-CFBA5810E275}"/>
                  </a:ext>
                </a:extLst>
              </p14:cNvPr>
              <p14:cNvContentPartPr/>
              <p14:nvPr/>
            </p14:nvContentPartPr>
            <p14:xfrm>
              <a:off x="9200674" y="718228"/>
              <a:ext cx="1910160" cy="87840"/>
            </p14:xfrm>
          </p:contentPart>
        </mc:Choice>
        <mc:Fallback xmlns="">
          <p:pic>
            <p:nvPicPr>
              <p:cNvPr id="76" name="Freihand 75">
                <a:extLst>
                  <a:ext uri="{FF2B5EF4-FFF2-40B4-BE49-F238E27FC236}">
                    <a16:creationId xmlns:a16="http://schemas.microsoft.com/office/drawing/2014/main" id="{F01D2EFB-2443-F61C-CAE3-CFBA5810E275}"/>
                  </a:ext>
                </a:extLst>
              </p:cNvPr>
              <p:cNvPicPr/>
              <p:nvPr/>
            </p:nvPicPr>
            <p:blipFill>
              <a:blip r:embed="rId133"/>
              <a:stretch>
                <a:fillRect/>
              </a:stretch>
            </p:blipFill>
            <p:spPr>
              <a:xfrm>
                <a:off x="9191674" y="709228"/>
                <a:ext cx="1927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Freihand 76">
                <a:extLst>
                  <a:ext uri="{FF2B5EF4-FFF2-40B4-BE49-F238E27FC236}">
                    <a16:creationId xmlns:a16="http://schemas.microsoft.com/office/drawing/2014/main" id="{6EA693C3-75E8-3FC9-8DBF-6386B51DD190}"/>
                  </a:ext>
                </a:extLst>
              </p14:cNvPr>
              <p14:cNvContentPartPr/>
              <p14:nvPr/>
            </p14:nvContentPartPr>
            <p14:xfrm>
              <a:off x="10225594" y="322588"/>
              <a:ext cx="88560" cy="968040"/>
            </p14:xfrm>
          </p:contentPart>
        </mc:Choice>
        <mc:Fallback xmlns="">
          <p:pic>
            <p:nvPicPr>
              <p:cNvPr id="77" name="Freihand 76">
                <a:extLst>
                  <a:ext uri="{FF2B5EF4-FFF2-40B4-BE49-F238E27FC236}">
                    <a16:creationId xmlns:a16="http://schemas.microsoft.com/office/drawing/2014/main" id="{6EA693C3-75E8-3FC9-8DBF-6386B51DD190}"/>
                  </a:ext>
                </a:extLst>
              </p:cNvPr>
              <p:cNvPicPr/>
              <p:nvPr/>
            </p:nvPicPr>
            <p:blipFill>
              <a:blip r:embed="rId135"/>
              <a:stretch>
                <a:fillRect/>
              </a:stretch>
            </p:blipFill>
            <p:spPr>
              <a:xfrm>
                <a:off x="10216954" y="313948"/>
                <a:ext cx="106200" cy="985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E2500A4C-6B5C-3616-BEFE-A4BFC7A5FA30}"/>
                  </a:ext>
                </a:extLst>
              </p14:cNvPr>
              <p14:cNvContentPartPr/>
              <p14:nvPr/>
            </p14:nvContentPartPr>
            <p14:xfrm>
              <a:off x="9638074" y="936388"/>
              <a:ext cx="41040" cy="20880"/>
            </p14:xfrm>
          </p:contentPart>
        </mc:Choice>
        <mc:Fallback xmlns="">
          <p:pic>
            <p:nvPicPr>
              <p:cNvPr id="79" name="Freihand 78">
                <a:extLst>
                  <a:ext uri="{FF2B5EF4-FFF2-40B4-BE49-F238E27FC236}">
                    <a16:creationId xmlns:a16="http://schemas.microsoft.com/office/drawing/2014/main" id="{E2500A4C-6B5C-3616-BEFE-A4BFC7A5FA30}"/>
                  </a:ext>
                </a:extLst>
              </p:cNvPr>
              <p:cNvPicPr/>
              <p:nvPr/>
            </p:nvPicPr>
            <p:blipFill>
              <a:blip r:embed="rId137"/>
              <a:stretch>
                <a:fillRect/>
              </a:stretch>
            </p:blipFill>
            <p:spPr>
              <a:xfrm>
                <a:off x="9629434" y="927388"/>
                <a:ext cx="58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8464EE6D-9504-24DA-E9B8-4B39B5A810D7}"/>
                  </a:ext>
                </a:extLst>
              </p14:cNvPr>
              <p14:cNvContentPartPr/>
              <p14:nvPr/>
            </p14:nvContentPartPr>
            <p14:xfrm>
              <a:off x="9640954" y="553348"/>
              <a:ext cx="28080" cy="559080"/>
            </p14:xfrm>
          </p:contentPart>
        </mc:Choice>
        <mc:Fallback xmlns="">
          <p:pic>
            <p:nvPicPr>
              <p:cNvPr id="80" name="Freihand 79">
                <a:extLst>
                  <a:ext uri="{FF2B5EF4-FFF2-40B4-BE49-F238E27FC236}">
                    <a16:creationId xmlns:a16="http://schemas.microsoft.com/office/drawing/2014/main" id="{8464EE6D-9504-24DA-E9B8-4B39B5A810D7}"/>
                  </a:ext>
                </a:extLst>
              </p:cNvPr>
              <p:cNvPicPr/>
              <p:nvPr/>
            </p:nvPicPr>
            <p:blipFill>
              <a:blip r:embed="rId139"/>
              <a:stretch>
                <a:fillRect/>
              </a:stretch>
            </p:blipFill>
            <p:spPr>
              <a:xfrm>
                <a:off x="9631954" y="544708"/>
                <a:ext cx="4572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565DA8E4-213D-469B-AC5A-0E5ED44DAE26}"/>
                  </a:ext>
                </a:extLst>
              </p14:cNvPr>
              <p14:cNvContentPartPr/>
              <p14:nvPr/>
            </p14:nvContentPartPr>
            <p14:xfrm>
              <a:off x="10798714" y="537508"/>
              <a:ext cx="2160" cy="11880"/>
            </p14:xfrm>
          </p:contentPart>
        </mc:Choice>
        <mc:Fallback xmlns="">
          <p:pic>
            <p:nvPicPr>
              <p:cNvPr id="81" name="Freihand 80">
                <a:extLst>
                  <a:ext uri="{FF2B5EF4-FFF2-40B4-BE49-F238E27FC236}">
                    <a16:creationId xmlns:a16="http://schemas.microsoft.com/office/drawing/2014/main" id="{565DA8E4-213D-469B-AC5A-0E5ED44DAE26}"/>
                  </a:ext>
                </a:extLst>
              </p:cNvPr>
              <p:cNvPicPr/>
              <p:nvPr/>
            </p:nvPicPr>
            <p:blipFill>
              <a:blip r:embed="rId40"/>
              <a:stretch>
                <a:fillRect/>
              </a:stretch>
            </p:blipFill>
            <p:spPr>
              <a:xfrm>
                <a:off x="10789714" y="528508"/>
                <a:ext cx="19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BD32739C-CFED-8E0C-C76C-6611BD545260}"/>
                  </a:ext>
                </a:extLst>
              </p14:cNvPr>
              <p14:cNvContentPartPr/>
              <p14:nvPr/>
            </p14:nvContentPartPr>
            <p14:xfrm>
              <a:off x="10770994" y="650908"/>
              <a:ext cx="12960" cy="12600"/>
            </p14:xfrm>
          </p:contentPart>
        </mc:Choice>
        <mc:Fallback xmlns="">
          <p:pic>
            <p:nvPicPr>
              <p:cNvPr id="82" name="Freihand 81">
                <a:extLst>
                  <a:ext uri="{FF2B5EF4-FFF2-40B4-BE49-F238E27FC236}">
                    <a16:creationId xmlns:a16="http://schemas.microsoft.com/office/drawing/2014/main" id="{BD32739C-CFED-8E0C-C76C-6611BD545260}"/>
                  </a:ext>
                </a:extLst>
              </p:cNvPr>
              <p:cNvPicPr/>
              <p:nvPr/>
            </p:nvPicPr>
            <p:blipFill>
              <a:blip r:embed="rId142"/>
              <a:stretch>
                <a:fillRect/>
              </a:stretch>
            </p:blipFill>
            <p:spPr>
              <a:xfrm>
                <a:off x="10762354" y="642268"/>
                <a:ext cx="30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37CE172-8ED1-AB7A-81A1-FC784535CE6B}"/>
                  </a:ext>
                </a:extLst>
              </p14:cNvPr>
              <p14:cNvContentPartPr/>
              <p14:nvPr/>
            </p14:nvContentPartPr>
            <p14:xfrm>
              <a:off x="10734634" y="916948"/>
              <a:ext cx="11880" cy="71280"/>
            </p14:xfrm>
          </p:contentPart>
        </mc:Choice>
        <mc:Fallback xmlns="">
          <p:pic>
            <p:nvPicPr>
              <p:cNvPr id="83" name="Freihand 82">
                <a:extLst>
                  <a:ext uri="{FF2B5EF4-FFF2-40B4-BE49-F238E27FC236}">
                    <a16:creationId xmlns:a16="http://schemas.microsoft.com/office/drawing/2014/main" id="{037CE172-8ED1-AB7A-81A1-FC784535CE6B}"/>
                  </a:ext>
                </a:extLst>
              </p:cNvPr>
              <p:cNvPicPr/>
              <p:nvPr/>
            </p:nvPicPr>
            <p:blipFill>
              <a:blip r:embed="rId144"/>
              <a:stretch>
                <a:fillRect/>
              </a:stretch>
            </p:blipFill>
            <p:spPr>
              <a:xfrm>
                <a:off x="10725994" y="908308"/>
                <a:ext cx="29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5B11D2B1-4E6B-6E86-CBE4-C9C8A88C3295}"/>
                  </a:ext>
                </a:extLst>
              </p14:cNvPr>
              <p14:cNvContentPartPr/>
              <p14:nvPr/>
            </p14:nvContentPartPr>
            <p14:xfrm>
              <a:off x="10724914" y="1091908"/>
              <a:ext cx="18000" cy="74160"/>
            </p14:xfrm>
          </p:contentPart>
        </mc:Choice>
        <mc:Fallback xmlns="">
          <p:pic>
            <p:nvPicPr>
              <p:cNvPr id="84" name="Freihand 83">
                <a:extLst>
                  <a:ext uri="{FF2B5EF4-FFF2-40B4-BE49-F238E27FC236}">
                    <a16:creationId xmlns:a16="http://schemas.microsoft.com/office/drawing/2014/main" id="{5B11D2B1-4E6B-6E86-CBE4-C9C8A88C3295}"/>
                  </a:ext>
                </a:extLst>
              </p:cNvPr>
              <p:cNvPicPr/>
              <p:nvPr/>
            </p:nvPicPr>
            <p:blipFill>
              <a:blip r:embed="rId146"/>
              <a:stretch>
                <a:fillRect/>
              </a:stretch>
            </p:blipFill>
            <p:spPr>
              <a:xfrm>
                <a:off x="10715914" y="1082908"/>
                <a:ext cx="35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58EC4FB1-701D-A9E9-1803-9C6E2EC661E6}"/>
                  </a:ext>
                </a:extLst>
              </p14:cNvPr>
              <p14:cNvContentPartPr/>
              <p14:nvPr/>
            </p14:nvContentPartPr>
            <p14:xfrm>
              <a:off x="11091394" y="482428"/>
              <a:ext cx="63000" cy="769680"/>
            </p14:xfrm>
          </p:contentPart>
        </mc:Choice>
        <mc:Fallback xmlns="">
          <p:pic>
            <p:nvPicPr>
              <p:cNvPr id="85" name="Freihand 84">
                <a:extLst>
                  <a:ext uri="{FF2B5EF4-FFF2-40B4-BE49-F238E27FC236}">
                    <a16:creationId xmlns:a16="http://schemas.microsoft.com/office/drawing/2014/main" id="{58EC4FB1-701D-A9E9-1803-9C6E2EC661E6}"/>
                  </a:ext>
                </a:extLst>
              </p:cNvPr>
              <p:cNvPicPr/>
              <p:nvPr/>
            </p:nvPicPr>
            <p:blipFill>
              <a:blip r:embed="rId148"/>
              <a:stretch>
                <a:fillRect/>
              </a:stretch>
            </p:blipFill>
            <p:spPr>
              <a:xfrm>
                <a:off x="11082754" y="473428"/>
                <a:ext cx="8064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A7A5B5D5-17FB-DA5D-5248-BACB40F467B5}"/>
                  </a:ext>
                </a:extLst>
              </p14:cNvPr>
              <p14:cNvContentPartPr/>
              <p14:nvPr/>
            </p14:nvContentPartPr>
            <p14:xfrm>
              <a:off x="164314" y="734788"/>
              <a:ext cx="39600" cy="281520"/>
            </p14:xfrm>
          </p:contentPart>
        </mc:Choice>
        <mc:Fallback xmlns="">
          <p:pic>
            <p:nvPicPr>
              <p:cNvPr id="87" name="Freihand 86">
                <a:extLst>
                  <a:ext uri="{FF2B5EF4-FFF2-40B4-BE49-F238E27FC236}">
                    <a16:creationId xmlns:a16="http://schemas.microsoft.com/office/drawing/2014/main" id="{A7A5B5D5-17FB-DA5D-5248-BACB40F467B5}"/>
                  </a:ext>
                </a:extLst>
              </p:cNvPr>
              <p:cNvPicPr/>
              <p:nvPr/>
            </p:nvPicPr>
            <p:blipFill>
              <a:blip r:embed="rId150"/>
              <a:stretch>
                <a:fillRect/>
              </a:stretch>
            </p:blipFill>
            <p:spPr>
              <a:xfrm>
                <a:off x="155674" y="725788"/>
                <a:ext cx="572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BFDF9811-6AFA-B91C-4590-D5A75DFE0397}"/>
                  </a:ext>
                </a:extLst>
              </p14:cNvPr>
              <p14:cNvContentPartPr/>
              <p14:nvPr/>
            </p14:nvContentPartPr>
            <p14:xfrm>
              <a:off x="102034" y="717148"/>
              <a:ext cx="201240" cy="103680"/>
            </p14:xfrm>
          </p:contentPart>
        </mc:Choice>
        <mc:Fallback xmlns="">
          <p:pic>
            <p:nvPicPr>
              <p:cNvPr id="88" name="Freihand 87">
                <a:extLst>
                  <a:ext uri="{FF2B5EF4-FFF2-40B4-BE49-F238E27FC236}">
                    <a16:creationId xmlns:a16="http://schemas.microsoft.com/office/drawing/2014/main" id="{BFDF9811-6AFA-B91C-4590-D5A75DFE0397}"/>
                  </a:ext>
                </a:extLst>
              </p:cNvPr>
              <p:cNvPicPr/>
              <p:nvPr/>
            </p:nvPicPr>
            <p:blipFill>
              <a:blip r:embed="rId152"/>
              <a:stretch>
                <a:fillRect/>
              </a:stretch>
            </p:blipFill>
            <p:spPr>
              <a:xfrm>
                <a:off x="93034" y="708508"/>
                <a:ext cx="21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0649BE18-FBF3-67F0-8D22-AD3EC76BE467}"/>
                  </a:ext>
                </a:extLst>
              </p14:cNvPr>
              <p14:cNvContentPartPr/>
              <p14:nvPr/>
            </p14:nvContentPartPr>
            <p14:xfrm>
              <a:off x="308674" y="786988"/>
              <a:ext cx="159120" cy="198720"/>
            </p14:xfrm>
          </p:contentPart>
        </mc:Choice>
        <mc:Fallback xmlns="">
          <p:pic>
            <p:nvPicPr>
              <p:cNvPr id="89" name="Freihand 88">
                <a:extLst>
                  <a:ext uri="{FF2B5EF4-FFF2-40B4-BE49-F238E27FC236}">
                    <a16:creationId xmlns:a16="http://schemas.microsoft.com/office/drawing/2014/main" id="{0649BE18-FBF3-67F0-8D22-AD3EC76BE467}"/>
                  </a:ext>
                </a:extLst>
              </p:cNvPr>
              <p:cNvPicPr/>
              <p:nvPr/>
            </p:nvPicPr>
            <p:blipFill>
              <a:blip r:embed="rId154"/>
              <a:stretch>
                <a:fillRect/>
              </a:stretch>
            </p:blipFill>
            <p:spPr>
              <a:xfrm>
                <a:off x="300034" y="778348"/>
                <a:ext cx="176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41A8F499-3569-2EB8-C0E4-C1E1AB8E8078}"/>
                  </a:ext>
                </a:extLst>
              </p14:cNvPr>
              <p14:cNvContentPartPr/>
              <p14:nvPr/>
            </p14:nvContentPartPr>
            <p14:xfrm>
              <a:off x="680914" y="858268"/>
              <a:ext cx="16200" cy="7920"/>
            </p14:xfrm>
          </p:contentPart>
        </mc:Choice>
        <mc:Fallback xmlns="">
          <p:pic>
            <p:nvPicPr>
              <p:cNvPr id="90" name="Freihand 89">
                <a:extLst>
                  <a:ext uri="{FF2B5EF4-FFF2-40B4-BE49-F238E27FC236}">
                    <a16:creationId xmlns:a16="http://schemas.microsoft.com/office/drawing/2014/main" id="{41A8F499-3569-2EB8-C0E4-C1E1AB8E8078}"/>
                  </a:ext>
                </a:extLst>
              </p:cNvPr>
              <p:cNvPicPr/>
              <p:nvPr/>
            </p:nvPicPr>
            <p:blipFill>
              <a:blip r:embed="rId156"/>
              <a:stretch>
                <a:fillRect/>
              </a:stretch>
            </p:blipFill>
            <p:spPr>
              <a:xfrm>
                <a:off x="671914" y="849268"/>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Freihand 90">
                <a:extLst>
                  <a:ext uri="{FF2B5EF4-FFF2-40B4-BE49-F238E27FC236}">
                    <a16:creationId xmlns:a16="http://schemas.microsoft.com/office/drawing/2014/main" id="{B3677797-1271-7360-5C97-503BE8244A7F}"/>
                  </a:ext>
                </a:extLst>
              </p14:cNvPr>
              <p14:cNvContentPartPr/>
              <p14:nvPr/>
            </p14:nvContentPartPr>
            <p14:xfrm>
              <a:off x="674074" y="980308"/>
              <a:ext cx="13680" cy="20880"/>
            </p14:xfrm>
          </p:contentPart>
        </mc:Choice>
        <mc:Fallback xmlns="">
          <p:pic>
            <p:nvPicPr>
              <p:cNvPr id="91" name="Freihand 90">
                <a:extLst>
                  <a:ext uri="{FF2B5EF4-FFF2-40B4-BE49-F238E27FC236}">
                    <a16:creationId xmlns:a16="http://schemas.microsoft.com/office/drawing/2014/main" id="{B3677797-1271-7360-5C97-503BE8244A7F}"/>
                  </a:ext>
                </a:extLst>
              </p:cNvPr>
              <p:cNvPicPr/>
              <p:nvPr/>
            </p:nvPicPr>
            <p:blipFill>
              <a:blip r:embed="rId158"/>
              <a:stretch>
                <a:fillRect/>
              </a:stretch>
            </p:blipFill>
            <p:spPr>
              <a:xfrm>
                <a:off x="665434" y="971668"/>
                <a:ext cx="3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64EC1034-6DA6-F42D-B6EF-C2E40F61C8C9}"/>
                  </a:ext>
                </a:extLst>
              </p14:cNvPr>
              <p14:cNvContentPartPr/>
              <p14:nvPr/>
            </p14:nvContentPartPr>
            <p14:xfrm>
              <a:off x="994474" y="759628"/>
              <a:ext cx="102960" cy="176760"/>
            </p14:xfrm>
          </p:contentPart>
        </mc:Choice>
        <mc:Fallback xmlns="">
          <p:pic>
            <p:nvPicPr>
              <p:cNvPr id="92" name="Freihand 91">
                <a:extLst>
                  <a:ext uri="{FF2B5EF4-FFF2-40B4-BE49-F238E27FC236}">
                    <a16:creationId xmlns:a16="http://schemas.microsoft.com/office/drawing/2014/main" id="{64EC1034-6DA6-F42D-B6EF-C2E40F61C8C9}"/>
                  </a:ext>
                </a:extLst>
              </p:cNvPr>
              <p:cNvPicPr/>
              <p:nvPr/>
            </p:nvPicPr>
            <p:blipFill>
              <a:blip r:embed="rId160"/>
              <a:stretch>
                <a:fillRect/>
              </a:stretch>
            </p:blipFill>
            <p:spPr>
              <a:xfrm>
                <a:off x="985474" y="750628"/>
                <a:ext cx="120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93158ACB-2011-E221-6A28-A9AF25D99654}"/>
                  </a:ext>
                </a:extLst>
              </p14:cNvPr>
              <p14:cNvContentPartPr/>
              <p14:nvPr/>
            </p14:nvContentPartPr>
            <p14:xfrm>
              <a:off x="1031194" y="767908"/>
              <a:ext cx="90720" cy="212040"/>
            </p14:xfrm>
          </p:contentPart>
        </mc:Choice>
        <mc:Fallback xmlns="">
          <p:pic>
            <p:nvPicPr>
              <p:cNvPr id="93" name="Freihand 92">
                <a:extLst>
                  <a:ext uri="{FF2B5EF4-FFF2-40B4-BE49-F238E27FC236}">
                    <a16:creationId xmlns:a16="http://schemas.microsoft.com/office/drawing/2014/main" id="{93158ACB-2011-E221-6A28-A9AF25D99654}"/>
                  </a:ext>
                </a:extLst>
              </p:cNvPr>
              <p:cNvPicPr/>
              <p:nvPr/>
            </p:nvPicPr>
            <p:blipFill>
              <a:blip r:embed="rId162"/>
              <a:stretch>
                <a:fillRect/>
              </a:stretch>
            </p:blipFill>
            <p:spPr>
              <a:xfrm>
                <a:off x="1022194" y="758908"/>
                <a:ext cx="108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F580E7EE-C6DD-B16A-366A-B07A49AB0BD4}"/>
                  </a:ext>
                </a:extLst>
              </p14:cNvPr>
              <p14:cNvContentPartPr/>
              <p14:nvPr/>
            </p14:nvContentPartPr>
            <p14:xfrm>
              <a:off x="1198234" y="831628"/>
              <a:ext cx="100080" cy="137880"/>
            </p14:xfrm>
          </p:contentPart>
        </mc:Choice>
        <mc:Fallback xmlns="">
          <p:pic>
            <p:nvPicPr>
              <p:cNvPr id="94" name="Freihand 93">
                <a:extLst>
                  <a:ext uri="{FF2B5EF4-FFF2-40B4-BE49-F238E27FC236}">
                    <a16:creationId xmlns:a16="http://schemas.microsoft.com/office/drawing/2014/main" id="{F580E7EE-C6DD-B16A-366A-B07A49AB0BD4}"/>
                  </a:ext>
                </a:extLst>
              </p:cNvPr>
              <p:cNvPicPr/>
              <p:nvPr/>
            </p:nvPicPr>
            <p:blipFill>
              <a:blip r:embed="rId164"/>
              <a:stretch>
                <a:fillRect/>
              </a:stretch>
            </p:blipFill>
            <p:spPr>
              <a:xfrm>
                <a:off x="1189234" y="822628"/>
                <a:ext cx="117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FD42564A-026C-49CA-6D64-8FBCA4127877}"/>
                  </a:ext>
                </a:extLst>
              </p14:cNvPr>
              <p14:cNvContentPartPr/>
              <p14:nvPr/>
            </p14:nvContentPartPr>
            <p14:xfrm>
              <a:off x="1330714" y="812548"/>
              <a:ext cx="91440" cy="167760"/>
            </p14:xfrm>
          </p:contentPart>
        </mc:Choice>
        <mc:Fallback xmlns="">
          <p:pic>
            <p:nvPicPr>
              <p:cNvPr id="95" name="Freihand 94">
                <a:extLst>
                  <a:ext uri="{FF2B5EF4-FFF2-40B4-BE49-F238E27FC236}">
                    <a16:creationId xmlns:a16="http://schemas.microsoft.com/office/drawing/2014/main" id="{FD42564A-026C-49CA-6D64-8FBCA4127877}"/>
                  </a:ext>
                </a:extLst>
              </p:cNvPr>
              <p:cNvPicPr/>
              <p:nvPr/>
            </p:nvPicPr>
            <p:blipFill>
              <a:blip r:embed="rId166"/>
              <a:stretch>
                <a:fillRect/>
              </a:stretch>
            </p:blipFill>
            <p:spPr>
              <a:xfrm>
                <a:off x="1322074" y="803908"/>
                <a:ext cx="109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50854431-9C1B-61DC-A90D-E76C2C140803}"/>
                  </a:ext>
                </a:extLst>
              </p14:cNvPr>
              <p14:cNvContentPartPr/>
              <p14:nvPr/>
            </p14:nvContentPartPr>
            <p14:xfrm>
              <a:off x="1480114" y="821908"/>
              <a:ext cx="357840" cy="103320"/>
            </p14:xfrm>
          </p:contentPart>
        </mc:Choice>
        <mc:Fallback xmlns="">
          <p:pic>
            <p:nvPicPr>
              <p:cNvPr id="96" name="Freihand 95">
                <a:extLst>
                  <a:ext uri="{FF2B5EF4-FFF2-40B4-BE49-F238E27FC236}">
                    <a16:creationId xmlns:a16="http://schemas.microsoft.com/office/drawing/2014/main" id="{50854431-9C1B-61DC-A90D-E76C2C140803}"/>
                  </a:ext>
                </a:extLst>
              </p:cNvPr>
              <p:cNvPicPr/>
              <p:nvPr/>
            </p:nvPicPr>
            <p:blipFill>
              <a:blip r:embed="rId168"/>
              <a:stretch>
                <a:fillRect/>
              </a:stretch>
            </p:blipFill>
            <p:spPr>
              <a:xfrm>
                <a:off x="1471474" y="812908"/>
                <a:ext cx="375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5EFBD943-0517-C2A7-257F-860F41CA03E5}"/>
                  </a:ext>
                </a:extLst>
              </p14:cNvPr>
              <p14:cNvContentPartPr/>
              <p14:nvPr/>
            </p14:nvContentPartPr>
            <p14:xfrm>
              <a:off x="1880074" y="804988"/>
              <a:ext cx="158040" cy="118080"/>
            </p14:xfrm>
          </p:contentPart>
        </mc:Choice>
        <mc:Fallback xmlns="">
          <p:pic>
            <p:nvPicPr>
              <p:cNvPr id="97" name="Freihand 96">
                <a:extLst>
                  <a:ext uri="{FF2B5EF4-FFF2-40B4-BE49-F238E27FC236}">
                    <a16:creationId xmlns:a16="http://schemas.microsoft.com/office/drawing/2014/main" id="{5EFBD943-0517-C2A7-257F-860F41CA03E5}"/>
                  </a:ext>
                </a:extLst>
              </p:cNvPr>
              <p:cNvPicPr/>
              <p:nvPr/>
            </p:nvPicPr>
            <p:blipFill>
              <a:blip r:embed="rId170"/>
              <a:stretch>
                <a:fillRect/>
              </a:stretch>
            </p:blipFill>
            <p:spPr>
              <a:xfrm>
                <a:off x="1871434" y="796348"/>
                <a:ext cx="175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CF64873F-699F-1D37-DB05-23721236CA19}"/>
                  </a:ext>
                </a:extLst>
              </p14:cNvPr>
              <p14:cNvContentPartPr/>
              <p14:nvPr/>
            </p14:nvContentPartPr>
            <p14:xfrm>
              <a:off x="2453914" y="747388"/>
              <a:ext cx="24120" cy="151200"/>
            </p14:xfrm>
          </p:contentPart>
        </mc:Choice>
        <mc:Fallback xmlns="">
          <p:pic>
            <p:nvPicPr>
              <p:cNvPr id="98" name="Freihand 97">
                <a:extLst>
                  <a:ext uri="{FF2B5EF4-FFF2-40B4-BE49-F238E27FC236}">
                    <a16:creationId xmlns:a16="http://schemas.microsoft.com/office/drawing/2014/main" id="{CF64873F-699F-1D37-DB05-23721236CA19}"/>
                  </a:ext>
                </a:extLst>
              </p:cNvPr>
              <p:cNvPicPr/>
              <p:nvPr/>
            </p:nvPicPr>
            <p:blipFill>
              <a:blip r:embed="rId172"/>
              <a:stretch>
                <a:fillRect/>
              </a:stretch>
            </p:blipFill>
            <p:spPr>
              <a:xfrm>
                <a:off x="2445274" y="738388"/>
                <a:ext cx="4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8B8EE813-DD5C-6973-1EB8-BCBB1C434819}"/>
                  </a:ext>
                </a:extLst>
              </p14:cNvPr>
              <p14:cNvContentPartPr/>
              <p14:nvPr/>
            </p14:nvContentPartPr>
            <p14:xfrm>
              <a:off x="2375074" y="668908"/>
              <a:ext cx="203040" cy="121680"/>
            </p14:xfrm>
          </p:contentPart>
        </mc:Choice>
        <mc:Fallback xmlns="">
          <p:pic>
            <p:nvPicPr>
              <p:cNvPr id="99" name="Freihand 98">
                <a:extLst>
                  <a:ext uri="{FF2B5EF4-FFF2-40B4-BE49-F238E27FC236}">
                    <a16:creationId xmlns:a16="http://schemas.microsoft.com/office/drawing/2014/main" id="{8B8EE813-DD5C-6973-1EB8-BCBB1C434819}"/>
                  </a:ext>
                </a:extLst>
              </p:cNvPr>
              <p:cNvPicPr/>
              <p:nvPr/>
            </p:nvPicPr>
            <p:blipFill>
              <a:blip r:embed="rId174"/>
              <a:stretch>
                <a:fillRect/>
              </a:stretch>
            </p:blipFill>
            <p:spPr>
              <a:xfrm>
                <a:off x="2366434" y="660268"/>
                <a:ext cx="220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B1C880DB-A98D-86E2-B981-FC5CC0EF99AC}"/>
                  </a:ext>
                </a:extLst>
              </p14:cNvPr>
              <p14:cNvContentPartPr/>
              <p14:nvPr/>
            </p14:nvContentPartPr>
            <p14:xfrm>
              <a:off x="2666674" y="730468"/>
              <a:ext cx="102600" cy="155520"/>
            </p14:xfrm>
          </p:contentPart>
        </mc:Choice>
        <mc:Fallback xmlns="">
          <p:pic>
            <p:nvPicPr>
              <p:cNvPr id="100" name="Freihand 99">
                <a:extLst>
                  <a:ext uri="{FF2B5EF4-FFF2-40B4-BE49-F238E27FC236}">
                    <a16:creationId xmlns:a16="http://schemas.microsoft.com/office/drawing/2014/main" id="{B1C880DB-A98D-86E2-B981-FC5CC0EF99AC}"/>
                  </a:ext>
                </a:extLst>
              </p:cNvPr>
              <p:cNvPicPr/>
              <p:nvPr/>
            </p:nvPicPr>
            <p:blipFill>
              <a:blip r:embed="rId176"/>
              <a:stretch>
                <a:fillRect/>
              </a:stretch>
            </p:blipFill>
            <p:spPr>
              <a:xfrm>
                <a:off x="2657674" y="721828"/>
                <a:ext cx="120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F4F55F30-F307-1BE2-415F-E5C74B697BD4}"/>
                  </a:ext>
                </a:extLst>
              </p14:cNvPr>
              <p14:cNvContentPartPr/>
              <p14:nvPr/>
            </p14:nvContentPartPr>
            <p14:xfrm>
              <a:off x="3047914" y="664948"/>
              <a:ext cx="62280" cy="210960"/>
            </p14:xfrm>
          </p:contentPart>
        </mc:Choice>
        <mc:Fallback xmlns="">
          <p:pic>
            <p:nvPicPr>
              <p:cNvPr id="104" name="Freihand 103">
                <a:extLst>
                  <a:ext uri="{FF2B5EF4-FFF2-40B4-BE49-F238E27FC236}">
                    <a16:creationId xmlns:a16="http://schemas.microsoft.com/office/drawing/2014/main" id="{F4F55F30-F307-1BE2-415F-E5C74B697BD4}"/>
                  </a:ext>
                </a:extLst>
              </p:cNvPr>
              <p:cNvPicPr/>
              <p:nvPr/>
            </p:nvPicPr>
            <p:blipFill>
              <a:blip r:embed="rId178"/>
              <a:stretch>
                <a:fillRect/>
              </a:stretch>
            </p:blipFill>
            <p:spPr>
              <a:xfrm>
                <a:off x="3039274" y="655948"/>
                <a:ext cx="79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305B6E31-9F80-AA9F-72BE-2E7ADF698C8C}"/>
                  </a:ext>
                </a:extLst>
              </p14:cNvPr>
              <p14:cNvContentPartPr/>
              <p14:nvPr/>
            </p14:nvContentPartPr>
            <p14:xfrm>
              <a:off x="3043234" y="630028"/>
              <a:ext cx="139680" cy="223200"/>
            </p14:xfrm>
          </p:contentPart>
        </mc:Choice>
        <mc:Fallback xmlns="">
          <p:pic>
            <p:nvPicPr>
              <p:cNvPr id="105" name="Freihand 104">
                <a:extLst>
                  <a:ext uri="{FF2B5EF4-FFF2-40B4-BE49-F238E27FC236}">
                    <a16:creationId xmlns:a16="http://schemas.microsoft.com/office/drawing/2014/main" id="{305B6E31-9F80-AA9F-72BE-2E7ADF698C8C}"/>
                  </a:ext>
                </a:extLst>
              </p:cNvPr>
              <p:cNvPicPr/>
              <p:nvPr/>
            </p:nvPicPr>
            <p:blipFill>
              <a:blip r:embed="rId180"/>
              <a:stretch>
                <a:fillRect/>
              </a:stretch>
            </p:blipFill>
            <p:spPr>
              <a:xfrm>
                <a:off x="3034234" y="621028"/>
                <a:ext cx="157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1ABAC3B9-083E-8E84-AEC6-1E2B84D1F497}"/>
                  </a:ext>
                </a:extLst>
              </p14:cNvPr>
              <p14:cNvContentPartPr/>
              <p14:nvPr/>
            </p14:nvContentPartPr>
            <p14:xfrm>
              <a:off x="2890594" y="946468"/>
              <a:ext cx="331560" cy="73080"/>
            </p14:xfrm>
          </p:contentPart>
        </mc:Choice>
        <mc:Fallback xmlns="">
          <p:pic>
            <p:nvPicPr>
              <p:cNvPr id="106" name="Freihand 105">
                <a:extLst>
                  <a:ext uri="{FF2B5EF4-FFF2-40B4-BE49-F238E27FC236}">
                    <a16:creationId xmlns:a16="http://schemas.microsoft.com/office/drawing/2014/main" id="{1ABAC3B9-083E-8E84-AEC6-1E2B84D1F497}"/>
                  </a:ext>
                </a:extLst>
              </p:cNvPr>
              <p:cNvPicPr/>
              <p:nvPr/>
            </p:nvPicPr>
            <p:blipFill>
              <a:blip r:embed="rId182"/>
              <a:stretch>
                <a:fillRect/>
              </a:stretch>
            </p:blipFill>
            <p:spPr>
              <a:xfrm>
                <a:off x="2881954" y="937468"/>
                <a:ext cx="349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57EF8D4C-F181-9E25-A739-BC54BE39E415}"/>
                  </a:ext>
                </a:extLst>
              </p14:cNvPr>
              <p14:cNvContentPartPr/>
              <p14:nvPr/>
            </p14:nvContentPartPr>
            <p14:xfrm>
              <a:off x="3276154" y="781228"/>
              <a:ext cx="71640" cy="56520"/>
            </p14:xfrm>
          </p:contentPart>
        </mc:Choice>
        <mc:Fallback xmlns="">
          <p:pic>
            <p:nvPicPr>
              <p:cNvPr id="107" name="Freihand 106">
                <a:extLst>
                  <a:ext uri="{FF2B5EF4-FFF2-40B4-BE49-F238E27FC236}">
                    <a16:creationId xmlns:a16="http://schemas.microsoft.com/office/drawing/2014/main" id="{57EF8D4C-F181-9E25-A739-BC54BE39E415}"/>
                  </a:ext>
                </a:extLst>
              </p:cNvPr>
              <p:cNvPicPr/>
              <p:nvPr/>
            </p:nvPicPr>
            <p:blipFill>
              <a:blip r:embed="rId184"/>
              <a:stretch>
                <a:fillRect/>
              </a:stretch>
            </p:blipFill>
            <p:spPr>
              <a:xfrm>
                <a:off x="3267514" y="772588"/>
                <a:ext cx="89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CE006B95-34E7-761F-503A-9E5154C17247}"/>
                  </a:ext>
                </a:extLst>
              </p14:cNvPr>
              <p14:cNvContentPartPr/>
              <p14:nvPr/>
            </p14:nvContentPartPr>
            <p14:xfrm>
              <a:off x="3383794" y="652708"/>
              <a:ext cx="26640" cy="195480"/>
            </p14:xfrm>
          </p:contentPart>
        </mc:Choice>
        <mc:Fallback xmlns="">
          <p:pic>
            <p:nvPicPr>
              <p:cNvPr id="108" name="Freihand 107">
                <a:extLst>
                  <a:ext uri="{FF2B5EF4-FFF2-40B4-BE49-F238E27FC236}">
                    <a16:creationId xmlns:a16="http://schemas.microsoft.com/office/drawing/2014/main" id="{CE006B95-34E7-761F-503A-9E5154C17247}"/>
                  </a:ext>
                </a:extLst>
              </p:cNvPr>
              <p:cNvPicPr/>
              <p:nvPr/>
            </p:nvPicPr>
            <p:blipFill>
              <a:blip r:embed="rId186"/>
              <a:stretch>
                <a:fillRect/>
              </a:stretch>
            </p:blipFill>
            <p:spPr>
              <a:xfrm>
                <a:off x="3374794" y="643708"/>
                <a:ext cx="44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0D3D32CC-DDE5-BF36-510D-5DDBA9C34B98}"/>
                  </a:ext>
                </a:extLst>
              </p14:cNvPr>
              <p14:cNvContentPartPr/>
              <p14:nvPr/>
            </p14:nvContentPartPr>
            <p14:xfrm>
              <a:off x="3430234" y="686548"/>
              <a:ext cx="146160" cy="135000"/>
            </p14:xfrm>
          </p:contentPart>
        </mc:Choice>
        <mc:Fallback xmlns="">
          <p:pic>
            <p:nvPicPr>
              <p:cNvPr id="109" name="Freihand 108">
                <a:extLst>
                  <a:ext uri="{FF2B5EF4-FFF2-40B4-BE49-F238E27FC236}">
                    <a16:creationId xmlns:a16="http://schemas.microsoft.com/office/drawing/2014/main" id="{0D3D32CC-DDE5-BF36-510D-5DDBA9C34B98}"/>
                  </a:ext>
                </a:extLst>
              </p:cNvPr>
              <p:cNvPicPr/>
              <p:nvPr/>
            </p:nvPicPr>
            <p:blipFill>
              <a:blip r:embed="rId188"/>
              <a:stretch>
                <a:fillRect/>
              </a:stretch>
            </p:blipFill>
            <p:spPr>
              <a:xfrm>
                <a:off x="3421234" y="677908"/>
                <a:ext cx="16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C31650D5-D1B4-2BEE-7583-0FBF2279E238}"/>
                  </a:ext>
                </a:extLst>
              </p14:cNvPr>
              <p14:cNvContentPartPr/>
              <p14:nvPr/>
            </p14:nvContentPartPr>
            <p14:xfrm>
              <a:off x="3595834" y="741268"/>
              <a:ext cx="92160" cy="79200"/>
            </p14:xfrm>
          </p:contentPart>
        </mc:Choice>
        <mc:Fallback xmlns="">
          <p:pic>
            <p:nvPicPr>
              <p:cNvPr id="110" name="Freihand 109">
                <a:extLst>
                  <a:ext uri="{FF2B5EF4-FFF2-40B4-BE49-F238E27FC236}">
                    <a16:creationId xmlns:a16="http://schemas.microsoft.com/office/drawing/2014/main" id="{C31650D5-D1B4-2BEE-7583-0FBF2279E238}"/>
                  </a:ext>
                </a:extLst>
              </p:cNvPr>
              <p:cNvPicPr/>
              <p:nvPr/>
            </p:nvPicPr>
            <p:blipFill>
              <a:blip r:embed="rId190"/>
              <a:stretch>
                <a:fillRect/>
              </a:stretch>
            </p:blipFill>
            <p:spPr>
              <a:xfrm>
                <a:off x="3587194" y="732628"/>
                <a:ext cx="109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55425E11-6552-5EA6-1524-D4C3CED9DA38}"/>
                  </a:ext>
                </a:extLst>
              </p14:cNvPr>
              <p14:cNvContentPartPr/>
              <p14:nvPr/>
            </p14:nvContentPartPr>
            <p14:xfrm>
              <a:off x="3852514" y="651988"/>
              <a:ext cx="200520" cy="185040"/>
            </p14:xfrm>
          </p:contentPart>
        </mc:Choice>
        <mc:Fallback xmlns="">
          <p:pic>
            <p:nvPicPr>
              <p:cNvPr id="111" name="Freihand 110">
                <a:extLst>
                  <a:ext uri="{FF2B5EF4-FFF2-40B4-BE49-F238E27FC236}">
                    <a16:creationId xmlns:a16="http://schemas.microsoft.com/office/drawing/2014/main" id="{55425E11-6552-5EA6-1524-D4C3CED9DA38}"/>
                  </a:ext>
                </a:extLst>
              </p:cNvPr>
              <p:cNvPicPr/>
              <p:nvPr/>
            </p:nvPicPr>
            <p:blipFill>
              <a:blip r:embed="rId192"/>
              <a:stretch>
                <a:fillRect/>
              </a:stretch>
            </p:blipFill>
            <p:spPr>
              <a:xfrm>
                <a:off x="3843874" y="643348"/>
                <a:ext cx="218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Freihand 111">
                <a:extLst>
                  <a:ext uri="{FF2B5EF4-FFF2-40B4-BE49-F238E27FC236}">
                    <a16:creationId xmlns:a16="http://schemas.microsoft.com/office/drawing/2014/main" id="{9F2F2284-DBF4-F8DF-381B-13B96FEB58D6}"/>
                  </a:ext>
                </a:extLst>
              </p14:cNvPr>
              <p14:cNvContentPartPr/>
              <p14:nvPr/>
            </p14:nvContentPartPr>
            <p14:xfrm>
              <a:off x="4124314" y="730468"/>
              <a:ext cx="90000" cy="74880"/>
            </p14:xfrm>
          </p:contentPart>
        </mc:Choice>
        <mc:Fallback xmlns="">
          <p:pic>
            <p:nvPicPr>
              <p:cNvPr id="112" name="Freihand 111">
                <a:extLst>
                  <a:ext uri="{FF2B5EF4-FFF2-40B4-BE49-F238E27FC236}">
                    <a16:creationId xmlns:a16="http://schemas.microsoft.com/office/drawing/2014/main" id="{9F2F2284-DBF4-F8DF-381B-13B96FEB58D6}"/>
                  </a:ext>
                </a:extLst>
              </p:cNvPr>
              <p:cNvPicPr/>
              <p:nvPr/>
            </p:nvPicPr>
            <p:blipFill>
              <a:blip r:embed="rId194"/>
              <a:stretch>
                <a:fillRect/>
              </a:stretch>
            </p:blipFill>
            <p:spPr>
              <a:xfrm>
                <a:off x="4115314" y="721828"/>
                <a:ext cx="107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C368826E-0163-C247-D9C1-5A5E2C1EE18A}"/>
                  </a:ext>
                </a:extLst>
              </p14:cNvPr>
              <p14:cNvContentPartPr/>
              <p14:nvPr/>
            </p14:nvContentPartPr>
            <p14:xfrm>
              <a:off x="4324834" y="671788"/>
              <a:ext cx="167040" cy="124200"/>
            </p14:xfrm>
          </p:contentPart>
        </mc:Choice>
        <mc:Fallback xmlns="">
          <p:pic>
            <p:nvPicPr>
              <p:cNvPr id="115" name="Freihand 114">
                <a:extLst>
                  <a:ext uri="{FF2B5EF4-FFF2-40B4-BE49-F238E27FC236}">
                    <a16:creationId xmlns:a16="http://schemas.microsoft.com/office/drawing/2014/main" id="{C368826E-0163-C247-D9C1-5A5E2C1EE18A}"/>
                  </a:ext>
                </a:extLst>
              </p:cNvPr>
              <p:cNvPicPr/>
              <p:nvPr/>
            </p:nvPicPr>
            <p:blipFill>
              <a:blip r:embed="rId196"/>
              <a:stretch>
                <a:fillRect/>
              </a:stretch>
            </p:blipFill>
            <p:spPr>
              <a:xfrm>
                <a:off x="4315834" y="662788"/>
                <a:ext cx="184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EDAFA247-F751-3BEF-0C1C-E8874A972F87}"/>
                  </a:ext>
                </a:extLst>
              </p14:cNvPr>
              <p14:cNvContentPartPr/>
              <p14:nvPr/>
            </p14:nvContentPartPr>
            <p14:xfrm>
              <a:off x="4528954" y="714628"/>
              <a:ext cx="73800" cy="74880"/>
            </p14:xfrm>
          </p:contentPart>
        </mc:Choice>
        <mc:Fallback xmlns="">
          <p:pic>
            <p:nvPicPr>
              <p:cNvPr id="116" name="Freihand 115">
                <a:extLst>
                  <a:ext uri="{FF2B5EF4-FFF2-40B4-BE49-F238E27FC236}">
                    <a16:creationId xmlns:a16="http://schemas.microsoft.com/office/drawing/2014/main" id="{EDAFA247-F751-3BEF-0C1C-E8874A972F87}"/>
                  </a:ext>
                </a:extLst>
              </p:cNvPr>
              <p:cNvPicPr/>
              <p:nvPr/>
            </p:nvPicPr>
            <p:blipFill>
              <a:blip r:embed="rId198"/>
              <a:stretch>
                <a:fillRect/>
              </a:stretch>
            </p:blipFill>
            <p:spPr>
              <a:xfrm>
                <a:off x="4520314" y="705988"/>
                <a:ext cx="91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5D6890C8-8CB6-D250-54F1-620EFA70F1AF}"/>
                  </a:ext>
                </a:extLst>
              </p14:cNvPr>
              <p14:cNvContentPartPr/>
              <p14:nvPr/>
            </p14:nvContentPartPr>
            <p14:xfrm>
              <a:off x="4608154" y="706708"/>
              <a:ext cx="138600" cy="251280"/>
            </p14:xfrm>
          </p:contentPart>
        </mc:Choice>
        <mc:Fallback xmlns="">
          <p:pic>
            <p:nvPicPr>
              <p:cNvPr id="117" name="Freihand 116">
                <a:extLst>
                  <a:ext uri="{FF2B5EF4-FFF2-40B4-BE49-F238E27FC236}">
                    <a16:creationId xmlns:a16="http://schemas.microsoft.com/office/drawing/2014/main" id="{5D6890C8-8CB6-D250-54F1-620EFA70F1AF}"/>
                  </a:ext>
                </a:extLst>
              </p:cNvPr>
              <p:cNvPicPr/>
              <p:nvPr/>
            </p:nvPicPr>
            <p:blipFill>
              <a:blip r:embed="rId200"/>
              <a:stretch>
                <a:fillRect/>
              </a:stretch>
            </p:blipFill>
            <p:spPr>
              <a:xfrm>
                <a:off x="4599514" y="697708"/>
                <a:ext cx="156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93A6B2CF-99E8-D679-6D1B-53DC640E8DC7}"/>
                  </a:ext>
                </a:extLst>
              </p14:cNvPr>
              <p14:cNvContentPartPr/>
              <p14:nvPr/>
            </p14:nvContentPartPr>
            <p14:xfrm>
              <a:off x="4775914" y="729388"/>
              <a:ext cx="86040" cy="64440"/>
            </p14:xfrm>
          </p:contentPart>
        </mc:Choice>
        <mc:Fallback xmlns="">
          <p:pic>
            <p:nvPicPr>
              <p:cNvPr id="118" name="Freihand 117">
                <a:extLst>
                  <a:ext uri="{FF2B5EF4-FFF2-40B4-BE49-F238E27FC236}">
                    <a16:creationId xmlns:a16="http://schemas.microsoft.com/office/drawing/2014/main" id="{93A6B2CF-99E8-D679-6D1B-53DC640E8DC7}"/>
                  </a:ext>
                </a:extLst>
              </p:cNvPr>
              <p:cNvPicPr/>
              <p:nvPr/>
            </p:nvPicPr>
            <p:blipFill>
              <a:blip r:embed="rId202"/>
              <a:stretch>
                <a:fillRect/>
              </a:stretch>
            </p:blipFill>
            <p:spPr>
              <a:xfrm>
                <a:off x="4766914" y="720388"/>
                <a:ext cx="103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BBB18390-5DEF-0620-4C35-074E41B62097}"/>
                  </a:ext>
                </a:extLst>
              </p14:cNvPr>
              <p14:cNvContentPartPr/>
              <p14:nvPr/>
            </p14:nvContentPartPr>
            <p14:xfrm>
              <a:off x="4878874" y="708868"/>
              <a:ext cx="97560" cy="87480"/>
            </p14:xfrm>
          </p:contentPart>
        </mc:Choice>
        <mc:Fallback xmlns="">
          <p:pic>
            <p:nvPicPr>
              <p:cNvPr id="119" name="Freihand 118">
                <a:extLst>
                  <a:ext uri="{FF2B5EF4-FFF2-40B4-BE49-F238E27FC236}">
                    <a16:creationId xmlns:a16="http://schemas.microsoft.com/office/drawing/2014/main" id="{BBB18390-5DEF-0620-4C35-074E41B62097}"/>
                  </a:ext>
                </a:extLst>
              </p:cNvPr>
              <p:cNvPicPr/>
              <p:nvPr/>
            </p:nvPicPr>
            <p:blipFill>
              <a:blip r:embed="rId204"/>
              <a:stretch>
                <a:fillRect/>
              </a:stretch>
            </p:blipFill>
            <p:spPr>
              <a:xfrm>
                <a:off x="4870234" y="699868"/>
                <a:ext cx="115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69430FE8-E4BD-2423-95B9-5E33B4D85CF4}"/>
                  </a:ext>
                </a:extLst>
              </p14:cNvPr>
              <p14:cNvContentPartPr/>
              <p14:nvPr/>
            </p14:nvContentPartPr>
            <p14:xfrm>
              <a:off x="5005594" y="719308"/>
              <a:ext cx="28440" cy="89640"/>
            </p14:xfrm>
          </p:contentPart>
        </mc:Choice>
        <mc:Fallback xmlns="">
          <p:pic>
            <p:nvPicPr>
              <p:cNvPr id="120" name="Freihand 119">
                <a:extLst>
                  <a:ext uri="{FF2B5EF4-FFF2-40B4-BE49-F238E27FC236}">
                    <a16:creationId xmlns:a16="http://schemas.microsoft.com/office/drawing/2014/main" id="{69430FE8-E4BD-2423-95B9-5E33B4D85CF4}"/>
                  </a:ext>
                </a:extLst>
              </p:cNvPr>
              <p:cNvPicPr/>
              <p:nvPr/>
            </p:nvPicPr>
            <p:blipFill>
              <a:blip r:embed="rId206"/>
              <a:stretch>
                <a:fillRect/>
              </a:stretch>
            </p:blipFill>
            <p:spPr>
              <a:xfrm>
                <a:off x="4996594" y="710308"/>
                <a:ext cx="46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43D37313-D4A4-F6B0-A573-FF6C27D180DB}"/>
                  </a:ext>
                </a:extLst>
              </p14:cNvPr>
              <p14:cNvContentPartPr/>
              <p14:nvPr/>
            </p14:nvContentPartPr>
            <p14:xfrm>
              <a:off x="5077594" y="611668"/>
              <a:ext cx="87840" cy="189000"/>
            </p14:xfrm>
          </p:contentPart>
        </mc:Choice>
        <mc:Fallback xmlns="">
          <p:pic>
            <p:nvPicPr>
              <p:cNvPr id="121" name="Freihand 120">
                <a:extLst>
                  <a:ext uri="{FF2B5EF4-FFF2-40B4-BE49-F238E27FC236}">
                    <a16:creationId xmlns:a16="http://schemas.microsoft.com/office/drawing/2014/main" id="{43D37313-D4A4-F6B0-A573-FF6C27D180DB}"/>
                  </a:ext>
                </a:extLst>
              </p:cNvPr>
              <p:cNvPicPr/>
              <p:nvPr/>
            </p:nvPicPr>
            <p:blipFill>
              <a:blip r:embed="rId208"/>
              <a:stretch>
                <a:fillRect/>
              </a:stretch>
            </p:blipFill>
            <p:spPr>
              <a:xfrm>
                <a:off x="5068594" y="603028"/>
                <a:ext cx="105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6B11AE58-4DD7-23DD-861B-0EEF12A1986A}"/>
                  </a:ext>
                </a:extLst>
              </p14:cNvPr>
              <p14:cNvContentPartPr/>
              <p14:nvPr/>
            </p14:nvContentPartPr>
            <p14:xfrm>
              <a:off x="4992274" y="592948"/>
              <a:ext cx="19800" cy="10800"/>
            </p14:xfrm>
          </p:contentPart>
        </mc:Choice>
        <mc:Fallback xmlns="">
          <p:pic>
            <p:nvPicPr>
              <p:cNvPr id="122" name="Freihand 121">
                <a:extLst>
                  <a:ext uri="{FF2B5EF4-FFF2-40B4-BE49-F238E27FC236}">
                    <a16:creationId xmlns:a16="http://schemas.microsoft.com/office/drawing/2014/main" id="{6B11AE58-4DD7-23DD-861B-0EEF12A1986A}"/>
                  </a:ext>
                </a:extLst>
              </p:cNvPr>
              <p:cNvPicPr/>
              <p:nvPr/>
            </p:nvPicPr>
            <p:blipFill>
              <a:blip r:embed="rId210"/>
              <a:stretch>
                <a:fillRect/>
              </a:stretch>
            </p:blipFill>
            <p:spPr>
              <a:xfrm>
                <a:off x="4983274" y="584308"/>
                <a:ext cx="37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2C53281F-5387-623F-45A8-8B4B9040B72D}"/>
                  </a:ext>
                </a:extLst>
              </p14:cNvPr>
              <p14:cNvContentPartPr/>
              <p14:nvPr/>
            </p14:nvContentPartPr>
            <p14:xfrm>
              <a:off x="5274874" y="702028"/>
              <a:ext cx="262800" cy="107640"/>
            </p14:xfrm>
          </p:contentPart>
        </mc:Choice>
        <mc:Fallback xmlns="">
          <p:pic>
            <p:nvPicPr>
              <p:cNvPr id="123" name="Freihand 122">
                <a:extLst>
                  <a:ext uri="{FF2B5EF4-FFF2-40B4-BE49-F238E27FC236}">
                    <a16:creationId xmlns:a16="http://schemas.microsoft.com/office/drawing/2014/main" id="{2C53281F-5387-623F-45A8-8B4B9040B72D}"/>
                  </a:ext>
                </a:extLst>
              </p:cNvPr>
              <p:cNvPicPr/>
              <p:nvPr/>
            </p:nvPicPr>
            <p:blipFill>
              <a:blip r:embed="rId212"/>
              <a:stretch>
                <a:fillRect/>
              </a:stretch>
            </p:blipFill>
            <p:spPr>
              <a:xfrm>
                <a:off x="5266234" y="693388"/>
                <a:ext cx="280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66107700-0A8F-D027-17B6-4B781883723F}"/>
                  </a:ext>
                </a:extLst>
              </p14:cNvPr>
              <p14:cNvContentPartPr/>
              <p14:nvPr/>
            </p14:nvContentPartPr>
            <p14:xfrm>
              <a:off x="5593834" y="709228"/>
              <a:ext cx="25560" cy="96840"/>
            </p14:xfrm>
          </p:contentPart>
        </mc:Choice>
        <mc:Fallback xmlns="">
          <p:pic>
            <p:nvPicPr>
              <p:cNvPr id="124" name="Freihand 123">
                <a:extLst>
                  <a:ext uri="{FF2B5EF4-FFF2-40B4-BE49-F238E27FC236}">
                    <a16:creationId xmlns:a16="http://schemas.microsoft.com/office/drawing/2014/main" id="{66107700-0A8F-D027-17B6-4B781883723F}"/>
                  </a:ext>
                </a:extLst>
              </p:cNvPr>
              <p:cNvPicPr/>
              <p:nvPr/>
            </p:nvPicPr>
            <p:blipFill>
              <a:blip r:embed="rId214"/>
              <a:stretch>
                <a:fillRect/>
              </a:stretch>
            </p:blipFill>
            <p:spPr>
              <a:xfrm>
                <a:off x="5585194" y="700588"/>
                <a:ext cx="4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096969D7-5963-DB97-CE55-69E78AC5AF8B}"/>
                  </a:ext>
                </a:extLst>
              </p14:cNvPr>
              <p14:cNvContentPartPr/>
              <p14:nvPr/>
            </p14:nvContentPartPr>
            <p14:xfrm>
              <a:off x="5691754" y="595468"/>
              <a:ext cx="166680" cy="202320"/>
            </p14:xfrm>
          </p:contentPart>
        </mc:Choice>
        <mc:Fallback xmlns="">
          <p:pic>
            <p:nvPicPr>
              <p:cNvPr id="125" name="Freihand 124">
                <a:extLst>
                  <a:ext uri="{FF2B5EF4-FFF2-40B4-BE49-F238E27FC236}">
                    <a16:creationId xmlns:a16="http://schemas.microsoft.com/office/drawing/2014/main" id="{096969D7-5963-DB97-CE55-69E78AC5AF8B}"/>
                  </a:ext>
                </a:extLst>
              </p:cNvPr>
              <p:cNvPicPr/>
              <p:nvPr/>
            </p:nvPicPr>
            <p:blipFill>
              <a:blip r:embed="rId216"/>
              <a:stretch>
                <a:fillRect/>
              </a:stretch>
            </p:blipFill>
            <p:spPr>
              <a:xfrm>
                <a:off x="5682754" y="586468"/>
                <a:ext cx="18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6" name="Freihand 125">
                <a:extLst>
                  <a:ext uri="{FF2B5EF4-FFF2-40B4-BE49-F238E27FC236}">
                    <a16:creationId xmlns:a16="http://schemas.microsoft.com/office/drawing/2014/main" id="{512997F9-FBFC-5260-C8B7-15913A502CF5}"/>
                  </a:ext>
                </a:extLst>
              </p14:cNvPr>
              <p14:cNvContentPartPr/>
              <p14:nvPr/>
            </p14:nvContentPartPr>
            <p14:xfrm>
              <a:off x="5644594" y="560548"/>
              <a:ext cx="14760" cy="5400"/>
            </p14:xfrm>
          </p:contentPart>
        </mc:Choice>
        <mc:Fallback xmlns="">
          <p:pic>
            <p:nvPicPr>
              <p:cNvPr id="126" name="Freihand 125">
                <a:extLst>
                  <a:ext uri="{FF2B5EF4-FFF2-40B4-BE49-F238E27FC236}">
                    <a16:creationId xmlns:a16="http://schemas.microsoft.com/office/drawing/2014/main" id="{512997F9-FBFC-5260-C8B7-15913A502CF5}"/>
                  </a:ext>
                </a:extLst>
              </p:cNvPr>
              <p:cNvPicPr/>
              <p:nvPr/>
            </p:nvPicPr>
            <p:blipFill>
              <a:blip r:embed="rId218"/>
              <a:stretch>
                <a:fillRect/>
              </a:stretch>
            </p:blipFill>
            <p:spPr>
              <a:xfrm>
                <a:off x="5635954" y="551908"/>
                <a:ext cx="32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Freihand 126">
                <a:extLst>
                  <a:ext uri="{FF2B5EF4-FFF2-40B4-BE49-F238E27FC236}">
                    <a16:creationId xmlns:a16="http://schemas.microsoft.com/office/drawing/2014/main" id="{83AFA413-B406-A1AE-899A-CC466500AF3D}"/>
                  </a:ext>
                </a:extLst>
              </p14:cNvPr>
              <p14:cNvContentPartPr/>
              <p14:nvPr/>
            </p14:nvContentPartPr>
            <p14:xfrm>
              <a:off x="5977954" y="674668"/>
              <a:ext cx="137520" cy="290880"/>
            </p14:xfrm>
          </p:contentPart>
        </mc:Choice>
        <mc:Fallback xmlns="">
          <p:pic>
            <p:nvPicPr>
              <p:cNvPr id="127" name="Freihand 126">
                <a:extLst>
                  <a:ext uri="{FF2B5EF4-FFF2-40B4-BE49-F238E27FC236}">
                    <a16:creationId xmlns:a16="http://schemas.microsoft.com/office/drawing/2014/main" id="{83AFA413-B406-A1AE-899A-CC466500AF3D}"/>
                  </a:ext>
                </a:extLst>
              </p:cNvPr>
              <p:cNvPicPr/>
              <p:nvPr/>
            </p:nvPicPr>
            <p:blipFill>
              <a:blip r:embed="rId220"/>
              <a:stretch>
                <a:fillRect/>
              </a:stretch>
            </p:blipFill>
            <p:spPr>
              <a:xfrm>
                <a:off x="5969314" y="665668"/>
                <a:ext cx="155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77939D97-8F56-3D6C-94E2-20BC8EA1E12A}"/>
                  </a:ext>
                </a:extLst>
              </p14:cNvPr>
              <p14:cNvContentPartPr/>
              <p14:nvPr/>
            </p14:nvContentPartPr>
            <p14:xfrm>
              <a:off x="6136714" y="687628"/>
              <a:ext cx="84600" cy="103320"/>
            </p14:xfrm>
          </p:contentPart>
        </mc:Choice>
        <mc:Fallback xmlns="">
          <p:pic>
            <p:nvPicPr>
              <p:cNvPr id="128" name="Freihand 127">
                <a:extLst>
                  <a:ext uri="{FF2B5EF4-FFF2-40B4-BE49-F238E27FC236}">
                    <a16:creationId xmlns:a16="http://schemas.microsoft.com/office/drawing/2014/main" id="{77939D97-8F56-3D6C-94E2-20BC8EA1E12A}"/>
                  </a:ext>
                </a:extLst>
              </p:cNvPr>
              <p:cNvPicPr/>
              <p:nvPr/>
            </p:nvPicPr>
            <p:blipFill>
              <a:blip r:embed="rId222"/>
              <a:stretch>
                <a:fillRect/>
              </a:stretch>
            </p:blipFill>
            <p:spPr>
              <a:xfrm>
                <a:off x="6128074" y="678628"/>
                <a:ext cx="102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5E7F50A3-35F4-EFA6-5589-A867D9768751}"/>
                  </a:ext>
                </a:extLst>
              </p14:cNvPr>
              <p14:cNvContentPartPr/>
              <p14:nvPr/>
            </p14:nvContentPartPr>
            <p14:xfrm>
              <a:off x="6199714" y="664228"/>
              <a:ext cx="112320" cy="120240"/>
            </p14:xfrm>
          </p:contentPart>
        </mc:Choice>
        <mc:Fallback xmlns="">
          <p:pic>
            <p:nvPicPr>
              <p:cNvPr id="129" name="Freihand 128">
                <a:extLst>
                  <a:ext uri="{FF2B5EF4-FFF2-40B4-BE49-F238E27FC236}">
                    <a16:creationId xmlns:a16="http://schemas.microsoft.com/office/drawing/2014/main" id="{5E7F50A3-35F4-EFA6-5589-A867D9768751}"/>
                  </a:ext>
                </a:extLst>
              </p:cNvPr>
              <p:cNvPicPr/>
              <p:nvPr/>
            </p:nvPicPr>
            <p:blipFill>
              <a:blip r:embed="rId224"/>
              <a:stretch>
                <a:fillRect/>
              </a:stretch>
            </p:blipFill>
            <p:spPr>
              <a:xfrm>
                <a:off x="6190714" y="655228"/>
                <a:ext cx="129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1578C082-0A4B-D51D-0A0E-3CE2051CDDCA}"/>
                  </a:ext>
                </a:extLst>
              </p14:cNvPr>
              <p14:cNvContentPartPr/>
              <p14:nvPr/>
            </p14:nvContentPartPr>
            <p14:xfrm>
              <a:off x="6296194" y="623908"/>
              <a:ext cx="97200" cy="167400"/>
            </p14:xfrm>
          </p:contentPart>
        </mc:Choice>
        <mc:Fallback xmlns="">
          <p:pic>
            <p:nvPicPr>
              <p:cNvPr id="130" name="Freihand 129">
                <a:extLst>
                  <a:ext uri="{FF2B5EF4-FFF2-40B4-BE49-F238E27FC236}">
                    <a16:creationId xmlns:a16="http://schemas.microsoft.com/office/drawing/2014/main" id="{1578C082-0A4B-D51D-0A0E-3CE2051CDDCA}"/>
                  </a:ext>
                </a:extLst>
              </p:cNvPr>
              <p:cNvPicPr/>
              <p:nvPr/>
            </p:nvPicPr>
            <p:blipFill>
              <a:blip r:embed="rId226"/>
              <a:stretch>
                <a:fillRect/>
              </a:stretch>
            </p:blipFill>
            <p:spPr>
              <a:xfrm>
                <a:off x="6287194" y="615268"/>
                <a:ext cx="114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Freihand 130">
                <a:extLst>
                  <a:ext uri="{FF2B5EF4-FFF2-40B4-BE49-F238E27FC236}">
                    <a16:creationId xmlns:a16="http://schemas.microsoft.com/office/drawing/2014/main" id="{2685112E-0E08-63C7-1D71-828AE53D8245}"/>
                  </a:ext>
                </a:extLst>
              </p14:cNvPr>
              <p14:cNvContentPartPr/>
              <p14:nvPr/>
            </p14:nvContentPartPr>
            <p14:xfrm>
              <a:off x="6425434" y="695548"/>
              <a:ext cx="129960" cy="98280"/>
            </p14:xfrm>
          </p:contentPart>
        </mc:Choice>
        <mc:Fallback xmlns="">
          <p:pic>
            <p:nvPicPr>
              <p:cNvPr id="131" name="Freihand 130">
                <a:extLst>
                  <a:ext uri="{FF2B5EF4-FFF2-40B4-BE49-F238E27FC236}">
                    <a16:creationId xmlns:a16="http://schemas.microsoft.com/office/drawing/2014/main" id="{2685112E-0E08-63C7-1D71-828AE53D8245}"/>
                  </a:ext>
                </a:extLst>
              </p:cNvPr>
              <p:cNvPicPr/>
              <p:nvPr/>
            </p:nvPicPr>
            <p:blipFill>
              <a:blip r:embed="rId228"/>
              <a:stretch>
                <a:fillRect/>
              </a:stretch>
            </p:blipFill>
            <p:spPr>
              <a:xfrm>
                <a:off x="6416434" y="686908"/>
                <a:ext cx="147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2" name="Freihand 131">
                <a:extLst>
                  <a:ext uri="{FF2B5EF4-FFF2-40B4-BE49-F238E27FC236}">
                    <a16:creationId xmlns:a16="http://schemas.microsoft.com/office/drawing/2014/main" id="{32EC75C2-8F6A-3342-AA7B-24E7BF80D041}"/>
                  </a:ext>
                </a:extLst>
              </p14:cNvPr>
              <p14:cNvContentPartPr/>
              <p14:nvPr/>
            </p14:nvContentPartPr>
            <p14:xfrm>
              <a:off x="6618754" y="614188"/>
              <a:ext cx="119520" cy="176400"/>
            </p14:xfrm>
          </p:contentPart>
        </mc:Choice>
        <mc:Fallback xmlns="">
          <p:pic>
            <p:nvPicPr>
              <p:cNvPr id="132" name="Freihand 131">
                <a:extLst>
                  <a:ext uri="{FF2B5EF4-FFF2-40B4-BE49-F238E27FC236}">
                    <a16:creationId xmlns:a16="http://schemas.microsoft.com/office/drawing/2014/main" id="{32EC75C2-8F6A-3342-AA7B-24E7BF80D041}"/>
                  </a:ext>
                </a:extLst>
              </p:cNvPr>
              <p:cNvPicPr/>
              <p:nvPr/>
            </p:nvPicPr>
            <p:blipFill>
              <a:blip r:embed="rId230"/>
              <a:stretch>
                <a:fillRect/>
              </a:stretch>
            </p:blipFill>
            <p:spPr>
              <a:xfrm>
                <a:off x="6610114" y="605188"/>
                <a:ext cx="137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3" name="Freihand 132">
                <a:extLst>
                  <a:ext uri="{FF2B5EF4-FFF2-40B4-BE49-F238E27FC236}">
                    <a16:creationId xmlns:a16="http://schemas.microsoft.com/office/drawing/2014/main" id="{3B90A326-B350-F9FD-6706-CC3E988CF68B}"/>
                  </a:ext>
                </a:extLst>
              </p14:cNvPr>
              <p14:cNvContentPartPr/>
              <p14:nvPr/>
            </p14:nvContentPartPr>
            <p14:xfrm>
              <a:off x="6795874" y="748108"/>
              <a:ext cx="36000" cy="45000"/>
            </p14:xfrm>
          </p:contentPart>
        </mc:Choice>
        <mc:Fallback xmlns="">
          <p:pic>
            <p:nvPicPr>
              <p:cNvPr id="133" name="Freihand 132">
                <a:extLst>
                  <a:ext uri="{FF2B5EF4-FFF2-40B4-BE49-F238E27FC236}">
                    <a16:creationId xmlns:a16="http://schemas.microsoft.com/office/drawing/2014/main" id="{3B90A326-B350-F9FD-6706-CC3E988CF68B}"/>
                  </a:ext>
                </a:extLst>
              </p:cNvPr>
              <p:cNvPicPr/>
              <p:nvPr/>
            </p:nvPicPr>
            <p:blipFill>
              <a:blip r:embed="rId232"/>
              <a:stretch>
                <a:fillRect/>
              </a:stretch>
            </p:blipFill>
            <p:spPr>
              <a:xfrm>
                <a:off x="6786874" y="739108"/>
                <a:ext cx="53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4" name="Freihand 133">
                <a:extLst>
                  <a:ext uri="{FF2B5EF4-FFF2-40B4-BE49-F238E27FC236}">
                    <a16:creationId xmlns:a16="http://schemas.microsoft.com/office/drawing/2014/main" id="{F82063A8-CA80-8104-727F-1157F09FFD05}"/>
                  </a:ext>
                </a:extLst>
              </p14:cNvPr>
              <p14:cNvContentPartPr/>
              <p14:nvPr/>
            </p14:nvContentPartPr>
            <p14:xfrm>
              <a:off x="6763834" y="566668"/>
              <a:ext cx="285840" cy="219960"/>
            </p14:xfrm>
          </p:contentPart>
        </mc:Choice>
        <mc:Fallback xmlns="">
          <p:pic>
            <p:nvPicPr>
              <p:cNvPr id="134" name="Freihand 133">
                <a:extLst>
                  <a:ext uri="{FF2B5EF4-FFF2-40B4-BE49-F238E27FC236}">
                    <a16:creationId xmlns:a16="http://schemas.microsoft.com/office/drawing/2014/main" id="{F82063A8-CA80-8104-727F-1157F09FFD05}"/>
                  </a:ext>
                </a:extLst>
              </p:cNvPr>
              <p:cNvPicPr/>
              <p:nvPr/>
            </p:nvPicPr>
            <p:blipFill>
              <a:blip r:embed="rId234"/>
              <a:stretch>
                <a:fillRect/>
              </a:stretch>
            </p:blipFill>
            <p:spPr>
              <a:xfrm>
                <a:off x="6755194" y="557668"/>
                <a:ext cx="303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EB203EBA-21C1-94E5-CCC2-83596822885E}"/>
                  </a:ext>
                </a:extLst>
              </p14:cNvPr>
              <p14:cNvContentPartPr/>
              <p14:nvPr/>
            </p14:nvContentPartPr>
            <p14:xfrm>
              <a:off x="7065154" y="563428"/>
              <a:ext cx="6840" cy="13680"/>
            </p14:xfrm>
          </p:contentPart>
        </mc:Choice>
        <mc:Fallback xmlns="">
          <p:pic>
            <p:nvPicPr>
              <p:cNvPr id="135" name="Freihand 134">
                <a:extLst>
                  <a:ext uri="{FF2B5EF4-FFF2-40B4-BE49-F238E27FC236}">
                    <a16:creationId xmlns:a16="http://schemas.microsoft.com/office/drawing/2014/main" id="{EB203EBA-21C1-94E5-CCC2-83596822885E}"/>
                  </a:ext>
                </a:extLst>
              </p:cNvPr>
              <p:cNvPicPr/>
              <p:nvPr/>
            </p:nvPicPr>
            <p:blipFill>
              <a:blip r:embed="rId236"/>
              <a:stretch>
                <a:fillRect/>
              </a:stretch>
            </p:blipFill>
            <p:spPr>
              <a:xfrm>
                <a:off x="7056514" y="554428"/>
                <a:ext cx="24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9CEC3B16-182C-E12F-D407-A7BAB30A3317}"/>
                  </a:ext>
                </a:extLst>
              </p14:cNvPr>
              <p14:cNvContentPartPr/>
              <p14:nvPr/>
            </p14:nvContentPartPr>
            <p14:xfrm>
              <a:off x="7086034" y="545788"/>
              <a:ext cx="86760" cy="286560"/>
            </p14:xfrm>
          </p:contentPart>
        </mc:Choice>
        <mc:Fallback xmlns="">
          <p:pic>
            <p:nvPicPr>
              <p:cNvPr id="136" name="Freihand 135">
                <a:extLst>
                  <a:ext uri="{FF2B5EF4-FFF2-40B4-BE49-F238E27FC236}">
                    <a16:creationId xmlns:a16="http://schemas.microsoft.com/office/drawing/2014/main" id="{9CEC3B16-182C-E12F-D407-A7BAB30A3317}"/>
                  </a:ext>
                </a:extLst>
              </p:cNvPr>
              <p:cNvPicPr/>
              <p:nvPr/>
            </p:nvPicPr>
            <p:blipFill>
              <a:blip r:embed="rId238"/>
              <a:stretch>
                <a:fillRect/>
              </a:stretch>
            </p:blipFill>
            <p:spPr>
              <a:xfrm>
                <a:off x="7077394" y="536788"/>
                <a:ext cx="1044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9FE475BE-3A76-4DA6-1650-14703583F513}"/>
                  </a:ext>
                </a:extLst>
              </p14:cNvPr>
              <p14:cNvContentPartPr/>
              <p14:nvPr/>
            </p14:nvContentPartPr>
            <p14:xfrm>
              <a:off x="7216354" y="696628"/>
              <a:ext cx="136080" cy="306360"/>
            </p14:xfrm>
          </p:contentPart>
        </mc:Choice>
        <mc:Fallback xmlns="">
          <p:pic>
            <p:nvPicPr>
              <p:cNvPr id="137" name="Freihand 136">
                <a:extLst>
                  <a:ext uri="{FF2B5EF4-FFF2-40B4-BE49-F238E27FC236}">
                    <a16:creationId xmlns:a16="http://schemas.microsoft.com/office/drawing/2014/main" id="{9FE475BE-3A76-4DA6-1650-14703583F513}"/>
                  </a:ext>
                </a:extLst>
              </p:cNvPr>
              <p:cNvPicPr/>
              <p:nvPr/>
            </p:nvPicPr>
            <p:blipFill>
              <a:blip r:embed="rId240"/>
              <a:stretch>
                <a:fillRect/>
              </a:stretch>
            </p:blipFill>
            <p:spPr>
              <a:xfrm>
                <a:off x="7207354" y="687988"/>
                <a:ext cx="1537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F61833F7-04BB-3E60-783B-DD7B6048FD51}"/>
                  </a:ext>
                </a:extLst>
              </p14:cNvPr>
              <p14:cNvContentPartPr/>
              <p14:nvPr/>
            </p14:nvContentPartPr>
            <p14:xfrm>
              <a:off x="7426594" y="615268"/>
              <a:ext cx="207720" cy="205920"/>
            </p14:xfrm>
          </p:contentPart>
        </mc:Choice>
        <mc:Fallback xmlns="">
          <p:pic>
            <p:nvPicPr>
              <p:cNvPr id="138" name="Freihand 137">
                <a:extLst>
                  <a:ext uri="{FF2B5EF4-FFF2-40B4-BE49-F238E27FC236}">
                    <a16:creationId xmlns:a16="http://schemas.microsoft.com/office/drawing/2014/main" id="{F61833F7-04BB-3E60-783B-DD7B6048FD51}"/>
                  </a:ext>
                </a:extLst>
              </p:cNvPr>
              <p:cNvPicPr/>
              <p:nvPr/>
            </p:nvPicPr>
            <p:blipFill>
              <a:blip r:embed="rId242"/>
              <a:stretch>
                <a:fillRect/>
              </a:stretch>
            </p:blipFill>
            <p:spPr>
              <a:xfrm>
                <a:off x="7417594" y="606268"/>
                <a:ext cx="22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4A1E6579-2495-AF57-E35D-E6282E5864B2}"/>
                  </a:ext>
                </a:extLst>
              </p14:cNvPr>
              <p14:cNvContentPartPr/>
              <p14:nvPr/>
            </p14:nvContentPartPr>
            <p14:xfrm>
              <a:off x="7515874" y="343828"/>
              <a:ext cx="37080" cy="189360"/>
            </p14:xfrm>
          </p:contentPart>
        </mc:Choice>
        <mc:Fallback xmlns="">
          <p:pic>
            <p:nvPicPr>
              <p:cNvPr id="140" name="Freihand 139">
                <a:extLst>
                  <a:ext uri="{FF2B5EF4-FFF2-40B4-BE49-F238E27FC236}">
                    <a16:creationId xmlns:a16="http://schemas.microsoft.com/office/drawing/2014/main" id="{4A1E6579-2495-AF57-E35D-E6282E5864B2}"/>
                  </a:ext>
                </a:extLst>
              </p:cNvPr>
              <p:cNvPicPr/>
              <p:nvPr/>
            </p:nvPicPr>
            <p:blipFill>
              <a:blip r:embed="rId244"/>
              <a:stretch>
                <a:fillRect/>
              </a:stretch>
            </p:blipFill>
            <p:spPr>
              <a:xfrm>
                <a:off x="7507234" y="335188"/>
                <a:ext cx="54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BBA76ECE-8E11-6016-2FE8-CD5281D50997}"/>
                  </a:ext>
                </a:extLst>
              </p14:cNvPr>
              <p14:cNvContentPartPr/>
              <p14:nvPr/>
            </p14:nvContentPartPr>
            <p14:xfrm>
              <a:off x="7452154" y="462988"/>
              <a:ext cx="180000" cy="129600"/>
            </p14:xfrm>
          </p:contentPart>
        </mc:Choice>
        <mc:Fallback xmlns="">
          <p:pic>
            <p:nvPicPr>
              <p:cNvPr id="141" name="Freihand 140">
                <a:extLst>
                  <a:ext uri="{FF2B5EF4-FFF2-40B4-BE49-F238E27FC236}">
                    <a16:creationId xmlns:a16="http://schemas.microsoft.com/office/drawing/2014/main" id="{BBA76ECE-8E11-6016-2FE8-CD5281D50997}"/>
                  </a:ext>
                </a:extLst>
              </p:cNvPr>
              <p:cNvPicPr/>
              <p:nvPr/>
            </p:nvPicPr>
            <p:blipFill>
              <a:blip r:embed="rId246"/>
              <a:stretch>
                <a:fillRect/>
              </a:stretch>
            </p:blipFill>
            <p:spPr>
              <a:xfrm>
                <a:off x="7443154" y="454348"/>
                <a:ext cx="197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5B8FA8B4-AC9A-0A92-BF88-296E2E77F31F}"/>
                  </a:ext>
                </a:extLst>
              </p14:cNvPr>
              <p14:cNvContentPartPr/>
              <p14:nvPr/>
            </p14:nvContentPartPr>
            <p14:xfrm>
              <a:off x="7149754" y="90748"/>
              <a:ext cx="258120" cy="236880"/>
            </p14:xfrm>
          </p:contentPart>
        </mc:Choice>
        <mc:Fallback xmlns="">
          <p:pic>
            <p:nvPicPr>
              <p:cNvPr id="143" name="Freihand 142">
                <a:extLst>
                  <a:ext uri="{FF2B5EF4-FFF2-40B4-BE49-F238E27FC236}">
                    <a16:creationId xmlns:a16="http://schemas.microsoft.com/office/drawing/2014/main" id="{5B8FA8B4-AC9A-0A92-BF88-296E2E77F31F}"/>
                  </a:ext>
                </a:extLst>
              </p:cNvPr>
              <p:cNvPicPr/>
              <p:nvPr/>
            </p:nvPicPr>
            <p:blipFill>
              <a:blip r:embed="rId248"/>
              <a:stretch>
                <a:fillRect/>
              </a:stretch>
            </p:blipFill>
            <p:spPr>
              <a:xfrm>
                <a:off x="7141114" y="81748"/>
                <a:ext cx="2757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025E7B0B-8C72-12A2-248B-29DD59AD7A46}"/>
                  </a:ext>
                </a:extLst>
              </p14:cNvPr>
              <p14:cNvContentPartPr/>
              <p14:nvPr/>
            </p14:nvContentPartPr>
            <p14:xfrm>
              <a:off x="7515514" y="145828"/>
              <a:ext cx="82440" cy="132480"/>
            </p14:xfrm>
          </p:contentPart>
        </mc:Choice>
        <mc:Fallback xmlns="">
          <p:pic>
            <p:nvPicPr>
              <p:cNvPr id="144" name="Freihand 143">
                <a:extLst>
                  <a:ext uri="{FF2B5EF4-FFF2-40B4-BE49-F238E27FC236}">
                    <a16:creationId xmlns:a16="http://schemas.microsoft.com/office/drawing/2014/main" id="{025E7B0B-8C72-12A2-248B-29DD59AD7A46}"/>
                  </a:ext>
                </a:extLst>
              </p:cNvPr>
              <p:cNvPicPr/>
              <p:nvPr/>
            </p:nvPicPr>
            <p:blipFill>
              <a:blip r:embed="rId250"/>
              <a:stretch>
                <a:fillRect/>
              </a:stretch>
            </p:blipFill>
            <p:spPr>
              <a:xfrm>
                <a:off x="7506514" y="137188"/>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F87D1B27-67FE-FD3C-5109-D5246AE4BAC5}"/>
                  </a:ext>
                </a:extLst>
              </p14:cNvPr>
              <p14:cNvContentPartPr/>
              <p14:nvPr/>
            </p14:nvContentPartPr>
            <p14:xfrm>
              <a:off x="7625314" y="139708"/>
              <a:ext cx="97200" cy="136080"/>
            </p14:xfrm>
          </p:contentPart>
        </mc:Choice>
        <mc:Fallback xmlns="">
          <p:pic>
            <p:nvPicPr>
              <p:cNvPr id="145" name="Freihand 144">
                <a:extLst>
                  <a:ext uri="{FF2B5EF4-FFF2-40B4-BE49-F238E27FC236}">
                    <a16:creationId xmlns:a16="http://schemas.microsoft.com/office/drawing/2014/main" id="{F87D1B27-67FE-FD3C-5109-D5246AE4BAC5}"/>
                  </a:ext>
                </a:extLst>
              </p:cNvPr>
              <p:cNvPicPr/>
              <p:nvPr/>
            </p:nvPicPr>
            <p:blipFill>
              <a:blip r:embed="rId252"/>
              <a:stretch>
                <a:fillRect/>
              </a:stretch>
            </p:blipFill>
            <p:spPr>
              <a:xfrm>
                <a:off x="7616674" y="130708"/>
                <a:ext cx="114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05881BA-EA69-86C5-A230-6FDD13122E55}"/>
                  </a:ext>
                </a:extLst>
              </p14:cNvPr>
              <p14:cNvContentPartPr/>
              <p14:nvPr/>
            </p14:nvContentPartPr>
            <p14:xfrm>
              <a:off x="7745194" y="123868"/>
              <a:ext cx="378000" cy="196200"/>
            </p14:xfrm>
          </p:contentPart>
        </mc:Choice>
        <mc:Fallback xmlns="">
          <p:pic>
            <p:nvPicPr>
              <p:cNvPr id="146" name="Freihand 145">
                <a:extLst>
                  <a:ext uri="{FF2B5EF4-FFF2-40B4-BE49-F238E27FC236}">
                    <a16:creationId xmlns:a16="http://schemas.microsoft.com/office/drawing/2014/main" id="{305881BA-EA69-86C5-A230-6FDD13122E55}"/>
                  </a:ext>
                </a:extLst>
              </p:cNvPr>
              <p:cNvPicPr/>
              <p:nvPr/>
            </p:nvPicPr>
            <p:blipFill>
              <a:blip r:embed="rId254"/>
              <a:stretch>
                <a:fillRect/>
              </a:stretch>
            </p:blipFill>
            <p:spPr>
              <a:xfrm>
                <a:off x="7736554" y="115228"/>
                <a:ext cx="395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D578B687-AA2C-39DA-E9E8-E1394E3E4BD7}"/>
                  </a:ext>
                </a:extLst>
              </p14:cNvPr>
              <p14:cNvContentPartPr/>
              <p14:nvPr/>
            </p14:nvContentPartPr>
            <p14:xfrm>
              <a:off x="8142994" y="68428"/>
              <a:ext cx="163080" cy="141480"/>
            </p14:xfrm>
          </p:contentPart>
        </mc:Choice>
        <mc:Fallback xmlns="">
          <p:pic>
            <p:nvPicPr>
              <p:cNvPr id="147" name="Freihand 146">
                <a:extLst>
                  <a:ext uri="{FF2B5EF4-FFF2-40B4-BE49-F238E27FC236}">
                    <a16:creationId xmlns:a16="http://schemas.microsoft.com/office/drawing/2014/main" id="{D578B687-AA2C-39DA-E9E8-E1394E3E4BD7}"/>
                  </a:ext>
                </a:extLst>
              </p:cNvPr>
              <p:cNvPicPr/>
              <p:nvPr/>
            </p:nvPicPr>
            <p:blipFill>
              <a:blip r:embed="rId256"/>
              <a:stretch>
                <a:fillRect/>
              </a:stretch>
            </p:blipFill>
            <p:spPr>
              <a:xfrm>
                <a:off x="8133994" y="59788"/>
                <a:ext cx="180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7C2CAF6F-B237-F28F-E146-B83CED205DFB}"/>
                  </a:ext>
                </a:extLst>
              </p14:cNvPr>
              <p14:cNvContentPartPr/>
              <p14:nvPr/>
            </p14:nvContentPartPr>
            <p14:xfrm>
              <a:off x="8511274" y="93988"/>
              <a:ext cx="48240" cy="139320"/>
            </p14:xfrm>
          </p:contentPart>
        </mc:Choice>
        <mc:Fallback xmlns="">
          <p:pic>
            <p:nvPicPr>
              <p:cNvPr id="148" name="Freihand 147">
                <a:extLst>
                  <a:ext uri="{FF2B5EF4-FFF2-40B4-BE49-F238E27FC236}">
                    <a16:creationId xmlns:a16="http://schemas.microsoft.com/office/drawing/2014/main" id="{7C2CAF6F-B237-F28F-E146-B83CED205DFB}"/>
                  </a:ext>
                </a:extLst>
              </p:cNvPr>
              <p:cNvPicPr/>
              <p:nvPr/>
            </p:nvPicPr>
            <p:blipFill>
              <a:blip r:embed="rId258"/>
              <a:stretch>
                <a:fillRect/>
              </a:stretch>
            </p:blipFill>
            <p:spPr>
              <a:xfrm>
                <a:off x="8502274" y="84988"/>
                <a:ext cx="6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C058A678-2DEF-15B8-31C2-B76F95DF7553}"/>
                  </a:ext>
                </a:extLst>
              </p14:cNvPr>
              <p14:cNvContentPartPr/>
              <p14:nvPr/>
            </p14:nvContentPartPr>
            <p14:xfrm>
              <a:off x="8631874" y="89308"/>
              <a:ext cx="116640" cy="144360"/>
            </p14:xfrm>
          </p:contentPart>
        </mc:Choice>
        <mc:Fallback xmlns="">
          <p:pic>
            <p:nvPicPr>
              <p:cNvPr id="149" name="Freihand 148">
                <a:extLst>
                  <a:ext uri="{FF2B5EF4-FFF2-40B4-BE49-F238E27FC236}">
                    <a16:creationId xmlns:a16="http://schemas.microsoft.com/office/drawing/2014/main" id="{C058A678-2DEF-15B8-31C2-B76F95DF7553}"/>
                  </a:ext>
                </a:extLst>
              </p:cNvPr>
              <p:cNvPicPr/>
              <p:nvPr/>
            </p:nvPicPr>
            <p:blipFill>
              <a:blip r:embed="rId260"/>
              <a:stretch>
                <a:fillRect/>
              </a:stretch>
            </p:blipFill>
            <p:spPr>
              <a:xfrm>
                <a:off x="8623234" y="80668"/>
                <a:ext cx="13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4908F1C2-3575-447C-3F9B-3E8C96BFE70B}"/>
                  </a:ext>
                </a:extLst>
              </p14:cNvPr>
              <p14:cNvContentPartPr/>
              <p14:nvPr/>
            </p14:nvContentPartPr>
            <p14:xfrm>
              <a:off x="8850034" y="93268"/>
              <a:ext cx="73800" cy="136080"/>
            </p14:xfrm>
          </p:contentPart>
        </mc:Choice>
        <mc:Fallback xmlns="">
          <p:pic>
            <p:nvPicPr>
              <p:cNvPr id="150" name="Freihand 149">
                <a:extLst>
                  <a:ext uri="{FF2B5EF4-FFF2-40B4-BE49-F238E27FC236}">
                    <a16:creationId xmlns:a16="http://schemas.microsoft.com/office/drawing/2014/main" id="{4908F1C2-3575-447C-3F9B-3E8C96BFE70B}"/>
                  </a:ext>
                </a:extLst>
              </p:cNvPr>
              <p:cNvPicPr/>
              <p:nvPr/>
            </p:nvPicPr>
            <p:blipFill>
              <a:blip r:embed="rId262"/>
              <a:stretch>
                <a:fillRect/>
              </a:stretch>
            </p:blipFill>
            <p:spPr>
              <a:xfrm>
                <a:off x="8841394" y="84628"/>
                <a:ext cx="91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1" name="Freihand 150">
                <a:extLst>
                  <a:ext uri="{FF2B5EF4-FFF2-40B4-BE49-F238E27FC236}">
                    <a16:creationId xmlns:a16="http://schemas.microsoft.com/office/drawing/2014/main" id="{CEC97E44-C1B7-B44D-0831-F6E70F5B1172}"/>
                  </a:ext>
                </a:extLst>
              </p14:cNvPr>
              <p14:cNvContentPartPr/>
              <p14:nvPr/>
            </p14:nvContentPartPr>
            <p14:xfrm>
              <a:off x="8793874" y="42868"/>
              <a:ext cx="202320" cy="243000"/>
            </p14:xfrm>
          </p:contentPart>
        </mc:Choice>
        <mc:Fallback xmlns="">
          <p:pic>
            <p:nvPicPr>
              <p:cNvPr id="151" name="Freihand 150">
                <a:extLst>
                  <a:ext uri="{FF2B5EF4-FFF2-40B4-BE49-F238E27FC236}">
                    <a16:creationId xmlns:a16="http://schemas.microsoft.com/office/drawing/2014/main" id="{CEC97E44-C1B7-B44D-0831-F6E70F5B1172}"/>
                  </a:ext>
                </a:extLst>
              </p:cNvPr>
              <p:cNvPicPr/>
              <p:nvPr/>
            </p:nvPicPr>
            <p:blipFill>
              <a:blip r:embed="rId264"/>
              <a:stretch>
                <a:fillRect/>
              </a:stretch>
            </p:blipFill>
            <p:spPr>
              <a:xfrm>
                <a:off x="8784874" y="33868"/>
                <a:ext cx="219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4" name="Freihand 153">
                <a:extLst>
                  <a:ext uri="{FF2B5EF4-FFF2-40B4-BE49-F238E27FC236}">
                    <a16:creationId xmlns:a16="http://schemas.microsoft.com/office/drawing/2014/main" id="{D8145DD4-CA62-4B59-8DA2-ACEF8316A5C0}"/>
                  </a:ext>
                </a:extLst>
              </p14:cNvPr>
              <p14:cNvContentPartPr/>
              <p14:nvPr/>
            </p14:nvContentPartPr>
            <p14:xfrm>
              <a:off x="235234" y="1379908"/>
              <a:ext cx="135000" cy="106200"/>
            </p14:xfrm>
          </p:contentPart>
        </mc:Choice>
        <mc:Fallback xmlns="">
          <p:pic>
            <p:nvPicPr>
              <p:cNvPr id="154" name="Freihand 153">
                <a:extLst>
                  <a:ext uri="{FF2B5EF4-FFF2-40B4-BE49-F238E27FC236}">
                    <a16:creationId xmlns:a16="http://schemas.microsoft.com/office/drawing/2014/main" id="{D8145DD4-CA62-4B59-8DA2-ACEF8316A5C0}"/>
                  </a:ext>
                </a:extLst>
              </p:cNvPr>
              <p:cNvPicPr/>
              <p:nvPr/>
            </p:nvPicPr>
            <p:blipFill>
              <a:blip r:embed="rId266"/>
              <a:stretch>
                <a:fillRect/>
              </a:stretch>
            </p:blipFill>
            <p:spPr>
              <a:xfrm>
                <a:off x="226594" y="1370908"/>
                <a:ext cx="152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5" name="Freihand 154">
                <a:extLst>
                  <a:ext uri="{FF2B5EF4-FFF2-40B4-BE49-F238E27FC236}">
                    <a16:creationId xmlns:a16="http://schemas.microsoft.com/office/drawing/2014/main" id="{9ACB67F3-A21A-3D0C-21EE-41941A1C3981}"/>
                  </a:ext>
                </a:extLst>
              </p14:cNvPr>
              <p14:cNvContentPartPr/>
              <p14:nvPr/>
            </p14:nvContentPartPr>
            <p14:xfrm>
              <a:off x="373474" y="1305028"/>
              <a:ext cx="81720" cy="243000"/>
            </p14:xfrm>
          </p:contentPart>
        </mc:Choice>
        <mc:Fallback xmlns="">
          <p:pic>
            <p:nvPicPr>
              <p:cNvPr id="155" name="Freihand 154">
                <a:extLst>
                  <a:ext uri="{FF2B5EF4-FFF2-40B4-BE49-F238E27FC236}">
                    <a16:creationId xmlns:a16="http://schemas.microsoft.com/office/drawing/2014/main" id="{9ACB67F3-A21A-3D0C-21EE-41941A1C3981}"/>
                  </a:ext>
                </a:extLst>
              </p:cNvPr>
              <p:cNvPicPr/>
              <p:nvPr/>
            </p:nvPicPr>
            <p:blipFill>
              <a:blip r:embed="rId268"/>
              <a:stretch>
                <a:fillRect/>
              </a:stretch>
            </p:blipFill>
            <p:spPr>
              <a:xfrm>
                <a:off x="364474" y="1296028"/>
                <a:ext cx="99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7" name="Freihand 156">
                <a:extLst>
                  <a:ext uri="{FF2B5EF4-FFF2-40B4-BE49-F238E27FC236}">
                    <a16:creationId xmlns:a16="http://schemas.microsoft.com/office/drawing/2014/main" id="{E0488118-563B-04F0-0EB3-E53B14269915}"/>
                  </a:ext>
                </a:extLst>
              </p14:cNvPr>
              <p14:cNvContentPartPr/>
              <p14:nvPr/>
            </p14:nvContentPartPr>
            <p14:xfrm>
              <a:off x="718354" y="1320868"/>
              <a:ext cx="28440" cy="185040"/>
            </p14:xfrm>
          </p:contentPart>
        </mc:Choice>
        <mc:Fallback xmlns="">
          <p:pic>
            <p:nvPicPr>
              <p:cNvPr id="157" name="Freihand 156">
                <a:extLst>
                  <a:ext uri="{FF2B5EF4-FFF2-40B4-BE49-F238E27FC236}">
                    <a16:creationId xmlns:a16="http://schemas.microsoft.com/office/drawing/2014/main" id="{E0488118-563B-04F0-0EB3-E53B14269915}"/>
                  </a:ext>
                </a:extLst>
              </p:cNvPr>
              <p:cNvPicPr/>
              <p:nvPr/>
            </p:nvPicPr>
            <p:blipFill>
              <a:blip r:embed="rId270"/>
              <a:stretch>
                <a:fillRect/>
              </a:stretch>
            </p:blipFill>
            <p:spPr>
              <a:xfrm>
                <a:off x="709354" y="1311868"/>
                <a:ext cx="46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8" name="Freihand 157">
                <a:extLst>
                  <a:ext uri="{FF2B5EF4-FFF2-40B4-BE49-F238E27FC236}">
                    <a16:creationId xmlns:a16="http://schemas.microsoft.com/office/drawing/2014/main" id="{3F625123-C8F8-6D29-4405-3D5ECDAAFE20}"/>
                  </a:ext>
                </a:extLst>
              </p14:cNvPr>
              <p14:cNvContentPartPr/>
              <p14:nvPr/>
            </p14:nvContentPartPr>
            <p14:xfrm>
              <a:off x="615394" y="1278748"/>
              <a:ext cx="201960" cy="100080"/>
            </p14:xfrm>
          </p:contentPart>
        </mc:Choice>
        <mc:Fallback xmlns="">
          <p:pic>
            <p:nvPicPr>
              <p:cNvPr id="158" name="Freihand 157">
                <a:extLst>
                  <a:ext uri="{FF2B5EF4-FFF2-40B4-BE49-F238E27FC236}">
                    <a16:creationId xmlns:a16="http://schemas.microsoft.com/office/drawing/2014/main" id="{3F625123-C8F8-6D29-4405-3D5ECDAAFE20}"/>
                  </a:ext>
                </a:extLst>
              </p:cNvPr>
              <p:cNvPicPr/>
              <p:nvPr/>
            </p:nvPicPr>
            <p:blipFill>
              <a:blip r:embed="rId272"/>
              <a:stretch>
                <a:fillRect/>
              </a:stretch>
            </p:blipFill>
            <p:spPr>
              <a:xfrm>
                <a:off x="606754" y="1269748"/>
                <a:ext cx="219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9" name="Freihand 158">
                <a:extLst>
                  <a:ext uri="{FF2B5EF4-FFF2-40B4-BE49-F238E27FC236}">
                    <a16:creationId xmlns:a16="http://schemas.microsoft.com/office/drawing/2014/main" id="{3D9B4EB5-058E-A294-E106-9BD2385781D6}"/>
                  </a:ext>
                </a:extLst>
              </p14:cNvPr>
              <p14:cNvContentPartPr/>
              <p14:nvPr/>
            </p14:nvContentPartPr>
            <p14:xfrm>
              <a:off x="836794" y="1362628"/>
              <a:ext cx="257400" cy="228240"/>
            </p14:xfrm>
          </p:contentPart>
        </mc:Choice>
        <mc:Fallback xmlns="">
          <p:pic>
            <p:nvPicPr>
              <p:cNvPr id="159" name="Freihand 158">
                <a:extLst>
                  <a:ext uri="{FF2B5EF4-FFF2-40B4-BE49-F238E27FC236}">
                    <a16:creationId xmlns:a16="http://schemas.microsoft.com/office/drawing/2014/main" id="{3D9B4EB5-058E-A294-E106-9BD2385781D6}"/>
                  </a:ext>
                </a:extLst>
              </p:cNvPr>
              <p:cNvPicPr/>
              <p:nvPr/>
            </p:nvPicPr>
            <p:blipFill>
              <a:blip r:embed="rId274"/>
              <a:stretch>
                <a:fillRect/>
              </a:stretch>
            </p:blipFill>
            <p:spPr>
              <a:xfrm>
                <a:off x="828154" y="1353628"/>
                <a:ext cx="2750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0" name="Freihand 159">
                <a:extLst>
                  <a:ext uri="{FF2B5EF4-FFF2-40B4-BE49-F238E27FC236}">
                    <a16:creationId xmlns:a16="http://schemas.microsoft.com/office/drawing/2014/main" id="{0DA50751-01F6-4B13-B983-43290AF9F0B0}"/>
                  </a:ext>
                </a:extLst>
              </p14:cNvPr>
              <p14:cNvContentPartPr/>
              <p14:nvPr/>
            </p14:nvContentPartPr>
            <p14:xfrm>
              <a:off x="1169434" y="1246708"/>
              <a:ext cx="329400" cy="300600"/>
            </p14:xfrm>
          </p:contentPart>
        </mc:Choice>
        <mc:Fallback xmlns="">
          <p:pic>
            <p:nvPicPr>
              <p:cNvPr id="160" name="Freihand 159">
                <a:extLst>
                  <a:ext uri="{FF2B5EF4-FFF2-40B4-BE49-F238E27FC236}">
                    <a16:creationId xmlns:a16="http://schemas.microsoft.com/office/drawing/2014/main" id="{0DA50751-01F6-4B13-B983-43290AF9F0B0}"/>
                  </a:ext>
                </a:extLst>
              </p:cNvPr>
              <p:cNvPicPr/>
              <p:nvPr/>
            </p:nvPicPr>
            <p:blipFill>
              <a:blip r:embed="rId276"/>
              <a:stretch>
                <a:fillRect/>
              </a:stretch>
            </p:blipFill>
            <p:spPr>
              <a:xfrm>
                <a:off x="1160434" y="1237708"/>
                <a:ext cx="3470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1" name="Freihand 160">
                <a:extLst>
                  <a:ext uri="{FF2B5EF4-FFF2-40B4-BE49-F238E27FC236}">
                    <a16:creationId xmlns:a16="http://schemas.microsoft.com/office/drawing/2014/main" id="{121CB024-C1E5-7EFD-F8C5-71E0C0B6AD0B}"/>
                  </a:ext>
                </a:extLst>
              </p14:cNvPr>
              <p14:cNvContentPartPr/>
              <p14:nvPr/>
            </p14:nvContentPartPr>
            <p14:xfrm>
              <a:off x="1760554" y="1161388"/>
              <a:ext cx="307440" cy="268560"/>
            </p14:xfrm>
          </p:contentPart>
        </mc:Choice>
        <mc:Fallback xmlns="">
          <p:pic>
            <p:nvPicPr>
              <p:cNvPr id="161" name="Freihand 160">
                <a:extLst>
                  <a:ext uri="{FF2B5EF4-FFF2-40B4-BE49-F238E27FC236}">
                    <a16:creationId xmlns:a16="http://schemas.microsoft.com/office/drawing/2014/main" id="{121CB024-C1E5-7EFD-F8C5-71E0C0B6AD0B}"/>
                  </a:ext>
                </a:extLst>
              </p:cNvPr>
              <p:cNvPicPr/>
              <p:nvPr/>
            </p:nvPicPr>
            <p:blipFill>
              <a:blip r:embed="rId278"/>
              <a:stretch>
                <a:fillRect/>
              </a:stretch>
            </p:blipFill>
            <p:spPr>
              <a:xfrm>
                <a:off x="1751914" y="1152388"/>
                <a:ext cx="325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2" name="Freihand 161">
                <a:extLst>
                  <a:ext uri="{FF2B5EF4-FFF2-40B4-BE49-F238E27FC236}">
                    <a16:creationId xmlns:a16="http://schemas.microsoft.com/office/drawing/2014/main" id="{7BC8C03A-309C-47B4-306D-CD70FB323E3C}"/>
                  </a:ext>
                </a:extLst>
              </p14:cNvPr>
              <p14:cNvContentPartPr/>
              <p14:nvPr/>
            </p14:nvContentPartPr>
            <p14:xfrm>
              <a:off x="2301274" y="1180108"/>
              <a:ext cx="208440" cy="198000"/>
            </p14:xfrm>
          </p:contentPart>
        </mc:Choice>
        <mc:Fallback xmlns="">
          <p:pic>
            <p:nvPicPr>
              <p:cNvPr id="162" name="Freihand 161">
                <a:extLst>
                  <a:ext uri="{FF2B5EF4-FFF2-40B4-BE49-F238E27FC236}">
                    <a16:creationId xmlns:a16="http://schemas.microsoft.com/office/drawing/2014/main" id="{7BC8C03A-309C-47B4-306D-CD70FB323E3C}"/>
                  </a:ext>
                </a:extLst>
              </p:cNvPr>
              <p:cNvPicPr/>
              <p:nvPr/>
            </p:nvPicPr>
            <p:blipFill>
              <a:blip r:embed="rId280"/>
              <a:stretch>
                <a:fillRect/>
              </a:stretch>
            </p:blipFill>
            <p:spPr>
              <a:xfrm>
                <a:off x="2292274" y="1171468"/>
                <a:ext cx="226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3" name="Freihand 162">
                <a:extLst>
                  <a:ext uri="{FF2B5EF4-FFF2-40B4-BE49-F238E27FC236}">
                    <a16:creationId xmlns:a16="http://schemas.microsoft.com/office/drawing/2014/main" id="{0E3F6375-CCE6-B4A8-78F1-383F9624456A}"/>
                  </a:ext>
                </a:extLst>
              </p14:cNvPr>
              <p14:cNvContentPartPr/>
              <p14:nvPr/>
            </p14:nvContentPartPr>
            <p14:xfrm>
              <a:off x="2552914" y="1239508"/>
              <a:ext cx="189360" cy="117000"/>
            </p14:xfrm>
          </p:contentPart>
        </mc:Choice>
        <mc:Fallback xmlns="">
          <p:pic>
            <p:nvPicPr>
              <p:cNvPr id="163" name="Freihand 162">
                <a:extLst>
                  <a:ext uri="{FF2B5EF4-FFF2-40B4-BE49-F238E27FC236}">
                    <a16:creationId xmlns:a16="http://schemas.microsoft.com/office/drawing/2014/main" id="{0E3F6375-CCE6-B4A8-78F1-383F9624456A}"/>
                  </a:ext>
                </a:extLst>
              </p:cNvPr>
              <p:cNvPicPr/>
              <p:nvPr/>
            </p:nvPicPr>
            <p:blipFill>
              <a:blip r:embed="rId282"/>
              <a:stretch>
                <a:fillRect/>
              </a:stretch>
            </p:blipFill>
            <p:spPr>
              <a:xfrm>
                <a:off x="2544274" y="1230508"/>
                <a:ext cx="207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4" name="Freihand 163">
                <a:extLst>
                  <a:ext uri="{FF2B5EF4-FFF2-40B4-BE49-F238E27FC236}">
                    <a16:creationId xmlns:a16="http://schemas.microsoft.com/office/drawing/2014/main" id="{18FCD499-5E83-AD92-CC69-7882A1920679}"/>
                  </a:ext>
                </a:extLst>
              </p14:cNvPr>
              <p14:cNvContentPartPr/>
              <p14:nvPr/>
            </p14:nvContentPartPr>
            <p14:xfrm>
              <a:off x="3036034" y="1279468"/>
              <a:ext cx="21600" cy="115920"/>
            </p14:xfrm>
          </p:contentPart>
        </mc:Choice>
        <mc:Fallback xmlns="">
          <p:pic>
            <p:nvPicPr>
              <p:cNvPr id="164" name="Freihand 163">
                <a:extLst>
                  <a:ext uri="{FF2B5EF4-FFF2-40B4-BE49-F238E27FC236}">
                    <a16:creationId xmlns:a16="http://schemas.microsoft.com/office/drawing/2014/main" id="{18FCD499-5E83-AD92-CC69-7882A1920679}"/>
                  </a:ext>
                </a:extLst>
              </p:cNvPr>
              <p:cNvPicPr/>
              <p:nvPr/>
            </p:nvPicPr>
            <p:blipFill>
              <a:blip r:embed="rId284"/>
              <a:stretch>
                <a:fillRect/>
              </a:stretch>
            </p:blipFill>
            <p:spPr>
              <a:xfrm>
                <a:off x="3027394" y="1270468"/>
                <a:ext cx="39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5" name="Freihand 164">
                <a:extLst>
                  <a:ext uri="{FF2B5EF4-FFF2-40B4-BE49-F238E27FC236}">
                    <a16:creationId xmlns:a16="http://schemas.microsoft.com/office/drawing/2014/main" id="{EC581C53-A3D2-9340-A47C-F3A0CC1E6020}"/>
                  </a:ext>
                </a:extLst>
              </p14:cNvPr>
              <p14:cNvContentPartPr/>
              <p14:nvPr/>
            </p14:nvContentPartPr>
            <p14:xfrm>
              <a:off x="3140074" y="1139428"/>
              <a:ext cx="40680" cy="25920"/>
            </p14:xfrm>
          </p:contentPart>
        </mc:Choice>
        <mc:Fallback xmlns="">
          <p:pic>
            <p:nvPicPr>
              <p:cNvPr id="165" name="Freihand 164">
                <a:extLst>
                  <a:ext uri="{FF2B5EF4-FFF2-40B4-BE49-F238E27FC236}">
                    <a16:creationId xmlns:a16="http://schemas.microsoft.com/office/drawing/2014/main" id="{EC581C53-A3D2-9340-A47C-F3A0CC1E6020}"/>
                  </a:ext>
                </a:extLst>
              </p:cNvPr>
              <p:cNvPicPr/>
              <p:nvPr/>
            </p:nvPicPr>
            <p:blipFill>
              <a:blip r:embed="rId286"/>
              <a:stretch>
                <a:fillRect/>
              </a:stretch>
            </p:blipFill>
            <p:spPr>
              <a:xfrm>
                <a:off x="3131434" y="1130428"/>
                <a:ext cx="58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6" name="Freihand 165">
                <a:extLst>
                  <a:ext uri="{FF2B5EF4-FFF2-40B4-BE49-F238E27FC236}">
                    <a16:creationId xmlns:a16="http://schemas.microsoft.com/office/drawing/2014/main" id="{FEACFC8C-BA1C-F266-AF84-405C628EE773}"/>
                  </a:ext>
                </a:extLst>
              </p14:cNvPr>
              <p14:cNvContentPartPr/>
              <p14:nvPr/>
            </p14:nvContentPartPr>
            <p14:xfrm>
              <a:off x="3120994" y="1132948"/>
              <a:ext cx="118440" cy="313920"/>
            </p14:xfrm>
          </p:contentPart>
        </mc:Choice>
        <mc:Fallback xmlns="">
          <p:pic>
            <p:nvPicPr>
              <p:cNvPr id="166" name="Freihand 165">
                <a:extLst>
                  <a:ext uri="{FF2B5EF4-FFF2-40B4-BE49-F238E27FC236}">
                    <a16:creationId xmlns:a16="http://schemas.microsoft.com/office/drawing/2014/main" id="{FEACFC8C-BA1C-F266-AF84-405C628EE773}"/>
                  </a:ext>
                </a:extLst>
              </p:cNvPr>
              <p:cNvPicPr/>
              <p:nvPr/>
            </p:nvPicPr>
            <p:blipFill>
              <a:blip r:embed="rId288"/>
              <a:stretch>
                <a:fillRect/>
              </a:stretch>
            </p:blipFill>
            <p:spPr>
              <a:xfrm>
                <a:off x="3112354" y="1123948"/>
                <a:ext cx="1360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7" name="Freihand 166">
                <a:extLst>
                  <a:ext uri="{FF2B5EF4-FFF2-40B4-BE49-F238E27FC236}">
                    <a16:creationId xmlns:a16="http://schemas.microsoft.com/office/drawing/2014/main" id="{F08322D8-2A42-27E0-A1F9-819C85086C4C}"/>
                  </a:ext>
                </a:extLst>
              </p14:cNvPr>
              <p14:cNvContentPartPr/>
              <p14:nvPr/>
            </p14:nvContentPartPr>
            <p14:xfrm>
              <a:off x="3051874" y="1117108"/>
              <a:ext cx="19080" cy="7560"/>
            </p14:xfrm>
          </p:contentPart>
        </mc:Choice>
        <mc:Fallback xmlns="">
          <p:pic>
            <p:nvPicPr>
              <p:cNvPr id="167" name="Freihand 166">
                <a:extLst>
                  <a:ext uri="{FF2B5EF4-FFF2-40B4-BE49-F238E27FC236}">
                    <a16:creationId xmlns:a16="http://schemas.microsoft.com/office/drawing/2014/main" id="{F08322D8-2A42-27E0-A1F9-819C85086C4C}"/>
                  </a:ext>
                </a:extLst>
              </p:cNvPr>
              <p:cNvPicPr/>
              <p:nvPr/>
            </p:nvPicPr>
            <p:blipFill>
              <a:blip r:embed="rId290"/>
              <a:stretch>
                <a:fillRect/>
              </a:stretch>
            </p:blipFill>
            <p:spPr>
              <a:xfrm>
                <a:off x="3043234" y="1108468"/>
                <a:ext cx="3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8" name="Freihand 167">
                <a:extLst>
                  <a:ext uri="{FF2B5EF4-FFF2-40B4-BE49-F238E27FC236}">
                    <a16:creationId xmlns:a16="http://schemas.microsoft.com/office/drawing/2014/main" id="{6244AE1B-E38A-0E89-0901-703DF2B5B1D3}"/>
                  </a:ext>
                </a:extLst>
              </p14:cNvPr>
              <p14:cNvContentPartPr/>
              <p14:nvPr/>
            </p14:nvContentPartPr>
            <p14:xfrm>
              <a:off x="3481714" y="1134748"/>
              <a:ext cx="262800" cy="231120"/>
            </p14:xfrm>
          </p:contentPart>
        </mc:Choice>
        <mc:Fallback xmlns="">
          <p:pic>
            <p:nvPicPr>
              <p:cNvPr id="168" name="Freihand 167">
                <a:extLst>
                  <a:ext uri="{FF2B5EF4-FFF2-40B4-BE49-F238E27FC236}">
                    <a16:creationId xmlns:a16="http://schemas.microsoft.com/office/drawing/2014/main" id="{6244AE1B-E38A-0E89-0901-703DF2B5B1D3}"/>
                  </a:ext>
                </a:extLst>
              </p:cNvPr>
              <p:cNvPicPr/>
              <p:nvPr/>
            </p:nvPicPr>
            <p:blipFill>
              <a:blip r:embed="rId292"/>
              <a:stretch>
                <a:fillRect/>
              </a:stretch>
            </p:blipFill>
            <p:spPr>
              <a:xfrm>
                <a:off x="3473074" y="1126108"/>
                <a:ext cx="280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 name="Freihand 168">
                <a:extLst>
                  <a:ext uri="{FF2B5EF4-FFF2-40B4-BE49-F238E27FC236}">
                    <a16:creationId xmlns:a16="http://schemas.microsoft.com/office/drawing/2014/main" id="{8E6D716B-862A-A3CF-5CA4-CCA7E174052F}"/>
                  </a:ext>
                </a:extLst>
              </p14:cNvPr>
              <p14:cNvContentPartPr/>
              <p14:nvPr/>
            </p14:nvContentPartPr>
            <p14:xfrm>
              <a:off x="3761434" y="1197388"/>
              <a:ext cx="194760" cy="143280"/>
            </p14:xfrm>
          </p:contentPart>
        </mc:Choice>
        <mc:Fallback xmlns="">
          <p:pic>
            <p:nvPicPr>
              <p:cNvPr id="169" name="Freihand 168">
                <a:extLst>
                  <a:ext uri="{FF2B5EF4-FFF2-40B4-BE49-F238E27FC236}">
                    <a16:creationId xmlns:a16="http://schemas.microsoft.com/office/drawing/2014/main" id="{8E6D716B-862A-A3CF-5CA4-CCA7E174052F}"/>
                  </a:ext>
                </a:extLst>
              </p:cNvPr>
              <p:cNvPicPr/>
              <p:nvPr/>
            </p:nvPicPr>
            <p:blipFill>
              <a:blip r:embed="rId294"/>
              <a:stretch>
                <a:fillRect/>
              </a:stretch>
            </p:blipFill>
            <p:spPr>
              <a:xfrm>
                <a:off x="3752434" y="1188388"/>
                <a:ext cx="212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4" name="Freihand 173">
                <a:extLst>
                  <a:ext uri="{FF2B5EF4-FFF2-40B4-BE49-F238E27FC236}">
                    <a16:creationId xmlns:a16="http://schemas.microsoft.com/office/drawing/2014/main" id="{4FF52A0A-FD66-C415-892A-E45E12A85D2B}"/>
                  </a:ext>
                </a:extLst>
              </p14:cNvPr>
              <p14:cNvContentPartPr/>
              <p14:nvPr/>
            </p14:nvContentPartPr>
            <p14:xfrm>
              <a:off x="4207114" y="1119628"/>
              <a:ext cx="144720" cy="210960"/>
            </p14:xfrm>
          </p:contentPart>
        </mc:Choice>
        <mc:Fallback xmlns="">
          <p:pic>
            <p:nvPicPr>
              <p:cNvPr id="174" name="Freihand 173">
                <a:extLst>
                  <a:ext uri="{FF2B5EF4-FFF2-40B4-BE49-F238E27FC236}">
                    <a16:creationId xmlns:a16="http://schemas.microsoft.com/office/drawing/2014/main" id="{4FF52A0A-FD66-C415-892A-E45E12A85D2B}"/>
                  </a:ext>
                </a:extLst>
              </p:cNvPr>
              <p:cNvPicPr/>
              <p:nvPr/>
            </p:nvPicPr>
            <p:blipFill>
              <a:blip r:embed="rId296"/>
              <a:stretch>
                <a:fillRect/>
              </a:stretch>
            </p:blipFill>
            <p:spPr>
              <a:xfrm>
                <a:off x="4198474" y="1110628"/>
                <a:ext cx="162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5" name="Freihand 174">
                <a:extLst>
                  <a:ext uri="{FF2B5EF4-FFF2-40B4-BE49-F238E27FC236}">
                    <a16:creationId xmlns:a16="http://schemas.microsoft.com/office/drawing/2014/main" id="{8ACAE9CF-1570-1475-6C7D-678A00AC707F}"/>
                  </a:ext>
                </a:extLst>
              </p14:cNvPr>
              <p14:cNvContentPartPr/>
              <p14:nvPr/>
            </p14:nvContentPartPr>
            <p14:xfrm>
              <a:off x="4404394" y="1249588"/>
              <a:ext cx="86760" cy="110520"/>
            </p14:xfrm>
          </p:contentPart>
        </mc:Choice>
        <mc:Fallback xmlns="">
          <p:pic>
            <p:nvPicPr>
              <p:cNvPr id="175" name="Freihand 174">
                <a:extLst>
                  <a:ext uri="{FF2B5EF4-FFF2-40B4-BE49-F238E27FC236}">
                    <a16:creationId xmlns:a16="http://schemas.microsoft.com/office/drawing/2014/main" id="{8ACAE9CF-1570-1475-6C7D-678A00AC707F}"/>
                  </a:ext>
                </a:extLst>
              </p:cNvPr>
              <p:cNvPicPr/>
              <p:nvPr/>
            </p:nvPicPr>
            <p:blipFill>
              <a:blip r:embed="rId298"/>
              <a:stretch>
                <a:fillRect/>
              </a:stretch>
            </p:blipFill>
            <p:spPr>
              <a:xfrm>
                <a:off x="4395754" y="1240588"/>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7" name="Freihand 176">
                <a:extLst>
                  <a:ext uri="{FF2B5EF4-FFF2-40B4-BE49-F238E27FC236}">
                    <a16:creationId xmlns:a16="http://schemas.microsoft.com/office/drawing/2014/main" id="{997828BC-9DBC-FBBC-EDFB-CBA82B7B3C9E}"/>
                  </a:ext>
                </a:extLst>
              </p14:cNvPr>
              <p14:cNvContentPartPr/>
              <p14:nvPr/>
            </p14:nvContentPartPr>
            <p14:xfrm>
              <a:off x="4332394" y="1091188"/>
              <a:ext cx="23040" cy="257760"/>
            </p14:xfrm>
          </p:contentPart>
        </mc:Choice>
        <mc:Fallback xmlns="">
          <p:pic>
            <p:nvPicPr>
              <p:cNvPr id="177" name="Freihand 176">
                <a:extLst>
                  <a:ext uri="{FF2B5EF4-FFF2-40B4-BE49-F238E27FC236}">
                    <a16:creationId xmlns:a16="http://schemas.microsoft.com/office/drawing/2014/main" id="{997828BC-9DBC-FBBC-EDFB-CBA82B7B3C9E}"/>
                  </a:ext>
                </a:extLst>
              </p:cNvPr>
              <p:cNvPicPr/>
              <p:nvPr/>
            </p:nvPicPr>
            <p:blipFill>
              <a:blip r:embed="rId300"/>
              <a:stretch>
                <a:fillRect/>
              </a:stretch>
            </p:blipFill>
            <p:spPr>
              <a:xfrm>
                <a:off x="4323394" y="1082548"/>
                <a:ext cx="40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9" name="Freihand 178">
                <a:extLst>
                  <a:ext uri="{FF2B5EF4-FFF2-40B4-BE49-F238E27FC236}">
                    <a16:creationId xmlns:a16="http://schemas.microsoft.com/office/drawing/2014/main" id="{C73440AF-57C7-9EF6-CED1-72ACC8D35D92}"/>
                  </a:ext>
                </a:extLst>
              </p14:cNvPr>
              <p14:cNvContentPartPr/>
              <p14:nvPr/>
            </p14:nvContentPartPr>
            <p14:xfrm>
              <a:off x="4181194" y="1248148"/>
              <a:ext cx="158040" cy="31320"/>
            </p14:xfrm>
          </p:contentPart>
        </mc:Choice>
        <mc:Fallback xmlns="">
          <p:pic>
            <p:nvPicPr>
              <p:cNvPr id="179" name="Freihand 178">
                <a:extLst>
                  <a:ext uri="{FF2B5EF4-FFF2-40B4-BE49-F238E27FC236}">
                    <a16:creationId xmlns:a16="http://schemas.microsoft.com/office/drawing/2014/main" id="{C73440AF-57C7-9EF6-CED1-72ACC8D35D92}"/>
                  </a:ext>
                </a:extLst>
              </p:cNvPr>
              <p:cNvPicPr/>
              <p:nvPr/>
            </p:nvPicPr>
            <p:blipFill>
              <a:blip r:embed="rId302"/>
              <a:stretch>
                <a:fillRect/>
              </a:stretch>
            </p:blipFill>
            <p:spPr>
              <a:xfrm>
                <a:off x="4172194" y="1239508"/>
                <a:ext cx="175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1" name="Freihand 180">
                <a:extLst>
                  <a:ext uri="{FF2B5EF4-FFF2-40B4-BE49-F238E27FC236}">
                    <a16:creationId xmlns:a16="http://schemas.microsoft.com/office/drawing/2014/main" id="{E8A18378-8635-0493-8809-F74ED7717B8C}"/>
                  </a:ext>
                </a:extLst>
              </p14:cNvPr>
              <p14:cNvContentPartPr/>
              <p14:nvPr/>
            </p14:nvContentPartPr>
            <p14:xfrm>
              <a:off x="4206394" y="1101988"/>
              <a:ext cx="25560" cy="328680"/>
            </p14:xfrm>
          </p:contentPart>
        </mc:Choice>
        <mc:Fallback xmlns="">
          <p:pic>
            <p:nvPicPr>
              <p:cNvPr id="181" name="Freihand 180">
                <a:extLst>
                  <a:ext uri="{FF2B5EF4-FFF2-40B4-BE49-F238E27FC236}">
                    <a16:creationId xmlns:a16="http://schemas.microsoft.com/office/drawing/2014/main" id="{E8A18378-8635-0493-8809-F74ED7717B8C}"/>
                  </a:ext>
                </a:extLst>
              </p:cNvPr>
              <p:cNvPicPr/>
              <p:nvPr/>
            </p:nvPicPr>
            <p:blipFill>
              <a:blip r:embed="rId304"/>
              <a:stretch>
                <a:fillRect/>
              </a:stretch>
            </p:blipFill>
            <p:spPr>
              <a:xfrm>
                <a:off x="4197754" y="1092988"/>
                <a:ext cx="432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2" name="Freihand 181">
                <a:extLst>
                  <a:ext uri="{FF2B5EF4-FFF2-40B4-BE49-F238E27FC236}">
                    <a16:creationId xmlns:a16="http://schemas.microsoft.com/office/drawing/2014/main" id="{1BA010CE-4451-3008-1615-D4D51856F35A}"/>
                  </a:ext>
                </a:extLst>
              </p14:cNvPr>
              <p14:cNvContentPartPr/>
              <p14:nvPr/>
            </p14:nvContentPartPr>
            <p14:xfrm>
              <a:off x="4107394" y="1473148"/>
              <a:ext cx="307800" cy="41760"/>
            </p14:xfrm>
          </p:contentPart>
        </mc:Choice>
        <mc:Fallback xmlns="">
          <p:pic>
            <p:nvPicPr>
              <p:cNvPr id="182" name="Freihand 181">
                <a:extLst>
                  <a:ext uri="{FF2B5EF4-FFF2-40B4-BE49-F238E27FC236}">
                    <a16:creationId xmlns:a16="http://schemas.microsoft.com/office/drawing/2014/main" id="{1BA010CE-4451-3008-1615-D4D51856F35A}"/>
                  </a:ext>
                </a:extLst>
              </p:cNvPr>
              <p:cNvPicPr/>
              <p:nvPr/>
            </p:nvPicPr>
            <p:blipFill>
              <a:blip r:embed="rId306"/>
              <a:stretch>
                <a:fillRect/>
              </a:stretch>
            </p:blipFill>
            <p:spPr>
              <a:xfrm>
                <a:off x="4098394" y="1464148"/>
                <a:ext cx="325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AA613481-45DE-6A81-A4D8-5E1F1AEF75F5}"/>
                  </a:ext>
                </a:extLst>
              </p14:cNvPr>
              <p14:cNvContentPartPr/>
              <p14:nvPr/>
            </p14:nvContentPartPr>
            <p14:xfrm>
              <a:off x="8882074" y="712108"/>
              <a:ext cx="133920" cy="12600"/>
            </p14:xfrm>
          </p:contentPart>
        </mc:Choice>
        <mc:Fallback xmlns="">
          <p:pic>
            <p:nvPicPr>
              <p:cNvPr id="184" name="Freihand 183">
                <a:extLst>
                  <a:ext uri="{FF2B5EF4-FFF2-40B4-BE49-F238E27FC236}">
                    <a16:creationId xmlns:a16="http://schemas.microsoft.com/office/drawing/2014/main" id="{AA613481-45DE-6A81-A4D8-5E1F1AEF75F5}"/>
                  </a:ext>
                </a:extLst>
              </p:cNvPr>
              <p:cNvPicPr/>
              <p:nvPr/>
            </p:nvPicPr>
            <p:blipFill>
              <a:blip r:embed="rId308"/>
              <a:stretch>
                <a:fillRect/>
              </a:stretch>
            </p:blipFill>
            <p:spPr>
              <a:xfrm>
                <a:off x="8873434" y="703468"/>
                <a:ext cx="151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5" name="Freihand 184">
                <a:extLst>
                  <a:ext uri="{FF2B5EF4-FFF2-40B4-BE49-F238E27FC236}">
                    <a16:creationId xmlns:a16="http://schemas.microsoft.com/office/drawing/2014/main" id="{5D09DB3C-9124-A8E9-EFD4-E5A36FC30725}"/>
                  </a:ext>
                </a:extLst>
              </p14:cNvPr>
              <p14:cNvContentPartPr/>
              <p14:nvPr/>
            </p14:nvContentPartPr>
            <p14:xfrm>
              <a:off x="2958274" y="926668"/>
              <a:ext cx="253080" cy="63360"/>
            </p14:xfrm>
          </p:contentPart>
        </mc:Choice>
        <mc:Fallback xmlns="">
          <p:pic>
            <p:nvPicPr>
              <p:cNvPr id="185" name="Freihand 184">
                <a:extLst>
                  <a:ext uri="{FF2B5EF4-FFF2-40B4-BE49-F238E27FC236}">
                    <a16:creationId xmlns:a16="http://schemas.microsoft.com/office/drawing/2014/main" id="{5D09DB3C-9124-A8E9-EFD4-E5A36FC30725}"/>
                  </a:ext>
                </a:extLst>
              </p:cNvPr>
              <p:cNvPicPr/>
              <p:nvPr/>
            </p:nvPicPr>
            <p:blipFill>
              <a:blip r:embed="rId310"/>
              <a:stretch>
                <a:fillRect/>
              </a:stretch>
            </p:blipFill>
            <p:spPr>
              <a:xfrm>
                <a:off x="2949274" y="918028"/>
                <a:ext cx="270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Freihand 186">
                <a:extLst>
                  <a:ext uri="{FF2B5EF4-FFF2-40B4-BE49-F238E27FC236}">
                    <a16:creationId xmlns:a16="http://schemas.microsoft.com/office/drawing/2014/main" id="{4EB64148-CDE1-C074-ABE4-3BFF57035D53}"/>
                  </a:ext>
                </a:extLst>
              </p14:cNvPr>
              <p14:cNvContentPartPr/>
              <p14:nvPr/>
            </p14:nvContentPartPr>
            <p14:xfrm>
              <a:off x="4528234" y="1132588"/>
              <a:ext cx="91800" cy="272880"/>
            </p14:xfrm>
          </p:contentPart>
        </mc:Choice>
        <mc:Fallback xmlns="">
          <p:pic>
            <p:nvPicPr>
              <p:cNvPr id="187" name="Freihand 186">
                <a:extLst>
                  <a:ext uri="{FF2B5EF4-FFF2-40B4-BE49-F238E27FC236}">
                    <a16:creationId xmlns:a16="http://schemas.microsoft.com/office/drawing/2014/main" id="{4EB64148-CDE1-C074-ABE4-3BFF57035D53}"/>
                  </a:ext>
                </a:extLst>
              </p:cNvPr>
              <p:cNvPicPr/>
              <p:nvPr/>
            </p:nvPicPr>
            <p:blipFill>
              <a:blip r:embed="rId312"/>
              <a:stretch>
                <a:fillRect/>
              </a:stretch>
            </p:blipFill>
            <p:spPr>
              <a:xfrm>
                <a:off x="4519234" y="1123948"/>
                <a:ext cx="109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064BAC23-99EA-9286-22C8-1DD125A73C14}"/>
                  </a:ext>
                </a:extLst>
              </p14:cNvPr>
              <p14:cNvContentPartPr/>
              <p14:nvPr/>
            </p14:nvContentPartPr>
            <p14:xfrm>
              <a:off x="4638034" y="1116028"/>
              <a:ext cx="140760" cy="208440"/>
            </p14:xfrm>
          </p:contentPart>
        </mc:Choice>
        <mc:Fallback xmlns="">
          <p:pic>
            <p:nvPicPr>
              <p:cNvPr id="188" name="Freihand 187">
                <a:extLst>
                  <a:ext uri="{FF2B5EF4-FFF2-40B4-BE49-F238E27FC236}">
                    <a16:creationId xmlns:a16="http://schemas.microsoft.com/office/drawing/2014/main" id="{064BAC23-99EA-9286-22C8-1DD125A73C14}"/>
                  </a:ext>
                </a:extLst>
              </p:cNvPr>
              <p:cNvPicPr/>
              <p:nvPr/>
            </p:nvPicPr>
            <p:blipFill>
              <a:blip r:embed="rId314"/>
              <a:stretch>
                <a:fillRect/>
              </a:stretch>
            </p:blipFill>
            <p:spPr>
              <a:xfrm>
                <a:off x="4629394" y="1107388"/>
                <a:ext cx="158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2A147516-3838-5702-FD8A-2FED325CDEA9}"/>
                  </a:ext>
                </a:extLst>
              </p14:cNvPr>
              <p14:cNvContentPartPr/>
              <p14:nvPr/>
            </p14:nvContentPartPr>
            <p14:xfrm>
              <a:off x="4800034" y="1214668"/>
              <a:ext cx="117360" cy="102600"/>
            </p14:xfrm>
          </p:contentPart>
        </mc:Choice>
        <mc:Fallback xmlns="">
          <p:pic>
            <p:nvPicPr>
              <p:cNvPr id="189" name="Freihand 188">
                <a:extLst>
                  <a:ext uri="{FF2B5EF4-FFF2-40B4-BE49-F238E27FC236}">
                    <a16:creationId xmlns:a16="http://schemas.microsoft.com/office/drawing/2014/main" id="{2A147516-3838-5702-FD8A-2FED325CDEA9}"/>
                  </a:ext>
                </a:extLst>
              </p:cNvPr>
              <p:cNvPicPr/>
              <p:nvPr/>
            </p:nvPicPr>
            <p:blipFill>
              <a:blip r:embed="rId316"/>
              <a:stretch>
                <a:fillRect/>
              </a:stretch>
            </p:blipFill>
            <p:spPr>
              <a:xfrm>
                <a:off x="4791394" y="1205668"/>
                <a:ext cx="135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8543349B-2FB8-1D94-0D6F-4EBA660CE2B5}"/>
                  </a:ext>
                </a:extLst>
              </p14:cNvPr>
              <p14:cNvContentPartPr/>
              <p14:nvPr/>
            </p14:nvContentPartPr>
            <p14:xfrm>
              <a:off x="5154994" y="1100908"/>
              <a:ext cx="194040" cy="241560"/>
            </p14:xfrm>
          </p:contentPart>
        </mc:Choice>
        <mc:Fallback xmlns="">
          <p:pic>
            <p:nvPicPr>
              <p:cNvPr id="190" name="Freihand 189">
                <a:extLst>
                  <a:ext uri="{FF2B5EF4-FFF2-40B4-BE49-F238E27FC236}">
                    <a16:creationId xmlns:a16="http://schemas.microsoft.com/office/drawing/2014/main" id="{8543349B-2FB8-1D94-0D6F-4EBA660CE2B5}"/>
                  </a:ext>
                </a:extLst>
              </p:cNvPr>
              <p:cNvPicPr/>
              <p:nvPr/>
            </p:nvPicPr>
            <p:blipFill>
              <a:blip r:embed="rId318"/>
              <a:stretch>
                <a:fillRect/>
              </a:stretch>
            </p:blipFill>
            <p:spPr>
              <a:xfrm>
                <a:off x="5146354" y="1091908"/>
                <a:ext cx="2116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0B6DF0F2-9412-E25B-AB2F-684CA81A346A}"/>
                  </a:ext>
                </a:extLst>
              </p14:cNvPr>
              <p14:cNvContentPartPr/>
              <p14:nvPr/>
            </p14:nvContentPartPr>
            <p14:xfrm>
              <a:off x="5402314" y="1147348"/>
              <a:ext cx="113760" cy="134640"/>
            </p14:xfrm>
          </p:contentPart>
        </mc:Choice>
        <mc:Fallback xmlns="">
          <p:pic>
            <p:nvPicPr>
              <p:cNvPr id="191" name="Freihand 190">
                <a:extLst>
                  <a:ext uri="{FF2B5EF4-FFF2-40B4-BE49-F238E27FC236}">
                    <a16:creationId xmlns:a16="http://schemas.microsoft.com/office/drawing/2014/main" id="{0B6DF0F2-9412-E25B-AB2F-684CA81A346A}"/>
                  </a:ext>
                </a:extLst>
              </p:cNvPr>
              <p:cNvPicPr/>
              <p:nvPr/>
            </p:nvPicPr>
            <p:blipFill>
              <a:blip r:embed="rId320"/>
              <a:stretch>
                <a:fillRect/>
              </a:stretch>
            </p:blipFill>
            <p:spPr>
              <a:xfrm>
                <a:off x="5393314" y="1138708"/>
                <a:ext cx="131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60BF2971-2083-A5A1-6196-43CB29DBF1A3}"/>
                  </a:ext>
                </a:extLst>
              </p14:cNvPr>
              <p14:cNvContentPartPr/>
              <p14:nvPr/>
            </p14:nvContentPartPr>
            <p14:xfrm>
              <a:off x="5664034" y="1187668"/>
              <a:ext cx="221760" cy="114120"/>
            </p14:xfrm>
          </p:contentPart>
        </mc:Choice>
        <mc:Fallback xmlns="">
          <p:pic>
            <p:nvPicPr>
              <p:cNvPr id="192" name="Freihand 191">
                <a:extLst>
                  <a:ext uri="{FF2B5EF4-FFF2-40B4-BE49-F238E27FC236}">
                    <a16:creationId xmlns:a16="http://schemas.microsoft.com/office/drawing/2014/main" id="{60BF2971-2083-A5A1-6196-43CB29DBF1A3}"/>
                  </a:ext>
                </a:extLst>
              </p:cNvPr>
              <p:cNvPicPr/>
              <p:nvPr/>
            </p:nvPicPr>
            <p:blipFill>
              <a:blip r:embed="rId322"/>
              <a:stretch>
                <a:fillRect/>
              </a:stretch>
            </p:blipFill>
            <p:spPr>
              <a:xfrm>
                <a:off x="5655034" y="1178668"/>
                <a:ext cx="239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Freihand 192">
                <a:extLst>
                  <a:ext uri="{FF2B5EF4-FFF2-40B4-BE49-F238E27FC236}">
                    <a16:creationId xmlns:a16="http://schemas.microsoft.com/office/drawing/2014/main" id="{631CF74C-85B2-DAFC-D469-5AB06A8A0F92}"/>
                  </a:ext>
                </a:extLst>
              </p14:cNvPr>
              <p14:cNvContentPartPr/>
              <p14:nvPr/>
            </p14:nvContentPartPr>
            <p14:xfrm>
              <a:off x="5927914" y="1205668"/>
              <a:ext cx="288000" cy="77400"/>
            </p14:xfrm>
          </p:contentPart>
        </mc:Choice>
        <mc:Fallback xmlns="">
          <p:pic>
            <p:nvPicPr>
              <p:cNvPr id="193" name="Freihand 192">
                <a:extLst>
                  <a:ext uri="{FF2B5EF4-FFF2-40B4-BE49-F238E27FC236}">
                    <a16:creationId xmlns:a16="http://schemas.microsoft.com/office/drawing/2014/main" id="{631CF74C-85B2-DAFC-D469-5AB06A8A0F92}"/>
                  </a:ext>
                </a:extLst>
              </p:cNvPr>
              <p:cNvPicPr/>
              <p:nvPr/>
            </p:nvPicPr>
            <p:blipFill>
              <a:blip r:embed="rId324"/>
              <a:stretch>
                <a:fillRect/>
              </a:stretch>
            </p:blipFill>
            <p:spPr>
              <a:xfrm>
                <a:off x="5918914" y="1197028"/>
                <a:ext cx="305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Freihand 193">
                <a:extLst>
                  <a:ext uri="{FF2B5EF4-FFF2-40B4-BE49-F238E27FC236}">
                    <a16:creationId xmlns:a16="http://schemas.microsoft.com/office/drawing/2014/main" id="{9FCF5A2E-B2DB-EE39-D571-AF9B0FDA0CA6}"/>
                  </a:ext>
                </a:extLst>
              </p14:cNvPr>
              <p14:cNvContentPartPr/>
              <p14:nvPr/>
            </p14:nvContentPartPr>
            <p14:xfrm>
              <a:off x="6250834" y="1154188"/>
              <a:ext cx="294120" cy="291960"/>
            </p14:xfrm>
          </p:contentPart>
        </mc:Choice>
        <mc:Fallback xmlns="">
          <p:pic>
            <p:nvPicPr>
              <p:cNvPr id="194" name="Freihand 193">
                <a:extLst>
                  <a:ext uri="{FF2B5EF4-FFF2-40B4-BE49-F238E27FC236}">
                    <a16:creationId xmlns:a16="http://schemas.microsoft.com/office/drawing/2014/main" id="{9FCF5A2E-B2DB-EE39-D571-AF9B0FDA0CA6}"/>
                  </a:ext>
                </a:extLst>
              </p:cNvPr>
              <p:cNvPicPr/>
              <p:nvPr/>
            </p:nvPicPr>
            <p:blipFill>
              <a:blip r:embed="rId326"/>
              <a:stretch>
                <a:fillRect/>
              </a:stretch>
            </p:blipFill>
            <p:spPr>
              <a:xfrm>
                <a:off x="6241834" y="1145188"/>
                <a:ext cx="3117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5" name="Freihand 214">
                <a:extLst>
                  <a:ext uri="{FF2B5EF4-FFF2-40B4-BE49-F238E27FC236}">
                    <a16:creationId xmlns:a16="http://schemas.microsoft.com/office/drawing/2014/main" id="{0EF7E196-0D44-2CD9-A1E6-1D55BB753B10}"/>
                  </a:ext>
                </a:extLst>
              </p14:cNvPr>
              <p14:cNvContentPartPr/>
              <p14:nvPr/>
            </p14:nvContentPartPr>
            <p14:xfrm>
              <a:off x="2188954" y="1917748"/>
              <a:ext cx="243000" cy="21240"/>
            </p14:xfrm>
          </p:contentPart>
        </mc:Choice>
        <mc:Fallback xmlns="">
          <p:pic>
            <p:nvPicPr>
              <p:cNvPr id="215" name="Freihand 214">
                <a:extLst>
                  <a:ext uri="{FF2B5EF4-FFF2-40B4-BE49-F238E27FC236}">
                    <a16:creationId xmlns:a16="http://schemas.microsoft.com/office/drawing/2014/main" id="{0EF7E196-0D44-2CD9-A1E6-1D55BB753B10}"/>
                  </a:ext>
                </a:extLst>
              </p:cNvPr>
              <p:cNvPicPr/>
              <p:nvPr/>
            </p:nvPicPr>
            <p:blipFill>
              <a:blip r:embed="rId328"/>
              <a:stretch>
                <a:fillRect/>
              </a:stretch>
            </p:blipFill>
            <p:spPr>
              <a:xfrm>
                <a:off x="2180314" y="1909108"/>
                <a:ext cx="260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6" name="Freihand 215">
                <a:extLst>
                  <a:ext uri="{FF2B5EF4-FFF2-40B4-BE49-F238E27FC236}">
                    <a16:creationId xmlns:a16="http://schemas.microsoft.com/office/drawing/2014/main" id="{FEC340B7-BFA0-5CD6-967D-0B4A6F0B6707}"/>
                  </a:ext>
                </a:extLst>
              </p14:cNvPr>
              <p14:cNvContentPartPr/>
              <p14:nvPr/>
            </p14:nvContentPartPr>
            <p14:xfrm>
              <a:off x="2122714" y="1951228"/>
              <a:ext cx="9720" cy="25560"/>
            </p14:xfrm>
          </p:contentPart>
        </mc:Choice>
        <mc:Fallback xmlns="">
          <p:pic>
            <p:nvPicPr>
              <p:cNvPr id="216" name="Freihand 215">
                <a:extLst>
                  <a:ext uri="{FF2B5EF4-FFF2-40B4-BE49-F238E27FC236}">
                    <a16:creationId xmlns:a16="http://schemas.microsoft.com/office/drawing/2014/main" id="{FEC340B7-BFA0-5CD6-967D-0B4A6F0B6707}"/>
                  </a:ext>
                </a:extLst>
              </p:cNvPr>
              <p:cNvPicPr/>
              <p:nvPr/>
            </p:nvPicPr>
            <p:blipFill>
              <a:blip r:embed="rId330"/>
              <a:stretch>
                <a:fillRect/>
              </a:stretch>
            </p:blipFill>
            <p:spPr>
              <a:xfrm>
                <a:off x="2114074" y="1942588"/>
                <a:ext cx="27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7" name="Freihand 216">
                <a:extLst>
                  <a:ext uri="{FF2B5EF4-FFF2-40B4-BE49-F238E27FC236}">
                    <a16:creationId xmlns:a16="http://schemas.microsoft.com/office/drawing/2014/main" id="{E60E46AE-F78A-91A9-5849-07C1B55454F1}"/>
                  </a:ext>
                </a:extLst>
              </p14:cNvPr>
              <p14:cNvContentPartPr/>
              <p14:nvPr/>
            </p14:nvContentPartPr>
            <p14:xfrm>
              <a:off x="2224954" y="2048788"/>
              <a:ext cx="210240" cy="41040"/>
            </p14:xfrm>
          </p:contentPart>
        </mc:Choice>
        <mc:Fallback xmlns="">
          <p:pic>
            <p:nvPicPr>
              <p:cNvPr id="217" name="Freihand 216">
                <a:extLst>
                  <a:ext uri="{FF2B5EF4-FFF2-40B4-BE49-F238E27FC236}">
                    <a16:creationId xmlns:a16="http://schemas.microsoft.com/office/drawing/2014/main" id="{E60E46AE-F78A-91A9-5849-07C1B55454F1}"/>
                  </a:ext>
                </a:extLst>
              </p:cNvPr>
              <p:cNvPicPr/>
              <p:nvPr/>
            </p:nvPicPr>
            <p:blipFill>
              <a:blip r:embed="rId332"/>
              <a:stretch>
                <a:fillRect/>
              </a:stretch>
            </p:blipFill>
            <p:spPr>
              <a:xfrm>
                <a:off x="2215954" y="2040148"/>
                <a:ext cx="227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8" name="Freihand 217">
                <a:extLst>
                  <a:ext uri="{FF2B5EF4-FFF2-40B4-BE49-F238E27FC236}">
                    <a16:creationId xmlns:a16="http://schemas.microsoft.com/office/drawing/2014/main" id="{29DABFB2-EE95-A65C-1407-592AB205D98B}"/>
                  </a:ext>
                </a:extLst>
              </p14:cNvPr>
              <p14:cNvContentPartPr/>
              <p14:nvPr/>
            </p14:nvContentPartPr>
            <p14:xfrm>
              <a:off x="2086354" y="2098108"/>
              <a:ext cx="32400" cy="19080"/>
            </p14:xfrm>
          </p:contentPart>
        </mc:Choice>
        <mc:Fallback xmlns="">
          <p:pic>
            <p:nvPicPr>
              <p:cNvPr id="218" name="Freihand 217">
                <a:extLst>
                  <a:ext uri="{FF2B5EF4-FFF2-40B4-BE49-F238E27FC236}">
                    <a16:creationId xmlns:a16="http://schemas.microsoft.com/office/drawing/2014/main" id="{29DABFB2-EE95-A65C-1407-592AB205D98B}"/>
                  </a:ext>
                </a:extLst>
              </p:cNvPr>
              <p:cNvPicPr/>
              <p:nvPr/>
            </p:nvPicPr>
            <p:blipFill>
              <a:blip r:embed="rId334"/>
              <a:stretch>
                <a:fillRect/>
              </a:stretch>
            </p:blipFill>
            <p:spPr>
              <a:xfrm>
                <a:off x="2077714" y="2089108"/>
                <a:ext cx="50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90" name="Freihand 289">
                <a:extLst>
                  <a:ext uri="{FF2B5EF4-FFF2-40B4-BE49-F238E27FC236}">
                    <a16:creationId xmlns:a16="http://schemas.microsoft.com/office/drawing/2014/main" id="{4D39D413-505F-F772-356A-7EA683019315}"/>
                  </a:ext>
                </a:extLst>
              </p14:cNvPr>
              <p14:cNvContentPartPr/>
              <p14:nvPr/>
            </p14:nvContentPartPr>
            <p14:xfrm>
              <a:off x="11024074" y="1996948"/>
              <a:ext cx="423360" cy="160920"/>
            </p14:xfrm>
          </p:contentPart>
        </mc:Choice>
        <mc:Fallback xmlns="">
          <p:pic>
            <p:nvPicPr>
              <p:cNvPr id="290" name="Freihand 289">
                <a:extLst>
                  <a:ext uri="{FF2B5EF4-FFF2-40B4-BE49-F238E27FC236}">
                    <a16:creationId xmlns:a16="http://schemas.microsoft.com/office/drawing/2014/main" id="{4D39D413-505F-F772-356A-7EA683019315}"/>
                  </a:ext>
                </a:extLst>
              </p:cNvPr>
              <p:cNvPicPr/>
              <p:nvPr/>
            </p:nvPicPr>
            <p:blipFill>
              <a:blip r:embed="rId336"/>
              <a:stretch>
                <a:fillRect/>
              </a:stretch>
            </p:blipFill>
            <p:spPr>
              <a:xfrm>
                <a:off x="11015434" y="1987948"/>
                <a:ext cx="441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91" name="Freihand 290">
                <a:extLst>
                  <a:ext uri="{FF2B5EF4-FFF2-40B4-BE49-F238E27FC236}">
                    <a16:creationId xmlns:a16="http://schemas.microsoft.com/office/drawing/2014/main" id="{6BB31B33-4590-C7F4-E31D-5DA3FD1ECAB4}"/>
                  </a:ext>
                </a:extLst>
              </p14:cNvPr>
              <p14:cNvContentPartPr/>
              <p14:nvPr/>
            </p14:nvContentPartPr>
            <p14:xfrm>
              <a:off x="11497474" y="1816228"/>
              <a:ext cx="207360" cy="357480"/>
            </p14:xfrm>
          </p:contentPart>
        </mc:Choice>
        <mc:Fallback xmlns="">
          <p:pic>
            <p:nvPicPr>
              <p:cNvPr id="291" name="Freihand 290">
                <a:extLst>
                  <a:ext uri="{FF2B5EF4-FFF2-40B4-BE49-F238E27FC236}">
                    <a16:creationId xmlns:a16="http://schemas.microsoft.com/office/drawing/2014/main" id="{6BB31B33-4590-C7F4-E31D-5DA3FD1ECAB4}"/>
                  </a:ext>
                </a:extLst>
              </p:cNvPr>
              <p:cNvPicPr/>
              <p:nvPr/>
            </p:nvPicPr>
            <p:blipFill>
              <a:blip r:embed="rId338"/>
              <a:stretch>
                <a:fillRect/>
              </a:stretch>
            </p:blipFill>
            <p:spPr>
              <a:xfrm>
                <a:off x="11488834" y="1807228"/>
                <a:ext cx="2250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92" name="Freihand 291">
                <a:extLst>
                  <a:ext uri="{FF2B5EF4-FFF2-40B4-BE49-F238E27FC236}">
                    <a16:creationId xmlns:a16="http://schemas.microsoft.com/office/drawing/2014/main" id="{DFA3A872-EBEC-0AAB-3B3D-716C5D1CF6C2}"/>
                  </a:ext>
                </a:extLst>
              </p14:cNvPr>
              <p14:cNvContentPartPr/>
              <p14:nvPr/>
            </p14:nvContentPartPr>
            <p14:xfrm>
              <a:off x="11469754" y="1791748"/>
              <a:ext cx="5760" cy="6480"/>
            </p14:xfrm>
          </p:contentPart>
        </mc:Choice>
        <mc:Fallback xmlns="">
          <p:pic>
            <p:nvPicPr>
              <p:cNvPr id="292" name="Freihand 291">
                <a:extLst>
                  <a:ext uri="{FF2B5EF4-FFF2-40B4-BE49-F238E27FC236}">
                    <a16:creationId xmlns:a16="http://schemas.microsoft.com/office/drawing/2014/main" id="{DFA3A872-EBEC-0AAB-3B3D-716C5D1CF6C2}"/>
                  </a:ext>
                </a:extLst>
              </p:cNvPr>
              <p:cNvPicPr/>
              <p:nvPr/>
            </p:nvPicPr>
            <p:blipFill>
              <a:blip r:embed="rId340"/>
              <a:stretch>
                <a:fillRect/>
              </a:stretch>
            </p:blipFill>
            <p:spPr>
              <a:xfrm>
                <a:off x="11461114" y="1782748"/>
                <a:ext cx="23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0" name="Freihand 239">
                <a:extLst>
                  <a:ext uri="{FF2B5EF4-FFF2-40B4-BE49-F238E27FC236}">
                    <a16:creationId xmlns:a16="http://schemas.microsoft.com/office/drawing/2014/main" id="{B1611175-3807-4FC1-CC3D-1418EEB31F88}"/>
                  </a:ext>
                </a:extLst>
              </p14:cNvPr>
              <p14:cNvContentPartPr/>
              <p14:nvPr/>
            </p14:nvContentPartPr>
            <p14:xfrm>
              <a:off x="7383034" y="1545868"/>
              <a:ext cx="303480" cy="268200"/>
            </p14:xfrm>
          </p:contentPart>
        </mc:Choice>
        <mc:Fallback xmlns="">
          <p:pic>
            <p:nvPicPr>
              <p:cNvPr id="240" name="Freihand 239">
                <a:extLst>
                  <a:ext uri="{FF2B5EF4-FFF2-40B4-BE49-F238E27FC236}">
                    <a16:creationId xmlns:a16="http://schemas.microsoft.com/office/drawing/2014/main" id="{B1611175-3807-4FC1-CC3D-1418EEB31F88}"/>
                  </a:ext>
                </a:extLst>
              </p:cNvPr>
              <p:cNvPicPr/>
              <p:nvPr/>
            </p:nvPicPr>
            <p:blipFill>
              <a:blip r:embed="rId342"/>
              <a:stretch>
                <a:fillRect/>
              </a:stretch>
            </p:blipFill>
            <p:spPr>
              <a:xfrm>
                <a:off x="7374394" y="1536868"/>
                <a:ext cx="3211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1" name="Freihand 240">
                <a:extLst>
                  <a:ext uri="{FF2B5EF4-FFF2-40B4-BE49-F238E27FC236}">
                    <a16:creationId xmlns:a16="http://schemas.microsoft.com/office/drawing/2014/main" id="{E692C63A-B7EF-6E4F-F942-68BA5B696E5B}"/>
                  </a:ext>
                </a:extLst>
              </p14:cNvPr>
              <p14:cNvContentPartPr/>
              <p14:nvPr/>
            </p14:nvContentPartPr>
            <p14:xfrm>
              <a:off x="7917634" y="1651708"/>
              <a:ext cx="267840" cy="122040"/>
            </p14:xfrm>
          </p:contentPart>
        </mc:Choice>
        <mc:Fallback xmlns="">
          <p:pic>
            <p:nvPicPr>
              <p:cNvPr id="241" name="Freihand 240">
                <a:extLst>
                  <a:ext uri="{FF2B5EF4-FFF2-40B4-BE49-F238E27FC236}">
                    <a16:creationId xmlns:a16="http://schemas.microsoft.com/office/drawing/2014/main" id="{E692C63A-B7EF-6E4F-F942-68BA5B696E5B}"/>
                  </a:ext>
                </a:extLst>
              </p:cNvPr>
              <p:cNvPicPr/>
              <p:nvPr/>
            </p:nvPicPr>
            <p:blipFill>
              <a:blip r:embed="rId344"/>
              <a:stretch>
                <a:fillRect/>
              </a:stretch>
            </p:blipFill>
            <p:spPr>
              <a:xfrm>
                <a:off x="7908994" y="1642708"/>
                <a:ext cx="285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2" name="Freihand 241">
                <a:extLst>
                  <a:ext uri="{FF2B5EF4-FFF2-40B4-BE49-F238E27FC236}">
                    <a16:creationId xmlns:a16="http://schemas.microsoft.com/office/drawing/2014/main" id="{D4EE40FA-CCB5-1E70-27AA-F8C7BA874913}"/>
                  </a:ext>
                </a:extLst>
              </p14:cNvPr>
              <p14:cNvContentPartPr/>
              <p14:nvPr/>
            </p14:nvContentPartPr>
            <p14:xfrm>
              <a:off x="8265034" y="1688068"/>
              <a:ext cx="538560" cy="290520"/>
            </p14:xfrm>
          </p:contentPart>
        </mc:Choice>
        <mc:Fallback xmlns="">
          <p:pic>
            <p:nvPicPr>
              <p:cNvPr id="242" name="Freihand 241">
                <a:extLst>
                  <a:ext uri="{FF2B5EF4-FFF2-40B4-BE49-F238E27FC236}">
                    <a16:creationId xmlns:a16="http://schemas.microsoft.com/office/drawing/2014/main" id="{D4EE40FA-CCB5-1E70-27AA-F8C7BA874913}"/>
                  </a:ext>
                </a:extLst>
              </p:cNvPr>
              <p:cNvPicPr/>
              <p:nvPr/>
            </p:nvPicPr>
            <p:blipFill>
              <a:blip r:embed="rId346"/>
              <a:stretch>
                <a:fillRect/>
              </a:stretch>
            </p:blipFill>
            <p:spPr>
              <a:xfrm>
                <a:off x="8256394" y="1679428"/>
                <a:ext cx="5562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3" name="Freihand 242">
                <a:extLst>
                  <a:ext uri="{FF2B5EF4-FFF2-40B4-BE49-F238E27FC236}">
                    <a16:creationId xmlns:a16="http://schemas.microsoft.com/office/drawing/2014/main" id="{9A3A7C47-C7ED-8960-70ED-FD79E6393BC5}"/>
                  </a:ext>
                </a:extLst>
              </p14:cNvPr>
              <p14:cNvContentPartPr/>
              <p14:nvPr/>
            </p14:nvContentPartPr>
            <p14:xfrm>
              <a:off x="9139834" y="1597348"/>
              <a:ext cx="860040" cy="433800"/>
            </p14:xfrm>
          </p:contentPart>
        </mc:Choice>
        <mc:Fallback xmlns="">
          <p:pic>
            <p:nvPicPr>
              <p:cNvPr id="243" name="Freihand 242">
                <a:extLst>
                  <a:ext uri="{FF2B5EF4-FFF2-40B4-BE49-F238E27FC236}">
                    <a16:creationId xmlns:a16="http://schemas.microsoft.com/office/drawing/2014/main" id="{9A3A7C47-C7ED-8960-70ED-FD79E6393BC5}"/>
                  </a:ext>
                </a:extLst>
              </p:cNvPr>
              <p:cNvPicPr/>
              <p:nvPr/>
            </p:nvPicPr>
            <p:blipFill>
              <a:blip r:embed="rId348"/>
              <a:stretch>
                <a:fillRect/>
              </a:stretch>
            </p:blipFill>
            <p:spPr>
              <a:xfrm>
                <a:off x="9130834" y="1588348"/>
                <a:ext cx="8776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4" name="Freihand 243">
                <a:extLst>
                  <a:ext uri="{FF2B5EF4-FFF2-40B4-BE49-F238E27FC236}">
                    <a16:creationId xmlns:a16="http://schemas.microsoft.com/office/drawing/2014/main" id="{7959B528-F23E-2302-F87E-09C637FEBE7C}"/>
                  </a:ext>
                </a:extLst>
              </p14:cNvPr>
              <p14:cNvContentPartPr/>
              <p14:nvPr/>
            </p14:nvContentPartPr>
            <p14:xfrm>
              <a:off x="9765514" y="1436788"/>
              <a:ext cx="16920" cy="26640"/>
            </p14:xfrm>
          </p:contentPart>
        </mc:Choice>
        <mc:Fallback xmlns="">
          <p:pic>
            <p:nvPicPr>
              <p:cNvPr id="244" name="Freihand 243">
                <a:extLst>
                  <a:ext uri="{FF2B5EF4-FFF2-40B4-BE49-F238E27FC236}">
                    <a16:creationId xmlns:a16="http://schemas.microsoft.com/office/drawing/2014/main" id="{7959B528-F23E-2302-F87E-09C637FEBE7C}"/>
                  </a:ext>
                </a:extLst>
              </p:cNvPr>
              <p:cNvPicPr/>
              <p:nvPr/>
            </p:nvPicPr>
            <p:blipFill>
              <a:blip r:embed="rId350"/>
              <a:stretch>
                <a:fillRect/>
              </a:stretch>
            </p:blipFill>
            <p:spPr>
              <a:xfrm>
                <a:off x="9756514" y="1427788"/>
                <a:ext cx="34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2" name="Freihand 271">
                <a:extLst>
                  <a:ext uri="{FF2B5EF4-FFF2-40B4-BE49-F238E27FC236}">
                    <a16:creationId xmlns:a16="http://schemas.microsoft.com/office/drawing/2014/main" id="{53308009-3FDB-CA56-AE3F-7C503FA102ED}"/>
                  </a:ext>
                </a:extLst>
              </p14:cNvPr>
              <p14:cNvContentPartPr/>
              <p14:nvPr/>
            </p14:nvContentPartPr>
            <p14:xfrm>
              <a:off x="8115634" y="2108548"/>
              <a:ext cx="213480" cy="183960"/>
            </p14:xfrm>
          </p:contentPart>
        </mc:Choice>
        <mc:Fallback xmlns="">
          <p:pic>
            <p:nvPicPr>
              <p:cNvPr id="272" name="Freihand 271">
                <a:extLst>
                  <a:ext uri="{FF2B5EF4-FFF2-40B4-BE49-F238E27FC236}">
                    <a16:creationId xmlns:a16="http://schemas.microsoft.com/office/drawing/2014/main" id="{53308009-3FDB-CA56-AE3F-7C503FA102ED}"/>
                  </a:ext>
                </a:extLst>
              </p:cNvPr>
              <p:cNvPicPr/>
              <p:nvPr/>
            </p:nvPicPr>
            <p:blipFill>
              <a:blip r:embed="rId352"/>
              <a:stretch>
                <a:fillRect/>
              </a:stretch>
            </p:blipFill>
            <p:spPr>
              <a:xfrm>
                <a:off x="8106994" y="2099548"/>
                <a:ext cx="231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3" name="Freihand 272">
                <a:extLst>
                  <a:ext uri="{FF2B5EF4-FFF2-40B4-BE49-F238E27FC236}">
                    <a16:creationId xmlns:a16="http://schemas.microsoft.com/office/drawing/2014/main" id="{C0E8FFBD-6162-7537-3991-8E73904B4A1D}"/>
                  </a:ext>
                </a:extLst>
              </p14:cNvPr>
              <p14:cNvContentPartPr/>
              <p14:nvPr/>
            </p14:nvContentPartPr>
            <p14:xfrm>
              <a:off x="8482474" y="2115748"/>
              <a:ext cx="20160" cy="149040"/>
            </p14:xfrm>
          </p:contentPart>
        </mc:Choice>
        <mc:Fallback xmlns="">
          <p:pic>
            <p:nvPicPr>
              <p:cNvPr id="273" name="Freihand 272">
                <a:extLst>
                  <a:ext uri="{FF2B5EF4-FFF2-40B4-BE49-F238E27FC236}">
                    <a16:creationId xmlns:a16="http://schemas.microsoft.com/office/drawing/2014/main" id="{C0E8FFBD-6162-7537-3991-8E73904B4A1D}"/>
                  </a:ext>
                </a:extLst>
              </p:cNvPr>
              <p:cNvPicPr/>
              <p:nvPr/>
            </p:nvPicPr>
            <p:blipFill>
              <a:blip r:embed="rId354"/>
              <a:stretch>
                <a:fillRect/>
              </a:stretch>
            </p:blipFill>
            <p:spPr>
              <a:xfrm>
                <a:off x="8473834" y="2106748"/>
                <a:ext cx="37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5" name="Freihand 274">
                <a:extLst>
                  <a:ext uri="{FF2B5EF4-FFF2-40B4-BE49-F238E27FC236}">
                    <a16:creationId xmlns:a16="http://schemas.microsoft.com/office/drawing/2014/main" id="{C3EABAF1-9486-A143-4322-8BEB27514FE8}"/>
                  </a:ext>
                </a:extLst>
              </p14:cNvPr>
              <p14:cNvContentPartPr/>
              <p14:nvPr/>
            </p14:nvContentPartPr>
            <p14:xfrm>
              <a:off x="7357834" y="2020348"/>
              <a:ext cx="163440" cy="227520"/>
            </p14:xfrm>
          </p:contentPart>
        </mc:Choice>
        <mc:Fallback xmlns="">
          <p:pic>
            <p:nvPicPr>
              <p:cNvPr id="275" name="Freihand 274">
                <a:extLst>
                  <a:ext uri="{FF2B5EF4-FFF2-40B4-BE49-F238E27FC236}">
                    <a16:creationId xmlns:a16="http://schemas.microsoft.com/office/drawing/2014/main" id="{C3EABAF1-9486-A143-4322-8BEB27514FE8}"/>
                  </a:ext>
                </a:extLst>
              </p:cNvPr>
              <p:cNvPicPr/>
              <p:nvPr/>
            </p:nvPicPr>
            <p:blipFill>
              <a:blip r:embed="rId356"/>
              <a:stretch>
                <a:fillRect/>
              </a:stretch>
            </p:blipFill>
            <p:spPr>
              <a:xfrm>
                <a:off x="7349194" y="2011708"/>
                <a:ext cx="1810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6" name="Freihand 275">
                <a:extLst>
                  <a:ext uri="{FF2B5EF4-FFF2-40B4-BE49-F238E27FC236}">
                    <a16:creationId xmlns:a16="http://schemas.microsoft.com/office/drawing/2014/main" id="{941918B4-24E2-C1B6-AE22-D2699651D862}"/>
                  </a:ext>
                </a:extLst>
              </p14:cNvPr>
              <p14:cNvContentPartPr/>
              <p14:nvPr/>
            </p14:nvContentPartPr>
            <p14:xfrm>
              <a:off x="7489234" y="1979308"/>
              <a:ext cx="160560" cy="266040"/>
            </p14:xfrm>
          </p:contentPart>
        </mc:Choice>
        <mc:Fallback xmlns="">
          <p:pic>
            <p:nvPicPr>
              <p:cNvPr id="276" name="Freihand 275">
                <a:extLst>
                  <a:ext uri="{FF2B5EF4-FFF2-40B4-BE49-F238E27FC236}">
                    <a16:creationId xmlns:a16="http://schemas.microsoft.com/office/drawing/2014/main" id="{941918B4-24E2-C1B6-AE22-D2699651D862}"/>
                  </a:ext>
                </a:extLst>
              </p:cNvPr>
              <p:cNvPicPr/>
              <p:nvPr/>
            </p:nvPicPr>
            <p:blipFill>
              <a:blip r:embed="rId358"/>
              <a:stretch>
                <a:fillRect/>
              </a:stretch>
            </p:blipFill>
            <p:spPr>
              <a:xfrm>
                <a:off x="7480594" y="1970668"/>
                <a:ext cx="178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7" name="Freihand 276">
                <a:extLst>
                  <a:ext uri="{FF2B5EF4-FFF2-40B4-BE49-F238E27FC236}">
                    <a16:creationId xmlns:a16="http://schemas.microsoft.com/office/drawing/2014/main" id="{668A5E2E-FE1D-426A-62A4-5E68DB7F4FD8}"/>
                  </a:ext>
                </a:extLst>
              </p14:cNvPr>
              <p14:cNvContentPartPr/>
              <p14:nvPr/>
            </p14:nvContentPartPr>
            <p14:xfrm>
              <a:off x="7483114" y="2068228"/>
              <a:ext cx="64800" cy="13680"/>
            </p14:xfrm>
          </p:contentPart>
        </mc:Choice>
        <mc:Fallback xmlns="">
          <p:pic>
            <p:nvPicPr>
              <p:cNvPr id="277" name="Freihand 276">
                <a:extLst>
                  <a:ext uri="{FF2B5EF4-FFF2-40B4-BE49-F238E27FC236}">
                    <a16:creationId xmlns:a16="http://schemas.microsoft.com/office/drawing/2014/main" id="{668A5E2E-FE1D-426A-62A4-5E68DB7F4FD8}"/>
                  </a:ext>
                </a:extLst>
              </p:cNvPr>
              <p:cNvPicPr/>
              <p:nvPr/>
            </p:nvPicPr>
            <p:blipFill>
              <a:blip r:embed="rId360"/>
              <a:stretch>
                <a:fillRect/>
              </a:stretch>
            </p:blipFill>
            <p:spPr>
              <a:xfrm>
                <a:off x="7474114" y="2059228"/>
                <a:ext cx="82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78" name="Freihand 277">
                <a:extLst>
                  <a:ext uri="{FF2B5EF4-FFF2-40B4-BE49-F238E27FC236}">
                    <a16:creationId xmlns:a16="http://schemas.microsoft.com/office/drawing/2014/main" id="{4403FAEC-5F65-C7AB-F948-8661372AA0A5}"/>
                  </a:ext>
                </a:extLst>
              </p14:cNvPr>
              <p14:cNvContentPartPr/>
              <p14:nvPr/>
            </p14:nvContentPartPr>
            <p14:xfrm>
              <a:off x="7655914" y="2075068"/>
              <a:ext cx="84960" cy="152640"/>
            </p14:xfrm>
          </p:contentPart>
        </mc:Choice>
        <mc:Fallback xmlns="">
          <p:pic>
            <p:nvPicPr>
              <p:cNvPr id="278" name="Freihand 277">
                <a:extLst>
                  <a:ext uri="{FF2B5EF4-FFF2-40B4-BE49-F238E27FC236}">
                    <a16:creationId xmlns:a16="http://schemas.microsoft.com/office/drawing/2014/main" id="{4403FAEC-5F65-C7AB-F948-8661372AA0A5}"/>
                  </a:ext>
                </a:extLst>
              </p:cNvPr>
              <p:cNvPicPr/>
              <p:nvPr/>
            </p:nvPicPr>
            <p:blipFill>
              <a:blip r:embed="rId362"/>
              <a:stretch>
                <a:fillRect/>
              </a:stretch>
            </p:blipFill>
            <p:spPr>
              <a:xfrm>
                <a:off x="7647274" y="2066068"/>
                <a:ext cx="102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79" name="Freihand 278">
                <a:extLst>
                  <a:ext uri="{FF2B5EF4-FFF2-40B4-BE49-F238E27FC236}">
                    <a16:creationId xmlns:a16="http://schemas.microsoft.com/office/drawing/2014/main" id="{3FB5E8A6-2BA2-6B48-9FAF-45F09387E585}"/>
                  </a:ext>
                </a:extLst>
              </p14:cNvPr>
              <p14:cNvContentPartPr/>
              <p14:nvPr/>
            </p14:nvContentPartPr>
            <p14:xfrm>
              <a:off x="7701634" y="2090908"/>
              <a:ext cx="184680" cy="326520"/>
            </p14:xfrm>
          </p:contentPart>
        </mc:Choice>
        <mc:Fallback xmlns="">
          <p:pic>
            <p:nvPicPr>
              <p:cNvPr id="279" name="Freihand 278">
                <a:extLst>
                  <a:ext uri="{FF2B5EF4-FFF2-40B4-BE49-F238E27FC236}">
                    <a16:creationId xmlns:a16="http://schemas.microsoft.com/office/drawing/2014/main" id="{3FB5E8A6-2BA2-6B48-9FAF-45F09387E585}"/>
                  </a:ext>
                </a:extLst>
              </p:cNvPr>
              <p:cNvPicPr/>
              <p:nvPr/>
            </p:nvPicPr>
            <p:blipFill>
              <a:blip r:embed="rId364"/>
              <a:stretch>
                <a:fillRect/>
              </a:stretch>
            </p:blipFill>
            <p:spPr>
              <a:xfrm>
                <a:off x="7692994" y="2081908"/>
                <a:ext cx="2023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1" name="Freihand 280">
                <a:extLst>
                  <a:ext uri="{FF2B5EF4-FFF2-40B4-BE49-F238E27FC236}">
                    <a16:creationId xmlns:a16="http://schemas.microsoft.com/office/drawing/2014/main" id="{4F24B638-AE0D-8921-D8EB-BE8899AA783A}"/>
                  </a:ext>
                </a:extLst>
              </p14:cNvPr>
              <p14:cNvContentPartPr/>
              <p14:nvPr/>
            </p14:nvContentPartPr>
            <p14:xfrm>
              <a:off x="7728994" y="1935748"/>
              <a:ext cx="102600" cy="366120"/>
            </p14:xfrm>
          </p:contentPart>
        </mc:Choice>
        <mc:Fallback xmlns="">
          <p:pic>
            <p:nvPicPr>
              <p:cNvPr id="281" name="Freihand 280">
                <a:extLst>
                  <a:ext uri="{FF2B5EF4-FFF2-40B4-BE49-F238E27FC236}">
                    <a16:creationId xmlns:a16="http://schemas.microsoft.com/office/drawing/2014/main" id="{4F24B638-AE0D-8921-D8EB-BE8899AA783A}"/>
                  </a:ext>
                </a:extLst>
              </p:cNvPr>
              <p:cNvPicPr/>
              <p:nvPr/>
            </p:nvPicPr>
            <p:blipFill>
              <a:blip r:embed="rId366"/>
              <a:stretch>
                <a:fillRect/>
              </a:stretch>
            </p:blipFill>
            <p:spPr>
              <a:xfrm>
                <a:off x="7719994" y="1926748"/>
                <a:ext cx="1202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2" name="Freihand 281">
                <a:extLst>
                  <a:ext uri="{FF2B5EF4-FFF2-40B4-BE49-F238E27FC236}">
                    <a16:creationId xmlns:a16="http://schemas.microsoft.com/office/drawing/2014/main" id="{F50DD30A-E370-9460-A013-2229ADD541E4}"/>
                  </a:ext>
                </a:extLst>
              </p14:cNvPr>
              <p14:cNvContentPartPr/>
              <p14:nvPr/>
            </p14:nvContentPartPr>
            <p14:xfrm>
              <a:off x="7800274" y="2076868"/>
              <a:ext cx="100440" cy="141120"/>
            </p14:xfrm>
          </p:contentPart>
        </mc:Choice>
        <mc:Fallback xmlns="">
          <p:pic>
            <p:nvPicPr>
              <p:cNvPr id="282" name="Freihand 281">
                <a:extLst>
                  <a:ext uri="{FF2B5EF4-FFF2-40B4-BE49-F238E27FC236}">
                    <a16:creationId xmlns:a16="http://schemas.microsoft.com/office/drawing/2014/main" id="{F50DD30A-E370-9460-A013-2229ADD541E4}"/>
                  </a:ext>
                </a:extLst>
              </p:cNvPr>
              <p:cNvPicPr/>
              <p:nvPr/>
            </p:nvPicPr>
            <p:blipFill>
              <a:blip r:embed="rId368"/>
              <a:stretch>
                <a:fillRect/>
              </a:stretch>
            </p:blipFill>
            <p:spPr>
              <a:xfrm>
                <a:off x="7791274" y="2068228"/>
                <a:ext cx="118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3" name="Freihand 282">
                <a:extLst>
                  <a:ext uri="{FF2B5EF4-FFF2-40B4-BE49-F238E27FC236}">
                    <a16:creationId xmlns:a16="http://schemas.microsoft.com/office/drawing/2014/main" id="{05B55635-632B-08A8-4F60-6FB8E9E7C6D8}"/>
                  </a:ext>
                </a:extLst>
              </p14:cNvPr>
              <p14:cNvContentPartPr/>
              <p14:nvPr/>
            </p14:nvContentPartPr>
            <p14:xfrm>
              <a:off x="7866154" y="2064628"/>
              <a:ext cx="257040" cy="380880"/>
            </p14:xfrm>
          </p:contentPart>
        </mc:Choice>
        <mc:Fallback xmlns="">
          <p:pic>
            <p:nvPicPr>
              <p:cNvPr id="283" name="Freihand 282">
                <a:extLst>
                  <a:ext uri="{FF2B5EF4-FFF2-40B4-BE49-F238E27FC236}">
                    <a16:creationId xmlns:a16="http://schemas.microsoft.com/office/drawing/2014/main" id="{05B55635-632B-08A8-4F60-6FB8E9E7C6D8}"/>
                  </a:ext>
                </a:extLst>
              </p:cNvPr>
              <p:cNvPicPr/>
              <p:nvPr/>
            </p:nvPicPr>
            <p:blipFill>
              <a:blip r:embed="rId370"/>
              <a:stretch>
                <a:fillRect/>
              </a:stretch>
            </p:blipFill>
            <p:spPr>
              <a:xfrm>
                <a:off x="7857154" y="2055628"/>
                <a:ext cx="2746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5" name="Freihand 284">
                <a:extLst>
                  <a:ext uri="{FF2B5EF4-FFF2-40B4-BE49-F238E27FC236}">
                    <a16:creationId xmlns:a16="http://schemas.microsoft.com/office/drawing/2014/main" id="{1A998045-65EA-ECC0-064B-9B41831AA7CB}"/>
                  </a:ext>
                </a:extLst>
              </p14:cNvPr>
              <p14:cNvContentPartPr/>
              <p14:nvPr/>
            </p14:nvContentPartPr>
            <p14:xfrm>
              <a:off x="8799274" y="1988668"/>
              <a:ext cx="449640" cy="250920"/>
            </p14:xfrm>
          </p:contentPart>
        </mc:Choice>
        <mc:Fallback xmlns="">
          <p:pic>
            <p:nvPicPr>
              <p:cNvPr id="285" name="Freihand 284">
                <a:extLst>
                  <a:ext uri="{FF2B5EF4-FFF2-40B4-BE49-F238E27FC236}">
                    <a16:creationId xmlns:a16="http://schemas.microsoft.com/office/drawing/2014/main" id="{1A998045-65EA-ECC0-064B-9B41831AA7CB}"/>
                  </a:ext>
                </a:extLst>
              </p:cNvPr>
              <p:cNvPicPr/>
              <p:nvPr/>
            </p:nvPicPr>
            <p:blipFill>
              <a:blip r:embed="rId372"/>
              <a:stretch>
                <a:fillRect/>
              </a:stretch>
            </p:blipFill>
            <p:spPr>
              <a:xfrm>
                <a:off x="8790274" y="1980028"/>
                <a:ext cx="467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6" name="Freihand 285">
                <a:extLst>
                  <a:ext uri="{FF2B5EF4-FFF2-40B4-BE49-F238E27FC236}">
                    <a16:creationId xmlns:a16="http://schemas.microsoft.com/office/drawing/2014/main" id="{F2335D91-6AB6-943A-FE4D-DCB3D0ECC8BF}"/>
                  </a:ext>
                </a:extLst>
              </p14:cNvPr>
              <p14:cNvContentPartPr/>
              <p14:nvPr/>
            </p14:nvContentPartPr>
            <p14:xfrm>
              <a:off x="9260434" y="2016748"/>
              <a:ext cx="414000" cy="196560"/>
            </p14:xfrm>
          </p:contentPart>
        </mc:Choice>
        <mc:Fallback xmlns="">
          <p:pic>
            <p:nvPicPr>
              <p:cNvPr id="286" name="Freihand 285">
                <a:extLst>
                  <a:ext uri="{FF2B5EF4-FFF2-40B4-BE49-F238E27FC236}">
                    <a16:creationId xmlns:a16="http://schemas.microsoft.com/office/drawing/2014/main" id="{F2335D91-6AB6-943A-FE4D-DCB3D0ECC8BF}"/>
                  </a:ext>
                </a:extLst>
              </p:cNvPr>
              <p:cNvPicPr/>
              <p:nvPr/>
            </p:nvPicPr>
            <p:blipFill>
              <a:blip r:embed="rId374"/>
              <a:stretch>
                <a:fillRect/>
              </a:stretch>
            </p:blipFill>
            <p:spPr>
              <a:xfrm>
                <a:off x="9251434" y="2007748"/>
                <a:ext cx="431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87" name="Freihand 286">
                <a:extLst>
                  <a:ext uri="{FF2B5EF4-FFF2-40B4-BE49-F238E27FC236}">
                    <a16:creationId xmlns:a16="http://schemas.microsoft.com/office/drawing/2014/main" id="{849245E4-D7DD-6841-6BE7-F2941F70ADA4}"/>
                  </a:ext>
                </a:extLst>
              </p14:cNvPr>
              <p14:cNvContentPartPr/>
              <p14:nvPr/>
            </p14:nvContentPartPr>
            <p14:xfrm>
              <a:off x="9646354" y="2001988"/>
              <a:ext cx="21240" cy="6840"/>
            </p14:xfrm>
          </p:contentPart>
        </mc:Choice>
        <mc:Fallback xmlns="">
          <p:pic>
            <p:nvPicPr>
              <p:cNvPr id="287" name="Freihand 286">
                <a:extLst>
                  <a:ext uri="{FF2B5EF4-FFF2-40B4-BE49-F238E27FC236}">
                    <a16:creationId xmlns:a16="http://schemas.microsoft.com/office/drawing/2014/main" id="{849245E4-D7DD-6841-6BE7-F2941F70ADA4}"/>
                  </a:ext>
                </a:extLst>
              </p:cNvPr>
              <p:cNvPicPr/>
              <p:nvPr/>
            </p:nvPicPr>
            <p:blipFill>
              <a:blip r:embed="rId376"/>
              <a:stretch>
                <a:fillRect/>
              </a:stretch>
            </p:blipFill>
            <p:spPr>
              <a:xfrm>
                <a:off x="9637714" y="1993348"/>
                <a:ext cx="38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88" name="Freihand 287">
                <a:extLst>
                  <a:ext uri="{FF2B5EF4-FFF2-40B4-BE49-F238E27FC236}">
                    <a16:creationId xmlns:a16="http://schemas.microsoft.com/office/drawing/2014/main" id="{9E6DB445-7C7E-5857-796F-38A01177CA31}"/>
                  </a:ext>
                </a:extLst>
              </p14:cNvPr>
              <p14:cNvContentPartPr/>
              <p14:nvPr/>
            </p14:nvContentPartPr>
            <p14:xfrm>
              <a:off x="9949834" y="2058148"/>
              <a:ext cx="246960" cy="146160"/>
            </p14:xfrm>
          </p:contentPart>
        </mc:Choice>
        <mc:Fallback xmlns="">
          <p:pic>
            <p:nvPicPr>
              <p:cNvPr id="288" name="Freihand 287">
                <a:extLst>
                  <a:ext uri="{FF2B5EF4-FFF2-40B4-BE49-F238E27FC236}">
                    <a16:creationId xmlns:a16="http://schemas.microsoft.com/office/drawing/2014/main" id="{9E6DB445-7C7E-5857-796F-38A01177CA31}"/>
                  </a:ext>
                </a:extLst>
              </p:cNvPr>
              <p:cNvPicPr/>
              <p:nvPr/>
            </p:nvPicPr>
            <p:blipFill>
              <a:blip r:embed="rId378"/>
              <a:stretch>
                <a:fillRect/>
              </a:stretch>
            </p:blipFill>
            <p:spPr>
              <a:xfrm>
                <a:off x="9941194" y="2049148"/>
                <a:ext cx="264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89" name="Freihand 288">
                <a:extLst>
                  <a:ext uri="{FF2B5EF4-FFF2-40B4-BE49-F238E27FC236}">
                    <a16:creationId xmlns:a16="http://schemas.microsoft.com/office/drawing/2014/main" id="{CFA2E2B6-8509-AD09-38E1-E95C932AD63E}"/>
                  </a:ext>
                </a:extLst>
              </p14:cNvPr>
              <p14:cNvContentPartPr/>
              <p14:nvPr/>
            </p14:nvContentPartPr>
            <p14:xfrm>
              <a:off x="10261234" y="2054548"/>
              <a:ext cx="550080" cy="347040"/>
            </p14:xfrm>
          </p:contentPart>
        </mc:Choice>
        <mc:Fallback xmlns="">
          <p:pic>
            <p:nvPicPr>
              <p:cNvPr id="289" name="Freihand 288">
                <a:extLst>
                  <a:ext uri="{FF2B5EF4-FFF2-40B4-BE49-F238E27FC236}">
                    <a16:creationId xmlns:a16="http://schemas.microsoft.com/office/drawing/2014/main" id="{CFA2E2B6-8509-AD09-38E1-E95C932AD63E}"/>
                  </a:ext>
                </a:extLst>
              </p:cNvPr>
              <p:cNvPicPr/>
              <p:nvPr/>
            </p:nvPicPr>
            <p:blipFill>
              <a:blip r:embed="rId380"/>
              <a:stretch>
                <a:fillRect/>
              </a:stretch>
            </p:blipFill>
            <p:spPr>
              <a:xfrm>
                <a:off x="10252594" y="2045908"/>
                <a:ext cx="5677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3" name="Freihand 292">
                <a:extLst>
                  <a:ext uri="{FF2B5EF4-FFF2-40B4-BE49-F238E27FC236}">
                    <a16:creationId xmlns:a16="http://schemas.microsoft.com/office/drawing/2014/main" id="{947D33A7-B486-47A1-D006-AEBEB397385B}"/>
                  </a:ext>
                </a:extLst>
              </p14:cNvPr>
              <p14:cNvContentPartPr/>
              <p14:nvPr/>
            </p14:nvContentPartPr>
            <p14:xfrm>
              <a:off x="8802874" y="2450908"/>
              <a:ext cx="110880" cy="285480"/>
            </p14:xfrm>
          </p:contentPart>
        </mc:Choice>
        <mc:Fallback xmlns="">
          <p:pic>
            <p:nvPicPr>
              <p:cNvPr id="293" name="Freihand 292">
                <a:extLst>
                  <a:ext uri="{FF2B5EF4-FFF2-40B4-BE49-F238E27FC236}">
                    <a16:creationId xmlns:a16="http://schemas.microsoft.com/office/drawing/2014/main" id="{947D33A7-B486-47A1-D006-AEBEB397385B}"/>
                  </a:ext>
                </a:extLst>
              </p:cNvPr>
              <p:cNvPicPr/>
              <p:nvPr/>
            </p:nvPicPr>
            <p:blipFill>
              <a:blip r:embed="rId382"/>
              <a:stretch>
                <a:fillRect/>
              </a:stretch>
            </p:blipFill>
            <p:spPr>
              <a:xfrm>
                <a:off x="8793874" y="2442268"/>
                <a:ext cx="1285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4" name="Freihand 293">
                <a:extLst>
                  <a:ext uri="{FF2B5EF4-FFF2-40B4-BE49-F238E27FC236}">
                    <a16:creationId xmlns:a16="http://schemas.microsoft.com/office/drawing/2014/main" id="{518821F6-F35E-420F-D8F2-1C9F6D8BB36A}"/>
                  </a:ext>
                </a:extLst>
              </p14:cNvPr>
              <p14:cNvContentPartPr/>
              <p14:nvPr/>
            </p14:nvContentPartPr>
            <p14:xfrm>
              <a:off x="8951914" y="2483308"/>
              <a:ext cx="66600" cy="95400"/>
            </p14:xfrm>
          </p:contentPart>
        </mc:Choice>
        <mc:Fallback xmlns="">
          <p:pic>
            <p:nvPicPr>
              <p:cNvPr id="294" name="Freihand 293">
                <a:extLst>
                  <a:ext uri="{FF2B5EF4-FFF2-40B4-BE49-F238E27FC236}">
                    <a16:creationId xmlns:a16="http://schemas.microsoft.com/office/drawing/2014/main" id="{518821F6-F35E-420F-D8F2-1C9F6D8BB36A}"/>
                  </a:ext>
                </a:extLst>
              </p:cNvPr>
              <p:cNvPicPr/>
              <p:nvPr/>
            </p:nvPicPr>
            <p:blipFill>
              <a:blip r:embed="rId384"/>
              <a:stretch>
                <a:fillRect/>
              </a:stretch>
            </p:blipFill>
            <p:spPr>
              <a:xfrm>
                <a:off x="8943274" y="2474668"/>
                <a:ext cx="84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5" name="Freihand 294">
                <a:extLst>
                  <a:ext uri="{FF2B5EF4-FFF2-40B4-BE49-F238E27FC236}">
                    <a16:creationId xmlns:a16="http://schemas.microsoft.com/office/drawing/2014/main" id="{21DE43B7-9F64-6EAD-7BCC-552569569535}"/>
                  </a:ext>
                </a:extLst>
              </p14:cNvPr>
              <p14:cNvContentPartPr/>
              <p14:nvPr/>
            </p14:nvContentPartPr>
            <p14:xfrm>
              <a:off x="9052354" y="2449468"/>
              <a:ext cx="131760" cy="108000"/>
            </p14:xfrm>
          </p:contentPart>
        </mc:Choice>
        <mc:Fallback xmlns="">
          <p:pic>
            <p:nvPicPr>
              <p:cNvPr id="295" name="Freihand 294">
                <a:extLst>
                  <a:ext uri="{FF2B5EF4-FFF2-40B4-BE49-F238E27FC236}">
                    <a16:creationId xmlns:a16="http://schemas.microsoft.com/office/drawing/2014/main" id="{21DE43B7-9F64-6EAD-7BCC-552569569535}"/>
                  </a:ext>
                </a:extLst>
              </p:cNvPr>
              <p:cNvPicPr/>
              <p:nvPr/>
            </p:nvPicPr>
            <p:blipFill>
              <a:blip r:embed="rId386"/>
              <a:stretch>
                <a:fillRect/>
              </a:stretch>
            </p:blipFill>
            <p:spPr>
              <a:xfrm>
                <a:off x="9043714" y="2440468"/>
                <a:ext cx="149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6" name="Freihand 295">
                <a:extLst>
                  <a:ext uri="{FF2B5EF4-FFF2-40B4-BE49-F238E27FC236}">
                    <a16:creationId xmlns:a16="http://schemas.microsoft.com/office/drawing/2014/main" id="{1A4AF95D-FCD0-BD61-07EA-810D87EA6F6E}"/>
                  </a:ext>
                </a:extLst>
              </p14:cNvPr>
              <p14:cNvContentPartPr/>
              <p14:nvPr/>
            </p14:nvContentPartPr>
            <p14:xfrm>
              <a:off x="9191314" y="2405908"/>
              <a:ext cx="83880" cy="155880"/>
            </p14:xfrm>
          </p:contentPart>
        </mc:Choice>
        <mc:Fallback xmlns="">
          <p:pic>
            <p:nvPicPr>
              <p:cNvPr id="296" name="Freihand 295">
                <a:extLst>
                  <a:ext uri="{FF2B5EF4-FFF2-40B4-BE49-F238E27FC236}">
                    <a16:creationId xmlns:a16="http://schemas.microsoft.com/office/drawing/2014/main" id="{1A4AF95D-FCD0-BD61-07EA-810D87EA6F6E}"/>
                  </a:ext>
                </a:extLst>
              </p:cNvPr>
              <p:cNvPicPr/>
              <p:nvPr/>
            </p:nvPicPr>
            <p:blipFill>
              <a:blip r:embed="rId388"/>
              <a:stretch>
                <a:fillRect/>
              </a:stretch>
            </p:blipFill>
            <p:spPr>
              <a:xfrm>
                <a:off x="9182674" y="2396908"/>
                <a:ext cx="101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7" name="Freihand 296">
                <a:extLst>
                  <a:ext uri="{FF2B5EF4-FFF2-40B4-BE49-F238E27FC236}">
                    <a16:creationId xmlns:a16="http://schemas.microsoft.com/office/drawing/2014/main" id="{65551D59-81B9-D7E3-4CA3-401299ABA562}"/>
                  </a:ext>
                </a:extLst>
              </p14:cNvPr>
              <p14:cNvContentPartPr/>
              <p14:nvPr/>
            </p14:nvContentPartPr>
            <p14:xfrm>
              <a:off x="9306514" y="2307268"/>
              <a:ext cx="254160" cy="227880"/>
            </p14:xfrm>
          </p:contentPart>
        </mc:Choice>
        <mc:Fallback xmlns="">
          <p:pic>
            <p:nvPicPr>
              <p:cNvPr id="297" name="Freihand 296">
                <a:extLst>
                  <a:ext uri="{FF2B5EF4-FFF2-40B4-BE49-F238E27FC236}">
                    <a16:creationId xmlns:a16="http://schemas.microsoft.com/office/drawing/2014/main" id="{65551D59-81B9-D7E3-4CA3-401299ABA562}"/>
                  </a:ext>
                </a:extLst>
              </p:cNvPr>
              <p:cNvPicPr/>
              <p:nvPr/>
            </p:nvPicPr>
            <p:blipFill>
              <a:blip r:embed="rId390"/>
              <a:stretch>
                <a:fillRect/>
              </a:stretch>
            </p:blipFill>
            <p:spPr>
              <a:xfrm>
                <a:off x="9297514" y="2298628"/>
                <a:ext cx="271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8" name="Freihand 297">
                <a:extLst>
                  <a:ext uri="{FF2B5EF4-FFF2-40B4-BE49-F238E27FC236}">
                    <a16:creationId xmlns:a16="http://schemas.microsoft.com/office/drawing/2014/main" id="{F1F47B88-2D5F-2AC8-9B87-1362B94252E4}"/>
                  </a:ext>
                </a:extLst>
              </p14:cNvPr>
              <p14:cNvContentPartPr/>
              <p14:nvPr/>
            </p14:nvContentPartPr>
            <p14:xfrm>
              <a:off x="9597754" y="2448388"/>
              <a:ext cx="23400" cy="74880"/>
            </p14:xfrm>
          </p:contentPart>
        </mc:Choice>
        <mc:Fallback xmlns="">
          <p:pic>
            <p:nvPicPr>
              <p:cNvPr id="298" name="Freihand 297">
                <a:extLst>
                  <a:ext uri="{FF2B5EF4-FFF2-40B4-BE49-F238E27FC236}">
                    <a16:creationId xmlns:a16="http://schemas.microsoft.com/office/drawing/2014/main" id="{F1F47B88-2D5F-2AC8-9B87-1362B94252E4}"/>
                  </a:ext>
                </a:extLst>
              </p:cNvPr>
              <p:cNvPicPr/>
              <p:nvPr/>
            </p:nvPicPr>
            <p:blipFill>
              <a:blip r:embed="rId392"/>
              <a:stretch>
                <a:fillRect/>
              </a:stretch>
            </p:blipFill>
            <p:spPr>
              <a:xfrm>
                <a:off x="9589114" y="2439748"/>
                <a:ext cx="41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9" name="Freihand 298">
                <a:extLst>
                  <a:ext uri="{FF2B5EF4-FFF2-40B4-BE49-F238E27FC236}">
                    <a16:creationId xmlns:a16="http://schemas.microsoft.com/office/drawing/2014/main" id="{F34153EC-F9A4-3D9B-1832-5B97FFF91288}"/>
                  </a:ext>
                </a:extLst>
              </p14:cNvPr>
              <p14:cNvContentPartPr/>
              <p14:nvPr/>
            </p14:nvContentPartPr>
            <p14:xfrm>
              <a:off x="9699994" y="2292868"/>
              <a:ext cx="131040" cy="227880"/>
            </p14:xfrm>
          </p:contentPart>
        </mc:Choice>
        <mc:Fallback xmlns="">
          <p:pic>
            <p:nvPicPr>
              <p:cNvPr id="299" name="Freihand 298">
                <a:extLst>
                  <a:ext uri="{FF2B5EF4-FFF2-40B4-BE49-F238E27FC236}">
                    <a16:creationId xmlns:a16="http://schemas.microsoft.com/office/drawing/2014/main" id="{F34153EC-F9A4-3D9B-1832-5B97FFF91288}"/>
                  </a:ext>
                </a:extLst>
              </p:cNvPr>
              <p:cNvPicPr/>
              <p:nvPr/>
            </p:nvPicPr>
            <p:blipFill>
              <a:blip r:embed="rId394"/>
              <a:stretch>
                <a:fillRect/>
              </a:stretch>
            </p:blipFill>
            <p:spPr>
              <a:xfrm>
                <a:off x="9690994" y="2284228"/>
                <a:ext cx="148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0" name="Freihand 299">
                <a:extLst>
                  <a:ext uri="{FF2B5EF4-FFF2-40B4-BE49-F238E27FC236}">
                    <a16:creationId xmlns:a16="http://schemas.microsoft.com/office/drawing/2014/main" id="{A82923F3-436D-15DB-1B1E-6F96FB4E5AF0}"/>
                  </a:ext>
                </a:extLst>
              </p14:cNvPr>
              <p14:cNvContentPartPr/>
              <p14:nvPr/>
            </p14:nvContentPartPr>
            <p14:xfrm>
              <a:off x="9548434" y="2298988"/>
              <a:ext cx="49320" cy="2160"/>
            </p14:xfrm>
          </p:contentPart>
        </mc:Choice>
        <mc:Fallback xmlns="">
          <p:pic>
            <p:nvPicPr>
              <p:cNvPr id="300" name="Freihand 299">
                <a:extLst>
                  <a:ext uri="{FF2B5EF4-FFF2-40B4-BE49-F238E27FC236}">
                    <a16:creationId xmlns:a16="http://schemas.microsoft.com/office/drawing/2014/main" id="{A82923F3-436D-15DB-1B1E-6F96FB4E5AF0}"/>
                  </a:ext>
                </a:extLst>
              </p:cNvPr>
              <p:cNvPicPr/>
              <p:nvPr/>
            </p:nvPicPr>
            <p:blipFill>
              <a:blip r:embed="rId396"/>
              <a:stretch>
                <a:fillRect/>
              </a:stretch>
            </p:blipFill>
            <p:spPr>
              <a:xfrm>
                <a:off x="9539434" y="2290348"/>
                <a:ext cx="66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1" name="Freihand 300">
                <a:extLst>
                  <a:ext uri="{FF2B5EF4-FFF2-40B4-BE49-F238E27FC236}">
                    <a16:creationId xmlns:a16="http://schemas.microsoft.com/office/drawing/2014/main" id="{2BEF53EE-61D4-89AF-87A4-59A0B0EA70AE}"/>
                  </a:ext>
                </a:extLst>
              </p14:cNvPr>
              <p14:cNvContentPartPr/>
              <p14:nvPr/>
            </p14:nvContentPartPr>
            <p14:xfrm>
              <a:off x="9916714" y="2288548"/>
              <a:ext cx="162360" cy="466920"/>
            </p14:xfrm>
          </p:contentPart>
        </mc:Choice>
        <mc:Fallback xmlns="">
          <p:pic>
            <p:nvPicPr>
              <p:cNvPr id="301" name="Freihand 300">
                <a:extLst>
                  <a:ext uri="{FF2B5EF4-FFF2-40B4-BE49-F238E27FC236}">
                    <a16:creationId xmlns:a16="http://schemas.microsoft.com/office/drawing/2014/main" id="{2BEF53EE-61D4-89AF-87A4-59A0B0EA70AE}"/>
                  </a:ext>
                </a:extLst>
              </p:cNvPr>
              <p:cNvPicPr/>
              <p:nvPr/>
            </p:nvPicPr>
            <p:blipFill>
              <a:blip r:embed="rId398"/>
              <a:stretch>
                <a:fillRect/>
              </a:stretch>
            </p:blipFill>
            <p:spPr>
              <a:xfrm>
                <a:off x="9907714" y="2279908"/>
                <a:ext cx="18000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2" name="Freihand 301">
                <a:extLst>
                  <a:ext uri="{FF2B5EF4-FFF2-40B4-BE49-F238E27FC236}">
                    <a16:creationId xmlns:a16="http://schemas.microsoft.com/office/drawing/2014/main" id="{4D8780DE-4564-856F-4BE1-14C1B43B3367}"/>
                  </a:ext>
                </a:extLst>
              </p14:cNvPr>
              <p14:cNvContentPartPr/>
              <p14:nvPr/>
            </p14:nvContentPartPr>
            <p14:xfrm>
              <a:off x="10322074" y="2329228"/>
              <a:ext cx="243000" cy="212040"/>
            </p14:xfrm>
          </p:contentPart>
        </mc:Choice>
        <mc:Fallback xmlns="">
          <p:pic>
            <p:nvPicPr>
              <p:cNvPr id="302" name="Freihand 301">
                <a:extLst>
                  <a:ext uri="{FF2B5EF4-FFF2-40B4-BE49-F238E27FC236}">
                    <a16:creationId xmlns:a16="http://schemas.microsoft.com/office/drawing/2014/main" id="{4D8780DE-4564-856F-4BE1-14C1B43B3367}"/>
                  </a:ext>
                </a:extLst>
              </p:cNvPr>
              <p:cNvPicPr/>
              <p:nvPr/>
            </p:nvPicPr>
            <p:blipFill>
              <a:blip r:embed="rId400"/>
              <a:stretch>
                <a:fillRect/>
              </a:stretch>
            </p:blipFill>
            <p:spPr>
              <a:xfrm>
                <a:off x="10313434" y="2320588"/>
                <a:ext cx="2606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5" name="Freihand 304">
                <a:extLst>
                  <a:ext uri="{FF2B5EF4-FFF2-40B4-BE49-F238E27FC236}">
                    <a16:creationId xmlns:a16="http://schemas.microsoft.com/office/drawing/2014/main" id="{BD30C6F0-D46A-562E-4F07-2880A2557260}"/>
                  </a:ext>
                </a:extLst>
              </p14:cNvPr>
              <p14:cNvContentPartPr/>
              <p14:nvPr/>
            </p14:nvContentPartPr>
            <p14:xfrm>
              <a:off x="8871634" y="2799388"/>
              <a:ext cx="74880" cy="270000"/>
            </p14:xfrm>
          </p:contentPart>
        </mc:Choice>
        <mc:Fallback xmlns="">
          <p:pic>
            <p:nvPicPr>
              <p:cNvPr id="305" name="Freihand 304">
                <a:extLst>
                  <a:ext uri="{FF2B5EF4-FFF2-40B4-BE49-F238E27FC236}">
                    <a16:creationId xmlns:a16="http://schemas.microsoft.com/office/drawing/2014/main" id="{BD30C6F0-D46A-562E-4F07-2880A2557260}"/>
                  </a:ext>
                </a:extLst>
              </p:cNvPr>
              <p:cNvPicPr/>
              <p:nvPr/>
            </p:nvPicPr>
            <p:blipFill>
              <a:blip r:embed="rId402"/>
              <a:stretch>
                <a:fillRect/>
              </a:stretch>
            </p:blipFill>
            <p:spPr>
              <a:xfrm>
                <a:off x="8862634" y="2790748"/>
                <a:ext cx="92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6" name="Freihand 305">
                <a:extLst>
                  <a:ext uri="{FF2B5EF4-FFF2-40B4-BE49-F238E27FC236}">
                    <a16:creationId xmlns:a16="http://schemas.microsoft.com/office/drawing/2014/main" id="{F57E0BBA-2FCE-F040-839B-5BF291B9D148}"/>
                  </a:ext>
                </a:extLst>
              </p14:cNvPr>
              <p14:cNvContentPartPr/>
              <p14:nvPr/>
            </p14:nvContentPartPr>
            <p14:xfrm>
              <a:off x="8807554" y="2752588"/>
              <a:ext cx="224640" cy="11880"/>
            </p14:xfrm>
          </p:contentPart>
        </mc:Choice>
        <mc:Fallback xmlns="">
          <p:pic>
            <p:nvPicPr>
              <p:cNvPr id="306" name="Freihand 305">
                <a:extLst>
                  <a:ext uri="{FF2B5EF4-FFF2-40B4-BE49-F238E27FC236}">
                    <a16:creationId xmlns:a16="http://schemas.microsoft.com/office/drawing/2014/main" id="{F57E0BBA-2FCE-F040-839B-5BF291B9D148}"/>
                  </a:ext>
                </a:extLst>
              </p:cNvPr>
              <p:cNvPicPr/>
              <p:nvPr/>
            </p:nvPicPr>
            <p:blipFill>
              <a:blip r:embed="rId404"/>
              <a:stretch>
                <a:fillRect/>
              </a:stretch>
            </p:blipFill>
            <p:spPr>
              <a:xfrm>
                <a:off x="8798914" y="2743588"/>
                <a:ext cx="242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7" name="Freihand 306">
                <a:extLst>
                  <a:ext uri="{FF2B5EF4-FFF2-40B4-BE49-F238E27FC236}">
                    <a16:creationId xmlns:a16="http://schemas.microsoft.com/office/drawing/2014/main" id="{FC6CCD4F-E6C9-A254-F8DE-7C36DF26EF23}"/>
                  </a:ext>
                </a:extLst>
              </p14:cNvPr>
              <p14:cNvContentPartPr/>
              <p14:nvPr/>
            </p14:nvContentPartPr>
            <p14:xfrm>
              <a:off x="9016354" y="2910268"/>
              <a:ext cx="116640" cy="117360"/>
            </p14:xfrm>
          </p:contentPart>
        </mc:Choice>
        <mc:Fallback xmlns="">
          <p:pic>
            <p:nvPicPr>
              <p:cNvPr id="307" name="Freihand 306">
                <a:extLst>
                  <a:ext uri="{FF2B5EF4-FFF2-40B4-BE49-F238E27FC236}">
                    <a16:creationId xmlns:a16="http://schemas.microsoft.com/office/drawing/2014/main" id="{FC6CCD4F-E6C9-A254-F8DE-7C36DF26EF23}"/>
                  </a:ext>
                </a:extLst>
              </p:cNvPr>
              <p:cNvPicPr/>
              <p:nvPr/>
            </p:nvPicPr>
            <p:blipFill>
              <a:blip r:embed="rId406"/>
              <a:stretch>
                <a:fillRect/>
              </a:stretch>
            </p:blipFill>
            <p:spPr>
              <a:xfrm>
                <a:off x="9007714" y="2901268"/>
                <a:ext cx="134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08" name="Freihand 307">
                <a:extLst>
                  <a:ext uri="{FF2B5EF4-FFF2-40B4-BE49-F238E27FC236}">
                    <a16:creationId xmlns:a16="http://schemas.microsoft.com/office/drawing/2014/main" id="{8F7B1499-CF37-1169-FA0D-94856BEC4911}"/>
                  </a:ext>
                </a:extLst>
              </p14:cNvPr>
              <p14:cNvContentPartPr/>
              <p14:nvPr/>
            </p14:nvContentPartPr>
            <p14:xfrm>
              <a:off x="9237034" y="2768428"/>
              <a:ext cx="214920" cy="237240"/>
            </p14:xfrm>
          </p:contentPart>
        </mc:Choice>
        <mc:Fallback xmlns="">
          <p:pic>
            <p:nvPicPr>
              <p:cNvPr id="308" name="Freihand 307">
                <a:extLst>
                  <a:ext uri="{FF2B5EF4-FFF2-40B4-BE49-F238E27FC236}">
                    <a16:creationId xmlns:a16="http://schemas.microsoft.com/office/drawing/2014/main" id="{8F7B1499-CF37-1169-FA0D-94856BEC4911}"/>
                  </a:ext>
                </a:extLst>
              </p:cNvPr>
              <p:cNvPicPr/>
              <p:nvPr/>
            </p:nvPicPr>
            <p:blipFill>
              <a:blip r:embed="rId408"/>
              <a:stretch>
                <a:fillRect/>
              </a:stretch>
            </p:blipFill>
            <p:spPr>
              <a:xfrm>
                <a:off x="9228034" y="2759428"/>
                <a:ext cx="232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09" name="Freihand 308">
                <a:extLst>
                  <a:ext uri="{FF2B5EF4-FFF2-40B4-BE49-F238E27FC236}">
                    <a16:creationId xmlns:a16="http://schemas.microsoft.com/office/drawing/2014/main" id="{A62B408B-7D20-515C-AA31-07925D17EF1A}"/>
                  </a:ext>
                </a:extLst>
              </p14:cNvPr>
              <p14:cNvContentPartPr/>
              <p14:nvPr/>
            </p14:nvContentPartPr>
            <p14:xfrm>
              <a:off x="9321994" y="2913508"/>
              <a:ext cx="384840" cy="96120"/>
            </p14:xfrm>
          </p:contentPart>
        </mc:Choice>
        <mc:Fallback xmlns="">
          <p:pic>
            <p:nvPicPr>
              <p:cNvPr id="309" name="Freihand 308">
                <a:extLst>
                  <a:ext uri="{FF2B5EF4-FFF2-40B4-BE49-F238E27FC236}">
                    <a16:creationId xmlns:a16="http://schemas.microsoft.com/office/drawing/2014/main" id="{A62B408B-7D20-515C-AA31-07925D17EF1A}"/>
                  </a:ext>
                </a:extLst>
              </p:cNvPr>
              <p:cNvPicPr/>
              <p:nvPr/>
            </p:nvPicPr>
            <p:blipFill>
              <a:blip r:embed="rId410"/>
              <a:stretch>
                <a:fillRect/>
              </a:stretch>
            </p:blipFill>
            <p:spPr>
              <a:xfrm>
                <a:off x="9312994" y="2904508"/>
                <a:ext cx="402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0" name="Freihand 309">
                <a:extLst>
                  <a:ext uri="{FF2B5EF4-FFF2-40B4-BE49-F238E27FC236}">
                    <a16:creationId xmlns:a16="http://schemas.microsoft.com/office/drawing/2014/main" id="{337B0266-DF35-8221-361E-853B90B00A81}"/>
                  </a:ext>
                </a:extLst>
              </p14:cNvPr>
              <p14:cNvContentPartPr/>
              <p14:nvPr/>
            </p14:nvContentPartPr>
            <p14:xfrm>
              <a:off x="9684874" y="2857708"/>
              <a:ext cx="53640" cy="42840"/>
            </p14:xfrm>
          </p:contentPart>
        </mc:Choice>
        <mc:Fallback xmlns="">
          <p:pic>
            <p:nvPicPr>
              <p:cNvPr id="310" name="Freihand 309">
                <a:extLst>
                  <a:ext uri="{FF2B5EF4-FFF2-40B4-BE49-F238E27FC236}">
                    <a16:creationId xmlns:a16="http://schemas.microsoft.com/office/drawing/2014/main" id="{337B0266-DF35-8221-361E-853B90B00A81}"/>
                  </a:ext>
                </a:extLst>
              </p:cNvPr>
              <p:cNvPicPr/>
              <p:nvPr/>
            </p:nvPicPr>
            <p:blipFill>
              <a:blip r:embed="rId412"/>
              <a:stretch>
                <a:fillRect/>
              </a:stretch>
            </p:blipFill>
            <p:spPr>
              <a:xfrm>
                <a:off x="9676234" y="2849068"/>
                <a:ext cx="71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1" name="Freihand 310">
                <a:extLst>
                  <a:ext uri="{FF2B5EF4-FFF2-40B4-BE49-F238E27FC236}">
                    <a16:creationId xmlns:a16="http://schemas.microsoft.com/office/drawing/2014/main" id="{9034A5B4-9CFF-E8A2-37DF-F8A6DDE0CEAE}"/>
                  </a:ext>
                </a:extLst>
              </p14:cNvPr>
              <p14:cNvContentPartPr/>
              <p14:nvPr/>
            </p14:nvContentPartPr>
            <p14:xfrm>
              <a:off x="9715114" y="2910628"/>
              <a:ext cx="69840" cy="303840"/>
            </p14:xfrm>
          </p:contentPart>
        </mc:Choice>
        <mc:Fallback xmlns="">
          <p:pic>
            <p:nvPicPr>
              <p:cNvPr id="311" name="Freihand 310">
                <a:extLst>
                  <a:ext uri="{FF2B5EF4-FFF2-40B4-BE49-F238E27FC236}">
                    <a16:creationId xmlns:a16="http://schemas.microsoft.com/office/drawing/2014/main" id="{9034A5B4-9CFF-E8A2-37DF-F8A6DDE0CEAE}"/>
                  </a:ext>
                </a:extLst>
              </p:cNvPr>
              <p:cNvPicPr/>
              <p:nvPr/>
            </p:nvPicPr>
            <p:blipFill>
              <a:blip r:embed="rId414"/>
              <a:stretch>
                <a:fillRect/>
              </a:stretch>
            </p:blipFill>
            <p:spPr>
              <a:xfrm>
                <a:off x="9706474" y="2901988"/>
                <a:ext cx="87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2" name="Freihand 311">
                <a:extLst>
                  <a:ext uri="{FF2B5EF4-FFF2-40B4-BE49-F238E27FC236}">
                    <a16:creationId xmlns:a16="http://schemas.microsoft.com/office/drawing/2014/main" id="{A52108B9-58A9-26FB-FFE7-0E69C7BB337D}"/>
                  </a:ext>
                </a:extLst>
              </p14:cNvPr>
              <p14:cNvContentPartPr/>
              <p14:nvPr/>
            </p14:nvContentPartPr>
            <p14:xfrm>
              <a:off x="10016074" y="2873908"/>
              <a:ext cx="228960" cy="140400"/>
            </p14:xfrm>
          </p:contentPart>
        </mc:Choice>
        <mc:Fallback xmlns="">
          <p:pic>
            <p:nvPicPr>
              <p:cNvPr id="312" name="Freihand 311">
                <a:extLst>
                  <a:ext uri="{FF2B5EF4-FFF2-40B4-BE49-F238E27FC236}">
                    <a16:creationId xmlns:a16="http://schemas.microsoft.com/office/drawing/2014/main" id="{A52108B9-58A9-26FB-FFE7-0E69C7BB337D}"/>
                  </a:ext>
                </a:extLst>
              </p:cNvPr>
              <p:cNvPicPr/>
              <p:nvPr/>
            </p:nvPicPr>
            <p:blipFill>
              <a:blip r:embed="rId416"/>
              <a:stretch>
                <a:fillRect/>
              </a:stretch>
            </p:blipFill>
            <p:spPr>
              <a:xfrm>
                <a:off x="10007434" y="2864908"/>
                <a:ext cx="24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4" name="Freihand 313">
                <a:extLst>
                  <a:ext uri="{FF2B5EF4-FFF2-40B4-BE49-F238E27FC236}">
                    <a16:creationId xmlns:a16="http://schemas.microsoft.com/office/drawing/2014/main" id="{C3704946-0100-3F42-2A66-E3F24A3970FF}"/>
                  </a:ext>
                </a:extLst>
              </p14:cNvPr>
              <p14:cNvContentPartPr/>
              <p14:nvPr/>
            </p14:nvContentPartPr>
            <p14:xfrm>
              <a:off x="10288594" y="2892628"/>
              <a:ext cx="611280" cy="276840"/>
            </p14:xfrm>
          </p:contentPart>
        </mc:Choice>
        <mc:Fallback xmlns="">
          <p:pic>
            <p:nvPicPr>
              <p:cNvPr id="314" name="Freihand 313">
                <a:extLst>
                  <a:ext uri="{FF2B5EF4-FFF2-40B4-BE49-F238E27FC236}">
                    <a16:creationId xmlns:a16="http://schemas.microsoft.com/office/drawing/2014/main" id="{C3704946-0100-3F42-2A66-E3F24A3970FF}"/>
                  </a:ext>
                </a:extLst>
              </p:cNvPr>
              <p:cNvPicPr/>
              <p:nvPr/>
            </p:nvPicPr>
            <p:blipFill>
              <a:blip r:embed="rId418"/>
              <a:stretch>
                <a:fillRect/>
              </a:stretch>
            </p:blipFill>
            <p:spPr>
              <a:xfrm>
                <a:off x="10279594" y="2883988"/>
                <a:ext cx="628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5" name="Freihand 314">
                <a:extLst>
                  <a:ext uri="{FF2B5EF4-FFF2-40B4-BE49-F238E27FC236}">
                    <a16:creationId xmlns:a16="http://schemas.microsoft.com/office/drawing/2014/main" id="{A5DBC147-38C4-F126-5417-DC88D63472A0}"/>
                  </a:ext>
                </a:extLst>
              </p14:cNvPr>
              <p14:cNvContentPartPr/>
              <p14:nvPr/>
            </p14:nvContentPartPr>
            <p14:xfrm>
              <a:off x="11118034" y="2782468"/>
              <a:ext cx="360000" cy="164880"/>
            </p14:xfrm>
          </p:contentPart>
        </mc:Choice>
        <mc:Fallback xmlns="">
          <p:pic>
            <p:nvPicPr>
              <p:cNvPr id="315" name="Freihand 314">
                <a:extLst>
                  <a:ext uri="{FF2B5EF4-FFF2-40B4-BE49-F238E27FC236}">
                    <a16:creationId xmlns:a16="http://schemas.microsoft.com/office/drawing/2014/main" id="{A5DBC147-38C4-F126-5417-DC88D63472A0}"/>
                  </a:ext>
                </a:extLst>
              </p:cNvPr>
              <p:cNvPicPr/>
              <p:nvPr/>
            </p:nvPicPr>
            <p:blipFill>
              <a:blip r:embed="rId420"/>
              <a:stretch>
                <a:fillRect/>
              </a:stretch>
            </p:blipFill>
            <p:spPr>
              <a:xfrm>
                <a:off x="11109394" y="2773828"/>
                <a:ext cx="377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6" name="Freihand 315">
                <a:extLst>
                  <a:ext uri="{FF2B5EF4-FFF2-40B4-BE49-F238E27FC236}">
                    <a16:creationId xmlns:a16="http://schemas.microsoft.com/office/drawing/2014/main" id="{167D1922-AB97-F77A-68EE-A867CA128A87}"/>
                  </a:ext>
                </a:extLst>
              </p14:cNvPr>
              <p14:cNvContentPartPr/>
              <p14:nvPr/>
            </p14:nvContentPartPr>
            <p14:xfrm>
              <a:off x="11471194" y="2603908"/>
              <a:ext cx="241200" cy="360000"/>
            </p14:xfrm>
          </p:contentPart>
        </mc:Choice>
        <mc:Fallback xmlns="">
          <p:pic>
            <p:nvPicPr>
              <p:cNvPr id="316" name="Freihand 315">
                <a:extLst>
                  <a:ext uri="{FF2B5EF4-FFF2-40B4-BE49-F238E27FC236}">
                    <a16:creationId xmlns:a16="http://schemas.microsoft.com/office/drawing/2014/main" id="{167D1922-AB97-F77A-68EE-A867CA128A87}"/>
                  </a:ext>
                </a:extLst>
              </p:cNvPr>
              <p:cNvPicPr/>
              <p:nvPr/>
            </p:nvPicPr>
            <p:blipFill>
              <a:blip r:embed="rId422"/>
              <a:stretch>
                <a:fillRect/>
              </a:stretch>
            </p:blipFill>
            <p:spPr>
              <a:xfrm>
                <a:off x="11462194" y="2594908"/>
                <a:ext cx="2588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7" name="Freihand 316">
                <a:extLst>
                  <a:ext uri="{FF2B5EF4-FFF2-40B4-BE49-F238E27FC236}">
                    <a16:creationId xmlns:a16="http://schemas.microsoft.com/office/drawing/2014/main" id="{E957E4BF-2D54-F102-74EC-9AB32EDD8B1D}"/>
                  </a:ext>
                </a:extLst>
              </p14:cNvPr>
              <p14:cNvContentPartPr/>
              <p14:nvPr/>
            </p14:nvContentPartPr>
            <p14:xfrm>
              <a:off x="11479834" y="2568988"/>
              <a:ext cx="4680" cy="9000"/>
            </p14:xfrm>
          </p:contentPart>
        </mc:Choice>
        <mc:Fallback xmlns="">
          <p:pic>
            <p:nvPicPr>
              <p:cNvPr id="317" name="Freihand 316">
                <a:extLst>
                  <a:ext uri="{FF2B5EF4-FFF2-40B4-BE49-F238E27FC236}">
                    <a16:creationId xmlns:a16="http://schemas.microsoft.com/office/drawing/2014/main" id="{E957E4BF-2D54-F102-74EC-9AB32EDD8B1D}"/>
                  </a:ext>
                </a:extLst>
              </p:cNvPr>
              <p:cNvPicPr/>
              <p:nvPr/>
            </p:nvPicPr>
            <p:blipFill>
              <a:blip r:embed="rId424"/>
              <a:stretch>
                <a:fillRect/>
              </a:stretch>
            </p:blipFill>
            <p:spPr>
              <a:xfrm>
                <a:off x="11470834" y="2560348"/>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8" name="Freihand 317">
                <a:extLst>
                  <a:ext uri="{FF2B5EF4-FFF2-40B4-BE49-F238E27FC236}">
                    <a16:creationId xmlns:a16="http://schemas.microsoft.com/office/drawing/2014/main" id="{F97E32FA-8B95-33AC-322B-F4D444FD007C}"/>
                  </a:ext>
                </a:extLst>
              </p14:cNvPr>
              <p14:cNvContentPartPr/>
              <p14:nvPr/>
            </p14:nvContentPartPr>
            <p14:xfrm>
              <a:off x="8804314" y="3262708"/>
              <a:ext cx="92160" cy="361080"/>
            </p14:xfrm>
          </p:contentPart>
        </mc:Choice>
        <mc:Fallback xmlns="">
          <p:pic>
            <p:nvPicPr>
              <p:cNvPr id="318" name="Freihand 317">
                <a:extLst>
                  <a:ext uri="{FF2B5EF4-FFF2-40B4-BE49-F238E27FC236}">
                    <a16:creationId xmlns:a16="http://schemas.microsoft.com/office/drawing/2014/main" id="{F97E32FA-8B95-33AC-322B-F4D444FD007C}"/>
                  </a:ext>
                </a:extLst>
              </p:cNvPr>
              <p:cNvPicPr/>
              <p:nvPr/>
            </p:nvPicPr>
            <p:blipFill>
              <a:blip r:embed="rId426"/>
              <a:stretch>
                <a:fillRect/>
              </a:stretch>
            </p:blipFill>
            <p:spPr>
              <a:xfrm>
                <a:off x="8795674" y="3254068"/>
                <a:ext cx="1098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9" name="Freihand 318">
                <a:extLst>
                  <a:ext uri="{FF2B5EF4-FFF2-40B4-BE49-F238E27FC236}">
                    <a16:creationId xmlns:a16="http://schemas.microsoft.com/office/drawing/2014/main" id="{E0C8755E-3FA7-3FE7-041D-6117D2FD108A}"/>
                  </a:ext>
                </a:extLst>
              </p14:cNvPr>
              <p14:cNvContentPartPr/>
              <p14:nvPr/>
            </p14:nvContentPartPr>
            <p14:xfrm>
              <a:off x="8947594" y="3295108"/>
              <a:ext cx="80640" cy="185760"/>
            </p14:xfrm>
          </p:contentPart>
        </mc:Choice>
        <mc:Fallback xmlns="">
          <p:pic>
            <p:nvPicPr>
              <p:cNvPr id="319" name="Freihand 318">
                <a:extLst>
                  <a:ext uri="{FF2B5EF4-FFF2-40B4-BE49-F238E27FC236}">
                    <a16:creationId xmlns:a16="http://schemas.microsoft.com/office/drawing/2014/main" id="{E0C8755E-3FA7-3FE7-041D-6117D2FD108A}"/>
                  </a:ext>
                </a:extLst>
              </p:cNvPr>
              <p:cNvPicPr/>
              <p:nvPr/>
            </p:nvPicPr>
            <p:blipFill>
              <a:blip r:embed="rId428"/>
              <a:stretch>
                <a:fillRect/>
              </a:stretch>
            </p:blipFill>
            <p:spPr>
              <a:xfrm>
                <a:off x="8938954" y="3286468"/>
                <a:ext cx="98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0" name="Freihand 319">
                <a:extLst>
                  <a:ext uri="{FF2B5EF4-FFF2-40B4-BE49-F238E27FC236}">
                    <a16:creationId xmlns:a16="http://schemas.microsoft.com/office/drawing/2014/main" id="{9A0E710C-22C2-C087-29F9-86F70F70D32E}"/>
                  </a:ext>
                </a:extLst>
              </p14:cNvPr>
              <p14:cNvContentPartPr/>
              <p14:nvPr/>
            </p14:nvContentPartPr>
            <p14:xfrm>
              <a:off x="9036874" y="3233548"/>
              <a:ext cx="210240" cy="201960"/>
            </p14:xfrm>
          </p:contentPart>
        </mc:Choice>
        <mc:Fallback xmlns="">
          <p:pic>
            <p:nvPicPr>
              <p:cNvPr id="320" name="Freihand 319">
                <a:extLst>
                  <a:ext uri="{FF2B5EF4-FFF2-40B4-BE49-F238E27FC236}">
                    <a16:creationId xmlns:a16="http://schemas.microsoft.com/office/drawing/2014/main" id="{9A0E710C-22C2-C087-29F9-86F70F70D32E}"/>
                  </a:ext>
                </a:extLst>
              </p:cNvPr>
              <p:cNvPicPr/>
              <p:nvPr/>
            </p:nvPicPr>
            <p:blipFill>
              <a:blip r:embed="rId430"/>
              <a:stretch>
                <a:fillRect/>
              </a:stretch>
            </p:blipFill>
            <p:spPr>
              <a:xfrm>
                <a:off x="9028234" y="3224548"/>
                <a:ext cx="227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1" name="Freihand 320">
                <a:extLst>
                  <a:ext uri="{FF2B5EF4-FFF2-40B4-BE49-F238E27FC236}">
                    <a16:creationId xmlns:a16="http://schemas.microsoft.com/office/drawing/2014/main" id="{9811FF7C-61C4-CD76-F002-446F2C5E8CC3}"/>
                  </a:ext>
                </a:extLst>
              </p14:cNvPr>
              <p14:cNvContentPartPr/>
              <p14:nvPr/>
            </p14:nvContentPartPr>
            <p14:xfrm>
              <a:off x="9257914" y="3339748"/>
              <a:ext cx="79200" cy="81720"/>
            </p14:xfrm>
          </p:contentPart>
        </mc:Choice>
        <mc:Fallback xmlns="">
          <p:pic>
            <p:nvPicPr>
              <p:cNvPr id="321" name="Freihand 320">
                <a:extLst>
                  <a:ext uri="{FF2B5EF4-FFF2-40B4-BE49-F238E27FC236}">
                    <a16:creationId xmlns:a16="http://schemas.microsoft.com/office/drawing/2014/main" id="{9811FF7C-61C4-CD76-F002-446F2C5E8CC3}"/>
                  </a:ext>
                </a:extLst>
              </p:cNvPr>
              <p:cNvPicPr/>
              <p:nvPr/>
            </p:nvPicPr>
            <p:blipFill>
              <a:blip r:embed="rId432"/>
              <a:stretch>
                <a:fillRect/>
              </a:stretch>
            </p:blipFill>
            <p:spPr>
              <a:xfrm>
                <a:off x="9248914" y="3330748"/>
                <a:ext cx="96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2" name="Freihand 321">
                <a:extLst>
                  <a:ext uri="{FF2B5EF4-FFF2-40B4-BE49-F238E27FC236}">
                    <a16:creationId xmlns:a16="http://schemas.microsoft.com/office/drawing/2014/main" id="{F2E3A24D-76F9-5903-4A73-7EE244FFE951}"/>
                  </a:ext>
                </a:extLst>
              </p14:cNvPr>
              <p14:cNvContentPartPr/>
              <p14:nvPr/>
            </p14:nvContentPartPr>
            <p14:xfrm>
              <a:off x="9368434" y="3228868"/>
              <a:ext cx="121320" cy="189360"/>
            </p14:xfrm>
          </p:contentPart>
        </mc:Choice>
        <mc:Fallback xmlns="">
          <p:pic>
            <p:nvPicPr>
              <p:cNvPr id="322" name="Freihand 321">
                <a:extLst>
                  <a:ext uri="{FF2B5EF4-FFF2-40B4-BE49-F238E27FC236}">
                    <a16:creationId xmlns:a16="http://schemas.microsoft.com/office/drawing/2014/main" id="{F2E3A24D-76F9-5903-4A73-7EE244FFE951}"/>
                  </a:ext>
                </a:extLst>
              </p:cNvPr>
              <p:cNvPicPr/>
              <p:nvPr/>
            </p:nvPicPr>
            <p:blipFill>
              <a:blip r:embed="rId434"/>
              <a:stretch>
                <a:fillRect/>
              </a:stretch>
            </p:blipFill>
            <p:spPr>
              <a:xfrm>
                <a:off x="9359794" y="3220228"/>
                <a:ext cx="138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3" name="Freihand 322">
                <a:extLst>
                  <a:ext uri="{FF2B5EF4-FFF2-40B4-BE49-F238E27FC236}">
                    <a16:creationId xmlns:a16="http://schemas.microsoft.com/office/drawing/2014/main" id="{CAA6516C-C380-3E84-AEE3-720A26032358}"/>
                  </a:ext>
                </a:extLst>
              </p14:cNvPr>
              <p14:cNvContentPartPr/>
              <p14:nvPr/>
            </p14:nvContentPartPr>
            <p14:xfrm>
              <a:off x="9519634" y="3301228"/>
              <a:ext cx="29520" cy="131400"/>
            </p14:xfrm>
          </p:contentPart>
        </mc:Choice>
        <mc:Fallback xmlns="">
          <p:pic>
            <p:nvPicPr>
              <p:cNvPr id="323" name="Freihand 322">
                <a:extLst>
                  <a:ext uri="{FF2B5EF4-FFF2-40B4-BE49-F238E27FC236}">
                    <a16:creationId xmlns:a16="http://schemas.microsoft.com/office/drawing/2014/main" id="{CAA6516C-C380-3E84-AEE3-720A26032358}"/>
                  </a:ext>
                </a:extLst>
              </p:cNvPr>
              <p:cNvPicPr/>
              <p:nvPr/>
            </p:nvPicPr>
            <p:blipFill>
              <a:blip r:embed="rId436"/>
              <a:stretch>
                <a:fillRect/>
              </a:stretch>
            </p:blipFill>
            <p:spPr>
              <a:xfrm>
                <a:off x="9510994" y="3292588"/>
                <a:ext cx="47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4" name="Freihand 323">
                <a:extLst>
                  <a:ext uri="{FF2B5EF4-FFF2-40B4-BE49-F238E27FC236}">
                    <a16:creationId xmlns:a16="http://schemas.microsoft.com/office/drawing/2014/main" id="{AECFC312-6337-9728-84CF-0DE204C9E290}"/>
                  </a:ext>
                </a:extLst>
              </p14:cNvPr>
              <p14:cNvContentPartPr/>
              <p14:nvPr/>
            </p14:nvContentPartPr>
            <p14:xfrm>
              <a:off x="9586594" y="3195748"/>
              <a:ext cx="258120" cy="260640"/>
            </p14:xfrm>
          </p:contentPart>
        </mc:Choice>
        <mc:Fallback xmlns="">
          <p:pic>
            <p:nvPicPr>
              <p:cNvPr id="324" name="Freihand 323">
                <a:extLst>
                  <a:ext uri="{FF2B5EF4-FFF2-40B4-BE49-F238E27FC236}">
                    <a16:creationId xmlns:a16="http://schemas.microsoft.com/office/drawing/2014/main" id="{AECFC312-6337-9728-84CF-0DE204C9E290}"/>
                  </a:ext>
                </a:extLst>
              </p:cNvPr>
              <p:cNvPicPr/>
              <p:nvPr/>
            </p:nvPicPr>
            <p:blipFill>
              <a:blip r:embed="rId438"/>
              <a:stretch>
                <a:fillRect/>
              </a:stretch>
            </p:blipFill>
            <p:spPr>
              <a:xfrm>
                <a:off x="9577594" y="3186748"/>
                <a:ext cx="2757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5" name="Freihand 324">
                <a:extLst>
                  <a:ext uri="{FF2B5EF4-FFF2-40B4-BE49-F238E27FC236}">
                    <a16:creationId xmlns:a16="http://schemas.microsoft.com/office/drawing/2014/main" id="{3D9870C1-33BA-E533-2153-7EB2B7E5ECD2}"/>
                  </a:ext>
                </a:extLst>
              </p14:cNvPr>
              <p14:cNvContentPartPr/>
              <p14:nvPr/>
            </p14:nvContentPartPr>
            <p14:xfrm>
              <a:off x="9789274" y="3153988"/>
              <a:ext cx="190440" cy="428760"/>
            </p14:xfrm>
          </p:contentPart>
        </mc:Choice>
        <mc:Fallback xmlns="">
          <p:pic>
            <p:nvPicPr>
              <p:cNvPr id="325" name="Freihand 324">
                <a:extLst>
                  <a:ext uri="{FF2B5EF4-FFF2-40B4-BE49-F238E27FC236}">
                    <a16:creationId xmlns:a16="http://schemas.microsoft.com/office/drawing/2014/main" id="{3D9870C1-33BA-E533-2153-7EB2B7E5ECD2}"/>
                  </a:ext>
                </a:extLst>
              </p:cNvPr>
              <p:cNvPicPr/>
              <p:nvPr/>
            </p:nvPicPr>
            <p:blipFill>
              <a:blip r:embed="rId440"/>
              <a:stretch>
                <a:fillRect/>
              </a:stretch>
            </p:blipFill>
            <p:spPr>
              <a:xfrm>
                <a:off x="9780634" y="3145348"/>
                <a:ext cx="2080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26" name="Freihand 325">
                <a:extLst>
                  <a:ext uri="{FF2B5EF4-FFF2-40B4-BE49-F238E27FC236}">
                    <a16:creationId xmlns:a16="http://schemas.microsoft.com/office/drawing/2014/main" id="{FCA7A127-0A4D-48AC-F298-16AE9972784C}"/>
                  </a:ext>
                </a:extLst>
              </p14:cNvPr>
              <p14:cNvContentPartPr/>
              <p14:nvPr/>
            </p14:nvContentPartPr>
            <p14:xfrm>
              <a:off x="9604594" y="3067228"/>
              <a:ext cx="13680" cy="15120"/>
            </p14:xfrm>
          </p:contentPart>
        </mc:Choice>
        <mc:Fallback xmlns="">
          <p:pic>
            <p:nvPicPr>
              <p:cNvPr id="326" name="Freihand 325">
                <a:extLst>
                  <a:ext uri="{FF2B5EF4-FFF2-40B4-BE49-F238E27FC236}">
                    <a16:creationId xmlns:a16="http://schemas.microsoft.com/office/drawing/2014/main" id="{FCA7A127-0A4D-48AC-F298-16AE9972784C}"/>
                  </a:ext>
                </a:extLst>
              </p:cNvPr>
              <p:cNvPicPr/>
              <p:nvPr/>
            </p:nvPicPr>
            <p:blipFill>
              <a:blip r:embed="rId442"/>
              <a:stretch>
                <a:fillRect/>
              </a:stretch>
            </p:blipFill>
            <p:spPr>
              <a:xfrm>
                <a:off x="9595594" y="3058228"/>
                <a:ext cx="31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27" name="Freihand 326">
                <a:extLst>
                  <a:ext uri="{FF2B5EF4-FFF2-40B4-BE49-F238E27FC236}">
                    <a16:creationId xmlns:a16="http://schemas.microsoft.com/office/drawing/2014/main" id="{6DA9B809-D632-5F30-3D86-C70EA15B52C2}"/>
                  </a:ext>
                </a:extLst>
              </p14:cNvPr>
              <p14:cNvContentPartPr/>
              <p14:nvPr/>
            </p14:nvContentPartPr>
            <p14:xfrm>
              <a:off x="10156114" y="3174508"/>
              <a:ext cx="235440" cy="280800"/>
            </p14:xfrm>
          </p:contentPart>
        </mc:Choice>
        <mc:Fallback xmlns="">
          <p:pic>
            <p:nvPicPr>
              <p:cNvPr id="327" name="Freihand 326">
                <a:extLst>
                  <a:ext uri="{FF2B5EF4-FFF2-40B4-BE49-F238E27FC236}">
                    <a16:creationId xmlns:a16="http://schemas.microsoft.com/office/drawing/2014/main" id="{6DA9B809-D632-5F30-3D86-C70EA15B52C2}"/>
                  </a:ext>
                </a:extLst>
              </p:cNvPr>
              <p:cNvPicPr/>
              <p:nvPr/>
            </p:nvPicPr>
            <p:blipFill>
              <a:blip r:embed="rId444"/>
              <a:stretch>
                <a:fillRect/>
              </a:stretch>
            </p:blipFill>
            <p:spPr>
              <a:xfrm>
                <a:off x="10147114" y="3165508"/>
                <a:ext cx="2530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28" name="Freihand 327">
                <a:extLst>
                  <a:ext uri="{FF2B5EF4-FFF2-40B4-BE49-F238E27FC236}">
                    <a16:creationId xmlns:a16="http://schemas.microsoft.com/office/drawing/2014/main" id="{AA455E35-40DD-D0F8-1A27-1952EEFC2E46}"/>
                  </a:ext>
                </a:extLst>
              </p14:cNvPr>
              <p14:cNvContentPartPr/>
              <p14:nvPr/>
            </p14:nvContentPartPr>
            <p14:xfrm>
              <a:off x="10476154" y="3288268"/>
              <a:ext cx="115560" cy="42120"/>
            </p14:xfrm>
          </p:contentPart>
        </mc:Choice>
        <mc:Fallback xmlns="">
          <p:pic>
            <p:nvPicPr>
              <p:cNvPr id="328" name="Freihand 327">
                <a:extLst>
                  <a:ext uri="{FF2B5EF4-FFF2-40B4-BE49-F238E27FC236}">
                    <a16:creationId xmlns:a16="http://schemas.microsoft.com/office/drawing/2014/main" id="{AA455E35-40DD-D0F8-1A27-1952EEFC2E46}"/>
                  </a:ext>
                </a:extLst>
              </p:cNvPr>
              <p:cNvPicPr/>
              <p:nvPr/>
            </p:nvPicPr>
            <p:blipFill>
              <a:blip r:embed="rId446"/>
              <a:stretch>
                <a:fillRect/>
              </a:stretch>
            </p:blipFill>
            <p:spPr>
              <a:xfrm>
                <a:off x="10467514" y="3279268"/>
                <a:ext cx="133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29" name="Freihand 328">
                <a:extLst>
                  <a:ext uri="{FF2B5EF4-FFF2-40B4-BE49-F238E27FC236}">
                    <a16:creationId xmlns:a16="http://schemas.microsoft.com/office/drawing/2014/main" id="{105C5EF7-2267-916F-7436-7DD3B9B51E5E}"/>
                  </a:ext>
                </a:extLst>
              </p14:cNvPr>
              <p14:cNvContentPartPr/>
              <p14:nvPr/>
            </p14:nvContentPartPr>
            <p14:xfrm>
              <a:off x="10692874" y="3225628"/>
              <a:ext cx="208800" cy="205920"/>
            </p14:xfrm>
          </p:contentPart>
        </mc:Choice>
        <mc:Fallback xmlns="">
          <p:pic>
            <p:nvPicPr>
              <p:cNvPr id="329" name="Freihand 328">
                <a:extLst>
                  <a:ext uri="{FF2B5EF4-FFF2-40B4-BE49-F238E27FC236}">
                    <a16:creationId xmlns:a16="http://schemas.microsoft.com/office/drawing/2014/main" id="{105C5EF7-2267-916F-7436-7DD3B9B51E5E}"/>
                  </a:ext>
                </a:extLst>
              </p:cNvPr>
              <p:cNvPicPr/>
              <p:nvPr/>
            </p:nvPicPr>
            <p:blipFill>
              <a:blip r:embed="rId448"/>
              <a:stretch>
                <a:fillRect/>
              </a:stretch>
            </p:blipFill>
            <p:spPr>
              <a:xfrm>
                <a:off x="10683874" y="3216628"/>
                <a:ext cx="226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31" name="Freihand 330">
                <a:extLst>
                  <a:ext uri="{FF2B5EF4-FFF2-40B4-BE49-F238E27FC236}">
                    <a16:creationId xmlns:a16="http://schemas.microsoft.com/office/drawing/2014/main" id="{EABA4838-90D7-357E-5A98-B045AF4D8143}"/>
                  </a:ext>
                </a:extLst>
              </p14:cNvPr>
              <p14:cNvContentPartPr/>
              <p14:nvPr/>
            </p14:nvContentPartPr>
            <p14:xfrm>
              <a:off x="343954" y="3188908"/>
              <a:ext cx="235440" cy="26640"/>
            </p14:xfrm>
          </p:contentPart>
        </mc:Choice>
        <mc:Fallback xmlns="">
          <p:pic>
            <p:nvPicPr>
              <p:cNvPr id="331" name="Freihand 330">
                <a:extLst>
                  <a:ext uri="{FF2B5EF4-FFF2-40B4-BE49-F238E27FC236}">
                    <a16:creationId xmlns:a16="http://schemas.microsoft.com/office/drawing/2014/main" id="{EABA4838-90D7-357E-5A98-B045AF4D8143}"/>
                  </a:ext>
                </a:extLst>
              </p:cNvPr>
              <p:cNvPicPr/>
              <p:nvPr/>
            </p:nvPicPr>
            <p:blipFill>
              <a:blip r:embed="rId450"/>
              <a:stretch>
                <a:fillRect/>
              </a:stretch>
            </p:blipFill>
            <p:spPr>
              <a:xfrm>
                <a:off x="335314" y="3180268"/>
                <a:ext cx="253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32" name="Freihand 331">
                <a:extLst>
                  <a:ext uri="{FF2B5EF4-FFF2-40B4-BE49-F238E27FC236}">
                    <a16:creationId xmlns:a16="http://schemas.microsoft.com/office/drawing/2014/main" id="{6997D6F8-0263-2028-DF7B-2DBF2848DFA7}"/>
                  </a:ext>
                </a:extLst>
              </p14:cNvPr>
              <p14:cNvContentPartPr/>
              <p14:nvPr/>
            </p14:nvContentPartPr>
            <p14:xfrm>
              <a:off x="336754" y="3282148"/>
              <a:ext cx="243000" cy="23400"/>
            </p14:xfrm>
          </p:contentPart>
        </mc:Choice>
        <mc:Fallback xmlns="">
          <p:pic>
            <p:nvPicPr>
              <p:cNvPr id="332" name="Freihand 331">
                <a:extLst>
                  <a:ext uri="{FF2B5EF4-FFF2-40B4-BE49-F238E27FC236}">
                    <a16:creationId xmlns:a16="http://schemas.microsoft.com/office/drawing/2014/main" id="{6997D6F8-0263-2028-DF7B-2DBF2848DFA7}"/>
                  </a:ext>
                </a:extLst>
              </p:cNvPr>
              <p:cNvPicPr/>
              <p:nvPr/>
            </p:nvPicPr>
            <p:blipFill>
              <a:blip r:embed="rId452"/>
              <a:stretch>
                <a:fillRect/>
              </a:stretch>
            </p:blipFill>
            <p:spPr>
              <a:xfrm>
                <a:off x="328114" y="3273148"/>
                <a:ext cx="260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35" name="Freihand 334">
                <a:extLst>
                  <a:ext uri="{FF2B5EF4-FFF2-40B4-BE49-F238E27FC236}">
                    <a16:creationId xmlns:a16="http://schemas.microsoft.com/office/drawing/2014/main" id="{61CEC7B6-286D-192E-5B57-0D9EF4A8A145}"/>
                  </a:ext>
                </a:extLst>
              </p14:cNvPr>
              <p14:cNvContentPartPr/>
              <p14:nvPr/>
            </p14:nvContentPartPr>
            <p14:xfrm>
              <a:off x="1286794" y="3188548"/>
              <a:ext cx="30600" cy="48240"/>
            </p14:xfrm>
          </p:contentPart>
        </mc:Choice>
        <mc:Fallback xmlns="">
          <p:pic>
            <p:nvPicPr>
              <p:cNvPr id="335" name="Freihand 334">
                <a:extLst>
                  <a:ext uri="{FF2B5EF4-FFF2-40B4-BE49-F238E27FC236}">
                    <a16:creationId xmlns:a16="http://schemas.microsoft.com/office/drawing/2014/main" id="{61CEC7B6-286D-192E-5B57-0D9EF4A8A145}"/>
                  </a:ext>
                </a:extLst>
              </p:cNvPr>
              <p:cNvPicPr/>
              <p:nvPr/>
            </p:nvPicPr>
            <p:blipFill>
              <a:blip r:embed="rId454"/>
              <a:stretch>
                <a:fillRect/>
              </a:stretch>
            </p:blipFill>
            <p:spPr>
              <a:xfrm>
                <a:off x="1278154" y="3179548"/>
                <a:ext cx="48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36" name="Freihand 335">
                <a:extLst>
                  <a:ext uri="{FF2B5EF4-FFF2-40B4-BE49-F238E27FC236}">
                    <a16:creationId xmlns:a16="http://schemas.microsoft.com/office/drawing/2014/main" id="{5B2B40EC-D0DC-AC50-D8E3-FF68F74C1820}"/>
                  </a:ext>
                </a:extLst>
              </p14:cNvPr>
              <p14:cNvContentPartPr/>
              <p14:nvPr/>
            </p14:nvContentPartPr>
            <p14:xfrm>
              <a:off x="1506754" y="2966068"/>
              <a:ext cx="82440" cy="425520"/>
            </p14:xfrm>
          </p:contentPart>
        </mc:Choice>
        <mc:Fallback xmlns="">
          <p:pic>
            <p:nvPicPr>
              <p:cNvPr id="336" name="Freihand 335">
                <a:extLst>
                  <a:ext uri="{FF2B5EF4-FFF2-40B4-BE49-F238E27FC236}">
                    <a16:creationId xmlns:a16="http://schemas.microsoft.com/office/drawing/2014/main" id="{5B2B40EC-D0DC-AC50-D8E3-FF68F74C1820}"/>
                  </a:ext>
                </a:extLst>
              </p:cNvPr>
              <p:cNvPicPr/>
              <p:nvPr/>
            </p:nvPicPr>
            <p:blipFill>
              <a:blip r:embed="rId456"/>
              <a:stretch>
                <a:fillRect/>
              </a:stretch>
            </p:blipFill>
            <p:spPr>
              <a:xfrm>
                <a:off x="1498114" y="2957068"/>
                <a:ext cx="10008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56" name="Freihand 355">
                <a:extLst>
                  <a:ext uri="{FF2B5EF4-FFF2-40B4-BE49-F238E27FC236}">
                    <a16:creationId xmlns:a16="http://schemas.microsoft.com/office/drawing/2014/main" id="{7D8F3B55-7775-34E1-302E-CE40FFE0093D}"/>
                  </a:ext>
                </a:extLst>
              </p14:cNvPr>
              <p14:cNvContentPartPr/>
              <p14:nvPr/>
            </p14:nvContentPartPr>
            <p14:xfrm>
              <a:off x="855514" y="3431548"/>
              <a:ext cx="282960" cy="53280"/>
            </p14:xfrm>
          </p:contentPart>
        </mc:Choice>
        <mc:Fallback xmlns="">
          <p:pic>
            <p:nvPicPr>
              <p:cNvPr id="356" name="Freihand 355">
                <a:extLst>
                  <a:ext uri="{FF2B5EF4-FFF2-40B4-BE49-F238E27FC236}">
                    <a16:creationId xmlns:a16="http://schemas.microsoft.com/office/drawing/2014/main" id="{7D8F3B55-7775-34E1-302E-CE40FFE0093D}"/>
                  </a:ext>
                </a:extLst>
              </p:cNvPr>
              <p:cNvPicPr/>
              <p:nvPr/>
            </p:nvPicPr>
            <p:blipFill>
              <a:blip r:embed="rId458"/>
              <a:stretch>
                <a:fillRect/>
              </a:stretch>
            </p:blipFill>
            <p:spPr>
              <a:xfrm>
                <a:off x="846514" y="3422908"/>
                <a:ext cx="300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9" name="Freihand 378">
                <a:extLst>
                  <a:ext uri="{FF2B5EF4-FFF2-40B4-BE49-F238E27FC236}">
                    <a16:creationId xmlns:a16="http://schemas.microsoft.com/office/drawing/2014/main" id="{4C59ADDC-B113-BDA5-6CD3-DC5ACBD35B9F}"/>
                  </a:ext>
                </a:extLst>
              </p14:cNvPr>
              <p14:cNvContentPartPr/>
              <p14:nvPr/>
            </p14:nvContentPartPr>
            <p14:xfrm>
              <a:off x="460954" y="2259748"/>
              <a:ext cx="305280" cy="62280"/>
            </p14:xfrm>
          </p:contentPart>
        </mc:Choice>
        <mc:Fallback xmlns="">
          <p:pic>
            <p:nvPicPr>
              <p:cNvPr id="379" name="Freihand 378">
                <a:extLst>
                  <a:ext uri="{FF2B5EF4-FFF2-40B4-BE49-F238E27FC236}">
                    <a16:creationId xmlns:a16="http://schemas.microsoft.com/office/drawing/2014/main" id="{4C59ADDC-B113-BDA5-6CD3-DC5ACBD35B9F}"/>
                  </a:ext>
                </a:extLst>
              </p:cNvPr>
              <p:cNvPicPr/>
              <p:nvPr/>
            </p:nvPicPr>
            <p:blipFill>
              <a:blip r:embed="rId460"/>
              <a:stretch>
                <a:fillRect/>
              </a:stretch>
            </p:blipFill>
            <p:spPr>
              <a:xfrm>
                <a:off x="452314" y="2250748"/>
                <a:ext cx="322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57" name="Freihand 356">
                <a:extLst>
                  <a:ext uri="{FF2B5EF4-FFF2-40B4-BE49-F238E27FC236}">
                    <a16:creationId xmlns:a16="http://schemas.microsoft.com/office/drawing/2014/main" id="{2B96170B-4233-B0AC-6B3E-F061AE3DACD0}"/>
                  </a:ext>
                </a:extLst>
              </p14:cNvPr>
              <p14:cNvContentPartPr/>
              <p14:nvPr/>
            </p14:nvContentPartPr>
            <p14:xfrm>
              <a:off x="2750914" y="3060028"/>
              <a:ext cx="176760" cy="203760"/>
            </p14:xfrm>
          </p:contentPart>
        </mc:Choice>
        <mc:Fallback xmlns="">
          <p:pic>
            <p:nvPicPr>
              <p:cNvPr id="357" name="Freihand 356">
                <a:extLst>
                  <a:ext uri="{FF2B5EF4-FFF2-40B4-BE49-F238E27FC236}">
                    <a16:creationId xmlns:a16="http://schemas.microsoft.com/office/drawing/2014/main" id="{2B96170B-4233-B0AC-6B3E-F061AE3DACD0}"/>
                  </a:ext>
                </a:extLst>
              </p:cNvPr>
              <p:cNvPicPr/>
              <p:nvPr/>
            </p:nvPicPr>
            <p:blipFill>
              <a:blip r:embed="rId462"/>
              <a:stretch>
                <a:fillRect/>
              </a:stretch>
            </p:blipFill>
            <p:spPr>
              <a:xfrm>
                <a:off x="2741914" y="3051028"/>
                <a:ext cx="19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8" name="Freihand 357">
                <a:extLst>
                  <a:ext uri="{FF2B5EF4-FFF2-40B4-BE49-F238E27FC236}">
                    <a16:creationId xmlns:a16="http://schemas.microsoft.com/office/drawing/2014/main" id="{EEF62961-9C07-0D0E-F4ED-D2671ACFCF69}"/>
                  </a:ext>
                </a:extLst>
              </p14:cNvPr>
              <p14:cNvContentPartPr/>
              <p14:nvPr/>
            </p14:nvContentPartPr>
            <p14:xfrm>
              <a:off x="3060514" y="3016468"/>
              <a:ext cx="224280" cy="210960"/>
            </p14:xfrm>
          </p:contentPart>
        </mc:Choice>
        <mc:Fallback xmlns="">
          <p:pic>
            <p:nvPicPr>
              <p:cNvPr id="358" name="Freihand 357">
                <a:extLst>
                  <a:ext uri="{FF2B5EF4-FFF2-40B4-BE49-F238E27FC236}">
                    <a16:creationId xmlns:a16="http://schemas.microsoft.com/office/drawing/2014/main" id="{EEF62961-9C07-0D0E-F4ED-D2671ACFCF69}"/>
                  </a:ext>
                </a:extLst>
              </p:cNvPr>
              <p:cNvPicPr/>
              <p:nvPr/>
            </p:nvPicPr>
            <p:blipFill>
              <a:blip r:embed="rId464"/>
              <a:stretch>
                <a:fillRect/>
              </a:stretch>
            </p:blipFill>
            <p:spPr>
              <a:xfrm>
                <a:off x="3051514" y="3007828"/>
                <a:ext cx="241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59" name="Freihand 358">
                <a:extLst>
                  <a:ext uri="{FF2B5EF4-FFF2-40B4-BE49-F238E27FC236}">
                    <a16:creationId xmlns:a16="http://schemas.microsoft.com/office/drawing/2014/main" id="{CAD89357-CA46-C960-9DF3-D3859927797B}"/>
                  </a:ext>
                </a:extLst>
              </p14:cNvPr>
              <p14:cNvContentPartPr/>
              <p14:nvPr/>
            </p14:nvContentPartPr>
            <p14:xfrm>
              <a:off x="3381634" y="3107908"/>
              <a:ext cx="111240" cy="30240"/>
            </p14:xfrm>
          </p:contentPart>
        </mc:Choice>
        <mc:Fallback xmlns="">
          <p:pic>
            <p:nvPicPr>
              <p:cNvPr id="359" name="Freihand 358">
                <a:extLst>
                  <a:ext uri="{FF2B5EF4-FFF2-40B4-BE49-F238E27FC236}">
                    <a16:creationId xmlns:a16="http://schemas.microsoft.com/office/drawing/2014/main" id="{CAD89357-CA46-C960-9DF3-D3859927797B}"/>
                  </a:ext>
                </a:extLst>
              </p:cNvPr>
              <p:cNvPicPr/>
              <p:nvPr/>
            </p:nvPicPr>
            <p:blipFill>
              <a:blip r:embed="rId466"/>
              <a:stretch>
                <a:fillRect/>
              </a:stretch>
            </p:blipFill>
            <p:spPr>
              <a:xfrm>
                <a:off x="3372634" y="3099268"/>
                <a:ext cx="128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60" name="Freihand 359">
                <a:extLst>
                  <a:ext uri="{FF2B5EF4-FFF2-40B4-BE49-F238E27FC236}">
                    <a16:creationId xmlns:a16="http://schemas.microsoft.com/office/drawing/2014/main" id="{C14F31B2-C14C-93E7-F9F7-273140E161FF}"/>
                  </a:ext>
                </a:extLst>
              </p14:cNvPr>
              <p14:cNvContentPartPr/>
              <p14:nvPr/>
            </p14:nvContentPartPr>
            <p14:xfrm>
              <a:off x="3561634" y="3029788"/>
              <a:ext cx="180000" cy="186120"/>
            </p14:xfrm>
          </p:contentPart>
        </mc:Choice>
        <mc:Fallback xmlns="">
          <p:pic>
            <p:nvPicPr>
              <p:cNvPr id="360" name="Freihand 359">
                <a:extLst>
                  <a:ext uri="{FF2B5EF4-FFF2-40B4-BE49-F238E27FC236}">
                    <a16:creationId xmlns:a16="http://schemas.microsoft.com/office/drawing/2014/main" id="{C14F31B2-C14C-93E7-F9F7-273140E161FF}"/>
                  </a:ext>
                </a:extLst>
              </p:cNvPr>
              <p:cNvPicPr/>
              <p:nvPr/>
            </p:nvPicPr>
            <p:blipFill>
              <a:blip r:embed="rId468"/>
              <a:stretch>
                <a:fillRect/>
              </a:stretch>
            </p:blipFill>
            <p:spPr>
              <a:xfrm>
                <a:off x="3552634" y="3020788"/>
                <a:ext cx="197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61" name="Freihand 360">
                <a:extLst>
                  <a:ext uri="{FF2B5EF4-FFF2-40B4-BE49-F238E27FC236}">
                    <a16:creationId xmlns:a16="http://schemas.microsoft.com/office/drawing/2014/main" id="{A7989706-2A8C-1EB9-CDC8-76AB76603E2B}"/>
                  </a:ext>
                </a:extLst>
              </p14:cNvPr>
              <p14:cNvContentPartPr/>
              <p14:nvPr/>
            </p14:nvContentPartPr>
            <p14:xfrm>
              <a:off x="3756754" y="2985508"/>
              <a:ext cx="95040" cy="262080"/>
            </p14:xfrm>
          </p:contentPart>
        </mc:Choice>
        <mc:Fallback xmlns="">
          <p:pic>
            <p:nvPicPr>
              <p:cNvPr id="361" name="Freihand 360">
                <a:extLst>
                  <a:ext uri="{FF2B5EF4-FFF2-40B4-BE49-F238E27FC236}">
                    <a16:creationId xmlns:a16="http://schemas.microsoft.com/office/drawing/2014/main" id="{A7989706-2A8C-1EB9-CDC8-76AB76603E2B}"/>
                  </a:ext>
                </a:extLst>
              </p:cNvPr>
              <p:cNvPicPr/>
              <p:nvPr/>
            </p:nvPicPr>
            <p:blipFill>
              <a:blip r:embed="rId470"/>
              <a:stretch>
                <a:fillRect/>
              </a:stretch>
            </p:blipFill>
            <p:spPr>
              <a:xfrm>
                <a:off x="3748114" y="2976868"/>
                <a:ext cx="1126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62" name="Freihand 361">
                <a:extLst>
                  <a:ext uri="{FF2B5EF4-FFF2-40B4-BE49-F238E27FC236}">
                    <a16:creationId xmlns:a16="http://schemas.microsoft.com/office/drawing/2014/main" id="{3D0928F2-5254-2DFF-9072-4F1093D4C904}"/>
                  </a:ext>
                </a:extLst>
              </p14:cNvPr>
              <p14:cNvContentPartPr/>
              <p14:nvPr/>
            </p14:nvContentPartPr>
            <p14:xfrm>
              <a:off x="3033514" y="2946268"/>
              <a:ext cx="126360" cy="394920"/>
            </p14:xfrm>
          </p:contentPart>
        </mc:Choice>
        <mc:Fallback xmlns="">
          <p:pic>
            <p:nvPicPr>
              <p:cNvPr id="362" name="Freihand 361">
                <a:extLst>
                  <a:ext uri="{FF2B5EF4-FFF2-40B4-BE49-F238E27FC236}">
                    <a16:creationId xmlns:a16="http://schemas.microsoft.com/office/drawing/2014/main" id="{3D0928F2-5254-2DFF-9072-4F1093D4C904}"/>
                  </a:ext>
                </a:extLst>
              </p:cNvPr>
              <p:cNvPicPr/>
              <p:nvPr/>
            </p:nvPicPr>
            <p:blipFill>
              <a:blip r:embed="rId472"/>
              <a:stretch>
                <a:fillRect/>
              </a:stretch>
            </p:blipFill>
            <p:spPr>
              <a:xfrm>
                <a:off x="3024514" y="2937628"/>
                <a:ext cx="1440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63" name="Freihand 362">
                <a:extLst>
                  <a:ext uri="{FF2B5EF4-FFF2-40B4-BE49-F238E27FC236}">
                    <a16:creationId xmlns:a16="http://schemas.microsoft.com/office/drawing/2014/main" id="{4B0EE906-8F6A-502E-F754-6F695F6DAFEC}"/>
                  </a:ext>
                </a:extLst>
              </p14:cNvPr>
              <p14:cNvContentPartPr/>
              <p14:nvPr/>
            </p14:nvContentPartPr>
            <p14:xfrm>
              <a:off x="4037194" y="3093508"/>
              <a:ext cx="32400" cy="19800"/>
            </p14:xfrm>
          </p:contentPart>
        </mc:Choice>
        <mc:Fallback xmlns="">
          <p:pic>
            <p:nvPicPr>
              <p:cNvPr id="363" name="Freihand 362">
                <a:extLst>
                  <a:ext uri="{FF2B5EF4-FFF2-40B4-BE49-F238E27FC236}">
                    <a16:creationId xmlns:a16="http://schemas.microsoft.com/office/drawing/2014/main" id="{4B0EE906-8F6A-502E-F754-6F695F6DAFEC}"/>
                  </a:ext>
                </a:extLst>
              </p:cNvPr>
              <p:cNvPicPr/>
              <p:nvPr/>
            </p:nvPicPr>
            <p:blipFill>
              <a:blip r:embed="rId474"/>
              <a:stretch>
                <a:fillRect/>
              </a:stretch>
            </p:blipFill>
            <p:spPr>
              <a:xfrm>
                <a:off x="4028554" y="3084868"/>
                <a:ext cx="50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4" name="Freihand 363">
                <a:extLst>
                  <a:ext uri="{FF2B5EF4-FFF2-40B4-BE49-F238E27FC236}">
                    <a16:creationId xmlns:a16="http://schemas.microsoft.com/office/drawing/2014/main" id="{77CEB5DC-3399-200B-7923-44CDF18EFC9E}"/>
                  </a:ext>
                </a:extLst>
              </p14:cNvPr>
              <p14:cNvContentPartPr/>
              <p14:nvPr/>
            </p14:nvContentPartPr>
            <p14:xfrm>
              <a:off x="4355074" y="2910268"/>
              <a:ext cx="104040" cy="309960"/>
            </p14:xfrm>
          </p:contentPart>
        </mc:Choice>
        <mc:Fallback xmlns="">
          <p:pic>
            <p:nvPicPr>
              <p:cNvPr id="364" name="Freihand 363">
                <a:extLst>
                  <a:ext uri="{FF2B5EF4-FFF2-40B4-BE49-F238E27FC236}">
                    <a16:creationId xmlns:a16="http://schemas.microsoft.com/office/drawing/2014/main" id="{77CEB5DC-3399-200B-7923-44CDF18EFC9E}"/>
                  </a:ext>
                </a:extLst>
              </p:cNvPr>
              <p:cNvPicPr/>
              <p:nvPr/>
            </p:nvPicPr>
            <p:blipFill>
              <a:blip r:embed="rId476"/>
              <a:stretch>
                <a:fillRect/>
              </a:stretch>
            </p:blipFill>
            <p:spPr>
              <a:xfrm>
                <a:off x="4346074" y="2901268"/>
                <a:ext cx="1216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65" name="Freihand 364">
                <a:extLst>
                  <a:ext uri="{FF2B5EF4-FFF2-40B4-BE49-F238E27FC236}">
                    <a16:creationId xmlns:a16="http://schemas.microsoft.com/office/drawing/2014/main" id="{02F23328-FE2A-6B1E-14F9-90E49F0094C8}"/>
                  </a:ext>
                </a:extLst>
              </p14:cNvPr>
              <p14:cNvContentPartPr/>
              <p14:nvPr/>
            </p14:nvContentPartPr>
            <p14:xfrm>
              <a:off x="5311954" y="2883268"/>
              <a:ext cx="121320" cy="326520"/>
            </p14:xfrm>
          </p:contentPart>
        </mc:Choice>
        <mc:Fallback xmlns="">
          <p:pic>
            <p:nvPicPr>
              <p:cNvPr id="365" name="Freihand 364">
                <a:extLst>
                  <a:ext uri="{FF2B5EF4-FFF2-40B4-BE49-F238E27FC236}">
                    <a16:creationId xmlns:a16="http://schemas.microsoft.com/office/drawing/2014/main" id="{02F23328-FE2A-6B1E-14F9-90E49F0094C8}"/>
                  </a:ext>
                </a:extLst>
              </p:cNvPr>
              <p:cNvPicPr/>
              <p:nvPr/>
            </p:nvPicPr>
            <p:blipFill>
              <a:blip r:embed="rId478"/>
              <a:stretch>
                <a:fillRect/>
              </a:stretch>
            </p:blipFill>
            <p:spPr>
              <a:xfrm>
                <a:off x="5302954" y="2874628"/>
                <a:ext cx="1389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67" name="Freihand 366">
                <a:extLst>
                  <a:ext uri="{FF2B5EF4-FFF2-40B4-BE49-F238E27FC236}">
                    <a16:creationId xmlns:a16="http://schemas.microsoft.com/office/drawing/2014/main" id="{FEFAAAD0-1A59-0234-642D-CF9B7C91BDA9}"/>
                  </a:ext>
                </a:extLst>
              </p14:cNvPr>
              <p14:cNvContentPartPr/>
              <p14:nvPr/>
            </p14:nvContentPartPr>
            <p14:xfrm>
              <a:off x="5159314" y="2930428"/>
              <a:ext cx="23400" cy="239400"/>
            </p14:xfrm>
          </p:contentPart>
        </mc:Choice>
        <mc:Fallback xmlns="">
          <p:pic>
            <p:nvPicPr>
              <p:cNvPr id="367" name="Freihand 366">
                <a:extLst>
                  <a:ext uri="{FF2B5EF4-FFF2-40B4-BE49-F238E27FC236}">
                    <a16:creationId xmlns:a16="http://schemas.microsoft.com/office/drawing/2014/main" id="{FEFAAAD0-1A59-0234-642D-CF9B7C91BDA9}"/>
                  </a:ext>
                </a:extLst>
              </p:cNvPr>
              <p:cNvPicPr/>
              <p:nvPr/>
            </p:nvPicPr>
            <p:blipFill>
              <a:blip r:embed="rId480"/>
              <a:stretch>
                <a:fillRect/>
              </a:stretch>
            </p:blipFill>
            <p:spPr>
              <a:xfrm>
                <a:off x="5150314" y="2921788"/>
                <a:ext cx="410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68" name="Freihand 367">
                <a:extLst>
                  <a:ext uri="{FF2B5EF4-FFF2-40B4-BE49-F238E27FC236}">
                    <a16:creationId xmlns:a16="http://schemas.microsoft.com/office/drawing/2014/main" id="{E64820C9-12B4-1192-DE47-90F3F58092F9}"/>
                  </a:ext>
                </a:extLst>
              </p14:cNvPr>
              <p14:cNvContentPartPr/>
              <p14:nvPr/>
            </p14:nvContentPartPr>
            <p14:xfrm>
              <a:off x="5028634" y="2900548"/>
              <a:ext cx="208080" cy="28080"/>
            </p14:xfrm>
          </p:contentPart>
        </mc:Choice>
        <mc:Fallback xmlns="">
          <p:pic>
            <p:nvPicPr>
              <p:cNvPr id="368" name="Freihand 367">
                <a:extLst>
                  <a:ext uri="{FF2B5EF4-FFF2-40B4-BE49-F238E27FC236}">
                    <a16:creationId xmlns:a16="http://schemas.microsoft.com/office/drawing/2014/main" id="{E64820C9-12B4-1192-DE47-90F3F58092F9}"/>
                  </a:ext>
                </a:extLst>
              </p:cNvPr>
              <p:cNvPicPr/>
              <p:nvPr/>
            </p:nvPicPr>
            <p:blipFill>
              <a:blip r:embed="rId482"/>
              <a:stretch>
                <a:fillRect/>
              </a:stretch>
            </p:blipFill>
            <p:spPr>
              <a:xfrm>
                <a:off x="5019634" y="2891548"/>
                <a:ext cx="225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70" name="Freihand 369">
                <a:extLst>
                  <a:ext uri="{FF2B5EF4-FFF2-40B4-BE49-F238E27FC236}">
                    <a16:creationId xmlns:a16="http://schemas.microsoft.com/office/drawing/2014/main" id="{5D3AB27A-27A2-C054-3AFA-76CAE6B31DF4}"/>
                  </a:ext>
                </a:extLst>
              </p14:cNvPr>
              <p14:cNvContentPartPr/>
              <p14:nvPr/>
            </p14:nvContentPartPr>
            <p14:xfrm>
              <a:off x="5136274" y="2569348"/>
              <a:ext cx="176400" cy="232560"/>
            </p14:xfrm>
          </p:contentPart>
        </mc:Choice>
        <mc:Fallback xmlns="">
          <p:pic>
            <p:nvPicPr>
              <p:cNvPr id="370" name="Freihand 369">
                <a:extLst>
                  <a:ext uri="{FF2B5EF4-FFF2-40B4-BE49-F238E27FC236}">
                    <a16:creationId xmlns:a16="http://schemas.microsoft.com/office/drawing/2014/main" id="{5D3AB27A-27A2-C054-3AFA-76CAE6B31DF4}"/>
                  </a:ext>
                </a:extLst>
              </p:cNvPr>
              <p:cNvPicPr/>
              <p:nvPr/>
            </p:nvPicPr>
            <p:blipFill>
              <a:blip r:embed="rId484"/>
              <a:stretch>
                <a:fillRect/>
              </a:stretch>
            </p:blipFill>
            <p:spPr>
              <a:xfrm>
                <a:off x="5127274" y="2560708"/>
                <a:ext cx="1940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35" name="Freihand 234">
                <a:extLst>
                  <a:ext uri="{FF2B5EF4-FFF2-40B4-BE49-F238E27FC236}">
                    <a16:creationId xmlns:a16="http://schemas.microsoft.com/office/drawing/2014/main" id="{A6771D94-B2E9-6CA9-35A4-7977C66DA644}"/>
                  </a:ext>
                </a:extLst>
              </p14:cNvPr>
              <p14:cNvContentPartPr/>
              <p14:nvPr/>
            </p14:nvContentPartPr>
            <p14:xfrm>
              <a:off x="6216274" y="1580068"/>
              <a:ext cx="139320" cy="225720"/>
            </p14:xfrm>
          </p:contentPart>
        </mc:Choice>
        <mc:Fallback xmlns="">
          <p:pic>
            <p:nvPicPr>
              <p:cNvPr id="235" name="Freihand 234">
                <a:extLst>
                  <a:ext uri="{FF2B5EF4-FFF2-40B4-BE49-F238E27FC236}">
                    <a16:creationId xmlns:a16="http://schemas.microsoft.com/office/drawing/2014/main" id="{A6771D94-B2E9-6CA9-35A4-7977C66DA644}"/>
                  </a:ext>
                </a:extLst>
              </p:cNvPr>
              <p:cNvPicPr/>
              <p:nvPr/>
            </p:nvPicPr>
            <p:blipFill>
              <a:blip r:embed="rId486"/>
              <a:stretch>
                <a:fillRect/>
              </a:stretch>
            </p:blipFill>
            <p:spPr>
              <a:xfrm>
                <a:off x="6207274" y="1571428"/>
                <a:ext cx="156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36" name="Freihand 235">
                <a:extLst>
                  <a:ext uri="{FF2B5EF4-FFF2-40B4-BE49-F238E27FC236}">
                    <a16:creationId xmlns:a16="http://schemas.microsoft.com/office/drawing/2014/main" id="{19A94D99-E14D-863F-9650-BB738FE8A7A7}"/>
                  </a:ext>
                </a:extLst>
              </p14:cNvPr>
              <p14:cNvContentPartPr/>
              <p14:nvPr/>
            </p14:nvContentPartPr>
            <p14:xfrm>
              <a:off x="6373594" y="1540468"/>
              <a:ext cx="285480" cy="256680"/>
            </p14:xfrm>
          </p:contentPart>
        </mc:Choice>
        <mc:Fallback xmlns="">
          <p:pic>
            <p:nvPicPr>
              <p:cNvPr id="236" name="Freihand 235">
                <a:extLst>
                  <a:ext uri="{FF2B5EF4-FFF2-40B4-BE49-F238E27FC236}">
                    <a16:creationId xmlns:a16="http://schemas.microsoft.com/office/drawing/2014/main" id="{19A94D99-E14D-863F-9650-BB738FE8A7A7}"/>
                  </a:ext>
                </a:extLst>
              </p:cNvPr>
              <p:cNvPicPr/>
              <p:nvPr/>
            </p:nvPicPr>
            <p:blipFill>
              <a:blip r:embed="rId488"/>
              <a:stretch>
                <a:fillRect/>
              </a:stretch>
            </p:blipFill>
            <p:spPr>
              <a:xfrm>
                <a:off x="6364954" y="1531468"/>
                <a:ext cx="303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37" name="Freihand 236">
                <a:extLst>
                  <a:ext uri="{FF2B5EF4-FFF2-40B4-BE49-F238E27FC236}">
                    <a16:creationId xmlns:a16="http://schemas.microsoft.com/office/drawing/2014/main" id="{E16EF3ED-43D0-C82F-FE79-C81FCA271547}"/>
                  </a:ext>
                </a:extLst>
              </p14:cNvPr>
              <p14:cNvContentPartPr/>
              <p14:nvPr/>
            </p14:nvContentPartPr>
            <p14:xfrm>
              <a:off x="6668074" y="1639468"/>
              <a:ext cx="329040" cy="162720"/>
            </p14:xfrm>
          </p:contentPart>
        </mc:Choice>
        <mc:Fallback xmlns="">
          <p:pic>
            <p:nvPicPr>
              <p:cNvPr id="237" name="Freihand 236">
                <a:extLst>
                  <a:ext uri="{FF2B5EF4-FFF2-40B4-BE49-F238E27FC236}">
                    <a16:creationId xmlns:a16="http://schemas.microsoft.com/office/drawing/2014/main" id="{E16EF3ED-43D0-C82F-FE79-C81FCA271547}"/>
                  </a:ext>
                </a:extLst>
              </p:cNvPr>
              <p:cNvPicPr/>
              <p:nvPr/>
            </p:nvPicPr>
            <p:blipFill>
              <a:blip r:embed="rId490"/>
              <a:stretch>
                <a:fillRect/>
              </a:stretch>
            </p:blipFill>
            <p:spPr>
              <a:xfrm>
                <a:off x="6659434" y="1630468"/>
                <a:ext cx="34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38" name="Freihand 237">
                <a:extLst>
                  <a:ext uri="{FF2B5EF4-FFF2-40B4-BE49-F238E27FC236}">
                    <a16:creationId xmlns:a16="http://schemas.microsoft.com/office/drawing/2014/main" id="{5DBA08D3-202B-EA6F-E3CF-1822BB2842BF}"/>
                  </a:ext>
                </a:extLst>
              </p14:cNvPr>
              <p14:cNvContentPartPr/>
              <p14:nvPr/>
            </p14:nvContentPartPr>
            <p14:xfrm>
              <a:off x="6990994" y="1625068"/>
              <a:ext cx="32760" cy="42840"/>
            </p14:xfrm>
          </p:contentPart>
        </mc:Choice>
        <mc:Fallback xmlns="">
          <p:pic>
            <p:nvPicPr>
              <p:cNvPr id="238" name="Freihand 237">
                <a:extLst>
                  <a:ext uri="{FF2B5EF4-FFF2-40B4-BE49-F238E27FC236}">
                    <a16:creationId xmlns:a16="http://schemas.microsoft.com/office/drawing/2014/main" id="{5DBA08D3-202B-EA6F-E3CF-1822BB2842BF}"/>
                  </a:ext>
                </a:extLst>
              </p:cNvPr>
              <p:cNvPicPr/>
              <p:nvPr/>
            </p:nvPicPr>
            <p:blipFill>
              <a:blip r:embed="rId492"/>
              <a:stretch>
                <a:fillRect/>
              </a:stretch>
            </p:blipFill>
            <p:spPr>
              <a:xfrm>
                <a:off x="6981994" y="1616428"/>
                <a:ext cx="50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39" name="Freihand 238">
                <a:extLst>
                  <a:ext uri="{FF2B5EF4-FFF2-40B4-BE49-F238E27FC236}">
                    <a16:creationId xmlns:a16="http://schemas.microsoft.com/office/drawing/2014/main" id="{67EEC180-5F0C-9B42-9034-DFEFB69E0CA9}"/>
                  </a:ext>
                </a:extLst>
              </p14:cNvPr>
              <p14:cNvContentPartPr/>
              <p14:nvPr/>
            </p14:nvContentPartPr>
            <p14:xfrm>
              <a:off x="7033834" y="1694188"/>
              <a:ext cx="82800" cy="287640"/>
            </p14:xfrm>
          </p:contentPart>
        </mc:Choice>
        <mc:Fallback xmlns="">
          <p:pic>
            <p:nvPicPr>
              <p:cNvPr id="239" name="Freihand 238">
                <a:extLst>
                  <a:ext uri="{FF2B5EF4-FFF2-40B4-BE49-F238E27FC236}">
                    <a16:creationId xmlns:a16="http://schemas.microsoft.com/office/drawing/2014/main" id="{67EEC180-5F0C-9B42-9034-DFEFB69E0CA9}"/>
                  </a:ext>
                </a:extLst>
              </p:cNvPr>
              <p:cNvPicPr/>
              <p:nvPr/>
            </p:nvPicPr>
            <p:blipFill>
              <a:blip r:embed="rId494"/>
              <a:stretch>
                <a:fillRect/>
              </a:stretch>
            </p:blipFill>
            <p:spPr>
              <a:xfrm>
                <a:off x="7025194" y="1685188"/>
                <a:ext cx="100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28" name="Freihand 227">
                <a:extLst>
                  <a:ext uri="{FF2B5EF4-FFF2-40B4-BE49-F238E27FC236}">
                    <a16:creationId xmlns:a16="http://schemas.microsoft.com/office/drawing/2014/main" id="{82E7B616-109C-D2EC-8B3D-4F7E9A828819}"/>
                  </a:ext>
                </a:extLst>
              </p14:cNvPr>
              <p14:cNvContentPartPr/>
              <p14:nvPr/>
            </p14:nvContentPartPr>
            <p14:xfrm>
              <a:off x="4727314" y="1713988"/>
              <a:ext cx="45000" cy="164520"/>
            </p14:xfrm>
          </p:contentPart>
        </mc:Choice>
        <mc:Fallback xmlns="">
          <p:pic>
            <p:nvPicPr>
              <p:cNvPr id="228" name="Freihand 227">
                <a:extLst>
                  <a:ext uri="{FF2B5EF4-FFF2-40B4-BE49-F238E27FC236}">
                    <a16:creationId xmlns:a16="http://schemas.microsoft.com/office/drawing/2014/main" id="{82E7B616-109C-D2EC-8B3D-4F7E9A828819}"/>
                  </a:ext>
                </a:extLst>
              </p:cNvPr>
              <p:cNvPicPr/>
              <p:nvPr/>
            </p:nvPicPr>
            <p:blipFill>
              <a:blip r:embed="rId496"/>
              <a:stretch>
                <a:fillRect/>
              </a:stretch>
            </p:blipFill>
            <p:spPr>
              <a:xfrm>
                <a:off x="4718314" y="1704988"/>
                <a:ext cx="62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29" name="Freihand 228">
                <a:extLst>
                  <a:ext uri="{FF2B5EF4-FFF2-40B4-BE49-F238E27FC236}">
                    <a16:creationId xmlns:a16="http://schemas.microsoft.com/office/drawing/2014/main" id="{60BD9A84-8697-57E5-B300-3F416E561CB6}"/>
                  </a:ext>
                </a:extLst>
              </p14:cNvPr>
              <p14:cNvContentPartPr/>
              <p14:nvPr/>
            </p14:nvContentPartPr>
            <p14:xfrm>
              <a:off x="4641274" y="1620748"/>
              <a:ext cx="236520" cy="123840"/>
            </p14:xfrm>
          </p:contentPart>
        </mc:Choice>
        <mc:Fallback xmlns="">
          <p:pic>
            <p:nvPicPr>
              <p:cNvPr id="229" name="Freihand 228">
                <a:extLst>
                  <a:ext uri="{FF2B5EF4-FFF2-40B4-BE49-F238E27FC236}">
                    <a16:creationId xmlns:a16="http://schemas.microsoft.com/office/drawing/2014/main" id="{60BD9A84-8697-57E5-B300-3F416E561CB6}"/>
                  </a:ext>
                </a:extLst>
              </p:cNvPr>
              <p:cNvPicPr/>
              <p:nvPr/>
            </p:nvPicPr>
            <p:blipFill>
              <a:blip r:embed="rId498"/>
              <a:stretch>
                <a:fillRect/>
              </a:stretch>
            </p:blipFill>
            <p:spPr>
              <a:xfrm>
                <a:off x="4632634" y="1612108"/>
                <a:ext cx="254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30" name="Freihand 229">
                <a:extLst>
                  <a:ext uri="{FF2B5EF4-FFF2-40B4-BE49-F238E27FC236}">
                    <a16:creationId xmlns:a16="http://schemas.microsoft.com/office/drawing/2014/main" id="{2415D7B2-0902-C38F-039E-C652E5B25B1C}"/>
                  </a:ext>
                </a:extLst>
              </p14:cNvPr>
              <p14:cNvContentPartPr/>
              <p14:nvPr/>
            </p14:nvContentPartPr>
            <p14:xfrm>
              <a:off x="4942954" y="1594468"/>
              <a:ext cx="39960" cy="259920"/>
            </p14:xfrm>
          </p:contentPart>
        </mc:Choice>
        <mc:Fallback xmlns="">
          <p:pic>
            <p:nvPicPr>
              <p:cNvPr id="230" name="Freihand 229">
                <a:extLst>
                  <a:ext uri="{FF2B5EF4-FFF2-40B4-BE49-F238E27FC236}">
                    <a16:creationId xmlns:a16="http://schemas.microsoft.com/office/drawing/2014/main" id="{2415D7B2-0902-C38F-039E-C652E5B25B1C}"/>
                  </a:ext>
                </a:extLst>
              </p:cNvPr>
              <p:cNvPicPr/>
              <p:nvPr/>
            </p:nvPicPr>
            <p:blipFill>
              <a:blip r:embed="rId500"/>
              <a:stretch>
                <a:fillRect/>
              </a:stretch>
            </p:blipFill>
            <p:spPr>
              <a:xfrm>
                <a:off x="4934314" y="1585468"/>
                <a:ext cx="576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31" name="Freihand 230">
                <a:extLst>
                  <a:ext uri="{FF2B5EF4-FFF2-40B4-BE49-F238E27FC236}">
                    <a16:creationId xmlns:a16="http://schemas.microsoft.com/office/drawing/2014/main" id="{5D88E654-E722-C344-2E2A-952374BBB059}"/>
                  </a:ext>
                </a:extLst>
              </p14:cNvPr>
              <p14:cNvContentPartPr/>
              <p14:nvPr/>
            </p14:nvContentPartPr>
            <p14:xfrm>
              <a:off x="5017474" y="1746748"/>
              <a:ext cx="118800" cy="96120"/>
            </p14:xfrm>
          </p:contentPart>
        </mc:Choice>
        <mc:Fallback xmlns="">
          <p:pic>
            <p:nvPicPr>
              <p:cNvPr id="231" name="Freihand 230">
                <a:extLst>
                  <a:ext uri="{FF2B5EF4-FFF2-40B4-BE49-F238E27FC236}">
                    <a16:creationId xmlns:a16="http://schemas.microsoft.com/office/drawing/2014/main" id="{5D88E654-E722-C344-2E2A-952374BBB059}"/>
                  </a:ext>
                </a:extLst>
              </p:cNvPr>
              <p:cNvPicPr/>
              <p:nvPr/>
            </p:nvPicPr>
            <p:blipFill>
              <a:blip r:embed="rId502"/>
              <a:stretch>
                <a:fillRect/>
              </a:stretch>
            </p:blipFill>
            <p:spPr>
              <a:xfrm>
                <a:off x="5008474" y="1738108"/>
                <a:ext cx="136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32" name="Freihand 231">
                <a:extLst>
                  <a:ext uri="{FF2B5EF4-FFF2-40B4-BE49-F238E27FC236}">
                    <a16:creationId xmlns:a16="http://schemas.microsoft.com/office/drawing/2014/main" id="{154EAD97-1AA6-FBC7-4384-47E16483BF20}"/>
                  </a:ext>
                </a:extLst>
              </p14:cNvPr>
              <p14:cNvContentPartPr/>
              <p14:nvPr/>
            </p14:nvContentPartPr>
            <p14:xfrm>
              <a:off x="5207914" y="1716868"/>
              <a:ext cx="412200" cy="275400"/>
            </p14:xfrm>
          </p:contentPart>
        </mc:Choice>
        <mc:Fallback xmlns="">
          <p:pic>
            <p:nvPicPr>
              <p:cNvPr id="232" name="Freihand 231">
                <a:extLst>
                  <a:ext uri="{FF2B5EF4-FFF2-40B4-BE49-F238E27FC236}">
                    <a16:creationId xmlns:a16="http://schemas.microsoft.com/office/drawing/2014/main" id="{154EAD97-1AA6-FBC7-4384-47E16483BF20}"/>
                  </a:ext>
                </a:extLst>
              </p:cNvPr>
              <p:cNvPicPr/>
              <p:nvPr/>
            </p:nvPicPr>
            <p:blipFill>
              <a:blip r:embed="rId504"/>
              <a:stretch>
                <a:fillRect/>
              </a:stretch>
            </p:blipFill>
            <p:spPr>
              <a:xfrm>
                <a:off x="5198914" y="1707868"/>
                <a:ext cx="429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33" name="Freihand 232">
                <a:extLst>
                  <a:ext uri="{FF2B5EF4-FFF2-40B4-BE49-F238E27FC236}">
                    <a16:creationId xmlns:a16="http://schemas.microsoft.com/office/drawing/2014/main" id="{85CC2E79-B7CC-B66A-8058-204597FA2CB3}"/>
                  </a:ext>
                </a:extLst>
              </p14:cNvPr>
              <p14:cNvContentPartPr/>
              <p14:nvPr/>
            </p14:nvContentPartPr>
            <p14:xfrm>
              <a:off x="5720554" y="1623628"/>
              <a:ext cx="178560" cy="185760"/>
            </p14:xfrm>
          </p:contentPart>
        </mc:Choice>
        <mc:Fallback xmlns="">
          <p:pic>
            <p:nvPicPr>
              <p:cNvPr id="233" name="Freihand 232">
                <a:extLst>
                  <a:ext uri="{FF2B5EF4-FFF2-40B4-BE49-F238E27FC236}">
                    <a16:creationId xmlns:a16="http://schemas.microsoft.com/office/drawing/2014/main" id="{85CC2E79-B7CC-B66A-8058-204597FA2CB3}"/>
                  </a:ext>
                </a:extLst>
              </p:cNvPr>
              <p:cNvPicPr/>
              <p:nvPr/>
            </p:nvPicPr>
            <p:blipFill>
              <a:blip r:embed="rId506"/>
              <a:stretch>
                <a:fillRect/>
              </a:stretch>
            </p:blipFill>
            <p:spPr>
              <a:xfrm>
                <a:off x="5711914" y="1614988"/>
                <a:ext cx="196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9" name="Freihand 218">
                <a:extLst>
                  <a:ext uri="{FF2B5EF4-FFF2-40B4-BE49-F238E27FC236}">
                    <a16:creationId xmlns:a16="http://schemas.microsoft.com/office/drawing/2014/main" id="{7BECE0BD-9C1B-9741-AD9C-FF9F45D8DC62}"/>
                  </a:ext>
                </a:extLst>
              </p14:cNvPr>
              <p14:cNvContentPartPr/>
              <p14:nvPr/>
            </p14:nvContentPartPr>
            <p14:xfrm>
              <a:off x="2733634" y="1789948"/>
              <a:ext cx="39240" cy="248040"/>
            </p14:xfrm>
          </p:contentPart>
        </mc:Choice>
        <mc:Fallback xmlns="">
          <p:pic>
            <p:nvPicPr>
              <p:cNvPr id="219" name="Freihand 218">
                <a:extLst>
                  <a:ext uri="{FF2B5EF4-FFF2-40B4-BE49-F238E27FC236}">
                    <a16:creationId xmlns:a16="http://schemas.microsoft.com/office/drawing/2014/main" id="{7BECE0BD-9C1B-9741-AD9C-FF9F45D8DC62}"/>
                  </a:ext>
                </a:extLst>
              </p:cNvPr>
              <p:cNvPicPr/>
              <p:nvPr/>
            </p:nvPicPr>
            <p:blipFill>
              <a:blip r:embed="rId508"/>
              <a:stretch>
                <a:fillRect/>
              </a:stretch>
            </p:blipFill>
            <p:spPr>
              <a:xfrm>
                <a:off x="2724634" y="1781308"/>
                <a:ext cx="56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20" name="Freihand 219">
                <a:extLst>
                  <a:ext uri="{FF2B5EF4-FFF2-40B4-BE49-F238E27FC236}">
                    <a16:creationId xmlns:a16="http://schemas.microsoft.com/office/drawing/2014/main" id="{4A18403D-BEBC-CFF6-EA5F-250A39B5BDAF}"/>
                  </a:ext>
                </a:extLst>
              </p14:cNvPr>
              <p14:cNvContentPartPr/>
              <p14:nvPr/>
            </p14:nvContentPartPr>
            <p14:xfrm>
              <a:off x="2624554" y="1746388"/>
              <a:ext cx="264240" cy="127080"/>
            </p14:xfrm>
          </p:contentPart>
        </mc:Choice>
        <mc:Fallback xmlns="">
          <p:pic>
            <p:nvPicPr>
              <p:cNvPr id="220" name="Freihand 219">
                <a:extLst>
                  <a:ext uri="{FF2B5EF4-FFF2-40B4-BE49-F238E27FC236}">
                    <a16:creationId xmlns:a16="http://schemas.microsoft.com/office/drawing/2014/main" id="{4A18403D-BEBC-CFF6-EA5F-250A39B5BDAF}"/>
                  </a:ext>
                </a:extLst>
              </p:cNvPr>
              <p:cNvPicPr/>
              <p:nvPr/>
            </p:nvPicPr>
            <p:blipFill>
              <a:blip r:embed="rId510"/>
              <a:stretch>
                <a:fillRect/>
              </a:stretch>
            </p:blipFill>
            <p:spPr>
              <a:xfrm>
                <a:off x="2615914" y="1737748"/>
                <a:ext cx="281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21" name="Freihand 220">
                <a:extLst>
                  <a:ext uri="{FF2B5EF4-FFF2-40B4-BE49-F238E27FC236}">
                    <a16:creationId xmlns:a16="http://schemas.microsoft.com/office/drawing/2014/main" id="{6C9B967E-8F5F-E91D-7B5B-33E6BC466FC6}"/>
                  </a:ext>
                </a:extLst>
              </p14:cNvPr>
              <p14:cNvContentPartPr/>
              <p14:nvPr/>
            </p14:nvContentPartPr>
            <p14:xfrm>
              <a:off x="2910034" y="1911628"/>
              <a:ext cx="149400" cy="81720"/>
            </p14:xfrm>
          </p:contentPart>
        </mc:Choice>
        <mc:Fallback xmlns="">
          <p:pic>
            <p:nvPicPr>
              <p:cNvPr id="221" name="Freihand 220">
                <a:extLst>
                  <a:ext uri="{FF2B5EF4-FFF2-40B4-BE49-F238E27FC236}">
                    <a16:creationId xmlns:a16="http://schemas.microsoft.com/office/drawing/2014/main" id="{6C9B967E-8F5F-E91D-7B5B-33E6BC466FC6}"/>
                  </a:ext>
                </a:extLst>
              </p:cNvPr>
              <p:cNvPicPr/>
              <p:nvPr/>
            </p:nvPicPr>
            <p:blipFill>
              <a:blip r:embed="rId512"/>
              <a:stretch>
                <a:fillRect/>
              </a:stretch>
            </p:blipFill>
            <p:spPr>
              <a:xfrm>
                <a:off x="2901394" y="1902988"/>
                <a:ext cx="167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22" name="Freihand 221">
                <a:extLst>
                  <a:ext uri="{FF2B5EF4-FFF2-40B4-BE49-F238E27FC236}">
                    <a16:creationId xmlns:a16="http://schemas.microsoft.com/office/drawing/2014/main" id="{01E3663C-9878-2DD7-CFC3-ACF5EA311D69}"/>
                  </a:ext>
                </a:extLst>
              </p14:cNvPr>
              <p14:cNvContentPartPr/>
              <p14:nvPr/>
            </p14:nvContentPartPr>
            <p14:xfrm>
              <a:off x="3114514" y="1846468"/>
              <a:ext cx="198000" cy="301680"/>
            </p14:xfrm>
          </p:contentPart>
        </mc:Choice>
        <mc:Fallback xmlns="">
          <p:pic>
            <p:nvPicPr>
              <p:cNvPr id="222" name="Freihand 221">
                <a:extLst>
                  <a:ext uri="{FF2B5EF4-FFF2-40B4-BE49-F238E27FC236}">
                    <a16:creationId xmlns:a16="http://schemas.microsoft.com/office/drawing/2014/main" id="{01E3663C-9878-2DD7-CFC3-ACF5EA311D69}"/>
                  </a:ext>
                </a:extLst>
              </p:cNvPr>
              <p:cNvPicPr/>
              <p:nvPr/>
            </p:nvPicPr>
            <p:blipFill>
              <a:blip r:embed="rId514"/>
              <a:stretch>
                <a:fillRect/>
              </a:stretch>
            </p:blipFill>
            <p:spPr>
              <a:xfrm>
                <a:off x="3105514" y="1837828"/>
                <a:ext cx="215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25" name="Freihand 224">
                <a:extLst>
                  <a:ext uri="{FF2B5EF4-FFF2-40B4-BE49-F238E27FC236}">
                    <a16:creationId xmlns:a16="http://schemas.microsoft.com/office/drawing/2014/main" id="{9B2243C9-BBC0-122B-D627-7C2A9CF5ABFE}"/>
                  </a:ext>
                </a:extLst>
              </p14:cNvPr>
              <p14:cNvContentPartPr/>
              <p14:nvPr/>
            </p14:nvContentPartPr>
            <p14:xfrm>
              <a:off x="3359674" y="1668628"/>
              <a:ext cx="494280" cy="379800"/>
            </p14:xfrm>
          </p:contentPart>
        </mc:Choice>
        <mc:Fallback xmlns="">
          <p:pic>
            <p:nvPicPr>
              <p:cNvPr id="225" name="Freihand 224">
                <a:extLst>
                  <a:ext uri="{FF2B5EF4-FFF2-40B4-BE49-F238E27FC236}">
                    <a16:creationId xmlns:a16="http://schemas.microsoft.com/office/drawing/2014/main" id="{9B2243C9-BBC0-122B-D627-7C2A9CF5ABFE}"/>
                  </a:ext>
                </a:extLst>
              </p:cNvPr>
              <p:cNvPicPr/>
              <p:nvPr/>
            </p:nvPicPr>
            <p:blipFill>
              <a:blip r:embed="rId516"/>
              <a:stretch>
                <a:fillRect/>
              </a:stretch>
            </p:blipFill>
            <p:spPr>
              <a:xfrm>
                <a:off x="3351034" y="1659628"/>
                <a:ext cx="5119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27" name="Freihand 226">
                <a:extLst>
                  <a:ext uri="{FF2B5EF4-FFF2-40B4-BE49-F238E27FC236}">
                    <a16:creationId xmlns:a16="http://schemas.microsoft.com/office/drawing/2014/main" id="{1F5A1158-88B5-B27A-11DC-544366D5E6A2}"/>
                  </a:ext>
                </a:extLst>
              </p14:cNvPr>
              <p14:cNvContentPartPr/>
              <p14:nvPr/>
            </p14:nvContentPartPr>
            <p14:xfrm>
              <a:off x="4101274" y="1673308"/>
              <a:ext cx="342000" cy="408600"/>
            </p14:xfrm>
          </p:contentPart>
        </mc:Choice>
        <mc:Fallback xmlns="">
          <p:pic>
            <p:nvPicPr>
              <p:cNvPr id="227" name="Freihand 226">
                <a:extLst>
                  <a:ext uri="{FF2B5EF4-FFF2-40B4-BE49-F238E27FC236}">
                    <a16:creationId xmlns:a16="http://schemas.microsoft.com/office/drawing/2014/main" id="{1F5A1158-88B5-B27A-11DC-544366D5E6A2}"/>
                  </a:ext>
                </a:extLst>
              </p:cNvPr>
              <p:cNvPicPr/>
              <p:nvPr/>
            </p:nvPicPr>
            <p:blipFill>
              <a:blip r:embed="rId518"/>
              <a:stretch>
                <a:fillRect/>
              </a:stretch>
            </p:blipFill>
            <p:spPr>
              <a:xfrm>
                <a:off x="4092634" y="1664668"/>
                <a:ext cx="3596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45" name="Freihand 244">
                <a:extLst>
                  <a:ext uri="{FF2B5EF4-FFF2-40B4-BE49-F238E27FC236}">
                    <a16:creationId xmlns:a16="http://schemas.microsoft.com/office/drawing/2014/main" id="{74B91441-A54C-2E69-62D8-DADBAF88BAF1}"/>
                  </a:ext>
                </a:extLst>
              </p14:cNvPr>
              <p14:cNvContentPartPr/>
              <p14:nvPr/>
            </p14:nvContentPartPr>
            <p14:xfrm>
              <a:off x="2849194" y="2253988"/>
              <a:ext cx="36720" cy="208800"/>
            </p14:xfrm>
          </p:contentPart>
        </mc:Choice>
        <mc:Fallback xmlns="">
          <p:pic>
            <p:nvPicPr>
              <p:cNvPr id="245" name="Freihand 244">
                <a:extLst>
                  <a:ext uri="{FF2B5EF4-FFF2-40B4-BE49-F238E27FC236}">
                    <a16:creationId xmlns:a16="http://schemas.microsoft.com/office/drawing/2014/main" id="{74B91441-A54C-2E69-62D8-DADBAF88BAF1}"/>
                  </a:ext>
                </a:extLst>
              </p:cNvPr>
              <p:cNvPicPr/>
              <p:nvPr/>
            </p:nvPicPr>
            <p:blipFill>
              <a:blip r:embed="rId520"/>
              <a:stretch>
                <a:fillRect/>
              </a:stretch>
            </p:blipFill>
            <p:spPr>
              <a:xfrm>
                <a:off x="2840194" y="2244988"/>
                <a:ext cx="54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46" name="Freihand 245">
                <a:extLst>
                  <a:ext uri="{FF2B5EF4-FFF2-40B4-BE49-F238E27FC236}">
                    <a16:creationId xmlns:a16="http://schemas.microsoft.com/office/drawing/2014/main" id="{27698EE2-D7AA-1ED2-09E6-BA4CF5864FF2}"/>
                  </a:ext>
                </a:extLst>
              </p14:cNvPr>
              <p14:cNvContentPartPr/>
              <p14:nvPr/>
            </p14:nvContentPartPr>
            <p14:xfrm>
              <a:off x="2749114" y="2188828"/>
              <a:ext cx="237240" cy="126360"/>
            </p14:xfrm>
          </p:contentPart>
        </mc:Choice>
        <mc:Fallback xmlns="">
          <p:pic>
            <p:nvPicPr>
              <p:cNvPr id="246" name="Freihand 245">
                <a:extLst>
                  <a:ext uri="{FF2B5EF4-FFF2-40B4-BE49-F238E27FC236}">
                    <a16:creationId xmlns:a16="http://schemas.microsoft.com/office/drawing/2014/main" id="{27698EE2-D7AA-1ED2-09E6-BA4CF5864FF2}"/>
                  </a:ext>
                </a:extLst>
              </p:cNvPr>
              <p:cNvPicPr/>
              <p:nvPr/>
            </p:nvPicPr>
            <p:blipFill>
              <a:blip r:embed="rId522"/>
              <a:stretch>
                <a:fillRect/>
              </a:stretch>
            </p:blipFill>
            <p:spPr>
              <a:xfrm>
                <a:off x="2740474" y="2180188"/>
                <a:ext cx="254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47" name="Freihand 246">
                <a:extLst>
                  <a:ext uri="{FF2B5EF4-FFF2-40B4-BE49-F238E27FC236}">
                    <a16:creationId xmlns:a16="http://schemas.microsoft.com/office/drawing/2014/main" id="{06A78DE0-45F5-CD5E-29E5-A1797D14A776}"/>
                  </a:ext>
                </a:extLst>
              </p14:cNvPr>
              <p14:cNvContentPartPr/>
              <p14:nvPr/>
            </p14:nvContentPartPr>
            <p14:xfrm>
              <a:off x="3048634" y="2207908"/>
              <a:ext cx="173160" cy="253800"/>
            </p14:xfrm>
          </p:contentPart>
        </mc:Choice>
        <mc:Fallback xmlns="">
          <p:pic>
            <p:nvPicPr>
              <p:cNvPr id="247" name="Freihand 246">
                <a:extLst>
                  <a:ext uri="{FF2B5EF4-FFF2-40B4-BE49-F238E27FC236}">
                    <a16:creationId xmlns:a16="http://schemas.microsoft.com/office/drawing/2014/main" id="{06A78DE0-45F5-CD5E-29E5-A1797D14A776}"/>
                  </a:ext>
                </a:extLst>
              </p:cNvPr>
              <p:cNvPicPr/>
              <p:nvPr/>
            </p:nvPicPr>
            <p:blipFill>
              <a:blip r:embed="rId524"/>
              <a:stretch>
                <a:fillRect/>
              </a:stretch>
            </p:blipFill>
            <p:spPr>
              <a:xfrm>
                <a:off x="3039994" y="2199268"/>
                <a:ext cx="1908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51" name="Freihand 250">
                <a:extLst>
                  <a:ext uri="{FF2B5EF4-FFF2-40B4-BE49-F238E27FC236}">
                    <a16:creationId xmlns:a16="http://schemas.microsoft.com/office/drawing/2014/main" id="{C8C850F8-3217-6822-A80B-2913615A66C2}"/>
                  </a:ext>
                </a:extLst>
              </p14:cNvPr>
              <p14:cNvContentPartPr/>
              <p14:nvPr/>
            </p14:nvContentPartPr>
            <p14:xfrm>
              <a:off x="3541474" y="2268748"/>
              <a:ext cx="10440" cy="104040"/>
            </p14:xfrm>
          </p:contentPart>
        </mc:Choice>
        <mc:Fallback xmlns="">
          <p:pic>
            <p:nvPicPr>
              <p:cNvPr id="251" name="Freihand 250">
                <a:extLst>
                  <a:ext uri="{FF2B5EF4-FFF2-40B4-BE49-F238E27FC236}">
                    <a16:creationId xmlns:a16="http://schemas.microsoft.com/office/drawing/2014/main" id="{C8C850F8-3217-6822-A80B-2913615A66C2}"/>
                  </a:ext>
                </a:extLst>
              </p:cNvPr>
              <p:cNvPicPr/>
              <p:nvPr/>
            </p:nvPicPr>
            <p:blipFill>
              <a:blip r:embed="rId526"/>
              <a:stretch>
                <a:fillRect/>
              </a:stretch>
            </p:blipFill>
            <p:spPr>
              <a:xfrm>
                <a:off x="3532474" y="2260108"/>
                <a:ext cx="28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52" name="Freihand 251">
                <a:extLst>
                  <a:ext uri="{FF2B5EF4-FFF2-40B4-BE49-F238E27FC236}">
                    <a16:creationId xmlns:a16="http://schemas.microsoft.com/office/drawing/2014/main" id="{56323208-9B4F-7E55-AF42-2B4CD8F95952}"/>
                  </a:ext>
                </a:extLst>
              </p14:cNvPr>
              <p14:cNvContentPartPr/>
              <p14:nvPr/>
            </p14:nvContentPartPr>
            <p14:xfrm>
              <a:off x="3532474" y="2191708"/>
              <a:ext cx="88920" cy="16920"/>
            </p14:xfrm>
          </p:contentPart>
        </mc:Choice>
        <mc:Fallback xmlns="">
          <p:pic>
            <p:nvPicPr>
              <p:cNvPr id="252" name="Freihand 251">
                <a:extLst>
                  <a:ext uri="{FF2B5EF4-FFF2-40B4-BE49-F238E27FC236}">
                    <a16:creationId xmlns:a16="http://schemas.microsoft.com/office/drawing/2014/main" id="{56323208-9B4F-7E55-AF42-2B4CD8F95952}"/>
                  </a:ext>
                </a:extLst>
              </p:cNvPr>
              <p:cNvPicPr/>
              <p:nvPr/>
            </p:nvPicPr>
            <p:blipFill>
              <a:blip r:embed="rId528"/>
              <a:stretch>
                <a:fillRect/>
              </a:stretch>
            </p:blipFill>
            <p:spPr>
              <a:xfrm>
                <a:off x="3523834" y="2182708"/>
                <a:ext cx="106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53" name="Freihand 252">
                <a:extLst>
                  <a:ext uri="{FF2B5EF4-FFF2-40B4-BE49-F238E27FC236}">
                    <a16:creationId xmlns:a16="http://schemas.microsoft.com/office/drawing/2014/main" id="{65803BC0-FE49-C747-683E-D0F2426FA281}"/>
                  </a:ext>
                </a:extLst>
              </p14:cNvPr>
              <p14:cNvContentPartPr/>
              <p14:nvPr/>
            </p14:nvContentPartPr>
            <p14:xfrm>
              <a:off x="3640114" y="2252188"/>
              <a:ext cx="96120" cy="122400"/>
            </p14:xfrm>
          </p:contentPart>
        </mc:Choice>
        <mc:Fallback xmlns="">
          <p:pic>
            <p:nvPicPr>
              <p:cNvPr id="253" name="Freihand 252">
                <a:extLst>
                  <a:ext uri="{FF2B5EF4-FFF2-40B4-BE49-F238E27FC236}">
                    <a16:creationId xmlns:a16="http://schemas.microsoft.com/office/drawing/2014/main" id="{65803BC0-FE49-C747-683E-D0F2426FA281}"/>
                  </a:ext>
                </a:extLst>
              </p:cNvPr>
              <p:cNvPicPr/>
              <p:nvPr/>
            </p:nvPicPr>
            <p:blipFill>
              <a:blip r:embed="rId530"/>
              <a:stretch>
                <a:fillRect/>
              </a:stretch>
            </p:blipFill>
            <p:spPr>
              <a:xfrm>
                <a:off x="3631114" y="2243548"/>
                <a:ext cx="113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54" name="Freihand 253">
                <a:extLst>
                  <a:ext uri="{FF2B5EF4-FFF2-40B4-BE49-F238E27FC236}">
                    <a16:creationId xmlns:a16="http://schemas.microsoft.com/office/drawing/2014/main" id="{F86750DC-EC72-63AA-86DD-229FD6DD84A7}"/>
                  </a:ext>
                </a:extLst>
              </p14:cNvPr>
              <p14:cNvContentPartPr/>
              <p14:nvPr/>
            </p14:nvContentPartPr>
            <p14:xfrm>
              <a:off x="4005154" y="2145988"/>
              <a:ext cx="14040" cy="198360"/>
            </p14:xfrm>
          </p:contentPart>
        </mc:Choice>
        <mc:Fallback xmlns="">
          <p:pic>
            <p:nvPicPr>
              <p:cNvPr id="254" name="Freihand 253">
                <a:extLst>
                  <a:ext uri="{FF2B5EF4-FFF2-40B4-BE49-F238E27FC236}">
                    <a16:creationId xmlns:a16="http://schemas.microsoft.com/office/drawing/2014/main" id="{F86750DC-EC72-63AA-86DD-229FD6DD84A7}"/>
                  </a:ext>
                </a:extLst>
              </p:cNvPr>
              <p:cNvPicPr/>
              <p:nvPr/>
            </p:nvPicPr>
            <p:blipFill>
              <a:blip r:embed="rId532"/>
              <a:stretch>
                <a:fillRect/>
              </a:stretch>
            </p:blipFill>
            <p:spPr>
              <a:xfrm>
                <a:off x="3996514" y="2136988"/>
                <a:ext cx="31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55" name="Freihand 254">
                <a:extLst>
                  <a:ext uri="{FF2B5EF4-FFF2-40B4-BE49-F238E27FC236}">
                    <a16:creationId xmlns:a16="http://schemas.microsoft.com/office/drawing/2014/main" id="{BC294E77-4042-3D99-AC37-A8785515E357}"/>
                  </a:ext>
                </a:extLst>
              </p14:cNvPr>
              <p14:cNvContentPartPr/>
              <p14:nvPr/>
            </p14:nvContentPartPr>
            <p14:xfrm>
              <a:off x="3905074" y="2080468"/>
              <a:ext cx="226080" cy="145440"/>
            </p14:xfrm>
          </p:contentPart>
        </mc:Choice>
        <mc:Fallback xmlns="">
          <p:pic>
            <p:nvPicPr>
              <p:cNvPr id="255" name="Freihand 254">
                <a:extLst>
                  <a:ext uri="{FF2B5EF4-FFF2-40B4-BE49-F238E27FC236}">
                    <a16:creationId xmlns:a16="http://schemas.microsoft.com/office/drawing/2014/main" id="{BC294E77-4042-3D99-AC37-A8785515E357}"/>
                  </a:ext>
                </a:extLst>
              </p:cNvPr>
              <p:cNvPicPr/>
              <p:nvPr/>
            </p:nvPicPr>
            <p:blipFill>
              <a:blip r:embed="rId534"/>
              <a:stretch>
                <a:fillRect/>
              </a:stretch>
            </p:blipFill>
            <p:spPr>
              <a:xfrm>
                <a:off x="3896074" y="2071828"/>
                <a:ext cx="243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57" name="Freihand 256">
                <a:extLst>
                  <a:ext uri="{FF2B5EF4-FFF2-40B4-BE49-F238E27FC236}">
                    <a16:creationId xmlns:a16="http://schemas.microsoft.com/office/drawing/2014/main" id="{E4D3006E-959B-AF79-0468-F889794981AE}"/>
                  </a:ext>
                </a:extLst>
              </p14:cNvPr>
              <p14:cNvContentPartPr/>
              <p14:nvPr/>
            </p14:nvContentPartPr>
            <p14:xfrm>
              <a:off x="3993274" y="2082988"/>
              <a:ext cx="164880" cy="373680"/>
            </p14:xfrm>
          </p:contentPart>
        </mc:Choice>
        <mc:Fallback xmlns="">
          <p:pic>
            <p:nvPicPr>
              <p:cNvPr id="257" name="Freihand 256">
                <a:extLst>
                  <a:ext uri="{FF2B5EF4-FFF2-40B4-BE49-F238E27FC236}">
                    <a16:creationId xmlns:a16="http://schemas.microsoft.com/office/drawing/2014/main" id="{E4D3006E-959B-AF79-0468-F889794981AE}"/>
                  </a:ext>
                </a:extLst>
              </p:cNvPr>
              <p:cNvPicPr/>
              <p:nvPr/>
            </p:nvPicPr>
            <p:blipFill>
              <a:blip r:embed="rId536"/>
              <a:stretch>
                <a:fillRect/>
              </a:stretch>
            </p:blipFill>
            <p:spPr>
              <a:xfrm>
                <a:off x="3984274" y="2074348"/>
                <a:ext cx="18252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58" name="Freihand 257">
                <a:extLst>
                  <a:ext uri="{FF2B5EF4-FFF2-40B4-BE49-F238E27FC236}">
                    <a16:creationId xmlns:a16="http://schemas.microsoft.com/office/drawing/2014/main" id="{10B6CB95-AE9D-F70A-E118-1D04A720D4D7}"/>
                  </a:ext>
                </a:extLst>
              </p14:cNvPr>
              <p14:cNvContentPartPr/>
              <p14:nvPr/>
            </p14:nvContentPartPr>
            <p14:xfrm>
              <a:off x="4177234" y="2038708"/>
              <a:ext cx="42480" cy="289440"/>
            </p14:xfrm>
          </p:contentPart>
        </mc:Choice>
        <mc:Fallback xmlns="">
          <p:pic>
            <p:nvPicPr>
              <p:cNvPr id="258" name="Freihand 257">
                <a:extLst>
                  <a:ext uri="{FF2B5EF4-FFF2-40B4-BE49-F238E27FC236}">
                    <a16:creationId xmlns:a16="http://schemas.microsoft.com/office/drawing/2014/main" id="{10B6CB95-AE9D-F70A-E118-1D04A720D4D7}"/>
                  </a:ext>
                </a:extLst>
              </p:cNvPr>
              <p:cNvPicPr/>
              <p:nvPr/>
            </p:nvPicPr>
            <p:blipFill>
              <a:blip r:embed="rId538"/>
              <a:stretch>
                <a:fillRect/>
              </a:stretch>
            </p:blipFill>
            <p:spPr>
              <a:xfrm>
                <a:off x="4168594" y="2030068"/>
                <a:ext cx="601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59" name="Freihand 258">
                <a:extLst>
                  <a:ext uri="{FF2B5EF4-FFF2-40B4-BE49-F238E27FC236}">
                    <a16:creationId xmlns:a16="http://schemas.microsoft.com/office/drawing/2014/main" id="{4970B61D-ED6A-8C7E-1D78-09FF9ED58DFA}"/>
                  </a:ext>
                </a:extLst>
              </p14:cNvPr>
              <p14:cNvContentPartPr/>
              <p14:nvPr/>
            </p14:nvContentPartPr>
            <p14:xfrm>
              <a:off x="4277674" y="2185588"/>
              <a:ext cx="272520" cy="329760"/>
            </p14:xfrm>
          </p:contentPart>
        </mc:Choice>
        <mc:Fallback xmlns="">
          <p:pic>
            <p:nvPicPr>
              <p:cNvPr id="259" name="Freihand 258">
                <a:extLst>
                  <a:ext uri="{FF2B5EF4-FFF2-40B4-BE49-F238E27FC236}">
                    <a16:creationId xmlns:a16="http://schemas.microsoft.com/office/drawing/2014/main" id="{4970B61D-ED6A-8C7E-1D78-09FF9ED58DFA}"/>
                  </a:ext>
                </a:extLst>
              </p:cNvPr>
              <p:cNvPicPr/>
              <p:nvPr/>
            </p:nvPicPr>
            <p:blipFill>
              <a:blip r:embed="rId540"/>
              <a:stretch>
                <a:fillRect/>
              </a:stretch>
            </p:blipFill>
            <p:spPr>
              <a:xfrm>
                <a:off x="4268674" y="2176588"/>
                <a:ext cx="2901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60" name="Freihand 259">
                <a:extLst>
                  <a:ext uri="{FF2B5EF4-FFF2-40B4-BE49-F238E27FC236}">
                    <a16:creationId xmlns:a16="http://schemas.microsoft.com/office/drawing/2014/main" id="{E42C068A-F75D-7301-A23B-394AE982A2DE}"/>
                  </a:ext>
                </a:extLst>
              </p14:cNvPr>
              <p14:cNvContentPartPr/>
              <p14:nvPr/>
            </p14:nvContentPartPr>
            <p14:xfrm>
              <a:off x="4639834" y="2184508"/>
              <a:ext cx="246600" cy="74880"/>
            </p14:xfrm>
          </p:contentPart>
        </mc:Choice>
        <mc:Fallback xmlns="">
          <p:pic>
            <p:nvPicPr>
              <p:cNvPr id="260" name="Freihand 259">
                <a:extLst>
                  <a:ext uri="{FF2B5EF4-FFF2-40B4-BE49-F238E27FC236}">
                    <a16:creationId xmlns:a16="http://schemas.microsoft.com/office/drawing/2014/main" id="{E42C068A-F75D-7301-A23B-394AE982A2DE}"/>
                  </a:ext>
                </a:extLst>
              </p:cNvPr>
              <p:cNvPicPr/>
              <p:nvPr/>
            </p:nvPicPr>
            <p:blipFill>
              <a:blip r:embed="rId542"/>
              <a:stretch>
                <a:fillRect/>
              </a:stretch>
            </p:blipFill>
            <p:spPr>
              <a:xfrm>
                <a:off x="4630834" y="2175508"/>
                <a:ext cx="264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61" name="Freihand 260">
                <a:extLst>
                  <a:ext uri="{FF2B5EF4-FFF2-40B4-BE49-F238E27FC236}">
                    <a16:creationId xmlns:a16="http://schemas.microsoft.com/office/drawing/2014/main" id="{46A54E39-0A39-82A6-18A3-F0E02FBA3908}"/>
                  </a:ext>
                </a:extLst>
              </p14:cNvPr>
              <p14:cNvContentPartPr/>
              <p14:nvPr/>
            </p14:nvContentPartPr>
            <p14:xfrm>
              <a:off x="4829194" y="2089108"/>
              <a:ext cx="7920" cy="12600"/>
            </p14:xfrm>
          </p:contentPart>
        </mc:Choice>
        <mc:Fallback xmlns="">
          <p:pic>
            <p:nvPicPr>
              <p:cNvPr id="261" name="Freihand 260">
                <a:extLst>
                  <a:ext uri="{FF2B5EF4-FFF2-40B4-BE49-F238E27FC236}">
                    <a16:creationId xmlns:a16="http://schemas.microsoft.com/office/drawing/2014/main" id="{46A54E39-0A39-82A6-18A3-F0E02FBA3908}"/>
                  </a:ext>
                </a:extLst>
              </p:cNvPr>
              <p:cNvPicPr/>
              <p:nvPr/>
            </p:nvPicPr>
            <p:blipFill>
              <a:blip r:embed="rId44"/>
              <a:stretch>
                <a:fillRect/>
              </a:stretch>
            </p:blipFill>
            <p:spPr>
              <a:xfrm>
                <a:off x="4820194" y="2080468"/>
                <a:ext cx="2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62" name="Freihand 261">
                <a:extLst>
                  <a:ext uri="{FF2B5EF4-FFF2-40B4-BE49-F238E27FC236}">
                    <a16:creationId xmlns:a16="http://schemas.microsoft.com/office/drawing/2014/main" id="{E5333964-DB59-1FE3-EC82-FFFB40729911}"/>
                  </a:ext>
                </a:extLst>
              </p14:cNvPr>
              <p14:cNvContentPartPr/>
              <p14:nvPr/>
            </p14:nvContentPartPr>
            <p14:xfrm>
              <a:off x="5091994" y="2047708"/>
              <a:ext cx="345960" cy="233280"/>
            </p14:xfrm>
          </p:contentPart>
        </mc:Choice>
        <mc:Fallback xmlns="">
          <p:pic>
            <p:nvPicPr>
              <p:cNvPr id="262" name="Freihand 261">
                <a:extLst>
                  <a:ext uri="{FF2B5EF4-FFF2-40B4-BE49-F238E27FC236}">
                    <a16:creationId xmlns:a16="http://schemas.microsoft.com/office/drawing/2014/main" id="{E5333964-DB59-1FE3-EC82-FFFB40729911}"/>
                  </a:ext>
                </a:extLst>
              </p:cNvPr>
              <p:cNvPicPr/>
              <p:nvPr/>
            </p:nvPicPr>
            <p:blipFill>
              <a:blip r:embed="rId545"/>
              <a:stretch>
                <a:fillRect/>
              </a:stretch>
            </p:blipFill>
            <p:spPr>
              <a:xfrm>
                <a:off x="5082994" y="2038708"/>
                <a:ext cx="3636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63" name="Freihand 262">
                <a:extLst>
                  <a:ext uri="{FF2B5EF4-FFF2-40B4-BE49-F238E27FC236}">
                    <a16:creationId xmlns:a16="http://schemas.microsoft.com/office/drawing/2014/main" id="{CCBF096C-BC59-24BC-531A-333083EABE2C}"/>
                  </a:ext>
                </a:extLst>
              </p14:cNvPr>
              <p14:cNvContentPartPr/>
              <p14:nvPr/>
            </p14:nvContentPartPr>
            <p14:xfrm>
              <a:off x="5250754" y="2098468"/>
              <a:ext cx="70200" cy="3240"/>
            </p14:xfrm>
          </p:contentPart>
        </mc:Choice>
        <mc:Fallback xmlns="">
          <p:pic>
            <p:nvPicPr>
              <p:cNvPr id="263" name="Freihand 262">
                <a:extLst>
                  <a:ext uri="{FF2B5EF4-FFF2-40B4-BE49-F238E27FC236}">
                    <a16:creationId xmlns:a16="http://schemas.microsoft.com/office/drawing/2014/main" id="{CCBF096C-BC59-24BC-531A-333083EABE2C}"/>
                  </a:ext>
                </a:extLst>
              </p:cNvPr>
              <p:cNvPicPr/>
              <p:nvPr/>
            </p:nvPicPr>
            <p:blipFill>
              <a:blip r:embed="rId547"/>
              <a:stretch>
                <a:fillRect/>
              </a:stretch>
            </p:blipFill>
            <p:spPr>
              <a:xfrm>
                <a:off x="5241754" y="2089828"/>
                <a:ext cx="87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64" name="Freihand 263">
                <a:extLst>
                  <a:ext uri="{FF2B5EF4-FFF2-40B4-BE49-F238E27FC236}">
                    <a16:creationId xmlns:a16="http://schemas.microsoft.com/office/drawing/2014/main" id="{C6261556-1D32-3F2C-D601-E72102714442}"/>
                  </a:ext>
                </a:extLst>
              </p14:cNvPr>
              <p14:cNvContentPartPr/>
              <p14:nvPr/>
            </p14:nvContentPartPr>
            <p14:xfrm>
              <a:off x="5457394" y="2167588"/>
              <a:ext cx="154080" cy="105480"/>
            </p14:xfrm>
          </p:contentPart>
        </mc:Choice>
        <mc:Fallback xmlns="">
          <p:pic>
            <p:nvPicPr>
              <p:cNvPr id="264" name="Freihand 263">
                <a:extLst>
                  <a:ext uri="{FF2B5EF4-FFF2-40B4-BE49-F238E27FC236}">
                    <a16:creationId xmlns:a16="http://schemas.microsoft.com/office/drawing/2014/main" id="{C6261556-1D32-3F2C-D601-E72102714442}"/>
                  </a:ext>
                </a:extLst>
              </p:cNvPr>
              <p:cNvPicPr/>
              <p:nvPr/>
            </p:nvPicPr>
            <p:blipFill>
              <a:blip r:embed="rId549"/>
              <a:stretch>
                <a:fillRect/>
              </a:stretch>
            </p:blipFill>
            <p:spPr>
              <a:xfrm>
                <a:off x="5448394" y="2158588"/>
                <a:ext cx="171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65" name="Freihand 264">
                <a:extLst>
                  <a:ext uri="{FF2B5EF4-FFF2-40B4-BE49-F238E27FC236}">
                    <a16:creationId xmlns:a16="http://schemas.microsoft.com/office/drawing/2014/main" id="{6A517DAC-617D-B724-951E-91507FBC7886}"/>
                  </a:ext>
                </a:extLst>
              </p14:cNvPr>
              <p14:cNvContentPartPr/>
              <p14:nvPr/>
            </p14:nvContentPartPr>
            <p14:xfrm>
              <a:off x="5657914" y="2021428"/>
              <a:ext cx="231120" cy="242280"/>
            </p14:xfrm>
          </p:contentPart>
        </mc:Choice>
        <mc:Fallback xmlns="">
          <p:pic>
            <p:nvPicPr>
              <p:cNvPr id="265" name="Freihand 264">
                <a:extLst>
                  <a:ext uri="{FF2B5EF4-FFF2-40B4-BE49-F238E27FC236}">
                    <a16:creationId xmlns:a16="http://schemas.microsoft.com/office/drawing/2014/main" id="{6A517DAC-617D-B724-951E-91507FBC7886}"/>
                  </a:ext>
                </a:extLst>
              </p:cNvPr>
              <p:cNvPicPr/>
              <p:nvPr/>
            </p:nvPicPr>
            <p:blipFill>
              <a:blip r:embed="rId551"/>
              <a:stretch>
                <a:fillRect/>
              </a:stretch>
            </p:blipFill>
            <p:spPr>
              <a:xfrm>
                <a:off x="5649274" y="2012428"/>
                <a:ext cx="248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68" name="Freihand 267">
                <a:extLst>
                  <a:ext uri="{FF2B5EF4-FFF2-40B4-BE49-F238E27FC236}">
                    <a16:creationId xmlns:a16="http://schemas.microsoft.com/office/drawing/2014/main" id="{EB7CAEBD-AF61-D917-D9CC-E5DCEF179666}"/>
                  </a:ext>
                </a:extLst>
              </p14:cNvPr>
              <p14:cNvContentPartPr/>
              <p14:nvPr/>
            </p14:nvContentPartPr>
            <p14:xfrm>
              <a:off x="5918194" y="2088028"/>
              <a:ext cx="313200" cy="344160"/>
            </p14:xfrm>
          </p:contentPart>
        </mc:Choice>
        <mc:Fallback xmlns="">
          <p:pic>
            <p:nvPicPr>
              <p:cNvPr id="268" name="Freihand 267">
                <a:extLst>
                  <a:ext uri="{FF2B5EF4-FFF2-40B4-BE49-F238E27FC236}">
                    <a16:creationId xmlns:a16="http://schemas.microsoft.com/office/drawing/2014/main" id="{EB7CAEBD-AF61-D917-D9CC-E5DCEF179666}"/>
                  </a:ext>
                </a:extLst>
              </p:cNvPr>
              <p:cNvPicPr/>
              <p:nvPr/>
            </p:nvPicPr>
            <p:blipFill>
              <a:blip r:embed="rId553"/>
              <a:stretch>
                <a:fillRect/>
              </a:stretch>
            </p:blipFill>
            <p:spPr>
              <a:xfrm>
                <a:off x="5909554" y="2079388"/>
                <a:ext cx="3308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69" name="Freihand 268">
                <a:extLst>
                  <a:ext uri="{FF2B5EF4-FFF2-40B4-BE49-F238E27FC236}">
                    <a16:creationId xmlns:a16="http://schemas.microsoft.com/office/drawing/2014/main" id="{3853A2E4-B7E5-8C50-B629-2FCA2F348677}"/>
                  </a:ext>
                </a:extLst>
              </p14:cNvPr>
              <p14:cNvContentPartPr/>
              <p14:nvPr/>
            </p14:nvContentPartPr>
            <p14:xfrm>
              <a:off x="6154354" y="1961668"/>
              <a:ext cx="3240" cy="26280"/>
            </p14:xfrm>
          </p:contentPart>
        </mc:Choice>
        <mc:Fallback xmlns="">
          <p:pic>
            <p:nvPicPr>
              <p:cNvPr id="269" name="Freihand 268">
                <a:extLst>
                  <a:ext uri="{FF2B5EF4-FFF2-40B4-BE49-F238E27FC236}">
                    <a16:creationId xmlns:a16="http://schemas.microsoft.com/office/drawing/2014/main" id="{3853A2E4-B7E5-8C50-B629-2FCA2F348677}"/>
                  </a:ext>
                </a:extLst>
              </p:cNvPr>
              <p:cNvPicPr/>
              <p:nvPr/>
            </p:nvPicPr>
            <p:blipFill>
              <a:blip r:embed="rId555"/>
              <a:stretch>
                <a:fillRect/>
              </a:stretch>
            </p:blipFill>
            <p:spPr>
              <a:xfrm>
                <a:off x="6145714" y="1953028"/>
                <a:ext cx="20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70" name="Freihand 269">
                <a:extLst>
                  <a:ext uri="{FF2B5EF4-FFF2-40B4-BE49-F238E27FC236}">
                    <a16:creationId xmlns:a16="http://schemas.microsoft.com/office/drawing/2014/main" id="{EB8032F5-5DF1-C4E5-B917-655DAE78E0DC}"/>
                  </a:ext>
                </a:extLst>
              </p14:cNvPr>
              <p14:cNvContentPartPr/>
              <p14:nvPr/>
            </p14:nvContentPartPr>
            <p14:xfrm>
              <a:off x="6447754" y="2050948"/>
              <a:ext cx="203040" cy="225360"/>
            </p14:xfrm>
          </p:contentPart>
        </mc:Choice>
        <mc:Fallback xmlns="">
          <p:pic>
            <p:nvPicPr>
              <p:cNvPr id="270" name="Freihand 269">
                <a:extLst>
                  <a:ext uri="{FF2B5EF4-FFF2-40B4-BE49-F238E27FC236}">
                    <a16:creationId xmlns:a16="http://schemas.microsoft.com/office/drawing/2014/main" id="{EB8032F5-5DF1-C4E5-B917-655DAE78E0DC}"/>
                  </a:ext>
                </a:extLst>
              </p:cNvPr>
              <p:cNvPicPr/>
              <p:nvPr/>
            </p:nvPicPr>
            <p:blipFill>
              <a:blip r:embed="rId557"/>
              <a:stretch>
                <a:fillRect/>
              </a:stretch>
            </p:blipFill>
            <p:spPr>
              <a:xfrm>
                <a:off x="6438754" y="2041948"/>
                <a:ext cx="220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1" name="Freihand 370">
                <a:extLst>
                  <a:ext uri="{FF2B5EF4-FFF2-40B4-BE49-F238E27FC236}">
                    <a16:creationId xmlns:a16="http://schemas.microsoft.com/office/drawing/2014/main" id="{6A23A5E0-D60B-E5C5-2896-3CBF23229179}"/>
                  </a:ext>
                </a:extLst>
              </p14:cNvPr>
              <p14:cNvContentPartPr/>
              <p14:nvPr/>
            </p14:nvContentPartPr>
            <p14:xfrm>
              <a:off x="5078314" y="2399428"/>
              <a:ext cx="29160" cy="144720"/>
            </p14:xfrm>
          </p:contentPart>
        </mc:Choice>
        <mc:Fallback xmlns="">
          <p:pic>
            <p:nvPicPr>
              <p:cNvPr id="371" name="Freihand 370">
                <a:extLst>
                  <a:ext uri="{FF2B5EF4-FFF2-40B4-BE49-F238E27FC236}">
                    <a16:creationId xmlns:a16="http://schemas.microsoft.com/office/drawing/2014/main" id="{6A23A5E0-D60B-E5C5-2896-3CBF23229179}"/>
                  </a:ext>
                </a:extLst>
              </p:cNvPr>
              <p:cNvPicPr/>
              <p:nvPr/>
            </p:nvPicPr>
            <p:blipFill>
              <a:blip r:embed="rId559"/>
              <a:stretch>
                <a:fillRect/>
              </a:stretch>
            </p:blipFill>
            <p:spPr>
              <a:xfrm>
                <a:off x="5069314" y="2390788"/>
                <a:ext cx="46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2" name="Freihand 371">
                <a:extLst>
                  <a:ext uri="{FF2B5EF4-FFF2-40B4-BE49-F238E27FC236}">
                    <a16:creationId xmlns:a16="http://schemas.microsoft.com/office/drawing/2014/main" id="{B39B5918-4056-5CAD-F988-D46A2BCB09BB}"/>
                  </a:ext>
                </a:extLst>
              </p14:cNvPr>
              <p14:cNvContentPartPr/>
              <p14:nvPr/>
            </p14:nvContentPartPr>
            <p14:xfrm>
              <a:off x="4973914" y="2328868"/>
              <a:ext cx="215280" cy="126360"/>
            </p14:xfrm>
          </p:contentPart>
        </mc:Choice>
        <mc:Fallback xmlns="">
          <p:pic>
            <p:nvPicPr>
              <p:cNvPr id="372" name="Freihand 371">
                <a:extLst>
                  <a:ext uri="{FF2B5EF4-FFF2-40B4-BE49-F238E27FC236}">
                    <a16:creationId xmlns:a16="http://schemas.microsoft.com/office/drawing/2014/main" id="{B39B5918-4056-5CAD-F988-D46A2BCB09BB}"/>
                  </a:ext>
                </a:extLst>
              </p:cNvPr>
              <p:cNvPicPr/>
              <p:nvPr/>
            </p:nvPicPr>
            <p:blipFill>
              <a:blip r:embed="rId561"/>
              <a:stretch>
                <a:fillRect/>
              </a:stretch>
            </p:blipFill>
            <p:spPr>
              <a:xfrm>
                <a:off x="4965274" y="2320228"/>
                <a:ext cx="232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4" name="Freihand 373">
                <a:extLst>
                  <a:ext uri="{FF2B5EF4-FFF2-40B4-BE49-F238E27FC236}">
                    <a16:creationId xmlns:a16="http://schemas.microsoft.com/office/drawing/2014/main" id="{A79F5B5F-9079-B64B-EF43-939EE259C436}"/>
                  </a:ext>
                </a:extLst>
              </p14:cNvPr>
              <p14:cNvContentPartPr/>
              <p14:nvPr/>
            </p14:nvContentPartPr>
            <p14:xfrm>
              <a:off x="5193154" y="2441908"/>
              <a:ext cx="148680" cy="106920"/>
            </p14:xfrm>
          </p:contentPart>
        </mc:Choice>
        <mc:Fallback xmlns="">
          <p:pic>
            <p:nvPicPr>
              <p:cNvPr id="374" name="Freihand 373">
                <a:extLst>
                  <a:ext uri="{FF2B5EF4-FFF2-40B4-BE49-F238E27FC236}">
                    <a16:creationId xmlns:a16="http://schemas.microsoft.com/office/drawing/2014/main" id="{A79F5B5F-9079-B64B-EF43-939EE259C436}"/>
                  </a:ext>
                </a:extLst>
              </p:cNvPr>
              <p:cNvPicPr/>
              <p:nvPr/>
            </p:nvPicPr>
            <p:blipFill>
              <a:blip r:embed="rId563"/>
              <a:stretch>
                <a:fillRect/>
              </a:stretch>
            </p:blipFill>
            <p:spPr>
              <a:xfrm>
                <a:off x="5184514" y="2432908"/>
                <a:ext cx="166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5" name="Freihand 374">
                <a:extLst>
                  <a:ext uri="{FF2B5EF4-FFF2-40B4-BE49-F238E27FC236}">
                    <a16:creationId xmlns:a16="http://schemas.microsoft.com/office/drawing/2014/main" id="{F1DEC731-BB9B-09AC-E978-08145E44F281}"/>
                  </a:ext>
                </a:extLst>
              </p14:cNvPr>
              <p14:cNvContentPartPr/>
              <p14:nvPr/>
            </p14:nvContentPartPr>
            <p14:xfrm>
              <a:off x="5181274" y="2361988"/>
              <a:ext cx="147240" cy="169200"/>
            </p14:xfrm>
          </p:contentPart>
        </mc:Choice>
        <mc:Fallback xmlns="">
          <p:pic>
            <p:nvPicPr>
              <p:cNvPr id="375" name="Freihand 374">
                <a:extLst>
                  <a:ext uri="{FF2B5EF4-FFF2-40B4-BE49-F238E27FC236}">
                    <a16:creationId xmlns:a16="http://schemas.microsoft.com/office/drawing/2014/main" id="{F1DEC731-BB9B-09AC-E978-08145E44F281}"/>
                  </a:ext>
                </a:extLst>
              </p:cNvPr>
              <p:cNvPicPr/>
              <p:nvPr/>
            </p:nvPicPr>
            <p:blipFill>
              <a:blip r:embed="rId565"/>
              <a:stretch>
                <a:fillRect/>
              </a:stretch>
            </p:blipFill>
            <p:spPr>
              <a:xfrm>
                <a:off x="5172274" y="2352988"/>
                <a:ext cx="164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7" name="Freihand 376">
                <a:extLst>
                  <a:ext uri="{FF2B5EF4-FFF2-40B4-BE49-F238E27FC236}">
                    <a16:creationId xmlns:a16="http://schemas.microsoft.com/office/drawing/2014/main" id="{0B1C898A-DEE6-4269-9597-F59E7FCEE295}"/>
                  </a:ext>
                </a:extLst>
              </p14:cNvPr>
              <p14:cNvContentPartPr/>
              <p14:nvPr/>
            </p14:nvContentPartPr>
            <p14:xfrm>
              <a:off x="4853314" y="3139948"/>
              <a:ext cx="17280" cy="161280"/>
            </p14:xfrm>
          </p:contentPart>
        </mc:Choice>
        <mc:Fallback xmlns="">
          <p:pic>
            <p:nvPicPr>
              <p:cNvPr id="377" name="Freihand 376">
                <a:extLst>
                  <a:ext uri="{FF2B5EF4-FFF2-40B4-BE49-F238E27FC236}">
                    <a16:creationId xmlns:a16="http://schemas.microsoft.com/office/drawing/2014/main" id="{0B1C898A-DEE6-4269-9597-F59E7FCEE295}"/>
                  </a:ext>
                </a:extLst>
              </p:cNvPr>
              <p:cNvPicPr/>
              <p:nvPr/>
            </p:nvPicPr>
            <p:blipFill>
              <a:blip r:embed="rId567"/>
              <a:stretch>
                <a:fillRect/>
              </a:stretch>
            </p:blipFill>
            <p:spPr>
              <a:xfrm>
                <a:off x="4844674" y="3130948"/>
                <a:ext cx="34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8" name="Freihand 377">
                <a:extLst>
                  <a:ext uri="{FF2B5EF4-FFF2-40B4-BE49-F238E27FC236}">
                    <a16:creationId xmlns:a16="http://schemas.microsoft.com/office/drawing/2014/main" id="{C95F4264-88C9-523B-BED8-89A0351AEAC4}"/>
                  </a:ext>
                </a:extLst>
              </p14:cNvPr>
              <p14:cNvContentPartPr/>
              <p14:nvPr/>
            </p14:nvContentPartPr>
            <p14:xfrm>
              <a:off x="4599874" y="2963908"/>
              <a:ext cx="107640" cy="193320"/>
            </p14:xfrm>
          </p:contentPart>
        </mc:Choice>
        <mc:Fallback xmlns="">
          <p:pic>
            <p:nvPicPr>
              <p:cNvPr id="378" name="Freihand 377">
                <a:extLst>
                  <a:ext uri="{FF2B5EF4-FFF2-40B4-BE49-F238E27FC236}">
                    <a16:creationId xmlns:a16="http://schemas.microsoft.com/office/drawing/2014/main" id="{C95F4264-88C9-523B-BED8-89A0351AEAC4}"/>
                  </a:ext>
                </a:extLst>
              </p:cNvPr>
              <p:cNvPicPr/>
              <p:nvPr/>
            </p:nvPicPr>
            <p:blipFill>
              <a:blip r:embed="rId569"/>
              <a:stretch>
                <a:fillRect/>
              </a:stretch>
            </p:blipFill>
            <p:spPr>
              <a:xfrm>
                <a:off x="4590874" y="2955268"/>
                <a:ext cx="125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1" name="Freihand 380">
                <a:extLst>
                  <a:ext uri="{FF2B5EF4-FFF2-40B4-BE49-F238E27FC236}">
                    <a16:creationId xmlns:a16="http://schemas.microsoft.com/office/drawing/2014/main" id="{21634167-D9AD-3D5D-2E95-F1350F37232D}"/>
                  </a:ext>
                </a:extLst>
              </p14:cNvPr>
              <p14:cNvContentPartPr/>
              <p14:nvPr/>
            </p14:nvContentPartPr>
            <p14:xfrm>
              <a:off x="4572154" y="2648548"/>
              <a:ext cx="48240" cy="181440"/>
            </p14:xfrm>
          </p:contentPart>
        </mc:Choice>
        <mc:Fallback xmlns="">
          <p:pic>
            <p:nvPicPr>
              <p:cNvPr id="381" name="Freihand 380">
                <a:extLst>
                  <a:ext uri="{FF2B5EF4-FFF2-40B4-BE49-F238E27FC236}">
                    <a16:creationId xmlns:a16="http://schemas.microsoft.com/office/drawing/2014/main" id="{21634167-D9AD-3D5D-2E95-F1350F37232D}"/>
                  </a:ext>
                </a:extLst>
              </p:cNvPr>
              <p:cNvPicPr/>
              <p:nvPr/>
            </p:nvPicPr>
            <p:blipFill>
              <a:blip r:embed="rId571"/>
              <a:stretch>
                <a:fillRect/>
              </a:stretch>
            </p:blipFill>
            <p:spPr>
              <a:xfrm>
                <a:off x="4563514" y="2639908"/>
                <a:ext cx="65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2" name="Freihand 381">
                <a:extLst>
                  <a:ext uri="{FF2B5EF4-FFF2-40B4-BE49-F238E27FC236}">
                    <a16:creationId xmlns:a16="http://schemas.microsoft.com/office/drawing/2014/main" id="{59D5045E-95E3-4776-F5F1-FF8F149690AD}"/>
                  </a:ext>
                </a:extLst>
              </p14:cNvPr>
              <p14:cNvContentPartPr/>
              <p14:nvPr/>
            </p14:nvContentPartPr>
            <p14:xfrm>
              <a:off x="4513834" y="2729548"/>
              <a:ext cx="204120" cy="132480"/>
            </p14:xfrm>
          </p:contentPart>
        </mc:Choice>
        <mc:Fallback xmlns="">
          <p:pic>
            <p:nvPicPr>
              <p:cNvPr id="382" name="Freihand 381">
                <a:extLst>
                  <a:ext uri="{FF2B5EF4-FFF2-40B4-BE49-F238E27FC236}">
                    <a16:creationId xmlns:a16="http://schemas.microsoft.com/office/drawing/2014/main" id="{59D5045E-95E3-4776-F5F1-FF8F149690AD}"/>
                  </a:ext>
                </a:extLst>
              </p:cNvPr>
              <p:cNvPicPr/>
              <p:nvPr/>
            </p:nvPicPr>
            <p:blipFill>
              <a:blip r:embed="rId573"/>
              <a:stretch>
                <a:fillRect/>
              </a:stretch>
            </p:blipFill>
            <p:spPr>
              <a:xfrm>
                <a:off x="4505194" y="2720548"/>
                <a:ext cx="22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3" name="Freihand 382">
                <a:extLst>
                  <a:ext uri="{FF2B5EF4-FFF2-40B4-BE49-F238E27FC236}">
                    <a16:creationId xmlns:a16="http://schemas.microsoft.com/office/drawing/2014/main" id="{81BF1622-E150-E5A8-9905-CA139EC841A0}"/>
                  </a:ext>
                </a:extLst>
              </p14:cNvPr>
              <p14:cNvContentPartPr/>
              <p14:nvPr/>
            </p14:nvContentPartPr>
            <p14:xfrm>
              <a:off x="4386394" y="2423548"/>
              <a:ext cx="184320" cy="209880"/>
            </p14:xfrm>
          </p:contentPart>
        </mc:Choice>
        <mc:Fallback xmlns="">
          <p:pic>
            <p:nvPicPr>
              <p:cNvPr id="383" name="Freihand 382">
                <a:extLst>
                  <a:ext uri="{FF2B5EF4-FFF2-40B4-BE49-F238E27FC236}">
                    <a16:creationId xmlns:a16="http://schemas.microsoft.com/office/drawing/2014/main" id="{81BF1622-E150-E5A8-9905-CA139EC841A0}"/>
                  </a:ext>
                </a:extLst>
              </p:cNvPr>
              <p:cNvPicPr/>
              <p:nvPr/>
            </p:nvPicPr>
            <p:blipFill>
              <a:blip r:embed="rId575"/>
              <a:stretch>
                <a:fillRect/>
              </a:stretch>
            </p:blipFill>
            <p:spPr>
              <a:xfrm>
                <a:off x="4377754" y="2414908"/>
                <a:ext cx="201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4" name="Freihand 383">
                <a:extLst>
                  <a:ext uri="{FF2B5EF4-FFF2-40B4-BE49-F238E27FC236}">
                    <a16:creationId xmlns:a16="http://schemas.microsoft.com/office/drawing/2014/main" id="{199FE2F6-8CD6-3470-F24E-7D3D1019D6B2}"/>
                  </a:ext>
                </a:extLst>
              </p14:cNvPr>
              <p14:cNvContentPartPr/>
              <p14:nvPr/>
            </p14:nvContentPartPr>
            <p14:xfrm>
              <a:off x="4586194" y="2410228"/>
              <a:ext cx="133920" cy="137160"/>
            </p14:xfrm>
          </p:contentPart>
        </mc:Choice>
        <mc:Fallback xmlns="">
          <p:pic>
            <p:nvPicPr>
              <p:cNvPr id="384" name="Freihand 383">
                <a:extLst>
                  <a:ext uri="{FF2B5EF4-FFF2-40B4-BE49-F238E27FC236}">
                    <a16:creationId xmlns:a16="http://schemas.microsoft.com/office/drawing/2014/main" id="{199FE2F6-8CD6-3470-F24E-7D3D1019D6B2}"/>
                  </a:ext>
                </a:extLst>
              </p:cNvPr>
              <p:cNvPicPr/>
              <p:nvPr/>
            </p:nvPicPr>
            <p:blipFill>
              <a:blip r:embed="rId577"/>
              <a:stretch>
                <a:fillRect/>
              </a:stretch>
            </p:blipFill>
            <p:spPr>
              <a:xfrm>
                <a:off x="4577554" y="2401228"/>
                <a:ext cx="151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9" name="Freihand 338">
                <a:extLst>
                  <a:ext uri="{FF2B5EF4-FFF2-40B4-BE49-F238E27FC236}">
                    <a16:creationId xmlns:a16="http://schemas.microsoft.com/office/drawing/2014/main" id="{650C33FD-7433-3F9B-818A-4E53EE635E6C}"/>
                  </a:ext>
                </a:extLst>
              </p14:cNvPr>
              <p14:cNvContentPartPr/>
              <p14:nvPr/>
            </p14:nvContentPartPr>
            <p14:xfrm>
              <a:off x="1716994" y="3031228"/>
              <a:ext cx="107640" cy="219600"/>
            </p14:xfrm>
          </p:contentPart>
        </mc:Choice>
        <mc:Fallback xmlns="">
          <p:pic>
            <p:nvPicPr>
              <p:cNvPr id="339" name="Freihand 338">
                <a:extLst>
                  <a:ext uri="{FF2B5EF4-FFF2-40B4-BE49-F238E27FC236}">
                    <a16:creationId xmlns:a16="http://schemas.microsoft.com/office/drawing/2014/main" id="{650C33FD-7433-3F9B-818A-4E53EE635E6C}"/>
                  </a:ext>
                </a:extLst>
              </p:cNvPr>
              <p:cNvPicPr/>
              <p:nvPr/>
            </p:nvPicPr>
            <p:blipFill>
              <a:blip r:embed="rId579"/>
              <a:stretch>
                <a:fillRect/>
              </a:stretch>
            </p:blipFill>
            <p:spPr>
              <a:xfrm>
                <a:off x="1708354" y="3022588"/>
                <a:ext cx="125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0" name="Freihand 339">
                <a:extLst>
                  <a:ext uri="{FF2B5EF4-FFF2-40B4-BE49-F238E27FC236}">
                    <a16:creationId xmlns:a16="http://schemas.microsoft.com/office/drawing/2014/main" id="{9153CBD2-5A87-EA78-9A56-31FADED67733}"/>
                  </a:ext>
                </a:extLst>
              </p14:cNvPr>
              <p14:cNvContentPartPr/>
              <p14:nvPr/>
            </p14:nvContentPartPr>
            <p14:xfrm>
              <a:off x="1745794" y="2759788"/>
              <a:ext cx="20880" cy="84600"/>
            </p14:xfrm>
          </p:contentPart>
        </mc:Choice>
        <mc:Fallback xmlns="">
          <p:pic>
            <p:nvPicPr>
              <p:cNvPr id="340" name="Freihand 339">
                <a:extLst>
                  <a:ext uri="{FF2B5EF4-FFF2-40B4-BE49-F238E27FC236}">
                    <a16:creationId xmlns:a16="http://schemas.microsoft.com/office/drawing/2014/main" id="{9153CBD2-5A87-EA78-9A56-31FADED67733}"/>
                  </a:ext>
                </a:extLst>
              </p:cNvPr>
              <p:cNvPicPr/>
              <p:nvPr/>
            </p:nvPicPr>
            <p:blipFill>
              <a:blip r:embed="rId581"/>
              <a:stretch>
                <a:fillRect/>
              </a:stretch>
            </p:blipFill>
            <p:spPr>
              <a:xfrm>
                <a:off x="1737154" y="2750788"/>
                <a:ext cx="38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1" name="Freihand 340">
                <a:extLst>
                  <a:ext uri="{FF2B5EF4-FFF2-40B4-BE49-F238E27FC236}">
                    <a16:creationId xmlns:a16="http://schemas.microsoft.com/office/drawing/2014/main" id="{EA92ECA3-5DA0-D699-E64E-F39F08732766}"/>
                  </a:ext>
                </a:extLst>
              </p14:cNvPr>
              <p14:cNvContentPartPr/>
              <p14:nvPr/>
            </p14:nvContentPartPr>
            <p14:xfrm>
              <a:off x="1701874" y="2838988"/>
              <a:ext cx="132480" cy="100800"/>
            </p14:xfrm>
          </p:contentPart>
        </mc:Choice>
        <mc:Fallback xmlns="">
          <p:pic>
            <p:nvPicPr>
              <p:cNvPr id="341" name="Freihand 340">
                <a:extLst>
                  <a:ext uri="{FF2B5EF4-FFF2-40B4-BE49-F238E27FC236}">
                    <a16:creationId xmlns:a16="http://schemas.microsoft.com/office/drawing/2014/main" id="{EA92ECA3-5DA0-D699-E64E-F39F08732766}"/>
                  </a:ext>
                </a:extLst>
              </p:cNvPr>
              <p:cNvPicPr/>
              <p:nvPr/>
            </p:nvPicPr>
            <p:blipFill>
              <a:blip r:embed="rId583"/>
              <a:stretch>
                <a:fillRect/>
              </a:stretch>
            </p:blipFill>
            <p:spPr>
              <a:xfrm>
                <a:off x="1693234" y="2830348"/>
                <a:ext cx="150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42" name="Freihand 341">
                <a:extLst>
                  <a:ext uri="{FF2B5EF4-FFF2-40B4-BE49-F238E27FC236}">
                    <a16:creationId xmlns:a16="http://schemas.microsoft.com/office/drawing/2014/main" id="{4ABB52E8-A8EC-BD60-6910-FAC597D72140}"/>
                  </a:ext>
                </a:extLst>
              </p14:cNvPr>
              <p14:cNvContentPartPr/>
              <p14:nvPr/>
            </p14:nvContentPartPr>
            <p14:xfrm>
              <a:off x="1593154" y="2516068"/>
              <a:ext cx="43920" cy="190440"/>
            </p14:xfrm>
          </p:contentPart>
        </mc:Choice>
        <mc:Fallback xmlns="">
          <p:pic>
            <p:nvPicPr>
              <p:cNvPr id="342" name="Freihand 341">
                <a:extLst>
                  <a:ext uri="{FF2B5EF4-FFF2-40B4-BE49-F238E27FC236}">
                    <a16:creationId xmlns:a16="http://schemas.microsoft.com/office/drawing/2014/main" id="{4ABB52E8-A8EC-BD60-6910-FAC597D72140}"/>
                  </a:ext>
                </a:extLst>
              </p:cNvPr>
              <p:cNvPicPr/>
              <p:nvPr/>
            </p:nvPicPr>
            <p:blipFill>
              <a:blip r:embed="rId585"/>
              <a:stretch>
                <a:fillRect/>
              </a:stretch>
            </p:blipFill>
            <p:spPr>
              <a:xfrm>
                <a:off x="1584514" y="2507428"/>
                <a:ext cx="61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43" name="Freihand 342">
                <a:extLst>
                  <a:ext uri="{FF2B5EF4-FFF2-40B4-BE49-F238E27FC236}">
                    <a16:creationId xmlns:a16="http://schemas.microsoft.com/office/drawing/2014/main" id="{1DCE1A9F-C8B0-082D-B6D7-BFB20DCCB791}"/>
                  </a:ext>
                </a:extLst>
              </p14:cNvPr>
              <p14:cNvContentPartPr/>
              <p14:nvPr/>
            </p14:nvContentPartPr>
            <p14:xfrm>
              <a:off x="1526554" y="2488708"/>
              <a:ext cx="158400" cy="71280"/>
            </p14:xfrm>
          </p:contentPart>
        </mc:Choice>
        <mc:Fallback xmlns="">
          <p:pic>
            <p:nvPicPr>
              <p:cNvPr id="343" name="Freihand 342">
                <a:extLst>
                  <a:ext uri="{FF2B5EF4-FFF2-40B4-BE49-F238E27FC236}">
                    <a16:creationId xmlns:a16="http://schemas.microsoft.com/office/drawing/2014/main" id="{1DCE1A9F-C8B0-082D-B6D7-BFB20DCCB791}"/>
                  </a:ext>
                </a:extLst>
              </p:cNvPr>
              <p:cNvPicPr/>
              <p:nvPr/>
            </p:nvPicPr>
            <p:blipFill>
              <a:blip r:embed="rId587"/>
              <a:stretch>
                <a:fillRect/>
              </a:stretch>
            </p:blipFill>
            <p:spPr>
              <a:xfrm>
                <a:off x="1517914" y="2480068"/>
                <a:ext cx="176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4" name="Freihand 343">
                <a:extLst>
                  <a:ext uri="{FF2B5EF4-FFF2-40B4-BE49-F238E27FC236}">
                    <a16:creationId xmlns:a16="http://schemas.microsoft.com/office/drawing/2014/main" id="{23E10D6C-058A-48D8-079B-BE60F125AAF6}"/>
                  </a:ext>
                </a:extLst>
              </p14:cNvPr>
              <p14:cNvContentPartPr/>
              <p14:nvPr/>
            </p14:nvContentPartPr>
            <p14:xfrm>
              <a:off x="1702954" y="2504548"/>
              <a:ext cx="108360" cy="161280"/>
            </p14:xfrm>
          </p:contentPart>
        </mc:Choice>
        <mc:Fallback xmlns="">
          <p:pic>
            <p:nvPicPr>
              <p:cNvPr id="344" name="Freihand 343">
                <a:extLst>
                  <a:ext uri="{FF2B5EF4-FFF2-40B4-BE49-F238E27FC236}">
                    <a16:creationId xmlns:a16="http://schemas.microsoft.com/office/drawing/2014/main" id="{23E10D6C-058A-48D8-079B-BE60F125AAF6}"/>
                  </a:ext>
                </a:extLst>
              </p:cNvPr>
              <p:cNvPicPr/>
              <p:nvPr/>
            </p:nvPicPr>
            <p:blipFill>
              <a:blip r:embed="rId589"/>
              <a:stretch>
                <a:fillRect/>
              </a:stretch>
            </p:blipFill>
            <p:spPr>
              <a:xfrm>
                <a:off x="1694314" y="2495908"/>
                <a:ext cx="126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5" name="Freihand 344">
                <a:extLst>
                  <a:ext uri="{FF2B5EF4-FFF2-40B4-BE49-F238E27FC236}">
                    <a16:creationId xmlns:a16="http://schemas.microsoft.com/office/drawing/2014/main" id="{F5F3DDE0-EA42-E16E-5CC5-561E628A303B}"/>
                  </a:ext>
                </a:extLst>
              </p14:cNvPr>
              <p14:cNvContentPartPr/>
              <p14:nvPr/>
            </p14:nvContentPartPr>
            <p14:xfrm>
              <a:off x="1963234" y="3200428"/>
              <a:ext cx="27360" cy="123120"/>
            </p14:xfrm>
          </p:contentPart>
        </mc:Choice>
        <mc:Fallback xmlns="">
          <p:pic>
            <p:nvPicPr>
              <p:cNvPr id="345" name="Freihand 344">
                <a:extLst>
                  <a:ext uri="{FF2B5EF4-FFF2-40B4-BE49-F238E27FC236}">
                    <a16:creationId xmlns:a16="http://schemas.microsoft.com/office/drawing/2014/main" id="{F5F3DDE0-EA42-E16E-5CC5-561E628A303B}"/>
                  </a:ext>
                </a:extLst>
              </p:cNvPr>
              <p:cNvPicPr/>
              <p:nvPr/>
            </p:nvPicPr>
            <p:blipFill>
              <a:blip r:embed="rId591"/>
              <a:stretch>
                <a:fillRect/>
              </a:stretch>
            </p:blipFill>
            <p:spPr>
              <a:xfrm>
                <a:off x="1954234" y="3191788"/>
                <a:ext cx="45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6" name="Freihand 345">
                <a:extLst>
                  <a:ext uri="{FF2B5EF4-FFF2-40B4-BE49-F238E27FC236}">
                    <a16:creationId xmlns:a16="http://schemas.microsoft.com/office/drawing/2014/main" id="{7FCF2020-2F7E-BB41-2F38-1064F4F94D78}"/>
                  </a:ext>
                </a:extLst>
              </p14:cNvPr>
              <p14:cNvContentPartPr/>
              <p14:nvPr/>
            </p14:nvContentPartPr>
            <p14:xfrm>
              <a:off x="2150794" y="3006028"/>
              <a:ext cx="87480" cy="208800"/>
            </p14:xfrm>
          </p:contentPart>
        </mc:Choice>
        <mc:Fallback xmlns="">
          <p:pic>
            <p:nvPicPr>
              <p:cNvPr id="346" name="Freihand 345">
                <a:extLst>
                  <a:ext uri="{FF2B5EF4-FFF2-40B4-BE49-F238E27FC236}">
                    <a16:creationId xmlns:a16="http://schemas.microsoft.com/office/drawing/2014/main" id="{7FCF2020-2F7E-BB41-2F38-1064F4F94D78}"/>
                  </a:ext>
                </a:extLst>
              </p:cNvPr>
              <p:cNvPicPr/>
              <p:nvPr/>
            </p:nvPicPr>
            <p:blipFill>
              <a:blip r:embed="rId593"/>
              <a:stretch>
                <a:fillRect/>
              </a:stretch>
            </p:blipFill>
            <p:spPr>
              <a:xfrm>
                <a:off x="2142154" y="2997388"/>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7" name="Freihand 346">
                <a:extLst>
                  <a:ext uri="{FF2B5EF4-FFF2-40B4-BE49-F238E27FC236}">
                    <a16:creationId xmlns:a16="http://schemas.microsoft.com/office/drawing/2014/main" id="{46F2429E-A971-0A06-DB39-640D3835FA35}"/>
                  </a:ext>
                </a:extLst>
              </p14:cNvPr>
              <p14:cNvContentPartPr/>
              <p14:nvPr/>
            </p14:nvContentPartPr>
            <p14:xfrm>
              <a:off x="2148274" y="3095308"/>
              <a:ext cx="98280" cy="16920"/>
            </p14:xfrm>
          </p:contentPart>
        </mc:Choice>
        <mc:Fallback xmlns="">
          <p:pic>
            <p:nvPicPr>
              <p:cNvPr id="347" name="Freihand 346">
                <a:extLst>
                  <a:ext uri="{FF2B5EF4-FFF2-40B4-BE49-F238E27FC236}">
                    <a16:creationId xmlns:a16="http://schemas.microsoft.com/office/drawing/2014/main" id="{46F2429E-A971-0A06-DB39-640D3835FA35}"/>
                  </a:ext>
                </a:extLst>
              </p:cNvPr>
              <p:cNvPicPr/>
              <p:nvPr/>
            </p:nvPicPr>
            <p:blipFill>
              <a:blip r:embed="rId595"/>
              <a:stretch>
                <a:fillRect/>
              </a:stretch>
            </p:blipFill>
            <p:spPr>
              <a:xfrm>
                <a:off x="2139274" y="3086668"/>
                <a:ext cx="11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8" name="Freihand 347">
                <a:extLst>
                  <a:ext uri="{FF2B5EF4-FFF2-40B4-BE49-F238E27FC236}">
                    <a16:creationId xmlns:a16="http://schemas.microsoft.com/office/drawing/2014/main" id="{284F70B4-5678-B260-CB3D-26DCBC0870BB}"/>
                  </a:ext>
                </a:extLst>
              </p14:cNvPr>
              <p14:cNvContentPartPr/>
              <p14:nvPr/>
            </p14:nvContentPartPr>
            <p14:xfrm>
              <a:off x="2296954" y="2952028"/>
              <a:ext cx="108000" cy="377640"/>
            </p14:xfrm>
          </p:contentPart>
        </mc:Choice>
        <mc:Fallback xmlns="">
          <p:pic>
            <p:nvPicPr>
              <p:cNvPr id="348" name="Freihand 347">
                <a:extLst>
                  <a:ext uri="{FF2B5EF4-FFF2-40B4-BE49-F238E27FC236}">
                    <a16:creationId xmlns:a16="http://schemas.microsoft.com/office/drawing/2014/main" id="{284F70B4-5678-B260-CB3D-26DCBC0870BB}"/>
                  </a:ext>
                </a:extLst>
              </p:cNvPr>
              <p:cNvPicPr/>
              <p:nvPr/>
            </p:nvPicPr>
            <p:blipFill>
              <a:blip r:embed="rId597"/>
              <a:stretch>
                <a:fillRect/>
              </a:stretch>
            </p:blipFill>
            <p:spPr>
              <a:xfrm>
                <a:off x="2288314" y="2943388"/>
                <a:ext cx="1256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9" name="Freihand 348">
                <a:extLst>
                  <a:ext uri="{FF2B5EF4-FFF2-40B4-BE49-F238E27FC236}">
                    <a16:creationId xmlns:a16="http://schemas.microsoft.com/office/drawing/2014/main" id="{1E02D2C6-9C81-05A6-FA4C-D482D4A1FC89}"/>
                  </a:ext>
                </a:extLst>
              </p14:cNvPr>
              <p14:cNvContentPartPr/>
              <p14:nvPr/>
            </p14:nvContentPartPr>
            <p14:xfrm>
              <a:off x="2179594" y="2685988"/>
              <a:ext cx="26280" cy="134640"/>
            </p14:xfrm>
          </p:contentPart>
        </mc:Choice>
        <mc:Fallback xmlns="">
          <p:pic>
            <p:nvPicPr>
              <p:cNvPr id="349" name="Freihand 348">
                <a:extLst>
                  <a:ext uri="{FF2B5EF4-FFF2-40B4-BE49-F238E27FC236}">
                    <a16:creationId xmlns:a16="http://schemas.microsoft.com/office/drawing/2014/main" id="{1E02D2C6-9C81-05A6-FA4C-D482D4A1FC89}"/>
                  </a:ext>
                </a:extLst>
              </p:cNvPr>
              <p:cNvPicPr/>
              <p:nvPr/>
            </p:nvPicPr>
            <p:blipFill>
              <a:blip r:embed="rId599"/>
              <a:stretch>
                <a:fillRect/>
              </a:stretch>
            </p:blipFill>
            <p:spPr>
              <a:xfrm>
                <a:off x="2170954" y="2676988"/>
                <a:ext cx="43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0" name="Freihand 349">
                <a:extLst>
                  <a:ext uri="{FF2B5EF4-FFF2-40B4-BE49-F238E27FC236}">
                    <a16:creationId xmlns:a16="http://schemas.microsoft.com/office/drawing/2014/main" id="{8969CC9C-7A8F-F42F-05CD-988DC014BC60}"/>
                  </a:ext>
                </a:extLst>
              </p14:cNvPr>
              <p14:cNvContentPartPr/>
              <p14:nvPr/>
            </p14:nvContentPartPr>
            <p14:xfrm>
              <a:off x="2114074" y="2763748"/>
              <a:ext cx="152280" cy="123480"/>
            </p14:xfrm>
          </p:contentPart>
        </mc:Choice>
        <mc:Fallback xmlns="">
          <p:pic>
            <p:nvPicPr>
              <p:cNvPr id="350" name="Freihand 349">
                <a:extLst>
                  <a:ext uri="{FF2B5EF4-FFF2-40B4-BE49-F238E27FC236}">
                    <a16:creationId xmlns:a16="http://schemas.microsoft.com/office/drawing/2014/main" id="{8969CC9C-7A8F-F42F-05CD-988DC014BC60}"/>
                  </a:ext>
                </a:extLst>
              </p:cNvPr>
              <p:cNvPicPr/>
              <p:nvPr/>
            </p:nvPicPr>
            <p:blipFill>
              <a:blip r:embed="rId601"/>
              <a:stretch>
                <a:fillRect/>
              </a:stretch>
            </p:blipFill>
            <p:spPr>
              <a:xfrm>
                <a:off x="2105074" y="2754748"/>
                <a:ext cx="169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1" name="Freihand 350">
                <a:extLst>
                  <a:ext uri="{FF2B5EF4-FFF2-40B4-BE49-F238E27FC236}">
                    <a16:creationId xmlns:a16="http://schemas.microsoft.com/office/drawing/2014/main" id="{E079175E-CFAA-A031-26EB-5DF399E651AA}"/>
                  </a:ext>
                </a:extLst>
              </p14:cNvPr>
              <p14:cNvContentPartPr/>
              <p14:nvPr/>
            </p14:nvContentPartPr>
            <p14:xfrm>
              <a:off x="2104714" y="2469268"/>
              <a:ext cx="6480" cy="115560"/>
            </p14:xfrm>
          </p:contentPart>
        </mc:Choice>
        <mc:Fallback xmlns="">
          <p:pic>
            <p:nvPicPr>
              <p:cNvPr id="351" name="Freihand 350">
                <a:extLst>
                  <a:ext uri="{FF2B5EF4-FFF2-40B4-BE49-F238E27FC236}">
                    <a16:creationId xmlns:a16="http://schemas.microsoft.com/office/drawing/2014/main" id="{E079175E-CFAA-A031-26EB-5DF399E651AA}"/>
                  </a:ext>
                </a:extLst>
              </p:cNvPr>
              <p:cNvPicPr/>
              <p:nvPr/>
            </p:nvPicPr>
            <p:blipFill>
              <a:blip r:embed="rId603"/>
              <a:stretch>
                <a:fillRect/>
              </a:stretch>
            </p:blipFill>
            <p:spPr>
              <a:xfrm>
                <a:off x="2095714" y="2460628"/>
                <a:ext cx="24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2" name="Freihand 351">
                <a:extLst>
                  <a:ext uri="{FF2B5EF4-FFF2-40B4-BE49-F238E27FC236}">
                    <a16:creationId xmlns:a16="http://schemas.microsoft.com/office/drawing/2014/main" id="{CB8E673A-E3A3-8A0B-D6D6-5FE73E3FFE14}"/>
                  </a:ext>
                </a:extLst>
              </p14:cNvPr>
              <p14:cNvContentPartPr/>
              <p14:nvPr/>
            </p14:nvContentPartPr>
            <p14:xfrm>
              <a:off x="2008234" y="2442988"/>
              <a:ext cx="193680" cy="140040"/>
            </p14:xfrm>
          </p:contentPart>
        </mc:Choice>
        <mc:Fallback xmlns="">
          <p:pic>
            <p:nvPicPr>
              <p:cNvPr id="352" name="Freihand 351">
                <a:extLst>
                  <a:ext uri="{FF2B5EF4-FFF2-40B4-BE49-F238E27FC236}">
                    <a16:creationId xmlns:a16="http://schemas.microsoft.com/office/drawing/2014/main" id="{CB8E673A-E3A3-8A0B-D6D6-5FE73E3FFE14}"/>
                  </a:ext>
                </a:extLst>
              </p:cNvPr>
              <p:cNvPicPr/>
              <p:nvPr/>
            </p:nvPicPr>
            <p:blipFill>
              <a:blip r:embed="rId605"/>
              <a:stretch>
                <a:fillRect/>
              </a:stretch>
            </p:blipFill>
            <p:spPr>
              <a:xfrm>
                <a:off x="1999594" y="2434348"/>
                <a:ext cx="211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3" name="Freihand 352">
                <a:extLst>
                  <a:ext uri="{FF2B5EF4-FFF2-40B4-BE49-F238E27FC236}">
                    <a16:creationId xmlns:a16="http://schemas.microsoft.com/office/drawing/2014/main" id="{86F44947-5EE9-C53B-F537-5314EB829C55}"/>
                  </a:ext>
                </a:extLst>
              </p14:cNvPr>
              <p14:cNvContentPartPr/>
              <p14:nvPr/>
            </p14:nvContentPartPr>
            <p14:xfrm>
              <a:off x="2202274" y="2469628"/>
              <a:ext cx="102600" cy="126720"/>
            </p14:xfrm>
          </p:contentPart>
        </mc:Choice>
        <mc:Fallback xmlns="">
          <p:pic>
            <p:nvPicPr>
              <p:cNvPr id="353" name="Freihand 352">
                <a:extLst>
                  <a:ext uri="{FF2B5EF4-FFF2-40B4-BE49-F238E27FC236}">
                    <a16:creationId xmlns:a16="http://schemas.microsoft.com/office/drawing/2014/main" id="{86F44947-5EE9-C53B-F537-5314EB829C55}"/>
                  </a:ext>
                </a:extLst>
              </p:cNvPr>
              <p:cNvPicPr/>
              <p:nvPr/>
            </p:nvPicPr>
            <p:blipFill>
              <a:blip r:embed="rId607"/>
              <a:stretch>
                <a:fillRect/>
              </a:stretch>
            </p:blipFill>
            <p:spPr>
              <a:xfrm>
                <a:off x="2193634" y="2460628"/>
                <a:ext cx="120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6" name="Freihand 385">
                <a:extLst>
                  <a:ext uri="{FF2B5EF4-FFF2-40B4-BE49-F238E27FC236}">
                    <a16:creationId xmlns:a16="http://schemas.microsoft.com/office/drawing/2014/main" id="{263B26A4-D0A2-1FD5-8FF1-B723C5CC399A}"/>
                  </a:ext>
                </a:extLst>
              </p14:cNvPr>
              <p14:cNvContentPartPr/>
              <p14:nvPr/>
            </p14:nvContentPartPr>
            <p14:xfrm>
              <a:off x="1713394" y="3322468"/>
              <a:ext cx="139680" cy="23400"/>
            </p14:xfrm>
          </p:contentPart>
        </mc:Choice>
        <mc:Fallback xmlns="">
          <p:pic>
            <p:nvPicPr>
              <p:cNvPr id="386" name="Freihand 385">
                <a:extLst>
                  <a:ext uri="{FF2B5EF4-FFF2-40B4-BE49-F238E27FC236}">
                    <a16:creationId xmlns:a16="http://schemas.microsoft.com/office/drawing/2014/main" id="{263B26A4-D0A2-1FD5-8FF1-B723C5CC399A}"/>
                  </a:ext>
                </a:extLst>
              </p:cNvPr>
              <p:cNvPicPr/>
              <p:nvPr/>
            </p:nvPicPr>
            <p:blipFill>
              <a:blip r:embed="rId609"/>
              <a:stretch>
                <a:fillRect/>
              </a:stretch>
            </p:blipFill>
            <p:spPr>
              <a:xfrm>
                <a:off x="1704754" y="3313468"/>
                <a:ext cx="15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7" name="Freihand 386">
                <a:extLst>
                  <a:ext uri="{FF2B5EF4-FFF2-40B4-BE49-F238E27FC236}">
                    <a16:creationId xmlns:a16="http://schemas.microsoft.com/office/drawing/2014/main" id="{B1C089B2-D98B-BA5F-6583-81A32F1C6188}"/>
                  </a:ext>
                </a:extLst>
              </p14:cNvPr>
              <p14:cNvContentPartPr/>
              <p14:nvPr/>
            </p14:nvContentPartPr>
            <p14:xfrm>
              <a:off x="2161594" y="3299788"/>
              <a:ext cx="80280" cy="11520"/>
            </p14:xfrm>
          </p:contentPart>
        </mc:Choice>
        <mc:Fallback xmlns="">
          <p:pic>
            <p:nvPicPr>
              <p:cNvPr id="387" name="Freihand 386">
                <a:extLst>
                  <a:ext uri="{FF2B5EF4-FFF2-40B4-BE49-F238E27FC236}">
                    <a16:creationId xmlns:a16="http://schemas.microsoft.com/office/drawing/2014/main" id="{B1C089B2-D98B-BA5F-6583-81A32F1C6188}"/>
                  </a:ext>
                </a:extLst>
              </p:cNvPr>
              <p:cNvPicPr/>
              <p:nvPr/>
            </p:nvPicPr>
            <p:blipFill>
              <a:blip r:embed="rId611"/>
              <a:stretch>
                <a:fillRect/>
              </a:stretch>
            </p:blipFill>
            <p:spPr>
              <a:xfrm>
                <a:off x="2152594" y="3290788"/>
                <a:ext cx="97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3" name="Freihand 412">
                <a:extLst>
                  <a:ext uri="{FF2B5EF4-FFF2-40B4-BE49-F238E27FC236}">
                    <a16:creationId xmlns:a16="http://schemas.microsoft.com/office/drawing/2014/main" id="{2C12CEA8-16F2-535C-E091-899555F7ADD9}"/>
                  </a:ext>
                </a:extLst>
              </p14:cNvPr>
              <p14:cNvContentPartPr/>
              <p14:nvPr/>
            </p14:nvContentPartPr>
            <p14:xfrm>
              <a:off x="10548154" y="309988"/>
              <a:ext cx="198360" cy="56160"/>
            </p14:xfrm>
          </p:contentPart>
        </mc:Choice>
        <mc:Fallback xmlns="">
          <p:pic>
            <p:nvPicPr>
              <p:cNvPr id="413" name="Freihand 412">
                <a:extLst>
                  <a:ext uri="{FF2B5EF4-FFF2-40B4-BE49-F238E27FC236}">
                    <a16:creationId xmlns:a16="http://schemas.microsoft.com/office/drawing/2014/main" id="{2C12CEA8-16F2-535C-E091-899555F7ADD9}"/>
                  </a:ext>
                </a:extLst>
              </p:cNvPr>
              <p:cNvPicPr/>
              <p:nvPr/>
            </p:nvPicPr>
            <p:blipFill>
              <a:blip r:embed="rId613"/>
              <a:stretch>
                <a:fillRect/>
              </a:stretch>
            </p:blipFill>
            <p:spPr>
              <a:xfrm>
                <a:off x="10539154" y="301348"/>
                <a:ext cx="216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5" name="Freihand 414">
                <a:extLst>
                  <a:ext uri="{FF2B5EF4-FFF2-40B4-BE49-F238E27FC236}">
                    <a16:creationId xmlns:a16="http://schemas.microsoft.com/office/drawing/2014/main" id="{17D61B24-1677-E221-CFD1-43D46715ACEB}"/>
                  </a:ext>
                </a:extLst>
              </p14:cNvPr>
              <p14:cNvContentPartPr/>
              <p14:nvPr/>
            </p14:nvContentPartPr>
            <p14:xfrm>
              <a:off x="10501354" y="687988"/>
              <a:ext cx="153000" cy="30240"/>
            </p14:xfrm>
          </p:contentPart>
        </mc:Choice>
        <mc:Fallback xmlns="">
          <p:pic>
            <p:nvPicPr>
              <p:cNvPr id="415" name="Freihand 414">
                <a:extLst>
                  <a:ext uri="{FF2B5EF4-FFF2-40B4-BE49-F238E27FC236}">
                    <a16:creationId xmlns:a16="http://schemas.microsoft.com/office/drawing/2014/main" id="{17D61B24-1677-E221-CFD1-43D46715ACEB}"/>
                  </a:ext>
                </a:extLst>
              </p:cNvPr>
              <p:cNvPicPr/>
              <p:nvPr/>
            </p:nvPicPr>
            <p:blipFill>
              <a:blip r:embed="rId615"/>
              <a:stretch>
                <a:fillRect/>
              </a:stretch>
            </p:blipFill>
            <p:spPr>
              <a:xfrm>
                <a:off x="10492354" y="678988"/>
                <a:ext cx="170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506" name="Freihand 505">
                <a:extLst>
                  <a:ext uri="{FF2B5EF4-FFF2-40B4-BE49-F238E27FC236}">
                    <a16:creationId xmlns:a16="http://schemas.microsoft.com/office/drawing/2014/main" id="{AA0234E5-C3E7-A305-3CD6-A19A82871916}"/>
                  </a:ext>
                </a:extLst>
              </p14:cNvPr>
              <p14:cNvContentPartPr/>
              <p14:nvPr/>
            </p14:nvContentPartPr>
            <p14:xfrm>
              <a:off x="9424594" y="1059508"/>
              <a:ext cx="195120" cy="80640"/>
            </p14:xfrm>
          </p:contentPart>
        </mc:Choice>
        <mc:Fallback xmlns="">
          <p:pic>
            <p:nvPicPr>
              <p:cNvPr id="506" name="Freihand 505">
                <a:extLst>
                  <a:ext uri="{FF2B5EF4-FFF2-40B4-BE49-F238E27FC236}">
                    <a16:creationId xmlns:a16="http://schemas.microsoft.com/office/drawing/2014/main" id="{AA0234E5-C3E7-A305-3CD6-A19A82871916}"/>
                  </a:ext>
                </a:extLst>
              </p:cNvPr>
              <p:cNvPicPr/>
              <p:nvPr/>
            </p:nvPicPr>
            <p:blipFill>
              <a:blip r:embed="rId617"/>
              <a:stretch>
                <a:fillRect/>
              </a:stretch>
            </p:blipFill>
            <p:spPr>
              <a:xfrm>
                <a:off x="9415954" y="1050868"/>
                <a:ext cx="212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507" name="Freihand 506">
                <a:extLst>
                  <a:ext uri="{FF2B5EF4-FFF2-40B4-BE49-F238E27FC236}">
                    <a16:creationId xmlns:a16="http://schemas.microsoft.com/office/drawing/2014/main" id="{46FBD2DE-D6BC-FFBD-BEEB-2823219302FF}"/>
                  </a:ext>
                </a:extLst>
              </p14:cNvPr>
              <p14:cNvContentPartPr/>
              <p14:nvPr/>
            </p14:nvContentPartPr>
            <p14:xfrm>
              <a:off x="3149074" y="5239828"/>
              <a:ext cx="202320" cy="231480"/>
            </p14:xfrm>
          </p:contentPart>
        </mc:Choice>
        <mc:Fallback xmlns="">
          <p:pic>
            <p:nvPicPr>
              <p:cNvPr id="507" name="Freihand 506">
                <a:extLst>
                  <a:ext uri="{FF2B5EF4-FFF2-40B4-BE49-F238E27FC236}">
                    <a16:creationId xmlns:a16="http://schemas.microsoft.com/office/drawing/2014/main" id="{46FBD2DE-D6BC-FFBD-BEEB-2823219302FF}"/>
                  </a:ext>
                </a:extLst>
              </p:cNvPr>
              <p:cNvPicPr/>
              <p:nvPr/>
            </p:nvPicPr>
            <p:blipFill>
              <a:blip r:embed="rId619"/>
              <a:stretch>
                <a:fillRect/>
              </a:stretch>
            </p:blipFill>
            <p:spPr>
              <a:xfrm>
                <a:off x="3140074" y="5231188"/>
                <a:ext cx="219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516" name="Freihand 515">
                <a:extLst>
                  <a:ext uri="{FF2B5EF4-FFF2-40B4-BE49-F238E27FC236}">
                    <a16:creationId xmlns:a16="http://schemas.microsoft.com/office/drawing/2014/main" id="{29598A15-CE53-A30D-C644-F163CE4482DE}"/>
                  </a:ext>
                </a:extLst>
              </p14:cNvPr>
              <p14:cNvContentPartPr/>
              <p14:nvPr/>
            </p14:nvContentPartPr>
            <p14:xfrm>
              <a:off x="10460314" y="1273708"/>
              <a:ext cx="18000" cy="2160"/>
            </p14:xfrm>
          </p:contentPart>
        </mc:Choice>
        <mc:Fallback xmlns="">
          <p:pic>
            <p:nvPicPr>
              <p:cNvPr id="516" name="Freihand 515">
                <a:extLst>
                  <a:ext uri="{FF2B5EF4-FFF2-40B4-BE49-F238E27FC236}">
                    <a16:creationId xmlns:a16="http://schemas.microsoft.com/office/drawing/2014/main" id="{29598A15-CE53-A30D-C644-F163CE4482DE}"/>
                  </a:ext>
                </a:extLst>
              </p:cNvPr>
              <p:cNvPicPr/>
              <p:nvPr/>
            </p:nvPicPr>
            <p:blipFill>
              <a:blip r:embed="rId621"/>
              <a:stretch>
                <a:fillRect/>
              </a:stretch>
            </p:blipFill>
            <p:spPr>
              <a:xfrm>
                <a:off x="10451314" y="1264708"/>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517" name="Freihand 516">
                <a:extLst>
                  <a:ext uri="{FF2B5EF4-FFF2-40B4-BE49-F238E27FC236}">
                    <a16:creationId xmlns:a16="http://schemas.microsoft.com/office/drawing/2014/main" id="{AAF08156-1B3E-06DE-0F70-830215A8DF33}"/>
                  </a:ext>
                </a:extLst>
              </p14:cNvPr>
              <p14:cNvContentPartPr/>
              <p14:nvPr/>
            </p14:nvContentPartPr>
            <p14:xfrm>
              <a:off x="10447714" y="1251028"/>
              <a:ext cx="175320" cy="29880"/>
            </p14:xfrm>
          </p:contentPart>
        </mc:Choice>
        <mc:Fallback xmlns="">
          <p:pic>
            <p:nvPicPr>
              <p:cNvPr id="517" name="Freihand 516">
                <a:extLst>
                  <a:ext uri="{FF2B5EF4-FFF2-40B4-BE49-F238E27FC236}">
                    <a16:creationId xmlns:a16="http://schemas.microsoft.com/office/drawing/2014/main" id="{AAF08156-1B3E-06DE-0F70-830215A8DF33}"/>
                  </a:ext>
                </a:extLst>
              </p:cNvPr>
              <p:cNvPicPr/>
              <p:nvPr/>
            </p:nvPicPr>
            <p:blipFill>
              <a:blip r:embed="rId623"/>
              <a:stretch>
                <a:fillRect/>
              </a:stretch>
            </p:blipFill>
            <p:spPr>
              <a:xfrm>
                <a:off x="10438714" y="1242388"/>
                <a:ext cx="192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654" name="Freihand 653">
                <a:extLst>
                  <a:ext uri="{FF2B5EF4-FFF2-40B4-BE49-F238E27FC236}">
                    <a16:creationId xmlns:a16="http://schemas.microsoft.com/office/drawing/2014/main" id="{0C5B449E-88C9-D3AC-35E9-C40D01716C21}"/>
                  </a:ext>
                </a:extLst>
              </p14:cNvPr>
              <p14:cNvContentPartPr/>
              <p14:nvPr/>
            </p14:nvContentPartPr>
            <p14:xfrm>
              <a:off x="272674" y="2244988"/>
              <a:ext cx="537840" cy="123120"/>
            </p14:xfrm>
          </p:contentPart>
        </mc:Choice>
        <mc:Fallback xmlns="">
          <p:pic>
            <p:nvPicPr>
              <p:cNvPr id="654" name="Freihand 653">
                <a:extLst>
                  <a:ext uri="{FF2B5EF4-FFF2-40B4-BE49-F238E27FC236}">
                    <a16:creationId xmlns:a16="http://schemas.microsoft.com/office/drawing/2014/main" id="{0C5B449E-88C9-D3AC-35E9-C40D01716C21}"/>
                  </a:ext>
                </a:extLst>
              </p:cNvPr>
              <p:cNvPicPr/>
              <p:nvPr/>
            </p:nvPicPr>
            <p:blipFill>
              <a:blip r:embed="rId625"/>
              <a:stretch>
                <a:fillRect/>
              </a:stretch>
            </p:blipFill>
            <p:spPr>
              <a:xfrm>
                <a:off x="264034" y="2236348"/>
                <a:ext cx="555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656" name="Freihand 655">
                <a:extLst>
                  <a:ext uri="{FF2B5EF4-FFF2-40B4-BE49-F238E27FC236}">
                    <a16:creationId xmlns:a16="http://schemas.microsoft.com/office/drawing/2014/main" id="{410920F7-7EDC-EA23-FB31-8697DA2E8128}"/>
                  </a:ext>
                </a:extLst>
              </p14:cNvPr>
              <p14:cNvContentPartPr/>
              <p14:nvPr/>
            </p14:nvContentPartPr>
            <p14:xfrm>
              <a:off x="458074" y="5024908"/>
              <a:ext cx="438840" cy="342720"/>
            </p14:xfrm>
          </p:contentPart>
        </mc:Choice>
        <mc:Fallback xmlns="">
          <p:pic>
            <p:nvPicPr>
              <p:cNvPr id="656" name="Freihand 655">
                <a:extLst>
                  <a:ext uri="{FF2B5EF4-FFF2-40B4-BE49-F238E27FC236}">
                    <a16:creationId xmlns:a16="http://schemas.microsoft.com/office/drawing/2014/main" id="{410920F7-7EDC-EA23-FB31-8697DA2E8128}"/>
                  </a:ext>
                </a:extLst>
              </p:cNvPr>
              <p:cNvPicPr/>
              <p:nvPr/>
            </p:nvPicPr>
            <p:blipFill>
              <a:blip r:embed="rId627"/>
              <a:stretch>
                <a:fillRect/>
              </a:stretch>
            </p:blipFill>
            <p:spPr>
              <a:xfrm>
                <a:off x="449074" y="5016268"/>
                <a:ext cx="4564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1" name="Freihand 390">
                <a:extLst>
                  <a:ext uri="{FF2B5EF4-FFF2-40B4-BE49-F238E27FC236}">
                    <a16:creationId xmlns:a16="http://schemas.microsoft.com/office/drawing/2014/main" id="{DB9D1098-4CE5-68B8-C7C3-62A3B8F21B2E}"/>
                  </a:ext>
                </a:extLst>
              </p14:cNvPr>
              <p14:cNvContentPartPr/>
              <p14:nvPr/>
            </p14:nvContentPartPr>
            <p14:xfrm>
              <a:off x="328114" y="3996748"/>
              <a:ext cx="177120" cy="9720"/>
            </p14:xfrm>
          </p:contentPart>
        </mc:Choice>
        <mc:Fallback xmlns="">
          <p:pic>
            <p:nvPicPr>
              <p:cNvPr id="391" name="Freihand 390">
                <a:extLst>
                  <a:ext uri="{FF2B5EF4-FFF2-40B4-BE49-F238E27FC236}">
                    <a16:creationId xmlns:a16="http://schemas.microsoft.com/office/drawing/2014/main" id="{DB9D1098-4CE5-68B8-C7C3-62A3B8F21B2E}"/>
                  </a:ext>
                </a:extLst>
              </p:cNvPr>
              <p:cNvPicPr/>
              <p:nvPr/>
            </p:nvPicPr>
            <p:blipFill>
              <a:blip r:embed="rId629"/>
              <a:stretch>
                <a:fillRect/>
              </a:stretch>
            </p:blipFill>
            <p:spPr>
              <a:xfrm>
                <a:off x="319474" y="3988108"/>
                <a:ext cx="19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2" name="Freihand 391">
                <a:extLst>
                  <a:ext uri="{FF2B5EF4-FFF2-40B4-BE49-F238E27FC236}">
                    <a16:creationId xmlns:a16="http://schemas.microsoft.com/office/drawing/2014/main" id="{171B7BCD-65D1-A932-AF08-B79E63FC456D}"/>
                  </a:ext>
                </a:extLst>
              </p14:cNvPr>
              <p14:cNvContentPartPr/>
              <p14:nvPr/>
            </p14:nvContentPartPr>
            <p14:xfrm>
              <a:off x="333514" y="4080628"/>
              <a:ext cx="176760" cy="21960"/>
            </p14:xfrm>
          </p:contentPart>
        </mc:Choice>
        <mc:Fallback xmlns="">
          <p:pic>
            <p:nvPicPr>
              <p:cNvPr id="392" name="Freihand 391">
                <a:extLst>
                  <a:ext uri="{FF2B5EF4-FFF2-40B4-BE49-F238E27FC236}">
                    <a16:creationId xmlns:a16="http://schemas.microsoft.com/office/drawing/2014/main" id="{171B7BCD-65D1-A932-AF08-B79E63FC456D}"/>
                  </a:ext>
                </a:extLst>
              </p:cNvPr>
              <p:cNvPicPr/>
              <p:nvPr/>
            </p:nvPicPr>
            <p:blipFill>
              <a:blip r:embed="rId631"/>
              <a:stretch>
                <a:fillRect/>
              </a:stretch>
            </p:blipFill>
            <p:spPr>
              <a:xfrm>
                <a:off x="324874" y="4071628"/>
                <a:ext cx="194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3" name="Freihand 392">
                <a:extLst>
                  <a:ext uri="{FF2B5EF4-FFF2-40B4-BE49-F238E27FC236}">
                    <a16:creationId xmlns:a16="http://schemas.microsoft.com/office/drawing/2014/main" id="{4B8F52A8-71AF-9E5E-BAC0-3721717AD649}"/>
                  </a:ext>
                </a:extLst>
              </p14:cNvPr>
              <p14:cNvContentPartPr/>
              <p14:nvPr/>
            </p14:nvContentPartPr>
            <p14:xfrm>
              <a:off x="798634" y="3908188"/>
              <a:ext cx="213840" cy="209160"/>
            </p14:xfrm>
          </p:contentPart>
        </mc:Choice>
        <mc:Fallback xmlns="">
          <p:pic>
            <p:nvPicPr>
              <p:cNvPr id="393" name="Freihand 392">
                <a:extLst>
                  <a:ext uri="{FF2B5EF4-FFF2-40B4-BE49-F238E27FC236}">
                    <a16:creationId xmlns:a16="http://schemas.microsoft.com/office/drawing/2014/main" id="{4B8F52A8-71AF-9E5E-BAC0-3721717AD649}"/>
                  </a:ext>
                </a:extLst>
              </p:cNvPr>
              <p:cNvPicPr/>
              <p:nvPr/>
            </p:nvPicPr>
            <p:blipFill>
              <a:blip r:embed="rId633"/>
              <a:stretch>
                <a:fillRect/>
              </a:stretch>
            </p:blipFill>
            <p:spPr>
              <a:xfrm>
                <a:off x="789634" y="3899548"/>
                <a:ext cx="231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5" name="Freihand 394">
                <a:extLst>
                  <a:ext uri="{FF2B5EF4-FFF2-40B4-BE49-F238E27FC236}">
                    <a16:creationId xmlns:a16="http://schemas.microsoft.com/office/drawing/2014/main" id="{61FC6FB2-BF06-8BFF-BD5D-C0CA763F9746}"/>
                  </a:ext>
                </a:extLst>
              </p14:cNvPr>
              <p14:cNvContentPartPr/>
              <p14:nvPr/>
            </p14:nvContentPartPr>
            <p14:xfrm>
              <a:off x="1229554" y="3998908"/>
              <a:ext cx="27360" cy="12600"/>
            </p14:xfrm>
          </p:contentPart>
        </mc:Choice>
        <mc:Fallback xmlns="">
          <p:pic>
            <p:nvPicPr>
              <p:cNvPr id="395" name="Freihand 394">
                <a:extLst>
                  <a:ext uri="{FF2B5EF4-FFF2-40B4-BE49-F238E27FC236}">
                    <a16:creationId xmlns:a16="http://schemas.microsoft.com/office/drawing/2014/main" id="{61FC6FB2-BF06-8BFF-BD5D-C0CA763F9746}"/>
                  </a:ext>
                </a:extLst>
              </p:cNvPr>
              <p:cNvPicPr/>
              <p:nvPr/>
            </p:nvPicPr>
            <p:blipFill>
              <a:blip r:embed="rId635"/>
              <a:stretch>
                <a:fillRect/>
              </a:stretch>
            </p:blipFill>
            <p:spPr>
              <a:xfrm>
                <a:off x="1220914" y="3990268"/>
                <a:ext cx="45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6" name="Freihand 395">
                <a:extLst>
                  <a:ext uri="{FF2B5EF4-FFF2-40B4-BE49-F238E27FC236}">
                    <a16:creationId xmlns:a16="http://schemas.microsoft.com/office/drawing/2014/main" id="{13D42874-EDC4-39F6-22A0-2023FFFD4D6D}"/>
                  </a:ext>
                </a:extLst>
              </p14:cNvPr>
              <p14:cNvContentPartPr/>
              <p14:nvPr/>
            </p14:nvContentPartPr>
            <p14:xfrm>
              <a:off x="1424674" y="3822148"/>
              <a:ext cx="169560" cy="224640"/>
            </p14:xfrm>
          </p:contentPart>
        </mc:Choice>
        <mc:Fallback xmlns="">
          <p:pic>
            <p:nvPicPr>
              <p:cNvPr id="396" name="Freihand 395">
                <a:extLst>
                  <a:ext uri="{FF2B5EF4-FFF2-40B4-BE49-F238E27FC236}">
                    <a16:creationId xmlns:a16="http://schemas.microsoft.com/office/drawing/2014/main" id="{13D42874-EDC4-39F6-22A0-2023FFFD4D6D}"/>
                  </a:ext>
                </a:extLst>
              </p:cNvPr>
              <p:cNvPicPr/>
              <p:nvPr/>
            </p:nvPicPr>
            <p:blipFill>
              <a:blip r:embed="rId637"/>
              <a:stretch>
                <a:fillRect/>
              </a:stretch>
            </p:blipFill>
            <p:spPr>
              <a:xfrm>
                <a:off x="1416034" y="3813148"/>
                <a:ext cx="187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7" name="Freihand 396">
                <a:extLst>
                  <a:ext uri="{FF2B5EF4-FFF2-40B4-BE49-F238E27FC236}">
                    <a16:creationId xmlns:a16="http://schemas.microsoft.com/office/drawing/2014/main" id="{BECC786F-CE3F-4DD4-B7D7-462880735FBC}"/>
                  </a:ext>
                </a:extLst>
              </p14:cNvPr>
              <p14:cNvContentPartPr/>
              <p14:nvPr/>
            </p14:nvContentPartPr>
            <p14:xfrm>
              <a:off x="1704754" y="3830428"/>
              <a:ext cx="121680" cy="154800"/>
            </p14:xfrm>
          </p:contentPart>
        </mc:Choice>
        <mc:Fallback xmlns="">
          <p:pic>
            <p:nvPicPr>
              <p:cNvPr id="397" name="Freihand 396">
                <a:extLst>
                  <a:ext uri="{FF2B5EF4-FFF2-40B4-BE49-F238E27FC236}">
                    <a16:creationId xmlns:a16="http://schemas.microsoft.com/office/drawing/2014/main" id="{BECC786F-CE3F-4DD4-B7D7-462880735FBC}"/>
                  </a:ext>
                </a:extLst>
              </p:cNvPr>
              <p:cNvPicPr/>
              <p:nvPr/>
            </p:nvPicPr>
            <p:blipFill>
              <a:blip r:embed="rId639"/>
              <a:stretch>
                <a:fillRect/>
              </a:stretch>
            </p:blipFill>
            <p:spPr>
              <a:xfrm>
                <a:off x="1695754" y="3821428"/>
                <a:ext cx="139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8" name="Freihand 397">
                <a:extLst>
                  <a:ext uri="{FF2B5EF4-FFF2-40B4-BE49-F238E27FC236}">
                    <a16:creationId xmlns:a16="http://schemas.microsoft.com/office/drawing/2014/main" id="{F9EAB917-D356-F5D5-B1C3-D23BF1B5720E}"/>
                  </a:ext>
                </a:extLst>
              </p14:cNvPr>
              <p14:cNvContentPartPr/>
              <p14:nvPr/>
            </p14:nvContentPartPr>
            <p14:xfrm>
              <a:off x="1987354" y="3858868"/>
              <a:ext cx="21240" cy="139320"/>
            </p14:xfrm>
          </p:contentPart>
        </mc:Choice>
        <mc:Fallback xmlns="">
          <p:pic>
            <p:nvPicPr>
              <p:cNvPr id="398" name="Freihand 397">
                <a:extLst>
                  <a:ext uri="{FF2B5EF4-FFF2-40B4-BE49-F238E27FC236}">
                    <a16:creationId xmlns:a16="http://schemas.microsoft.com/office/drawing/2014/main" id="{F9EAB917-D356-F5D5-B1C3-D23BF1B5720E}"/>
                  </a:ext>
                </a:extLst>
              </p:cNvPr>
              <p:cNvPicPr/>
              <p:nvPr/>
            </p:nvPicPr>
            <p:blipFill>
              <a:blip r:embed="rId641"/>
              <a:stretch>
                <a:fillRect/>
              </a:stretch>
            </p:blipFill>
            <p:spPr>
              <a:xfrm>
                <a:off x="1978354" y="3850228"/>
                <a:ext cx="38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9" name="Freihand 398">
                <a:extLst>
                  <a:ext uri="{FF2B5EF4-FFF2-40B4-BE49-F238E27FC236}">
                    <a16:creationId xmlns:a16="http://schemas.microsoft.com/office/drawing/2014/main" id="{C60EFF3D-065B-27AB-807E-F1B47459D99D}"/>
                  </a:ext>
                </a:extLst>
              </p14:cNvPr>
              <p14:cNvContentPartPr/>
              <p14:nvPr/>
            </p14:nvContentPartPr>
            <p14:xfrm>
              <a:off x="1997074" y="3748708"/>
              <a:ext cx="14760" cy="4680"/>
            </p14:xfrm>
          </p:contentPart>
        </mc:Choice>
        <mc:Fallback xmlns="">
          <p:pic>
            <p:nvPicPr>
              <p:cNvPr id="399" name="Freihand 398">
                <a:extLst>
                  <a:ext uri="{FF2B5EF4-FFF2-40B4-BE49-F238E27FC236}">
                    <a16:creationId xmlns:a16="http://schemas.microsoft.com/office/drawing/2014/main" id="{C60EFF3D-065B-27AB-807E-F1B47459D99D}"/>
                  </a:ext>
                </a:extLst>
              </p:cNvPr>
              <p:cNvPicPr/>
              <p:nvPr/>
            </p:nvPicPr>
            <p:blipFill>
              <a:blip r:embed="rId643"/>
              <a:stretch>
                <a:fillRect/>
              </a:stretch>
            </p:blipFill>
            <p:spPr>
              <a:xfrm>
                <a:off x="1988434" y="3740068"/>
                <a:ext cx="3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0" name="Freihand 399">
                <a:extLst>
                  <a:ext uri="{FF2B5EF4-FFF2-40B4-BE49-F238E27FC236}">
                    <a16:creationId xmlns:a16="http://schemas.microsoft.com/office/drawing/2014/main" id="{375980F2-FE39-6042-AF70-B5E22AC21DED}"/>
                  </a:ext>
                </a:extLst>
              </p14:cNvPr>
              <p14:cNvContentPartPr/>
              <p14:nvPr/>
            </p14:nvContentPartPr>
            <p14:xfrm>
              <a:off x="1999594" y="3752668"/>
              <a:ext cx="148320" cy="324720"/>
            </p14:xfrm>
          </p:contentPart>
        </mc:Choice>
        <mc:Fallback xmlns="">
          <p:pic>
            <p:nvPicPr>
              <p:cNvPr id="400" name="Freihand 399">
                <a:extLst>
                  <a:ext uri="{FF2B5EF4-FFF2-40B4-BE49-F238E27FC236}">
                    <a16:creationId xmlns:a16="http://schemas.microsoft.com/office/drawing/2014/main" id="{375980F2-FE39-6042-AF70-B5E22AC21DED}"/>
                  </a:ext>
                </a:extLst>
              </p:cNvPr>
              <p:cNvPicPr/>
              <p:nvPr/>
            </p:nvPicPr>
            <p:blipFill>
              <a:blip r:embed="rId645"/>
              <a:stretch>
                <a:fillRect/>
              </a:stretch>
            </p:blipFill>
            <p:spPr>
              <a:xfrm>
                <a:off x="1990594" y="3744028"/>
                <a:ext cx="1659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1" name="Freihand 400">
                <a:extLst>
                  <a:ext uri="{FF2B5EF4-FFF2-40B4-BE49-F238E27FC236}">
                    <a16:creationId xmlns:a16="http://schemas.microsoft.com/office/drawing/2014/main" id="{53B2FA69-26A7-8928-D1AB-A4B9CFE5CC03}"/>
                  </a:ext>
                </a:extLst>
              </p14:cNvPr>
              <p14:cNvContentPartPr/>
              <p14:nvPr/>
            </p14:nvContentPartPr>
            <p14:xfrm>
              <a:off x="1428994" y="3703348"/>
              <a:ext cx="131400" cy="426600"/>
            </p14:xfrm>
          </p:contentPart>
        </mc:Choice>
        <mc:Fallback xmlns="">
          <p:pic>
            <p:nvPicPr>
              <p:cNvPr id="401" name="Freihand 400">
                <a:extLst>
                  <a:ext uri="{FF2B5EF4-FFF2-40B4-BE49-F238E27FC236}">
                    <a16:creationId xmlns:a16="http://schemas.microsoft.com/office/drawing/2014/main" id="{53B2FA69-26A7-8928-D1AB-A4B9CFE5CC03}"/>
                  </a:ext>
                </a:extLst>
              </p:cNvPr>
              <p:cNvPicPr/>
              <p:nvPr/>
            </p:nvPicPr>
            <p:blipFill>
              <a:blip r:embed="rId647"/>
              <a:stretch>
                <a:fillRect/>
              </a:stretch>
            </p:blipFill>
            <p:spPr>
              <a:xfrm>
                <a:off x="1420354" y="3694708"/>
                <a:ext cx="14904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43" name="Freihand 442">
                <a:extLst>
                  <a:ext uri="{FF2B5EF4-FFF2-40B4-BE49-F238E27FC236}">
                    <a16:creationId xmlns:a16="http://schemas.microsoft.com/office/drawing/2014/main" id="{3D8ADE2D-3D10-1F53-D032-7441CAE8A2B2}"/>
                  </a:ext>
                </a:extLst>
              </p14:cNvPr>
              <p14:cNvContentPartPr/>
              <p14:nvPr/>
            </p14:nvContentPartPr>
            <p14:xfrm>
              <a:off x="2273914" y="4708468"/>
              <a:ext cx="174240" cy="14400"/>
            </p14:xfrm>
          </p:contentPart>
        </mc:Choice>
        <mc:Fallback xmlns="">
          <p:pic>
            <p:nvPicPr>
              <p:cNvPr id="443" name="Freihand 442">
                <a:extLst>
                  <a:ext uri="{FF2B5EF4-FFF2-40B4-BE49-F238E27FC236}">
                    <a16:creationId xmlns:a16="http://schemas.microsoft.com/office/drawing/2014/main" id="{3D8ADE2D-3D10-1F53-D032-7441CAE8A2B2}"/>
                  </a:ext>
                </a:extLst>
              </p:cNvPr>
              <p:cNvPicPr/>
              <p:nvPr/>
            </p:nvPicPr>
            <p:blipFill>
              <a:blip r:embed="rId649"/>
              <a:stretch>
                <a:fillRect/>
              </a:stretch>
            </p:blipFill>
            <p:spPr>
              <a:xfrm>
                <a:off x="2264914" y="4699468"/>
                <a:ext cx="19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44" name="Freihand 443">
                <a:extLst>
                  <a:ext uri="{FF2B5EF4-FFF2-40B4-BE49-F238E27FC236}">
                    <a16:creationId xmlns:a16="http://schemas.microsoft.com/office/drawing/2014/main" id="{C9EE1716-B0FB-A43E-4B7D-6B03345D6133}"/>
                  </a:ext>
                </a:extLst>
              </p14:cNvPr>
              <p14:cNvContentPartPr/>
              <p14:nvPr/>
            </p14:nvContentPartPr>
            <p14:xfrm>
              <a:off x="2276794" y="4768948"/>
              <a:ext cx="204840" cy="18720"/>
            </p14:xfrm>
          </p:contentPart>
        </mc:Choice>
        <mc:Fallback xmlns="">
          <p:pic>
            <p:nvPicPr>
              <p:cNvPr id="444" name="Freihand 443">
                <a:extLst>
                  <a:ext uri="{FF2B5EF4-FFF2-40B4-BE49-F238E27FC236}">
                    <a16:creationId xmlns:a16="http://schemas.microsoft.com/office/drawing/2014/main" id="{C9EE1716-B0FB-A43E-4B7D-6B03345D6133}"/>
                  </a:ext>
                </a:extLst>
              </p:cNvPr>
              <p:cNvPicPr/>
              <p:nvPr/>
            </p:nvPicPr>
            <p:blipFill>
              <a:blip r:embed="rId651"/>
              <a:stretch>
                <a:fillRect/>
              </a:stretch>
            </p:blipFill>
            <p:spPr>
              <a:xfrm>
                <a:off x="2267794" y="4759948"/>
                <a:ext cx="222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54" name="Freihand 453">
                <a:extLst>
                  <a:ext uri="{FF2B5EF4-FFF2-40B4-BE49-F238E27FC236}">
                    <a16:creationId xmlns:a16="http://schemas.microsoft.com/office/drawing/2014/main" id="{3E498B99-3A58-C00B-1E2B-8CFC89EAD32E}"/>
                  </a:ext>
                </a:extLst>
              </p14:cNvPr>
              <p14:cNvContentPartPr/>
              <p14:nvPr/>
            </p14:nvContentPartPr>
            <p14:xfrm>
              <a:off x="604954" y="4991068"/>
              <a:ext cx="272880" cy="196560"/>
            </p14:xfrm>
          </p:contentPart>
        </mc:Choice>
        <mc:Fallback xmlns="">
          <p:pic>
            <p:nvPicPr>
              <p:cNvPr id="454" name="Freihand 453">
                <a:extLst>
                  <a:ext uri="{FF2B5EF4-FFF2-40B4-BE49-F238E27FC236}">
                    <a16:creationId xmlns:a16="http://schemas.microsoft.com/office/drawing/2014/main" id="{3E498B99-3A58-C00B-1E2B-8CFC89EAD32E}"/>
                  </a:ext>
                </a:extLst>
              </p:cNvPr>
              <p:cNvPicPr/>
              <p:nvPr/>
            </p:nvPicPr>
            <p:blipFill>
              <a:blip r:embed="rId653"/>
              <a:stretch>
                <a:fillRect/>
              </a:stretch>
            </p:blipFill>
            <p:spPr>
              <a:xfrm>
                <a:off x="595954" y="4982068"/>
                <a:ext cx="290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8" name="Freihand 427">
                <a:extLst>
                  <a:ext uri="{FF2B5EF4-FFF2-40B4-BE49-F238E27FC236}">
                    <a16:creationId xmlns:a16="http://schemas.microsoft.com/office/drawing/2014/main" id="{95B66519-AD08-9DE0-58D8-FDEE33D1C43F}"/>
                  </a:ext>
                </a:extLst>
              </p14:cNvPr>
              <p14:cNvContentPartPr/>
              <p14:nvPr/>
            </p14:nvContentPartPr>
            <p14:xfrm>
              <a:off x="292114" y="4680748"/>
              <a:ext cx="251280" cy="252000"/>
            </p14:xfrm>
          </p:contentPart>
        </mc:Choice>
        <mc:Fallback xmlns="">
          <p:pic>
            <p:nvPicPr>
              <p:cNvPr id="428" name="Freihand 427">
                <a:extLst>
                  <a:ext uri="{FF2B5EF4-FFF2-40B4-BE49-F238E27FC236}">
                    <a16:creationId xmlns:a16="http://schemas.microsoft.com/office/drawing/2014/main" id="{95B66519-AD08-9DE0-58D8-FDEE33D1C43F}"/>
                  </a:ext>
                </a:extLst>
              </p:cNvPr>
              <p:cNvPicPr/>
              <p:nvPr/>
            </p:nvPicPr>
            <p:blipFill>
              <a:blip r:embed="rId655"/>
              <a:stretch>
                <a:fillRect/>
              </a:stretch>
            </p:blipFill>
            <p:spPr>
              <a:xfrm>
                <a:off x="283114" y="4672108"/>
                <a:ext cx="268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9" name="Freihand 428">
                <a:extLst>
                  <a:ext uri="{FF2B5EF4-FFF2-40B4-BE49-F238E27FC236}">
                    <a16:creationId xmlns:a16="http://schemas.microsoft.com/office/drawing/2014/main" id="{90AD1274-9329-4225-BE47-CA32AE607343}"/>
                  </a:ext>
                </a:extLst>
              </p14:cNvPr>
              <p14:cNvContentPartPr/>
              <p14:nvPr/>
            </p14:nvContentPartPr>
            <p14:xfrm>
              <a:off x="576514" y="4530628"/>
              <a:ext cx="121320" cy="144720"/>
            </p14:xfrm>
          </p:contentPart>
        </mc:Choice>
        <mc:Fallback xmlns="">
          <p:pic>
            <p:nvPicPr>
              <p:cNvPr id="429" name="Freihand 428">
                <a:extLst>
                  <a:ext uri="{FF2B5EF4-FFF2-40B4-BE49-F238E27FC236}">
                    <a16:creationId xmlns:a16="http://schemas.microsoft.com/office/drawing/2014/main" id="{90AD1274-9329-4225-BE47-CA32AE607343}"/>
                  </a:ext>
                </a:extLst>
              </p:cNvPr>
              <p:cNvPicPr/>
              <p:nvPr/>
            </p:nvPicPr>
            <p:blipFill>
              <a:blip r:embed="rId657"/>
              <a:stretch>
                <a:fillRect/>
              </a:stretch>
            </p:blipFill>
            <p:spPr>
              <a:xfrm>
                <a:off x="567874" y="4521628"/>
                <a:ext cx="138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0" name="Freihand 429">
                <a:extLst>
                  <a:ext uri="{FF2B5EF4-FFF2-40B4-BE49-F238E27FC236}">
                    <a16:creationId xmlns:a16="http://schemas.microsoft.com/office/drawing/2014/main" id="{542B7FD7-EF54-682D-397D-4C1D7D830C27}"/>
                  </a:ext>
                </a:extLst>
              </p14:cNvPr>
              <p14:cNvContentPartPr/>
              <p14:nvPr/>
            </p14:nvContentPartPr>
            <p14:xfrm>
              <a:off x="685234" y="4867228"/>
              <a:ext cx="46800" cy="178560"/>
            </p14:xfrm>
          </p:contentPart>
        </mc:Choice>
        <mc:Fallback xmlns="">
          <p:pic>
            <p:nvPicPr>
              <p:cNvPr id="430" name="Freihand 429">
                <a:extLst>
                  <a:ext uri="{FF2B5EF4-FFF2-40B4-BE49-F238E27FC236}">
                    <a16:creationId xmlns:a16="http://schemas.microsoft.com/office/drawing/2014/main" id="{542B7FD7-EF54-682D-397D-4C1D7D830C27}"/>
                  </a:ext>
                </a:extLst>
              </p:cNvPr>
              <p:cNvPicPr/>
              <p:nvPr/>
            </p:nvPicPr>
            <p:blipFill>
              <a:blip r:embed="rId659"/>
              <a:stretch>
                <a:fillRect/>
              </a:stretch>
            </p:blipFill>
            <p:spPr>
              <a:xfrm>
                <a:off x="676234" y="4858588"/>
                <a:ext cx="64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1" name="Freihand 430">
                <a:extLst>
                  <a:ext uri="{FF2B5EF4-FFF2-40B4-BE49-F238E27FC236}">
                    <a16:creationId xmlns:a16="http://schemas.microsoft.com/office/drawing/2014/main" id="{8AF95968-E864-2B2A-DA7A-20B9A69BD102}"/>
                  </a:ext>
                </a:extLst>
              </p14:cNvPr>
              <p14:cNvContentPartPr/>
              <p14:nvPr/>
            </p14:nvContentPartPr>
            <p14:xfrm>
              <a:off x="630514" y="4849948"/>
              <a:ext cx="161280" cy="24120"/>
            </p14:xfrm>
          </p:contentPart>
        </mc:Choice>
        <mc:Fallback xmlns="">
          <p:pic>
            <p:nvPicPr>
              <p:cNvPr id="431" name="Freihand 430">
                <a:extLst>
                  <a:ext uri="{FF2B5EF4-FFF2-40B4-BE49-F238E27FC236}">
                    <a16:creationId xmlns:a16="http://schemas.microsoft.com/office/drawing/2014/main" id="{8AF95968-E864-2B2A-DA7A-20B9A69BD102}"/>
                  </a:ext>
                </a:extLst>
              </p:cNvPr>
              <p:cNvPicPr/>
              <p:nvPr/>
            </p:nvPicPr>
            <p:blipFill>
              <a:blip r:embed="rId661"/>
              <a:stretch>
                <a:fillRect/>
              </a:stretch>
            </p:blipFill>
            <p:spPr>
              <a:xfrm>
                <a:off x="621874" y="4840948"/>
                <a:ext cx="178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2" name="Freihand 431">
                <a:extLst>
                  <a:ext uri="{FF2B5EF4-FFF2-40B4-BE49-F238E27FC236}">
                    <a16:creationId xmlns:a16="http://schemas.microsoft.com/office/drawing/2014/main" id="{77E7B41D-7D08-BBD0-4279-86B4F83B6D05}"/>
                  </a:ext>
                </a:extLst>
              </p14:cNvPr>
              <p14:cNvContentPartPr/>
              <p14:nvPr/>
            </p14:nvContentPartPr>
            <p14:xfrm>
              <a:off x="1007074" y="4626748"/>
              <a:ext cx="63360" cy="276840"/>
            </p14:xfrm>
          </p:contentPart>
        </mc:Choice>
        <mc:Fallback xmlns="">
          <p:pic>
            <p:nvPicPr>
              <p:cNvPr id="432" name="Freihand 431">
                <a:extLst>
                  <a:ext uri="{FF2B5EF4-FFF2-40B4-BE49-F238E27FC236}">
                    <a16:creationId xmlns:a16="http://schemas.microsoft.com/office/drawing/2014/main" id="{77E7B41D-7D08-BBD0-4279-86B4F83B6D05}"/>
                  </a:ext>
                </a:extLst>
              </p:cNvPr>
              <p:cNvPicPr/>
              <p:nvPr/>
            </p:nvPicPr>
            <p:blipFill>
              <a:blip r:embed="rId663"/>
              <a:stretch>
                <a:fillRect/>
              </a:stretch>
            </p:blipFill>
            <p:spPr>
              <a:xfrm>
                <a:off x="998434" y="4617748"/>
                <a:ext cx="810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3" name="Freihand 432">
                <a:extLst>
                  <a:ext uri="{FF2B5EF4-FFF2-40B4-BE49-F238E27FC236}">
                    <a16:creationId xmlns:a16="http://schemas.microsoft.com/office/drawing/2014/main" id="{2C125E05-FFA7-50E2-6149-3D04AFC64152}"/>
                  </a:ext>
                </a:extLst>
              </p14:cNvPr>
              <p14:cNvContentPartPr/>
              <p14:nvPr/>
            </p14:nvContentPartPr>
            <p14:xfrm>
              <a:off x="1223074" y="4641508"/>
              <a:ext cx="53640" cy="192600"/>
            </p14:xfrm>
          </p:contentPart>
        </mc:Choice>
        <mc:Fallback xmlns="">
          <p:pic>
            <p:nvPicPr>
              <p:cNvPr id="433" name="Freihand 432">
                <a:extLst>
                  <a:ext uri="{FF2B5EF4-FFF2-40B4-BE49-F238E27FC236}">
                    <a16:creationId xmlns:a16="http://schemas.microsoft.com/office/drawing/2014/main" id="{2C125E05-FFA7-50E2-6149-3D04AFC64152}"/>
                  </a:ext>
                </a:extLst>
              </p:cNvPr>
              <p:cNvPicPr/>
              <p:nvPr/>
            </p:nvPicPr>
            <p:blipFill>
              <a:blip r:embed="rId665"/>
              <a:stretch>
                <a:fillRect/>
              </a:stretch>
            </p:blipFill>
            <p:spPr>
              <a:xfrm>
                <a:off x="1214074" y="4632508"/>
                <a:ext cx="71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4" name="Freihand 433">
                <a:extLst>
                  <a:ext uri="{FF2B5EF4-FFF2-40B4-BE49-F238E27FC236}">
                    <a16:creationId xmlns:a16="http://schemas.microsoft.com/office/drawing/2014/main" id="{EAF0E9C1-55EC-CD32-446A-0E08007613A0}"/>
                  </a:ext>
                </a:extLst>
              </p14:cNvPr>
              <p14:cNvContentPartPr/>
              <p14:nvPr/>
            </p14:nvContentPartPr>
            <p14:xfrm>
              <a:off x="1172674" y="4633948"/>
              <a:ext cx="174240" cy="89280"/>
            </p14:xfrm>
          </p:contentPart>
        </mc:Choice>
        <mc:Fallback xmlns="">
          <p:pic>
            <p:nvPicPr>
              <p:cNvPr id="434" name="Freihand 433">
                <a:extLst>
                  <a:ext uri="{FF2B5EF4-FFF2-40B4-BE49-F238E27FC236}">
                    <a16:creationId xmlns:a16="http://schemas.microsoft.com/office/drawing/2014/main" id="{EAF0E9C1-55EC-CD32-446A-0E08007613A0}"/>
                  </a:ext>
                </a:extLst>
              </p:cNvPr>
              <p:cNvPicPr/>
              <p:nvPr/>
            </p:nvPicPr>
            <p:blipFill>
              <a:blip r:embed="rId667"/>
              <a:stretch>
                <a:fillRect/>
              </a:stretch>
            </p:blipFill>
            <p:spPr>
              <a:xfrm>
                <a:off x="1163674" y="4624948"/>
                <a:ext cx="191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5" name="Freihand 434">
                <a:extLst>
                  <a:ext uri="{FF2B5EF4-FFF2-40B4-BE49-F238E27FC236}">
                    <a16:creationId xmlns:a16="http://schemas.microsoft.com/office/drawing/2014/main" id="{CCA01479-B14A-94E6-D7F8-E567073CA09B}"/>
                  </a:ext>
                </a:extLst>
              </p14:cNvPr>
              <p14:cNvContentPartPr/>
              <p14:nvPr/>
            </p14:nvContentPartPr>
            <p14:xfrm>
              <a:off x="1336834" y="4797388"/>
              <a:ext cx="117360" cy="157320"/>
            </p14:xfrm>
          </p:contentPart>
        </mc:Choice>
        <mc:Fallback xmlns="">
          <p:pic>
            <p:nvPicPr>
              <p:cNvPr id="435" name="Freihand 434">
                <a:extLst>
                  <a:ext uri="{FF2B5EF4-FFF2-40B4-BE49-F238E27FC236}">
                    <a16:creationId xmlns:a16="http://schemas.microsoft.com/office/drawing/2014/main" id="{CCA01479-B14A-94E6-D7F8-E567073CA09B}"/>
                  </a:ext>
                </a:extLst>
              </p:cNvPr>
              <p:cNvPicPr/>
              <p:nvPr/>
            </p:nvPicPr>
            <p:blipFill>
              <a:blip r:embed="rId669"/>
              <a:stretch>
                <a:fillRect/>
              </a:stretch>
            </p:blipFill>
            <p:spPr>
              <a:xfrm>
                <a:off x="1328194" y="4788748"/>
                <a:ext cx="135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6" name="Freihand 435">
                <a:extLst>
                  <a:ext uri="{FF2B5EF4-FFF2-40B4-BE49-F238E27FC236}">
                    <a16:creationId xmlns:a16="http://schemas.microsoft.com/office/drawing/2014/main" id="{465AFF89-2268-41ED-7940-EBE843FC9A17}"/>
                  </a:ext>
                </a:extLst>
              </p14:cNvPr>
              <p14:cNvContentPartPr/>
              <p14:nvPr/>
            </p14:nvContentPartPr>
            <p14:xfrm>
              <a:off x="1525114" y="4701628"/>
              <a:ext cx="159120" cy="126000"/>
            </p14:xfrm>
          </p:contentPart>
        </mc:Choice>
        <mc:Fallback xmlns="">
          <p:pic>
            <p:nvPicPr>
              <p:cNvPr id="436" name="Freihand 435">
                <a:extLst>
                  <a:ext uri="{FF2B5EF4-FFF2-40B4-BE49-F238E27FC236}">
                    <a16:creationId xmlns:a16="http://schemas.microsoft.com/office/drawing/2014/main" id="{465AFF89-2268-41ED-7940-EBE843FC9A17}"/>
                  </a:ext>
                </a:extLst>
              </p:cNvPr>
              <p:cNvPicPr/>
              <p:nvPr/>
            </p:nvPicPr>
            <p:blipFill>
              <a:blip r:embed="rId671"/>
              <a:stretch>
                <a:fillRect/>
              </a:stretch>
            </p:blipFill>
            <p:spPr>
              <a:xfrm>
                <a:off x="1516114" y="4692628"/>
                <a:ext cx="176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7" name="Freihand 436">
                <a:extLst>
                  <a:ext uri="{FF2B5EF4-FFF2-40B4-BE49-F238E27FC236}">
                    <a16:creationId xmlns:a16="http://schemas.microsoft.com/office/drawing/2014/main" id="{FFC20D37-5BFC-7C7C-48D0-F908DAE8D6C3}"/>
                  </a:ext>
                </a:extLst>
              </p14:cNvPr>
              <p14:cNvContentPartPr/>
              <p14:nvPr/>
            </p14:nvContentPartPr>
            <p14:xfrm>
              <a:off x="1503154" y="4520908"/>
              <a:ext cx="164160" cy="156960"/>
            </p14:xfrm>
          </p:contentPart>
        </mc:Choice>
        <mc:Fallback xmlns="">
          <p:pic>
            <p:nvPicPr>
              <p:cNvPr id="437" name="Freihand 436">
                <a:extLst>
                  <a:ext uri="{FF2B5EF4-FFF2-40B4-BE49-F238E27FC236}">
                    <a16:creationId xmlns:a16="http://schemas.microsoft.com/office/drawing/2014/main" id="{FFC20D37-5BFC-7C7C-48D0-F908DAE8D6C3}"/>
                  </a:ext>
                </a:extLst>
              </p:cNvPr>
              <p:cNvPicPr/>
              <p:nvPr/>
            </p:nvPicPr>
            <p:blipFill>
              <a:blip r:embed="rId673"/>
              <a:stretch>
                <a:fillRect/>
              </a:stretch>
            </p:blipFill>
            <p:spPr>
              <a:xfrm>
                <a:off x="1494154" y="4511908"/>
                <a:ext cx="181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0" name="Freihand 439">
                <a:extLst>
                  <a:ext uri="{FF2B5EF4-FFF2-40B4-BE49-F238E27FC236}">
                    <a16:creationId xmlns:a16="http://schemas.microsoft.com/office/drawing/2014/main" id="{4F39521A-C4D0-26CA-56C8-07F4875A9A48}"/>
                  </a:ext>
                </a:extLst>
              </p14:cNvPr>
              <p14:cNvContentPartPr/>
              <p14:nvPr/>
            </p14:nvContentPartPr>
            <p14:xfrm>
              <a:off x="1761994" y="4663468"/>
              <a:ext cx="216000" cy="138240"/>
            </p14:xfrm>
          </p:contentPart>
        </mc:Choice>
        <mc:Fallback xmlns="">
          <p:pic>
            <p:nvPicPr>
              <p:cNvPr id="440" name="Freihand 439">
                <a:extLst>
                  <a:ext uri="{FF2B5EF4-FFF2-40B4-BE49-F238E27FC236}">
                    <a16:creationId xmlns:a16="http://schemas.microsoft.com/office/drawing/2014/main" id="{4F39521A-C4D0-26CA-56C8-07F4875A9A48}"/>
                  </a:ext>
                </a:extLst>
              </p:cNvPr>
              <p:cNvPicPr/>
              <p:nvPr/>
            </p:nvPicPr>
            <p:blipFill>
              <a:blip r:embed="rId675"/>
              <a:stretch>
                <a:fillRect/>
              </a:stretch>
            </p:blipFill>
            <p:spPr>
              <a:xfrm>
                <a:off x="1752994" y="4654828"/>
                <a:ext cx="233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1" name="Freihand 440">
                <a:extLst>
                  <a:ext uri="{FF2B5EF4-FFF2-40B4-BE49-F238E27FC236}">
                    <a16:creationId xmlns:a16="http://schemas.microsoft.com/office/drawing/2014/main" id="{506A3245-4704-A007-D509-B1FC683176CE}"/>
                  </a:ext>
                </a:extLst>
              </p14:cNvPr>
              <p14:cNvContentPartPr/>
              <p14:nvPr/>
            </p14:nvContentPartPr>
            <p14:xfrm>
              <a:off x="1947034" y="4546108"/>
              <a:ext cx="141840" cy="440640"/>
            </p14:xfrm>
          </p:contentPart>
        </mc:Choice>
        <mc:Fallback xmlns="">
          <p:pic>
            <p:nvPicPr>
              <p:cNvPr id="441" name="Freihand 440">
                <a:extLst>
                  <a:ext uri="{FF2B5EF4-FFF2-40B4-BE49-F238E27FC236}">
                    <a16:creationId xmlns:a16="http://schemas.microsoft.com/office/drawing/2014/main" id="{506A3245-4704-A007-D509-B1FC683176CE}"/>
                  </a:ext>
                </a:extLst>
              </p:cNvPr>
              <p:cNvPicPr/>
              <p:nvPr/>
            </p:nvPicPr>
            <p:blipFill>
              <a:blip r:embed="rId677"/>
              <a:stretch>
                <a:fillRect/>
              </a:stretch>
            </p:blipFill>
            <p:spPr>
              <a:xfrm>
                <a:off x="1938394" y="4537468"/>
                <a:ext cx="15948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5" name="Freihand 484">
                <a:extLst>
                  <a:ext uri="{FF2B5EF4-FFF2-40B4-BE49-F238E27FC236}">
                    <a16:creationId xmlns:a16="http://schemas.microsoft.com/office/drawing/2014/main" id="{D29079E1-94EF-6258-7892-E2816E1ECAAC}"/>
                  </a:ext>
                </a:extLst>
              </p14:cNvPr>
              <p14:cNvContentPartPr/>
              <p14:nvPr/>
            </p14:nvContentPartPr>
            <p14:xfrm>
              <a:off x="658954" y="5000428"/>
              <a:ext cx="205920" cy="197280"/>
            </p14:xfrm>
          </p:contentPart>
        </mc:Choice>
        <mc:Fallback xmlns="">
          <p:pic>
            <p:nvPicPr>
              <p:cNvPr id="485" name="Freihand 484">
                <a:extLst>
                  <a:ext uri="{FF2B5EF4-FFF2-40B4-BE49-F238E27FC236}">
                    <a16:creationId xmlns:a16="http://schemas.microsoft.com/office/drawing/2014/main" id="{D29079E1-94EF-6258-7892-E2816E1ECAAC}"/>
                  </a:ext>
                </a:extLst>
              </p:cNvPr>
              <p:cNvPicPr/>
              <p:nvPr/>
            </p:nvPicPr>
            <p:blipFill>
              <a:blip r:embed="rId679"/>
              <a:stretch>
                <a:fillRect/>
              </a:stretch>
            </p:blipFill>
            <p:spPr>
              <a:xfrm>
                <a:off x="650314" y="4991788"/>
                <a:ext cx="223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8" name="Freihand 417">
                <a:extLst>
                  <a:ext uri="{FF2B5EF4-FFF2-40B4-BE49-F238E27FC236}">
                    <a16:creationId xmlns:a16="http://schemas.microsoft.com/office/drawing/2014/main" id="{411940EB-ED5D-188C-C8C9-DBF2B26C8208}"/>
                  </a:ext>
                </a:extLst>
              </p14:cNvPr>
              <p14:cNvContentPartPr/>
              <p14:nvPr/>
            </p14:nvContentPartPr>
            <p14:xfrm>
              <a:off x="4960954" y="3801628"/>
              <a:ext cx="190080" cy="19080"/>
            </p14:xfrm>
          </p:contentPart>
        </mc:Choice>
        <mc:Fallback xmlns="">
          <p:pic>
            <p:nvPicPr>
              <p:cNvPr id="418" name="Freihand 417">
                <a:extLst>
                  <a:ext uri="{FF2B5EF4-FFF2-40B4-BE49-F238E27FC236}">
                    <a16:creationId xmlns:a16="http://schemas.microsoft.com/office/drawing/2014/main" id="{411940EB-ED5D-188C-C8C9-DBF2B26C8208}"/>
                  </a:ext>
                </a:extLst>
              </p:cNvPr>
              <p:cNvPicPr/>
              <p:nvPr/>
            </p:nvPicPr>
            <p:blipFill>
              <a:blip r:embed="rId681"/>
              <a:stretch>
                <a:fillRect/>
              </a:stretch>
            </p:blipFill>
            <p:spPr>
              <a:xfrm>
                <a:off x="4951954" y="3792988"/>
                <a:ext cx="207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9" name="Freihand 418">
                <a:extLst>
                  <a:ext uri="{FF2B5EF4-FFF2-40B4-BE49-F238E27FC236}">
                    <a16:creationId xmlns:a16="http://schemas.microsoft.com/office/drawing/2014/main" id="{BE721473-D630-FFC6-BDFA-BEAF4D422748}"/>
                  </a:ext>
                </a:extLst>
              </p14:cNvPr>
              <p14:cNvContentPartPr/>
              <p14:nvPr/>
            </p14:nvContentPartPr>
            <p14:xfrm>
              <a:off x="4942594" y="3909268"/>
              <a:ext cx="196560" cy="31680"/>
            </p14:xfrm>
          </p:contentPart>
        </mc:Choice>
        <mc:Fallback xmlns="">
          <p:pic>
            <p:nvPicPr>
              <p:cNvPr id="419" name="Freihand 418">
                <a:extLst>
                  <a:ext uri="{FF2B5EF4-FFF2-40B4-BE49-F238E27FC236}">
                    <a16:creationId xmlns:a16="http://schemas.microsoft.com/office/drawing/2014/main" id="{BE721473-D630-FFC6-BDFA-BEAF4D422748}"/>
                  </a:ext>
                </a:extLst>
              </p:cNvPr>
              <p:cNvPicPr/>
              <p:nvPr/>
            </p:nvPicPr>
            <p:blipFill>
              <a:blip r:embed="rId683"/>
              <a:stretch>
                <a:fillRect/>
              </a:stretch>
            </p:blipFill>
            <p:spPr>
              <a:xfrm>
                <a:off x="4933954" y="3900268"/>
                <a:ext cx="214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1" name="Freihand 420">
                <a:extLst>
                  <a:ext uri="{FF2B5EF4-FFF2-40B4-BE49-F238E27FC236}">
                    <a16:creationId xmlns:a16="http://schemas.microsoft.com/office/drawing/2014/main" id="{EA9D978A-05E0-4A0F-80F2-EEC82F895093}"/>
                  </a:ext>
                </a:extLst>
              </p14:cNvPr>
              <p14:cNvContentPartPr/>
              <p14:nvPr/>
            </p14:nvContentPartPr>
            <p14:xfrm>
              <a:off x="5306194" y="3728188"/>
              <a:ext cx="216720" cy="164160"/>
            </p14:xfrm>
          </p:contentPart>
        </mc:Choice>
        <mc:Fallback xmlns="">
          <p:pic>
            <p:nvPicPr>
              <p:cNvPr id="421" name="Freihand 420">
                <a:extLst>
                  <a:ext uri="{FF2B5EF4-FFF2-40B4-BE49-F238E27FC236}">
                    <a16:creationId xmlns:a16="http://schemas.microsoft.com/office/drawing/2014/main" id="{EA9D978A-05E0-4A0F-80F2-EEC82F895093}"/>
                  </a:ext>
                </a:extLst>
              </p:cNvPr>
              <p:cNvPicPr/>
              <p:nvPr/>
            </p:nvPicPr>
            <p:blipFill>
              <a:blip r:embed="rId685"/>
              <a:stretch>
                <a:fillRect/>
              </a:stretch>
            </p:blipFill>
            <p:spPr>
              <a:xfrm>
                <a:off x="5297194" y="3719188"/>
                <a:ext cx="234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2" name="Freihand 421">
                <a:extLst>
                  <a:ext uri="{FF2B5EF4-FFF2-40B4-BE49-F238E27FC236}">
                    <a16:creationId xmlns:a16="http://schemas.microsoft.com/office/drawing/2014/main" id="{5BE0879D-910E-7BF2-3F55-90DA75F592A1}"/>
                  </a:ext>
                </a:extLst>
              </p14:cNvPr>
              <p14:cNvContentPartPr/>
              <p14:nvPr/>
            </p14:nvContentPartPr>
            <p14:xfrm>
              <a:off x="5658274" y="3634948"/>
              <a:ext cx="67680" cy="264240"/>
            </p14:xfrm>
          </p:contentPart>
        </mc:Choice>
        <mc:Fallback xmlns="">
          <p:pic>
            <p:nvPicPr>
              <p:cNvPr id="422" name="Freihand 421">
                <a:extLst>
                  <a:ext uri="{FF2B5EF4-FFF2-40B4-BE49-F238E27FC236}">
                    <a16:creationId xmlns:a16="http://schemas.microsoft.com/office/drawing/2014/main" id="{5BE0879D-910E-7BF2-3F55-90DA75F592A1}"/>
                  </a:ext>
                </a:extLst>
              </p:cNvPr>
              <p:cNvPicPr/>
              <p:nvPr/>
            </p:nvPicPr>
            <p:blipFill>
              <a:blip r:embed="rId687"/>
              <a:stretch>
                <a:fillRect/>
              </a:stretch>
            </p:blipFill>
            <p:spPr>
              <a:xfrm>
                <a:off x="5649274" y="3626308"/>
                <a:ext cx="85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3" name="Freihand 422">
                <a:extLst>
                  <a:ext uri="{FF2B5EF4-FFF2-40B4-BE49-F238E27FC236}">
                    <a16:creationId xmlns:a16="http://schemas.microsoft.com/office/drawing/2014/main" id="{B95BC125-464A-F96A-6A2A-22F638BD2001}"/>
                  </a:ext>
                </a:extLst>
              </p14:cNvPr>
              <p14:cNvContentPartPr/>
              <p14:nvPr/>
            </p14:nvContentPartPr>
            <p14:xfrm>
              <a:off x="5810914" y="3661228"/>
              <a:ext cx="172080" cy="148680"/>
            </p14:xfrm>
          </p:contentPart>
        </mc:Choice>
        <mc:Fallback xmlns="">
          <p:pic>
            <p:nvPicPr>
              <p:cNvPr id="423" name="Freihand 422">
                <a:extLst>
                  <a:ext uri="{FF2B5EF4-FFF2-40B4-BE49-F238E27FC236}">
                    <a16:creationId xmlns:a16="http://schemas.microsoft.com/office/drawing/2014/main" id="{B95BC125-464A-F96A-6A2A-22F638BD2001}"/>
                  </a:ext>
                </a:extLst>
              </p:cNvPr>
              <p:cNvPicPr/>
              <p:nvPr/>
            </p:nvPicPr>
            <p:blipFill>
              <a:blip r:embed="rId689"/>
              <a:stretch>
                <a:fillRect/>
              </a:stretch>
            </p:blipFill>
            <p:spPr>
              <a:xfrm>
                <a:off x="5801914" y="3652228"/>
                <a:ext cx="189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4" name="Freihand 423">
                <a:extLst>
                  <a:ext uri="{FF2B5EF4-FFF2-40B4-BE49-F238E27FC236}">
                    <a16:creationId xmlns:a16="http://schemas.microsoft.com/office/drawing/2014/main" id="{597BC4EB-ADE6-0E12-0F13-27DED5B93D2D}"/>
                  </a:ext>
                </a:extLst>
              </p14:cNvPr>
              <p14:cNvContentPartPr/>
              <p14:nvPr/>
            </p14:nvContentPartPr>
            <p14:xfrm>
              <a:off x="6024754" y="3689308"/>
              <a:ext cx="140760" cy="141840"/>
            </p14:xfrm>
          </p:contentPart>
        </mc:Choice>
        <mc:Fallback xmlns="">
          <p:pic>
            <p:nvPicPr>
              <p:cNvPr id="424" name="Freihand 423">
                <a:extLst>
                  <a:ext uri="{FF2B5EF4-FFF2-40B4-BE49-F238E27FC236}">
                    <a16:creationId xmlns:a16="http://schemas.microsoft.com/office/drawing/2014/main" id="{597BC4EB-ADE6-0E12-0F13-27DED5B93D2D}"/>
                  </a:ext>
                </a:extLst>
              </p:cNvPr>
              <p:cNvPicPr/>
              <p:nvPr/>
            </p:nvPicPr>
            <p:blipFill>
              <a:blip r:embed="rId691"/>
              <a:stretch>
                <a:fillRect/>
              </a:stretch>
            </p:blipFill>
            <p:spPr>
              <a:xfrm>
                <a:off x="6016114" y="3680668"/>
                <a:ext cx="158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5" name="Freihand 424">
                <a:extLst>
                  <a:ext uri="{FF2B5EF4-FFF2-40B4-BE49-F238E27FC236}">
                    <a16:creationId xmlns:a16="http://schemas.microsoft.com/office/drawing/2014/main" id="{E7FCC7D7-77D2-440A-69EE-2B7DFDF8E901}"/>
                  </a:ext>
                </a:extLst>
              </p14:cNvPr>
              <p14:cNvContentPartPr/>
              <p14:nvPr/>
            </p14:nvContentPartPr>
            <p14:xfrm>
              <a:off x="6244354" y="3584188"/>
              <a:ext cx="36000" cy="192240"/>
            </p14:xfrm>
          </p:contentPart>
        </mc:Choice>
        <mc:Fallback xmlns="">
          <p:pic>
            <p:nvPicPr>
              <p:cNvPr id="425" name="Freihand 424">
                <a:extLst>
                  <a:ext uri="{FF2B5EF4-FFF2-40B4-BE49-F238E27FC236}">
                    <a16:creationId xmlns:a16="http://schemas.microsoft.com/office/drawing/2014/main" id="{E7FCC7D7-77D2-440A-69EE-2B7DFDF8E901}"/>
                  </a:ext>
                </a:extLst>
              </p:cNvPr>
              <p:cNvPicPr/>
              <p:nvPr/>
            </p:nvPicPr>
            <p:blipFill>
              <a:blip r:embed="rId693"/>
              <a:stretch>
                <a:fillRect/>
              </a:stretch>
            </p:blipFill>
            <p:spPr>
              <a:xfrm>
                <a:off x="6235354" y="3575188"/>
                <a:ext cx="53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6" name="Freihand 425">
                <a:extLst>
                  <a:ext uri="{FF2B5EF4-FFF2-40B4-BE49-F238E27FC236}">
                    <a16:creationId xmlns:a16="http://schemas.microsoft.com/office/drawing/2014/main" id="{5B43F131-7860-DD8D-3F31-4536359C020D}"/>
                  </a:ext>
                </a:extLst>
              </p14:cNvPr>
              <p14:cNvContentPartPr/>
              <p14:nvPr/>
            </p14:nvContentPartPr>
            <p14:xfrm>
              <a:off x="6268474" y="3562588"/>
              <a:ext cx="165600" cy="367200"/>
            </p14:xfrm>
          </p:contentPart>
        </mc:Choice>
        <mc:Fallback xmlns="">
          <p:pic>
            <p:nvPicPr>
              <p:cNvPr id="426" name="Freihand 425">
                <a:extLst>
                  <a:ext uri="{FF2B5EF4-FFF2-40B4-BE49-F238E27FC236}">
                    <a16:creationId xmlns:a16="http://schemas.microsoft.com/office/drawing/2014/main" id="{5B43F131-7860-DD8D-3F31-4536359C020D}"/>
                  </a:ext>
                </a:extLst>
              </p:cNvPr>
              <p:cNvPicPr/>
              <p:nvPr/>
            </p:nvPicPr>
            <p:blipFill>
              <a:blip r:embed="rId695"/>
              <a:stretch>
                <a:fillRect/>
              </a:stretch>
            </p:blipFill>
            <p:spPr>
              <a:xfrm>
                <a:off x="6259474" y="3553948"/>
                <a:ext cx="1832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3" name="Freihand 402">
                <a:extLst>
                  <a:ext uri="{FF2B5EF4-FFF2-40B4-BE49-F238E27FC236}">
                    <a16:creationId xmlns:a16="http://schemas.microsoft.com/office/drawing/2014/main" id="{24052225-C38A-6DA9-0313-A9F62DBD4D74}"/>
                  </a:ext>
                </a:extLst>
              </p14:cNvPr>
              <p14:cNvContentPartPr/>
              <p14:nvPr/>
            </p14:nvContentPartPr>
            <p14:xfrm>
              <a:off x="2794474" y="3848068"/>
              <a:ext cx="14040" cy="159480"/>
            </p14:xfrm>
          </p:contentPart>
        </mc:Choice>
        <mc:Fallback xmlns="">
          <p:pic>
            <p:nvPicPr>
              <p:cNvPr id="403" name="Freihand 402">
                <a:extLst>
                  <a:ext uri="{FF2B5EF4-FFF2-40B4-BE49-F238E27FC236}">
                    <a16:creationId xmlns:a16="http://schemas.microsoft.com/office/drawing/2014/main" id="{24052225-C38A-6DA9-0313-A9F62DBD4D74}"/>
                  </a:ext>
                </a:extLst>
              </p:cNvPr>
              <p:cNvPicPr/>
              <p:nvPr/>
            </p:nvPicPr>
            <p:blipFill>
              <a:blip r:embed="rId697"/>
              <a:stretch>
                <a:fillRect/>
              </a:stretch>
            </p:blipFill>
            <p:spPr>
              <a:xfrm>
                <a:off x="2785834" y="3839068"/>
                <a:ext cx="31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4" name="Freihand 403">
                <a:extLst>
                  <a:ext uri="{FF2B5EF4-FFF2-40B4-BE49-F238E27FC236}">
                    <a16:creationId xmlns:a16="http://schemas.microsoft.com/office/drawing/2014/main" id="{555C2DAD-52F0-0D11-57C8-977D753C8457}"/>
                  </a:ext>
                </a:extLst>
              </p14:cNvPr>
              <p14:cNvContentPartPr/>
              <p14:nvPr/>
            </p14:nvContentPartPr>
            <p14:xfrm>
              <a:off x="2726434" y="3941668"/>
              <a:ext cx="169560" cy="19080"/>
            </p14:xfrm>
          </p:contentPart>
        </mc:Choice>
        <mc:Fallback xmlns="">
          <p:pic>
            <p:nvPicPr>
              <p:cNvPr id="404" name="Freihand 403">
                <a:extLst>
                  <a:ext uri="{FF2B5EF4-FFF2-40B4-BE49-F238E27FC236}">
                    <a16:creationId xmlns:a16="http://schemas.microsoft.com/office/drawing/2014/main" id="{555C2DAD-52F0-0D11-57C8-977D753C8457}"/>
                  </a:ext>
                </a:extLst>
              </p:cNvPr>
              <p:cNvPicPr/>
              <p:nvPr/>
            </p:nvPicPr>
            <p:blipFill>
              <a:blip r:embed="rId699"/>
              <a:stretch>
                <a:fillRect/>
              </a:stretch>
            </p:blipFill>
            <p:spPr>
              <a:xfrm>
                <a:off x="2717434" y="3933028"/>
                <a:ext cx="187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5" name="Freihand 404">
                <a:extLst>
                  <a:ext uri="{FF2B5EF4-FFF2-40B4-BE49-F238E27FC236}">
                    <a16:creationId xmlns:a16="http://schemas.microsoft.com/office/drawing/2014/main" id="{070283A1-E512-9BEB-0048-70E57A204D0C}"/>
                  </a:ext>
                </a:extLst>
              </p14:cNvPr>
              <p14:cNvContentPartPr/>
              <p14:nvPr/>
            </p14:nvContentPartPr>
            <p14:xfrm>
              <a:off x="3162034" y="3769588"/>
              <a:ext cx="173160" cy="200520"/>
            </p14:xfrm>
          </p:contentPart>
        </mc:Choice>
        <mc:Fallback xmlns="">
          <p:pic>
            <p:nvPicPr>
              <p:cNvPr id="405" name="Freihand 404">
                <a:extLst>
                  <a:ext uri="{FF2B5EF4-FFF2-40B4-BE49-F238E27FC236}">
                    <a16:creationId xmlns:a16="http://schemas.microsoft.com/office/drawing/2014/main" id="{070283A1-E512-9BEB-0048-70E57A204D0C}"/>
                  </a:ext>
                </a:extLst>
              </p:cNvPr>
              <p:cNvPicPr/>
              <p:nvPr/>
            </p:nvPicPr>
            <p:blipFill>
              <a:blip r:embed="rId701"/>
              <a:stretch>
                <a:fillRect/>
              </a:stretch>
            </p:blipFill>
            <p:spPr>
              <a:xfrm>
                <a:off x="3153034" y="3760588"/>
                <a:ext cx="190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06" name="Freihand 405">
                <a:extLst>
                  <a:ext uri="{FF2B5EF4-FFF2-40B4-BE49-F238E27FC236}">
                    <a16:creationId xmlns:a16="http://schemas.microsoft.com/office/drawing/2014/main" id="{10BE3411-6ED8-D967-6538-D7D61F0F7236}"/>
                  </a:ext>
                </a:extLst>
              </p14:cNvPr>
              <p14:cNvContentPartPr/>
              <p14:nvPr/>
            </p14:nvContentPartPr>
            <p14:xfrm>
              <a:off x="3422674" y="3867868"/>
              <a:ext cx="71280" cy="28080"/>
            </p14:xfrm>
          </p:contentPart>
        </mc:Choice>
        <mc:Fallback xmlns="">
          <p:pic>
            <p:nvPicPr>
              <p:cNvPr id="406" name="Freihand 405">
                <a:extLst>
                  <a:ext uri="{FF2B5EF4-FFF2-40B4-BE49-F238E27FC236}">
                    <a16:creationId xmlns:a16="http://schemas.microsoft.com/office/drawing/2014/main" id="{10BE3411-6ED8-D967-6538-D7D61F0F7236}"/>
                  </a:ext>
                </a:extLst>
              </p:cNvPr>
              <p:cNvPicPr/>
              <p:nvPr/>
            </p:nvPicPr>
            <p:blipFill>
              <a:blip r:embed="rId703"/>
              <a:stretch>
                <a:fillRect/>
              </a:stretch>
            </p:blipFill>
            <p:spPr>
              <a:xfrm>
                <a:off x="3414034" y="3858868"/>
                <a:ext cx="88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7" name="Freihand 406">
                <a:extLst>
                  <a:ext uri="{FF2B5EF4-FFF2-40B4-BE49-F238E27FC236}">
                    <a16:creationId xmlns:a16="http://schemas.microsoft.com/office/drawing/2014/main" id="{E1202716-095B-8A80-A0F4-8871AC1E06A1}"/>
                  </a:ext>
                </a:extLst>
              </p14:cNvPr>
              <p14:cNvContentPartPr/>
              <p14:nvPr/>
            </p14:nvContentPartPr>
            <p14:xfrm>
              <a:off x="3580354" y="3735748"/>
              <a:ext cx="280080" cy="250560"/>
            </p14:xfrm>
          </p:contentPart>
        </mc:Choice>
        <mc:Fallback xmlns="">
          <p:pic>
            <p:nvPicPr>
              <p:cNvPr id="407" name="Freihand 406">
                <a:extLst>
                  <a:ext uri="{FF2B5EF4-FFF2-40B4-BE49-F238E27FC236}">
                    <a16:creationId xmlns:a16="http://schemas.microsoft.com/office/drawing/2014/main" id="{E1202716-095B-8A80-A0F4-8871AC1E06A1}"/>
                  </a:ext>
                </a:extLst>
              </p:cNvPr>
              <p:cNvPicPr/>
              <p:nvPr/>
            </p:nvPicPr>
            <p:blipFill>
              <a:blip r:embed="rId705"/>
              <a:stretch>
                <a:fillRect/>
              </a:stretch>
            </p:blipFill>
            <p:spPr>
              <a:xfrm>
                <a:off x="3571354" y="3726748"/>
                <a:ext cx="297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8" name="Freihand 407">
                <a:extLst>
                  <a:ext uri="{FF2B5EF4-FFF2-40B4-BE49-F238E27FC236}">
                    <a16:creationId xmlns:a16="http://schemas.microsoft.com/office/drawing/2014/main" id="{CAD5BDF3-1E52-056B-A6C6-3AF2505EBA27}"/>
                  </a:ext>
                </a:extLst>
              </p14:cNvPr>
              <p14:cNvContentPartPr/>
              <p14:nvPr/>
            </p14:nvContentPartPr>
            <p14:xfrm>
              <a:off x="3097234" y="3712708"/>
              <a:ext cx="107640" cy="406440"/>
            </p14:xfrm>
          </p:contentPart>
        </mc:Choice>
        <mc:Fallback xmlns="">
          <p:pic>
            <p:nvPicPr>
              <p:cNvPr id="408" name="Freihand 407">
                <a:extLst>
                  <a:ext uri="{FF2B5EF4-FFF2-40B4-BE49-F238E27FC236}">
                    <a16:creationId xmlns:a16="http://schemas.microsoft.com/office/drawing/2014/main" id="{CAD5BDF3-1E52-056B-A6C6-3AF2505EBA27}"/>
                  </a:ext>
                </a:extLst>
              </p:cNvPr>
              <p:cNvPicPr/>
              <p:nvPr/>
            </p:nvPicPr>
            <p:blipFill>
              <a:blip r:embed="rId707"/>
              <a:stretch>
                <a:fillRect/>
              </a:stretch>
            </p:blipFill>
            <p:spPr>
              <a:xfrm>
                <a:off x="3088234" y="3703708"/>
                <a:ext cx="1252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11" name="Freihand 410">
                <a:extLst>
                  <a:ext uri="{FF2B5EF4-FFF2-40B4-BE49-F238E27FC236}">
                    <a16:creationId xmlns:a16="http://schemas.microsoft.com/office/drawing/2014/main" id="{B0CDFFE4-F199-073B-48A9-9FF8981A1A57}"/>
                  </a:ext>
                </a:extLst>
              </p14:cNvPr>
              <p14:cNvContentPartPr/>
              <p14:nvPr/>
            </p14:nvContentPartPr>
            <p14:xfrm>
              <a:off x="4086874" y="3842668"/>
              <a:ext cx="41760" cy="53280"/>
            </p14:xfrm>
          </p:contentPart>
        </mc:Choice>
        <mc:Fallback xmlns="">
          <p:pic>
            <p:nvPicPr>
              <p:cNvPr id="411" name="Freihand 410">
                <a:extLst>
                  <a:ext uri="{FF2B5EF4-FFF2-40B4-BE49-F238E27FC236}">
                    <a16:creationId xmlns:a16="http://schemas.microsoft.com/office/drawing/2014/main" id="{B0CDFFE4-F199-073B-48A9-9FF8981A1A57}"/>
                  </a:ext>
                </a:extLst>
              </p:cNvPr>
              <p:cNvPicPr/>
              <p:nvPr/>
            </p:nvPicPr>
            <p:blipFill>
              <a:blip r:embed="rId709"/>
              <a:stretch>
                <a:fillRect/>
              </a:stretch>
            </p:blipFill>
            <p:spPr>
              <a:xfrm>
                <a:off x="4077874" y="3834028"/>
                <a:ext cx="59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8" name="Freihand 447">
                <a:extLst>
                  <a:ext uri="{FF2B5EF4-FFF2-40B4-BE49-F238E27FC236}">
                    <a16:creationId xmlns:a16="http://schemas.microsoft.com/office/drawing/2014/main" id="{F487F7D7-9029-B065-2379-49CA5A92197E}"/>
                  </a:ext>
                </a:extLst>
              </p14:cNvPr>
              <p14:cNvContentPartPr/>
              <p14:nvPr/>
            </p14:nvContentPartPr>
            <p14:xfrm>
              <a:off x="3887794" y="4455388"/>
              <a:ext cx="81720" cy="328320"/>
            </p14:xfrm>
          </p:contentPart>
        </mc:Choice>
        <mc:Fallback xmlns="">
          <p:pic>
            <p:nvPicPr>
              <p:cNvPr id="448" name="Freihand 447">
                <a:extLst>
                  <a:ext uri="{FF2B5EF4-FFF2-40B4-BE49-F238E27FC236}">
                    <a16:creationId xmlns:a16="http://schemas.microsoft.com/office/drawing/2014/main" id="{F487F7D7-9029-B065-2379-49CA5A92197E}"/>
                  </a:ext>
                </a:extLst>
              </p:cNvPr>
              <p:cNvPicPr/>
              <p:nvPr/>
            </p:nvPicPr>
            <p:blipFill>
              <a:blip r:embed="rId711"/>
              <a:stretch>
                <a:fillRect/>
              </a:stretch>
            </p:blipFill>
            <p:spPr>
              <a:xfrm>
                <a:off x="3879154" y="4446388"/>
                <a:ext cx="993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1" name="Freihand 450">
                <a:extLst>
                  <a:ext uri="{FF2B5EF4-FFF2-40B4-BE49-F238E27FC236}">
                    <a16:creationId xmlns:a16="http://schemas.microsoft.com/office/drawing/2014/main" id="{58160688-D036-B97D-718B-855DBA491CAF}"/>
                  </a:ext>
                </a:extLst>
              </p14:cNvPr>
              <p14:cNvContentPartPr/>
              <p14:nvPr/>
            </p14:nvContentPartPr>
            <p14:xfrm>
              <a:off x="3691954" y="4488868"/>
              <a:ext cx="37080" cy="268200"/>
            </p14:xfrm>
          </p:contentPart>
        </mc:Choice>
        <mc:Fallback xmlns="">
          <p:pic>
            <p:nvPicPr>
              <p:cNvPr id="451" name="Freihand 450">
                <a:extLst>
                  <a:ext uri="{FF2B5EF4-FFF2-40B4-BE49-F238E27FC236}">
                    <a16:creationId xmlns:a16="http://schemas.microsoft.com/office/drawing/2014/main" id="{58160688-D036-B97D-718B-855DBA491CAF}"/>
                  </a:ext>
                </a:extLst>
              </p:cNvPr>
              <p:cNvPicPr/>
              <p:nvPr/>
            </p:nvPicPr>
            <p:blipFill>
              <a:blip r:embed="rId713"/>
              <a:stretch>
                <a:fillRect/>
              </a:stretch>
            </p:blipFill>
            <p:spPr>
              <a:xfrm>
                <a:off x="3683314" y="4479868"/>
                <a:ext cx="547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2" name="Freihand 451">
                <a:extLst>
                  <a:ext uri="{FF2B5EF4-FFF2-40B4-BE49-F238E27FC236}">
                    <a16:creationId xmlns:a16="http://schemas.microsoft.com/office/drawing/2014/main" id="{21D275A6-5C2A-1CC2-0292-8369A86D2E44}"/>
                  </a:ext>
                </a:extLst>
              </p14:cNvPr>
              <p14:cNvContentPartPr/>
              <p14:nvPr/>
            </p14:nvContentPartPr>
            <p14:xfrm>
              <a:off x="3722554" y="4501108"/>
              <a:ext cx="81360" cy="212400"/>
            </p14:xfrm>
          </p:contentPart>
        </mc:Choice>
        <mc:Fallback xmlns="">
          <p:pic>
            <p:nvPicPr>
              <p:cNvPr id="452" name="Freihand 451">
                <a:extLst>
                  <a:ext uri="{FF2B5EF4-FFF2-40B4-BE49-F238E27FC236}">
                    <a16:creationId xmlns:a16="http://schemas.microsoft.com/office/drawing/2014/main" id="{21D275A6-5C2A-1CC2-0292-8369A86D2E44}"/>
                  </a:ext>
                </a:extLst>
              </p:cNvPr>
              <p:cNvPicPr/>
              <p:nvPr/>
            </p:nvPicPr>
            <p:blipFill>
              <a:blip r:embed="rId715"/>
              <a:stretch>
                <a:fillRect/>
              </a:stretch>
            </p:blipFill>
            <p:spPr>
              <a:xfrm>
                <a:off x="3713554" y="4492108"/>
                <a:ext cx="99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5" name="Freihand 464">
                <a:extLst>
                  <a:ext uri="{FF2B5EF4-FFF2-40B4-BE49-F238E27FC236}">
                    <a16:creationId xmlns:a16="http://schemas.microsoft.com/office/drawing/2014/main" id="{C715DE37-E09C-64B7-588B-1A5F656ADE86}"/>
                  </a:ext>
                </a:extLst>
              </p14:cNvPr>
              <p14:cNvContentPartPr/>
              <p14:nvPr/>
            </p14:nvContentPartPr>
            <p14:xfrm>
              <a:off x="3770434" y="4215628"/>
              <a:ext cx="114480" cy="126720"/>
            </p14:xfrm>
          </p:contentPart>
        </mc:Choice>
        <mc:Fallback xmlns="">
          <p:pic>
            <p:nvPicPr>
              <p:cNvPr id="465" name="Freihand 464">
                <a:extLst>
                  <a:ext uri="{FF2B5EF4-FFF2-40B4-BE49-F238E27FC236}">
                    <a16:creationId xmlns:a16="http://schemas.microsoft.com/office/drawing/2014/main" id="{C715DE37-E09C-64B7-588B-1A5F656ADE86}"/>
                  </a:ext>
                </a:extLst>
              </p:cNvPr>
              <p:cNvPicPr/>
              <p:nvPr/>
            </p:nvPicPr>
            <p:blipFill>
              <a:blip r:embed="rId717"/>
              <a:stretch>
                <a:fillRect/>
              </a:stretch>
            </p:blipFill>
            <p:spPr>
              <a:xfrm>
                <a:off x="3761794" y="4206988"/>
                <a:ext cx="132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6" name="Freihand 465">
                <a:extLst>
                  <a:ext uri="{FF2B5EF4-FFF2-40B4-BE49-F238E27FC236}">
                    <a16:creationId xmlns:a16="http://schemas.microsoft.com/office/drawing/2014/main" id="{8C7D7B66-A587-812C-94A5-1B2429023645}"/>
                  </a:ext>
                </a:extLst>
              </p14:cNvPr>
              <p14:cNvContentPartPr/>
              <p14:nvPr/>
            </p14:nvContentPartPr>
            <p14:xfrm>
              <a:off x="3748834" y="4258468"/>
              <a:ext cx="137160" cy="161280"/>
            </p14:xfrm>
          </p:contentPart>
        </mc:Choice>
        <mc:Fallback xmlns="">
          <p:pic>
            <p:nvPicPr>
              <p:cNvPr id="466" name="Freihand 465">
                <a:extLst>
                  <a:ext uri="{FF2B5EF4-FFF2-40B4-BE49-F238E27FC236}">
                    <a16:creationId xmlns:a16="http://schemas.microsoft.com/office/drawing/2014/main" id="{8C7D7B66-A587-812C-94A5-1B2429023645}"/>
                  </a:ext>
                </a:extLst>
              </p:cNvPr>
              <p:cNvPicPr/>
              <p:nvPr/>
            </p:nvPicPr>
            <p:blipFill>
              <a:blip r:embed="rId719"/>
              <a:stretch>
                <a:fillRect/>
              </a:stretch>
            </p:blipFill>
            <p:spPr>
              <a:xfrm>
                <a:off x="3739834" y="4249828"/>
                <a:ext cx="154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7" name="Freihand 466">
                <a:extLst>
                  <a:ext uri="{FF2B5EF4-FFF2-40B4-BE49-F238E27FC236}">
                    <a16:creationId xmlns:a16="http://schemas.microsoft.com/office/drawing/2014/main" id="{D5871115-F0DF-86BF-558B-3A42DB21EB0C}"/>
                  </a:ext>
                </a:extLst>
              </p14:cNvPr>
              <p14:cNvContentPartPr/>
              <p14:nvPr/>
            </p14:nvContentPartPr>
            <p14:xfrm>
              <a:off x="3842074" y="4041388"/>
              <a:ext cx="133920" cy="150120"/>
            </p14:xfrm>
          </p:contentPart>
        </mc:Choice>
        <mc:Fallback xmlns="">
          <p:pic>
            <p:nvPicPr>
              <p:cNvPr id="467" name="Freihand 466">
                <a:extLst>
                  <a:ext uri="{FF2B5EF4-FFF2-40B4-BE49-F238E27FC236}">
                    <a16:creationId xmlns:a16="http://schemas.microsoft.com/office/drawing/2014/main" id="{D5871115-F0DF-86BF-558B-3A42DB21EB0C}"/>
                  </a:ext>
                </a:extLst>
              </p:cNvPr>
              <p:cNvPicPr/>
              <p:nvPr/>
            </p:nvPicPr>
            <p:blipFill>
              <a:blip r:embed="rId721"/>
              <a:stretch>
                <a:fillRect/>
              </a:stretch>
            </p:blipFill>
            <p:spPr>
              <a:xfrm>
                <a:off x="3833434" y="4032748"/>
                <a:ext cx="151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8" name="Freihand 467">
                <a:extLst>
                  <a:ext uri="{FF2B5EF4-FFF2-40B4-BE49-F238E27FC236}">
                    <a16:creationId xmlns:a16="http://schemas.microsoft.com/office/drawing/2014/main" id="{079A25DA-8EFC-4F35-99F0-87E07A5D90D0}"/>
                  </a:ext>
                </a:extLst>
              </p14:cNvPr>
              <p14:cNvContentPartPr/>
              <p14:nvPr/>
            </p14:nvContentPartPr>
            <p14:xfrm>
              <a:off x="4001914" y="4034908"/>
              <a:ext cx="91080" cy="175680"/>
            </p14:xfrm>
          </p:contentPart>
        </mc:Choice>
        <mc:Fallback xmlns="">
          <p:pic>
            <p:nvPicPr>
              <p:cNvPr id="468" name="Freihand 467">
                <a:extLst>
                  <a:ext uri="{FF2B5EF4-FFF2-40B4-BE49-F238E27FC236}">
                    <a16:creationId xmlns:a16="http://schemas.microsoft.com/office/drawing/2014/main" id="{079A25DA-8EFC-4F35-99F0-87E07A5D90D0}"/>
                  </a:ext>
                </a:extLst>
              </p:cNvPr>
              <p:cNvPicPr/>
              <p:nvPr/>
            </p:nvPicPr>
            <p:blipFill>
              <a:blip r:embed="rId723"/>
              <a:stretch>
                <a:fillRect/>
              </a:stretch>
            </p:blipFill>
            <p:spPr>
              <a:xfrm>
                <a:off x="3993274" y="4025908"/>
                <a:ext cx="108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70" name="Freihand 469">
                <a:extLst>
                  <a:ext uri="{FF2B5EF4-FFF2-40B4-BE49-F238E27FC236}">
                    <a16:creationId xmlns:a16="http://schemas.microsoft.com/office/drawing/2014/main" id="{26A763C1-4815-EBB0-898B-0A1F6077837D}"/>
                  </a:ext>
                </a:extLst>
              </p14:cNvPr>
              <p14:cNvContentPartPr/>
              <p14:nvPr/>
            </p14:nvContentPartPr>
            <p14:xfrm>
              <a:off x="4271554" y="4531708"/>
              <a:ext cx="22320" cy="171000"/>
            </p14:xfrm>
          </p:contentPart>
        </mc:Choice>
        <mc:Fallback xmlns="">
          <p:pic>
            <p:nvPicPr>
              <p:cNvPr id="470" name="Freihand 469">
                <a:extLst>
                  <a:ext uri="{FF2B5EF4-FFF2-40B4-BE49-F238E27FC236}">
                    <a16:creationId xmlns:a16="http://schemas.microsoft.com/office/drawing/2014/main" id="{26A763C1-4815-EBB0-898B-0A1F6077837D}"/>
                  </a:ext>
                </a:extLst>
              </p:cNvPr>
              <p:cNvPicPr/>
              <p:nvPr/>
            </p:nvPicPr>
            <p:blipFill>
              <a:blip r:embed="rId725"/>
              <a:stretch>
                <a:fillRect/>
              </a:stretch>
            </p:blipFill>
            <p:spPr>
              <a:xfrm>
                <a:off x="4262554" y="4523068"/>
                <a:ext cx="39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71" name="Freihand 470">
                <a:extLst>
                  <a:ext uri="{FF2B5EF4-FFF2-40B4-BE49-F238E27FC236}">
                    <a16:creationId xmlns:a16="http://schemas.microsoft.com/office/drawing/2014/main" id="{0C4986B7-104E-6036-6933-2D2CF60B45B7}"/>
                  </a:ext>
                </a:extLst>
              </p14:cNvPr>
              <p14:cNvContentPartPr/>
              <p14:nvPr/>
            </p14:nvContentPartPr>
            <p14:xfrm>
              <a:off x="4222234" y="4589668"/>
              <a:ext cx="180000" cy="24120"/>
            </p14:xfrm>
          </p:contentPart>
        </mc:Choice>
        <mc:Fallback xmlns="">
          <p:pic>
            <p:nvPicPr>
              <p:cNvPr id="471" name="Freihand 470">
                <a:extLst>
                  <a:ext uri="{FF2B5EF4-FFF2-40B4-BE49-F238E27FC236}">
                    <a16:creationId xmlns:a16="http://schemas.microsoft.com/office/drawing/2014/main" id="{0C4986B7-104E-6036-6933-2D2CF60B45B7}"/>
                  </a:ext>
                </a:extLst>
              </p:cNvPr>
              <p:cNvPicPr/>
              <p:nvPr/>
            </p:nvPicPr>
            <p:blipFill>
              <a:blip r:embed="rId727"/>
              <a:stretch>
                <a:fillRect/>
              </a:stretch>
            </p:blipFill>
            <p:spPr>
              <a:xfrm>
                <a:off x="4213594" y="4581028"/>
                <a:ext cx="197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72" name="Freihand 471">
                <a:extLst>
                  <a:ext uri="{FF2B5EF4-FFF2-40B4-BE49-F238E27FC236}">
                    <a16:creationId xmlns:a16="http://schemas.microsoft.com/office/drawing/2014/main" id="{0D3AD41C-64A1-C916-4597-891388BF99F1}"/>
                  </a:ext>
                </a:extLst>
              </p14:cNvPr>
              <p14:cNvContentPartPr/>
              <p14:nvPr/>
            </p14:nvContentPartPr>
            <p14:xfrm>
              <a:off x="4504114" y="4477708"/>
              <a:ext cx="190080" cy="195480"/>
            </p14:xfrm>
          </p:contentPart>
        </mc:Choice>
        <mc:Fallback xmlns="">
          <p:pic>
            <p:nvPicPr>
              <p:cNvPr id="472" name="Freihand 471">
                <a:extLst>
                  <a:ext uri="{FF2B5EF4-FFF2-40B4-BE49-F238E27FC236}">
                    <a16:creationId xmlns:a16="http://schemas.microsoft.com/office/drawing/2014/main" id="{0D3AD41C-64A1-C916-4597-891388BF99F1}"/>
                  </a:ext>
                </a:extLst>
              </p:cNvPr>
              <p:cNvPicPr/>
              <p:nvPr/>
            </p:nvPicPr>
            <p:blipFill>
              <a:blip r:embed="rId729"/>
              <a:stretch>
                <a:fillRect/>
              </a:stretch>
            </p:blipFill>
            <p:spPr>
              <a:xfrm>
                <a:off x="4495114" y="4469068"/>
                <a:ext cx="207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3" name="Freihand 472">
                <a:extLst>
                  <a:ext uri="{FF2B5EF4-FFF2-40B4-BE49-F238E27FC236}">
                    <a16:creationId xmlns:a16="http://schemas.microsoft.com/office/drawing/2014/main" id="{074E839C-B4A9-2089-2C19-DA2384D181DB}"/>
                  </a:ext>
                </a:extLst>
              </p14:cNvPr>
              <p14:cNvContentPartPr/>
              <p14:nvPr/>
            </p14:nvContentPartPr>
            <p14:xfrm>
              <a:off x="4797874" y="4572748"/>
              <a:ext cx="120600" cy="40680"/>
            </p14:xfrm>
          </p:contentPart>
        </mc:Choice>
        <mc:Fallback xmlns="">
          <p:pic>
            <p:nvPicPr>
              <p:cNvPr id="473" name="Freihand 472">
                <a:extLst>
                  <a:ext uri="{FF2B5EF4-FFF2-40B4-BE49-F238E27FC236}">
                    <a16:creationId xmlns:a16="http://schemas.microsoft.com/office/drawing/2014/main" id="{074E839C-B4A9-2089-2C19-DA2384D181DB}"/>
                  </a:ext>
                </a:extLst>
              </p:cNvPr>
              <p:cNvPicPr/>
              <p:nvPr/>
            </p:nvPicPr>
            <p:blipFill>
              <a:blip r:embed="rId731"/>
              <a:stretch>
                <a:fillRect/>
              </a:stretch>
            </p:blipFill>
            <p:spPr>
              <a:xfrm>
                <a:off x="4788874" y="4563748"/>
                <a:ext cx="138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4" name="Freihand 473">
                <a:extLst>
                  <a:ext uri="{FF2B5EF4-FFF2-40B4-BE49-F238E27FC236}">
                    <a16:creationId xmlns:a16="http://schemas.microsoft.com/office/drawing/2014/main" id="{8D4F3066-2F18-3E26-8EAC-009ED3E1BCF2}"/>
                  </a:ext>
                </a:extLst>
              </p14:cNvPr>
              <p14:cNvContentPartPr/>
              <p14:nvPr/>
            </p14:nvContentPartPr>
            <p14:xfrm>
              <a:off x="4973914" y="4406788"/>
              <a:ext cx="281520" cy="298440"/>
            </p14:xfrm>
          </p:contentPart>
        </mc:Choice>
        <mc:Fallback xmlns="">
          <p:pic>
            <p:nvPicPr>
              <p:cNvPr id="474" name="Freihand 473">
                <a:extLst>
                  <a:ext uri="{FF2B5EF4-FFF2-40B4-BE49-F238E27FC236}">
                    <a16:creationId xmlns:a16="http://schemas.microsoft.com/office/drawing/2014/main" id="{8D4F3066-2F18-3E26-8EAC-009ED3E1BCF2}"/>
                  </a:ext>
                </a:extLst>
              </p:cNvPr>
              <p:cNvPicPr/>
              <p:nvPr/>
            </p:nvPicPr>
            <p:blipFill>
              <a:blip r:embed="rId733"/>
              <a:stretch>
                <a:fillRect/>
              </a:stretch>
            </p:blipFill>
            <p:spPr>
              <a:xfrm>
                <a:off x="4965274" y="4397788"/>
                <a:ext cx="2991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5" name="Freihand 474">
                <a:extLst>
                  <a:ext uri="{FF2B5EF4-FFF2-40B4-BE49-F238E27FC236}">
                    <a16:creationId xmlns:a16="http://schemas.microsoft.com/office/drawing/2014/main" id="{AD439A18-C61A-2ED9-92C5-B2FA910CCF6A}"/>
                  </a:ext>
                </a:extLst>
              </p14:cNvPr>
              <p14:cNvContentPartPr/>
              <p14:nvPr/>
            </p14:nvContentPartPr>
            <p14:xfrm>
              <a:off x="4458394" y="4384468"/>
              <a:ext cx="127080" cy="381960"/>
            </p14:xfrm>
          </p:contentPart>
        </mc:Choice>
        <mc:Fallback xmlns="">
          <p:pic>
            <p:nvPicPr>
              <p:cNvPr id="475" name="Freihand 474">
                <a:extLst>
                  <a:ext uri="{FF2B5EF4-FFF2-40B4-BE49-F238E27FC236}">
                    <a16:creationId xmlns:a16="http://schemas.microsoft.com/office/drawing/2014/main" id="{AD439A18-C61A-2ED9-92C5-B2FA910CCF6A}"/>
                  </a:ext>
                </a:extLst>
              </p:cNvPr>
              <p:cNvPicPr/>
              <p:nvPr/>
            </p:nvPicPr>
            <p:blipFill>
              <a:blip r:embed="rId735"/>
              <a:stretch>
                <a:fillRect/>
              </a:stretch>
            </p:blipFill>
            <p:spPr>
              <a:xfrm>
                <a:off x="4449754" y="4375828"/>
                <a:ext cx="1447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6" name="Freihand 475">
                <a:extLst>
                  <a:ext uri="{FF2B5EF4-FFF2-40B4-BE49-F238E27FC236}">
                    <a16:creationId xmlns:a16="http://schemas.microsoft.com/office/drawing/2014/main" id="{7EEAE249-7C63-BB2F-549C-112166F32B90}"/>
                  </a:ext>
                </a:extLst>
              </p14:cNvPr>
              <p14:cNvContentPartPr/>
              <p14:nvPr/>
            </p14:nvContentPartPr>
            <p14:xfrm>
              <a:off x="4955554" y="4468348"/>
              <a:ext cx="199440" cy="198360"/>
            </p14:xfrm>
          </p:contentPart>
        </mc:Choice>
        <mc:Fallback xmlns="">
          <p:pic>
            <p:nvPicPr>
              <p:cNvPr id="476" name="Freihand 475">
                <a:extLst>
                  <a:ext uri="{FF2B5EF4-FFF2-40B4-BE49-F238E27FC236}">
                    <a16:creationId xmlns:a16="http://schemas.microsoft.com/office/drawing/2014/main" id="{7EEAE249-7C63-BB2F-549C-112166F32B90}"/>
                  </a:ext>
                </a:extLst>
              </p:cNvPr>
              <p:cNvPicPr/>
              <p:nvPr/>
            </p:nvPicPr>
            <p:blipFill>
              <a:blip r:embed="rId737"/>
              <a:stretch>
                <a:fillRect/>
              </a:stretch>
            </p:blipFill>
            <p:spPr>
              <a:xfrm>
                <a:off x="4946554" y="4459348"/>
                <a:ext cx="21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8" name="Freihand 477">
                <a:extLst>
                  <a:ext uri="{FF2B5EF4-FFF2-40B4-BE49-F238E27FC236}">
                    <a16:creationId xmlns:a16="http://schemas.microsoft.com/office/drawing/2014/main" id="{A293C5D9-C2E2-98F8-2554-5413526C1B13}"/>
                  </a:ext>
                </a:extLst>
              </p14:cNvPr>
              <p14:cNvContentPartPr/>
              <p14:nvPr/>
            </p14:nvContentPartPr>
            <p14:xfrm>
              <a:off x="5405914" y="4518748"/>
              <a:ext cx="36000" cy="29160"/>
            </p14:xfrm>
          </p:contentPart>
        </mc:Choice>
        <mc:Fallback xmlns="">
          <p:pic>
            <p:nvPicPr>
              <p:cNvPr id="478" name="Freihand 477">
                <a:extLst>
                  <a:ext uri="{FF2B5EF4-FFF2-40B4-BE49-F238E27FC236}">
                    <a16:creationId xmlns:a16="http://schemas.microsoft.com/office/drawing/2014/main" id="{A293C5D9-C2E2-98F8-2554-5413526C1B13}"/>
                  </a:ext>
                </a:extLst>
              </p:cNvPr>
              <p:cNvPicPr/>
              <p:nvPr/>
            </p:nvPicPr>
            <p:blipFill>
              <a:blip r:embed="rId739"/>
              <a:stretch>
                <a:fillRect/>
              </a:stretch>
            </p:blipFill>
            <p:spPr>
              <a:xfrm>
                <a:off x="5397274" y="4509748"/>
                <a:ext cx="53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9" name="Freihand 478">
                <a:extLst>
                  <a:ext uri="{FF2B5EF4-FFF2-40B4-BE49-F238E27FC236}">
                    <a16:creationId xmlns:a16="http://schemas.microsoft.com/office/drawing/2014/main" id="{F4E6ED1C-5778-463B-CE60-0E03A107BD02}"/>
                  </a:ext>
                </a:extLst>
              </p14:cNvPr>
              <p14:cNvContentPartPr/>
              <p14:nvPr/>
            </p14:nvContentPartPr>
            <p14:xfrm>
              <a:off x="5566834" y="4353148"/>
              <a:ext cx="109800" cy="335880"/>
            </p14:xfrm>
          </p:contentPart>
        </mc:Choice>
        <mc:Fallback xmlns="">
          <p:pic>
            <p:nvPicPr>
              <p:cNvPr id="479" name="Freihand 478">
                <a:extLst>
                  <a:ext uri="{FF2B5EF4-FFF2-40B4-BE49-F238E27FC236}">
                    <a16:creationId xmlns:a16="http://schemas.microsoft.com/office/drawing/2014/main" id="{F4E6ED1C-5778-463B-CE60-0E03A107BD02}"/>
                  </a:ext>
                </a:extLst>
              </p:cNvPr>
              <p:cNvPicPr/>
              <p:nvPr/>
            </p:nvPicPr>
            <p:blipFill>
              <a:blip r:embed="rId741"/>
              <a:stretch>
                <a:fillRect/>
              </a:stretch>
            </p:blipFill>
            <p:spPr>
              <a:xfrm>
                <a:off x="5557834" y="4344508"/>
                <a:ext cx="1274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1" name="Freihand 480">
                <a:extLst>
                  <a:ext uri="{FF2B5EF4-FFF2-40B4-BE49-F238E27FC236}">
                    <a16:creationId xmlns:a16="http://schemas.microsoft.com/office/drawing/2014/main" id="{65B6139E-2091-8BB9-E858-CFA52B1131F5}"/>
                  </a:ext>
                </a:extLst>
              </p14:cNvPr>
              <p14:cNvContentPartPr/>
              <p14:nvPr/>
            </p14:nvContentPartPr>
            <p14:xfrm>
              <a:off x="6342274" y="4362148"/>
              <a:ext cx="142200" cy="357480"/>
            </p14:xfrm>
          </p:contentPart>
        </mc:Choice>
        <mc:Fallback xmlns="">
          <p:pic>
            <p:nvPicPr>
              <p:cNvPr id="481" name="Freihand 480">
                <a:extLst>
                  <a:ext uri="{FF2B5EF4-FFF2-40B4-BE49-F238E27FC236}">
                    <a16:creationId xmlns:a16="http://schemas.microsoft.com/office/drawing/2014/main" id="{65B6139E-2091-8BB9-E858-CFA52B1131F5}"/>
                  </a:ext>
                </a:extLst>
              </p:cNvPr>
              <p:cNvPicPr/>
              <p:nvPr/>
            </p:nvPicPr>
            <p:blipFill>
              <a:blip r:embed="rId743"/>
              <a:stretch>
                <a:fillRect/>
              </a:stretch>
            </p:blipFill>
            <p:spPr>
              <a:xfrm>
                <a:off x="6333634" y="4353148"/>
                <a:ext cx="1598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2" name="Freihand 481">
                <a:extLst>
                  <a:ext uri="{FF2B5EF4-FFF2-40B4-BE49-F238E27FC236}">
                    <a16:creationId xmlns:a16="http://schemas.microsoft.com/office/drawing/2014/main" id="{9DDA036C-4BF5-F17F-4C10-CA5B26DD088A}"/>
                  </a:ext>
                </a:extLst>
              </p14:cNvPr>
              <p14:cNvContentPartPr/>
              <p14:nvPr/>
            </p14:nvContentPartPr>
            <p14:xfrm>
              <a:off x="6249754" y="4393828"/>
              <a:ext cx="42480" cy="253440"/>
            </p14:xfrm>
          </p:contentPart>
        </mc:Choice>
        <mc:Fallback xmlns="">
          <p:pic>
            <p:nvPicPr>
              <p:cNvPr id="482" name="Freihand 481">
                <a:extLst>
                  <a:ext uri="{FF2B5EF4-FFF2-40B4-BE49-F238E27FC236}">
                    <a16:creationId xmlns:a16="http://schemas.microsoft.com/office/drawing/2014/main" id="{9DDA036C-4BF5-F17F-4C10-CA5B26DD088A}"/>
                  </a:ext>
                </a:extLst>
              </p:cNvPr>
              <p:cNvPicPr/>
              <p:nvPr/>
            </p:nvPicPr>
            <p:blipFill>
              <a:blip r:embed="rId745"/>
              <a:stretch>
                <a:fillRect/>
              </a:stretch>
            </p:blipFill>
            <p:spPr>
              <a:xfrm>
                <a:off x="6240754" y="4385188"/>
                <a:ext cx="601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3" name="Freihand 482">
                <a:extLst>
                  <a:ext uri="{FF2B5EF4-FFF2-40B4-BE49-F238E27FC236}">
                    <a16:creationId xmlns:a16="http://schemas.microsoft.com/office/drawing/2014/main" id="{24D35414-0251-3048-8E57-25257ACD0C8F}"/>
                  </a:ext>
                </a:extLst>
              </p14:cNvPr>
              <p14:cNvContentPartPr/>
              <p14:nvPr/>
            </p14:nvContentPartPr>
            <p14:xfrm>
              <a:off x="6159754" y="4341628"/>
              <a:ext cx="215640" cy="50400"/>
            </p14:xfrm>
          </p:contentPart>
        </mc:Choice>
        <mc:Fallback xmlns="">
          <p:pic>
            <p:nvPicPr>
              <p:cNvPr id="483" name="Freihand 482">
                <a:extLst>
                  <a:ext uri="{FF2B5EF4-FFF2-40B4-BE49-F238E27FC236}">
                    <a16:creationId xmlns:a16="http://schemas.microsoft.com/office/drawing/2014/main" id="{24D35414-0251-3048-8E57-25257ACD0C8F}"/>
                  </a:ext>
                </a:extLst>
              </p:cNvPr>
              <p:cNvPicPr/>
              <p:nvPr/>
            </p:nvPicPr>
            <p:blipFill>
              <a:blip r:embed="rId747"/>
              <a:stretch>
                <a:fillRect/>
              </a:stretch>
            </p:blipFill>
            <p:spPr>
              <a:xfrm>
                <a:off x="6151114" y="4332988"/>
                <a:ext cx="233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6" name="Freihand 485">
                <a:extLst>
                  <a:ext uri="{FF2B5EF4-FFF2-40B4-BE49-F238E27FC236}">
                    <a16:creationId xmlns:a16="http://schemas.microsoft.com/office/drawing/2014/main" id="{680D6473-AA49-0232-B2F7-AFE9F3F76C94}"/>
                  </a:ext>
                </a:extLst>
              </p14:cNvPr>
              <p14:cNvContentPartPr/>
              <p14:nvPr/>
            </p14:nvContentPartPr>
            <p14:xfrm>
              <a:off x="5799034" y="4461508"/>
              <a:ext cx="47160" cy="192960"/>
            </p14:xfrm>
          </p:contentPart>
        </mc:Choice>
        <mc:Fallback xmlns="">
          <p:pic>
            <p:nvPicPr>
              <p:cNvPr id="486" name="Freihand 485">
                <a:extLst>
                  <a:ext uri="{FF2B5EF4-FFF2-40B4-BE49-F238E27FC236}">
                    <a16:creationId xmlns:a16="http://schemas.microsoft.com/office/drawing/2014/main" id="{680D6473-AA49-0232-B2F7-AFE9F3F76C94}"/>
                  </a:ext>
                </a:extLst>
              </p:cNvPr>
              <p:cNvPicPr/>
              <p:nvPr/>
            </p:nvPicPr>
            <p:blipFill>
              <a:blip r:embed="rId749"/>
              <a:stretch>
                <a:fillRect/>
              </a:stretch>
            </p:blipFill>
            <p:spPr>
              <a:xfrm>
                <a:off x="5790034" y="4452508"/>
                <a:ext cx="64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7" name="Freihand 486">
                <a:extLst>
                  <a:ext uri="{FF2B5EF4-FFF2-40B4-BE49-F238E27FC236}">
                    <a16:creationId xmlns:a16="http://schemas.microsoft.com/office/drawing/2014/main" id="{FE7E655C-DA5D-3F19-E697-FC56977BF908}"/>
                  </a:ext>
                </a:extLst>
              </p14:cNvPr>
              <p14:cNvContentPartPr/>
              <p14:nvPr/>
            </p14:nvContentPartPr>
            <p14:xfrm>
              <a:off x="5721634" y="4417948"/>
              <a:ext cx="213120" cy="39240"/>
            </p14:xfrm>
          </p:contentPart>
        </mc:Choice>
        <mc:Fallback xmlns="">
          <p:pic>
            <p:nvPicPr>
              <p:cNvPr id="487" name="Freihand 486">
                <a:extLst>
                  <a:ext uri="{FF2B5EF4-FFF2-40B4-BE49-F238E27FC236}">
                    <a16:creationId xmlns:a16="http://schemas.microsoft.com/office/drawing/2014/main" id="{FE7E655C-DA5D-3F19-E697-FC56977BF908}"/>
                  </a:ext>
                </a:extLst>
              </p:cNvPr>
              <p:cNvPicPr/>
              <p:nvPr/>
            </p:nvPicPr>
            <p:blipFill>
              <a:blip r:embed="rId751"/>
              <a:stretch>
                <a:fillRect/>
              </a:stretch>
            </p:blipFill>
            <p:spPr>
              <a:xfrm>
                <a:off x="5712634" y="4409308"/>
                <a:ext cx="23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8" name="Freihand 487">
                <a:extLst>
                  <a:ext uri="{FF2B5EF4-FFF2-40B4-BE49-F238E27FC236}">
                    <a16:creationId xmlns:a16="http://schemas.microsoft.com/office/drawing/2014/main" id="{1D5CE049-C4FC-3B59-D1E1-0A2D34153C1B}"/>
                  </a:ext>
                </a:extLst>
              </p14:cNvPr>
              <p14:cNvContentPartPr/>
              <p14:nvPr/>
            </p14:nvContentPartPr>
            <p14:xfrm>
              <a:off x="6016474" y="4585708"/>
              <a:ext cx="14760" cy="146880"/>
            </p14:xfrm>
          </p:contentPart>
        </mc:Choice>
        <mc:Fallback xmlns="">
          <p:pic>
            <p:nvPicPr>
              <p:cNvPr id="488" name="Freihand 487">
                <a:extLst>
                  <a:ext uri="{FF2B5EF4-FFF2-40B4-BE49-F238E27FC236}">
                    <a16:creationId xmlns:a16="http://schemas.microsoft.com/office/drawing/2014/main" id="{1D5CE049-C4FC-3B59-D1E1-0A2D34153C1B}"/>
                  </a:ext>
                </a:extLst>
              </p:cNvPr>
              <p:cNvPicPr/>
              <p:nvPr/>
            </p:nvPicPr>
            <p:blipFill>
              <a:blip r:embed="rId753"/>
              <a:stretch>
                <a:fillRect/>
              </a:stretch>
            </p:blipFill>
            <p:spPr>
              <a:xfrm>
                <a:off x="6007834" y="4577068"/>
                <a:ext cx="32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91" name="Freihand 490">
                <a:extLst>
                  <a:ext uri="{FF2B5EF4-FFF2-40B4-BE49-F238E27FC236}">
                    <a16:creationId xmlns:a16="http://schemas.microsoft.com/office/drawing/2014/main" id="{357911F3-7D1A-7068-23A1-27242BAD803E}"/>
                  </a:ext>
                </a:extLst>
              </p14:cNvPr>
              <p14:cNvContentPartPr/>
              <p14:nvPr/>
            </p14:nvContentPartPr>
            <p14:xfrm>
              <a:off x="5701474" y="4157308"/>
              <a:ext cx="50400" cy="128880"/>
            </p14:xfrm>
          </p:contentPart>
        </mc:Choice>
        <mc:Fallback xmlns="">
          <p:pic>
            <p:nvPicPr>
              <p:cNvPr id="491" name="Freihand 490">
                <a:extLst>
                  <a:ext uri="{FF2B5EF4-FFF2-40B4-BE49-F238E27FC236}">
                    <a16:creationId xmlns:a16="http://schemas.microsoft.com/office/drawing/2014/main" id="{357911F3-7D1A-7068-23A1-27242BAD803E}"/>
                  </a:ext>
                </a:extLst>
              </p:cNvPr>
              <p:cNvPicPr/>
              <p:nvPr/>
            </p:nvPicPr>
            <p:blipFill>
              <a:blip r:embed="rId755"/>
              <a:stretch>
                <a:fillRect/>
              </a:stretch>
            </p:blipFill>
            <p:spPr>
              <a:xfrm>
                <a:off x="5692474" y="4148308"/>
                <a:ext cx="68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92" name="Freihand 491">
                <a:extLst>
                  <a:ext uri="{FF2B5EF4-FFF2-40B4-BE49-F238E27FC236}">
                    <a16:creationId xmlns:a16="http://schemas.microsoft.com/office/drawing/2014/main" id="{C22152AB-679A-5955-C52F-A643DF73E604}"/>
                  </a:ext>
                </a:extLst>
              </p14:cNvPr>
              <p14:cNvContentPartPr/>
              <p14:nvPr/>
            </p14:nvContentPartPr>
            <p14:xfrm>
              <a:off x="5696434" y="4192228"/>
              <a:ext cx="131040" cy="122760"/>
            </p14:xfrm>
          </p:contentPart>
        </mc:Choice>
        <mc:Fallback xmlns="">
          <p:pic>
            <p:nvPicPr>
              <p:cNvPr id="492" name="Freihand 491">
                <a:extLst>
                  <a:ext uri="{FF2B5EF4-FFF2-40B4-BE49-F238E27FC236}">
                    <a16:creationId xmlns:a16="http://schemas.microsoft.com/office/drawing/2014/main" id="{C22152AB-679A-5955-C52F-A643DF73E604}"/>
                  </a:ext>
                </a:extLst>
              </p:cNvPr>
              <p:cNvPicPr/>
              <p:nvPr/>
            </p:nvPicPr>
            <p:blipFill>
              <a:blip r:embed="rId757"/>
              <a:stretch>
                <a:fillRect/>
              </a:stretch>
            </p:blipFill>
            <p:spPr>
              <a:xfrm>
                <a:off x="5687794" y="4183228"/>
                <a:ext cx="148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93" name="Freihand 492">
                <a:extLst>
                  <a:ext uri="{FF2B5EF4-FFF2-40B4-BE49-F238E27FC236}">
                    <a16:creationId xmlns:a16="http://schemas.microsoft.com/office/drawing/2014/main" id="{1BE0DECC-E090-5E08-E3CD-7AAB64B21205}"/>
                  </a:ext>
                </a:extLst>
              </p14:cNvPr>
              <p14:cNvContentPartPr/>
              <p14:nvPr/>
            </p14:nvContentPartPr>
            <p14:xfrm>
              <a:off x="5502034" y="4005028"/>
              <a:ext cx="43920" cy="136440"/>
            </p14:xfrm>
          </p:contentPart>
        </mc:Choice>
        <mc:Fallback xmlns="">
          <p:pic>
            <p:nvPicPr>
              <p:cNvPr id="493" name="Freihand 492">
                <a:extLst>
                  <a:ext uri="{FF2B5EF4-FFF2-40B4-BE49-F238E27FC236}">
                    <a16:creationId xmlns:a16="http://schemas.microsoft.com/office/drawing/2014/main" id="{1BE0DECC-E090-5E08-E3CD-7AAB64B21205}"/>
                  </a:ext>
                </a:extLst>
              </p:cNvPr>
              <p:cNvPicPr/>
              <p:nvPr/>
            </p:nvPicPr>
            <p:blipFill>
              <a:blip r:embed="rId759"/>
              <a:stretch>
                <a:fillRect/>
              </a:stretch>
            </p:blipFill>
            <p:spPr>
              <a:xfrm>
                <a:off x="5493034" y="3996388"/>
                <a:ext cx="61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94" name="Freihand 493">
                <a:extLst>
                  <a:ext uri="{FF2B5EF4-FFF2-40B4-BE49-F238E27FC236}">
                    <a16:creationId xmlns:a16="http://schemas.microsoft.com/office/drawing/2014/main" id="{ACEC6400-5A51-D502-9074-415256646909}"/>
                  </a:ext>
                </a:extLst>
              </p14:cNvPr>
              <p14:cNvContentPartPr/>
              <p14:nvPr/>
            </p14:nvContentPartPr>
            <p14:xfrm>
              <a:off x="5452354" y="3960388"/>
              <a:ext cx="142560" cy="83160"/>
            </p14:xfrm>
          </p:contentPart>
        </mc:Choice>
        <mc:Fallback xmlns="">
          <p:pic>
            <p:nvPicPr>
              <p:cNvPr id="494" name="Freihand 493">
                <a:extLst>
                  <a:ext uri="{FF2B5EF4-FFF2-40B4-BE49-F238E27FC236}">
                    <a16:creationId xmlns:a16="http://schemas.microsoft.com/office/drawing/2014/main" id="{ACEC6400-5A51-D502-9074-415256646909}"/>
                  </a:ext>
                </a:extLst>
              </p:cNvPr>
              <p:cNvPicPr/>
              <p:nvPr/>
            </p:nvPicPr>
            <p:blipFill>
              <a:blip r:embed="rId761"/>
              <a:stretch>
                <a:fillRect/>
              </a:stretch>
            </p:blipFill>
            <p:spPr>
              <a:xfrm>
                <a:off x="5443354" y="3951748"/>
                <a:ext cx="160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5" name="Freihand 494">
                <a:extLst>
                  <a:ext uri="{FF2B5EF4-FFF2-40B4-BE49-F238E27FC236}">
                    <a16:creationId xmlns:a16="http://schemas.microsoft.com/office/drawing/2014/main" id="{7C945D55-7DF1-9C79-8C02-3237B8F4F7C6}"/>
                  </a:ext>
                </a:extLst>
              </p14:cNvPr>
              <p14:cNvContentPartPr/>
              <p14:nvPr/>
            </p14:nvContentPartPr>
            <p14:xfrm>
              <a:off x="5647474" y="3981268"/>
              <a:ext cx="70920" cy="93960"/>
            </p14:xfrm>
          </p:contentPart>
        </mc:Choice>
        <mc:Fallback xmlns="">
          <p:pic>
            <p:nvPicPr>
              <p:cNvPr id="495" name="Freihand 494">
                <a:extLst>
                  <a:ext uri="{FF2B5EF4-FFF2-40B4-BE49-F238E27FC236}">
                    <a16:creationId xmlns:a16="http://schemas.microsoft.com/office/drawing/2014/main" id="{7C945D55-7DF1-9C79-8C02-3237B8F4F7C6}"/>
                  </a:ext>
                </a:extLst>
              </p:cNvPr>
              <p:cNvPicPr/>
              <p:nvPr/>
            </p:nvPicPr>
            <p:blipFill>
              <a:blip r:embed="rId763"/>
              <a:stretch>
                <a:fillRect/>
              </a:stretch>
            </p:blipFill>
            <p:spPr>
              <a:xfrm>
                <a:off x="5638474" y="3972628"/>
                <a:ext cx="88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96" name="Freihand 495">
                <a:extLst>
                  <a:ext uri="{FF2B5EF4-FFF2-40B4-BE49-F238E27FC236}">
                    <a16:creationId xmlns:a16="http://schemas.microsoft.com/office/drawing/2014/main" id="{46D07805-9A5B-32A1-83A1-B1D83FBBA4E3}"/>
                  </a:ext>
                </a:extLst>
              </p14:cNvPr>
              <p14:cNvContentPartPr/>
              <p14:nvPr/>
            </p14:nvContentPartPr>
            <p14:xfrm>
              <a:off x="6218794" y="4097548"/>
              <a:ext cx="173520" cy="166320"/>
            </p14:xfrm>
          </p:contentPart>
        </mc:Choice>
        <mc:Fallback xmlns="">
          <p:pic>
            <p:nvPicPr>
              <p:cNvPr id="496" name="Freihand 495">
                <a:extLst>
                  <a:ext uri="{FF2B5EF4-FFF2-40B4-BE49-F238E27FC236}">
                    <a16:creationId xmlns:a16="http://schemas.microsoft.com/office/drawing/2014/main" id="{46D07805-9A5B-32A1-83A1-B1D83FBBA4E3}"/>
                  </a:ext>
                </a:extLst>
              </p:cNvPr>
              <p:cNvPicPr/>
              <p:nvPr/>
            </p:nvPicPr>
            <p:blipFill>
              <a:blip r:embed="rId765"/>
              <a:stretch>
                <a:fillRect/>
              </a:stretch>
            </p:blipFill>
            <p:spPr>
              <a:xfrm>
                <a:off x="6210154" y="4088908"/>
                <a:ext cx="191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7" name="Freihand 496">
                <a:extLst>
                  <a:ext uri="{FF2B5EF4-FFF2-40B4-BE49-F238E27FC236}">
                    <a16:creationId xmlns:a16="http://schemas.microsoft.com/office/drawing/2014/main" id="{7A86594E-065C-4181-D07F-7088F09DCDEB}"/>
                  </a:ext>
                </a:extLst>
              </p14:cNvPr>
              <p14:cNvContentPartPr/>
              <p14:nvPr/>
            </p14:nvContentPartPr>
            <p14:xfrm>
              <a:off x="6151834" y="4134628"/>
              <a:ext cx="169920" cy="208440"/>
            </p14:xfrm>
          </p:contentPart>
        </mc:Choice>
        <mc:Fallback xmlns="">
          <p:pic>
            <p:nvPicPr>
              <p:cNvPr id="497" name="Freihand 496">
                <a:extLst>
                  <a:ext uri="{FF2B5EF4-FFF2-40B4-BE49-F238E27FC236}">
                    <a16:creationId xmlns:a16="http://schemas.microsoft.com/office/drawing/2014/main" id="{7A86594E-065C-4181-D07F-7088F09DCDEB}"/>
                  </a:ext>
                </a:extLst>
              </p:cNvPr>
              <p:cNvPicPr/>
              <p:nvPr/>
            </p:nvPicPr>
            <p:blipFill>
              <a:blip r:embed="rId767"/>
              <a:stretch>
                <a:fillRect/>
              </a:stretch>
            </p:blipFill>
            <p:spPr>
              <a:xfrm>
                <a:off x="6143194" y="4125628"/>
                <a:ext cx="187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8" name="Freihand 497">
                <a:extLst>
                  <a:ext uri="{FF2B5EF4-FFF2-40B4-BE49-F238E27FC236}">
                    <a16:creationId xmlns:a16="http://schemas.microsoft.com/office/drawing/2014/main" id="{983E59EE-02CE-DC99-2946-0536726B358F}"/>
                  </a:ext>
                </a:extLst>
              </p14:cNvPr>
              <p14:cNvContentPartPr/>
              <p14:nvPr/>
            </p14:nvContentPartPr>
            <p14:xfrm>
              <a:off x="6490954" y="3963628"/>
              <a:ext cx="31680" cy="136080"/>
            </p14:xfrm>
          </p:contentPart>
        </mc:Choice>
        <mc:Fallback xmlns="">
          <p:pic>
            <p:nvPicPr>
              <p:cNvPr id="498" name="Freihand 497">
                <a:extLst>
                  <a:ext uri="{FF2B5EF4-FFF2-40B4-BE49-F238E27FC236}">
                    <a16:creationId xmlns:a16="http://schemas.microsoft.com/office/drawing/2014/main" id="{983E59EE-02CE-DC99-2946-0536726B358F}"/>
                  </a:ext>
                </a:extLst>
              </p:cNvPr>
              <p:cNvPicPr/>
              <p:nvPr/>
            </p:nvPicPr>
            <p:blipFill>
              <a:blip r:embed="rId769"/>
              <a:stretch>
                <a:fillRect/>
              </a:stretch>
            </p:blipFill>
            <p:spPr>
              <a:xfrm>
                <a:off x="6482314" y="3954988"/>
                <a:ext cx="49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9" name="Freihand 498">
                <a:extLst>
                  <a:ext uri="{FF2B5EF4-FFF2-40B4-BE49-F238E27FC236}">
                    <a16:creationId xmlns:a16="http://schemas.microsoft.com/office/drawing/2014/main" id="{9DA1DC04-53FD-0090-94CB-1E8D4C2ED96E}"/>
                  </a:ext>
                </a:extLst>
              </p14:cNvPr>
              <p14:cNvContentPartPr/>
              <p14:nvPr/>
            </p14:nvContentPartPr>
            <p14:xfrm>
              <a:off x="6429394" y="3899188"/>
              <a:ext cx="275400" cy="183960"/>
            </p14:xfrm>
          </p:contentPart>
        </mc:Choice>
        <mc:Fallback xmlns="">
          <p:pic>
            <p:nvPicPr>
              <p:cNvPr id="499" name="Freihand 498">
                <a:extLst>
                  <a:ext uri="{FF2B5EF4-FFF2-40B4-BE49-F238E27FC236}">
                    <a16:creationId xmlns:a16="http://schemas.microsoft.com/office/drawing/2014/main" id="{9DA1DC04-53FD-0090-94CB-1E8D4C2ED96E}"/>
                  </a:ext>
                </a:extLst>
              </p:cNvPr>
              <p:cNvPicPr/>
              <p:nvPr/>
            </p:nvPicPr>
            <p:blipFill>
              <a:blip r:embed="rId771"/>
              <a:stretch>
                <a:fillRect/>
              </a:stretch>
            </p:blipFill>
            <p:spPr>
              <a:xfrm>
                <a:off x="6420394" y="3890548"/>
                <a:ext cx="293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01" name="Freihand 500">
                <a:extLst>
                  <a:ext uri="{FF2B5EF4-FFF2-40B4-BE49-F238E27FC236}">
                    <a16:creationId xmlns:a16="http://schemas.microsoft.com/office/drawing/2014/main" id="{F3CDFF3B-0053-BF7C-45EA-0C469AA7BD31}"/>
                  </a:ext>
                </a:extLst>
              </p14:cNvPr>
              <p14:cNvContentPartPr/>
              <p14:nvPr/>
            </p14:nvContentPartPr>
            <p14:xfrm>
              <a:off x="2289394" y="5373028"/>
              <a:ext cx="216720" cy="17640"/>
            </p14:xfrm>
          </p:contentPart>
        </mc:Choice>
        <mc:Fallback xmlns="">
          <p:pic>
            <p:nvPicPr>
              <p:cNvPr id="501" name="Freihand 500">
                <a:extLst>
                  <a:ext uri="{FF2B5EF4-FFF2-40B4-BE49-F238E27FC236}">
                    <a16:creationId xmlns:a16="http://schemas.microsoft.com/office/drawing/2014/main" id="{F3CDFF3B-0053-BF7C-45EA-0C469AA7BD31}"/>
                  </a:ext>
                </a:extLst>
              </p:cNvPr>
              <p:cNvPicPr/>
              <p:nvPr/>
            </p:nvPicPr>
            <p:blipFill>
              <a:blip r:embed="rId773"/>
              <a:stretch>
                <a:fillRect/>
              </a:stretch>
            </p:blipFill>
            <p:spPr>
              <a:xfrm>
                <a:off x="2280394" y="5364388"/>
                <a:ext cx="234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02" name="Freihand 501">
                <a:extLst>
                  <a:ext uri="{FF2B5EF4-FFF2-40B4-BE49-F238E27FC236}">
                    <a16:creationId xmlns:a16="http://schemas.microsoft.com/office/drawing/2014/main" id="{C6C35B0A-26FD-0431-E6D7-69F0863F0FAB}"/>
                  </a:ext>
                </a:extLst>
              </p14:cNvPr>
              <p14:cNvContentPartPr/>
              <p14:nvPr/>
            </p14:nvContentPartPr>
            <p14:xfrm>
              <a:off x="2295514" y="5447548"/>
              <a:ext cx="199800" cy="25200"/>
            </p14:xfrm>
          </p:contentPart>
        </mc:Choice>
        <mc:Fallback xmlns="">
          <p:pic>
            <p:nvPicPr>
              <p:cNvPr id="502" name="Freihand 501">
                <a:extLst>
                  <a:ext uri="{FF2B5EF4-FFF2-40B4-BE49-F238E27FC236}">
                    <a16:creationId xmlns:a16="http://schemas.microsoft.com/office/drawing/2014/main" id="{C6C35B0A-26FD-0431-E6D7-69F0863F0FAB}"/>
                  </a:ext>
                </a:extLst>
              </p:cNvPr>
              <p:cNvPicPr/>
              <p:nvPr/>
            </p:nvPicPr>
            <p:blipFill>
              <a:blip r:embed="rId775"/>
              <a:stretch>
                <a:fillRect/>
              </a:stretch>
            </p:blipFill>
            <p:spPr>
              <a:xfrm>
                <a:off x="2286514" y="5438908"/>
                <a:ext cx="217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03" name="Freihand 502">
                <a:extLst>
                  <a:ext uri="{FF2B5EF4-FFF2-40B4-BE49-F238E27FC236}">
                    <a16:creationId xmlns:a16="http://schemas.microsoft.com/office/drawing/2014/main" id="{291CD731-356E-2039-7D1A-9AF6FE5D078B}"/>
                  </a:ext>
                </a:extLst>
              </p14:cNvPr>
              <p14:cNvContentPartPr/>
              <p14:nvPr/>
            </p14:nvContentPartPr>
            <p14:xfrm>
              <a:off x="2649754" y="5249548"/>
              <a:ext cx="196560" cy="237960"/>
            </p14:xfrm>
          </p:contentPart>
        </mc:Choice>
        <mc:Fallback xmlns="">
          <p:pic>
            <p:nvPicPr>
              <p:cNvPr id="503" name="Freihand 502">
                <a:extLst>
                  <a:ext uri="{FF2B5EF4-FFF2-40B4-BE49-F238E27FC236}">
                    <a16:creationId xmlns:a16="http://schemas.microsoft.com/office/drawing/2014/main" id="{291CD731-356E-2039-7D1A-9AF6FE5D078B}"/>
                  </a:ext>
                </a:extLst>
              </p:cNvPr>
              <p:cNvPicPr/>
              <p:nvPr/>
            </p:nvPicPr>
            <p:blipFill>
              <a:blip r:embed="rId777"/>
              <a:stretch>
                <a:fillRect/>
              </a:stretch>
            </p:blipFill>
            <p:spPr>
              <a:xfrm>
                <a:off x="2641114" y="5240548"/>
                <a:ext cx="2142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04" name="Freihand 503">
                <a:extLst>
                  <a:ext uri="{FF2B5EF4-FFF2-40B4-BE49-F238E27FC236}">
                    <a16:creationId xmlns:a16="http://schemas.microsoft.com/office/drawing/2014/main" id="{740C2EFA-59CE-40FB-F8BD-F18D471EF275}"/>
                  </a:ext>
                </a:extLst>
              </p14:cNvPr>
              <p14:cNvContentPartPr/>
              <p14:nvPr/>
            </p14:nvContentPartPr>
            <p14:xfrm>
              <a:off x="2994634" y="5372668"/>
              <a:ext cx="5760" cy="18000"/>
            </p14:xfrm>
          </p:contentPart>
        </mc:Choice>
        <mc:Fallback xmlns="">
          <p:pic>
            <p:nvPicPr>
              <p:cNvPr id="504" name="Freihand 503">
                <a:extLst>
                  <a:ext uri="{FF2B5EF4-FFF2-40B4-BE49-F238E27FC236}">
                    <a16:creationId xmlns:a16="http://schemas.microsoft.com/office/drawing/2014/main" id="{740C2EFA-59CE-40FB-F8BD-F18D471EF275}"/>
                  </a:ext>
                </a:extLst>
              </p:cNvPr>
              <p:cNvPicPr/>
              <p:nvPr/>
            </p:nvPicPr>
            <p:blipFill>
              <a:blip r:embed="rId779"/>
              <a:stretch>
                <a:fillRect/>
              </a:stretch>
            </p:blipFill>
            <p:spPr>
              <a:xfrm>
                <a:off x="2985994" y="5364028"/>
                <a:ext cx="23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08" name="Freihand 507">
                <a:extLst>
                  <a:ext uri="{FF2B5EF4-FFF2-40B4-BE49-F238E27FC236}">
                    <a16:creationId xmlns:a16="http://schemas.microsoft.com/office/drawing/2014/main" id="{BAF70B79-0F33-0297-1919-D7340433D0E8}"/>
                  </a:ext>
                </a:extLst>
              </p14:cNvPr>
              <p14:cNvContentPartPr/>
              <p14:nvPr/>
            </p14:nvContentPartPr>
            <p14:xfrm>
              <a:off x="3871234" y="5279428"/>
              <a:ext cx="153000" cy="151920"/>
            </p14:xfrm>
          </p:contentPart>
        </mc:Choice>
        <mc:Fallback xmlns="">
          <p:pic>
            <p:nvPicPr>
              <p:cNvPr id="508" name="Freihand 507">
                <a:extLst>
                  <a:ext uri="{FF2B5EF4-FFF2-40B4-BE49-F238E27FC236}">
                    <a16:creationId xmlns:a16="http://schemas.microsoft.com/office/drawing/2014/main" id="{BAF70B79-0F33-0297-1919-D7340433D0E8}"/>
                  </a:ext>
                </a:extLst>
              </p:cNvPr>
              <p:cNvPicPr/>
              <p:nvPr/>
            </p:nvPicPr>
            <p:blipFill>
              <a:blip r:embed="rId781"/>
              <a:stretch>
                <a:fillRect/>
              </a:stretch>
            </p:blipFill>
            <p:spPr>
              <a:xfrm>
                <a:off x="3862594" y="5270788"/>
                <a:ext cx="170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9" name="Freihand 508">
                <a:extLst>
                  <a:ext uri="{FF2B5EF4-FFF2-40B4-BE49-F238E27FC236}">
                    <a16:creationId xmlns:a16="http://schemas.microsoft.com/office/drawing/2014/main" id="{345D1BFB-14DC-A039-F15E-AD0E8B867B0A}"/>
                  </a:ext>
                </a:extLst>
              </p14:cNvPr>
              <p14:cNvContentPartPr/>
              <p14:nvPr/>
            </p14:nvContentPartPr>
            <p14:xfrm>
              <a:off x="4295674" y="5214628"/>
              <a:ext cx="166320" cy="165600"/>
            </p14:xfrm>
          </p:contentPart>
        </mc:Choice>
        <mc:Fallback xmlns="">
          <p:pic>
            <p:nvPicPr>
              <p:cNvPr id="509" name="Freihand 508">
                <a:extLst>
                  <a:ext uri="{FF2B5EF4-FFF2-40B4-BE49-F238E27FC236}">
                    <a16:creationId xmlns:a16="http://schemas.microsoft.com/office/drawing/2014/main" id="{345D1BFB-14DC-A039-F15E-AD0E8B867B0A}"/>
                  </a:ext>
                </a:extLst>
              </p:cNvPr>
              <p:cNvPicPr/>
              <p:nvPr/>
            </p:nvPicPr>
            <p:blipFill>
              <a:blip r:embed="rId783"/>
              <a:stretch>
                <a:fillRect/>
              </a:stretch>
            </p:blipFill>
            <p:spPr>
              <a:xfrm>
                <a:off x="4287034" y="5205628"/>
                <a:ext cx="183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10" name="Freihand 509">
                <a:extLst>
                  <a:ext uri="{FF2B5EF4-FFF2-40B4-BE49-F238E27FC236}">
                    <a16:creationId xmlns:a16="http://schemas.microsoft.com/office/drawing/2014/main" id="{76A4B0F6-A1CB-3B66-16E6-D17E98677A7B}"/>
                  </a:ext>
                </a:extLst>
              </p14:cNvPr>
              <p14:cNvContentPartPr/>
              <p14:nvPr/>
            </p14:nvContentPartPr>
            <p14:xfrm>
              <a:off x="4579354" y="5270788"/>
              <a:ext cx="88920" cy="20880"/>
            </p14:xfrm>
          </p:contentPart>
        </mc:Choice>
        <mc:Fallback xmlns="">
          <p:pic>
            <p:nvPicPr>
              <p:cNvPr id="510" name="Freihand 509">
                <a:extLst>
                  <a:ext uri="{FF2B5EF4-FFF2-40B4-BE49-F238E27FC236}">
                    <a16:creationId xmlns:a16="http://schemas.microsoft.com/office/drawing/2014/main" id="{76A4B0F6-A1CB-3B66-16E6-D17E98677A7B}"/>
                  </a:ext>
                </a:extLst>
              </p:cNvPr>
              <p:cNvPicPr/>
              <p:nvPr/>
            </p:nvPicPr>
            <p:blipFill>
              <a:blip r:embed="rId785"/>
              <a:stretch>
                <a:fillRect/>
              </a:stretch>
            </p:blipFill>
            <p:spPr>
              <a:xfrm>
                <a:off x="4570714" y="5261788"/>
                <a:ext cx="106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11" name="Freihand 510">
                <a:extLst>
                  <a:ext uri="{FF2B5EF4-FFF2-40B4-BE49-F238E27FC236}">
                    <a16:creationId xmlns:a16="http://schemas.microsoft.com/office/drawing/2014/main" id="{9F7E121C-6F23-55EB-6CEE-CAEE9E22D0D2}"/>
                  </a:ext>
                </a:extLst>
              </p14:cNvPr>
              <p14:cNvContentPartPr/>
              <p14:nvPr/>
            </p14:nvContentPartPr>
            <p14:xfrm>
              <a:off x="4736314" y="5185828"/>
              <a:ext cx="196560" cy="142920"/>
            </p14:xfrm>
          </p:contentPart>
        </mc:Choice>
        <mc:Fallback xmlns="">
          <p:pic>
            <p:nvPicPr>
              <p:cNvPr id="511" name="Freihand 510">
                <a:extLst>
                  <a:ext uri="{FF2B5EF4-FFF2-40B4-BE49-F238E27FC236}">
                    <a16:creationId xmlns:a16="http://schemas.microsoft.com/office/drawing/2014/main" id="{9F7E121C-6F23-55EB-6CEE-CAEE9E22D0D2}"/>
                  </a:ext>
                </a:extLst>
              </p:cNvPr>
              <p:cNvPicPr/>
              <p:nvPr/>
            </p:nvPicPr>
            <p:blipFill>
              <a:blip r:embed="rId787"/>
              <a:stretch>
                <a:fillRect/>
              </a:stretch>
            </p:blipFill>
            <p:spPr>
              <a:xfrm>
                <a:off x="4727674" y="5177188"/>
                <a:ext cx="214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12" name="Freihand 511">
                <a:extLst>
                  <a:ext uri="{FF2B5EF4-FFF2-40B4-BE49-F238E27FC236}">
                    <a16:creationId xmlns:a16="http://schemas.microsoft.com/office/drawing/2014/main" id="{5E640464-865F-0CB4-B4DD-13070EC2EDD0}"/>
                  </a:ext>
                </a:extLst>
              </p14:cNvPr>
              <p14:cNvContentPartPr/>
              <p14:nvPr/>
            </p14:nvContentPartPr>
            <p14:xfrm>
              <a:off x="4912354" y="5108068"/>
              <a:ext cx="131040" cy="281880"/>
            </p14:xfrm>
          </p:contentPart>
        </mc:Choice>
        <mc:Fallback xmlns="">
          <p:pic>
            <p:nvPicPr>
              <p:cNvPr id="512" name="Freihand 511">
                <a:extLst>
                  <a:ext uri="{FF2B5EF4-FFF2-40B4-BE49-F238E27FC236}">
                    <a16:creationId xmlns:a16="http://schemas.microsoft.com/office/drawing/2014/main" id="{5E640464-865F-0CB4-B4DD-13070EC2EDD0}"/>
                  </a:ext>
                </a:extLst>
              </p:cNvPr>
              <p:cNvPicPr/>
              <p:nvPr/>
            </p:nvPicPr>
            <p:blipFill>
              <a:blip r:embed="rId789"/>
              <a:stretch>
                <a:fillRect/>
              </a:stretch>
            </p:blipFill>
            <p:spPr>
              <a:xfrm>
                <a:off x="4903354" y="5099428"/>
                <a:ext cx="1486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13" name="Freihand 512">
                <a:extLst>
                  <a:ext uri="{FF2B5EF4-FFF2-40B4-BE49-F238E27FC236}">
                    <a16:creationId xmlns:a16="http://schemas.microsoft.com/office/drawing/2014/main" id="{90E605DD-9249-0A20-94B7-EC763B6BA46C}"/>
                  </a:ext>
                </a:extLst>
              </p14:cNvPr>
              <p14:cNvContentPartPr/>
              <p14:nvPr/>
            </p14:nvContentPartPr>
            <p14:xfrm>
              <a:off x="4264714" y="5047948"/>
              <a:ext cx="162360" cy="461880"/>
            </p14:xfrm>
          </p:contentPart>
        </mc:Choice>
        <mc:Fallback xmlns="">
          <p:pic>
            <p:nvPicPr>
              <p:cNvPr id="513" name="Freihand 512">
                <a:extLst>
                  <a:ext uri="{FF2B5EF4-FFF2-40B4-BE49-F238E27FC236}">
                    <a16:creationId xmlns:a16="http://schemas.microsoft.com/office/drawing/2014/main" id="{90E605DD-9249-0A20-94B7-EC763B6BA46C}"/>
                  </a:ext>
                </a:extLst>
              </p:cNvPr>
              <p:cNvPicPr/>
              <p:nvPr/>
            </p:nvPicPr>
            <p:blipFill>
              <a:blip r:embed="rId791"/>
              <a:stretch>
                <a:fillRect/>
              </a:stretch>
            </p:blipFill>
            <p:spPr>
              <a:xfrm>
                <a:off x="4256074" y="5038948"/>
                <a:ext cx="18000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19" name="Freihand 518">
                <a:extLst>
                  <a:ext uri="{FF2B5EF4-FFF2-40B4-BE49-F238E27FC236}">
                    <a16:creationId xmlns:a16="http://schemas.microsoft.com/office/drawing/2014/main" id="{54890333-51CB-1176-5224-DAD32CEB3BD8}"/>
                  </a:ext>
                </a:extLst>
              </p14:cNvPr>
              <p14:cNvContentPartPr/>
              <p14:nvPr/>
            </p14:nvContentPartPr>
            <p14:xfrm>
              <a:off x="5195314" y="5156668"/>
              <a:ext cx="10440" cy="151560"/>
            </p14:xfrm>
          </p:contentPart>
        </mc:Choice>
        <mc:Fallback xmlns="">
          <p:pic>
            <p:nvPicPr>
              <p:cNvPr id="519" name="Freihand 518">
                <a:extLst>
                  <a:ext uri="{FF2B5EF4-FFF2-40B4-BE49-F238E27FC236}">
                    <a16:creationId xmlns:a16="http://schemas.microsoft.com/office/drawing/2014/main" id="{54890333-51CB-1176-5224-DAD32CEB3BD8}"/>
                  </a:ext>
                </a:extLst>
              </p:cNvPr>
              <p:cNvPicPr/>
              <p:nvPr/>
            </p:nvPicPr>
            <p:blipFill>
              <a:blip r:embed="rId793"/>
              <a:stretch>
                <a:fillRect/>
              </a:stretch>
            </p:blipFill>
            <p:spPr>
              <a:xfrm>
                <a:off x="5186314" y="5148028"/>
                <a:ext cx="28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0" name="Freihand 519">
                <a:extLst>
                  <a:ext uri="{FF2B5EF4-FFF2-40B4-BE49-F238E27FC236}">
                    <a16:creationId xmlns:a16="http://schemas.microsoft.com/office/drawing/2014/main" id="{30772702-B132-825C-25B4-6955B68A41AF}"/>
                  </a:ext>
                </a:extLst>
              </p14:cNvPr>
              <p14:cNvContentPartPr/>
              <p14:nvPr/>
            </p14:nvContentPartPr>
            <p14:xfrm>
              <a:off x="5167234" y="5205628"/>
              <a:ext cx="66600" cy="74160"/>
            </p14:xfrm>
          </p:contentPart>
        </mc:Choice>
        <mc:Fallback xmlns="">
          <p:pic>
            <p:nvPicPr>
              <p:cNvPr id="520" name="Freihand 519">
                <a:extLst>
                  <a:ext uri="{FF2B5EF4-FFF2-40B4-BE49-F238E27FC236}">
                    <a16:creationId xmlns:a16="http://schemas.microsoft.com/office/drawing/2014/main" id="{30772702-B132-825C-25B4-6955B68A41AF}"/>
                  </a:ext>
                </a:extLst>
              </p:cNvPr>
              <p:cNvPicPr/>
              <p:nvPr/>
            </p:nvPicPr>
            <p:blipFill>
              <a:blip r:embed="rId795"/>
              <a:stretch>
                <a:fillRect/>
              </a:stretch>
            </p:blipFill>
            <p:spPr>
              <a:xfrm>
                <a:off x="5158594" y="5196988"/>
                <a:ext cx="84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21" name="Freihand 520">
                <a:extLst>
                  <a:ext uri="{FF2B5EF4-FFF2-40B4-BE49-F238E27FC236}">
                    <a16:creationId xmlns:a16="http://schemas.microsoft.com/office/drawing/2014/main" id="{577226C5-9446-2634-0F06-F41791409A0D}"/>
                  </a:ext>
                </a:extLst>
              </p14:cNvPr>
              <p14:cNvContentPartPr/>
              <p14:nvPr/>
            </p14:nvContentPartPr>
            <p14:xfrm>
              <a:off x="5324554" y="4980268"/>
              <a:ext cx="118080" cy="217800"/>
            </p14:xfrm>
          </p:contentPart>
        </mc:Choice>
        <mc:Fallback xmlns="">
          <p:pic>
            <p:nvPicPr>
              <p:cNvPr id="521" name="Freihand 520">
                <a:extLst>
                  <a:ext uri="{FF2B5EF4-FFF2-40B4-BE49-F238E27FC236}">
                    <a16:creationId xmlns:a16="http://schemas.microsoft.com/office/drawing/2014/main" id="{577226C5-9446-2634-0F06-F41791409A0D}"/>
                  </a:ext>
                </a:extLst>
              </p:cNvPr>
              <p:cNvPicPr/>
              <p:nvPr/>
            </p:nvPicPr>
            <p:blipFill>
              <a:blip r:embed="rId797"/>
              <a:stretch>
                <a:fillRect/>
              </a:stretch>
            </p:blipFill>
            <p:spPr>
              <a:xfrm>
                <a:off x="5315554" y="4971628"/>
                <a:ext cx="135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22" name="Freihand 521">
                <a:extLst>
                  <a:ext uri="{FF2B5EF4-FFF2-40B4-BE49-F238E27FC236}">
                    <a16:creationId xmlns:a16="http://schemas.microsoft.com/office/drawing/2014/main" id="{3B419788-DC70-A842-09E9-C4B1B628EC98}"/>
                  </a:ext>
                </a:extLst>
              </p14:cNvPr>
              <p14:cNvContentPartPr/>
              <p14:nvPr/>
            </p14:nvContentPartPr>
            <p14:xfrm>
              <a:off x="5304754" y="5202388"/>
              <a:ext cx="141840" cy="16200"/>
            </p14:xfrm>
          </p:contentPart>
        </mc:Choice>
        <mc:Fallback xmlns="">
          <p:pic>
            <p:nvPicPr>
              <p:cNvPr id="522" name="Freihand 521">
                <a:extLst>
                  <a:ext uri="{FF2B5EF4-FFF2-40B4-BE49-F238E27FC236}">
                    <a16:creationId xmlns:a16="http://schemas.microsoft.com/office/drawing/2014/main" id="{3B419788-DC70-A842-09E9-C4B1B628EC98}"/>
                  </a:ext>
                </a:extLst>
              </p:cNvPr>
              <p:cNvPicPr/>
              <p:nvPr/>
            </p:nvPicPr>
            <p:blipFill>
              <a:blip r:embed="rId799"/>
              <a:stretch>
                <a:fillRect/>
              </a:stretch>
            </p:blipFill>
            <p:spPr>
              <a:xfrm>
                <a:off x="5295754" y="5193748"/>
                <a:ext cx="159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23" name="Freihand 522">
                <a:extLst>
                  <a:ext uri="{FF2B5EF4-FFF2-40B4-BE49-F238E27FC236}">
                    <a16:creationId xmlns:a16="http://schemas.microsoft.com/office/drawing/2014/main" id="{7B127BAF-BA14-B9FD-7DF1-1FD119E06DEA}"/>
                  </a:ext>
                </a:extLst>
              </p14:cNvPr>
              <p14:cNvContentPartPr/>
              <p14:nvPr/>
            </p14:nvContentPartPr>
            <p14:xfrm>
              <a:off x="5291434" y="5270068"/>
              <a:ext cx="132840" cy="200880"/>
            </p14:xfrm>
          </p:contentPart>
        </mc:Choice>
        <mc:Fallback xmlns="">
          <p:pic>
            <p:nvPicPr>
              <p:cNvPr id="523" name="Freihand 522">
                <a:extLst>
                  <a:ext uri="{FF2B5EF4-FFF2-40B4-BE49-F238E27FC236}">
                    <a16:creationId xmlns:a16="http://schemas.microsoft.com/office/drawing/2014/main" id="{7B127BAF-BA14-B9FD-7DF1-1FD119E06DEA}"/>
                  </a:ext>
                </a:extLst>
              </p:cNvPr>
              <p:cNvPicPr/>
              <p:nvPr/>
            </p:nvPicPr>
            <p:blipFill>
              <a:blip r:embed="rId801"/>
              <a:stretch>
                <a:fillRect/>
              </a:stretch>
            </p:blipFill>
            <p:spPr>
              <a:xfrm>
                <a:off x="5282794" y="5261428"/>
                <a:ext cx="150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45" name="Freihand 444">
                <a:extLst>
                  <a:ext uri="{FF2B5EF4-FFF2-40B4-BE49-F238E27FC236}">
                    <a16:creationId xmlns:a16="http://schemas.microsoft.com/office/drawing/2014/main" id="{279D9D8F-6982-5144-A797-9313EFCD703D}"/>
                  </a:ext>
                </a:extLst>
              </p14:cNvPr>
              <p14:cNvContentPartPr/>
              <p14:nvPr/>
            </p14:nvContentPartPr>
            <p14:xfrm>
              <a:off x="2687554" y="4611988"/>
              <a:ext cx="193320" cy="154080"/>
            </p14:xfrm>
          </p:contentPart>
        </mc:Choice>
        <mc:Fallback xmlns="">
          <p:pic>
            <p:nvPicPr>
              <p:cNvPr id="445" name="Freihand 444">
                <a:extLst>
                  <a:ext uri="{FF2B5EF4-FFF2-40B4-BE49-F238E27FC236}">
                    <a16:creationId xmlns:a16="http://schemas.microsoft.com/office/drawing/2014/main" id="{279D9D8F-6982-5144-A797-9313EFCD703D}"/>
                  </a:ext>
                </a:extLst>
              </p:cNvPr>
              <p:cNvPicPr/>
              <p:nvPr/>
            </p:nvPicPr>
            <p:blipFill>
              <a:blip r:embed="rId803"/>
              <a:stretch>
                <a:fillRect/>
              </a:stretch>
            </p:blipFill>
            <p:spPr>
              <a:xfrm>
                <a:off x="2678914" y="4602988"/>
                <a:ext cx="210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46" name="Freihand 445">
                <a:extLst>
                  <a:ext uri="{FF2B5EF4-FFF2-40B4-BE49-F238E27FC236}">
                    <a16:creationId xmlns:a16="http://schemas.microsoft.com/office/drawing/2014/main" id="{04A55E6E-9A0F-0716-AEC4-2DBD6FA01CF7}"/>
                  </a:ext>
                </a:extLst>
              </p14:cNvPr>
              <p14:cNvContentPartPr/>
              <p14:nvPr/>
            </p14:nvContentPartPr>
            <p14:xfrm>
              <a:off x="3039274" y="4652668"/>
              <a:ext cx="14760" cy="11520"/>
            </p14:xfrm>
          </p:contentPart>
        </mc:Choice>
        <mc:Fallback xmlns="">
          <p:pic>
            <p:nvPicPr>
              <p:cNvPr id="446" name="Freihand 445">
                <a:extLst>
                  <a:ext uri="{FF2B5EF4-FFF2-40B4-BE49-F238E27FC236}">
                    <a16:creationId xmlns:a16="http://schemas.microsoft.com/office/drawing/2014/main" id="{04A55E6E-9A0F-0716-AEC4-2DBD6FA01CF7}"/>
                  </a:ext>
                </a:extLst>
              </p:cNvPr>
              <p:cNvPicPr/>
              <p:nvPr/>
            </p:nvPicPr>
            <p:blipFill>
              <a:blip r:embed="rId805"/>
              <a:stretch>
                <a:fillRect/>
              </a:stretch>
            </p:blipFill>
            <p:spPr>
              <a:xfrm>
                <a:off x="3030634" y="4643668"/>
                <a:ext cx="32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47" name="Freihand 446">
                <a:extLst>
                  <a:ext uri="{FF2B5EF4-FFF2-40B4-BE49-F238E27FC236}">
                    <a16:creationId xmlns:a16="http://schemas.microsoft.com/office/drawing/2014/main" id="{D9351EDA-4D0E-4515-623E-86CD702EA101}"/>
                  </a:ext>
                </a:extLst>
              </p14:cNvPr>
              <p14:cNvContentPartPr/>
              <p14:nvPr/>
            </p14:nvContentPartPr>
            <p14:xfrm>
              <a:off x="3191194" y="4473028"/>
              <a:ext cx="102240" cy="327960"/>
            </p14:xfrm>
          </p:contentPart>
        </mc:Choice>
        <mc:Fallback xmlns="">
          <p:pic>
            <p:nvPicPr>
              <p:cNvPr id="447" name="Freihand 446">
                <a:extLst>
                  <a:ext uri="{FF2B5EF4-FFF2-40B4-BE49-F238E27FC236}">
                    <a16:creationId xmlns:a16="http://schemas.microsoft.com/office/drawing/2014/main" id="{D9351EDA-4D0E-4515-623E-86CD702EA101}"/>
                  </a:ext>
                </a:extLst>
              </p:cNvPr>
              <p:cNvPicPr/>
              <p:nvPr/>
            </p:nvPicPr>
            <p:blipFill>
              <a:blip r:embed="rId807"/>
              <a:stretch>
                <a:fillRect/>
              </a:stretch>
            </p:blipFill>
            <p:spPr>
              <a:xfrm>
                <a:off x="3182554" y="4464388"/>
                <a:ext cx="1198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56" name="Freihand 455">
                <a:extLst>
                  <a:ext uri="{FF2B5EF4-FFF2-40B4-BE49-F238E27FC236}">
                    <a16:creationId xmlns:a16="http://schemas.microsoft.com/office/drawing/2014/main" id="{E85925AA-315A-BFDD-9EBE-600D91115A16}"/>
                  </a:ext>
                </a:extLst>
              </p14:cNvPr>
              <p14:cNvContentPartPr/>
              <p14:nvPr/>
            </p14:nvContentPartPr>
            <p14:xfrm>
              <a:off x="3401434" y="4530628"/>
              <a:ext cx="39960" cy="194760"/>
            </p14:xfrm>
          </p:contentPart>
        </mc:Choice>
        <mc:Fallback xmlns="">
          <p:pic>
            <p:nvPicPr>
              <p:cNvPr id="456" name="Freihand 455">
                <a:extLst>
                  <a:ext uri="{FF2B5EF4-FFF2-40B4-BE49-F238E27FC236}">
                    <a16:creationId xmlns:a16="http://schemas.microsoft.com/office/drawing/2014/main" id="{E85925AA-315A-BFDD-9EBE-600D91115A16}"/>
                  </a:ext>
                </a:extLst>
              </p:cNvPr>
              <p:cNvPicPr/>
              <p:nvPr/>
            </p:nvPicPr>
            <p:blipFill>
              <a:blip r:embed="rId809"/>
              <a:stretch>
                <a:fillRect/>
              </a:stretch>
            </p:blipFill>
            <p:spPr>
              <a:xfrm>
                <a:off x="3392434" y="4521628"/>
                <a:ext cx="57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57" name="Freihand 456">
                <a:extLst>
                  <a:ext uri="{FF2B5EF4-FFF2-40B4-BE49-F238E27FC236}">
                    <a16:creationId xmlns:a16="http://schemas.microsoft.com/office/drawing/2014/main" id="{B8D30CC6-3677-0E13-CB41-2FCCA4B83F6F}"/>
                  </a:ext>
                </a:extLst>
              </p14:cNvPr>
              <p14:cNvContentPartPr/>
              <p14:nvPr/>
            </p14:nvContentPartPr>
            <p14:xfrm>
              <a:off x="3354274" y="4506508"/>
              <a:ext cx="158400" cy="16200"/>
            </p14:xfrm>
          </p:contentPart>
        </mc:Choice>
        <mc:Fallback xmlns="">
          <p:pic>
            <p:nvPicPr>
              <p:cNvPr id="457" name="Freihand 456">
                <a:extLst>
                  <a:ext uri="{FF2B5EF4-FFF2-40B4-BE49-F238E27FC236}">
                    <a16:creationId xmlns:a16="http://schemas.microsoft.com/office/drawing/2014/main" id="{B8D30CC6-3677-0E13-CB41-2FCCA4B83F6F}"/>
                  </a:ext>
                </a:extLst>
              </p:cNvPr>
              <p:cNvPicPr/>
              <p:nvPr/>
            </p:nvPicPr>
            <p:blipFill>
              <a:blip r:embed="rId811"/>
              <a:stretch>
                <a:fillRect/>
              </a:stretch>
            </p:blipFill>
            <p:spPr>
              <a:xfrm>
                <a:off x="3345274" y="4497868"/>
                <a:ext cx="176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58" name="Freihand 457">
                <a:extLst>
                  <a:ext uri="{FF2B5EF4-FFF2-40B4-BE49-F238E27FC236}">
                    <a16:creationId xmlns:a16="http://schemas.microsoft.com/office/drawing/2014/main" id="{B301CE6A-14D7-24DE-B1EF-ED5DCDDFAB44}"/>
                  </a:ext>
                </a:extLst>
              </p14:cNvPr>
              <p14:cNvContentPartPr/>
              <p14:nvPr/>
            </p14:nvContentPartPr>
            <p14:xfrm>
              <a:off x="3541474" y="4682188"/>
              <a:ext cx="9000" cy="112320"/>
            </p14:xfrm>
          </p:contentPart>
        </mc:Choice>
        <mc:Fallback xmlns="">
          <p:pic>
            <p:nvPicPr>
              <p:cNvPr id="458" name="Freihand 457">
                <a:extLst>
                  <a:ext uri="{FF2B5EF4-FFF2-40B4-BE49-F238E27FC236}">
                    <a16:creationId xmlns:a16="http://schemas.microsoft.com/office/drawing/2014/main" id="{B301CE6A-14D7-24DE-B1EF-ED5DCDDFAB44}"/>
                  </a:ext>
                </a:extLst>
              </p:cNvPr>
              <p:cNvPicPr/>
              <p:nvPr/>
            </p:nvPicPr>
            <p:blipFill>
              <a:blip r:embed="rId813"/>
              <a:stretch>
                <a:fillRect/>
              </a:stretch>
            </p:blipFill>
            <p:spPr>
              <a:xfrm>
                <a:off x="3532474" y="4673548"/>
                <a:ext cx="2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0" name="Freihand 459">
                <a:extLst>
                  <a:ext uri="{FF2B5EF4-FFF2-40B4-BE49-F238E27FC236}">
                    <a16:creationId xmlns:a16="http://schemas.microsoft.com/office/drawing/2014/main" id="{647B25F4-A037-9255-B6FF-CAF5937B5353}"/>
                  </a:ext>
                </a:extLst>
              </p14:cNvPr>
              <p14:cNvContentPartPr/>
              <p14:nvPr/>
            </p14:nvContentPartPr>
            <p14:xfrm>
              <a:off x="3393154" y="4282948"/>
              <a:ext cx="18000" cy="64440"/>
            </p14:xfrm>
          </p:contentPart>
        </mc:Choice>
        <mc:Fallback xmlns="">
          <p:pic>
            <p:nvPicPr>
              <p:cNvPr id="460" name="Freihand 459">
                <a:extLst>
                  <a:ext uri="{FF2B5EF4-FFF2-40B4-BE49-F238E27FC236}">
                    <a16:creationId xmlns:a16="http://schemas.microsoft.com/office/drawing/2014/main" id="{647B25F4-A037-9255-B6FF-CAF5937B5353}"/>
                  </a:ext>
                </a:extLst>
              </p:cNvPr>
              <p:cNvPicPr/>
              <p:nvPr/>
            </p:nvPicPr>
            <p:blipFill>
              <a:blip r:embed="rId815"/>
              <a:stretch>
                <a:fillRect/>
              </a:stretch>
            </p:blipFill>
            <p:spPr>
              <a:xfrm>
                <a:off x="3384154" y="4273948"/>
                <a:ext cx="35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1" name="Freihand 460">
                <a:extLst>
                  <a:ext uri="{FF2B5EF4-FFF2-40B4-BE49-F238E27FC236}">
                    <a16:creationId xmlns:a16="http://schemas.microsoft.com/office/drawing/2014/main" id="{6F9DEABC-D95F-7B3D-2C65-F53E5E8DB43A}"/>
                  </a:ext>
                </a:extLst>
              </p14:cNvPr>
              <p14:cNvContentPartPr/>
              <p14:nvPr/>
            </p14:nvContentPartPr>
            <p14:xfrm>
              <a:off x="3341314" y="4312108"/>
              <a:ext cx="137160" cy="88560"/>
            </p14:xfrm>
          </p:contentPart>
        </mc:Choice>
        <mc:Fallback xmlns="">
          <p:pic>
            <p:nvPicPr>
              <p:cNvPr id="461" name="Freihand 460">
                <a:extLst>
                  <a:ext uri="{FF2B5EF4-FFF2-40B4-BE49-F238E27FC236}">
                    <a16:creationId xmlns:a16="http://schemas.microsoft.com/office/drawing/2014/main" id="{6F9DEABC-D95F-7B3D-2C65-F53E5E8DB43A}"/>
                  </a:ext>
                </a:extLst>
              </p:cNvPr>
              <p:cNvPicPr/>
              <p:nvPr/>
            </p:nvPicPr>
            <p:blipFill>
              <a:blip r:embed="rId817"/>
              <a:stretch>
                <a:fillRect/>
              </a:stretch>
            </p:blipFill>
            <p:spPr>
              <a:xfrm>
                <a:off x="3332314" y="4303108"/>
                <a:ext cx="154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3" name="Freihand 462">
                <a:extLst>
                  <a:ext uri="{FF2B5EF4-FFF2-40B4-BE49-F238E27FC236}">
                    <a16:creationId xmlns:a16="http://schemas.microsoft.com/office/drawing/2014/main" id="{2A826AF8-EFFE-15D9-C787-2685A2D84483}"/>
                  </a:ext>
                </a:extLst>
              </p14:cNvPr>
              <p14:cNvContentPartPr/>
              <p14:nvPr/>
            </p14:nvContentPartPr>
            <p14:xfrm>
              <a:off x="3091834" y="4139308"/>
              <a:ext cx="118800" cy="173160"/>
            </p14:xfrm>
          </p:contentPart>
        </mc:Choice>
        <mc:Fallback xmlns="">
          <p:pic>
            <p:nvPicPr>
              <p:cNvPr id="463" name="Freihand 462">
                <a:extLst>
                  <a:ext uri="{FF2B5EF4-FFF2-40B4-BE49-F238E27FC236}">
                    <a16:creationId xmlns:a16="http://schemas.microsoft.com/office/drawing/2014/main" id="{2A826AF8-EFFE-15D9-C787-2685A2D84483}"/>
                  </a:ext>
                </a:extLst>
              </p:cNvPr>
              <p:cNvPicPr/>
              <p:nvPr/>
            </p:nvPicPr>
            <p:blipFill>
              <a:blip r:embed="rId819"/>
              <a:stretch>
                <a:fillRect/>
              </a:stretch>
            </p:blipFill>
            <p:spPr>
              <a:xfrm>
                <a:off x="3082834" y="4130668"/>
                <a:ext cx="136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4" name="Freihand 463">
                <a:extLst>
                  <a:ext uri="{FF2B5EF4-FFF2-40B4-BE49-F238E27FC236}">
                    <a16:creationId xmlns:a16="http://schemas.microsoft.com/office/drawing/2014/main" id="{8D8A3FA4-6CB3-C241-7018-74AC8E4FCAC9}"/>
                  </a:ext>
                </a:extLst>
              </p14:cNvPr>
              <p14:cNvContentPartPr/>
              <p14:nvPr/>
            </p14:nvContentPartPr>
            <p14:xfrm>
              <a:off x="3258514" y="4122028"/>
              <a:ext cx="91440" cy="96120"/>
            </p14:xfrm>
          </p:contentPart>
        </mc:Choice>
        <mc:Fallback xmlns="">
          <p:pic>
            <p:nvPicPr>
              <p:cNvPr id="464" name="Freihand 463">
                <a:extLst>
                  <a:ext uri="{FF2B5EF4-FFF2-40B4-BE49-F238E27FC236}">
                    <a16:creationId xmlns:a16="http://schemas.microsoft.com/office/drawing/2014/main" id="{8D8A3FA4-6CB3-C241-7018-74AC8E4FCAC9}"/>
                  </a:ext>
                </a:extLst>
              </p:cNvPr>
              <p:cNvPicPr/>
              <p:nvPr/>
            </p:nvPicPr>
            <p:blipFill>
              <a:blip r:embed="rId821"/>
              <a:stretch>
                <a:fillRect/>
              </a:stretch>
            </p:blipFill>
            <p:spPr>
              <a:xfrm>
                <a:off x="3249874" y="4113388"/>
                <a:ext cx="109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8" name="Freihand 527">
                <a:extLst>
                  <a:ext uri="{FF2B5EF4-FFF2-40B4-BE49-F238E27FC236}">
                    <a16:creationId xmlns:a16="http://schemas.microsoft.com/office/drawing/2014/main" id="{8727E7AA-F09F-78D6-56DA-92047028E8E7}"/>
                  </a:ext>
                </a:extLst>
              </p14:cNvPr>
              <p14:cNvContentPartPr/>
              <p14:nvPr/>
            </p14:nvContentPartPr>
            <p14:xfrm>
              <a:off x="3271114" y="5086108"/>
              <a:ext cx="103320" cy="118080"/>
            </p14:xfrm>
          </p:contentPart>
        </mc:Choice>
        <mc:Fallback xmlns="">
          <p:pic>
            <p:nvPicPr>
              <p:cNvPr id="528" name="Freihand 527">
                <a:extLst>
                  <a:ext uri="{FF2B5EF4-FFF2-40B4-BE49-F238E27FC236}">
                    <a16:creationId xmlns:a16="http://schemas.microsoft.com/office/drawing/2014/main" id="{8727E7AA-F09F-78D6-56DA-92047028E8E7}"/>
                  </a:ext>
                </a:extLst>
              </p:cNvPr>
              <p:cNvPicPr/>
              <p:nvPr/>
            </p:nvPicPr>
            <p:blipFill>
              <a:blip r:embed="rId823"/>
              <a:stretch>
                <a:fillRect/>
              </a:stretch>
            </p:blipFill>
            <p:spPr>
              <a:xfrm>
                <a:off x="3262474" y="5077468"/>
                <a:ext cx="120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9" name="Freihand 528">
                <a:extLst>
                  <a:ext uri="{FF2B5EF4-FFF2-40B4-BE49-F238E27FC236}">
                    <a16:creationId xmlns:a16="http://schemas.microsoft.com/office/drawing/2014/main" id="{3D1DA88D-4C45-64A3-56D6-0A67B5F2D28B}"/>
                  </a:ext>
                </a:extLst>
              </p14:cNvPr>
              <p14:cNvContentPartPr/>
              <p14:nvPr/>
            </p14:nvContentPartPr>
            <p14:xfrm>
              <a:off x="2995354" y="4830508"/>
              <a:ext cx="86040" cy="151560"/>
            </p14:xfrm>
          </p:contentPart>
        </mc:Choice>
        <mc:Fallback xmlns="">
          <p:pic>
            <p:nvPicPr>
              <p:cNvPr id="529" name="Freihand 528">
                <a:extLst>
                  <a:ext uri="{FF2B5EF4-FFF2-40B4-BE49-F238E27FC236}">
                    <a16:creationId xmlns:a16="http://schemas.microsoft.com/office/drawing/2014/main" id="{3D1DA88D-4C45-64A3-56D6-0A67B5F2D28B}"/>
                  </a:ext>
                </a:extLst>
              </p:cNvPr>
              <p:cNvPicPr/>
              <p:nvPr/>
            </p:nvPicPr>
            <p:blipFill>
              <a:blip r:embed="rId825"/>
              <a:stretch>
                <a:fillRect/>
              </a:stretch>
            </p:blipFill>
            <p:spPr>
              <a:xfrm>
                <a:off x="2986354" y="4821868"/>
                <a:ext cx="103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30" name="Freihand 529">
                <a:extLst>
                  <a:ext uri="{FF2B5EF4-FFF2-40B4-BE49-F238E27FC236}">
                    <a16:creationId xmlns:a16="http://schemas.microsoft.com/office/drawing/2014/main" id="{B845245F-1C6D-FAF1-440D-4F0E0D1D485A}"/>
                  </a:ext>
                </a:extLst>
              </p14:cNvPr>
              <p14:cNvContentPartPr/>
              <p14:nvPr/>
            </p14:nvContentPartPr>
            <p14:xfrm>
              <a:off x="3005794" y="4989628"/>
              <a:ext cx="119520" cy="48960"/>
            </p14:xfrm>
          </p:contentPart>
        </mc:Choice>
        <mc:Fallback xmlns="">
          <p:pic>
            <p:nvPicPr>
              <p:cNvPr id="530" name="Freihand 529">
                <a:extLst>
                  <a:ext uri="{FF2B5EF4-FFF2-40B4-BE49-F238E27FC236}">
                    <a16:creationId xmlns:a16="http://schemas.microsoft.com/office/drawing/2014/main" id="{B845245F-1C6D-FAF1-440D-4F0E0D1D485A}"/>
                  </a:ext>
                </a:extLst>
              </p:cNvPr>
              <p:cNvPicPr/>
              <p:nvPr/>
            </p:nvPicPr>
            <p:blipFill>
              <a:blip r:embed="rId827"/>
              <a:stretch>
                <a:fillRect/>
              </a:stretch>
            </p:blipFill>
            <p:spPr>
              <a:xfrm>
                <a:off x="2996794" y="4980988"/>
                <a:ext cx="137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31" name="Freihand 530">
                <a:extLst>
                  <a:ext uri="{FF2B5EF4-FFF2-40B4-BE49-F238E27FC236}">
                    <a16:creationId xmlns:a16="http://schemas.microsoft.com/office/drawing/2014/main" id="{F58FE8B6-4380-F296-9441-E3855A1E7930}"/>
                  </a:ext>
                </a:extLst>
              </p14:cNvPr>
              <p14:cNvContentPartPr/>
              <p14:nvPr/>
            </p14:nvContentPartPr>
            <p14:xfrm>
              <a:off x="3055114" y="4943908"/>
              <a:ext cx="216000" cy="216000"/>
            </p14:xfrm>
          </p:contentPart>
        </mc:Choice>
        <mc:Fallback xmlns="">
          <p:pic>
            <p:nvPicPr>
              <p:cNvPr id="531" name="Freihand 530">
                <a:extLst>
                  <a:ext uri="{FF2B5EF4-FFF2-40B4-BE49-F238E27FC236}">
                    <a16:creationId xmlns:a16="http://schemas.microsoft.com/office/drawing/2014/main" id="{F58FE8B6-4380-F296-9441-E3855A1E7930}"/>
                  </a:ext>
                </a:extLst>
              </p:cNvPr>
              <p:cNvPicPr/>
              <p:nvPr/>
            </p:nvPicPr>
            <p:blipFill>
              <a:blip r:embed="rId829"/>
              <a:stretch>
                <a:fillRect/>
              </a:stretch>
            </p:blipFill>
            <p:spPr>
              <a:xfrm>
                <a:off x="3046474" y="4935268"/>
                <a:ext cx="233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32" name="Freihand 531">
                <a:extLst>
                  <a:ext uri="{FF2B5EF4-FFF2-40B4-BE49-F238E27FC236}">
                    <a16:creationId xmlns:a16="http://schemas.microsoft.com/office/drawing/2014/main" id="{358C59D0-4B6A-17A1-3A41-A2129FDA89E6}"/>
                  </a:ext>
                </a:extLst>
              </p14:cNvPr>
              <p14:cNvContentPartPr/>
              <p14:nvPr/>
            </p14:nvContentPartPr>
            <p14:xfrm>
              <a:off x="3223954" y="4811428"/>
              <a:ext cx="237960" cy="185400"/>
            </p14:xfrm>
          </p:contentPart>
        </mc:Choice>
        <mc:Fallback xmlns="">
          <p:pic>
            <p:nvPicPr>
              <p:cNvPr id="532" name="Freihand 531">
                <a:extLst>
                  <a:ext uri="{FF2B5EF4-FFF2-40B4-BE49-F238E27FC236}">
                    <a16:creationId xmlns:a16="http://schemas.microsoft.com/office/drawing/2014/main" id="{358C59D0-4B6A-17A1-3A41-A2129FDA89E6}"/>
                  </a:ext>
                </a:extLst>
              </p:cNvPr>
              <p:cNvPicPr/>
              <p:nvPr/>
            </p:nvPicPr>
            <p:blipFill>
              <a:blip r:embed="rId831"/>
              <a:stretch>
                <a:fillRect/>
              </a:stretch>
            </p:blipFill>
            <p:spPr>
              <a:xfrm>
                <a:off x="3214954" y="4802428"/>
                <a:ext cx="255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33" name="Freihand 532">
                <a:extLst>
                  <a:ext uri="{FF2B5EF4-FFF2-40B4-BE49-F238E27FC236}">
                    <a16:creationId xmlns:a16="http://schemas.microsoft.com/office/drawing/2014/main" id="{61D01278-0A39-D5FF-F6D2-3B0F938FDE8E}"/>
                  </a:ext>
                </a:extLst>
              </p14:cNvPr>
              <p14:cNvContentPartPr/>
              <p14:nvPr/>
            </p14:nvContentPartPr>
            <p14:xfrm>
              <a:off x="3384874" y="4945708"/>
              <a:ext cx="139680" cy="142560"/>
            </p14:xfrm>
          </p:contentPart>
        </mc:Choice>
        <mc:Fallback xmlns="">
          <p:pic>
            <p:nvPicPr>
              <p:cNvPr id="533" name="Freihand 532">
                <a:extLst>
                  <a:ext uri="{FF2B5EF4-FFF2-40B4-BE49-F238E27FC236}">
                    <a16:creationId xmlns:a16="http://schemas.microsoft.com/office/drawing/2014/main" id="{61D01278-0A39-D5FF-F6D2-3B0F938FDE8E}"/>
                  </a:ext>
                </a:extLst>
              </p:cNvPr>
              <p:cNvPicPr/>
              <p:nvPr/>
            </p:nvPicPr>
            <p:blipFill>
              <a:blip r:embed="rId833"/>
              <a:stretch>
                <a:fillRect/>
              </a:stretch>
            </p:blipFill>
            <p:spPr>
              <a:xfrm>
                <a:off x="3375874" y="4936708"/>
                <a:ext cx="157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44" name="Freihand 543">
                <a:extLst>
                  <a:ext uri="{FF2B5EF4-FFF2-40B4-BE49-F238E27FC236}">
                    <a16:creationId xmlns:a16="http://schemas.microsoft.com/office/drawing/2014/main" id="{B2028672-74F4-CAD9-083C-D95CF0D5033C}"/>
                  </a:ext>
                </a:extLst>
              </p14:cNvPr>
              <p14:cNvContentPartPr/>
              <p14:nvPr/>
            </p14:nvContentPartPr>
            <p14:xfrm>
              <a:off x="99874" y="5846428"/>
              <a:ext cx="170280" cy="27360"/>
            </p14:xfrm>
          </p:contentPart>
        </mc:Choice>
        <mc:Fallback xmlns="">
          <p:pic>
            <p:nvPicPr>
              <p:cNvPr id="544" name="Freihand 543">
                <a:extLst>
                  <a:ext uri="{FF2B5EF4-FFF2-40B4-BE49-F238E27FC236}">
                    <a16:creationId xmlns:a16="http://schemas.microsoft.com/office/drawing/2014/main" id="{B2028672-74F4-CAD9-083C-D95CF0D5033C}"/>
                  </a:ext>
                </a:extLst>
              </p:cNvPr>
              <p:cNvPicPr/>
              <p:nvPr/>
            </p:nvPicPr>
            <p:blipFill>
              <a:blip r:embed="rId835"/>
              <a:stretch>
                <a:fillRect/>
              </a:stretch>
            </p:blipFill>
            <p:spPr>
              <a:xfrm>
                <a:off x="91234" y="5837788"/>
                <a:ext cx="187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45" name="Freihand 544">
                <a:extLst>
                  <a:ext uri="{FF2B5EF4-FFF2-40B4-BE49-F238E27FC236}">
                    <a16:creationId xmlns:a16="http://schemas.microsoft.com/office/drawing/2014/main" id="{6B0DF0AD-C3F6-44D4-D4D2-E08096976B71}"/>
                  </a:ext>
                </a:extLst>
              </p14:cNvPr>
              <p14:cNvContentPartPr/>
              <p14:nvPr/>
            </p14:nvContentPartPr>
            <p14:xfrm>
              <a:off x="258634" y="5760388"/>
              <a:ext cx="93600" cy="192960"/>
            </p14:xfrm>
          </p:contentPart>
        </mc:Choice>
        <mc:Fallback xmlns="">
          <p:pic>
            <p:nvPicPr>
              <p:cNvPr id="545" name="Freihand 544">
                <a:extLst>
                  <a:ext uri="{FF2B5EF4-FFF2-40B4-BE49-F238E27FC236}">
                    <a16:creationId xmlns:a16="http://schemas.microsoft.com/office/drawing/2014/main" id="{6B0DF0AD-C3F6-44D4-D4D2-E08096976B71}"/>
                  </a:ext>
                </a:extLst>
              </p:cNvPr>
              <p:cNvPicPr/>
              <p:nvPr/>
            </p:nvPicPr>
            <p:blipFill>
              <a:blip r:embed="rId837"/>
              <a:stretch>
                <a:fillRect/>
              </a:stretch>
            </p:blipFill>
            <p:spPr>
              <a:xfrm>
                <a:off x="249634" y="5751748"/>
                <a:ext cx="111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72" name="Freihand 571">
                <a:extLst>
                  <a:ext uri="{FF2B5EF4-FFF2-40B4-BE49-F238E27FC236}">
                    <a16:creationId xmlns:a16="http://schemas.microsoft.com/office/drawing/2014/main" id="{31D0DDA0-648C-E37E-3F8F-437874B0F1BF}"/>
                  </a:ext>
                </a:extLst>
              </p14:cNvPr>
              <p14:cNvContentPartPr/>
              <p14:nvPr/>
            </p14:nvContentPartPr>
            <p14:xfrm>
              <a:off x="4134754" y="5711068"/>
              <a:ext cx="16920" cy="112320"/>
            </p14:xfrm>
          </p:contentPart>
        </mc:Choice>
        <mc:Fallback xmlns="">
          <p:pic>
            <p:nvPicPr>
              <p:cNvPr id="572" name="Freihand 571">
                <a:extLst>
                  <a:ext uri="{FF2B5EF4-FFF2-40B4-BE49-F238E27FC236}">
                    <a16:creationId xmlns:a16="http://schemas.microsoft.com/office/drawing/2014/main" id="{31D0DDA0-648C-E37E-3F8F-437874B0F1BF}"/>
                  </a:ext>
                </a:extLst>
              </p:cNvPr>
              <p:cNvPicPr/>
              <p:nvPr/>
            </p:nvPicPr>
            <p:blipFill>
              <a:blip r:embed="rId839"/>
              <a:stretch>
                <a:fillRect/>
              </a:stretch>
            </p:blipFill>
            <p:spPr>
              <a:xfrm>
                <a:off x="4126114" y="5702068"/>
                <a:ext cx="34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73" name="Freihand 572">
                <a:extLst>
                  <a:ext uri="{FF2B5EF4-FFF2-40B4-BE49-F238E27FC236}">
                    <a16:creationId xmlns:a16="http://schemas.microsoft.com/office/drawing/2014/main" id="{12F0F911-B2D2-0A37-FD32-64B4238A83EC}"/>
                  </a:ext>
                </a:extLst>
              </p14:cNvPr>
              <p14:cNvContentPartPr/>
              <p14:nvPr/>
            </p14:nvContentPartPr>
            <p14:xfrm>
              <a:off x="4253914" y="5569948"/>
              <a:ext cx="374760" cy="150480"/>
            </p14:xfrm>
          </p:contentPart>
        </mc:Choice>
        <mc:Fallback xmlns="">
          <p:pic>
            <p:nvPicPr>
              <p:cNvPr id="573" name="Freihand 572">
                <a:extLst>
                  <a:ext uri="{FF2B5EF4-FFF2-40B4-BE49-F238E27FC236}">
                    <a16:creationId xmlns:a16="http://schemas.microsoft.com/office/drawing/2014/main" id="{12F0F911-B2D2-0A37-FD32-64B4238A83EC}"/>
                  </a:ext>
                </a:extLst>
              </p:cNvPr>
              <p:cNvPicPr/>
              <p:nvPr/>
            </p:nvPicPr>
            <p:blipFill>
              <a:blip r:embed="rId841"/>
              <a:stretch>
                <a:fillRect/>
              </a:stretch>
            </p:blipFill>
            <p:spPr>
              <a:xfrm>
                <a:off x="4245274" y="5561308"/>
                <a:ext cx="392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74" name="Freihand 573">
                <a:extLst>
                  <a:ext uri="{FF2B5EF4-FFF2-40B4-BE49-F238E27FC236}">
                    <a16:creationId xmlns:a16="http://schemas.microsoft.com/office/drawing/2014/main" id="{03BED89B-E13E-2A89-6AA6-456C237650D1}"/>
                  </a:ext>
                </a:extLst>
              </p14:cNvPr>
              <p14:cNvContentPartPr/>
              <p14:nvPr/>
            </p14:nvContentPartPr>
            <p14:xfrm>
              <a:off x="4798954" y="5466268"/>
              <a:ext cx="142920" cy="207000"/>
            </p14:xfrm>
          </p:contentPart>
        </mc:Choice>
        <mc:Fallback xmlns="">
          <p:pic>
            <p:nvPicPr>
              <p:cNvPr id="574" name="Freihand 573">
                <a:extLst>
                  <a:ext uri="{FF2B5EF4-FFF2-40B4-BE49-F238E27FC236}">
                    <a16:creationId xmlns:a16="http://schemas.microsoft.com/office/drawing/2014/main" id="{03BED89B-E13E-2A89-6AA6-456C237650D1}"/>
                  </a:ext>
                </a:extLst>
              </p:cNvPr>
              <p:cNvPicPr/>
              <p:nvPr/>
            </p:nvPicPr>
            <p:blipFill>
              <a:blip r:embed="rId843"/>
              <a:stretch>
                <a:fillRect/>
              </a:stretch>
            </p:blipFill>
            <p:spPr>
              <a:xfrm>
                <a:off x="4790314" y="5457628"/>
                <a:ext cx="160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75" name="Freihand 574">
                <a:extLst>
                  <a:ext uri="{FF2B5EF4-FFF2-40B4-BE49-F238E27FC236}">
                    <a16:creationId xmlns:a16="http://schemas.microsoft.com/office/drawing/2014/main" id="{39F0DE40-3126-C610-DD9A-0A4FB35BD9EA}"/>
                  </a:ext>
                </a:extLst>
              </p14:cNvPr>
              <p14:cNvContentPartPr/>
              <p14:nvPr/>
            </p14:nvContentPartPr>
            <p14:xfrm>
              <a:off x="4894714" y="5588308"/>
              <a:ext cx="51480" cy="90000"/>
            </p14:xfrm>
          </p:contentPart>
        </mc:Choice>
        <mc:Fallback xmlns="">
          <p:pic>
            <p:nvPicPr>
              <p:cNvPr id="575" name="Freihand 574">
                <a:extLst>
                  <a:ext uri="{FF2B5EF4-FFF2-40B4-BE49-F238E27FC236}">
                    <a16:creationId xmlns:a16="http://schemas.microsoft.com/office/drawing/2014/main" id="{39F0DE40-3126-C610-DD9A-0A4FB35BD9EA}"/>
                  </a:ext>
                </a:extLst>
              </p:cNvPr>
              <p:cNvPicPr/>
              <p:nvPr/>
            </p:nvPicPr>
            <p:blipFill>
              <a:blip r:embed="rId845"/>
              <a:stretch>
                <a:fillRect/>
              </a:stretch>
            </p:blipFill>
            <p:spPr>
              <a:xfrm>
                <a:off x="4885714" y="5579308"/>
                <a:ext cx="69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76" name="Freihand 575">
                <a:extLst>
                  <a:ext uri="{FF2B5EF4-FFF2-40B4-BE49-F238E27FC236}">
                    <a16:creationId xmlns:a16="http://schemas.microsoft.com/office/drawing/2014/main" id="{C8F664D7-40D3-75B4-F921-B9A13EC2F1ED}"/>
                  </a:ext>
                </a:extLst>
              </p14:cNvPr>
              <p14:cNvContentPartPr/>
              <p14:nvPr/>
            </p14:nvContentPartPr>
            <p14:xfrm>
              <a:off x="4982914" y="5605948"/>
              <a:ext cx="157320" cy="78120"/>
            </p14:xfrm>
          </p:contentPart>
        </mc:Choice>
        <mc:Fallback xmlns="">
          <p:pic>
            <p:nvPicPr>
              <p:cNvPr id="576" name="Freihand 575">
                <a:extLst>
                  <a:ext uri="{FF2B5EF4-FFF2-40B4-BE49-F238E27FC236}">
                    <a16:creationId xmlns:a16="http://schemas.microsoft.com/office/drawing/2014/main" id="{C8F664D7-40D3-75B4-F921-B9A13EC2F1ED}"/>
                  </a:ext>
                </a:extLst>
              </p:cNvPr>
              <p:cNvPicPr/>
              <p:nvPr/>
            </p:nvPicPr>
            <p:blipFill>
              <a:blip r:embed="rId847"/>
              <a:stretch>
                <a:fillRect/>
              </a:stretch>
            </p:blipFill>
            <p:spPr>
              <a:xfrm>
                <a:off x="4973914" y="5597308"/>
                <a:ext cx="174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77" name="Freihand 576">
                <a:extLst>
                  <a:ext uri="{FF2B5EF4-FFF2-40B4-BE49-F238E27FC236}">
                    <a16:creationId xmlns:a16="http://schemas.microsoft.com/office/drawing/2014/main" id="{22149872-6C32-06B2-5061-CD9B3F7F2F45}"/>
                  </a:ext>
                </a:extLst>
              </p14:cNvPr>
              <p14:cNvContentPartPr/>
              <p14:nvPr/>
            </p14:nvContentPartPr>
            <p14:xfrm>
              <a:off x="5207914" y="5611708"/>
              <a:ext cx="300600" cy="96840"/>
            </p14:xfrm>
          </p:contentPart>
        </mc:Choice>
        <mc:Fallback xmlns="">
          <p:pic>
            <p:nvPicPr>
              <p:cNvPr id="577" name="Freihand 576">
                <a:extLst>
                  <a:ext uri="{FF2B5EF4-FFF2-40B4-BE49-F238E27FC236}">
                    <a16:creationId xmlns:a16="http://schemas.microsoft.com/office/drawing/2014/main" id="{22149872-6C32-06B2-5061-CD9B3F7F2F45}"/>
                  </a:ext>
                </a:extLst>
              </p:cNvPr>
              <p:cNvPicPr/>
              <p:nvPr/>
            </p:nvPicPr>
            <p:blipFill>
              <a:blip r:embed="rId849"/>
              <a:stretch>
                <a:fillRect/>
              </a:stretch>
            </p:blipFill>
            <p:spPr>
              <a:xfrm>
                <a:off x="5199274" y="5602708"/>
                <a:ext cx="318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25" name="Freihand 524">
                <a:extLst>
                  <a:ext uri="{FF2B5EF4-FFF2-40B4-BE49-F238E27FC236}">
                    <a16:creationId xmlns:a16="http://schemas.microsoft.com/office/drawing/2014/main" id="{98973AB4-E98F-847C-5F68-51E3ABB27CF0}"/>
                  </a:ext>
                </a:extLst>
              </p14:cNvPr>
              <p14:cNvContentPartPr/>
              <p14:nvPr/>
            </p14:nvContentPartPr>
            <p14:xfrm>
              <a:off x="5676994" y="5198428"/>
              <a:ext cx="168120" cy="14040"/>
            </p14:xfrm>
          </p:contentPart>
        </mc:Choice>
        <mc:Fallback xmlns="">
          <p:pic>
            <p:nvPicPr>
              <p:cNvPr id="525" name="Freihand 524">
                <a:extLst>
                  <a:ext uri="{FF2B5EF4-FFF2-40B4-BE49-F238E27FC236}">
                    <a16:creationId xmlns:a16="http://schemas.microsoft.com/office/drawing/2014/main" id="{98973AB4-E98F-847C-5F68-51E3ABB27CF0}"/>
                  </a:ext>
                </a:extLst>
              </p:cNvPr>
              <p:cNvPicPr/>
              <p:nvPr/>
            </p:nvPicPr>
            <p:blipFill>
              <a:blip r:embed="rId851"/>
              <a:stretch>
                <a:fillRect/>
              </a:stretch>
            </p:blipFill>
            <p:spPr>
              <a:xfrm>
                <a:off x="5668354" y="5189788"/>
                <a:ext cx="185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26" name="Freihand 525">
                <a:extLst>
                  <a:ext uri="{FF2B5EF4-FFF2-40B4-BE49-F238E27FC236}">
                    <a16:creationId xmlns:a16="http://schemas.microsoft.com/office/drawing/2014/main" id="{E03DB9C6-AFA6-3B70-920B-8D7EE128AB9C}"/>
                  </a:ext>
                </a:extLst>
              </p14:cNvPr>
              <p14:cNvContentPartPr/>
              <p14:nvPr/>
            </p14:nvContentPartPr>
            <p14:xfrm>
              <a:off x="5692474" y="5252428"/>
              <a:ext cx="164160" cy="28440"/>
            </p14:xfrm>
          </p:contentPart>
        </mc:Choice>
        <mc:Fallback xmlns="">
          <p:pic>
            <p:nvPicPr>
              <p:cNvPr id="526" name="Freihand 525">
                <a:extLst>
                  <a:ext uri="{FF2B5EF4-FFF2-40B4-BE49-F238E27FC236}">
                    <a16:creationId xmlns:a16="http://schemas.microsoft.com/office/drawing/2014/main" id="{E03DB9C6-AFA6-3B70-920B-8D7EE128AB9C}"/>
                  </a:ext>
                </a:extLst>
              </p:cNvPr>
              <p:cNvPicPr/>
              <p:nvPr/>
            </p:nvPicPr>
            <p:blipFill>
              <a:blip r:embed="rId853"/>
              <a:stretch>
                <a:fillRect/>
              </a:stretch>
            </p:blipFill>
            <p:spPr>
              <a:xfrm>
                <a:off x="5683834" y="5243788"/>
                <a:ext cx="181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35" name="Freihand 534">
                <a:extLst>
                  <a:ext uri="{FF2B5EF4-FFF2-40B4-BE49-F238E27FC236}">
                    <a16:creationId xmlns:a16="http://schemas.microsoft.com/office/drawing/2014/main" id="{69EE8293-F1DA-21A4-6869-2BC112DBE04F}"/>
                  </a:ext>
                </a:extLst>
              </p14:cNvPr>
              <p14:cNvContentPartPr/>
              <p14:nvPr/>
            </p14:nvContentPartPr>
            <p14:xfrm>
              <a:off x="6060034" y="4959748"/>
              <a:ext cx="126000" cy="201240"/>
            </p14:xfrm>
          </p:contentPart>
        </mc:Choice>
        <mc:Fallback xmlns="">
          <p:pic>
            <p:nvPicPr>
              <p:cNvPr id="535" name="Freihand 534">
                <a:extLst>
                  <a:ext uri="{FF2B5EF4-FFF2-40B4-BE49-F238E27FC236}">
                    <a16:creationId xmlns:a16="http://schemas.microsoft.com/office/drawing/2014/main" id="{69EE8293-F1DA-21A4-6869-2BC112DBE04F}"/>
                  </a:ext>
                </a:extLst>
              </p:cNvPr>
              <p:cNvPicPr/>
              <p:nvPr/>
            </p:nvPicPr>
            <p:blipFill>
              <a:blip r:embed="rId855"/>
              <a:stretch>
                <a:fillRect/>
              </a:stretch>
            </p:blipFill>
            <p:spPr>
              <a:xfrm>
                <a:off x="6051394" y="4950748"/>
                <a:ext cx="143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36" name="Freihand 535">
                <a:extLst>
                  <a:ext uri="{FF2B5EF4-FFF2-40B4-BE49-F238E27FC236}">
                    <a16:creationId xmlns:a16="http://schemas.microsoft.com/office/drawing/2014/main" id="{DDA01588-3C39-ACF0-8BBE-32C064957AE3}"/>
                  </a:ext>
                </a:extLst>
              </p14:cNvPr>
              <p14:cNvContentPartPr/>
              <p14:nvPr/>
            </p14:nvContentPartPr>
            <p14:xfrm>
              <a:off x="6079834" y="5185828"/>
              <a:ext cx="118800" cy="24480"/>
            </p14:xfrm>
          </p:contentPart>
        </mc:Choice>
        <mc:Fallback xmlns="">
          <p:pic>
            <p:nvPicPr>
              <p:cNvPr id="536" name="Freihand 535">
                <a:extLst>
                  <a:ext uri="{FF2B5EF4-FFF2-40B4-BE49-F238E27FC236}">
                    <a16:creationId xmlns:a16="http://schemas.microsoft.com/office/drawing/2014/main" id="{DDA01588-3C39-ACF0-8BBE-32C064957AE3}"/>
                  </a:ext>
                </a:extLst>
              </p:cNvPr>
              <p:cNvPicPr/>
              <p:nvPr/>
            </p:nvPicPr>
            <p:blipFill>
              <a:blip r:embed="rId857"/>
              <a:stretch>
                <a:fillRect/>
              </a:stretch>
            </p:blipFill>
            <p:spPr>
              <a:xfrm>
                <a:off x="6071194" y="5177188"/>
                <a:ext cx="136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37" name="Freihand 536">
                <a:extLst>
                  <a:ext uri="{FF2B5EF4-FFF2-40B4-BE49-F238E27FC236}">
                    <a16:creationId xmlns:a16="http://schemas.microsoft.com/office/drawing/2014/main" id="{583A79E4-9B38-A1A9-1B41-345B4A962B8E}"/>
                  </a:ext>
                </a:extLst>
              </p14:cNvPr>
              <p14:cNvContentPartPr/>
              <p14:nvPr/>
            </p14:nvContentPartPr>
            <p14:xfrm>
              <a:off x="6104314" y="4999708"/>
              <a:ext cx="302400" cy="396360"/>
            </p14:xfrm>
          </p:contentPart>
        </mc:Choice>
        <mc:Fallback xmlns="">
          <p:pic>
            <p:nvPicPr>
              <p:cNvPr id="537" name="Freihand 536">
                <a:extLst>
                  <a:ext uri="{FF2B5EF4-FFF2-40B4-BE49-F238E27FC236}">
                    <a16:creationId xmlns:a16="http://schemas.microsoft.com/office/drawing/2014/main" id="{583A79E4-9B38-A1A9-1B41-345B4A962B8E}"/>
                  </a:ext>
                </a:extLst>
              </p:cNvPr>
              <p:cNvPicPr/>
              <p:nvPr/>
            </p:nvPicPr>
            <p:blipFill>
              <a:blip r:embed="rId859"/>
              <a:stretch>
                <a:fillRect/>
              </a:stretch>
            </p:blipFill>
            <p:spPr>
              <a:xfrm>
                <a:off x="6095674" y="4990708"/>
                <a:ext cx="320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38" name="Freihand 537">
                <a:extLst>
                  <a:ext uri="{FF2B5EF4-FFF2-40B4-BE49-F238E27FC236}">
                    <a16:creationId xmlns:a16="http://schemas.microsoft.com/office/drawing/2014/main" id="{20C8367D-8C83-7BEC-CB7A-DAF5A0948D86}"/>
                  </a:ext>
                </a:extLst>
              </p14:cNvPr>
              <p14:cNvContentPartPr/>
              <p14:nvPr/>
            </p14:nvContentPartPr>
            <p14:xfrm>
              <a:off x="6476914" y="5032828"/>
              <a:ext cx="153360" cy="177840"/>
            </p14:xfrm>
          </p:contentPart>
        </mc:Choice>
        <mc:Fallback xmlns="">
          <p:pic>
            <p:nvPicPr>
              <p:cNvPr id="538" name="Freihand 537">
                <a:extLst>
                  <a:ext uri="{FF2B5EF4-FFF2-40B4-BE49-F238E27FC236}">
                    <a16:creationId xmlns:a16="http://schemas.microsoft.com/office/drawing/2014/main" id="{20C8367D-8C83-7BEC-CB7A-DAF5A0948D86}"/>
                  </a:ext>
                </a:extLst>
              </p:cNvPr>
              <p:cNvPicPr/>
              <p:nvPr/>
            </p:nvPicPr>
            <p:blipFill>
              <a:blip r:embed="rId861"/>
              <a:stretch>
                <a:fillRect/>
              </a:stretch>
            </p:blipFill>
            <p:spPr>
              <a:xfrm>
                <a:off x="6467914" y="5023828"/>
                <a:ext cx="171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39" name="Freihand 538">
                <a:extLst>
                  <a:ext uri="{FF2B5EF4-FFF2-40B4-BE49-F238E27FC236}">
                    <a16:creationId xmlns:a16="http://schemas.microsoft.com/office/drawing/2014/main" id="{97ABB744-D849-8979-6BAE-439368EC0366}"/>
                  </a:ext>
                </a:extLst>
              </p14:cNvPr>
              <p14:cNvContentPartPr/>
              <p14:nvPr/>
            </p14:nvContentPartPr>
            <p14:xfrm>
              <a:off x="6654034" y="5151268"/>
              <a:ext cx="113400" cy="76320"/>
            </p14:xfrm>
          </p:contentPart>
        </mc:Choice>
        <mc:Fallback xmlns="">
          <p:pic>
            <p:nvPicPr>
              <p:cNvPr id="539" name="Freihand 538">
                <a:extLst>
                  <a:ext uri="{FF2B5EF4-FFF2-40B4-BE49-F238E27FC236}">
                    <a16:creationId xmlns:a16="http://schemas.microsoft.com/office/drawing/2014/main" id="{97ABB744-D849-8979-6BAE-439368EC0366}"/>
                  </a:ext>
                </a:extLst>
              </p:cNvPr>
              <p:cNvPicPr/>
              <p:nvPr/>
            </p:nvPicPr>
            <p:blipFill>
              <a:blip r:embed="rId863"/>
              <a:stretch>
                <a:fillRect/>
              </a:stretch>
            </p:blipFill>
            <p:spPr>
              <a:xfrm>
                <a:off x="6645394" y="5142268"/>
                <a:ext cx="131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1" name="Freihand 540">
                <a:extLst>
                  <a:ext uri="{FF2B5EF4-FFF2-40B4-BE49-F238E27FC236}">
                    <a16:creationId xmlns:a16="http://schemas.microsoft.com/office/drawing/2014/main" id="{386AEBF7-9377-D485-249C-D3EBFBEED12D}"/>
                  </a:ext>
                </a:extLst>
              </p14:cNvPr>
              <p14:cNvContentPartPr/>
              <p14:nvPr/>
            </p14:nvContentPartPr>
            <p14:xfrm>
              <a:off x="6703354" y="5061268"/>
              <a:ext cx="60840" cy="142920"/>
            </p14:xfrm>
          </p:contentPart>
        </mc:Choice>
        <mc:Fallback xmlns="">
          <p:pic>
            <p:nvPicPr>
              <p:cNvPr id="541" name="Freihand 540">
                <a:extLst>
                  <a:ext uri="{FF2B5EF4-FFF2-40B4-BE49-F238E27FC236}">
                    <a16:creationId xmlns:a16="http://schemas.microsoft.com/office/drawing/2014/main" id="{386AEBF7-9377-D485-249C-D3EBFBEED12D}"/>
                  </a:ext>
                </a:extLst>
              </p:cNvPr>
              <p:cNvPicPr/>
              <p:nvPr/>
            </p:nvPicPr>
            <p:blipFill>
              <a:blip r:embed="rId867"/>
              <a:stretch>
                <a:fillRect/>
              </a:stretch>
            </p:blipFill>
            <p:spPr>
              <a:xfrm>
                <a:off x="6694714" y="5052628"/>
                <a:ext cx="78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2" name="Freihand 541">
                <a:extLst>
                  <a:ext uri="{FF2B5EF4-FFF2-40B4-BE49-F238E27FC236}">
                    <a16:creationId xmlns:a16="http://schemas.microsoft.com/office/drawing/2014/main" id="{56E51465-95F4-3A2A-14C1-E4D29756F061}"/>
                  </a:ext>
                </a:extLst>
              </p14:cNvPr>
              <p14:cNvContentPartPr/>
              <p14:nvPr/>
            </p14:nvContentPartPr>
            <p14:xfrm>
              <a:off x="7001434" y="4952908"/>
              <a:ext cx="128880" cy="350280"/>
            </p14:xfrm>
          </p:contentPart>
        </mc:Choice>
        <mc:Fallback xmlns="">
          <p:pic>
            <p:nvPicPr>
              <p:cNvPr id="542" name="Freihand 541">
                <a:extLst>
                  <a:ext uri="{FF2B5EF4-FFF2-40B4-BE49-F238E27FC236}">
                    <a16:creationId xmlns:a16="http://schemas.microsoft.com/office/drawing/2014/main" id="{56E51465-95F4-3A2A-14C1-E4D29756F061}"/>
                  </a:ext>
                </a:extLst>
              </p:cNvPr>
              <p:cNvPicPr/>
              <p:nvPr/>
            </p:nvPicPr>
            <p:blipFill>
              <a:blip r:embed="rId869"/>
              <a:stretch>
                <a:fillRect/>
              </a:stretch>
            </p:blipFill>
            <p:spPr>
              <a:xfrm>
                <a:off x="6992434" y="4943908"/>
                <a:ext cx="1465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78" name="Freihand 577">
                <a:extLst>
                  <a:ext uri="{FF2B5EF4-FFF2-40B4-BE49-F238E27FC236}">
                    <a16:creationId xmlns:a16="http://schemas.microsoft.com/office/drawing/2014/main" id="{15AFF58A-7880-65EA-A29C-4CD750AC7C95}"/>
                  </a:ext>
                </a:extLst>
              </p14:cNvPr>
              <p14:cNvContentPartPr/>
              <p14:nvPr/>
            </p14:nvContentPartPr>
            <p14:xfrm>
              <a:off x="5681674" y="5660308"/>
              <a:ext cx="6480" cy="102240"/>
            </p14:xfrm>
          </p:contentPart>
        </mc:Choice>
        <mc:Fallback xmlns="">
          <p:pic>
            <p:nvPicPr>
              <p:cNvPr id="578" name="Freihand 577">
                <a:extLst>
                  <a:ext uri="{FF2B5EF4-FFF2-40B4-BE49-F238E27FC236}">
                    <a16:creationId xmlns:a16="http://schemas.microsoft.com/office/drawing/2014/main" id="{15AFF58A-7880-65EA-A29C-4CD750AC7C95}"/>
                  </a:ext>
                </a:extLst>
              </p:cNvPr>
              <p:cNvPicPr/>
              <p:nvPr/>
            </p:nvPicPr>
            <p:blipFill>
              <a:blip r:embed="rId871"/>
              <a:stretch>
                <a:fillRect/>
              </a:stretch>
            </p:blipFill>
            <p:spPr>
              <a:xfrm>
                <a:off x="5672674" y="5651668"/>
                <a:ext cx="2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79" name="Freihand 578">
                <a:extLst>
                  <a:ext uri="{FF2B5EF4-FFF2-40B4-BE49-F238E27FC236}">
                    <a16:creationId xmlns:a16="http://schemas.microsoft.com/office/drawing/2014/main" id="{DDAC4D61-5C27-9738-42D1-46027BF8B1E7}"/>
                  </a:ext>
                </a:extLst>
              </p14:cNvPr>
              <p14:cNvContentPartPr/>
              <p14:nvPr/>
            </p14:nvContentPartPr>
            <p14:xfrm>
              <a:off x="5825314" y="5488588"/>
              <a:ext cx="188280" cy="199440"/>
            </p14:xfrm>
          </p:contentPart>
        </mc:Choice>
        <mc:Fallback xmlns="">
          <p:pic>
            <p:nvPicPr>
              <p:cNvPr id="579" name="Freihand 578">
                <a:extLst>
                  <a:ext uri="{FF2B5EF4-FFF2-40B4-BE49-F238E27FC236}">
                    <a16:creationId xmlns:a16="http://schemas.microsoft.com/office/drawing/2014/main" id="{DDAC4D61-5C27-9738-42D1-46027BF8B1E7}"/>
                  </a:ext>
                </a:extLst>
              </p:cNvPr>
              <p:cNvPicPr/>
              <p:nvPr/>
            </p:nvPicPr>
            <p:blipFill>
              <a:blip r:embed="rId873"/>
              <a:stretch>
                <a:fillRect/>
              </a:stretch>
            </p:blipFill>
            <p:spPr>
              <a:xfrm>
                <a:off x="5816314" y="5479588"/>
                <a:ext cx="205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0" name="Freihand 579">
                <a:extLst>
                  <a:ext uri="{FF2B5EF4-FFF2-40B4-BE49-F238E27FC236}">
                    <a16:creationId xmlns:a16="http://schemas.microsoft.com/office/drawing/2014/main" id="{83DDDFA2-D65F-B0FB-FE37-C9B863CB0329}"/>
                  </a:ext>
                </a:extLst>
              </p14:cNvPr>
              <p14:cNvContentPartPr/>
              <p14:nvPr/>
            </p14:nvContentPartPr>
            <p14:xfrm>
              <a:off x="6074434" y="5462308"/>
              <a:ext cx="173880" cy="212400"/>
            </p14:xfrm>
          </p:contentPart>
        </mc:Choice>
        <mc:Fallback xmlns="">
          <p:pic>
            <p:nvPicPr>
              <p:cNvPr id="580" name="Freihand 579">
                <a:extLst>
                  <a:ext uri="{FF2B5EF4-FFF2-40B4-BE49-F238E27FC236}">
                    <a16:creationId xmlns:a16="http://schemas.microsoft.com/office/drawing/2014/main" id="{83DDDFA2-D65F-B0FB-FE37-C9B863CB0329}"/>
                  </a:ext>
                </a:extLst>
              </p:cNvPr>
              <p:cNvPicPr/>
              <p:nvPr/>
            </p:nvPicPr>
            <p:blipFill>
              <a:blip r:embed="rId875"/>
              <a:stretch>
                <a:fillRect/>
              </a:stretch>
            </p:blipFill>
            <p:spPr>
              <a:xfrm>
                <a:off x="6065794" y="5453308"/>
                <a:ext cx="191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1" name="Freihand 580">
                <a:extLst>
                  <a:ext uri="{FF2B5EF4-FFF2-40B4-BE49-F238E27FC236}">
                    <a16:creationId xmlns:a16="http://schemas.microsoft.com/office/drawing/2014/main" id="{1022D91C-89A5-95EF-A29B-71D536DC13B2}"/>
                  </a:ext>
                </a:extLst>
              </p14:cNvPr>
              <p14:cNvContentPartPr/>
              <p14:nvPr/>
            </p14:nvContentPartPr>
            <p14:xfrm>
              <a:off x="6453514" y="5540068"/>
              <a:ext cx="32760" cy="111600"/>
            </p14:xfrm>
          </p:contentPart>
        </mc:Choice>
        <mc:Fallback xmlns="">
          <p:pic>
            <p:nvPicPr>
              <p:cNvPr id="581" name="Freihand 580">
                <a:extLst>
                  <a:ext uri="{FF2B5EF4-FFF2-40B4-BE49-F238E27FC236}">
                    <a16:creationId xmlns:a16="http://schemas.microsoft.com/office/drawing/2014/main" id="{1022D91C-89A5-95EF-A29B-71D536DC13B2}"/>
                  </a:ext>
                </a:extLst>
              </p:cNvPr>
              <p:cNvPicPr/>
              <p:nvPr/>
            </p:nvPicPr>
            <p:blipFill>
              <a:blip r:embed="rId877"/>
              <a:stretch>
                <a:fillRect/>
              </a:stretch>
            </p:blipFill>
            <p:spPr>
              <a:xfrm>
                <a:off x="6444874" y="5531428"/>
                <a:ext cx="50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2" name="Freihand 581">
                <a:extLst>
                  <a:ext uri="{FF2B5EF4-FFF2-40B4-BE49-F238E27FC236}">
                    <a16:creationId xmlns:a16="http://schemas.microsoft.com/office/drawing/2014/main" id="{6CD6C930-7485-907D-3B82-323BCBBBA9F0}"/>
                  </a:ext>
                </a:extLst>
              </p14:cNvPr>
              <p14:cNvContentPartPr/>
              <p14:nvPr/>
            </p14:nvContentPartPr>
            <p14:xfrm>
              <a:off x="6546034" y="5408668"/>
              <a:ext cx="120600" cy="277560"/>
            </p14:xfrm>
          </p:contentPart>
        </mc:Choice>
        <mc:Fallback xmlns="">
          <p:pic>
            <p:nvPicPr>
              <p:cNvPr id="582" name="Freihand 581">
                <a:extLst>
                  <a:ext uri="{FF2B5EF4-FFF2-40B4-BE49-F238E27FC236}">
                    <a16:creationId xmlns:a16="http://schemas.microsoft.com/office/drawing/2014/main" id="{6CD6C930-7485-907D-3B82-323BCBBBA9F0}"/>
                  </a:ext>
                </a:extLst>
              </p:cNvPr>
              <p:cNvPicPr/>
              <p:nvPr/>
            </p:nvPicPr>
            <p:blipFill>
              <a:blip r:embed="rId879"/>
              <a:stretch>
                <a:fillRect/>
              </a:stretch>
            </p:blipFill>
            <p:spPr>
              <a:xfrm>
                <a:off x="6537394" y="5399668"/>
                <a:ext cx="138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83" name="Freihand 582">
                <a:extLst>
                  <a:ext uri="{FF2B5EF4-FFF2-40B4-BE49-F238E27FC236}">
                    <a16:creationId xmlns:a16="http://schemas.microsoft.com/office/drawing/2014/main" id="{B756ACF9-1C54-3B62-BD1A-E675051D2F1B}"/>
                  </a:ext>
                </a:extLst>
              </p14:cNvPr>
              <p14:cNvContentPartPr/>
              <p14:nvPr/>
            </p14:nvContentPartPr>
            <p14:xfrm>
              <a:off x="6452074" y="5374828"/>
              <a:ext cx="16200" cy="4680"/>
            </p14:xfrm>
          </p:contentPart>
        </mc:Choice>
        <mc:Fallback xmlns="">
          <p:pic>
            <p:nvPicPr>
              <p:cNvPr id="583" name="Freihand 582">
                <a:extLst>
                  <a:ext uri="{FF2B5EF4-FFF2-40B4-BE49-F238E27FC236}">
                    <a16:creationId xmlns:a16="http://schemas.microsoft.com/office/drawing/2014/main" id="{B756ACF9-1C54-3B62-BD1A-E675051D2F1B}"/>
                  </a:ext>
                </a:extLst>
              </p:cNvPr>
              <p:cNvPicPr/>
              <p:nvPr/>
            </p:nvPicPr>
            <p:blipFill>
              <a:blip r:embed="rId218"/>
              <a:stretch>
                <a:fillRect/>
              </a:stretch>
            </p:blipFill>
            <p:spPr>
              <a:xfrm>
                <a:off x="6443074" y="5366188"/>
                <a:ext cx="33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87" name="Freihand 586">
                <a:extLst>
                  <a:ext uri="{FF2B5EF4-FFF2-40B4-BE49-F238E27FC236}">
                    <a16:creationId xmlns:a16="http://schemas.microsoft.com/office/drawing/2014/main" id="{8EF82A9D-9CB4-12A7-C4A2-BC35ADA0F050}"/>
                  </a:ext>
                </a:extLst>
              </p14:cNvPr>
              <p14:cNvContentPartPr/>
              <p14:nvPr/>
            </p14:nvContentPartPr>
            <p14:xfrm>
              <a:off x="6857074" y="5489668"/>
              <a:ext cx="151200" cy="144360"/>
            </p14:xfrm>
          </p:contentPart>
        </mc:Choice>
        <mc:Fallback xmlns="">
          <p:pic>
            <p:nvPicPr>
              <p:cNvPr id="587" name="Freihand 586">
                <a:extLst>
                  <a:ext uri="{FF2B5EF4-FFF2-40B4-BE49-F238E27FC236}">
                    <a16:creationId xmlns:a16="http://schemas.microsoft.com/office/drawing/2014/main" id="{8EF82A9D-9CB4-12A7-C4A2-BC35ADA0F050}"/>
                  </a:ext>
                </a:extLst>
              </p:cNvPr>
              <p:cNvPicPr/>
              <p:nvPr/>
            </p:nvPicPr>
            <p:blipFill>
              <a:blip r:embed="rId882"/>
              <a:stretch>
                <a:fillRect/>
              </a:stretch>
            </p:blipFill>
            <p:spPr>
              <a:xfrm>
                <a:off x="6848074" y="5481028"/>
                <a:ext cx="168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88" name="Freihand 587">
                <a:extLst>
                  <a:ext uri="{FF2B5EF4-FFF2-40B4-BE49-F238E27FC236}">
                    <a16:creationId xmlns:a16="http://schemas.microsoft.com/office/drawing/2014/main" id="{36B5C8CB-01F1-1838-6A92-AD756213C405}"/>
                  </a:ext>
                </a:extLst>
              </p14:cNvPr>
              <p14:cNvContentPartPr/>
              <p14:nvPr/>
            </p14:nvContentPartPr>
            <p14:xfrm>
              <a:off x="7192954" y="5391028"/>
              <a:ext cx="132840" cy="166320"/>
            </p14:xfrm>
          </p:contentPart>
        </mc:Choice>
        <mc:Fallback xmlns="">
          <p:pic>
            <p:nvPicPr>
              <p:cNvPr id="588" name="Freihand 587">
                <a:extLst>
                  <a:ext uri="{FF2B5EF4-FFF2-40B4-BE49-F238E27FC236}">
                    <a16:creationId xmlns:a16="http://schemas.microsoft.com/office/drawing/2014/main" id="{36B5C8CB-01F1-1838-6A92-AD756213C405}"/>
                  </a:ext>
                </a:extLst>
              </p:cNvPr>
              <p:cNvPicPr/>
              <p:nvPr/>
            </p:nvPicPr>
            <p:blipFill>
              <a:blip r:embed="rId884"/>
              <a:stretch>
                <a:fillRect/>
              </a:stretch>
            </p:blipFill>
            <p:spPr>
              <a:xfrm>
                <a:off x="7184314" y="5382388"/>
                <a:ext cx="150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89" name="Freihand 588">
                <a:extLst>
                  <a:ext uri="{FF2B5EF4-FFF2-40B4-BE49-F238E27FC236}">
                    <a16:creationId xmlns:a16="http://schemas.microsoft.com/office/drawing/2014/main" id="{23309F39-AFCE-CF0F-1438-B4D9208A24C5}"/>
                  </a:ext>
                </a:extLst>
              </p14:cNvPr>
              <p14:cNvContentPartPr/>
              <p14:nvPr/>
            </p14:nvContentPartPr>
            <p14:xfrm>
              <a:off x="7358194" y="5467348"/>
              <a:ext cx="91080" cy="72360"/>
            </p14:xfrm>
          </p:contentPart>
        </mc:Choice>
        <mc:Fallback xmlns="">
          <p:pic>
            <p:nvPicPr>
              <p:cNvPr id="589" name="Freihand 588">
                <a:extLst>
                  <a:ext uri="{FF2B5EF4-FFF2-40B4-BE49-F238E27FC236}">
                    <a16:creationId xmlns:a16="http://schemas.microsoft.com/office/drawing/2014/main" id="{23309F39-AFCE-CF0F-1438-B4D9208A24C5}"/>
                  </a:ext>
                </a:extLst>
              </p:cNvPr>
              <p:cNvPicPr/>
              <p:nvPr/>
            </p:nvPicPr>
            <p:blipFill>
              <a:blip r:embed="rId886"/>
              <a:stretch>
                <a:fillRect/>
              </a:stretch>
            </p:blipFill>
            <p:spPr>
              <a:xfrm>
                <a:off x="7349194" y="5458708"/>
                <a:ext cx="10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0" name="Freihand 589">
                <a:extLst>
                  <a:ext uri="{FF2B5EF4-FFF2-40B4-BE49-F238E27FC236}">
                    <a16:creationId xmlns:a16="http://schemas.microsoft.com/office/drawing/2014/main" id="{ABAF0B98-2F14-2E9C-501D-1272B42A0B2C}"/>
                  </a:ext>
                </a:extLst>
              </p14:cNvPr>
              <p14:cNvContentPartPr/>
              <p14:nvPr/>
            </p14:nvContentPartPr>
            <p14:xfrm>
              <a:off x="7469794" y="5436748"/>
              <a:ext cx="99000" cy="108720"/>
            </p14:xfrm>
          </p:contentPart>
        </mc:Choice>
        <mc:Fallback xmlns="">
          <p:pic>
            <p:nvPicPr>
              <p:cNvPr id="590" name="Freihand 589">
                <a:extLst>
                  <a:ext uri="{FF2B5EF4-FFF2-40B4-BE49-F238E27FC236}">
                    <a16:creationId xmlns:a16="http://schemas.microsoft.com/office/drawing/2014/main" id="{ABAF0B98-2F14-2E9C-501D-1272B42A0B2C}"/>
                  </a:ext>
                </a:extLst>
              </p:cNvPr>
              <p:cNvPicPr/>
              <p:nvPr/>
            </p:nvPicPr>
            <p:blipFill>
              <a:blip r:embed="rId888"/>
              <a:stretch>
                <a:fillRect/>
              </a:stretch>
            </p:blipFill>
            <p:spPr>
              <a:xfrm>
                <a:off x="7460794" y="5427748"/>
                <a:ext cx="116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1" name="Freihand 590">
                <a:extLst>
                  <a:ext uri="{FF2B5EF4-FFF2-40B4-BE49-F238E27FC236}">
                    <a16:creationId xmlns:a16="http://schemas.microsoft.com/office/drawing/2014/main" id="{68313AB9-2744-E3AD-1503-A99FB30F83B2}"/>
                  </a:ext>
                </a:extLst>
              </p14:cNvPr>
              <p14:cNvContentPartPr/>
              <p14:nvPr/>
            </p14:nvContentPartPr>
            <p14:xfrm>
              <a:off x="7574914" y="5343508"/>
              <a:ext cx="84600" cy="179640"/>
            </p14:xfrm>
          </p:contentPart>
        </mc:Choice>
        <mc:Fallback xmlns="">
          <p:pic>
            <p:nvPicPr>
              <p:cNvPr id="591" name="Freihand 590">
                <a:extLst>
                  <a:ext uri="{FF2B5EF4-FFF2-40B4-BE49-F238E27FC236}">
                    <a16:creationId xmlns:a16="http://schemas.microsoft.com/office/drawing/2014/main" id="{68313AB9-2744-E3AD-1503-A99FB30F83B2}"/>
                  </a:ext>
                </a:extLst>
              </p:cNvPr>
              <p:cNvPicPr/>
              <p:nvPr/>
            </p:nvPicPr>
            <p:blipFill>
              <a:blip r:embed="rId890"/>
              <a:stretch>
                <a:fillRect/>
              </a:stretch>
            </p:blipFill>
            <p:spPr>
              <a:xfrm>
                <a:off x="7566274" y="5334508"/>
                <a:ext cx="102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2" name="Freihand 591">
                <a:extLst>
                  <a:ext uri="{FF2B5EF4-FFF2-40B4-BE49-F238E27FC236}">
                    <a16:creationId xmlns:a16="http://schemas.microsoft.com/office/drawing/2014/main" id="{637BD98B-51F7-46C2-A522-9359AB55DE1F}"/>
                  </a:ext>
                </a:extLst>
              </p14:cNvPr>
              <p14:cNvContentPartPr/>
              <p14:nvPr/>
            </p14:nvContentPartPr>
            <p14:xfrm>
              <a:off x="7789474" y="5470228"/>
              <a:ext cx="82080" cy="16200"/>
            </p14:xfrm>
          </p:contentPart>
        </mc:Choice>
        <mc:Fallback xmlns="">
          <p:pic>
            <p:nvPicPr>
              <p:cNvPr id="592" name="Freihand 591">
                <a:extLst>
                  <a:ext uri="{FF2B5EF4-FFF2-40B4-BE49-F238E27FC236}">
                    <a16:creationId xmlns:a16="http://schemas.microsoft.com/office/drawing/2014/main" id="{637BD98B-51F7-46C2-A522-9359AB55DE1F}"/>
                  </a:ext>
                </a:extLst>
              </p:cNvPr>
              <p:cNvPicPr/>
              <p:nvPr/>
            </p:nvPicPr>
            <p:blipFill>
              <a:blip r:embed="rId892"/>
              <a:stretch>
                <a:fillRect/>
              </a:stretch>
            </p:blipFill>
            <p:spPr>
              <a:xfrm>
                <a:off x="7780474" y="5461588"/>
                <a:ext cx="99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3" name="Freihand 592">
                <a:extLst>
                  <a:ext uri="{FF2B5EF4-FFF2-40B4-BE49-F238E27FC236}">
                    <a16:creationId xmlns:a16="http://schemas.microsoft.com/office/drawing/2014/main" id="{8FD32DA2-C835-97FD-8ED6-407F6930CB71}"/>
                  </a:ext>
                </a:extLst>
              </p14:cNvPr>
              <p14:cNvContentPartPr/>
              <p14:nvPr/>
            </p14:nvContentPartPr>
            <p14:xfrm>
              <a:off x="7942114" y="5402188"/>
              <a:ext cx="120600" cy="94680"/>
            </p14:xfrm>
          </p:contentPart>
        </mc:Choice>
        <mc:Fallback xmlns="">
          <p:pic>
            <p:nvPicPr>
              <p:cNvPr id="593" name="Freihand 592">
                <a:extLst>
                  <a:ext uri="{FF2B5EF4-FFF2-40B4-BE49-F238E27FC236}">
                    <a16:creationId xmlns:a16="http://schemas.microsoft.com/office/drawing/2014/main" id="{8FD32DA2-C835-97FD-8ED6-407F6930CB71}"/>
                  </a:ext>
                </a:extLst>
              </p:cNvPr>
              <p:cNvPicPr/>
              <p:nvPr/>
            </p:nvPicPr>
            <p:blipFill>
              <a:blip r:embed="rId894"/>
              <a:stretch>
                <a:fillRect/>
              </a:stretch>
            </p:blipFill>
            <p:spPr>
              <a:xfrm>
                <a:off x="7933114" y="5393188"/>
                <a:ext cx="138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94" name="Freihand 593">
                <a:extLst>
                  <a:ext uri="{FF2B5EF4-FFF2-40B4-BE49-F238E27FC236}">
                    <a16:creationId xmlns:a16="http://schemas.microsoft.com/office/drawing/2014/main" id="{0B9E1890-70B7-B665-C49A-DE9F8B9D36AA}"/>
                  </a:ext>
                </a:extLst>
              </p14:cNvPr>
              <p14:cNvContentPartPr/>
              <p14:nvPr/>
            </p14:nvContentPartPr>
            <p14:xfrm>
              <a:off x="8066674" y="5373748"/>
              <a:ext cx="100440" cy="285480"/>
            </p14:xfrm>
          </p:contentPart>
        </mc:Choice>
        <mc:Fallback xmlns="">
          <p:pic>
            <p:nvPicPr>
              <p:cNvPr id="594" name="Freihand 593">
                <a:extLst>
                  <a:ext uri="{FF2B5EF4-FFF2-40B4-BE49-F238E27FC236}">
                    <a16:creationId xmlns:a16="http://schemas.microsoft.com/office/drawing/2014/main" id="{0B9E1890-70B7-B665-C49A-DE9F8B9D36AA}"/>
                  </a:ext>
                </a:extLst>
              </p:cNvPr>
              <p:cNvPicPr/>
              <p:nvPr/>
            </p:nvPicPr>
            <p:blipFill>
              <a:blip r:embed="rId896"/>
              <a:stretch>
                <a:fillRect/>
              </a:stretch>
            </p:blipFill>
            <p:spPr>
              <a:xfrm>
                <a:off x="8057674" y="5364748"/>
                <a:ext cx="118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95" name="Freihand 594">
                <a:extLst>
                  <a:ext uri="{FF2B5EF4-FFF2-40B4-BE49-F238E27FC236}">
                    <a16:creationId xmlns:a16="http://schemas.microsoft.com/office/drawing/2014/main" id="{4019EEB5-06B8-2A31-99B6-57176C1AAC7A}"/>
                  </a:ext>
                </a:extLst>
              </p14:cNvPr>
              <p14:cNvContentPartPr/>
              <p14:nvPr/>
            </p14:nvContentPartPr>
            <p14:xfrm>
              <a:off x="8198794" y="5402908"/>
              <a:ext cx="151920" cy="83160"/>
            </p14:xfrm>
          </p:contentPart>
        </mc:Choice>
        <mc:Fallback xmlns="">
          <p:pic>
            <p:nvPicPr>
              <p:cNvPr id="595" name="Freihand 594">
                <a:extLst>
                  <a:ext uri="{FF2B5EF4-FFF2-40B4-BE49-F238E27FC236}">
                    <a16:creationId xmlns:a16="http://schemas.microsoft.com/office/drawing/2014/main" id="{4019EEB5-06B8-2A31-99B6-57176C1AAC7A}"/>
                  </a:ext>
                </a:extLst>
              </p:cNvPr>
              <p:cNvPicPr/>
              <p:nvPr/>
            </p:nvPicPr>
            <p:blipFill>
              <a:blip r:embed="rId898"/>
              <a:stretch>
                <a:fillRect/>
              </a:stretch>
            </p:blipFill>
            <p:spPr>
              <a:xfrm>
                <a:off x="8190154" y="5394268"/>
                <a:ext cx="169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96" name="Freihand 595">
                <a:extLst>
                  <a:ext uri="{FF2B5EF4-FFF2-40B4-BE49-F238E27FC236}">
                    <a16:creationId xmlns:a16="http://schemas.microsoft.com/office/drawing/2014/main" id="{1D4D2A63-75B4-4709-AD04-4C18C4151E3E}"/>
                  </a:ext>
                </a:extLst>
              </p14:cNvPr>
              <p14:cNvContentPartPr/>
              <p14:nvPr/>
            </p14:nvContentPartPr>
            <p14:xfrm>
              <a:off x="8387794" y="5292388"/>
              <a:ext cx="1080" cy="3240"/>
            </p14:xfrm>
          </p:contentPart>
        </mc:Choice>
        <mc:Fallback xmlns="">
          <p:pic>
            <p:nvPicPr>
              <p:cNvPr id="596" name="Freihand 595">
                <a:extLst>
                  <a:ext uri="{FF2B5EF4-FFF2-40B4-BE49-F238E27FC236}">
                    <a16:creationId xmlns:a16="http://schemas.microsoft.com/office/drawing/2014/main" id="{1D4D2A63-75B4-4709-AD04-4C18C4151E3E}"/>
                  </a:ext>
                </a:extLst>
              </p:cNvPr>
              <p:cNvPicPr/>
              <p:nvPr/>
            </p:nvPicPr>
            <p:blipFill>
              <a:blip r:embed="rId340"/>
              <a:stretch>
                <a:fillRect/>
              </a:stretch>
            </p:blipFill>
            <p:spPr>
              <a:xfrm>
                <a:off x="8379154" y="5283388"/>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97" name="Freihand 596">
                <a:extLst>
                  <a:ext uri="{FF2B5EF4-FFF2-40B4-BE49-F238E27FC236}">
                    <a16:creationId xmlns:a16="http://schemas.microsoft.com/office/drawing/2014/main" id="{A62B39C1-3BF0-292C-10D2-8DF1446A6151}"/>
                  </a:ext>
                </a:extLst>
              </p14:cNvPr>
              <p14:cNvContentPartPr/>
              <p14:nvPr/>
            </p14:nvContentPartPr>
            <p14:xfrm>
              <a:off x="8414794" y="5426308"/>
              <a:ext cx="100080" cy="14040"/>
            </p14:xfrm>
          </p:contentPart>
        </mc:Choice>
        <mc:Fallback xmlns="">
          <p:pic>
            <p:nvPicPr>
              <p:cNvPr id="597" name="Freihand 596">
                <a:extLst>
                  <a:ext uri="{FF2B5EF4-FFF2-40B4-BE49-F238E27FC236}">
                    <a16:creationId xmlns:a16="http://schemas.microsoft.com/office/drawing/2014/main" id="{A62B39C1-3BF0-292C-10D2-8DF1446A6151}"/>
                  </a:ext>
                </a:extLst>
              </p:cNvPr>
              <p:cNvPicPr/>
              <p:nvPr/>
            </p:nvPicPr>
            <p:blipFill>
              <a:blip r:embed="rId901"/>
              <a:stretch>
                <a:fillRect/>
              </a:stretch>
            </p:blipFill>
            <p:spPr>
              <a:xfrm>
                <a:off x="8406154" y="5417308"/>
                <a:ext cx="117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6" name="Freihand 545">
                <a:extLst>
                  <a:ext uri="{FF2B5EF4-FFF2-40B4-BE49-F238E27FC236}">
                    <a16:creationId xmlns:a16="http://schemas.microsoft.com/office/drawing/2014/main" id="{F76FB63D-304D-EB3E-57EC-7969F4834D12}"/>
                  </a:ext>
                </a:extLst>
              </p14:cNvPr>
              <p14:cNvContentPartPr/>
              <p14:nvPr/>
            </p14:nvContentPartPr>
            <p14:xfrm>
              <a:off x="558874" y="5709988"/>
              <a:ext cx="21960" cy="182160"/>
            </p14:xfrm>
          </p:contentPart>
        </mc:Choice>
        <mc:Fallback xmlns="">
          <p:pic>
            <p:nvPicPr>
              <p:cNvPr id="546" name="Freihand 545">
                <a:extLst>
                  <a:ext uri="{FF2B5EF4-FFF2-40B4-BE49-F238E27FC236}">
                    <a16:creationId xmlns:a16="http://schemas.microsoft.com/office/drawing/2014/main" id="{F76FB63D-304D-EB3E-57EC-7969F4834D12}"/>
                  </a:ext>
                </a:extLst>
              </p:cNvPr>
              <p:cNvPicPr/>
              <p:nvPr/>
            </p:nvPicPr>
            <p:blipFill>
              <a:blip r:embed="rId903"/>
              <a:stretch>
                <a:fillRect/>
              </a:stretch>
            </p:blipFill>
            <p:spPr>
              <a:xfrm>
                <a:off x="550234" y="5701348"/>
                <a:ext cx="39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7" name="Freihand 546">
                <a:extLst>
                  <a:ext uri="{FF2B5EF4-FFF2-40B4-BE49-F238E27FC236}">
                    <a16:creationId xmlns:a16="http://schemas.microsoft.com/office/drawing/2014/main" id="{85056016-ACDB-F46A-E9E6-38522323D042}"/>
                  </a:ext>
                </a:extLst>
              </p14:cNvPr>
              <p14:cNvContentPartPr/>
              <p14:nvPr/>
            </p14:nvContentPartPr>
            <p14:xfrm>
              <a:off x="518914" y="5775508"/>
              <a:ext cx="118080" cy="17280"/>
            </p14:xfrm>
          </p:contentPart>
        </mc:Choice>
        <mc:Fallback xmlns="">
          <p:pic>
            <p:nvPicPr>
              <p:cNvPr id="547" name="Freihand 546">
                <a:extLst>
                  <a:ext uri="{FF2B5EF4-FFF2-40B4-BE49-F238E27FC236}">
                    <a16:creationId xmlns:a16="http://schemas.microsoft.com/office/drawing/2014/main" id="{85056016-ACDB-F46A-E9E6-38522323D042}"/>
                  </a:ext>
                </a:extLst>
              </p:cNvPr>
              <p:cNvPicPr/>
              <p:nvPr/>
            </p:nvPicPr>
            <p:blipFill>
              <a:blip r:embed="rId905"/>
              <a:stretch>
                <a:fillRect/>
              </a:stretch>
            </p:blipFill>
            <p:spPr>
              <a:xfrm>
                <a:off x="509914" y="5766868"/>
                <a:ext cx="135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8" name="Freihand 547">
                <a:extLst>
                  <a:ext uri="{FF2B5EF4-FFF2-40B4-BE49-F238E27FC236}">
                    <a16:creationId xmlns:a16="http://schemas.microsoft.com/office/drawing/2014/main" id="{455A49ED-50A8-057D-36B5-1A2A88A0BF43}"/>
                  </a:ext>
                </a:extLst>
              </p14:cNvPr>
              <p14:cNvContentPartPr/>
              <p14:nvPr/>
            </p14:nvContentPartPr>
            <p14:xfrm>
              <a:off x="674794" y="5698828"/>
              <a:ext cx="170280" cy="169920"/>
            </p14:xfrm>
          </p:contentPart>
        </mc:Choice>
        <mc:Fallback xmlns="">
          <p:pic>
            <p:nvPicPr>
              <p:cNvPr id="548" name="Freihand 547">
                <a:extLst>
                  <a:ext uri="{FF2B5EF4-FFF2-40B4-BE49-F238E27FC236}">
                    <a16:creationId xmlns:a16="http://schemas.microsoft.com/office/drawing/2014/main" id="{455A49ED-50A8-057D-36B5-1A2A88A0BF43}"/>
                  </a:ext>
                </a:extLst>
              </p:cNvPr>
              <p:cNvPicPr/>
              <p:nvPr/>
            </p:nvPicPr>
            <p:blipFill>
              <a:blip r:embed="rId907"/>
              <a:stretch>
                <a:fillRect/>
              </a:stretch>
            </p:blipFill>
            <p:spPr>
              <a:xfrm>
                <a:off x="665794" y="5690188"/>
                <a:ext cx="187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9" name="Freihand 548">
                <a:extLst>
                  <a:ext uri="{FF2B5EF4-FFF2-40B4-BE49-F238E27FC236}">
                    <a16:creationId xmlns:a16="http://schemas.microsoft.com/office/drawing/2014/main" id="{07A184BC-5FE2-399E-A092-50B306B2DAC0}"/>
                  </a:ext>
                </a:extLst>
              </p14:cNvPr>
              <p14:cNvContentPartPr/>
              <p14:nvPr/>
            </p14:nvContentPartPr>
            <p14:xfrm>
              <a:off x="833554" y="5690548"/>
              <a:ext cx="145440" cy="190080"/>
            </p14:xfrm>
          </p:contentPart>
        </mc:Choice>
        <mc:Fallback xmlns="">
          <p:pic>
            <p:nvPicPr>
              <p:cNvPr id="549" name="Freihand 548">
                <a:extLst>
                  <a:ext uri="{FF2B5EF4-FFF2-40B4-BE49-F238E27FC236}">
                    <a16:creationId xmlns:a16="http://schemas.microsoft.com/office/drawing/2014/main" id="{07A184BC-5FE2-399E-A092-50B306B2DAC0}"/>
                  </a:ext>
                </a:extLst>
              </p:cNvPr>
              <p:cNvPicPr/>
              <p:nvPr/>
            </p:nvPicPr>
            <p:blipFill>
              <a:blip r:embed="rId909"/>
              <a:stretch>
                <a:fillRect/>
              </a:stretch>
            </p:blipFill>
            <p:spPr>
              <a:xfrm>
                <a:off x="824554" y="5681908"/>
                <a:ext cx="163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0" name="Freihand 549">
                <a:extLst>
                  <a:ext uri="{FF2B5EF4-FFF2-40B4-BE49-F238E27FC236}">
                    <a16:creationId xmlns:a16="http://schemas.microsoft.com/office/drawing/2014/main" id="{2C618FDE-29D1-D0D5-C805-E3689A798386}"/>
                  </a:ext>
                </a:extLst>
              </p14:cNvPr>
              <p14:cNvContentPartPr/>
              <p14:nvPr/>
            </p14:nvContentPartPr>
            <p14:xfrm>
              <a:off x="1165114" y="5763268"/>
              <a:ext cx="11880" cy="101880"/>
            </p14:xfrm>
          </p:contentPart>
        </mc:Choice>
        <mc:Fallback xmlns="">
          <p:pic>
            <p:nvPicPr>
              <p:cNvPr id="550" name="Freihand 549">
                <a:extLst>
                  <a:ext uri="{FF2B5EF4-FFF2-40B4-BE49-F238E27FC236}">
                    <a16:creationId xmlns:a16="http://schemas.microsoft.com/office/drawing/2014/main" id="{2C618FDE-29D1-D0D5-C805-E3689A798386}"/>
                  </a:ext>
                </a:extLst>
              </p:cNvPr>
              <p:cNvPicPr/>
              <p:nvPr/>
            </p:nvPicPr>
            <p:blipFill>
              <a:blip r:embed="rId911"/>
              <a:stretch>
                <a:fillRect/>
              </a:stretch>
            </p:blipFill>
            <p:spPr>
              <a:xfrm>
                <a:off x="1156474" y="5754628"/>
                <a:ext cx="2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1" name="Freihand 550">
                <a:extLst>
                  <a:ext uri="{FF2B5EF4-FFF2-40B4-BE49-F238E27FC236}">
                    <a16:creationId xmlns:a16="http://schemas.microsoft.com/office/drawing/2014/main" id="{46188FDF-F807-4746-8BF4-592199EE8123}"/>
                  </a:ext>
                </a:extLst>
              </p14:cNvPr>
              <p14:cNvContentPartPr/>
              <p14:nvPr/>
            </p14:nvContentPartPr>
            <p14:xfrm>
              <a:off x="1167994" y="5722588"/>
              <a:ext cx="24480" cy="14040"/>
            </p14:xfrm>
          </p:contentPart>
        </mc:Choice>
        <mc:Fallback xmlns="">
          <p:pic>
            <p:nvPicPr>
              <p:cNvPr id="551" name="Freihand 550">
                <a:extLst>
                  <a:ext uri="{FF2B5EF4-FFF2-40B4-BE49-F238E27FC236}">
                    <a16:creationId xmlns:a16="http://schemas.microsoft.com/office/drawing/2014/main" id="{46188FDF-F807-4746-8BF4-592199EE8123}"/>
                  </a:ext>
                </a:extLst>
              </p:cNvPr>
              <p:cNvPicPr/>
              <p:nvPr/>
            </p:nvPicPr>
            <p:blipFill>
              <a:blip r:embed="rId913"/>
              <a:stretch>
                <a:fillRect/>
              </a:stretch>
            </p:blipFill>
            <p:spPr>
              <a:xfrm>
                <a:off x="1158994" y="5713948"/>
                <a:ext cx="42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52" name="Freihand 551">
                <a:extLst>
                  <a:ext uri="{FF2B5EF4-FFF2-40B4-BE49-F238E27FC236}">
                    <a16:creationId xmlns:a16="http://schemas.microsoft.com/office/drawing/2014/main" id="{E8661D53-0F03-199D-3C38-FA0C701129C3}"/>
                  </a:ext>
                </a:extLst>
              </p14:cNvPr>
              <p14:cNvContentPartPr/>
              <p14:nvPr/>
            </p14:nvContentPartPr>
            <p14:xfrm>
              <a:off x="1242154" y="5758588"/>
              <a:ext cx="79200" cy="135360"/>
            </p14:xfrm>
          </p:contentPart>
        </mc:Choice>
        <mc:Fallback xmlns="">
          <p:pic>
            <p:nvPicPr>
              <p:cNvPr id="552" name="Freihand 551">
                <a:extLst>
                  <a:ext uri="{FF2B5EF4-FFF2-40B4-BE49-F238E27FC236}">
                    <a16:creationId xmlns:a16="http://schemas.microsoft.com/office/drawing/2014/main" id="{E8661D53-0F03-199D-3C38-FA0C701129C3}"/>
                  </a:ext>
                </a:extLst>
              </p:cNvPr>
              <p:cNvPicPr/>
              <p:nvPr/>
            </p:nvPicPr>
            <p:blipFill>
              <a:blip r:embed="rId915"/>
              <a:stretch>
                <a:fillRect/>
              </a:stretch>
            </p:blipFill>
            <p:spPr>
              <a:xfrm>
                <a:off x="1233154" y="5749588"/>
                <a:ext cx="96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56" name="Freihand 555">
                <a:extLst>
                  <a:ext uri="{FF2B5EF4-FFF2-40B4-BE49-F238E27FC236}">
                    <a16:creationId xmlns:a16="http://schemas.microsoft.com/office/drawing/2014/main" id="{A9B9F917-842F-B6F3-81CA-58CB844531EF}"/>
                  </a:ext>
                </a:extLst>
              </p14:cNvPr>
              <p14:cNvContentPartPr/>
              <p14:nvPr/>
            </p14:nvContentPartPr>
            <p14:xfrm>
              <a:off x="1499914" y="5653108"/>
              <a:ext cx="109080" cy="251640"/>
            </p14:xfrm>
          </p:contentPart>
        </mc:Choice>
        <mc:Fallback xmlns="">
          <p:pic>
            <p:nvPicPr>
              <p:cNvPr id="556" name="Freihand 555">
                <a:extLst>
                  <a:ext uri="{FF2B5EF4-FFF2-40B4-BE49-F238E27FC236}">
                    <a16:creationId xmlns:a16="http://schemas.microsoft.com/office/drawing/2014/main" id="{A9B9F917-842F-B6F3-81CA-58CB844531EF}"/>
                  </a:ext>
                </a:extLst>
              </p:cNvPr>
              <p:cNvPicPr/>
              <p:nvPr/>
            </p:nvPicPr>
            <p:blipFill>
              <a:blip r:embed="rId917"/>
              <a:stretch>
                <a:fillRect/>
              </a:stretch>
            </p:blipFill>
            <p:spPr>
              <a:xfrm>
                <a:off x="1491274" y="5644468"/>
                <a:ext cx="1267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7" name="Freihand 556">
                <a:extLst>
                  <a:ext uri="{FF2B5EF4-FFF2-40B4-BE49-F238E27FC236}">
                    <a16:creationId xmlns:a16="http://schemas.microsoft.com/office/drawing/2014/main" id="{3E116B2D-389F-C62D-F008-A880623716B9}"/>
                  </a:ext>
                </a:extLst>
              </p14:cNvPr>
              <p14:cNvContentPartPr/>
              <p14:nvPr/>
            </p14:nvContentPartPr>
            <p14:xfrm>
              <a:off x="1634554" y="5752108"/>
              <a:ext cx="93240" cy="102600"/>
            </p14:xfrm>
          </p:contentPart>
        </mc:Choice>
        <mc:Fallback xmlns="">
          <p:pic>
            <p:nvPicPr>
              <p:cNvPr id="557" name="Freihand 556">
                <a:extLst>
                  <a:ext uri="{FF2B5EF4-FFF2-40B4-BE49-F238E27FC236}">
                    <a16:creationId xmlns:a16="http://schemas.microsoft.com/office/drawing/2014/main" id="{3E116B2D-389F-C62D-F008-A880623716B9}"/>
                  </a:ext>
                </a:extLst>
              </p:cNvPr>
              <p:cNvPicPr/>
              <p:nvPr/>
            </p:nvPicPr>
            <p:blipFill>
              <a:blip r:embed="rId919"/>
              <a:stretch>
                <a:fillRect/>
              </a:stretch>
            </p:blipFill>
            <p:spPr>
              <a:xfrm>
                <a:off x="1625554" y="5743468"/>
                <a:ext cx="11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8" name="Freihand 557">
                <a:extLst>
                  <a:ext uri="{FF2B5EF4-FFF2-40B4-BE49-F238E27FC236}">
                    <a16:creationId xmlns:a16="http://schemas.microsoft.com/office/drawing/2014/main" id="{82CE998F-6C7C-5534-A772-8EE5CF64DDF3}"/>
                  </a:ext>
                </a:extLst>
              </p14:cNvPr>
              <p14:cNvContentPartPr/>
              <p14:nvPr/>
            </p14:nvContentPartPr>
            <p14:xfrm>
              <a:off x="1796194" y="5672548"/>
              <a:ext cx="32040" cy="196560"/>
            </p14:xfrm>
          </p:contentPart>
        </mc:Choice>
        <mc:Fallback xmlns="">
          <p:pic>
            <p:nvPicPr>
              <p:cNvPr id="558" name="Freihand 557">
                <a:extLst>
                  <a:ext uri="{FF2B5EF4-FFF2-40B4-BE49-F238E27FC236}">
                    <a16:creationId xmlns:a16="http://schemas.microsoft.com/office/drawing/2014/main" id="{82CE998F-6C7C-5534-A772-8EE5CF64DDF3}"/>
                  </a:ext>
                </a:extLst>
              </p:cNvPr>
              <p:cNvPicPr/>
              <p:nvPr/>
            </p:nvPicPr>
            <p:blipFill>
              <a:blip r:embed="rId921"/>
              <a:stretch>
                <a:fillRect/>
              </a:stretch>
            </p:blipFill>
            <p:spPr>
              <a:xfrm>
                <a:off x="1787554" y="5663548"/>
                <a:ext cx="49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9" name="Freihand 558">
                <a:extLst>
                  <a:ext uri="{FF2B5EF4-FFF2-40B4-BE49-F238E27FC236}">
                    <a16:creationId xmlns:a16="http://schemas.microsoft.com/office/drawing/2014/main" id="{A8078C89-9634-9623-9CFE-13D366B95B54}"/>
                  </a:ext>
                </a:extLst>
              </p14:cNvPr>
              <p14:cNvContentPartPr/>
              <p14:nvPr/>
            </p14:nvContentPartPr>
            <p14:xfrm>
              <a:off x="1877914" y="5748148"/>
              <a:ext cx="113760" cy="98280"/>
            </p14:xfrm>
          </p:contentPart>
        </mc:Choice>
        <mc:Fallback xmlns="">
          <p:pic>
            <p:nvPicPr>
              <p:cNvPr id="559" name="Freihand 558">
                <a:extLst>
                  <a:ext uri="{FF2B5EF4-FFF2-40B4-BE49-F238E27FC236}">
                    <a16:creationId xmlns:a16="http://schemas.microsoft.com/office/drawing/2014/main" id="{A8078C89-9634-9623-9CFE-13D366B95B54}"/>
                  </a:ext>
                </a:extLst>
              </p:cNvPr>
              <p:cNvPicPr/>
              <p:nvPr/>
            </p:nvPicPr>
            <p:blipFill>
              <a:blip r:embed="rId923"/>
              <a:stretch>
                <a:fillRect/>
              </a:stretch>
            </p:blipFill>
            <p:spPr>
              <a:xfrm>
                <a:off x="1868914" y="5739508"/>
                <a:ext cx="131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60" name="Freihand 559">
                <a:extLst>
                  <a:ext uri="{FF2B5EF4-FFF2-40B4-BE49-F238E27FC236}">
                    <a16:creationId xmlns:a16="http://schemas.microsoft.com/office/drawing/2014/main" id="{520FE45E-6F03-75C3-67AD-4B89A934C1F5}"/>
                  </a:ext>
                </a:extLst>
              </p14:cNvPr>
              <p14:cNvContentPartPr/>
              <p14:nvPr/>
            </p14:nvContentPartPr>
            <p14:xfrm>
              <a:off x="2060434" y="5656348"/>
              <a:ext cx="22320" cy="201240"/>
            </p14:xfrm>
          </p:contentPart>
        </mc:Choice>
        <mc:Fallback xmlns="">
          <p:pic>
            <p:nvPicPr>
              <p:cNvPr id="560" name="Freihand 559">
                <a:extLst>
                  <a:ext uri="{FF2B5EF4-FFF2-40B4-BE49-F238E27FC236}">
                    <a16:creationId xmlns:a16="http://schemas.microsoft.com/office/drawing/2014/main" id="{520FE45E-6F03-75C3-67AD-4B89A934C1F5}"/>
                  </a:ext>
                </a:extLst>
              </p:cNvPr>
              <p:cNvPicPr/>
              <p:nvPr/>
            </p:nvPicPr>
            <p:blipFill>
              <a:blip r:embed="rId925"/>
              <a:stretch>
                <a:fillRect/>
              </a:stretch>
            </p:blipFill>
            <p:spPr>
              <a:xfrm>
                <a:off x="2051794" y="5647708"/>
                <a:ext cx="39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61" name="Freihand 560">
                <a:extLst>
                  <a:ext uri="{FF2B5EF4-FFF2-40B4-BE49-F238E27FC236}">
                    <a16:creationId xmlns:a16="http://schemas.microsoft.com/office/drawing/2014/main" id="{D96131BE-3A65-B9FF-CB31-2CE5AF81186F}"/>
                  </a:ext>
                </a:extLst>
              </p14:cNvPr>
              <p14:cNvContentPartPr/>
              <p14:nvPr/>
            </p14:nvContentPartPr>
            <p14:xfrm>
              <a:off x="2132794" y="5653468"/>
              <a:ext cx="29520" cy="192960"/>
            </p14:xfrm>
          </p:contentPart>
        </mc:Choice>
        <mc:Fallback xmlns="">
          <p:pic>
            <p:nvPicPr>
              <p:cNvPr id="561" name="Freihand 560">
                <a:extLst>
                  <a:ext uri="{FF2B5EF4-FFF2-40B4-BE49-F238E27FC236}">
                    <a16:creationId xmlns:a16="http://schemas.microsoft.com/office/drawing/2014/main" id="{D96131BE-3A65-B9FF-CB31-2CE5AF81186F}"/>
                  </a:ext>
                </a:extLst>
              </p:cNvPr>
              <p:cNvPicPr/>
              <p:nvPr/>
            </p:nvPicPr>
            <p:blipFill>
              <a:blip r:embed="rId927"/>
              <a:stretch>
                <a:fillRect/>
              </a:stretch>
            </p:blipFill>
            <p:spPr>
              <a:xfrm>
                <a:off x="2124154" y="5644828"/>
                <a:ext cx="47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62" name="Freihand 561">
                <a:extLst>
                  <a:ext uri="{FF2B5EF4-FFF2-40B4-BE49-F238E27FC236}">
                    <a16:creationId xmlns:a16="http://schemas.microsoft.com/office/drawing/2014/main" id="{AD78E44D-2606-1F97-F5C6-093D70CA9912}"/>
                  </a:ext>
                </a:extLst>
              </p14:cNvPr>
              <p14:cNvContentPartPr/>
              <p14:nvPr/>
            </p14:nvContentPartPr>
            <p14:xfrm>
              <a:off x="2203354" y="5715748"/>
              <a:ext cx="113400" cy="293040"/>
            </p14:xfrm>
          </p:contentPart>
        </mc:Choice>
        <mc:Fallback xmlns="">
          <p:pic>
            <p:nvPicPr>
              <p:cNvPr id="562" name="Freihand 561">
                <a:extLst>
                  <a:ext uri="{FF2B5EF4-FFF2-40B4-BE49-F238E27FC236}">
                    <a16:creationId xmlns:a16="http://schemas.microsoft.com/office/drawing/2014/main" id="{AD78E44D-2606-1F97-F5C6-093D70CA9912}"/>
                  </a:ext>
                </a:extLst>
              </p:cNvPr>
              <p:cNvPicPr/>
              <p:nvPr/>
            </p:nvPicPr>
            <p:blipFill>
              <a:blip r:embed="rId929"/>
              <a:stretch>
                <a:fillRect/>
              </a:stretch>
            </p:blipFill>
            <p:spPr>
              <a:xfrm>
                <a:off x="2194354" y="5706748"/>
                <a:ext cx="131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63" name="Freihand 562">
                <a:extLst>
                  <a:ext uri="{FF2B5EF4-FFF2-40B4-BE49-F238E27FC236}">
                    <a16:creationId xmlns:a16="http://schemas.microsoft.com/office/drawing/2014/main" id="{3935812E-E907-7365-1C05-D96AB56B922B}"/>
                  </a:ext>
                </a:extLst>
              </p14:cNvPr>
              <p14:cNvContentPartPr/>
              <p14:nvPr/>
            </p14:nvContentPartPr>
            <p14:xfrm>
              <a:off x="2552554" y="5699548"/>
              <a:ext cx="111240" cy="115560"/>
            </p14:xfrm>
          </p:contentPart>
        </mc:Choice>
        <mc:Fallback xmlns="">
          <p:pic>
            <p:nvPicPr>
              <p:cNvPr id="563" name="Freihand 562">
                <a:extLst>
                  <a:ext uri="{FF2B5EF4-FFF2-40B4-BE49-F238E27FC236}">
                    <a16:creationId xmlns:a16="http://schemas.microsoft.com/office/drawing/2014/main" id="{3935812E-E907-7365-1C05-D96AB56B922B}"/>
                  </a:ext>
                </a:extLst>
              </p:cNvPr>
              <p:cNvPicPr/>
              <p:nvPr/>
            </p:nvPicPr>
            <p:blipFill>
              <a:blip r:embed="rId931"/>
              <a:stretch>
                <a:fillRect/>
              </a:stretch>
            </p:blipFill>
            <p:spPr>
              <a:xfrm>
                <a:off x="2543554" y="5690548"/>
                <a:ext cx="128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4" name="Freihand 563">
                <a:extLst>
                  <a:ext uri="{FF2B5EF4-FFF2-40B4-BE49-F238E27FC236}">
                    <a16:creationId xmlns:a16="http://schemas.microsoft.com/office/drawing/2014/main" id="{7A23018D-617B-76BF-A8BA-7C47A993019E}"/>
                  </a:ext>
                </a:extLst>
              </p14:cNvPr>
              <p14:cNvContentPartPr/>
              <p14:nvPr/>
            </p14:nvContentPartPr>
            <p14:xfrm>
              <a:off x="2738674" y="5704228"/>
              <a:ext cx="398160" cy="244080"/>
            </p14:xfrm>
          </p:contentPart>
        </mc:Choice>
        <mc:Fallback xmlns="">
          <p:pic>
            <p:nvPicPr>
              <p:cNvPr id="564" name="Freihand 563">
                <a:extLst>
                  <a:ext uri="{FF2B5EF4-FFF2-40B4-BE49-F238E27FC236}">
                    <a16:creationId xmlns:a16="http://schemas.microsoft.com/office/drawing/2014/main" id="{7A23018D-617B-76BF-A8BA-7C47A993019E}"/>
                  </a:ext>
                </a:extLst>
              </p:cNvPr>
              <p:cNvPicPr/>
              <p:nvPr/>
            </p:nvPicPr>
            <p:blipFill>
              <a:blip r:embed="rId933"/>
              <a:stretch>
                <a:fillRect/>
              </a:stretch>
            </p:blipFill>
            <p:spPr>
              <a:xfrm>
                <a:off x="2730034" y="5695228"/>
                <a:ext cx="4158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5" name="Freihand 564">
                <a:extLst>
                  <a:ext uri="{FF2B5EF4-FFF2-40B4-BE49-F238E27FC236}">
                    <a16:creationId xmlns:a16="http://schemas.microsoft.com/office/drawing/2014/main" id="{B3E16BF4-FBD7-21BF-BAC3-E4ECEC95B891}"/>
                  </a:ext>
                </a:extLst>
              </p14:cNvPr>
              <p14:cNvContentPartPr/>
              <p14:nvPr/>
            </p14:nvContentPartPr>
            <p14:xfrm>
              <a:off x="3218914" y="5708188"/>
              <a:ext cx="192240" cy="74160"/>
            </p14:xfrm>
          </p:contentPart>
        </mc:Choice>
        <mc:Fallback xmlns="">
          <p:pic>
            <p:nvPicPr>
              <p:cNvPr id="565" name="Freihand 564">
                <a:extLst>
                  <a:ext uri="{FF2B5EF4-FFF2-40B4-BE49-F238E27FC236}">
                    <a16:creationId xmlns:a16="http://schemas.microsoft.com/office/drawing/2014/main" id="{B3E16BF4-FBD7-21BF-BAC3-E4ECEC95B891}"/>
                  </a:ext>
                </a:extLst>
              </p:cNvPr>
              <p:cNvPicPr/>
              <p:nvPr/>
            </p:nvPicPr>
            <p:blipFill>
              <a:blip r:embed="rId935"/>
              <a:stretch>
                <a:fillRect/>
              </a:stretch>
            </p:blipFill>
            <p:spPr>
              <a:xfrm>
                <a:off x="3210274" y="5699548"/>
                <a:ext cx="209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6" name="Freihand 565">
                <a:extLst>
                  <a:ext uri="{FF2B5EF4-FFF2-40B4-BE49-F238E27FC236}">
                    <a16:creationId xmlns:a16="http://schemas.microsoft.com/office/drawing/2014/main" id="{3E50FAE2-D9BD-2DFF-EC9F-4C376DF1C762}"/>
                  </a:ext>
                </a:extLst>
              </p14:cNvPr>
              <p14:cNvContentPartPr/>
              <p14:nvPr/>
            </p14:nvContentPartPr>
            <p14:xfrm>
              <a:off x="3482074" y="5695948"/>
              <a:ext cx="117720" cy="108360"/>
            </p14:xfrm>
          </p:contentPart>
        </mc:Choice>
        <mc:Fallback xmlns="">
          <p:pic>
            <p:nvPicPr>
              <p:cNvPr id="566" name="Freihand 565">
                <a:extLst>
                  <a:ext uri="{FF2B5EF4-FFF2-40B4-BE49-F238E27FC236}">
                    <a16:creationId xmlns:a16="http://schemas.microsoft.com/office/drawing/2014/main" id="{3E50FAE2-D9BD-2DFF-EC9F-4C376DF1C762}"/>
                  </a:ext>
                </a:extLst>
              </p:cNvPr>
              <p:cNvPicPr/>
              <p:nvPr/>
            </p:nvPicPr>
            <p:blipFill>
              <a:blip r:embed="rId937"/>
              <a:stretch>
                <a:fillRect/>
              </a:stretch>
            </p:blipFill>
            <p:spPr>
              <a:xfrm>
                <a:off x="3473074" y="5687308"/>
                <a:ext cx="13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9" name="Freihand 568">
                <a:extLst>
                  <a:ext uri="{FF2B5EF4-FFF2-40B4-BE49-F238E27FC236}">
                    <a16:creationId xmlns:a16="http://schemas.microsoft.com/office/drawing/2014/main" id="{9D367C54-0B53-7103-1BCC-5FE6D0D431AD}"/>
                  </a:ext>
                </a:extLst>
              </p14:cNvPr>
              <p14:cNvContentPartPr/>
              <p14:nvPr/>
            </p14:nvContentPartPr>
            <p14:xfrm>
              <a:off x="3610594" y="5606668"/>
              <a:ext cx="198360" cy="162360"/>
            </p14:xfrm>
          </p:contentPart>
        </mc:Choice>
        <mc:Fallback xmlns="">
          <p:pic>
            <p:nvPicPr>
              <p:cNvPr id="569" name="Freihand 568">
                <a:extLst>
                  <a:ext uri="{FF2B5EF4-FFF2-40B4-BE49-F238E27FC236}">
                    <a16:creationId xmlns:a16="http://schemas.microsoft.com/office/drawing/2014/main" id="{9D367C54-0B53-7103-1BCC-5FE6D0D431AD}"/>
                  </a:ext>
                </a:extLst>
              </p:cNvPr>
              <p:cNvPicPr/>
              <p:nvPr/>
            </p:nvPicPr>
            <p:blipFill>
              <a:blip r:embed="rId939"/>
              <a:stretch>
                <a:fillRect/>
              </a:stretch>
            </p:blipFill>
            <p:spPr>
              <a:xfrm>
                <a:off x="3601594" y="5598028"/>
                <a:ext cx="216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70" name="Freihand 569">
                <a:extLst>
                  <a:ext uri="{FF2B5EF4-FFF2-40B4-BE49-F238E27FC236}">
                    <a16:creationId xmlns:a16="http://schemas.microsoft.com/office/drawing/2014/main" id="{744AD88D-D85F-CCE2-1C5D-E8E7DBD3CE59}"/>
                  </a:ext>
                </a:extLst>
              </p14:cNvPr>
              <p14:cNvContentPartPr/>
              <p14:nvPr/>
            </p14:nvContentPartPr>
            <p14:xfrm>
              <a:off x="3821194" y="5598748"/>
              <a:ext cx="154800" cy="148320"/>
            </p14:xfrm>
          </p:contentPart>
        </mc:Choice>
        <mc:Fallback xmlns="">
          <p:pic>
            <p:nvPicPr>
              <p:cNvPr id="570" name="Freihand 569">
                <a:extLst>
                  <a:ext uri="{FF2B5EF4-FFF2-40B4-BE49-F238E27FC236}">
                    <a16:creationId xmlns:a16="http://schemas.microsoft.com/office/drawing/2014/main" id="{744AD88D-D85F-CCE2-1C5D-E8E7DBD3CE59}"/>
                  </a:ext>
                </a:extLst>
              </p:cNvPr>
              <p:cNvPicPr/>
              <p:nvPr/>
            </p:nvPicPr>
            <p:blipFill>
              <a:blip r:embed="rId941"/>
              <a:stretch>
                <a:fillRect/>
              </a:stretch>
            </p:blipFill>
            <p:spPr>
              <a:xfrm>
                <a:off x="3812554" y="5589748"/>
                <a:ext cx="172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99" name="Freihand 598">
                <a:extLst>
                  <a:ext uri="{FF2B5EF4-FFF2-40B4-BE49-F238E27FC236}">
                    <a16:creationId xmlns:a16="http://schemas.microsoft.com/office/drawing/2014/main" id="{AD456248-3B5C-E5D6-1A08-ED6663C66088}"/>
                  </a:ext>
                </a:extLst>
              </p14:cNvPr>
              <p14:cNvContentPartPr/>
              <p14:nvPr/>
            </p14:nvContentPartPr>
            <p14:xfrm>
              <a:off x="515674" y="5977108"/>
              <a:ext cx="169560" cy="185400"/>
            </p14:xfrm>
          </p:contentPart>
        </mc:Choice>
        <mc:Fallback xmlns="">
          <p:pic>
            <p:nvPicPr>
              <p:cNvPr id="599" name="Freihand 598">
                <a:extLst>
                  <a:ext uri="{FF2B5EF4-FFF2-40B4-BE49-F238E27FC236}">
                    <a16:creationId xmlns:a16="http://schemas.microsoft.com/office/drawing/2014/main" id="{AD456248-3B5C-E5D6-1A08-ED6663C66088}"/>
                  </a:ext>
                </a:extLst>
              </p:cNvPr>
              <p:cNvPicPr/>
              <p:nvPr/>
            </p:nvPicPr>
            <p:blipFill>
              <a:blip r:embed="rId943"/>
              <a:stretch>
                <a:fillRect/>
              </a:stretch>
            </p:blipFill>
            <p:spPr>
              <a:xfrm>
                <a:off x="507034" y="5968468"/>
                <a:ext cx="1872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0" name="Freihand 599">
                <a:extLst>
                  <a:ext uri="{FF2B5EF4-FFF2-40B4-BE49-F238E27FC236}">
                    <a16:creationId xmlns:a16="http://schemas.microsoft.com/office/drawing/2014/main" id="{37194606-F3D4-CFB1-099A-83600AFF7B66}"/>
                  </a:ext>
                </a:extLst>
              </p14:cNvPr>
              <p14:cNvContentPartPr/>
              <p14:nvPr/>
            </p14:nvContentPartPr>
            <p14:xfrm>
              <a:off x="667954" y="5976028"/>
              <a:ext cx="15840" cy="18000"/>
            </p14:xfrm>
          </p:contentPart>
        </mc:Choice>
        <mc:Fallback xmlns="">
          <p:pic>
            <p:nvPicPr>
              <p:cNvPr id="600" name="Freihand 599">
                <a:extLst>
                  <a:ext uri="{FF2B5EF4-FFF2-40B4-BE49-F238E27FC236}">
                    <a16:creationId xmlns:a16="http://schemas.microsoft.com/office/drawing/2014/main" id="{37194606-F3D4-CFB1-099A-83600AFF7B66}"/>
                  </a:ext>
                </a:extLst>
              </p:cNvPr>
              <p:cNvPicPr/>
              <p:nvPr/>
            </p:nvPicPr>
            <p:blipFill>
              <a:blip r:embed="rId945"/>
              <a:stretch>
                <a:fillRect/>
              </a:stretch>
            </p:blipFill>
            <p:spPr>
              <a:xfrm>
                <a:off x="659314" y="5967388"/>
                <a:ext cx="33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1" name="Freihand 600">
                <a:extLst>
                  <a:ext uri="{FF2B5EF4-FFF2-40B4-BE49-F238E27FC236}">
                    <a16:creationId xmlns:a16="http://schemas.microsoft.com/office/drawing/2014/main" id="{3EEE71BE-E93C-61B0-B9C2-FA911560925B}"/>
                  </a:ext>
                </a:extLst>
              </p14:cNvPr>
              <p14:cNvContentPartPr/>
              <p14:nvPr/>
            </p14:nvContentPartPr>
            <p14:xfrm>
              <a:off x="762994" y="5958028"/>
              <a:ext cx="84960" cy="181800"/>
            </p14:xfrm>
          </p:contentPart>
        </mc:Choice>
        <mc:Fallback xmlns="">
          <p:pic>
            <p:nvPicPr>
              <p:cNvPr id="601" name="Freihand 600">
                <a:extLst>
                  <a:ext uri="{FF2B5EF4-FFF2-40B4-BE49-F238E27FC236}">
                    <a16:creationId xmlns:a16="http://schemas.microsoft.com/office/drawing/2014/main" id="{3EEE71BE-E93C-61B0-B9C2-FA911560925B}"/>
                  </a:ext>
                </a:extLst>
              </p:cNvPr>
              <p:cNvPicPr/>
              <p:nvPr/>
            </p:nvPicPr>
            <p:blipFill>
              <a:blip r:embed="rId947"/>
              <a:stretch>
                <a:fillRect/>
              </a:stretch>
            </p:blipFill>
            <p:spPr>
              <a:xfrm>
                <a:off x="754354" y="5949028"/>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2" name="Freihand 601">
                <a:extLst>
                  <a:ext uri="{FF2B5EF4-FFF2-40B4-BE49-F238E27FC236}">
                    <a16:creationId xmlns:a16="http://schemas.microsoft.com/office/drawing/2014/main" id="{7DA2478F-830B-D3E3-111F-37216F523088}"/>
                  </a:ext>
                </a:extLst>
              </p14:cNvPr>
              <p14:cNvContentPartPr/>
              <p14:nvPr/>
            </p14:nvContentPartPr>
            <p14:xfrm>
              <a:off x="901234" y="6019588"/>
              <a:ext cx="478800" cy="108000"/>
            </p14:xfrm>
          </p:contentPart>
        </mc:Choice>
        <mc:Fallback xmlns="">
          <p:pic>
            <p:nvPicPr>
              <p:cNvPr id="602" name="Freihand 601">
                <a:extLst>
                  <a:ext uri="{FF2B5EF4-FFF2-40B4-BE49-F238E27FC236}">
                    <a16:creationId xmlns:a16="http://schemas.microsoft.com/office/drawing/2014/main" id="{7DA2478F-830B-D3E3-111F-37216F523088}"/>
                  </a:ext>
                </a:extLst>
              </p:cNvPr>
              <p:cNvPicPr/>
              <p:nvPr/>
            </p:nvPicPr>
            <p:blipFill>
              <a:blip r:embed="rId949"/>
              <a:stretch>
                <a:fillRect/>
              </a:stretch>
            </p:blipFill>
            <p:spPr>
              <a:xfrm>
                <a:off x="892234" y="6010948"/>
                <a:ext cx="496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3" name="Freihand 602">
                <a:extLst>
                  <a:ext uri="{FF2B5EF4-FFF2-40B4-BE49-F238E27FC236}">
                    <a16:creationId xmlns:a16="http://schemas.microsoft.com/office/drawing/2014/main" id="{68AF703E-BC57-34F4-C85F-3F43E5742B42}"/>
                  </a:ext>
                </a:extLst>
              </p14:cNvPr>
              <p14:cNvContentPartPr/>
              <p14:nvPr/>
            </p14:nvContentPartPr>
            <p14:xfrm>
              <a:off x="1598914" y="5990428"/>
              <a:ext cx="154440" cy="134640"/>
            </p14:xfrm>
          </p:contentPart>
        </mc:Choice>
        <mc:Fallback xmlns="">
          <p:pic>
            <p:nvPicPr>
              <p:cNvPr id="603" name="Freihand 602">
                <a:extLst>
                  <a:ext uri="{FF2B5EF4-FFF2-40B4-BE49-F238E27FC236}">
                    <a16:creationId xmlns:a16="http://schemas.microsoft.com/office/drawing/2014/main" id="{68AF703E-BC57-34F4-C85F-3F43E5742B42}"/>
                  </a:ext>
                </a:extLst>
              </p:cNvPr>
              <p:cNvPicPr/>
              <p:nvPr/>
            </p:nvPicPr>
            <p:blipFill>
              <a:blip r:embed="rId951"/>
              <a:stretch>
                <a:fillRect/>
              </a:stretch>
            </p:blipFill>
            <p:spPr>
              <a:xfrm>
                <a:off x="1590274" y="5981428"/>
                <a:ext cx="172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04" name="Freihand 603">
                <a:extLst>
                  <a:ext uri="{FF2B5EF4-FFF2-40B4-BE49-F238E27FC236}">
                    <a16:creationId xmlns:a16="http://schemas.microsoft.com/office/drawing/2014/main" id="{BC71575E-E6CE-CEB7-967E-D4515DC19705}"/>
                  </a:ext>
                </a:extLst>
              </p14:cNvPr>
              <p14:cNvContentPartPr/>
              <p14:nvPr/>
            </p14:nvContentPartPr>
            <p14:xfrm>
              <a:off x="1810954" y="5997988"/>
              <a:ext cx="123840" cy="135360"/>
            </p14:xfrm>
          </p:contentPart>
        </mc:Choice>
        <mc:Fallback xmlns="">
          <p:pic>
            <p:nvPicPr>
              <p:cNvPr id="604" name="Freihand 603">
                <a:extLst>
                  <a:ext uri="{FF2B5EF4-FFF2-40B4-BE49-F238E27FC236}">
                    <a16:creationId xmlns:a16="http://schemas.microsoft.com/office/drawing/2014/main" id="{BC71575E-E6CE-CEB7-967E-D4515DC19705}"/>
                  </a:ext>
                </a:extLst>
              </p:cNvPr>
              <p:cNvPicPr/>
              <p:nvPr/>
            </p:nvPicPr>
            <p:blipFill>
              <a:blip r:embed="rId953"/>
              <a:stretch>
                <a:fillRect/>
              </a:stretch>
            </p:blipFill>
            <p:spPr>
              <a:xfrm>
                <a:off x="1801954" y="5989348"/>
                <a:ext cx="141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5" name="Freihand 604">
                <a:extLst>
                  <a:ext uri="{FF2B5EF4-FFF2-40B4-BE49-F238E27FC236}">
                    <a16:creationId xmlns:a16="http://schemas.microsoft.com/office/drawing/2014/main" id="{5F15E81D-DCC6-9847-A44C-7FAE822C744E}"/>
                  </a:ext>
                </a:extLst>
              </p14:cNvPr>
              <p14:cNvContentPartPr/>
              <p14:nvPr/>
            </p14:nvContentPartPr>
            <p14:xfrm>
              <a:off x="2011114" y="6029668"/>
              <a:ext cx="11880" cy="92880"/>
            </p14:xfrm>
          </p:contentPart>
        </mc:Choice>
        <mc:Fallback xmlns="">
          <p:pic>
            <p:nvPicPr>
              <p:cNvPr id="605" name="Freihand 604">
                <a:extLst>
                  <a:ext uri="{FF2B5EF4-FFF2-40B4-BE49-F238E27FC236}">
                    <a16:creationId xmlns:a16="http://schemas.microsoft.com/office/drawing/2014/main" id="{5F15E81D-DCC6-9847-A44C-7FAE822C744E}"/>
                  </a:ext>
                </a:extLst>
              </p:cNvPr>
              <p:cNvPicPr/>
              <p:nvPr/>
            </p:nvPicPr>
            <p:blipFill>
              <a:blip r:embed="rId955"/>
              <a:stretch>
                <a:fillRect/>
              </a:stretch>
            </p:blipFill>
            <p:spPr>
              <a:xfrm>
                <a:off x="2002114" y="6020668"/>
                <a:ext cx="29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6" name="Freihand 605">
                <a:extLst>
                  <a:ext uri="{FF2B5EF4-FFF2-40B4-BE49-F238E27FC236}">
                    <a16:creationId xmlns:a16="http://schemas.microsoft.com/office/drawing/2014/main" id="{011A94EE-045A-F7BA-C629-2F21E148A39B}"/>
                  </a:ext>
                </a:extLst>
              </p14:cNvPr>
              <p14:cNvContentPartPr/>
              <p14:nvPr/>
            </p14:nvContentPartPr>
            <p14:xfrm>
              <a:off x="2004994" y="5945068"/>
              <a:ext cx="204480" cy="181440"/>
            </p14:xfrm>
          </p:contentPart>
        </mc:Choice>
        <mc:Fallback xmlns="">
          <p:pic>
            <p:nvPicPr>
              <p:cNvPr id="606" name="Freihand 605">
                <a:extLst>
                  <a:ext uri="{FF2B5EF4-FFF2-40B4-BE49-F238E27FC236}">
                    <a16:creationId xmlns:a16="http://schemas.microsoft.com/office/drawing/2014/main" id="{011A94EE-045A-F7BA-C629-2F21E148A39B}"/>
                  </a:ext>
                </a:extLst>
              </p:cNvPr>
              <p:cNvPicPr/>
              <p:nvPr/>
            </p:nvPicPr>
            <p:blipFill>
              <a:blip r:embed="rId957"/>
              <a:stretch>
                <a:fillRect/>
              </a:stretch>
            </p:blipFill>
            <p:spPr>
              <a:xfrm>
                <a:off x="1995994" y="5936428"/>
                <a:ext cx="222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7" name="Freihand 606">
                <a:extLst>
                  <a:ext uri="{FF2B5EF4-FFF2-40B4-BE49-F238E27FC236}">
                    <a16:creationId xmlns:a16="http://schemas.microsoft.com/office/drawing/2014/main" id="{C50059AE-70C0-6DEC-1122-EDD144A37BF6}"/>
                  </a:ext>
                </a:extLst>
              </p14:cNvPr>
              <p14:cNvContentPartPr/>
              <p14:nvPr/>
            </p14:nvContentPartPr>
            <p14:xfrm>
              <a:off x="2207674" y="5906548"/>
              <a:ext cx="75960" cy="208080"/>
            </p14:xfrm>
          </p:contentPart>
        </mc:Choice>
        <mc:Fallback xmlns="">
          <p:pic>
            <p:nvPicPr>
              <p:cNvPr id="607" name="Freihand 606">
                <a:extLst>
                  <a:ext uri="{FF2B5EF4-FFF2-40B4-BE49-F238E27FC236}">
                    <a16:creationId xmlns:a16="http://schemas.microsoft.com/office/drawing/2014/main" id="{C50059AE-70C0-6DEC-1122-EDD144A37BF6}"/>
                  </a:ext>
                </a:extLst>
              </p:cNvPr>
              <p:cNvPicPr/>
              <p:nvPr/>
            </p:nvPicPr>
            <p:blipFill>
              <a:blip r:embed="rId959"/>
              <a:stretch>
                <a:fillRect/>
              </a:stretch>
            </p:blipFill>
            <p:spPr>
              <a:xfrm>
                <a:off x="2199034" y="5897908"/>
                <a:ext cx="93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8" name="Freihand 607">
                <a:extLst>
                  <a:ext uri="{FF2B5EF4-FFF2-40B4-BE49-F238E27FC236}">
                    <a16:creationId xmlns:a16="http://schemas.microsoft.com/office/drawing/2014/main" id="{C4BA48FE-61BF-7AEA-E44E-AC1FC1CC26CF}"/>
                  </a:ext>
                </a:extLst>
              </p14:cNvPr>
              <p14:cNvContentPartPr/>
              <p14:nvPr/>
            </p14:nvContentPartPr>
            <p14:xfrm>
              <a:off x="2324314" y="5972068"/>
              <a:ext cx="107640" cy="165960"/>
            </p14:xfrm>
          </p:contentPart>
        </mc:Choice>
        <mc:Fallback xmlns="">
          <p:pic>
            <p:nvPicPr>
              <p:cNvPr id="608" name="Freihand 607">
                <a:extLst>
                  <a:ext uri="{FF2B5EF4-FFF2-40B4-BE49-F238E27FC236}">
                    <a16:creationId xmlns:a16="http://schemas.microsoft.com/office/drawing/2014/main" id="{C4BA48FE-61BF-7AEA-E44E-AC1FC1CC26CF}"/>
                  </a:ext>
                </a:extLst>
              </p:cNvPr>
              <p:cNvPicPr/>
              <p:nvPr/>
            </p:nvPicPr>
            <p:blipFill>
              <a:blip r:embed="rId961"/>
              <a:stretch>
                <a:fillRect/>
              </a:stretch>
            </p:blipFill>
            <p:spPr>
              <a:xfrm>
                <a:off x="2315674" y="5963428"/>
                <a:ext cx="125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0" name="Freihand 609">
                <a:extLst>
                  <a:ext uri="{FF2B5EF4-FFF2-40B4-BE49-F238E27FC236}">
                    <a16:creationId xmlns:a16="http://schemas.microsoft.com/office/drawing/2014/main" id="{3333F46D-D45F-F326-678B-6A1EC3BDEF4E}"/>
                  </a:ext>
                </a:extLst>
              </p14:cNvPr>
              <p14:cNvContentPartPr/>
              <p14:nvPr/>
            </p14:nvContentPartPr>
            <p14:xfrm>
              <a:off x="2598274" y="5991508"/>
              <a:ext cx="239760" cy="104760"/>
            </p14:xfrm>
          </p:contentPart>
        </mc:Choice>
        <mc:Fallback xmlns="">
          <p:pic>
            <p:nvPicPr>
              <p:cNvPr id="610" name="Freihand 609">
                <a:extLst>
                  <a:ext uri="{FF2B5EF4-FFF2-40B4-BE49-F238E27FC236}">
                    <a16:creationId xmlns:a16="http://schemas.microsoft.com/office/drawing/2014/main" id="{3333F46D-D45F-F326-678B-6A1EC3BDEF4E}"/>
                  </a:ext>
                </a:extLst>
              </p:cNvPr>
              <p:cNvPicPr/>
              <p:nvPr/>
            </p:nvPicPr>
            <p:blipFill>
              <a:blip r:embed="rId963"/>
              <a:stretch>
                <a:fillRect/>
              </a:stretch>
            </p:blipFill>
            <p:spPr>
              <a:xfrm>
                <a:off x="2589274" y="5982868"/>
                <a:ext cx="257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11" name="Freihand 610">
                <a:extLst>
                  <a:ext uri="{FF2B5EF4-FFF2-40B4-BE49-F238E27FC236}">
                    <a16:creationId xmlns:a16="http://schemas.microsoft.com/office/drawing/2014/main" id="{84F6FB8A-22CD-2936-5B3C-91D5301CD7C3}"/>
                  </a:ext>
                </a:extLst>
              </p14:cNvPr>
              <p14:cNvContentPartPr/>
              <p14:nvPr/>
            </p14:nvContentPartPr>
            <p14:xfrm>
              <a:off x="2714554" y="5912308"/>
              <a:ext cx="21960" cy="24120"/>
            </p14:xfrm>
          </p:contentPart>
        </mc:Choice>
        <mc:Fallback xmlns="">
          <p:pic>
            <p:nvPicPr>
              <p:cNvPr id="611" name="Freihand 610">
                <a:extLst>
                  <a:ext uri="{FF2B5EF4-FFF2-40B4-BE49-F238E27FC236}">
                    <a16:creationId xmlns:a16="http://schemas.microsoft.com/office/drawing/2014/main" id="{84F6FB8A-22CD-2936-5B3C-91D5301CD7C3}"/>
                  </a:ext>
                </a:extLst>
              </p:cNvPr>
              <p:cNvPicPr/>
              <p:nvPr/>
            </p:nvPicPr>
            <p:blipFill>
              <a:blip r:embed="rId965"/>
              <a:stretch>
                <a:fillRect/>
              </a:stretch>
            </p:blipFill>
            <p:spPr>
              <a:xfrm>
                <a:off x="2705914" y="5903308"/>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12" name="Freihand 611">
                <a:extLst>
                  <a:ext uri="{FF2B5EF4-FFF2-40B4-BE49-F238E27FC236}">
                    <a16:creationId xmlns:a16="http://schemas.microsoft.com/office/drawing/2014/main" id="{EC517C53-C9BA-A244-C56D-8F6E9239304F}"/>
                  </a:ext>
                </a:extLst>
              </p14:cNvPr>
              <p14:cNvContentPartPr/>
              <p14:nvPr/>
            </p14:nvContentPartPr>
            <p14:xfrm>
              <a:off x="3088954" y="5954788"/>
              <a:ext cx="269280" cy="90000"/>
            </p14:xfrm>
          </p:contentPart>
        </mc:Choice>
        <mc:Fallback xmlns="">
          <p:pic>
            <p:nvPicPr>
              <p:cNvPr id="612" name="Freihand 611">
                <a:extLst>
                  <a:ext uri="{FF2B5EF4-FFF2-40B4-BE49-F238E27FC236}">
                    <a16:creationId xmlns:a16="http://schemas.microsoft.com/office/drawing/2014/main" id="{EC517C53-C9BA-A244-C56D-8F6E9239304F}"/>
                  </a:ext>
                </a:extLst>
              </p:cNvPr>
              <p:cNvPicPr/>
              <p:nvPr/>
            </p:nvPicPr>
            <p:blipFill>
              <a:blip r:embed="rId967"/>
              <a:stretch>
                <a:fillRect/>
              </a:stretch>
            </p:blipFill>
            <p:spPr>
              <a:xfrm>
                <a:off x="3079954" y="5945788"/>
                <a:ext cx="28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13" name="Freihand 612">
                <a:extLst>
                  <a:ext uri="{FF2B5EF4-FFF2-40B4-BE49-F238E27FC236}">
                    <a16:creationId xmlns:a16="http://schemas.microsoft.com/office/drawing/2014/main" id="{B86C4AF9-BD43-D9C5-8EF4-88FCDF32724B}"/>
                  </a:ext>
                </a:extLst>
              </p14:cNvPr>
              <p14:cNvContentPartPr/>
              <p14:nvPr/>
            </p14:nvContentPartPr>
            <p14:xfrm>
              <a:off x="3342394" y="5887468"/>
              <a:ext cx="194400" cy="159120"/>
            </p14:xfrm>
          </p:contentPart>
        </mc:Choice>
        <mc:Fallback xmlns="">
          <p:pic>
            <p:nvPicPr>
              <p:cNvPr id="613" name="Freihand 612">
                <a:extLst>
                  <a:ext uri="{FF2B5EF4-FFF2-40B4-BE49-F238E27FC236}">
                    <a16:creationId xmlns:a16="http://schemas.microsoft.com/office/drawing/2014/main" id="{B86C4AF9-BD43-D9C5-8EF4-88FCDF32724B}"/>
                  </a:ext>
                </a:extLst>
              </p:cNvPr>
              <p:cNvPicPr/>
              <p:nvPr/>
            </p:nvPicPr>
            <p:blipFill>
              <a:blip r:embed="rId969"/>
              <a:stretch>
                <a:fillRect/>
              </a:stretch>
            </p:blipFill>
            <p:spPr>
              <a:xfrm>
                <a:off x="3333394" y="5878468"/>
                <a:ext cx="212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4" name="Freihand 613">
                <a:extLst>
                  <a:ext uri="{FF2B5EF4-FFF2-40B4-BE49-F238E27FC236}">
                    <a16:creationId xmlns:a16="http://schemas.microsoft.com/office/drawing/2014/main" id="{5F5855CD-0C4B-BE41-6E89-A4DB3F44D16F}"/>
                  </a:ext>
                </a:extLst>
              </p14:cNvPr>
              <p14:cNvContentPartPr/>
              <p14:nvPr/>
            </p14:nvContentPartPr>
            <p14:xfrm>
              <a:off x="3437074" y="5946868"/>
              <a:ext cx="110520" cy="74160"/>
            </p14:xfrm>
          </p:contentPart>
        </mc:Choice>
        <mc:Fallback xmlns="">
          <p:pic>
            <p:nvPicPr>
              <p:cNvPr id="614" name="Freihand 613">
                <a:extLst>
                  <a:ext uri="{FF2B5EF4-FFF2-40B4-BE49-F238E27FC236}">
                    <a16:creationId xmlns:a16="http://schemas.microsoft.com/office/drawing/2014/main" id="{5F5855CD-0C4B-BE41-6E89-A4DB3F44D16F}"/>
                  </a:ext>
                </a:extLst>
              </p:cNvPr>
              <p:cNvPicPr/>
              <p:nvPr/>
            </p:nvPicPr>
            <p:blipFill>
              <a:blip r:embed="rId971"/>
              <a:stretch>
                <a:fillRect/>
              </a:stretch>
            </p:blipFill>
            <p:spPr>
              <a:xfrm>
                <a:off x="3428434" y="5938228"/>
                <a:ext cx="128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5" name="Freihand 614">
                <a:extLst>
                  <a:ext uri="{FF2B5EF4-FFF2-40B4-BE49-F238E27FC236}">
                    <a16:creationId xmlns:a16="http://schemas.microsoft.com/office/drawing/2014/main" id="{120C5692-85A1-56DA-2359-1CAF2A47A5C6}"/>
                  </a:ext>
                </a:extLst>
              </p14:cNvPr>
              <p14:cNvContentPartPr/>
              <p14:nvPr/>
            </p14:nvContentPartPr>
            <p14:xfrm>
              <a:off x="3609514" y="5867668"/>
              <a:ext cx="267120" cy="155880"/>
            </p14:xfrm>
          </p:contentPart>
        </mc:Choice>
        <mc:Fallback xmlns="">
          <p:pic>
            <p:nvPicPr>
              <p:cNvPr id="615" name="Freihand 614">
                <a:extLst>
                  <a:ext uri="{FF2B5EF4-FFF2-40B4-BE49-F238E27FC236}">
                    <a16:creationId xmlns:a16="http://schemas.microsoft.com/office/drawing/2014/main" id="{120C5692-85A1-56DA-2359-1CAF2A47A5C6}"/>
                  </a:ext>
                </a:extLst>
              </p:cNvPr>
              <p:cNvPicPr/>
              <p:nvPr/>
            </p:nvPicPr>
            <p:blipFill>
              <a:blip r:embed="rId973"/>
              <a:stretch>
                <a:fillRect/>
              </a:stretch>
            </p:blipFill>
            <p:spPr>
              <a:xfrm>
                <a:off x="3600514" y="5858668"/>
                <a:ext cx="284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6" name="Freihand 615">
                <a:extLst>
                  <a:ext uri="{FF2B5EF4-FFF2-40B4-BE49-F238E27FC236}">
                    <a16:creationId xmlns:a16="http://schemas.microsoft.com/office/drawing/2014/main" id="{EEB44B5C-920C-29EF-CAD5-267FC7739BB7}"/>
                  </a:ext>
                </a:extLst>
              </p14:cNvPr>
              <p14:cNvContentPartPr/>
              <p14:nvPr/>
            </p14:nvContentPartPr>
            <p14:xfrm>
              <a:off x="4023514" y="5940388"/>
              <a:ext cx="108000" cy="106200"/>
            </p14:xfrm>
          </p:contentPart>
        </mc:Choice>
        <mc:Fallback xmlns="">
          <p:pic>
            <p:nvPicPr>
              <p:cNvPr id="616" name="Freihand 615">
                <a:extLst>
                  <a:ext uri="{FF2B5EF4-FFF2-40B4-BE49-F238E27FC236}">
                    <a16:creationId xmlns:a16="http://schemas.microsoft.com/office/drawing/2014/main" id="{EEB44B5C-920C-29EF-CAD5-267FC7739BB7}"/>
                  </a:ext>
                </a:extLst>
              </p:cNvPr>
              <p:cNvPicPr/>
              <p:nvPr/>
            </p:nvPicPr>
            <p:blipFill>
              <a:blip r:embed="rId975"/>
              <a:stretch>
                <a:fillRect/>
              </a:stretch>
            </p:blipFill>
            <p:spPr>
              <a:xfrm>
                <a:off x="4014514" y="5931388"/>
                <a:ext cx="12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7" name="Freihand 616">
                <a:extLst>
                  <a:ext uri="{FF2B5EF4-FFF2-40B4-BE49-F238E27FC236}">
                    <a16:creationId xmlns:a16="http://schemas.microsoft.com/office/drawing/2014/main" id="{B92DEFEE-72B1-8279-940B-7F83E4BB6520}"/>
                  </a:ext>
                </a:extLst>
              </p14:cNvPr>
              <p14:cNvContentPartPr/>
              <p14:nvPr/>
            </p14:nvContentPartPr>
            <p14:xfrm>
              <a:off x="4173634" y="5853268"/>
              <a:ext cx="162360" cy="144000"/>
            </p14:xfrm>
          </p:contentPart>
        </mc:Choice>
        <mc:Fallback xmlns="">
          <p:pic>
            <p:nvPicPr>
              <p:cNvPr id="617" name="Freihand 616">
                <a:extLst>
                  <a:ext uri="{FF2B5EF4-FFF2-40B4-BE49-F238E27FC236}">
                    <a16:creationId xmlns:a16="http://schemas.microsoft.com/office/drawing/2014/main" id="{B92DEFEE-72B1-8279-940B-7F83E4BB6520}"/>
                  </a:ext>
                </a:extLst>
              </p:cNvPr>
              <p:cNvPicPr/>
              <p:nvPr/>
            </p:nvPicPr>
            <p:blipFill>
              <a:blip r:embed="rId977"/>
              <a:stretch>
                <a:fillRect/>
              </a:stretch>
            </p:blipFill>
            <p:spPr>
              <a:xfrm>
                <a:off x="4164634" y="5844268"/>
                <a:ext cx="180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8" name="Freihand 617">
                <a:extLst>
                  <a:ext uri="{FF2B5EF4-FFF2-40B4-BE49-F238E27FC236}">
                    <a16:creationId xmlns:a16="http://schemas.microsoft.com/office/drawing/2014/main" id="{E5051670-B9A7-85F5-8331-2A50FED325AF}"/>
                  </a:ext>
                </a:extLst>
              </p14:cNvPr>
              <p14:cNvContentPartPr/>
              <p14:nvPr/>
            </p14:nvContentPartPr>
            <p14:xfrm>
              <a:off x="4141234" y="5884588"/>
              <a:ext cx="91440" cy="15840"/>
            </p14:xfrm>
          </p:contentPart>
        </mc:Choice>
        <mc:Fallback xmlns="">
          <p:pic>
            <p:nvPicPr>
              <p:cNvPr id="618" name="Freihand 617">
                <a:extLst>
                  <a:ext uri="{FF2B5EF4-FFF2-40B4-BE49-F238E27FC236}">
                    <a16:creationId xmlns:a16="http://schemas.microsoft.com/office/drawing/2014/main" id="{E5051670-B9A7-85F5-8331-2A50FED325AF}"/>
                  </a:ext>
                </a:extLst>
              </p:cNvPr>
              <p:cNvPicPr/>
              <p:nvPr/>
            </p:nvPicPr>
            <p:blipFill>
              <a:blip r:embed="rId979"/>
              <a:stretch>
                <a:fillRect/>
              </a:stretch>
            </p:blipFill>
            <p:spPr>
              <a:xfrm>
                <a:off x="4132594" y="5875948"/>
                <a:ext cx="109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9" name="Freihand 618">
                <a:extLst>
                  <a:ext uri="{FF2B5EF4-FFF2-40B4-BE49-F238E27FC236}">
                    <a16:creationId xmlns:a16="http://schemas.microsoft.com/office/drawing/2014/main" id="{ACC9444F-919B-E6A0-936D-145796F949AB}"/>
                  </a:ext>
                </a:extLst>
              </p14:cNvPr>
              <p14:cNvContentPartPr/>
              <p14:nvPr/>
            </p14:nvContentPartPr>
            <p14:xfrm>
              <a:off x="4380274" y="5906908"/>
              <a:ext cx="103680" cy="64440"/>
            </p14:xfrm>
          </p:contentPart>
        </mc:Choice>
        <mc:Fallback xmlns="">
          <p:pic>
            <p:nvPicPr>
              <p:cNvPr id="619" name="Freihand 618">
                <a:extLst>
                  <a:ext uri="{FF2B5EF4-FFF2-40B4-BE49-F238E27FC236}">
                    <a16:creationId xmlns:a16="http://schemas.microsoft.com/office/drawing/2014/main" id="{ACC9444F-919B-E6A0-936D-145796F949AB}"/>
                  </a:ext>
                </a:extLst>
              </p:cNvPr>
              <p:cNvPicPr/>
              <p:nvPr/>
            </p:nvPicPr>
            <p:blipFill>
              <a:blip r:embed="rId981"/>
              <a:stretch>
                <a:fillRect/>
              </a:stretch>
            </p:blipFill>
            <p:spPr>
              <a:xfrm>
                <a:off x="4371634" y="5898268"/>
                <a:ext cx="121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20" name="Freihand 619">
                <a:extLst>
                  <a:ext uri="{FF2B5EF4-FFF2-40B4-BE49-F238E27FC236}">
                    <a16:creationId xmlns:a16="http://schemas.microsoft.com/office/drawing/2014/main" id="{78B3F2CC-3715-F8EB-A8D2-80554B235A73}"/>
                  </a:ext>
                </a:extLst>
              </p14:cNvPr>
              <p14:cNvContentPartPr/>
              <p14:nvPr/>
            </p14:nvContentPartPr>
            <p14:xfrm>
              <a:off x="4533634" y="5823388"/>
              <a:ext cx="159840" cy="154440"/>
            </p14:xfrm>
          </p:contentPart>
        </mc:Choice>
        <mc:Fallback xmlns="">
          <p:pic>
            <p:nvPicPr>
              <p:cNvPr id="620" name="Freihand 619">
                <a:extLst>
                  <a:ext uri="{FF2B5EF4-FFF2-40B4-BE49-F238E27FC236}">
                    <a16:creationId xmlns:a16="http://schemas.microsoft.com/office/drawing/2014/main" id="{78B3F2CC-3715-F8EB-A8D2-80554B235A73}"/>
                  </a:ext>
                </a:extLst>
              </p:cNvPr>
              <p:cNvPicPr/>
              <p:nvPr/>
            </p:nvPicPr>
            <p:blipFill>
              <a:blip r:embed="rId983"/>
              <a:stretch>
                <a:fillRect/>
              </a:stretch>
            </p:blipFill>
            <p:spPr>
              <a:xfrm>
                <a:off x="4524994" y="5814748"/>
                <a:ext cx="177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21" name="Freihand 620">
                <a:extLst>
                  <a:ext uri="{FF2B5EF4-FFF2-40B4-BE49-F238E27FC236}">
                    <a16:creationId xmlns:a16="http://schemas.microsoft.com/office/drawing/2014/main" id="{09F3A09C-02A6-BEEE-DD6B-7DBB4B8EC04C}"/>
                  </a:ext>
                </a:extLst>
              </p14:cNvPr>
              <p14:cNvContentPartPr/>
              <p14:nvPr/>
            </p14:nvContentPartPr>
            <p14:xfrm>
              <a:off x="4740634" y="5876668"/>
              <a:ext cx="146160" cy="205200"/>
            </p14:xfrm>
          </p:contentPart>
        </mc:Choice>
        <mc:Fallback xmlns="">
          <p:pic>
            <p:nvPicPr>
              <p:cNvPr id="621" name="Freihand 620">
                <a:extLst>
                  <a:ext uri="{FF2B5EF4-FFF2-40B4-BE49-F238E27FC236}">
                    <a16:creationId xmlns:a16="http://schemas.microsoft.com/office/drawing/2014/main" id="{09F3A09C-02A6-BEEE-DD6B-7DBB4B8EC04C}"/>
                  </a:ext>
                </a:extLst>
              </p:cNvPr>
              <p:cNvPicPr/>
              <p:nvPr/>
            </p:nvPicPr>
            <p:blipFill>
              <a:blip r:embed="rId985"/>
              <a:stretch>
                <a:fillRect/>
              </a:stretch>
            </p:blipFill>
            <p:spPr>
              <a:xfrm>
                <a:off x="4731994" y="5867668"/>
                <a:ext cx="163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22" name="Freihand 621">
                <a:extLst>
                  <a:ext uri="{FF2B5EF4-FFF2-40B4-BE49-F238E27FC236}">
                    <a16:creationId xmlns:a16="http://schemas.microsoft.com/office/drawing/2014/main" id="{39DE51B5-E186-BD58-8E3E-8CEFF8E4D6D4}"/>
                  </a:ext>
                </a:extLst>
              </p14:cNvPr>
              <p14:cNvContentPartPr/>
              <p14:nvPr/>
            </p14:nvContentPartPr>
            <p14:xfrm>
              <a:off x="4868074" y="5806468"/>
              <a:ext cx="18000" cy="21960"/>
            </p14:xfrm>
          </p:contentPart>
        </mc:Choice>
        <mc:Fallback xmlns="">
          <p:pic>
            <p:nvPicPr>
              <p:cNvPr id="622" name="Freihand 621">
                <a:extLst>
                  <a:ext uri="{FF2B5EF4-FFF2-40B4-BE49-F238E27FC236}">
                    <a16:creationId xmlns:a16="http://schemas.microsoft.com/office/drawing/2014/main" id="{39DE51B5-E186-BD58-8E3E-8CEFF8E4D6D4}"/>
                  </a:ext>
                </a:extLst>
              </p:cNvPr>
              <p:cNvPicPr/>
              <p:nvPr/>
            </p:nvPicPr>
            <p:blipFill>
              <a:blip r:embed="rId987"/>
              <a:stretch>
                <a:fillRect/>
              </a:stretch>
            </p:blipFill>
            <p:spPr>
              <a:xfrm>
                <a:off x="4859434" y="5797468"/>
                <a:ext cx="35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3" name="Freihand 622">
                <a:extLst>
                  <a:ext uri="{FF2B5EF4-FFF2-40B4-BE49-F238E27FC236}">
                    <a16:creationId xmlns:a16="http://schemas.microsoft.com/office/drawing/2014/main" id="{F3797D57-C38F-3832-1673-E371298B19F0}"/>
                  </a:ext>
                </a:extLst>
              </p14:cNvPr>
              <p14:cNvContentPartPr/>
              <p14:nvPr/>
            </p14:nvContentPartPr>
            <p14:xfrm>
              <a:off x="4939714" y="5848948"/>
              <a:ext cx="95400" cy="93240"/>
            </p14:xfrm>
          </p:contentPart>
        </mc:Choice>
        <mc:Fallback xmlns="">
          <p:pic>
            <p:nvPicPr>
              <p:cNvPr id="623" name="Freihand 622">
                <a:extLst>
                  <a:ext uri="{FF2B5EF4-FFF2-40B4-BE49-F238E27FC236}">
                    <a16:creationId xmlns:a16="http://schemas.microsoft.com/office/drawing/2014/main" id="{F3797D57-C38F-3832-1673-E371298B19F0}"/>
                  </a:ext>
                </a:extLst>
              </p:cNvPr>
              <p:cNvPicPr/>
              <p:nvPr/>
            </p:nvPicPr>
            <p:blipFill>
              <a:blip r:embed="rId989"/>
              <a:stretch>
                <a:fillRect/>
              </a:stretch>
            </p:blipFill>
            <p:spPr>
              <a:xfrm>
                <a:off x="4931074" y="5840308"/>
                <a:ext cx="11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4" name="Freihand 623">
                <a:extLst>
                  <a:ext uri="{FF2B5EF4-FFF2-40B4-BE49-F238E27FC236}">
                    <a16:creationId xmlns:a16="http://schemas.microsoft.com/office/drawing/2014/main" id="{2AB95884-0C21-E15A-83D5-378B6F937066}"/>
                  </a:ext>
                </a:extLst>
              </p14:cNvPr>
              <p14:cNvContentPartPr/>
              <p14:nvPr/>
            </p14:nvContentPartPr>
            <p14:xfrm>
              <a:off x="5059954" y="5834548"/>
              <a:ext cx="108000" cy="149400"/>
            </p14:xfrm>
          </p:contentPart>
        </mc:Choice>
        <mc:Fallback xmlns="">
          <p:pic>
            <p:nvPicPr>
              <p:cNvPr id="624" name="Freihand 623">
                <a:extLst>
                  <a:ext uri="{FF2B5EF4-FFF2-40B4-BE49-F238E27FC236}">
                    <a16:creationId xmlns:a16="http://schemas.microsoft.com/office/drawing/2014/main" id="{2AB95884-0C21-E15A-83D5-378B6F937066}"/>
                  </a:ext>
                </a:extLst>
              </p:cNvPr>
              <p:cNvPicPr/>
              <p:nvPr/>
            </p:nvPicPr>
            <p:blipFill>
              <a:blip r:embed="rId991"/>
              <a:stretch>
                <a:fillRect/>
              </a:stretch>
            </p:blipFill>
            <p:spPr>
              <a:xfrm>
                <a:off x="5051314" y="5825548"/>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5" name="Freihand 624">
                <a:extLst>
                  <a:ext uri="{FF2B5EF4-FFF2-40B4-BE49-F238E27FC236}">
                    <a16:creationId xmlns:a16="http://schemas.microsoft.com/office/drawing/2014/main" id="{B5E49E41-7D42-A2CF-43C5-EB3E31CC73B7}"/>
                  </a:ext>
                </a:extLst>
              </p14:cNvPr>
              <p14:cNvContentPartPr/>
              <p14:nvPr/>
            </p14:nvContentPartPr>
            <p14:xfrm>
              <a:off x="5316274" y="5982868"/>
              <a:ext cx="17280" cy="1440"/>
            </p14:xfrm>
          </p:contentPart>
        </mc:Choice>
        <mc:Fallback xmlns="">
          <p:pic>
            <p:nvPicPr>
              <p:cNvPr id="625" name="Freihand 624">
                <a:extLst>
                  <a:ext uri="{FF2B5EF4-FFF2-40B4-BE49-F238E27FC236}">
                    <a16:creationId xmlns:a16="http://schemas.microsoft.com/office/drawing/2014/main" id="{B5E49E41-7D42-A2CF-43C5-EB3E31CC73B7}"/>
                  </a:ext>
                </a:extLst>
              </p:cNvPr>
              <p:cNvPicPr/>
              <p:nvPr/>
            </p:nvPicPr>
            <p:blipFill>
              <a:blip r:embed="rId621"/>
              <a:stretch>
                <a:fillRect/>
              </a:stretch>
            </p:blipFill>
            <p:spPr>
              <a:xfrm>
                <a:off x="5307274" y="5973868"/>
                <a:ext cx="34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26" name="Freihand 625">
                <a:extLst>
                  <a:ext uri="{FF2B5EF4-FFF2-40B4-BE49-F238E27FC236}">
                    <a16:creationId xmlns:a16="http://schemas.microsoft.com/office/drawing/2014/main" id="{015E7826-458F-7495-4F9A-B7124424F64B}"/>
                  </a:ext>
                </a:extLst>
              </p14:cNvPr>
              <p14:cNvContentPartPr/>
              <p14:nvPr/>
            </p14:nvContentPartPr>
            <p14:xfrm>
              <a:off x="5620834" y="5843908"/>
              <a:ext cx="18000" cy="168120"/>
            </p14:xfrm>
          </p:contentPart>
        </mc:Choice>
        <mc:Fallback xmlns="">
          <p:pic>
            <p:nvPicPr>
              <p:cNvPr id="626" name="Freihand 625">
                <a:extLst>
                  <a:ext uri="{FF2B5EF4-FFF2-40B4-BE49-F238E27FC236}">
                    <a16:creationId xmlns:a16="http://schemas.microsoft.com/office/drawing/2014/main" id="{015E7826-458F-7495-4F9A-B7124424F64B}"/>
                  </a:ext>
                </a:extLst>
              </p:cNvPr>
              <p:cNvPicPr/>
              <p:nvPr/>
            </p:nvPicPr>
            <p:blipFill>
              <a:blip r:embed="rId994"/>
              <a:stretch>
                <a:fillRect/>
              </a:stretch>
            </p:blipFill>
            <p:spPr>
              <a:xfrm>
                <a:off x="5612194" y="5835268"/>
                <a:ext cx="35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27" name="Freihand 626">
                <a:extLst>
                  <a:ext uri="{FF2B5EF4-FFF2-40B4-BE49-F238E27FC236}">
                    <a16:creationId xmlns:a16="http://schemas.microsoft.com/office/drawing/2014/main" id="{76AE9CFB-B91D-97A3-D7D1-B2F937D0E863}"/>
                  </a:ext>
                </a:extLst>
              </p14:cNvPr>
              <p14:cNvContentPartPr/>
              <p14:nvPr/>
            </p14:nvContentPartPr>
            <p14:xfrm>
              <a:off x="5544874" y="5809348"/>
              <a:ext cx="152640" cy="213840"/>
            </p14:xfrm>
          </p:contentPart>
        </mc:Choice>
        <mc:Fallback xmlns="">
          <p:pic>
            <p:nvPicPr>
              <p:cNvPr id="627" name="Freihand 626">
                <a:extLst>
                  <a:ext uri="{FF2B5EF4-FFF2-40B4-BE49-F238E27FC236}">
                    <a16:creationId xmlns:a16="http://schemas.microsoft.com/office/drawing/2014/main" id="{76AE9CFB-B91D-97A3-D7D1-B2F937D0E863}"/>
                  </a:ext>
                </a:extLst>
              </p:cNvPr>
              <p:cNvPicPr/>
              <p:nvPr/>
            </p:nvPicPr>
            <p:blipFill>
              <a:blip r:embed="rId996"/>
              <a:stretch>
                <a:fillRect/>
              </a:stretch>
            </p:blipFill>
            <p:spPr>
              <a:xfrm>
                <a:off x="5535874" y="5800348"/>
                <a:ext cx="170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8" name="Freihand 627">
                <a:extLst>
                  <a:ext uri="{FF2B5EF4-FFF2-40B4-BE49-F238E27FC236}">
                    <a16:creationId xmlns:a16="http://schemas.microsoft.com/office/drawing/2014/main" id="{145124BB-EE69-DEF1-EC9E-2AABE454BF60}"/>
                  </a:ext>
                </a:extLst>
              </p14:cNvPr>
              <p14:cNvContentPartPr/>
              <p14:nvPr/>
            </p14:nvContentPartPr>
            <p14:xfrm>
              <a:off x="5725594" y="5898628"/>
              <a:ext cx="123840" cy="81360"/>
            </p14:xfrm>
          </p:contentPart>
        </mc:Choice>
        <mc:Fallback xmlns="">
          <p:pic>
            <p:nvPicPr>
              <p:cNvPr id="628" name="Freihand 627">
                <a:extLst>
                  <a:ext uri="{FF2B5EF4-FFF2-40B4-BE49-F238E27FC236}">
                    <a16:creationId xmlns:a16="http://schemas.microsoft.com/office/drawing/2014/main" id="{145124BB-EE69-DEF1-EC9E-2AABE454BF60}"/>
                  </a:ext>
                </a:extLst>
              </p:cNvPr>
              <p:cNvPicPr/>
              <p:nvPr/>
            </p:nvPicPr>
            <p:blipFill>
              <a:blip r:embed="rId998"/>
              <a:stretch>
                <a:fillRect/>
              </a:stretch>
            </p:blipFill>
            <p:spPr>
              <a:xfrm>
                <a:off x="5716594" y="5889988"/>
                <a:ext cx="141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9" name="Freihand 628">
                <a:extLst>
                  <a:ext uri="{FF2B5EF4-FFF2-40B4-BE49-F238E27FC236}">
                    <a16:creationId xmlns:a16="http://schemas.microsoft.com/office/drawing/2014/main" id="{6655A72E-B3FA-0B3C-CE94-00AE9A61AEF5}"/>
                  </a:ext>
                </a:extLst>
              </p14:cNvPr>
              <p14:cNvContentPartPr/>
              <p14:nvPr/>
            </p14:nvContentPartPr>
            <p14:xfrm>
              <a:off x="5887594" y="5760388"/>
              <a:ext cx="189360" cy="204120"/>
            </p14:xfrm>
          </p:contentPart>
        </mc:Choice>
        <mc:Fallback xmlns="">
          <p:pic>
            <p:nvPicPr>
              <p:cNvPr id="629" name="Freihand 628">
                <a:extLst>
                  <a:ext uri="{FF2B5EF4-FFF2-40B4-BE49-F238E27FC236}">
                    <a16:creationId xmlns:a16="http://schemas.microsoft.com/office/drawing/2014/main" id="{6655A72E-B3FA-0B3C-CE94-00AE9A61AEF5}"/>
                  </a:ext>
                </a:extLst>
              </p:cNvPr>
              <p:cNvPicPr/>
              <p:nvPr/>
            </p:nvPicPr>
            <p:blipFill>
              <a:blip r:embed="rId1000"/>
              <a:stretch>
                <a:fillRect/>
              </a:stretch>
            </p:blipFill>
            <p:spPr>
              <a:xfrm>
                <a:off x="5878954" y="5751388"/>
                <a:ext cx="207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30" name="Freihand 629">
                <a:extLst>
                  <a:ext uri="{FF2B5EF4-FFF2-40B4-BE49-F238E27FC236}">
                    <a16:creationId xmlns:a16="http://schemas.microsoft.com/office/drawing/2014/main" id="{410747F8-396B-100E-80CC-75504598D768}"/>
                  </a:ext>
                </a:extLst>
              </p14:cNvPr>
              <p14:cNvContentPartPr/>
              <p14:nvPr/>
            </p14:nvContentPartPr>
            <p14:xfrm>
              <a:off x="6236074" y="5857228"/>
              <a:ext cx="135000" cy="192240"/>
            </p14:xfrm>
          </p:contentPart>
        </mc:Choice>
        <mc:Fallback xmlns="">
          <p:pic>
            <p:nvPicPr>
              <p:cNvPr id="630" name="Freihand 629">
                <a:extLst>
                  <a:ext uri="{FF2B5EF4-FFF2-40B4-BE49-F238E27FC236}">
                    <a16:creationId xmlns:a16="http://schemas.microsoft.com/office/drawing/2014/main" id="{410747F8-396B-100E-80CC-75504598D768}"/>
                  </a:ext>
                </a:extLst>
              </p:cNvPr>
              <p:cNvPicPr/>
              <p:nvPr/>
            </p:nvPicPr>
            <p:blipFill>
              <a:blip r:embed="rId1002"/>
              <a:stretch>
                <a:fillRect/>
              </a:stretch>
            </p:blipFill>
            <p:spPr>
              <a:xfrm>
                <a:off x="6227074" y="5848588"/>
                <a:ext cx="152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31" name="Freihand 630">
                <a:extLst>
                  <a:ext uri="{FF2B5EF4-FFF2-40B4-BE49-F238E27FC236}">
                    <a16:creationId xmlns:a16="http://schemas.microsoft.com/office/drawing/2014/main" id="{CF82FA96-CB97-E072-9F6E-E6C2CB938A0C}"/>
                  </a:ext>
                </a:extLst>
              </p14:cNvPr>
              <p14:cNvContentPartPr/>
              <p14:nvPr/>
            </p14:nvContentPartPr>
            <p14:xfrm>
              <a:off x="6403114" y="5772988"/>
              <a:ext cx="91440" cy="178920"/>
            </p14:xfrm>
          </p:contentPart>
        </mc:Choice>
        <mc:Fallback xmlns="">
          <p:pic>
            <p:nvPicPr>
              <p:cNvPr id="631" name="Freihand 630">
                <a:extLst>
                  <a:ext uri="{FF2B5EF4-FFF2-40B4-BE49-F238E27FC236}">
                    <a16:creationId xmlns:a16="http://schemas.microsoft.com/office/drawing/2014/main" id="{CF82FA96-CB97-E072-9F6E-E6C2CB938A0C}"/>
                  </a:ext>
                </a:extLst>
              </p:cNvPr>
              <p:cNvPicPr/>
              <p:nvPr/>
            </p:nvPicPr>
            <p:blipFill>
              <a:blip r:embed="rId1004"/>
              <a:stretch>
                <a:fillRect/>
              </a:stretch>
            </p:blipFill>
            <p:spPr>
              <a:xfrm>
                <a:off x="6394474" y="5764348"/>
                <a:ext cx="109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2" name="Freihand 631">
                <a:extLst>
                  <a:ext uri="{FF2B5EF4-FFF2-40B4-BE49-F238E27FC236}">
                    <a16:creationId xmlns:a16="http://schemas.microsoft.com/office/drawing/2014/main" id="{9020A1F4-85B4-1EBD-0053-3360DEDFA85B}"/>
                  </a:ext>
                </a:extLst>
              </p14:cNvPr>
              <p14:cNvContentPartPr/>
              <p14:nvPr/>
            </p14:nvContentPartPr>
            <p14:xfrm>
              <a:off x="6528754" y="5812948"/>
              <a:ext cx="274320" cy="271440"/>
            </p14:xfrm>
          </p:contentPart>
        </mc:Choice>
        <mc:Fallback xmlns="">
          <p:pic>
            <p:nvPicPr>
              <p:cNvPr id="632" name="Freihand 631">
                <a:extLst>
                  <a:ext uri="{FF2B5EF4-FFF2-40B4-BE49-F238E27FC236}">
                    <a16:creationId xmlns:a16="http://schemas.microsoft.com/office/drawing/2014/main" id="{9020A1F4-85B4-1EBD-0053-3360DEDFA85B}"/>
                  </a:ext>
                </a:extLst>
              </p:cNvPr>
              <p:cNvPicPr/>
              <p:nvPr/>
            </p:nvPicPr>
            <p:blipFill>
              <a:blip r:embed="rId1006"/>
              <a:stretch>
                <a:fillRect/>
              </a:stretch>
            </p:blipFill>
            <p:spPr>
              <a:xfrm>
                <a:off x="6519754" y="5803948"/>
                <a:ext cx="2919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3" name="Freihand 632">
                <a:extLst>
                  <a:ext uri="{FF2B5EF4-FFF2-40B4-BE49-F238E27FC236}">
                    <a16:creationId xmlns:a16="http://schemas.microsoft.com/office/drawing/2014/main" id="{CD4A6AE2-284D-1E06-679E-9FBAAA57C237}"/>
                  </a:ext>
                </a:extLst>
              </p14:cNvPr>
              <p14:cNvContentPartPr/>
              <p14:nvPr/>
            </p14:nvContentPartPr>
            <p14:xfrm>
              <a:off x="6799474" y="5818348"/>
              <a:ext cx="260640" cy="100800"/>
            </p14:xfrm>
          </p:contentPart>
        </mc:Choice>
        <mc:Fallback xmlns="">
          <p:pic>
            <p:nvPicPr>
              <p:cNvPr id="633" name="Freihand 632">
                <a:extLst>
                  <a:ext uri="{FF2B5EF4-FFF2-40B4-BE49-F238E27FC236}">
                    <a16:creationId xmlns:a16="http://schemas.microsoft.com/office/drawing/2014/main" id="{CD4A6AE2-284D-1E06-679E-9FBAAA57C237}"/>
                  </a:ext>
                </a:extLst>
              </p:cNvPr>
              <p:cNvPicPr/>
              <p:nvPr/>
            </p:nvPicPr>
            <p:blipFill>
              <a:blip r:embed="rId1008"/>
              <a:stretch>
                <a:fillRect/>
              </a:stretch>
            </p:blipFill>
            <p:spPr>
              <a:xfrm>
                <a:off x="6790834" y="5809348"/>
                <a:ext cx="278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4" name="Freihand 633">
                <a:extLst>
                  <a:ext uri="{FF2B5EF4-FFF2-40B4-BE49-F238E27FC236}">
                    <a16:creationId xmlns:a16="http://schemas.microsoft.com/office/drawing/2014/main" id="{2544BA79-1711-1A9A-D967-F1A8DB142131}"/>
                  </a:ext>
                </a:extLst>
              </p14:cNvPr>
              <p14:cNvContentPartPr/>
              <p14:nvPr/>
            </p14:nvContentPartPr>
            <p14:xfrm>
              <a:off x="7113394" y="5792428"/>
              <a:ext cx="77760" cy="131400"/>
            </p14:xfrm>
          </p:contentPart>
        </mc:Choice>
        <mc:Fallback xmlns="">
          <p:pic>
            <p:nvPicPr>
              <p:cNvPr id="634" name="Freihand 633">
                <a:extLst>
                  <a:ext uri="{FF2B5EF4-FFF2-40B4-BE49-F238E27FC236}">
                    <a16:creationId xmlns:a16="http://schemas.microsoft.com/office/drawing/2014/main" id="{2544BA79-1711-1A9A-D967-F1A8DB142131}"/>
                  </a:ext>
                </a:extLst>
              </p:cNvPr>
              <p:cNvPicPr/>
              <p:nvPr/>
            </p:nvPicPr>
            <p:blipFill>
              <a:blip r:embed="rId1010"/>
              <a:stretch>
                <a:fillRect/>
              </a:stretch>
            </p:blipFill>
            <p:spPr>
              <a:xfrm>
                <a:off x="7104394" y="5783428"/>
                <a:ext cx="95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5" name="Freihand 634">
                <a:extLst>
                  <a:ext uri="{FF2B5EF4-FFF2-40B4-BE49-F238E27FC236}">
                    <a16:creationId xmlns:a16="http://schemas.microsoft.com/office/drawing/2014/main" id="{5D17CD1F-03C5-1D2A-3A8C-A3615256A4F2}"/>
                  </a:ext>
                </a:extLst>
              </p14:cNvPr>
              <p14:cNvContentPartPr/>
              <p14:nvPr/>
            </p14:nvContentPartPr>
            <p14:xfrm>
              <a:off x="7356034" y="5702068"/>
              <a:ext cx="150840" cy="214200"/>
            </p14:xfrm>
          </p:contentPart>
        </mc:Choice>
        <mc:Fallback xmlns="">
          <p:pic>
            <p:nvPicPr>
              <p:cNvPr id="635" name="Freihand 634">
                <a:extLst>
                  <a:ext uri="{FF2B5EF4-FFF2-40B4-BE49-F238E27FC236}">
                    <a16:creationId xmlns:a16="http://schemas.microsoft.com/office/drawing/2014/main" id="{5D17CD1F-03C5-1D2A-3A8C-A3615256A4F2}"/>
                  </a:ext>
                </a:extLst>
              </p:cNvPr>
              <p:cNvPicPr/>
              <p:nvPr/>
            </p:nvPicPr>
            <p:blipFill>
              <a:blip r:embed="rId1012"/>
              <a:stretch>
                <a:fillRect/>
              </a:stretch>
            </p:blipFill>
            <p:spPr>
              <a:xfrm>
                <a:off x="7347394" y="5693068"/>
                <a:ext cx="168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6" name="Freihand 635">
                <a:extLst>
                  <a:ext uri="{FF2B5EF4-FFF2-40B4-BE49-F238E27FC236}">
                    <a16:creationId xmlns:a16="http://schemas.microsoft.com/office/drawing/2014/main" id="{8B03633F-C104-623D-1D50-7B7122FDB383}"/>
                  </a:ext>
                </a:extLst>
              </p14:cNvPr>
              <p14:cNvContentPartPr/>
              <p14:nvPr/>
            </p14:nvContentPartPr>
            <p14:xfrm>
              <a:off x="7503994" y="5745268"/>
              <a:ext cx="389160" cy="154800"/>
            </p14:xfrm>
          </p:contentPart>
        </mc:Choice>
        <mc:Fallback xmlns="">
          <p:pic>
            <p:nvPicPr>
              <p:cNvPr id="636" name="Freihand 635">
                <a:extLst>
                  <a:ext uri="{FF2B5EF4-FFF2-40B4-BE49-F238E27FC236}">
                    <a16:creationId xmlns:a16="http://schemas.microsoft.com/office/drawing/2014/main" id="{8B03633F-C104-623D-1D50-7B7122FDB383}"/>
                  </a:ext>
                </a:extLst>
              </p:cNvPr>
              <p:cNvPicPr/>
              <p:nvPr/>
            </p:nvPicPr>
            <p:blipFill>
              <a:blip r:embed="rId1014"/>
              <a:stretch>
                <a:fillRect/>
              </a:stretch>
            </p:blipFill>
            <p:spPr>
              <a:xfrm>
                <a:off x="7494994" y="5736268"/>
                <a:ext cx="406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2" name="Freihand 641">
                <a:extLst>
                  <a:ext uri="{FF2B5EF4-FFF2-40B4-BE49-F238E27FC236}">
                    <a16:creationId xmlns:a16="http://schemas.microsoft.com/office/drawing/2014/main" id="{AE82B7E7-0943-7D1C-35E0-5432DDE9B94B}"/>
                  </a:ext>
                </a:extLst>
              </p14:cNvPr>
              <p14:cNvContentPartPr/>
              <p14:nvPr/>
            </p14:nvContentPartPr>
            <p14:xfrm>
              <a:off x="1772794" y="6219748"/>
              <a:ext cx="278640" cy="199440"/>
            </p14:xfrm>
          </p:contentPart>
        </mc:Choice>
        <mc:Fallback xmlns="">
          <p:pic>
            <p:nvPicPr>
              <p:cNvPr id="642" name="Freihand 641">
                <a:extLst>
                  <a:ext uri="{FF2B5EF4-FFF2-40B4-BE49-F238E27FC236}">
                    <a16:creationId xmlns:a16="http://schemas.microsoft.com/office/drawing/2014/main" id="{AE82B7E7-0943-7D1C-35E0-5432DDE9B94B}"/>
                  </a:ext>
                </a:extLst>
              </p:cNvPr>
              <p:cNvPicPr/>
              <p:nvPr/>
            </p:nvPicPr>
            <p:blipFill>
              <a:blip r:embed="rId1016"/>
              <a:stretch>
                <a:fillRect/>
              </a:stretch>
            </p:blipFill>
            <p:spPr>
              <a:xfrm>
                <a:off x="1764154" y="6211108"/>
                <a:ext cx="2962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43" name="Freihand 642">
                <a:extLst>
                  <a:ext uri="{FF2B5EF4-FFF2-40B4-BE49-F238E27FC236}">
                    <a16:creationId xmlns:a16="http://schemas.microsoft.com/office/drawing/2014/main" id="{E5D80BDF-EC77-EEE2-9183-A6DBB3F206D5}"/>
                  </a:ext>
                </a:extLst>
              </p14:cNvPr>
              <p14:cNvContentPartPr/>
              <p14:nvPr/>
            </p14:nvContentPartPr>
            <p14:xfrm>
              <a:off x="2297314" y="6291388"/>
              <a:ext cx="120600" cy="138240"/>
            </p14:xfrm>
          </p:contentPart>
        </mc:Choice>
        <mc:Fallback xmlns="">
          <p:pic>
            <p:nvPicPr>
              <p:cNvPr id="643" name="Freihand 642">
                <a:extLst>
                  <a:ext uri="{FF2B5EF4-FFF2-40B4-BE49-F238E27FC236}">
                    <a16:creationId xmlns:a16="http://schemas.microsoft.com/office/drawing/2014/main" id="{E5D80BDF-EC77-EEE2-9183-A6DBB3F206D5}"/>
                  </a:ext>
                </a:extLst>
              </p:cNvPr>
              <p:cNvPicPr/>
              <p:nvPr/>
            </p:nvPicPr>
            <p:blipFill>
              <a:blip r:embed="rId1018"/>
              <a:stretch>
                <a:fillRect/>
              </a:stretch>
            </p:blipFill>
            <p:spPr>
              <a:xfrm>
                <a:off x="2288314" y="6282388"/>
                <a:ext cx="13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4" name="Freihand 643">
                <a:extLst>
                  <a:ext uri="{FF2B5EF4-FFF2-40B4-BE49-F238E27FC236}">
                    <a16:creationId xmlns:a16="http://schemas.microsoft.com/office/drawing/2014/main" id="{01D0236D-D70C-643E-AED2-246E7C252343}"/>
                  </a:ext>
                </a:extLst>
              </p14:cNvPr>
              <p14:cNvContentPartPr/>
              <p14:nvPr/>
            </p14:nvContentPartPr>
            <p14:xfrm>
              <a:off x="2477674" y="6314788"/>
              <a:ext cx="403920" cy="102240"/>
            </p14:xfrm>
          </p:contentPart>
        </mc:Choice>
        <mc:Fallback xmlns="">
          <p:pic>
            <p:nvPicPr>
              <p:cNvPr id="644" name="Freihand 643">
                <a:extLst>
                  <a:ext uri="{FF2B5EF4-FFF2-40B4-BE49-F238E27FC236}">
                    <a16:creationId xmlns:a16="http://schemas.microsoft.com/office/drawing/2014/main" id="{01D0236D-D70C-643E-AED2-246E7C252343}"/>
                  </a:ext>
                </a:extLst>
              </p:cNvPr>
              <p:cNvPicPr/>
              <p:nvPr/>
            </p:nvPicPr>
            <p:blipFill>
              <a:blip r:embed="rId1020"/>
              <a:stretch>
                <a:fillRect/>
              </a:stretch>
            </p:blipFill>
            <p:spPr>
              <a:xfrm>
                <a:off x="2468674" y="6306148"/>
                <a:ext cx="42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5" name="Freihand 644">
                <a:extLst>
                  <a:ext uri="{FF2B5EF4-FFF2-40B4-BE49-F238E27FC236}">
                    <a16:creationId xmlns:a16="http://schemas.microsoft.com/office/drawing/2014/main" id="{48D5BB07-15F9-021A-D407-A5722A26BD2E}"/>
                  </a:ext>
                </a:extLst>
              </p14:cNvPr>
              <p14:cNvContentPartPr/>
              <p14:nvPr/>
            </p14:nvContentPartPr>
            <p14:xfrm>
              <a:off x="2959714" y="6256108"/>
              <a:ext cx="186840" cy="143280"/>
            </p14:xfrm>
          </p:contentPart>
        </mc:Choice>
        <mc:Fallback xmlns="">
          <p:pic>
            <p:nvPicPr>
              <p:cNvPr id="645" name="Freihand 644">
                <a:extLst>
                  <a:ext uri="{FF2B5EF4-FFF2-40B4-BE49-F238E27FC236}">
                    <a16:creationId xmlns:a16="http://schemas.microsoft.com/office/drawing/2014/main" id="{48D5BB07-15F9-021A-D407-A5722A26BD2E}"/>
                  </a:ext>
                </a:extLst>
              </p:cNvPr>
              <p:cNvPicPr/>
              <p:nvPr/>
            </p:nvPicPr>
            <p:blipFill>
              <a:blip r:embed="rId1022"/>
              <a:stretch>
                <a:fillRect/>
              </a:stretch>
            </p:blipFill>
            <p:spPr>
              <a:xfrm>
                <a:off x="2950714" y="6247468"/>
                <a:ext cx="20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6" name="Freihand 645">
                <a:extLst>
                  <a:ext uri="{FF2B5EF4-FFF2-40B4-BE49-F238E27FC236}">
                    <a16:creationId xmlns:a16="http://schemas.microsoft.com/office/drawing/2014/main" id="{4ECD449F-DD11-C3E6-ADF3-8B01634B79D8}"/>
                  </a:ext>
                </a:extLst>
              </p14:cNvPr>
              <p14:cNvContentPartPr/>
              <p14:nvPr/>
            </p14:nvContentPartPr>
            <p14:xfrm>
              <a:off x="3267154" y="6305068"/>
              <a:ext cx="149040" cy="143280"/>
            </p14:xfrm>
          </p:contentPart>
        </mc:Choice>
        <mc:Fallback xmlns="">
          <p:pic>
            <p:nvPicPr>
              <p:cNvPr id="646" name="Freihand 645">
                <a:extLst>
                  <a:ext uri="{FF2B5EF4-FFF2-40B4-BE49-F238E27FC236}">
                    <a16:creationId xmlns:a16="http://schemas.microsoft.com/office/drawing/2014/main" id="{4ECD449F-DD11-C3E6-ADF3-8B01634B79D8}"/>
                  </a:ext>
                </a:extLst>
              </p:cNvPr>
              <p:cNvPicPr/>
              <p:nvPr/>
            </p:nvPicPr>
            <p:blipFill>
              <a:blip r:embed="rId1024"/>
              <a:stretch>
                <a:fillRect/>
              </a:stretch>
            </p:blipFill>
            <p:spPr>
              <a:xfrm>
                <a:off x="3258154" y="6296428"/>
                <a:ext cx="166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7" name="Freihand 646">
                <a:extLst>
                  <a:ext uri="{FF2B5EF4-FFF2-40B4-BE49-F238E27FC236}">
                    <a16:creationId xmlns:a16="http://schemas.microsoft.com/office/drawing/2014/main" id="{70C4398E-655D-1898-424A-3D142D7F5152}"/>
                  </a:ext>
                </a:extLst>
              </p14:cNvPr>
              <p14:cNvContentPartPr/>
              <p14:nvPr/>
            </p14:nvContentPartPr>
            <p14:xfrm>
              <a:off x="3489274" y="6204268"/>
              <a:ext cx="180000" cy="196920"/>
            </p14:xfrm>
          </p:contentPart>
        </mc:Choice>
        <mc:Fallback xmlns="">
          <p:pic>
            <p:nvPicPr>
              <p:cNvPr id="647" name="Freihand 646">
                <a:extLst>
                  <a:ext uri="{FF2B5EF4-FFF2-40B4-BE49-F238E27FC236}">
                    <a16:creationId xmlns:a16="http://schemas.microsoft.com/office/drawing/2014/main" id="{70C4398E-655D-1898-424A-3D142D7F5152}"/>
                  </a:ext>
                </a:extLst>
              </p:cNvPr>
              <p:cNvPicPr/>
              <p:nvPr/>
            </p:nvPicPr>
            <p:blipFill>
              <a:blip r:embed="rId1026"/>
              <a:stretch>
                <a:fillRect/>
              </a:stretch>
            </p:blipFill>
            <p:spPr>
              <a:xfrm>
                <a:off x="3480274" y="6195268"/>
                <a:ext cx="1976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8" name="Freihand 647">
                <a:extLst>
                  <a:ext uri="{FF2B5EF4-FFF2-40B4-BE49-F238E27FC236}">
                    <a16:creationId xmlns:a16="http://schemas.microsoft.com/office/drawing/2014/main" id="{DF7C4FBE-D7CB-77F8-C6CC-0A0A97D159FB}"/>
                  </a:ext>
                </a:extLst>
              </p14:cNvPr>
              <p14:cNvContentPartPr/>
              <p14:nvPr/>
            </p14:nvContentPartPr>
            <p14:xfrm>
              <a:off x="3440314" y="6229108"/>
              <a:ext cx="131040" cy="5400"/>
            </p14:xfrm>
          </p:contentPart>
        </mc:Choice>
        <mc:Fallback xmlns="">
          <p:pic>
            <p:nvPicPr>
              <p:cNvPr id="648" name="Freihand 647">
                <a:extLst>
                  <a:ext uri="{FF2B5EF4-FFF2-40B4-BE49-F238E27FC236}">
                    <a16:creationId xmlns:a16="http://schemas.microsoft.com/office/drawing/2014/main" id="{DF7C4FBE-D7CB-77F8-C6CC-0A0A97D159FB}"/>
                  </a:ext>
                </a:extLst>
              </p:cNvPr>
              <p:cNvPicPr/>
              <p:nvPr/>
            </p:nvPicPr>
            <p:blipFill>
              <a:blip r:embed="rId1028"/>
              <a:stretch>
                <a:fillRect/>
              </a:stretch>
            </p:blipFill>
            <p:spPr>
              <a:xfrm>
                <a:off x="3431674" y="6220108"/>
                <a:ext cx="148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9" name="Freihand 648">
                <a:extLst>
                  <a:ext uri="{FF2B5EF4-FFF2-40B4-BE49-F238E27FC236}">
                    <a16:creationId xmlns:a16="http://schemas.microsoft.com/office/drawing/2014/main" id="{499AEED1-6DEE-F005-04A9-9E2B48095D89}"/>
                  </a:ext>
                </a:extLst>
              </p14:cNvPr>
              <p14:cNvContentPartPr/>
              <p14:nvPr/>
            </p14:nvContentPartPr>
            <p14:xfrm>
              <a:off x="3715354" y="6264748"/>
              <a:ext cx="142920" cy="107280"/>
            </p14:xfrm>
          </p:contentPart>
        </mc:Choice>
        <mc:Fallback xmlns="">
          <p:pic>
            <p:nvPicPr>
              <p:cNvPr id="649" name="Freihand 648">
                <a:extLst>
                  <a:ext uri="{FF2B5EF4-FFF2-40B4-BE49-F238E27FC236}">
                    <a16:creationId xmlns:a16="http://schemas.microsoft.com/office/drawing/2014/main" id="{499AEED1-6DEE-F005-04A9-9E2B48095D89}"/>
                  </a:ext>
                </a:extLst>
              </p:cNvPr>
              <p:cNvPicPr/>
              <p:nvPr/>
            </p:nvPicPr>
            <p:blipFill>
              <a:blip r:embed="rId1030"/>
              <a:stretch>
                <a:fillRect/>
              </a:stretch>
            </p:blipFill>
            <p:spPr>
              <a:xfrm>
                <a:off x="3706714" y="6256108"/>
                <a:ext cx="160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50" name="Freihand 649">
                <a:extLst>
                  <a:ext uri="{FF2B5EF4-FFF2-40B4-BE49-F238E27FC236}">
                    <a16:creationId xmlns:a16="http://schemas.microsoft.com/office/drawing/2014/main" id="{31F5ACA9-BD50-5EE1-5DBA-A5F3B4589F6D}"/>
                  </a:ext>
                </a:extLst>
              </p14:cNvPr>
              <p14:cNvContentPartPr/>
              <p14:nvPr/>
            </p14:nvContentPartPr>
            <p14:xfrm>
              <a:off x="3887074" y="6156388"/>
              <a:ext cx="162000" cy="234360"/>
            </p14:xfrm>
          </p:contentPart>
        </mc:Choice>
        <mc:Fallback xmlns="">
          <p:pic>
            <p:nvPicPr>
              <p:cNvPr id="650" name="Freihand 649">
                <a:extLst>
                  <a:ext uri="{FF2B5EF4-FFF2-40B4-BE49-F238E27FC236}">
                    <a16:creationId xmlns:a16="http://schemas.microsoft.com/office/drawing/2014/main" id="{31F5ACA9-BD50-5EE1-5DBA-A5F3B4589F6D}"/>
                  </a:ext>
                </a:extLst>
              </p:cNvPr>
              <p:cNvPicPr/>
              <p:nvPr/>
            </p:nvPicPr>
            <p:blipFill>
              <a:blip r:embed="rId1032"/>
              <a:stretch>
                <a:fillRect/>
              </a:stretch>
            </p:blipFill>
            <p:spPr>
              <a:xfrm>
                <a:off x="3878434" y="6147388"/>
                <a:ext cx="1796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1" name="Freihand 650">
                <a:extLst>
                  <a:ext uri="{FF2B5EF4-FFF2-40B4-BE49-F238E27FC236}">
                    <a16:creationId xmlns:a16="http://schemas.microsoft.com/office/drawing/2014/main" id="{9CCBE3A0-77A6-4080-892A-4986B8471E45}"/>
                  </a:ext>
                </a:extLst>
              </p14:cNvPr>
              <p14:cNvContentPartPr/>
              <p14:nvPr/>
            </p14:nvContentPartPr>
            <p14:xfrm>
              <a:off x="4125754" y="6238828"/>
              <a:ext cx="299520" cy="304920"/>
            </p14:xfrm>
          </p:contentPart>
        </mc:Choice>
        <mc:Fallback xmlns="">
          <p:pic>
            <p:nvPicPr>
              <p:cNvPr id="651" name="Freihand 650">
                <a:extLst>
                  <a:ext uri="{FF2B5EF4-FFF2-40B4-BE49-F238E27FC236}">
                    <a16:creationId xmlns:a16="http://schemas.microsoft.com/office/drawing/2014/main" id="{9CCBE3A0-77A6-4080-892A-4986B8471E45}"/>
                  </a:ext>
                </a:extLst>
              </p:cNvPr>
              <p:cNvPicPr/>
              <p:nvPr/>
            </p:nvPicPr>
            <p:blipFill>
              <a:blip r:embed="rId1034"/>
              <a:stretch>
                <a:fillRect/>
              </a:stretch>
            </p:blipFill>
            <p:spPr>
              <a:xfrm>
                <a:off x="4117114" y="6229828"/>
                <a:ext cx="3171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52" name="Freihand 651">
                <a:extLst>
                  <a:ext uri="{FF2B5EF4-FFF2-40B4-BE49-F238E27FC236}">
                    <a16:creationId xmlns:a16="http://schemas.microsoft.com/office/drawing/2014/main" id="{E23A0810-2BCB-9214-7C9F-209FAE2B4EED}"/>
                  </a:ext>
                </a:extLst>
              </p14:cNvPr>
              <p14:cNvContentPartPr/>
              <p14:nvPr/>
            </p14:nvContentPartPr>
            <p14:xfrm>
              <a:off x="4690234" y="6221908"/>
              <a:ext cx="216000" cy="191520"/>
            </p14:xfrm>
          </p:contentPart>
        </mc:Choice>
        <mc:Fallback xmlns="">
          <p:pic>
            <p:nvPicPr>
              <p:cNvPr id="652" name="Freihand 651">
                <a:extLst>
                  <a:ext uri="{FF2B5EF4-FFF2-40B4-BE49-F238E27FC236}">
                    <a16:creationId xmlns:a16="http://schemas.microsoft.com/office/drawing/2014/main" id="{E23A0810-2BCB-9214-7C9F-209FAE2B4EED}"/>
                  </a:ext>
                </a:extLst>
              </p:cNvPr>
              <p:cNvPicPr/>
              <p:nvPr/>
            </p:nvPicPr>
            <p:blipFill>
              <a:blip r:embed="rId1036"/>
              <a:stretch>
                <a:fillRect/>
              </a:stretch>
            </p:blipFill>
            <p:spPr>
              <a:xfrm>
                <a:off x="4681234" y="6212908"/>
                <a:ext cx="233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57" name="Freihand 656">
                <a:extLst>
                  <a:ext uri="{FF2B5EF4-FFF2-40B4-BE49-F238E27FC236}">
                    <a16:creationId xmlns:a16="http://schemas.microsoft.com/office/drawing/2014/main" id="{159F3676-8F3D-12A3-1B42-BFAD1F3B8268}"/>
                  </a:ext>
                </a:extLst>
              </p14:cNvPr>
              <p14:cNvContentPartPr/>
              <p14:nvPr/>
            </p14:nvContentPartPr>
            <p14:xfrm>
              <a:off x="5029714" y="6268708"/>
              <a:ext cx="157320" cy="19440"/>
            </p14:xfrm>
          </p:contentPart>
        </mc:Choice>
        <mc:Fallback xmlns="">
          <p:pic>
            <p:nvPicPr>
              <p:cNvPr id="657" name="Freihand 656">
                <a:extLst>
                  <a:ext uri="{FF2B5EF4-FFF2-40B4-BE49-F238E27FC236}">
                    <a16:creationId xmlns:a16="http://schemas.microsoft.com/office/drawing/2014/main" id="{159F3676-8F3D-12A3-1B42-BFAD1F3B8268}"/>
                  </a:ext>
                </a:extLst>
              </p:cNvPr>
              <p:cNvPicPr/>
              <p:nvPr/>
            </p:nvPicPr>
            <p:blipFill>
              <a:blip r:embed="rId1038"/>
              <a:stretch>
                <a:fillRect/>
              </a:stretch>
            </p:blipFill>
            <p:spPr>
              <a:xfrm>
                <a:off x="5021074" y="6259708"/>
                <a:ext cx="174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8" name="Freihand 657">
                <a:extLst>
                  <a:ext uri="{FF2B5EF4-FFF2-40B4-BE49-F238E27FC236}">
                    <a16:creationId xmlns:a16="http://schemas.microsoft.com/office/drawing/2014/main" id="{6C6B8956-CC2C-623E-EB9E-4734672AC56C}"/>
                  </a:ext>
                </a:extLst>
              </p14:cNvPr>
              <p14:cNvContentPartPr/>
              <p14:nvPr/>
            </p14:nvContentPartPr>
            <p14:xfrm>
              <a:off x="5016394" y="6314788"/>
              <a:ext cx="183960" cy="37800"/>
            </p14:xfrm>
          </p:contentPart>
        </mc:Choice>
        <mc:Fallback xmlns="">
          <p:pic>
            <p:nvPicPr>
              <p:cNvPr id="658" name="Freihand 657">
                <a:extLst>
                  <a:ext uri="{FF2B5EF4-FFF2-40B4-BE49-F238E27FC236}">
                    <a16:creationId xmlns:a16="http://schemas.microsoft.com/office/drawing/2014/main" id="{6C6B8956-CC2C-623E-EB9E-4734672AC56C}"/>
                  </a:ext>
                </a:extLst>
              </p:cNvPr>
              <p:cNvPicPr/>
              <p:nvPr/>
            </p:nvPicPr>
            <p:blipFill>
              <a:blip r:embed="rId1040"/>
              <a:stretch>
                <a:fillRect/>
              </a:stretch>
            </p:blipFill>
            <p:spPr>
              <a:xfrm>
                <a:off x="5007754" y="6306148"/>
                <a:ext cx="201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9" name="Freihand 658">
                <a:extLst>
                  <a:ext uri="{FF2B5EF4-FFF2-40B4-BE49-F238E27FC236}">
                    <a16:creationId xmlns:a16="http://schemas.microsoft.com/office/drawing/2014/main" id="{B49AF54A-0ABE-7D9E-EE80-90321EECBB53}"/>
                  </a:ext>
                </a:extLst>
              </p14:cNvPr>
              <p14:cNvContentPartPr/>
              <p14:nvPr/>
            </p14:nvContentPartPr>
            <p14:xfrm>
              <a:off x="5217634" y="6193828"/>
              <a:ext cx="100080" cy="203040"/>
            </p14:xfrm>
          </p:contentPart>
        </mc:Choice>
        <mc:Fallback xmlns="">
          <p:pic>
            <p:nvPicPr>
              <p:cNvPr id="659" name="Freihand 658">
                <a:extLst>
                  <a:ext uri="{FF2B5EF4-FFF2-40B4-BE49-F238E27FC236}">
                    <a16:creationId xmlns:a16="http://schemas.microsoft.com/office/drawing/2014/main" id="{B49AF54A-0ABE-7D9E-EE80-90321EECBB53}"/>
                  </a:ext>
                </a:extLst>
              </p:cNvPr>
              <p:cNvPicPr/>
              <p:nvPr/>
            </p:nvPicPr>
            <p:blipFill>
              <a:blip r:embed="rId1042"/>
              <a:stretch>
                <a:fillRect/>
              </a:stretch>
            </p:blipFill>
            <p:spPr>
              <a:xfrm>
                <a:off x="5208634" y="6184828"/>
                <a:ext cx="117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61" name="Freihand 660">
                <a:extLst>
                  <a:ext uri="{FF2B5EF4-FFF2-40B4-BE49-F238E27FC236}">
                    <a16:creationId xmlns:a16="http://schemas.microsoft.com/office/drawing/2014/main" id="{7B64E043-C090-7F6D-FB27-5C9BEBAAC371}"/>
                  </a:ext>
                </a:extLst>
              </p14:cNvPr>
              <p14:cNvContentPartPr/>
              <p14:nvPr/>
            </p14:nvContentPartPr>
            <p14:xfrm>
              <a:off x="5515714" y="6126148"/>
              <a:ext cx="38160" cy="195120"/>
            </p14:xfrm>
          </p:contentPart>
        </mc:Choice>
        <mc:Fallback xmlns="">
          <p:pic>
            <p:nvPicPr>
              <p:cNvPr id="661" name="Freihand 660">
                <a:extLst>
                  <a:ext uri="{FF2B5EF4-FFF2-40B4-BE49-F238E27FC236}">
                    <a16:creationId xmlns:a16="http://schemas.microsoft.com/office/drawing/2014/main" id="{7B64E043-C090-7F6D-FB27-5C9BEBAAC371}"/>
                  </a:ext>
                </a:extLst>
              </p:cNvPr>
              <p:cNvPicPr/>
              <p:nvPr/>
            </p:nvPicPr>
            <p:blipFill>
              <a:blip r:embed="rId1044"/>
              <a:stretch>
                <a:fillRect/>
              </a:stretch>
            </p:blipFill>
            <p:spPr>
              <a:xfrm>
                <a:off x="5507074" y="6117148"/>
                <a:ext cx="55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2" name="Freihand 661">
                <a:extLst>
                  <a:ext uri="{FF2B5EF4-FFF2-40B4-BE49-F238E27FC236}">
                    <a16:creationId xmlns:a16="http://schemas.microsoft.com/office/drawing/2014/main" id="{B9F23D51-BE65-BBC1-6395-2D2A38F160F0}"/>
                  </a:ext>
                </a:extLst>
              </p14:cNvPr>
              <p14:cNvContentPartPr/>
              <p14:nvPr/>
            </p14:nvContentPartPr>
            <p14:xfrm>
              <a:off x="5430754" y="6075028"/>
              <a:ext cx="194400" cy="115200"/>
            </p14:xfrm>
          </p:contentPart>
        </mc:Choice>
        <mc:Fallback xmlns="">
          <p:pic>
            <p:nvPicPr>
              <p:cNvPr id="662" name="Freihand 661">
                <a:extLst>
                  <a:ext uri="{FF2B5EF4-FFF2-40B4-BE49-F238E27FC236}">
                    <a16:creationId xmlns:a16="http://schemas.microsoft.com/office/drawing/2014/main" id="{B9F23D51-BE65-BBC1-6395-2D2A38F160F0}"/>
                  </a:ext>
                </a:extLst>
              </p:cNvPr>
              <p:cNvPicPr/>
              <p:nvPr/>
            </p:nvPicPr>
            <p:blipFill>
              <a:blip r:embed="rId1046"/>
              <a:stretch>
                <a:fillRect/>
              </a:stretch>
            </p:blipFill>
            <p:spPr>
              <a:xfrm>
                <a:off x="5421754" y="6066388"/>
                <a:ext cx="212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3" name="Freihand 662">
                <a:extLst>
                  <a:ext uri="{FF2B5EF4-FFF2-40B4-BE49-F238E27FC236}">
                    <a16:creationId xmlns:a16="http://schemas.microsoft.com/office/drawing/2014/main" id="{2115A110-FB7E-DA65-F11C-92AC840B03DF}"/>
                  </a:ext>
                </a:extLst>
              </p14:cNvPr>
              <p14:cNvContentPartPr/>
              <p14:nvPr/>
            </p14:nvContentPartPr>
            <p14:xfrm>
              <a:off x="5665114" y="6081508"/>
              <a:ext cx="41400" cy="180000"/>
            </p14:xfrm>
          </p:contentPart>
        </mc:Choice>
        <mc:Fallback xmlns="">
          <p:pic>
            <p:nvPicPr>
              <p:cNvPr id="663" name="Freihand 662">
                <a:extLst>
                  <a:ext uri="{FF2B5EF4-FFF2-40B4-BE49-F238E27FC236}">
                    <a16:creationId xmlns:a16="http://schemas.microsoft.com/office/drawing/2014/main" id="{2115A110-FB7E-DA65-F11C-92AC840B03DF}"/>
                  </a:ext>
                </a:extLst>
              </p:cNvPr>
              <p:cNvPicPr/>
              <p:nvPr/>
            </p:nvPicPr>
            <p:blipFill>
              <a:blip r:embed="rId1048"/>
              <a:stretch>
                <a:fillRect/>
              </a:stretch>
            </p:blipFill>
            <p:spPr>
              <a:xfrm>
                <a:off x="5656474" y="6072508"/>
                <a:ext cx="59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64" name="Freihand 663">
                <a:extLst>
                  <a:ext uri="{FF2B5EF4-FFF2-40B4-BE49-F238E27FC236}">
                    <a16:creationId xmlns:a16="http://schemas.microsoft.com/office/drawing/2014/main" id="{5F4E967C-A14E-43A0-F618-41C9BBA5C571}"/>
                  </a:ext>
                </a:extLst>
              </p14:cNvPr>
              <p14:cNvContentPartPr/>
              <p14:nvPr/>
            </p14:nvContentPartPr>
            <p14:xfrm>
              <a:off x="5746474" y="6143788"/>
              <a:ext cx="342720" cy="227880"/>
            </p14:xfrm>
          </p:contentPart>
        </mc:Choice>
        <mc:Fallback xmlns="">
          <p:pic>
            <p:nvPicPr>
              <p:cNvPr id="664" name="Freihand 663">
                <a:extLst>
                  <a:ext uri="{FF2B5EF4-FFF2-40B4-BE49-F238E27FC236}">
                    <a16:creationId xmlns:a16="http://schemas.microsoft.com/office/drawing/2014/main" id="{5F4E967C-A14E-43A0-F618-41C9BBA5C571}"/>
                  </a:ext>
                </a:extLst>
              </p:cNvPr>
              <p:cNvPicPr/>
              <p:nvPr/>
            </p:nvPicPr>
            <p:blipFill>
              <a:blip r:embed="rId1050"/>
              <a:stretch>
                <a:fillRect/>
              </a:stretch>
            </p:blipFill>
            <p:spPr>
              <a:xfrm>
                <a:off x="5737474" y="6135148"/>
                <a:ext cx="3603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65" name="Freihand 664">
                <a:extLst>
                  <a:ext uri="{FF2B5EF4-FFF2-40B4-BE49-F238E27FC236}">
                    <a16:creationId xmlns:a16="http://schemas.microsoft.com/office/drawing/2014/main" id="{247C5441-706E-88D0-4F01-421CC0D26B92}"/>
                  </a:ext>
                </a:extLst>
              </p14:cNvPr>
              <p14:cNvContentPartPr/>
              <p14:nvPr/>
            </p14:nvContentPartPr>
            <p14:xfrm>
              <a:off x="6282514" y="6053068"/>
              <a:ext cx="151200" cy="153000"/>
            </p14:xfrm>
          </p:contentPart>
        </mc:Choice>
        <mc:Fallback xmlns="">
          <p:pic>
            <p:nvPicPr>
              <p:cNvPr id="665" name="Freihand 664">
                <a:extLst>
                  <a:ext uri="{FF2B5EF4-FFF2-40B4-BE49-F238E27FC236}">
                    <a16:creationId xmlns:a16="http://schemas.microsoft.com/office/drawing/2014/main" id="{247C5441-706E-88D0-4F01-421CC0D26B92}"/>
                  </a:ext>
                </a:extLst>
              </p:cNvPr>
              <p:cNvPicPr/>
              <p:nvPr/>
            </p:nvPicPr>
            <p:blipFill>
              <a:blip r:embed="rId1052"/>
              <a:stretch>
                <a:fillRect/>
              </a:stretch>
            </p:blipFill>
            <p:spPr>
              <a:xfrm>
                <a:off x="6273514" y="6044428"/>
                <a:ext cx="168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66" name="Freihand 665">
                <a:extLst>
                  <a:ext uri="{FF2B5EF4-FFF2-40B4-BE49-F238E27FC236}">
                    <a16:creationId xmlns:a16="http://schemas.microsoft.com/office/drawing/2014/main" id="{77AB27A9-2952-9E63-830D-33C562CB1985}"/>
                  </a:ext>
                </a:extLst>
              </p14:cNvPr>
              <p14:cNvContentPartPr/>
              <p14:nvPr/>
            </p14:nvContentPartPr>
            <p14:xfrm>
              <a:off x="6434794" y="6128668"/>
              <a:ext cx="114480" cy="93240"/>
            </p14:xfrm>
          </p:contentPart>
        </mc:Choice>
        <mc:Fallback xmlns="">
          <p:pic>
            <p:nvPicPr>
              <p:cNvPr id="666" name="Freihand 665">
                <a:extLst>
                  <a:ext uri="{FF2B5EF4-FFF2-40B4-BE49-F238E27FC236}">
                    <a16:creationId xmlns:a16="http://schemas.microsoft.com/office/drawing/2014/main" id="{77AB27A9-2952-9E63-830D-33C562CB1985}"/>
                  </a:ext>
                </a:extLst>
              </p:cNvPr>
              <p:cNvPicPr/>
              <p:nvPr/>
            </p:nvPicPr>
            <p:blipFill>
              <a:blip r:embed="rId1054"/>
              <a:stretch>
                <a:fillRect/>
              </a:stretch>
            </p:blipFill>
            <p:spPr>
              <a:xfrm>
                <a:off x="6426154" y="6120028"/>
                <a:ext cx="132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67" name="Freihand 666">
                <a:extLst>
                  <a:ext uri="{FF2B5EF4-FFF2-40B4-BE49-F238E27FC236}">
                    <a16:creationId xmlns:a16="http://schemas.microsoft.com/office/drawing/2014/main" id="{430A8730-32E2-B45A-1E74-D79B7533C937}"/>
                  </a:ext>
                </a:extLst>
              </p14:cNvPr>
              <p14:cNvContentPartPr/>
              <p14:nvPr/>
            </p14:nvContentPartPr>
            <p14:xfrm>
              <a:off x="6617674" y="6101668"/>
              <a:ext cx="85320" cy="122760"/>
            </p14:xfrm>
          </p:contentPart>
        </mc:Choice>
        <mc:Fallback xmlns="">
          <p:pic>
            <p:nvPicPr>
              <p:cNvPr id="667" name="Freihand 666">
                <a:extLst>
                  <a:ext uri="{FF2B5EF4-FFF2-40B4-BE49-F238E27FC236}">
                    <a16:creationId xmlns:a16="http://schemas.microsoft.com/office/drawing/2014/main" id="{430A8730-32E2-B45A-1E74-D79B7533C937}"/>
                  </a:ext>
                </a:extLst>
              </p:cNvPr>
              <p:cNvPicPr/>
              <p:nvPr/>
            </p:nvPicPr>
            <p:blipFill>
              <a:blip r:embed="rId1056"/>
              <a:stretch>
                <a:fillRect/>
              </a:stretch>
            </p:blipFill>
            <p:spPr>
              <a:xfrm>
                <a:off x="6609034" y="6092668"/>
                <a:ext cx="102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69" name="Freihand 668">
                <a:extLst>
                  <a:ext uri="{FF2B5EF4-FFF2-40B4-BE49-F238E27FC236}">
                    <a16:creationId xmlns:a16="http://schemas.microsoft.com/office/drawing/2014/main" id="{27159DAD-B0FC-11A2-5827-5B066F57F6EC}"/>
                  </a:ext>
                </a:extLst>
              </p14:cNvPr>
              <p14:cNvContentPartPr/>
              <p14:nvPr/>
            </p14:nvContentPartPr>
            <p14:xfrm>
              <a:off x="6865714" y="6010948"/>
              <a:ext cx="114840" cy="194400"/>
            </p14:xfrm>
          </p:contentPart>
        </mc:Choice>
        <mc:Fallback xmlns="">
          <p:pic>
            <p:nvPicPr>
              <p:cNvPr id="669" name="Freihand 668">
                <a:extLst>
                  <a:ext uri="{FF2B5EF4-FFF2-40B4-BE49-F238E27FC236}">
                    <a16:creationId xmlns:a16="http://schemas.microsoft.com/office/drawing/2014/main" id="{27159DAD-B0FC-11A2-5827-5B066F57F6EC}"/>
                  </a:ext>
                </a:extLst>
              </p:cNvPr>
              <p:cNvPicPr/>
              <p:nvPr/>
            </p:nvPicPr>
            <p:blipFill>
              <a:blip r:embed="rId1058"/>
              <a:stretch>
                <a:fillRect/>
              </a:stretch>
            </p:blipFill>
            <p:spPr>
              <a:xfrm>
                <a:off x="6856714" y="6001948"/>
                <a:ext cx="132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70" name="Freihand 669">
                <a:extLst>
                  <a:ext uri="{FF2B5EF4-FFF2-40B4-BE49-F238E27FC236}">
                    <a16:creationId xmlns:a16="http://schemas.microsoft.com/office/drawing/2014/main" id="{645870A8-7744-1346-07FC-F26363B1FA44}"/>
                  </a:ext>
                </a:extLst>
              </p14:cNvPr>
              <p14:cNvContentPartPr/>
              <p14:nvPr/>
            </p14:nvContentPartPr>
            <p14:xfrm>
              <a:off x="7003594" y="6085828"/>
              <a:ext cx="118800" cy="100440"/>
            </p14:xfrm>
          </p:contentPart>
        </mc:Choice>
        <mc:Fallback xmlns="">
          <p:pic>
            <p:nvPicPr>
              <p:cNvPr id="670" name="Freihand 669">
                <a:extLst>
                  <a:ext uri="{FF2B5EF4-FFF2-40B4-BE49-F238E27FC236}">
                    <a16:creationId xmlns:a16="http://schemas.microsoft.com/office/drawing/2014/main" id="{645870A8-7744-1346-07FC-F26363B1FA44}"/>
                  </a:ext>
                </a:extLst>
              </p:cNvPr>
              <p:cNvPicPr/>
              <p:nvPr/>
            </p:nvPicPr>
            <p:blipFill>
              <a:blip r:embed="rId1060"/>
              <a:stretch>
                <a:fillRect/>
              </a:stretch>
            </p:blipFill>
            <p:spPr>
              <a:xfrm>
                <a:off x="6994594" y="6077188"/>
                <a:ext cx="136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71" name="Freihand 670">
                <a:extLst>
                  <a:ext uri="{FF2B5EF4-FFF2-40B4-BE49-F238E27FC236}">
                    <a16:creationId xmlns:a16="http://schemas.microsoft.com/office/drawing/2014/main" id="{5827662A-69FA-1AAA-7719-7410CA503B47}"/>
                  </a:ext>
                </a:extLst>
              </p14:cNvPr>
              <p14:cNvContentPartPr/>
              <p14:nvPr/>
            </p14:nvContentPartPr>
            <p14:xfrm>
              <a:off x="7186834" y="5991148"/>
              <a:ext cx="141480" cy="207360"/>
            </p14:xfrm>
          </p:contentPart>
        </mc:Choice>
        <mc:Fallback xmlns="">
          <p:pic>
            <p:nvPicPr>
              <p:cNvPr id="671" name="Freihand 670">
                <a:extLst>
                  <a:ext uri="{FF2B5EF4-FFF2-40B4-BE49-F238E27FC236}">
                    <a16:creationId xmlns:a16="http://schemas.microsoft.com/office/drawing/2014/main" id="{5827662A-69FA-1AAA-7719-7410CA503B47}"/>
                  </a:ext>
                </a:extLst>
              </p:cNvPr>
              <p:cNvPicPr/>
              <p:nvPr/>
            </p:nvPicPr>
            <p:blipFill>
              <a:blip r:embed="rId1062"/>
              <a:stretch>
                <a:fillRect/>
              </a:stretch>
            </p:blipFill>
            <p:spPr>
              <a:xfrm>
                <a:off x="7178194" y="5982508"/>
                <a:ext cx="159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72" name="Freihand 671">
                <a:extLst>
                  <a:ext uri="{FF2B5EF4-FFF2-40B4-BE49-F238E27FC236}">
                    <a16:creationId xmlns:a16="http://schemas.microsoft.com/office/drawing/2014/main" id="{6116F716-2648-D2CD-0923-22C27E32BC89}"/>
                  </a:ext>
                </a:extLst>
              </p14:cNvPr>
              <p14:cNvContentPartPr/>
              <p14:nvPr/>
            </p14:nvContentPartPr>
            <p14:xfrm>
              <a:off x="7367194" y="6049468"/>
              <a:ext cx="81360" cy="138600"/>
            </p14:xfrm>
          </p:contentPart>
        </mc:Choice>
        <mc:Fallback xmlns="">
          <p:pic>
            <p:nvPicPr>
              <p:cNvPr id="672" name="Freihand 671">
                <a:extLst>
                  <a:ext uri="{FF2B5EF4-FFF2-40B4-BE49-F238E27FC236}">
                    <a16:creationId xmlns:a16="http://schemas.microsoft.com/office/drawing/2014/main" id="{6116F716-2648-D2CD-0923-22C27E32BC89}"/>
                  </a:ext>
                </a:extLst>
              </p:cNvPr>
              <p:cNvPicPr/>
              <p:nvPr/>
            </p:nvPicPr>
            <p:blipFill>
              <a:blip r:embed="rId1064"/>
              <a:stretch>
                <a:fillRect/>
              </a:stretch>
            </p:blipFill>
            <p:spPr>
              <a:xfrm>
                <a:off x="7358194" y="6040828"/>
                <a:ext cx="99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73" name="Freihand 672">
                <a:extLst>
                  <a:ext uri="{FF2B5EF4-FFF2-40B4-BE49-F238E27FC236}">
                    <a16:creationId xmlns:a16="http://schemas.microsoft.com/office/drawing/2014/main" id="{D03DA3B4-0DAE-70A1-2B5F-748BFC880690}"/>
                  </a:ext>
                </a:extLst>
              </p14:cNvPr>
              <p14:cNvContentPartPr/>
              <p14:nvPr/>
            </p14:nvContentPartPr>
            <p14:xfrm>
              <a:off x="7633954" y="6068188"/>
              <a:ext cx="218160" cy="106920"/>
            </p14:xfrm>
          </p:contentPart>
        </mc:Choice>
        <mc:Fallback xmlns="">
          <p:pic>
            <p:nvPicPr>
              <p:cNvPr id="673" name="Freihand 672">
                <a:extLst>
                  <a:ext uri="{FF2B5EF4-FFF2-40B4-BE49-F238E27FC236}">
                    <a16:creationId xmlns:a16="http://schemas.microsoft.com/office/drawing/2014/main" id="{D03DA3B4-0DAE-70A1-2B5F-748BFC880690}"/>
                  </a:ext>
                </a:extLst>
              </p:cNvPr>
              <p:cNvPicPr/>
              <p:nvPr/>
            </p:nvPicPr>
            <p:blipFill>
              <a:blip r:embed="rId1066"/>
              <a:stretch>
                <a:fillRect/>
              </a:stretch>
            </p:blipFill>
            <p:spPr>
              <a:xfrm>
                <a:off x="7625314" y="6059188"/>
                <a:ext cx="235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74" name="Freihand 673">
                <a:extLst>
                  <a:ext uri="{FF2B5EF4-FFF2-40B4-BE49-F238E27FC236}">
                    <a16:creationId xmlns:a16="http://schemas.microsoft.com/office/drawing/2014/main" id="{764FA431-CE37-A471-21CE-6706A99702B5}"/>
                  </a:ext>
                </a:extLst>
              </p14:cNvPr>
              <p14:cNvContentPartPr/>
              <p14:nvPr/>
            </p14:nvContentPartPr>
            <p14:xfrm>
              <a:off x="7804954" y="6004108"/>
              <a:ext cx="51120" cy="33480"/>
            </p14:xfrm>
          </p:contentPart>
        </mc:Choice>
        <mc:Fallback xmlns="">
          <p:pic>
            <p:nvPicPr>
              <p:cNvPr id="674" name="Freihand 673">
                <a:extLst>
                  <a:ext uri="{FF2B5EF4-FFF2-40B4-BE49-F238E27FC236}">
                    <a16:creationId xmlns:a16="http://schemas.microsoft.com/office/drawing/2014/main" id="{764FA431-CE37-A471-21CE-6706A99702B5}"/>
                  </a:ext>
                </a:extLst>
              </p:cNvPr>
              <p:cNvPicPr/>
              <p:nvPr/>
            </p:nvPicPr>
            <p:blipFill>
              <a:blip r:embed="rId1068"/>
              <a:stretch>
                <a:fillRect/>
              </a:stretch>
            </p:blipFill>
            <p:spPr>
              <a:xfrm>
                <a:off x="7795954" y="5995468"/>
                <a:ext cx="68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75" name="Freihand 674">
                <a:extLst>
                  <a:ext uri="{FF2B5EF4-FFF2-40B4-BE49-F238E27FC236}">
                    <a16:creationId xmlns:a16="http://schemas.microsoft.com/office/drawing/2014/main" id="{2679E946-3148-3373-1CF1-2CBE8E1E4AE3}"/>
                  </a:ext>
                </a:extLst>
              </p14:cNvPr>
              <p14:cNvContentPartPr/>
              <p14:nvPr/>
            </p14:nvContentPartPr>
            <p14:xfrm>
              <a:off x="7883794" y="5957308"/>
              <a:ext cx="220680" cy="183240"/>
            </p14:xfrm>
          </p:contentPart>
        </mc:Choice>
        <mc:Fallback xmlns="">
          <p:pic>
            <p:nvPicPr>
              <p:cNvPr id="675" name="Freihand 674">
                <a:extLst>
                  <a:ext uri="{FF2B5EF4-FFF2-40B4-BE49-F238E27FC236}">
                    <a16:creationId xmlns:a16="http://schemas.microsoft.com/office/drawing/2014/main" id="{2679E946-3148-3373-1CF1-2CBE8E1E4AE3}"/>
                  </a:ext>
                </a:extLst>
              </p:cNvPr>
              <p:cNvPicPr/>
              <p:nvPr/>
            </p:nvPicPr>
            <p:blipFill>
              <a:blip r:embed="rId1070"/>
              <a:stretch>
                <a:fillRect/>
              </a:stretch>
            </p:blipFill>
            <p:spPr>
              <a:xfrm>
                <a:off x="7874794" y="5948668"/>
                <a:ext cx="238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76" name="Freihand 675">
                <a:extLst>
                  <a:ext uri="{FF2B5EF4-FFF2-40B4-BE49-F238E27FC236}">
                    <a16:creationId xmlns:a16="http://schemas.microsoft.com/office/drawing/2014/main" id="{96C42F07-C564-E73F-85CE-ADEFBFE8C0C2}"/>
                  </a:ext>
                </a:extLst>
              </p14:cNvPr>
              <p14:cNvContentPartPr/>
              <p14:nvPr/>
            </p14:nvContentPartPr>
            <p14:xfrm>
              <a:off x="8141914" y="5873428"/>
              <a:ext cx="436320" cy="313200"/>
            </p14:xfrm>
          </p:contentPart>
        </mc:Choice>
        <mc:Fallback xmlns="">
          <p:pic>
            <p:nvPicPr>
              <p:cNvPr id="676" name="Freihand 675">
                <a:extLst>
                  <a:ext uri="{FF2B5EF4-FFF2-40B4-BE49-F238E27FC236}">
                    <a16:creationId xmlns:a16="http://schemas.microsoft.com/office/drawing/2014/main" id="{96C42F07-C564-E73F-85CE-ADEFBFE8C0C2}"/>
                  </a:ext>
                </a:extLst>
              </p:cNvPr>
              <p:cNvPicPr/>
              <p:nvPr/>
            </p:nvPicPr>
            <p:blipFill>
              <a:blip r:embed="rId1072"/>
              <a:stretch>
                <a:fillRect/>
              </a:stretch>
            </p:blipFill>
            <p:spPr>
              <a:xfrm>
                <a:off x="8133274" y="5864428"/>
                <a:ext cx="4539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37" name="Freihand 636">
                <a:extLst>
                  <a:ext uri="{FF2B5EF4-FFF2-40B4-BE49-F238E27FC236}">
                    <a16:creationId xmlns:a16="http://schemas.microsoft.com/office/drawing/2014/main" id="{3790A2C0-8BAD-9E50-33DE-D6F8C8185580}"/>
                  </a:ext>
                </a:extLst>
              </p14:cNvPr>
              <p14:cNvContentPartPr/>
              <p14:nvPr/>
            </p14:nvContentPartPr>
            <p14:xfrm>
              <a:off x="571474" y="6280588"/>
              <a:ext cx="168120" cy="185400"/>
            </p14:xfrm>
          </p:contentPart>
        </mc:Choice>
        <mc:Fallback xmlns="">
          <p:pic>
            <p:nvPicPr>
              <p:cNvPr id="637" name="Freihand 636">
                <a:extLst>
                  <a:ext uri="{FF2B5EF4-FFF2-40B4-BE49-F238E27FC236}">
                    <a16:creationId xmlns:a16="http://schemas.microsoft.com/office/drawing/2014/main" id="{3790A2C0-8BAD-9E50-33DE-D6F8C8185580}"/>
                  </a:ext>
                </a:extLst>
              </p:cNvPr>
              <p:cNvPicPr/>
              <p:nvPr/>
            </p:nvPicPr>
            <p:blipFill>
              <a:blip r:embed="rId1074"/>
              <a:stretch>
                <a:fillRect/>
              </a:stretch>
            </p:blipFill>
            <p:spPr>
              <a:xfrm>
                <a:off x="562834" y="6271948"/>
                <a:ext cx="185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38" name="Freihand 637">
                <a:extLst>
                  <a:ext uri="{FF2B5EF4-FFF2-40B4-BE49-F238E27FC236}">
                    <a16:creationId xmlns:a16="http://schemas.microsoft.com/office/drawing/2014/main" id="{0CAD4F55-D877-6E75-0101-88D808B7864C}"/>
                  </a:ext>
                </a:extLst>
              </p14:cNvPr>
              <p14:cNvContentPartPr/>
              <p14:nvPr/>
            </p14:nvContentPartPr>
            <p14:xfrm>
              <a:off x="713674" y="6380308"/>
              <a:ext cx="102240" cy="97920"/>
            </p14:xfrm>
          </p:contentPart>
        </mc:Choice>
        <mc:Fallback xmlns="">
          <p:pic>
            <p:nvPicPr>
              <p:cNvPr id="638" name="Freihand 637">
                <a:extLst>
                  <a:ext uri="{FF2B5EF4-FFF2-40B4-BE49-F238E27FC236}">
                    <a16:creationId xmlns:a16="http://schemas.microsoft.com/office/drawing/2014/main" id="{0CAD4F55-D877-6E75-0101-88D808B7864C}"/>
                  </a:ext>
                </a:extLst>
              </p:cNvPr>
              <p:cNvPicPr/>
              <p:nvPr/>
            </p:nvPicPr>
            <p:blipFill>
              <a:blip r:embed="rId1076"/>
              <a:stretch>
                <a:fillRect/>
              </a:stretch>
            </p:blipFill>
            <p:spPr>
              <a:xfrm>
                <a:off x="704674" y="6371668"/>
                <a:ext cx="119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39" name="Freihand 638">
                <a:extLst>
                  <a:ext uri="{FF2B5EF4-FFF2-40B4-BE49-F238E27FC236}">
                    <a16:creationId xmlns:a16="http://schemas.microsoft.com/office/drawing/2014/main" id="{CB89585D-45A8-BCB3-211A-602092903CD7}"/>
                  </a:ext>
                </a:extLst>
              </p14:cNvPr>
              <p14:cNvContentPartPr/>
              <p14:nvPr/>
            </p14:nvContentPartPr>
            <p14:xfrm>
              <a:off x="954874" y="6346108"/>
              <a:ext cx="109800" cy="191520"/>
            </p14:xfrm>
          </p:contentPart>
        </mc:Choice>
        <mc:Fallback xmlns="">
          <p:pic>
            <p:nvPicPr>
              <p:cNvPr id="639" name="Freihand 638">
                <a:extLst>
                  <a:ext uri="{FF2B5EF4-FFF2-40B4-BE49-F238E27FC236}">
                    <a16:creationId xmlns:a16="http://schemas.microsoft.com/office/drawing/2014/main" id="{CB89585D-45A8-BCB3-211A-602092903CD7}"/>
                  </a:ext>
                </a:extLst>
              </p:cNvPr>
              <p:cNvPicPr/>
              <p:nvPr/>
            </p:nvPicPr>
            <p:blipFill>
              <a:blip r:embed="rId1078"/>
              <a:stretch>
                <a:fillRect/>
              </a:stretch>
            </p:blipFill>
            <p:spPr>
              <a:xfrm>
                <a:off x="945874" y="6337108"/>
                <a:ext cx="127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40" name="Freihand 639">
                <a:extLst>
                  <a:ext uri="{FF2B5EF4-FFF2-40B4-BE49-F238E27FC236}">
                    <a16:creationId xmlns:a16="http://schemas.microsoft.com/office/drawing/2014/main" id="{34D0DD66-E92F-35B6-4F6A-36167A6D7712}"/>
                  </a:ext>
                </a:extLst>
              </p14:cNvPr>
              <p14:cNvContentPartPr/>
              <p14:nvPr/>
            </p14:nvContentPartPr>
            <p14:xfrm>
              <a:off x="1125874" y="6246028"/>
              <a:ext cx="32400" cy="169920"/>
            </p14:xfrm>
          </p:contentPart>
        </mc:Choice>
        <mc:Fallback xmlns="">
          <p:pic>
            <p:nvPicPr>
              <p:cNvPr id="640" name="Freihand 639">
                <a:extLst>
                  <a:ext uri="{FF2B5EF4-FFF2-40B4-BE49-F238E27FC236}">
                    <a16:creationId xmlns:a16="http://schemas.microsoft.com/office/drawing/2014/main" id="{34D0DD66-E92F-35B6-4F6A-36167A6D7712}"/>
                  </a:ext>
                </a:extLst>
              </p:cNvPr>
              <p:cNvPicPr/>
              <p:nvPr/>
            </p:nvPicPr>
            <p:blipFill>
              <a:blip r:embed="rId1080"/>
              <a:stretch>
                <a:fillRect/>
              </a:stretch>
            </p:blipFill>
            <p:spPr>
              <a:xfrm>
                <a:off x="1117234" y="6237388"/>
                <a:ext cx="50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41" name="Freihand 640">
                <a:extLst>
                  <a:ext uri="{FF2B5EF4-FFF2-40B4-BE49-F238E27FC236}">
                    <a16:creationId xmlns:a16="http://schemas.microsoft.com/office/drawing/2014/main" id="{71E4BAE9-571B-E09A-12B9-C79566E9F904}"/>
                  </a:ext>
                </a:extLst>
              </p14:cNvPr>
              <p14:cNvContentPartPr/>
              <p14:nvPr/>
            </p14:nvContentPartPr>
            <p14:xfrm>
              <a:off x="1237834" y="6321628"/>
              <a:ext cx="284040" cy="223920"/>
            </p14:xfrm>
          </p:contentPart>
        </mc:Choice>
        <mc:Fallback xmlns="">
          <p:pic>
            <p:nvPicPr>
              <p:cNvPr id="641" name="Freihand 640">
                <a:extLst>
                  <a:ext uri="{FF2B5EF4-FFF2-40B4-BE49-F238E27FC236}">
                    <a16:creationId xmlns:a16="http://schemas.microsoft.com/office/drawing/2014/main" id="{71E4BAE9-571B-E09A-12B9-C79566E9F904}"/>
                  </a:ext>
                </a:extLst>
              </p:cNvPr>
              <p:cNvPicPr/>
              <p:nvPr/>
            </p:nvPicPr>
            <p:blipFill>
              <a:blip r:embed="rId1082"/>
              <a:stretch>
                <a:fillRect/>
              </a:stretch>
            </p:blipFill>
            <p:spPr>
              <a:xfrm>
                <a:off x="1229194" y="6312988"/>
                <a:ext cx="301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78" name="Freihand 677">
                <a:extLst>
                  <a:ext uri="{FF2B5EF4-FFF2-40B4-BE49-F238E27FC236}">
                    <a16:creationId xmlns:a16="http://schemas.microsoft.com/office/drawing/2014/main" id="{3CB91A4C-B4C6-E861-0574-218FAF34B21E}"/>
                  </a:ext>
                </a:extLst>
              </p14:cNvPr>
              <p14:cNvContentPartPr/>
              <p14:nvPr/>
            </p14:nvContentPartPr>
            <p14:xfrm>
              <a:off x="425674" y="6632668"/>
              <a:ext cx="135000" cy="146160"/>
            </p14:xfrm>
          </p:contentPart>
        </mc:Choice>
        <mc:Fallback xmlns="">
          <p:pic>
            <p:nvPicPr>
              <p:cNvPr id="678" name="Freihand 677">
                <a:extLst>
                  <a:ext uri="{FF2B5EF4-FFF2-40B4-BE49-F238E27FC236}">
                    <a16:creationId xmlns:a16="http://schemas.microsoft.com/office/drawing/2014/main" id="{3CB91A4C-B4C6-E861-0574-218FAF34B21E}"/>
                  </a:ext>
                </a:extLst>
              </p:cNvPr>
              <p:cNvPicPr/>
              <p:nvPr/>
            </p:nvPicPr>
            <p:blipFill>
              <a:blip r:embed="rId1084"/>
              <a:stretch>
                <a:fillRect/>
              </a:stretch>
            </p:blipFill>
            <p:spPr>
              <a:xfrm>
                <a:off x="417034" y="6624028"/>
                <a:ext cx="152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79" name="Freihand 678">
                <a:extLst>
                  <a:ext uri="{FF2B5EF4-FFF2-40B4-BE49-F238E27FC236}">
                    <a16:creationId xmlns:a16="http://schemas.microsoft.com/office/drawing/2014/main" id="{E6B58E81-67BE-8CE3-C68B-CB591A4FC65B}"/>
                  </a:ext>
                </a:extLst>
              </p14:cNvPr>
              <p14:cNvContentPartPr/>
              <p14:nvPr/>
            </p14:nvContentPartPr>
            <p14:xfrm>
              <a:off x="589474" y="6670468"/>
              <a:ext cx="149400" cy="93600"/>
            </p14:xfrm>
          </p:contentPart>
        </mc:Choice>
        <mc:Fallback xmlns="">
          <p:pic>
            <p:nvPicPr>
              <p:cNvPr id="679" name="Freihand 678">
                <a:extLst>
                  <a:ext uri="{FF2B5EF4-FFF2-40B4-BE49-F238E27FC236}">
                    <a16:creationId xmlns:a16="http://schemas.microsoft.com/office/drawing/2014/main" id="{E6B58E81-67BE-8CE3-C68B-CB591A4FC65B}"/>
                  </a:ext>
                </a:extLst>
              </p:cNvPr>
              <p:cNvPicPr/>
              <p:nvPr/>
            </p:nvPicPr>
            <p:blipFill>
              <a:blip r:embed="rId1086"/>
              <a:stretch>
                <a:fillRect/>
              </a:stretch>
            </p:blipFill>
            <p:spPr>
              <a:xfrm>
                <a:off x="580834" y="6661468"/>
                <a:ext cx="167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80" name="Freihand 679">
                <a:extLst>
                  <a:ext uri="{FF2B5EF4-FFF2-40B4-BE49-F238E27FC236}">
                    <a16:creationId xmlns:a16="http://schemas.microsoft.com/office/drawing/2014/main" id="{E4250E2E-DEC8-BCD3-67A7-E55769AA75D2}"/>
                  </a:ext>
                </a:extLst>
              </p14:cNvPr>
              <p14:cNvContentPartPr/>
              <p14:nvPr/>
            </p14:nvContentPartPr>
            <p14:xfrm>
              <a:off x="739234" y="6559228"/>
              <a:ext cx="77760" cy="211320"/>
            </p14:xfrm>
          </p:contentPart>
        </mc:Choice>
        <mc:Fallback xmlns="">
          <p:pic>
            <p:nvPicPr>
              <p:cNvPr id="680" name="Freihand 679">
                <a:extLst>
                  <a:ext uri="{FF2B5EF4-FFF2-40B4-BE49-F238E27FC236}">
                    <a16:creationId xmlns:a16="http://schemas.microsoft.com/office/drawing/2014/main" id="{E4250E2E-DEC8-BCD3-67A7-E55769AA75D2}"/>
                  </a:ext>
                </a:extLst>
              </p:cNvPr>
              <p:cNvPicPr/>
              <p:nvPr/>
            </p:nvPicPr>
            <p:blipFill>
              <a:blip r:embed="rId1088"/>
              <a:stretch>
                <a:fillRect/>
              </a:stretch>
            </p:blipFill>
            <p:spPr>
              <a:xfrm>
                <a:off x="730594" y="6550228"/>
                <a:ext cx="95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82" name="Freihand 681">
                <a:extLst>
                  <a:ext uri="{FF2B5EF4-FFF2-40B4-BE49-F238E27FC236}">
                    <a16:creationId xmlns:a16="http://schemas.microsoft.com/office/drawing/2014/main" id="{8FDB8DE7-6E28-7D5F-B5A1-EA48F4959C42}"/>
                  </a:ext>
                </a:extLst>
              </p14:cNvPr>
              <p14:cNvContentPartPr/>
              <p14:nvPr/>
            </p14:nvContentPartPr>
            <p14:xfrm>
              <a:off x="858754" y="6655708"/>
              <a:ext cx="474120" cy="108720"/>
            </p14:xfrm>
          </p:contentPart>
        </mc:Choice>
        <mc:Fallback xmlns="">
          <p:pic>
            <p:nvPicPr>
              <p:cNvPr id="682" name="Freihand 681">
                <a:extLst>
                  <a:ext uri="{FF2B5EF4-FFF2-40B4-BE49-F238E27FC236}">
                    <a16:creationId xmlns:a16="http://schemas.microsoft.com/office/drawing/2014/main" id="{8FDB8DE7-6E28-7D5F-B5A1-EA48F4959C42}"/>
                  </a:ext>
                </a:extLst>
              </p:cNvPr>
              <p:cNvPicPr/>
              <p:nvPr/>
            </p:nvPicPr>
            <p:blipFill>
              <a:blip r:embed="rId1090"/>
              <a:stretch>
                <a:fillRect/>
              </a:stretch>
            </p:blipFill>
            <p:spPr>
              <a:xfrm>
                <a:off x="850114" y="6647068"/>
                <a:ext cx="491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83" name="Freihand 682">
                <a:extLst>
                  <a:ext uri="{FF2B5EF4-FFF2-40B4-BE49-F238E27FC236}">
                    <a16:creationId xmlns:a16="http://schemas.microsoft.com/office/drawing/2014/main" id="{6CA59DDA-1353-EAA3-03CE-304F39398700}"/>
                  </a:ext>
                </a:extLst>
              </p14:cNvPr>
              <p14:cNvContentPartPr/>
              <p14:nvPr/>
            </p14:nvContentPartPr>
            <p14:xfrm>
              <a:off x="1212274" y="6643468"/>
              <a:ext cx="335520" cy="120600"/>
            </p14:xfrm>
          </p:contentPart>
        </mc:Choice>
        <mc:Fallback xmlns="">
          <p:pic>
            <p:nvPicPr>
              <p:cNvPr id="683" name="Freihand 682">
                <a:extLst>
                  <a:ext uri="{FF2B5EF4-FFF2-40B4-BE49-F238E27FC236}">
                    <a16:creationId xmlns:a16="http://schemas.microsoft.com/office/drawing/2014/main" id="{6CA59DDA-1353-EAA3-03CE-304F39398700}"/>
                  </a:ext>
                </a:extLst>
              </p:cNvPr>
              <p:cNvPicPr/>
              <p:nvPr/>
            </p:nvPicPr>
            <p:blipFill>
              <a:blip r:embed="rId1092"/>
              <a:stretch>
                <a:fillRect/>
              </a:stretch>
            </p:blipFill>
            <p:spPr>
              <a:xfrm>
                <a:off x="1203634" y="6634468"/>
                <a:ext cx="353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84" name="Freihand 683">
                <a:extLst>
                  <a:ext uri="{FF2B5EF4-FFF2-40B4-BE49-F238E27FC236}">
                    <a16:creationId xmlns:a16="http://schemas.microsoft.com/office/drawing/2014/main" id="{7392BA40-24DC-4C94-DBA1-AC0083998297}"/>
                  </a:ext>
                </a:extLst>
              </p14:cNvPr>
              <p14:cNvContentPartPr/>
              <p14:nvPr/>
            </p14:nvContentPartPr>
            <p14:xfrm>
              <a:off x="1956394" y="6562828"/>
              <a:ext cx="47880" cy="185760"/>
            </p14:xfrm>
          </p:contentPart>
        </mc:Choice>
        <mc:Fallback xmlns="">
          <p:pic>
            <p:nvPicPr>
              <p:cNvPr id="684" name="Freihand 683">
                <a:extLst>
                  <a:ext uri="{FF2B5EF4-FFF2-40B4-BE49-F238E27FC236}">
                    <a16:creationId xmlns:a16="http://schemas.microsoft.com/office/drawing/2014/main" id="{7392BA40-24DC-4C94-DBA1-AC0083998297}"/>
                  </a:ext>
                </a:extLst>
              </p:cNvPr>
              <p:cNvPicPr/>
              <p:nvPr/>
            </p:nvPicPr>
            <p:blipFill>
              <a:blip r:embed="rId1094"/>
              <a:stretch>
                <a:fillRect/>
              </a:stretch>
            </p:blipFill>
            <p:spPr>
              <a:xfrm>
                <a:off x="1947754" y="6553828"/>
                <a:ext cx="65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85" name="Freihand 684">
                <a:extLst>
                  <a:ext uri="{FF2B5EF4-FFF2-40B4-BE49-F238E27FC236}">
                    <a16:creationId xmlns:a16="http://schemas.microsoft.com/office/drawing/2014/main" id="{DAD69D23-B078-B8A6-4B88-219F50122EF6}"/>
                  </a:ext>
                </a:extLst>
              </p14:cNvPr>
              <p14:cNvContentPartPr/>
              <p14:nvPr/>
            </p14:nvContentPartPr>
            <p14:xfrm>
              <a:off x="1952074" y="6570028"/>
              <a:ext cx="109080" cy="140400"/>
            </p14:xfrm>
          </p:contentPart>
        </mc:Choice>
        <mc:Fallback xmlns="">
          <p:pic>
            <p:nvPicPr>
              <p:cNvPr id="685" name="Freihand 684">
                <a:extLst>
                  <a:ext uri="{FF2B5EF4-FFF2-40B4-BE49-F238E27FC236}">
                    <a16:creationId xmlns:a16="http://schemas.microsoft.com/office/drawing/2014/main" id="{DAD69D23-B078-B8A6-4B88-219F50122EF6}"/>
                  </a:ext>
                </a:extLst>
              </p:cNvPr>
              <p:cNvPicPr/>
              <p:nvPr/>
            </p:nvPicPr>
            <p:blipFill>
              <a:blip r:embed="rId1096"/>
              <a:stretch>
                <a:fillRect/>
              </a:stretch>
            </p:blipFill>
            <p:spPr>
              <a:xfrm>
                <a:off x="1943074" y="6561388"/>
                <a:ext cx="126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88" name="Freihand 687">
                <a:extLst>
                  <a:ext uri="{FF2B5EF4-FFF2-40B4-BE49-F238E27FC236}">
                    <a16:creationId xmlns:a16="http://schemas.microsoft.com/office/drawing/2014/main" id="{414CBA71-B940-E63D-BC98-8920E28C2E54}"/>
                  </a:ext>
                </a:extLst>
              </p14:cNvPr>
              <p14:cNvContentPartPr/>
              <p14:nvPr/>
            </p14:nvContentPartPr>
            <p14:xfrm>
              <a:off x="2339434" y="6626548"/>
              <a:ext cx="321120" cy="105120"/>
            </p14:xfrm>
          </p:contentPart>
        </mc:Choice>
        <mc:Fallback xmlns="">
          <p:pic>
            <p:nvPicPr>
              <p:cNvPr id="688" name="Freihand 687">
                <a:extLst>
                  <a:ext uri="{FF2B5EF4-FFF2-40B4-BE49-F238E27FC236}">
                    <a16:creationId xmlns:a16="http://schemas.microsoft.com/office/drawing/2014/main" id="{414CBA71-B940-E63D-BC98-8920E28C2E54}"/>
                  </a:ext>
                </a:extLst>
              </p:cNvPr>
              <p:cNvPicPr/>
              <p:nvPr/>
            </p:nvPicPr>
            <p:blipFill>
              <a:blip r:embed="rId1098"/>
              <a:stretch>
                <a:fillRect/>
              </a:stretch>
            </p:blipFill>
            <p:spPr>
              <a:xfrm>
                <a:off x="2330794" y="6617548"/>
                <a:ext cx="338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89" name="Freihand 688">
                <a:extLst>
                  <a:ext uri="{FF2B5EF4-FFF2-40B4-BE49-F238E27FC236}">
                    <a16:creationId xmlns:a16="http://schemas.microsoft.com/office/drawing/2014/main" id="{EC8CDBAA-932F-6218-4AC2-BAFBF0C6094F}"/>
                  </a:ext>
                </a:extLst>
              </p14:cNvPr>
              <p14:cNvContentPartPr/>
              <p14:nvPr/>
            </p14:nvContentPartPr>
            <p14:xfrm>
              <a:off x="2715634" y="6595588"/>
              <a:ext cx="132120" cy="119520"/>
            </p14:xfrm>
          </p:contentPart>
        </mc:Choice>
        <mc:Fallback xmlns="">
          <p:pic>
            <p:nvPicPr>
              <p:cNvPr id="689" name="Freihand 688">
                <a:extLst>
                  <a:ext uri="{FF2B5EF4-FFF2-40B4-BE49-F238E27FC236}">
                    <a16:creationId xmlns:a16="http://schemas.microsoft.com/office/drawing/2014/main" id="{EC8CDBAA-932F-6218-4AC2-BAFBF0C6094F}"/>
                  </a:ext>
                </a:extLst>
              </p:cNvPr>
              <p:cNvPicPr/>
              <p:nvPr/>
            </p:nvPicPr>
            <p:blipFill>
              <a:blip r:embed="rId1100"/>
              <a:stretch>
                <a:fillRect/>
              </a:stretch>
            </p:blipFill>
            <p:spPr>
              <a:xfrm>
                <a:off x="2706994" y="6586588"/>
                <a:ext cx="149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90" name="Freihand 689">
                <a:extLst>
                  <a:ext uri="{FF2B5EF4-FFF2-40B4-BE49-F238E27FC236}">
                    <a16:creationId xmlns:a16="http://schemas.microsoft.com/office/drawing/2014/main" id="{9B872DFA-60A2-657A-3ADE-D17EFFC455DB}"/>
                  </a:ext>
                </a:extLst>
              </p14:cNvPr>
              <p14:cNvContentPartPr/>
              <p14:nvPr/>
            </p14:nvContentPartPr>
            <p14:xfrm>
              <a:off x="2943154" y="6521428"/>
              <a:ext cx="250200" cy="214920"/>
            </p14:xfrm>
          </p:contentPart>
        </mc:Choice>
        <mc:Fallback xmlns="">
          <p:pic>
            <p:nvPicPr>
              <p:cNvPr id="690" name="Freihand 689">
                <a:extLst>
                  <a:ext uri="{FF2B5EF4-FFF2-40B4-BE49-F238E27FC236}">
                    <a16:creationId xmlns:a16="http://schemas.microsoft.com/office/drawing/2014/main" id="{9B872DFA-60A2-657A-3ADE-D17EFFC455DB}"/>
                  </a:ext>
                </a:extLst>
              </p:cNvPr>
              <p:cNvPicPr/>
              <p:nvPr/>
            </p:nvPicPr>
            <p:blipFill>
              <a:blip r:embed="rId1102"/>
              <a:stretch>
                <a:fillRect/>
              </a:stretch>
            </p:blipFill>
            <p:spPr>
              <a:xfrm>
                <a:off x="2934514" y="6512788"/>
                <a:ext cx="267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92" name="Freihand 691">
                <a:extLst>
                  <a:ext uri="{FF2B5EF4-FFF2-40B4-BE49-F238E27FC236}">
                    <a16:creationId xmlns:a16="http://schemas.microsoft.com/office/drawing/2014/main" id="{12105226-E5E5-77B7-9AFD-38E83C68158F}"/>
                  </a:ext>
                </a:extLst>
              </p14:cNvPr>
              <p14:cNvContentPartPr/>
              <p14:nvPr/>
            </p14:nvContentPartPr>
            <p14:xfrm>
              <a:off x="3312154" y="6616828"/>
              <a:ext cx="14040" cy="112680"/>
            </p14:xfrm>
          </p:contentPart>
        </mc:Choice>
        <mc:Fallback xmlns="">
          <p:pic>
            <p:nvPicPr>
              <p:cNvPr id="692" name="Freihand 691">
                <a:extLst>
                  <a:ext uri="{FF2B5EF4-FFF2-40B4-BE49-F238E27FC236}">
                    <a16:creationId xmlns:a16="http://schemas.microsoft.com/office/drawing/2014/main" id="{12105226-E5E5-77B7-9AFD-38E83C68158F}"/>
                  </a:ext>
                </a:extLst>
              </p:cNvPr>
              <p:cNvPicPr/>
              <p:nvPr/>
            </p:nvPicPr>
            <p:blipFill>
              <a:blip r:embed="rId1104"/>
              <a:stretch>
                <a:fillRect/>
              </a:stretch>
            </p:blipFill>
            <p:spPr>
              <a:xfrm>
                <a:off x="3303154" y="6607828"/>
                <a:ext cx="31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93" name="Freihand 692">
                <a:extLst>
                  <a:ext uri="{FF2B5EF4-FFF2-40B4-BE49-F238E27FC236}">
                    <a16:creationId xmlns:a16="http://schemas.microsoft.com/office/drawing/2014/main" id="{E8A333BB-1899-772C-5B69-31F4A8FE40E9}"/>
                  </a:ext>
                </a:extLst>
              </p14:cNvPr>
              <p14:cNvContentPartPr/>
              <p14:nvPr/>
            </p14:nvContentPartPr>
            <p14:xfrm>
              <a:off x="3406474" y="6477868"/>
              <a:ext cx="89640" cy="271800"/>
            </p14:xfrm>
          </p:contentPart>
        </mc:Choice>
        <mc:Fallback xmlns="">
          <p:pic>
            <p:nvPicPr>
              <p:cNvPr id="693" name="Freihand 692">
                <a:extLst>
                  <a:ext uri="{FF2B5EF4-FFF2-40B4-BE49-F238E27FC236}">
                    <a16:creationId xmlns:a16="http://schemas.microsoft.com/office/drawing/2014/main" id="{E8A333BB-1899-772C-5B69-31F4A8FE40E9}"/>
                  </a:ext>
                </a:extLst>
              </p:cNvPr>
              <p:cNvPicPr/>
              <p:nvPr/>
            </p:nvPicPr>
            <p:blipFill>
              <a:blip r:embed="rId1106"/>
              <a:stretch>
                <a:fillRect/>
              </a:stretch>
            </p:blipFill>
            <p:spPr>
              <a:xfrm>
                <a:off x="3397834" y="6469228"/>
                <a:ext cx="1072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94" name="Freihand 693">
                <a:extLst>
                  <a:ext uri="{FF2B5EF4-FFF2-40B4-BE49-F238E27FC236}">
                    <a16:creationId xmlns:a16="http://schemas.microsoft.com/office/drawing/2014/main" id="{9ED63B40-8C05-B207-580B-F5A614C8F415}"/>
                  </a:ext>
                </a:extLst>
              </p14:cNvPr>
              <p14:cNvContentPartPr/>
              <p14:nvPr/>
            </p14:nvContentPartPr>
            <p14:xfrm>
              <a:off x="3327634" y="6514948"/>
              <a:ext cx="5760" cy="4680"/>
            </p14:xfrm>
          </p:contentPart>
        </mc:Choice>
        <mc:Fallback xmlns="">
          <p:pic>
            <p:nvPicPr>
              <p:cNvPr id="694" name="Freihand 693">
                <a:extLst>
                  <a:ext uri="{FF2B5EF4-FFF2-40B4-BE49-F238E27FC236}">
                    <a16:creationId xmlns:a16="http://schemas.microsoft.com/office/drawing/2014/main" id="{9ED63B40-8C05-B207-580B-F5A614C8F415}"/>
                  </a:ext>
                </a:extLst>
              </p:cNvPr>
              <p:cNvPicPr/>
              <p:nvPr/>
            </p:nvPicPr>
            <p:blipFill>
              <a:blip r:embed="rId340"/>
              <a:stretch>
                <a:fillRect/>
              </a:stretch>
            </p:blipFill>
            <p:spPr>
              <a:xfrm>
                <a:off x="3318634" y="6506308"/>
                <a:ext cx="23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95" name="Freihand 694">
                <a:extLst>
                  <a:ext uri="{FF2B5EF4-FFF2-40B4-BE49-F238E27FC236}">
                    <a16:creationId xmlns:a16="http://schemas.microsoft.com/office/drawing/2014/main" id="{0F91448B-87C0-775E-F922-DE8BAF314B21}"/>
                  </a:ext>
                </a:extLst>
              </p14:cNvPr>
              <p14:cNvContentPartPr/>
              <p14:nvPr/>
            </p14:nvContentPartPr>
            <p14:xfrm>
              <a:off x="3696994" y="6485068"/>
              <a:ext cx="174600" cy="240840"/>
            </p14:xfrm>
          </p:contentPart>
        </mc:Choice>
        <mc:Fallback xmlns="">
          <p:pic>
            <p:nvPicPr>
              <p:cNvPr id="695" name="Freihand 694">
                <a:extLst>
                  <a:ext uri="{FF2B5EF4-FFF2-40B4-BE49-F238E27FC236}">
                    <a16:creationId xmlns:a16="http://schemas.microsoft.com/office/drawing/2014/main" id="{0F91448B-87C0-775E-F922-DE8BAF314B21}"/>
                  </a:ext>
                </a:extLst>
              </p:cNvPr>
              <p:cNvPicPr/>
              <p:nvPr/>
            </p:nvPicPr>
            <p:blipFill>
              <a:blip r:embed="rId1109"/>
              <a:stretch>
                <a:fillRect/>
              </a:stretch>
            </p:blipFill>
            <p:spPr>
              <a:xfrm>
                <a:off x="3687994" y="6476068"/>
                <a:ext cx="1922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96" name="Freihand 695">
                <a:extLst>
                  <a:ext uri="{FF2B5EF4-FFF2-40B4-BE49-F238E27FC236}">
                    <a16:creationId xmlns:a16="http://schemas.microsoft.com/office/drawing/2014/main" id="{1DF889F6-7941-1377-B090-C7B4F3BC0F6C}"/>
                  </a:ext>
                </a:extLst>
              </p14:cNvPr>
              <p14:cNvContentPartPr/>
              <p14:nvPr/>
            </p14:nvContentPartPr>
            <p14:xfrm>
              <a:off x="3927754" y="6490108"/>
              <a:ext cx="37800" cy="212400"/>
            </p14:xfrm>
          </p:contentPart>
        </mc:Choice>
        <mc:Fallback xmlns="">
          <p:pic>
            <p:nvPicPr>
              <p:cNvPr id="696" name="Freihand 695">
                <a:extLst>
                  <a:ext uri="{FF2B5EF4-FFF2-40B4-BE49-F238E27FC236}">
                    <a16:creationId xmlns:a16="http://schemas.microsoft.com/office/drawing/2014/main" id="{1DF889F6-7941-1377-B090-C7B4F3BC0F6C}"/>
                  </a:ext>
                </a:extLst>
              </p:cNvPr>
              <p:cNvPicPr/>
              <p:nvPr/>
            </p:nvPicPr>
            <p:blipFill>
              <a:blip r:embed="rId1111"/>
              <a:stretch>
                <a:fillRect/>
              </a:stretch>
            </p:blipFill>
            <p:spPr>
              <a:xfrm>
                <a:off x="3918754" y="6481468"/>
                <a:ext cx="55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97" name="Freihand 696">
                <a:extLst>
                  <a:ext uri="{FF2B5EF4-FFF2-40B4-BE49-F238E27FC236}">
                    <a16:creationId xmlns:a16="http://schemas.microsoft.com/office/drawing/2014/main" id="{F72E6B55-82ED-C63C-F241-59560333D9AE}"/>
                  </a:ext>
                </a:extLst>
              </p14:cNvPr>
              <p14:cNvContentPartPr/>
              <p14:nvPr/>
            </p14:nvContentPartPr>
            <p14:xfrm>
              <a:off x="4045834" y="6578308"/>
              <a:ext cx="159120" cy="129600"/>
            </p14:xfrm>
          </p:contentPart>
        </mc:Choice>
        <mc:Fallback xmlns="">
          <p:pic>
            <p:nvPicPr>
              <p:cNvPr id="697" name="Freihand 696">
                <a:extLst>
                  <a:ext uri="{FF2B5EF4-FFF2-40B4-BE49-F238E27FC236}">
                    <a16:creationId xmlns:a16="http://schemas.microsoft.com/office/drawing/2014/main" id="{F72E6B55-82ED-C63C-F241-59560333D9AE}"/>
                  </a:ext>
                </a:extLst>
              </p:cNvPr>
              <p:cNvPicPr/>
              <p:nvPr/>
            </p:nvPicPr>
            <p:blipFill>
              <a:blip r:embed="rId1113"/>
              <a:stretch>
                <a:fillRect/>
              </a:stretch>
            </p:blipFill>
            <p:spPr>
              <a:xfrm>
                <a:off x="4037194" y="6569668"/>
                <a:ext cx="176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98" name="Freihand 697">
                <a:extLst>
                  <a:ext uri="{FF2B5EF4-FFF2-40B4-BE49-F238E27FC236}">
                    <a16:creationId xmlns:a16="http://schemas.microsoft.com/office/drawing/2014/main" id="{80ECF57E-483C-6051-3D40-318DF0846AEE}"/>
                  </a:ext>
                </a:extLst>
              </p14:cNvPr>
              <p14:cNvContentPartPr/>
              <p14:nvPr/>
            </p14:nvContentPartPr>
            <p14:xfrm>
              <a:off x="4234114" y="6603508"/>
              <a:ext cx="268200" cy="158400"/>
            </p14:xfrm>
          </p:contentPart>
        </mc:Choice>
        <mc:Fallback xmlns="">
          <p:pic>
            <p:nvPicPr>
              <p:cNvPr id="698" name="Freihand 697">
                <a:extLst>
                  <a:ext uri="{FF2B5EF4-FFF2-40B4-BE49-F238E27FC236}">
                    <a16:creationId xmlns:a16="http://schemas.microsoft.com/office/drawing/2014/main" id="{80ECF57E-483C-6051-3D40-318DF0846AEE}"/>
                  </a:ext>
                </a:extLst>
              </p:cNvPr>
              <p:cNvPicPr/>
              <p:nvPr/>
            </p:nvPicPr>
            <p:blipFill>
              <a:blip r:embed="rId1115"/>
              <a:stretch>
                <a:fillRect/>
              </a:stretch>
            </p:blipFill>
            <p:spPr>
              <a:xfrm>
                <a:off x="4225114" y="6594868"/>
                <a:ext cx="285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99" name="Freihand 698">
                <a:extLst>
                  <a:ext uri="{FF2B5EF4-FFF2-40B4-BE49-F238E27FC236}">
                    <a16:creationId xmlns:a16="http://schemas.microsoft.com/office/drawing/2014/main" id="{A2F0A12C-5616-4294-5572-6F7977FC0580}"/>
                  </a:ext>
                </a:extLst>
              </p14:cNvPr>
              <p14:cNvContentPartPr/>
              <p14:nvPr/>
            </p14:nvContentPartPr>
            <p14:xfrm>
              <a:off x="4792474" y="6481468"/>
              <a:ext cx="139680" cy="221040"/>
            </p14:xfrm>
          </p:contentPart>
        </mc:Choice>
        <mc:Fallback xmlns="">
          <p:pic>
            <p:nvPicPr>
              <p:cNvPr id="699" name="Freihand 698">
                <a:extLst>
                  <a:ext uri="{FF2B5EF4-FFF2-40B4-BE49-F238E27FC236}">
                    <a16:creationId xmlns:a16="http://schemas.microsoft.com/office/drawing/2014/main" id="{A2F0A12C-5616-4294-5572-6F7977FC0580}"/>
                  </a:ext>
                </a:extLst>
              </p:cNvPr>
              <p:cNvPicPr/>
              <p:nvPr/>
            </p:nvPicPr>
            <p:blipFill>
              <a:blip r:embed="rId1117"/>
              <a:stretch>
                <a:fillRect/>
              </a:stretch>
            </p:blipFill>
            <p:spPr>
              <a:xfrm>
                <a:off x="4783474" y="6472468"/>
                <a:ext cx="1573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00" name="Freihand 699">
                <a:extLst>
                  <a:ext uri="{FF2B5EF4-FFF2-40B4-BE49-F238E27FC236}">
                    <a16:creationId xmlns:a16="http://schemas.microsoft.com/office/drawing/2014/main" id="{4328DDE1-9E97-819D-52DA-3760A30F5C50}"/>
                  </a:ext>
                </a:extLst>
              </p14:cNvPr>
              <p14:cNvContentPartPr/>
              <p14:nvPr/>
            </p14:nvContentPartPr>
            <p14:xfrm>
              <a:off x="4971034" y="6566428"/>
              <a:ext cx="104040" cy="110880"/>
            </p14:xfrm>
          </p:contentPart>
        </mc:Choice>
        <mc:Fallback xmlns="">
          <p:pic>
            <p:nvPicPr>
              <p:cNvPr id="700" name="Freihand 699">
                <a:extLst>
                  <a:ext uri="{FF2B5EF4-FFF2-40B4-BE49-F238E27FC236}">
                    <a16:creationId xmlns:a16="http://schemas.microsoft.com/office/drawing/2014/main" id="{4328DDE1-9E97-819D-52DA-3760A30F5C50}"/>
                  </a:ext>
                </a:extLst>
              </p:cNvPr>
              <p:cNvPicPr/>
              <p:nvPr/>
            </p:nvPicPr>
            <p:blipFill>
              <a:blip r:embed="rId1119"/>
              <a:stretch>
                <a:fillRect/>
              </a:stretch>
            </p:blipFill>
            <p:spPr>
              <a:xfrm>
                <a:off x="4962394" y="6557428"/>
                <a:ext cx="121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01" name="Freihand 700">
                <a:extLst>
                  <a:ext uri="{FF2B5EF4-FFF2-40B4-BE49-F238E27FC236}">
                    <a16:creationId xmlns:a16="http://schemas.microsoft.com/office/drawing/2014/main" id="{A90FF0DA-91F2-194E-3E0F-482E6B633550}"/>
                  </a:ext>
                </a:extLst>
              </p14:cNvPr>
              <p14:cNvContentPartPr/>
              <p14:nvPr/>
            </p14:nvContentPartPr>
            <p14:xfrm>
              <a:off x="5279914" y="6547708"/>
              <a:ext cx="137520" cy="192600"/>
            </p14:xfrm>
          </p:contentPart>
        </mc:Choice>
        <mc:Fallback xmlns="">
          <p:pic>
            <p:nvPicPr>
              <p:cNvPr id="701" name="Freihand 700">
                <a:extLst>
                  <a:ext uri="{FF2B5EF4-FFF2-40B4-BE49-F238E27FC236}">
                    <a16:creationId xmlns:a16="http://schemas.microsoft.com/office/drawing/2014/main" id="{A90FF0DA-91F2-194E-3E0F-482E6B633550}"/>
                  </a:ext>
                </a:extLst>
              </p:cNvPr>
              <p:cNvPicPr/>
              <p:nvPr/>
            </p:nvPicPr>
            <p:blipFill>
              <a:blip r:embed="rId1121"/>
              <a:stretch>
                <a:fillRect/>
              </a:stretch>
            </p:blipFill>
            <p:spPr>
              <a:xfrm>
                <a:off x="5270914" y="6539068"/>
                <a:ext cx="155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02" name="Freihand 701">
                <a:extLst>
                  <a:ext uri="{FF2B5EF4-FFF2-40B4-BE49-F238E27FC236}">
                    <a16:creationId xmlns:a16="http://schemas.microsoft.com/office/drawing/2014/main" id="{D3FFA321-8D79-06FA-2AFD-CA3B44F7737B}"/>
                  </a:ext>
                </a:extLst>
              </p14:cNvPr>
              <p14:cNvContentPartPr/>
              <p14:nvPr/>
            </p14:nvContentPartPr>
            <p14:xfrm>
              <a:off x="5460634" y="6463108"/>
              <a:ext cx="37440" cy="210240"/>
            </p14:xfrm>
          </p:contentPart>
        </mc:Choice>
        <mc:Fallback xmlns="">
          <p:pic>
            <p:nvPicPr>
              <p:cNvPr id="702" name="Freihand 701">
                <a:extLst>
                  <a:ext uri="{FF2B5EF4-FFF2-40B4-BE49-F238E27FC236}">
                    <a16:creationId xmlns:a16="http://schemas.microsoft.com/office/drawing/2014/main" id="{D3FFA321-8D79-06FA-2AFD-CA3B44F7737B}"/>
                  </a:ext>
                </a:extLst>
              </p:cNvPr>
              <p:cNvPicPr/>
              <p:nvPr/>
            </p:nvPicPr>
            <p:blipFill>
              <a:blip r:embed="rId1123"/>
              <a:stretch>
                <a:fillRect/>
              </a:stretch>
            </p:blipFill>
            <p:spPr>
              <a:xfrm>
                <a:off x="5451634" y="6454468"/>
                <a:ext cx="55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06" name="Freihand 705">
                <a:extLst>
                  <a:ext uri="{FF2B5EF4-FFF2-40B4-BE49-F238E27FC236}">
                    <a16:creationId xmlns:a16="http://schemas.microsoft.com/office/drawing/2014/main" id="{EF0176A7-C2DE-BE27-9652-BB12E518892E}"/>
                  </a:ext>
                </a:extLst>
              </p14:cNvPr>
              <p14:cNvContentPartPr/>
              <p14:nvPr/>
            </p14:nvContentPartPr>
            <p14:xfrm>
              <a:off x="5561434" y="6528268"/>
              <a:ext cx="248760" cy="229320"/>
            </p14:xfrm>
          </p:contentPart>
        </mc:Choice>
        <mc:Fallback xmlns="">
          <p:pic>
            <p:nvPicPr>
              <p:cNvPr id="706" name="Freihand 705">
                <a:extLst>
                  <a:ext uri="{FF2B5EF4-FFF2-40B4-BE49-F238E27FC236}">
                    <a16:creationId xmlns:a16="http://schemas.microsoft.com/office/drawing/2014/main" id="{EF0176A7-C2DE-BE27-9652-BB12E518892E}"/>
                  </a:ext>
                </a:extLst>
              </p:cNvPr>
              <p:cNvPicPr/>
              <p:nvPr/>
            </p:nvPicPr>
            <p:blipFill>
              <a:blip r:embed="rId1125"/>
              <a:stretch>
                <a:fillRect/>
              </a:stretch>
            </p:blipFill>
            <p:spPr>
              <a:xfrm>
                <a:off x="5552434" y="6519628"/>
                <a:ext cx="266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07" name="Freihand 706">
                <a:extLst>
                  <a:ext uri="{FF2B5EF4-FFF2-40B4-BE49-F238E27FC236}">
                    <a16:creationId xmlns:a16="http://schemas.microsoft.com/office/drawing/2014/main" id="{A9150C61-BF61-7C78-8276-99C32444B0F4}"/>
                  </a:ext>
                </a:extLst>
              </p14:cNvPr>
              <p14:cNvContentPartPr/>
              <p14:nvPr/>
            </p14:nvContentPartPr>
            <p14:xfrm>
              <a:off x="5851594" y="6501268"/>
              <a:ext cx="92520" cy="170280"/>
            </p14:xfrm>
          </p:contentPart>
        </mc:Choice>
        <mc:Fallback xmlns="">
          <p:pic>
            <p:nvPicPr>
              <p:cNvPr id="707" name="Freihand 706">
                <a:extLst>
                  <a:ext uri="{FF2B5EF4-FFF2-40B4-BE49-F238E27FC236}">
                    <a16:creationId xmlns:a16="http://schemas.microsoft.com/office/drawing/2014/main" id="{A9150C61-BF61-7C78-8276-99C32444B0F4}"/>
                  </a:ext>
                </a:extLst>
              </p:cNvPr>
              <p:cNvPicPr/>
              <p:nvPr/>
            </p:nvPicPr>
            <p:blipFill>
              <a:blip r:embed="rId1127"/>
              <a:stretch>
                <a:fillRect/>
              </a:stretch>
            </p:blipFill>
            <p:spPr>
              <a:xfrm>
                <a:off x="5842594" y="6492268"/>
                <a:ext cx="110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09" name="Freihand 708">
                <a:extLst>
                  <a:ext uri="{FF2B5EF4-FFF2-40B4-BE49-F238E27FC236}">
                    <a16:creationId xmlns:a16="http://schemas.microsoft.com/office/drawing/2014/main" id="{D4C0282F-9C4D-2496-3C41-4DFB64D940BA}"/>
                  </a:ext>
                </a:extLst>
              </p14:cNvPr>
              <p14:cNvContentPartPr/>
              <p14:nvPr/>
            </p14:nvContentPartPr>
            <p14:xfrm>
              <a:off x="6132394" y="6495148"/>
              <a:ext cx="193680" cy="174960"/>
            </p14:xfrm>
          </p:contentPart>
        </mc:Choice>
        <mc:Fallback xmlns="">
          <p:pic>
            <p:nvPicPr>
              <p:cNvPr id="709" name="Freihand 708">
                <a:extLst>
                  <a:ext uri="{FF2B5EF4-FFF2-40B4-BE49-F238E27FC236}">
                    <a16:creationId xmlns:a16="http://schemas.microsoft.com/office/drawing/2014/main" id="{D4C0282F-9C4D-2496-3C41-4DFB64D940BA}"/>
                  </a:ext>
                </a:extLst>
              </p:cNvPr>
              <p:cNvPicPr/>
              <p:nvPr/>
            </p:nvPicPr>
            <p:blipFill>
              <a:blip r:embed="rId1129"/>
              <a:stretch>
                <a:fillRect/>
              </a:stretch>
            </p:blipFill>
            <p:spPr>
              <a:xfrm>
                <a:off x="6123394" y="6486508"/>
                <a:ext cx="211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10" name="Freihand 709">
                <a:extLst>
                  <a:ext uri="{FF2B5EF4-FFF2-40B4-BE49-F238E27FC236}">
                    <a16:creationId xmlns:a16="http://schemas.microsoft.com/office/drawing/2014/main" id="{E403E43A-7D3D-73A1-DC57-31603BCA7D4D}"/>
                  </a:ext>
                </a:extLst>
              </p14:cNvPr>
              <p14:cNvContentPartPr/>
              <p14:nvPr/>
            </p14:nvContentPartPr>
            <p14:xfrm>
              <a:off x="6294034" y="6382828"/>
              <a:ext cx="131400" cy="135000"/>
            </p14:xfrm>
          </p:contentPart>
        </mc:Choice>
        <mc:Fallback xmlns="">
          <p:pic>
            <p:nvPicPr>
              <p:cNvPr id="710" name="Freihand 709">
                <a:extLst>
                  <a:ext uri="{FF2B5EF4-FFF2-40B4-BE49-F238E27FC236}">
                    <a16:creationId xmlns:a16="http://schemas.microsoft.com/office/drawing/2014/main" id="{E403E43A-7D3D-73A1-DC57-31603BCA7D4D}"/>
                  </a:ext>
                </a:extLst>
              </p:cNvPr>
              <p:cNvPicPr/>
              <p:nvPr/>
            </p:nvPicPr>
            <p:blipFill>
              <a:blip r:embed="rId1131"/>
              <a:stretch>
                <a:fillRect/>
              </a:stretch>
            </p:blipFill>
            <p:spPr>
              <a:xfrm>
                <a:off x="6285034" y="6373828"/>
                <a:ext cx="149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12" name="Freihand 711">
                <a:extLst>
                  <a:ext uri="{FF2B5EF4-FFF2-40B4-BE49-F238E27FC236}">
                    <a16:creationId xmlns:a16="http://schemas.microsoft.com/office/drawing/2014/main" id="{E6A10CE1-A2C5-15C7-EFE3-B104101684AE}"/>
                  </a:ext>
                </a:extLst>
              </p14:cNvPr>
              <p14:cNvContentPartPr/>
              <p14:nvPr/>
            </p14:nvContentPartPr>
            <p14:xfrm>
              <a:off x="4886434" y="6071428"/>
              <a:ext cx="101520" cy="125280"/>
            </p14:xfrm>
          </p:contentPart>
        </mc:Choice>
        <mc:Fallback xmlns="">
          <p:pic>
            <p:nvPicPr>
              <p:cNvPr id="712" name="Freihand 711">
                <a:extLst>
                  <a:ext uri="{FF2B5EF4-FFF2-40B4-BE49-F238E27FC236}">
                    <a16:creationId xmlns:a16="http://schemas.microsoft.com/office/drawing/2014/main" id="{E6A10CE1-A2C5-15C7-EFE3-B104101684AE}"/>
                  </a:ext>
                </a:extLst>
              </p:cNvPr>
              <p:cNvPicPr/>
              <p:nvPr/>
            </p:nvPicPr>
            <p:blipFill>
              <a:blip r:embed="rId1133"/>
              <a:stretch>
                <a:fillRect/>
              </a:stretch>
            </p:blipFill>
            <p:spPr>
              <a:xfrm>
                <a:off x="4877794" y="6062428"/>
                <a:ext cx="119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13" name="Freihand 712">
                <a:extLst>
                  <a:ext uri="{FF2B5EF4-FFF2-40B4-BE49-F238E27FC236}">
                    <a16:creationId xmlns:a16="http://schemas.microsoft.com/office/drawing/2014/main" id="{37442996-D610-551A-7C50-349F13ECD9A7}"/>
                  </a:ext>
                </a:extLst>
              </p14:cNvPr>
              <p14:cNvContentPartPr/>
              <p14:nvPr/>
            </p14:nvContentPartPr>
            <p14:xfrm>
              <a:off x="4881034" y="6157828"/>
              <a:ext cx="72000" cy="15840"/>
            </p14:xfrm>
          </p:contentPart>
        </mc:Choice>
        <mc:Fallback xmlns="">
          <p:pic>
            <p:nvPicPr>
              <p:cNvPr id="713" name="Freihand 712">
                <a:extLst>
                  <a:ext uri="{FF2B5EF4-FFF2-40B4-BE49-F238E27FC236}">
                    <a16:creationId xmlns:a16="http://schemas.microsoft.com/office/drawing/2014/main" id="{37442996-D610-551A-7C50-349F13ECD9A7}"/>
                  </a:ext>
                </a:extLst>
              </p:cNvPr>
              <p:cNvPicPr/>
              <p:nvPr/>
            </p:nvPicPr>
            <p:blipFill>
              <a:blip r:embed="rId1135"/>
              <a:stretch>
                <a:fillRect/>
              </a:stretch>
            </p:blipFill>
            <p:spPr>
              <a:xfrm>
                <a:off x="4872034" y="6149188"/>
                <a:ext cx="89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15" name="Freihand 714">
                <a:extLst>
                  <a:ext uri="{FF2B5EF4-FFF2-40B4-BE49-F238E27FC236}">
                    <a16:creationId xmlns:a16="http://schemas.microsoft.com/office/drawing/2014/main" id="{DFE9F9C9-ADC9-009C-D729-815397336B8E}"/>
                  </a:ext>
                </a:extLst>
              </p14:cNvPr>
              <p14:cNvContentPartPr/>
              <p14:nvPr/>
            </p14:nvContentPartPr>
            <p14:xfrm>
              <a:off x="7213114" y="3714148"/>
              <a:ext cx="205200" cy="190080"/>
            </p14:xfrm>
          </p:contentPart>
        </mc:Choice>
        <mc:Fallback xmlns="">
          <p:pic>
            <p:nvPicPr>
              <p:cNvPr id="715" name="Freihand 714">
                <a:extLst>
                  <a:ext uri="{FF2B5EF4-FFF2-40B4-BE49-F238E27FC236}">
                    <a16:creationId xmlns:a16="http://schemas.microsoft.com/office/drawing/2014/main" id="{DFE9F9C9-ADC9-009C-D729-815397336B8E}"/>
                  </a:ext>
                </a:extLst>
              </p:cNvPr>
              <p:cNvPicPr/>
              <p:nvPr/>
            </p:nvPicPr>
            <p:blipFill>
              <a:blip r:embed="rId1137"/>
              <a:stretch>
                <a:fillRect/>
              </a:stretch>
            </p:blipFill>
            <p:spPr>
              <a:xfrm>
                <a:off x="7204114" y="3705148"/>
                <a:ext cx="222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16" name="Freihand 715">
                <a:extLst>
                  <a:ext uri="{FF2B5EF4-FFF2-40B4-BE49-F238E27FC236}">
                    <a16:creationId xmlns:a16="http://schemas.microsoft.com/office/drawing/2014/main" id="{E0ED8BE9-A0AB-44E5-9AD6-915A91C45F1E}"/>
                  </a:ext>
                </a:extLst>
              </p14:cNvPr>
              <p14:cNvContentPartPr/>
              <p14:nvPr/>
            </p14:nvContentPartPr>
            <p14:xfrm>
              <a:off x="7444594" y="3552148"/>
              <a:ext cx="150120" cy="212040"/>
            </p14:xfrm>
          </p:contentPart>
        </mc:Choice>
        <mc:Fallback xmlns="">
          <p:pic>
            <p:nvPicPr>
              <p:cNvPr id="716" name="Freihand 715">
                <a:extLst>
                  <a:ext uri="{FF2B5EF4-FFF2-40B4-BE49-F238E27FC236}">
                    <a16:creationId xmlns:a16="http://schemas.microsoft.com/office/drawing/2014/main" id="{E0ED8BE9-A0AB-44E5-9AD6-915A91C45F1E}"/>
                  </a:ext>
                </a:extLst>
              </p:cNvPr>
              <p:cNvPicPr/>
              <p:nvPr/>
            </p:nvPicPr>
            <p:blipFill>
              <a:blip r:embed="rId1139"/>
              <a:stretch>
                <a:fillRect/>
              </a:stretch>
            </p:blipFill>
            <p:spPr>
              <a:xfrm>
                <a:off x="7435594" y="3543508"/>
                <a:ext cx="167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17" name="Freihand 716">
                <a:extLst>
                  <a:ext uri="{FF2B5EF4-FFF2-40B4-BE49-F238E27FC236}">
                    <a16:creationId xmlns:a16="http://schemas.microsoft.com/office/drawing/2014/main" id="{DF9AD91F-D192-06C2-1080-42FF3ACAF867}"/>
                  </a:ext>
                </a:extLst>
              </p14:cNvPr>
              <p14:cNvContentPartPr/>
              <p14:nvPr/>
            </p14:nvContentPartPr>
            <p14:xfrm>
              <a:off x="7780474" y="3749428"/>
              <a:ext cx="22320" cy="17280"/>
            </p14:xfrm>
          </p:contentPart>
        </mc:Choice>
        <mc:Fallback xmlns="">
          <p:pic>
            <p:nvPicPr>
              <p:cNvPr id="717" name="Freihand 716">
                <a:extLst>
                  <a:ext uri="{FF2B5EF4-FFF2-40B4-BE49-F238E27FC236}">
                    <a16:creationId xmlns:a16="http://schemas.microsoft.com/office/drawing/2014/main" id="{DF9AD91F-D192-06C2-1080-42FF3ACAF867}"/>
                  </a:ext>
                </a:extLst>
              </p:cNvPr>
              <p:cNvPicPr/>
              <p:nvPr/>
            </p:nvPicPr>
            <p:blipFill>
              <a:blip r:embed="rId1141"/>
              <a:stretch>
                <a:fillRect/>
              </a:stretch>
            </p:blipFill>
            <p:spPr>
              <a:xfrm>
                <a:off x="7771834" y="3740428"/>
                <a:ext cx="39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18" name="Freihand 717">
                <a:extLst>
                  <a:ext uri="{FF2B5EF4-FFF2-40B4-BE49-F238E27FC236}">
                    <a16:creationId xmlns:a16="http://schemas.microsoft.com/office/drawing/2014/main" id="{44DDFF6C-4F94-5C07-161D-D3A4F31680F5}"/>
                  </a:ext>
                </a:extLst>
              </p14:cNvPr>
              <p14:cNvContentPartPr/>
              <p14:nvPr/>
            </p14:nvContentPartPr>
            <p14:xfrm>
              <a:off x="7789834" y="3867868"/>
              <a:ext cx="19080" cy="30600"/>
            </p14:xfrm>
          </p:contentPart>
        </mc:Choice>
        <mc:Fallback xmlns="">
          <p:pic>
            <p:nvPicPr>
              <p:cNvPr id="718" name="Freihand 717">
                <a:extLst>
                  <a:ext uri="{FF2B5EF4-FFF2-40B4-BE49-F238E27FC236}">
                    <a16:creationId xmlns:a16="http://schemas.microsoft.com/office/drawing/2014/main" id="{44DDFF6C-4F94-5C07-161D-D3A4F31680F5}"/>
                  </a:ext>
                </a:extLst>
              </p:cNvPr>
              <p:cNvPicPr/>
              <p:nvPr/>
            </p:nvPicPr>
            <p:blipFill>
              <a:blip r:embed="rId1143"/>
              <a:stretch>
                <a:fillRect/>
              </a:stretch>
            </p:blipFill>
            <p:spPr>
              <a:xfrm>
                <a:off x="7781194" y="3858868"/>
                <a:ext cx="36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19" name="Freihand 718">
                <a:extLst>
                  <a:ext uri="{FF2B5EF4-FFF2-40B4-BE49-F238E27FC236}">
                    <a16:creationId xmlns:a16="http://schemas.microsoft.com/office/drawing/2014/main" id="{4517B24C-13DD-B189-8E00-BC36BFCD079C}"/>
                  </a:ext>
                </a:extLst>
              </p14:cNvPr>
              <p14:cNvContentPartPr/>
              <p14:nvPr/>
            </p14:nvContentPartPr>
            <p14:xfrm>
              <a:off x="8033554" y="3721348"/>
              <a:ext cx="94320" cy="274320"/>
            </p14:xfrm>
          </p:contentPart>
        </mc:Choice>
        <mc:Fallback xmlns="">
          <p:pic>
            <p:nvPicPr>
              <p:cNvPr id="719" name="Freihand 718">
                <a:extLst>
                  <a:ext uri="{FF2B5EF4-FFF2-40B4-BE49-F238E27FC236}">
                    <a16:creationId xmlns:a16="http://schemas.microsoft.com/office/drawing/2014/main" id="{4517B24C-13DD-B189-8E00-BC36BFCD079C}"/>
                  </a:ext>
                </a:extLst>
              </p:cNvPr>
              <p:cNvPicPr/>
              <p:nvPr/>
            </p:nvPicPr>
            <p:blipFill>
              <a:blip r:embed="rId1145"/>
              <a:stretch>
                <a:fillRect/>
              </a:stretch>
            </p:blipFill>
            <p:spPr>
              <a:xfrm>
                <a:off x="8024554" y="3712348"/>
                <a:ext cx="1119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20" name="Freihand 719">
                <a:extLst>
                  <a:ext uri="{FF2B5EF4-FFF2-40B4-BE49-F238E27FC236}">
                    <a16:creationId xmlns:a16="http://schemas.microsoft.com/office/drawing/2014/main" id="{76071860-9FE2-4F74-9B44-40D4B636FED8}"/>
                  </a:ext>
                </a:extLst>
              </p14:cNvPr>
              <p14:cNvContentPartPr/>
              <p14:nvPr/>
            </p14:nvContentPartPr>
            <p14:xfrm>
              <a:off x="8179354" y="3693628"/>
              <a:ext cx="212760" cy="117360"/>
            </p14:xfrm>
          </p:contentPart>
        </mc:Choice>
        <mc:Fallback xmlns="">
          <p:pic>
            <p:nvPicPr>
              <p:cNvPr id="720" name="Freihand 719">
                <a:extLst>
                  <a:ext uri="{FF2B5EF4-FFF2-40B4-BE49-F238E27FC236}">
                    <a16:creationId xmlns:a16="http://schemas.microsoft.com/office/drawing/2014/main" id="{76071860-9FE2-4F74-9B44-40D4B636FED8}"/>
                  </a:ext>
                </a:extLst>
              </p:cNvPr>
              <p:cNvPicPr/>
              <p:nvPr/>
            </p:nvPicPr>
            <p:blipFill>
              <a:blip r:embed="rId1147"/>
              <a:stretch>
                <a:fillRect/>
              </a:stretch>
            </p:blipFill>
            <p:spPr>
              <a:xfrm>
                <a:off x="8170354" y="3684988"/>
                <a:ext cx="230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21" name="Freihand 720">
                <a:extLst>
                  <a:ext uri="{FF2B5EF4-FFF2-40B4-BE49-F238E27FC236}">
                    <a16:creationId xmlns:a16="http://schemas.microsoft.com/office/drawing/2014/main" id="{A3BA1BE1-B15C-3556-137E-24D0BD89E0E3}"/>
                  </a:ext>
                </a:extLst>
              </p14:cNvPr>
              <p14:cNvContentPartPr/>
              <p14:nvPr/>
            </p14:nvContentPartPr>
            <p14:xfrm>
              <a:off x="8405794" y="3692188"/>
              <a:ext cx="124560" cy="102240"/>
            </p14:xfrm>
          </p:contentPart>
        </mc:Choice>
        <mc:Fallback xmlns="">
          <p:pic>
            <p:nvPicPr>
              <p:cNvPr id="721" name="Freihand 720">
                <a:extLst>
                  <a:ext uri="{FF2B5EF4-FFF2-40B4-BE49-F238E27FC236}">
                    <a16:creationId xmlns:a16="http://schemas.microsoft.com/office/drawing/2014/main" id="{A3BA1BE1-B15C-3556-137E-24D0BD89E0E3}"/>
                  </a:ext>
                </a:extLst>
              </p:cNvPr>
              <p:cNvPicPr/>
              <p:nvPr/>
            </p:nvPicPr>
            <p:blipFill>
              <a:blip r:embed="rId1149"/>
              <a:stretch>
                <a:fillRect/>
              </a:stretch>
            </p:blipFill>
            <p:spPr>
              <a:xfrm>
                <a:off x="8397154" y="3683548"/>
                <a:ext cx="142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22" name="Freihand 721">
                <a:extLst>
                  <a:ext uri="{FF2B5EF4-FFF2-40B4-BE49-F238E27FC236}">
                    <a16:creationId xmlns:a16="http://schemas.microsoft.com/office/drawing/2014/main" id="{2BBE125E-5806-4B21-F0CC-C995EB1CB7FE}"/>
                  </a:ext>
                </a:extLst>
              </p14:cNvPr>
              <p14:cNvContentPartPr/>
              <p14:nvPr/>
            </p14:nvContentPartPr>
            <p14:xfrm>
              <a:off x="8549074" y="3711988"/>
              <a:ext cx="14760" cy="85680"/>
            </p14:xfrm>
          </p:contentPart>
        </mc:Choice>
        <mc:Fallback xmlns="">
          <p:pic>
            <p:nvPicPr>
              <p:cNvPr id="722" name="Freihand 721">
                <a:extLst>
                  <a:ext uri="{FF2B5EF4-FFF2-40B4-BE49-F238E27FC236}">
                    <a16:creationId xmlns:a16="http://schemas.microsoft.com/office/drawing/2014/main" id="{2BBE125E-5806-4B21-F0CC-C995EB1CB7FE}"/>
                  </a:ext>
                </a:extLst>
              </p:cNvPr>
              <p:cNvPicPr/>
              <p:nvPr/>
            </p:nvPicPr>
            <p:blipFill>
              <a:blip r:embed="rId1151"/>
              <a:stretch>
                <a:fillRect/>
              </a:stretch>
            </p:blipFill>
            <p:spPr>
              <a:xfrm>
                <a:off x="8540434" y="3702988"/>
                <a:ext cx="32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23" name="Freihand 722">
                <a:extLst>
                  <a:ext uri="{FF2B5EF4-FFF2-40B4-BE49-F238E27FC236}">
                    <a16:creationId xmlns:a16="http://schemas.microsoft.com/office/drawing/2014/main" id="{0DCF647D-89FD-D13A-352A-4B53156C887D}"/>
                  </a:ext>
                </a:extLst>
              </p14:cNvPr>
              <p14:cNvContentPartPr/>
              <p14:nvPr/>
            </p14:nvContentPartPr>
            <p14:xfrm>
              <a:off x="8610274" y="3575188"/>
              <a:ext cx="157320" cy="200160"/>
            </p14:xfrm>
          </p:contentPart>
        </mc:Choice>
        <mc:Fallback xmlns="">
          <p:pic>
            <p:nvPicPr>
              <p:cNvPr id="723" name="Freihand 722">
                <a:extLst>
                  <a:ext uri="{FF2B5EF4-FFF2-40B4-BE49-F238E27FC236}">
                    <a16:creationId xmlns:a16="http://schemas.microsoft.com/office/drawing/2014/main" id="{0DCF647D-89FD-D13A-352A-4B53156C887D}"/>
                  </a:ext>
                </a:extLst>
              </p:cNvPr>
              <p:cNvPicPr/>
              <p:nvPr/>
            </p:nvPicPr>
            <p:blipFill>
              <a:blip r:embed="rId1153"/>
              <a:stretch>
                <a:fillRect/>
              </a:stretch>
            </p:blipFill>
            <p:spPr>
              <a:xfrm>
                <a:off x="8601634" y="3566548"/>
                <a:ext cx="174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24" name="Freihand 723">
                <a:extLst>
                  <a:ext uri="{FF2B5EF4-FFF2-40B4-BE49-F238E27FC236}">
                    <a16:creationId xmlns:a16="http://schemas.microsoft.com/office/drawing/2014/main" id="{992BE56D-1617-4046-E0FD-39779006ADA9}"/>
                  </a:ext>
                </a:extLst>
              </p14:cNvPr>
              <p14:cNvContentPartPr/>
              <p14:nvPr/>
            </p14:nvContentPartPr>
            <p14:xfrm>
              <a:off x="8785594" y="3671308"/>
              <a:ext cx="86400" cy="89640"/>
            </p14:xfrm>
          </p:contentPart>
        </mc:Choice>
        <mc:Fallback xmlns="">
          <p:pic>
            <p:nvPicPr>
              <p:cNvPr id="724" name="Freihand 723">
                <a:extLst>
                  <a:ext uri="{FF2B5EF4-FFF2-40B4-BE49-F238E27FC236}">
                    <a16:creationId xmlns:a16="http://schemas.microsoft.com/office/drawing/2014/main" id="{992BE56D-1617-4046-E0FD-39779006ADA9}"/>
                  </a:ext>
                </a:extLst>
              </p:cNvPr>
              <p:cNvPicPr/>
              <p:nvPr/>
            </p:nvPicPr>
            <p:blipFill>
              <a:blip r:embed="rId1155"/>
              <a:stretch>
                <a:fillRect/>
              </a:stretch>
            </p:blipFill>
            <p:spPr>
              <a:xfrm>
                <a:off x="8776954" y="3662308"/>
                <a:ext cx="104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25" name="Freihand 724">
                <a:extLst>
                  <a:ext uri="{FF2B5EF4-FFF2-40B4-BE49-F238E27FC236}">
                    <a16:creationId xmlns:a16="http://schemas.microsoft.com/office/drawing/2014/main" id="{B1BC21A8-273C-6CEB-4B1C-8B5E3B94BF33}"/>
                  </a:ext>
                </a:extLst>
              </p14:cNvPr>
              <p14:cNvContentPartPr/>
              <p14:nvPr/>
            </p14:nvContentPartPr>
            <p14:xfrm>
              <a:off x="8547634" y="3507508"/>
              <a:ext cx="30600" cy="5760"/>
            </p14:xfrm>
          </p:contentPart>
        </mc:Choice>
        <mc:Fallback xmlns="">
          <p:pic>
            <p:nvPicPr>
              <p:cNvPr id="725" name="Freihand 724">
                <a:extLst>
                  <a:ext uri="{FF2B5EF4-FFF2-40B4-BE49-F238E27FC236}">
                    <a16:creationId xmlns:a16="http://schemas.microsoft.com/office/drawing/2014/main" id="{B1BC21A8-273C-6CEB-4B1C-8B5E3B94BF33}"/>
                  </a:ext>
                </a:extLst>
              </p:cNvPr>
              <p:cNvPicPr/>
              <p:nvPr/>
            </p:nvPicPr>
            <p:blipFill>
              <a:blip r:embed="rId1157"/>
              <a:stretch>
                <a:fillRect/>
              </a:stretch>
            </p:blipFill>
            <p:spPr>
              <a:xfrm>
                <a:off x="8538634" y="3498508"/>
                <a:ext cx="48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27" name="Freihand 726">
                <a:extLst>
                  <a:ext uri="{FF2B5EF4-FFF2-40B4-BE49-F238E27FC236}">
                    <a16:creationId xmlns:a16="http://schemas.microsoft.com/office/drawing/2014/main" id="{9A59B861-2DD6-A309-EFD7-8D1459EEECF2}"/>
                  </a:ext>
                </a:extLst>
              </p14:cNvPr>
              <p14:cNvContentPartPr/>
              <p14:nvPr/>
            </p14:nvContentPartPr>
            <p14:xfrm>
              <a:off x="9051634" y="3557548"/>
              <a:ext cx="123840" cy="191160"/>
            </p14:xfrm>
          </p:contentPart>
        </mc:Choice>
        <mc:Fallback xmlns="">
          <p:pic>
            <p:nvPicPr>
              <p:cNvPr id="727" name="Freihand 726">
                <a:extLst>
                  <a:ext uri="{FF2B5EF4-FFF2-40B4-BE49-F238E27FC236}">
                    <a16:creationId xmlns:a16="http://schemas.microsoft.com/office/drawing/2014/main" id="{9A59B861-2DD6-A309-EFD7-8D1459EEECF2}"/>
                  </a:ext>
                </a:extLst>
              </p:cNvPr>
              <p:cNvPicPr/>
              <p:nvPr/>
            </p:nvPicPr>
            <p:blipFill>
              <a:blip r:embed="rId1159"/>
              <a:stretch>
                <a:fillRect/>
              </a:stretch>
            </p:blipFill>
            <p:spPr>
              <a:xfrm>
                <a:off x="9042994" y="3548908"/>
                <a:ext cx="141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28" name="Freihand 727">
                <a:extLst>
                  <a:ext uri="{FF2B5EF4-FFF2-40B4-BE49-F238E27FC236}">
                    <a16:creationId xmlns:a16="http://schemas.microsoft.com/office/drawing/2014/main" id="{0E3D0D21-9EC8-8944-70A9-9E5CCBB1030F}"/>
                  </a:ext>
                </a:extLst>
              </p14:cNvPr>
              <p14:cNvContentPartPr/>
              <p14:nvPr/>
            </p14:nvContentPartPr>
            <p14:xfrm>
              <a:off x="9231274" y="3664108"/>
              <a:ext cx="77760" cy="89640"/>
            </p14:xfrm>
          </p:contentPart>
        </mc:Choice>
        <mc:Fallback xmlns="">
          <p:pic>
            <p:nvPicPr>
              <p:cNvPr id="728" name="Freihand 727">
                <a:extLst>
                  <a:ext uri="{FF2B5EF4-FFF2-40B4-BE49-F238E27FC236}">
                    <a16:creationId xmlns:a16="http://schemas.microsoft.com/office/drawing/2014/main" id="{0E3D0D21-9EC8-8944-70A9-9E5CCBB1030F}"/>
                  </a:ext>
                </a:extLst>
              </p:cNvPr>
              <p:cNvPicPr/>
              <p:nvPr/>
            </p:nvPicPr>
            <p:blipFill>
              <a:blip r:embed="rId1161"/>
              <a:stretch>
                <a:fillRect/>
              </a:stretch>
            </p:blipFill>
            <p:spPr>
              <a:xfrm>
                <a:off x="9222634" y="3655108"/>
                <a:ext cx="95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29" name="Freihand 728">
                <a:extLst>
                  <a:ext uri="{FF2B5EF4-FFF2-40B4-BE49-F238E27FC236}">
                    <a16:creationId xmlns:a16="http://schemas.microsoft.com/office/drawing/2014/main" id="{EC72E7CF-F53B-A53A-9881-88704EE3F3FE}"/>
                  </a:ext>
                </a:extLst>
              </p14:cNvPr>
              <p14:cNvContentPartPr/>
              <p14:nvPr/>
            </p14:nvContentPartPr>
            <p14:xfrm>
              <a:off x="9307954" y="3665908"/>
              <a:ext cx="129240" cy="114840"/>
            </p14:xfrm>
          </p:contentPart>
        </mc:Choice>
        <mc:Fallback xmlns="">
          <p:pic>
            <p:nvPicPr>
              <p:cNvPr id="729" name="Freihand 728">
                <a:extLst>
                  <a:ext uri="{FF2B5EF4-FFF2-40B4-BE49-F238E27FC236}">
                    <a16:creationId xmlns:a16="http://schemas.microsoft.com/office/drawing/2014/main" id="{EC72E7CF-F53B-A53A-9881-88704EE3F3FE}"/>
                  </a:ext>
                </a:extLst>
              </p:cNvPr>
              <p:cNvPicPr/>
              <p:nvPr/>
            </p:nvPicPr>
            <p:blipFill>
              <a:blip r:embed="rId1163"/>
              <a:stretch>
                <a:fillRect/>
              </a:stretch>
            </p:blipFill>
            <p:spPr>
              <a:xfrm>
                <a:off x="9298954" y="3657268"/>
                <a:ext cx="146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30" name="Freihand 729">
                <a:extLst>
                  <a:ext uri="{FF2B5EF4-FFF2-40B4-BE49-F238E27FC236}">
                    <a16:creationId xmlns:a16="http://schemas.microsoft.com/office/drawing/2014/main" id="{343774CA-7D60-00C5-2EE7-680BB2DF6961}"/>
                  </a:ext>
                </a:extLst>
              </p14:cNvPr>
              <p14:cNvContentPartPr/>
              <p14:nvPr/>
            </p14:nvContentPartPr>
            <p14:xfrm>
              <a:off x="9449434" y="3553588"/>
              <a:ext cx="96840" cy="197280"/>
            </p14:xfrm>
          </p:contentPart>
        </mc:Choice>
        <mc:Fallback xmlns="">
          <p:pic>
            <p:nvPicPr>
              <p:cNvPr id="730" name="Freihand 729">
                <a:extLst>
                  <a:ext uri="{FF2B5EF4-FFF2-40B4-BE49-F238E27FC236}">
                    <a16:creationId xmlns:a16="http://schemas.microsoft.com/office/drawing/2014/main" id="{343774CA-7D60-00C5-2EE7-680BB2DF6961}"/>
                  </a:ext>
                </a:extLst>
              </p:cNvPr>
              <p:cNvPicPr/>
              <p:nvPr/>
            </p:nvPicPr>
            <p:blipFill>
              <a:blip r:embed="rId1165"/>
              <a:stretch>
                <a:fillRect/>
              </a:stretch>
            </p:blipFill>
            <p:spPr>
              <a:xfrm>
                <a:off x="9440794" y="3544948"/>
                <a:ext cx="114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31" name="Freihand 730">
                <a:extLst>
                  <a:ext uri="{FF2B5EF4-FFF2-40B4-BE49-F238E27FC236}">
                    <a16:creationId xmlns:a16="http://schemas.microsoft.com/office/drawing/2014/main" id="{44E2F774-8973-3C49-5886-A9058C997339}"/>
                  </a:ext>
                </a:extLst>
              </p14:cNvPr>
              <p14:cNvContentPartPr/>
              <p14:nvPr/>
            </p14:nvContentPartPr>
            <p14:xfrm>
              <a:off x="9698914" y="3630268"/>
              <a:ext cx="120240" cy="122400"/>
            </p14:xfrm>
          </p:contentPart>
        </mc:Choice>
        <mc:Fallback xmlns="">
          <p:pic>
            <p:nvPicPr>
              <p:cNvPr id="731" name="Freihand 730">
                <a:extLst>
                  <a:ext uri="{FF2B5EF4-FFF2-40B4-BE49-F238E27FC236}">
                    <a16:creationId xmlns:a16="http://schemas.microsoft.com/office/drawing/2014/main" id="{44E2F774-8973-3C49-5886-A9058C997339}"/>
                  </a:ext>
                </a:extLst>
              </p:cNvPr>
              <p:cNvPicPr/>
              <p:nvPr/>
            </p:nvPicPr>
            <p:blipFill>
              <a:blip r:embed="rId1167"/>
              <a:stretch>
                <a:fillRect/>
              </a:stretch>
            </p:blipFill>
            <p:spPr>
              <a:xfrm>
                <a:off x="9689914" y="3621628"/>
                <a:ext cx="137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32" name="Freihand 731">
                <a:extLst>
                  <a:ext uri="{FF2B5EF4-FFF2-40B4-BE49-F238E27FC236}">
                    <a16:creationId xmlns:a16="http://schemas.microsoft.com/office/drawing/2014/main" id="{EE3B365B-4B31-0D39-77F4-76238B5259F8}"/>
                  </a:ext>
                </a:extLst>
              </p14:cNvPr>
              <p14:cNvContentPartPr/>
              <p14:nvPr/>
            </p14:nvContentPartPr>
            <p14:xfrm>
              <a:off x="9868474" y="3615868"/>
              <a:ext cx="346320" cy="255240"/>
            </p14:xfrm>
          </p:contentPart>
        </mc:Choice>
        <mc:Fallback xmlns="">
          <p:pic>
            <p:nvPicPr>
              <p:cNvPr id="732" name="Freihand 731">
                <a:extLst>
                  <a:ext uri="{FF2B5EF4-FFF2-40B4-BE49-F238E27FC236}">
                    <a16:creationId xmlns:a16="http://schemas.microsoft.com/office/drawing/2014/main" id="{EE3B365B-4B31-0D39-77F4-76238B5259F8}"/>
                  </a:ext>
                </a:extLst>
              </p:cNvPr>
              <p:cNvPicPr/>
              <p:nvPr/>
            </p:nvPicPr>
            <p:blipFill>
              <a:blip r:embed="rId1169"/>
              <a:stretch>
                <a:fillRect/>
              </a:stretch>
            </p:blipFill>
            <p:spPr>
              <a:xfrm>
                <a:off x="9859834" y="3607228"/>
                <a:ext cx="363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33" name="Freihand 732">
                <a:extLst>
                  <a:ext uri="{FF2B5EF4-FFF2-40B4-BE49-F238E27FC236}">
                    <a16:creationId xmlns:a16="http://schemas.microsoft.com/office/drawing/2014/main" id="{926D0821-196B-3EFB-2D5D-953030622A8C}"/>
                  </a:ext>
                </a:extLst>
              </p14:cNvPr>
              <p14:cNvContentPartPr/>
              <p14:nvPr/>
            </p14:nvContentPartPr>
            <p14:xfrm>
              <a:off x="10247554" y="3550348"/>
              <a:ext cx="4680" cy="15840"/>
            </p14:xfrm>
          </p:contentPart>
        </mc:Choice>
        <mc:Fallback xmlns="">
          <p:pic>
            <p:nvPicPr>
              <p:cNvPr id="733" name="Freihand 732">
                <a:extLst>
                  <a:ext uri="{FF2B5EF4-FFF2-40B4-BE49-F238E27FC236}">
                    <a16:creationId xmlns:a16="http://schemas.microsoft.com/office/drawing/2014/main" id="{926D0821-196B-3EFB-2D5D-953030622A8C}"/>
                  </a:ext>
                </a:extLst>
              </p:cNvPr>
              <p:cNvPicPr/>
              <p:nvPr/>
            </p:nvPicPr>
            <p:blipFill>
              <a:blip r:embed="rId40"/>
              <a:stretch>
                <a:fillRect/>
              </a:stretch>
            </p:blipFill>
            <p:spPr>
              <a:xfrm>
                <a:off x="10238914" y="3541708"/>
                <a:ext cx="22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34" name="Freihand 733">
                <a:extLst>
                  <a:ext uri="{FF2B5EF4-FFF2-40B4-BE49-F238E27FC236}">
                    <a16:creationId xmlns:a16="http://schemas.microsoft.com/office/drawing/2014/main" id="{9982BDD9-83B2-0E07-97F4-A55F60637148}"/>
                  </a:ext>
                </a:extLst>
              </p14:cNvPr>
              <p14:cNvContentPartPr/>
              <p14:nvPr/>
            </p14:nvContentPartPr>
            <p14:xfrm>
              <a:off x="10271314" y="3507508"/>
              <a:ext cx="185760" cy="235440"/>
            </p14:xfrm>
          </p:contentPart>
        </mc:Choice>
        <mc:Fallback xmlns="">
          <p:pic>
            <p:nvPicPr>
              <p:cNvPr id="734" name="Freihand 733">
                <a:extLst>
                  <a:ext uri="{FF2B5EF4-FFF2-40B4-BE49-F238E27FC236}">
                    <a16:creationId xmlns:a16="http://schemas.microsoft.com/office/drawing/2014/main" id="{9982BDD9-83B2-0E07-97F4-A55F60637148}"/>
                  </a:ext>
                </a:extLst>
              </p:cNvPr>
              <p:cNvPicPr/>
              <p:nvPr/>
            </p:nvPicPr>
            <p:blipFill>
              <a:blip r:embed="rId1172"/>
              <a:stretch>
                <a:fillRect/>
              </a:stretch>
            </p:blipFill>
            <p:spPr>
              <a:xfrm>
                <a:off x="10262674" y="3498868"/>
                <a:ext cx="203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35" name="Freihand 734">
                <a:extLst>
                  <a:ext uri="{FF2B5EF4-FFF2-40B4-BE49-F238E27FC236}">
                    <a16:creationId xmlns:a16="http://schemas.microsoft.com/office/drawing/2014/main" id="{20E8A50D-80B4-6407-D4EC-FA2AD39DF2B6}"/>
                  </a:ext>
                </a:extLst>
              </p14:cNvPr>
              <p14:cNvContentPartPr/>
              <p14:nvPr/>
            </p14:nvContentPartPr>
            <p14:xfrm>
              <a:off x="10466434" y="3504268"/>
              <a:ext cx="82080" cy="224280"/>
            </p14:xfrm>
          </p:contentPart>
        </mc:Choice>
        <mc:Fallback xmlns="">
          <p:pic>
            <p:nvPicPr>
              <p:cNvPr id="735" name="Freihand 734">
                <a:extLst>
                  <a:ext uri="{FF2B5EF4-FFF2-40B4-BE49-F238E27FC236}">
                    <a16:creationId xmlns:a16="http://schemas.microsoft.com/office/drawing/2014/main" id="{20E8A50D-80B4-6407-D4EC-FA2AD39DF2B6}"/>
                  </a:ext>
                </a:extLst>
              </p:cNvPr>
              <p:cNvPicPr/>
              <p:nvPr/>
            </p:nvPicPr>
            <p:blipFill>
              <a:blip r:embed="rId1174"/>
              <a:stretch>
                <a:fillRect/>
              </a:stretch>
            </p:blipFill>
            <p:spPr>
              <a:xfrm>
                <a:off x="10457434" y="3495268"/>
                <a:ext cx="99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36" name="Freihand 735">
                <a:extLst>
                  <a:ext uri="{FF2B5EF4-FFF2-40B4-BE49-F238E27FC236}">
                    <a16:creationId xmlns:a16="http://schemas.microsoft.com/office/drawing/2014/main" id="{288870EA-85B3-40CC-BA1B-90C327298892}"/>
                  </a:ext>
                </a:extLst>
              </p14:cNvPr>
              <p14:cNvContentPartPr/>
              <p14:nvPr/>
            </p14:nvContentPartPr>
            <p14:xfrm>
              <a:off x="10587754" y="3588508"/>
              <a:ext cx="437400" cy="123120"/>
            </p14:xfrm>
          </p:contentPart>
        </mc:Choice>
        <mc:Fallback xmlns="">
          <p:pic>
            <p:nvPicPr>
              <p:cNvPr id="736" name="Freihand 735">
                <a:extLst>
                  <a:ext uri="{FF2B5EF4-FFF2-40B4-BE49-F238E27FC236}">
                    <a16:creationId xmlns:a16="http://schemas.microsoft.com/office/drawing/2014/main" id="{288870EA-85B3-40CC-BA1B-90C327298892}"/>
                  </a:ext>
                </a:extLst>
              </p:cNvPr>
              <p:cNvPicPr/>
              <p:nvPr/>
            </p:nvPicPr>
            <p:blipFill>
              <a:blip r:embed="rId1176"/>
              <a:stretch>
                <a:fillRect/>
              </a:stretch>
            </p:blipFill>
            <p:spPr>
              <a:xfrm>
                <a:off x="10578754" y="3579508"/>
                <a:ext cx="455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37" name="Freihand 736">
                <a:extLst>
                  <a:ext uri="{FF2B5EF4-FFF2-40B4-BE49-F238E27FC236}">
                    <a16:creationId xmlns:a16="http://schemas.microsoft.com/office/drawing/2014/main" id="{941341A1-B3BF-0078-00E8-46BB4244C12D}"/>
                  </a:ext>
                </a:extLst>
              </p14:cNvPr>
              <p14:cNvContentPartPr/>
              <p14:nvPr/>
            </p14:nvContentPartPr>
            <p14:xfrm>
              <a:off x="11171314" y="3570868"/>
              <a:ext cx="223200" cy="99360"/>
            </p14:xfrm>
          </p:contentPart>
        </mc:Choice>
        <mc:Fallback xmlns="">
          <p:pic>
            <p:nvPicPr>
              <p:cNvPr id="737" name="Freihand 736">
                <a:extLst>
                  <a:ext uri="{FF2B5EF4-FFF2-40B4-BE49-F238E27FC236}">
                    <a16:creationId xmlns:a16="http://schemas.microsoft.com/office/drawing/2014/main" id="{941341A1-B3BF-0078-00E8-46BB4244C12D}"/>
                  </a:ext>
                </a:extLst>
              </p:cNvPr>
              <p:cNvPicPr/>
              <p:nvPr/>
            </p:nvPicPr>
            <p:blipFill>
              <a:blip r:embed="rId1178"/>
              <a:stretch>
                <a:fillRect/>
              </a:stretch>
            </p:blipFill>
            <p:spPr>
              <a:xfrm>
                <a:off x="11162674" y="3561868"/>
                <a:ext cx="240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38" name="Freihand 737">
                <a:extLst>
                  <a:ext uri="{FF2B5EF4-FFF2-40B4-BE49-F238E27FC236}">
                    <a16:creationId xmlns:a16="http://schemas.microsoft.com/office/drawing/2014/main" id="{A1FDB8F6-C6C8-89FC-C5EA-56C7FDCB2835}"/>
                  </a:ext>
                </a:extLst>
              </p14:cNvPr>
              <p14:cNvContentPartPr/>
              <p14:nvPr/>
            </p14:nvContentPartPr>
            <p14:xfrm>
              <a:off x="11367874" y="3499588"/>
              <a:ext cx="17280" cy="7560"/>
            </p14:xfrm>
          </p:contentPart>
        </mc:Choice>
        <mc:Fallback xmlns="">
          <p:pic>
            <p:nvPicPr>
              <p:cNvPr id="738" name="Freihand 737">
                <a:extLst>
                  <a:ext uri="{FF2B5EF4-FFF2-40B4-BE49-F238E27FC236}">
                    <a16:creationId xmlns:a16="http://schemas.microsoft.com/office/drawing/2014/main" id="{A1FDB8F6-C6C8-89FC-C5EA-56C7FDCB2835}"/>
                  </a:ext>
                </a:extLst>
              </p:cNvPr>
              <p:cNvPicPr/>
              <p:nvPr/>
            </p:nvPicPr>
            <p:blipFill>
              <a:blip r:embed="rId1180"/>
              <a:stretch>
                <a:fillRect/>
              </a:stretch>
            </p:blipFill>
            <p:spPr>
              <a:xfrm>
                <a:off x="11359234" y="3490948"/>
                <a:ext cx="34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39" name="Freihand 738">
                <a:extLst>
                  <a:ext uri="{FF2B5EF4-FFF2-40B4-BE49-F238E27FC236}">
                    <a16:creationId xmlns:a16="http://schemas.microsoft.com/office/drawing/2014/main" id="{924E4AB2-3420-01CB-F47A-265E78ADBA01}"/>
                  </a:ext>
                </a:extLst>
              </p14:cNvPr>
              <p14:cNvContentPartPr/>
              <p14:nvPr/>
            </p14:nvContentPartPr>
            <p14:xfrm>
              <a:off x="8113834" y="3983788"/>
              <a:ext cx="355680" cy="140040"/>
            </p14:xfrm>
          </p:contentPart>
        </mc:Choice>
        <mc:Fallback xmlns="">
          <p:pic>
            <p:nvPicPr>
              <p:cNvPr id="739" name="Freihand 738">
                <a:extLst>
                  <a:ext uri="{FF2B5EF4-FFF2-40B4-BE49-F238E27FC236}">
                    <a16:creationId xmlns:a16="http://schemas.microsoft.com/office/drawing/2014/main" id="{924E4AB2-3420-01CB-F47A-265E78ADBA01}"/>
                  </a:ext>
                </a:extLst>
              </p:cNvPr>
              <p:cNvPicPr/>
              <p:nvPr/>
            </p:nvPicPr>
            <p:blipFill>
              <a:blip r:embed="rId1182"/>
              <a:stretch>
                <a:fillRect/>
              </a:stretch>
            </p:blipFill>
            <p:spPr>
              <a:xfrm>
                <a:off x="8105194" y="3975148"/>
                <a:ext cx="37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40" name="Freihand 739">
                <a:extLst>
                  <a:ext uri="{FF2B5EF4-FFF2-40B4-BE49-F238E27FC236}">
                    <a16:creationId xmlns:a16="http://schemas.microsoft.com/office/drawing/2014/main" id="{3F7DF316-86E4-1079-DDDE-577A602C4BDA}"/>
                  </a:ext>
                </a:extLst>
              </p14:cNvPr>
              <p14:cNvContentPartPr/>
              <p14:nvPr/>
            </p14:nvContentPartPr>
            <p14:xfrm>
              <a:off x="8460154" y="3948868"/>
              <a:ext cx="30600" cy="8640"/>
            </p14:xfrm>
          </p:contentPart>
        </mc:Choice>
        <mc:Fallback xmlns="">
          <p:pic>
            <p:nvPicPr>
              <p:cNvPr id="740" name="Freihand 739">
                <a:extLst>
                  <a:ext uri="{FF2B5EF4-FFF2-40B4-BE49-F238E27FC236}">
                    <a16:creationId xmlns:a16="http://schemas.microsoft.com/office/drawing/2014/main" id="{3F7DF316-86E4-1079-DDDE-577A602C4BDA}"/>
                  </a:ext>
                </a:extLst>
              </p:cNvPr>
              <p:cNvPicPr/>
              <p:nvPr/>
            </p:nvPicPr>
            <p:blipFill>
              <a:blip r:embed="rId1184"/>
              <a:stretch>
                <a:fillRect/>
              </a:stretch>
            </p:blipFill>
            <p:spPr>
              <a:xfrm>
                <a:off x="8451154" y="3939868"/>
                <a:ext cx="48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41" name="Freihand 740">
                <a:extLst>
                  <a:ext uri="{FF2B5EF4-FFF2-40B4-BE49-F238E27FC236}">
                    <a16:creationId xmlns:a16="http://schemas.microsoft.com/office/drawing/2014/main" id="{6A447B7D-30AC-B0C1-BE99-B3A263D70F5F}"/>
                  </a:ext>
                </a:extLst>
              </p14:cNvPr>
              <p14:cNvContentPartPr/>
              <p14:nvPr/>
            </p14:nvContentPartPr>
            <p14:xfrm>
              <a:off x="8541154" y="3961468"/>
              <a:ext cx="249480" cy="124200"/>
            </p14:xfrm>
          </p:contentPart>
        </mc:Choice>
        <mc:Fallback xmlns="">
          <p:pic>
            <p:nvPicPr>
              <p:cNvPr id="741" name="Freihand 740">
                <a:extLst>
                  <a:ext uri="{FF2B5EF4-FFF2-40B4-BE49-F238E27FC236}">
                    <a16:creationId xmlns:a16="http://schemas.microsoft.com/office/drawing/2014/main" id="{6A447B7D-30AC-B0C1-BE99-B3A263D70F5F}"/>
                  </a:ext>
                </a:extLst>
              </p:cNvPr>
              <p:cNvPicPr/>
              <p:nvPr/>
            </p:nvPicPr>
            <p:blipFill>
              <a:blip r:embed="rId1186"/>
              <a:stretch>
                <a:fillRect/>
              </a:stretch>
            </p:blipFill>
            <p:spPr>
              <a:xfrm>
                <a:off x="8532514" y="3952828"/>
                <a:ext cx="267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42" name="Freihand 741">
                <a:extLst>
                  <a:ext uri="{FF2B5EF4-FFF2-40B4-BE49-F238E27FC236}">
                    <a16:creationId xmlns:a16="http://schemas.microsoft.com/office/drawing/2014/main" id="{53A1B2E9-352F-EA76-A843-D41DD7BF8352}"/>
                  </a:ext>
                </a:extLst>
              </p14:cNvPr>
              <p14:cNvContentPartPr/>
              <p14:nvPr/>
            </p14:nvContentPartPr>
            <p14:xfrm>
              <a:off x="8815834" y="3895948"/>
              <a:ext cx="164880" cy="134280"/>
            </p14:xfrm>
          </p:contentPart>
        </mc:Choice>
        <mc:Fallback xmlns="">
          <p:pic>
            <p:nvPicPr>
              <p:cNvPr id="742" name="Freihand 741">
                <a:extLst>
                  <a:ext uri="{FF2B5EF4-FFF2-40B4-BE49-F238E27FC236}">
                    <a16:creationId xmlns:a16="http://schemas.microsoft.com/office/drawing/2014/main" id="{53A1B2E9-352F-EA76-A843-D41DD7BF8352}"/>
                  </a:ext>
                </a:extLst>
              </p:cNvPr>
              <p:cNvPicPr/>
              <p:nvPr/>
            </p:nvPicPr>
            <p:blipFill>
              <a:blip r:embed="rId1188"/>
              <a:stretch>
                <a:fillRect/>
              </a:stretch>
            </p:blipFill>
            <p:spPr>
              <a:xfrm>
                <a:off x="8806834" y="3886948"/>
                <a:ext cx="182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43" name="Freihand 742">
                <a:extLst>
                  <a:ext uri="{FF2B5EF4-FFF2-40B4-BE49-F238E27FC236}">
                    <a16:creationId xmlns:a16="http://schemas.microsoft.com/office/drawing/2014/main" id="{BA954B88-7CDD-ACA0-5D0A-51CAC180C5C1}"/>
                  </a:ext>
                </a:extLst>
              </p14:cNvPr>
              <p14:cNvContentPartPr/>
              <p14:nvPr/>
            </p14:nvContentPartPr>
            <p14:xfrm>
              <a:off x="9127594" y="3933028"/>
              <a:ext cx="130320" cy="135720"/>
            </p14:xfrm>
          </p:contentPart>
        </mc:Choice>
        <mc:Fallback xmlns="">
          <p:pic>
            <p:nvPicPr>
              <p:cNvPr id="743" name="Freihand 742">
                <a:extLst>
                  <a:ext uri="{FF2B5EF4-FFF2-40B4-BE49-F238E27FC236}">
                    <a16:creationId xmlns:a16="http://schemas.microsoft.com/office/drawing/2014/main" id="{BA954B88-7CDD-ACA0-5D0A-51CAC180C5C1}"/>
                  </a:ext>
                </a:extLst>
              </p:cNvPr>
              <p:cNvPicPr/>
              <p:nvPr/>
            </p:nvPicPr>
            <p:blipFill>
              <a:blip r:embed="rId1190"/>
              <a:stretch>
                <a:fillRect/>
              </a:stretch>
            </p:blipFill>
            <p:spPr>
              <a:xfrm>
                <a:off x="9118954" y="3924388"/>
                <a:ext cx="147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44" name="Freihand 743">
                <a:extLst>
                  <a:ext uri="{FF2B5EF4-FFF2-40B4-BE49-F238E27FC236}">
                    <a16:creationId xmlns:a16="http://schemas.microsoft.com/office/drawing/2014/main" id="{E379DA87-8851-6AF3-12C4-31145F2EFE67}"/>
                  </a:ext>
                </a:extLst>
              </p14:cNvPr>
              <p14:cNvContentPartPr/>
              <p14:nvPr/>
            </p14:nvContentPartPr>
            <p14:xfrm>
              <a:off x="9276994" y="3835468"/>
              <a:ext cx="216720" cy="192240"/>
            </p14:xfrm>
          </p:contentPart>
        </mc:Choice>
        <mc:Fallback xmlns="">
          <p:pic>
            <p:nvPicPr>
              <p:cNvPr id="744" name="Freihand 743">
                <a:extLst>
                  <a:ext uri="{FF2B5EF4-FFF2-40B4-BE49-F238E27FC236}">
                    <a16:creationId xmlns:a16="http://schemas.microsoft.com/office/drawing/2014/main" id="{E379DA87-8851-6AF3-12C4-31145F2EFE67}"/>
                  </a:ext>
                </a:extLst>
              </p:cNvPr>
              <p:cNvPicPr/>
              <p:nvPr/>
            </p:nvPicPr>
            <p:blipFill>
              <a:blip r:embed="rId1192"/>
              <a:stretch>
                <a:fillRect/>
              </a:stretch>
            </p:blipFill>
            <p:spPr>
              <a:xfrm>
                <a:off x="9268354" y="3826468"/>
                <a:ext cx="234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45" name="Freihand 744">
                <a:extLst>
                  <a:ext uri="{FF2B5EF4-FFF2-40B4-BE49-F238E27FC236}">
                    <a16:creationId xmlns:a16="http://schemas.microsoft.com/office/drawing/2014/main" id="{354D3646-CBF1-4E5E-50E4-36FF63D696D8}"/>
                  </a:ext>
                </a:extLst>
              </p14:cNvPr>
              <p14:cNvContentPartPr/>
              <p14:nvPr/>
            </p14:nvContentPartPr>
            <p14:xfrm>
              <a:off x="9508834" y="3868228"/>
              <a:ext cx="325440" cy="168120"/>
            </p14:xfrm>
          </p:contentPart>
        </mc:Choice>
        <mc:Fallback xmlns="">
          <p:pic>
            <p:nvPicPr>
              <p:cNvPr id="745" name="Freihand 744">
                <a:extLst>
                  <a:ext uri="{FF2B5EF4-FFF2-40B4-BE49-F238E27FC236}">
                    <a16:creationId xmlns:a16="http://schemas.microsoft.com/office/drawing/2014/main" id="{354D3646-CBF1-4E5E-50E4-36FF63D696D8}"/>
                  </a:ext>
                </a:extLst>
              </p:cNvPr>
              <p:cNvPicPr/>
              <p:nvPr/>
            </p:nvPicPr>
            <p:blipFill>
              <a:blip r:embed="rId1194"/>
              <a:stretch>
                <a:fillRect/>
              </a:stretch>
            </p:blipFill>
            <p:spPr>
              <a:xfrm>
                <a:off x="9499834" y="3859588"/>
                <a:ext cx="343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46" name="Freihand 745">
                <a:extLst>
                  <a:ext uri="{FF2B5EF4-FFF2-40B4-BE49-F238E27FC236}">
                    <a16:creationId xmlns:a16="http://schemas.microsoft.com/office/drawing/2014/main" id="{1FE47564-09D3-5223-A177-035E42F7DFDC}"/>
                  </a:ext>
                </a:extLst>
              </p14:cNvPr>
              <p14:cNvContentPartPr/>
              <p14:nvPr/>
            </p14:nvContentPartPr>
            <p14:xfrm>
              <a:off x="9916714" y="3943828"/>
              <a:ext cx="115200" cy="217800"/>
            </p14:xfrm>
          </p:contentPart>
        </mc:Choice>
        <mc:Fallback xmlns="">
          <p:pic>
            <p:nvPicPr>
              <p:cNvPr id="746" name="Freihand 745">
                <a:extLst>
                  <a:ext uri="{FF2B5EF4-FFF2-40B4-BE49-F238E27FC236}">
                    <a16:creationId xmlns:a16="http://schemas.microsoft.com/office/drawing/2014/main" id="{1FE47564-09D3-5223-A177-035E42F7DFDC}"/>
                  </a:ext>
                </a:extLst>
              </p:cNvPr>
              <p:cNvPicPr/>
              <p:nvPr/>
            </p:nvPicPr>
            <p:blipFill>
              <a:blip r:embed="rId1196"/>
              <a:stretch>
                <a:fillRect/>
              </a:stretch>
            </p:blipFill>
            <p:spPr>
              <a:xfrm>
                <a:off x="9907714" y="3935188"/>
                <a:ext cx="1328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47" name="Freihand 746">
                <a:extLst>
                  <a:ext uri="{FF2B5EF4-FFF2-40B4-BE49-F238E27FC236}">
                    <a16:creationId xmlns:a16="http://schemas.microsoft.com/office/drawing/2014/main" id="{16F31145-94F0-B702-4899-192D42F483A4}"/>
                  </a:ext>
                </a:extLst>
              </p14:cNvPr>
              <p14:cNvContentPartPr/>
              <p14:nvPr/>
            </p14:nvContentPartPr>
            <p14:xfrm>
              <a:off x="10095994" y="3942748"/>
              <a:ext cx="23040" cy="97200"/>
            </p14:xfrm>
          </p:contentPart>
        </mc:Choice>
        <mc:Fallback xmlns="">
          <p:pic>
            <p:nvPicPr>
              <p:cNvPr id="747" name="Freihand 746">
                <a:extLst>
                  <a:ext uri="{FF2B5EF4-FFF2-40B4-BE49-F238E27FC236}">
                    <a16:creationId xmlns:a16="http://schemas.microsoft.com/office/drawing/2014/main" id="{16F31145-94F0-B702-4899-192D42F483A4}"/>
                  </a:ext>
                </a:extLst>
              </p:cNvPr>
              <p:cNvPicPr/>
              <p:nvPr/>
            </p:nvPicPr>
            <p:blipFill>
              <a:blip r:embed="rId1198"/>
              <a:stretch>
                <a:fillRect/>
              </a:stretch>
            </p:blipFill>
            <p:spPr>
              <a:xfrm>
                <a:off x="10087354" y="3934108"/>
                <a:ext cx="40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748" name="Freihand 747">
                <a:extLst>
                  <a:ext uri="{FF2B5EF4-FFF2-40B4-BE49-F238E27FC236}">
                    <a16:creationId xmlns:a16="http://schemas.microsoft.com/office/drawing/2014/main" id="{5F344CCB-4F59-9045-96BF-020D7995EAF7}"/>
                  </a:ext>
                </a:extLst>
              </p14:cNvPr>
              <p14:cNvContentPartPr/>
              <p14:nvPr/>
            </p14:nvContentPartPr>
            <p14:xfrm>
              <a:off x="10135594" y="3832228"/>
              <a:ext cx="174960" cy="199800"/>
            </p14:xfrm>
          </p:contentPart>
        </mc:Choice>
        <mc:Fallback xmlns="">
          <p:pic>
            <p:nvPicPr>
              <p:cNvPr id="748" name="Freihand 747">
                <a:extLst>
                  <a:ext uri="{FF2B5EF4-FFF2-40B4-BE49-F238E27FC236}">
                    <a16:creationId xmlns:a16="http://schemas.microsoft.com/office/drawing/2014/main" id="{5F344CCB-4F59-9045-96BF-020D7995EAF7}"/>
                  </a:ext>
                </a:extLst>
              </p:cNvPr>
              <p:cNvPicPr/>
              <p:nvPr/>
            </p:nvPicPr>
            <p:blipFill>
              <a:blip r:embed="rId1200"/>
              <a:stretch>
                <a:fillRect/>
              </a:stretch>
            </p:blipFill>
            <p:spPr>
              <a:xfrm>
                <a:off x="10126954" y="3823228"/>
                <a:ext cx="192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749" name="Freihand 748">
                <a:extLst>
                  <a:ext uri="{FF2B5EF4-FFF2-40B4-BE49-F238E27FC236}">
                    <a16:creationId xmlns:a16="http://schemas.microsoft.com/office/drawing/2014/main" id="{487E7896-6EA7-FD71-6243-CBC3811CDE59}"/>
                  </a:ext>
                </a:extLst>
              </p14:cNvPr>
              <p14:cNvContentPartPr/>
              <p14:nvPr/>
            </p14:nvContentPartPr>
            <p14:xfrm>
              <a:off x="10343674" y="3793348"/>
              <a:ext cx="257040" cy="229680"/>
            </p14:xfrm>
          </p:contentPart>
        </mc:Choice>
        <mc:Fallback xmlns="">
          <p:pic>
            <p:nvPicPr>
              <p:cNvPr id="749" name="Freihand 748">
                <a:extLst>
                  <a:ext uri="{FF2B5EF4-FFF2-40B4-BE49-F238E27FC236}">
                    <a16:creationId xmlns:a16="http://schemas.microsoft.com/office/drawing/2014/main" id="{487E7896-6EA7-FD71-6243-CBC3811CDE59}"/>
                  </a:ext>
                </a:extLst>
              </p:cNvPr>
              <p:cNvPicPr/>
              <p:nvPr/>
            </p:nvPicPr>
            <p:blipFill>
              <a:blip r:embed="rId1202"/>
              <a:stretch>
                <a:fillRect/>
              </a:stretch>
            </p:blipFill>
            <p:spPr>
              <a:xfrm>
                <a:off x="10335034" y="3784708"/>
                <a:ext cx="274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50" name="Freihand 749">
                <a:extLst>
                  <a:ext uri="{FF2B5EF4-FFF2-40B4-BE49-F238E27FC236}">
                    <a16:creationId xmlns:a16="http://schemas.microsoft.com/office/drawing/2014/main" id="{CA97B923-0CD5-F51C-80EB-B0016C018150}"/>
                  </a:ext>
                </a:extLst>
              </p14:cNvPr>
              <p14:cNvContentPartPr/>
              <p14:nvPr/>
            </p14:nvContentPartPr>
            <p14:xfrm>
              <a:off x="10594234" y="4053628"/>
              <a:ext cx="10440" cy="38520"/>
            </p14:xfrm>
          </p:contentPart>
        </mc:Choice>
        <mc:Fallback xmlns="">
          <p:pic>
            <p:nvPicPr>
              <p:cNvPr id="750" name="Freihand 749">
                <a:extLst>
                  <a:ext uri="{FF2B5EF4-FFF2-40B4-BE49-F238E27FC236}">
                    <a16:creationId xmlns:a16="http://schemas.microsoft.com/office/drawing/2014/main" id="{CA97B923-0CD5-F51C-80EB-B0016C018150}"/>
                  </a:ext>
                </a:extLst>
              </p:cNvPr>
              <p:cNvPicPr/>
              <p:nvPr/>
            </p:nvPicPr>
            <p:blipFill>
              <a:blip r:embed="rId1204"/>
              <a:stretch>
                <a:fillRect/>
              </a:stretch>
            </p:blipFill>
            <p:spPr>
              <a:xfrm>
                <a:off x="10585234" y="4044628"/>
                <a:ext cx="28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52" name="Freihand 751">
                <a:extLst>
                  <a:ext uri="{FF2B5EF4-FFF2-40B4-BE49-F238E27FC236}">
                    <a16:creationId xmlns:a16="http://schemas.microsoft.com/office/drawing/2014/main" id="{C90EF2CC-063C-CBDE-CA88-C3EBC13995BD}"/>
                  </a:ext>
                </a:extLst>
              </p14:cNvPr>
              <p14:cNvContentPartPr/>
              <p14:nvPr/>
            </p14:nvContentPartPr>
            <p14:xfrm>
              <a:off x="72154" y="5105548"/>
              <a:ext cx="1092240" cy="106560"/>
            </p14:xfrm>
          </p:contentPart>
        </mc:Choice>
        <mc:Fallback xmlns="">
          <p:pic>
            <p:nvPicPr>
              <p:cNvPr id="752" name="Freihand 751">
                <a:extLst>
                  <a:ext uri="{FF2B5EF4-FFF2-40B4-BE49-F238E27FC236}">
                    <a16:creationId xmlns:a16="http://schemas.microsoft.com/office/drawing/2014/main" id="{C90EF2CC-063C-CBDE-CA88-C3EBC13995BD}"/>
                  </a:ext>
                </a:extLst>
              </p:cNvPr>
              <p:cNvPicPr/>
              <p:nvPr/>
            </p:nvPicPr>
            <p:blipFill>
              <a:blip r:embed="rId1206"/>
              <a:stretch>
                <a:fillRect/>
              </a:stretch>
            </p:blipFill>
            <p:spPr>
              <a:xfrm>
                <a:off x="63154" y="5096548"/>
                <a:ext cx="1109880" cy="124200"/>
              </a:xfrm>
              <a:prstGeom prst="rect">
                <a:avLst/>
              </a:prstGeom>
            </p:spPr>
          </p:pic>
        </mc:Fallback>
      </mc:AlternateContent>
      <p:grpSp>
        <p:nvGrpSpPr>
          <p:cNvPr id="754" name="Gruppieren 753">
            <a:extLst>
              <a:ext uri="{FF2B5EF4-FFF2-40B4-BE49-F238E27FC236}">
                <a16:creationId xmlns:a16="http://schemas.microsoft.com/office/drawing/2014/main" id="{76E92E16-3361-A949-679A-6A08146B5EBB}"/>
              </a:ext>
            </a:extLst>
          </p:cNvPr>
          <p:cNvGrpSpPr/>
          <p:nvPr/>
        </p:nvGrpSpPr>
        <p:grpSpPr>
          <a:xfrm>
            <a:off x="124354" y="1734148"/>
            <a:ext cx="1802160" cy="642240"/>
            <a:chOff x="124354" y="1734148"/>
            <a:chExt cx="1802160" cy="642240"/>
          </a:xfrm>
        </p:grpSpPr>
        <mc:AlternateContent xmlns:mc="http://schemas.openxmlformats.org/markup-compatibility/2006" xmlns:p14="http://schemas.microsoft.com/office/powerpoint/2010/main">
          <mc:Choice Requires="p14">
            <p:contentPart p14:bwMode="auto" r:id="rId1207">
              <p14:nvContentPartPr>
                <p14:cNvPr id="197" name="Freihand 196">
                  <a:extLst>
                    <a:ext uri="{FF2B5EF4-FFF2-40B4-BE49-F238E27FC236}">
                      <a16:creationId xmlns:a16="http://schemas.microsoft.com/office/drawing/2014/main" id="{AD421F58-2706-423A-9805-061543B37178}"/>
                    </a:ext>
                  </a:extLst>
                </p14:cNvPr>
                <p14:cNvContentPartPr/>
                <p14:nvPr/>
              </p14:nvContentPartPr>
              <p14:xfrm>
                <a:off x="284554" y="1865908"/>
                <a:ext cx="232560" cy="256320"/>
              </p14:xfrm>
            </p:contentPart>
          </mc:Choice>
          <mc:Fallback xmlns="">
            <p:pic>
              <p:nvPicPr>
                <p:cNvPr id="197" name="Freihand 196">
                  <a:extLst>
                    <a:ext uri="{FF2B5EF4-FFF2-40B4-BE49-F238E27FC236}">
                      <a16:creationId xmlns:a16="http://schemas.microsoft.com/office/drawing/2014/main" id="{AD421F58-2706-423A-9805-061543B37178}"/>
                    </a:ext>
                  </a:extLst>
                </p:cNvPr>
                <p:cNvPicPr/>
                <p:nvPr/>
              </p:nvPicPr>
              <p:blipFill>
                <a:blip r:embed="rId1208"/>
                <a:stretch>
                  <a:fillRect/>
                </a:stretch>
              </p:blipFill>
              <p:spPr>
                <a:xfrm>
                  <a:off x="275554" y="1856908"/>
                  <a:ext cx="250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198" name="Freihand 197">
                  <a:extLst>
                    <a:ext uri="{FF2B5EF4-FFF2-40B4-BE49-F238E27FC236}">
                      <a16:creationId xmlns:a16="http://schemas.microsoft.com/office/drawing/2014/main" id="{D74A9FEB-C0AC-7C27-3445-634C28824034}"/>
                    </a:ext>
                  </a:extLst>
                </p14:cNvPr>
                <p14:cNvContentPartPr/>
                <p14:nvPr/>
              </p14:nvContentPartPr>
              <p14:xfrm>
                <a:off x="566434" y="2029348"/>
                <a:ext cx="37800" cy="186840"/>
              </p14:xfrm>
            </p:contentPart>
          </mc:Choice>
          <mc:Fallback xmlns="">
            <p:pic>
              <p:nvPicPr>
                <p:cNvPr id="198" name="Freihand 197">
                  <a:extLst>
                    <a:ext uri="{FF2B5EF4-FFF2-40B4-BE49-F238E27FC236}">
                      <a16:creationId xmlns:a16="http://schemas.microsoft.com/office/drawing/2014/main" id="{D74A9FEB-C0AC-7C27-3445-634C28824034}"/>
                    </a:ext>
                  </a:extLst>
                </p:cNvPr>
                <p:cNvPicPr/>
                <p:nvPr/>
              </p:nvPicPr>
              <p:blipFill>
                <a:blip r:embed="rId1210"/>
                <a:stretch>
                  <a:fillRect/>
                </a:stretch>
              </p:blipFill>
              <p:spPr>
                <a:xfrm>
                  <a:off x="557794" y="2020348"/>
                  <a:ext cx="55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199" name="Freihand 198">
                  <a:extLst>
                    <a:ext uri="{FF2B5EF4-FFF2-40B4-BE49-F238E27FC236}">
                      <a16:creationId xmlns:a16="http://schemas.microsoft.com/office/drawing/2014/main" id="{05835E08-5F1F-67E2-58C6-4C711F79F9CC}"/>
                    </a:ext>
                  </a:extLst>
                </p14:cNvPr>
                <p14:cNvContentPartPr/>
                <p14:nvPr/>
              </p14:nvContentPartPr>
              <p14:xfrm>
                <a:off x="589834" y="2013508"/>
                <a:ext cx="108000" cy="190440"/>
              </p14:xfrm>
            </p:contentPart>
          </mc:Choice>
          <mc:Fallback xmlns="">
            <p:pic>
              <p:nvPicPr>
                <p:cNvPr id="199" name="Freihand 198">
                  <a:extLst>
                    <a:ext uri="{FF2B5EF4-FFF2-40B4-BE49-F238E27FC236}">
                      <a16:creationId xmlns:a16="http://schemas.microsoft.com/office/drawing/2014/main" id="{05835E08-5F1F-67E2-58C6-4C711F79F9CC}"/>
                    </a:ext>
                  </a:extLst>
                </p:cNvPr>
                <p:cNvPicPr/>
                <p:nvPr/>
              </p:nvPicPr>
              <p:blipFill>
                <a:blip r:embed="rId1212"/>
                <a:stretch>
                  <a:fillRect/>
                </a:stretch>
              </p:blipFill>
              <p:spPr>
                <a:xfrm>
                  <a:off x="581194" y="2004868"/>
                  <a:ext cx="125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201" name="Freihand 200">
                  <a:extLst>
                    <a:ext uri="{FF2B5EF4-FFF2-40B4-BE49-F238E27FC236}">
                      <a16:creationId xmlns:a16="http://schemas.microsoft.com/office/drawing/2014/main" id="{BCEE9635-6556-F2D1-6863-54733E764AC1}"/>
                    </a:ext>
                  </a:extLst>
                </p14:cNvPr>
                <p14:cNvContentPartPr/>
                <p14:nvPr/>
              </p14:nvContentPartPr>
              <p14:xfrm>
                <a:off x="565714" y="1734148"/>
                <a:ext cx="154080" cy="105840"/>
              </p14:xfrm>
            </p:contentPart>
          </mc:Choice>
          <mc:Fallback xmlns="">
            <p:pic>
              <p:nvPicPr>
                <p:cNvPr id="201" name="Freihand 200">
                  <a:extLst>
                    <a:ext uri="{FF2B5EF4-FFF2-40B4-BE49-F238E27FC236}">
                      <a16:creationId xmlns:a16="http://schemas.microsoft.com/office/drawing/2014/main" id="{BCEE9635-6556-F2D1-6863-54733E764AC1}"/>
                    </a:ext>
                  </a:extLst>
                </p:cNvPr>
                <p:cNvPicPr/>
                <p:nvPr/>
              </p:nvPicPr>
              <p:blipFill>
                <a:blip r:embed="rId1214"/>
                <a:stretch>
                  <a:fillRect/>
                </a:stretch>
              </p:blipFill>
              <p:spPr>
                <a:xfrm>
                  <a:off x="557074" y="1725148"/>
                  <a:ext cx="171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202" name="Freihand 201">
                  <a:extLst>
                    <a:ext uri="{FF2B5EF4-FFF2-40B4-BE49-F238E27FC236}">
                      <a16:creationId xmlns:a16="http://schemas.microsoft.com/office/drawing/2014/main" id="{A5ABE80C-A216-18A1-E3D5-36CDACDB8475}"/>
                    </a:ext>
                  </a:extLst>
                </p14:cNvPr>
                <p14:cNvContentPartPr/>
                <p14:nvPr/>
              </p14:nvContentPartPr>
              <p14:xfrm>
                <a:off x="860554" y="1767628"/>
                <a:ext cx="139680" cy="367200"/>
              </p14:xfrm>
            </p:contentPart>
          </mc:Choice>
          <mc:Fallback xmlns="">
            <p:pic>
              <p:nvPicPr>
                <p:cNvPr id="202" name="Freihand 201">
                  <a:extLst>
                    <a:ext uri="{FF2B5EF4-FFF2-40B4-BE49-F238E27FC236}">
                      <a16:creationId xmlns:a16="http://schemas.microsoft.com/office/drawing/2014/main" id="{A5ABE80C-A216-18A1-E3D5-36CDACDB8475}"/>
                    </a:ext>
                  </a:extLst>
                </p:cNvPr>
                <p:cNvPicPr/>
                <p:nvPr/>
              </p:nvPicPr>
              <p:blipFill>
                <a:blip r:embed="rId1216"/>
                <a:stretch>
                  <a:fillRect/>
                </a:stretch>
              </p:blipFill>
              <p:spPr>
                <a:xfrm>
                  <a:off x="851554" y="1758628"/>
                  <a:ext cx="1573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204" name="Freihand 203">
                  <a:extLst>
                    <a:ext uri="{FF2B5EF4-FFF2-40B4-BE49-F238E27FC236}">
                      <a16:creationId xmlns:a16="http://schemas.microsoft.com/office/drawing/2014/main" id="{AF31F919-B17A-A6C2-0C4D-96D52BDC4CBF}"/>
                    </a:ext>
                  </a:extLst>
                </p14:cNvPr>
                <p14:cNvContentPartPr/>
                <p14:nvPr/>
              </p14:nvContentPartPr>
              <p14:xfrm>
                <a:off x="1076554" y="1852228"/>
                <a:ext cx="24840" cy="194040"/>
              </p14:xfrm>
            </p:contentPart>
          </mc:Choice>
          <mc:Fallback xmlns="">
            <p:pic>
              <p:nvPicPr>
                <p:cNvPr id="204" name="Freihand 203">
                  <a:extLst>
                    <a:ext uri="{FF2B5EF4-FFF2-40B4-BE49-F238E27FC236}">
                      <a16:creationId xmlns:a16="http://schemas.microsoft.com/office/drawing/2014/main" id="{AF31F919-B17A-A6C2-0C4D-96D52BDC4CBF}"/>
                    </a:ext>
                  </a:extLst>
                </p:cNvPr>
                <p:cNvPicPr/>
                <p:nvPr/>
              </p:nvPicPr>
              <p:blipFill>
                <a:blip r:embed="rId1218"/>
                <a:stretch>
                  <a:fillRect/>
                </a:stretch>
              </p:blipFill>
              <p:spPr>
                <a:xfrm>
                  <a:off x="1067554" y="1843228"/>
                  <a:ext cx="42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205" name="Freihand 204">
                  <a:extLst>
                    <a:ext uri="{FF2B5EF4-FFF2-40B4-BE49-F238E27FC236}">
                      <a16:creationId xmlns:a16="http://schemas.microsoft.com/office/drawing/2014/main" id="{56409EFF-D626-044E-B4EE-D91D7B363909}"/>
                    </a:ext>
                  </a:extLst>
                </p14:cNvPr>
                <p14:cNvContentPartPr/>
                <p14:nvPr/>
              </p14:nvContentPartPr>
              <p14:xfrm>
                <a:off x="1031194" y="1821988"/>
                <a:ext cx="175320" cy="136080"/>
              </p14:xfrm>
            </p:contentPart>
          </mc:Choice>
          <mc:Fallback xmlns="">
            <p:pic>
              <p:nvPicPr>
                <p:cNvPr id="205" name="Freihand 204">
                  <a:extLst>
                    <a:ext uri="{FF2B5EF4-FFF2-40B4-BE49-F238E27FC236}">
                      <a16:creationId xmlns:a16="http://schemas.microsoft.com/office/drawing/2014/main" id="{56409EFF-D626-044E-B4EE-D91D7B363909}"/>
                    </a:ext>
                  </a:extLst>
                </p:cNvPr>
                <p:cNvPicPr/>
                <p:nvPr/>
              </p:nvPicPr>
              <p:blipFill>
                <a:blip r:embed="rId1220"/>
                <a:stretch>
                  <a:fillRect/>
                </a:stretch>
              </p:blipFill>
              <p:spPr>
                <a:xfrm>
                  <a:off x="1022554" y="1813348"/>
                  <a:ext cx="19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206" name="Freihand 205">
                  <a:extLst>
                    <a:ext uri="{FF2B5EF4-FFF2-40B4-BE49-F238E27FC236}">
                      <a16:creationId xmlns:a16="http://schemas.microsoft.com/office/drawing/2014/main" id="{ED4301C9-583F-CB99-EA51-E7F2BD897739}"/>
                    </a:ext>
                  </a:extLst>
                </p14:cNvPr>
                <p14:cNvContentPartPr/>
                <p14:nvPr/>
              </p14:nvContentPartPr>
              <p14:xfrm>
                <a:off x="1296514" y="1956268"/>
                <a:ext cx="186120" cy="17640"/>
              </p14:xfrm>
            </p:contentPart>
          </mc:Choice>
          <mc:Fallback xmlns="">
            <p:pic>
              <p:nvPicPr>
                <p:cNvPr id="206" name="Freihand 205">
                  <a:extLst>
                    <a:ext uri="{FF2B5EF4-FFF2-40B4-BE49-F238E27FC236}">
                      <a16:creationId xmlns:a16="http://schemas.microsoft.com/office/drawing/2014/main" id="{ED4301C9-583F-CB99-EA51-E7F2BD897739}"/>
                    </a:ext>
                  </a:extLst>
                </p:cNvPr>
                <p:cNvPicPr/>
                <p:nvPr/>
              </p:nvPicPr>
              <p:blipFill>
                <a:blip r:embed="rId1222"/>
                <a:stretch>
                  <a:fillRect/>
                </a:stretch>
              </p:blipFill>
              <p:spPr>
                <a:xfrm>
                  <a:off x="1287514" y="1947628"/>
                  <a:ext cx="203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207" name="Freihand 206">
                  <a:extLst>
                    <a:ext uri="{FF2B5EF4-FFF2-40B4-BE49-F238E27FC236}">
                      <a16:creationId xmlns:a16="http://schemas.microsoft.com/office/drawing/2014/main" id="{A8B52641-36E6-3F1D-DAA2-0078E1B81194}"/>
                    </a:ext>
                  </a:extLst>
                </p14:cNvPr>
                <p14:cNvContentPartPr/>
                <p14:nvPr/>
              </p14:nvContentPartPr>
              <p14:xfrm>
                <a:off x="1297954" y="2017468"/>
                <a:ext cx="158400" cy="17280"/>
              </p14:xfrm>
            </p:contentPart>
          </mc:Choice>
          <mc:Fallback xmlns="">
            <p:pic>
              <p:nvPicPr>
                <p:cNvPr id="207" name="Freihand 206">
                  <a:extLst>
                    <a:ext uri="{FF2B5EF4-FFF2-40B4-BE49-F238E27FC236}">
                      <a16:creationId xmlns:a16="http://schemas.microsoft.com/office/drawing/2014/main" id="{A8B52641-36E6-3F1D-DAA2-0078E1B81194}"/>
                    </a:ext>
                  </a:extLst>
                </p:cNvPr>
                <p:cNvPicPr/>
                <p:nvPr/>
              </p:nvPicPr>
              <p:blipFill>
                <a:blip r:embed="rId1224"/>
                <a:stretch>
                  <a:fillRect/>
                </a:stretch>
              </p:blipFill>
              <p:spPr>
                <a:xfrm>
                  <a:off x="1289314" y="2008828"/>
                  <a:ext cx="176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208" name="Freihand 207">
                  <a:extLst>
                    <a:ext uri="{FF2B5EF4-FFF2-40B4-BE49-F238E27FC236}">
                      <a16:creationId xmlns:a16="http://schemas.microsoft.com/office/drawing/2014/main" id="{B4D9D203-4853-16DE-83EE-F3F181256699}"/>
                    </a:ext>
                  </a:extLst>
                </p14:cNvPr>
                <p14:cNvContentPartPr/>
                <p14:nvPr/>
              </p14:nvContentPartPr>
              <p14:xfrm>
                <a:off x="1120114" y="2040508"/>
                <a:ext cx="143640" cy="110520"/>
              </p14:xfrm>
            </p:contentPart>
          </mc:Choice>
          <mc:Fallback xmlns="">
            <p:pic>
              <p:nvPicPr>
                <p:cNvPr id="208" name="Freihand 207">
                  <a:extLst>
                    <a:ext uri="{FF2B5EF4-FFF2-40B4-BE49-F238E27FC236}">
                      <a16:creationId xmlns:a16="http://schemas.microsoft.com/office/drawing/2014/main" id="{B4D9D203-4853-16DE-83EE-F3F181256699}"/>
                    </a:ext>
                  </a:extLst>
                </p:cNvPr>
                <p:cNvPicPr/>
                <p:nvPr/>
              </p:nvPicPr>
              <p:blipFill>
                <a:blip r:embed="rId1226"/>
                <a:stretch>
                  <a:fillRect/>
                </a:stretch>
              </p:blipFill>
              <p:spPr>
                <a:xfrm>
                  <a:off x="1111114" y="2031868"/>
                  <a:ext cx="161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209" name="Freihand 208">
                  <a:extLst>
                    <a:ext uri="{FF2B5EF4-FFF2-40B4-BE49-F238E27FC236}">
                      <a16:creationId xmlns:a16="http://schemas.microsoft.com/office/drawing/2014/main" id="{B0E59E28-FFE3-2214-A19E-F7A2D578C592}"/>
                    </a:ext>
                  </a:extLst>
                </p14:cNvPr>
                <p14:cNvContentPartPr/>
                <p14:nvPr/>
              </p14:nvContentPartPr>
              <p14:xfrm>
                <a:off x="1297594" y="1764748"/>
                <a:ext cx="163440" cy="131400"/>
              </p14:xfrm>
            </p:contentPart>
          </mc:Choice>
          <mc:Fallback xmlns="">
            <p:pic>
              <p:nvPicPr>
                <p:cNvPr id="209" name="Freihand 208">
                  <a:extLst>
                    <a:ext uri="{FF2B5EF4-FFF2-40B4-BE49-F238E27FC236}">
                      <a16:creationId xmlns:a16="http://schemas.microsoft.com/office/drawing/2014/main" id="{B0E59E28-FFE3-2214-A19E-F7A2D578C592}"/>
                    </a:ext>
                  </a:extLst>
                </p:cNvPr>
                <p:cNvPicPr/>
                <p:nvPr/>
              </p:nvPicPr>
              <p:blipFill>
                <a:blip r:embed="rId1228"/>
                <a:stretch>
                  <a:fillRect/>
                </a:stretch>
              </p:blipFill>
              <p:spPr>
                <a:xfrm>
                  <a:off x="1288954" y="1755748"/>
                  <a:ext cx="181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210" name="Freihand 209">
                  <a:extLst>
                    <a:ext uri="{FF2B5EF4-FFF2-40B4-BE49-F238E27FC236}">
                      <a16:creationId xmlns:a16="http://schemas.microsoft.com/office/drawing/2014/main" id="{68D88C3E-FF3F-5E45-0072-4260AC767CAA}"/>
                    </a:ext>
                  </a:extLst>
                </p14:cNvPr>
                <p14:cNvContentPartPr/>
                <p14:nvPr/>
              </p14:nvContentPartPr>
              <p14:xfrm>
                <a:off x="1623034" y="1903348"/>
                <a:ext cx="169560" cy="154440"/>
              </p14:xfrm>
            </p:contentPart>
          </mc:Choice>
          <mc:Fallback xmlns="">
            <p:pic>
              <p:nvPicPr>
                <p:cNvPr id="210" name="Freihand 209">
                  <a:extLst>
                    <a:ext uri="{FF2B5EF4-FFF2-40B4-BE49-F238E27FC236}">
                      <a16:creationId xmlns:a16="http://schemas.microsoft.com/office/drawing/2014/main" id="{68D88C3E-FF3F-5E45-0072-4260AC767CAA}"/>
                    </a:ext>
                  </a:extLst>
                </p:cNvPr>
                <p:cNvPicPr/>
                <p:nvPr/>
              </p:nvPicPr>
              <p:blipFill>
                <a:blip r:embed="rId1230"/>
                <a:stretch>
                  <a:fillRect/>
                </a:stretch>
              </p:blipFill>
              <p:spPr>
                <a:xfrm>
                  <a:off x="1614394" y="1894708"/>
                  <a:ext cx="187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211" name="Freihand 210">
                  <a:extLst>
                    <a:ext uri="{FF2B5EF4-FFF2-40B4-BE49-F238E27FC236}">
                      <a16:creationId xmlns:a16="http://schemas.microsoft.com/office/drawing/2014/main" id="{061787D2-5BBF-7878-5CD9-40DC7F909215}"/>
                    </a:ext>
                  </a:extLst>
                </p14:cNvPr>
                <p14:cNvContentPartPr/>
                <p14:nvPr/>
              </p14:nvContentPartPr>
              <p14:xfrm>
                <a:off x="1809514" y="1778788"/>
                <a:ext cx="117000" cy="412920"/>
              </p14:xfrm>
            </p:contentPart>
          </mc:Choice>
          <mc:Fallback xmlns="">
            <p:pic>
              <p:nvPicPr>
                <p:cNvPr id="211" name="Freihand 210">
                  <a:extLst>
                    <a:ext uri="{FF2B5EF4-FFF2-40B4-BE49-F238E27FC236}">
                      <a16:creationId xmlns:a16="http://schemas.microsoft.com/office/drawing/2014/main" id="{061787D2-5BBF-7878-5CD9-40DC7F909215}"/>
                    </a:ext>
                  </a:extLst>
                </p:cNvPr>
                <p:cNvPicPr/>
                <p:nvPr/>
              </p:nvPicPr>
              <p:blipFill>
                <a:blip r:embed="rId1232"/>
                <a:stretch>
                  <a:fillRect/>
                </a:stretch>
              </p:blipFill>
              <p:spPr>
                <a:xfrm>
                  <a:off x="1800514" y="1770148"/>
                  <a:ext cx="1346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53" name="Freihand 752">
                  <a:extLst>
                    <a:ext uri="{FF2B5EF4-FFF2-40B4-BE49-F238E27FC236}">
                      <a16:creationId xmlns:a16="http://schemas.microsoft.com/office/drawing/2014/main" id="{62053940-5108-AA16-5251-A3726D7BB723}"/>
                    </a:ext>
                  </a:extLst>
                </p14:cNvPr>
                <p14:cNvContentPartPr/>
                <p14:nvPr/>
              </p14:nvContentPartPr>
              <p14:xfrm>
                <a:off x="124354" y="2287108"/>
                <a:ext cx="625320" cy="89280"/>
              </p14:xfrm>
            </p:contentPart>
          </mc:Choice>
          <mc:Fallback xmlns="">
            <p:pic>
              <p:nvPicPr>
                <p:cNvPr id="753" name="Freihand 752">
                  <a:extLst>
                    <a:ext uri="{FF2B5EF4-FFF2-40B4-BE49-F238E27FC236}">
                      <a16:creationId xmlns:a16="http://schemas.microsoft.com/office/drawing/2014/main" id="{62053940-5108-AA16-5251-A3726D7BB723}"/>
                    </a:ext>
                  </a:extLst>
                </p:cNvPr>
                <p:cNvPicPr/>
                <p:nvPr/>
              </p:nvPicPr>
              <p:blipFill>
                <a:blip r:embed="rId1234"/>
                <a:stretch>
                  <a:fillRect/>
                </a:stretch>
              </p:blipFill>
              <p:spPr>
                <a:xfrm>
                  <a:off x="115354" y="2278108"/>
                  <a:ext cx="64296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5">
            <p14:nvContentPartPr>
              <p14:cNvPr id="755" name="Freihand 754">
                <a:extLst>
                  <a:ext uri="{FF2B5EF4-FFF2-40B4-BE49-F238E27FC236}">
                    <a16:creationId xmlns:a16="http://schemas.microsoft.com/office/drawing/2014/main" id="{857C71C6-D2C1-D27F-2644-99F404F6E743}"/>
                  </a:ext>
                </a:extLst>
              </p14:cNvPr>
              <p14:cNvContentPartPr/>
              <p14:nvPr/>
            </p14:nvContentPartPr>
            <p14:xfrm>
              <a:off x="4769434" y="3341188"/>
              <a:ext cx="2131200" cy="816120"/>
            </p14:xfrm>
          </p:contentPart>
        </mc:Choice>
        <mc:Fallback xmlns="">
          <p:pic>
            <p:nvPicPr>
              <p:cNvPr id="755" name="Freihand 754">
                <a:extLst>
                  <a:ext uri="{FF2B5EF4-FFF2-40B4-BE49-F238E27FC236}">
                    <a16:creationId xmlns:a16="http://schemas.microsoft.com/office/drawing/2014/main" id="{857C71C6-D2C1-D27F-2644-99F404F6E743}"/>
                  </a:ext>
                </a:extLst>
              </p:cNvPr>
              <p:cNvPicPr/>
              <p:nvPr/>
            </p:nvPicPr>
            <p:blipFill>
              <a:blip r:embed="rId1236"/>
              <a:stretch>
                <a:fillRect/>
              </a:stretch>
            </p:blipFill>
            <p:spPr>
              <a:xfrm>
                <a:off x="4760434" y="3332548"/>
                <a:ext cx="214884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56" name="Freihand 755">
                <a:extLst>
                  <a:ext uri="{FF2B5EF4-FFF2-40B4-BE49-F238E27FC236}">
                    <a16:creationId xmlns:a16="http://schemas.microsoft.com/office/drawing/2014/main" id="{8E2BAD2E-842C-33BD-936B-FDA00C0705D5}"/>
                  </a:ext>
                </a:extLst>
              </p14:cNvPr>
              <p14:cNvContentPartPr/>
              <p14:nvPr/>
            </p14:nvContentPartPr>
            <p14:xfrm>
              <a:off x="5905594" y="4833028"/>
              <a:ext cx="1474920" cy="650520"/>
            </p14:xfrm>
          </p:contentPart>
        </mc:Choice>
        <mc:Fallback xmlns="">
          <p:pic>
            <p:nvPicPr>
              <p:cNvPr id="756" name="Freihand 755">
                <a:extLst>
                  <a:ext uri="{FF2B5EF4-FFF2-40B4-BE49-F238E27FC236}">
                    <a16:creationId xmlns:a16="http://schemas.microsoft.com/office/drawing/2014/main" id="{8E2BAD2E-842C-33BD-936B-FDA00C0705D5}"/>
                  </a:ext>
                </a:extLst>
              </p:cNvPr>
              <p:cNvPicPr/>
              <p:nvPr/>
            </p:nvPicPr>
            <p:blipFill>
              <a:blip r:embed="rId1238"/>
              <a:stretch>
                <a:fillRect/>
              </a:stretch>
            </p:blipFill>
            <p:spPr>
              <a:xfrm>
                <a:off x="5896954" y="4824388"/>
                <a:ext cx="149256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6" name="Freihand 5">
                <a:extLst>
                  <a:ext uri="{FF2B5EF4-FFF2-40B4-BE49-F238E27FC236}">
                    <a16:creationId xmlns:a16="http://schemas.microsoft.com/office/drawing/2014/main" id="{A39194A3-F6E3-0701-A554-53A2647F6A69}"/>
                  </a:ext>
                </a:extLst>
              </p14:cNvPr>
              <p14:cNvContentPartPr/>
              <p14:nvPr/>
            </p14:nvContentPartPr>
            <p14:xfrm>
              <a:off x="280234" y="2255068"/>
              <a:ext cx="1566360" cy="88920"/>
            </p14:xfrm>
          </p:contentPart>
        </mc:Choice>
        <mc:Fallback xmlns="">
          <p:pic>
            <p:nvPicPr>
              <p:cNvPr id="6" name="Freihand 5">
                <a:extLst>
                  <a:ext uri="{FF2B5EF4-FFF2-40B4-BE49-F238E27FC236}">
                    <a16:creationId xmlns:a16="http://schemas.microsoft.com/office/drawing/2014/main" id="{A39194A3-F6E3-0701-A554-53A2647F6A69}"/>
                  </a:ext>
                </a:extLst>
              </p:cNvPr>
              <p:cNvPicPr/>
              <p:nvPr/>
            </p:nvPicPr>
            <p:blipFill>
              <a:blip r:embed="rId1240"/>
              <a:stretch>
                <a:fillRect/>
              </a:stretch>
            </p:blipFill>
            <p:spPr>
              <a:xfrm>
                <a:off x="271594" y="2246068"/>
                <a:ext cx="158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9" name="Freihand 8">
                <a:extLst>
                  <a:ext uri="{FF2B5EF4-FFF2-40B4-BE49-F238E27FC236}">
                    <a16:creationId xmlns:a16="http://schemas.microsoft.com/office/drawing/2014/main" id="{4B0E4A57-4AF0-5396-2467-8BA2D87B87D2}"/>
                  </a:ext>
                </a:extLst>
              </p14:cNvPr>
              <p14:cNvContentPartPr/>
              <p14:nvPr/>
            </p14:nvContentPartPr>
            <p14:xfrm>
              <a:off x="314434" y="2300428"/>
              <a:ext cx="1576440" cy="139320"/>
            </p14:xfrm>
          </p:contentPart>
        </mc:Choice>
        <mc:Fallback xmlns="">
          <p:pic>
            <p:nvPicPr>
              <p:cNvPr id="9" name="Freihand 8">
                <a:extLst>
                  <a:ext uri="{FF2B5EF4-FFF2-40B4-BE49-F238E27FC236}">
                    <a16:creationId xmlns:a16="http://schemas.microsoft.com/office/drawing/2014/main" id="{4B0E4A57-4AF0-5396-2467-8BA2D87B87D2}"/>
                  </a:ext>
                </a:extLst>
              </p:cNvPr>
              <p:cNvPicPr/>
              <p:nvPr/>
            </p:nvPicPr>
            <p:blipFill>
              <a:blip r:embed="rId1242"/>
              <a:stretch>
                <a:fillRect/>
              </a:stretch>
            </p:blipFill>
            <p:spPr>
              <a:xfrm>
                <a:off x="305434" y="2291788"/>
                <a:ext cx="1594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32" name="Freihand 31">
                <a:extLst>
                  <a:ext uri="{FF2B5EF4-FFF2-40B4-BE49-F238E27FC236}">
                    <a16:creationId xmlns:a16="http://schemas.microsoft.com/office/drawing/2014/main" id="{CB939B42-1A31-304C-D102-8E988D804280}"/>
                  </a:ext>
                </a:extLst>
              </p14:cNvPr>
              <p14:cNvContentPartPr/>
              <p14:nvPr/>
            </p14:nvContentPartPr>
            <p14:xfrm>
              <a:off x="5186314" y="3990628"/>
              <a:ext cx="1224000" cy="92520"/>
            </p14:xfrm>
          </p:contentPart>
        </mc:Choice>
        <mc:Fallback xmlns="">
          <p:pic>
            <p:nvPicPr>
              <p:cNvPr id="32" name="Freihand 31">
                <a:extLst>
                  <a:ext uri="{FF2B5EF4-FFF2-40B4-BE49-F238E27FC236}">
                    <a16:creationId xmlns:a16="http://schemas.microsoft.com/office/drawing/2014/main" id="{CB939B42-1A31-304C-D102-8E988D804280}"/>
                  </a:ext>
                </a:extLst>
              </p:cNvPr>
              <p:cNvPicPr/>
              <p:nvPr/>
            </p:nvPicPr>
            <p:blipFill>
              <a:blip r:embed="rId1244"/>
              <a:stretch>
                <a:fillRect/>
              </a:stretch>
            </p:blipFill>
            <p:spPr>
              <a:xfrm>
                <a:off x="5177314" y="3981988"/>
                <a:ext cx="1241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33" name="Freihand 32">
                <a:extLst>
                  <a:ext uri="{FF2B5EF4-FFF2-40B4-BE49-F238E27FC236}">
                    <a16:creationId xmlns:a16="http://schemas.microsoft.com/office/drawing/2014/main" id="{538A7EEB-06F5-8631-BF46-FD16D7451CC3}"/>
                  </a:ext>
                </a:extLst>
              </p14:cNvPr>
              <p14:cNvContentPartPr/>
              <p14:nvPr/>
            </p14:nvContentPartPr>
            <p14:xfrm>
              <a:off x="314074" y="2234548"/>
              <a:ext cx="1455120" cy="138960"/>
            </p14:xfrm>
          </p:contentPart>
        </mc:Choice>
        <mc:Fallback xmlns="">
          <p:pic>
            <p:nvPicPr>
              <p:cNvPr id="33" name="Freihand 32">
                <a:extLst>
                  <a:ext uri="{FF2B5EF4-FFF2-40B4-BE49-F238E27FC236}">
                    <a16:creationId xmlns:a16="http://schemas.microsoft.com/office/drawing/2014/main" id="{538A7EEB-06F5-8631-BF46-FD16D7451CC3}"/>
                  </a:ext>
                </a:extLst>
              </p:cNvPr>
              <p:cNvPicPr/>
              <p:nvPr/>
            </p:nvPicPr>
            <p:blipFill>
              <a:blip r:embed="rId1246"/>
              <a:stretch>
                <a:fillRect/>
              </a:stretch>
            </p:blipFill>
            <p:spPr>
              <a:xfrm>
                <a:off x="305074" y="2225908"/>
                <a:ext cx="1472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34" name="Freihand 33">
                <a:extLst>
                  <a:ext uri="{FF2B5EF4-FFF2-40B4-BE49-F238E27FC236}">
                    <a16:creationId xmlns:a16="http://schemas.microsoft.com/office/drawing/2014/main" id="{F0656D94-A2CD-B222-CD67-50A6D476D60A}"/>
                  </a:ext>
                </a:extLst>
              </p14:cNvPr>
              <p14:cNvContentPartPr/>
              <p14:nvPr/>
            </p14:nvContentPartPr>
            <p14:xfrm>
              <a:off x="244594" y="5082868"/>
              <a:ext cx="1917000" cy="96120"/>
            </p14:xfrm>
          </p:contentPart>
        </mc:Choice>
        <mc:Fallback xmlns="">
          <p:pic>
            <p:nvPicPr>
              <p:cNvPr id="34" name="Freihand 33">
                <a:extLst>
                  <a:ext uri="{FF2B5EF4-FFF2-40B4-BE49-F238E27FC236}">
                    <a16:creationId xmlns:a16="http://schemas.microsoft.com/office/drawing/2014/main" id="{F0656D94-A2CD-B222-CD67-50A6D476D60A}"/>
                  </a:ext>
                </a:extLst>
              </p:cNvPr>
              <p:cNvPicPr/>
              <p:nvPr/>
            </p:nvPicPr>
            <p:blipFill>
              <a:blip r:embed="rId1248"/>
              <a:stretch>
                <a:fillRect/>
              </a:stretch>
            </p:blipFill>
            <p:spPr>
              <a:xfrm>
                <a:off x="235594" y="5073868"/>
                <a:ext cx="1934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35" name="Freihand 34">
                <a:extLst>
                  <a:ext uri="{FF2B5EF4-FFF2-40B4-BE49-F238E27FC236}">
                    <a16:creationId xmlns:a16="http://schemas.microsoft.com/office/drawing/2014/main" id="{C6FABB84-A8DD-43C4-D980-A68E4A0A5B8D}"/>
                  </a:ext>
                </a:extLst>
              </p14:cNvPr>
              <p14:cNvContentPartPr/>
              <p14:nvPr/>
            </p14:nvContentPartPr>
            <p14:xfrm>
              <a:off x="1442674" y="3336148"/>
              <a:ext cx="1090440" cy="132480"/>
            </p14:xfrm>
          </p:contentPart>
        </mc:Choice>
        <mc:Fallback xmlns="">
          <p:pic>
            <p:nvPicPr>
              <p:cNvPr id="35" name="Freihand 34">
                <a:extLst>
                  <a:ext uri="{FF2B5EF4-FFF2-40B4-BE49-F238E27FC236}">
                    <a16:creationId xmlns:a16="http://schemas.microsoft.com/office/drawing/2014/main" id="{C6FABB84-A8DD-43C4-D980-A68E4A0A5B8D}"/>
                  </a:ext>
                </a:extLst>
              </p:cNvPr>
              <p:cNvPicPr/>
              <p:nvPr/>
            </p:nvPicPr>
            <p:blipFill>
              <a:blip r:embed="rId1250"/>
              <a:stretch>
                <a:fillRect/>
              </a:stretch>
            </p:blipFill>
            <p:spPr>
              <a:xfrm>
                <a:off x="1433674" y="3327148"/>
                <a:ext cx="110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51" name="Freihand 50">
                <a:extLst>
                  <a:ext uri="{FF2B5EF4-FFF2-40B4-BE49-F238E27FC236}">
                    <a16:creationId xmlns:a16="http://schemas.microsoft.com/office/drawing/2014/main" id="{337F1E10-6955-D804-8568-97E837F079C7}"/>
                  </a:ext>
                </a:extLst>
              </p14:cNvPr>
              <p14:cNvContentPartPr/>
              <p14:nvPr/>
            </p14:nvContentPartPr>
            <p14:xfrm>
              <a:off x="5819554" y="4719628"/>
              <a:ext cx="1631520" cy="864720"/>
            </p14:xfrm>
          </p:contentPart>
        </mc:Choice>
        <mc:Fallback xmlns="">
          <p:pic>
            <p:nvPicPr>
              <p:cNvPr id="51" name="Freihand 50">
                <a:extLst>
                  <a:ext uri="{FF2B5EF4-FFF2-40B4-BE49-F238E27FC236}">
                    <a16:creationId xmlns:a16="http://schemas.microsoft.com/office/drawing/2014/main" id="{337F1E10-6955-D804-8568-97E837F079C7}"/>
                  </a:ext>
                </a:extLst>
              </p:cNvPr>
              <p:cNvPicPr/>
              <p:nvPr/>
            </p:nvPicPr>
            <p:blipFill>
              <a:blip r:embed="rId1252"/>
              <a:stretch>
                <a:fillRect/>
              </a:stretch>
            </p:blipFill>
            <p:spPr>
              <a:xfrm>
                <a:off x="5810554" y="4710628"/>
                <a:ext cx="164916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52" name="Freihand 51">
                <a:extLst>
                  <a:ext uri="{FF2B5EF4-FFF2-40B4-BE49-F238E27FC236}">
                    <a16:creationId xmlns:a16="http://schemas.microsoft.com/office/drawing/2014/main" id="{C5F37F0C-0834-A2BC-679B-B60D898D478A}"/>
                  </a:ext>
                </a:extLst>
              </p14:cNvPr>
              <p14:cNvContentPartPr/>
              <p14:nvPr/>
            </p14:nvContentPartPr>
            <p14:xfrm>
              <a:off x="4897594" y="3233548"/>
              <a:ext cx="1994760" cy="1020600"/>
            </p14:xfrm>
          </p:contentPart>
        </mc:Choice>
        <mc:Fallback xmlns="">
          <p:pic>
            <p:nvPicPr>
              <p:cNvPr id="52" name="Freihand 51">
                <a:extLst>
                  <a:ext uri="{FF2B5EF4-FFF2-40B4-BE49-F238E27FC236}">
                    <a16:creationId xmlns:a16="http://schemas.microsoft.com/office/drawing/2014/main" id="{C5F37F0C-0834-A2BC-679B-B60D898D478A}"/>
                  </a:ext>
                </a:extLst>
              </p:cNvPr>
              <p:cNvPicPr/>
              <p:nvPr/>
            </p:nvPicPr>
            <p:blipFill>
              <a:blip r:embed="rId1254"/>
              <a:stretch>
                <a:fillRect/>
              </a:stretch>
            </p:blipFill>
            <p:spPr>
              <a:xfrm>
                <a:off x="4888954" y="3224908"/>
                <a:ext cx="201240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53" name="Freihand 52">
                <a:extLst>
                  <a:ext uri="{FF2B5EF4-FFF2-40B4-BE49-F238E27FC236}">
                    <a16:creationId xmlns:a16="http://schemas.microsoft.com/office/drawing/2014/main" id="{8117FBFE-0E67-C00B-FDD4-3E806A213A83}"/>
                  </a:ext>
                </a:extLst>
              </p14:cNvPr>
              <p14:cNvContentPartPr/>
              <p14:nvPr/>
            </p14:nvContentPartPr>
            <p14:xfrm>
              <a:off x="6805594" y="5025988"/>
              <a:ext cx="154440" cy="150840"/>
            </p14:xfrm>
          </p:contentPart>
        </mc:Choice>
        <mc:Fallback xmlns="">
          <p:pic>
            <p:nvPicPr>
              <p:cNvPr id="53" name="Freihand 52">
                <a:extLst>
                  <a:ext uri="{FF2B5EF4-FFF2-40B4-BE49-F238E27FC236}">
                    <a16:creationId xmlns:a16="http://schemas.microsoft.com/office/drawing/2014/main" id="{8117FBFE-0E67-C00B-FDD4-3E806A213A83}"/>
                  </a:ext>
                </a:extLst>
              </p:cNvPr>
              <p:cNvPicPr/>
              <p:nvPr/>
            </p:nvPicPr>
            <p:blipFill>
              <a:blip r:embed="rId1256"/>
              <a:stretch>
                <a:fillRect/>
              </a:stretch>
            </p:blipFill>
            <p:spPr>
              <a:xfrm>
                <a:off x="6796594" y="5016988"/>
                <a:ext cx="172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54" name="Freihand 53">
                <a:extLst>
                  <a:ext uri="{FF2B5EF4-FFF2-40B4-BE49-F238E27FC236}">
                    <a16:creationId xmlns:a16="http://schemas.microsoft.com/office/drawing/2014/main" id="{E80C554B-94B8-8D6A-AA73-C81FDDC5DE05}"/>
                  </a:ext>
                </a:extLst>
              </p14:cNvPr>
              <p14:cNvContentPartPr/>
              <p14:nvPr/>
            </p14:nvContentPartPr>
            <p14:xfrm>
              <a:off x="226817" y="2733360"/>
              <a:ext cx="36720" cy="30240"/>
            </p14:xfrm>
          </p:contentPart>
        </mc:Choice>
        <mc:Fallback>
          <p:pic>
            <p:nvPicPr>
              <p:cNvPr id="54" name="Freihand 53">
                <a:extLst>
                  <a:ext uri="{FF2B5EF4-FFF2-40B4-BE49-F238E27FC236}">
                    <a16:creationId xmlns:a16="http://schemas.microsoft.com/office/drawing/2014/main" id="{E80C554B-94B8-8D6A-AA73-C81FDDC5DE05}"/>
                  </a:ext>
                </a:extLst>
              </p:cNvPr>
              <p:cNvPicPr/>
              <p:nvPr/>
            </p:nvPicPr>
            <p:blipFill>
              <a:blip r:embed="rId1258"/>
              <a:stretch>
                <a:fillRect/>
              </a:stretch>
            </p:blipFill>
            <p:spPr>
              <a:xfrm>
                <a:off x="217817" y="2724720"/>
                <a:ext cx="54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449" name="Freihand 448">
                <a:extLst>
                  <a:ext uri="{FF2B5EF4-FFF2-40B4-BE49-F238E27FC236}">
                    <a16:creationId xmlns:a16="http://schemas.microsoft.com/office/drawing/2014/main" id="{2CB25BE4-6B7F-6879-9486-1E82DFDEE22C}"/>
                  </a:ext>
                </a:extLst>
              </p14:cNvPr>
              <p14:cNvContentPartPr/>
              <p14:nvPr/>
            </p14:nvContentPartPr>
            <p14:xfrm>
              <a:off x="7066097" y="3442920"/>
              <a:ext cx="4483800" cy="793440"/>
            </p14:xfrm>
          </p:contentPart>
        </mc:Choice>
        <mc:Fallback>
          <p:pic>
            <p:nvPicPr>
              <p:cNvPr id="449" name="Freihand 448">
                <a:extLst>
                  <a:ext uri="{FF2B5EF4-FFF2-40B4-BE49-F238E27FC236}">
                    <a16:creationId xmlns:a16="http://schemas.microsoft.com/office/drawing/2014/main" id="{2CB25BE4-6B7F-6879-9486-1E82DFDEE22C}"/>
                  </a:ext>
                </a:extLst>
              </p:cNvPr>
              <p:cNvPicPr/>
              <p:nvPr/>
            </p:nvPicPr>
            <p:blipFill>
              <a:blip r:embed="rId1260"/>
              <a:stretch>
                <a:fillRect/>
              </a:stretch>
            </p:blipFill>
            <p:spPr>
              <a:xfrm>
                <a:off x="7057097" y="3434280"/>
                <a:ext cx="4501440" cy="81108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12</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Bank Runs</a:t>
            </a:r>
            <a:endParaRPr lang="de-DE" altLang="de-DE" sz="3628" b="1" dirty="0">
              <a:solidFill>
                <a:srgbClr val="000000"/>
              </a:solidFill>
              <a:latin typeface="Sparkasse Rg" pitchFamily="34" charset="0"/>
            </a:endParaRPr>
          </a:p>
        </p:txBody>
      </p:sp>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0" name="Gruppieren 119">
            <a:extLst>
              <a:ext uri="{FF2B5EF4-FFF2-40B4-BE49-F238E27FC236}">
                <a16:creationId xmlns:a16="http://schemas.microsoft.com/office/drawing/2014/main" id="{4BF29042-0F69-3F50-1ED4-6F0683678C63}"/>
              </a:ext>
            </a:extLst>
          </p:cNvPr>
          <p:cNvGrpSpPr/>
          <p:nvPr/>
        </p:nvGrpSpPr>
        <p:grpSpPr>
          <a:xfrm>
            <a:off x="131554" y="97948"/>
            <a:ext cx="6224760" cy="2549160"/>
            <a:chOff x="131554" y="97948"/>
            <a:chExt cx="6224760" cy="2549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385D04-291A-8BCA-360B-68AA76F11F8F}"/>
                    </a:ext>
                  </a:extLst>
                </p14:cNvPr>
                <p14:cNvContentPartPr/>
                <p14:nvPr/>
              </p14:nvContentPartPr>
              <p14:xfrm>
                <a:off x="261514" y="704908"/>
                <a:ext cx="12600" cy="21240"/>
              </p14:xfrm>
            </p:contentPart>
          </mc:Choice>
          <mc:Fallback xmlns="">
            <p:pic>
              <p:nvPicPr>
                <p:cNvPr id="2" name="Freihand 1">
                  <a:extLst>
                    <a:ext uri="{FF2B5EF4-FFF2-40B4-BE49-F238E27FC236}">
                      <a16:creationId xmlns:a16="http://schemas.microsoft.com/office/drawing/2014/main" id="{D9385D04-291A-8BCA-360B-68AA76F11F8F}"/>
                    </a:ext>
                  </a:extLst>
                </p:cNvPr>
                <p:cNvPicPr/>
                <p:nvPr/>
              </p:nvPicPr>
              <p:blipFill>
                <a:blip r:embed="rId4"/>
                <a:stretch>
                  <a:fillRect/>
                </a:stretch>
              </p:blipFill>
              <p:spPr>
                <a:xfrm>
                  <a:off x="252514" y="696268"/>
                  <a:ext cx="30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6F41D87-3487-4F42-8435-FD4B0DE8784D}"/>
                    </a:ext>
                  </a:extLst>
                </p14:cNvPr>
                <p14:cNvContentPartPr/>
                <p14:nvPr/>
              </p14:nvContentPartPr>
              <p14:xfrm>
                <a:off x="135874" y="423748"/>
                <a:ext cx="172440" cy="14040"/>
              </p14:xfrm>
            </p:contentPart>
          </mc:Choice>
          <mc:Fallback xmlns="">
            <p:pic>
              <p:nvPicPr>
                <p:cNvPr id="3" name="Freihand 2">
                  <a:extLst>
                    <a:ext uri="{FF2B5EF4-FFF2-40B4-BE49-F238E27FC236}">
                      <a16:creationId xmlns:a16="http://schemas.microsoft.com/office/drawing/2014/main" id="{B6F41D87-3487-4F42-8435-FD4B0DE8784D}"/>
                    </a:ext>
                  </a:extLst>
                </p:cNvPr>
                <p:cNvPicPr/>
                <p:nvPr/>
              </p:nvPicPr>
              <p:blipFill>
                <a:blip r:embed="rId6"/>
                <a:stretch>
                  <a:fillRect/>
                </a:stretch>
              </p:blipFill>
              <p:spPr>
                <a:xfrm>
                  <a:off x="126874" y="415108"/>
                  <a:ext cx="19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7C7CFDF-D3C9-6161-7A74-B8F2391A36D2}"/>
                    </a:ext>
                  </a:extLst>
                </p14:cNvPr>
                <p14:cNvContentPartPr/>
                <p14:nvPr/>
              </p14:nvContentPartPr>
              <p14:xfrm>
                <a:off x="131554" y="505108"/>
                <a:ext cx="186120" cy="24480"/>
              </p14:xfrm>
            </p:contentPart>
          </mc:Choice>
          <mc:Fallback xmlns="">
            <p:pic>
              <p:nvPicPr>
                <p:cNvPr id="4" name="Freihand 3">
                  <a:extLst>
                    <a:ext uri="{FF2B5EF4-FFF2-40B4-BE49-F238E27FC236}">
                      <a16:creationId xmlns:a16="http://schemas.microsoft.com/office/drawing/2014/main" id="{87C7CFDF-D3C9-6161-7A74-B8F2391A36D2}"/>
                    </a:ext>
                  </a:extLst>
                </p:cNvPr>
                <p:cNvPicPr/>
                <p:nvPr/>
              </p:nvPicPr>
              <p:blipFill>
                <a:blip r:embed="rId8"/>
                <a:stretch>
                  <a:fillRect/>
                </a:stretch>
              </p:blipFill>
              <p:spPr>
                <a:xfrm>
                  <a:off x="122554" y="496108"/>
                  <a:ext cx="203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EA6EC95-E740-2E67-DE06-2B366D639AE7}"/>
                    </a:ext>
                  </a:extLst>
                </p14:cNvPr>
                <p14:cNvContentPartPr/>
                <p14:nvPr/>
              </p14:nvContentPartPr>
              <p14:xfrm>
                <a:off x="347914" y="353548"/>
                <a:ext cx="118800" cy="231120"/>
              </p14:xfrm>
            </p:contentPart>
          </mc:Choice>
          <mc:Fallback xmlns="">
            <p:pic>
              <p:nvPicPr>
                <p:cNvPr id="8" name="Freihand 7">
                  <a:extLst>
                    <a:ext uri="{FF2B5EF4-FFF2-40B4-BE49-F238E27FC236}">
                      <a16:creationId xmlns:a16="http://schemas.microsoft.com/office/drawing/2014/main" id="{8EA6EC95-E740-2E67-DE06-2B366D639AE7}"/>
                    </a:ext>
                  </a:extLst>
                </p:cNvPr>
                <p:cNvPicPr/>
                <p:nvPr/>
              </p:nvPicPr>
              <p:blipFill>
                <a:blip r:embed="rId10"/>
                <a:stretch>
                  <a:fillRect/>
                </a:stretch>
              </p:blipFill>
              <p:spPr>
                <a:xfrm>
                  <a:off x="339274" y="344908"/>
                  <a:ext cx="136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9C38501-0DE5-910D-038F-908B9D9281EC}"/>
                    </a:ext>
                  </a:extLst>
                </p14:cNvPr>
                <p14:cNvContentPartPr/>
                <p14:nvPr/>
              </p14:nvContentPartPr>
              <p14:xfrm>
                <a:off x="697474" y="340588"/>
                <a:ext cx="129960" cy="198720"/>
              </p14:xfrm>
            </p:contentPart>
          </mc:Choice>
          <mc:Fallback xmlns="">
            <p:pic>
              <p:nvPicPr>
                <p:cNvPr id="10" name="Freihand 9">
                  <a:extLst>
                    <a:ext uri="{FF2B5EF4-FFF2-40B4-BE49-F238E27FC236}">
                      <a16:creationId xmlns:a16="http://schemas.microsoft.com/office/drawing/2014/main" id="{69C38501-0DE5-910D-038F-908B9D9281EC}"/>
                    </a:ext>
                  </a:extLst>
                </p:cNvPr>
                <p:cNvPicPr/>
                <p:nvPr/>
              </p:nvPicPr>
              <p:blipFill>
                <a:blip r:embed="rId12"/>
                <a:stretch>
                  <a:fillRect/>
                </a:stretch>
              </p:blipFill>
              <p:spPr>
                <a:xfrm>
                  <a:off x="688474" y="331588"/>
                  <a:ext cx="147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9FEE515-72A2-410C-07ED-DC2E7E72449C}"/>
                    </a:ext>
                  </a:extLst>
                </p14:cNvPr>
                <p14:cNvContentPartPr/>
                <p14:nvPr/>
              </p14:nvContentPartPr>
              <p14:xfrm>
                <a:off x="882874" y="235108"/>
                <a:ext cx="253440" cy="236160"/>
              </p14:xfrm>
            </p:contentPart>
          </mc:Choice>
          <mc:Fallback xmlns="">
            <p:pic>
              <p:nvPicPr>
                <p:cNvPr id="11" name="Freihand 10">
                  <a:extLst>
                    <a:ext uri="{FF2B5EF4-FFF2-40B4-BE49-F238E27FC236}">
                      <a16:creationId xmlns:a16="http://schemas.microsoft.com/office/drawing/2014/main" id="{F9FEE515-72A2-410C-07ED-DC2E7E72449C}"/>
                    </a:ext>
                  </a:extLst>
                </p:cNvPr>
                <p:cNvPicPr/>
                <p:nvPr/>
              </p:nvPicPr>
              <p:blipFill>
                <a:blip r:embed="rId14"/>
                <a:stretch>
                  <a:fillRect/>
                </a:stretch>
              </p:blipFill>
              <p:spPr>
                <a:xfrm>
                  <a:off x="873874" y="226108"/>
                  <a:ext cx="271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BF0E7EEE-FD77-07B9-0C0B-9BDDB24A07BC}"/>
                    </a:ext>
                  </a:extLst>
                </p14:cNvPr>
                <p14:cNvContentPartPr/>
                <p14:nvPr/>
              </p14:nvContentPartPr>
              <p14:xfrm>
                <a:off x="1397674" y="258508"/>
                <a:ext cx="176040" cy="176760"/>
              </p14:xfrm>
            </p:contentPart>
          </mc:Choice>
          <mc:Fallback xmlns="">
            <p:pic>
              <p:nvPicPr>
                <p:cNvPr id="13" name="Freihand 12">
                  <a:extLst>
                    <a:ext uri="{FF2B5EF4-FFF2-40B4-BE49-F238E27FC236}">
                      <a16:creationId xmlns:a16="http://schemas.microsoft.com/office/drawing/2014/main" id="{BF0E7EEE-FD77-07B9-0C0B-9BDDB24A07BC}"/>
                    </a:ext>
                  </a:extLst>
                </p:cNvPr>
                <p:cNvPicPr/>
                <p:nvPr/>
              </p:nvPicPr>
              <p:blipFill>
                <a:blip r:embed="rId16"/>
                <a:stretch>
                  <a:fillRect/>
                </a:stretch>
              </p:blipFill>
              <p:spPr>
                <a:xfrm>
                  <a:off x="1389034" y="249508"/>
                  <a:ext cx="193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873B62AD-C988-7B81-FDC5-A0B485461B9B}"/>
                    </a:ext>
                  </a:extLst>
                </p14:cNvPr>
                <p14:cNvContentPartPr/>
                <p14:nvPr/>
              </p14:nvContentPartPr>
              <p14:xfrm>
                <a:off x="1606834" y="376588"/>
                <a:ext cx="83880" cy="154080"/>
              </p14:xfrm>
            </p:contentPart>
          </mc:Choice>
          <mc:Fallback xmlns="">
            <p:pic>
              <p:nvPicPr>
                <p:cNvPr id="14" name="Freihand 13">
                  <a:extLst>
                    <a:ext uri="{FF2B5EF4-FFF2-40B4-BE49-F238E27FC236}">
                      <a16:creationId xmlns:a16="http://schemas.microsoft.com/office/drawing/2014/main" id="{873B62AD-C988-7B81-FDC5-A0B485461B9B}"/>
                    </a:ext>
                  </a:extLst>
                </p:cNvPr>
                <p:cNvPicPr/>
                <p:nvPr/>
              </p:nvPicPr>
              <p:blipFill>
                <a:blip r:embed="rId18"/>
                <a:stretch>
                  <a:fillRect/>
                </a:stretch>
              </p:blipFill>
              <p:spPr>
                <a:xfrm>
                  <a:off x="1598194" y="367948"/>
                  <a:ext cx="101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A4D158D-118A-A9CD-1CE4-56460765B3C1}"/>
                    </a:ext>
                  </a:extLst>
                </p14:cNvPr>
                <p14:cNvContentPartPr/>
                <p14:nvPr/>
              </p14:nvContentPartPr>
              <p14:xfrm>
                <a:off x="1616554" y="451468"/>
                <a:ext cx="86400" cy="19800"/>
              </p14:xfrm>
            </p:contentPart>
          </mc:Choice>
          <mc:Fallback xmlns="">
            <p:pic>
              <p:nvPicPr>
                <p:cNvPr id="15" name="Freihand 14">
                  <a:extLst>
                    <a:ext uri="{FF2B5EF4-FFF2-40B4-BE49-F238E27FC236}">
                      <a16:creationId xmlns:a16="http://schemas.microsoft.com/office/drawing/2014/main" id="{3A4D158D-118A-A9CD-1CE4-56460765B3C1}"/>
                    </a:ext>
                  </a:extLst>
                </p:cNvPr>
                <p:cNvPicPr/>
                <p:nvPr/>
              </p:nvPicPr>
              <p:blipFill>
                <a:blip r:embed="rId20"/>
                <a:stretch>
                  <a:fillRect/>
                </a:stretch>
              </p:blipFill>
              <p:spPr>
                <a:xfrm>
                  <a:off x="1607554" y="442828"/>
                  <a:ext cx="104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34D34C4-FAEA-432B-33B5-2D6F97A5CB69}"/>
                    </a:ext>
                  </a:extLst>
                </p14:cNvPr>
                <p14:cNvContentPartPr/>
                <p14:nvPr/>
              </p14:nvContentPartPr>
              <p14:xfrm>
                <a:off x="1603234" y="119188"/>
                <a:ext cx="131040" cy="143640"/>
              </p14:xfrm>
            </p:contentPart>
          </mc:Choice>
          <mc:Fallback xmlns="">
            <p:pic>
              <p:nvPicPr>
                <p:cNvPr id="16" name="Freihand 15">
                  <a:extLst>
                    <a:ext uri="{FF2B5EF4-FFF2-40B4-BE49-F238E27FC236}">
                      <a16:creationId xmlns:a16="http://schemas.microsoft.com/office/drawing/2014/main" id="{134D34C4-FAEA-432B-33B5-2D6F97A5CB69}"/>
                    </a:ext>
                  </a:extLst>
                </p:cNvPr>
                <p:cNvPicPr/>
                <p:nvPr/>
              </p:nvPicPr>
              <p:blipFill>
                <a:blip r:embed="rId22"/>
                <a:stretch>
                  <a:fillRect/>
                </a:stretch>
              </p:blipFill>
              <p:spPr>
                <a:xfrm>
                  <a:off x="1594594" y="110548"/>
                  <a:ext cx="1486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AB896DE-5425-AE09-DE52-6AA06ADF6924}"/>
                    </a:ext>
                  </a:extLst>
                </p14:cNvPr>
                <p14:cNvContentPartPr/>
                <p14:nvPr/>
              </p14:nvContentPartPr>
              <p14:xfrm>
                <a:off x="1970074" y="323308"/>
                <a:ext cx="204480" cy="17280"/>
              </p14:xfrm>
            </p:contentPart>
          </mc:Choice>
          <mc:Fallback xmlns="">
            <p:pic>
              <p:nvPicPr>
                <p:cNvPr id="19" name="Freihand 18">
                  <a:extLst>
                    <a:ext uri="{FF2B5EF4-FFF2-40B4-BE49-F238E27FC236}">
                      <a16:creationId xmlns:a16="http://schemas.microsoft.com/office/drawing/2014/main" id="{3AB896DE-5425-AE09-DE52-6AA06ADF6924}"/>
                    </a:ext>
                  </a:extLst>
                </p:cNvPr>
                <p:cNvPicPr/>
                <p:nvPr/>
              </p:nvPicPr>
              <p:blipFill>
                <a:blip r:embed="rId24"/>
                <a:stretch>
                  <a:fillRect/>
                </a:stretch>
              </p:blipFill>
              <p:spPr>
                <a:xfrm>
                  <a:off x="1961434" y="314308"/>
                  <a:ext cx="222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51FCA2B4-ADC1-B8B4-641E-474E85ACA920}"/>
                    </a:ext>
                  </a:extLst>
                </p14:cNvPr>
                <p14:cNvContentPartPr/>
                <p14:nvPr/>
              </p14:nvContentPartPr>
              <p14:xfrm>
                <a:off x="1995634" y="387388"/>
                <a:ext cx="207720" cy="33840"/>
              </p14:xfrm>
            </p:contentPart>
          </mc:Choice>
          <mc:Fallback xmlns="">
            <p:pic>
              <p:nvPicPr>
                <p:cNvPr id="20" name="Freihand 19">
                  <a:extLst>
                    <a:ext uri="{FF2B5EF4-FFF2-40B4-BE49-F238E27FC236}">
                      <a16:creationId xmlns:a16="http://schemas.microsoft.com/office/drawing/2014/main" id="{51FCA2B4-ADC1-B8B4-641E-474E85ACA920}"/>
                    </a:ext>
                  </a:extLst>
                </p:cNvPr>
                <p:cNvPicPr/>
                <p:nvPr/>
              </p:nvPicPr>
              <p:blipFill>
                <a:blip r:embed="rId26"/>
                <a:stretch>
                  <a:fillRect/>
                </a:stretch>
              </p:blipFill>
              <p:spPr>
                <a:xfrm>
                  <a:off x="1986634" y="378748"/>
                  <a:ext cx="225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0DF9A4DF-D48B-9029-E9EF-904F3B681688}"/>
                    </a:ext>
                  </a:extLst>
                </p14:cNvPr>
                <p14:cNvContentPartPr/>
                <p14:nvPr/>
              </p14:nvContentPartPr>
              <p14:xfrm>
                <a:off x="2481634" y="255628"/>
                <a:ext cx="199440" cy="128880"/>
              </p14:xfrm>
            </p:contentPart>
          </mc:Choice>
          <mc:Fallback xmlns="">
            <p:pic>
              <p:nvPicPr>
                <p:cNvPr id="21" name="Freihand 20">
                  <a:extLst>
                    <a:ext uri="{FF2B5EF4-FFF2-40B4-BE49-F238E27FC236}">
                      <a16:creationId xmlns:a16="http://schemas.microsoft.com/office/drawing/2014/main" id="{0DF9A4DF-D48B-9029-E9EF-904F3B681688}"/>
                    </a:ext>
                  </a:extLst>
                </p:cNvPr>
                <p:cNvPicPr/>
                <p:nvPr/>
              </p:nvPicPr>
              <p:blipFill>
                <a:blip r:embed="rId28"/>
                <a:stretch>
                  <a:fillRect/>
                </a:stretch>
              </p:blipFill>
              <p:spPr>
                <a:xfrm>
                  <a:off x="2472994" y="246988"/>
                  <a:ext cx="217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11192E7D-5CB4-10A0-53E2-122A26B436D5}"/>
                    </a:ext>
                  </a:extLst>
                </p14:cNvPr>
                <p14:cNvContentPartPr/>
                <p14:nvPr/>
              </p14:nvContentPartPr>
              <p14:xfrm>
                <a:off x="2743354" y="339148"/>
                <a:ext cx="16200" cy="156600"/>
              </p14:xfrm>
            </p:contentPart>
          </mc:Choice>
          <mc:Fallback xmlns="">
            <p:pic>
              <p:nvPicPr>
                <p:cNvPr id="22" name="Freihand 21">
                  <a:extLst>
                    <a:ext uri="{FF2B5EF4-FFF2-40B4-BE49-F238E27FC236}">
                      <a16:creationId xmlns:a16="http://schemas.microsoft.com/office/drawing/2014/main" id="{11192E7D-5CB4-10A0-53E2-122A26B436D5}"/>
                    </a:ext>
                  </a:extLst>
                </p:cNvPr>
                <p:cNvPicPr/>
                <p:nvPr/>
              </p:nvPicPr>
              <p:blipFill>
                <a:blip r:embed="rId30"/>
                <a:stretch>
                  <a:fillRect/>
                </a:stretch>
              </p:blipFill>
              <p:spPr>
                <a:xfrm>
                  <a:off x="2734714" y="330148"/>
                  <a:ext cx="33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8FE403E-7FE0-ED0E-084A-7E2D60861BCA}"/>
                    </a:ext>
                  </a:extLst>
                </p14:cNvPr>
                <p14:cNvContentPartPr/>
                <p14:nvPr/>
              </p14:nvContentPartPr>
              <p14:xfrm>
                <a:off x="2686114" y="321508"/>
                <a:ext cx="128880" cy="20160"/>
              </p14:xfrm>
            </p:contentPart>
          </mc:Choice>
          <mc:Fallback xmlns="">
            <p:pic>
              <p:nvPicPr>
                <p:cNvPr id="23" name="Freihand 22">
                  <a:extLst>
                    <a:ext uri="{FF2B5EF4-FFF2-40B4-BE49-F238E27FC236}">
                      <a16:creationId xmlns:a16="http://schemas.microsoft.com/office/drawing/2014/main" id="{38FE403E-7FE0-ED0E-084A-7E2D60861BCA}"/>
                    </a:ext>
                  </a:extLst>
                </p:cNvPr>
                <p:cNvPicPr/>
                <p:nvPr/>
              </p:nvPicPr>
              <p:blipFill>
                <a:blip r:embed="rId32"/>
                <a:stretch>
                  <a:fillRect/>
                </a:stretch>
              </p:blipFill>
              <p:spPr>
                <a:xfrm>
                  <a:off x="2677114" y="312508"/>
                  <a:ext cx="146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32D58463-AD3A-0F48-2C53-2EA06A1F1EEB}"/>
                    </a:ext>
                  </a:extLst>
                </p14:cNvPr>
                <p14:cNvContentPartPr/>
                <p14:nvPr/>
              </p14:nvContentPartPr>
              <p14:xfrm>
                <a:off x="2683594" y="97948"/>
                <a:ext cx="126000" cy="143640"/>
              </p14:xfrm>
            </p:contentPart>
          </mc:Choice>
          <mc:Fallback xmlns="">
            <p:pic>
              <p:nvPicPr>
                <p:cNvPr id="24" name="Freihand 23">
                  <a:extLst>
                    <a:ext uri="{FF2B5EF4-FFF2-40B4-BE49-F238E27FC236}">
                      <a16:creationId xmlns:a16="http://schemas.microsoft.com/office/drawing/2014/main" id="{32D58463-AD3A-0F48-2C53-2EA06A1F1EEB}"/>
                    </a:ext>
                  </a:extLst>
                </p:cNvPr>
                <p:cNvPicPr/>
                <p:nvPr/>
              </p:nvPicPr>
              <p:blipFill>
                <a:blip r:embed="rId34"/>
                <a:stretch>
                  <a:fillRect/>
                </a:stretch>
              </p:blipFill>
              <p:spPr>
                <a:xfrm>
                  <a:off x="2674594" y="89308"/>
                  <a:ext cx="143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C4B634B2-E407-BA29-48A7-CD5A89FB6191}"/>
                    </a:ext>
                  </a:extLst>
                </p14:cNvPr>
                <p14:cNvContentPartPr/>
                <p14:nvPr/>
              </p14:nvContentPartPr>
              <p14:xfrm>
                <a:off x="225514" y="903268"/>
                <a:ext cx="226440" cy="32400"/>
              </p14:xfrm>
            </p:contentPart>
          </mc:Choice>
          <mc:Fallback xmlns="">
            <p:pic>
              <p:nvPicPr>
                <p:cNvPr id="25" name="Freihand 24">
                  <a:extLst>
                    <a:ext uri="{FF2B5EF4-FFF2-40B4-BE49-F238E27FC236}">
                      <a16:creationId xmlns:a16="http://schemas.microsoft.com/office/drawing/2014/main" id="{C4B634B2-E407-BA29-48A7-CD5A89FB6191}"/>
                    </a:ext>
                  </a:extLst>
                </p:cNvPr>
                <p:cNvPicPr/>
                <p:nvPr/>
              </p:nvPicPr>
              <p:blipFill>
                <a:blip r:embed="rId36"/>
                <a:stretch>
                  <a:fillRect/>
                </a:stretch>
              </p:blipFill>
              <p:spPr>
                <a:xfrm>
                  <a:off x="216874" y="894628"/>
                  <a:ext cx="244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EE6E6F0-8559-2756-B847-B59E7C5481FD}"/>
                    </a:ext>
                  </a:extLst>
                </p14:cNvPr>
                <p14:cNvContentPartPr/>
                <p14:nvPr/>
              </p14:nvContentPartPr>
              <p14:xfrm>
                <a:off x="229474" y="1000468"/>
                <a:ext cx="200880" cy="23400"/>
              </p14:xfrm>
            </p:contentPart>
          </mc:Choice>
          <mc:Fallback xmlns="">
            <p:pic>
              <p:nvPicPr>
                <p:cNvPr id="26" name="Freihand 25">
                  <a:extLst>
                    <a:ext uri="{FF2B5EF4-FFF2-40B4-BE49-F238E27FC236}">
                      <a16:creationId xmlns:a16="http://schemas.microsoft.com/office/drawing/2014/main" id="{4EE6E6F0-8559-2756-B847-B59E7C5481FD}"/>
                    </a:ext>
                  </a:extLst>
                </p:cNvPr>
                <p:cNvPicPr/>
                <p:nvPr/>
              </p:nvPicPr>
              <p:blipFill>
                <a:blip r:embed="rId38"/>
                <a:stretch>
                  <a:fillRect/>
                </a:stretch>
              </p:blipFill>
              <p:spPr>
                <a:xfrm>
                  <a:off x="220834" y="991468"/>
                  <a:ext cx="218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A1647382-8EF5-D668-1CDF-62C03C106441}"/>
                    </a:ext>
                  </a:extLst>
                </p14:cNvPr>
                <p14:cNvContentPartPr/>
                <p14:nvPr/>
              </p14:nvContentPartPr>
              <p14:xfrm>
                <a:off x="462754" y="738388"/>
                <a:ext cx="249840" cy="351360"/>
              </p14:xfrm>
            </p:contentPart>
          </mc:Choice>
          <mc:Fallback xmlns="">
            <p:pic>
              <p:nvPicPr>
                <p:cNvPr id="30" name="Freihand 29">
                  <a:extLst>
                    <a:ext uri="{FF2B5EF4-FFF2-40B4-BE49-F238E27FC236}">
                      <a16:creationId xmlns:a16="http://schemas.microsoft.com/office/drawing/2014/main" id="{A1647382-8EF5-D668-1CDF-62C03C106441}"/>
                    </a:ext>
                  </a:extLst>
                </p:cNvPr>
                <p:cNvPicPr/>
                <p:nvPr/>
              </p:nvPicPr>
              <p:blipFill>
                <a:blip r:embed="rId40"/>
                <a:stretch>
                  <a:fillRect/>
                </a:stretch>
              </p:blipFill>
              <p:spPr>
                <a:xfrm>
                  <a:off x="453754" y="729748"/>
                  <a:ext cx="2674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AEBDF6DF-D1BB-09A4-3D3A-07BB848A75F5}"/>
                    </a:ext>
                  </a:extLst>
                </p14:cNvPr>
                <p14:cNvContentPartPr/>
                <p14:nvPr/>
              </p14:nvContentPartPr>
              <p14:xfrm>
                <a:off x="171154" y="1327708"/>
                <a:ext cx="10440" cy="5760"/>
              </p14:xfrm>
            </p:contentPart>
          </mc:Choice>
          <mc:Fallback xmlns="">
            <p:pic>
              <p:nvPicPr>
                <p:cNvPr id="32" name="Freihand 31">
                  <a:extLst>
                    <a:ext uri="{FF2B5EF4-FFF2-40B4-BE49-F238E27FC236}">
                      <a16:creationId xmlns:a16="http://schemas.microsoft.com/office/drawing/2014/main" id="{AEBDF6DF-D1BB-09A4-3D3A-07BB848A75F5}"/>
                    </a:ext>
                  </a:extLst>
                </p:cNvPr>
                <p:cNvPicPr/>
                <p:nvPr/>
              </p:nvPicPr>
              <p:blipFill>
                <a:blip r:embed="rId42"/>
                <a:stretch>
                  <a:fillRect/>
                </a:stretch>
              </p:blipFill>
              <p:spPr>
                <a:xfrm>
                  <a:off x="162154" y="1318708"/>
                  <a:ext cx="2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07428924-E2F8-DFB3-2180-F78A4C27A1D3}"/>
                    </a:ext>
                  </a:extLst>
                </p14:cNvPr>
                <p14:cNvContentPartPr/>
                <p14:nvPr/>
              </p14:nvContentPartPr>
              <p14:xfrm>
                <a:off x="1087714" y="820828"/>
                <a:ext cx="184320" cy="154800"/>
              </p14:xfrm>
            </p:contentPart>
          </mc:Choice>
          <mc:Fallback xmlns="">
            <p:pic>
              <p:nvPicPr>
                <p:cNvPr id="33" name="Freihand 32">
                  <a:extLst>
                    <a:ext uri="{FF2B5EF4-FFF2-40B4-BE49-F238E27FC236}">
                      <a16:creationId xmlns:a16="http://schemas.microsoft.com/office/drawing/2014/main" id="{07428924-E2F8-DFB3-2180-F78A4C27A1D3}"/>
                    </a:ext>
                  </a:extLst>
                </p:cNvPr>
                <p:cNvPicPr/>
                <p:nvPr/>
              </p:nvPicPr>
              <p:blipFill>
                <a:blip r:embed="rId44"/>
                <a:stretch>
                  <a:fillRect/>
                </a:stretch>
              </p:blipFill>
              <p:spPr>
                <a:xfrm>
                  <a:off x="1078714" y="811828"/>
                  <a:ext cx="20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450A36F-23EB-91A6-9C28-138F28103E46}"/>
                    </a:ext>
                  </a:extLst>
                </p14:cNvPr>
                <p14:cNvContentPartPr/>
                <p14:nvPr/>
              </p14:nvContentPartPr>
              <p14:xfrm>
                <a:off x="1365634" y="743788"/>
                <a:ext cx="76680" cy="245520"/>
              </p14:xfrm>
            </p:contentPart>
          </mc:Choice>
          <mc:Fallback xmlns="">
            <p:pic>
              <p:nvPicPr>
                <p:cNvPr id="34" name="Freihand 33">
                  <a:extLst>
                    <a:ext uri="{FF2B5EF4-FFF2-40B4-BE49-F238E27FC236}">
                      <a16:creationId xmlns:a16="http://schemas.microsoft.com/office/drawing/2014/main" id="{E450A36F-23EB-91A6-9C28-138F28103E46}"/>
                    </a:ext>
                  </a:extLst>
                </p:cNvPr>
                <p:cNvPicPr/>
                <p:nvPr/>
              </p:nvPicPr>
              <p:blipFill>
                <a:blip r:embed="rId46"/>
                <a:stretch>
                  <a:fillRect/>
                </a:stretch>
              </p:blipFill>
              <p:spPr>
                <a:xfrm>
                  <a:off x="1356634" y="734788"/>
                  <a:ext cx="94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2250AB0C-8617-8D88-911C-DBB9916DC51B}"/>
                    </a:ext>
                  </a:extLst>
                </p14:cNvPr>
                <p14:cNvContentPartPr/>
                <p14:nvPr/>
              </p14:nvContentPartPr>
              <p14:xfrm>
                <a:off x="1508554" y="785188"/>
                <a:ext cx="133920" cy="138600"/>
              </p14:xfrm>
            </p:contentPart>
          </mc:Choice>
          <mc:Fallback xmlns="">
            <p:pic>
              <p:nvPicPr>
                <p:cNvPr id="35" name="Freihand 34">
                  <a:extLst>
                    <a:ext uri="{FF2B5EF4-FFF2-40B4-BE49-F238E27FC236}">
                      <a16:creationId xmlns:a16="http://schemas.microsoft.com/office/drawing/2014/main" id="{2250AB0C-8617-8D88-911C-DBB9916DC51B}"/>
                    </a:ext>
                  </a:extLst>
                </p:cNvPr>
                <p:cNvPicPr/>
                <p:nvPr/>
              </p:nvPicPr>
              <p:blipFill>
                <a:blip r:embed="rId48"/>
                <a:stretch>
                  <a:fillRect/>
                </a:stretch>
              </p:blipFill>
              <p:spPr>
                <a:xfrm>
                  <a:off x="1499914" y="776188"/>
                  <a:ext cx="151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118C19A4-01E9-433D-1498-F9B466F4144D}"/>
                    </a:ext>
                  </a:extLst>
                </p14:cNvPr>
                <p14:cNvContentPartPr/>
                <p14:nvPr/>
              </p14:nvContentPartPr>
              <p14:xfrm>
                <a:off x="1732834" y="782668"/>
                <a:ext cx="102240" cy="152280"/>
              </p14:xfrm>
            </p:contentPart>
          </mc:Choice>
          <mc:Fallback xmlns="">
            <p:pic>
              <p:nvPicPr>
                <p:cNvPr id="36" name="Freihand 35">
                  <a:extLst>
                    <a:ext uri="{FF2B5EF4-FFF2-40B4-BE49-F238E27FC236}">
                      <a16:creationId xmlns:a16="http://schemas.microsoft.com/office/drawing/2014/main" id="{118C19A4-01E9-433D-1498-F9B466F4144D}"/>
                    </a:ext>
                  </a:extLst>
                </p:cNvPr>
                <p:cNvPicPr/>
                <p:nvPr/>
              </p:nvPicPr>
              <p:blipFill>
                <a:blip r:embed="rId50"/>
                <a:stretch>
                  <a:fillRect/>
                </a:stretch>
              </p:blipFill>
              <p:spPr>
                <a:xfrm>
                  <a:off x="1723834" y="773668"/>
                  <a:ext cx="119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8BF29AF1-C950-943E-A4B8-F344C4C6C9A0}"/>
                    </a:ext>
                  </a:extLst>
                </p14:cNvPr>
                <p14:cNvContentPartPr/>
                <p14:nvPr/>
              </p14:nvContentPartPr>
              <p14:xfrm>
                <a:off x="1891594" y="740188"/>
                <a:ext cx="43200" cy="166320"/>
              </p14:xfrm>
            </p:contentPart>
          </mc:Choice>
          <mc:Fallback xmlns="">
            <p:pic>
              <p:nvPicPr>
                <p:cNvPr id="37" name="Freihand 36">
                  <a:extLst>
                    <a:ext uri="{FF2B5EF4-FFF2-40B4-BE49-F238E27FC236}">
                      <a16:creationId xmlns:a16="http://schemas.microsoft.com/office/drawing/2014/main" id="{8BF29AF1-C950-943E-A4B8-F344C4C6C9A0}"/>
                    </a:ext>
                  </a:extLst>
                </p:cNvPr>
                <p:cNvPicPr/>
                <p:nvPr/>
              </p:nvPicPr>
              <p:blipFill>
                <a:blip r:embed="rId52"/>
                <a:stretch>
                  <a:fillRect/>
                </a:stretch>
              </p:blipFill>
              <p:spPr>
                <a:xfrm>
                  <a:off x="1882594" y="731548"/>
                  <a:ext cx="60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D4BDD509-90A7-9683-2B55-44A6103D3194}"/>
                    </a:ext>
                  </a:extLst>
                </p14:cNvPr>
                <p14:cNvContentPartPr/>
                <p14:nvPr/>
              </p14:nvContentPartPr>
              <p14:xfrm>
                <a:off x="1974034" y="729748"/>
                <a:ext cx="93240" cy="273600"/>
              </p14:xfrm>
            </p:contentPart>
          </mc:Choice>
          <mc:Fallback xmlns="">
            <p:pic>
              <p:nvPicPr>
                <p:cNvPr id="38" name="Freihand 37">
                  <a:extLst>
                    <a:ext uri="{FF2B5EF4-FFF2-40B4-BE49-F238E27FC236}">
                      <a16:creationId xmlns:a16="http://schemas.microsoft.com/office/drawing/2014/main" id="{D4BDD509-90A7-9683-2B55-44A6103D3194}"/>
                    </a:ext>
                  </a:extLst>
                </p:cNvPr>
                <p:cNvPicPr/>
                <p:nvPr/>
              </p:nvPicPr>
              <p:blipFill>
                <a:blip r:embed="rId54"/>
                <a:stretch>
                  <a:fillRect/>
                </a:stretch>
              </p:blipFill>
              <p:spPr>
                <a:xfrm>
                  <a:off x="1965394" y="721108"/>
                  <a:ext cx="1108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1B81B8BA-24EB-F617-47D3-A14C22CBFABF}"/>
                    </a:ext>
                  </a:extLst>
                </p14:cNvPr>
                <p14:cNvContentPartPr/>
                <p14:nvPr/>
              </p14:nvContentPartPr>
              <p14:xfrm>
                <a:off x="2268874" y="803548"/>
                <a:ext cx="155160" cy="8640"/>
              </p14:xfrm>
            </p:contentPart>
          </mc:Choice>
          <mc:Fallback xmlns="">
            <p:pic>
              <p:nvPicPr>
                <p:cNvPr id="39" name="Freihand 38">
                  <a:extLst>
                    <a:ext uri="{FF2B5EF4-FFF2-40B4-BE49-F238E27FC236}">
                      <a16:creationId xmlns:a16="http://schemas.microsoft.com/office/drawing/2014/main" id="{1B81B8BA-24EB-F617-47D3-A14C22CBFABF}"/>
                    </a:ext>
                  </a:extLst>
                </p:cNvPr>
                <p:cNvPicPr/>
                <p:nvPr/>
              </p:nvPicPr>
              <p:blipFill>
                <a:blip r:embed="rId56"/>
                <a:stretch>
                  <a:fillRect/>
                </a:stretch>
              </p:blipFill>
              <p:spPr>
                <a:xfrm>
                  <a:off x="2260234" y="794908"/>
                  <a:ext cx="172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49CEEA34-5813-224B-8D4D-0533A5BEBFDA}"/>
                    </a:ext>
                  </a:extLst>
                </p14:cNvPr>
                <p14:cNvContentPartPr/>
                <p14:nvPr/>
              </p14:nvContentPartPr>
              <p14:xfrm>
                <a:off x="2290474" y="854668"/>
                <a:ext cx="187200" cy="13680"/>
              </p14:xfrm>
            </p:contentPart>
          </mc:Choice>
          <mc:Fallback xmlns="">
            <p:pic>
              <p:nvPicPr>
                <p:cNvPr id="40" name="Freihand 39">
                  <a:extLst>
                    <a:ext uri="{FF2B5EF4-FFF2-40B4-BE49-F238E27FC236}">
                      <a16:creationId xmlns:a16="http://schemas.microsoft.com/office/drawing/2014/main" id="{49CEEA34-5813-224B-8D4D-0533A5BEBFDA}"/>
                    </a:ext>
                  </a:extLst>
                </p:cNvPr>
                <p:cNvPicPr/>
                <p:nvPr/>
              </p:nvPicPr>
              <p:blipFill>
                <a:blip r:embed="rId58"/>
                <a:stretch>
                  <a:fillRect/>
                </a:stretch>
              </p:blipFill>
              <p:spPr>
                <a:xfrm>
                  <a:off x="2281474" y="846028"/>
                  <a:ext cx="204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09B1715E-F29C-197B-6E0B-B4B3E33BBF61}"/>
                    </a:ext>
                  </a:extLst>
                </p14:cNvPr>
                <p14:cNvContentPartPr/>
                <p14:nvPr/>
              </p14:nvContentPartPr>
              <p14:xfrm>
                <a:off x="2677114" y="584308"/>
                <a:ext cx="132480" cy="192240"/>
              </p14:xfrm>
            </p:contentPart>
          </mc:Choice>
          <mc:Fallback xmlns="">
            <p:pic>
              <p:nvPicPr>
                <p:cNvPr id="41" name="Freihand 40">
                  <a:extLst>
                    <a:ext uri="{FF2B5EF4-FFF2-40B4-BE49-F238E27FC236}">
                      <a16:creationId xmlns:a16="http://schemas.microsoft.com/office/drawing/2014/main" id="{09B1715E-F29C-197B-6E0B-B4B3E33BBF61}"/>
                    </a:ext>
                  </a:extLst>
                </p:cNvPr>
                <p:cNvPicPr/>
                <p:nvPr/>
              </p:nvPicPr>
              <p:blipFill>
                <a:blip r:embed="rId60"/>
                <a:stretch>
                  <a:fillRect/>
                </a:stretch>
              </p:blipFill>
              <p:spPr>
                <a:xfrm>
                  <a:off x="2668114" y="575308"/>
                  <a:ext cx="1501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5A27A081-A0A6-27AF-7E49-935258CCCCAD}"/>
                    </a:ext>
                  </a:extLst>
                </p14:cNvPr>
                <p14:cNvContentPartPr/>
                <p14:nvPr/>
              </p14:nvContentPartPr>
              <p14:xfrm>
                <a:off x="2636074" y="789148"/>
                <a:ext cx="195480" cy="26280"/>
              </p14:xfrm>
            </p:contentPart>
          </mc:Choice>
          <mc:Fallback xmlns="">
            <p:pic>
              <p:nvPicPr>
                <p:cNvPr id="42" name="Freihand 41">
                  <a:extLst>
                    <a:ext uri="{FF2B5EF4-FFF2-40B4-BE49-F238E27FC236}">
                      <a16:creationId xmlns:a16="http://schemas.microsoft.com/office/drawing/2014/main" id="{5A27A081-A0A6-27AF-7E49-935258CCCCAD}"/>
                    </a:ext>
                  </a:extLst>
                </p:cNvPr>
                <p:cNvPicPr/>
                <p:nvPr/>
              </p:nvPicPr>
              <p:blipFill>
                <a:blip r:embed="rId62"/>
                <a:stretch>
                  <a:fillRect/>
                </a:stretch>
              </p:blipFill>
              <p:spPr>
                <a:xfrm>
                  <a:off x="2627074" y="780508"/>
                  <a:ext cx="213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25CE8C0A-4A79-2004-CAF7-205C2638AF3A}"/>
                    </a:ext>
                  </a:extLst>
                </p14:cNvPr>
                <p14:cNvContentPartPr/>
                <p14:nvPr/>
              </p14:nvContentPartPr>
              <p14:xfrm>
                <a:off x="2682514" y="839548"/>
                <a:ext cx="117720" cy="177840"/>
              </p14:xfrm>
            </p:contentPart>
          </mc:Choice>
          <mc:Fallback xmlns="">
            <p:pic>
              <p:nvPicPr>
                <p:cNvPr id="43" name="Freihand 42">
                  <a:extLst>
                    <a:ext uri="{FF2B5EF4-FFF2-40B4-BE49-F238E27FC236}">
                      <a16:creationId xmlns:a16="http://schemas.microsoft.com/office/drawing/2014/main" id="{25CE8C0A-4A79-2004-CAF7-205C2638AF3A}"/>
                    </a:ext>
                  </a:extLst>
                </p:cNvPr>
                <p:cNvPicPr/>
                <p:nvPr/>
              </p:nvPicPr>
              <p:blipFill>
                <a:blip r:embed="rId64"/>
                <a:stretch>
                  <a:fillRect/>
                </a:stretch>
              </p:blipFill>
              <p:spPr>
                <a:xfrm>
                  <a:off x="2673874" y="830548"/>
                  <a:ext cx="135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BE41E0CF-2A1D-972C-4774-CB04ED0C06D7}"/>
                    </a:ext>
                  </a:extLst>
                </p14:cNvPr>
                <p14:cNvContentPartPr/>
                <p14:nvPr/>
              </p14:nvContentPartPr>
              <p14:xfrm>
                <a:off x="2904994" y="639388"/>
                <a:ext cx="111600" cy="281520"/>
              </p14:xfrm>
            </p:contentPart>
          </mc:Choice>
          <mc:Fallback xmlns="">
            <p:pic>
              <p:nvPicPr>
                <p:cNvPr id="44" name="Freihand 43">
                  <a:extLst>
                    <a:ext uri="{FF2B5EF4-FFF2-40B4-BE49-F238E27FC236}">
                      <a16:creationId xmlns:a16="http://schemas.microsoft.com/office/drawing/2014/main" id="{BE41E0CF-2A1D-972C-4774-CB04ED0C06D7}"/>
                    </a:ext>
                  </a:extLst>
                </p:cNvPr>
                <p:cNvPicPr/>
                <p:nvPr/>
              </p:nvPicPr>
              <p:blipFill>
                <a:blip r:embed="rId66"/>
                <a:stretch>
                  <a:fillRect/>
                </a:stretch>
              </p:blipFill>
              <p:spPr>
                <a:xfrm>
                  <a:off x="2895994" y="630388"/>
                  <a:ext cx="1292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75CC3A28-97F2-2EEC-9424-80513908471E}"/>
                    </a:ext>
                  </a:extLst>
                </p14:cNvPr>
                <p14:cNvContentPartPr/>
                <p14:nvPr/>
              </p14:nvContentPartPr>
              <p14:xfrm>
                <a:off x="3063754" y="690868"/>
                <a:ext cx="200160" cy="157680"/>
              </p14:xfrm>
            </p:contentPart>
          </mc:Choice>
          <mc:Fallback xmlns="">
            <p:pic>
              <p:nvPicPr>
                <p:cNvPr id="45" name="Freihand 44">
                  <a:extLst>
                    <a:ext uri="{FF2B5EF4-FFF2-40B4-BE49-F238E27FC236}">
                      <a16:creationId xmlns:a16="http://schemas.microsoft.com/office/drawing/2014/main" id="{75CC3A28-97F2-2EEC-9424-80513908471E}"/>
                    </a:ext>
                  </a:extLst>
                </p:cNvPr>
                <p:cNvPicPr/>
                <p:nvPr/>
              </p:nvPicPr>
              <p:blipFill>
                <a:blip r:embed="rId68"/>
                <a:stretch>
                  <a:fillRect/>
                </a:stretch>
              </p:blipFill>
              <p:spPr>
                <a:xfrm>
                  <a:off x="3054754" y="681868"/>
                  <a:ext cx="217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E4C5D53-51B7-7978-A590-9794DC3E7517}"/>
                    </a:ext>
                  </a:extLst>
                </p14:cNvPr>
                <p14:cNvContentPartPr/>
                <p14:nvPr/>
              </p14:nvContentPartPr>
              <p14:xfrm>
                <a:off x="3298114" y="708148"/>
                <a:ext cx="127080" cy="145800"/>
              </p14:xfrm>
            </p:contentPart>
          </mc:Choice>
          <mc:Fallback xmlns="">
            <p:pic>
              <p:nvPicPr>
                <p:cNvPr id="46" name="Freihand 45">
                  <a:extLst>
                    <a:ext uri="{FF2B5EF4-FFF2-40B4-BE49-F238E27FC236}">
                      <a16:creationId xmlns:a16="http://schemas.microsoft.com/office/drawing/2014/main" id="{5E4C5D53-51B7-7978-A590-9794DC3E7517}"/>
                    </a:ext>
                  </a:extLst>
                </p:cNvPr>
                <p:cNvPicPr/>
                <p:nvPr/>
              </p:nvPicPr>
              <p:blipFill>
                <a:blip r:embed="rId70"/>
                <a:stretch>
                  <a:fillRect/>
                </a:stretch>
              </p:blipFill>
              <p:spPr>
                <a:xfrm>
                  <a:off x="3289474" y="699508"/>
                  <a:ext cx="144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0995DACB-CA6B-F6A7-7C14-306AD098C456}"/>
                    </a:ext>
                  </a:extLst>
                </p14:cNvPr>
                <p14:cNvContentPartPr/>
                <p14:nvPr/>
              </p14:nvContentPartPr>
              <p14:xfrm>
                <a:off x="3538234" y="724348"/>
                <a:ext cx="172080" cy="123120"/>
              </p14:xfrm>
            </p:contentPart>
          </mc:Choice>
          <mc:Fallback xmlns="">
            <p:pic>
              <p:nvPicPr>
                <p:cNvPr id="47" name="Freihand 46">
                  <a:extLst>
                    <a:ext uri="{FF2B5EF4-FFF2-40B4-BE49-F238E27FC236}">
                      <a16:creationId xmlns:a16="http://schemas.microsoft.com/office/drawing/2014/main" id="{0995DACB-CA6B-F6A7-7C14-306AD098C456}"/>
                    </a:ext>
                  </a:extLst>
                </p:cNvPr>
                <p:cNvPicPr/>
                <p:nvPr/>
              </p:nvPicPr>
              <p:blipFill>
                <a:blip r:embed="rId72"/>
                <a:stretch>
                  <a:fillRect/>
                </a:stretch>
              </p:blipFill>
              <p:spPr>
                <a:xfrm>
                  <a:off x="3529234" y="715348"/>
                  <a:ext cx="18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354BCDA-CDE5-D735-B085-721C494C216A}"/>
                    </a:ext>
                  </a:extLst>
                </p14:cNvPr>
                <p14:cNvContentPartPr/>
                <p14:nvPr/>
              </p14:nvContentPartPr>
              <p14:xfrm>
                <a:off x="3696634" y="636508"/>
                <a:ext cx="141840" cy="348120"/>
              </p14:xfrm>
            </p:contentPart>
          </mc:Choice>
          <mc:Fallback xmlns="">
            <p:pic>
              <p:nvPicPr>
                <p:cNvPr id="48" name="Freihand 47">
                  <a:extLst>
                    <a:ext uri="{FF2B5EF4-FFF2-40B4-BE49-F238E27FC236}">
                      <a16:creationId xmlns:a16="http://schemas.microsoft.com/office/drawing/2014/main" id="{E354BCDA-CDE5-D735-B085-721C494C216A}"/>
                    </a:ext>
                  </a:extLst>
                </p:cNvPr>
                <p:cNvPicPr/>
                <p:nvPr/>
              </p:nvPicPr>
              <p:blipFill>
                <a:blip r:embed="rId74"/>
                <a:stretch>
                  <a:fillRect/>
                </a:stretch>
              </p:blipFill>
              <p:spPr>
                <a:xfrm>
                  <a:off x="3687994" y="627868"/>
                  <a:ext cx="1594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636337B6-4D7A-6C7A-99CC-A8443083C64A}"/>
                    </a:ext>
                  </a:extLst>
                </p14:cNvPr>
                <p14:cNvContentPartPr/>
                <p14:nvPr/>
              </p14:nvContentPartPr>
              <p14:xfrm>
                <a:off x="4144834" y="575668"/>
                <a:ext cx="27360" cy="308160"/>
              </p14:xfrm>
            </p:contentPart>
          </mc:Choice>
          <mc:Fallback xmlns="">
            <p:pic>
              <p:nvPicPr>
                <p:cNvPr id="51" name="Freihand 50">
                  <a:extLst>
                    <a:ext uri="{FF2B5EF4-FFF2-40B4-BE49-F238E27FC236}">
                      <a16:creationId xmlns:a16="http://schemas.microsoft.com/office/drawing/2014/main" id="{636337B6-4D7A-6C7A-99CC-A8443083C64A}"/>
                    </a:ext>
                  </a:extLst>
                </p:cNvPr>
                <p:cNvPicPr/>
                <p:nvPr/>
              </p:nvPicPr>
              <p:blipFill>
                <a:blip r:embed="rId76"/>
                <a:stretch>
                  <a:fillRect/>
                </a:stretch>
              </p:blipFill>
              <p:spPr>
                <a:xfrm>
                  <a:off x="4135834" y="566668"/>
                  <a:ext cx="450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25D3E84F-0AE0-5736-5E51-DFDB1697C194}"/>
                    </a:ext>
                  </a:extLst>
                </p14:cNvPr>
                <p14:cNvContentPartPr/>
                <p14:nvPr/>
              </p14:nvContentPartPr>
              <p14:xfrm>
                <a:off x="4418434" y="743428"/>
                <a:ext cx="14040" cy="13680"/>
              </p14:xfrm>
            </p:contentPart>
          </mc:Choice>
          <mc:Fallback xmlns="">
            <p:pic>
              <p:nvPicPr>
                <p:cNvPr id="52" name="Freihand 51">
                  <a:extLst>
                    <a:ext uri="{FF2B5EF4-FFF2-40B4-BE49-F238E27FC236}">
                      <a16:creationId xmlns:a16="http://schemas.microsoft.com/office/drawing/2014/main" id="{25D3E84F-0AE0-5736-5E51-DFDB1697C194}"/>
                    </a:ext>
                  </a:extLst>
                </p:cNvPr>
                <p:cNvPicPr/>
                <p:nvPr/>
              </p:nvPicPr>
              <p:blipFill>
                <a:blip r:embed="rId78"/>
                <a:stretch>
                  <a:fillRect/>
                </a:stretch>
              </p:blipFill>
              <p:spPr>
                <a:xfrm>
                  <a:off x="4409794" y="734788"/>
                  <a:ext cx="31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BEC17180-3247-3724-9E93-F0A44A87AC9E}"/>
                    </a:ext>
                  </a:extLst>
                </p14:cNvPr>
                <p14:cNvContentPartPr/>
                <p14:nvPr/>
              </p14:nvContentPartPr>
              <p14:xfrm>
                <a:off x="4554874" y="574228"/>
                <a:ext cx="152280" cy="219600"/>
              </p14:xfrm>
            </p:contentPart>
          </mc:Choice>
          <mc:Fallback xmlns="">
            <p:pic>
              <p:nvPicPr>
                <p:cNvPr id="53" name="Freihand 52">
                  <a:extLst>
                    <a:ext uri="{FF2B5EF4-FFF2-40B4-BE49-F238E27FC236}">
                      <a16:creationId xmlns:a16="http://schemas.microsoft.com/office/drawing/2014/main" id="{BEC17180-3247-3724-9E93-F0A44A87AC9E}"/>
                    </a:ext>
                  </a:extLst>
                </p:cNvPr>
                <p:cNvPicPr/>
                <p:nvPr/>
              </p:nvPicPr>
              <p:blipFill>
                <a:blip r:embed="rId80"/>
                <a:stretch>
                  <a:fillRect/>
                </a:stretch>
              </p:blipFill>
              <p:spPr>
                <a:xfrm>
                  <a:off x="4546234" y="565588"/>
                  <a:ext cx="169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05B4730F-EC30-4F75-5566-48394AF23CDE}"/>
                    </a:ext>
                  </a:extLst>
                </p14:cNvPr>
                <p14:cNvContentPartPr/>
                <p14:nvPr/>
              </p14:nvContentPartPr>
              <p14:xfrm>
                <a:off x="723394" y="1374508"/>
                <a:ext cx="172080" cy="167400"/>
              </p14:xfrm>
            </p:contentPart>
          </mc:Choice>
          <mc:Fallback xmlns="">
            <p:pic>
              <p:nvPicPr>
                <p:cNvPr id="55" name="Freihand 54">
                  <a:extLst>
                    <a:ext uri="{FF2B5EF4-FFF2-40B4-BE49-F238E27FC236}">
                      <a16:creationId xmlns:a16="http://schemas.microsoft.com/office/drawing/2014/main" id="{05B4730F-EC30-4F75-5566-48394AF23CDE}"/>
                    </a:ext>
                  </a:extLst>
                </p:cNvPr>
                <p:cNvPicPr/>
                <p:nvPr/>
              </p:nvPicPr>
              <p:blipFill>
                <a:blip r:embed="rId82"/>
                <a:stretch>
                  <a:fillRect/>
                </a:stretch>
              </p:blipFill>
              <p:spPr>
                <a:xfrm>
                  <a:off x="714754" y="1365508"/>
                  <a:ext cx="189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A9ED7EFC-B510-5606-E043-8CB54B4B4C16}"/>
                    </a:ext>
                  </a:extLst>
                </p14:cNvPr>
                <p14:cNvContentPartPr/>
                <p14:nvPr/>
              </p14:nvContentPartPr>
              <p14:xfrm>
                <a:off x="2336194" y="1328068"/>
                <a:ext cx="167760" cy="45720"/>
              </p14:xfrm>
            </p:contentPart>
          </mc:Choice>
          <mc:Fallback xmlns="">
            <p:pic>
              <p:nvPicPr>
                <p:cNvPr id="62" name="Freihand 61">
                  <a:extLst>
                    <a:ext uri="{FF2B5EF4-FFF2-40B4-BE49-F238E27FC236}">
                      <a16:creationId xmlns:a16="http://schemas.microsoft.com/office/drawing/2014/main" id="{A9ED7EFC-B510-5606-E043-8CB54B4B4C16}"/>
                    </a:ext>
                  </a:extLst>
                </p:cNvPr>
                <p:cNvPicPr/>
                <p:nvPr/>
              </p:nvPicPr>
              <p:blipFill>
                <a:blip r:embed="rId84"/>
                <a:stretch>
                  <a:fillRect/>
                </a:stretch>
              </p:blipFill>
              <p:spPr>
                <a:xfrm>
                  <a:off x="2327194" y="1319428"/>
                  <a:ext cx="18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59028A17-55BF-7B09-252E-301458B4539E}"/>
                    </a:ext>
                  </a:extLst>
                </p14:cNvPr>
                <p14:cNvContentPartPr/>
                <p14:nvPr/>
              </p14:nvContentPartPr>
              <p14:xfrm>
                <a:off x="2344474" y="1422388"/>
                <a:ext cx="166680" cy="27360"/>
              </p14:xfrm>
            </p:contentPart>
          </mc:Choice>
          <mc:Fallback xmlns="">
            <p:pic>
              <p:nvPicPr>
                <p:cNvPr id="63" name="Freihand 62">
                  <a:extLst>
                    <a:ext uri="{FF2B5EF4-FFF2-40B4-BE49-F238E27FC236}">
                      <a16:creationId xmlns:a16="http://schemas.microsoft.com/office/drawing/2014/main" id="{59028A17-55BF-7B09-252E-301458B4539E}"/>
                    </a:ext>
                  </a:extLst>
                </p:cNvPr>
                <p:cNvPicPr/>
                <p:nvPr/>
              </p:nvPicPr>
              <p:blipFill>
                <a:blip r:embed="rId86"/>
                <a:stretch>
                  <a:fillRect/>
                </a:stretch>
              </p:blipFill>
              <p:spPr>
                <a:xfrm>
                  <a:off x="2335474" y="1413748"/>
                  <a:ext cx="184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67162560-83BE-8791-C9EA-7E0B23622D0E}"/>
                    </a:ext>
                  </a:extLst>
                </p14:cNvPr>
                <p14:cNvContentPartPr/>
                <p14:nvPr/>
              </p14:nvContentPartPr>
              <p14:xfrm>
                <a:off x="2753794" y="1277308"/>
                <a:ext cx="168480" cy="154440"/>
              </p14:xfrm>
            </p:contentPart>
          </mc:Choice>
          <mc:Fallback xmlns="">
            <p:pic>
              <p:nvPicPr>
                <p:cNvPr id="64" name="Freihand 63">
                  <a:extLst>
                    <a:ext uri="{FF2B5EF4-FFF2-40B4-BE49-F238E27FC236}">
                      <a16:creationId xmlns:a16="http://schemas.microsoft.com/office/drawing/2014/main" id="{67162560-83BE-8791-C9EA-7E0B23622D0E}"/>
                    </a:ext>
                  </a:extLst>
                </p:cNvPr>
                <p:cNvPicPr/>
                <p:nvPr/>
              </p:nvPicPr>
              <p:blipFill>
                <a:blip r:embed="rId88"/>
                <a:stretch>
                  <a:fillRect/>
                </a:stretch>
              </p:blipFill>
              <p:spPr>
                <a:xfrm>
                  <a:off x="2745154" y="1268308"/>
                  <a:ext cx="186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356823B8-6140-19EA-4BA9-CAA893352560}"/>
                    </a:ext>
                  </a:extLst>
                </p14:cNvPr>
                <p14:cNvContentPartPr/>
                <p14:nvPr/>
              </p14:nvContentPartPr>
              <p14:xfrm>
                <a:off x="3054754" y="1288108"/>
                <a:ext cx="135360" cy="150120"/>
              </p14:xfrm>
            </p:contentPart>
          </mc:Choice>
          <mc:Fallback xmlns="">
            <p:pic>
              <p:nvPicPr>
                <p:cNvPr id="65" name="Freihand 64">
                  <a:extLst>
                    <a:ext uri="{FF2B5EF4-FFF2-40B4-BE49-F238E27FC236}">
                      <a16:creationId xmlns:a16="http://schemas.microsoft.com/office/drawing/2014/main" id="{356823B8-6140-19EA-4BA9-CAA893352560}"/>
                    </a:ext>
                  </a:extLst>
                </p:cNvPr>
                <p:cNvPicPr/>
                <p:nvPr/>
              </p:nvPicPr>
              <p:blipFill>
                <a:blip r:embed="rId90"/>
                <a:stretch>
                  <a:fillRect/>
                </a:stretch>
              </p:blipFill>
              <p:spPr>
                <a:xfrm>
                  <a:off x="3045754" y="1279108"/>
                  <a:ext cx="15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36048200-6B5E-57F2-6413-B98D741B24C3}"/>
                    </a:ext>
                  </a:extLst>
                </p14:cNvPr>
                <p14:cNvContentPartPr/>
                <p14:nvPr/>
              </p14:nvContentPartPr>
              <p14:xfrm>
                <a:off x="3318274" y="1276228"/>
                <a:ext cx="181440" cy="145800"/>
              </p14:xfrm>
            </p:contentPart>
          </mc:Choice>
          <mc:Fallback xmlns="">
            <p:pic>
              <p:nvPicPr>
                <p:cNvPr id="66" name="Freihand 65">
                  <a:extLst>
                    <a:ext uri="{FF2B5EF4-FFF2-40B4-BE49-F238E27FC236}">
                      <a16:creationId xmlns:a16="http://schemas.microsoft.com/office/drawing/2014/main" id="{36048200-6B5E-57F2-6413-B98D741B24C3}"/>
                    </a:ext>
                  </a:extLst>
                </p:cNvPr>
                <p:cNvPicPr/>
                <p:nvPr/>
              </p:nvPicPr>
              <p:blipFill>
                <a:blip r:embed="rId92"/>
                <a:stretch>
                  <a:fillRect/>
                </a:stretch>
              </p:blipFill>
              <p:spPr>
                <a:xfrm>
                  <a:off x="3309274" y="1267588"/>
                  <a:ext cx="199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8C8C4718-EBB3-85AC-74FE-4B23CF51E44C}"/>
                    </a:ext>
                  </a:extLst>
                </p14:cNvPr>
                <p14:cNvContentPartPr/>
                <p14:nvPr/>
              </p14:nvContentPartPr>
              <p14:xfrm>
                <a:off x="429634" y="1330588"/>
                <a:ext cx="168120" cy="249120"/>
              </p14:xfrm>
            </p:contentPart>
          </mc:Choice>
          <mc:Fallback xmlns="">
            <p:pic>
              <p:nvPicPr>
                <p:cNvPr id="70" name="Freihand 69">
                  <a:extLst>
                    <a:ext uri="{FF2B5EF4-FFF2-40B4-BE49-F238E27FC236}">
                      <a16:creationId xmlns:a16="http://schemas.microsoft.com/office/drawing/2014/main" id="{8C8C4718-EBB3-85AC-74FE-4B23CF51E44C}"/>
                    </a:ext>
                  </a:extLst>
                </p:cNvPr>
                <p:cNvPicPr/>
                <p:nvPr/>
              </p:nvPicPr>
              <p:blipFill>
                <a:blip r:embed="rId94"/>
                <a:stretch>
                  <a:fillRect/>
                </a:stretch>
              </p:blipFill>
              <p:spPr>
                <a:xfrm>
                  <a:off x="420994" y="1321588"/>
                  <a:ext cx="185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96F44224-4411-5718-CDB0-CB6A70DA435C}"/>
                    </a:ext>
                  </a:extLst>
                </p14:cNvPr>
                <p14:cNvContentPartPr/>
                <p14:nvPr/>
              </p14:nvContentPartPr>
              <p14:xfrm>
                <a:off x="1160794" y="1383148"/>
                <a:ext cx="14040" cy="140400"/>
              </p14:xfrm>
            </p:contentPart>
          </mc:Choice>
          <mc:Fallback xmlns="">
            <p:pic>
              <p:nvPicPr>
                <p:cNvPr id="56" name="Freihand 55">
                  <a:extLst>
                    <a:ext uri="{FF2B5EF4-FFF2-40B4-BE49-F238E27FC236}">
                      <a16:creationId xmlns:a16="http://schemas.microsoft.com/office/drawing/2014/main" id="{96F44224-4411-5718-CDB0-CB6A70DA435C}"/>
                    </a:ext>
                  </a:extLst>
                </p:cNvPr>
                <p:cNvPicPr/>
                <p:nvPr/>
              </p:nvPicPr>
              <p:blipFill>
                <a:blip r:embed="rId96"/>
                <a:stretch>
                  <a:fillRect/>
                </a:stretch>
              </p:blipFill>
              <p:spPr>
                <a:xfrm>
                  <a:off x="1151794" y="1374508"/>
                  <a:ext cx="31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F0D202CA-8B3F-BF35-2751-EC618C402957}"/>
                    </a:ext>
                  </a:extLst>
                </p14:cNvPr>
                <p14:cNvContentPartPr/>
                <p14:nvPr/>
              </p14:nvContentPartPr>
              <p14:xfrm>
                <a:off x="1115434" y="1450108"/>
                <a:ext cx="136440" cy="15840"/>
              </p14:xfrm>
            </p:contentPart>
          </mc:Choice>
          <mc:Fallback xmlns="">
            <p:pic>
              <p:nvPicPr>
                <p:cNvPr id="57" name="Freihand 56">
                  <a:extLst>
                    <a:ext uri="{FF2B5EF4-FFF2-40B4-BE49-F238E27FC236}">
                      <a16:creationId xmlns:a16="http://schemas.microsoft.com/office/drawing/2014/main" id="{F0D202CA-8B3F-BF35-2751-EC618C402957}"/>
                    </a:ext>
                  </a:extLst>
                </p:cNvPr>
                <p:cNvPicPr/>
                <p:nvPr/>
              </p:nvPicPr>
              <p:blipFill>
                <a:blip r:embed="rId98"/>
                <a:stretch>
                  <a:fillRect/>
                </a:stretch>
              </p:blipFill>
              <p:spPr>
                <a:xfrm>
                  <a:off x="1106794" y="1441108"/>
                  <a:ext cx="154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D013CFB6-BB5C-B54F-382C-27D0D7FAE437}"/>
                    </a:ext>
                  </a:extLst>
                </p14:cNvPr>
                <p14:cNvContentPartPr/>
                <p14:nvPr/>
              </p14:nvContentPartPr>
              <p14:xfrm>
                <a:off x="1440514" y="1341748"/>
                <a:ext cx="170280" cy="150120"/>
              </p14:xfrm>
            </p:contentPart>
          </mc:Choice>
          <mc:Fallback xmlns="">
            <p:pic>
              <p:nvPicPr>
                <p:cNvPr id="58" name="Freihand 57">
                  <a:extLst>
                    <a:ext uri="{FF2B5EF4-FFF2-40B4-BE49-F238E27FC236}">
                      <a16:creationId xmlns:a16="http://schemas.microsoft.com/office/drawing/2014/main" id="{D013CFB6-BB5C-B54F-382C-27D0D7FAE437}"/>
                    </a:ext>
                  </a:extLst>
                </p:cNvPr>
                <p:cNvPicPr/>
                <p:nvPr/>
              </p:nvPicPr>
              <p:blipFill>
                <a:blip r:embed="rId100"/>
                <a:stretch>
                  <a:fillRect/>
                </a:stretch>
              </p:blipFill>
              <p:spPr>
                <a:xfrm>
                  <a:off x="1431874" y="1332748"/>
                  <a:ext cx="187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9836D8A7-8CAC-EEEB-BABE-3116E88D820B}"/>
                    </a:ext>
                  </a:extLst>
                </p14:cNvPr>
                <p14:cNvContentPartPr/>
                <p14:nvPr/>
              </p14:nvContentPartPr>
              <p14:xfrm>
                <a:off x="1753714" y="1347868"/>
                <a:ext cx="67680" cy="133920"/>
              </p14:xfrm>
            </p:contentPart>
          </mc:Choice>
          <mc:Fallback xmlns="">
            <p:pic>
              <p:nvPicPr>
                <p:cNvPr id="60" name="Freihand 59">
                  <a:extLst>
                    <a:ext uri="{FF2B5EF4-FFF2-40B4-BE49-F238E27FC236}">
                      <a16:creationId xmlns:a16="http://schemas.microsoft.com/office/drawing/2014/main" id="{9836D8A7-8CAC-EEEB-BABE-3116E88D820B}"/>
                    </a:ext>
                  </a:extLst>
                </p:cNvPr>
                <p:cNvPicPr/>
                <p:nvPr/>
              </p:nvPicPr>
              <p:blipFill>
                <a:blip r:embed="rId102"/>
                <a:stretch>
                  <a:fillRect/>
                </a:stretch>
              </p:blipFill>
              <p:spPr>
                <a:xfrm>
                  <a:off x="1744714" y="1339228"/>
                  <a:ext cx="85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ACB12CCC-0563-E6C1-7CD7-3AE898FB3DD7}"/>
                    </a:ext>
                  </a:extLst>
                </p14:cNvPr>
                <p14:cNvContentPartPr/>
                <p14:nvPr/>
              </p14:nvContentPartPr>
              <p14:xfrm>
                <a:off x="1749754" y="1247068"/>
                <a:ext cx="13680" cy="14040"/>
              </p14:xfrm>
            </p:contentPart>
          </mc:Choice>
          <mc:Fallback xmlns="">
            <p:pic>
              <p:nvPicPr>
                <p:cNvPr id="61" name="Freihand 60">
                  <a:extLst>
                    <a:ext uri="{FF2B5EF4-FFF2-40B4-BE49-F238E27FC236}">
                      <a16:creationId xmlns:a16="http://schemas.microsoft.com/office/drawing/2014/main" id="{ACB12CCC-0563-E6C1-7CD7-3AE898FB3DD7}"/>
                    </a:ext>
                  </a:extLst>
                </p:cNvPr>
                <p:cNvPicPr/>
                <p:nvPr/>
              </p:nvPicPr>
              <p:blipFill>
                <a:blip r:embed="rId104"/>
                <a:stretch>
                  <a:fillRect/>
                </a:stretch>
              </p:blipFill>
              <p:spPr>
                <a:xfrm>
                  <a:off x="1741114" y="1238428"/>
                  <a:ext cx="3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067A8982-80CA-5C85-AD94-189D9BC7042C}"/>
                    </a:ext>
                  </a:extLst>
                </p14:cNvPr>
                <p14:cNvContentPartPr/>
                <p14:nvPr/>
              </p14:nvContentPartPr>
              <p14:xfrm>
                <a:off x="1270954" y="1272628"/>
                <a:ext cx="151920" cy="277200"/>
              </p14:xfrm>
            </p:contentPart>
          </mc:Choice>
          <mc:Fallback xmlns="">
            <p:pic>
              <p:nvPicPr>
                <p:cNvPr id="71" name="Freihand 70">
                  <a:extLst>
                    <a:ext uri="{FF2B5EF4-FFF2-40B4-BE49-F238E27FC236}">
                      <a16:creationId xmlns:a16="http://schemas.microsoft.com/office/drawing/2014/main" id="{067A8982-80CA-5C85-AD94-189D9BC7042C}"/>
                    </a:ext>
                  </a:extLst>
                </p:cNvPr>
                <p:cNvPicPr/>
                <p:nvPr/>
              </p:nvPicPr>
              <p:blipFill>
                <a:blip r:embed="rId106"/>
                <a:stretch>
                  <a:fillRect/>
                </a:stretch>
              </p:blipFill>
              <p:spPr>
                <a:xfrm>
                  <a:off x="1262314" y="1263988"/>
                  <a:ext cx="1695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850BAC62-9DA3-8014-2AED-EF354FEB65A9}"/>
                    </a:ext>
                  </a:extLst>
                </p14:cNvPr>
                <p14:cNvContentPartPr/>
                <p14:nvPr/>
              </p14:nvContentPartPr>
              <p14:xfrm>
                <a:off x="486874" y="1658908"/>
                <a:ext cx="204120" cy="45000"/>
              </p14:xfrm>
            </p:contentPart>
          </mc:Choice>
          <mc:Fallback xmlns="">
            <p:pic>
              <p:nvPicPr>
                <p:cNvPr id="73" name="Freihand 72">
                  <a:extLst>
                    <a:ext uri="{FF2B5EF4-FFF2-40B4-BE49-F238E27FC236}">
                      <a16:creationId xmlns:a16="http://schemas.microsoft.com/office/drawing/2014/main" id="{850BAC62-9DA3-8014-2AED-EF354FEB65A9}"/>
                    </a:ext>
                  </a:extLst>
                </p:cNvPr>
                <p:cNvPicPr/>
                <p:nvPr/>
              </p:nvPicPr>
              <p:blipFill>
                <a:blip r:embed="rId108"/>
                <a:stretch>
                  <a:fillRect/>
                </a:stretch>
              </p:blipFill>
              <p:spPr>
                <a:xfrm>
                  <a:off x="477874" y="1649908"/>
                  <a:ext cx="221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FC213567-58A9-A242-3C41-60A9C770DD31}"/>
                    </a:ext>
                  </a:extLst>
                </p14:cNvPr>
                <p14:cNvContentPartPr/>
                <p14:nvPr/>
              </p14:nvContentPartPr>
              <p14:xfrm>
                <a:off x="1290394" y="1625068"/>
                <a:ext cx="154800" cy="16920"/>
              </p14:xfrm>
            </p:contentPart>
          </mc:Choice>
          <mc:Fallback xmlns="">
            <p:pic>
              <p:nvPicPr>
                <p:cNvPr id="74" name="Freihand 73">
                  <a:extLst>
                    <a:ext uri="{FF2B5EF4-FFF2-40B4-BE49-F238E27FC236}">
                      <a16:creationId xmlns:a16="http://schemas.microsoft.com/office/drawing/2014/main" id="{FC213567-58A9-A242-3C41-60A9C770DD31}"/>
                    </a:ext>
                  </a:extLst>
                </p:cNvPr>
                <p:cNvPicPr/>
                <p:nvPr/>
              </p:nvPicPr>
              <p:blipFill>
                <a:blip r:embed="rId110"/>
                <a:stretch>
                  <a:fillRect/>
                </a:stretch>
              </p:blipFill>
              <p:spPr>
                <a:xfrm>
                  <a:off x="1281394" y="1616428"/>
                  <a:ext cx="172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604B90CA-04D2-8CDF-13A2-420C6D7526EE}"/>
                    </a:ext>
                  </a:extLst>
                </p14:cNvPr>
                <p14:cNvContentPartPr/>
                <p14:nvPr/>
              </p14:nvContentPartPr>
              <p14:xfrm>
                <a:off x="3218554" y="1170028"/>
                <a:ext cx="345240" cy="407520"/>
              </p14:xfrm>
            </p:contentPart>
          </mc:Choice>
          <mc:Fallback xmlns="">
            <p:pic>
              <p:nvPicPr>
                <p:cNvPr id="75" name="Freihand 74">
                  <a:extLst>
                    <a:ext uri="{FF2B5EF4-FFF2-40B4-BE49-F238E27FC236}">
                      <a16:creationId xmlns:a16="http://schemas.microsoft.com/office/drawing/2014/main" id="{604B90CA-04D2-8CDF-13A2-420C6D7526EE}"/>
                    </a:ext>
                  </a:extLst>
                </p:cNvPr>
                <p:cNvPicPr/>
                <p:nvPr/>
              </p:nvPicPr>
              <p:blipFill>
                <a:blip r:embed="rId112"/>
                <a:stretch>
                  <a:fillRect/>
                </a:stretch>
              </p:blipFill>
              <p:spPr>
                <a:xfrm>
                  <a:off x="3209914" y="1161028"/>
                  <a:ext cx="36288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31B497D2-824E-DD1B-9B70-5703411FEAEA}"/>
                    </a:ext>
                  </a:extLst>
                </p14:cNvPr>
                <p14:cNvContentPartPr/>
                <p14:nvPr/>
              </p14:nvContentPartPr>
              <p14:xfrm>
                <a:off x="407314" y="1155628"/>
                <a:ext cx="275040" cy="584640"/>
              </p14:xfrm>
            </p:contentPart>
          </mc:Choice>
          <mc:Fallback xmlns="">
            <p:pic>
              <p:nvPicPr>
                <p:cNvPr id="76" name="Freihand 75">
                  <a:extLst>
                    <a:ext uri="{FF2B5EF4-FFF2-40B4-BE49-F238E27FC236}">
                      <a16:creationId xmlns:a16="http://schemas.microsoft.com/office/drawing/2014/main" id="{31B497D2-824E-DD1B-9B70-5703411FEAEA}"/>
                    </a:ext>
                  </a:extLst>
                </p:cNvPr>
                <p:cNvPicPr/>
                <p:nvPr/>
              </p:nvPicPr>
              <p:blipFill>
                <a:blip r:embed="rId114"/>
                <a:stretch>
                  <a:fillRect/>
                </a:stretch>
              </p:blipFill>
              <p:spPr>
                <a:xfrm>
                  <a:off x="398674" y="1146628"/>
                  <a:ext cx="29268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D1D7671F-B6C0-DECB-5613-9A21C28B1F02}"/>
                    </a:ext>
                  </a:extLst>
                </p14:cNvPr>
                <p14:cNvContentPartPr/>
                <p14:nvPr/>
              </p14:nvContentPartPr>
              <p14:xfrm>
                <a:off x="627274" y="1950148"/>
                <a:ext cx="218520" cy="192600"/>
              </p14:xfrm>
            </p:contentPart>
          </mc:Choice>
          <mc:Fallback xmlns="">
            <p:pic>
              <p:nvPicPr>
                <p:cNvPr id="77" name="Freihand 76">
                  <a:extLst>
                    <a:ext uri="{FF2B5EF4-FFF2-40B4-BE49-F238E27FC236}">
                      <a16:creationId xmlns:a16="http://schemas.microsoft.com/office/drawing/2014/main" id="{D1D7671F-B6C0-DECB-5613-9A21C28B1F02}"/>
                    </a:ext>
                  </a:extLst>
                </p:cNvPr>
                <p:cNvPicPr/>
                <p:nvPr/>
              </p:nvPicPr>
              <p:blipFill>
                <a:blip r:embed="rId116"/>
                <a:stretch>
                  <a:fillRect/>
                </a:stretch>
              </p:blipFill>
              <p:spPr>
                <a:xfrm>
                  <a:off x="618634" y="1941148"/>
                  <a:ext cx="236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74201FA5-4FD9-3632-FB46-6606E64B3075}"/>
                    </a:ext>
                  </a:extLst>
                </p14:cNvPr>
                <p14:cNvContentPartPr/>
                <p14:nvPr/>
              </p14:nvContentPartPr>
              <p14:xfrm>
                <a:off x="978274" y="1864108"/>
                <a:ext cx="69840" cy="214920"/>
              </p14:xfrm>
            </p:contentPart>
          </mc:Choice>
          <mc:Fallback xmlns="">
            <p:pic>
              <p:nvPicPr>
                <p:cNvPr id="78" name="Freihand 77">
                  <a:extLst>
                    <a:ext uri="{FF2B5EF4-FFF2-40B4-BE49-F238E27FC236}">
                      <a16:creationId xmlns:a16="http://schemas.microsoft.com/office/drawing/2014/main" id="{74201FA5-4FD9-3632-FB46-6606E64B3075}"/>
                    </a:ext>
                  </a:extLst>
                </p:cNvPr>
                <p:cNvPicPr/>
                <p:nvPr/>
              </p:nvPicPr>
              <p:blipFill>
                <a:blip r:embed="rId118"/>
                <a:stretch>
                  <a:fillRect/>
                </a:stretch>
              </p:blipFill>
              <p:spPr>
                <a:xfrm>
                  <a:off x="969634" y="1855108"/>
                  <a:ext cx="87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37164002-E8AF-8C38-A8AD-DBA721A46F7C}"/>
                    </a:ext>
                  </a:extLst>
                </p14:cNvPr>
                <p14:cNvContentPartPr/>
                <p14:nvPr/>
              </p14:nvContentPartPr>
              <p14:xfrm>
                <a:off x="1192834" y="1902268"/>
                <a:ext cx="155160" cy="123120"/>
              </p14:xfrm>
            </p:contentPart>
          </mc:Choice>
          <mc:Fallback xmlns="">
            <p:pic>
              <p:nvPicPr>
                <p:cNvPr id="79" name="Freihand 78">
                  <a:extLst>
                    <a:ext uri="{FF2B5EF4-FFF2-40B4-BE49-F238E27FC236}">
                      <a16:creationId xmlns:a16="http://schemas.microsoft.com/office/drawing/2014/main" id="{37164002-E8AF-8C38-A8AD-DBA721A46F7C}"/>
                    </a:ext>
                  </a:extLst>
                </p:cNvPr>
                <p:cNvPicPr/>
                <p:nvPr/>
              </p:nvPicPr>
              <p:blipFill>
                <a:blip r:embed="rId120"/>
                <a:stretch>
                  <a:fillRect/>
                </a:stretch>
              </p:blipFill>
              <p:spPr>
                <a:xfrm>
                  <a:off x="1183834" y="1893628"/>
                  <a:ext cx="172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6D63B898-0ECA-9E41-3135-AC5ECE594A6E}"/>
                    </a:ext>
                  </a:extLst>
                </p14:cNvPr>
                <p14:cNvContentPartPr/>
                <p14:nvPr/>
              </p14:nvContentPartPr>
              <p14:xfrm>
                <a:off x="1482994" y="1864468"/>
                <a:ext cx="122760" cy="145440"/>
              </p14:xfrm>
            </p:contentPart>
          </mc:Choice>
          <mc:Fallback xmlns="">
            <p:pic>
              <p:nvPicPr>
                <p:cNvPr id="80" name="Freihand 79">
                  <a:extLst>
                    <a:ext uri="{FF2B5EF4-FFF2-40B4-BE49-F238E27FC236}">
                      <a16:creationId xmlns:a16="http://schemas.microsoft.com/office/drawing/2014/main" id="{6D63B898-0ECA-9E41-3135-AC5ECE594A6E}"/>
                    </a:ext>
                  </a:extLst>
                </p:cNvPr>
                <p:cNvPicPr/>
                <p:nvPr/>
              </p:nvPicPr>
              <p:blipFill>
                <a:blip r:embed="rId122"/>
                <a:stretch>
                  <a:fillRect/>
                </a:stretch>
              </p:blipFill>
              <p:spPr>
                <a:xfrm>
                  <a:off x="1474354" y="1855468"/>
                  <a:ext cx="140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40FD24AD-8FDC-531E-59F5-3674D17B3D7D}"/>
                    </a:ext>
                  </a:extLst>
                </p14:cNvPr>
                <p14:cNvContentPartPr/>
                <p14:nvPr/>
              </p14:nvContentPartPr>
              <p14:xfrm>
                <a:off x="1680634" y="1830628"/>
                <a:ext cx="241920" cy="171000"/>
              </p14:xfrm>
            </p:contentPart>
          </mc:Choice>
          <mc:Fallback xmlns="">
            <p:pic>
              <p:nvPicPr>
                <p:cNvPr id="81" name="Freihand 80">
                  <a:extLst>
                    <a:ext uri="{FF2B5EF4-FFF2-40B4-BE49-F238E27FC236}">
                      <a16:creationId xmlns:a16="http://schemas.microsoft.com/office/drawing/2014/main" id="{40FD24AD-8FDC-531E-59F5-3674D17B3D7D}"/>
                    </a:ext>
                  </a:extLst>
                </p:cNvPr>
                <p:cNvPicPr/>
                <p:nvPr/>
              </p:nvPicPr>
              <p:blipFill>
                <a:blip r:embed="rId124"/>
                <a:stretch>
                  <a:fillRect/>
                </a:stretch>
              </p:blipFill>
              <p:spPr>
                <a:xfrm>
                  <a:off x="1671994" y="1821988"/>
                  <a:ext cx="259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54F2A607-AE20-B3EE-0746-766B5C63A320}"/>
                    </a:ext>
                  </a:extLst>
                </p14:cNvPr>
                <p14:cNvContentPartPr/>
                <p14:nvPr/>
              </p14:nvContentPartPr>
              <p14:xfrm>
                <a:off x="1909594" y="1777348"/>
                <a:ext cx="154080" cy="323280"/>
              </p14:xfrm>
            </p:contentPart>
          </mc:Choice>
          <mc:Fallback xmlns="">
            <p:pic>
              <p:nvPicPr>
                <p:cNvPr id="82" name="Freihand 81">
                  <a:extLst>
                    <a:ext uri="{FF2B5EF4-FFF2-40B4-BE49-F238E27FC236}">
                      <a16:creationId xmlns:a16="http://schemas.microsoft.com/office/drawing/2014/main" id="{54F2A607-AE20-B3EE-0746-766B5C63A320}"/>
                    </a:ext>
                  </a:extLst>
                </p:cNvPr>
                <p:cNvPicPr/>
                <p:nvPr/>
              </p:nvPicPr>
              <p:blipFill>
                <a:blip r:embed="rId126"/>
                <a:stretch>
                  <a:fillRect/>
                </a:stretch>
              </p:blipFill>
              <p:spPr>
                <a:xfrm>
                  <a:off x="1900954" y="1768348"/>
                  <a:ext cx="1717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FEA31031-637C-C462-EB57-D131D6A61EEF}"/>
                    </a:ext>
                  </a:extLst>
                </p14:cNvPr>
                <p14:cNvContentPartPr/>
                <p14:nvPr/>
              </p14:nvContentPartPr>
              <p14:xfrm>
                <a:off x="2336554" y="1898308"/>
                <a:ext cx="213480" cy="45720"/>
              </p14:xfrm>
            </p:contentPart>
          </mc:Choice>
          <mc:Fallback xmlns="">
            <p:pic>
              <p:nvPicPr>
                <p:cNvPr id="84" name="Freihand 83">
                  <a:extLst>
                    <a:ext uri="{FF2B5EF4-FFF2-40B4-BE49-F238E27FC236}">
                      <a16:creationId xmlns:a16="http://schemas.microsoft.com/office/drawing/2014/main" id="{FEA31031-637C-C462-EB57-D131D6A61EEF}"/>
                    </a:ext>
                  </a:extLst>
                </p:cNvPr>
                <p:cNvPicPr/>
                <p:nvPr/>
              </p:nvPicPr>
              <p:blipFill>
                <a:blip r:embed="rId128"/>
                <a:stretch>
                  <a:fillRect/>
                </a:stretch>
              </p:blipFill>
              <p:spPr>
                <a:xfrm>
                  <a:off x="2327914" y="1889668"/>
                  <a:ext cx="231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FDACF5E7-5A21-AB44-D9AA-4489701EE68B}"/>
                    </a:ext>
                  </a:extLst>
                </p14:cNvPr>
                <p14:cNvContentPartPr/>
                <p14:nvPr/>
              </p14:nvContentPartPr>
              <p14:xfrm>
                <a:off x="2351674" y="1970668"/>
                <a:ext cx="192600" cy="28080"/>
              </p14:xfrm>
            </p:contentPart>
          </mc:Choice>
          <mc:Fallback xmlns="">
            <p:pic>
              <p:nvPicPr>
                <p:cNvPr id="85" name="Freihand 84">
                  <a:extLst>
                    <a:ext uri="{FF2B5EF4-FFF2-40B4-BE49-F238E27FC236}">
                      <a16:creationId xmlns:a16="http://schemas.microsoft.com/office/drawing/2014/main" id="{FDACF5E7-5A21-AB44-D9AA-4489701EE68B}"/>
                    </a:ext>
                  </a:extLst>
                </p:cNvPr>
                <p:cNvPicPr/>
                <p:nvPr/>
              </p:nvPicPr>
              <p:blipFill>
                <a:blip r:embed="rId130"/>
                <a:stretch>
                  <a:fillRect/>
                </a:stretch>
              </p:blipFill>
              <p:spPr>
                <a:xfrm>
                  <a:off x="2342674" y="1961668"/>
                  <a:ext cx="210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759D93C7-F31E-812D-1D8A-E95DAD32D157}"/>
                    </a:ext>
                  </a:extLst>
                </p14:cNvPr>
                <p14:cNvContentPartPr/>
                <p14:nvPr/>
              </p14:nvContentPartPr>
              <p14:xfrm>
                <a:off x="2756674" y="1826308"/>
                <a:ext cx="131040" cy="212040"/>
              </p14:xfrm>
            </p:contentPart>
          </mc:Choice>
          <mc:Fallback xmlns="">
            <p:pic>
              <p:nvPicPr>
                <p:cNvPr id="86" name="Freihand 85">
                  <a:extLst>
                    <a:ext uri="{FF2B5EF4-FFF2-40B4-BE49-F238E27FC236}">
                      <a16:creationId xmlns:a16="http://schemas.microsoft.com/office/drawing/2014/main" id="{759D93C7-F31E-812D-1D8A-E95DAD32D157}"/>
                    </a:ext>
                  </a:extLst>
                </p:cNvPr>
                <p:cNvPicPr/>
                <p:nvPr/>
              </p:nvPicPr>
              <p:blipFill>
                <a:blip r:embed="rId132"/>
                <a:stretch>
                  <a:fillRect/>
                </a:stretch>
              </p:blipFill>
              <p:spPr>
                <a:xfrm>
                  <a:off x="2748034" y="1817308"/>
                  <a:ext cx="148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3A56D1E0-6454-5467-A83C-582C327EFE64}"/>
                    </a:ext>
                  </a:extLst>
                </p14:cNvPr>
                <p14:cNvContentPartPr/>
                <p14:nvPr/>
              </p14:nvContentPartPr>
              <p14:xfrm>
                <a:off x="177274" y="2468188"/>
                <a:ext cx="141840" cy="12960"/>
              </p14:xfrm>
            </p:contentPart>
          </mc:Choice>
          <mc:Fallback xmlns="">
            <p:pic>
              <p:nvPicPr>
                <p:cNvPr id="88" name="Freihand 87">
                  <a:extLst>
                    <a:ext uri="{FF2B5EF4-FFF2-40B4-BE49-F238E27FC236}">
                      <a16:creationId xmlns:a16="http://schemas.microsoft.com/office/drawing/2014/main" id="{3A56D1E0-6454-5467-A83C-582C327EFE64}"/>
                    </a:ext>
                  </a:extLst>
                </p:cNvPr>
                <p:cNvPicPr/>
                <p:nvPr/>
              </p:nvPicPr>
              <p:blipFill>
                <a:blip r:embed="rId134"/>
                <a:stretch>
                  <a:fillRect/>
                </a:stretch>
              </p:blipFill>
              <p:spPr>
                <a:xfrm>
                  <a:off x="168274" y="2459548"/>
                  <a:ext cx="159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C06AA740-4CEC-AEB9-4BDF-A6B65B6BB189}"/>
                    </a:ext>
                  </a:extLst>
                </p14:cNvPr>
                <p14:cNvContentPartPr/>
                <p14:nvPr/>
              </p14:nvContentPartPr>
              <p14:xfrm>
                <a:off x="161794" y="2419948"/>
                <a:ext cx="302400" cy="140040"/>
              </p14:xfrm>
            </p:contentPart>
          </mc:Choice>
          <mc:Fallback xmlns="">
            <p:pic>
              <p:nvPicPr>
                <p:cNvPr id="89" name="Freihand 88">
                  <a:extLst>
                    <a:ext uri="{FF2B5EF4-FFF2-40B4-BE49-F238E27FC236}">
                      <a16:creationId xmlns:a16="http://schemas.microsoft.com/office/drawing/2014/main" id="{C06AA740-4CEC-AEB9-4BDF-A6B65B6BB189}"/>
                    </a:ext>
                  </a:extLst>
                </p:cNvPr>
                <p:cNvPicPr/>
                <p:nvPr/>
              </p:nvPicPr>
              <p:blipFill>
                <a:blip r:embed="rId136"/>
                <a:stretch>
                  <a:fillRect/>
                </a:stretch>
              </p:blipFill>
              <p:spPr>
                <a:xfrm>
                  <a:off x="152794" y="2411308"/>
                  <a:ext cx="320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4EED1844-11D3-2CAB-185C-739B9E8BABCC}"/>
                    </a:ext>
                  </a:extLst>
                </p14:cNvPr>
                <p14:cNvContentPartPr/>
                <p14:nvPr/>
              </p14:nvContentPartPr>
              <p14:xfrm>
                <a:off x="748594" y="2401588"/>
                <a:ext cx="180360" cy="152640"/>
              </p14:xfrm>
            </p:contentPart>
          </mc:Choice>
          <mc:Fallback xmlns="">
            <p:pic>
              <p:nvPicPr>
                <p:cNvPr id="90" name="Freihand 89">
                  <a:extLst>
                    <a:ext uri="{FF2B5EF4-FFF2-40B4-BE49-F238E27FC236}">
                      <a16:creationId xmlns:a16="http://schemas.microsoft.com/office/drawing/2014/main" id="{4EED1844-11D3-2CAB-185C-739B9E8BABCC}"/>
                    </a:ext>
                  </a:extLst>
                </p:cNvPr>
                <p:cNvPicPr/>
                <p:nvPr/>
              </p:nvPicPr>
              <p:blipFill>
                <a:blip r:embed="rId138"/>
                <a:stretch>
                  <a:fillRect/>
                </a:stretch>
              </p:blipFill>
              <p:spPr>
                <a:xfrm>
                  <a:off x="739954" y="2392588"/>
                  <a:ext cx="198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2" name="Freihand 91">
                  <a:extLst>
                    <a:ext uri="{FF2B5EF4-FFF2-40B4-BE49-F238E27FC236}">
                      <a16:creationId xmlns:a16="http://schemas.microsoft.com/office/drawing/2014/main" id="{5985D1B1-AA3E-668D-2D46-2382FDCFA97B}"/>
                    </a:ext>
                  </a:extLst>
                </p14:cNvPr>
                <p14:cNvContentPartPr/>
                <p14:nvPr/>
              </p14:nvContentPartPr>
              <p14:xfrm>
                <a:off x="1050634" y="2276308"/>
                <a:ext cx="131760" cy="157320"/>
              </p14:xfrm>
            </p:contentPart>
          </mc:Choice>
          <mc:Fallback xmlns="">
            <p:pic>
              <p:nvPicPr>
                <p:cNvPr id="92" name="Freihand 91">
                  <a:extLst>
                    <a:ext uri="{FF2B5EF4-FFF2-40B4-BE49-F238E27FC236}">
                      <a16:creationId xmlns:a16="http://schemas.microsoft.com/office/drawing/2014/main" id="{5985D1B1-AA3E-668D-2D46-2382FDCFA97B}"/>
                    </a:ext>
                  </a:extLst>
                </p:cNvPr>
                <p:cNvPicPr/>
                <p:nvPr/>
              </p:nvPicPr>
              <p:blipFill>
                <a:blip r:embed="rId140"/>
                <a:stretch>
                  <a:fillRect/>
                </a:stretch>
              </p:blipFill>
              <p:spPr>
                <a:xfrm>
                  <a:off x="1041994" y="2267308"/>
                  <a:ext cx="149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Freihand 92">
                  <a:extLst>
                    <a:ext uri="{FF2B5EF4-FFF2-40B4-BE49-F238E27FC236}">
                      <a16:creationId xmlns:a16="http://schemas.microsoft.com/office/drawing/2014/main" id="{8666675A-917B-3E6D-6AA9-3EFAF6FA159E}"/>
                    </a:ext>
                  </a:extLst>
                </p14:cNvPr>
                <p14:cNvContentPartPr/>
                <p14:nvPr/>
              </p14:nvContentPartPr>
              <p14:xfrm>
                <a:off x="1451674" y="2423548"/>
                <a:ext cx="208800" cy="13680"/>
              </p14:xfrm>
            </p:contentPart>
          </mc:Choice>
          <mc:Fallback xmlns="">
            <p:pic>
              <p:nvPicPr>
                <p:cNvPr id="93" name="Freihand 92">
                  <a:extLst>
                    <a:ext uri="{FF2B5EF4-FFF2-40B4-BE49-F238E27FC236}">
                      <a16:creationId xmlns:a16="http://schemas.microsoft.com/office/drawing/2014/main" id="{8666675A-917B-3E6D-6AA9-3EFAF6FA159E}"/>
                    </a:ext>
                  </a:extLst>
                </p:cNvPr>
                <p:cNvPicPr/>
                <p:nvPr/>
              </p:nvPicPr>
              <p:blipFill>
                <a:blip r:embed="rId142"/>
                <a:stretch>
                  <a:fillRect/>
                </a:stretch>
              </p:blipFill>
              <p:spPr>
                <a:xfrm>
                  <a:off x="1443034" y="2414908"/>
                  <a:ext cx="226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Freihand 93">
                  <a:extLst>
                    <a:ext uri="{FF2B5EF4-FFF2-40B4-BE49-F238E27FC236}">
                      <a16:creationId xmlns:a16="http://schemas.microsoft.com/office/drawing/2014/main" id="{040A1A5E-FB2D-C437-1B37-5F96714180C2}"/>
                    </a:ext>
                  </a:extLst>
                </p14:cNvPr>
                <p14:cNvContentPartPr/>
                <p14:nvPr/>
              </p14:nvContentPartPr>
              <p14:xfrm>
                <a:off x="1448434" y="2493748"/>
                <a:ext cx="204840" cy="14760"/>
              </p14:xfrm>
            </p:contentPart>
          </mc:Choice>
          <mc:Fallback xmlns="">
            <p:pic>
              <p:nvPicPr>
                <p:cNvPr id="94" name="Freihand 93">
                  <a:extLst>
                    <a:ext uri="{FF2B5EF4-FFF2-40B4-BE49-F238E27FC236}">
                      <a16:creationId xmlns:a16="http://schemas.microsoft.com/office/drawing/2014/main" id="{040A1A5E-FB2D-C437-1B37-5F96714180C2}"/>
                    </a:ext>
                  </a:extLst>
                </p:cNvPr>
                <p:cNvPicPr/>
                <p:nvPr/>
              </p:nvPicPr>
              <p:blipFill>
                <a:blip r:embed="rId144"/>
                <a:stretch>
                  <a:fillRect/>
                </a:stretch>
              </p:blipFill>
              <p:spPr>
                <a:xfrm>
                  <a:off x="1439434" y="2484748"/>
                  <a:ext cx="222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6D7D1D7C-0603-80F4-6613-DBADCA3672B0}"/>
                    </a:ext>
                  </a:extLst>
                </p14:cNvPr>
                <p14:cNvContentPartPr/>
                <p14:nvPr/>
              </p14:nvContentPartPr>
              <p14:xfrm>
                <a:off x="2191474" y="2162548"/>
                <a:ext cx="160200" cy="172440"/>
              </p14:xfrm>
            </p:contentPart>
          </mc:Choice>
          <mc:Fallback xmlns="">
            <p:pic>
              <p:nvPicPr>
                <p:cNvPr id="95" name="Freihand 94">
                  <a:extLst>
                    <a:ext uri="{FF2B5EF4-FFF2-40B4-BE49-F238E27FC236}">
                      <a16:creationId xmlns:a16="http://schemas.microsoft.com/office/drawing/2014/main" id="{6D7D1D7C-0603-80F4-6613-DBADCA3672B0}"/>
                    </a:ext>
                  </a:extLst>
                </p:cNvPr>
                <p:cNvPicPr/>
                <p:nvPr/>
              </p:nvPicPr>
              <p:blipFill>
                <a:blip r:embed="rId146"/>
                <a:stretch>
                  <a:fillRect/>
                </a:stretch>
              </p:blipFill>
              <p:spPr>
                <a:xfrm>
                  <a:off x="2182474" y="2153908"/>
                  <a:ext cx="177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83573552-7934-9494-3DA2-E97BFDDEACF6}"/>
                    </a:ext>
                  </a:extLst>
                </p14:cNvPr>
                <p14:cNvContentPartPr/>
                <p14:nvPr/>
              </p14:nvContentPartPr>
              <p14:xfrm>
                <a:off x="1983394" y="2306188"/>
                <a:ext cx="672480" cy="107280"/>
              </p14:xfrm>
            </p:contentPart>
          </mc:Choice>
          <mc:Fallback xmlns="">
            <p:pic>
              <p:nvPicPr>
                <p:cNvPr id="96" name="Freihand 95">
                  <a:extLst>
                    <a:ext uri="{FF2B5EF4-FFF2-40B4-BE49-F238E27FC236}">
                      <a16:creationId xmlns:a16="http://schemas.microsoft.com/office/drawing/2014/main" id="{83573552-7934-9494-3DA2-E97BFDDEACF6}"/>
                    </a:ext>
                  </a:extLst>
                </p:cNvPr>
                <p:cNvPicPr/>
                <p:nvPr/>
              </p:nvPicPr>
              <p:blipFill>
                <a:blip r:embed="rId148"/>
                <a:stretch>
                  <a:fillRect/>
                </a:stretch>
              </p:blipFill>
              <p:spPr>
                <a:xfrm>
                  <a:off x="1974394" y="2297548"/>
                  <a:ext cx="690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FC4EF229-E104-BF2A-C46A-EA398CC8FC10}"/>
                    </a:ext>
                  </a:extLst>
                </p14:cNvPr>
                <p14:cNvContentPartPr/>
                <p14:nvPr/>
              </p14:nvContentPartPr>
              <p14:xfrm>
                <a:off x="2043154" y="2462788"/>
                <a:ext cx="170280" cy="176400"/>
              </p14:xfrm>
            </p:contentPart>
          </mc:Choice>
          <mc:Fallback xmlns="">
            <p:pic>
              <p:nvPicPr>
                <p:cNvPr id="97" name="Freihand 96">
                  <a:extLst>
                    <a:ext uri="{FF2B5EF4-FFF2-40B4-BE49-F238E27FC236}">
                      <a16:creationId xmlns:a16="http://schemas.microsoft.com/office/drawing/2014/main" id="{FC4EF229-E104-BF2A-C46A-EA398CC8FC10}"/>
                    </a:ext>
                  </a:extLst>
                </p:cNvPr>
                <p:cNvPicPr/>
                <p:nvPr/>
              </p:nvPicPr>
              <p:blipFill>
                <a:blip r:embed="rId150"/>
                <a:stretch>
                  <a:fillRect/>
                </a:stretch>
              </p:blipFill>
              <p:spPr>
                <a:xfrm>
                  <a:off x="2034154" y="2453788"/>
                  <a:ext cx="187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F9D9BADD-8D27-BA2B-F0E0-D5E6249240BF}"/>
                    </a:ext>
                  </a:extLst>
                </p14:cNvPr>
                <p14:cNvContentPartPr/>
                <p14:nvPr/>
              </p14:nvContentPartPr>
              <p14:xfrm>
                <a:off x="2283634" y="2479348"/>
                <a:ext cx="36720" cy="167760"/>
              </p14:xfrm>
            </p:contentPart>
          </mc:Choice>
          <mc:Fallback xmlns="">
            <p:pic>
              <p:nvPicPr>
                <p:cNvPr id="98" name="Freihand 97">
                  <a:extLst>
                    <a:ext uri="{FF2B5EF4-FFF2-40B4-BE49-F238E27FC236}">
                      <a16:creationId xmlns:a16="http://schemas.microsoft.com/office/drawing/2014/main" id="{F9D9BADD-8D27-BA2B-F0E0-D5E6249240BF}"/>
                    </a:ext>
                  </a:extLst>
                </p:cNvPr>
                <p:cNvPicPr/>
                <p:nvPr/>
              </p:nvPicPr>
              <p:blipFill>
                <a:blip r:embed="rId152"/>
                <a:stretch>
                  <a:fillRect/>
                </a:stretch>
              </p:blipFill>
              <p:spPr>
                <a:xfrm>
                  <a:off x="2274994" y="2470348"/>
                  <a:ext cx="54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6072C1F6-58FC-0CAE-6B4C-9D016D9E709E}"/>
                    </a:ext>
                  </a:extLst>
                </p14:cNvPr>
                <p14:cNvContentPartPr/>
                <p14:nvPr/>
              </p14:nvContentPartPr>
              <p14:xfrm>
                <a:off x="2241514" y="2541628"/>
                <a:ext cx="125280" cy="17280"/>
              </p14:xfrm>
            </p:contentPart>
          </mc:Choice>
          <mc:Fallback xmlns="">
            <p:pic>
              <p:nvPicPr>
                <p:cNvPr id="99" name="Freihand 98">
                  <a:extLst>
                    <a:ext uri="{FF2B5EF4-FFF2-40B4-BE49-F238E27FC236}">
                      <a16:creationId xmlns:a16="http://schemas.microsoft.com/office/drawing/2014/main" id="{6072C1F6-58FC-0CAE-6B4C-9D016D9E709E}"/>
                    </a:ext>
                  </a:extLst>
                </p:cNvPr>
                <p:cNvPicPr/>
                <p:nvPr/>
              </p:nvPicPr>
              <p:blipFill>
                <a:blip r:embed="rId154"/>
                <a:stretch>
                  <a:fillRect/>
                </a:stretch>
              </p:blipFill>
              <p:spPr>
                <a:xfrm>
                  <a:off x="2232514" y="2532628"/>
                  <a:ext cx="142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E124950F-7BED-9089-CA2C-49ACDC8313E0}"/>
                    </a:ext>
                  </a:extLst>
                </p14:cNvPr>
                <p14:cNvContentPartPr/>
                <p14:nvPr/>
              </p14:nvContentPartPr>
              <p14:xfrm>
                <a:off x="2390194" y="2441908"/>
                <a:ext cx="277920" cy="169200"/>
              </p14:xfrm>
            </p:contentPart>
          </mc:Choice>
          <mc:Fallback xmlns="">
            <p:pic>
              <p:nvPicPr>
                <p:cNvPr id="100" name="Freihand 99">
                  <a:extLst>
                    <a:ext uri="{FF2B5EF4-FFF2-40B4-BE49-F238E27FC236}">
                      <a16:creationId xmlns:a16="http://schemas.microsoft.com/office/drawing/2014/main" id="{E124950F-7BED-9089-CA2C-49ACDC8313E0}"/>
                    </a:ext>
                  </a:extLst>
                </p:cNvPr>
                <p:cNvPicPr/>
                <p:nvPr/>
              </p:nvPicPr>
              <p:blipFill>
                <a:blip r:embed="rId156"/>
                <a:stretch>
                  <a:fillRect/>
                </a:stretch>
              </p:blipFill>
              <p:spPr>
                <a:xfrm>
                  <a:off x="2381194" y="2433268"/>
                  <a:ext cx="295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7D060ABB-2D19-D8AE-B390-91B766182F80}"/>
                    </a:ext>
                  </a:extLst>
                </p14:cNvPr>
                <p14:cNvContentPartPr/>
                <p14:nvPr/>
              </p14:nvContentPartPr>
              <p14:xfrm>
                <a:off x="2682154" y="2411308"/>
                <a:ext cx="19800" cy="12960"/>
              </p14:xfrm>
            </p:contentPart>
          </mc:Choice>
          <mc:Fallback xmlns="">
            <p:pic>
              <p:nvPicPr>
                <p:cNvPr id="101" name="Freihand 100">
                  <a:extLst>
                    <a:ext uri="{FF2B5EF4-FFF2-40B4-BE49-F238E27FC236}">
                      <a16:creationId xmlns:a16="http://schemas.microsoft.com/office/drawing/2014/main" id="{7D060ABB-2D19-D8AE-B390-91B766182F80}"/>
                    </a:ext>
                  </a:extLst>
                </p:cNvPr>
                <p:cNvPicPr/>
                <p:nvPr/>
              </p:nvPicPr>
              <p:blipFill>
                <a:blip r:embed="rId158"/>
                <a:stretch>
                  <a:fillRect/>
                </a:stretch>
              </p:blipFill>
              <p:spPr>
                <a:xfrm>
                  <a:off x="2673514" y="2402668"/>
                  <a:ext cx="37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4" name="Freihand 103">
                  <a:extLst>
                    <a:ext uri="{FF2B5EF4-FFF2-40B4-BE49-F238E27FC236}">
                      <a16:creationId xmlns:a16="http://schemas.microsoft.com/office/drawing/2014/main" id="{CC3B426E-AE4B-BA26-70CF-519C0686FBFA}"/>
                    </a:ext>
                  </a:extLst>
                </p14:cNvPr>
                <p14:cNvContentPartPr/>
                <p14:nvPr/>
              </p14:nvContentPartPr>
              <p14:xfrm>
                <a:off x="2949634" y="1540108"/>
                <a:ext cx="1085760" cy="730440"/>
              </p14:xfrm>
            </p:contentPart>
          </mc:Choice>
          <mc:Fallback xmlns="">
            <p:pic>
              <p:nvPicPr>
                <p:cNvPr id="104" name="Freihand 103">
                  <a:extLst>
                    <a:ext uri="{FF2B5EF4-FFF2-40B4-BE49-F238E27FC236}">
                      <a16:creationId xmlns:a16="http://schemas.microsoft.com/office/drawing/2014/main" id="{CC3B426E-AE4B-BA26-70CF-519C0686FBFA}"/>
                    </a:ext>
                  </a:extLst>
                </p:cNvPr>
                <p:cNvPicPr/>
                <p:nvPr/>
              </p:nvPicPr>
              <p:blipFill>
                <a:blip r:embed="rId160"/>
                <a:stretch>
                  <a:fillRect/>
                </a:stretch>
              </p:blipFill>
              <p:spPr>
                <a:xfrm>
                  <a:off x="2940634" y="1531468"/>
                  <a:ext cx="110340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Freihand 104">
                  <a:extLst>
                    <a:ext uri="{FF2B5EF4-FFF2-40B4-BE49-F238E27FC236}">
                      <a16:creationId xmlns:a16="http://schemas.microsoft.com/office/drawing/2014/main" id="{19099599-C29F-9DD3-4623-FE7ABFAF8CAA}"/>
                    </a:ext>
                  </a:extLst>
                </p14:cNvPr>
                <p14:cNvContentPartPr/>
                <p14:nvPr/>
              </p14:nvContentPartPr>
              <p14:xfrm>
                <a:off x="2863954" y="2072188"/>
                <a:ext cx="369720" cy="260640"/>
              </p14:xfrm>
            </p:contentPart>
          </mc:Choice>
          <mc:Fallback xmlns="">
            <p:pic>
              <p:nvPicPr>
                <p:cNvPr id="105" name="Freihand 104">
                  <a:extLst>
                    <a:ext uri="{FF2B5EF4-FFF2-40B4-BE49-F238E27FC236}">
                      <a16:creationId xmlns:a16="http://schemas.microsoft.com/office/drawing/2014/main" id="{19099599-C29F-9DD3-4623-FE7ABFAF8CAA}"/>
                    </a:ext>
                  </a:extLst>
                </p:cNvPr>
                <p:cNvPicPr/>
                <p:nvPr/>
              </p:nvPicPr>
              <p:blipFill>
                <a:blip r:embed="rId162"/>
                <a:stretch>
                  <a:fillRect/>
                </a:stretch>
              </p:blipFill>
              <p:spPr>
                <a:xfrm>
                  <a:off x="2855314" y="2063188"/>
                  <a:ext cx="387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Freihand 106">
                  <a:extLst>
                    <a:ext uri="{FF2B5EF4-FFF2-40B4-BE49-F238E27FC236}">
                      <a16:creationId xmlns:a16="http://schemas.microsoft.com/office/drawing/2014/main" id="{788388E5-274F-149D-DD21-613A9FABDB7F}"/>
                    </a:ext>
                  </a:extLst>
                </p14:cNvPr>
                <p14:cNvContentPartPr/>
                <p14:nvPr/>
              </p14:nvContentPartPr>
              <p14:xfrm>
                <a:off x="4204234" y="1264348"/>
                <a:ext cx="164160" cy="264240"/>
              </p14:xfrm>
            </p:contentPart>
          </mc:Choice>
          <mc:Fallback xmlns="">
            <p:pic>
              <p:nvPicPr>
                <p:cNvPr id="107" name="Freihand 106">
                  <a:extLst>
                    <a:ext uri="{FF2B5EF4-FFF2-40B4-BE49-F238E27FC236}">
                      <a16:creationId xmlns:a16="http://schemas.microsoft.com/office/drawing/2014/main" id="{788388E5-274F-149D-DD21-613A9FABDB7F}"/>
                    </a:ext>
                  </a:extLst>
                </p:cNvPr>
                <p:cNvPicPr/>
                <p:nvPr/>
              </p:nvPicPr>
              <p:blipFill>
                <a:blip r:embed="rId164"/>
                <a:stretch>
                  <a:fillRect/>
                </a:stretch>
              </p:blipFill>
              <p:spPr>
                <a:xfrm>
                  <a:off x="4195594" y="1255708"/>
                  <a:ext cx="181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Freihand 107">
                  <a:extLst>
                    <a:ext uri="{FF2B5EF4-FFF2-40B4-BE49-F238E27FC236}">
                      <a16:creationId xmlns:a16="http://schemas.microsoft.com/office/drawing/2014/main" id="{F1EE6A84-BBE6-F968-C685-FE0A608C1A80}"/>
                    </a:ext>
                  </a:extLst>
                </p14:cNvPr>
                <p14:cNvContentPartPr/>
                <p14:nvPr/>
              </p14:nvContentPartPr>
              <p14:xfrm>
                <a:off x="4438954" y="1307188"/>
                <a:ext cx="94680" cy="98280"/>
              </p14:xfrm>
            </p:contentPart>
          </mc:Choice>
          <mc:Fallback xmlns="">
            <p:pic>
              <p:nvPicPr>
                <p:cNvPr id="108" name="Freihand 107">
                  <a:extLst>
                    <a:ext uri="{FF2B5EF4-FFF2-40B4-BE49-F238E27FC236}">
                      <a16:creationId xmlns:a16="http://schemas.microsoft.com/office/drawing/2014/main" id="{F1EE6A84-BBE6-F968-C685-FE0A608C1A80}"/>
                    </a:ext>
                  </a:extLst>
                </p:cNvPr>
                <p:cNvPicPr/>
                <p:nvPr/>
              </p:nvPicPr>
              <p:blipFill>
                <a:blip r:embed="rId166"/>
                <a:stretch>
                  <a:fillRect/>
                </a:stretch>
              </p:blipFill>
              <p:spPr>
                <a:xfrm>
                  <a:off x="4429954" y="1298188"/>
                  <a:ext cx="11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Freihand 108">
                  <a:extLst>
                    <a:ext uri="{FF2B5EF4-FFF2-40B4-BE49-F238E27FC236}">
                      <a16:creationId xmlns:a16="http://schemas.microsoft.com/office/drawing/2014/main" id="{B41EC105-B567-C7E8-038B-8AD694FBE268}"/>
                    </a:ext>
                  </a:extLst>
                </p14:cNvPr>
                <p14:cNvContentPartPr/>
                <p14:nvPr/>
              </p14:nvContentPartPr>
              <p14:xfrm>
                <a:off x="4568914" y="1264708"/>
                <a:ext cx="126360" cy="130320"/>
              </p14:xfrm>
            </p:contentPart>
          </mc:Choice>
          <mc:Fallback xmlns="">
            <p:pic>
              <p:nvPicPr>
                <p:cNvPr id="109" name="Freihand 108">
                  <a:extLst>
                    <a:ext uri="{FF2B5EF4-FFF2-40B4-BE49-F238E27FC236}">
                      <a16:creationId xmlns:a16="http://schemas.microsoft.com/office/drawing/2014/main" id="{B41EC105-B567-C7E8-038B-8AD694FBE268}"/>
                    </a:ext>
                  </a:extLst>
                </p:cNvPr>
                <p:cNvPicPr/>
                <p:nvPr/>
              </p:nvPicPr>
              <p:blipFill>
                <a:blip r:embed="rId168"/>
                <a:stretch>
                  <a:fillRect/>
                </a:stretch>
              </p:blipFill>
              <p:spPr>
                <a:xfrm>
                  <a:off x="4560274" y="1255708"/>
                  <a:ext cx="144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0" name="Freihand 109">
                  <a:extLst>
                    <a:ext uri="{FF2B5EF4-FFF2-40B4-BE49-F238E27FC236}">
                      <a16:creationId xmlns:a16="http://schemas.microsoft.com/office/drawing/2014/main" id="{D65FA70C-5903-20DF-1288-C6585D5BE84C}"/>
                    </a:ext>
                  </a:extLst>
                </p14:cNvPr>
                <p14:cNvContentPartPr/>
                <p14:nvPr/>
              </p14:nvContentPartPr>
              <p14:xfrm>
                <a:off x="4688434" y="1121068"/>
                <a:ext cx="121320" cy="199440"/>
              </p14:xfrm>
            </p:contentPart>
          </mc:Choice>
          <mc:Fallback xmlns="">
            <p:pic>
              <p:nvPicPr>
                <p:cNvPr id="110" name="Freihand 109">
                  <a:extLst>
                    <a:ext uri="{FF2B5EF4-FFF2-40B4-BE49-F238E27FC236}">
                      <a16:creationId xmlns:a16="http://schemas.microsoft.com/office/drawing/2014/main" id="{D65FA70C-5903-20DF-1288-C6585D5BE84C}"/>
                    </a:ext>
                  </a:extLst>
                </p:cNvPr>
                <p:cNvPicPr/>
                <p:nvPr/>
              </p:nvPicPr>
              <p:blipFill>
                <a:blip r:embed="rId170"/>
                <a:stretch>
                  <a:fillRect/>
                </a:stretch>
              </p:blipFill>
              <p:spPr>
                <a:xfrm>
                  <a:off x="4679434" y="1112068"/>
                  <a:ext cx="138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1" name="Freihand 110">
                  <a:extLst>
                    <a:ext uri="{FF2B5EF4-FFF2-40B4-BE49-F238E27FC236}">
                      <a16:creationId xmlns:a16="http://schemas.microsoft.com/office/drawing/2014/main" id="{C39FCB6C-B8BF-9330-1952-AE38F79EA282}"/>
                    </a:ext>
                  </a:extLst>
                </p14:cNvPr>
                <p14:cNvContentPartPr/>
                <p14:nvPr/>
              </p14:nvContentPartPr>
              <p14:xfrm>
                <a:off x="4919554" y="1241668"/>
                <a:ext cx="86760" cy="26640"/>
              </p14:xfrm>
            </p:contentPart>
          </mc:Choice>
          <mc:Fallback xmlns="">
            <p:pic>
              <p:nvPicPr>
                <p:cNvPr id="111" name="Freihand 110">
                  <a:extLst>
                    <a:ext uri="{FF2B5EF4-FFF2-40B4-BE49-F238E27FC236}">
                      <a16:creationId xmlns:a16="http://schemas.microsoft.com/office/drawing/2014/main" id="{C39FCB6C-B8BF-9330-1952-AE38F79EA282}"/>
                    </a:ext>
                  </a:extLst>
                </p:cNvPr>
                <p:cNvPicPr/>
                <p:nvPr/>
              </p:nvPicPr>
              <p:blipFill>
                <a:blip r:embed="rId172"/>
                <a:stretch>
                  <a:fillRect/>
                </a:stretch>
              </p:blipFill>
              <p:spPr>
                <a:xfrm>
                  <a:off x="4910554" y="1232668"/>
                  <a:ext cx="104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Freihand 111">
                  <a:extLst>
                    <a:ext uri="{FF2B5EF4-FFF2-40B4-BE49-F238E27FC236}">
                      <a16:creationId xmlns:a16="http://schemas.microsoft.com/office/drawing/2014/main" id="{D03AB381-1F00-C83F-8C46-4DCF37BE590A}"/>
                    </a:ext>
                  </a:extLst>
                </p14:cNvPr>
                <p14:cNvContentPartPr/>
                <p14:nvPr/>
              </p14:nvContentPartPr>
              <p14:xfrm>
                <a:off x="5092714" y="1132948"/>
                <a:ext cx="91440" cy="111960"/>
              </p14:xfrm>
            </p:contentPart>
          </mc:Choice>
          <mc:Fallback xmlns="">
            <p:pic>
              <p:nvPicPr>
                <p:cNvPr id="112" name="Freihand 111">
                  <a:extLst>
                    <a:ext uri="{FF2B5EF4-FFF2-40B4-BE49-F238E27FC236}">
                      <a16:creationId xmlns:a16="http://schemas.microsoft.com/office/drawing/2014/main" id="{D03AB381-1F00-C83F-8C46-4DCF37BE590A}"/>
                    </a:ext>
                  </a:extLst>
                </p:cNvPr>
                <p:cNvPicPr/>
                <p:nvPr/>
              </p:nvPicPr>
              <p:blipFill>
                <a:blip r:embed="rId174"/>
                <a:stretch>
                  <a:fillRect/>
                </a:stretch>
              </p:blipFill>
              <p:spPr>
                <a:xfrm>
                  <a:off x="5084074" y="1124308"/>
                  <a:ext cx="10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Freihand 112">
                  <a:extLst>
                    <a:ext uri="{FF2B5EF4-FFF2-40B4-BE49-F238E27FC236}">
                      <a16:creationId xmlns:a16="http://schemas.microsoft.com/office/drawing/2014/main" id="{F89B5C51-5871-8BFD-B172-FFA02EAEE231}"/>
                    </a:ext>
                  </a:extLst>
                </p14:cNvPr>
                <p14:cNvContentPartPr/>
                <p14:nvPr/>
              </p14:nvContentPartPr>
              <p14:xfrm>
                <a:off x="5200714" y="1050868"/>
                <a:ext cx="261360" cy="295560"/>
              </p14:xfrm>
            </p:contentPart>
          </mc:Choice>
          <mc:Fallback xmlns="">
            <p:pic>
              <p:nvPicPr>
                <p:cNvPr id="113" name="Freihand 112">
                  <a:extLst>
                    <a:ext uri="{FF2B5EF4-FFF2-40B4-BE49-F238E27FC236}">
                      <a16:creationId xmlns:a16="http://schemas.microsoft.com/office/drawing/2014/main" id="{F89B5C51-5871-8BFD-B172-FFA02EAEE231}"/>
                    </a:ext>
                  </a:extLst>
                </p:cNvPr>
                <p:cNvPicPr/>
                <p:nvPr/>
              </p:nvPicPr>
              <p:blipFill>
                <a:blip r:embed="rId176"/>
                <a:stretch>
                  <a:fillRect/>
                </a:stretch>
              </p:blipFill>
              <p:spPr>
                <a:xfrm>
                  <a:off x="5191714" y="1041868"/>
                  <a:ext cx="279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 name="Freihand 113">
                  <a:extLst>
                    <a:ext uri="{FF2B5EF4-FFF2-40B4-BE49-F238E27FC236}">
                      <a16:creationId xmlns:a16="http://schemas.microsoft.com/office/drawing/2014/main" id="{5531B54E-F44C-537E-E2D3-BF2864951F22}"/>
                    </a:ext>
                  </a:extLst>
                </p14:cNvPr>
                <p14:cNvContentPartPr/>
                <p14:nvPr/>
              </p14:nvContentPartPr>
              <p14:xfrm>
                <a:off x="5522914" y="1035028"/>
                <a:ext cx="44280" cy="65880"/>
              </p14:xfrm>
            </p:contentPart>
          </mc:Choice>
          <mc:Fallback xmlns="">
            <p:pic>
              <p:nvPicPr>
                <p:cNvPr id="114" name="Freihand 113">
                  <a:extLst>
                    <a:ext uri="{FF2B5EF4-FFF2-40B4-BE49-F238E27FC236}">
                      <a16:creationId xmlns:a16="http://schemas.microsoft.com/office/drawing/2014/main" id="{5531B54E-F44C-537E-E2D3-BF2864951F22}"/>
                    </a:ext>
                  </a:extLst>
                </p:cNvPr>
                <p:cNvPicPr/>
                <p:nvPr/>
              </p:nvPicPr>
              <p:blipFill>
                <a:blip r:embed="rId178"/>
                <a:stretch>
                  <a:fillRect/>
                </a:stretch>
              </p:blipFill>
              <p:spPr>
                <a:xfrm>
                  <a:off x="5513914" y="1026028"/>
                  <a:ext cx="61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Freihand 114">
                  <a:extLst>
                    <a:ext uri="{FF2B5EF4-FFF2-40B4-BE49-F238E27FC236}">
                      <a16:creationId xmlns:a16="http://schemas.microsoft.com/office/drawing/2014/main" id="{8E3A7258-F0EC-4ADB-6D99-2880B6E32B96}"/>
                    </a:ext>
                  </a:extLst>
                </p14:cNvPr>
                <p14:cNvContentPartPr/>
                <p14:nvPr/>
              </p14:nvContentPartPr>
              <p14:xfrm>
                <a:off x="5631994" y="916588"/>
                <a:ext cx="144000" cy="200520"/>
              </p14:xfrm>
            </p:contentPart>
          </mc:Choice>
          <mc:Fallback xmlns="">
            <p:pic>
              <p:nvPicPr>
                <p:cNvPr id="115" name="Freihand 114">
                  <a:extLst>
                    <a:ext uri="{FF2B5EF4-FFF2-40B4-BE49-F238E27FC236}">
                      <a16:creationId xmlns:a16="http://schemas.microsoft.com/office/drawing/2014/main" id="{8E3A7258-F0EC-4ADB-6D99-2880B6E32B96}"/>
                    </a:ext>
                  </a:extLst>
                </p:cNvPr>
                <p:cNvPicPr/>
                <p:nvPr/>
              </p:nvPicPr>
              <p:blipFill>
                <a:blip r:embed="rId180"/>
                <a:stretch>
                  <a:fillRect/>
                </a:stretch>
              </p:blipFill>
              <p:spPr>
                <a:xfrm>
                  <a:off x="5623354" y="907948"/>
                  <a:ext cx="1616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Freihand 115">
                  <a:extLst>
                    <a:ext uri="{FF2B5EF4-FFF2-40B4-BE49-F238E27FC236}">
                      <a16:creationId xmlns:a16="http://schemas.microsoft.com/office/drawing/2014/main" id="{99BBF10D-D4CE-915A-5884-9C37837EBA2B}"/>
                    </a:ext>
                  </a:extLst>
                </p14:cNvPr>
                <p14:cNvContentPartPr/>
                <p14:nvPr/>
              </p14:nvContentPartPr>
              <p14:xfrm>
                <a:off x="5544514" y="849268"/>
                <a:ext cx="254520" cy="95760"/>
              </p14:xfrm>
            </p:contentPart>
          </mc:Choice>
          <mc:Fallback xmlns="">
            <p:pic>
              <p:nvPicPr>
                <p:cNvPr id="116" name="Freihand 115">
                  <a:extLst>
                    <a:ext uri="{FF2B5EF4-FFF2-40B4-BE49-F238E27FC236}">
                      <a16:creationId xmlns:a16="http://schemas.microsoft.com/office/drawing/2014/main" id="{99BBF10D-D4CE-915A-5884-9C37837EBA2B}"/>
                    </a:ext>
                  </a:extLst>
                </p:cNvPr>
                <p:cNvPicPr/>
                <p:nvPr/>
              </p:nvPicPr>
              <p:blipFill>
                <a:blip r:embed="rId182"/>
                <a:stretch>
                  <a:fillRect/>
                </a:stretch>
              </p:blipFill>
              <p:spPr>
                <a:xfrm>
                  <a:off x="5535514" y="840628"/>
                  <a:ext cx="272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Freihand 116">
                  <a:extLst>
                    <a:ext uri="{FF2B5EF4-FFF2-40B4-BE49-F238E27FC236}">
                      <a16:creationId xmlns:a16="http://schemas.microsoft.com/office/drawing/2014/main" id="{CFA104D3-12DB-80F4-1A63-4644565BC6B7}"/>
                    </a:ext>
                  </a:extLst>
                </p14:cNvPr>
                <p14:cNvContentPartPr/>
                <p14:nvPr/>
              </p14:nvContentPartPr>
              <p14:xfrm>
                <a:off x="5802994" y="816868"/>
                <a:ext cx="88560" cy="258840"/>
              </p14:xfrm>
            </p:contentPart>
          </mc:Choice>
          <mc:Fallback xmlns="">
            <p:pic>
              <p:nvPicPr>
                <p:cNvPr id="117" name="Freihand 116">
                  <a:extLst>
                    <a:ext uri="{FF2B5EF4-FFF2-40B4-BE49-F238E27FC236}">
                      <a16:creationId xmlns:a16="http://schemas.microsoft.com/office/drawing/2014/main" id="{CFA104D3-12DB-80F4-1A63-4644565BC6B7}"/>
                    </a:ext>
                  </a:extLst>
                </p:cNvPr>
                <p:cNvPicPr/>
                <p:nvPr/>
              </p:nvPicPr>
              <p:blipFill>
                <a:blip r:embed="rId184"/>
                <a:stretch>
                  <a:fillRect/>
                </a:stretch>
              </p:blipFill>
              <p:spPr>
                <a:xfrm>
                  <a:off x="5794354" y="807868"/>
                  <a:ext cx="1062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Freihand 117">
                  <a:extLst>
                    <a:ext uri="{FF2B5EF4-FFF2-40B4-BE49-F238E27FC236}">
                      <a16:creationId xmlns:a16="http://schemas.microsoft.com/office/drawing/2014/main" id="{21A05553-40E9-5324-C7A1-E9994EE885D5}"/>
                    </a:ext>
                  </a:extLst>
                </p14:cNvPr>
                <p14:cNvContentPartPr/>
                <p14:nvPr/>
              </p14:nvContentPartPr>
              <p14:xfrm>
                <a:off x="5935114" y="940708"/>
                <a:ext cx="421200" cy="106200"/>
              </p14:xfrm>
            </p:contentPart>
          </mc:Choice>
          <mc:Fallback xmlns="">
            <p:pic>
              <p:nvPicPr>
                <p:cNvPr id="118" name="Freihand 117">
                  <a:extLst>
                    <a:ext uri="{FF2B5EF4-FFF2-40B4-BE49-F238E27FC236}">
                      <a16:creationId xmlns:a16="http://schemas.microsoft.com/office/drawing/2014/main" id="{21A05553-40E9-5324-C7A1-E9994EE885D5}"/>
                    </a:ext>
                  </a:extLst>
                </p:cNvPr>
                <p:cNvPicPr/>
                <p:nvPr/>
              </p:nvPicPr>
              <p:blipFill>
                <a:blip r:embed="rId186"/>
                <a:stretch>
                  <a:fillRect/>
                </a:stretch>
              </p:blipFill>
              <p:spPr>
                <a:xfrm>
                  <a:off x="5926474" y="932068"/>
                  <a:ext cx="438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Freihand 118">
                  <a:extLst>
                    <a:ext uri="{FF2B5EF4-FFF2-40B4-BE49-F238E27FC236}">
                      <a16:creationId xmlns:a16="http://schemas.microsoft.com/office/drawing/2014/main" id="{A63FA2F3-7296-548E-C54D-6E431DF30C16}"/>
                    </a:ext>
                  </a:extLst>
                </p14:cNvPr>
                <p14:cNvContentPartPr/>
                <p14:nvPr/>
              </p14:nvContentPartPr>
              <p14:xfrm>
                <a:off x="6198634" y="778348"/>
                <a:ext cx="14040" cy="4680"/>
              </p14:xfrm>
            </p:contentPart>
          </mc:Choice>
          <mc:Fallback xmlns="">
            <p:pic>
              <p:nvPicPr>
                <p:cNvPr id="119" name="Freihand 118">
                  <a:extLst>
                    <a:ext uri="{FF2B5EF4-FFF2-40B4-BE49-F238E27FC236}">
                      <a16:creationId xmlns:a16="http://schemas.microsoft.com/office/drawing/2014/main" id="{A63FA2F3-7296-548E-C54D-6E431DF30C16}"/>
                    </a:ext>
                  </a:extLst>
                </p:cNvPr>
                <p:cNvPicPr/>
                <p:nvPr/>
              </p:nvPicPr>
              <p:blipFill>
                <a:blip r:embed="rId188"/>
                <a:stretch>
                  <a:fillRect/>
                </a:stretch>
              </p:blipFill>
              <p:spPr>
                <a:xfrm>
                  <a:off x="6189634" y="769348"/>
                  <a:ext cx="31680" cy="22320"/>
                </a:xfrm>
                <a:prstGeom prst="rect">
                  <a:avLst/>
                </a:prstGeom>
              </p:spPr>
            </p:pic>
          </mc:Fallback>
        </mc:AlternateContent>
      </p:grpSp>
      <p:grpSp>
        <p:nvGrpSpPr>
          <p:cNvPr id="134" name="Gruppieren 133">
            <a:extLst>
              <a:ext uri="{FF2B5EF4-FFF2-40B4-BE49-F238E27FC236}">
                <a16:creationId xmlns:a16="http://schemas.microsoft.com/office/drawing/2014/main" id="{6E16B89F-A862-8383-E25F-94995569C86C}"/>
              </a:ext>
            </a:extLst>
          </p:cNvPr>
          <p:cNvGrpSpPr/>
          <p:nvPr/>
        </p:nvGrpSpPr>
        <p:grpSpPr>
          <a:xfrm>
            <a:off x="6540994" y="752788"/>
            <a:ext cx="243360" cy="200160"/>
            <a:chOff x="6540994" y="752788"/>
            <a:chExt cx="243360" cy="200160"/>
          </a:xfrm>
        </p:grpSpPr>
        <mc:AlternateContent xmlns:mc="http://schemas.openxmlformats.org/markup-compatibility/2006" xmlns:p14="http://schemas.microsoft.com/office/powerpoint/2010/main">
          <mc:Choice Requires="p14">
            <p:contentPart p14:bwMode="auto" r:id="rId189">
              <p14:nvContentPartPr>
                <p14:cNvPr id="121" name="Freihand 120">
                  <a:extLst>
                    <a:ext uri="{FF2B5EF4-FFF2-40B4-BE49-F238E27FC236}">
                      <a16:creationId xmlns:a16="http://schemas.microsoft.com/office/drawing/2014/main" id="{806DA949-0DA2-2ADA-1C9B-331720AE7A3E}"/>
                    </a:ext>
                  </a:extLst>
                </p14:cNvPr>
                <p14:cNvContentPartPr/>
                <p14:nvPr/>
              </p14:nvContentPartPr>
              <p14:xfrm>
                <a:off x="6540994" y="839908"/>
                <a:ext cx="243360" cy="113040"/>
              </p14:xfrm>
            </p:contentPart>
          </mc:Choice>
          <mc:Fallback xmlns="">
            <p:pic>
              <p:nvPicPr>
                <p:cNvPr id="121" name="Freihand 120">
                  <a:extLst>
                    <a:ext uri="{FF2B5EF4-FFF2-40B4-BE49-F238E27FC236}">
                      <a16:creationId xmlns:a16="http://schemas.microsoft.com/office/drawing/2014/main" id="{806DA949-0DA2-2ADA-1C9B-331720AE7A3E}"/>
                    </a:ext>
                  </a:extLst>
                </p:cNvPr>
                <p:cNvPicPr/>
                <p:nvPr/>
              </p:nvPicPr>
              <p:blipFill>
                <a:blip r:embed="rId190"/>
                <a:stretch>
                  <a:fillRect/>
                </a:stretch>
              </p:blipFill>
              <p:spPr>
                <a:xfrm>
                  <a:off x="6532354" y="831268"/>
                  <a:ext cx="261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2" name="Freihand 121">
                  <a:extLst>
                    <a:ext uri="{FF2B5EF4-FFF2-40B4-BE49-F238E27FC236}">
                      <a16:creationId xmlns:a16="http://schemas.microsoft.com/office/drawing/2014/main" id="{383A16E1-46E7-1EC8-EFAC-4A59ED5451D7}"/>
                    </a:ext>
                  </a:extLst>
                </p14:cNvPr>
                <p14:cNvContentPartPr/>
                <p14:nvPr/>
              </p14:nvContentPartPr>
              <p14:xfrm>
                <a:off x="6663394" y="752788"/>
                <a:ext cx="12960" cy="7560"/>
              </p14:xfrm>
            </p:contentPart>
          </mc:Choice>
          <mc:Fallback xmlns="">
            <p:pic>
              <p:nvPicPr>
                <p:cNvPr id="122" name="Freihand 121">
                  <a:extLst>
                    <a:ext uri="{FF2B5EF4-FFF2-40B4-BE49-F238E27FC236}">
                      <a16:creationId xmlns:a16="http://schemas.microsoft.com/office/drawing/2014/main" id="{383A16E1-46E7-1EC8-EFAC-4A59ED5451D7}"/>
                    </a:ext>
                  </a:extLst>
                </p:cNvPr>
                <p:cNvPicPr/>
                <p:nvPr/>
              </p:nvPicPr>
              <p:blipFill>
                <a:blip r:embed="rId192"/>
                <a:stretch>
                  <a:fillRect/>
                </a:stretch>
              </p:blipFill>
              <p:spPr>
                <a:xfrm>
                  <a:off x="6654754" y="744148"/>
                  <a:ext cx="30600" cy="25200"/>
                </a:xfrm>
                <a:prstGeom prst="rect">
                  <a:avLst/>
                </a:prstGeom>
              </p:spPr>
            </p:pic>
          </mc:Fallback>
        </mc:AlternateContent>
      </p:grpSp>
      <p:grpSp>
        <p:nvGrpSpPr>
          <p:cNvPr id="133" name="Gruppieren 132">
            <a:extLst>
              <a:ext uri="{FF2B5EF4-FFF2-40B4-BE49-F238E27FC236}">
                <a16:creationId xmlns:a16="http://schemas.microsoft.com/office/drawing/2014/main" id="{D56D854B-E60D-A3A7-C614-FAD1AE112766}"/>
              </a:ext>
            </a:extLst>
          </p:cNvPr>
          <p:cNvGrpSpPr/>
          <p:nvPr/>
        </p:nvGrpSpPr>
        <p:grpSpPr>
          <a:xfrm>
            <a:off x="6991354" y="556228"/>
            <a:ext cx="850680" cy="277560"/>
            <a:chOff x="6991354" y="556228"/>
            <a:chExt cx="850680" cy="277560"/>
          </a:xfrm>
        </p:grpSpPr>
        <mc:AlternateContent xmlns:mc="http://schemas.openxmlformats.org/markup-compatibility/2006" xmlns:p14="http://schemas.microsoft.com/office/powerpoint/2010/main">
          <mc:Choice Requires="p14">
            <p:contentPart p14:bwMode="auto" r:id="rId193">
              <p14:nvContentPartPr>
                <p14:cNvPr id="123" name="Freihand 122">
                  <a:extLst>
                    <a:ext uri="{FF2B5EF4-FFF2-40B4-BE49-F238E27FC236}">
                      <a16:creationId xmlns:a16="http://schemas.microsoft.com/office/drawing/2014/main" id="{705D8683-486E-0F61-06EA-A9B15302F948}"/>
                    </a:ext>
                  </a:extLst>
                </p14:cNvPr>
                <p14:cNvContentPartPr/>
                <p14:nvPr/>
              </p14:nvContentPartPr>
              <p14:xfrm>
                <a:off x="6991354" y="733348"/>
                <a:ext cx="284400" cy="100440"/>
              </p14:xfrm>
            </p:contentPart>
          </mc:Choice>
          <mc:Fallback xmlns="">
            <p:pic>
              <p:nvPicPr>
                <p:cNvPr id="123" name="Freihand 122">
                  <a:extLst>
                    <a:ext uri="{FF2B5EF4-FFF2-40B4-BE49-F238E27FC236}">
                      <a16:creationId xmlns:a16="http://schemas.microsoft.com/office/drawing/2014/main" id="{705D8683-486E-0F61-06EA-A9B15302F948}"/>
                    </a:ext>
                  </a:extLst>
                </p:cNvPr>
                <p:cNvPicPr/>
                <p:nvPr/>
              </p:nvPicPr>
              <p:blipFill>
                <a:blip r:embed="rId194"/>
                <a:stretch>
                  <a:fillRect/>
                </a:stretch>
              </p:blipFill>
              <p:spPr>
                <a:xfrm>
                  <a:off x="6982714" y="724348"/>
                  <a:ext cx="302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Freihand 123">
                  <a:extLst>
                    <a:ext uri="{FF2B5EF4-FFF2-40B4-BE49-F238E27FC236}">
                      <a16:creationId xmlns:a16="http://schemas.microsoft.com/office/drawing/2014/main" id="{C583549C-BAB8-A7DD-9CE3-55221F982205}"/>
                    </a:ext>
                  </a:extLst>
                </p14:cNvPr>
                <p14:cNvContentPartPr/>
                <p14:nvPr/>
              </p14:nvContentPartPr>
              <p14:xfrm>
                <a:off x="7208434" y="616348"/>
                <a:ext cx="21960" cy="26640"/>
              </p14:xfrm>
            </p:contentPart>
          </mc:Choice>
          <mc:Fallback xmlns="">
            <p:pic>
              <p:nvPicPr>
                <p:cNvPr id="124" name="Freihand 123">
                  <a:extLst>
                    <a:ext uri="{FF2B5EF4-FFF2-40B4-BE49-F238E27FC236}">
                      <a16:creationId xmlns:a16="http://schemas.microsoft.com/office/drawing/2014/main" id="{C583549C-BAB8-A7DD-9CE3-55221F982205}"/>
                    </a:ext>
                  </a:extLst>
                </p:cNvPr>
                <p:cNvPicPr/>
                <p:nvPr/>
              </p:nvPicPr>
              <p:blipFill>
                <a:blip r:embed="rId196"/>
                <a:stretch>
                  <a:fillRect/>
                </a:stretch>
              </p:blipFill>
              <p:spPr>
                <a:xfrm>
                  <a:off x="7199794" y="607348"/>
                  <a:ext cx="39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5" name="Freihand 124">
                  <a:extLst>
                    <a:ext uri="{FF2B5EF4-FFF2-40B4-BE49-F238E27FC236}">
                      <a16:creationId xmlns:a16="http://schemas.microsoft.com/office/drawing/2014/main" id="{0C27DC85-C631-23E2-A166-6B3C5E92C495}"/>
                    </a:ext>
                  </a:extLst>
                </p14:cNvPr>
                <p14:cNvContentPartPr/>
                <p14:nvPr/>
              </p14:nvContentPartPr>
              <p14:xfrm>
                <a:off x="7316794" y="642988"/>
                <a:ext cx="138960" cy="153360"/>
              </p14:xfrm>
            </p:contentPart>
          </mc:Choice>
          <mc:Fallback xmlns="">
            <p:pic>
              <p:nvPicPr>
                <p:cNvPr id="125" name="Freihand 124">
                  <a:extLst>
                    <a:ext uri="{FF2B5EF4-FFF2-40B4-BE49-F238E27FC236}">
                      <a16:creationId xmlns:a16="http://schemas.microsoft.com/office/drawing/2014/main" id="{0C27DC85-C631-23E2-A166-6B3C5E92C495}"/>
                    </a:ext>
                  </a:extLst>
                </p:cNvPr>
                <p:cNvPicPr/>
                <p:nvPr/>
              </p:nvPicPr>
              <p:blipFill>
                <a:blip r:embed="rId198"/>
                <a:stretch>
                  <a:fillRect/>
                </a:stretch>
              </p:blipFill>
              <p:spPr>
                <a:xfrm>
                  <a:off x="7308154" y="634348"/>
                  <a:ext cx="15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8CB42DE6-BE49-2969-AB38-43CCC0BC7EAF}"/>
                    </a:ext>
                  </a:extLst>
                </p14:cNvPr>
                <p14:cNvContentPartPr/>
                <p14:nvPr/>
              </p14:nvContentPartPr>
              <p14:xfrm>
                <a:off x="7486354" y="627148"/>
                <a:ext cx="126000" cy="132840"/>
              </p14:xfrm>
            </p:contentPart>
          </mc:Choice>
          <mc:Fallback xmlns="">
            <p:pic>
              <p:nvPicPr>
                <p:cNvPr id="126" name="Freihand 125">
                  <a:extLst>
                    <a:ext uri="{FF2B5EF4-FFF2-40B4-BE49-F238E27FC236}">
                      <a16:creationId xmlns:a16="http://schemas.microsoft.com/office/drawing/2014/main" id="{8CB42DE6-BE49-2969-AB38-43CCC0BC7EAF}"/>
                    </a:ext>
                  </a:extLst>
                </p:cNvPr>
                <p:cNvPicPr/>
                <p:nvPr/>
              </p:nvPicPr>
              <p:blipFill>
                <a:blip r:embed="rId200"/>
                <a:stretch>
                  <a:fillRect/>
                </a:stretch>
              </p:blipFill>
              <p:spPr>
                <a:xfrm>
                  <a:off x="7477714" y="618148"/>
                  <a:ext cx="143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F3DA2FF1-AADC-3741-AA69-8F41AF668607}"/>
                    </a:ext>
                  </a:extLst>
                </p14:cNvPr>
                <p14:cNvContentPartPr/>
                <p14:nvPr/>
              </p14:nvContentPartPr>
              <p14:xfrm>
                <a:off x="7686154" y="556228"/>
                <a:ext cx="155880" cy="150840"/>
              </p14:xfrm>
            </p:contentPart>
          </mc:Choice>
          <mc:Fallback xmlns="">
            <p:pic>
              <p:nvPicPr>
                <p:cNvPr id="127" name="Freihand 126">
                  <a:extLst>
                    <a:ext uri="{FF2B5EF4-FFF2-40B4-BE49-F238E27FC236}">
                      <a16:creationId xmlns:a16="http://schemas.microsoft.com/office/drawing/2014/main" id="{F3DA2FF1-AADC-3741-AA69-8F41AF668607}"/>
                    </a:ext>
                  </a:extLst>
                </p:cNvPr>
                <p:cNvPicPr/>
                <p:nvPr/>
              </p:nvPicPr>
              <p:blipFill>
                <a:blip r:embed="rId202"/>
                <a:stretch>
                  <a:fillRect/>
                </a:stretch>
              </p:blipFill>
              <p:spPr>
                <a:xfrm>
                  <a:off x="7677514" y="547588"/>
                  <a:ext cx="173520" cy="168480"/>
                </a:xfrm>
                <a:prstGeom prst="rect">
                  <a:avLst/>
                </a:prstGeom>
              </p:spPr>
            </p:pic>
          </mc:Fallback>
        </mc:AlternateContent>
      </p:grpSp>
      <p:grpSp>
        <p:nvGrpSpPr>
          <p:cNvPr id="147" name="Gruppieren 146">
            <a:extLst>
              <a:ext uri="{FF2B5EF4-FFF2-40B4-BE49-F238E27FC236}">
                <a16:creationId xmlns:a16="http://schemas.microsoft.com/office/drawing/2014/main" id="{769D534D-A2BC-E201-CF9A-7D331C234547}"/>
              </a:ext>
            </a:extLst>
          </p:cNvPr>
          <p:cNvGrpSpPr/>
          <p:nvPr/>
        </p:nvGrpSpPr>
        <p:grpSpPr>
          <a:xfrm>
            <a:off x="8109154" y="343468"/>
            <a:ext cx="1245960" cy="362520"/>
            <a:chOff x="8109154" y="343468"/>
            <a:chExt cx="1245960" cy="362520"/>
          </a:xfrm>
        </p:grpSpPr>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67CE5EC4-DFF7-F4B1-4B3C-A5E2F9E657F0}"/>
                    </a:ext>
                  </a:extLst>
                </p14:cNvPr>
                <p14:cNvContentPartPr/>
                <p14:nvPr/>
              </p14:nvContentPartPr>
              <p14:xfrm>
                <a:off x="8109154" y="555508"/>
                <a:ext cx="132480" cy="150480"/>
              </p14:xfrm>
            </p:contentPart>
          </mc:Choice>
          <mc:Fallback xmlns="">
            <p:pic>
              <p:nvPicPr>
                <p:cNvPr id="128" name="Freihand 127">
                  <a:extLst>
                    <a:ext uri="{FF2B5EF4-FFF2-40B4-BE49-F238E27FC236}">
                      <a16:creationId xmlns:a16="http://schemas.microsoft.com/office/drawing/2014/main" id="{67CE5EC4-DFF7-F4B1-4B3C-A5E2F9E657F0}"/>
                    </a:ext>
                  </a:extLst>
                </p:cNvPr>
                <p:cNvPicPr/>
                <p:nvPr/>
              </p:nvPicPr>
              <p:blipFill>
                <a:blip r:embed="rId204"/>
                <a:stretch>
                  <a:fillRect/>
                </a:stretch>
              </p:blipFill>
              <p:spPr>
                <a:xfrm>
                  <a:off x="8100514" y="546868"/>
                  <a:ext cx="150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F8A7CABC-F275-DD5E-F2D4-36F8744BC840}"/>
                    </a:ext>
                  </a:extLst>
                </p14:cNvPr>
                <p14:cNvContentPartPr/>
                <p14:nvPr/>
              </p14:nvContentPartPr>
              <p14:xfrm>
                <a:off x="8277634" y="447508"/>
                <a:ext cx="211320" cy="225720"/>
              </p14:xfrm>
            </p:contentPart>
          </mc:Choice>
          <mc:Fallback xmlns="">
            <p:pic>
              <p:nvPicPr>
                <p:cNvPr id="129" name="Freihand 128">
                  <a:extLst>
                    <a:ext uri="{FF2B5EF4-FFF2-40B4-BE49-F238E27FC236}">
                      <a16:creationId xmlns:a16="http://schemas.microsoft.com/office/drawing/2014/main" id="{F8A7CABC-F275-DD5E-F2D4-36F8744BC840}"/>
                    </a:ext>
                  </a:extLst>
                </p:cNvPr>
                <p:cNvPicPr/>
                <p:nvPr/>
              </p:nvPicPr>
              <p:blipFill>
                <a:blip r:embed="rId206"/>
                <a:stretch>
                  <a:fillRect/>
                </a:stretch>
              </p:blipFill>
              <p:spPr>
                <a:xfrm>
                  <a:off x="8268634" y="438868"/>
                  <a:ext cx="228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75F103AB-1E94-C1FD-C9DA-A20F330D88D1}"/>
                    </a:ext>
                  </a:extLst>
                </p14:cNvPr>
                <p14:cNvContentPartPr/>
                <p14:nvPr/>
              </p14:nvContentPartPr>
              <p14:xfrm>
                <a:off x="8214634" y="491788"/>
                <a:ext cx="402840" cy="106200"/>
              </p14:xfrm>
            </p:contentPart>
          </mc:Choice>
          <mc:Fallback xmlns="">
            <p:pic>
              <p:nvPicPr>
                <p:cNvPr id="130" name="Freihand 129">
                  <a:extLst>
                    <a:ext uri="{FF2B5EF4-FFF2-40B4-BE49-F238E27FC236}">
                      <a16:creationId xmlns:a16="http://schemas.microsoft.com/office/drawing/2014/main" id="{75F103AB-1E94-C1FD-C9DA-A20F330D88D1}"/>
                    </a:ext>
                  </a:extLst>
                </p:cNvPr>
                <p:cNvPicPr/>
                <p:nvPr/>
              </p:nvPicPr>
              <p:blipFill>
                <a:blip r:embed="rId208"/>
                <a:stretch>
                  <a:fillRect/>
                </a:stretch>
              </p:blipFill>
              <p:spPr>
                <a:xfrm>
                  <a:off x="8205994" y="482788"/>
                  <a:ext cx="420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7B40D439-0556-E14F-8F80-BD905B75D4E4}"/>
                    </a:ext>
                  </a:extLst>
                </p14:cNvPr>
                <p14:cNvContentPartPr/>
                <p14:nvPr/>
              </p14:nvContentPartPr>
              <p14:xfrm>
                <a:off x="8700634" y="343468"/>
                <a:ext cx="153720" cy="232200"/>
              </p14:xfrm>
            </p:contentPart>
          </mc:Choice>
          <mc:Fallback xmlns="">
            <p:pic>
              <p:nvPicPr>
                <p:cNvPr id="131" name="Freihand 130">
                  <a:extLst>
                    <a:ext uri="{FF2B5EF4-FFF2-40B4-BE49-F238E27FC236}">
                      <a16:creationId xmlns:a16="http://schemas.microsoft.com/office/drawing/2014/main" id="{7B40D439-0556-E14F-8F80-BD905B75D4E4}"/>
                    </a:ext>
                  </a:extLst>
                </p:cNvPr>
                <p:cNvPicPr/>
                <p:nvPr/>
              </p:nvPicPr>
              <p:blipFill>
                <a:blip r:embed="rId210"/>
                <a:stretch>
                  <a:fillRect/>
                </a:stretch>
              </p:blipFill>
              <p:spPr>
                <a:xfrm>
                  <a:off x="8691994" y="334828"/>
                  <a:ext cx="171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805B8D69-7C0B-FC35-CECB-343B91389136}"/>
                    </a:ext>
                  </a:extLst>
                </p14:cNvPr>
                <p14:cNvContentPartPr/>
                <p14:nvPr/>
              </p14:nvContentPartPr>
              <p14:xfrm>
                <a:off x="8549794" y="519148"/>
                <a:ext cx="123120" cy="66240"/>
              </p14:xfrm>
            </p:contentPart>
          </mc:Choice>
          <mc:Fallback xmlns="">
            <p:pic>
              <p:nvPicPr>
                <p:cNvPr id="135" name="Freihand 134">
                  <a:extLst>
                    <a:ext uri="{FF2B5EF4-FFF2-40B4-BE49-F238E27FC236}">
                      <a16:creationId xmlns:a16="http://schemas.microsoft.com/office/drawing/2014/main" id="{805B8D69-7C0B-FC35-CECB-343B91389136}"/>
                    </a:ext>
                  </a:extLst>
                </p:cNvPr>
                <p:cNvPicPr/>
                <p:nvPr/>
              </p:nvPicPr>
              <p:blipFill>
                <a:blip r:embed="rId212"/>
                <a:stretch>
                  <a:fillRect/>
                </a:stretch>
              </p:blipFill>
              <p:spPr>
                <a:xfrm>
                  <a:off x="8541154" y="510148"/>
                  <a:ext cx="140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E7BE475F-DC45-BCBC-94B3-46A912AA438C}"/>
                    </a:ext>
                  </a:extLst>
                </p14:cNvPr>
                <p14:cNvContentPartPr/>
                <p14:nvPr/>
              </p14:nvContentPartPr>
              <p14:xfrm>
                <a:off x="8924914" y="427708"/>
                <a:ext cx="249120" cy="230760"/>
              </p14:xfrm>
            </p:contentPart>
          </mc:Choice>
          <mc:Fallback xmlns="">
            <p:pic>
              <p:nvPicPr>
                <p:cNvPr id="136" name="Freihand 135">
                  <a:extLst>
                    <a:ext uri="{FF2B5EF4-FFF2-40B4-BE49-F238E27FC236}">
                      <a16:creationId xmlns:a16="http://schemas.microsoft.com/office/drawing/2014/main" id="{E7BE475F-DC45-BCBC-94B3-46A912AA438C}"/>
                    </a:ext>
                  </a:extLst>
                </p:cNvPr>
                <p:cNvPicPr/>
                <p:nvPr/>
              </p:nvPicPr>
              <p:blipFill>
                <a:blip r:embed="rId214"/>
                <a:stretch>
                  <a:fillRect/>
                </a:stretch>
              </p:blipFill>
              <p:spPr>
                <a:xfrm>
                  <a:off x="8916274" y="419068"/>
                  <a:ext cx="266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07B9A814-98F3-BBA2-B722-C1F0F6FF0E66}"/>
                    </a:ext>
                  </a:extLst>
                </p14:cNvPr>
                <p14:cNvContentPartPr/>
                <p14:nvPr/>
              </p14:nvContentPartPr>
              <p14:xfrm>
                <a:off x="9258634" y="362908"/>
                <a:ext cx="96480" cy="132480"/>
              </p14:xfrm>
            </p:contentPart>
          </mc:Choice>
          <mc:Fallback xmlns="">
            <p:pic>
              <p:nvPicPr>
                <p:cNvPr id="137" name="Freihand 136">
                  <a:extLst>
                    <a:ext uri="{FF2B5EF4-FFF2-40B4-BE49-F238E27FC236}">
                      <a16:creationId xmlns:a16="http://schemas.microsoft.com/office/drawing/2014/main" id="{07B9A814-98F3-BBA2-B722-C1F0F6FF0E66}"/>
                    </a:ext>
                  </a:extLst>
                </p:cNvPr>
                <p:cNvPicPr/>
                <p:nvPr/>
              </p:nvPicPr>
              <p:blipFill>
                <a:blip r:embed="rId216"/>
                <a:stretch>
                  <a:fillRect/>
                </a:stretch>
              </p:blipFill>
              <p:spPr>
                <a:xfrm>
                  <a:off x="9249994" y="353908"/>
                  <a:ext cx="114120" cy="150120"/>
                </a:xfrm>
                <a:prstGeom prst="rect">
                  <a:avLst/>
                </a:prstGeom>
              </p:spPr>
            </p:pic>
          </mc:Fallback>
        </mc:AlternateContent>
      </p:grpSp>
      <p:grpSp>
        <p:nvGrpSpPr>
          <p:cNvPr id="146" name="Gruppieren 145">
            <a:extLst>
              <a:ext uri="{FF2B5EF4-FFF2-40B4-BE49-F238E27FC236}">
                <a16:creationId xmlns:a16="http://schemas.microsoft.com/office/drawing/2014/main" id="{B13E1589-897C-AA86-380F-FF4F00806392}"/>
              </a:ext>
            </a:extLst>
          </p:cNvPr>
          <p:cNvGrpSpPr/>
          <p:nvPr/>
        </p:nvGrpSpPr>
        <p:grpSpPr>
          <a:xfrm>
            <a:off x="9756514" y="126028"/>
            <a:ext cx="1008720" cy="304560"/>
            <a:chOff x="9756514" y="126028"/>
            <a:chExt cx="1008720" cy="304560"/>
          </a:xfrm>
        </p:grpSpPr>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3E1DA197-05F8-54F1-04D2-1CF5688E10AC}"/>
                    </a:ext>
                  </a:extLst>
                </p14:cNvPr>
                <p14:cNvContentPartPr/>
                <p14:nvPr/>
              </p14:nvContentPartPr>
              <p14:xfrm>
                <a:off x="9756514" y="319348"/>
                <a:ext cx="75960" cy="111240"/>
              </p14:xfrm>
            </p:contentPart>
          </mc:Choice>
          <mc:Fallback xmlns="">
            <p:pic>
              <p:nvPicPr>
                <p:cNvPr id="138" name="Freihand 137">
                  <a:extLst>
                    <a:ext uri="{FF2B5EF4-FFF2-40B4-BE49-F238E27FC236}">
                      <a16:creationId xmlns:a16="http://schemas.microsoft.com/office/drawing/2014/main" id="{3E1DA197-05F8-54F1-04D2-1CF5688E10AC}"/>
                    </a:ext>
                  </a:extLst>
                </p:cNvPr>
                <p:cNvPicPr/>
                <p:nvPr/>
              </p:nvPicPr>
              <p:blipFill>
                <a:blip r:embed="rId218"/>
                <a:stretch>
                  <a:fillRect/>
                </a:stretch>
              </p:blipFill>
              <p:spPr>
                <a:xfrm>
                  <a:off x="9747874" y="310348"/>
                  <a:ext cx="93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9" name="Freihand 138">
                  <a:extLst>
                    <a:ext uri="{FF2B5EF4-FFF2-40B4-BE49-F238E27FC236}">
                      <a16:creationId xmlns:a16="http://schemas.microsoft.com/office/drawing/2014/main" id="{3CEDF40A-DA63-8665-1454-6DA6338A0ED9}"/>
                    </a:ext>
                  </a:extLst>
                </p14:cNvPr>
                <p14:cNvContentPartPr/>
                <p14:nvPr/>
              </p14:nvContentPartPr>
              <p14:xfrm>
                <a:off x="9769114" y="222148"/>
                <a:ext cx="23400" cy="5400"/>
              </p14:xfrm>
            </p:contentPart>
          </mc:Choice>
          <mc:Fallback xmlns="">
            <p:pic>
              <p:nvPicPr>
                <p:cNvPr id="139" name="Freihand 138">
                  <a:extLst>
                    <a:ext uri="{FF2B5EF4-FFF2-40B4-BE49-F238E27FC236}">
                      <a16:creationId xmlns:a16="http://schemas.microsoft.com/office/drawing/2014/main" id="{3CEDF40A-DA63-8665-1454-6DA6338A0ED9}"/>
                    </a:ext>
                  </a:extLst>
                </p:cNvPr>
                <p:cNvPicPr/>
                <p:nvPr/>
              </p:nvPicPr>
              <p:blipFill>
                <a:blip r:embed="rId220"/>
                <a:stretch>
                  <a:fillRect/>
                </a:stretch>
              </p:blipFill>
              <p:spPr>
                <a:xfrm>
                  <a:off x="9760474" y="213508"/>
                  <a:ext cx="41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0" name="Freihand 139">
                  <a:extLst>
                    <a:ext uri="{FF2B5EF4-FFF2-40B4-BE49-F238E27FC236}">
                      <a16:creationId xmlns:a16="http://schemas.microsoft.com/office/drawing/2014/main" id="{96D0063D-976B-952E-FC0A-7DD9680BCB9A}"/>
                    </a:ext>
                  </a:extLst>
                </p14:cNvPr>
                <p14:cNvContentPartPr/>
                <p14:nvPr/>
              </p14:nvContentPartPr>
              <p14:xfrm>
                <a:off x="9944074" y="330868"/>
                <a:ext cx="187200" cy="24120"/>
              </p14:xfrm>
            </p:contentPart>
          </mc:Choice>
          <mc:Fallback xmlns="">
            <p:pic>
              <p:nvPicPr>
                <p:cNvPr id="140" name="Freihand 139">
                  <a:extLst>
                    <a:ext uri="{FF2B5EF4-FFF2-40B4-BE49-F238E27FC236}">
                      <a16:creationId xmlns:a16="http://schemas.microsoft.com/office/drawing/2014/main" id="{96D0063D-976B-952E-FC0A-7DD9680BCB9A}"/>
                    </a:ext>
                  </a:extLst>
                </p:cNvPr>
                <p:cNvPicPr/>
                <p:nvPr/>
              </p:nvPicPr>
              <p:blipFill>
                <a:blip r:embed="rId222"/>
                <a:stretch>
                  <a:fillRect/>
                </a:stretch>
              </p:blipFill>
              <p:spPr>
                <a:xfrm>
                  <a:off x="9935074" y="321868"/>
                  <a:ext cx="204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E9ADC825-4E9B-DE36-13AA-BCD056E2F21A}"/>
                    </a:ext>
                  </a:extLst>
                </p14:cNvPr>
                <p14:cNvContentPartPr/>
                <p14:nvPr/>
              </p14:nvContentPartPr>
              <p14:xfrm>
                <a:off x="9968914" y="392428"/>
                <a:ext cx="122040" cy="37440"/>
              </p14:xfrm>
            </p:contentPart>
          </mc:Choice>
          <mc:Fallback xmlns="">
            <p:pic>
              <p:nvPicPr>
                <p:cNvPr id="141" name="Freihand 140">
                  <a:extLst>
                    <a:ext uri="{FF2B5EF4-FFF2-40B4-BE49-F238E27FC236}">
                      <a16:creationId xmlns:a16="http://schemas.microsoft.com/office/drawing/2014/main" id="{E9ADC825-4E9B-DE36-13AA-BCD056E2F21A}"/>
                    </a:ext>
                  </a:extLst>
                </p:cNvPr>
                <p:cNvPicPr/>
                <p:nvPr/>
              </p:nvPicPr>
              <p:blipFill>
                <a:blip r:embed="rId224"/>
                <a:stretch>
                  <a:fillRect/>
                </a:stretch>
              </p:blipFill>
              <p:spPr>
                <a:xfrm>
                  <a:off x="9959914" y="383788"/>
                  <a:ext cx="139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816D9117-CA6F-77B7-25C7-6D1C72F6031B}"/>
                    </a:ext>
                  </a:extLst>
                </p14:cNvPr>
                <p14:cNvContentPartPr/>
                <p14:nvPr/>
              </p14:nvContentPartPr>
              <p14:xfrm>
                <a:off x="10243594" y="235828"/>
                <a:ext cx="168480" cy="162360"/>
              </p14:xfrm>
            </p:contentPart>
          </mc:Choice>
          <mc:Fallback xmlns="">
            <p:pic>
              <p:nvPicPr>
                <p:cNvPr id="142" name="Freihand 141">
                  <a:extLst>
                    <a:ext uri="{FF2B5EF4-FFF2-40B4-BE49-F238E27FC236}">
                      <a16:creationId xmlns:a16="http://schemas.microsoft.com/office/drawing/2014/main" id="{816D9117-CA6F-77B7-25C7-6D1C72F6031B}"/>
                    </a:ext>
                  </a:extLst>
                </p:cNvPr>
                <p:cNvPicPr/>
                <p:nvPr/>
              </p:nvPicPr>
              <p:blipFill>
                <a:blip r:embed="rId226"/>
                <a:stretch>
                  <a:fillRect/>
                </a:stretch>
              </p:blipFill>
              <p:spPr>
                <a:xfrm>
                  <a:off x="10234954" y="227188"/>
                  <a:ext cx="186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964E38D0-9BAF-6CA6-6E10-10470FB6B9BB}"/>
                    </a:ext>
                  </a:extLst>
                </p14:cNvPr>
                <p14:cNvContentPartPr/>
                <p14:nvPr/>
              </p14:nvContentPartPr>
              <p14:xfrm>
                <a:off x="10303354" y="206308"/>
                <a:ext cx="361800" cy="165600"/>
              </p14:xfrm>
            </p:contentPart>
          </mc:Choice>
          <mc:Fallback xmlns="">
            <p:pic>
              <p:nvPicPr>
                <p:cNvPr id="143" name="Freihand 142">
                  <a:extLst>
                    <a:ext uri="{FF2B5EF4-FFF2-40B4-BE49-F238E27FC236}">
                      <a16:creationId xmlns:a16="http://schemas.microsoft.com/office/drawing/2014/main" id="{964E38D0-9BAF-6CA6-6E10-10470FB6B9BB}"/>
                    </a:ext>
                  </a:extLst>
                </p:cNvPr>
                <p:cNvPicPr/>
                <p:nvPr/>
              </p:nvPicPr>
              <p:blipFill>
                <a:blip r:embed="rId228"/>
                <a:stretch>
                  <a:fillRect/>
                </a:stretch>
              </p:blipFill>
              <p:spPr>
                <a:xfrm>
                  <a:off x="10294354" y="197308"/>
                  <a:ext cx="379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4" name="Freihand 143">
                  <a:extLst>
                    <a:ext uri="{FF2B5EF4-FFF2-40B4-BE49-F238E27FC236}">
                      <a16:creationId xmlns:a16="http://schemas.microsoft.com/office/drawing/2014/main" id="{8609165B-AEE0-713B-5D9B-801279925B67}"/>
                    </a:ext>
                  </a:extLst>
                </p14:cNvPr>
                <p14:cNvContentPartPr/>
                <p14:nvPr/>
              </p14:nvContentPartPr>
              <p14:xfrm>
                <a:off x="10495594" y="126028"/>
                <a:ext cx="117360" cy="109080"/>
              </p14:xfrm>
            </p:contentPart>
          </mc:Choice>
          <mc:Fallback xmlns="">
            <p:pic>
              <p:nvPicPr>
                <p:cNvPr id="144" name="Freihand 143">
                  <a:extLst>
                    <a:ext uri="{FF2B5EF4-FFF2-40B4-BE49-F238E27FC236}">
                      <a16:creationId xmlns:a16="http://schemas.microsoft.com/office/drawing/2014/main" id="{8609165B-AEE0-713B-5D9B-801279925B67}"/>
                    </a:ext>
                  </a:extLst>
                </p:cNvPr>
                <p:cNvPicPr/>
                <p:nvPr/>
              </p:nvPicPr>
              <p:blipFill>
                <a:blip r:embed="rId230"/>
                <a:stretch>
                  <a:fillRect/>
                </a:stretch>
              </p:blipFill>
              <p:spPr>
                <a:xfrm>
                  <a:off x="10486594" y="117388"/>
                  <a:ext cx="135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5" name="Freihand 144">
                  <a:extLst>
                    <a:ext uri="{FF2B5EF4-FFF2-40B4-BE49-F238E27FC236}">
                      <a16:creationId xmlns:a16="http://schemas.microsoft.com/office/drawing/2014/main" id="{FB44505B-3CF0-EDC0-1344-266811742212}"/>
                    </a:ext>
                  </a:extLst>
                </p14:cNvPr>
                <p14:cNvContentPartPr/>
                <p14:nvPr/>
              </p14:nvContentPartPr>
              <p14:xfrm>
                <a:off x="10686394" y="322588"/>
                <a:ext cx="78840" cy="83880"/>
              </p14:xfrm>
            </p:contentPart>
          </mc:Choice>
          <mc:Fallback xmlns="">
            <p:pic>
              <p:nvPicPr>
                <p:cNvPr id="145" name="Freihand 144">
                  <a:extLst>
                    <a:ext uri="{FF2B5EF4-FFF2-40B4-BE49-F238E27FC236}">
                      <a16:creationId xmlns:a16="http://schemas.microsoft.com/office/drawing/2014/main" id="{FB44505B-3CF0-EDC0-1344-266811742212}"/>
                    </a:ext>
                  </a:extLst>
                </p:cNvPr>
                <p:cNvPicPr/>
                <p:nvPr/>
              </p:nvPicPr>
              <p:blipFill>
                <a:blip r:embed="rId232"/>
                <a:stretch>
                  <a:fillRect/>
                </a:stretch>
              </p:blipFill>
              <p:spPr>
                <a:xfrm>
                  <a:off x="10677754" y="313588"/>
                  <a:ext cx="96480" cy="101520"/>
                </a:xfrm>
                <a:prstGeom prst="rect">
                  <a:avLst/>
                </a:prstGeom>
              </p:spPr>
            </p:pic>
          </mc:Fallback>
        </mc:AlternateContent>
      </p:grpSp>
      <p:grpSp>
        <p:nvGrpSpPr>
          <p:cNvPr id="155" name="Gruppieren 154">
            <a:extLst>
              <a:ext uri="{FF2B5EF4-FFF2-40B4-BE49-F238E27FC236}">
                <a16:creationId xmlns:a16="http://schemas.microsoft.com/office/drawing/2014/main" id="{99A95D0B-246B-EADB-B949-8C625670184F}"/>
              </a:ext>
            </a:extLst>
          </p:cNvPr>
          <p:cNvGrpSpPr/>
          <p:nvPr/>
        </p:nvGrpSpPr>
        <p:grpSpPr>
          <a:xfrm>
            <a:off x="10967914" y="177148"/>
            <a:ext cx="1085040" cy="359280"/>
            <a:chOff x="10967914" y="177148"/>
            <a:chExt cx="1085040" cy="359280"/>
          </a:xfrm>
        </p:grpSpPr>
        <mc:AlternateContent xmlns:mc="http://schemas.openxmlformats.org/markup-compatibility/2006" xmlns:p14="http://schemas.microsoft.com/office/powerpoint/2010/main">
          <mc:Choice Requires="p14">
            <p:contentPart p14:bwMode="auto" r:id="rId233">
              <p14:nvContentPartPr>
                <p14:cNvPr id="148" name="Freihand 147">
                  <a:extLst>
                    <a:ext uri="{FF2B5EF4-FFF2-40B4-BE49-F238E27FC236}">
                      <a16:creationId xmlns:a16="http://schemas.microsoft.com/office/drawing/2014/main" id="{5985FB30-94A9-65EF-26DC-9D73A136C388}"/>
                    </a:ext>
                  </a:extLst>
                </p14:cNvPr>
                <p14:cNvContentPartPr/>
                <p14:nvPr/>
              </p14:nvContentPartPr>
              <p14:xfrm>
                <a:off x="10967914" y="177148"/>
                <a:ext cx="100080" cy="359280"/>
              </p14:xfrm>
            </p:contentPart>
          </mc:Choice>
          <mc:Fallback xmlns="">
            <p:pic>
              <p:nvPicPr>
                <p:cNvPr id="148" name="Freihand 147">
                  <a:extLst>
                    <a:ext uri="{FF2B5EF4-FFF2-40B4-BE49-F238E27FC236}">
                      <a16:creationId xmlns:a16="http://schemas.microsoft.com/office/drawing/2014/main" id="{5985FB30-94A9-65EF-26DC-9D73A136C388}"/>
                    </a:ext>
                  </a:extLst>
                </p:cNvPr>
                <p:cNvPicPr/>
                <p:nvPr/>
              </p:nvPicPr>
              <p:blipFill>
                <a:blip r:embed="rId234"/>
                <a:stretch>
                  <a:fillRect/>
                </a:stretch>
              </p:blipFill>
              <p:spPr>
                <a:xfrm>
                  <a:off x="10958914" y="168508"/>
                  <a:ext cx="1177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Freihand 148">
                  <a:extLst>
                    <a:ext uri="{FF2B5EF4-FFF2-40B4-BE49-F238E27FC236}">
                      <a16:creationId xmlns:a16="http://schemas.microsoft.com/office/drawing/2014/main" id="{23A6BCC2-9428-A497-B64C-4C4958130A32}"/>
                    </a:ext>
                  </a:extLst>
                </p14:cNvPr>
                <p14:cNvContentPartPr/>
                <p14:nvPr/>
              </p14:nvContentPartPr>
              <p14:xfrm>
                <a:off x="11111194" y="294148"/>
                <a:ext cx="229680" cy="64440"/>
              </p14:xfrm>
            </p:contentPart>
          </mc:Choice>
          <mc:Fallback xmlns="">
            <p:pic>
              <p:nvPicPr>
                <p:cNvPr id="149" name="Freihand 148">
                  <a:extLst>
                    <a:ext uri="{FF2B5EF4-FFF2-40B4-BE49-F238E27FC236}">
                      <a16:creationId xmlns:a16="http://schemas.microsoft.com/office/drawing/2014/main" id="{23A6BCC2-9428-A497-B64C-4C4958130A32}"/>
                    </a:ext>
                  </a:extLst>
                </p:cNvPr>
                <p:cNvPicPr/>
                <p:nvPr/>
              </p:nvPicPr>
              <p:blipFill>
                <a:blip r:embed="rId236"/>
                <a:stretch>
                  <a:fillRect/>
                </a:stretch>
              </p:blipFill>
              <p:spPr>
                <a:xfrm>
                  <a:off x="11102194" y="285508"/>
                  <a:ext cx="247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Freihand 149">
                  <a:extLst>
                    <a:ext uri="{FF2B5EF4-FFF2-40B4-BE49-F238E27FC236}">
                      <a16:creationId xmlns:a16="http://schemas.microsoft.com/office/drawing/2014/main" id="{C142E925-78D2-4278-8239-82BA59C7100A}"/>
                    </a:ext>
                  </a:extLst>
                </p14:cNvPr>
                <p14:cNvContentPartPr/>
                <p14:nvPr/>
              </p14:nvContentPartPr>
              <p14:xfrm>
                <a:off x="11408554" y="280468"/>
                <a:ext cx="76320" cy="84240"/>
              </p14:xfrm>
            </p:contentPart>
          </mc:Choice>
          <mc:Fallback xmlns="">
            <p:pic>
              <p:nvPicPr>
                <p:cNvPr id="150" name="Freihand 149">
                  <a:extLst>
                    <a:ext uri="{FF2B5EF4-FFF2-40B4-BE49-F238E27FC236}">
                      <a16:creationId xmlns:a16="http://schemas.microsoft.com/office/drawing/2014/main" id="{C142E925-78D2-4278-8239-82BA59C7100A}"/>
                    </a:ext>
                  </a:extLst>
                </p:cNvPr>
                <p:cNvPicPr/>
                <p:nvPr/>
              </p:nvPicPr>
              <p:blipFill>
                <a:blip r:embed="rId238"/>
                <a:stretch>
                  <a:fillRect/>
                </a:stretch>
              </p:blipFill>
              <p:spPr>
                <a:xfrm>
                  <a:off x="11399554" y="271828"/>
                  <a:ext cx="93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Freihand 150">
                  <a:extLst>
                    <a:ext uri="{FF2B5EF4-FFF2-40B4-BE49-F238E27FC236}">
                      <a16:creationId xmlns:a16="http://schemas.microsoft.com/office/drawing/2014/main" id="{0018F1E0-99E4-AF7B-BD9B-CAA79D7217B6}"/>
                    </a:ext>
                  </a:extLst>
                </p14:cNvPr>
                <p14:cNvContentPartPr/>
                <p14:nvPr/>
              </p14:nvContentPartPr>
              <p14:xfrm>
                <a:off x="11538874" y="273988"/>
                <a:ext cx="103320" cy="92520"/>
              </p14:xfrm>
            </p:contentPart>
          </mc:Choice>
          <mc:Fallback xmlns="">
            <p:pic>
              <p:nvPicPr>
                <p:cNvPr id="151" name="Freihand 150">
                  <a:extLst>
                    <a:ext uri="{FF2B5EF4-FFF2-40B4-BE49-F238E27FC236}">
                      <a16:creationId xmlns:a16="http://schemas.microsoft.com/office/drawing/2014/main" id="{0018F1E0-99E4-AF7B-BD9B-CAA79D7217B6}"/>
                    </a:ext>
                  </a:extLst>
                </p:cNvPr>
                <p:cNvPicPr/>
                <p:nvPr/>
              </p:nvPicPr>
              <p:blipFill>
                <a:blip r:embed="rId240"/>
                <a:stretch>
                  <a:fillRect/>
                </a:stretch>
              </p:blipFill>
              <p:spPr>
                <a:xfrm>
                  <a:off x="11529874" y="265348"/>
                  <a:ext cx="12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2" name="Freihand 151">
                  <a:extLst>
                    <a:ext uri="{FF2B5EF4-FFF2-40B4-BE49-F238E27FC236}">
                      <a16:creationId xmlns:a16="http://schemas.microsoft.com/office/drawing/2014/main" id="{35C7553F-34BC-584F-2A7B-E87CED26D748}"/>
                    </a:ext>
                  </a:extLst>
                </p14:cNvPr>
                <p14:cNvContentPartPr/>
                <p14:nvPr/>
              </p14:nvContentPartPr>
              <p14:xfrm>
                <a:off x="11647954" y="284068"/>
                <a:ext cx="164880" cy="52920"/>
              </p14:xfrm>
            </p:contentPart>
          </mc:Choice>
          <mc:Fallback xmlns="">
            <p:pic>
              <p:nvPicPr>
                <p:cNvPr id="152" name="Freihand 151">
                  <a:extLst>
                    <a:ext uri="{FF2B5EF4-FFF2-40B4-BE49-F238E27FC236}">
                      <a16:creationId xmlns:a16="http://schemas.microsoft.com/office/drawing/2014/main" id="{35C7553F-34BC-584F-2A7B-E87CED26D748}"/>
                    </a:ext>
                  </a:extLst>
                </p:cNvPr>
                <p:cNvPicPr/>
                <p:nvPr/>
              </p:nvPicPr>
              <p:blipFill>
                <a:blip r:embed="rId242"/>
                <a:stretch>
                  <a:fillRect/>
                </a:stretch>
              </p:blipFill>
              <p:spPr>
                <a:xfrm>
                  <a:off x="11639314" y="275068"/>
                  <a:ext cx="182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3" name="Freihand 152">
                  <a:extLst>
                    <a:ext uri="{FF2B5EF4-FFF2-40B4-BE49-F238E27FC236}">
                      <a16:creationId xmlns:a16="http://schemas.microsoft.com/office/drawing/2014/main" id="{CBEB1E96-84D3-F03E-4B5E-F98A89A7490F}"/>
                    </a:ext>
                  </a:extLst>
                </p14:cNvPr>
                <p14:cNvContentPartPr/>
                <p14:nvPr/>
              </p14:nvContentPartPr>
              <p14:xfrm>
                <a:off x="11812834" y="177148"/>
                <a:ext cx="167040" cy="308160"/>
              </p14:xfrm>
            </p:contentPart>
          </mc:Choice>
          <mc:Fallback xmlns="">
            <p:pic>
              <p:nvPicPr>
                <p:cNvPr id="153" name="Freihand 152">
                  <a:extLst>
                    <a:ext uri="{FF2B5EF4-FFF2-40B4-BE49-F238E27FC236}">
                      <a16:creationId xmlns:a16="http://schemas.microsoft.com/office/drawing/2014/main" id="{CBEB1E96-84D3-F03E-4B5E-F98A89A7490F}"/>
                    </a:ext>
                  </a:extLst>
                </p:cNvPr>
                <p:cNvPicPr/>
                <p:nvPr/>
              </p:nvPicPr>
              <p:blipFill>
                <a:blip r:embed="rId244"/>
                <a:stretch>
                  <a:fillRect/>
                </a:stretch>
              </p:blipFill>
              <p:spPr>
                <a:xfrm>
                  <a:off x="11804194" y="168148"/>
                  <a:ext cx="1846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4" name="Freihand 153">
                  <a:extLst>
                    <a:ext uri="{FF2B5EF4-FFF2-40B4-BE49-F238E27FC236}">
                      <a16:creationId xmlns:a16="http://schemas.microsoft.com/office/drawing/2014/main" id="{395474BF-4DF3-596B-6857-8D35A0B00010}"/>
                    </a:ext>
                  </a:extLst>
                </p14:cNvPr>
                <p14:cNvContentPartPr/>
                <p14:nvPr/>
              </p14:nvContentPartPr>
              <p14:xfrm>
                <a:off x="11991034" y="279748"/>
                <a:ext cx="61920" cy="76680"/>
              </p14:xfrm>
            </p:contentPart>
          </mc:Choice>
          <mc:Fallback xmlns="">
            <p:pic>
              <p:nvPicPr>
                <p:cNvPr id="154" name="Freihand 153">
                  <a:extLst>
                    <a:ext uri="{FF2B5EF4-FFF2-40B4-BE49-F238E27FC236}">
                      <a16:creationId xmlns:a16="http://schemas.microsoft.com/office/drawing/2014/main" id="{395474BF-4DF3-596B-6857-8D35A0B00010}"/>
                    </a:ext>
                  </a:extLst>
                </p:cNvPr>
                <p:cNvPicPr/>
                <p:nvPr/>
              </p:nvPicPr>
              <p:blipFill>
                <a:blip r:embed="rId246"/>
                <a:stretch>
                  <a:fillRect/>
                </a:stretch>
              </p:blipFill>
              <p:spPr>
                <a:xfrm>
                  <a:off x="11982034" y="270748"/>
                  <a:ext cx="7956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7">
            <p14:nvContentPartPr>
              <p14:cNvPr id="405" name="Freihand 404">
                <a:extLst>
                  <a:ext uri="{FF2B5EF4-FFF2-40B4-BE49-F238E27FC236}">
                    <a16:creationId xmlns:a16="http://schemas.microsoft.com/office/drawing/2014/main" id="{5A8DB008-09EF-8E8B-A00C-21EA3E0B9BDA}"/>
                  </a:ext>
                </a:extLst>
              </p14:cNvPr>
              <p14:cNvContentPartPr/>
              <p14:nvPr/>
            </p14:nvContentPartPr>
            <p14:xfrm>
              <a:off x="3452554" y="3712348"/>
              <a:ext cx="876240" cy="47880"/>
            </p14:xfrm>
          </p:contentPart>
        </mc:Choice>
        <mc:Fallback xmlns="">
          <p:pic>
            <p:nvPicPr>
              <p:cNvPr id="405" name="Freihand 404">
                <a:extLst>
                  <a:ext uri="{FF2B5EF4-FFF2-40B4-BE49-F238E27FC236}">
                    <a16:creationId xmlns:a16="http://schemas.microsoft.com/office/drawing/2014/main" id="{5A8DB008-09EF-8E8B-A00C-21EA3E0B9BDA}"/>
                  </a:ext>
                </a:extLst>
              </p:cNvPr>
              <p:cNvPicPr/>
              <p:nvPr/>
            </p:nvPicPr>
            <p:blipFill>
              <a:blip r:embed="rId248"/>
              <a:stretch>
                <a:fillRect/>
              </a:stretch>
            </p:blipFill>
            <p:spPr>
              <a:xfrm>
                <a:off x="3443914" y="3703708"/>
                <a:ext cx="893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07" name="Freihand 406">
                <a:extLst>
                  <a:ext uri="{FF2B5EF4-FFF2-40B4-BE49-F238E27FC236}">
                    <a16:creationId xmlns:a16="http://schemas.microsoft.com/office/drawing/2014/main" id="{A1398C18-A0A4-77E7-8AC6-F64A690E8CBB}"/>
                  </a:ext>
                </a:extLst>
              </p14:cNvPr>
              <p14:cNvContentPartPr/>
              <p14:nvPr/>
            </p14:nvContentPartPr>
            <p14:xfrm>
              <a:off x="1606114" y="3753748"/>
              <a:ext cx="1107360" cy="69480"/>
            </p14:xfrm>
          </p:contentPart>
        </mc:Choice>
        <mc:Fallback xmlns="">
          <p:pic>
            <p:nvPicPr>
              <p:cNvPr id="407" name="Freihand 406">
                <a:extLst>
                  <a:ext uri="{FF2B5EF4-FFF2-40B4-BE49-F238E27FC236}">
                    <a16:creationId xmlns:a16="http://schemas.microsoft.com/office/drawing/2014/main" id="{A1398C18-A0A4-77E7-8AC6-F64A690E8CBB}"/>
                  </a:ext>
                </a:extLst>
              </p:cNvPr>
              <p:cNvPicPr/>
              <p:nvPr/>
            </p:nvPicPr>
            <p:blipFill>
              <a:blip r:embed="rId250"/>
              <a:stretch>
                <a:fillRect/>
              </a:stretch>
            </p:blipFill>
            <p:spPr>
              <a:xfrm>
                <a:off x="1597114" y="3745108"/>
                <a:ext cx="1125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09" name="Freihand 408">
                <a:extLst>
                  <a:ext uri="{FF2B5EF4-FFF2-40B4-BE49-F238E27FC236}">
                    <a16:creationId xmlns:a16="http://schemas.microsoft.com/office/drawing/2014/main" id="{E182AA1E-0471-C216-7453-076C2FAAB1C9}"/>
                  </a:ext>
                </a:extLst>
              </p14:cNvPr>
              <p14:cNvContentPartPr/>
              <p14:nvPr/>
            </p14:nvContentPartPr>
            <p14:xfrm>
              <a:off x="3464434" y="3699388"/>
              <a:ext cx="904320" cy="46440"/>
            </p14:xfrm>
          </p:contentPart>
        </mc:Choice>
        <mc:Fallback xmlns="">
          <p:pic>
            <p:nvPicPr>
              <p:cNvPr id="409" name="Freihand 408">
                <a:extLst>
                  <a:ext uri="{FF2B5EF4-FFF2-40B4-BE49-F238E27FC236}">
                    <a16:creationId xmlns:a16="http://schemas.microsoft.com/office/drawing/2014/main" id="{E182AA1E-0471-C216-7453-076C2FAAB1C9}"/>
                  </a:ext>
                </a:extLst>
              </p:cNvPr>
              <p:cNvPicPr/>
              <p:nvPr/>
            </p:nvPicPr>
            <p:blipFill>
              <a:blip r:embed="rId252"/>
              <a:stretch>
                <a:fillRect/>
              </a:stretch>
            </p:blipFill>
            <p:spPr>
              <a:xfrm>
                <a:off x="3455794" y="3690748"/>
                <a:ext cx="921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17" name="Freihand 416">
                <a:extLst>
                  <a:ext uri="{FF2B5EF4-FFF2-40B4-BE49-F238E27FC236}">
                    <a16:creationId xmlns:a16="http://schemas.microsoft.com/office/drawing/2014/main" id="{575A9D82-20BB-BEF6-71AB-3B4F37DE0530}"/>
                  </a:ext>
                </a:extLst>
              </p14:cNvPr>
              <p14:cNvContentPartPr/>
              <p14:nvPr/>
            </p14:nvContentPartPr>
            <p14:xfrm>
              <a:off x="5019274" y="3809908"/>
              <a:ext cx="220680" cy="230400"/>
            </p14:xfrm>
          </p:contentPart>
        </mc:Choice>
        <mc:Fallback xmlns="">
          <p:pic>
            <p:nvPicPr>
              <p:cNvPr id="417" name="Freihand 416">
                <a:extLst>
                  <a:ext uri="{FF2B5EF4-FFF2-40B4-BE49-F238E27FC236}">
                    <a16:creationId xmlns:a16="http://schemas.microsoft.com/office/drawing/2014/main" id="{575A9D82-20BB-BEF6-71AB-3B4F37DE0530}"/>
                  </a:ext>
                </a:extLst>
              </p:cNvPr>
              <p:cNvPicPr/>
              <p:nvPr/>
            </p:nvPicPr>
            <p:blipFill>
              <a:blip r:embed="rId254"/>
              <a:stretch>
                <a:fillRect/>
              </a:stretch>
            </p:blipFill>
            <p:spPr>
              <a:xfrm>
                <a:off x="5010634" y="3801268"/>
                <a:ext cx="238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19" name="Freihand 418">
                <a:extLst>
                  <a:ext uri="{FF2B5EF4-FFF2-40B4-BE49-F238E27FC236}">
                    <a16:creationId xmlns:a16="http://schemas.microsoft.com/office/drawing/2014/main" id="{FA405A50-BA66-B3EC-E9D2-AE01CF70DF80}"/>
                  </a:ext>
                </a:extLst>
              </p14:cNvPr>
              <p14:cNvContentPartPr/>
              <p14:nvPr/>
            </p14:nvContentPartPr>
            <p14:xfrm>
              <a:off x="1605394" y="4217788"/>
              <a:ext cx="1134000" cy="64080"/>
            </p14:xfrm>
          </p:contentPart>
        </mc:Choice>
        <mc:Fallback xmlns="">
          <p:pic>
            <p:nvPicPr>
              <p:cNvPr id="419" name="Freihand 418">
                <a:extLst>
                  <a:ext uri="{FF2B5EF4-FFF2-40B4-BE49-F238E27FC236}">
                    <a16:creationId xmlns:a16="http://schemas.microsoft.com/office/drawing/2014/main" id="{FA405A50-BA66-B3EC-E9D2-AE01CF70DF80}"/>
                  </a:ext>
                </a:extLst>
              </p:cNvPr>
              <p:cNvPicPr/>
              <p:nvPr/>
            </p:nvPicPr>
            <p:blipFill>
              <a:blip r:embed="rId256"/>
              <a:stretch>
                <a:fillRect/>
              </a:stretch>
            </p:blipFill>
            <p:spPr>
              <a:xfrm>
                <a:off x="1596754" y="4209148"/>
                <a:ext cx="1151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21" name="Freihand 420">
                <a:extLst>
                  <a:ext uri="{FF2B5EF4-FFF2-40B4-BE49-F238E27FC236}">
                    <a16:creationId xmlns:a16="http://schemas.microsoft.com/office/drawing/2014/main" id="{4C680598-C2DB-62E4-987B-64D80A675E3A}"/>
                  </a:ext>
                </a:extLst>
              </p14:cNvPr>
              <p14:cNvContentPartPr/>
              <p14:nvPr/>
            </p14:nvContentPartPr>
            <p14:xfrm>
              <a:off x="1778554" y="4214188"/>
              <a:ext cx="2627640" cy="108360"/>
            </p14:xfrm>
          </p:contentPart>
        </mc:Choice>
        <mc:Fallback xmlns="">
          <p:pic>
            <p:nvPicPr>
              <p:cNvPr id="421" name="Freihand 420">
                <a:extLst>
                  <a:ext uri="{FF2B5EF4-FFF2-40B4-BE49-F238E27FC236}">
                    <a16:creationId xmlns:a16="http://schemas.microsoft.com/office/drawing/2014/main" id="{4C680598-C2DB-62E4-987B-64D80A675E3A}"/>
                  </a:ext>
                </a:extLst>
              </p:cNvPr>
              <p:cNvPicPr/>
              <p:nvPr/>
            </p:nvPicPr>
            <p:blipFill>
              <a:blip r:embed="rId258"/>
              <a:stretch>
                <a:fillRect/>
              </a:stretch>
            </p:blipFill>
            <p:spPr>
              <a:xfrm>
                <a:off x="1769554" y="4205188"/>
                <a:ext cx="2645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32" name="Freihand 431">
                <a:extLst>
                  <a:ext uri="{FF2B5EF4-FFF2-40B4-BE49-F238E27FC236}">
                    <a16:creationId xmlns:a16="http://schemas.microsoft.com/office/drawing/2014/main" id="{3D8B0A69-48C2-0B97-BB11-EEBD3D5CF2BB}"/>
                  </a:ext>
                </a:extLst>
              </p14:cNvPr>
              <p14:cNvContentPartPr/>
              <p14:nvPr/>
            </p14:nvContentPartPr>
            <p14:xfrm>
              <a:off x="1710874" y="4173508"/>
              <a:ext cx="2637360" cy="103680"/>
            </p14:xfrm>
          </p:contentPart>
        </mc:Choice>
        <mc:Fallback xmlns="">
          <p:pic>
            <p:nvPicPr>
              <p:cNvPr id="432" name="Freihand 431">
                <a:extLst>
                  <a:ext uri="{FF2B5EF4-FFF2-40B4-BE49-F238E27FC236}">
                    <a16:creationId xmlns:a16="http://schemas.microsoft.com/office/drawing/2014/main" id="{3D8B0A69-48C2-0B97-BB11-EEBD3D5CF2BB}"/>
                  </a:ext>
                </a:extLst>
              </p:cNvPr>
              <p:cNvPicPr/>
              <p:nvPr/>
            </p:nvPicPr>
            <p:blipFill>
              <a:blip r:embed="rId260"/>
              <a:stretch>
                <a:fillRect/>
              </a:stretch>
            </p:blipFill>
            <p:spPr>
              <a:xfrm>
                <a:off x="1702234" y="4164868"/>
                <a:ext cx="265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34" name="Freihand 433">
                <a:extLst>
                  <a:ext uri="{FF2B5EF4-FFF2-40B4-BE49-F238E27FC236}">
                    <a16:creationId xmlns:a16="http://schemas.microsoft.com/office/drawing/2014/main" id="{DAA46789-D83F-3C2D-9FBB-F5826812FB80}"/>
                  </a:ext>
                </a:extLst>
              </p14:cNvPr>
              <p14:cNvContentPartPr/>
              <p14:nvPr/>
            </p14:nvContentPartPr>
            <p14:xfrm>
              <a:off x="107434" y="3552148"/>
              <a:ext cx="5616720" cy="948960"/>
            </p14:xfrm>
          </p:contentPart>
        </mc:Choice>
        <mc:Fallback xmlns="">
          <p:pic>
            <p:nvPicPr>
              <p:cNvPr id="434" name="Freihand 433">
                <a:extLst>
                  <a:ext uri="{FF2B5EF4-FFF2-40B4-BE49-F238E27FC236}">
                    <a16:creationId xmlns:a16="http://schemas.microsoft.com/office/drawing/2014/main" id="{DAA46789-D83F-3C2D-9FBB-F5826812FB80}"/>
                  </a:ext>
                </a:extLst>
              </p:cNvPr>
              <p:cNvPicPr/>
              <p:nvPr/>
            </p:nvPicPr>
            <p:blipFill>
              <a:blip r:embed="rId262"/>
              <a:stretch>
                <a:fillRect/>
              </a:stretch>
            </p:blipFill>
            <p:spPr>
              <a:xfrm>
                <a:off x="98794" y="3543148"/>
                <a:ext cx="563436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66" name="Freihand 465">
                <a:extLst>
                  <a:ext uri="{FF2B5EF4-FFF2-40B4-BE49-F238E27FC236}">
                    <a16:creationId xmlns:a16="http://schemas.microsoft.com/office/drawing/2014/main" id="{A3B8135C-C2AE-B365-7D27-8D1B43EAAD87}"/>
                  </a:ext>
                </a:extLst>
              </p14:cNvPr>
              <p14:cNvContentPartPr/>
              <p14:nvPr/>
            </p14:nvContentPartPr>
            <p14:xfrm>
              <a:off x="1578394" y="4191868"/>
              <a:ext cx="1195200" cy="171000"/>
            </p14:xfrm>
          </p:contentPart>
        </mc:Choice>
        <mc:Fallback xmlns="">
          <p:pic>
            <p:nvPicPr>
              <p:cNvPr id="466" name="Freihand 465">
                <a:extLst>
                  <a:ext uri="{FF2B5EF4-FFF2-40B4-BE49-F238E27FC236}">
                    <a16:creationId xmlns:a16="http://schemas.microsoft.com/office/drawing/2014/main" id="{A3B8135C-C2AE-B365-7D27-8D1B43EAAD87}"/>
                  </a:ext>
                </a:extLst>
              </p:cNvPr>
              <p:cNvPicPr/>
              <p:nvPr/>
            </p:nvPicPr>
            <p:blipFill>
              <a:blip r:embed="rId264"/>
              <a:stretch>
                <a:fillRect/>
              </a:stretch>
            </p:blipFill>
            <p:spPr>
              <a:xfrm>
                <a:off x="1569754" y="4183228"/>
                <a:ext cx="1212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68" name="Freihand 467">
                <a:extLst>
                  <a:ext uri="{FF2B5EF4-FFF2-40B4-BE49-F238E27FC236}">
                    <a16:creationId xmlns:a16="http://schemas.microsoft.com/office/drawing/2014/main" id="{0A5C0F32-60A8-B4A9-1857-B7AAF3FC670E}"/>
                  </a:ext>
                </a:extLst>
              </p14:cNvPr>
              <p14:cNvContentPartPr/>
              <p14:nvPr/>
            </p14:nvContentPartPr>
            <p14:xfrm>
              <a:off x="3424114" y="4178908"/>
              <a:ext cx="829440" cy="47880"/>
            </p14:xfrm>
          </p:contentPart>
        </mc:Choice>
        <mc:Fallback xmlns="">
          <p:pic>
            <p:nvPicPr>
              <p:cNvPr id="468" name="Freihand 467">
                <a:extLst>
                  <a:ext uri="{FF2B5EF4-FFF2-40B4-BE49-F238E27FC236}">
                    <a16:creationId xmlns:a16="http://schemas.microsoft.com/office/drawing/2014/main" id="{0A5C0F32-60A8-B4A9-1857-B7AAF3FC670E}"/>
                  </a:ext>
                </a:extLst>
              </p:cNvPr>
              <p:cNvPicPr/>
              <p:nvPr/>
            </p:nvPicPr>
            <p:blipFill>
              <a:blip r:embed="rId266"/>
              <a:stretch>
                <a:fillRect/>
              </a:stretch>
            </p:blipFill>
            <p:spPr>
              <a:xfrm>
                <a:off x="3415474" y="4169908"/>
                <a:ext cx="847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70" name="Freihand 469">
                <a:extLst>
                  <a:ext uri="{FF2B5EF4-FFF2-40B4-BE49-F238E27FC236}">
                    <a16:creationId xmlns:a16="http://schemas.microsoft.com/office/drawing/2014/main" id="{AA274749-93E8-926F-5420-2B2475B25871}"/>
                  </a:ext>
                </a:extLst>
              </p14:cNvPr>
              <p14:cNvContentPartPr/>
              <p14:nvPr/>
            </p14:nvContentPartPr>
            <p14:xfrm>
              <a:off x="1675594" y="4195828"/>
              <a:ext cx="954720" cy="145440"/>
            </p14:xfrm>
          </p:contentPart>
        </mc:Choice>
        <mc:Fallback xmlns="">
          <p:pic>
            <p:nvPicPr>
              <p:cNvPr id="470" name="Freihand 469">
                <a:extLst>
                  <a:ext uri="{FF2B5EF4-FFF2-40B4-BE49-F238E27FC236}">
                    <a16:creationId xmlns:a16="http://schemas.microsoft.com/office/drawing/2014/main" id="{AA274749-93E8-926F-5420-2B2475B25871}"/>
                  </a:ext>
                </a:extLst>
              </p:cNvPr>
              <p:cNvPicPr/>
              <p:nvPr/>
            </p:nvPicPr>
            <p:blipFill>
              <a:blip r:embed="rId268"/>
              <a:stretch>
                <a:fillRect/>
              </a:stretch>
            </p:blipFill>
            <p:spPr>
              <a:xfrm>
                <a:off x="1666594" y="4186828"/>
                <a:ext cx="972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93" name="Freihand 492">
                <a:extLst>
                  <a:ext uri="{FF2B5EF4-FFF2-40B4-BE49-F238E27FC236}">
                    <a16:creationId xmlns:a16="http://schemas.microsoft.com/office/drawing/2014/main" id="{78AA9603-6293-28AE-A9A2-204F4057A147}"/>
                  </a:ext>
                </a:extLst>
              </p14:cNvPr>
              <p14:cNvContentPartPr/>
              <p14:nvPr/>
            </p14:nvContentPartPr>
            <p14:xfrm>
              <a:off x="3449674" y="4176748"/>
              <a:ext cx="794160" cy="53640"/>
            </p14:xfrm>
          </p:contentPart>
        </mc:Choice>
        <mc:Fallback xmlns="">
          <p:pic>
            <p:nvPicPr>
              <p:cNvPr id="493" name="Freihand 492">
                <a:extLst>
                  <a:ext uri="{FF2B5EF4-FFF2-40B4-BE49-F238E27FC236}">
                    <a16:creationId xmlns:a16="http://schemas.microsoft.com/office/drawing/2014/main" id="{78AA9603-6293-28AE-A9A2-204F4057A147}"/>
                  </a:ext>
                </a:extLst>
              </p:cNvPr>
              <p:cNvPicPr/>
              <p:nvPr/>
            </p:nvPicPr>
            <p:blipFill>
              <a:blip r:embed="rId270"/>
              <a:stretch>
                <a:fillRect/>
              </a:stretch>
            </p:blipFill>
            <p:spPr>
              <a:xfrm>
                <a:off x="3440674" y="4168108"/>
                <a:ext cx="811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95" name="Freihand 494">
                <a:extLst>
                  <a:ext uri="{FF2B5EF4-FFF2-40B4-BE49-F238E27FC236}">
                    <a16:creationId xmlns:a16="http://schemas.microsoft.com/office/drawing/2014/main" id="{046FE316-AD9A-5BA9-F661-AE91A6B4B0CE}"/>
                  </a:ext>
                </a:extLst>
              </p14:cNvPr>
              <p14:cNvContentPartPr/>
              <p14:nvPr/>
            </p14:nvContentPartPr>
            <p14:xfrm>
              <a:off x="1632034" y="4218508"/>
              <a:ext cx="1112040" cy="131040"/>
            </p14:xfrm>
          </p:contentPart>
        </mc:Choice>
        <mc:Fallback xmlns="">
          <p:pic>
            <p:nvPicPr>
              <p:cNvPr id="495" name="Freihand 494">
                <a:extLst>
                  <a:ext uri="{FF2B5EF4-FFF2-40B4-BE49-F238E27FC236}">
                    <a16:creationId xmlns:a16="http://schemas.microsoft.com/office/drawing/2014/main" id="{046FE316-AD9A-5BA9-F661-AE91A6B4B0CE}"/>
                  </a:ext>
                </a:extLst>
              </p:cNvPr>
              <p:cNvPicPr/>
              <p:nvPr/>
            </p:nvPicPr>
            <p:blipFill>
              <a:blip r:embed="rId272"/>
              <a:stretch>
                <a:fillRect/>
              </a:stretch>
            </p:blipFill>
            <p:spPr>
              <a:xfrm>
                <a:off x="1623034" y="4209508"/>
                <a:ext cx="112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02" name="Freihand 501">
                <a:extLst>
                  <a:ext uri="{FF2B5EF4-FFF2-40B4-BE49-F238E27FC236}">
                    <a16:creationId xmlns:a16="http://schemas.microsoft.com/office/drawing/2014/main" id="{3E1CB7FA-9741-70B0-FEC9-695AEBFAA065}"/>
                  </a:ext>
                </a:extLst>
              </p14:cNvPr>
              <p14:cNvContentPartPr/>
              <p14:nvPr/>
            </p14:nvContentPartPr>
            <p14:xfrm>
              <a:off x="3388474" y="4208068"/>
              <a:ext cx="732600" cy="47880"/>
            </p14:xfrm>
          </p:contentPart>
        </mc:Choice>
        <mc:Fallback xmlns="">
          <p:pic>
            <p:nvPicPr>
              <p:cNvPr id="502" name="Freihand 501">
                <a:extLst>
                  <a:ext uri="{FF2B5EF4-FFF2-40B4-BE49-F238E27FC236}">
                    <a16:creationId xmlns:a16="http://schemas.microsoft.com/office/drawing/2014/main" id="{3E1CB7FA-9741-70B0-FEC9-695AEBFAA065}"/>
                  </a:ext>
                </a:extLst>
              </p:cNvPr>
              <p:cNvPicPr/>
              <p:nvPr/>
            </p:nvPicPr>
            <p:blipFill>
              <a:blip r:embed="rId274"/>
              <a:stretch>
                <a:fillRect/>
              </a:stretch>
            </p:blipFill>
            <p:spPr>
              <a:xfrm>
                <a:off x="3379834" y="4199428"/>
                <a:ext cx="750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63" name="Freihand 562">
                <a:extLst>
                  <a:ext uri="{FF2B5EF4-FFF2-40B4-BE49-F238E27FC236}">
                    <a16:creationId xmlns:a16="http://schemas.microsoft.com/office/drawing/2014/main" id="{2F34A309-7C76-376B-B5E1-0B0573020F04}"/>
                  </a:ext>
                </a:extLst>
              </p14:cNvPr>
              <p14:cNvContentPartPr/>
              <p14:nvPr/>
            </p14:nvContentPartPr>
            <p14:xfrm>
              <a:off x="6076234" y="4217788"/>
              <a:ext cx="1122480" cy="1212480"/>
            </p14:xfrm>
          </p:contentPart>
        </mc:Choice>
        <mc:Fallback xmlns="">
          <p:pic>
            <p:nvPicPr>
              <p:cNvPr id="563" name="Freihand 562">
                <a:extLst>
                  <a:ext uri="{FF2B5EF4-FFF2-40B4-BE49-F238E27FC236}">
                    <a16:creationId xmlns:a16="http://schemas.microsoft.com/office/drawing/2014/main" id="{2F34A309-7C76-376B-B5E1-0B0573020F04}"/>
                  </a:ext>
                </a:extLst>
              </p:cNvPr>
              <p:cNvPicPr/>
              <p:nvPr/>
            </p:nvPicPr>
            <p:blipFill>
              <a:blip r:embed="rId276"/>
              <a:stretch>
                <a:fillRect/>
              </a:stretch>
            </p:blipFill>
            <p:spPr>
              <a:xfrm>
                <a:off x="6067594" y="4209148"/>
                <a:ext cx="1140120" cy="1230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64" name="Freihand 563">
                <a:extLst>
                  <a:ext uri="{FF2B5EF4-FFF2-40B4-BE49-F238E27FC236}">
                    <a16:creationId xmlns:a16="http://schemas.microsoft.com/office/drawing/2014/main" id="{EDA7C769-36CC-EC3F-1857-12FC866C4BCC}"/>
                  </a:ext>
                </a:extLst>
              </p14:cNvPr>
              <p14:cNvContentPartPr/>
              <p14:nvPr/>
            </p14:nvContentPartPr>
            <p14:xfrm>
              <a:off x="3607354" y="4511548"/>
              <a:ext cx="1198440" cy="973440"/>
            </p14:xfrm>
          </p:contentPart>
        </mc:Choice>
        <mc:Fallback xmlns="">
          <p:pic>
            <p:nvPicPr>
              <p:cNvPr id="564" name="Freihand 563">
                <a:extLst>
                  <a:ext uri="{FF2B5EF4-FFF2-40B4-BE49-F238E27FC236}">
                    <a16:creationId xmlns:a16="http://schemas.microsoft.com/office/drawing/2014/main" id="{EDA7C769-36CC-EC3F-1857-12FC866C4BCC}"/>
                  </a:ext>
                </a:extLst>
              </p:cNvPr>
              <p:cNvPicPr/>
              <p:nvPr/>
            </p:nvPicPr>
            <p:blipFill>
              <a:blip r:embed="rId278"/>
              <a:stretch>
                <a:fillRect/>
              </a:stretch>
            </p:blipFill>
            <p:spPr>
              <a:xfrm>
                <a:off x="3598714" y="4502908"/>
                <a:ext cx="1216080" cy="991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78" name="Freihand 477">
                <a:extLst>
                  <a:ext uri="{FF2B5EF4-FFF2-40B4-BE49-F238E27FC236}">
                    <a16:creationId xmlns:a16="http://schemas.microsoft.com/office/drawing/2014/main" id="{18C9752F-6B32-2CA5-3C43-14B465213E09}"/>
                  </a:ext>
                </a:extLst>
              </p14:cNvPr>
              <p14:cNvContentPartPr/>
              <p14:nvPr/>
            </p14:nvContentPartPr>
            <p14:xfrm>
              <a:off x="1498474" y="4828348"/>
              <a:ext cx="153720" cy="203760"/>
            </p14:xfrm>
          </p:contentPart>
        </mc:Choice>
        <mc:Fallback xmlns="">
          <p:pic>
            <p:nvPicPr>
              <p:cNvPr id="478" name="Freihand 477">
                <a:extLst>
                  <a:ext uri="{FF2B5EF4-FFF2-40B4-BE49-F238E27FC236}">
                    <a16:creationId xmlns:a16="http://schemas.microsoft.com/office/drawing/2014/main" id="{18C9752F-6B32-2CA5-3C43-14B465213E09}"/>
                  </a:ext>
                </a:extLst>
              </p:cNvPr>
              <p:cNvPicPr/>
              <p:nvPr/>
            </p:nvPicPr>
            <p:blipFill>
              <a:blip r:embed="rId284"/>
              <a:stretch>
                <a:fillRect/>
              </a:stretch>
            </p:blipFill>
            <p:spPr>
              <a:xfrm>
                <a:off x="1489474" y="4819348"/>
                <a:ext cx="171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0" name="Freihand 479">
                <a:extLst>
                  <a:ext uri="{FF2B5EF4-FFF2-40B4-BE49-F238E27FC236}">
                    <a16:creationId xmlns:a16="http://schemas.microsoft.com/office/drawing/2014/main" id="{D8046DCE-6BB0-C27B-1CFD-D3E81F29BFDA}"/>
                  </a:ext>
                </a:extLst>
              </p14:cNvPr>
              <p14:cNvContentPartPr/>
              <p14:nvPr/>
            </p14:nvContentPartPr>
            <p14:xfrm>
              <a:off x="1792954" y="4873348"/>
              <a:ext cx="38880" cy="134280"/>
            </p14:xfrm>
          </p:contentPart>
        </mc:Choice>
        <mc:Fallback xmlns="">
          <p:pic>
            <p:nvPicPr>
              <p:cNvPr id="480" name="Freihand 479">
                <a:extLst>
                  <a:ext uri="{FF2B5EF4-FFF2-40B4-BE49-F238E27FC236}">
                    <a16:creationId xmlns:a16="http://schemas.microsoft.com/office/drawing/2014/main" id="{D8046DCE-6BB0-C27B-1CFD-D3E81F29BFDA}"/>
                  </a:ext>
                </a:extLst>
              </p:cNvPr>
              <p:cNvPicPr/>
              <p:nvPr/>
            </p:nvPicPr>
            <p:blipFill>
              <a:blip r:embed="rId286"/>
              <a:stretch>
                <a:fillRect/>
              </a:stretch>
            </p:blipFill>
            <p:spPr>
              <a:xfrm>
                <a:off x="1783954" y="4864708"/>
                <a:ext cx="56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1" name="Freihand 480">
                <a:extLst>
                  <a:ext uri="{FF2B5EF4-FFF2-40B4-BE49-F238E27FC236}">
                    <a16:creationId xmlns:a16="http://schemas.microsoft.com/office/drawing/2014/main" id="{FF92F567-7D8D-F9F8-0FE4-8661A61AE2E6}"/>
                  </a:ext>
                </a:extLst>
              </p14:cNvPr>
              <p14:cNvContentPartPr/>
              <p14:nvPr/>
            </p14:nvContentPartPr>
            <p14:xfrm>
              <a:off x="1765234" y="4885588"/>
              <a:ext cx="202680" cy="91440"/>
            </p14:xfrm>
          </p:contentPart>
        </mc:Choice>
        <mc:Fallback xmlns="">
          <p:pic>
            <p:nvPicPr>
              <p:cNvPr id="481" name="Freihand 480">
                <a:extLst>
                  <a:ext uri="{FF2B5EF4-FFF2-40B4-BE49-F238E27FC236}">
                    <a16:creationId xmlns:a16="http://schemas.microsoft.com/office/drawing/2014/main" id="{FF92F567-7D8D-F9F8-0FE4-8661A61AE2E6}"/>
                  </a:ext>
                </a:extLst>
              </p:cNvPr>
              <p:cNvPicPr/>
              <p:nvPr/>
            </p:nvPicPr>
            <p:blipFill>
              <a:blip r:embed="rId288"/>
              <a:stretch>
                <a:fillRect/>
              </a:stretch>
            </p:blipFill>
            <p:spPr>
              <a:xfrm>
                <a:off x="1756594" y="4876948"/>
                <a:ext cx="220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2" name="Freihand 481">
                <a:extLst>
                  <a:ext uri="{FF2B5EF4-FFF2-40B4-BE49-F238E27FC236}">
                    <a16:creationId xmlns:a16="http://schemas.microsoft.com/office/drawing/2014/main" id="{C1357DFC-FCF9-2FF6-E4E8-9ADE08138A71}"/>
                  </a:ext>
                </a:extLst>
              </p14:cNvPr>
              <p14:cNvContentPartPr/>
              <p14:nvPr/>
            </p14:nvContentPartPr>
            <p14:xfrm>
              <a:off x="1954234" y="4775788"/>
              <a:ext cx="5760" cy="10800"/>
            </p14:xfrm>
          </p:contentPart>
        </mc:Choice>
        <mc:Fallback xmlns="">
          <p:pic>
            <p:nvPicPr>
              <p:cNvPr id="482" name="Freihand 481">
                <a:extLst>
                  <a:ext uri="{FF2B5EF4-FFF2-40B4-BE49-F238E27FC236}">
                    <a16:creationId xmlns:a16="http://schemas.microsoft.com/office/drawing/2014/main" id="{C1357DFC-FCF9-2FF6-E4E8-9ADE08138A71}"/>
                  </a:ext>
                </a:extLst>
              </p:cNvPr>
              <p:cNvPicPr/>
              <p:nvPr/>
            </p:nvPicPr>
            <p:blipFill>
              <a:blip r:embed="rId290"/>
              <a:stretch>
                <a:fillRect/>
              </a:stretch>
            </p:blipFill>
            <p:spPr>
              <a:xfrm>
                <a:off x="1945594" y="4767148"/>
                <a:ext cx="23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3" name="Freihand 482">
                <a:extLst>
                  <a:ext uri="{FF2B5EF4-FFF2-40B4-BE49-F238E27FC236}">
                    <a16:creationId xmlns:a16="http://schemas.microsoft.com/office/drawing/2014/main" id="{7A93DB22-41A0-21DA-07A7-C1A9B89C3027}"/>
                  </a:ext>
                </a:extLst>
              </p14:cNvPr>
              <p14:cNvContentPartPr/>
              <p14:nvPr/>
            </p14:nvContentPartPr>
            <p14:xfrm>
              <a:off x="1994554" y="4755628"/>
              <a:ext cx="94680" cy="299160"/>
            </p14:xfrm>
          </p:contentPart>
        </mc:Choice>
        <mc:Fallback xmlns="">
          <p:pic>
            <p:nvPicPr>
              <p:cNvPr id="483" name="Freihand 482">
                <a:extLst>
                  <a:ext uri="{FF2B5EF4-FFF2-40B4-BE49-F238E27FC236}">
                    <a16:creationId xmlns:a16="http://schemas.microsoft.com/office/drawing/2014/main" id="{7A93DB22-41A0-21DA-07A7-C1A9B89C3027}"/>
                  </a:ext>
                </a:extLst>
              </p:cNvPr>
              <p:cNvPicPr/>
              <p:nvPr/>
            </p:nvPicPr>
            <p:blipFill>
              <a:blip r:embed="rId292"/>
              <a:stretch>
                <a:fillRect/>
              </a:stretch>
            </p:blipFill>
            <p:spPr>
              <a:xfrm>
                <a:off x="1985554" y="4746628"/>
                <a:ext cx="1123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4" name="Freihand 483">
                <a:extLst>
                  <a:ext uri="{FF2B5EF4-FFF2-40B4-BE49-F238E27FC236}">
                    <a16:creationId xmlns:a16="http://schemas.microsoft.com/office/drawing/2014/main" id="{19D085F4-A0B0-F7B4-BFF3-35152AE42153}"/>
                  </a:ext>
                </a:extLst>
              </p14:cNvPr>
              <p14:cNvContentPartPr/>
              <p14:nvPr/>
            </p14:nvContentPartPr>
            <p14:xfrm>
              <a:off x="1417114" y="4766068"/>
              <a:ext cx="101160" cy="312480"/>
            </p14:xfrm>
          </p:contentPart>
        </mc:Choice>
        <mc:Fallback xmlns="">
          <p:pic>
            <p:nvPicPr>
              <p:cNvPr id="484" name="Freihand 483">
                <a:extLst>
                  <a:ext uri="{FF2B5EF4-FFF2-40B4-BE49-F238E27FC236}">
                    <a16:creationId xmlns:a16="http://schemas.microsoft.com/office/drawing/2014/main" id="{19D085F4-A0B0-F7B4-BFF3-35152AE42153}"/>
                  </a:ext>
                </a:extLst>
              </p:cNvPr>
              <p:cNvPicPr/>
              <p:nvPr/>
            </p:nvPicPr>
            <p:blipFill>
              <a:blip r:embed="rId294"/>
              <a:stretch>
                <a:fillRect/>
              </a:stretch>
            </p:blipFill>
            <p:spPr>
              <a:xfrm>
                <a:off x="1408474" y="4757068"/>
                <a:ext cx="1188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6" name="Freihand 485">
                <a:extLst>
                  <a:ext uri="{FF2B5EF4-FFF2-40B4-BE49-F238E27FC236}">
                    <a16:creationId xmlns:a16="http://schemas.microsoft.com/office/drawing/2014/main" id="{EF925F51-43E9-9E3F-CA4A-C936E2796E53}"/>
                  </a:ext>
                </a:extLst>
              </p14:cNvPr>
              <p14:cNvContentPartPr/>
              <p14:nvPr/>
            </p14:nvContentPartPr>
            <p14:xfrm>
              <a:off x="2164114" y="4790908"/>
              <a:ext cx="156960" cy="174240"/>
            </p14:xfrm>
          </p:contentPart>
        </mc:Choice>
        <mc:Fallback xmlns="">
          <p:pic>
            <p:nvPicPr>
              <p:cNvPr id="486" name="Freihand 485">
                <a:extLst>
                  <a:ext uri="{FF2B5EF4-FFF2-40B4-BE49-F238E27FC236}">
                    <a16:creationId xmlns:a16="http://schemas.microsoft.com/office/drawing/2014/main" id="{EF925F51-43E9-9E3F-CA4A-C936E2796E53}"/>
                  </a:ext>
                </a:extLst>
              </p:cNvPr>
              <p:cNvPicPr/>
              <p:nvPr/>
            </p:nvPicPr>
            <p:blipFill>
              <a:blip r:embed="rId296"/>
              <a:stretch>
                <a:fillRect/>
              </a:stretch>
            </p:blipFill>
            <p:spPr>
              <a:xfrm>
                <a:off x="2155114" y="4782268"/>
                <a:ext cx="174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8" name="Freihand 487">
                <a:extLst>
                  <a:ext uri="{FF2B5EF4-FFF2-40B4-BE49-F238E27FC236}">
                    <a16:creationId xmlns:a16="http://schemas.microsoft.com/office/drawing/2014/main" id="{45870F50-F89F-171C-5BB3-096B6C42633A}"/>
                  </a:ext>
                </a:extLst>
              </p14:cNvPr>
              <p14:cNvContentPartPr/>
              <p14:nvPr/>
            </p14:nvContentPartPr>
            <p14:xfrm>
              <a:off x="2383354" y="4892428"/>
              <a:ext cx="87120" cy="150840"/>
            </p14:xfrm>
          </p:contentPart>
        </mc:Choice>
        <mc:Fallback xmlns="">
          <p:pic>
            <p:nvPicPr>
              <p:cNvPr id="488" name="Freihand 487">
                <a:extLst>
                  <a:ext uri="{FF2B5EF4-FFF2-40B4-BE49-F238E27FC236}">
                    <a16:creationId xmlns:a16="http://schemas.microsoft.com/office/drawing/2014/main" id="{45870F50-F89F-171C-5BB3-096B6C42633A}"/>
                  </a:ext>
                </a:extLst>
              </p:cNvPr>
              <p:cNvPicPr/>
              <p:nvPr/>
            </p:nvPicPr>
            <p:blipFill>
              <a:blip r:embed="rId298"/>
              <a:stretch>
                <a:fillRect/>
              </a:stretch>
            </p:blipFill>
            <p:spPr>
              <a:xfrm>
                <a:off x="2374714" y="4883788"/>
                <a:ext cx="104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9" name="Freihand 488">
                <a:extLst>
                  <a:ext uri="{FF2B5EF4-FFF2-40B4-BE49-F238E27FC236}">
                    <a16:creationId xmlns:a16="http://schemas.microsoft.com/office/drawing/2014/main" id="{C2A51C64-FB49-C005-C7C1-740AA17189FA}"/>
                  </a:ext>
                </a:extLst>
              </p14:cNvPr>
              <p14:cNvContentPartPr/>
              <p14:nvPr/>
            </p14:nvContentPartPr>
            <p14:xfrm>
              <a:off x="2339074" y="4960108"/>
              <a:ext cx="118800" cy="7560"/>
            </p14:xfrm>
          </p:contentPart>
        </mc:Choice>
        <mc:Fallback xmlns="">
          <p:pic>
            <p:nvPicPr>
              <p:cNvPr id="489" name="Freihand 488">
                <a:extLst>
                  <a:ext uri="{FF2B5EF4-FFF2-40B4-BE49-F238E27FC236}">
                    <a16:creationId xmlns:a16="http://schemas.microsoft.com/office/drawing/2014/main" id="{C2A51C64-FB49-C005-C7C1-740AA17189FA}"/>
                  </a:ext>
                </a:extLst>
              </p:cNvPr>
              <p:cNvPicPr/>
              <p:nvPr/>
            </p:nvPicPr>
            <p:blipFill>
              <a:blip r:embed="rId300"/>
              <a:stretch>
                <a:fillRect/>
              </a:stretch>
            </p:blipFill>
            <p:spPr>
              <a:xfrm>
                <a:off x="2330074" y="4951108"/>
                <a:ext cx="136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91" name="Freihand 490">
                <a:extLst>
                  <a:ext uri="{FF2B5EF4-FFF2-40B4-BE49-F238E27FC236}">
                    <a16:creationId xmlns:a16="http://schemas.microsoft.com/office/drawing/2014/main" id="{9EE6CEDF-012B-D0FC-37B5-F0034BD7E630}"/>
                  </a:ext>
                </a:extLst>
              </p14:cNvPr>
              <p14:cNvContentPartPr/>
              <p14:nvPr/>
            </p14:nvContentPartPr>
            <p14:xfrm>
              <a:off x="2707714" y="4872628"/>
              <a:ext cx="168480" cy="17640"/>
            </p14:xfrm>
          </p:contentPart>
        </mc:Choice>
        <mc:Fallback xmlns="">
          <p:pic>
            <p:nvPicPr>
              <p:cNvPr id="491" name="Freihand 490">
                <a:extLst>
                  <a:ext uri="{FF2B5EF4-FFF2-40B4-BE49-F238E27FC236}">
                    <a16:creationId xmlns:a16="http://schemas.microsoft.com/office/drawing/2014/main" id="{9EE6CEDF-012B-D0FC-37B5-F0034BD7E630}"/>
                  </a:ext>
                </a:extLst>
              </p:cNvPr>
              <p:cNvPicPr/>
              <p:nvPr/>
            </p:nvPicPr>
            <p:blipFill>
              <a:blip r:embed="rId302"/>
              <a:stretch>
                <a:fillRect/>
              </a:stretch>
            </p:blipFill>
            <p:spPr>
              <a:xfrm>
                <a:off x="2698714" y="4863628"/>
                <a:ext cx="186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3" name="Freihand 162">
                <a:extLst>
                  <a:ext uri="{FF2B5EF4-FFF2-40B4-BE49-F238E27FC236}">
                    <a16:creationId xmlns:a16="http://schemas.microsoft.com/office/drawing/2014/main" id="{06457AE9-D0B6-319B-87E7-ECCA3C8C1F4C}"/>
                  </a:ext>
                </a:extLst>
              </p14:cNvPr>
              <p14:cNvContentPartPr/>
              <p14:nvPr/>
            </p14:nvContentPartPr>
            <p14:xfrm>
              <a:off x="11592154" y="715348"/>
              <a:ext cx="103680" cy="178200"/>
            </p14:xfrm>
          </p:contentPart>
        </mc:Choice>
        <mc:Fallback xmlns="">
          <p:pic>
            <p:nvPicPr>
              <p:cNvPr id="163" name="Freihand 162">
                <a:extLst>
                  <a:ext uri="{FF2B5EF4-FFF2-40B4-BE49-F238E27FC236}">
                    <a16:creationId xmlns:a16="http://schemas.microsoft.com/office/drawing/2014/main" id="{06457AE9-D0B6-319B-87E7-ECCA3C8C1F4C}"/>
                  </a:ext>
                </a:extLst>
              </p:cNvPr>
              <p:cNvPicPr/>
              <p:nvPr/>
            </p:nvPicPr>
            <p:blipFill>
              <a:blip r:embed="rId304"/>
              <a:stretch>
                <a:fillRect/>
              </a:stretch>
            </p:blipFill>
            <p:spPr>
              <a:xfrm>
                <a:off x="11583154" y="706708"/>
                <a:ext cx="121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4" name="Freihand 163">
                <a:extLst>
                  <a:ext uri="{FF2B5EF4-FFF2-40B4-BE49-F238E27FC236}">
                    <a16:creationId xmlns:a16="http://schemas.microsoft.com/office/drawing/2014/main" id="{CFF8394D-3492-733E-A3AF-577F6C6980BC}"/>
                  </a:ext>
                </a:extLst>
              </p14:cNvPr>
              <p14:cNvContentPartPr/>
              <p14:nvPr/>
            </p14:nvContentPartPr>
            <p14:xfrm>
              <a:off x="11757754" y="707788"/>
              <a:ext cx="72360" cy="193680"/>
            </p14:xfrm>
          </p:contentPart>
        </mc:Choice>
        <mc:Fallback xmlns="">
          <p:pic>
            <p:nvPicPr>
              <p:cNvPr id="164" name="Freihand 163">
                <a:extLst>
                  <a:ext uri="{FF2B5EF4-FFF2-40B4-BE49-F238E27FC236}">
                    <a16:creationId xmlns:a16="http://schemas.microsoft.com/office/drawing/2014/main" id="{CFF8394D-3492-733E-A3AF-577F6C6980BC}"/>
                  </a:ext>
                </a:extLst>
              </p:cNvPr>
              <p:cNvPicPr/>
              <p:nvPr/>
            </p:nvPicPr>
            <p:blipFill>
              <a:blip r:embed="rId306"/>
              <a:stretch>
                <a:fillRect/>
              </a:stretch>
            </p:blipFill>
            <p:spPr>
              <a:xfrm>
                <a:off x="11748754" y="698788"/>
                <a:ext cx="90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6" name="Freihand 165">
                <a:extLst>
                  <a:ext uri="{FF2B5EF4-FFF2-40B4-BE49-F238E27FC236}">
                    <a16:creationId xmlns:a16="http://schemas.microsoft.com/office/drawing/2014/main" id="{6FE1C1F4-8006-FF3D-9060-2B95FE21219E}"/>
                  </a:ext>
                </a:extLst>
              </p14:cNvPr>
              <p14:cNvContentPartPr/>
              <p14:nvPr/>
            </p14:nvContentPartPr>
            <p14:xfrm>
              <a:off x="11826154" y="737668"/>
              <a:ext cx="110520" cy="149040"/>
            </p14:xfrm>
          </p:contentPart>
        </mc:Choice>
        <mc:Fallback xmlns="">
          <p:pic>
            <p:nvPicPr>
              <p:cNvPr id="166" name="Freihand 165">
                <a:extLst>
                  <a:ext uri="{FF2B5EF4-FFF2-40B4-BE49-F238E27FC236}">
                    <a16:creationId xmlns:a16="http://schemas.microsoft.com/office/drawing/2014/main" id="{6FE1C1F4-8006-FF3D-9060-2B95FE21219E}"/>
                  </a:ext>
                </a:extLst>
              </p:cNvPr>
              <p:cNvPicPr/>
              <p:nvPr/>
            </p:nvPicPr>
            <p:blipFill>
              <a:blip r:embed="rId308"/>
              <a:stretch>
                <a:fillRect/>
              </a:stretch>
            </p:blipFill>
            <p:spPr>
              <a:xfrm>
                <a:off x="11817514" y="729028"/>
                <a:ext cx="12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7" name="Freihand 166">
                <a:extLst>
                  <a:ext uri="{FF2B5EF4-FFF2-40B4-BE49-F238E27FC236}">
                    <a16:creationId xmlns:a16="http://schemas.microsoft.com/office/drawing/2014/main" id="{7149EE2C-F545-A901-56B8-3506A76FB6BB}"/>
                  </a:ext>
                </a:extLst>
              </p14:cNvPr>
              <p14:cNvContentPartPr/>
              <p14:nvPr/>
            </p14:nvContentPartPr>
            <p14:xfrm>
              <a:off x="11827954" y="653428"/>
              <a:ext cx="79200" cy="106920"/>
            </p14:xfrm>
          </p:contentPart>
        </mc:Choice>
        <mc:Fallback xmlns="">
          <p:pic>
            <p:nvPicPr>
              <p:cNvPr id="167" name="Freihand 166">
                <a:extLst>
                  <a:ext uri="{FF2B5EF4-FFF2-40B4-BE49-F238E27FC236}">
                    <a16:creationId xmlns:a16="http://schemas.microsoft.com/office/drawing/2014/main" id="{7149EE2C-F545-A901-56B8-3506A76FB6BB}"/>
                  </a:ext>
                </a:extLst>
              </p:cNvPr>
              <p:cNvPicPr/>
              <p:nvPr/>
            </p:nvPicPr>
            <p:blipFill>
              <a:blip r:embed="rId310"/>
              <a:stretch>
                <a:fillRect/>
              </a:stretch>
            </p:blipFill>
            <p:spPr>
              <a:xfrm>
                <a:off x="11819314" y="644788"/>
                <a:ext cx="96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8" name="Freihand 167">
                <a:extLst>
                  <a:ext uri="{FF2B5EF4-FFF2-40B4-BE49-F238E27FC236}">
                    <a16:creationId xmlns:a16="http://schemas.microsoft.com/office/drawing/2014/main" id="{38AD52F9-27DE-DFE5-EF78-1FF237F1993A}"/>
                  </a:ext>
                </a:extLst>
              </p14:cNvPr>
              <p14:cNvContentPartPr/>
              <p14:nvPr/>
            </p14:nvContentPartPr>
            <p14:xfrm>
              <a:off x="11934154" y="792388"/>
              <a:ext cx="63000" cy="89280"/>
            </p14:xfrm>
          </p:contentPart>
        </mc:Choice>
        <mc:Fallback xmlns="">
          <p:pic>
            <p:nvPicPr>
              <p:cNvPr id="168" name="Freihand 167">
                <a:extLst>
                  <a:ext uri="{FF2B5EF4-FFF2-40B4-BE49-F238E27FC236}">
                    <a16:creationId xmlns:a16="http://schemas.microsoft.com/office/drawing/2014/main" id="{38AD52F9-27DE-DFE5-EF78-1FF237F1993A}"/>
                  </a:ext>
                </a:extLst>
              </p:cNvPr>
              <p:cNvPicPr/>
              <p:nvPr/>
            </p:nvPicPr>
            <p:blipFill>
              <a:blip r:embed="rId312"/>
              <a:stretch>
                <a:fillRect/>
              </a:stretch>
            </p:blipFill>
            <p:spPr>
              <a:xfrm>
                <a:off x="11925514" y="783748"/>
                <a:ext cx="80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0" name="Freihand 169">
                <a:extLst>
                  <a:ext uri="{FF2B5EF4-FFF2-40B4-BE49-F238E27FC236}">
                    <a16:creationId xmlns:a16="http://schemas.microsoft.com/office/drawing/2014/main" id="{74EB1F05-E312-92F4-B45A-013E5352EF98}"/>
                  </a:ext>
                </a:extLst>
              </p14:cNvPr>
              <p14:cNvContentPartPr/>
              <p14:nvPr/>
            </p14:nvContentPartPr>
            <p14:xfrm>
              <a:off x="3757834" y="2013148"/>
              <a:ext cx="272520" cy="91800"/>
            </p14:xfrm>
          </p:contentPart>
        </mc:Choice>
        <mc:Fallback xmlns="">
          <p:pic>
            <p:nvPicPr>
              <p:cNvPr id="170" name="Freihand 169">
                <a:extLst>
                  <a:ext uri="{FF2B5EF4-FFF2-40B4-BE49-F238E27FC236}">
                    <a16:creationId xmlns:a16="http://schemas.microsoft.com/office/drawing/2014/main" id="{74EB1F05-E312-92F4-B45A-013E5352EF98}"/>
                  </a:ext>
                </a:extLst>
              </p:cNvPr>
              <p:cNvPicPr/>
              <p:nvPr/>
            </p:nvPicPr>
            <p:blipFill>
              <a:blip r:embed="rId314"/>
              <a:stretch>
                <a:fillRect/>
              </a:stretch>
            </p:blipFill>
            <p:spPr>
              <a:xfrm>
                <a:off x="3749194" y="2004148"/>
                <a:ext cx="290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1" name="Freihand 170">
                <a:extLst>
                  <a:ext uri="{FF2B5EF4-FFF2-40B4-BE49-F238E27FC236}">
                    <a16:creationId xmlns:a16="http://schemas.microsoft.com/office/drawing/2014/main" id="{8E64DB2C-28F6-AC63-1CF1-F6A25C221082}"/>
                  </a:ext>
                </a:extLst>
              </p14:cNvPr>
              <p14:cNvContentPartPr/>
              <p14:nvPr/>
            </p14:nvContentPartPr>
            <p14:xfrm>
              <a:off x="3778354" y="1933588"/>
              <a:ext cx="415800" cy="234720"/>
            </p14:xfrm>
          </p:contentPart>
        </mc:Choice>
        <mc:Fallback xmlns="">
          <p:pic>
            <p:nvPicPr>
              <p:cNvPr id="171" name="Freihand 170">
                <a:extLst>
                  <a:ext uri="{FF2B5EF4-FFF2-40B4-BE49-F238E27FC236}">
                    <a16:creationId xmlns:a16="http://schemas.microsoft.com/office/drawing/2014/main" id="{8E64DB2C-28F6-AC63-1CF1-F6A25C221082}"/>
                  </a:ext>
                </a:extLst>
              </p:cNvPr>
              <p:cNvPicPr/>
              <p:nvPr/>
            </p:nvPicPr>
            <p:blipFill>
              <a:blip r:embed="rId316"/>
              <a:stretch>
                <a:fillRect/>
              </a:stretch>
            </p:blipFill>
            <p:spPr>
              <a:xfrm>
                <a:off x="3769354" y="1924948"/>
                <a:ext cx="4334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69" name="Freihand 68">
                <a:extLst>
                  <a:ext uri="{FF2B5EF4-FFF2-40B4-BE49-F238E27FC236}">
                    <a16:creationId xmlns:a16="http://schemas.microsoft.com/office/drawing/2014/main" id="{E0E1023D-5E3A-6299-A0E1-A514B2FE178D}"/>
                  </a:ext>
                </a:extLst>
              </p14:cNvPr>
              <p14:cNvContentPartPr/>
              <p14:nvPr/>
            </p14:nvContentPartPr>
            <p14:xfrm>
              <a:off x="10465354" y="1265788"/>
              <a:ext cx="6480" cy="22320"/>
            </p14:xfrm>
          </p:contentPart>
        </mc:Choice>
        <mc:Fallback xmlns="">
          <p:pic>
            <p:nvPicPr>
              <p:cNvPr id="69" name="Freihand 68">
                <a:extLst>
                  <a:ext uri="{FF2B5EF4-FFF2-40B4-BE49-F238E27FC236}">
                    <a16:creationId xmlns:a16="http://schemas.microsoft.com/office/drawing/2014/main" id="{E0E1023D-5E3A-6299-A0E1-A514B2FE178D}"/>
                  </a:ext>
                </a:extLst>
              </p:cNvPr>
              <p:cNvPicPr/>
              <p:nvPr/>
            </p:nvPicPr>
            <p:blipFill>
              <a:blip r:embed="rId318"/>
              <a:stretch>
                <a:fillRect/>
              </a:stretch>
            </p:blipFill>
            <p:spPr>
              <a:xfrm>
                <a:off x="10456354" y="1257148"/>
                <a:ext cx="24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6" name="Freihand 5">
                <a:extLst>
                  <a:ext uri="{FF2B5EF4-FFF2-40B4-BE49-F238E27FC236}">
                    <a16:creationId xmlns:a16="http://schemas.microsoft.com/office/drawing/2014/main" id="{F03A7CA2-8F0F-4404-5CED-573514BFA0C0}"/>
                  </a:ext>
                </a:extLst>
              </p14:cNvPr>
              <p14:cNvContentPartPr/>
              <p14:nvPr/>
            </p14:nvContentPartPr>
            <p14:xfrm>
              <a:off x="9305074" y="763948"/>
              <a:ext cx="219240" cy="162720"/>
            </p14:xfrm>
          </p:contentPart>
        </mc:Choice>
        <mc:Fallback xmlns="">
          <p:pic>
            <p:nvPicPr>
              <p:cNvPr id="6" name="Freihand 5">
                <a:extLst>
                  <a:ext uri="{FF2B5EF4-FFF2-40B4-BE49-F238E27FC236}">
                    <a16:creationId xmlns:a16="http://schemas.microsoft.com/office/drawing/2014/main" id="{F03A7CA2-8F0F-4404-5CED-573514BFA0C0}"/>
                  </a:ext>
                </a:extLst>
              </p:cNvPr>
              <p:cNvPicPr/>
              <p:nvPr/>
            </p:nvPicPr>
            <p:blipFill>
              <a:blip r:embed="rId320"/>
              <a:stretch>
                <a:fillRect/>
              </a:stretch>
            </p:blipFill>
            <p:spPr>
              <a:xfrm>
                <a:off x="9296074" y="755308"/>
                <a:ext cx="236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9" name="Freihand 8">
                <a:extLst>
                  <a:ext uri="{FF2B5EF4-FFF2-40B4-BE49-F238E27FC236}">
                    <a16:creationId xmlns:a16="http://schemas.microsoft.com/office/drawing/2014/main" id="{F8DFAFE8-BE60-9A0D-965B-9B9395DA3C54}"/>
                  </a:ext>
                </a:extLst>
              </p14:cNvPr>
              <p14:cNvContentPartPr/>
              <p14:nvPr/>
            </p14:nvContentPartPr>
            <p14:xfrm>
              <a:off x="9554194" y="640468"/>
              <a:ext cx="129600" cy="123480"/>
            </p14:xfrm>
          </p:contentPart>
        </mc:Choice>
        <mc:Fallback xmlns="">
          <p:pic>
            <p:nvPicPr>
              <p:cNvPr id="9" name="Freihand 8">
                <a:extLst>
                  <a:ext uri="{FF2B5EF4-FFF2-40B4-BE49-F238E27FC236}">
                    <a16:creationId xmlns:a16="http://schemas.microsoft.com/office/drawing/2014/main" id="{F8DFAFE8-BE60-9A0D-965B-9B9395DA3C54}"/>
                  </a:ext>
                </a:extLst>
              </p:cNvPr>
              <p:cNvPicPr/>
              <p:nvPr/>
            </p:nvPicPr>
            <p:blipFill>
              <a:blip r:embed="rId322"/>
              <a:stretch>
                <a:fillRect/>
              </a:stretch>
            </p:blipFill>
            <p:spPr>
              <a:xfrm>
                <a:off x="9545194" y="631828"/>
                <a:ext cx="147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2" name="Freihand 11">
                <a:extLst>
                  <a:ext uri="{FF2B5EF4-FFF2-40B4-BE49-F238E27FC236}">
                    <a16:creationId xmlns:a16="http://schemas.microsoft.com/office/drawing/2014/main" id="{98E42541-3882-DD47-7B56-DDE9E6503C6D}"/>
                  </a:ext>
                </a:extLst>
              </p14:cNvPr>
              <p14:cNvContentPartPr/>
              <p14:nvPr/>
            </p14:nvContentPartPr>
            <p14:xfrm>
              <a:off x="9716554" y="798508"/>
              <a:ext cx="96840" cy="5760"/>
            </p14:xfrm>
          </p:contentPart>
        </mc:Choice>
        <mc:Fallback xmlns="">
          <p:pic>
            <p:nvPicPr>
              <p:cNvPr id="12" name="Freihand 11">
                <a:extLst>
                  <a:ext uri="{FF2B5EF4-FFF2-40B4-BE49-F238E27FC236}">
                    <a16:creationId xmlns:a16="http://schemas.microsoft.com/office/drawing/2014/main" id="{98E42541-3882-DD47-7B56-DDE9E6503C6D}"/>
                  </a:ext>
                </a:extLst>
              </p:cNvPr>
              <p:cNvPicPr/>
              <p:nvPr/>
            </p:nvPicPr>
            <p:blipFill>
              <a:blip r:embed="rId324"/>
              <a:stretch>
                <a:fillRect/>
              </a:stretch>
            </p:blipFill>
            <p:spPr>
              <a:xfrm>
                <a:off x="9707554" y="789868"/>
                <a:ext cx="114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 name="Freihand 17">
                <a:extLst>
                  <a:ext uri="{FF2B5EF4-FFF2-40B4-BE49-F238E27FC236}">
                    <a16:creationId xmlns:a16="http://schemas.microsoft.com/office/drawing/2014/main" id="{7B28FA4E-4323-004C-A8E2-39D163A8CD8D}"/>
                  </a:ext>
                </a:extLst>
              </p14:cNvPr>
              <p14:cNvContentPartPr/>
              <p14:nvPr/>
            </p14:nvContentPartPr>
            <p14:xfrm>
              <a:off x="9709354" y="840628"/>
              <a:ext cx="116640" cy="7920"/>
            </p14:xfrm>
          </p:contentPart>
        </mc:Choice>
        <mc:Fallback xmlns="">
          <p:pic>
            <p:nvPicPr>
              <p:cNvPr id="18" name="Freihand 17">
                <a:extLst>
                  <a:ext uri="{FF2B5EF4-FFF2-40B4-BE49-F238E27FC236}">
                    <a16:creationId xmlns:a16="http://schemas.microsoft.com/office/drawing/2014/main" id="{7B28FA4E-4323-004C-A8E2-39D163A8CD8D}"/>
                  </a:ext>
                </a:extLst>
              </p:cNvPr>
              <p:cNvPicPr/>
              <p:nvPr/>
            </p:nvPicPr>
            <p:blipFill>
              <a:blip r:embed="rId326"/>
              <a:stretch>
                <a:fillRect/>
              </a:stretch>
            </p:blipFill>
            <p:spPr>
              <a:xfrm>
                <a:off x="9700354" y="831628"/>
                <a:ext cx="134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7" name="Freihand 26">
                <a:extLst>
                  <a:ext uri="{FF2B5EF4-FFF2-40B4-BE49-F238E27FC236}">
                    <a16:creationId xmlns:a16="http://schemas.microsoft.com/office/drawing/2014/main" id="{55A33AEE-825B-76EF-11FD-6D0C076B93DB}"/>
                  </a:ext>
                </a:extLst>
              </p14:cNvPr>
              <p14:cNvContentPartPr/>
              <p14:nvPr/>
            </p14:nvContentPartPr>
            <p14:xfrm>
              <a:off x="10017154" y="556228"/>
              <a:ext cx="171720" cy="180000"/>
            </p14:xfrm>
          </p:contentPart>
        </mc:Choice>
        <mc:Fallback xmlns="">
          <p:pic>
            <p:nvPicPr>
              <p:cNvPr id="27" name="Freihand 26">
                <a:extLst>
                  <a:ext uri="{FF2B5EF4-FFF2-40B4-BE49-F238E27FC236}">
                    <a16:creationId xmlns:a16="http://schemas.microsoft.com/office/drawing/2014/main" id="{55A33AEE-825B-76EF-11FD-6D0C076B93DB}"/>
                  </a:ext>
                </a:extLst>
              </p:cNvPr>
              <p:cNvPicPr/>
              <p:nvPr/>
            </p:nvPicPr>
            <p:blipFill>
              <a:blip r:embed="rId328"/>
              <a:stretch>
                <a:fillRect/>
              </a:stretch>
            </p:blipFill>
            <p:spPr>
              <a:xfrm>
                <a:off x="10008154" y="547228"/>
                <a:ext cx="189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 name="Freihand 27">
                <a:extLst>
                  <a:ext uri="{FF2B5EF4-FFF2-40B4-BE49-F238E27FC236}">
                    <a16:creationId xmlns:a16="http://schemas.microsoft.com/office/drawing/2014/main" id="{557B2033-3344-C0B1-837F-4AF2476B7A2A}"/>
                  </a:ext>
                </a:extLst>
              </p14:cNvPr>
              <p14:cNvContentPartPr/>
              <p14:nvPr/>
            </p14:nvContentPartPr>
            <p14:xfrm>
              <a:off x="9967114" y="772588"/>
              <a:ext cx="371880" cy="12960"/>
            </p14:xfrm>
          </p:contentPart>
        </mc:Choice>
        <mc:Fallback xmlns="">
          <p:pic>
            <p:nvPicPr>
              <p:cNvPr id="28" name="Freihand 27">
                <a:extLst>
                  <a:ext uri="{FF2B5EF4-FFF2-40B4-BE49-F238E27FC236}">
                    <a16:creationId xmlns:a16="http://schemas.microsoft.com/office/drawing/2014/main" id="{557B2033-3344-C0B1-837F-4AF2476B7A2A}"/>
                  </a:ext>
                </a:extLst>
              </p:cNvPr>
              <p:cNvPicPr/>
              <p:nvPr/>
            </p:nvPicPr>
            <p:blipFill>
              <a:blip r:embed="rId330"/>
              <a:stretch>
                <a:fillRect/>
              </a:stretch>
            </p:blipFill>
            <p:spPr>
              <a:xfrm>
                <a:off x="9958114" y="763948"/>
                <a:ext cx="38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9" name="Freihand 28">
                <a:extLst>
                  <a:ext uri="{FF2B5EF4-FFF2-40B4-BE49-F238E27FC236}">
                    <a16:creationId xmlns:a16="http://schemas.microsoft.com/office/drawing/2014/main" id="{057EDB51-7287-2555-2C89-D4EFE5F60F7C}"/>
                  </a:ext>
                </a:extLst>
              </p14:cNvPr>
              <p14:cNvContentPartPr/>
              <p14:nvPr/>
            </p14:nvContentPartPr>
            <p14:xfrm>
              <a:off x="9923554" y="903268"/>
              <a:ext cx="86040" cy="138960"/>
            </p14:xfrm>
          </p:contentPart>
        </mc:Choice>
        <mc:Fallback xmlns="">
          <p:pic>
            <p:nvPicPr>
              <p:cNvPr id="29" name="Freihand 28">
                <a:extLst>
                  <a:ext uri="{FF2B5EF4-FFF2-40B4-BE49-F238E27FC236}">
                    <a16:creationId xmlns:a16="http://schemas.microsoft.com/office/drawing/2014/main" id="{057EDB51-7287-2555-2C89-D4EFE5F60F7C}"/>
                  </a:ext>
                </a:extLst>
              </p:cNvPr>
              <p:cNvPicPr/>
              <p:nvPr/>
            </p:nvPicPr>
            <p:blipFill>
              <a:blip r:embed="rId332"/>
              <a:stretch>
                <a:fillRect/>
              </a:stretch>
            </p:blipFill>
            <p:spPr>
              <a:xfrm>
                <a:off x="9914914" y="894268"/>
                <a:ext cx="103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1" name="Freihand 30">
                <a:extLst>
                  <a:ext uri="{FF2B5EF4-FFF2-40B4-BE49-F238E27FC236}">
                    <a16:creationId xmlns:a16="http://schemas.microsoft.com/office/drawing/2014/main" id="{97CFF19A-9A7F-127C-A7D4-6DEB6A1F5B71}"/>
                  </a:ext>
                </a:extLst>
              </p14:cNvPr>
              <p14:cNvContentPartPr/>
              <p14:nvPr/>
            </p14:nvContentPartPr>
            <p14:xfrm>
              <a:off x="10108234" y="913348"/>
              <a:ext cx="8640" cy="114120"/>
            </p14:xfrm>
          </p:contentPart>
        </mc:Choice>
        <mc:Fallback xmlns="">
          <p:pic>
            <p:nvPicPr>
              <p:cNvPr id="31" name="Freihand 30">
                <a:extLst>
                  <a:ext uri="{FF2B5EF4-FFF2-40B4-BE49-F238E27FC236}">
                    <a16:creationId xmlns:a16="http://schemas.microsoft.com/office/drawing/2014/main" id="{97CFF19A-9A7F-127C-A7D4-6DEB6A1F5B71}"/>
                  </a:ext>
                </a:extLst>
              </p:cNvPr>
              <p:cNvPicPr/>
              <p:nvPr/>
            </p:nvPicPr>
            <p:blipFill>
              <a:blip r:embed="rId334"/>
              <a:stretch>
                <a:fillRect/>
              </a:stretch>
            </p:blipFill>
            <p:spPr>
              <a:xfrm>
                <a:off x="10099234" y="904348"/>
                <a:ext cx="26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9" name="Freihand 48">
                <a:extLst>
                  <a:ext uri="{FF2B5EF4-FFF2-40B4-BE49-F238E27FC236}">
                    <a16:creationId xmlns:a16="http://schemas.microsoft.com/office/drawing/2014/main" id="{16A6DFA2-35C5-EE6B-827E-E9EC8ED4937D}"/>
                  </a:ext>
                </a:extLst>
              </p14:cNvPr>
              <p14:cNvContentPartPr/>
              <p14:nvPr/>
            </p14:nvContentPartPr>
            <p14:xfrm>
              <a:off x="10065034" y="965548"/>
              <a:ext cx="123120" cy="21240"/>
            </p14:xfrm>
          </p:contentPart>
        </mc:Choice>
        <mc:Fallback xmlns="">
          <p:pic>
            <p:nvPicPr>
              <p:cNvPr id="49" name="Freihand 48">
                <a:extLst>
                  <a:ext uri="{FF2B5EF4-FFF2-40B4-BE49-F238E27FC236}">
                    <a16:creationId xmlns:a16="http://schemas.microsoft.com/office/drawing/2014/main" id="{16A6DFA2-35C5-EE6B-827E-E9EC8ED4937D}"/>
                  </a:ext>
                </a:extLst>
              </p:cNvPr>
              <p:cNvPicPr/>
              <p:nvPr/>
            </p:nvPicPr>
            <p:blipFill>
              <a:blip r:embed="rId336"/>
              <a:stretch>
                <a:fillRect/>
              </a:stretch>
            </p:blipFill>
            <p:spPr>
              <a:xfrm>
                <a:off x="10056394" y="956908"/>
                <a:ext cx="140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2" name="Freihand 71">
                <a:extLst>
                  <a:ext uri="{FF2B5EF4-FFF2-40B4-BE49-F238E27FC236}">
                    <a16:creationId xmlns:a16="http://schemas.microsoft.com/office/drawing/2014/main" id="{A571E85A-BC48-80D5-4E79-FCEF92502D65}"/>
                  </a:ext>
                </a:extLst>
              </p14:cNvPr>
              <p14:cNvContentPartPr/>
              <p14:nvPr/>
            </p14:nvContentPartPr>
            <p14:xfrm>
              <a:off x="10225954" y="886348"/>
              <a:ext cx="96120" cy="159840"/>
            </p14:xfrm>
          </p:contentPart>
        </mc:Choice>
        <mc:Fallback xmlns="">
          <p:pic>
            <p:nvPicPr>
              <p:cNvPr id="72" name="Freihand 71">
                <a:extLst>
                  <a:ext uri="{FF2B5EF4-FFF2-40B4-BE49-F238E27FC236}">
                    <a16:creationId xmlns:a16="http://schemas.microsoft.com/office/drawing/2014/main" id="{A571E85A-BC48-80D5-4E79-FCEF92502D65}"/>
                  </a:ext>
                </a:extLst>
              </p:cNvPr>
              <p:cNvPicPr/>
              <p:nvPr/>
            </p:nvPicPr>
            <p:blipFill>
              <a:blip r:embed="rId338"/>
              <a:stretch>
                <a:fillRect/>
              </a:stretch>
            </p:blipFill>
            <p:spPr>
              <a:xfrm>
                <a:off x="10217314" y="877708"/>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3" name="Freihand 82">
                <a:extLst>
                  <a:ext uri="{FF2B5EF4-FFF2-40B4-BE49-F238E27FC236}">
                    <a16:creationId xmlns:a16="http://schemas.microsoft.com/office/drawing/2014/main" id="{8BA3430B-C139-073B-C4E0-53EF61B5E546}"/>
                  </a:ext>
                </a:extLst>
              </p14:cNvPr>
              <p14:cNvContentPartPr/>
              <p14:nvPr/>
            </p14:nvContentPartPr>
            <p14:xfrm>
              <a:off x="10347274" y="1005148"/>
              <a:ext cx="2520" cy="77040"/>
            </p14:xfrm>
          </p:contentPart>
        </mc:Choice>
        <mc:Fallback xmlns="">
          <p:pic>
            <p:nvPicPr>
              <p:cNvPr id="83" name="Freihand 82">
                <a:extLst>
                  <a:ext uri="{FF2B5EF4-FFF2-40B4-BE49-F238E27FC236}">
                    <a16:creationId xmlns:a16="http://schemas.microsoft.com/office/drawing/2014/main" id="{8BA3430B-C139-073B-C4E0-53EF61B5E546}"/>
                  </a:ext>
                </a:extLst>
              </p:cNvPr>
              <p:cNvPicPr/>
              <p:nvPr/>
            </p:nvPicPr>
            <p:blipFill>
              <a:blip r:embed="rId340"/>
              <a:stretch>
                <a:fillRect/>
              </a:stretch>
            </p:blipFill>
            <p:spPr>
              <a:xfrm>
                <a:off x="10338634" y="996508"/>
                <a:ext cx="20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7" name="Freihand 86">
                <a:extLst>
                  <a:ext uri="{FF2B5EF4-FFF2-40B4-BE49-F238E27FC236}">
                    <a16:creationId xmlns:a16="http://schemas.microsoft.com/office/drawing/2014/main" id="{2B0EE55B-4620-EB78-9659-26D748FF2790}"/>
                  </a:ext>
                </a:extLst>
              </p14:cNvPr>
              <p14:cNvContentPartPr/>
              <p14:nvPr/>
            </p14:nvContentPartPr>
            <p14:xfrm>
              <a:off x="10402714" y="895348"/>
              <a:ext cx="79560" cy="159120"/>
            </p14:xfrm>
          </p:contentPart>
        </mc:Choice>
        <mc:Fallback xmlns="">
          <p:pic>
            <p:nvPicPr>
              <p:cNvPr id="87" name="Freihand 86">
                <a:extLst>
                  <a:ext uri="{FF2B5EF4-FFF2-40B4-BE49-F238E27FC236}">
                    <a16:creationId xmlns:a16="http://schemas.microsoft.com/office/drawing/2014/main" id="{2B0EE55B-4620-EB78-9659-26D748FF2790}"/>
                  </a:ext>
                </a:extLst>
              </p:cNvPr>
              <p:cNvPicPr/>
              <p:nvPr/>
            </p:nvPicPr>
            <p:blipFill>
              <a:blip r:embed="rId342"/>
              <a:stretch>
                <a:fillRect/>
              </a:stretch>
            </p:blipFill>
            <p:spPr>
              <a:xfrm>
                <a:off x="10394074" y="886708"/>
                <a:ext cx="97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02" name="Freihand 101">
                <a:extLst>
                  <a:ext uri="{FF2B5EF4-FFF2-40B4-BE49-F238E27FC236}">
                    <a16:creationId xmlns:a16="http://schemas.microsoft.com/office/drawing/2014/main" id="{8995822E-7C56-958D-B87B-3F95B9861D22}"/>
                  </a:ext>
                </a:extLst>
              </p14:cNvPr>
              <p14:cNvContentPartPr/>
              <p14:nvPr/>
            </p14:nvContentPartPr>
            <p14:xfrm>
              <a:off x="10581634" y="762148"/>
              <a:ext cx="140760" cy="7920"/>
            </p14:xfrm>
          </p:contentPart>
        </mc:Choice>
        <mc:Fallback xmlns="">
          <p:pic>
            <p:nvPicPr>
              <p:cNvPr id="102" name="Freihand 101">
                <a:extLst>
                  <a:ext uri="{FF2B5EF4-FFF2-40B4-BE49-F238E27FC236}">
                    <a16:creationId xmlns:a16="http://schemas.microsoft.com/office/drawing/2014/main" id="{8995822E-7C56-958D-B87B-3F95B9861D22}"/>
                  </a:ext>
                </a:extLst>
              </p:cNvPr>
              <p:cNvPicPr/>
              <p:nvPr/>
            </p:nvPicPr>
            <p:blipFill>
              <a:blip r:embed="rId344"/>
              <a:stretch>
                <a:fillRect/>
              </a:stretch>
            </p:blipFill>
            <p:spPr>
              <a:xfrm>
                <a:off x="10572634" y="753508"/>
                <a:ext cx="158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3" name="Freihand 102">
                <a:extLst>
                  <a:ext uri="{FF2B5EF4-FFF2-40B4-BE49-F238E27FC236}">
                    <a16:creationId xmlns:a16="http://schemas.microsoft.com/office/drawing/2014/main" id="{170BFE92-5DC7-1657-86E0-CCBE3E1AB2F2}"/>
                  </a:ext>
                </a:extLst>
              </p14:cNvPr>
              <p14:cNvContentPartPr/>
              <p14:nvPr/>
            </p14:nvContentPartPr>
            <p14:xfrm>
              <a:off x="10572634" y="805708"/>
              <a:ext cx="166320" cy="14040"/>
            </p14:xfrm>
          </p:contentPart>
        </mc:Choice>
        <mc:Fallback xmlns="">
          <p:pic>
            <p:nvPicPr>
              <p:cNvPr id="103" name="Freihand 102">
                <a:extLst>
                  <a:ext uri="{FF2B5EF4-FFF2-40B4-BE49-F238E27FC236}">
                    <a16:creationId xmlns:a16="http://schemas.microsoft.com/office/drawing/2014/main" id="{170BFE92-5DC7-1657-86E0-CCBE3E1AB2F2}"/>
                  </a:ext>
                </a:extLst>
              </p:cNvPr>
              <p:cNvPicPr/>
              <p:nvPr/>
            </p:nvPicPr>
            <p:blipFill>
              <a:blip r:embed="rId346"/>
              <a:stretch>
                <a:fillRect/>
              </a:stretch>
            </p:blipFill>
            <p:spPr>
              <a:xfrm>
                <a:off x="10563994" y="797068"/>
                <a:ext cx="183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2" name="Freihand 131">
                <a:extLst>
                  <a:ext uri="{FF2B5EF4-FFF2-40B4-BE49-F238E27FC236}">
                    <a16:creationId xmlns:a16="http://schemas.microsoft.com/office/drawing/2014/main" id="{E2300578-534A-E114-6E04-D6E4B880170D}"/>
                  </a:ext>
                </a:extLst>
              </p14:cNvPr>
              <p14:cNvContentPartPr/>
              <p14:nvPr/>
            </p14:nvContentPartPr>
            <p14:xfrm>
              <a:off x="10914274" y="564508"/>
              <a:ext cx="127440" cy="140400"/>
            </p14:xfrm>
          </p:contentPart>
        </mc:Choice>
        <mc:Fallback xmlns="">
          <p:pic>
            <p:nvPicPr>
              <p:cNvPr id="132" name="Freihand 131">
                <a:extLst>
                  <a:ext uri="{FF2B5EF4-FFF2-40B4-BE49-F238E27FC236}">
                    <a16:creationId xmlns:a16="http://schemas.microsoft.com/office/drawing/2014/main" id="{E2300578-534A-E114-6E04-D6E4B880170D}"/>
                  </a:ext>
                </a:extLst>
              </p:cNvPr>
              <p:cNvPicPr/>
              <p:nvPr/>
            </p:nvPicPr>
            <p:blipFill>
              <a:blip r:embed="rId348"/>
              <a:stretch>
                <a:fillRect/>
              </a:stretch>
            </p:blipFill>
            <p:spPr>
              <a:xfrm>
                <a:off x="10905634" y="555508"/>
                <a:ext cx="145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56" name="Freihand 155">
                <a:extLst>
                  <a:ext uri="{FF2B5EF4-FFF2-40B4-BE49-F238E27FC236}">
                    <a16:creationId xmlns:a16="http://schemas.microsoft.com/office/drawing/2014/main" id="{A3FC5B90-2357-940A-6FF7-3C73B279E268}"/>
                  </a:ext>
                </a:extLst>
              </p14:cNvPr>
              <p14:cNvContentPartPr/>
              <p14:nvPr/>
            </p14:nvContentPartPr>
            <p14:xfrm>
              <a:off x="11112274" y="576388"/>
              <a:ext cx="102240" cy="109440"/>
            </p14:xfrm>
          </p:contentPart>
        </mc:Choice>
        <mc:Fallback xmlns="">
          <p:pic>
            <p:nvPicPr>
              <p:cNvPr id="156" name="Freihand 155">
                <a:extLst>
                  <a:ext uri="{FF2B5EF4-FFF2-40B4-BE49-F238E27FC236}">
                    <a16:creationId xmlns:a16="http://schemas.microsoft.com/office/drawing/2014/main" id="{A3FC5B90-2357-940A-6FF7-3C73B279E268}"/>
                  </a:ext>
                </a:extLst>
              </p:cNvPr>
              <p:cNvPicPr/>
              <p:nvPr/>
            </p:nvPicPr>
            <p:blipFill>
              <a:blip r:embed="rId350"/>
              <a:stretch>
                <a:fillRect/>
              </a:stretch>
            </p:blipFill>
            <p:spPr>
              <a:xfrm>
                <a:off x="11103634" y="567748"/>
                <a:ext cx="119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57" name="Freihand 156">
                <a:extLst>
                  <a:ext uri="{FF2B5EF4-FFF2-40B4-BE49-F238E27FC236}">
                    <a16:creationId xmlns:a16="http://schemas.microsoft.com/office/drawing/2014/main" id="{6C146510-1EE2-2D75-CCCC-486C55F934A1}"/>
                  </a:ext>
                </a:extLst>
              </p14:cNvPr>
              <p14:cNvContentPartPr/>
              <p14:nvPr/>
            </p14:nvContentPartPr>
            <p14:xfrm>
              <a:off x="10922554" y="761788"/>
              <a:ext cx="302400" cy="20880"/>
            </p14:xfrm>
          </p:contentPart>
        </mc:Choice>
        <mc:Fallback xmlns="">
          <p:pic>
            <p:nvPicPr>
              <p:cNvPr id="157" name="Freihand 156">
                <a:extLst>
                  <a:ext uri="{FF2B5EF4-FFF2-40B4-BE49-F238E27FC236}">
                    <a16:creationId xmlns:a16="http://schemas.microsoft.com/office/drawing/2014/main" id="{6C146510-1EE2-2D75-CCCC-486C55F934A1}"/>
                  </a:ext>
                </a:extLst>
              </p:cNvPr>
              <p:cNvPicPr/>
              <p:nvPr/>
            </p:nvPicPr>
            <p:blipFill>
              <a:blip r:embed="rId352"/>
              <a:stretch>
                <a:fillRect/>
              </a:stretch>
            </p:blipFill>
            <p:spPr>
              <a:xfrm>
                <a:off x="10913914" y="752788"/>
                <a:ext cx="320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58" name="Freihand 157">
                <a:extLst>
                  <a:ext uri="{FF2B5EF4-FFF2-40B4-BE49-F238E27FC236}">
                    <a16:creationId xmlns:a16="http://schemas.microsoft.com/office/drawing/2014/main" id="{13CBAC11-61FA-4FFA-4F3F-3DF287173F20}"/>
                  </a:ext>
                </a:extLst>
              </p14:cNvPr>
              <p14:cNvContentPartPr/>
              <p14:nvPr/>
            </p14:nvContentPartPr>
            <p14:xfrm>
              <a:off x="10873594" y="865108"/>
              <a:ext cx="165600" cy="160920"/>
            </p14:xfrm>
          </p:contentPart>
        </mc:Choice>
        <mc:Fallback xmlns="">
          <p:pic>
            <p:nvPicPr>
              <p:cNvPr id="158" name="Freihand 157">
                <a:extLst>
                  <a:ext uri="{FF2B5EF4-FFF2-40B4-BE49-F238E27FC236}">
                    <a16:creationId xmlns:a16="http://schemas.microsoft.com/office/drawing/2014/main" id="{13CBAC11-61FA-4FFA-4F3F-3DF287173F20}"/>
                  </a:ext>
                </a:extLst>
              </p:cNvPr>
              <p:cNvPicPr/>
              <p:nvPr/>
            </p:nvPicPr>
            <p:blipFill>
              <a:blip r:embed="rId354"/>
              <a:stretch>
                <a:fillRect/>
              </a:stretch>
            </p:blipFill>
            <p:spPr>
              <a:xfrm>
                <a:off x="10864594" y="856108"/>
                <a:ext cx="183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59" name="Freihand 158">
                <a:extLst>
                  <a:ext uri="{FF2B5EF4-FFF2-40B4-BE49-F238E27FC236}">
                    <a16:creationId xmlns:a16="http://schemas.microsoft.com/office/drawing/2014/main" id="{C1D342C5-D9C4-884E-C71E-0495228A2188}"/>
                  </a:ext>
                </a:extLst>
              </p14:cNvPr>
              <p14:cNvContentPartPr/>
              <p14:nvPr/>
            </p14:nvContentPartPr>
            <p14:xfrm>
              <a:off x="11067274" y="916948"/>
              <a:ext cx="134640" cy="106920"/>
            </p14:xfrm>
          </p:contentPart>
        </mc:Choice>
        <mc:Fallback xmlns="">
          <p:pic>
            <p:nvPicPr>
              <p:cNvPr id="159" name="Freihand 158">
                <a:extLst>
                  <a:ext uri="{FF2B5EF4-FFF2-40B4-BE49-F238E27FC236}">
                    <a16:creationId xmlns:a16="http://schemas.microsoft.com/office/drawing/2014/main" id="{C1D342C5-D9C4-884E-C71E-0495228A2188}"/>
                  </a:ext>
                </a:extLst>
              </p:cNvPr>
              <p:cNvPicPr/>
              <p:nvPr/>
            </p:nvPicPr>
            <p:blipFill>
              <a:blip r:embed="rId356"/>
              <a:stretch>
                <a:fillRect/>
              </a:stretch>
            </p:blipFill>
            <p:spPr>
              <a:xfrm>
                <a:off x="11058634" y="907948"/>
                <a:ext cx="152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0" name="Freihand 159">
                <a:extLst>
                  <a:ext uri="{FF2B5EF4-FFF2-40B4-BE49-F238E27FC236}">
                    <a16:creationId xmlns:a16="http://schemas.microsoft.com/office/drawing/2014/main" id="{D7E57255-DF3C-E2AF-0F31-AF949C273D42}"/>
                  </a:ext>
                </a:extLst>
              </p14:cNvPr>
              <p14:cNvContentPartPr/>
              <p14:nvPr/>
            </p14:nvContentPartPr>
            <p14:xfrm>
              <a:off x="11326474" y="740548"/>
              <a:ext cx="188640" cy="72360"/>
            </p14:xfrm>
          </p:contentPart>
        </mc:Choice>
        <mc:Fallback xmlns="">
          <p:pic>
            <p:nvPicPr>
              <p:cNvPr id="160" name="Freihand 159">
                <a:extLst>
                  <a:ext uri="{FF2B5EF4-FFF2-40B4-BE49-F238E27FC236}">
                    <a16:creationId xmlns:a16="http://schemas.microsoft.com/office/drawing/2014/main" id="{D7E57255-DF3C-E2AF-0F31-AF949C273D42}"/>
                  </a:ext>
                </a:extLst>
              </p:cNvPr>
              <p:cNvPicPr/>
              <p:nvPr/>
            </p:nvPicPr>
            <p:blipFill>
              <a:blip r:embed="rId358"/>
              <a:stretch>
                <a:fillRect/>
              </a:stretch>
            </p:blipFill>
            <p:spPr>
              <a:xfrm>
                <a:off x="11317834" y="731548"/>
                <a:ext cx="206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1" name="Freihand 160">
                <a:extLst>
                  <a:ext uri="{FF2B5EF4-FFF2-40B4-BE49-F238E27FC236}">
                    <a16:creationId xmlns:a16="http://schemas.microsoft.com/office/drawing/2014/main" id="{54C47DD7-F8FA-2B1F-C0D8-2D061DC22177}"/>
                  </a:ext>
                </a:extLst>
              </p14:cNvPr>
              <p14:cNvContentPartPr/>
              <p14:nvPr/>
            </p14:nvContentPartPr>
            <p14:xfrm>
              <a:off x="11367874" y="843148"/>
              <a:ext cx="152280" cy="100080"/>
            </p14:xfrm>
          </p:contentPart>
        </mc:Choice>
        <mc:Fallback xmlns="">
          <p:pic>
            <p:nvPicPr>
              <p:cNvPr id="161" name="Freihand 160">
                <a:extLst>
                  <a:ext uri="{FF2B5EF4-FFF2-40B4-BE49-F238E27FC236}">
                    <a16:creationId xmlns:a16="http://schemas.microsoft.com/office/drawing/2014/main" id="{54C47DD7-F8FA-2B1F-C0D8-2D061DC22177}"/>
                  </a:ext>
                </a:extLst>
              </p:cNvPr>
              <p:cNvPicPr/>
              <p:nvPr/>
            </p:nvPicPr>
            <p:blipFill>
              <a:blip r:embed="rId360"/>
              <a:stretch>
                <a:fillRect/>
              </a:stretch>
            </p:blipFill>
            <p:spPr>
              <a:xfrm>
                <a:off x="11359234" y="834508"/>
                <a:ext cx="169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1" name="Freihand 200">
                <a:extLst>
                  <a:ext uri="{FF2B5EF4-FFF2-40B4-BE49-F238E27FC236}">
                    <a16:creationId xmlns:a16="http://schemas.microsoft.com/office/drawing/2014/main" id="{5C8158FF-D590-38D9-941F-F11140E14B36}"/>
                  </a:ext>
                </a:extLst>
              </p14:cNvPr>
              <p14:cNvContentPartPr/>
              <p14:nvPr/>
            </p14:nvContentPartPr>
            <p14:xfrm>
              <a:off x="10153234" y="1163908"/>
              <a:ext cx="174600" cy="162720"/>
            </p14:xfrm>
          </p:contentPart>
        </mc:Choice>
        <mc:Fallback xmlns="">
          <p:pic>
            <p:nvPicPr>
              <p:cNvPr id="201" name="Freihand 200">
                <a:extLst>
                  <a:ext uri="{FF2B5EF4-FFF2-40B4-BE49-F238E27FC236}">
                    <a16:creationId xmlns:a16="http://schemas.microsoft.com/office/drawing/2014/main" id="{5C8158FF-D590-38D9-941F-F11140E14B36}"/>
                  </a:ext>
                </a:extLst>
              </p:cNvPr>
              <p:cNvPicPr/>
              <p:nvPr/>
            </p:nvPicPr>
            <p:blipFill>
              <a:blip r:embed="rId362"/>
              <a:stretch>
                <a:fillRect/>
              </a:stretch>
            </p:blipFill>
            <p:spPr>
              <a:xfrm>
                <a:off x="10144594" y="1154908"/>
                <a:ext cx="192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2" name="Freihand 201">
                <a:extLst>
                  <a:ext uri="{FF2B5EF4-FFF2-40B4-BE49-F238E27FC236}">
                    <a16:creationId xmlns:a16="http://schemas.microsoft.com/office/drawing/2014/main" id="{EACA9526-ED89-85AD-AA6F-B336065E05BC}"/>
                  </a:ext>
                </a:extLst>
              </p14:cNvPr>
              <p14:cNvContentPartPr/>
              <p14:nvPr/>
            </p14:nvContentPartPr>
            <p14:xfrm>
              <a:off x="10240714" y="1267948"/>
              <a:ext cx="263520" cy="58680"/>
            </p14:xfrm>
          </p:contentPart>
        </mc:Choice>
        <mc:Fallback xmlns="">
          <p:pic>
            <p:nvPicPr>
              <p:cNvPr id="202" name="Freihand 201">
                <a:extLst>
                  <a:ext uri="{FF2B5EF4-FFF2-40B4-BE49-F238E27FC236}">
                    <a16:creationId xmlns:a16="http://schemas.microsoft.com/office/drawing/2014/main" id="{EACA9526-ED89-85AD-AA6F-B336065E05BC}"/>
                  </a:ext>
                </a:extLst>
              </p:cNvPr>
              <p:cNvPicPr/>
              <p:nvPr/>
            </p:nvPicPr>
            <p:blipFill>
              <a:blip r:embed="rId364"/>
              <a:stretch>
                <a:fillRect/>
              </a:stretch>
            </p:blipFill>
            <p:spPr>
              <a:xfrm>
                <a:off x="10232074" y="1259308"/>
                <a:ext cx="281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3" name="Freihand 202">
                <a:extLst>
                  <a:ext uri="{FF2B5EF4-FFF2-40B4-BE49-F238E27FC236}">
                    <a16:creationId xmlns:a16="http://schemas.microsoft.com/office/drawing/2014/main" id="{17EE149F-50B5-78CD-7DCE-4959ADB3F7CB}"/>
                  </a:ext>
                </a:extLst>
              </p14:cNvPr>
              <p14:cNvContentPartPr/>
              <p14:nvPr/>
            </p14:nvContentPartPr>
            <p14:xfrm>
              <a:off x="10569754" y="1257868"/>
              <a:ext cx="297000" cy="79200"/>
            </p14:xfrm>
          </p:contentPart>
        </mc:Choice>
        <mc:Fallback xmlns="">
          <p:pic>
            <p:nvPicPr>
              <p:cNvPr id="203" name="Freihand 202">
                <a:extLst>
                  <a:ext uri="{FF2B5EF4-FFF2-40B4-BE49-F238E27FC236}">
                    <a16:creationId xmlns:a16="http://schemas.microsoft.com/office/drawing/2014/main" id="{17EE149F-50B5-78CD-7DCE-4959ADB3F7CB}"/>
                  </a:ext>
                </a:extLst>
              </p:cNvPr>
              <p:cNvPicPr/>
              <p:nvPr/>
            </p:nvPicPr>
            <p:blipFill>
              <a:blip r:embed="rId366"/>
              <a:stretch>
                <a:fillRect/>
              </a:stretch>
            </p:blipFill>
            <p:spPr>
              <a:xfrm>
                <a:off x="10561114" y="1248868"/>
                <a:ext cx="314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4" name="Freihand 203">
                <a:extLst>
                  <a:ext uri="{FF2B5EF4-FFF2-40B4-BE49-F238E27FC236}">
                    <a16:creationId xmlns:a16="http://schemas.microsoft.com/office/drawing/2014/main" id="{B527D278-8B37-BD5B-2350-58E752F4C9E1}"/>
                  </a:ext>
                </a:extLst>
              </p14:cNvPr>
              <p14:cNvContentPartPr/>
              <p14:nvPr/>
            </p14:nvContentPartPr>
            <p14:xfrm>
              <a:off x="10828954" y="1218268"/>
              <a:ext cx="140040" cy="122400"/>
            </p14:xfrm>
          </p:contentPart>
        </mc:Choice>
        <mc:Fallback xmlns="">
          <p:pic>
            <p:nvPicPr>
              <p:cNvPr id="204" name="Freihand 203">
                <a:extLst>
                  <a:ext uri="{FF2B5EF4-FFF2-40B4-BE49-F238E27FC236}">
                    <a16:creationId xmlns:a16="http://schemas.microsoft.com/office/drawing/2014/main" id="{B527D278-8B37-BD5B-2350-58E752F4C9E1}"/>
                  </a:ext>
                </a:extLst>
              </p:cNvPr>
              <p:cNvPicPr/>
              <p:nvPr/>
            </p:nvPicPr>
            <p:blipFill>
              <a:blip r:embed="rId368"/>
              <a:stretch>
                <a:fillRect/>
              </a:stretch>
            </p:blipFill>
            <p:spPr>
              <a:xfrm>
                <a:off x="10819954" y="1209268"/>
                <a:ext cx="157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73" name="Freihand 172">
                <a:extLst>
                  <a:ext uri="{FF2B5EF4-FFF2-40B4-BE49-F238E27FC236}">
                    <a16:creationId xmlns:a16="http://schemas.microsoft.com/office/drawing/2014/main" id="{CA09F457-86CB-A3BD-BA17-F6F78FA046F6}"/>
                  </a:ext>
                </a:extLst>
              </p14:cNvPr>
              <p14:cNvContentPartPr/>
              <p14:nvPr/>
            </p14:nvContentPartPr>
            <p14:xfrm>
              <a:off x="4513474" y="1721908"/>
              <a:ext cx="25560" cy="235800"/>
            </p14:xfrm>
          </p:contentPart>
        </mc:Choice>
        <mc:Fallback xmlns="">
          <p:pic>
            <p:nvPicPr>
              <p:cNvPr id="173" name="Freihand 172">
                <a:extLst>
                  <a:ext uri="{FF2B5EF4-FFF2-40B4-BE49-F238E27FC236}">
                    <a16:creationId xmlns:a16="http://schemas.microsoft.com/office/drawing/2014/main" id="{CA09F457-86CB-A3BD-BA17-F6F78FA046F6}"/>
                  </a:ext>
                </a:extLst>
              </p:cNvPr>
              <p:cNvPicPr/>
              <p:nvPr/>
            </p:nvPicPr>
            <p:blipFill>
              <a:blip r:embed="rId370"/>
              <a:stretch>
                <a:fillRect/>
              </a:stretch>
            </p:blipFill>
            <p:spPr>
              <a:xfrm>
                <a:off x="4504474" y="1712908"/>
                <a:ext cx="43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4" name="Freihand 173">
                <a:extLst>
                  <a:ext uri="{FF2B5EF4-FFF2-40B4-BE49-F238E27FC236}">
                    <a16:creationId xmlns:a16="http://schemas.microsoft.com/office/drawing/2014/main" id="{1D610C8D-0526-BE05-99DC-950602EB9AAB}"/>
                  </a:ext>
                </a:extLst>
              </p14:cNvPr>
              <p14:cNvContentPartPr/>
              <p14:nvPr/>
            </p14:nvContentPartPr>
            <p14:xfrm>
              <a:off x="4395394" y="1671508"/>
              <a:ext cx="249480" cy="65520"/>
            </p14:xfrm>
          </p:contentPart>
        </mc:Choice>
        <mc:Fallback xmlns="">
          <p:pic>
            <p:nvPicPr>
              <p:cNvPr id="174" name="Freihand 173">
                <a:extLst>
                  <a:ext uri="{FF2B5EF4-FFF2-40B4-BE49-F238E27FC236}">
                    <a16:creationId xmlns:a16="http://schemas.microsoft.com/office/drawing/2014/main" id="{1D610C8D-0526-BE05-99DC-950602EB9AAB}"/>
                  </a:ext>
                </a:extLst>
              </p:cNvPr>
              <p:cNvPicPr/>
              <p:nvPr/>
            </p:nvPicPr>
            <p:blipFill>
              <a:blip r:embed="rId372"/>
              <a:stretch>
                <a:fillRect/>
              </a:stretch>
            </p:blipFill>
            <p:spPr>
              <a:xfrm>
                <a:off x="4386754" y="1662508"/>
                <a:ext cx="267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5" name="Freihand 174">
                <a:extLst>
                  <a:ext uri="{FF2B5EF4-FFF2-40B4-BE49-F238E27FC236}">
                    <a16:creationId xmlns:a16="http://schemas.microsoft.com/office/drawing/2014/main" id="{E7E6EA28-0C7D-9B09-E6A1-B0C2CC551099}"/>
                  </a:ext>
                </a:extLst>
              </p14:cNvPr>
              <p14:cNvContentPartPr/>
              <p14:nvPr/>
            </p14:nvContentPartPr>
            <p14:xfrm>
              <a:off x="4656394" y="1638388"/>
              <a:ext cx="118440" cy="235440"/>
            </p14:xfrm>
          </p:contentPart>
        </mc:Choice>
        <mc:Fallback xmlns="">
          <p:pic>
            <p:nvPicPr>
              <p:cNvPr id="175" name="Freihand 174">
                <a:extLst>
                  <a:ext uri="{FF2B5EF4-FFF2-40B4-BE49-F238E27FC236}">
                    <a16:creationId xmlns:a16="http://schemas.microsoft.com/office/drawing/2014/main" id="{E7E6EA28-0C7D-9B09-E6A1-B0C2CC551099}"/>
                  </a:ext>
                </a:extLst>
              </p:cNvPr>
              <p:cNvPicPr/>
              <p:nvPr/>
            </p:nvPicPr>
            <p:blipFill>
              <a:blip r:embed="rId374"/>
              <a:stretch>
                <a:fillRect/>
              </a:stretch>
            </p:blipFill>
            <p:spPr>
              <a:xfrm>
                <a:off x="4647394" y="1629748"/>
                <a:ext cx="136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77" name="Freihand 176">
                <a:extLst>
                  <a:ext uri="{FF2B5EF4-FFF2-40B4-BE49-F238E27FC236}">
                    <a16:creationId xmlns:a16="http://schemas.microsoft.com/office/drawing/2014/main" id="{EC2D6C2B-D77E-C472-EC3C-B2AD8F814AB8}"/>
                  </a:ext>
                </a:extLst>
              </p14:cNvPr>
              <p14:cNvContentPartPr/>
              <p14:nvPr/>
            </p14:nvContentPartPr>
            <p14:xfrm>
              <a:off x="4883554" y="1680508"/>
              <a:ext cx="334800" cy="175320"/>
            </p14:xfrm>
          </p:contentPart>
        </mc:Choice>
        <mc:Fallback xmlns="">
          <p:pic>
            <p:nvPicPr>
              <p:cNvPr id="177" name="Freihand 176">
                <a:extLst>
                  <a:ext uri="{FF2B5EF4-FFF2-40B4-BE49-F238E27FC236}">
                    <a16:creationId xmlns:a16="http://schemas.microsoft.com/office/drawing/2014/main" id="{EC2D6C2B-D77E-C472-EC3C-B2AD8F814AB8}"/>
                  </a:ext>
                </a:extLst>
              </p:cNvPr>
              <p:cNvPicPr/>
              <p:nvPr/>
            </p:nvPicPr>
            <p:blipFill>
              <a:blip r:embed="rId376"/>
              <a:stretch>
                <a:fillRect/>
              </a:stretch>
            </p:blipFill>
            <p:spPr>
              <a:xfrm>
                <a:off x="4874914" y="1671868"/>
                <a:ext cx="352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9" name="Freihand 178">
                <a:extLst>
                  <a:ext uri="{FF2B5EF4-FFF2-40B4-BE49-F238E27FC236}">
                    <a16:creationId xmlns:a16="http://schemas.microsoft.com/office/drawing/2014/main" id="{1F0F9CA2-262D-73E0-473D-CC509BCA5CAA}"/>
                  </a:ext>
                </a:extLst>
              </p14:cNvPr>
              <p14:cNvContentPartPr/>
              <p14:nvPr/>
            </p14:nvContentPartPr>
            <p14:xfrm>
              <a:off x="5417794" y="1585828"/>
              <a:ext cx="137880" cy="182880"/>
            </p14:xfrm>
          </p:contentPart>
        </mc:Choice>
        <mc:Fallback xmlns="">
          <p:pic>
            <p:nvPicPr>
              <p:cNvPr id="179" name="Freihand 178">
                <a:extLst>
                  <a:ext uri="{FF2B5EF4-FFF2-40B4-BE49-F238E27FC236}">
                    <a16:creationId xmlns:a16="http://schemas.microsoft.com/office/drawing/2014/main" id="{1F0F9CA2-262D-73E0-473D-CC509BCA5CAA}"/>
                  </a:ext>
                </a:extLst>
              </p:cNvPr>
              <p:cNvPicPr/>
              <p:nvPr/>
            </p:nvPicPr>
            <p:blipFill>
              <a:blip r:embed="rId378"/>
              <a:stretch>
                <a:fillRect/>
              </a:stretch>
            </p:blipFill>
            <p:spPr>
              <a:xfrm>
                <a:off x="5409154" y="1576828"/>
                <a:ext cx="155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0" name="Freihand 179">
                <a:extLst>
                  <a:ext uri="{FF2B5EF4-FFF2-40B4-BE49-F238E27FC236}">
                    <a16:creationId xmlns:a16="http://schemas.microsoft.com/office/drawing/2014/main" id="{45EEF6DE-42D3-5097-D037-3445D53D1D07}"/>
                  </a:ext>
                </a:extLst>
              </p14:cNvPr>
              <p14:cNvContentPartPr/>
              <p14:nvPr/>
            </p14:nvContentPartPr>
            <p14:xfrm>
              <a:off x="5593114" y="1533988"/>
              <a:ext cx="433800" cy="394560"/>
            </p14:xfrm>
          </p:contentPart>
        </mc:Choice>
        <mc:Fallback xmlns="">
          <p:pic>
            <p:nvPicPr>
              <p:cNvPr id="180" name="Freihand 179">
                <a:extLst>
                  <a:ext uri="{FF2B5EF4-FFF2-40B4-BE49-F238E27FC236}">
                    <a16:creationId xmlns:a16="http://schemas.microsoft.com/office/drawing/2014/main" id="{45EEF6DE-42D3-5097-D037-3445D53D1D07}"/>
                  </a:ext>
                </a:extLst>
              </p:cNvPr>
              <p:cNvPicPr/>
              <p:nvPr/>
            </p:nvPicPr>
            <p:blipFill>
              <a:blip r:embed="rId380"/>
              <a:stretch>
                <a:fillRect/>
              </a:stretch>
            </p:blipFill>
            <p:spPr>
              <a:xfrm>
                <a:off x="5584474" y="1524988"/>
                <a:ext cx="4514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1" name="Freihand 180">
                <a:extLst>
                  <a:ext uri="{FF2B5EF4-FFF2-40B4-BE49-F238E27FC236}">
                    <a16:creationId xmlns:a16="http://schemas.microsoft.com/office/drawing/2014/main" id="{7C86C2D5-BF6E-0BFD-C7FE-5C3B48845667}"/>
                  </a:ext>
                </a:extLst>
              </p14:cNvPr>
              <p14:cNvContentPartPr/>
              <p14:nvPr/>
            </p14:nvContentPartPr>
            <p14:xfrm>
              <a:off x="6030874" y="1410148"/>
              <a:ext cx="16200" cy="9000"/>
            </p14:xfrm>
          </p:contentPart>
        </mc:Choice>
        <mc:Fallback xmlns="">
          <p:pic>
            <p:nvPicPr>
              <p:cNvPr id="181" name="Freihand 180">
                <a:extLst>
                  <a:ext uri="{FF2B5EF4-FFF2-40B4-BE49-F238E27FC236}">
                    <a16:creationId xmlns:a16="http://schemas.microsoft.com/office/drawing/2014/main" id="{7C86C2D5-BF6E-0BFD-C7FE-5C3B48845667}"/>
                  </a:ext>
                </a:extLst>
              </p:cNvPr>
              <p:cNvPicPr/>
              <p:nvPr/>
            </p:nvPicPr>
            <p:blipFill>
              <a:blip r:embed="rId382"/>
              <a:stretch>
                <a:fillRect/>
              </a:stretch>
            </p:blipFill>
            <p:spPr>
              <a:xfrm>
                <a:off x="6022234" y="1401508"/>
                <a:ext cx="33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2" name="Freihand 181">
                <a:extLst>
                  <a:ext uri="{FF2B5EF4-FFF2-40B4-BE49-F238E27FC236}">
                    <a16:creationId xmlns:a16="http://schemas.microsoft.com/office/drawing/2014/main" id="{04097EC0-263B-D6CA-E48E-C378737A005C}"/>
                  </a:ext>
                </a:extLst>
              </p14:cNvPr>
              <p14:cNvContentPartPr/>
              <p14:nvPr/>
            </p14:nvContentPartPr>
            <p14:xfrm>
              <a:off x="6088474" y="1344268"/>
              <a:ext cx="155880" cy="261360"/>
            </p14:xfrm>
          </p:contentPart>
        </mc:Choice>
        <mc:Fallback xmlns="">
          <p:pic>
            <p:nvPicPr>
              <p:cNvPr id="182" name="Freihand 181">
                <a:extLst>
                  <a:ext uri="{FF2B5EF4-FFF2-40B4-BE49-F238E27FC236}">
                    <a16:creationId xmlns:a16="http://schemas.microsoft.com/office/drawing/2014/main" id="{04097EC0-263B-D6CA-E48E-C378737A005C}"/>
                  </a:ext>
                </a:extLst>
              </p:cNvPr>
              <p:cNvPicPr/>
              <p:nvPr/>
            </p:nvPicPr>
            <p:blipFill>
              <a:blip r:embed="rId384"/>
              <a:stretch>
                <a:fillRect/>
              </a:stretch>
            </p:blipFill>
            <p:spPr>
              <a:xfrm>
                <a:off x="6079834" y="1335628"/>
                <a:ext cx="1735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3" name="Freihand 182">
                <a:extLst>
                  <a:ext uri="{FF2B5EF4-FFF2-40B4-BE49-F238E27FC236}">
                    <a16:creationId xmlns:a16="http://schemas.microsoft.com/office/drawing/2014/main" id="{E54EE0F4-47EC-B4B4-9497-17A449547A7F}"/>
                  </a:ext>
                </a:extLst>
              </p14:cNvPr>
              <p14:cNvContentPartPr/>
              <p14:nvPr/>
            </p14:nvContentPartPr>
            <p14:xfrm>
              <a:off x="6260194" y="1325548"/>
              <a:ext cx="129600" cy="244080"/>
            </p14:xfrm>
          </p:contentPart>
        </mc:Choice>
        <mc:Fallback xmlns="">
          <p:pic>
            <p:nvPicPr>
              <p:cNvPr id="183" name="Freihand 182">
                <a:extLst>
                  <a:ext uri="{FF2B5EF4-FFF2-40B4-BE49-F238E27FC236}">
                    <a16:creationId xmlns:a16="http://schemas.microsoft.com/office/drawing/2014/main" id="{E54EE0F4-47EC-B4B4-9497-17A449547A7F}"/>
                  </a:ext>
                </a:extLst>
              </p:cNvPr>
              <p:cNvPicPr/>
              <p:nvPr/>
            </p:nvPicPr>
            <p:blipFill>
              <a:blip r:embed="rId386"/>
              <a:stretch>
                <a:fillRect/>
              </a:stretch>
            </p:blipFill>
            <p:spPr>
              <a:xfrm>
                <a:off x="6251194" y="1316548"/>
                <a:ext cx="147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4" name="Freihand 183">
                <a:extLst>
                  <a:ext uri="{FF2B5EF4-FFF2-40B4-BE49-F238E27FC236}">
                    <a16:creationId xmlns:a16="http://schemas.microsoft.com/office/drawing/2014/main" id="{F4C287E4-6C04-F644-AA2F-ABE7EB65CC9D}"/>
                  </a:ext>
                </a:extLst>
              </p14:cNvPr>
              <p14:cNvContentPartPr/>
              <p14:nvPr/>
            </p14:nvContentPartPr>
            <p14:xfrm>
              <a:off x="6412114" y="1446508"/>
              <a:ext cx="155520" cy="108720"/>
            </p14:xfrm>
          </p:contentPart>
        </mc:Choice>
        <mc:Fallback xmlns="">
          <p:pic>
            <p:nvPicPr>
              <p:cNvPr id="184" name="Freihand 183">
                <a:extLst>
                  <a:ext uri="{FF2B5EF4-FFF2-40B4-BE49-F238E27FC236}">
                    <a16:creationId xmlns:a16="http://schemas.microsoft.com/office/drawing/2014/main" id="{F4C287E4-6C04-F644-AA2F-ABE7EB65CC9D}"/>
                  </a:ext>
                </a:extLst>
              </p:cNvPr>
              <p:cNvPicPr/>
              <p:nvPr/>
            </p:nvPicPr>
            <p:blipFill>
              <a:blip r:embed="rId388"/>
              <a:stretch>
                <a:fillRect/>
              </a:stretch>
            </p:blipFill>
            <p:spPr>
              <a:xfrm>
                <a:off x="6403114" y="1437868"/>
                <a:ext cx="173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5" name="Freihand 184">
                <a:extLst>
                  <a:ext uri="{FF2B5EF4-FFF2-40B4-BE49-F238E27FC236}">
                    <a16:creationId xmlns:a16="http://schemas.microsoft.com/office/drawing/2014/main" id="{21297C61-64A7-8473-2A7E-B6D4A78040EC}"/>
                  </a:ext>
                </a:extLst>
              </p14:cNvPr>
              <p14:cNvContentPartPr/>
              <p14:nvPr/>
            </p14:nvContentPartPr>
            <p14:xfrm>
              <a:off x="6596794" y="1316548"/>
              <a:ext cx="24480" cy="49320"/>
            </p14:xfrm>
          </p:contentPart>
        </mc:Choice>
        <mc:Fallback xmlns="">
          <p:pic>
            <p:nvPicPr>
              <p:cNvPr id="185" name="Freihand 184">
                <a:extLst>
                  <a:ext uri="{FF2B5EF4-FFF2-40B4-BE49-F238E27FC236}">
                    <a16:creationId xmlns:a16="http://schemas.microsoft.com/office/drawing/2014/main" id="{21297C61-64A7-8473-2A7E-B6D4A78040EC}"/>
                  </a:ext>
                </a:extLst>
              </p:cNvPr>
              <p:cNvPicPr/>
              <p:nvPr/>
            </p:nvPicPr>
            <p:blipFill>
              <a:blip r:embed="rId390"/>
              <a:stretch>
                <a:fillRect/>
              </a:stretch>
            </p:blipFill>
            <p:spPr>
              <a:xfrm>
                <a:off x="6588154" y="1307908"/>
                <a:ext cx="42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6" name="Freihand 185">
                <a:extLst>
                  <a:ext uri="{FF2B5EF4-FFF2-40B4-BE49-F238E27FC236}">
                    <a16:creationId xmlns:a16="http://schemas.microsoft.com/office/drawing/2014/main" id="{CFB04699-39D1-2DDB-90F2-43BF7CEA6CAB}"/>
                  </a:ext>
                </a:extLst>
              </p14:cNvPr>
              <p14:cNvContentPartPr/>
              <p14:nvPr/>
            </p14:nvContentPartPr>
            <p14:xfrm>
              <a:off x="6641434" y="1398628"/>
              <a:ext cx="118080" cy="137160"/>
            </p14:xfrm>
          </p:contentPart>
        </mc:Choice>
        <mc:Fallback xmlns="">
          <p:pic>
            <p:nvPicPr>
              <p:cNvPr id="186" name="Freihand 185">
                <a:extLst>
                  <a:ext uri="{FF2B5EF4-FFF2-40B4-BE49-F238E27FC236}">
                    <a16:creationId xmlns:a16="http://schemas.microsoft.com/office/drawing/2014/main" id="{CFB04699-39D1-2DDB-90F2-43BF7CEA6CAB}"/>
                  </a:ext>
                </a:extLst>
              </p:cNvPr>
              <p:cNvPicPr/>
              <p:nvPr/>
            </p:nvPicPr>
            <p:blipFill>
              <a:blip r:embed="rId392"/>
              <a:stretch>
                <a:fillRect/>
              </a:stretch>
            </p:blipFill>
            <p:spPr>
              <a:xfrm>
                <a:off x="6632794" y="1389988"/>
                <a:ext cx="135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7" name="Freihand 186">
                <a:extLst>
                  <a:ext uri="{FF2B5EF4-FFF2-40B4-BE49-F238E27FC236}">
                    <a16:creationId xmlns:a16="http://schemas.microsoft.com/office/drawing/2014/main" id="{B78A0BA7-CFD6-3995-3AA6-B06675813B12}"/>
                  </a:ext>
                </a:extLst>
              </p14:cNvPr>
              <p14:cNvContentPartPr/>
              <p14:nvPr/>
            </p14:nvContentPartPr>
            <p14:xfrm>
              <a:off x="6921874" y="1485028"/>
              <a:ext cx="17280" cy="121680"/>
            </p14:xfrm>
          </p:contentPart>
        </mc:Choice>
        <mc:Fallback xmlns="">
          <p:pic>
            <p:nvPicPr>
              <p:cNvPr id="187" name="Freihand 186">
                <a:extLst>
                  <a:ext uri="{FF2B5EF4-FFF2-40B4-BE49-F238E27FC236}">
                    <a16:creationId xmlns:a16="http://schemas.microsoft.com/office/drawing/2014/main" id="{B78A0BA7-CFD6-3995-3AA6-B06675813B12}"/>
                  </a:ext>
                </a:extLst>
              </p:cNvPr>
              <p:cNvPicPr/>
              <p:nvPr/>
            </p:nvPicPr>
            <p:blipFill>
              <a:blip r:embed="rId394"/>
              <a:stretch>
                <a:fillRect/>
              </a:stretch>
            </p:blipFill>
            <p:spPr>
              <a:xfrm>
                <a:off x="6913234" y="1476388"/>
                <a:ext cx="34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88" name="Freihand 187">
                <a:extLst>
                  <a:ext uri="{FF2B5EF4-FFF2-40B4-BE49-F238E27FC236}">
                    <a16:creationId xmlns:a16="http://schemas.microsoft.com/office/drawing/2014/main" id="{BA921BF5-4C23-239B-1893-E6788A27F49B}"/>
                  </a:ext>
                </a:extLst>
              </p14:cNvPr>
              <p14:cNvContentPartPr/>
              <p14:nvPr/>
            </p14:nvContentPartPr>
            <p14:xfrm>
              <a:off x="7055434" y="1246708"/>
              <a:ext cx="109080" cy="243360"/>
            </p14:xfrm>
          </p:contentPart>
        </mc:Choice>
        <mc:Fallback xmlns="">
          <p:pic>
            <p:nvPicPr>
              <p:cNvPr id="188" name="Freihand 187">
                <a:extLst>
                  <a:ext uri="{FF2B5EF4-FFF2-40B4-BE49-F238E27FC236}">
                    <a16:creationId xmlns:a16="http://schemas.microsoft.com/office/drawing/2014/main" id="{BA921BF5-4C23-239B-1893-E6788A27F49B}"/>
                  </a:ext>
                </a:extLst>
              </p:cNvPr>
              <p:cNvPicPr/>
              <p:nvPr/>
            </p:nvPicPr>
            <p:blipFill>
              <a:blip r:embed="rId396"/>
              <a:stretch>
                <a:fillRect/>
              </a:stretch>
            </p:blipFill>
            <p:spPr>
              <a:xfrm>
                <a:off x="7046794" y="1237708"/>
                <a:ext cx="126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89" name="Freihand 188">
                <a:extLst>
                  <a:ext uri="{FF2B5EF4-FFF2-40B4-BE49-F238E27FC236}">
                    <a16:creationId xmlns:a16="http://schemas.microsoft.com/office/drawing/2014/main" id="{12829665-4556-4FFA-0DC5-6BA0002315FC}"/>
                  </a:ext>
                </a:extLst>
              </p14:cNvPr>
              <p14:cNvContentPartPr/>
              <p14:nvPr/>
            </p14:nvContentPartPr>
            <p14:xfrm>
              <a:off x="7221394" y="1346788"/>
              <a:ext cx="124920" cy="133920"/>
            </p14:xfrm>
          </p:contentPart>
        </mc:Choice>
        <mc:Fallback xmlns="">
          <p:pic>
            <p:nvPicPr>
              <p:cNvPr id="189" name="Freihand 188">
                <a:extLst>
                  <a:ext uri="{FF2B5EF4-FFF2-40B4-BE49-F238E27FC236}">
                    <a16:creationId xmlns:a16="http://schemas.microsoft.com/office/drawing/2014/main" id="{12829665-4556-4FFA-0DC5-6BA0002315FC}"/>
                  </a:ext>
                </a:extLst>
              </p:cNvPr>
              <p:cNvPicPr/>
              <p:nvPr/>
            </p:nvPicPr>
            <p:blipFill>
              <a:blip r:embed="rId398"/>
              <a:stretch>
                <a:fillRect/>
              </a:stretch>
            </p:blipFill>
            <p:spPr>
              <a:xfrm>
                <a:off x="7212394" y="1338148"/>
                <a:ext cx="14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1" name="Freihand 190">
                <a:extLst>
                  <a:ext uri="{FF2B5EF4-FFF2-40B4-BE49-F238E27FC236}">
                    <a16:creationId xmlns:a16="http://schemas.microsoft.com/office/drawing/2014/main" id="{07D47A84-AE26-AF80-5EB8-DA806C2D072E}"/>
                  </a:ext>
                </a:extLst>
              </p14:cNvPr>
              <p14:cNvContentPartPr/>
              <p14:nvPr/>
            </p14:nvContentPartPr>
            <p14:xfrm>
              <a:off x="7422994" y="1195948"/>
              <a:ext cx="16920" cy="243000"/>
            </p14:xfrm>
          </p:contentPart>
        </mc:Choice>
        <mc:Fallback xmlns="">
          <p:pic>
            <p:nvPicPr>
              <p:cNvPr id="191" name="Freihand 190">
                <a:extLst>
                  <a:ext uri="{FF2B5EF4-FFF2-40B4-BE49-F238E27FC236}">
                    <a16:creationId xmlns:a16="http://schemas.microsoft.com/office/drawing/2014/main" id="{07D47A84-AE26-AF80-5EB8-DA806C2D072E}"/>
                  </a:ext>
                </a:extLst>
              </p:cNvPr>
              <p:cNvPicPr/>
              <p:nvPr/>
            </p:nvPicPr>
            <p:blipFill>
              <a:blip r:embed="rId400"/>
              <a:stretch>
                <a:fillRect/>
              </a:stretch>
            </p:blipFill>
            <p:spPr>
              <a:xfrm>
                <a:off x="7413994" y="1186948"/>
                <a:ext cx="34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2" name="Freihand 191">
                <a:extLst>
                  <a:ext uri="{FF2B5EF4-FFF2-40B4-BE49-F238E27FC236}">
                    <a16:creationId xmlns:a16="http://schemas.microsoft.com/office/drawing/2014/main" id="{85BE0632-D01D-BCDB-2A8D-47EE9BE72A15}"/>
                  </a:ext>
                </a:extLst>
              </p14:cNvPr>
              <p14:cNvContentPartPr/>
              <p14:nvPr/>
            </p14:nvContentPartPr>
            <p14:xfrm>
              <a:off x="7371154" y="1307908"/>
              <a:ext cx="172800" cy="7560"/>
            </p14:xfrm>
          </p:contentPart>
        </mc:Choice>
        <mc:Fallback xmlns="">
          <p:pic>
            <p:nvPicPr>
              <p:cNvPr id="192" name="Freihand 191">
                <a:extLst>
                  <a:ext uri="{FF2B5EF4-FFF2-40B4-BE49-F238E27FC236}">
                    <a16:creationId xmlns:a16="http://schemas.microsoft.com/office/drawing/2014/main" id="{85BE0632-D01D-BCDB-2A8D-47EE9BE72A15}"/>
                  </a:ext>
                </a:extLst>
              </p:cNvPr>
              <p:cNvPicPr/>
              <p:nvPr/>
            </p:nvPicPr>
            <p:blipFill>
              <a:blip r:embed="rId402"/>
              <a:stretch>
                <a:fillRect/>
              </a:stretch>
            </p:blipFill>
            <p:spPr>
              <a:xfrm>
                <a:off x="7362154" y="1298908"/>
                <a:ext cx="190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3" name="Freihand 192">
                <a:extLst>
                  <a:ext uri="{FF2B5EF4-FFF2-40B4-BE49-F238E27FC236}">
                    <a16:creationId xmlns:a16="http://schemas.microsoft.com/office/drawing/2014/main" id="{BF666BE9-DB66-5A50-FDA8-4CEA88E10DCA}"/>
                  </a:ext>
                </a:extLst>
              </p14:cNvPr>
              <p14:cNvContentPartPr/>
              <p14:nvPr/>
            </p14:nvContentPartPr>
            <p14:xfrm>
              <a:off x="7690474" y="1261828"/>
              <a:ext cx="121680" cy="171360"/>
            </p14:xfrm>
          </p:contentPart>
        </mc:Choice>
        <mc:Fallback xmlns="">
          <p:pic>
            <p:nvPicPr>
              <p:cNvPr id="193" name="Freihand 192">
                <a:extLst>
                  <a:ext uri="{FF2B5EF4-FFF2-40B4-BE49-F238E27FC236}">
                    <a16:creationId xmlns:a16="http://schemas.microsoft.com/office/drawing/2014/main" id="{BF666BE9-DB66-5A50-FDA8-4CEA88E10DCA}"/>
                  </a:ext>
                </a:extLst>
              </p:cNvPr>
              <p:cNvPicPr/>
              <p:nvPr/>
            </p:nvPicPr>
            <p:blipFill>
              <a:blip r:embed="rId404"/>
              <a:stretch>
                <a:fillRect/>
              </a:stretch>
            </p:blipFill>
            <p:spPr>
              <a:xfrm>
                <a:off x="7681834" y="1253188"/>
                <a:ext cx="139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4" name="Freihand 193">
                <a:extLst>
                  <a:ext uri="{FF2B5EF4-FFF2-40B4-BE49-F238E27FC236}">
                    <a16:creationId xmlns:a16="http://schemas.microsoft.com/office/drawing/2014/main" id="{044472B1-6E99-D88E-91F0-EEAFA4907A97}"/>
                  </a:ext>
                </a:extLst>
              </p14:cNvPr>
              <p14:cNvContentPartPr/>
              <p14:nvPr/>
            </p14:nvContentPartPr>
            <p14:xfrm>
              <a:off x="7857154" y="1106308"/>
              <a:ext cx="472320" cy="266400"/>
            </p14:xfrm>
          </p:contentPart>
        </mc:Choice>
        <mc:Fallback xmlns="">
          <p:pic>
            <p:nvPicPr>
              <p:cNvPr id="194" name="Freihand 193">
                <a:extLst>
                  <a:ext uri="{FF2B5EF4-FFF2-40B4-BE49-F238E27FC236}">
                    <a16:creationId xmlns:a16="http://schemas.microsoft.com/office/drawing/2014/main" id="{044472B1-6E99-D88E-91F0-EEAFA4907A97}"/>
                  </a:ext>
                </a:extLst>
              </p:cNvPr>
              <p:cNvPicPr/>
              <p:nvPr/>
            </p:nvPicPr>
            <p:blipFill>
              <a:blip r:embed="rId406"/>
              <a:stretch>
                <a:fillRect/>
              </a:stretch>
            </p:blipFill>
            <p:spPr>
              <a:xfrm>
                <a:off x="7848514" y="1097308"/>
                <a:ext cx="4899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5" name="Freihand 194">
                <a:extLst>
                  <a:ext uri="{FF2B5EF4-FFF2-40B4-BE49-F238E27FC236}">
                    <a16:creationId xmlns:a16="http://schemas.microsoft.com/office/drawing/2014/main" id="{439C8A51-CB4D-E269-B205-1CC6290C4688}"/>
                  </a:ext>
                </a:extLst>
              </p14:cNvPr>
              <p14:cNvContentPartPr/>
              <p14:nvPr/>
            </p14:nvContentPartPr>
            <p14:xfrm>
              <a:off x="8489314" y="1303948"/>
              <a:ext cx="6480" cy="129240"/>
            </p14:xfrm>
          </p:contentPart>
        </mc:Choice>
        <mc:Fallback xmlns="">
          <p:pic>
            <p:nvPicPr>
              <p:cNvPr id="195" name="Freihand 194">
                <a:extLst>
                  <a:ext uri="{FF2B5EF4-FFF2-40B4-BE49-F238E27FC236}">
                    <a16:creationId xmlns:a16="http://schemas.microsoft.com/office/drawing/2014/main" id="{439C8A51-CB4D-E269-B205-1CC6290C4688}"/>
                  </a:ext>
                </a:extLst>
              </p:cNvPr>
              <p:cNvPicPr/>
              <p:nvPr/>
            </p:nvPicPr>
            <p:blipFill>
              <a:blip r:embed="rId408"/>
              <a:stretch>
                <a:fillRect/>
              </a:stretch>
            </p:blipFill>
            <p:spPr>
              <a:xfrm>
                <a:off x="8480314" y="1294948"/>
                <a:ext cx="24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6" name="Freihand 195">
                <a:extLst>
                  <a:ext uri="{FF2B5EF4-FFF2-40B4-BE49-F238E27FC236}">
                    <a16:creationId xmlns:a16="http://schemas.microsoft.com/office/drawing/2014/main" id="{DF7C7A34-65D1-6E2B-750C-F232EF8961F0}"/>
                  </a:ext>
                </a:extLst>
              </p14:cNvPr>
              <p14:cNvContentPartPr/>
              <p14:nvPr/>
            </p14:nvContentPartPr>
            <p14:xfrm>
              <a:off x="8580034" y="1218628"/>
              <a:ext cx="407880" cy="123120"/>
            </p14:xfrm>
          </p:contentPart>
        </mc:Choice>
        <mc:Fallback xmlns="">
          <p:pic>
            <p:nvPicPr>
              <p:cNvPr id="196" name="Freihand 195">
                <a:extLst>
                  <a:ext uri="{FF2B5EF4-FFF2-40B4-BE49-F238E27FC236}">
                    <a16:creationId xmlns:a16="http://schemas.microsoft.com/office/drawing/2014/main" id="{DF7C7A34-65D1-6E2B-750C-F232EF8961F0}"/>
                  </a:ext>
                </a:extLst>
              </p:cNvPr>
              <p:cNvPicPr/>
              <p:nvPr/>
            </p:nvPicPr>
            <p:blipFill>
              <a:blip r:embed="rId410"/>
              <a:stretch>
                <a:fillRect/>
              </a:stretch>
            </p:blipFill>
            <p:spPr>
              <a:xfrm>
                <a:off x="8571394" y="1209628"/>
                <a:ext cx="425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7" name="Freihand 196">
                <a:extLst>
                  <a:ext uri="{FF2B5EF4-FFF2-40B4-BE49-F238E27FC236}">
                    <a16:creationId xmlns:a16="http://schemas.microsoft.com/office/drawing/2014/main" id="{637506BE-89EE-2E3B-F182-C48FF64749B9}"/>
                  </a:ext>
                </a:extLst>
              </p14:cNvPr>
              <p14:cNvContentPartPr/>
              <p14:nvPr/>
            </p14:nvContentPartPr>
            <p14:xfrm>
              <a:off x="9162514" y="1192348"/>
              <a:ext cx="197280" cy="144360"/>
            </p14:xfrm>
          </p:contentPart>
        </mc:Choice>
        <mc:Fallback xmlns="">
          <p:pic>
            <p:nvPicPr>
              <p:cNvPr id="197" name="Freihand 196">
                <a:extLst>
                  <a:ext uri="{FF2B5EF4-FFF2-40B4-BE49-F238E27FC236}">
                    <a16:creationId xmlns:a16="http://schemas.microsoft.com/office/drawing/2014/main" id="{637506BE-89EE-2E3B-F182-C48FF64749B9}"/>
                  </a:ext>
                </a:extLst>
              </p:cNvPr>
              <p:cNvPicPr/>
              <p:nvPr/>
            </p:nvPicPr>
            <p:blipFill>
              <a:blip r:embed="rId412"/>
              <a:stretch>
                <a:fillRect/>
              </a:stretch>
            </p:blipFill>
            <p:spPr>
              <a:xfrm>
                <a:off x="9153514" y="1183348"/>
                <a:ext cx="214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8" name="Freihand 197">
                <a:extLst>
                  <a:ext uri="{FF2B5EF4-FFF2-40B4-BE49-F238E27FC236}">
                    <a16:creationId xmlns:a16="http://schemas.microsoft.com/office/drawing/2014/main" id="{C56A5B35-0FD4-6EF5-1556-EA2BF1551CE8}"/>
                  </a:ext>
                </a:extLst>
              </p14:cNvPr>
              <p14:cNvContentPartPr/>
              <p14:nvPr/>
            </p14:nvContentPartPr>
            <p14:xfrm>
              <a:off x="9414514" y="1290988"/>
              <a:ext cx="226440" cy="69120"/>
            </p14:xfrm>
          </p:contentPart>
        </mc:Choice>
        <mc:Fallback xmlns="">
          <p:pic>
            <p:nvPicPr>
              <p:cNvPr id="198" name="Freihand 197">
                <a:extLst>
                  <a:ext uri="{FF2B5EF4-FFF2-40B4-BE49-F238E27FC236}">
                    <a16:creationId xmlns:a16="http://schemas.microsoft.com/office/drawing/2014/main" id="{C56A5B35-0FD4-6EF5-1556-EA2BF1551CE8}"/>
                  </a:ext>
                </a:extLst>
              </p:cNvPr>
              <p:cNvPicPr/>
              <p:nvPr/>
            </p:nvPicPr>
            <p:blipFill>
              <a:blip r:embed="rId414"/>
              <a:stretch>
                <a:fillRect/>
              </a:stretch>
            </p:blipFill>
            <p:spPr>
              <a:xfrm>
                <a:off x="9405874" y="1281988"/>
                <a:ext cx="24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99" name="Freihand 198">
                <a:extLst>
                  <a:ext uri="{FF2B5EF4-FFF2-40B4-BE49-F238E27FC236}">
                    <a16:creationId xmlns:a16="http://schemas.microsoft.com/office/drawing/2014/main" id="{65E1B3E7-610A-D349-14C8-7EDD4FAD1378}"/>
                  </a:ext>
                </a:extLst>
              </p14:cNvPr>
              <p14:cNvContentPartPr/>
              <p14:nvPr/>
            </p14:nvContentPartPr>
            <p14:xfrm>
              <a:off x="9751474" y="1157788"/>
              <a:ext cx="17280" cy="34920"/>
            </p14:xfrm>
          </p:contentPart>
        </mc:Choice>
        <mc:Fallback xmlns="">
          <p:pic>
            <p:nvPicPr>
              <p:cNvPr id="199" name="Freihand 198">
                <a:extLst>
                  <a:ext uri="{FF2B5EF4-FFF2-40B4-BE49-F238E27FC236}">
                    <a16:creationId xmlns:a16="http://schemas.microsoft.com/office/drawing/2014/main" id="{65E1B3E7-610A-D349-14C8-7EDD4FAD1378}"/>
                  </a:ext>
                </a:extLst>
              </p:cNvPr>
              <p:cNvPicPr/>
              <p:nvPr/>
            </p:nvPicPr>
            <p:blipFill>
              <a:blip r:embed="rId416"/>
              <a:stretch>
                <a:fillRect/>
              </a:stretch>
            </p:blipFill>
            <p:spPr>
              <a:xfrm>
                <a:off x="9742834" y="1149148"/>
                <a:ext cx="34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0" name="Freihand 199">
                <a:extLst>
                  <a:ext uri="{FF2B5EF4-FFF2-40B4-BE49-F238E27FC236}">
                    <a16:creationId xmlns:a16="http://schemas.microsoft.com/office/drawing/2014/main" id="{FFF90BF7-15EE-18E3-02C4-749B26E15464}"/>
                  </a:ext>
                </a:extLst>
              </p14:cNvPr>
              <p14:cNvContentPartPr/>
              <p14:nvPr/>
            </p14:nvContentPartPr>
            <p14:xfrm>
              <a:off x="9796114" y="1141948"/>
              <a:ext cx="125280" cy="229680"/>
            </p14:xfrm>
          </p:contentPart>
        </mc:Choice>
        <mc:Fallback xmlns="">
          <p:pic>
            <p:nvPicPr>
              <p:cNvPr id="200" name="Freihand 199">
                <a:extLst>
                  <a:ext uri="{FF2B5EF4-FFF2-40B4-BE49-F238E27FC236}">
                    <a16:creationId xmlns:a16="http://schemas.microsoft.com/office/drawing/2014/main" id="{FFF90BF7-15EE-18E3-02C4-749B26E15464}"/>
                  </a:ext>
                </a:extLst>
              </p:cNvPr>
              <p:cNvPicPr/>
              <p:nvPr/>
            </p:nvPicPr>
            <p:blipFill>
              <a:blip r:embed="rId418"/>
              <a:stretch>
                <a:fillRect/>
              </a:stretch>
            </p:blipFill>
            <p:spPr>
              <a:xfrm>
                <a:off x="9787474" y="1132948"/>
                <a:ext cx="142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8" name="Freihand 207">
                <a:extLst>
                  <a:ext uri="{FF2B5EF4-FFF2-40B4-BE49-F238E27FC236}">
                    <a16:creationId xmlns:a16="http://schemas.microsoft.com/office/drawing/2014/main" id="{33C9D0B8-4F0C-B453-4149-B56367BB1B3F}"/>
                  </a:ext>
                </a:extLst>
              </p14:cNvPr>
              <p14:cNvContentPartPr/>
              <p14:nvPr/>
            </p14:nvContentPartPr>
            <p14:xfrm>
              <a:off x="4922074" y="2025028"/>
              <a:ext cx="246240" cy="130680"/>
            </p14:xfrm>
          </p:contentPart>
        </mc:Choice>
        <mc:Fallback xmlns="">
          <p:pic>
            <p:nvPicPr>
              <p:cNvPr id="208" name="Freihand 207">
                <a:extLst>
                  <a:ext uri="{FF2B5EF4-FFF2-40B4-BE49-F238E27FC236}">
                    <a16:creationId xmlns:a16="http://schemas.microsoft.com/office/drawing/2014/main" id="{33C9D0B8-4F0C-B453-4149-B56367BB1B3F}"/>
                  </a:ext>
                </a:extLst>
              </p:cNvPr>
              <p:cNvPicPr/>
              <p:nvPr/>
            </p:nvPicPr>
            <p:blipFill>
              <a:blip r:embed="rId420"/>
              <a:stretch>
                <a:fillRect/>
              </a:stretch>
            </p:blipFill>
            <p:spPr>
              <a:xfrm>
                <a:off x="4913074" y="2016388"/>
                <a:ext cx="263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9" name="Freihand 208">
                <a:extLst>
                  <a:ext uri="{FF2B5EF4-FFF2-40B4-BE49-F238E27FC236}">
                    <a16:creationId xmlns:a16="http://schemas.microsoft.com/office/drawing/2014/main" id="{ECA843A8-2FCF-5D6A-1227-94B8C44AA34C}"/>
                  </a:ext>
                </a:extLst>
              </p14:cNvPr>
              <p14:cNvContentPartPr/>
              <p14:nvPr/>
            </p14:nvContentPartPr>
            <p14:xfrm>
              <a:off x="5190634" y="1929988"/>
              <a:ext cx="122760" cy="152280"/>
            </p14:xfrm>
          </p:contentPart>
        </mc:Choice>
        <mc:Fallback xmlns="">
          <p:pic>
            <p:nvPicPr>
              <p:cNvPr id="209" name="Freihand 208">
                <a:extLst>
                  <a:ext uri="{FF2B5EF4-FFF2-40B4-BE49-F238E27FC236}">
                    <a16:creationId xmlns:a16="http://schemas.microsoft.com/office/drawing/2014/main" id="{ECA843A8-2FCF-5D6A-1227-94B8C44AA34C}"/>
                  </a:ext>
                </a:extLst>
              </p:cNvPr>
              <p:cNvPicPr/>
              <p:nvPr/>
            </p:nvPicPr>
            <p:blipFill>
              <a:blip r:embed="rId422"/>
              <a:stretch>
                <a:fillRect/>
              </a:stretch>
            </p:blipFill>
            <p:spPr>
              <a:xfrm>
                <a:off x="5181634" y="1920988"/>
                <a:ext cx="140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0" name="Freihand 209">
                <a:extLst>
                  <a:ext uri="{FF2B5EF4-FFF2-40B4-BE49-F238E27FC236}">
                    <a16:creationId xmlns:a16="http://schemas.microsoft.com/office/drawing/2014/main" id="{BE3D37B1-1E55-D1AE-0299-7AA7200D051E}"/>
                  </a:ext>
                </a:extLst>
              </p14:cNvPr>
              <p14:cNvContentPartPr/>
              <p14:nvPr/>
            </p14:nvContentPartPr>
            <p14:xfrm>
              <a:off x="5382874" y="1924228"/>
              <a:ext cx="18720" cy="174240"/>
            </p14:xfrm>
          </p:contentPart>
        </mc:Choice>
        <mc:Fallback xmlns="">
          <p:pic>
            <p:nvPicPr>
              <p:cNvPr id="210" name="Freihand 209">
                <a:extLst>
                  <a:ext uri="{FF2B5EF4-FFF2-40B4-BE49-F238E27FC236}">
                    <a16:creationId xmlns:a16="http://schemas.microsoft.com/office/drawing/2014/main" id="{BE3D37B1-1E55-D1AE-0299-7AA7200D051E}"/>
                  </a:ext>
                </a:extLst>
              </p:cNvPr>
              <p:cNvPicPr/>
              <p:nvPr/>
            </p:nvPicPr>
            <p:blipFill>
              <a:blip r:embed="rId424"/>
              <a:stretch>
                <a:fillRect/>
              </a:stretch>
            </p:blipFill>
            <p:spPr>
              <a:xfrm>
                <a:off x="5374234" y="1915588"/>
                <a:ext cx="36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 name="Freihand 210">
                <a:extLst>
                  <a:ext uri="{FF2B5EF4-FFF2-40B4-BE49-F238E27FC236}">
                    <a16:creationId xmlns:a16="http://schemas.microsoft.com/office/drawing/2014/main" id="{3CE5D1C9-329D-9244-332F-F8F0C3390F54}"/>
                  </a:ext>
                </a:extLst>
              </p14:cNvPr>
              <p14:cNvContentPartPr/>
              <p14:nvPr/>
            </p14:nvContentPartPr>
            <p14:xfrm>
              <a:off x="5475394" y="1875628"/>
              <a:ext cx="187560" cy="207720"/>
            </p14:xfrm>
          </p:contentPart>
        </mc:Choice>
        <mc:Fallback xmlns="">
          <p:pic>
            <p:nvPicPr>
              <p:cNvPr id="211" name="Freihand 210">
                <a:extLst>
                  <a:ext uri="{FF2B5EF4-FFF2-40B4-BE49-F238E27FC236}">
                    <a16:creationId xmlns:a16="http://schemas.microsoft.com/office/drawing/2014/main" id="{3CE5D1C9-329D-9244-332F-F8F0C3390F54}"/>
                  </a:ext>
                </a:extLst>
              </p:cNvPr>
              <p:cNvPicPr/>
              <p:nvPr/>
            </p:nvPicPr>
            <p:blipFill>
              <a:blip r:embed="rId426"/>
              <a:stretch>
                <a:fillRect/>
              </a:stretch>
            </p:blipFill>
            <p:spPr>
              <a:xfrm>
                <a:off x="5466754" y="1866628"/>
                <a:ext cx="205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3" name="Freihand 212">
                <a:extLst>
                  <a:ext uri="{FF2B5EF4-FFF2-40B4-BE49-F238E27FC236}">
                    <a16:creationId xmlns:a16="http://schemas.microsoft.com/office/drawing/2014/main" id="{AF14341E-E2EF-2EA2-1B8D-F0A3A351A9AA}"/>
                  </a:ext>
                </a:extLst>
              </p14:cNvPr>
              <p14:cNvContentPartPr/>
              <p14:nvPr/>
            </p14:nvContentPartPr>
            <p14:xfrm>
              <a:off x="5925754" y="1892188"/>
              <a:ext cx="460440" cy="124560"/>
            </p14:xfrm>
          </p:contentPart>
        </mc:Choice>
        <mc:Fallback xmlns="">
          <p:pic>
            <p:nvPicPr>
              <p:cNvPr id="213" name="Freihand 212">
                <a:extLst>
                  <a:ext uri="{FF2B5EF4-FFF2-40B4-BE49-F238E27FC236}">
                    <a16:creationId xmlns:a16="http://schemas.microsoft.com/office/drawing/2014/main" id="{AF14341E-E2EF-2EA2-1B8D-F0A3A351A9AA}"/>
                  </a:ext>
                </a:extLst>
              </p:cNvPr>
              <p:cNvPicPr/>
              <p:nvPr/>
            </p:nvPicPr>
            <p:blipFill>
              <a:blip r:embed="rId428"/>
              <a:stretch>
                <a:fillRect/>
              </a:stretch>
            </p:blipFill>
            <p:spPr>
              <a:xfrm>
                <a:off x="5916754" y="1883548"/>
                <a:ext cx="478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4" name="Freihand 213">
                <a:extLst>
                  <a:ext uri="{FF2B5EF4-FFF2-40B4-BE49-F238E27FC236}">
                    <a16:creationId xmlns:a16="http://schemas.microsoft.com/office/drawing/2014/main" id="{C9EB678C-E678-C04F-13E9-C8C74DCF276E}"/>
                  </a:ext>
                </a:extLst>
              </p14:cNvPr>
              <p14:cNvContentPartPr/>
              <p14:nvPr/>
            </p14:nvContentPartPr>
            <p14:xfrm>
              <a:off x="6607954" y="1782388"/>
              <a:ext cx="128520" cy="156600"/>
            </p14:xfrm>
          </p:contentPart>
        </mc:Choice>
        <mc:Fallback xmlns="">
          <p:pic>
            <p:nvPicPr>
              <p:cNvPr id="214" name="Freihand 213">
                <a:extLst>
                  <a:ext uri="{FF2B5EF4-FFF2-40B4-BE49-F238E27FC236}">
                    <a16:creationId xmlns:a16="http://schemas.microsoft.com/office/drawing/2014/main" id="{C9EB678C-E678-C04F-13E9-C8C74DCF276E}"/>
                  </a:ext>
                </a:extLst>
              </p:cNvPr>
              <p:cNvPicPr/>
              <p:nvPr/>
            </p:nvPicPr>
            <p:blipFill>
              <a:blip r:embed="rId430"/>
              <a:stretch>
                <a:fillRect/>
              </a:stretch>
            </p:blipFill>
            <p:spPr>
              <a:xfrm>
                <a:off x="6599314" y="1773388"/>
                <a:ext cx="146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5" name="Freihand 214">
                <a:extLst>
                  <a:ext uri="{FF2B5EF4-FFF2-40B4-BE49-F238E27FC236}">
                    <a16:creationId xmlns:a16="http://schemas.microsoft.com/office/drawing/2014/main" id="{E803B62C-05D7-E2A5-9832-4E9C588A50FD}"/>
                  </a:ext>
                </a:extLst>
              </p14:cNvPr>
              <p14:cNvContentPartPr/>
              <p14:nvPr/>
            </p14:nvContentPartPr>
            <p14:xfrm>
              <a:off x="6797674" y="1822348"/>
              <a:ext cx="89280" cy="94680"/>
            </p14:xfrm>
          </p:contentPart>
        </mc:Choice>
        <mc:Fallback xmlns="">
          <p:pic>
            <p:nvPicPr>
              <p:cNvPr id="215" name="Freihand 214">
                <a:extLst>
                  <a:ext uri="{FF2B5EF4-FFF2-40B4-BE49-F238E27FC236}">
                    <a16:creationId xmlns:a16="http://schemas.microsoft.com/office/drawing/2014/main" id="{E803B62C-05D7-E2A5-9832-4E9C588A50FD}"/>
                  </a:ext>
                </a:extLst>
              </p:cNvPr>
              <p:cNvPicPr/>
              <p:nvPr/>
            </p:nvPicPr>
            <p:blipFill>
              <a:blip r:embed="rId432"/>
              <a:stretch>
                <a:fillRect/>
              </a:stretch>
            </p:blipFill>
            <p:spPr>
              <a:xfrm>
                <a:off x="6788674" y="1813708"/>
                <a:ext cx="10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6" name="Freihand 215">
                <a:extLst>
                  <a:ext uri="{FF2B5EF4-FFF2-40B4-BE49-F238E27FC236}">
                    <a16:creationId xmlns:a16="http://schemas.microsoft.com/office/drawing/2014/main" id="{06B82139-F6AD-6DB3-F5F9-726D9EA963AC}"/>
                  </a:ext>
                </a:extLst>
              </p14:cNvPr>
              <p14:cNvContentPartPr/>
              <p14:nvPr/>
            </p14:nvContentPartPr>
            <p14:xfrm>
              <a:off x="6930874" y="1788868"/>
              <a:ext cx="171360" cy="253440"/>
            </p14:xfrm>
          </p:contentPart>
        </mc:Choice>
        <mc:Fallback xmlns="">
          <p:pic>
            <p:nvPicPr>
              <p:cNvPr id="216" name="Freihand 215">
                <a:extLst>
                  <a:ext uri="{FF2B5EF4-FFF2-40B4-BE49-F238E27FC236}">
                    <a16:creationId xmlns:a16="http://schemas.microsoft.com/office/drawing/2014/main" id="{06B82139-F6AD-6DB3-F5F9-726D9EA963AC}"/>
                  </a:ext>
                </a:extLst>
              </p:cNvPr>
              <p:cNvPicPr/>
              <p:nvPr/>
            </p:nvPicPr>
            <p:blipFill>
              <a:blip r:embed="rId434"/>
              <a:stretch>
                <a:fillRect/>
              </a:stretch>
            </p:blipFill>
            <p:spPr>
              <a:xfrm>
                <a:off x="6922234" y="1779868"/>
                <a:ext cx="189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7" name="Freihand 216">
                <a:extLst>
                  <a:ext uri="{FF2B5EF4-FFF2-40B4-BE49-F238E27FC236}">
                    <a16:creationId xmlns:a16="http://schemas.microsoft.com/office/drawing/2014/main" id="{675451CA-1A6C-F827-FE47-A75C8BAE76DF}"/>
                  </a:ext>
                </a:extLst>
              </p14:cNvPr>
              <p14:cNvContentPartPr/>
              <p14:nvPr/>
            </p14:nvContentPartPr>
            <p14:xfrm>
              <a:off x="7101514" y="1749988"/>
              <a:ext cx="162360" cy="241920"/>
            </p14:xfrm>
          </p:contentPart>
        </mc:Choice>
        <mc:Fallback xmlns="">
          <p:pic>
            <p:nvPicPr>
              <p:cNvPr id="217" name="Freihand 216">
                <a:extLst>
                  <a:ext uri="{FF2B5EF4-FFF2-40B4-BE49-F238E27FC236}">
                    <a16:creationId xmlns:a16="http://schemas.microsoft.com/office/drawing/2014/main" id="{675451CA-1A6C-F827-FE47-A75C8BAE76DF}"/>
                  </a:ext>
                </a:extLst>
              </p:cNvPr>
              <p:cNvPicPr/>
              <p:nvPr/>
            </p:nvPicPr>
            <p:blipFill>
              <a:blip r:embed="rId436"/>
              <a:stretch>
                <a:fillRect/>
              </a:stretch>
            </p:blipFill>
            <p:spPr>
              <a:xfrm>
                <a:off x="7092514" y="1741348"/>
                <a:ext cx="180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8" name="Freihand 217">
                <a:extLst>
                  <a:ext uri="{FF2B5EF4-FFF2-40B4-BE49-F238E27FC236}">
                    <a16:creationId xmlns:a16="http://schemas.microsoft.com/office/drawing/2014/main" id="{7A2A73C6-5602-E674-E74F-8A7D2281EF9C}"/>
                  </a:ext>
                </a:extLst>
              </p14:cNvPr>
              <p14:cNvContentPartPr/>
              <p14:nvPr/>
            </p14:nvContentPartPr>
            <p14:xfrm>
              <a:off x="7329754" y="1733788"/>
              <a:ext cx="239040" cy="92520"/>
            </p14:xfrm>
          </p:contentPart>
        </mc:Choice>
        <mc:Fallback xmlns="">
          <p:pic>
            <p:nvPicPr>
              <p:cNvPr id="218" name="Freihand 217">
                <a:extLst>
                  <a:ext uri="{FF2B5EF4-FFF2-40B4-BE49-F238E27FC236}">
                    <a16:creationId xmlns:a16="http://schemas.microsoft.com/office/drawing/2014/main" id="{7A2A73C6-5602-E674-E74F-8A7D2281EF9C}"/>
                  </a:ext>
                </a:extLst>
              </p:cNvPr>
              <p:cNvPicPr/>
              <p:nvPr/>
            </p:nvPicPr>
            <p:blipFill>
              <a:blip r:embed="rId438"/>
              <a:stretch>
                <a:fillRect/>
              </a:stretch>
            </p:blipFill>
            <p:spPr>
              <a:xfrm>
                <a:off x="7321114" y="1725148"/>
                <a:ext cx="256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9" name="Freihand 218">
                <a:extLst>
                  <a:ext uri="{FF2B5EF4-FFF2-40B4-BE49-F238E27FC236}">
                    <a16:creationId xmlns:a16="http://schemas.microsoft.com/office/drawing/2014/main" id="{A5904B81-B80E-07FA-3834-74F0E00F69B7}"/>
                  </a:ext>
                </a:extLst>
              </p14:cNvPr>
              <p14:cNvContentPartPr/>
              <p14:nvPr/>
            </p14:nvContentPartPr>
            <p14:xfrm>
              <a:off x="7627474" y="1707868"/>
              <a:ext cx="150840" cy="126360"/>
            </p14:xfrm>
          </p:contentPart>
        </mc:Choice>
        <mc:Fallback xmlns="">
          <p:pic>
            <p:nvPicPr>
              <p:cNvPr id="219" name="Freihand 218">
                <a:extLst>
                  <a:ext uri="{FF2B5EF4-FFF2-40B4-BE49-F238E27FC236}">
                    <a16:creationId xmlns:a16="http://schemas.microsoft.com/office/drawing/2014/main" id="{A5904B81-B80E-07FA-3834-74F0E00F69B7}"/>
                  </a:ext>
                </a:extLst>
              </p:cNvPr>
              <p:cNvPicPr/>
              <p:nvPr/>
            </p:nvPicPr>
            <p:blipFill>
              <a:blip r:embed="rId440"/>
              <a:stretch>
                <a:fillRect/>
              </a:stretch>
            </p:blipFill>
            <p:spPr>
              <a:xfrm>
                <a:off x="7618474" y="1698868"/>
                <a:ext cx="168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21" name="Freihand 220">
                <a:extLst>
                  <a:ext uri="{FF2B5EF4-FFF2-40B4-BE49-F238E27FC236}">
                    <a16:creationId xmlns:a16="http://schemas.microsoft.com/office/drawing/2014/main" id="{56EC2BC8-90A3-FAC6-BAAC-C9CDC5D47E79}"/>
                  </a:ext>
                </a:extLst>
              </p14:cNvPr>
              <p14:cNvContentPartPr/>
              <p14:nvPr/>
            </p14:nvContentPartPr>
            <p14:xfrm>
              <a:off x="8104114" y="1706788"/>
              <a:ext cx="215640" cy="24120"/>
            </p14:xfrm>
          </p:contentPart>
        </mc:Choice>
        <mc:Fallback xmlns="">
          <p:pic>
            <p:nvPicPr>
              <p:cNvPr id="221" name="Freihand 220">
                <a:extLst>
                  <a:ext uri="{FF2B5EF4-FFF2-40B4-BE49-F238E27FC236}">
                    <a16:creationId xmlns:a16="http://schemas.microsoft.com/office/drawing/2014/main" id="{56EC2BC8-90A3-FAC6-BAAC-C9CDC5D47E79}"/>
                  </a:ext>
                </a:extLst>
              </p:cNvPr>
              <p:cNvPicPr/>
              <p:nvPr/>
            </p:nvPicPr>
            <p:blipFill>
              <a:blip r:embed="rId442"/>
              <a:stretch>
                <a:fillRect/>
              </a:stretch>
            </p:blipFill>
            <p:spPr>
              <a:xfrm>
                <a:off x="8095114" y="1697788"/>
                <a:ext cx="233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22" name="Freihand 221">
                <a:extLst>
                  <a:ext uri="{FF2B5EF4-FFF2-40B4-BE49-F238E27FC236}">
                    <a16:creationId xmlns:a16="http://schemas.microsoft.com/office/drawing/2014/main" id="{604B446D-C6A7-3048-9E62-32558F3D3DCA}"/>
                  </a:ext>
                </a:extLst>
              </p14:cNvPr>
              <p14:cNvContentPartPr/>
              <p14:nvPr/>
            </p14:nvContentPartPr>
            <p14:xfrm>
              <a:off x="8127874" y="1762948"/>
              <a:ext cx="196920" cy="26640"/>
            </p14:xfrm>
          </p:contentPart>
        </mc:Choice>
        <mc:Fallback xmlns="">
          <p:pic>
            <p:nvPicPr>
              <p:cNvPr id="222" name="Freihand 221">
                <a:extLst>
                  <a:ext uri="{FF2B5EF4-FFF2-40B4-BE49-F238E27FC236}">
                    <a16:creationId xmlns:a16="http://schemas.microsoft.com/office/drawing/2014/main" id="{604B446D-C6A7-3048-9E62-32558F3D3DCA}"/>
                  </a:ext>
                </a:extLst>
              </p:cNvPr>
              <p:cNvPicPr/>
              <p:nvPr/>
            </p:nvPicPr>
            <p:blipFill>
              <a:blip r:embed="rId444"/>
              <a:stretch>
                <a:fillRect/>
              </a:stretch>
            </p:blipFill>
            <p:spPr>
              <a:xfrm>
                <a:off x="8118874" y="1753948"/>
                <a:ext cx="214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23" name="Freihand 222">
                <a:extLst>
                  <a:ext uri="{FF2B5EF4-FFF2-40B4-BE49-F238E27FC236}">
                    <a16:creationId xmlns:a16="http://schemas.microsoft.com/office/drawing/2014/main" id="{89BABF65-483C-F294-2890-4B93FEAE40A0}"/>
                  </a:ext>
                </a:extLst>
              </p14:cNvPr>
              <p14:cNvContentPartPr/>
              <p14:nvPr/>
            </p14:nvContentPartPr>
            <p14:xfrm>
              <a:off x="8329834" y="1605628"/>
              <a:ext cx="178920" cy="236520"/>
            </p14:xfrm>
          </p:contentPart>
        </mc:Choice>
        <mc:Fallback xmlns="">
          <p:pic>
            <p:nvPicPr>
              <p:cNvPr id="223" name="Freihand 222">
                <a:extLst>
                  <a:ext uri="{FF2B5EF4-FFF2-40B4-BE49-F238E27FC236}">
                    <a16:creationId xmlns:a16="http://schemas.microsoft.com/office/drawing/2014/main" id="{89BABF65-483C-F294-2890-4B93FEAE40A0}"/>
                  </a:ext>
                </a:extLst>
              </p:cNvPr>
              <p:cNvPicPr/>
              <p:nvPr/>
            </p:nvPicPr>
            <p:blipFill>
              <a:blip r:embed="rId446"/>
              <a:stretch>
                <a:fillRect/>
              </a:stretch>
            </p:blipFill>
            <p:spPr>
              <a:xfrm>
                <a:off x="8321194" y="1596988"/>
                <a:ext cx="196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24" name="Freihand 223">
                <a:extLst>
                  <a:ext uri="{FF2B5EF4-FFF2-40B4-BE49-F238E27FC236}">
                    <a16:creationId xmlns:a16="http://schemas.microsoft.com/office/drawing/2014/main" id="{4CB5A341-6E00-E9E2-2009-224B495490DB}"/>
                  </a:ext>
                </a:extLst>
              </p14:cNvPr>
              <p14:cNvContentPartPr/>
              <p14:nvPr/>
            </p14:nvContentPartPr>
            <p14:xfrm>
              <a:off x="8796394" y="1630468"/>
              <a:ext cx="426240" cy="149760"/>
            </p14:xfrm>
          </p:contentPart>
        </mc:Choice>
        <mc:Fallback xmlns="">
          <p:pic>
            <p:nvPicPr>
              <p:cNvPr id="224" name="Freihand 223">
                <a:extLst>
                  <a:ext uri="{FF2B5EF4-FFF2-40B4-BE49-F238E27FC236}">
                    <a16:creationId xmlns:a16="http://schemas.microsoft.com/office/drawing/2014/main" id="{4CB5A341-6E00-E9E2-2009-224B495490DB}"/>
                  </a:ext>
                </a:extLst>
              </p:cNvPr>
              <p:cNvPicPr/>
              <p:nvPr/>
            </p:nvPicPr>
            <p:blipFill>
              <a:blip r:embed="rId448"/>
              <a:stretch>
                <a:fillRect/>
              </a:stretch>
            </p:blipFill>
            <p:spPr>
              <a:xfrm>
                <a:off x="8787394" y="1621468"/>
                <a:ext cx="443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25" name="Freihand 224">
                <a:extLst>
                  <a:ext uri="{FF2B5EF4-FFF2-40B4-BE49-F238E27FC236}">
                    <a16:creationId xmlns:a16="http://schemas.microsoft.com/office/drawing/2014/main" id="{FCBEA306-17C6-D341-269E-452CD132E989}"/>
                  </a:ext>
                </a:extLst>
              </p14:cNvPr>
              <p14:cNvContentPartPr/>
              <p14:nvPr/>
            </p14:nvContentPartPr>
            <p14:xfrm>
              <a:off x="9516394" y="1640548"/>
              <a:ext cx="258840" cy="114120"/>
            </p14:xfrm>
          </p:contentPart>
        </mc:Choice>
        <mc:Fallback xmlns="">
          <p:pic>
            <p:nvPicPr>
              <p:cNvPr id="225" name="Freihand 224">
                <a:extLst>
                  <a:ext uri="{FF2B5EF4-FFF2-40B4-BE49-F238E27FC236}">
                    <a16:creationId xmlns:a16="http://schemas.microsoft.com/office/drawing/2014/main" id="{FCBEA306-17C6-D341-269E-452CD132E989}"/>
                  </a:ext>
                </a:extLst>
              </p:cNvPr>
              <p:cNvPicPr/>
              <p:nvPr/>
            </p:nvPicPr>
            <p:blipFill>
              <a:blip r:embed="rId450"/>
              <a:stretch>
                <a:fillRect/>
              </a:stretch>
            </p:blipFill>
            <p:spPr>
              <a:xfrm>
                <a:off x="9507754" y="1631908"/>
                <a:ext cx="27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26" name="Freihand 225">
                <a:extLst>
                  <a:ext uri="{FF2B5EF4-FFF2-40B4-BE49-F238E27FC236}">
                    <a16:creationId xmlns:a16="http://schemas.microsoft.com/office/drawing/2014/main" id="{34359B0A-4575-DD55-210A-55971B8C4FAB}"/>
                  </a:ext>
                </a:extLst>
              </p14:cNvPr>
              <p14:cNvContentPartPr/>
              <p14:nvPr/>
            </p14:nvContentPartPr>
            <p14:xfrm>
              <a:off x="9784594" y="1613188"/>
              <a:ext cx="135360" cy="154440"/>
            </p14:xfrm>
          </p:contentPart>
        </mc:Choice>
        <mc:Fallback xmlns="">
          <p:pic>
            <p:nvPicPr>
              <p:cNvPr id="226" name="Freihand 225">
                <a:extLst>
                  <a:ext uri="{FF2B5EF4-FFF2-40B4-BE49-F238E27FC236}">
                    <a16:creationId xmlns:a16="http://schemas.microsoft.com/office/drawing/2014/main" id="{34359B0A-4575-DD55-210A-55971B8C4FAB}"/>
                  </a:ext>
                </a:extLst>
              </p:cNvPr>
              <p:cNvPicPr/>
              <p:nvPr/>
            </p:nvPicPr>
            <p:blipFill>
              <a:blip r:embed="rId452"/>
              <a:stretch>
                <a:fillRect/>
              </a:stretch>
            </p:blipFill>
            <p:spPr>
              <a:xfrm>
                <a:off x="9775954" y="1604188"/>
                <a:ext cx="15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27" name="Freihand 226">
                <a:extLst>
                  <a:ext uri="{FF2B5EF4-FFF2-40B4-BE49-F238E27FC236}">
                    <a16:creationId xmlns:a16="http://schemas.microsoft.com/office/drawing/2014/main" id="{44594087-43C4-EE5B-C423-425725D81A4E}"/>
                  </a:ext>
                </a:extLst>
              </p14:cNvPr>
              <p14:cNvContentPartPr/>
              <p14:nvPr/>
            </p14:nvContentPartPr>
            <p14:xfrm>
              <a:off x="9979354" y="1634428"/>
              <a:ext cx="159480" cy="114840"/>
            </p14:xfrm>
          </p:contentPart>
        </mc:Choice>
        <mc:Fallback xmlns="">
          <p:pic>
            <p:nvPicPr>
              <p:cNvPr id="227" name="Freihand 226">
                <a:extLst>
                  <a:ext uri="{FF2B5EF4-FFF2-40B4-BE49-F238E27FC236}">
                    <a16:creationId xmlns:a16="http://schemas.microsoft.com/office/drawing/2014/main" id="{44594087-43C4-EE5B-C423-425725D81A4E}"/>
                  </a:ext>
                </a:extLst>
              </p:cNvPr>
              <p:cNvPicPr/>
              <p:nvPr/>
            </p:nvPicPr>
            <p:blipFill>
              <a:blip r:embed="rId454"/>
              <a:stretch>
                <a:fillRect/>
              </a:stretch>
            </p:blipFill>
            <p:spPr>
              <a:xfrm>
                <a:off x="9970354" y="1625788"/>
                <a:ext cx="177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28" name="Freihand 227">
                <a:extLst>
                  <a:ext uri="{FF2B5EF4-FFF2-40B4-BE49-F238E27FC236}">
                    <a16:creationId xmlns:a16="http://schemas.microsoft.com/office/drawing/2014/main" id="{54C15B05-2370-A4D4-7D03-26E74340A2F4}"/>
                  </a:ext>
                </a:extLst>
              </p14:cNvPr>
              <p14:cNvContentPartPr/>
              <p14:nvPr/>
            </p14:nvContentPartPr>
            <p14:xfrm>
              <a:off x="5113954" y="2258668"/>
              <a:ext cx="145800" cy="184320"/>
            </p14:xfrm>
          </p:contentPart>
        </mc:Choice>
        <mc:Fallback xmlns="">
          <p:pic>
            <p:nvPicPr>
              <p:cNvPr id="228" name="Freihand 227">
                <a:extLst>
                  <a:ext uri="{FF2B5EF4-FFF2-40B4-BE49-F238E27FC236}">
                    <a16:creationId xmlns:a16="http://schemas.microsoft.com/office/drawing/2014/main" id="{54C15B05-2370-A4D4-7D03-26E74340A2F4}"/>
                  </a:ext>
                </a:extLst>
              </p:cNvPr>
              <p:cNvPicPr/>
              <p:nvPr/>
            </p:nvPicPr>
            <p:blipFill>
              <a:blip r:embed="rId456"/>
              <a:stretch>
                <a:fillRect/>
              </a:stretch>
            </p:blipFill>
            <p:spPr>
              <a:xfrm>
                <a:off x="5104954" y="2250028"/>
                <a:ext cx="163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29" name="Freihand 228">
                <a:extLst>
                  <a:ext uri="{FF2B5EF4-FFF2-40B4-BE49-F238E27FC236}">
                    <a16:creationId xmlns:a16="http://schemas.microsoft.com/office/drawing/2014/main" id="{E869805F-C8A3-FADF-D9EB-F9702C5A53B7}"/>
                  </a:ext>
                </a:extLst>
              </p14:cNvPr>
              <p14:cNvContentPartPr/>
              <p14:nvPr/>
            </p14:nvContentPartPr>
            <p14:xfrm>
              <a:off x="5349754" y="2268748"/>
              <a:ext cx="196560" cy="147240"/>
            </p14:xfrm>
          </p:contentPart>
        </mc:Choice>
        <mc:Fallback xmlns="">
          <p:pic>
            <p:nvPicPr>
              <p:cNvPr id="229" name="Freihand 228">
                <a:extLst>
                  <a:ext uri="{FF2B5EF4-FFF2-40B4-BE49-F238E27FC236}">
                    <a16:creationId xmlns:a16="http://schemas.microsoft.com/office/drawing/2014/main" id="{E869805F-C8A3-FADF-D9EB-F9702C5A53B7}"/>
                  </a:ext>
                </a:extLst>
              </p:cNvPr>
              <p:cNvPicPr/>
              <p:nvPr/>
            </p:nvPicPr>
            <p:blipFill>
              <a:blip r:embed="rId458"/>
              <a:stretch>
                <a:fillRect/>
              </a:stretch>
            </p:blipFill>
            <p:spPr>
              <a:xfrm>
                <a:off x="5341114" y="2260108"/>
                <a:ext cx="214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0" name="Freihand 229">
                <a:extLst>
                  <a:ext uri="{FF2B5EF4-FFF2-40B4-BE49-F238E27FC236}">
                    <a16:creationId xmlns:a16="http://schemas.microsoft.com/office/drawing/2014/main" id="{17574E8E-A602-5566-BE76-5FE1C23C8F8E}"/>
                  </a:ext>
                </a:extLst>
              </p14:cNvPr>
              <p14:cNvContentPartPr/>
              <p14:nvPr/>
            </p14:nvContentPartPr>
            <p14:xfrm>
              <a:off x="5613634" y="2131588"/>
              <a:ext cx="425880" cy="253800"/>
            </p14:xfrm>
          </p:contentPart>
        </mc:Choice>
        <mc:Fallback xmlns="">
          <p:pic>
            <p:nvPicPr>
              <p:cNvPr id="230" name="Freihand 229">
                <a:extLst>
                  <a:ext uri="{FF2B5EF4-FFF2-40B4-BE49-F238E27FC236}">
                    <a16:creationId xmlns:a16="http://schemas.microsoft.com/office/drawing/2014/main" id="{17574E8E-A602-5566-BE76-5FE1C23C8F8E}"/>
                  </a:ext>
                </a:extLst>
              </p:cNvPr>
              <p:cNvPicPr/>
              <p:nvPr/>
            </p:nvPicPr>
            <p:blipFill>
              <a:blip r:embed="rId460"/>
              <a:stretch>
                <a:fillRect/>
              </a:stretch>
            </p:blipFill>
            <p:spPr>
              <a:xfrm>
                <a:off x="5604634" y="2122588"/>
                <a:ext cx="4435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31" name="Freihand 230">
                <a:extLst>
                  <a:ext uri="{FF2B5EF4-FFF2-40B4-BE49-F238E27FC236}">
                    <a16:creationId xmlns:a16="http://schemas.microsoft.com/office/drawing/2014/main" id="{6444FA60-20F4-3EDD-A5F0-0490325EF706}"/>
                  </a:ext>
                </a:extLst>
              </p14:cNvPr>
              <p14:cNvContentPartPr/>
              <p14:nvPr/>
            </p14:nvContentPartPr>
            <p14:xfrm>
              <a:off x="6179914" y="2128348"/>
              <a:ext cx="213480" cy="216720"/>
            </p14:xfrm>
          </p:contentPart>
        </mc:Choice>
        <mc:Fallback xmlns="">
          <p:pic>
            <p:nvPicPr>
              <p:cNvPr id="231" name="Freihand 230">
                <a:extLst>
                  <a:ext uri="{FF2B5EF4-FFF2-40B4-BE49-F238E27FC236}">
                    <a16:creationId xmlns:a16="http://schemas.microsoft.com/office/drawing/2014/main" id="{6444FA60-20F4-3EDD-A5F0-0490325EF706}"/>
                  </a:ext>
                </a:extLst>
              </p:cNvPr>
              <p:cNvPicPr/>
              <p:nvPr/>
            </p:nvPicPr>
            <p:blipFill>
              <a:blip r:embed="rId462"/>
              <a:stretch>
                <a:fillRect/>
              </a:stretch>
            </p:blipFill>
            <p:spPr>
              <a:xfrm>
                <a:off x="6170914" y="2119348"/>
                <a:ext cx="231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32" name="Freihand 231">
                <a:extLst>
                  <a:ext uri="{FF2B5EF4-FFF2-40B4-BE49-F238E27FC236}">
                    <a16:creationId xmlns:a16="http://schemas.microsoft.com/office/drawing/2014/main" id="{815D1F98-E0BF-2AFA-42BA-FC532641C8ED}"/>
                  </a:ext>
                </a:extLst>
              </p14:cNvPr>
              <p14:cNvContentPartPr/>
              <p14:nvPr/>
            </p14:nvContentPartPr>
            <p14:xfrm>
              <a:off x="6385834" y="2152108"/>
              <a:ext cx="18000" cy="65880"/>
            </p14:xfrm>
          </p:contentPart>
        </mc:Choice>
        <mc:Fallback xmlns="">
          <p:pic>
            <p:nvPicPr>
              <p:cNvPr id="232" name="Freihand 231">
                <a:extLst>
                  <a:ext uri="{FF2B5EF4-FFF2-40B4-BE49-F238E27FC236}">
                    <a16:creationId xmlns:a16="http://schemas.microsoft.com/office/drawing/2014/main" id="{815D1F98-E0BF-2AFA-42BA-FC532641C8ED}"/>
                  </a:ext>
                </a:extLst>
              </p:cNvPr>
              <p:cNvPicPr/>
              <p:nvPr/>
            </p:nvPicPr>
            <p:blipFill>
              <a:blip r:embed="rId464"/>
              <a:stretch>
                <a:fillRect/>
              </a:stretch>
            </p:blipFill>
            <p:spPr>
              <a:xfrm>
                <a:off x="6376834" y="2143108"/>
                <a:ext cx="35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33" name="Freihand 232">
                <a:extLst>
                  <a:ext uri="{FF2B5EF4-FFF2-40B4-BE49-F238E27FC236}">
                    <a16:creationId xmlns:a16="http://schemas.microsoft.com/office/drawing/2014/main" id="{7FCE0BFB-C1B2-0428-7A89-A4A817E9012B}"/>
                  </a:ext>
                </a:extLst>
              </p14:cNvPr>
              <p14:cNvContentPartPr/>
              <p14:nvPr/>
            </p14:nvContentPartPr>
            <p14:xfrm>
              <a:off x="6452074" y="2238508"/>
              <a:ext cx="199800" cy="43920"/>
            </p14:xfrm>
          </p:contentPart>
        </mc:Choice>
        <mc:Fallback xmlns="">
          <p:pic>
            <p:nvPicPr>
              <p:cNvPr id="233" name="Freihand 232">
                <a:extLst>
                  <a:ext uri="{FF2B5EF4-FFF2-40B4-BE49-F238E27FC236}">
                    <a16:creationId xmlns:a16="http://schemas.microsoft.com/office/drawing/2014/main" id="{7FCE0BFB-C1B2-0428-7A89-A4A817E9012B}"/>
                  </a:ext>
                </a:extLst>
              </p:cNvPr>
              <p:cNvPicPr/>
              <p:nvPr/>
            </p:nvPicPr>
            <p:blipFill>
              <a:blip r:embed="rId466"/>
              <a:stretch>
                <a:fillRect/>
              </a:stretch>
            </p:blipFill>
            <p:spPr>
              <a:xfrm>
                <a:off x="6443074" y="2229508"/>
                <a:ext cx="217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34" name="Freihand 233">
                <a:extLst>
                  <a:ext uri="{FF2B5EF4-FFF2-40B4-BE49-F238E27FC236}">
                    <a16:creationId xmlns:a16="http://schemas.microsoft.com/office/drawing/2014/main" id="{AD693DC5-80BB-C2AF-7645-91BD91DFF0BE}"/>
                  </a:ext>
                </a:extLst>
              </p14:cNvPr>
              <p14:cNvContentPartPr/>
              <p14:nvPr/>
            </p14:nvContentPartPr>
            <p14:xfrm>
              <a:off x="6718834" y="2208988"/>
              <a:ext cx="208800" cy="55080"/>
            </p14:xfrm>
          </p:contentPart>
        </mc:Choice>
        <mc:Fallback xmlns="">
          <p:pic>
            <p:nvPicPr>
              <p:cNvPr id="234" name="Freihand 233">
                <a:extLst>
                  <a:ext uri="{FF2B5EF4-FFF2-40B4-BE49-F238E27FC236}">
                    <a16:creationId xmlns:a16="http://schemas.microsoft.com/office/drawing/2014/main" id="{AD693DC5-80BB-C2AF-7645-91BD91DFF0BE}"/>
                  </a:ext>
                </a:extLst>
              </p:cNvPr>
              <p:cNvPicPr/>
              <p:nvPr/>
            </p:nvPicPr>
            <p:blipFill>
              <a:blip r:embed="rId468"/>
              <a:stretch>
                <a:fillRect/>
              </a:stretch>
            </p:blipFill>
            <p:spPr>
              <a:xfrm>
                <a:off x="6710194" y="2199988"/>
                <a:ext cx="226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35" name="Freihand 234">
                <a:extLst>
                  <a:ext uri="{FF2B5EF4-FFF2-40B4-BE49-F238E27FC236}">
                    <a16:creationId xmlns:a16="http://schemas.microsoft.com/office/drawing/2014/main" id="{0F124851-D6E8-7BE4-8A1C-163FA1C70A46}"/>
                  </a:ext>
                </a:extLst>
              </p14:cNvPr>
              <p14:cNvContentPartPr/>
              <p14:nvPr/>
            </p14:nvContentPartPr>
            <p14:xfrm>
              <a:off x="7026994" y="2175508"/>
              <a:ext cx="100440" cy="257760"/>
            </p14:xfrm>
          </p:contentPart>
        </mc:Choice>
        <mc:Fallback xmlns="">
          <p:pic>
            <p:nvPicPr>
              <p:cNvPr id="235" name="Freihand 234">
                <a:extLst>
                  <a:ext uri="{FF2B5EF4-FFF2-40B4-BE49-F238E27FC236}">
                    <a16:creationId xmlns:a16="http://schemas.microsoft.com/office/drawing/2014/main" id="{0F124851-D6E8-7BE4-8A1C-163FA1C70A46}"/>
                  </a:ext>
                </a:extLst>
              </p:cNvPr>
              <p:cNvPicPr/>
              <p:nvPr/>
            </p:nvPicPr>
            <p:blipFill>
              <a:blip r:embed="rId470"/>
              <a:stretch>
                <a:fillRect/>
              </a:stretch>
            </p:blipFill>
            <p:spPr>
              <a:xfrm>
                <a:off x="7018354" y="2166868"/>
                <a:ext cx="118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36" name="Freihand 235">
                <a:extLst>
                  <a:ext uri="{FF2B5EF4-FFF2-40B4-BE49-F238E27FC236}">
                    <a16:creationId xmlns:a16="http://schemas.microsoft.com/office/drawing/2014/main" id="{74E1FDCD-799D-C5C2-AC1F-94CDF8EA1B20}"/>
                  </a:ext>
                </a:extLst>
              </p14:cNvPr>
              <p14:cNvContentPartPr/>
              <p14:nvPr/>
            </p14:nvContentPartPr>
            <p14:xfrm>
              <a:off x="7509754" y="2141668"/>
              <a:ext cx="119520" cy="228240"/>
            </p14:xfrm>
          </p:contentPart>
        </mc:Choice>
        <mc:Fallback xmlns="">
          <p:pic>
            <p:nvPicPr>
              <p:cNvPr id="236" name="Freihand 235">
                <a:extLst>
                  <a:ext uri="{FF2B5EF4-FFF2-40B4-BE49-F238E27FC236}">
                    <a16:creationId xmlns:a16="http://schemas.microsoft.com/office/drawing/2014/main" id="{74E1FDCD-799D-C5C2-AC1F-94CDF8EA1B20}"/>
                  </a:ext>
                </a:extLst>
              </p:cNvPr>
              <p:cNvPicPr/>
              <p:nvPr/>
            </p:nvPicPr>
            <p:blipFill>
              <a:blip r:embed="rId472"/>
              <a:stretch>
                <a:fillRect/>
              </a:stretch>
            </p:blipFill>
            <p:spPr>
              <a:xfrm>
                <a:off x="7501114" y="2133028"/>
                <a:ext cx="1371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37" name="Freihand 236">
                <a:extLst>
                  <a:ext uri="{FF2B5EF4-FFF2-40B4-BE49-F238E27FC236}">
                    <a16:creationId xmlns:a16="http://schemas.microsoft.com/office/drawing/2014/main" id="{625024C4-3164-F77F-A8F7-46C961BB3D4E}"/>
                  </a:ext>
                </a:extLst>
              </p14:cNvPr>
              <p14:cNvContentPartPr/>
              <p14:nvPr/>
            </p14:nvContentPartPr>
            <p14:xfrm>
              <a:off x="7689034" y="2107828"/>
              <a:ext cx="426240" cy="99000"/>
            </p14:xfrm>
          </p:contentPart>
        </mc:Choice>
        <mc:Fallback xmlns="">
          <p:pic>
            <p:nvPicPr>
              <p:cNvPr id="237" name="Freihand 236">
                <a:extLst>
                  <a:ext uri="{FF2B5EF4-FFF2-40B4-BE49-F238E27FC236}">
                    <a16:creationId xmlns:a16="http://schemas.microsoft.com/office/drawing/2014/main" id="{625024C4-3164-F77F-A8F7-46C961BB3D4E}"/>
                  </a:ext>
                </a:extLst>
              </p:cNvPr>
              <p:cNvPicPr/>
              <p:nvPr/>
            </p:nvPicPr>
            <p:blipFill>
              <a:blip r:embed="rId474"/>
              <a:stretch>
                <a:fillRect/>
              </a:stretch>
            </p:blipFill>
            <p:spPr>
              <a:xfrm>
                <a:off x="7680394" y="2098828"/>
                <a:ext cx="443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38" name="Freihand 237">
                <a:extLst>
                  <a:ext uri="{FF2B5EF4-FFF2-40B4-BE49-F238E27FC236}">
                    <a16:creationId xmlns:a16="http://schemas.microsoft.com/office/drawing/2014/main" id="{162EE385-6DFC-C858-8199-ADC13B6E002F}"/>
                  </a:ext>
                </a:extLst>
              </p14:cNvPr>
              <p14:cNvContentPartPr/>
              <p14:nvPr/>
            </p14:nvContentPartPr>
            <p14:xfrm>
              <a:off x="8103034" y="2118628"/>
              <a:ext cx="81720" cy="82080"/>
            </p14:xfrm>
          </p:contentPart>
        </mc:Choice>
        <mc:Fallback xmlns="">
          <p:pic>
            <p:nvPicPr>
              <p:cNvPr id="238" name="Freihand 237">
                <a:extLst>
                  <a:ext uri="{FF2B5EF4-FFF2-40B4-BE49-F238E27FC236}">
                    <a16:creationId xmlns:a16="http://schemas.microsoft.com/office/drawing/2014/main" id="{162EE385-6DFC-C858-8199-ADC13B6E002F}"/>
                  </a:ext>
                </a:extLst>
              </p:cNvPr>
              <p:cNvPicPr/>
              <p:nvPr/>
            </p:nvPicPr>
            <p:blipFill>
              <a:blip r:embed="rId476"/>
              <a:stretch>
                <a:fillRect/>
              </a:stretch>
            </p:blipFill>
            <p:spPr>
              <a:xfrm>
                <a:off x="8094034" y="2109628"/>
                <a:ext cx="99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39" name="Freihand 238">
                <a:extLst>
                  <a:ext uri="{FF2B5EF4-FFF2-40B4-BE49-F238E27FC236}">
                    <a16:creationId xmlns:a16="http://schemas.microsoft.com/office/drawing/2014/main" id="{D683A5FD-576E-C101-EFCB-257CDD7029C2}"/>
                  </a:ext>
                </a:extLst>
              </p14:cNvPr>
              <p14:cNvContentPartPr/>
              <p14:nvPr/>
            </p14:nvContentPartPr>
            <p14:xfrm>
              <a:off x="8265034" y="2055988"/>
              <a:ext cx="117720" cy="152640"/>
            </p14:xfrm>
          </p:contentPart>
        </mc:Choice>
        <mc:Fallback xmlns="">
          <p:pic>
            <p:nvPicPr>
              <p:cNvPr id="239" name="Freihand 238">
                <a:extLst>
                  <a:ext uri="{FF2B5EF4-FFF2-40B4-BE49-F238E27FC236}">
                    <a16:creationId xmlns:a16="http://schemas.microsoft.com/office/drawing/2014/main" id="{D683A5FD-576E-C101-EFCB-257CDD7029C2}"/>
                  </a:ext>
                </a:extLst>
              </p:cNvPr>
              <p:cNvPicPr/>
              <p:nvPr/>
            </p:nvPicPr>
            <p:blipFill>
              <a:blip r:embed="rId478"/>
              <a:stretch>
                <a:fillRect/>
              </a:stretch>
            </p:blipFill>
            <p:spPr>
              <a:xfrm>
                <a:off x="8256034" y="2047348"/>
                <a:ext cx="135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0" name="Freihand 239">
                <a:extLst>
                  <a:ext uri="{FF2B5EF4-FFF2-40B4-BE49-F238E27FC236}">
                    <a16:creationId xmlns:a16="http://schemas.microsoft.com/office/drawing/2014/main" id="{2A03C83D-F0F4-45B0-C670-2BD81A95432B}"/>
                  </a:ext>
                </a:extLst>
              </p14:cNvPr>
              <p14:cNvContentPartPr/>
              <p14:nvPr/>
            </p14:nvContentPartPr>
            <p14:xfrm>
              <a:off x="8723314" y="1978588"/>
              <a:ext cx="224640" cy="225720"/>
            </p14:xfrm>
          </p:contentPart>
        </mc:Choice>
        <mc:Fallback xmlns="">
          <p:pic>
            <p:nvPicPr>
              <p:cNvPr id="240" name="Freihand 239">
                <a:extLst>
                  <a:ext uri="{FF2B5EF4-FFF2-40B4-BE49-F238E27FC236}">
                    <a16:creationId xmlns:a16="http://schemas.microsoft.com/office/drawing/2014/main" id="{2A03C83D-F0F4-45B0-C670-2BD81A95432B}"/>
                  </a:ext>
                </a:extLst>
              </p:cNvPr>
              <p:cNvPicPr/>
              <p:nvPr/>
            </p:nvPicPr>
            <p:blipFill>
              <a:blip r:embed="rId480"/>
              <a:stretch>
                <a:fillRect/>
              </a:stretch>
            </p:blipFill>
            <p:spPr>
              <a:xfrm>
                <a:off x="8714674" y="1969948"/>
                <a:ext cx="242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1" name="Freihand 240">
                <a:extLst>
                  <a:ext uri="{FF2B5EF4-FFF2-40B4-BE49-F238E27FC236}">
                    <a16:creationId xmlns:a16="http://schemas.microsoft.com/office/drawing/2014/main" id="{0036874F-F9E6-5EB4-A238-F32A4DCC46E4}"/>
                  </a:ext>
                </a:extLst>
              </p14:cNvPr>
              <p14:cNvContentPartPr/>
              <p14:nvPr/>
            </p14:nvContentPartPr>
            <p14:xfrm>
              <a:off x="9010954" y="2030788"/>
              <a:ext cx="111240" cy="101880"/>
            </p14:xfrm>
          </p:contentPart>
        </mc:Choice>
        <mc:Fallback xmlns="">
          <p:pic>
            <p:nvPicPr>
              <p:cNvPr id="241" name="Freihand 240">
                <a:extLst>
                  <a:ext uri="{FF2B5EF4-FFF2-40B4-BE49-F238E27FC236}">
                    <a16:creationId xmlns:a16="http://schemas.microsoft.com/office/drawing/2014/main" id="{0036874F-F9E6-5EB4-A238-F32A4DCC46E4}"/>
                  </a:ext>
                </a:extLst>
              </p:cNvPr>
              <p:cNvPicPr/>
              <p:nvPr/>
            </p:nvPicPr>
            <p:blipFill>
              <a:blip r:embed="rId482"/>
              <a:stretch>
                <a:fillRect/>
              </a:stretch>
            </p:blipFill>
            <p:spPr>
              <a:xfrm>
                <a:off x="9002314" y="2021788"/>
                <a:ext cx="128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42" name="Freihand 241">
                <a:extLst>
                  <a:ext uri="{FF2B5EF4-FFF2-40B4-BE49-F238E27FC236}">
                    <a16:creationId xmlns:a16="http://schemas.microsoft.com/office/drawing/2014/main" id="{F500C067-6264-5BB8-572C-ED056AB819FF}"/>
                  </a:ext>
                </a:extLst>
              </p14:cNvPr>
              <p14:cNvContentPartPr/>
              <p14:nvPr/>
            </p14:nvContentPartPr>
            <p14:xfrm>
              <a:off x="9188074" y="2028628"/>
              <a:ext cx="428040" cy="260280"/>
            </p14:xfrm>
          </p:contentPart>
        </mc:Choice>
        <mc:Fallback xmlns="">
          <p:pic>
            <p:nvPicPr>
              <p:cNvPr id="242" name="Freihand 241">
                <a:extLst>
                  <a:ext uri="{FF2B5EF4-FFF2-40B4-BE49-F238E27FC236}">
                    <a16:creationId xmlns:a16="http://schemas.microsoft.com/office/drawing/2014/main" id="{F500C067-6264-5BB8-572C-ED056AB819FF}"/>
                  </a:ext>
                </a:extLst>
              </p:cNvPr>
              <p:cNvPicPr/>
              <p:nvPr/>
            </p:nvPicPr>
            <p:blipFill>
              <a:blip r:embed="rId484"/>
              <a:stretch>
                <a:fillRect/>
              </a:stretch>
            </p:blipFill>
            <p:spPr>
              <a:xfrm>
                <a:off x="9179074" y="2019628"/>
                <a:ext cx="4456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46" name="Freihand 245">
                <a:extLst>
                  <a:ext uri="{FF2B5EF4-FFF2-40B4-BE49-F238E27FC236}">
                    <a16:creationId xmlns:a16="http://schemas.microsoft.com/office/drawing/2014/main" id="{7F3F9CED-D126-AD27-EF46-4E9D3E46F4FB}"/>
                  </a:ext>
                </a:extLst>
              </p14:cNvPr>
              <p14:cNvContentPartPr/>
              <p14:nvPr/>
            </p14:nvContentPartPr>
            <p14:xfrm>
              <a:off x="9802234" y="2028628"/>
              <a:ext cx="231840" cy="34560"/>
            </p14:xfrm>
          </p:contentPart>
        </mc:Choice>
        <mc:Fallback xmlns="">
          <p:pic>
            <p:nvPicPr>
              <p:cNvPr id="246" name="Freihand 245">
                <a:extLst>
                  <a:ext uri="{FF2B5EF4-FFF2-40B4-BE49-F238E27FC236}">
                    <a16:creationId xmlns:a16="http://schemas.microsoft.com/office/drawing/2014/main" id="{7F3F9CED-D126-AD27-EF46-4E9D3E46F4FB}"/>
                  </a:ext>
                </a:extLst>
              </p:cNvPr>
              <p:cNvPicPr/>
              <p:nvPr/>
            </p:nvPicPr>
            <p:blipFill>
              <a:blip r:embed="rId486"/>
              <a:stretch>
                <a:fillRect/>
              </a:stretch>
            </p:blipFill>
            <p:spPr>
              <a:xfrm>
                <a:off x="9793594" y="2019628"/>
                <a:ext cx="249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47" name="Freihand 246">
                <a:extLst>
                  <a:ext uri="{FF2B5EF4-FFF2-40B4-BE49-F238E27FC236}">
                    <a16:creationId xmlns:a16="http://schemas.microsoft.com/office/drawing/2014/main" id="{ED7F0BE2-415E-4AFC-4580-92761379F1DC}"/>
                  </a:ext>
                </a:extLst>
              </p14:cNvPr>
              <p14:cNvContentPartPr/>
              <p14:nvPr/>
            </p14:nvContentPartPr>
            <p14:xfrm>
              <a:off x="9815554" y="1992268"/>
              <a:ext cx="342720" cy="159120"/>
            </p14:xfrm>
          </p:contentPart>
        </mc:Choice>
        <mc:Fallback xmlns="">
          <p:pic>
            <p:nvPicPr>
              <p:cNvPr id="247" name="Freihand 246">
                <a:extLst>
                  <a:ext uri="{FF2B5EF4-FFF2-40B4-BE49-F238E27FC236}">
                    <a16:creationId xmlns:a16="http://schemas.microsoft.com/office/drawing/2014/main" id="{ED7F0BE2-415E-4AFC-4580-92761379F1DC}"/>
                  </a:ext>
                </a:extLst>
              </p:cNvPr>
              <p:cNvPicPr/>
              <p:nvPr/>
            </p:nvPicPr>
            <p:blipFill>
              <a:blip r:embed="rId488"/>
              <a:stretch>
                <a:fillRect/>
              </a:stretch>
            </p:blipFill>
            <p:spPr>
              <a:xfrm>
                <a:off x="9806914" y="1983268"/>
                <a:ext cx="360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48" name="Freihand 247">
                <a:extLst>
                  <a:ext uri="{FF2B5EF4-FFF2-40B4-BE49-F238E27FC236}">
                    <a16:creationId xmlns:a16="http://schemas.microsoft.com/office/drawing/2014/main" id="{6195E558-53DF-EEDE-BC49-C098BCE29F1E}"/>
                  </a:ext>
                </a:extLst>
              </p14:cNvPr>
              <p14:cNvContentPartPr/>
              <p14:nvPr/>
            </p14:nvContentPartPr>
            <p14:xfrm>
              <a:off x="10398394" y="1958068"/>
              <a:ext cx="417960" cy="113040"/>
            </p14:xfrm>
          </p:contentPart>
        </mc:Choice>
        <mc:Fallback xmlns="">
          <p:pic>
            <p:nvPicPr>
              <p:cNvPr id="248" name="Freihand 247">
                <a:extLst>
                  <a:ext uri="{FF2B5EF4-FFF2-40B4-BE49-F238E27FC236}">
                    <a16:creationId xmlns:a16="http://schemas.microsoft.com/office/drawing/2014/main" id="{6195E558-53DF-EEDE-BC49-C098BCE29F1E}"/>
                  </a:ext>
                </a:extLst>
              </p:cNvPr>
              <p:cNvPicPr/>
              <p:nvPr/>
            </p:nvPicPr>
            <p:blipFill>
              <a:blip r:embed="rId490"/>
              <a:stretch>
                <a:fillRect/>
              </a:stretch>
            </p:blipFill>
            <p:spPr>
              <a:xfrm>
                <a:off x="10389394" y="1949068"/>
                <a:ext cx="435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49" name="Freihand 248">
                <a:extLst>
                  <a:ext uri="{FF2B5EF4-FFF2-40B4-BE49-F238E27FC236}">
                    <a16:creationId xmlns:a16="http://schemas.microsoft.com/office/drawing/2014/main" id="{7962F864-C7E4-0505-4E75-B9453BC76B59}"/>
                  </a:ext>
                </a:extLst>
              </p14:cNvPr>
              <p14:cNvContentPartPr/>
              <p14:nvPr/>
            </p14:nvContentPartPr>
            <p14:xfrm>
              <a:off x="6332554" y="2502388"/>
              <a:ext cx="205200" cy="105120"/>
            </p14:xfrm>
          </p:contentPart>
        </mc:Choice>
        <mc:Fallback xmlns="">
          <p:pic>
            <p:nvPicPr>
              <p:cNvPr id="249" name="Freihand 248">
                <a:extLst>
                  <a:ext uri="{FF2B5EF4-FFF2-40B4-BE49-F238E27FC236}">
                    <a16:creationId xmlns:a16="http://schemas.microsoft.com/office/drawing/2014/main" id="{7962F864-C7E4-0505-4E75-B9453BC76B59}"/>
                  </a:ext>
                </a:extLst>
              </p:cNvPr>
              <p:cNvPicPr/>
              <p:nvPr/>
            </p:nvPicPr>
            <p:blipFill>
              <a:blip r:embed="rId492"/>
              <a:stretch>
                <a:fillRect/>
              </a:stretch>
            </p:blipFill>
            <p:spPr>
              <a:xfrm>
                <a:off x="6323914" y="2493388"/>
                <a:ext cx="222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50" name="Freihand 249">
                <a:extLst>
                  <a:ext uri="{FF2B5EF4-FFF2-40B4-BE49-F238E27FC236}">
                    <a16:creationId xmlns:a16="http://schemas.microsoft.com/office/drawing/2014/main" id="{F989BFB2-FE7D-3FCF-3203-D4C60F0DD1AF}"/>
                  </a:ext>
                </a:extLst>
              </p14:cNvPr>
              <p14:cNvContentPartPr/>
              <p14:nvPr/>
            </p14:nvContentPartPr>
            <p14:xfrm>
              <a:off x="6613714" y="2519308"/>
              <a:ext cx="81000" cy="51840"/>
            </p14:xfrm>
          </p:contentPart>
        </mc:Choice>
        <mc:Fallback xmlns="">
          <p:pic>
            <p:nvPicPr>
              <p:cNvPr id="250" name="Freihand 249">
                <a:extLst>
                  <a:ext uri="{FF2B5EF4-FFF2-40B4-BE49-F238E27FC236}">
                    <a16:creationId xmlns:a16="http://schemas.microsoft.com/office/drawing/2014/main" id="{F989BFB2-FE7D-3FCF-3203-D4C60F0DD1AF}"/>
                  </a:ext>
                </a:extLst>
              </p:cNvPr>
              <p:cNvPicPr/>
              <p:nvPr/>
            </p:nvPicPr>
            <p:blipFill>
              <a:blip r:embed="rId494"/>
              <a:stretch>
                <a:fillRect/>
              </a:stretch>
            </p:blipFill>
            <p:spPr>
              <a:xfrm>
                <a:off x="6605074" y="2510668"/>
                <a:ext cx="98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51" name="Freihand 250">
                <a:extLst>
                  <a:ext uri="{FF2B5EF4-FFF2-40B4-BE49-F238E27FC236}">
                    <a16:creationId xmlns:a16="http://schemas.microsoft.com/office/drawing/2014/main" id="{C582C9AF-62AD-2263-5B85-B46E90DA870D}"/>
                  </a:ext>
                </a:extLst>
              </p14:cNvPr>
              <p14:cNvContentPartPr/>
              <p14:nvPr/>
            </p14:nvContentPartPr>
            <p14:xfrm>
              <a:off x="6742234" y="2457748"/>
              <a:ext cx="277560" cy="106560"/>
            </p14:xfrm>
          </p:contentPart>
        </mc:Choice>
        <mc:Fallback xmlns="">
          <p:pic>
            <p:nvPicPr>
              <p:cNvPr id="251" name="Freihand 250">
                <a:extLst>
                  <a:ext uri="{FF2B5EF4-FFF2-40B4-BE49-F238E27FC236}">
                    <a16:creationId xmlns:a16="http://schemas.microsoft.com/office/drawing/2014/main" id="{C582C9AF-62AD-2263-5B85-B46E90DA870D}"/>
                  </a:ext>
                </a:extLst>
              </p:cNvPr>
              <p:cNvPicPr/>
              <p:nvPr/>
            </p:nvPicPr>
            <p:blipFill>
              <a:blip r:embed="rId496"/>
              <a:stretch>
                <a:fillRect/>
              </a:stretch>
            </p:blipFill>
            <p:spPr>
              <a:xfrm>
                <a:off x="6733594" y="2449108"/>
                <a:ext cx="295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52" name="Freihand 251">
                <a:extLst>
                  <a:ext uri="{FF2B5EF4-FFF2-40B4-BE49-F238E27FC236}">
                    <a16:creationId xmlns:a16="http://schemas.microsoft.com/office/drawing/2014/main" id="{C4BEF436-1874-AD4F-E117-BD5D363F664A}"/>
                  </a:ext>
                </a:extLst>
              </p14:cNvPr>
              <p14:cNvContentPartPr/>
              <p14:nvPr/>
            </p14:nvContentPartPr>
            <p14:xfrm>
              <a:off x="7094314" y="2326708"/>
              <a:ext cx="38880" cy="203040"/>
            </p14:xfrm>
          </p:contentPart>
        </mc:Choice>
        <mc:Fallback xmlns="">
          <p:pic>
            <p:nvPicPr>
              <p:cNvPr id="252" name="Freihand 251">
                <a:extLst>
                  <a:ext uri="{FF2B5EF4-FFF2-40B4-BE49-F238E27FC236}">
                    <a16:creationId xmlns:a16="http://schemas.microsoft.com/office/drawing/2014/main" id="{C4BEF436-1874-AD4F-E117-BD5D363F664A}"/>
                  </a:ext>
                </a:extLst>
              </p:cNvPr>
              <p:cNvPicPr/>
              <p:nvPr/>
            </p:nvPicPr>
            <p:blipFill>
              <a:blip r:embed="rId498"/>
              <a:stretch>
                <a:fillRect/>
              </a:stretch>
            </p:blipFill>
            <p:spPr>
              <a:xfrm>
                <a:off x="7085674" y="2318068"/>
                <a:ext cx="56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53" name="Freihand 252">
                <a:extLst>
                  <a:ext uri="{FF2B5EF4-FFF2-40B4-BE49-F238E27FC236}">
                    <a16:creationId xmlns:a16="http://schemas.microsoft.com/office/drawing/2014/main" id="{7471368F-39FB-A1F1-A6D8-F58C7A36EAFC}"/>
                  </a:ext>
                </a:extLst>
              </p14:cNvPr>
              <p14:cNvContentPartPr/>
              <p14:nvPr/>
            </p14:nvContentPartPr>
            <p14:xfrm>
              <a:off x="7326514" y="2446948"/>
              <a:ext cx="125280" cy="97920"/>
            </p14:xfrm>
          </p:contentPart>
        </mc:Choice>
        <mc:Fallback xmlns="">
          <p:pic>
            <p:nvPicPr>
              <p:cNvPr id="253" name="Freihand 252">
                <a:extLst>
                  <a:ext uri="{FF2B5EF4-FFF2-40B4-BE49-F238E27FC236}">
                    <a16:creationId xmlns:a16="http://schemas.microsoft.com/office/drawing/2014/main" id="{7471368F-39FB-A1F1-A6D8-F58C7A36EAFC}"/>
                  </a:ext>
                </a:extLst>
              </p:cNvPr>
              <p:cNvPicPr/>
              <p:nvPr/>
            </p:nvPicPr>
            <p:blipFill>
              <a:blip r:embed="rId500"/>
              <a:stretch>
                <a:fillRect/>
              </a:stretch>
            </p:blipFill>
            <p:spPr>
              <a:xfrm>
                <a:off x="7317874" y="2437948"/>
                <a:ext cx="142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4" name="Freihand 253">
                <a:extLst>
                  <a:ext uri="{FF2B5EF4-FFF2-40B4-BE49-F238E27FC236}">
                    <a16:creationId xmlns:a16="http://schemas.microsoft.com/office/drawing/2014/main" id="{C20E53C4-7179-1548-16AC-946E03EEB722}"/>
                  </a:ext>
                </a:extLst>
              </p14:cNvPr>
              <p14:cNvContentPartPr/>
              <p14:nvPr/>
            </p14:nvContentPartPr>
            <p14:xfrm>
              <a:off x="7671034" y="2327068"/>
              <a:ext cx="245520" cy="215640"/>
            </p14:xfrm>
          </p:contentPart>
        </mc:Choice>
        <mc:Fallback xmlns="">
          <p:pic>
            <p:nvPicPr>
              <p:cNvPr id="254" name="Freihand 253">
                <a:extLst>
                  <a:ext uri="{FF2B5EF4-FFF2-40B4-BE49-F238E27FC236}">
                    <a16:creationId xmlns:a16="http://schemas.microsoft.com/office/drawing/2014/main" id="{C20E53C4-7179-1548-16AC-946E03EEB722}"/>
                  </a:ext>
                </a:extLst>
              </p:cNvPr>
              <p:cNvPicPr/>
              <p:nvPr/>
            </p:nvPicPr>
            <p:blipFill>
              <a:blip r:embed="rId502"/>
              <a:stretch>
                <a:fillRect/>
              </a:stretch>
            </p:blipFill>
            <p:spPr>
              <a:xfrm>
                <a:off x="7662034" y="2318428"/>
                <a:ext cx="263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5" name="Freihand 254">
                <a:extLst>
                  <a:ext uri="{FF2B5EF4-FFF2-40B4-BE49-F238E27FC236}">
                    <a16:creationId xmlns:a16="http://schemas.microsoft.com/office/drawing/2014/main" id="{08BEADFD-FD4F-1847-9EFE-F55BCD890406}"/>
                  </a:ext>
                </a:extLst>
              </p14:cNvPr>
              <p14:cNvContentPartPr/>
              <p14:nvPr/>
            </p14:nvContentPartPr>
            <p14:xfrm>
              <a:off x="7942114" y="2419588"/>
              <a:ext cx="109800" cy="118800"/>
            </p14:xfrm>
          </p:contentPart>
        </mc:Choice>
        <mc:Fallback xmlns="">
          <p:pic>
            <p:nvPicPr>
              <p:cNvPr id="255" name="Freihand 254">
                <a:extLst>
                  <a:ext uri="{FF2B5EF4-FFF2-40B4-BE49-F238E27FC236}">
                    <a16:creationId xmlns:a16="http://schemas.microsoft.com/office/drawing/2014/main" id="{08BEADFD-FD4F-1847-9EFE-F55BCD890406}"/>
                  </a:ext>
                </a:extLst>
              </p:cNvPr>
              <p:cNvPicPr/>
              <p:nvPr/>
            </p:nvPicPr>
            <p:blipFill>
              <a:blip r:embed="rId504"/>
              <a:stretch>
                <a:fillRect/>
              </a:stretch>
            </p:blipFill>
            <p:spPr>
              <a:xfrm>
                <a:off x="7933114" y="2410588"/>
                <a:ext cx="127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56" name="Freihand 255">
                <a:extLst>
                  <a:ext uri="{FF2B5EF4-FFF2-40B4-BE49-F238E27FC236}">
                    <a16:creationId xmlns:a16="http://schemas.microsoft.com/office/drawing/2014/main" id="{AF5A18AF-F999-4EA3-62BF-EBF3F3B690A6}"/>
                  </a:ext>
                </a:extLst>
              </p14:cNvPr>
              <p14:cNvContentPartPr/>
              <p14:nvPr/>
            </p14:nvContentPartPr>
            <p14:xfrm>
              <a:off x="8082154" y="2427868"/>
              <a:ext cx="558360" cy="273960"/>
            </p14:xfrm>
          </p:contentPart>
        </mc:Choice>
        <mc:Fallback xmlns="">
          <p:pic>
            <p:nvPicPr>
              <p:cNvPr id="256" name="Freihand 255">
                <a:extLst>
                  <a:ext uri="{FF2B5EF4-FFF2-40B4-BE49-F238E27FC236}">
                    <a16:creationId xmlns:a16="http://schemas.microsoft.com/office/drawing/2014/main" id="{AF5A18AF-F999-4EA3-62BF-EBF3F3B690A6}"/>
                  </a:ext>
                </a:extLst>
              </p:cNvPr>
              <p:cNvPicPr/>
              <p:nvPr/>
            </p:nvPicPr>
            <p:blipFill>
              <a:blip r:embed="rId506"/>
              <a:stretch>
                <a:fillRect/>
              </a:stretch>
            </p:blipFill>
            <p:spPr>
              <a:xfrm>
                <a:off x="8073514" y="2419228"/>
                <a:ext cx="576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57" name="Freihand 256">
                <a:extLst>
                  <a:ext uri="{FF2B5EF4-FFF2-40B4-BE49-F238E27FC236}">
                    <a16:creationId xmlns:a16="http://schemas.microsoft.com/office/drawing/2014/main" id="{B4FA13A8-6902-7A8D-4CBE-E75ED407B503}"/>
                  </a:ext>
                </a:extLst>
              </p14:cNvPr>
              <p14:cNvContentPartPr/>
              <p14:nvPr/>
            </p14:nvContentPartPr>
            <p14:xfrm>
              <a:off x="8623594" y="2322388"/>
              <a:ext cx="4320" cy="2520"/>
            </p14:xfrm>
          </p:contentPart>
        </mc:Choice>
        <mc:Fallback xmlns="">
          <p:pic>
            <p:nvPicPr>
              <p:cNvPr id="257" name="Freihand 256">
                <a:extLst>
                  <a:ext uri="{FF2B5EF4-FFF2-40B4-BE49-F238E27FC236}">
                    <a16:creationId xmlns:a16="http://schemas.microsoft.com/office/drawing/2014/main" id="{B4FA13A8-6902-7A8D-4CBE-E75ED407B503}"/>
                  </a:ext>
                </a:extLst>
              </p:cNvPr>
              <p:cNvPicPr/>
              <p:nvPr/>
            </p:nvPicPr>
            <p:blipFill>
              <a:blip r:embed="rId508"/>
              <a:stretch>
                <a:fillRect/>
              </a:stretch>
            </p:blipFill>
            <p:spPr>
              <a:xfrm>
                <a:off x="8614954" y="2313388"/>
                <a:ext cx="2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58" name="Freihand 257">
                <a:extLst>
                  <a:ext uri="{FF2B5EF4-FFF2-40B4-BE49-F238E27FC236}">
                    <a16:creationId xmlns:a16="http://schemas.microsoft.com/office/drawing/2014/main" id="{F99D13F4-4CD8-C36C-ADA3-444D6863BBEF}"/>
                  </a:ext>
                </a:extLst>
              </p14:cNvPr>
              <p14:cNvContentPartPr/>
              <p14:nvPr/>
            </p14:nvContentPartPr>
            <p14:xfrm>
              <a:off x="8829514" y="2403748"/>
              <a:ext cx="467640" cy="255240"/>
            </p14:xfrm>
          </p:contentPart>
        </mc:Choice>
        <mc:Fallback xmlns="">
          <p:pic>
            <p:nvPicPr>
              <p:cNvPr id="258" name="Freihand 257">
                <a:extLst>
                  <a:ext uri="{FF2B5EF4-FFF2-40B4-BE49-F238E27FC236}">
                    <a16:creationId xmlns:a16="http://schemas.microsoft.com/office/drawing/2014/main" id="{F99D13F4-4CD8-C36C-ADA3-444D6863BBEF}"/>
                  </a:ext>
                </a:extLst>
              </p:cNvPr>
              <p:cNvPicPr/>
              <p:nvPr/>
            </p:nvPicPr>
            <p:blipFill>
              <a:blip r:embed="rId510"/>
              <a:stretch>
                <a:fillRect/>
              </a:stretch>
            </p:blipFill>
            <p:spPr>
              <a:xfrm>
                <a:off x="8820514" y="2394748"/>
                <a:ext cx="485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59" name="Freihand 258">
                <a:extLst>
                  <a:ext uri="{FF2B5EF4-FFF2-40B4-BE49-F238E27FC236}">
                    <a16:creationId xmlns:a16="http://schemas.microsoft.com/office/drawing/2014/main" id="{F0064F8E-06E1-95D3-CD29-CACC7571F765}"/>
                  </a:ext>
                </a:extLst>
              </p14:cNvPr>
              <p14:cNvContentPartPr/>
              <p14:nvPr/>
            </p14:nvContentPartPr>
            <p14:xfrm>
              <a:off x="9379594" y="2391508"/>
              <a:ext cx="137880" cy="109080"/>
            </p14:xfrm>
          </p:contentPart>
        </mc:Choice>
        <mc:Fallback xmlns="">
          <p:pic>
            <p:nvPicPr>
              <p:cNvPr id="259" name="Freihand 258">
                <a:extLst>
                  <a:ext uri="{FF2B5EF4-FFF2-40B4-BE49-F238E27FC236}">
                    <a16:creationId xmlns:a16="http://schemas.microsoft.com/office/drawing/2014/main" id="{F0064F8E-06E1-95D3-CD29-CACC7571F765}"/>
                  </a:ext>
                </a:extLst>
              </p:cNvPr>
              <p:cNvPicPr/>
              <p:nvPr/>
            </p:nvPicPr>
            <p:blipFill>
              <a:blip r:embed="rId512"/>
              <a:stretch>
                <a:fillRect/>
              </a:stretch>
            </p:blipFill>
            <p:spPr>
              <a:xfrm>
                <a:off x="9370594" y="2382868"/>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0" name="Freihand 259">
                <a:extLst>
                  <a:ext uri="{FF2B5EF4-FFF2-40B4-BE49-F238E27FC236}">
                    <a16:creationId xmlns:a16="http://schemas.microsoft.com/office/drawing/2014/main" id="{837F116C-C0B0-C1F5-6E40-698A46566CD6}"/>
                  </a:ext>
                </a:extLst>
              </p14:cNvPr>
              <p14:cNvContentPartPr/>
              <p14:nvPr/>
            </p14:nvContentPartPr>
            <p14:xfrm>
              <a:off x="9549874" y="2339668"/>
              <a:ext cx="334440" cy="140760"/>
            </p14:xfrm>
          </p:contentPart>
        </mc:Choice>
        <mc:Fallback xmlns="">
          <p:pic>
            <p:nvPicPr>
              <p:cNvPr id="260" name="Freihand 259">
                <a:extLst>
                  <a:ext uri="{FF2B5EF4-FFF2-40B4-BE49-F238E27FC236}">
                    <a16:creationId xmlns:a16="http://schemas.microsoft.com/office/drawing/2014/main" id="{837F116C-C0B0-C1F5-6E40-698A46566CD6}"/>
                  </a:ext>
                </a:extLst>
              </p:cNvPr>
              <p:cNvPicPr/>
              <p:nvPr/>
            </p:nvPicPr>
            <p:blipFill>
              <a:blip r:embed="rId514"/>
              <a:stretch>
                <a:fillRect/>
              </a:stretch>
            </p:blipFill>
            <p:spPr>
              <a:xfrm>
                <a:off x="9541234" y="2330668"/>
                <a:ext cx="352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1" name="Freihand 260">
                <a:extLst>
                  <a:ext uri="{FF2B5EF4-FFF2-40B4-BE49-F238E27FC236}">
                    <a16:creationId xmlns:a16="http://schemas.microsoft.com/office/drawing/2014/main" id="{CF55A162-D85A-9BD4-FBC2-4859FE48B3F1}"/>
                  </a:ext>
                </a:extLst>
              </p14:cNvPr>
              <p14:cNvContentPartPr/>
              <p14:nvPr/>
            </p14:nvContentPartPr>
            <p14:xfrm>
              <a:off x="9917794" y="2326708"/>
              <a:ext cx="117360" cy="147960"/>
            </p14:xfrm>
          </p:contentPart>
        </mc:Choice>
        <mc:Fallback xmlns="">
          <p:pic>
            <p:nvPicPr>
              <p:cNvPr id="261" name="Freihand 260">
                <a:extLst>
                  <a:ext uri="{FF2B5EF4-FFF2-40B4-BE49-F238E27FC236}">
                    <a16:creationId xmlns:a16="http://schemas.microsoft.com/office/drawing/2014/main" id="{CF55A162-D85A-9BD4-FBC2-4859FE48B3F1}"/>
                  </a:ext>
                </a:extLst>
              </p:cNvPr>
              <p:cNvPicPr/>
              <p:nvPr/>
            </p:nvPicPr>
            <p:blipFill>
              <a:blip r:embed="rId516"/>
              <a:stretch>
                <a:fillRect/>
              </a:stretch>
            </p:blipFill>
            <p:spPr>
              <a:xfrm>
                <a:off x="9909154" y="2318068"/>
                <a:ext cx="135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2" name="Freihand 261">
                <a:extLst>
                  <a:ext uri="{FF2B5EF4-FFF2-40B4-BE49-F238E27FC236}">
                    <a16:creationId xmlns:a16="http://schemas.microsoft.com/office/drawing/2014/main" id="{B7C27D0C-F668-8381-88EF-FE1B60EDA3B9}"/>
                  </a:ext>
                </a:extLst>
              </p14:cNvPr>
              <p14:cNvContentPartPr/>
              <p14:nvPr/>
            </p14:nvContentPartPr>
            <p14:xfrm>
              <a:off x="10237114" y="2349748"/>
              <a:ext cx="284760" cy="96840"/>
            </p14:xfrm>
          </p:contentPart>
        </mc:Choice>
        <mc:Fallback xmlns="">
          <p:pic>
            <p:nvPicPr>
              <p:cNvPr id="262" name="Freihand 261">
                <a:extLst>
                  <a:ext uri="{FF2B5EF4-FFF2-40B4-BE49-F238E27FC236}">
                    <a16:creationId xmlns:a16="http://schemas.microsoft.com/office/drawing/2014/main" id="{B7C27D0C-F668-8381-88EF-FE1B60EDA3B9}"/>
                  </a:ext>
                </a:extLst>
              </p:cNvPr>
              <p:cNvPicPr/>
              <p:nvPr/>
            </p:nvPicPr>
            <p:blipFill>
              <a:blip r:embed="rId518"/>
              <a:stretch>
                <a:fillRect/>
              </a:stretch>
            </p:blipFill>
            <p:spPr>
              <a:xfrm>
                <a:off x="10228474" y="2341108"/>
                <a:ext cx="302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63" name="Freihand 262">
                <a:extLst>
                  <a:ext uri="{FF2B5EF4-FFF2-40B4-BE49-F238E27FC236}">
                    <a16:creationId xmlns:a16="http://schemas.microsoft.com/office/drawing/2014/main" id="{11174E17-8F68-1B0D-01BA-7E5F5877D8A7}"/>
                  </a:ext>
                </a:extLst>
              </p14:cNvPr>
              <p14:cNvContentPartPr/>
              <p14:nvPr/>
            </p14:nvContentPartPr>
            <p14:xfrm>
              <a:off x="10467514" y="2253988"/>
              <a:ext cx="8640" cy="12600"/>
            </p14:xfrm>
          </p:contentPart>
        </mc:Choice>
        <mc:Fallback xmlns="">
          <p:pic>
            <p:nvPicPr>
              <p:cNvPr id="263" name="Freihand 262">
                <a:extLst>
                  <a:ext uri="{FF2B5EF4-FFF2-40B4-BE49-F238E27FC236}">
                    <a16:creationId xmlns:a16="http://schemas.microsoft.com/office/drawing/2014/main" id="{11174E17-8F68-1B0D-01BA-7E5F5877D8A7}"/>
                  </a:ext>
                </a:extLst>
              </p:cNvPr>
              <p:cNvPicPr/>
              <p:nvPr/>
            </p:nvPicPr>
            <p:blipFill>
              <a:blip r:embed="rId520"/>
              <a:stretch>
                <a:fillRect/>
              </a:stretch>
            </p:blipFill>
            <p:spPr>
              <a:xfrm>
                <a:off x="10458514" y="2244988"/>
                <a:ext cx="26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64" name="Freihand 263">
                <a:extLst>
                  <a:ext uri="{FF2B5EF4-FFF2-40B4-BE49-F238E27FC236}">
                    <a16:creationId xmlns:a16="http://schemas.microsoft.com/office/drawing/2014/main" id="{C0DA3EC1-561F-CBB4-CDE1-2B7B10A6FE24}"/>
                  </a:ext>
                </a:extLst>
              </p14:cNvPr>
              <p14:cNvContentPartPr/>
              <p14:nvPr/>
            </p14:nvContentPartPr>
            <p14:xfrm>
              <a:off x="10811314" y="2223028"/>
              <a:ext cx="538920" cy="210240"/>
            </p14:xfrm>
          </p:contentPart>
        </mc:Choice>
        <mc:Fallback xmlns="">
          <p:pic>
            <p:nvPicPr>
              <p:cNvPr id="264" name="Freihand 263">
                <a:extLst>
                  <a:ext uri="{FF2B5EF4-FFF2-40B4-BE49-F238E27FC236}">
                    <a16:creationId xmlns:a16="http://schemas.microsoft.com/office/drawing/2014/main" id="{C0DA3EC1-561F-CBB4-CDE1-2B7B10A6FE24}"/>
                  </a:ext>
                </a:extLst>
              </p:cNvPr>
              <p:cNvPicPr/>
              <p:nvPr/>
            </p:nvPicPr>
            <p:blipFill>
              <a:blip r:embed="rId522"/>
              <a:stretch>
                <a:fillRect/>
              </a:stretch>
            </p:blipFill>
            <p:spPr>
              <a:xfrm>
                <a:off x="10802674" y="2214388"/>
                <a:ext cx="556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65" name="Freihand 264">
                <a:extLst>
                  <a:ext uri="{FF2B5EF4-FFF2-40B4-BE49-F238E27FC236}">
                    <a16:creationId xmlns:a16="http://schemas.microsoft.com/office/drawing/2014/main" id="{B0D34E89-6C99-7D3E-379E-B5216AE7A683}"/>
                  </a:ext>
                </a:extLst>
              </p14:cNvPr>
              <p14:cNvContentPartPr/>
              <p14:nvPr/>
            </p14:nvContentPartPr>
            <p14:xfrm>
              <a:off x="11264194" y="2206468"/>
              <a:ext cx="25200" cy="23400"/>
            </p14:xfrm>
          </p:contentPart>
        </mc:Choice>
        <mc:Fallback xmlns="">
          <p:pic>
            <p:nvPicPr>
              <p:cNvPr id="265" name="Freihand 264">
                <a:extLst>
                  <a:ext uri="{FF2B5EF4-FFF2-40B4-BE49-F238E27FC236}">
                    <a16:creationId xmlns:a16="http://schemas.microsoft.com/office/drawing/2014/main" id="{B0D34E89-6C99-7D3E-379E-B5216AE7A683}"/>
                  </a:ext>
                </a:extLst>
              </p:cNvPr>
              <p:cNvPicPr/>
              <p:nvPr/>
            </p:nvPicPr>
            <p:blipFill>
              <a:blip r:embed="rId524"/>
              <a:stretch>
                <a:fillRect/>
              </a:stretch>
            </p:blipFill>
            <p:spPr>
              <a:xfrm>
                <a:off x="11255554" y="2197828"/>
                <a:ext cx="42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66" name="Freihand 265">
                <a:extLst>
                  <a:ext uri="{FF2B5EF4-FFF2-40B4-BE49-F238E27FC236}">
                    <a16:creationId xmlns:a16="http://schemas.microsoft.com/office/drawing/2014/main" id="{C5DEAF07-CDFC-6765-E1A4-D027B7D28A81}"/>
                  </a:ext>
                </a:extLst>
              </p14:cNvPr>
              <p14:cNvContentPartPr/>
              <p14:nvPr/>
            </p14:nvContentPartPr>
            <p14:xfrm>
              <a:off x="11436634" y="2247508"/>
              <a:ext cx="156600" cy="159480"/>
            </p14:xfrm>
          </p:contentPart>
        </mc:Choice>
        <mc:Fallback xmlns="">
          <p:pic>
            <p:nvPicPr>
              <p:cNvPr id="266" name="Freihand 265">
                <a:extLst>
                  <a:ext uri="{FF2B5EF4-FFF2-40B4-BE49-F238E27FC236}">
                    <a16:creationId xmlns:a16="http://schemas.microsoft.com/office/drawing/2014/main" id="{C5DEAF07-CDFC-6765-E1A4-D027B7D28A81}"/>
                  </a:ext>
                </a:extLst>
              </p:cNvPr>
              <p:cNvPicPr/>
              <p:nvPr/>
            </p:nvPicPr>
            <p:blipFill>
              <a:blip r:embed="rId526"/>
              <a:stretch>
                <a:fillRect/>
              </a:stretch>
            </p:blipFill>
            <p:spPr>
              <a:xfrm>
                <a:off x="11427634" y="2238508"/>
                <a:ext cx="174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6" name="Freihand 325">
                <a:extLst>
                  <a:ext uri="{FF2B5EF4-FFF2-40B4-BE49-F238E27FC236}">
                    <a16:creationId xmlns:a16="http://schemas.microsoft.com/office/drawing/2014/main" id="{EED3FA73-F93A-4A00-7646-8E286D1E263B}"/>
                  </a:ext>
                </a:extLst>
              </p14:cNvPr>
              <p14:cNvContentPartPr/>
              <p14:nvPr/>
            </p14:nvContentPartPr>
            <p14:xfrm>
              <a:off x="8132554" y="2789668"/>
              <a:ext cx="217440" cy="239040"/>
            </p14:xfrm>
          </p:contentPart>
        </mc:Choice>
        <mc:Fallback xmlns="">
          <p:pic>
            <p:nvPicPr>
              <p:cNvPr id="326" name="Freihand 325">
                <a:extLst>
                  <a:ext uri="{FF2B5EF4-FFF2-40B4-BE49-F238E27FC236}">
                    <a16:creationId xmlns:a16="http://schemas.microsoft.com/office/drawing/2014/main" id="{EED3FA73-F93A-4A00-7646-8E286D1E263B}"/>
                  </a:ext>
                </a:extLst>
              </p:cNvPr>
              <p:cNvPicPr/>
              <p:nvPr/>
            </p:nvPicPr>
            <p:blipFill>
              <a:blip r:embed="rId528"/>
              <a:stretch>
                <a:fillRect/>
              </a:stretch>
            </p:blipFill>
            <p:spPr>
              <a:xfrm>
                <a:off x="8123914" y="2780668"/>
                <a:ext cx="235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27" name="Freihand 326">
                <a:extLst>
                  <a:ext uri="{FF2B5EF4-FFF2-40B4-BE49-F238E27FC236}">
                    <a16:creationId xmlns:a16="http://schemas.microsoft.com/office/drawing/2014/main" id="{053BE351-A474-9BE1-D3A7-0BC92BFC154B}"/>
                  </a:ext>
                </a:extLst>
              </p14:cNvPr>
              <p14:cNvContentPartPr/>
              <p14:nvPr/>
            </p14:nvContentPartPr>
            <p14:xfrm>
              <a:off x="8422714" y="2859868"/>
              <a:ext cx="113040" cy="131760"/>
            </p14:xfrm>
          </p:contentPart>
        </mc:Choice>
        <mc:Fallback xmlns="">
          <p:pic>
            <p:nvPicPr>
              <p:cNvPr id="327" name="Freihand 326">
                <a:extLst>
                  <a:ext uri="{FF2B5EF4-FFF2-40B4-BE49-F238E27FC236}">
                    <a16:creationId xmlns:a16="http://schemas.microsoft.com/office/drawing/2014/main" id="{053BE351-A474-9BE1-D3A7-0BC92BFC154B}"/>
                  </a:ext>
                </a:extLst>
              </p:cNvPr>
              <p:cNvPicPr/>
              <p:nvPr/>
            </p:nvPicPr>
            <p:blipFill>
              <a:blip r:embed="rId530"/>
              <a:stretch>
                <a:fillRect/>
              </a:stretch>
            </p:blipFill>
            <p:spPr>
              <a:xfrm>
                <a:off x="8414074" y="2851228"/>
                <a:ext cx="130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62167AB8-3D09-28DA-5E4A-7C3B425F30DC}"/>
                  </a:ext>
                </a:extLst>
              </p14:cNvPr>
              <p14:cNvContentPartPr/>
              <p14:nvPr/>
            </p14:nvContentPartPr>
            <p14:xfrm>
              <a:off x="8720434" y="2837908"/>
              <a:ext cx="121680" cy="160920"/>
            </p14:xfrm>
          </p:contentPart>
        </mc:Choice>
        <mc:Fallback xmlns="">
          <p:pic>
            <p:nvPicPr>
              <p:cNvPr id="329" name="Freihand 328">
                <a:extLst>
                  <a:ext uri="{FF2B5EF4-FFF2-40B4-BE49-F238E27FC236}">
                    <a16:creationId xmlns:a16="http://schemas.microsoft.com/office/drawing/2014/main" id="{62167AB8-3D09-28DA-5E4A-7C3B425F30DC}"/>
                  </a:ext>
                </a:extLst>
              </p:cNvPr>
              <p:cNvPicPr/>
              <p:nvPr/>
            </p:nvPicPr>
            <p:blipFill>
              <a:blip r:embed="rId532"/>
              <a:stretch>
                <a:fillRect/>
              </a:stretch>
            </p:blipFill>
            <p:spPr>
              <a:xfrm>
                <a:off x="8711434" y="2828908"/>
                <a:ext cx="139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147D102F-A8F2-6374-6A67-F226F7566986}"/>
                  </a:ext>
                </a:extLst>
              </p14:cNvPr>
              <p14:cNvContentPartPr/>
              <p14:nvPr/>
            </p14:nvContentPartPr>
            <p14:xfrm>
              <a:off x="8862994" y="2768788"/>
              <a:ext cx="210240" cy="196920"/>
            </p14:xfrm>
          </p:contentPart>
        </mc:Choice>
        <mc:Fallback xmlns="">
          <p:pic>
            <p:nvPicPr>
              <p:cNvPr id="330" name="Freihand 329">
                <a:extLst>
                  <a:ext uri="{FF2B5EF4-FFF2-40B4-BE49-F238E27FC236}">
                    <a16:creationId xmlns:a16="http://schemas.microsoft.com/office/drawing/2014/main" id="{147D102F-A8F2-6374-6A67-F226F7566986}"/>
                  </a:ext>
                </a:extLst>
              </p:cNvPr>
              <p:cNvPicPr/>
              <p:nvPr/>
            </p:nvPicPr>
            <p:blipFill>
              <a:blip r:embed="rId534"/>
              <a:stretch>
                <a:fillRect/>
              </a:stretch>
            </p:blipFill>
            <p:spPr>
              <a:xfrm>
                <a:off x="8853994" y="2760148"/>
                <a:ext cx="227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8E4BE9C7-0AB5-308D-B47F-5C8D542BBD7F}"/>
                  </a:ext>
                </a:extLst>
              </p14:cNvPr>
              <p14:cNvContentPartPr/>
              <p14:nvPr/>
            </p14:nvContentPartPr>
            <p14:xfrm>
              <a:off x="8830954" y="2796148"/>
              <a:ext cx="110520" cy="14760"/>
            </p14:xfrm>
          </p:contentPart>
        </mc:Choice>
        <mc:Fallback xmlns="">
          <p:pic>
            <p:nvPicPr>
              <p:cNvPr id="331" name="Freihand 330">
                <a:extLst>
                  <a:ext uri="{FF2B5EF4-FFF2-40B4-BE49-F238E27FC236}">
                    <a16:creationId xmlns:a16="http://schemas.microsoft.com/office/drawing/2014/main" id="{8E4BE9C7-0AB5-308D-B47F-5C8D542BBD7F}"/>
                  </a:ext>
                </a:extLst>
              </p:cNvPr>
              <p:cNvPicPr/>
              <p:nvPr/>
            </p:nvPicPr>
            <p:blipFill>
              <a:blip r:embed="rId536"/>
              <a:stretch>
                <a:fillRect/>
              </a:stretch>
            </p:blipFill>
            <p:spPr>
              <a:xfrm>
                <a:off x="8821954" y="2787148"/>
                <a:ext cx="128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2" name="Freihand 331">
                <a:extLst>
                  <a:ext uri="{FF2B5EF4-FFF2-40B4-BE49-F238E27FC236}">
                    <a16:creationId xmlns:a16="http://schemas.microsoft.com/office/drawing/2014/main" id="{29665D92-A526-0D19-69AD-B67231769385}"/>
                  </a:ext>
                </a:extLst>
              </p14:cNvPr>
              <p14:cNvContentPartPr/>
              <p14:nvPr/>
            </p14:nvContentPartPr>
            <p14:xfrm>
              <a:off x="9097714" y="2832508"/>
              <a:ext cx="142920" cy="106560"/>
            </p14:xfrm>
          </p:contentPart>
        </mc:Choice>
        <mc:Fallback xmlns="">
          <p:pic>
            <p:nvPicPr>
              <p:cNvPr id="332" name="Freihand 331">
                <a:extLst>
                  <a:ext uri="{FF2B5EF4-FFF2-40B4-BE49-F238E27FC236}">
                    <a16:creationId xmlns:a16="http://schemas.microsoft.com/office/drawing/2014/main" id="{29665D92-A526-0D19-69AD-B67231769385}"/>
                  </a:ext>
                </a:extLst>
              </p:cNvPr>
              <p:cNvPicPr/>
              <p:nvPr/>
            </p:nvPicPr>
            <p:blipFill>
              <a:blip r:embed="rId538"/>
              <a:stretch>
                <a:fillRect/>
              </a:stretch>
            </p:blipFill>
            <p:spPr>
              <a:xfrm>
                <a:off x="9089074" y="2823508"/>
                <a:ext cx="160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3" name="Freihand 332">
                <a:extLst>
                  <a:ext uri="{FF2B5EF4-FFF2-40B4-BE49-F238E27FC236}">
                    <a16:creationId xmlns:a16="http://schemas.microsoft.com/office/drawing/2014/main" id="{A9FBD603-A1EA-07C9-8C53-64019942F479}"/>
                  </a:ext>
                </a:extLst>
              </p14:cNvPr>
              <p14:cNvContentPartPr/>
              <p14:nvPr/>
            </p14:nvContentPartPr>
            <p14:xfrm>
              <a:off x="9292114" y="2724868"/>
              <a:ext cx="214200" cy="217440"/>
            </p14:xfrm>
          </p:contentPart>
        </mc:Choice>
        <mc:Fallback xmlns="">
          <p:pic>
            <p:nvPicPr>
              <p:cNvPr id="333" name="Freihand 332">
                <a:extLst>
                  <a:ext uri="{FF2B5EF4-FFF2-40B4-BE49-F238E27FC236}">
                    <a16:creationId xmlns:a16="http://schemas.microsoft.com/office/drawing/2014/main" id="{A9FBD603-A1EA-07C9-8C53-64019942F479}"/>
                  </a:ext>
                </a:extLst>
              </p:cNvPr>
              <p:cNvPicPr/>
              <p:nvPr/>
            </p:nvPicPr>
            <p:blipFill>
              <a:blip r:embed="rId540"/>
              <a:stretch>
                <a:fillRect/>
              </a:stretch>
            </p:blipFill>
            <p:spPr>
              <a:xfrm>
                <a:off x="9283474" y="2716228"/>
                <a:ext cx="231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4" name="Freihand 333">
                <a:extLst>
                  <a:ext uri="{FF2B5EF4-FFF2-40B4-BE49-F238E27FC236}">
                    <a16:creationId xmlns:a16="http://schemas.microsoft.com/office/drawing/2014/main" id="{F943CC0D-E038-43CE-E078-C72F2E0D87CD}"/>
                  </a:ext>
                </a:extLst>
              </p14:cNvPr>
              <p14:cNvContentPartPr/>
              <p14:nvPr/>
            </p14:nvContentPartPr>
            <p14:xfrm>
              <a:off x="9491554" y="2793988"/>
              <a:ext cx="183240" cy="286920"/>
            </p14:xfrm>
          </p:contentPart>
        </mc:Choice>
        <mc:Fallback xmlns="">
          <p:pic>
            <p:nvPicPr>
              <p:cNvPr id="334" name="Freihand 333">
                <a:extLst>
                  <a:ext uri="{FF2B5EF4-FFF2-40B4-BE49-F238E27FC236}">
                    <a16:creationId xmlns:a16="http://schemas.microsoft.com/office/drawing/2014/main" id="{F943CC0D-E038-43CE-E078-C72F2E0D87CD}"/>
                  </a:ext>
                </a:extLst>
              </p:cNvPr>
              <p:cNvPicPr/>
              <p:nvPr/>
            </p:nvPicPr>
            <p:blipFill>
              <a:blip r:embed="rId542"/>
              <a:stretch>
                <a:fillRect/>
              </a:stretch>
            </p:blipFill>
            <p:spPr>
              <a:xfrm>
                <a:off x="9482554" y="2784988"/>
                <a:ext cx="200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5" name="Freihand 334">
                <a:extLst>
                  <a:ext uri="{FF2B5EF4-FFF2-40B4-BE49-F238E27FC236}">
                    <a16:creationId xmlns:a16="http://schemas.microsoft.com/office/drawing/2014/main" id="{C0620529-72C8-5BBF-CE79-205D4A2C9761}"/>
                  </a:ext>
                </a:extLst>
              </p14:cNvPr>
              <p14:cNvContentPartPr/>
              <p14:nvPr/>
            </p14:nvContentPartPr>
            <p14:xfrm>
              <a:off x="9605674" y="2783908"/>
              <a:ext cx="166680" cy="299520"/>
            </p14:xfrm>
          </p:contentPart>
        </mc:Choice>
        <mc:Fallback xmlns="">
          <p:pic>
            <p:nvPicPr>
              <p:cNvPr id="335" name="Freihand 334">
                <a:extLst>
                  <a:ext uri="{FF2B5EF4-FFF2-40B4-BE49-F238E27FC236}">
                    <a16:creationId xmlns:a16="http://schemas.microsoft.com/office/drawing/2014/main" id="{C0620529-72C8-5BBF-CE79-205D4A2C9761}"/>
                  </a:ext>
                </a:extLst>
              </p:cNvPr>
              <p:cNvPicPr/>
              <p:nvPr/>
            </p:nvPicPr>
            <p:blipFill>
              <a:blip r:embed="rId544"/>
              <a:stretch>
                <a:fillRect/>
              </a:stretch>
            </p:blipFill>
            <p:spPr>
              <a:xfrm>
                <a:off x="9597034" y="2774908"/>
                <a:ext cx="1843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0" name="Freihand 339">
                <a:extLst>
                  <a:ext uri="{FF2B5EF4-FFF2-40B4-BE49-F238E27FC236}">
                    <a16:creationId xmlns:a16="http://schemas.microsoft.com/office/drawing/2014/main" id="{64CDCA9D-A699-0405-FACD-091D345CA5A3}"/>
                  </a:ext>
                </a:extLst>
              </p14:cNvPr>
              <p14:cNvContentPartPr/>
              <p14:nvPr/>
            </p14:nvContentPartPr>
            <p14:xfrm>
              <a:off x="10036954" y="2692468"/>
              <a:ext cx="8640" cy="19800"/>
            </p14:xfrm>
          </p:contentPart>
        </mc:Choice>
        <mc:Fallback xmlns="">
          <p:pic>
            <p:nvPicPr>
              <p:cNvPr id="340" name="Freihand 339">
                <a:extLst>
                  <a:ext uri="{FF2B5EF4-FFF2-40B4-BE49-F238E27FC236}">
                    <a16:creationId xmlns:a16="http://schemas.microsoft.com/office/drawing/2014/main" id="{64CDCA9D-A699-0405-FACD-091D345CA5A3}"/>
                  </a:ext>
                </a:extLst>
              </p:cNvPr>
              <p:cNvPicPr/>
              <p:nvPr/>
            </p:nvPicPr>
            <p:blipFill>
              <a:blip r:embed="rId546"/>
              <a:stretch>
                <a:fillRect/>
              </a:stretch>
            </p:blipFill>
            <p:spPr>
              <a:xfrm>
                <a:off x="10028314" y="2683828"/>
                <a:ext cx="26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1" name="Freihand 340">
                <a:extLst>
                  <a:ext uri="{FF2B5EF4-FFF2-40B4-BE49-F238E27FC236}">
                    <a16:creationId xmlns:a16="http://schemas.microsoft.com/office/drawing/2014/main" id="{AB671F4C-446B-4A11-8346-83E9CCD3F67B}"/>
                  </a:ext>
                </a:extLst>
              </p14:cNvPr>
              <p14:cNvContentPartPr/>
              <p14:nvPr/>
            </p14:nvContentPartPr>
            <p14:xfrm>
              <a:off x="9887914" y="2865268"/>
              <a:ext cx="18360" cy="128880"/>
            </p14:xfrm>
          </p:contentPart>
        </mc:Choice>
        <mc:Fallback xmlns="">
          <p:pic>
            <p:nvPicPr>
              <p:cNvPr id="341" name="Freihand 340">
                <a:extLst>
                  <a:ext uri="{FF2B5EF4-FFF2-40B4-BE49-F238E27FC236}">
                    <a16:creationId xmlns:a16="http://schemas.microsoft.com/office/drawing/2014/main" id="{AB671F4C-446B-4A11-8346-83E9CCD3F67B}"/>
                  </a:ext>
                </a:extLst>
              </p:cNvPr>
              <p:cNvPicPr/>
              <p:nvPr/>
            </p:nvPicPr>
            <p:blipFill>
              <a:blip r:embed="rId548"/>
              <a:stretch>
                <a:fillRect/>
              </a:stretch>
            </p:blipFill>
            <p:spPr>
              <a:xfrm>
                <a:off x="9878914" y="2856268"/>
                <a:ext cx="3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2" name="Freihand 341">
                <a:extLst>
                  <a:ext uri="{FF2B5EF4-FFF2-40B4-BE49-F238E27FC236}">
                    <a16:creationId xmlns:a16="http://schemas.microsoft.com/office/drawing/2014/main" id="{01EE2185-2C1E-FD12-7D12-048362803EDF}"/>
                  </a:ext>
                </a:extLst>
              </p14:cNvPr>
              <p14:cNvContentPartPr/>
              <p14:nvPr/>
            </p14:nvContentPartPr>
            <p14:xfrm>
              <a:off x="10011034" y="2669788"/>
              <a:ext cx="216000" cy="254880"/>
            </p14:xfrm>
          </p:contentPart>
        </mc:Choice>
        <mc:Fallback xmlns="">
          <p:pic>
            <p:nvPicPr>
              <p:cNvPr id="342" name="Freihand 341">
                <a:extLst>
                  <a:ext uri="{FF2B5EF4-FFF2-40B4-BE49-F238E27FC236}">
                    <a16:creationId xmlns:a16="http://schemas.microsoft.com/office/drawing/2014/main" id="{01EE2185-2C1E-FD12-7D12-048362803EDF}"/>
                  </a:ext>
                </a:extLst>
              </p:cNvPr>
              <p:cNvPicPr/>
              <p:nvPr/>
            </p:nvPicPr>
            <p:blipFill>
              <a:blip r:embed="rId550"/>
              <a:stretch>
                <a:fillRect/>
              </a:stretch>
            </p:blipFill>
            <p:spPr>
              <a:xfrm>
                <a:off x="10002034" y="2660788"/>
                <a:ext cx="233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3" name="Freihand 342">
                <a:extLst>
                  <a:ext uri="{FF2B5EF4-FFF2-40B4-BE49-F238E27FC236}">
                    <a16:creationId xmlns:a16="http://schemas.microsoft.com/office/drawing/2014/main" id="{3039E550-AC80-6716-CC1B-47DA04F13367}"/>
                  </a:ext>
                </a:extLst>
              </p14:cNvPr>
              <p14:cNvContentPartPr/>
              <p14:nvPr/>
            </p14:nvContentPartPr>
            <p14:xfrm>
              <a:off x="10271314" y="2774188"/>
              <a:ext cx="143280" cy="117720"/>
            </p14:xfrm>
          </p:contentPart>
        </mc:Choice>
        <mc:Fallback xmlns="">
          <p:pic>
            <p:nvPicPr>
              <p:cNvPr id="343" name="Freihand 342">
                <a:extLst>
                  <a:ext uri="{FF2B5EF4-FFF2-40B4-BE49-F238E27FC236}">
                    <a16:creationId xmlns:a16="http://schemas.microsoft.com/office/drawing/2014/main" id="{3039E550-AC80-6716-CC1B-47DA04F13367}"/>
                  </a:ext>
                </a:extLst>
              </p:cNvPr>
              <p:cNvPicPr/>
              <p:nvPr/>
            </p:nvPicPr>
            <p:blipFill>
              <a:blip r:embed="rId552"/>
              <a:stretch>
                <a:fillRect/>
              </a:stretch>
            </p:blipFill>
            <p:spPr>
              <a:xfrm>
                <a:off x="10262314" y="2765548"/>
                <a:ext cx="160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4" name="Freihand 343">
                <a:extLst>
                  <a:ext uri="{FF2B5EF4-FFF2-40B4-BE49-F238E27FC236}">
                    <a16:creationId xmlns:a16="http://schemas.microsoft.com/office/drawing/2014/main" id="{8C7E6AB9-56EF-027A-DD84-0164F23BDA58}"/>
                  </a:ext>
                </a:extLst>
              </p14:cNvPr>
              <p14:cNvContentPartPr/>
              <p14:nvPr/>
            </p14:nvContentPartPr>
            <p14:xfrm>
              <a:off x="10507474" y="2776348"/>
              <a:ext cx="144360" cy="126360"/>
            </p14:xfrm>
          </p:contentPart>
        </mc:Choice>
        <mc:Fallback xmlns="">
          <p:pic>
            <p:nvPicPr>
              <p:cNvPr id="344" name="Freihand 343">
                <a:extLst>
                  <a:ext uri="{FF2B5EF4-FFF2-40B4-BE49-F238E27FC236}">
                    <a16:creationId xmlns:a16="http://schemas.microsoft.com/office/drawing/2014/main" id="{8C7E6AB9-56EF-027A-DD84-0164F23BDA58}"/>
                  </a:ext>
                </a:extLst>
              </p:cNvPr>
              <p:cNvPicPr/>
              <p:nvPr/>
            </p:nvPicPr>
            <p:blipFill>
              <a:blip r:embed="rId554"/>
              <a:stretch>
                <a:fillRect/>
              </a:stretch>
            </p:blipFill>
            <p:spPr>
              <a:xfrm>
                <a:off x="10498474" y="2767708"/>
                <a:ext cx="16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5" name="Freihand 344">
                <a:extLst>
                  <a:ext uri="{FF2B5EF4-FFF2-40B4-BE49-F238E27FC236}">
                    <a16:creationId xmlns:a16="http://schemas.microsoft.com/office/drawing/2014/main" id="{1966E71F-BEB5-F907-F629-B2808D8FBE96}"/>
                  </a:ext>
                </a:extLst>
              </p14:cNvPr>
              <p14:cNvContentPartPr/>
              <p14:nvPr/>
            </p14:nvContentPartPr>
            <p14:xfrm>
              <a:off x="10690714" y="2649628"/>
              <a:ext cx="192600" cy="242280"/>
            </p14:xfrm>
          </p:contentPart>
        </mc:Choice>
        <mc:Fallback xmlns="">
          <p:pic>
            <p:nvPicPr>
              <p:cNvPr id="345" name="Freihand 344">
                <a:extLst>
                  <a:ext uri="{FF2B5EF4-FFF2-40B4-BE49-F238E27FC236}">
                    <a16:creationId xmlns:a16="http://schemas.microsoft.com/office/drawing/2014/main" id="{1966E71F-BEB5-F907-F629-B2808D8FBE96}"/>
                  </a:ext>
                </a:extLst>
              </p:cNvPr>
              <p:cNvPicPr/>
              <p:nvPr/>
            </p:nvPicPr>
            <p:blipFill>
              <a:blip r:embed="rId556"/>
              <a:stretch>
                <a:fillRect/>
              </a:stretch>
            </p:blipFill>
            <p:spPr>
              <a:xfrm>
                <a:off x="10681714" y="2640628"/>
                <a:ext cx="2102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6" name="Freihand 345">
                <a:extLst>
                  <a:ext uri="{FF2B5EF4-FFF2-40B4-BE49-F238E27FC236}">
                    <a16:creationId xmlns:a16="http://schemas.microsoft.com/office/drawing/2014/main" id="{4573E158-ED33-635A-DEDE-C6274CCE4459}"/>
                  </a:ext>
                </a:extLst>
              </p14:cNvPr>
              <p14:cNvContentPartPr/>
              <p14:nvPr/>
            </p14:nvContentPartPr>
            <p14:xfrm>
              <a:off x="10916794" y="2753668"/>
              <a:ext cx="252000" cy="83520"/>
            </p14:xfrm>
          </p:contentPart>
        </mc:Choice>
        <mc:Fallback xmlns="">
          <p:pic>
            <p:nvPicPr>
              <p:cNvPr id="346" name="Freihand 345">
                <a:extLst>
                  <a:ext uri="{FF2B5EF4-FFF2-40B4-BE49-F238E27FC236}">
                    <a16:creationId xmlns:a16="http://schemas.microsoft.com/office/drawing/2014/main" id="{4573E158-ED33-635A-DEDE-C6274CCE4459}"/>
                  </a:ext>
                </a:extLst>
              </p:cNvPr>
              <p:cNvPicPr/>
              <p:nvPr/>
            </p:nvPicPr>
            <p:blipFill>
              <a:blip r:embed="rId558"/>
              <a:stretch>
                <a:fillRect/>
              </a:stretch>
            </p:blipFill>
            <p:spPr>
              <a:xfrm>
                <a:off x="10908154" y="2745028"/>
                <a:ext cx="269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2" name="Freihand 301">
                <a:extLst>
                  <a:ext uri="{FF2B5EF4-FFF2-40B4-BE49-F238E27FC236}">
                    <a16:creationId xmlns:a16="http://schemas.microsoft.com/office/drawing/2014/main" id="{1583A72A-DDEF-EE74-27B9-53B0456E8E09}"/>
                  </a:ext>
                </a:extLst>
              </p14:cNvPr>
              <p14:cNvContentPartPr/>
              <p14:nvPr/>
            </p14:nvContentPartPr>
            <p14:xfrm>
              <a:off x="3768634" y="3037348"/>
              <a:ext cx="147600" cy="126360"/>
            </p14:xfrm>
          </p:contentPart>
        </mc:Choice>
        <mc:Fallback xmlns="">
          <p:pic>
            <p:nvPicPr>
              <p:cNvPr id="302" name="Freihand 301">
                <a:extLst>
                  <a:ext uri="{FF2B5EF4-FFF2-40B4-BE49-F238E27FC236}">
                    <a16:creationId xmlns:a16="http://schemas.microsoft.com/office/drawing/2014/main" id="{1583A72A-DDEF-EE74-27B9-53B0456E8E09}"/>
                  </a:ext>
                </a:extLst>
              </p:cNvPr>
              <p:cNvPicPr/>
              <p:nvPr/>
            </p:nvPicPr>
            <p:blipFill>
              <a:blip r:embed="rId560"/>
              <a:stretch>
                <a:fillRect/>
              </a:stretch>
            </p:blipFill>
            <p:spPr>
              <a:xfrm>
                <a:off x="3759994" y="3028348"/>
                <a:ext cx="165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3" name="Freihand 302">
                <a:extLst>
                  <a:ext uri="{FF2B5EF4-FFF2-40B4-BE49-F238E27FC236}">
                    <a16:creationId xmlns:a16="http://schemas.microsoft.com/office/drawing/2014/main" id="{C6D02BF2-FF77-E829-F997-9A9C464EFA46}"/>
                  </a:ext>
                </a:extLst>
              </p14:cNvPr>
              <p14:cNvContentPartPr/>
              <p14:nvPr/>
            </p14:nvContentPartPr>
            <p14:xfrm>
              <a:off x="4025314" y="2972188"/>
              <a:ext cx="155520" cy="159840"/>
            </p14:xfrm>
          </p:contentPart>
        </mc:Choice>
        <mc:Fallback xmlns="">
          <p:pic>
            <p:nvPicPr>
              <p:cNvPr id="303" name="Freihand 302">
                <a:extLst>
                  <a:ext uri="{FF2B5EF4-FFF2-40B4-BE49-F238E27FC236}">
                    <a16:creationId xmlns:a16="http://schemas.microsoft.com/office/drawing/2014/main" id="{C6D02BF2-FF77-E829-F997-9A9C464EFA46}"/>
                  </a:ext>
                </a:extLst>
              </p:cNvPr>
              <p:cNvPicPr/>
              <p:nvPr/>
            </p:nvPicPr>
            <p:blipFill>
              <a:blip r:embed="rId562"/>
              <a:stretch>
                <a:fillRect/>
              </a:stretch>
            </p:blipFill>
            <p:spPr>
              <a:xfrm>
                <a:off x="4016314" y="2963188"/>
                <a:ext cx="173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4" name="Freihand 303">
                <a:extLst>
                  <a:ext uri="{FF2B5EF4-FFF2-40B4-BE49-F238E27FC236}">
                    <a16:creationId xmlns:a16="http://schemas.microsoft.com/office/drawing/2014/main" id="{CFB4EF4F-8C9A-6287-EA0A-A859B14145EF}"/>
                  </a:ext>
                </a:extLst>
              </p14:cNvPr>
              <p14:cNvContentPartPr/>
              <p14:nvPr/>
            </p14:nvContentPartPr>
            <p14:xfrm>
              <a:off x="4202794" y="2921068"/>
              <a:ext cx="209520" cy="176400"/>
            </p14:xfrm>
          </p:contentPart>
        </mc:Choice>
        <mc:Fallback xmlns="">
          <p:pic>
            <p:nvPicPr>
              <p:cNvPr id="304" name="Freihand 303">
                <a:extLst>
                  <a:ext uri="{FF2B5EF4-FFF2-40B4-BE49-F238E27FC236}">
                    <a16:creationId xmlns:a16="http://schemas.microsoft.com/office/drawing/2014/main" id="{CFB4EF4F-8C9A-6287-EA0A-A859B14145EF}"/>
                  </a:ext>
                </a:extLst>
              </p:cNvPr>
              <p:cNvPicPr/>
              <p:nvPr/>
            </p:nvPicPr>
            <p:blipFill>
              <a:blip r:embed="rId564"/>
              <a:stretch>
                <a:fillRect/>
              </a:stretch>
            </p:blipFill>
            <p:spPr>
              <a:xfrm>
                <a:off x="4194154" y="2912428"/>
                <a:ext cx="227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05" name="Freihand 304">
                <a:extLst>
                  <a:ext uri="{FF2B5EF4-FFF2-40B4-BE49-F238E27FC236}">
                    <a16:creationId xmlns:a16="http://schemas.microsoft.com/office/drawing/2014/main" id="{7B341425-92F9-6C11-BF15-1AEFD10CFB40}"/>
                  </a:ext>
                </a:extLst>
              </p14:cNvPr>
              <p14:cNvContentPartPr/>
              <p14:nvPr/>
            </p14:nvContentPartPr>
            <p14:xfrm>
              <a:off x="4205314" y="2957428"/>
              <a:ext cx="131040" cy="11520"/>
            </p14:xfrm>
          </p:contentPart>
        </mc:Choice>
        <mc:Fallback xmlns="">
          <p:pic>
            <p:nvPicPr>
              <p:cNvPr id="305" name="Freihand 304">
                <a:extLst>
                  <a:ext uri="{FF2B5EF4-FFF2-40B4-BE49-F238E27FC236}">
                    <a16:creationId xmlns:a16="http://schemas.microsoft.com/office/drawing/2014/main" id="{7B341425-92F9-6C11-BF15-1AEFD10CFB40}"/>
                  </a:ext>
                </a:extLst>
              </p:cNvPr>
              <p:cNvPicPr/>
              <p:nvPr/>
            </p:nvPicPr>
            <p:blipFill>
              <a:blip r:embed="rId566"/>
              <a:stretch>
                <a:fillRect/>
              </a:stretch>
            </p:blipFill>
            <p:spPr>
              <a:xfrm>
                <a:off x="4196314" y="2948788"/>
                <a:ext cx="148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06" name="Freihand 305">
                <a:extLst>
                  <a:ext uri="{FF2B5EF4-FFF2-40B4-BE49-F238E27FC236}">
                    <a16:creationId xmlns:a16="http://schemas.microsoft.com/office/drawing/2014/main" id="{1C0C5351-2964-7F80-69F2-40D7E1309692}"/>
                  </a:ext>
                </a:extLst>
              </p14:cNvPr>
              <p14:cNvContentPartPr/>
              <p14:nvPr/>
            </p14:nvContentPartPr>
            <p14:xfrm>
              <a:off x="4443634" y="2853388"/>
              <a:ext cx="334800" cy="207000"/>
            </p14:xfrm>
          </p:contentPart>
        </mc:Choice>
        <mc:Fallback xmlns="">
          <p:pic>
            <p:nvPicPr>
              <p:cNvPr id="306" name="Freihand 305">
                <a:extLst>
                  <a:ext uri="{FF2B5EF4-FFF2-40B4-BE49-F238E27FC236}">
                    <a16:creationId xmlns:a16="http://schemas.microsoft.com/office/drawing/2014/main" id="{1C0C5351-2964-7F80-69F2-40D7E1309692}"/>
                  </a:ext>
                </a:extLst>
              </p:cNvPr>
              <p:cNvPicPr/>
              <p:nvPr/>
            </p:nvPicPr>
            <p:blipFill>
              <a:blip r:embed="rId568"/>
              <a:stretch>
                <a:fillRect/>
              </a:stretch>
            </p:blipFill>
            <p:spPr>
              <a:xfrm>
                <a:off x="4434634" y="2844748"/>
                <a:ext cx="352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07" name="Freihand 306">
                <a:extLst>
                  <a:ext uri="{FF2B5EF4-FFF2-40B4-BE49-F238E27FC236}">
                    <a16:creationId xmlns:a16="http://schemas.microsoft.com/office/drawing/2014/main" id="{2C0AE824-568C-FC64-FFC1-A1301B205D49}"/>
                  </a:ext>
                </a:extLst>
              </p14:cNvPr>
              <p14:cNvContentPartPr/>
              <p14:nvPr/>
            </p14:nvContentPartPr>
            <p14:xfrm>
              <a:off x="4798954" y="2949148"/>
              <a:ext cx="336960" cy="280800"/>
            </p14:xfrm>
          </p:contentPart>
        </mc:Choice>
        <mc:Fallback xmlns="">
          <p:pic>
            <p:nvPicPr>
              <p:cNvPr id="307" name="Freihand 306">
                <a:extLst>
                  <a:ext uri="{FF2B5EF4-FFF2-40B4-BE49-F238E27FC236}">
                    <a16:creationId xmlns:a16="http://schemas.microsoft.com/office/drawing/2014/main" id="{2C0AE824-568C-FC64-FFC1-A1301B205D49}"/>
                  </a:ext>
                </a:extLst>
              </p:cNvPr>
              <p:cNvPicPr/>
              <p:nvPr/>
            </p:nvPicPr>
            <p:blipFill>
              <a:blip r:embed="rId570"/>
              <a:stretch>
                <a:fillRect/>
              </a:stretch>
            </p:blipFill>
            <p:spPr>
              <a:xfrm>
                <a:off x="4789954" y="2940508"/>
                <a:ext cx="354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08" name="Freihand 307">
                <a:extLst>
                  <a:ext uri="{FF2B5EF4-FFF2-40B4-BE49-F238E27FC236}">
                    <a16:creationId xmlns:a16="http://schemas.microsoft.com/office/drawing/2014/main" id="{2E952E61-2DE0-7F81-43EA-BA30AE0B9714}"/>
                  </a:ext>
                </a:extLst>
              </p14:cNvPr>
              <p14:cNvContentPartPr/>
              <p14:nvPr/>
            </p14:nvContentPartPr>
            <p14:xfrm>
              <a:off x="5379634" y="2849788"/>
              <a:ext cx="202680" cy="184320"/>
            </p14:xfrm>
          </p:contentPart>
        </mc:Choice>
        <mc:Fallback xmlns="">
          <p:pic>
            <p:nvPicPr>
              <p:cNvPr id="308" name="Freihand 307">
                <a:extLst>
                  <a:ext uri="{FF2B5EF4-FFF2-40B4-BE49-F238E27FC236}">
                    <a16:creationId xmlns:a16="http://schemas.microsoft.com/office/drawing/2014/main" id="{2E952E61-2DE0-7F81-43EA-BA30AE0B9714}"/>
                  </a:ext>
                </a:extLst>
              </p:cNvPr>
              <p:cNvPicPr/>
              <p:nvPr/>
            </p:nvPicPr>
            <p:blipFill>
              <a:blip r:embed="rId572"/>
              <a:stretch>
                <a:fillRect/>
              </a:stretch>
            </p:blipFill>
            <p:spPr>
              <a:xfrm>
                <a:off x="5370634" y="2841148"/>
                <a:ext cx="220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10" name="Freihand 309">
                <a:extLst>
                  <a:ext uri="{FF2B5EF4-FFF2-40B4-BE49-F238E27FC236}">
                    <a16:creationId xmlns:a16="http://schemas.microsoft.com/office/drawing/2014/main" id="{C89CDF0D-7065-99A0-C165-7D1AFF769C51}"/>
                  </a:ext>
                </a:extLst>
              </p14:cNvPr>
              <p14:cNvContentPartPr/>
              <p14:nvPr/>
            </p14:nvContentPartPr>
            <p14:xfrm>
              <a:off x="5622634" y="2976148"/>
              <a:ext cx="103680" cy="175320"/>
            </p14:xfrm>
          </p:contentPart>
        </mc:Choice>
        <mc:Fallback xmlns="">
          <p:pic>
            <p:nvPicPr>
              <p:cNvPr id="310" name="Freihand 309">
                <a:extLst>
                  <a:ext uri="{FF2B5EF4-FFF2-40B4-BE49-F238E27FC236}">
                    <a16:creationId xmlns:a16="http://schemas.microsoft.com/office/drawing/2014/main" id="{C89CDF0D-7065-99A0-C165-7D1AFF769C51}"/>
                  </a:ext>
                </a:extLst>
              </p:cNvPr>
              <p:cNvPicPr/>
              <p:nvPr/>
            </p:nvPicPr>
            <p:blipFill>
              <a:blip r:embed="rId574"/>
              <a:stretch>
                <a:fillRect/>
              </a:stretch>
            </p:blipFill>
            <p:spPr>
              <a:xfrm>
                <a:off x="5613634" y="2967508"/>
                <a:ext cx="121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11" name="Freihand 310">
                <a:extLst>
                  <a:ext uri="{FF2B5EF4-FFF2-40B4-BE49-F238E27FC236}">
                    <a16:creationId xmlns:a16="http://schemas.microsoft.com/office/drawing/2014/main" id="{B42CC125-F4DF-A61F-8ADC-9EDA1807192F}"/>
                  </a:ext>
                </a:extLst>
              </p14:cNvPr>
              <p14:cNvContentPartPr/>
              <p14:nvPr/>
            </p14:nvContentPartPr>
            <p14:xfrm>
              <a:off x="5593834" y="3031948"/>
              <a:ext cx="114120" cy="21600"/>
            </p14:xfrm>
          </p:contentPart>
        </mc:Choice>
        <mc:Fallback xmlns="">
          <p:pic>
            <p:nvPicPr>
              <p:cNvPr id="311" name="Freihand 310">
                <a:extLst>
                  <a:ext uri="{FF2B5EF4-FFF2-40B4-BE49-F238E27FC236}">
                    <a16:creationId xmlns:a16="http://schemas.microsoft.com/office/drawing/2014/main" id="{B42CC125-F4DF-A61F-8ADC-9EDA1807192F}"/>
                  </a:ext>
                </a:extLst>
              </p:cNvPr>
              <p:cNvPicPr/>
              <p:nvPr/>
            </p:nvPicPr>
            <p:blipFill>
              <a:blip r:embed="rId576"/>
              <a:stretch>
                <a:fillRect/>
              </a:stretch>
            </p:blipFill>
            <p:spPr>
              <a:xfrm>
                <a:off x="5584834" y="3022948"/>
                <a:ext cx="13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13" name="Freihand 312">
                <a:extLst>
                  <a:ext uri="{FF2B5EF4-FFF2-40B4-BE49-F238E27FC236}">
                    <a16:creationId xmlns:a16="http://schemas.microsoft.com/office/drawing/2014/main" id="{24C78EB1-8629-0C3D-9BD1-33F61A04B8C2}"/>
                  </a:ext>
                </a:extLst>
              </p14:cNvPr>
              <p14:cNvContentPartPr/>
              <p14:nvPr/>
            </p14:nvContentPartPr>
            <p14:xfrm>
              <a:off x="5966074" y="2898028"/>
              <a:ext cx="176040" cy="135000"/>
            </p14:xfrm>
          </p:contentPart>
        </mc:Choice>
        <mc:Fallback xmlns="">
          <p:pic>
            <p:nvPicPr>
              <p:cNvPr id="313" name="Freihand 312">
                <a:extLst>
                  <a:ext uri="{FF2B5EF4-FFF2-40B4-BE49-F238E27FC236}">
                    <a16:creationId xmlns:a16="http://schemas.microsoft.com/office/drawing/2014/main" id="{24C78EB1-8629-0C3D-9BD1-33F61A04B8C2}"/>
                  </a:ext>
                </a:extLst>
              </p:cNvPr>
              <p:cNvPicPr/>
              <p:nvPr/>
            </p:nvPicPr>
            <p:blipFill>
              <a:blip r:embed="rId578"/>
              <a:stretch>
                <a:fillRect/>
              </a:stretch>
            </p:blipFill>
            <p:spPr>
              <a:xfrm>
                <a:off x="5957434" y="2889388"/>
                <a:ext cx="193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14" name="Freihand 313">
                <a:extLst>
                  <a:ext uri="{FF2B5EF4-FFF2-40B4-BE49-F238E27FC236}">
                    <a16:creationId xmlns:a16="http://schemas.microsoft.com/office/drawing/2014/main" id="{A3FC1F32-0814-88AB-60E0-0C794D12825B}"/>
                  </a:ext>
                </a:extLst>
              </p14:cNvPr>
              <p14:cNvContentPartPr/>
              <p14:nvPr/>
            </p14:nvContentPartPr>
            <p14:xfrm>
              <a:off x="6183874" y="2917108"/>
              <a:ext cx="437760" cy="73800"/>
            </p14:xfrm>
          </p:contentPart>
        </mc:Choice>
        <mc:Fallback xmlns="">
          <p:pic>
            <p:nvPicPr>
              <p:cNvPr id="314" name="Freihand 313">
                <a:extLst>
                  <a:ext uri="{FF2B5EF4-FFF2-40B4-BE49-F238E27FC236}">
                    <a16:creationId xmlns:a16="http://schemas.microsoft.com/office/drawing/2014/main" id="{A3FC1F32-0814-88AB-60E0-0C794D12825B}"/>
                  </a:ext>
                </a:extLst>
              </p:cNvPr>
              <p:cNvPicPr/>
              <p:nvPr/>
            </p:nvPicPr>
            <p:blipFill>
              <a:blip r:embed="rId580"/>
              <a:stretch>
                <a:fillRect/>
              </a:stretch>
            </p:blipFill>
            <p:spPr>
              <a:xfrm>
                <a:off x="6174874" y="2908468"/>
                <a:ext cx="455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15" name="Freihand 314">
                <a:extLst>
                  <a:ext uri="{FF2B5EF4-FFF2-40B4-BE49-F238E27FC236}">
                    <a16:creationId xmlns:a16="http://schemas.microsoft.com/office/drawing/2014/main" id="{0B43FA03-DF12-0972-381B-63104C90E4B0}"/>
                  </a:ext>
                </a:extLst>
              </p14:cNvPr>
              <p14:cNvContentPartPr/>
              <p14:nvPr/>
            </p14:nvContentPartPr>
            <p14:xfrm>
              <a:off x="6637834" y="2867788"/>
              <a:ext cx="180720" cy="253440"/>
            </p14:xfrm>
          </p:contentPart>
        </mc:Choice>
        <mc:Fallback xmlns="">
          <p:pic>
            <p:nvPicPr>
              <p:cNvPr id="315" name="Freihand 314">
                <a:extLst>
                  <a:ext uri="{FF2B5EF4-FFF2-40B4-BE49-F238E27FC236}">
                    <a16:creationId xmlns:a16="http://schemas.microsoft.com/office/drawing/2014/main" id="{0B43FA03-DF12-0972-381B-63104C90E4B0}"/>
                  </a:ext>
                </a:extLst>
              </p:cNvPr>
              <p:cNvPicPr/>
              <p:nvPr/>
            </p:nvPicPr>
            <p:blipFill>
              <a:blip r:embed="rId582"/>
              <a:stretch>
                <a:fillRect/>
              </a:stretch>
            </p:blipFill>
            <p:spPr>
              <a:xfrm>
                <a:off x="6629194" y="2858788"/>
                <a:ext cx="198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7" name="Freihand 316">
                <a:extLst>
                  <a:ext uri="{FF2B5EF4-FFF2-40B4-BE49-F238E27FC236}">
                    <a16:creationId xmlns:a16="http://schemas.microsoft.com/office/drawing/2014/main" id="{A2CD66C7-6525-5553-23C7-7768BBE9A0B5}"/>
                  </a:ext>
                </a:extLst>
              </p14:cNvPr>
              <p14:cNvContentPartPr/>
              <p14:nvPr/>
            </p14:nvContentPartPr>
            <p14:xfrm>
              <a:off x="6851314" y="2875708"/>
              <a:ext cx="221040" cy="99720"/>
            </p14:xfrm>
          </p:contentPart>
        </mc:Choice>
        <mc:Fallback xmlns="">
          <p:pic>
            <p:nvPicPr>
              <p:cNvPr id="317" name="Freihand 316">
                <a:extLst>
                  <a:ext uri="{FF2B5EF4-FFF2-40B4-BE49-F238E27FC236}">
                    <a16:creationId xmlns:a16="http://schemas.microsoft.com/office/drawing/2014/main" id="{A2CD66C7-6525-5553-23C7-7768BBE9A0B5}"/>
                  </a:ext>
                </a:extLst>
              </p:cNvPr>
              <p:cNvPicPr/>
              <p:nvPr/>
            </p:nvPicPr>
            <p:blipFill>
              <a:blip r:embed="rId584"/>
              <a:stretch>
                <a:fillRect/>
              </a:stretch>
            </p:blipFill>
            <p:spPr>
              <a:xfrm>
                <a:off x="6842314" y="2866708"/>
                <a:ext cx="238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8" name="Freihand 317">
                <a:extLst>
                  <a:ext uri="{FF2B5EF4-FFF2-40B4-BE49-F238E27FC236}">
                    <a16:creationId xmlns:a16="http://schemas.microsoft.com/office/drawing/2014/main" id="{14E461B4-0BD5-768C-ECDE-F09BA95DB439}"/>
                  </a:ext>
                </a:extLst>
              </p14:cNvPr>
              <p14:cNvContentPartPr/>
              <p14:nvPr/>
            </p14:nvContentPartPr>
            <p14:xfrm>
              <a:off x="7084234" y="2807308"/>
              <a:ext cx="171000" cy="167400"/>
            </p14:xfrm>
          </p:contentPart>
        </mc:Choice>
        <mc:Fallback xmlns="">
          <p:pic>
            <p:nvPicPr>
              <p:cNvPr id="318" name="Freihand 317">
                <a:extLst>
                  <a:ext uri="{FF2B5EF4-FFF2-40B4-BE49-F238E27FC236}">
                    <a16:creationId xmlns:a16="http://schemas.microsoft.com/office/drawing/2014/main" id="{14E461B4-0BD5-768C-ECDE-F09BA95DB439}"/>
                  </a:ext>
                </a:extLst>
              </p:cNvPr>
              <p:cNvPicPr/>
              <p:nvPr/>
            </p:nvPicPr>
            <p:blipFill>
              <a:blip r:embed="rId586"/>
              <a:stretch>
                <a:fillRect/>
              </a:stretch>
            </p:blipFill>
            <p:spPr>
              <a:xfrm>
                <a:off x="7075234" y="2798668"/>
                <a:ext cx="188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9" name="Freihand 318">
                <a:extLst>
                  <a:ext uri="{FF2B5EF4-FFF2-40B4-BE49-F238E27FC236}">
                    <a16:creationId xmlns:a16="http://schemas.microsoft.com/office/drawing/2014/main" id="{DE77FDD0-C868-9820-2FD0-4211DB2710D4}"/>
                  </a:ext>
                </a:extLst>
              </p14:cNvPr>
              <p14:cNvContentPartPr/>
              <p14:nvPr/>
            </p14:nvContentPartPr>
            <p14:xfrm>
              <a:off x="7092154" y="2815588"/>
              <a:ext cx="144000" cy="160560"/>
            </p14:xfrm>
          </p:contentPart>
        </mc:Choice>
        <mc:Fallback xmlns="">
          <p:pic>
            <p:nvPicPr>
              <p:cNvPr id="319" name="Freihand 318">
                <a:extLst>
                  <a:ext uri="{FF2B5EF4-FFF2-40B4-BE49-F238E27FC236}">
                    <a16:creationId xmlns:a16="http://schemas.microsoft.com/office/drawing/2014/main" id="{DE77FDD0-C868-9820-2FD0-4211DB2710D4}"/>
                  </a:ext>
                </a:extLst>
              </p:cNvPr>
              <p:cNvPicPr/>
              <p:nvPr/>
            </p:nvPicPr>
            <p:blipFill>
              <a:blip r:embed="rId588"/>
              <a:stretch>
                <a:fillRect/>
              </a:stretch>
            </p:blipFill>
            <p:spPr>
              <a:xfrm>
                <a:off x="7083514" y="2806588"/>
                <a:ext cx="161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20" name="Freihand 319">
                <a:extLst>
                  <a:ext uri="{FF2B5EF4-FFF2-40B4-BE49-F238E27FC236}">
                    <a16:creationId xmlns:a16="http://schemas.microsoft.com/office/drawing/2014/main" id="{C374D621-383A-B289-B639-46C29E5FBE82}"/>
                  </a:ext>
                </a:extLst>
              </p14:cNvPr>
              <p14:cNvContentPartPr/>
              <p14:nvPr/>
            </p14:nvContentPartPr>
            <p14:xfrm>
              <a:off x="7254874" y="2784628"/>
              <a:ext cx="175680" cy="167760"/>
            </p14:xfrm>
          </p:contentPart>
        </mc:Choice>
        <mc:Fallback xmlns="">
          <p:pic>
            <p:nvPicPr>
              <p:cNvPr id="320" name="Freihand 319">
                <a:extLst>
                  <a:ext uri="{FF2B5EF4-FFF2-40B4-BE49-F238E27FC236}">
                    <a16:creationId xmlns:a16="http://schemas.microsoft.com/office/drawing/2014/main" id="{C374D621-383A-B289-B639-46C29E5FBE82}"/>
                  </a:ext>
                </a:extLst>
              </p:cNvPr>
              <p:cNvPicPr/>
              <p:nvPr/>
            </p:nvPicPr>
            <p:blipFill>
              <a:blip r:embed="rId590"/>
              <a:stretch>
                <a:fillRect/>
              </a:stretch>
            </p:blipFill>
            <p:spPr>
              <a:xfrm>
                <a:off x="7245874" y="2775988"/>
                <a:ext cx="193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21" name="Freihand 320">
                <a:extLst>
                  <a:ext uri="{FF2B5EF4-FFF2-40B4-BE49-F238E27FC236}">
                    <a16:creationId xmlns:a16="http://schemas.microsoft.com/office/drawing/2014/main" id="{3162A2C0-120F-8BB7-1BF3-834521C41C04}"/>
                  </a:ext>
                </a:extLst>
              </p14:cNvPr>
              <p14:cNvContentPartPr/>
              <p14:nvPr/>
            </p14:nvContentPartPr>
            <p14:xfrm>
              <a:off x="7604434" y="2759068"/>
              <a:ext cx="153000" cy="214920"/>
            </p14:xfrm>
          </p:contentPart>
        </mc:Choice>
        <mc:Fallback xmlns="">
          <p:pic>
            <p:nvPicPr>
              <p:cNvPr id="321" name="Freihand 320">
                <a:extLst>
                  <a:ext uri="{FF2B5EF4-FFF2-40B4-BE49-F238E27FC236}">
                    <a16:creationId xmlns:a16="http://schemas.microsoft.com/office/drawing/2014/main" id="{3162A2C0-120F-8BB7-1BF3-834521C41C04}"/>
                  </a:ext>
                </a:extLst>
              </p:cNvPr>
              <p:cNvPicPr/>
              <p:nvPr/>
            </p:nvPicPr>
            <p:blipFill>
              <a:blip r:embed="rId592"/>
              <a:stretch>
                <a:fillRect/>
              </a:stretch>
            </p:blipFill>
            <p:spPr>
              <a:xfrm>
                <a:off x="7595434" y="2750428"/>
                <a:ext cx="170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22" name="Freihand 321">
                <a:extLst>
                  <a:ext uri="{FF2B5EF4-FFF2-40B4-BE49-F238E27FC236}">
                    <a16:creationId xmlns:a16="http://schemas.microsoft.com/office/drawing/2014/main" id="{FCC3FD85-872F-06B5-C637-C41E706B79A2}"/>
                  </a:ext>
                </a:extLst>
              </p14:cNvPr>
              <p14:cNvContentPartPr/>
              <p14:nvPr/>
            </p14:nvContentPartPr>
            <p14:xfrm>
              <a:off x="7749154" y="2903068"/>
              <a:ext cx="2160" cy="28440"/>
            </p14:xfrm>
          </p:contentPart>
        </mc:Choice>
        <mc:Fallback xmlns="">
          <p:pic>
            <p:nvPicPr>
              <p:cNvPr id="322" name="Freihand 321">
                <a:extLst>
                  <a:ext uri="{FF2B5EF4-FFF2-40B4-BE49-F238E27FC236}">
                    <a16:creationId xmlns:a16="http://schemas.microsoft.com/office/drawing/2014/main" id="{FCC3FD85-872F-06B5-C637-C41E706B79A2}"/>
                  </a:ext>
                </a:extLst>
              </p:cNvPr>
              <p:cNvPicPr/>
              <p:nvPr/>
            </p:nvPicPr>
            <p:blipFill>
              <a:blip r:embed="rId594"/>
              <a:stretch>
                <a:fillRect/>
              </a:stretch>
            </p:blipFill>
            <p:spPr>
              <a:xfrm>
                <a:off x="7740154" y="2894068"/>
                <a:ext cx="19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24" name="Freihand 323">
                <a:extLst>
                  <a:ext uri="{FF2B5EF4-FFF2-40B4-BE49-F238E27FC236}">
                    <a16:creationId xmlns:a16="http://schemas.microsoft.com/office/drawing/2014/main" id="{95AE6D20-C785-0CA9-AA69-2CF7B192FA13}"/>
                  </a:ext>
                </a:extLst>
              </p14:cNvPr>
              <p14:cNvContentPartPr/>
              <p14:nvPr/>
            </p14:nvContentPartPr>
            <p14:xfrm>
              <a:off x="7710634" y="2853748"/>
              <a:ext cx="193680" cy="150840"/>
            </p14:xfrm>
          </p:contentPart>
        </mc:Choice>
        <mc:Fallback xmlns="">
          <p:pic>
            <p:nvPicPr>
              <p:cNvPr id="324" name="Freihand 323">
                <a:extLst>
                  <a:ext uri="{FF2B5EF4-FFF2-40B4-BE49-F238E27FC236}">
                    <a16:creationId xmlns:a16="http://schemas.microsoft.com/office/drawing/2014/main" id="{95AE6D20-C785-0CA9-AA69-2CF7B192FA13}"/>
                  </a:ext>
                </a:extLst>
              </p:cNvPr>
              <p:cNvPicPr/>
              <p:nvPr/>
            </p:nvPicPr>
            <p:blipFill>
              <a:blip r:embed="rId596"/>
              <a:stretch>
                <a:fillRect/>
              </a:stretch>
            </p:blipFill>
            <p:spPr>
              <a:xfrm>
                <a:off x="7701994" y="2845108"/>
                <a:ext cx="211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70" name="Freihand 269">
                <a:extLst>
                  <a:ext uri="{FF2B5EF4-FFF2-40B4-BE49-F238E27FC236}">
                    <a16:creationId xmlns:a16="http://schemas.microsoft.com/office/drawing/2014/main" id="{A0CFDFFE-7AD0-FE40-5E15-F9CFEDA5C5C4}"/>
                  </a:ext>
                </a:extLst>
              </p14:cNvPr>
              <p14:cNvContentPartPr/>
              <p14:nvPr/>
            </p14:nvContentPartPr>
            <p14:xfrm>
              <a:off x="190954" y="2746468"/>
              <a:ext cx="115920" cy="217080"/>
            </p14:xfrm>
          </p:contentPart>
        </mc:Choice>
        <mc:Fallback xmlns="">
          <p:pic>
            <p:nvPicPr>
              <p:cNvPr id="270" name="Freihand 269">
                <a:extLst>
                  <a:ext uri="{FF2B5EF4-FFF2-40B4-BE49-F238E27FC236}">
                    <a16:creationId xmlns:a16="http://schemas.microsoft.com/office/drawing/2014/main" id="{A0CFDFFE-7AD0-FE40-5E15-F9CFEDA5C5C4}"/>
                  </a:ext>
                </a:extLst>
              </p:cNvPr>
              <p:cNvPicPr/>
              <p:nvPr/>
            </p:nvPicPr>
            <p:blipFill>
              <a:blip r:embed="rId598"/>
              <a:stretch>
                <a:fillRect/>
              </a:stretch>
            </p:blipFill>
            <p:spPr>
              <a:xfrm>
                <a:off x="182314" y="2737828"/>
                <a:ext cx="133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71" name="Freihand 270">
                <a:extLst>
                  <a:ext uri="{FF2B5EF4-FFF2-40B4-BE49-F238E27FC236}">
                    <a16:creationId xmlns:a16="http://schemas.microsoft.com/office/drawing/2014/main" id="{97F9563C-45A2-B60E-69DD-7FF26C2C6FBB}"/>
                  </a:ext>
                </a:extLst>
              </p14:cNvPr>
              <p14:cNvContentPartPr/>
              <p14:nvPr/>
            </p14:nvContentPartPr>
            <p14:xfrm>
              <a:off x="351874" y="2797948"/>
              <a:ext cx="109440" cy="124200"/>
            </p14:xfrm>
          </p:contentPart>
        </mc:Choice>
        <mc:Fallback xmlns="">
          <p:pic>
            <p:nvPicPr>
              <p:cNvPr id="271" name="Freihand 270">
                <a:extLst>
                  <a:ext uri="{FF2B5EF4-FFF2-40B4-BE49-F238E27FC236}">
                    <a16:creationId xmlns:a16="http://schemas.microsoft.com/office/drawing/2014/main" id="{97F9563C-45A2-B60E-69DD-7FF26C2C6FBB}"/>
                  </a:ext>
                </a:extLst>
              </p:cNvPr>
              <p:cNvPicPr/>
              <p:nvPr/>
            </p:nvPicPr>
            <p:blipFill>
              <a:blip r:embed="rId600"/>
              <a:stretch>
                <a:fillRect/>
              </a:stretch>
            </p:blipFill>
            <p:spPr>
              <a:xfrm>
                <a:off x="343234" y="2788948"/>
                <a:ext cx="12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72" name="Freihand 271">
                <a:extLst>
                  <a:ext uri="{FF2B5EF4-FFF2-40B4-BE49-F238E27FC236}">
                    <a16:creationId xmlns:a16="http://schemas.microsoft.com/office/drawing/2014/main" id="{E992DEA6-3CF2-C134-5096-8019340D520A}"/>
                  </a:ext>
                </a:extLst>
              </p14:cNvPr>
              <p14:cNvContentPartPr/>
              <p14:nvPr/>
            </p14:nvContentPartPr>
            <p14:xfrm>
              <a:off x="532594" y="2794348"/>
              <a:ext cx="245520" cy="129600"/>
            </p14:xfrm>
          </p:contentPart>
        </mc:Choice>
        <mc:Fallback xmlns="">
          <p:pic>
            <p:nvPicPr>
              <p:cNvPr id="272" name="Freihand 271">
                <a:extLst>
                  <a:ext uri="{FF2B5EF4-FFF2-40B4-BE49-F238E27FC236}">
                    <a16:creationId xmlns:a16="http://schemas.microsoft.com/office/drawing/2014/main" id="{E992DEA6-3CF2-C134-5096-8019340D520A}"/>
                  </a:ext>
                </a:extLst>
              </p:cNvPr>
              <p:cNvPicPr/>
              <p:nvPr/>
            </p:nvPicPr>
            <p:blipFill>
              <a:blip r:embed="rId602"/>
              <a:stretch>
                <a:fillRect/>
              </a:stretch>
            </p:blipFill>
            <p:spPr>
              <a:xfrm>
                <a:off x="523954" y="2785708"/>
                <a:ext cx="263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74" name="Freihand 273">
                <a:extLst>
                  <a:ext uri="{FF2B5EF4-FFF2-40B4-BE49-F238E27FC236}">
                    <a16:creationId xmlns:a16="http://schemas.microsoft.com/office/drawing/2014/main" id="{7CCEF1CA-1691-9BB4-33A9-82A2415BF2CD}"/>
                  </a:ext>
                </a:extLst>
              </p14:cNvPr>
              <p14:cNvContentPartPr/>
              <p14:nvPr/>
            </p14:nvContentPartPr>
            <p14:xfrm>
              <a:off x="843994" y="2801188"/>
              <a:ext cx="234000" cy="114120"/>
            </p14:xfrm>
          </p:contentPart>
        </mc:Choice>
        <mc:Fallback xmlns="">
          <p:pic>
            <p:nvPicPr>
              <p:cNvPr id="274" name="Freihand 273">
                <a:extLst>
                  <a:ext uri="{FF2B5EF4-FFF2-40B4-BE49-F238E27FC236}">
                    <a16:creationId xmlns:a16="http://schemas.microsoft.com/office/drawing/2014/main" id="{7CCEF1CA-1691-9BB4-33A9-82A2415BF2CD}"/>
                  </a:ext>
                </a:extLst>
              </p:cNvPr>
              <p:cNvPicPr/>
              <p:nvPr/>
            </p:nvPicPr>
            <p:blipFill>
              <a:blip r:embed="rId604"/>
              <a:stretch>
                <a:fillRect/>
              </a:stretch>
            </p:blipFill>
            <p:spPr>
              <a:xfrm>
                <a:off x="834994" y="2792188"/>
                <a:ext cx="25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75" name="Freihand 274">
                <a:extLst>
                  <a:ext uri="{FF2B5EF4-FFF2-40B4-BE49-F238E27FC236}">
                    <a16:creationId xmlns:a16="http://schemas.microsoft.com/office/drawing/2014/main" id="{7FB84080-5618-CB8C-B3EB-BB1B3909734E}"/>
                  </a:ext>
                </a:extLst>
              </p14:cNvPr>
              <p14:cNvContentPartPr/>
              <p14:nvPr/>
            </p14:nvContentPartPr>
            <p14:xfrm>
              <a:off x="1073314" y="2752948"/>
              <a:ext cx="6840" cy="9720"/>
            </p14:xfrm>
          </p:contentPart>
        </mc:Choice>
        <mc:Fallback xmlns="">
          <p:pic>
            <p:nvPicPr>
              <p:cNvPr id="275" name="Freihand 274">
                <a:extLst>
                  <a:ext uri="{FF2B5EF4-FFF2-40B4-BE49-F238E27FC236}">
                    <a16:creationId xmlns:a16="http://schemas.microsoft.com/office/drawing/2014/main" id="{7FB84080-5618-CB8C-B3EB-BB1B3909734E}"/>
                  </a:ext>
                </a:extLst>
              </p:cNvPr>
              <p:cNvPicPr/>
              <p:nvPr/>
            </p:nvPicPr>
            <p:blipFill>
              <a:blip r:embed="rId520"/>
              <a:stretch>
                <a:fillRect/>
              </a:stretch>
            </p:blipFill>
            <p:spPr>
              <a:xfrm>
                <a:off x="1064314" y="2744308"/>
                <a:ext cx="24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76" name="Freihand 275">
                <a:extLst>
                  <a:ext uri="{FF2B5EF4-FFF2-40B4-BE49-F238E27FC236}">
                    <a16:creationId xmlns:a16="http://schemas.microsoft.com/office/drawing/2014/main" id="{B920D6BA-ED17-A6EA-604A-62D942E17301}"/>
                  </a:ext>
                </a:extLst>
              </p14:cNvPr>
              <p14:cNvContentPartPr/>
              <p14:nvPr/>
            </p14:nvContentPartPr>
            <p14:xfrm>
              <a:off x="1161874" y="2799028"/>
              <a:ext cx="347400" cy="226800"/>
            </p14:xfrm>
          </p:contentPart>
        </mc:Choice>
        <mc:Fallback xmlns="">
          <p:pic>
            <p:nvPicPr>
              <p:cNvPr id="276" name="Freihand 275">
                <a:extLst>
                  <a:ext uri="{FF2B5EF4-FFF2-40B4-BE49-F238E27FC236}">
                    <a16:creationId xmlns:a16="http://schemas.microsoft.com/office/drawing/2014/main" id="{B920D6BA-ED17-A6EA-604A-62D942E17301}"/>
                  </a:ext>
                </a:extLst>
              </p:cNvPr>
              <p:cNvPicPr/>
              <p:nvPr/>
            </p:nvPicPr>
            <p:blipFill>
              <a:blip r:embed="rId607"/>
              <a:stretch>
                <a:fillRect/>
              </a:stretch>
            </p:blipFill>
            <p:spPr>
              <a:xfrm>
                <a:off x="1152874" y="2790388"/>
                <a:ext cx="365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78" name="Freihand 277">
                <a:extLst>
                  <a:ext uri="{FF2B5EF4-FFF2-40B4-BE49-F238E27FC236}">
                    <a16:creationId xmlns:a16="http://schemas.microsoft.com/office/drawing/2014/main" id="{1DFA71BC-9A48-0EFC-3E3D-A64E0C60BC74}"/>
                  </a:ext>
                </a:extLst>
              </p14:cNvPr>
              <p14:cNvContentPartPr/>
              <p14:nvPr/>
            </p14:nvContentPartPr>
            <p14:xfrm>
              <a:off x="1764154" y="2790748"/>
              <a:ext cx="102960" cy="255240"/>
            </p14:xfrm>
          </p:contentPart>
        </mc:Choice>
        <mc:Fallback xmlns="">
          <p:pic>
            <p:nvPicPr>
              <p:cNvPr id="278" name="Freihand 277">
                <a:extLst>
                  <a:ext uri="{FF2B5EF4-FFF2-40B4-BE49-F238E27FC236}">
                    <a16:creationId xmlns:a16="http://schemas.microsoft.com/office/drawing/2014/main" id="{1DFA71BC-9A48-0EFC-3E3D-A64E0C60BC74}"/>
                  </a:ext>
                </a:extLst>
              </p:cNvPr>
              <p:cNvPicPr/>
              <p:nvPr/>
            </p:nvPicPr>
            <p:blipFill>
              <a:blip r:embed="rId609"/>
              <a:stretch>
                <a:fillRect/>
              </a:stretch>
            </p:blipFill>
            <p:spPr>
              <a:xfrm>
                <a:off x="1755514" y="2781748"/>
                <a:ext cx="1206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79" name="Freihand 278">
                <a:extLst>
                  <a:ext uri="{FF2B5EF4-FFF2-40B4-BE49-F238E27FC236}">
                    <a16:creationId xmlns:a16="http://schemas.microsoft.com/office/drawing/2014/main" id="{93E8C9F6-048D-5AA6-EFA9-506E23449BDB}"/>
                  </a:ext>
                </a:extLst>
              </p14:cNvPr>
              <p14:cNvContentPartPr/>
              <p14:nvPr/>
            </p14:nvContentPartPr>
            <p14:xfrm>
              <a:off x="1967554" y="2774188"/>
              <a:ext cx="94320" cy="136080"/>
            </p14:xfrm>
          </p:contentPart>
        </mc:Choice>
        <mc:Fallback xmlns="">
          <p:pic>
            <p:nvPicPr>
              <p:cNvPr id="279" name="Freihand 278">
                <a:extLst>
                  <a:ext uri="{FF2B5EF4-FFF2-40B4-BE49-F238E27FC236}">
                    <a16:creationId xmlns:a16="http://schemas.microsoft.com/office/drawing/2014/main" id="{93E8C9F6-048D-5AA6-EFA9-506E23449BDB}"/>
                  </a:ext>
                </a:extLst>
              </p:cNvPr>
              <p:cNvPicPr/>
              <p:nvPr/>
            </p:nvPicPr>
            <p:blipFill>
              <a:blip r:embed="rId611"/>
              <a:stretch>
                <a:fillRect/>
              </a:stretch>
            </p:blipFill>
            <p:spPr>
              <a:xfrm>
                <a:off x="1958914" y="2765188"/>
                <a:ext cx="111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80" name="Freihand 279">
                <a:extLst>
                  <a:ext uri="{FF2B5EF4-FFF2-40B4-BE49-F238E27FC236}">
                    <a16:creationId xmlns:a16="http://schemas.microsoft.com/office/drawing/2014/main" id="{AC93E8B1-FEE2-0F57-6339-30E5176EBF4A}"/>
                  </a:ext>
                </a:extLst>
              </p14:cNvPr>
              <p14:cNvContentPartPr/>
              <p14:nvPr/>
            </p14:nvContentPartPr>
            <p14:xfrm>
              <a:off x="2076274" y="2781028"/>
              <a:ext cx="129600" cy="96120"/>
            </p14:xfrm>
          </p:contentPart>
        </mc:Choice>
        <mc:Fallback xmlns="">
          <p:pic>
            <p:nvPicPr>
              <p:cNvPr id="280" name="Freihand 279">
                <a:extLst>
                  <a:ext uri="{FF2B5EF4-FFF2-40B4-BE49-F238E27FC236}">
                    <a16:creationId xmlns:a16="http://schemas.microsoft.com/office/drawing/2014/main" id="{AC93E8B1-FEE2-0F57-6339-30E5176EBF4A}"/>
                  </a:ext>
                </a:extLst>
              </p:cNvPr>
              <p:cNvPicPr/>
              <p:nvPr/>
            </p:nvPicPr>
            <p:blipFill>
              <a:blip r:embed="rId613"/>
              <a:stretch>
                <a:fillRect/>
              </a:stretch>
            </p:blipFill>
            <p:spPr>
              <a:xfrm>
                <a:off x="2067274" y="2772388"/>
                <a:ext cx="147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81" name="Freihand 280">
                <a:extLst>
                  <a:ext uri="{FF2B5EF4-FFF2-40B4-BE49-F238E27FC236}">
                    <a16:creationId xmlns:a16="http://schemas.microsoft.com/office/drawing/2014/main" id="{0291FA55-F228-FD14-ADA3-F97F219EACB6}"/>
                  </a:ext>
                </a:extLst>
              </p14:cNvPr>
              <p14:cNvContentPartPr/>
              <p14:nvPr/>
            </p14:nvContentPartPr>
            <p14:xfrm>
              <a:off x="2275354" y="2755468"/>
              <a:ext cx="148320" cy="119520"/>
            </p14:xfrm>
          </p:contentPart>
        </mc:Choice>
        <mc:Fallback xmlns="">
          <p:pic>
            <p:nvPicPr>
              <p:cNvPr id="281" name="Freihand 280">
                <a:extLst>
                  <a:ext uri="{FF2B5EF4-FFF2-40B4-BE49-F238E27FC236}">
                    <a16:creationId xmlns:a16="http://schemas.microsoft.com/office/drawing/2014/main" id="{0291FA55-F228-FD14-ADA3-F97F219EACB6}"/>
                  </a:ext>
                </a:extLst>
              </p:cNvPr>
              <p:cNvPicPr/>
              <p:nvPr/>
            </p:nvPicPr>
            <p:blipFill>
              <a:blip r:embed="rId615"/>
              <a:stretch>
                <a:fillRect/>
              </a:stretch>
            </p:blipFill>
            <p:spPr>
              <a:xfrm>
                <a:off x="2266354" y="2746468"/>
                <a:ext cx="165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82" name="Freihand 281">
                <a:extLst>
                  <a:ext uri="{FF2B5EF4-FFF2-40B4-BE49-F238E27FC236}">
                    <a16:creationId xmlns:a16="http://schemas.microsoft.com/office/drawing/2014/main" id="{E69066F8-6BBB-BC0B-3429-2DA5FE63C863}"/>
                  </a:ext>
                </a:extLst>
              </p14:cNvPr>
              <p14:cNvContentPartPr/>
              <p14:nvPr/>
            </p14:nvContentPartPr>
            <p14:xfrm>
              <a:off x="2471554" y="2739628"/>
              <a:ext cx="117000" cy="110160"/>
            </p14:xfrm>
          </p:contentPart>
        </mc:Choice>
        <mc:Fallback xmlns="">
          <p:pic>
            <p:nvPicPr>
              <p:cNvPr id="282" name="Freihand 281">
                <a:extLst>
                  <a:ext uri="{FF2B5EF4-FFF2-40B4-BE49-F238E27FC236}">
                    <a16:creationId xmlns:a16="http://schemas.microsoft.com/office/drawing/2014/main" id="{E69066F8-6BBB-BC0B-3429-2DA5FE63C863}"/>
                  </a:ext>
                </a:extLst>
              </p:cNvPr>
              <p:cNvPicPr/>
              <p:nvPr/>
            </p:nvPicPr>
            <p:blipFill>
              <a:blip r:embed="rId617"/>
              <a:stretch>
                <a:fillRect/>
              </a:stretch>
            </p:blipFill>
            <p:spPr>
              <a:xfrm>
                <a:off x="2462914" y="2730628"/>
                <a:ext cx="134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83" name="Freihand 282">
                <a:extLst>
                  <a:ext uri="{FF2B5EF4-FFF2-40B4-BE49-F238E27FC236}">
                    <a16:creationId xmlns:a16="http://schemas.microsoft.com/office/drawing/2014/main" id="{C9F469A0-8012-1D38-C9DF-34D4AC2F3368}"/>
                  </a:ext>
                </a:extLst>
              </p14:cNvPr>
              <p14:cNvContentPartPr/>
              <p14:nvPr/>
            </p14:nvContentPartPr>
            <p14:xfrm>
              <a:off x="2692594" y="2714428"/>
              <a:ext cx="120960" cy="119520"/>
            </p14:xfrm>
          </p:contentPart>
        </mc:Choice>
        <mc:Fallback xmlns="">
          <p:pic>
            <p:nvPicPr>
              <p:cNvPr id="283" name="Freihand 282">
                <a:extLst>
                  <a:ext uri="{FF2B5EF4-FFF2-40B4-BE49-F238E27FC236}">
                    <a16:creationId xmlns:a16="http://schemas.microsoft.com/office/drawing/2014/main" id="{C9F469A0-8012-1D38-C9DF-34D4AC2F3368}"/>
                  </a:ext>
                </a:extLst>
              </p:cNvPr>
              <p:cNvPicPr/>
              <p:nvPr/>
            </p:nvPicPr>
            <p:blipFill>
              <a:blip r:embed="rId619"/>
              <a:stretch>
                <a:fillRect/>
              </a:stretch>
            </p:blipFill>
            <p:spPr>
              <a:xfrm>
                <a:off x="2683954" y="2705788"/>
                <a:ext cx="138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84" name="Freihand 283">
                <a:extLst>
                  <a:ext uri="{FF2B5EF4-FFF2-40B4-BE49-F238E27FC236}">
                    <a16:creationId xmlns:a16="http://schemas.microsoft.com/office/drawing/2014/main" id="{90A0BA4C-77C4-CF3E-82F2-D97F2960A9F4}"/>
                  </a:ext>
                </a:extLst>
              </p14:cNvPr>
              <p14:cNvContentPartPr/>
              <p14:nvPr/>
            </p14:nvContentPartPr>
            <p14:xfrm>
              <a:off x="2839114" y="2704348"/>
              <a:ext cx="162720" cy="144720"/>
            </p14:xfrm>
          </p:contentPart>
        </mc:Choice>
        <mc:Fallback xmlns="">
          <p:pic>
            <p:nvPicPr>
              <p:cNvPr id="284" name="Freihand 283">
                <a:extLst>
                  <a:ext uri="{FF2B5EF4-FFF2-40B4-BE49-F238E27FC236}">
                    <a16:creationId xmlns:a16="http://schemas.microsoft.com/office/drawing/2014/main" id="{90A0BA4C-77C4-CF3E-82F2-D97F2960A9F4}"/>
                  </a:ext>
                </a:extLst>
              </p:cNvPr>
              <p:cNvPicPr/>
              <p:nvPr/>
            </p:nvPicPr>
            <p:blipFill>
              <a:blip r:embed="rId621"/>
              <a:stretch>
                <a:fillRect/>
              </a:stretch>
            </p:blipFill>
            <p:spPr>
              <a:xfrm>
                <a:off x="2830474" y="2695708"/>
                <a:ext cx="180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86" name="Freihand 285">
                <a:extLst>
                  <a:ext uri="{FF2B5EF4-FFF2-40B4-BE49-F238E27FC236}">
                    <a16:creationId xmlns:a16="http://schemas.microsoft.com/office/drawing/2014/main" id="{00AF09A0-DD3A-DD67-C539-2F1E5F3BBA4B}"/>
                  </a:ext>
                </a:extLst>
              </p14:cNvPr>
              <p14:cNvContentPartPr/>
              <p14:nvPr/>
            </p14:nvContentPartPr>
            <p14:xfrm>
              <a:off x="243154" y="3208348"/>
              <a:ext cx="206280" cy="274680"/>
            </p14:xfrm>
          </p:contentPart>
        </mc:Choice>
        <mc:Fallback xmlns="">
          <p:pic>
            <p:nvPicPr>
              <p:cNvPr id="286" name="Freihand 285">
                <a:extLst>
                  <a:ext uri="{FF2B5EF4-FFF2-40B4-BE49-F238E27FC236}">
                    <a16:creationId xmlns:a16="http://schemas.microsoft.com/office/drawing/2014/main" id="{00AF09A0-DD3A-DD67-C539-2F1E5F3BBA4B}"/>
                  </a:ext>
                </a:extLst>
              </p:cNvPr>
              <p:cNvPicPr/>
              <p:nvPr/>
            </p:nvPicPr>
            <p:blipFill>
              <a:blip r:embed="rId623"/>
              <a:stretch>
                <a:fillRect/>
              </a:stretch>
            </p:blipFill>
            <p:spPr>
              <a:xfrm>
                <a:off x="234154" y="3199348"/>
                <a:ext cx="223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87" name="Freihand 286">
                <a:extLst>
                  <a:ext uri="{FF2B5EF4-FFF2-40B4-BE49-F238E27FC236}">
                    <a16:creationId xmlns:a16="http://schemas.microsoft.com/office/drawing/2014/main" id="{D7A03C20-96C3-FC19-F7D9-9DC40DAAB3AE}"/>
                  </a:ext>
                </a:extLst>
              </p14:cNvPr>
              <p14:cNvContentPartPr/>
              <p14:nvPr/>
            </p14:nvContentPartPr>
            <p14:xfrm>
              <a:off x="473194" y="3140668"/>
              <a:ext cx="14760" cy="28080"/>
            </p14:xfrm>
          </p:contentPart>
        </mc:Choice>
        <mc:Fallback xmlns="">
          <p:pic>
            <p:nvPicPr>
              <p:cNvPr id="287" name="Freihand 286">
                <a:extLst>
                  <a:ext uri="{FF2B5EF4-FFF2-40B4-BE49-F238E27FC236}">
                    <a16:creationId xmlns:a16="http://schemas.microsoft.com/office/drawing/2014/main" id="{D7A03C20-96C3-FC19-F7D9-9DC40DAAB3AE}"/>
                  </a:ext>
                </a:extLst>
              </p:cNvPr>
              <p:cNvPicPr/>
              <p:nvPr/>
            </p:nvPicPr>
            <p:blipFill>
              <a:blip r:embed="rId625"/>
              <a:stretch>
                <a:fillRect/>
              </a:stretch>
            </p:blipFill>
            <p:spPr>
              <a:xfrm>
                <a:off x="464194" y="3131668"/>
                <a:ext cx="32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88" name="Freihand 287">
                <a:extLst>
                  <a:ext uri="{FF2B5EF4-FFF2-40B4-BE49-F238E27FC236}">
                    <a16:creationId xmlns:a16="http://schemas.microsoft.com/office/drawing/2014/main" id="{4DF03D05-C692-8087-D537-58BBB34D48CE}"/>
                  </a:ext>
                </a:extLst>
              </p14:cNvPr>
              <p14:cNvContentPartPr/>
              <p14:nvPr/>
            </p14:nvContentPartPr>
            <p14:xfrm>
              <a:off x="510994" y="3187468"/>
              <a:ext cx="434520" cy="118800"/>
            </p14:xfrm>
          </p:contentPart>
        </mc:Choice>
        <mc:Fallback xmlns="">
          <p:pic>
            <p:nvPicPr>
              <p:cNvPr id="288" name="Freihand 287">
                <a:extLst>
                  <a:ext uri="{FF2B5EF4-FFF2-40B4-BE49-F238E27FC236}">
                    <a16:creationId xmlns:a16="http://schemas.microsoft.com/office/drawing/2014/main" id="{4DF03D05-C692-8087-D537-58BBB34D48CE}"/>
                  </a:ext>
                </a:extLst>
              </p:cNvPr>
              <p:cNvPicPr/>
              <p:nvPr/>
            </p:nvPicPr>
            <p:blipFill>
              <a:blip r:embed="rId627"/>
              <a:stretch>
                <a:fillRect/>
              </a:stretch>
            </p:blipFill>
            <p:spPr>
              <a:xfrm>
                <a:off x="502354" y="3178828"/>
                <a:ext cx="452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89" name="Freihand 288">
                <a:extLst>
                  <a:ext uri="{FF2B5EF4-FFF2-40B4-BE49-F238E27FC236}">
                    <a16:creationId xmlns:a16="http://schemas.microsoft.com/office/drawing/2014/main" id="{6277A99C-1958-083C-D208-A8B60C6D0DEE}"/>
                  </a:ext>
                </a:extLst>
              </p14:cNvPr>
              <p14:cNvContentPartPr/>
              <p14:nvPr/>
            </p14:nvContentPartPr>
            <p14:xfrm>
              <a:off x="1205074" y="3110068"/>
              <a:ext cx="126000" cy="213840"/>
            </p14:xfrm>
          </p:contentPart>
        </mc:Choice>
        <mc:Fallback xmlns="">
          <p:pic>
            <p:nvPicPr>
              <p:cNvPr id="289" name="Freihand 288">
                <a:extLst>
                  <a:ext uri="{FF2B5EF4-FFF2-40B4-BE49-F238E27FC236}">
                    <a16:creationId xmlns:a16="http://schemas.microsoft.com/office/drawing/2014/main" id="{6277A99C-1958-083C-D208-A8B60C6D0DEE}"/>
                  </a:ext>
                </a:extLst>
              </p:cNvPr>
              <p:cNvPicPr/>
              <p:nvPr/>
            </p:nvPicPr>
            <p:blipFill>
              <a:blip r:embed="rId629"/>
              <a:stretch>
                <a:fillRect/>
              </a:stretch>
            </p:blipFill>
            <p:spPr>
              <a:xfrm>
                <a:off x="1196434" y="3101428"/>
                <a:ext cx="1436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90" name="Freihand 289">
                <a:extLst>
                  <a:ext uri="{FF2B5EF4-FFF2-40B4-BE49-F238E27FC236}">
                    <a16:creationId xmlns:a16="http://schemas.microsoft.com/office/drawing/2014/main" id="{A9913F7B-FF67-A993-F16F-D99FBBF682ED}"/>
                  </a:ext>
                </a:extLst>
              </p14:cNvPr>
              <p14:cNvContentPartPr/>
              <p14:nvPr/>
            </p14:nvContentPartPr>
            <p14:xfrm>
              <a:off x="1386874" y="3228508"/>
              <a:ext cx="99000" cy="76680"/>
            </p14:xfrm>
          </p:contentPart>
        </mc:Choice>
        <mc:Fallback xmlns="">
          <p:pic>
            <p:nvPicPr>
              <p:cNvPr id="290" name="Freihand 289">
                <a:extLst>
                  <a:ext uri="{FF2B5EF4-FFF2-40B4-BE49-F238E27FC236}">
                    <a16:creationId xmlns:a16="http://schemas.microsoft.com/office/drawing/2014/main" id="{A9913F7B-FF67-A993-F16F-D99FBBF682ED}"/>
                  </a:ext>
                </a:extLst>
              </p:cNvPr>
              <p:cNvPicPr/>
              <p:nvPr/>
            </p:nvPicPr>
            <p:blipFill>
              <a:blip r:embed="rId631"/>
              <a:stretch>
                <a:fillRect/>
              </a:stretch>
            </p:blipFill>
            <p:spPr>
              <a:xfrm>
                <a:off x="1377874" y="3219508"/>
                <a:ext cx="11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91" name="Freihand 290">
                <a:extLst>
                  <a:ext uri="{FF2B5EF4-FFF2-40B4-BE49-F238E27FC236}">
                    <a16:creationId xmlns:a16="http://schemas.microsoft.com/office/drawing/2014/main" id="{58E086E2-58A5-D01C-52AD-C3084922E97E}"/>
                  </a:ext>
                </a:extLst>
              </p14:cNvPr>
              <p14:cNvContentPartPr/>
              <p14:nvPr/>
            </p14:nvContentPartPr>
            <p14:xfrm>
              <a:off x="1552474" y="3098188"/>
              <a:ext cx="208440" cy="178920"/>
            </p14:xfrm>
          </p:contentPart>
        </mc:Choice>
        <mc:Fallback xmlns="">
          <p:pic>
            <p:nvPicPr>
              <p:cNvPr id="291" name="Freihand 290">
                <a:extLst>
                  <a:ext uri="{FF2B5EF4-FFF2-40B4-BE49-F238E27FC236}">
                    <a16:creationId xmlns:a16="http://schemas.microsoft.com/office/drawing/2014/main" id="{58E086E2-58A5-D01C-52AD-C3084922E97E}"/>
                  </a:ext>
                </a:extLst>
              </p:cNvPr>
              <p:cNvPicPr/>
              <p:nvPr/>
            </p:nvPicPr>
            <p:blipFill>
              <a:blip r:embed="rId633"/>
              <a:stretch>
                <a:fillRect/>
              </a:stretch>
            </p:blipFill>
            <p:spPr>
              <a:xfrm>
                <a:off x="1543834" y="3089188"/>
                <a:ext cx="226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93" name="Freihand 292">
                <a:extLst>
                  <a:ext uri="{FF2B5EF4-FFF2-40B4-BE49-F238E27FC236}">
                    <a16:creationId xmlns:a16="http://schemas.microsoft.com/office/drawing/2014/main" id="{BA529B19-41ED-A741-A22C-F8C5A4F2C96F}"/>
                  </a:ext>
                </a:extLst>
              </p14:cNvPr>
              <p14:cNvContentPartPr/>
              <p14:nvPr/>
            </p14:nvContentPartPr>
            <p14:xfrm>
              <a:off x="1929754" y="3139228"/>
              <a:ext cx="146160" cy="213840"/>
            </p14:xfrm>
          </p:contentPart>
        </mc:Choice>
        <mc:Fallback xmlns="">
          <p:pic>
            <p:nvPicPr>
              <p:cNvPr id="293" name="Freihand 292">
                <a:extLst>
                  <a:ext uri="{FF2B5EF4-FFF2-40B4-BE49-F238E27FC236}">
                    <a16:creationId xmlns:a16="http://schemas.microsoft.com/office/drawing/2014/main" id="{BA529B19-41ED-A741-A22C-F8C5A4F2C96F}"/>
                  </a:ext>
                </a:extLst>
              </p:cNvPr>
              <p:cNvPicPr/>
              <p:nvPr/>
            </p:nvPicPr>
            <p:blipFill>
              <a:blip r:embed="rId635"/>
              <a:stretch>
                <a:fillRect/>
              </a:stretch>
            </p:blipFill>
            <p:spPr>
              <a:xfrm>
                <a:off x="1921114" y="3130228"/>
                <a:ext cx="163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94" name="Freihand 293">
                <a:extLst>
                  <a:ext uri="{FF2B5EF4-FFF2-40B4-BE49-F238E27FC236}">
                    <a16:creationId xmlns:a16="http://schemas.microsoft.com/office/drawing/2014/main" id="{191D57B8-7B3D-3665-EEB8-551BFB82D2E1}"/>
                  </a:ext>
                </a:extLst>
              </p14:cNvPr>
              <p14:cNvContentPartPr/>
              <p14:nvPr/>
            </p14:nvContentPartPr>
            <p14:xfrm>
              <a:off x="2119834" y="3044188"/>
              <a:ext cx="100440" cy="174240"/>
            </p14:xfrm>
          </p:contentPart>
        </mc:Choice>
        <mc:Fallback xmlns="">
          <p:pic>
            <p:nvPicPr>
              <p:cNvPr id="294" name="Freihand 293">
                <a:extLst>
                  <a:ext uri="{FF2B5EF4-FFF2-40B4-BE49-F238E27FC236}">
                    <a16:creationId xmlns:a16="http://schemas.microsoft.com/office/drawing/2014/main" id="{191D57B8-7B3D-3665-EEB8-551BFB82D2E1}"/>
                  </a:ext>
                </a:extLst>
              </p:cNvPr>
              <p:cNvPicPr/>
              <p:nvPr/>
            </p:nvPicPr>
            <p:blipFill>
              <a:blip r:embed="rId637"/>
              <a:stretch>
                <a:fillRect/>
              </a:stretch>
            </p:blipFill>
            <p:spPr>
              <a:xfrm>
                <a:off x="2111194" y="3035188"/>
                <a:ext cx="118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95" name="Freihand 294">
                <a:extLst>
                  <a:ext uri="{FF2B5EF4-FFF2-40B4-BE49-F238E27FC236}">
                    <a16:creationId xmlns:a16="http://schemas.microsoft.com/office/drawing/2014/main" id="{B3D5894F-2A7B-F604-3307-329E8F0C808F}"/>
                  </a:ext>
                </a:extLst>
              </p14:cNvPr>
              <p14:cNvContentPartPr/>
              <p14:nvPr/>
            </p14:nvContentPartPr>
            <p14:xfrm>
              <a:off x="2210914" y="3088108"/>
              <a:ext cx="506160" cy="273960"/>
            </p14:xfrm>
          </p:contentPart>
        </mc:Choice>
        <mc:Fallback xmlns="">
          <p:pic>
            <p:nvPicPr>
              <p:cNvPr id="295" name="Freihand 294">
                <a:extLst>
                  <a:ext uri="{FF2B5EF4-FFF2-40B4-BE49-F238E27FC236}">
                    <a16:creationId xmlns:a16="http://schemas.microsoft.com/office/drawing/2014/main" id="{B3D5894F-2A7B-F604-3307-329E8F0C808F}"/>
                  </a:ext>
                </a:extLst>
              </p:cNvPr>
              <p:cNvPicPr/>
              <p:nvPr/>
            </p:nvPicPr>
            <p:blipFill>
              <a:blip r:embed="rId639"/>
              <a:stretch>
                <a:fillRect/>
              </a:stretch>
            </p:blipFill>
            <p:spPr>
              <a:xfrm>
                <a:off x="2202274" y="3079468"/>
                <a:ext cx="523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96" name="Freihand 295">
                <a:extLst>
                  <a:ext uri="{FF2B5EF4-FFF2-40B4-BE49-F238E27FC236}">
                    <a16:creationId xmlns:a16="http://schemas.microsoft.com/office/drawing/2014/main" id="{C52354A2-8CDB-BB97-5004-A8D3DB708E0F}"/>
                  </a:ext>
                </a:extLst>
              </p14:cNvPr>
              <p14:cNvContentPartPr/>
              <p14:nvPr/>
            </p14:nvContentPartPr>
            <p14:xfrm>
              <a:off x="2783674" y="3070108"/>
              <a:ext cx="88200" cy="131040"/>
            </p14:xfrm>
          </p:contentPart>
        </mc:Choice>
        <mc:Fallback xmlns="">
          <p:pic>
            <p:nvPicPr>
              <p:cNvPr id="296" name="Freihand 295">
                <a:extLst>
                  <a:ext uri="{FF2B5EF4-FFF2-40B4-BE49-F238E27FC236}">
                    <a16:creationId xmlns:a16="http://schemas.microsoft.com/office/drawing/2014/main" id="{C52354A2-8CDB-BB97-5004-A8D3DB708E0F}"/>
                  </a:ext>
                </a:extLst>
              </p:cNvPr>
              <p:cNvPicPr/>
              <p:nvPr/>
            </p:nvPicPr>
            <p:blipFill>
              <a:blip r:embed="rId641"/>
              <a:stretch>
                <a:fillRect/>
              </a:stretch>
            </p:blipFill>
            <p:spPr>
              <a:xfrm>
                <a:off x="2774674" y="3061108"/>
                <a:ext cx="105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97" name="Freihand 296">
                <a:extLst>
                  <a:ext uri="{FF2B5EF4-FFF2-40B4-BE49-F238E27FC236}">
                    <a16:creationId xmlns:a16="http://schemas.microsoft.com/office/drawing/2014/main" id="{E9A40132-6A0E-D766-8C75-16E058C67073}"/>
                  </a:ext>
                </a:extLst>
              </p14:cNvPr>
              <p14:cNvContentPartPr/>
              <p14:nvPr/>
            </p14:nvContentPartPr>
            <p14:xfrm>
              <a:off x="3074554" y="3044188"/>
              <a:ext cx="143280" cy="238680"/>
            </p14:xfrm>
          </p:contentPart>
        </mc:Choice>
        <mc:Fallback xmlns="">
          <p:pic>
            <p:nvPicPr>
              <p:cNvPr id="297" name="Freihand 296">
                <a:extLst>
                  <a:ext uri="{FF2B5EF4-FFF2-40B4-BE49-F238E27FC236}">
                    <a16:creationId xmlns:a16="http://schemas.microsoft.com/office/drawing/2014/main" id="{E9A40132-6A0E-D766-8C75-16E058C67073}"/>
                  </a:ext>
                </a:extLst>
              </p:cNvPr>
              <p:cNvPicPr/>
              <p:nvPr/>
            </p:nvPicPr>
            <p:blipFill>
              <a:blip r:embed="rId643"/>
              <a:stretch>
                <a:fillRect/>
              </a:stretch>
            </p:blipFill>
            <p:spPr>
              <a:xfrm>
                <a:off x="3065914" y="3035188"/>
                <a:ext cx="160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98" name="Freihand 297">
                <a:extLst>
                  <a:ext uri="{FF2B5EF4-FFF2-40B4-BE49-F238E27FC236}">
                    <a16:creationId xmlns:a16="http://schemas.microsoft.com/office/drawing/2014/main" id="{6F60634C-A2F3-8CFF-8647-928B1CF1D241}"/>
                  </a:ext>
                </a:extLst>
              </p14:cNvPr>
              <p14:cNvContentPartPr/>
              <p14:nvPr/>
            </p14:nvContentPartPr>
            <p14:xfrm>
              <a:off x="3242674" y="2982988"/>
              <a:ext cx="89640" cy="163800"/>
            </p14:xfrm>
          </p:contentPart>
        </mc:Choice>
        <mc:Fallback xmlns="">
          <p:pic>
            <p:nvPicPr>
              <p:cNvPr id="298" name="Freihand 297">
                <a:extLst>
                  <a:ext uri="{FF2B5EF4-FFF2-40B4-BE49-F238E27FC236}">
                    <a16:creationId xmlns:a16="http://schemas.microsoft.com/office/drawing/2014/main" id="{6F60634C-A2F3-8CFF-8647-928B1CF1D241}"/>
                  </a:ext>
                </a:extLst>
              </p:cNvPr>
              <p:cNvPicPr/>
              <p:nvPr/>
            </p:nvPicPr>
            <p:blipFill>
              <a:blip r:embed="rId645"/>
              <a:stretch>
                <a:fillRect/>
              </a:stretch>
            </p:blipFill>
            <p:spPr>
              <a:xfrm>
                <a:off x="3233674" y="2974348"/>
                <a:ext cx="107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99" name="Freihand 298">
                <a:extLst>
                  <a:ext uri="{FF2B5EF4-FFF2-40B4-BE49-F238E27FC236}">
                    <a16:creationId xmlns:a16="http://schemas.microsoft.com/office/drawing/2014/main" id="{7ECBD05F-5F8D-47B6-C177-88278085709E}"/>
                  </a:ext>
                </a:extLst>
              </p14:cNvPr>
              <p14:cNvContentPartPr/>
              <p14:nvPr/>
            </p14:nvContentPartPr>
            <p14:xfrm>
              <a:off x="3301714" y="3030868"/>
              <a:ext cx="257040" cy="367560"/>
            </p14:xfrm>
          </p:contentPart>
        </mc:Choice>
        <mc:Fallback xmlns="">
          <p:pic>
            <p:nvPicPr>
              <p:cNvPr id="299" name="Freihand 298">
                <a:extLst>
                  <a:ext uri="{FF2B5EF4-FFF2-40B4-BE49-F238E27FC236}">
                    <a16:creationId xmlns:a16="http://schemas.microsoft.com/office/drawing/2014/main" id="{7ECBD05F-5F8D-47B6-C177-88278085709E}"/>
                  </a:ext>
                </a:extLst>
              </p:cNvPr>
              <p:cNvPicPr/>
              <p:nvPr/>
            </p:nvPicPr>
            <p:blipFill>
              <a:blip r:embed="rId647"/>
              <a:stretch>
                <a:fillRect/>
              </a:stretch>
            </p:blipFill>
            <p:spPr>
              <a:xfrm>
                <a:off x="3292714" y="3022228"/>
                <a:ext cx="2746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8" name="Freihand 347">
                <a:extLst>
                  <a:ext uri="{FF2B5EF4-FFF2-40B4-BE49-F238E27FC236}">
                    <a16:creationId xmlns:a16="http://schemas.microsoft.com/office/drawing/2014/main" id="{EF5CAF6E-6554-6097-D16B-DB459D85A255}"/>
                  </a:ext>
                </a:extLst>
              </p14:cNvPr>
              <p14:cNvContentPartPr/>
              <p14:nvPr/>
            </p14:nvContentPartPr>
            <p14:xfrm>
              <a:off x="306154" y="3506788"/>
              <a:ext cx="19800" cy="198720"/>
            </p14:xfrm>
          </p:contentPart>
        </mc:Choice>
        <mc:Fallback xmlns="">
          <p:pic>
            <p:nvPicPr>
              <p:cNvPr id="348" name="Freihand 347">
                <a:extLst>
                  <a:ext uri="{FF2B5EF4-FFF2-40B4-BE49-F238E27FC236}">
                    <a16:creationId xmlns:a16="http://schemas.microsoft.com/office/drawing/2014/main" id="{EF5CAF6E-6554-6097-D16B-DB459D85A255}"/>
                  </a:ext>
                </a:extLst>
              </p:cNvPr>
              <p:cNvPicPr/>
              <p:nvPr/>
            </p:nvPicPr>
            <p:blipFill>
              <a:blip r:embed="rId649"/>
              <a:stretch>
                <a:fillRect/>
              </a:stretch>
            </p:blipFill>
            <p:spPr>
              <a:xfrm>
                <a:off x="297154" y="3498148"/>
                <a:ext cx="374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9" name="Freihand 348">
                <a:extLst>
                  <a:ext uri="{FF2B5EF4-FFF2-40B4-BE49-F238E27FC236}">
                    <a16:creationId xmlns:a16="http://schemas.microsoft.com/office/drawing/2014/main" id="{6E81A6C4-FE2F-BDB3-A304-7C39C0C2141E}"/>
                  </a:ext>
                </a:extLst>
              </p14:cNvPr>
              <p14:cNvContentPartPr/>
              <p14:nvPr/>
            </p14:nvContentPartPr>
            <p14:xfrm>
              <a:off x="229474" y="3485548"/>
              <a:ext cx="192960" cy="102240"/>
            </p14:xfrm>
          </p:contentPart>
        </mc:Choice>
        <mc:Fallback xmlns="">
          <p:pic>
            <p:nvPicPr>
              <p:cNvPr id="349" name="Freihand 348">
                <a:extLst>
                  <a:ext uri="{FF2B5EF4-FFF2-40B4-BE49-F238E27FC236}">
                    <a16:creationId xmlns:a16="http://schemas.microsoft.com/office/drawing/2014/main" id="{6E81A6C4-FE2F-BDB3-A304-7C39C0C2141E}"/>
                  </a:ext>
                </a:extLst>
              </p:cNvPr>
              <p:cNvPicPr/>
              <p:nvPr/>
            </p:nvPicPr>
            <p:blipFill>
              <a:blip r:embed="rId651"/>
              <a:stretch>
                <a:fillRect/>
              </a:stretch>
            </p:blipFill>
            <p:spPr>
              <a:xfrm>
                <a:off x="220834" y="3476908"/>
                <a:ext cx="21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50" name="Freihand 349">
                <a:extLst>
                  <a:ext uri="{FF2B5EF4-FFF2-40B4-BE49-F238E27FC236}">
                    <a16:creationId xmlns:a16="http://schemas.microsoft.com/office/drawing/2014/main" id="{9F36319B-9A73-D948-4C2B-8A1471D2FE11}"/>
                  </a:ext>
                </a:extLst>
              </p14:cNvPr>
              <p14:cNvContentPartPr/>
              <p14:nvPr/>
            </p14:nvContentPartPr>
            <p14:xfrm>
              <a:off x="485794" y="3464668"/>
              <a:ext cx="57960" cy="198360"/>
            </p14:xfrm>
          </p:contentPart>
        </mc:Choice>
        <mc:Fallback xmlns="">
          <p:pic>
            <p:nvPicPr>
              <p:cNvPr id="350" name="Freihand 349">
                <a:extLst>
                  <a:ext uri="{FF2B5EF4-FFF2-40B4-BE49-F238E27FC236}">
                    <a16:creationId xmlns:a16="http://schemas.microsoft.com/office/drawing/2014/main" id="{9F36319B-9A73-D948-4C2B-8A1471D2FE11}"/>
                  </a:ext>
                </a:extLst>
              </p:cNvPr>
              <p:cNvPicPr/>
              <p:nvPr/>
            </p:nvPicPr>
            <p:blipFill>
              <a:blip r:embed="rId653"/>
              <a:stretch>
                <a:fillRect/>
              </a:stretch>
            </p:blipFill>
            <p:spPr>
              <a:xfrm>
                <a:off x="477154" y="3455668"/>
                <a:ext cx="75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51" name="Freihand 350">
                <a:extLst>
                  <a:ext uri="{FF2B5EF4-FFF2-40B4-BE49-F238E27FC236}">
                    <a16:creationId xmlns:a16="http://schemas.microsoft.com/office/drawing/2014/main" id="{ECA686D5-81DD-9E79-6241-F9FB73814250}"/>
                  </a:ext>
                </a:extLst>
              </p14:cNvPr>
              <p14:cNvContentPartPr/>
              <p14:nvPr/>
            </p14:nvContentPartPr>
            <p14:xfrm>
              <a:off x="613954" y="3513988"/>
              <a:ext cx="445680" cy="285480"/>
            </p14:xfrm>
          </p:contentPart>
        </mc:Choice>
        <mc:Fallback xmlns="">
          <p:pic>
            <p:nvPicPr>
              <p:cNvPr id="351" name="Freihand 350">
                <a:extLst>
                  <a:ext uri="{FF2B5EF4-FFF2-40B4-BE49-F238E27FC236}">
                    <a16:creationId xmlns:a16="http://schemas.microsoft.com/office/drawing/2014/main" id="{ECA686D5-81DD-9E79-6241-F9FB73814250}"/>
                  </a:ext>
                </a:extLst>
              </p:cNvPr>
              <p:cNvPicPr/>
              <p:nvPr/>
            </p:nvPicPr>
            <p:blipFill>
              <a:blip r:embed="rId655"/>
              <a:stretch>
                <a:fillRect/>
              </a:stretch>
            </p:blipFill>
            <p:spPr>
              <a:xfrm>
                <a:off x="604954" y="3505348"/>
                <a:ext cx="4633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52" name="Freihand 351">
                <a:extLst>
                  <a:ext uri="{FF2B5EF4-FFF2-40B4-BE49-F238E27FC236}">
                    <a16:creationId xmlns:a16="http://schemas.microsoft.com/office/drawing/2014/main" id="{EF464013-DAF9-E00C-7E25-A9228FBD26EC}"/>
                  </a:ext>
                </a:extLst>
              </p14:cNvPr>
              <p14:cNvContentPartPr/>
              <p14:nvPr/>
            </p14:nvContentPartPr>
            <p14:xfrm>
              <a:off x="1329274" y="3491308"/>
              <a:ext cx="136800" cy="191520"/>
            </p14:xfrm>
          </p:contentPart>
        </mc:Choice>
        <mc:Fallback xmlns="">
          <p:pic>
            <p:nvPicPr>
              <p:cNvPr id="352" name="Freihand 351">
                <a:extLst>
                  <a:ext uri="{FF2B5EF4-FFF2-40B4-BE49-F238E27FC236}">
                    <a16:creationId xmlns:a16="http://schemas.microsoft.com/office/drawing/2014/main" id="{EF464013-DAF9-E00C-7E25-A9228FBD26EC}"/>
                  </a:ext>
                </a:extLst>
              </p:cNvPr>
              <p:cNvPicPr/>
              <p:nvPr/>
            </p:nvPicPr>
            <p:blipFill>
              <a:blip r:embed="rId657"/>
              <a:stretch>
                <a:fillRect/>
              </a:stretch>
            </p:blipFill>
            <p:spPr>
              <a:xfrm>
                <a:off x="1320634" y="3482668"/>
                <a:ext cx="154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53" name="Freihand 352">
                <a:extLst>
                  <a:ext uri="{FF2B5EF4-FFF2-40B4-BE49-F238E27FC236}">
                    <a16:creationId xmlns:a16="http://schemas.microsoft.com/office/drawing/2014/main" id="{60641BAE-122F-CEDE-FCA3-6C39C06B48D8}"/>
                  </a:ext>
                </a:extLst>
              </p14:cNvPr>
              <p14:cNvContentPartPr/>
              <p14:nvPr/>
            </p14:nvContentPartPr>
            <p14:xfrm>
              <a:off x="1522234" y="3407068"/>
              <a:ext cx="47160" cy="160200"/>
            </p14:xfrm>
          </p:contentPart>
        </mc:Choice>
        <mc:Fallback xmlns="">
          <p:pic>
            <p:nvPicPr>
              <p:cNvPr id="353" name="Freihand 352">
                <a:extLst>
                  <a:ext uri="{FF2B5EF4-FFF2-40B4-BE49-F238E27FC236}">
                    <a16:creationId xmlns:a16="http://schemas.microsoft.com/office/drawing/2014/main" id="{60641BAE-122F-CEDE-FCA3-6C39C06B48D8}"/>
                  </a:ext>
                </a:extLst>
              </p:cNvPr>
              <p:cNvPicPr/>
              <p:nvPr/>
            </p:nvPicPr>
            <p:blipFill>
              <a:blip r:embed="rId659"/>
              <a:stretch>
                <a:fillRect/>
              </a:stretch>
            </p:blipFill>
            <p:spPr>
              <a:xfrm>
                <a:off x="1513594" y="3398428"/>
                <a:ext cx="64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54" name="Freihand 353">
                <a:extLst>
                  <a:ext uri="{FF2B5EF4-FFF2-40B4-BE49-F238E27FC236}">
                    <a16:creationId xmlns:a16="http://schemas.microsoft.com/office/drawing/2014/main" id="{8B3C060F-D1D5-011B-0A0A-A17BAB698A3D}"/>
                  </a:ext>
                </a:extLst>
              </p14:cNvPr>
              <p14:cNvContentPartPr/>
              <p14:nvPr/>
            </p14:nvContentPartPr>
            <p14:xfrm>
              <a:off x="1627714" y="3477988"/>
              <a:ext cx="233640" cy="257040"/>
            </p14:xfrm>
          </p:contentPart>
        </mc:Choice>
        <mc:Fallback xmlns="">
          <p:pic>
            <p:nvPicPr>
              <p:cNvPr id="354" name="Freihand 353">
                <a:extLst>
                  <a:ext uri="{FF2B5EF4-FFF2-40B4-BE49-F238E27FC236}">
                    <a16:creationId xmlns:a16="http://schemas.microsoft.com/office/drawing/2014/main" id="{8B3C060F-D1D5-011B-0A0A-A17BAB698A3D}"/>
                  </a:ext>
                </a:extLst>
              </p:cNvPr>
              <p:cNvPicPr/>
              <p:nvPr/>
            </p:nvPicPr>
            <p:blipFill>
              <a:blip r:embed="rId661"/>
              <a:stretch>
                <a:fillRect/>
              </a:stretch>
            </p:blipFill>
            <p:spPr>
              <a:xfrm>
                <a:off x="1619074" y="3469348"/>
                <a:ext cx="2512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55" name="Freihand 354">
                <a:extLst>
                  <a:ext uri="{FF2B5EF4-FFF2-40B4-BE49-F238E27FC236}">
                    <a16:creationId xmlns:a16="http://schemas.microsoft.com/office/drawing/2014/main" id="{539D3E43-022A-83CE-3844-0D167D7E7CEB}"/>
                  </a:ext>
                </a:extLst>
              </p14:cNvPr>
              <p14:cNvContentPartPr/>
              <p14:nvPr/>
            </p14:nvContentPartPr>
            <p14:xfrm>
              <a:off x="1941274" y="3471148"/>
              <a:ext cx="97200" cy="94320"/>
            </p14:xfrm>
          </p:contentPart>
        </mc:Choice>
        <mc:Fallback xmlns="">
          <p:pic>
            <p:nvPicPr>
              <p:cNvPr id="355" name="Freihand 354">
                <a:extLst>
                  <a:ext uri="{FF2B5EF4-FFF2-40B4-BE49-F238E27FC236}">
                    <a16:creationId xmlns:a16="http://schemas.microsoft.com/office/drawing/2014/main" id="{539D3E43-022A-83CE-3844-0D167D7E7CEB}"/>
                  </a:ext>
                </a:extLst>
              </p:cNvPr>
              <p:cNvPicPr/>
              <p:nvPr/>
            </p:nvPicPr>
            <p:blipFill>
              <a:blip r:embed="rId663"/>
              <a:stretch>
                <a:fillRect/>
              </a:stretch>
            </p:blipFill>
            <p:spPr>
              <a:xfrm>
                <a:off x="1932274" y="3462148"/>
                <a:ext cx="114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56" name="Freihand 355">
                <a:extLst>
                  <a:ext uri="{FF2B5EF4-FFF2-40B4-BE49-F238E27FC236}">
                    <a16:creationId xmlns:a16="http://schemas.microsoft.com/office/drawing/2014/main" id="{F4C65A36-89CE-3A9E-F88C-25E0C1D62224}"/>
                  </a:ext>
                </a:extLst>
              </p14:cNvPr>
              <p14:cNvContentPartPr/>
              <p14:nvPr/>
            </p14:nvContentPartPr>
            <p14:xfrm>
              <a:off x="2314954" y="3439468"/>
              <a:ext cx="124560" cy="118440"/>
            </p14:xfrm>
          </p:contentPart>
        </mc:Choice>
        <mc:Fallback xmlns="">
          <p:pic>
            <p:nvPicPr>
              <p:cNvPr id="356" name="Freihand 355">
                <a:extLst>
                  <a:ext uri="{FF2B5EF4-FFF2-40B4-BE49-F238E27FC236}">
                    <a16:creationId xmlns:a16="http://schemas.microsoft.com/office/drawing/2014/main" id="{F4C65A36-89CE-3A9E-F88C-25E0C1D62224}"/>
                  </a:ext>
                </a:extLst>
              </p:cNvPr>
              <p:cNvPicPr/>
              <p:nvPr/>
            </p:nvPicPr>
            <p:blipFill>
              <a:blip r:embed="rId665"/>
              <a:stretch>
                <a:fillRect/>
              </a:stretch>
            </p:blipFill>
            <p:spPr>
              <a:xfrm>
                <a:off x="2305954" y="3430828"/>
                <a:ext cx="142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57" name="Freihand 356">
                <a:extLst>
                  <a:ext uri="{FF2B5EF4-FFF2-40B4-BE49-F238E27FC236}">
                    <a16:creationId xmlns:a16="http://schemas.microsoft.com/office/drawing/2014/main" id="{BE040B9A-A0FE-C36A-7A9A-FF9281A0046B}"/>
                  </a:ext>
                </a:extLst>
              </p14:cNvPr>
              <p14:cNvContentPartPr/>
              <p14:nvPr/>
            </p14:nvContentPartPr>
            <p14:xfrm>
              <a:off x="2478394" y="3340108"/>
              <a:ext cx="164160" cy="212760"/>
            </p14:xfrm>
          </p:contentPart>
        </mc:Choice>
        <mc:Fallback xmlns="">
          <p:pic>
            <p:nvPicPr>
              <p:cNvPr id="357" name="Freihand 356">
                <a:extLst>
                  <a:ext uri="{FF2B5EF4-FFF2-40B4-BE49-F238E27FC236}">
                    <a16:creationId xmlns:a16="http://schemas.microsoft.com/office/drawing/2014/main" id="{BE040B9A-A0FE-C36A-7A9A-FF9281A0046B}"/>
                  </a:ext>
                </a:extLst>
              </p:cNvPr>
              <p:cNvPicPr/>
              <p:nvPr/>
            </p:nvPicPr>
            <p:blipFill>
              <a:blip r:embed="rId667"/>
              <a:stretch>
                <a:fillRect/>
              </a:stretch>
            </p:blipFill>
            <p:spPr>
              <a:xfrm>
                <a:off x="2469394" y="3331108"/>
                <a:ext cx="181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58" name="Freihand 357">
                <a:extLst>
                  <a:ext uri="{FF2B5EF4-FFF2-40B4-BE49-F238E27FC236}">
                    <a16:creationId xmlns:a16="http://schemas.microsoft.com/office/drawing/2014/main" id="{D88E7E15-28E0-611F-8CD7-F757F6D927D0}"/>
                  </a:ext>
                </a:extLst>
              </p14:cNvPr>
              <p14:cNvContentPartPr/>
              <p14:nvPr/>
            </p14:nvContentPartPr>
            <p14:xfrm>
              <a:off x="2705554" y="3314548"/>
              <a:ext cx="111240" cy="231840"/>
            </p14:xfrm>
          </p:contentPart>
        </mc:Choice>
        <mc:Fallback xmlns="">
          <p:pic>
            <p:nvPicPr>
              <p:cNvPr id="358" name="Freihand 357">
                <a:extLst>
                  <a:ext uri="{FF2B5EF4-FFF2-40B4-BE49-F238E27FC236}">
                    <a16:creationId xmlns:a16="http://schemas.microsoft.com/office/drawing/2014/main" id="{D88E7E15-28E0-611F-8CD7-F757F6D927D0}"/>
                  </a:ext>
                </a:extLst>
              </p:cNvPr>
              <p:cNvPicPr/>
              <p:nvPr/>
            </p:nvPicPr>
            <p:blipFill>
              <a:blip r:embed="rId669"/>
              <a:stretch>
                <a:fillRect/>
              </a:stretch>
            </p:blipFill>
            <p:spPr>
              <a:xfrm>
                <a:off x="2696554" y="3305908"/>
                <a:ext cx="128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59" name="Freihand 358">
                <a:extLst>
                  <a:ext uri="{FF2B5EF4-FFF2-40B4-BE49-F238E27FC236}">
                    <a16:creationId xmlns:a16="http://schemas.microsoft.com/office/drawing/2014/main" id="{855A5FCB-BB48-5407-5BBF-CBD51C2E7D31}"/>
                  </a:ext>
                </a:extLst>
              </p14:cNvPr>
              <p14:cNvContentPartPr/>
              <p14:nvPr/>
            </p14:nvContentPartPr>
            <p14:xfrm>
              <a:off x="2633554" y="3313468"/>
              <a:ext cx="21240" cy="12960"/>
            </p14:xfrm>
          </p:contentPart>
        </mc:Choice>
        <mc:Fallback xmlns="">
          <p:pic>
            <p:nvPicPr>
              <p:cNvPr id="359" name="Freihand 358">
                <a:extLst>
                  <a:ext uri="{FF2B5EF4-FFF2-40B4-BE49-F238E27FC236}">
                    <a16:creationId xmlns:a16="http://schemas.microsoft.com/office/drawing/2014/main" id="{855A5FCB-BB48-5407-5BBF-CBD51C2E7D31}"/>
                  </a:ext>
                </a:extLst>
              </p:cNvPr>
              <p:cNvPicPr/>
              <p:nvPr/>
            </p:nvPicPr>
            <p:blipFill>
              <a:blip r:embed="rId671"/>
              <a:stretch>
                <a:fillRect/>
              </a:stretch>
            </p:blipFill>
            <p:spPr>
              <a:xfrm>
                <a:off x="2624914" y="3304828"/>
                <a:ext cx="38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60" name="Freihand 359">
                <a:extLst>
                  <a:ext uri="{FF2B5EF4-FFF2-40B4-BE49-F238E27FC236}">
                    <a16:creationId xmlns:a16="http://schemas.microsoft.com/office/drawing/2014/main" id="{E3ACE216-4926-0E16-A9FE-79EC010FBAF6}"/>
                  </a:ext>
                </a:extLst>
              </p14:cNvPr>
              <p14:cNvContentPartPr/>
              <p14:nvPr/>
            </p14:nvContentPartPr>
            <p14:xfrm>
              <a:off x="3000034" y="3382228"/>
              <a:ext cx="187200" cy="150120"/>
            </p14:xfrm>
          </p:contentPart>
        </mc:Choice>
        <mc:Fallback xmlns="">
          <p:pic>
            <p:nvPicPr>
              <p:cNvPr id="360" name="Freihand 359">
                <a:extLst>
                  <a:ext uri="{FF2B5EF4-FFF2-40B4-BE49-F238E27FC236}">
                    <a16:creationId xmlns:a16="http://schemas.microsoft.com/office/drawing/2014/main" id="{E3ACE216-4926-0E16-A9FE-79EC010FBAF6}"/>
                  </a:ext>
                </a:extLst>
              </p:cNvPr>
              <p:cNvPicPr/>
              <p:nvPr/>
            </p:nvPicPr>
            <p:blipFill>
              <a:blip r:embed="rId673"/>
              <a:stretch>
                <a:fillRect/>
              </a:stretch>
            </p:blipFill>
            <p:spPr>
              <a:xfrm>
                <a:off x="2991394" y="3373588"/>
                <a:ext cx="204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61" name="Freihand 360">
                <a:extLst>
                  <a:ext uri="{FF2B5EF4-FFF2-40B4-BE49-F238E27FC236}">
                    <a16:creationId xmlns:a16="http://schemas.microsoft.com/office/drawing/2014/main" id="{0087B304-2511-64D5-B1EA-7FE7E0C5AB5A}"/>
                  </a:ext>
                </a:extLst>
              </p14:cNvPr>
              <p14:cNvContentPartPr/>
              <p14:nvPr/>
            </p14:nvContentPartPr>
            <p14:xfrm>
              <a:off x="3268234" y="3444508"/>
              <a:ext cx="113040" cy="164880"/>
            </p14:xfrm>
          </p:contentPart>
        </mc:Choice>
        <mc:Fallback xmlns="">
          <p:pic>
            <p:nvPicPr>
              <p:cNvPr id="361" name="Freihand 360">
                <a:extLst>
                  <a:ext uri="{FF2B5EF4-FFF2-40B4-BE49-F238E27FC236}">
                    <a16:creationId xmlns:a16="http://schemas.microsoft.com/office/drawing/2014/main" id="{0087B304-2511-64D5-B1EA-7FE7E0C5AB5A}"/>
                  </a:ext>
                </a:extLst>
              </p:cNvPr>
              <p:cNvPicPr/>
              <p:nvPr/>
            </p:nvPicPr>
            <p:blipFill>
              <a:blip r:embed="rId675"/>
              <a:stretch>
                <a:fillRect/>
              </a:stretch>
            </p:blipFill>
            <p:spPr>
              <a:xfrm>
                <a:off x="3259234" y="3435508"/>
                <a:ext cx="130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62" name="Freihand 361">
                <a:extLst>
                  <a:ext uri="{FF2B5EF4-FFF2-40B4-BE49-F238E27FC236}">
                    <a16:creationId xmlns:a16="http://schemas.microsoft.com/office/drawing/2014/main" id="{D8EC3A04-462A-DBCF-61D5-EE16FC4E301C}"/>
                  </a:ext>
                </a:extLst>
              </p14:cNvPr>
              <p14:cNvContentPartPr/>
              <p14:nvPr/>
            </p14:nvContentPartPr>
            <p14:xfrm>
              <a:off x="3230074" y="3490228"/>
              <a:ext cx="138600" cy="10800"/>
            </p14:xfrm>
          </p:contentPart>
        </mc:Choice>
        <mc:Fallback xmlns="">
          <p:pic>
            <p:nvPicPr>
              <p:cNvPr id="362" name="Freihand 361">
                <a:extLst>
                  <a:ext uri="{FF2B5EF4-FFF2-40B4-BE49-F238E27FC236}">
                    <a16:creationId xmlns:a16="http://schemas.microsoft.com/office/drawing/2014/main" id="{D8EC3A04-462A-DBCF-61D5-EE16FC4E301C}"/>
                  </a:ext>
                </a:extLst>
              </p:cNvPr>
              <p:cNvPicPr/>
              <p:nvPr/>
            </p:nvPicPr>
            <p:blipFill>
              <a:blip r:embed="rId677"/>
              <a:stretch>
                <a:fillRect/>
              </a:stretch>
            </p:blipFill>
            <p:spPr>
              <a:xfrm>
                <a:off x="3221074" y="3481588"/>
                <a:ext cx="156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64" name="Freihand 363">
                <a:extLst>
                  <a:ext uri="{FF2B5EF4-FFF2-40B4-BE49-F238E27FC236}">
                    <a16:creationId xmlns:a16="http://schemas.microsoft.com/office/drawing/2014/main" id="{7AC51414-F3F6-52AA-ED9F-73B13BFF21C3}"/>
                  </a:ext>
                </a:extLst>
              </p14:cNvPr>
              <p14:cNvContentPartPr/>
              <p14:nvPr/>
            </p14:nvContentPartPr>
            <p14:xfrm>
              <a:off x="3709234" y="3402748"/>
              <a:ext cx="358560" cy="95040"/>
            </p14:xfrm>
          </p:contentPart>
        </mc:Choice>
        <mc:Fallback xmlns="">
          <p:pic>
            <p:nvPicPr>
              <p:cNvPr id="364" name="Freihand 363">
                <a:extLst>
                  <a:ext uri="{FF2B5EF4-FFF2-40B4-BE49-F238E27FC236}">
                    <a16:creationId xmlns:a16="http://schemas.microsoft.com/office/drawing/2014/main" id="{7AC51414-F3F6-52AA-ED9F-73B13BFF21C3}"/>
                  </a:ext>
                </a:extLst>
              </p:cNvPr>
              <p:cNvPicPr/>
              <p:nvPr/>
            </p:nvPicPr>
            <p:blipFill>
              <a:blip r:embed="rId679"/>
              <a:stretch>
                <a:fillRect/>
              </a:stretch>
            </p:blipFill>
            <p:spPr>
              <a:xfrm>
                <a:off x="3700594" y="3393748"/>
                <a:ext cx="376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65" name="Freihand 364">
                <a:extLst>
                  <a:ext uri="{FF2B5EF4-FFF2-40B4-BE49-F238E27FC236}">
                    <a16:creationId xmlns:a16="http://schemas.microsoft.com/office/drawing/2014/main" id="{2F8DDBA3-468F-BEF0-BFB1-A33C502424B6}"/>
                  </a:ext>
                </a:extLst>
              </p14:cNvPr>
              <p14:cNvContentPartPr/>
              <p14:nvPr/>
            </p14:nvContentPartPr>
            <p14:xfrm>
              <a:off x="4144834" y="3303388"/>
              <a:ext cx="219600" cy="185760"/>
            </p14:xfrm>
          </p:contentPart>
        </mc:Choice>
        <mc:Fallback xmlns="">
          <p:pic>
            <p:nvPicPr>
              <p:cNvPr id="365" name="Freihand 364">
                <a:extLst>
                  <a:ext uri="{FF2B5EF4-FFF2-40B4-BE49-F238E27FC236}">
                    <a16:creationId xmlns:a16="http://schemas.microsoft.com/office/drawing/2014/main" id="{2F8DDBA3-468F-BEF0-BFB1-A33C502424B6}"/>
                  </a:ext>
                </a:extLst>
              </p:cNvPr>
              <p:cNvPicPr/>
              <p:nvPr/>
            </p:nvPicPr>
            <p:blipFill>
              <a:blip r:embed="rId681"/>
              <a:stretch>
                <a:fillRect/>
              </a:stretch>
            </p:blipFill>
            <p:spPr>
              <a:xfrm>
                <a:off x="4136194" y="3294748"/>
                <a:ext cx="237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66" name="Freihand 365">
                <a:extLst>
                  <a:ext uri="{FF2B5EF4-FFF2-40B4-BE49-F238E27FC236}">
                    <a16:creationId xmlns:a16="http://schemas.microsoft.com/office/drawing/2014/main" id="{34BA5B95-FDF1-022D-A620-C6403C1AB4DC}"/>
                  </a:ext>
                </a:extLst>
              </p14:cNvPr>
              <p14:cNvContentPartPr/>
              <p14:nvPr/>
            </p14:nvContentPartPr>
            <p14:xfrm>
              <a:off x="4622194" y="3271348"/>
              <a:ext cx="127080" cy="198000"/>
            </p14:xfrm>
          </p:contentPart>
        </mc:Choice>
        <mc:Fallback xmlns="">
          <p:pic>
            <p:nvPicPr>
              <p:cNvPr id="366" name="Freihand 365">
                <a:extLst>
                  <a:ext uri="{FF2B5EF4-FFF2-40B4-BE49-F238E27FC236}">
                    <a16:creationId xmlns:a16="http://schemas.microsoft.com/office/drawing/2014/main" id="{34BA5B95-FDF1-022D-A620-C6403C1AB4DC}"/>
                  </a:ext>
                </a:extLst>
              </p:cNvPr>
              <p:cNvPicPr/>
              <p:nvPr/>
            </p:nvPicPr>
            <p:blipFill>
              <a:blip r:embed="rId683"/>
              <a:stretch>
                <a:fillRect/>
              </a:stretch>
            </p:blipFill>
            <p:spPr>
              <a:xfrm>
                <a:off x="4613194" y="3262348"/>
                <a:ext cx="144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74" name="Freihand 373">
                <a:extLst>
                  <a:ext uri="{FF2B5EF4-FFF2-40B4-BE49-F238E27FC236}">
                    <a16:creationId xmlns:a16="http://schemas.microsoft.com/office/drawing/2014/main" id="{4B365E5A-71F1-2DFA-F7D1-3F2D22188CC3}"/>
                  </a:ext>
                </a:extLst>
              </p14:cNvPr>
              <p14:cNvContentPartPr/>
              <p14:nvPr/>
            </p14:nvContentPartPr>
            <p14:xfrm>
              <a:off x="5032954" y="3234988"/>
              <a:ext cx="137880" cy="229680"/>
            </p14:xfrm>
          </p:contentPart>
        </mc:Choice>
        <mc:Fallback xmlns="">
          <p:pic>
            <p:nvPicPr>
              <p:cNvPr id="374" name="Freihand 373">
                <a:extLst>
                  <a:ext uri="{FF2B5EF4-FFF2-40B4-BE49-F238E27FC236}">
                    <a16:creationId xmlns:a16="http://schemas.microsoft.com/office/drawing/2014/main" id="{4B365E5A-71F1-2DFA-F7D1-3F2D22188CC3}"/>
                  </a:ext>
                </a:extLst>
              </p:cNvPr>
              <p:cNvPicPr/>
              <p:nvPr/>
            </p:nvPicPr>
            <p:blipFill>
              <a:blip r:embed="rId685"/>
              <a:stretch>
                <a:fillRect/>
              </a:stretch>
            </p:blipFill>
            <p:spPr>
              <a:xfrm>
                <a:off x="5023954" y="3225988"/>
                <a:ext cx="155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75" name="Freihand 374">
                <a:extLst>
                  <a:ext uri="{FF2B5EF4-FFF2-40B4-BE49-F238E27FC236}">
                    <a16:creationId xmlns:a16="http://schemas.microsoft.com/office/drawing/2014/main" id="{250F7C0D-ECC9-D8D9-99B5-A6D568639C6D}"/>
                  </a:ext>
                </a:extLst>
              </p14:cNvPr>
              <p14:cNvContentPartPr/>
              <p14:nvPr/>
            </p14:nvContentPartPr>
            <p14:xfrm>
              <a:off x="5210074" y="3223468"/>
              <a:ext cx="243000" cy="216360"/>
            </p14:xfrm>
          </p:contentPart>
        </mc:Choice>
        <mc:Fallback xmlns="">
          <p:pic>
            <p:nvPicPr>
              <p:cNvPr id="375" name="Freihand 374">
                <a:extLst>
                  <a:ext uri="{FF2B5EF4-FFF2-40B4-BE49-F238E27FC236}">
                    <a16:creationId xmlns:a16="http://schemas.microsoft.com/office/drawing/2014/main" id="{250F7C0D-ECC9-D8D9-99B5-A6D568639C6D}"/>
                  </a:ext>
                </a:extLst>
              </p:cNvPr>
              <p:cNvPicPr/>
              <p:nvPr/>
            </p:nvPicPr>
            <p:blipFill>
              <a:blip r:embed="rId687"/>
              <a:stretch>
                <a:fillRect/>
              </a:stretch>
            </p:blipFill>
            <p:spPr>
              <a:xfrm>
                <a:off x="5201434" y="3214468"/>
                <a:ext cx="260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76" name="Freihand 375">
                <a:extLst>
                  <a:ext uri="{FF2B5EF4-FFF2-40B4-BE49-F238E27FC236}">
                    <a16:creationId xmlns:a16="http://schemas.microsoft.com/office/drawing/2014/main" id="{1B9B978C-2AC1-7E84-F117-D42863C4D16F}"/>
                  </a:ext>
                </a:extLst>
              </p14:cNvPr>
              <p14:cNvContentPartPr/>
              <p14:nvPr/>
            </p14:nvContentPartPr>
            <p14:xfrm>
              <a:off x="5460274" y="3240748"/>
              <a:ext cx="177480" cy="174960"/>
            </p14:xfrm>
          </p:contentPart>
        </mc:Choice>
        <mc:Fallback xmlns="">
          <p:pic>
            <p:nvPicPr>
              <p:cNvPr id="376" name="Freihand 375">
                <a:extLst>
                  <a:ext uri="{FF2B5EF4-FFF2-40B4-BE49-F238E27FC236}">
                    <a16:creationId xmlns:a16="http://schemas.microsoft.com/office/drawing/2014/main" id="{1B9B978C-2AC1-7E84-F117-D42863C4D16F}"/>
                  </a:ext>
                </a:extLst>
              </p:cNvPr>
              <p:cNvPicPr/>
              <p:nvPr/>
            </p:nvPicPr>
            <p:blipFill>
              <a:blip r:embed="rId689"/>
              <a:stretch>
                <a:fillRect/>
              </a:stretch>
            </p:blipFill>
            <p:spPr>
              <a:xfrm>
                <a:off x="5451634" y="3232108"/>
                <a:ext cx="195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8" name="Freihand 397">
                <a:extLst>
                  <a:ext uri="{FF2B5EF4-FFF2-40B4-BE49-F238E27FC236}">
                    <a16:creationId xmlns:a16="http://schemas.microsoft.com/office/drawing/2014/main" id="{77C68327-F1F1-0684-9B93-2F56CE91FFF1}"/>
                  </a:ext>
                </a:extLst>
              </p14:cNvPr>
              <p14:cNvContentPartPr/>
              <p14:nvPr/>
            </p14:nvContentPartPr>
            <p14:xfrm>
              <a:off x="3428794" y="3877948"/>
              <a:ext cx="212040" cy="218520"/>
            </p14:xfrm>
          </p:contentPart>
        </mc:Choice>
        <mc:Fallback xmlns="">
          <p:pic>
            <p:nvPicPr>
              <p:cNvPr id="398" name="Freihand 397">
                <a:extLst>
                  <a:ext uri="{FF2B5EF4-FFF2-40B4-BE49-F238E27FC236}">
                    <a16:creationId xmlns:a16="http://schemas.microsoft.com/office/drawing/2014/main" id="{77C68327-F1F1-0684-9B93-2F56CE91FFF1}"/>
                  </a:ext>
                </a:extLst>
              </p:cNvPr>
              <p:cNvPicPr/>
              <p:nvPr/>
            </p:nvPicPr>
            <p:blipFill>
              <a:blip r:embed="rId691"/>
              <a:stretch>
                <a:fillRect/>
              </a:stretch>
            </p:blipFill>
            <p:spPr>
              <a:xfrm>
                <a:off x="3420154" y="3869308"/>
                <a:ext cx="229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1" name="Freihand 410">
                <a:extLst>
                  <a:ext uri="{FF2B5EF4-FFF2-40B4-BE49-F238E27FC236}">
                    <a16:creationId xmlns:a16="http://schemas.microsoft.com/office/drawing/2014/main" id="{2AD0F8F2-2A21-B6D2-E675-A9190CE4B34B}"/>
                  </a:ext>
                </a:extLst>
              </p14:cNvPr>
              <p14:cNvContentPartPr/>
              <p14:nvPr/>
            </p14:nvContentPartPr>
            <p14:xfrm>
              <a:off x="4781314" y="3881548"/>
              <a:ext cx="32040" cy="195840"/>
            </p14:xfrm>
          </p:contentPart>
        </mc:Choice>
        <mc:Fallback xmlns="">
          <p:pic>
            <p:nvPicPr>
              <p:cNvPr id="411" name="Freihand 410">
                <a:extLst>
                  <a:ext uri="{FF2B5EF4-FFF2-40B4-BE49-F238E27FC236}">
                    <a16:creationId xmlns:a16="http://schemas.microsoft.com/office/drawing/2014/main" id="{2AD0F8F2-2A21-B6D2-E675-A9190CE4B34B}"/>
                  </a:ext>
                </a:extLst>
              </p:cNvPr>
              <p:cNvPicPr/>
              <p:nvPr/>
            </p:nvPicPr>
            <p:blipFill>
              <a:blip r:embed="rId693"/>
              <a:stretch>
                <a:fillRect/>
              </a:stretch>
            </p:blipFill>
            <p:spPr>
              <a:xfrm>
                <a:off x="4772314" y="3872908"/>
                <a:ext cx="49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2" name="Freihand 411">
                <a:extLst>
                  <a:ext uri="{FF2B5EF4-FFF2-40B4-BE49-F238E27FC236}">
                    <a16:creationId xmlns:a16="http://schemas.microsoft.com/office/drawing/2014/main" id="{CC3B2009-1382-6785-50BC-61CD90191B7F}"/>
                  </a:ext>
                </a:extLst>
              </p14:cNvPr>
              <p14:cNvContentPartPr/>
              <p14:nvPr/>
            </p14:nvContentPartPr>
            <p14:xfrm>
              <a:off x="4696354" y="3970828"/>
              <a:ext cx="174960" cy="7560"/>
            </p14:xfrm>
          </p:contentPart>
        </mc:Choice>
        <mc:Fallback xmlns="">
          <p:pic>
            <p:nvPicPr>
              <p:cNvPr id="412" name="Freihand 411">
                <a:extLst>
                  <a:ext uri="{FF2B5EF4-FFF2-40B4-BE49-F238E27FC236}">
                    <a16:creationId xmlns:a16="http://schemas.microsoft.com/office/drawing/2014/main" id="{CC3B2009-1382-6785-50BC-61CD90191B7F}"/>
                  </a:ext>
                </a:extLst>
              </p:cNvPr>
              <p:cNvPicPr/>
              <p:nvPr/>
            </p:nvPicPr>
            <p:blipFill>
              <a:blip r:embed="rId695"/>
              <a:stretch>
                <a:fillRect/>
              </a:stretch>
            </p:blipFill>
            <p:spPr>
              <a:xfrm>
                <a:off x="4687354" y="3962188"/>
                <a:ext cx="192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3" name="Freihand 412">
                <a:extLst>
                  <a:ext uri="{FF2B5EF4-FFF2-40B4-BE49-F238E27FC236}">
                    <a16:creationId xmlns:a16="http://schemas.microsoft.com/office/drawing/2014/main" id="{302EEA79-B69B-100C-E529-2E36D94F3CE2}"/>
                  </a:ext>
                </a:extLst>
              </p14:cNvPr>
              <p14:cNvContentPartPr/>
              <p14:nvPr/>
            </p14:nvContentPartPr>
            <p14:xfrm>
              <a:off x="5014954" y="3798388"/>
              <a:ext cx="220680" cy="245520"/>
            </p14:xfrm>
          </p:contentPart>
        </mc:Choice>
        <mc:Fallback xmlns="">
          <p:pic>
            <p:nvPicPr>
              <p:cNvPr id="413" name="Freihand 412">
                <a:extLst>
                  <a:ext uri="{FF2B5EF4-FFF2-40B4-BE49-F238E27FC236}">
                    <a16:creationId xmlns:a16="http://schemas.microsoft.com/office/drawing/2014/main" id="{302EEA79-B69B-100C-E529-2E36D94F3CE2}"/>
                  </a:ext>
                </a:extLst>
              </p:cNvPr>
              <p:cNvPicPr/>
              <p:nvPr/>
            </p:nvPicPr>
            <p:blipFill>
              <a:blip r:embed="rId697"/>
              <a:stretch>
                <a:fillRect/>
              </a:stretch>
            </p:blipFill>
            <p:spPr>
              <a:xfrm>
                <a:off x="5006314" y="3789748"/>
                <a:ext cx="238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4" name="Freihand 413">
                <a:extLst>
                  <a:ext uri="{FF2B5EF4-FFF2-40B4-BE49-F238E27FC236}">
                    <a16:creationId xmlns:a16="http://schemas.microsoft.com/office/drawing/2014/main" id="{4DC6D683-0E9B-02E7-93FA-EBC2B64E9793}"/>
                  </a:ext>
                </a:extLst>
              </p14:cNvPr>
              <p14:cNvContentPartPr/>
              <p14:nvPr/>
            </p14:nvContentPartPr>
            <p14:xfrm>
              <a:off x="5316994" y="3955708"/>
              <a:ext cx="106920" cy="183240"/>
            </p14:xfrm>
          </p:contentPart>
        </mc:Choice>
        <mc:Fallback xmlns="">
          <p:pic>
            <p:nvPicPr>
              <p:cNvPr id="414" name="Freihand 413">
                <a:extLst>
                  <a:ext uri="{FF2B5EF4-FFF2-40B4-BE49-F238E27FC236}">
                    <a16:creationId xmlns:a16="http://schemas.microsoft.com/office/drawing/2014/main" id="{4DC6D683-0E9B-02E7-93FA-EBC2B64E9793}"/>
                  </a:ext>
                </a:extLst>
              </p:cNvPr>
              <p:cNvPicPr/>
              <p:nvPr/>
            </p:nvPicPr>
            <p:blipFill>
              <a:blip r:embed="rId699"/>
              <a:stretch>
                <a:fillRect/>
              </a:stretch>
            </p:blipFill>
            <p:spPr>
              <a:xfrm>
                <a:off x="5307994" y="3947068"/>
                <a:ext cx="124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5" name="Freihand 414">
                <a:extLst>
                  <a:ext uri="{FF2B5EF4-FFF2-40B4-BE49-F238E27FC236}">
                    <a16:creationId xmlns:a16="http://schemas.microsoft.com/office/drawing/2014/main" id="{53CE8D70-1F11-99F4-415E-022187892336}"/>
                  </a:ext>
                </a:extLst>
              </p14:cNvPr>
              <p14:cNvContentPartPr/>
              <p14:nvPr/>
            </p14:nvContentPartPr>
            <p14:xfrm>
              <a:off x="5248594" y="4033108"/>
              <a:ext cx="143640" cy="26280"/>
            </p14:xfrm>
          </p:contentPart>
        </mc:Choice>
        <mc:Fallback xmlns="">
          <p:pic>
            <p:nvPicPr>
              <p:cNvPr id="415" name="Freihand 414">
                <a:extLst>
                  <a:ext uri="{FF2B5EF4-FFF2-40B4-BE49-F238E27FC236}">
                    <a16:creationId xmlns:a16="http://schemas.microsoft.com/office/drawing/2014/main" id="{53CE8D70-1F11-99F4-415E-022187892336}"/>
                  </a:ext>
                </a:extLst>
              </p:cNvPr>
              <p:cNvPicPr/>
              <p:nvPr/>
            </p:nvPicPr>
            <p:blipFill>
              <a:blip r:embed="rId701"/>
              <a:stretch>
                <a:fillRect/>
              </a:stretch>
            </p:blipFill>
            <p:spPr>
              <a:xfrm>
                <a:off x="5239594" y="4024468"/>
                <a:ext cx="161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5" name="Freihand 384">
                <a:extLst>
                  <a:ext uri="{FF2B5EF4-FFF2-40B4-BE49-F238E27FC236}">
                    <a16:creationId xmlns:a16="http://schemas.microsoft.com/office/drawing/2014/main" id="{CA040BEB-7D7B-CBF8-64B0-213B93498EEE}"/>
                  </a:ext>
                </a:extLst>
              </p14:cNvPr>
              <p14:cNvContentPartPr/>
              <p14:nvPr/>
            </p14:nvContentPartPr>
            <p14:xfrm>
              <a:off x="1614034" y="3975868"/>
              <a:ext cx="187920" cy="227880"/>
            </p14:xfrm>
          </p:contentPart>
        </mc:Choice>
        <mc:Fallback xmlns="">
          <p:pic>
            <p:nvPicPr>
              <p:cNvPr id="385" name="Freihand 384">
                <a:extLst>
                  <a:ext uri="{FF2B5EF4-FFF2-40B4-BE49-F238E27FC236}">
                    <a16:creationId xmlns:a16="http://schemas.microsoft.com/office/drawing/2014/main" id="{CA040BEB-7D7B-CBF8-64B0-213B93498EEE}"/>
                  </a:ext>
                </a:extLst>
              </p:cNvPr>
              <p:cNvPicPr/>
              <p:nvPr/>
            </p:nvPicPr>
            <p:blipFill>
              <a:blip r:embed="rId703"/>
              <a:stretch>
                <a:fillRect/>
              </a:stretch>
            </p:blipFill>
            <p:spPr>
              <a:xfrm>
                <a:off x="1605394" y="3966868"/>
                <a:ext cx="205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86" name="Freihand 385">
                <a:extLst>
                  <a:ext uri="{FF2B5EF4-FFF2-40B4-BE49-F238E27FC236}">
                    <a16:creationId xmlns:a16="http://schemas.microsoft.com/office/drawing/2014/main" id="{80E3186C-0B05-E7A1-9CE1-96AC8F5B6F9C}"/>
                  </a:ext>
                </a:extLst>
              </p14:cNvPr>
              <p14:cNvContentPartPr/>
              <p14:nvPr/>
            </p14:nvContentPartPr>
            <p14:xfrm>
              <a:off x="1877554" y="4152628"/>
              <a:ext cx="1440" cy="4680"/>
            </p14:xfrm>
          </p:contentPart>
        </mc:Choice>
        <mc:Fallback xmlns="">
          <p:pic>
            <p:nvPicPr>
              <p:cNvPr id="386" name="Freihand 385">
                <a:extLst>
                  <a:ext uri="{FF2B5EF4-FFF2-40B4-BE49-F238E27FC236}">
                    <a16:creationId xmlns:a16="http://schemas.microsoft.com/office/drawing/2014/main" id="{80E3186C-0B05-E7A1-9CE1-96AC8F5B6F9C}"/>
                  </a:ext>
                </a:extLst>
              </p:cNvPr>
              <p:cNvPicPr/>
              <p:nvPr/>
            </p:nvPicPr>
            <p:blipFill>
              <a:blip r:embed="rId508"/>
              <a:stretch>
                <a:fillRect/>
              </a:stretch>
            </p:blipFill>
            <p:spPr>
              <a:xfrm>
                <a:off x="1868914" y="4143988"/>
                <a:ext cx="1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87" name="Freihand 386">
                <a:extLst>
                  <a:ext uri="{FF2B5EF4-FFF2-40B4-BE49-F238E27FC236}">
                    <a16:creationId xmlns:a16="http://schemas.microsoft.com/office/drawing/2014/main" id="{5AF8B70C-D3D8-CAB2-97A6-4F8640EE8E31}"/>
                  </a:ext>
                </a:extLst>
              </p14:cNvPr>
              <p14:cNvContentPartPr/>
              <p14:nvPr/>
            </p14:nvContentPartPr>
            <p14:xfrm>
              <a:off x="1857034" y="4116628"/>
              <a:ext cx="44280" cy="125640"/>
            </p14:xfrm>
          </p:contentPart>
        </mc:Choice>
        <mc:Fallback xmlns="">
          <p:pic>
            <p:nvPicPr>
              <p:cNvPr id="387" name="Freihand 386">
                <a:extLst>
                  <a:ext uri="{FF2B5EF4-FFF2-40B4-BE49-F238E27FC236}">
                    <a16:creationId xmlns:a16="http://schemas.microsoft.com/office/drawing/2014/main" id="{5AF8B70C-D3D8-CAB2-97A6-4F8640EE8E31}"/>
                  </a:ext>
                </a:extLst>
              </p:cNvPr>
              <p:cNvPicPr/>
              <p:nvPr/>
            </p:nvPicPr>
            <p:blipFill>
              <a:blip r:embed="rId706"/>
              <a:stretch>
                <a:fillRect/>
              </a:stretch>
            </p:blipFill>
            <p:spPr>
              <a:xfrm>
                <a:off x="1848394" y="4107628"/>
                <a:ext cx="61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88" name="Freihand 387">
                <a:extLst>
                  <a:ext uri="{FF2B5EF4-FFF2-40B4-BE49-F238E27FC236}">
                    <a16:creationId xmlns:a16="http://schemas.microsoft.com/office/drawing/2014/main" id="{7A4FEBAC-A7E6-EC6D-362D-3D1E4ABA805A}"/>
                  </a:ext>
                </a:extLst>
              </p14:cNvPr>
              <p14:cNvContentPartPr/>
              <p14:nvPr/>
            </p14:nvContentPartPr>
            <p14:xfrm>
              <a:off x="1883314" y="4078828"/>
              <a:ext cx="114840" cy="168840"/>
            </p14:xfrm>
          </p:contentPart>
        </mc:Choice>
        <mc:Fallback xmlns="">
          <p:pic>
            <p:nvPicPr>
              <p:cNvPr id="388" name="Freihand 387">
                <a:extLst>
                  <a:ext uri="{FF2B5EF4-FFF2-40B4-BE49-F238E27FC236}">
                    <a16:creationId xmlns:a16="http://schemas.microsoft.com/office/drawing/2014/main" id="{7A4FEBAC-A7E6-EC6D-362D-3D1E4ABA805A}"/>
                  </a:ext>
                </a:extLst>
              </p:cNvPr>
              <p:cNvPicPr/>
              <p:nvPr/>
            </p:nvPicPr>
            <p:blipFill>
              <a:blip r:embed="rId708"/>
              <a:stretch>
                <a:fillRect/>
              </a:stretch>
            </p:blipFill>
            <p:spPr>
              <a:xfrm>
                <a:off x="1874314" y="4069828"/>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0" name="Freihand 389">
                <a:extLst>
                  <a:ext uri="{FF2B5EF4-FFF2-40B4-BE49-F238E27FC236}">
                    <a16:creationId xmlns:a16="http://schemas.microsoft.com/office/drawing/2014/main" id="{085122C4-DD22-F945-1F22-81B53C875120}"/>
                  </a:ext>
                </a:extLst>
              </p14:cNvPr>
              <p14:cNvContentPartPr/>
              <p14:nvPr/>
            </p14:nvContentPartPr>
            <p14:xfrm>
              <a:off x="2121994" y="3867148"/>
              <a:ext cx="105840" cy="284760"/>
            </p14:xfrm>
          </p:contentPart>
        </mc:Choice>
        <mc:Fallback xmlns="">
          <p:pic>
            <p:nvPicPr>
              <p:cNvPr id="390" name="Freihand 389">
                <a:extLst>
                  <a:ext uri="{FF2B5EF4-FFF2-40B4-BE49-F238E27FC236}">
                    <a16:creationId xmlns:a16="http://schemas.microsoft.com/office/drawing/2014/main" id="{085122C4-DD22-F945-1F22-81B53C875120}"/>
                  </a:ext>
                </a:extLst>
              </p:cNvPr>
              <p:cNvPicPr/>
              <p:nvPr/>
            </p:nvPicPr>
            <p:blipFill>
              <a:blip r:embed="rId710"/>
              <a:stretch>
                <a:fillRect/>
              </a:stretch>
            </p:blipFill>
            <p:spPr>
              <a:xfrm>
                <a:off x="2113354" y="3858508"/>
                <a:ext cx="1234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92" name="Freihand 391">
                <a:extLst>
                  <a:ext uri="{FF2B5EF4-FFF2-40B4-BE49-F238E27FC236}">
                    <a16:creationId xmlns:a16="http://schemas.microsoft.com/office/drawing/2014/main" id="{6EEB19CD-C9A0-8B0D-D96A-17F2CB9A08EA}"/>
                  </a:ext>
                </a:extLst>
              </p14:cNvPr>
              <p14:cNvContentPartPr/>
              <p14:nvPr/>
            </p14:nvContentPartPr>
            <p14:xfrm>
              <a:off x="2297314" y="3941668"/>
              <a:ext cx="168840" cy="158760"/>
            </p14:xfrm>
          </p:contentPart>
        </mc:Choice>
        <mc:Fallback xmlns="">
          <p:pic>
            <p:nvPicPr>
              <p:cNvPr id="392" name="Freihand 391">
                <a:extLst>
                  <a:ext uri="{FF2B5EF4-FFF2-40B4-BE49-F238E27FC236}">
                    <a16:creationId xmlns:a16="http://schemas.microsoft.com/office/drawing/2014/main" id="{6EEB19CD-C9A0-8B0D-D96A-17F2CB9A08EA}"/>
                  </a:ext>
                </a:extLst>
              </p:cNvPr>
              <p:cNvPicPr/>
              <p:nvPr/>
            </p:nvPicPr>
            <p:blipFill>
              <a:blip r:embed="rId712"/>
              <a:stretch>
                <a:fillRect/>
              </a:stretch>
            </p:blipFill>
            <p:spPr>
              <a:xfrm>
                <a:off x="2288674" y="3933028"/>
                <a:ext cx="186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93" name="Freihand 392">
                <a:extLst>
                  <a:ext uri="{FF2B5EF4-FFF2-40B4-BE49-F238E27FC236}">
                    <a16:creationId xmlns:a16="http://schemas.microsoft.com/office/drawing/2014/main" id="{519F37E3-81BD-E173-9ABF-EECDCFADC857}"/>
                  </a:ext>
                </a:extLst>
              </p14:cNvPr>
              <p14:cNvContentPartPr/>
              <p14:nvPr/>
            </p14:nvContentPartPr>
            <p14:xfrm>
              <a:off x="2496394" y="4023028"/>
              <a:ext cx="83160" cy="184680"/>
            </p14:xfrm>
          </p:contentPart>
        </mc:Choice>
        <mc:Fallback xmlns="">
          <p:pic>
            <p:nvPicPr>
              <p:cNvPr id="393" name="Freihand 392">
                <a:extLst>
                  <a:ext uri="{FF2B5EF4-FFF2-40B4-BE49-F238E27FC236}">
                    <a16:creationId xmlns:a16="http://schemas.microsoft.com/office/drawing/2014/main" id="{519F37E3-81BD-E173-9ABF-EECDCFADC857}"/>
                  </a:ext>
                </a:extLst>
              </p:cNvPr>
              <p:cNvPicPr/>
              <p:nvPr/>
            </p:nvPicPr>
            <p:blipFill>
              <a:blip r:embed="rId714"/>
              <a:stretch>
                <a:fillRect/>
              </a:stretch>
            </p:blipFill>
            <p:spPr>
              <a:xfrm>
                <a:off x="2487394" y="4014028"/>
                <a:ext cx="100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94" name="Freihand 393">
                <a:extLst>
                  <a:ext uri="{FF2B5EF4-FFF2-40B4-BE49-F238E27FC236}">
                    <a16:creationId xmlns:a16="http://schemas.microsoft.com/office/drawing/2014/main" id="{07F45218-54CE-B5FD-18A7-DBE645E5F455}"/>
                  </a:ext>
                </a:extLst>
              </p14:cNvPr>
              <p14:cNvContentPartPr/>
              <p14:nvPr/>
            </p14:nvContentPartPr>
            <p14:xfrm>
              <a:off x="2472634" y="4094308"/>
              <a:ext cx="101160" cy="14040"/>
            </p14:xfrm>
          </p:contentPart>
        </mc:Choice>
        <mc:Fallback xmlns="">
          <p:pic>
            <p:nvPicPr>
              <p:cNvPr id="394" name="Freihand 393">
                <a:extLst>
                  <a:ext uri="{FF2B5EF4-FFF2-40B4-BE49-F238E27FC236}">
                    <a16:creationId xmlns:a16="http://schemas.microsoft.com/office/drawing/2014/main" id="{07F45218-54CE-B5FD-18A7-DBE645E5F455}"/>
                  </a:ext>
                </a:extLst>
              </p:cNvPr>
              <p:cNvPicPr/>
              <p:nvPr/>
            </p:nvPicPr>
            <p:blipFill>
              <a:blip r:embed="rId716"/>
              <a:stretch>
                <a:fillRect/>
              </a:stretch>
            </p:blipFill>
            <p:spPr>
              <a:xfrm>
                <a:off x="2463994" y="4085668"/>
                <a:ext cx="118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95" name="Freihand 394">
                <a:extLst>
                  <a:ext uri="{FF2B5EF4-FFF2-40B4-BE49-F238E27FC236}">
                    <a16:creationId xmlns:a16="http://schemas.microsoft.com/office/drawing/2014/main" id="{34E980EC-8B03-E582-2FFC-951DE58576D3}"/>
                  </a:ext>
                </a:extLst>
              </p14:cNvPr>
              <p14:cNvContentPartPr/>
              <p14:nvPr/>
            </p14:nvContentPartPr>
            <p14:xfrm>
              <a:off x="2624914" y="3875428"/>
              <a:ext cx="123120" cy="376200"/>
            </p14:xfrm>
          </p:contentPart>
        </mc:Choice>
        <mc:Fallback xmlns="">
          <p:pic>
            <p:nvPicPr>
              <p:cNvPr id="395" name="Freihand 394">
                <a:extLst>
                  <a:ext uri="{FF2B5EF4-FFF2-40B4-BE49-F238E27FC236}">
                    <a16:creationId xmlns:a16="http://schemas.microsoft.com/office/drawing/2014/main" id="{34E980EC-8B03-E582-2FFC-951DE58576D3}"/>
                  </a:ext>
                </a:extLst>
              </p:cNvPr>
              <p:cNvPicPr/>
              <p:nvPr/>
            </p:nvPicPr>
            <p:blipFill>
              <a:blip r:embed="rId718"/>
              <a:stretch>
                <a:fillRect/>
              </a:stretch>
            </p:blipFill>
            <p:spPr>
              <a:xfrm>
                <a:off x="2615914" y="3866788"/>
                <a:ext cx="1407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97" name="Freihand 396">
                <a:extLst>
                  <a:ext uri="{FF2B5EF4-FFF2-40B4-BE49-F238E27FC236}">
                    <a16:creationId xmlns:a16="http://schemas.microsoft.com/office/drawing/2014/main" id="{92B9AAFB-6085-ABC6-8567-65FEC3CD05D0}"/>
                  </a:ext>
                </a:extLst>
              </p14:cNvPr>
              <p14:cNvContentPartPr/>
              <p14:nvPr/>
            </p14:nvContentPartPr>
            <p14:xfrm>
              <a:off x="2940994" y="4034908"/>
              <a:ext cx="233280" cy="43560"/>
            </p14:xfrm>
          </p:contentPart>
        </mc:Choice>
        <mc:Fallback xmlns="">
          <p:pic>
            <p:nvPicPr>
              <p:cNvPr id="397" name="Freihand 396">
                <a:extLst>
                  <a:ext uri="{FF2B5EF4-FFF2-40B4-BE49-F238E27FC236}">
                    <a16:creationId xmlns:a16="http://schemas.microsoft.com/office/drawing/2014/main" id="{92B9AAFB-6085-ABC6-8567-65FEC3CD05D0}"/>
                  </a:ext>
                </a:extLst>
              </p:cNvPr>
              <p:cNvPicPr/>
              <p:nvPr/>
            </p:nvPicPr>
            <p:blipFill>
              <a:blip r:embed="rId720"/>
              <a:stretch>
                <a:fillRect/>
              </a:stretch>
            </p:blipFill>
            <p:spPr>
              <a:xfrm>
                <a:off x="2932354" y="4026268"/>
                <a:ext cx="250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26" name="Freihand 425">
                <a:extLst>
                  <a:ext uri="{FF2B5EF4-FFF2-40B4-BE49-F238E27FC236}">
                    <a16:creationId xmlns:a16="http://schemas.microsoft.com/office/drawing/2014/main" id="{F6486F35-E7A8-6B58-02B5-D78CF0B25F4A}"/>
                  </a:ext>
                </a:extLst>
              </p14:cNvPr>
              <p14:cNvContentPartPr/>
              <p14:nvPr/>
            </p14:nvContentPartPr>
            <p14:xfrm>
              <a:off x="226234" y="4009348"/>
              <a:ext cx="298080" cy="232560"/>
            </p14:xfrm>
          </p:contentPart>
        </mc:Choice>
        <mc:Fallback xmlns="">
          <p:pic>
            <p:nvPicPr>
              <p:cNvPr id="426" name="Freihand 425">
                <a:extLst>
                  <a:ext uri="{FF2B5EF4-FFF2-40B4-BE49-F238E27FC236}">
                    <a16:creationId xmlns:a16="http://schemas.microsoft.com/office/drawing/2014/main" id="{F6486F35-E7A8-6B58-02B5-D78CF0B25F4A}"/>
                  </a:ext>
                </a:extLst>
              </p:cNvPr>
              <p:cNvPicPr/>
              <p:nvPr/>
            </p:nvPicPr>
            <p:blipFill>
              <a:blip r:embed="rId726"/>
              <a:stretch>
                <a:fillRect/>
              </a:stretch>
            </p:blipFill>
            <p:spPr>
              <a:xfrm>
                <a:off x="217594" y="4000348"/>
                <a:ext cx="315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27" name="Freihand 426">
                <a:extLst>
                  <a:ext uri="{FF2B5EF4-FFF2-40B4-BE49-F238E27FC236}">
                    <a16:creationId xmlns:a16="http://schemas.microsoft.com/office/drawing/2014/main" id="{7B66FEED-A658-6D6B-39AE-4AC6DA8CC615}"/>
                  </a:ext>
                </a:extLst>
              </p14:cNvPr>
              <p14:cNvContentPartPr/>
              <p14:nvPr/>
            </p14:nvContentPartPr>
            <p14:xfrm>
              <a:off x="490834" y="4170988"/>
              <a:ext cx="105840" cy="202320"/>
            </p14:xfrm>
          </p:contentPart>
        </mc:Choice>
        <mc:Fallback xmlns="">
          <p:pic>
            <p:nvPicPr>
              <p:cNvPr id="427" name="Freihand 426">
                <a:extLst>
                  <a:ext uri="{FF2B5EF4-FFF2-40B4-BE49-F238E27FC236}">
                    <a16:creationId xmlns:a16="http://schemas.microsoft.com/office/drawing/2014/main" id="{7B66FEED-A658-6D6B-39AE-4AC6DA8CC615}"/>
                  </a:ext>
                </a:extLst>
              </p:cNvPr>
              <p:cNvPicPr/>
              <p:nvPr/>
            </p:nvPicPr>
            <p:blipFill>
              <a:blip r:embed="rId728"/>
              <a:stretch>
                <a:fillRect/>
              </a:stretch>
            </p:blipFill>
            <p:spPr>
              <a:xfrm>
                <a:off x="482194" y="4162348"/>
                <a:ext cx="123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28" name="Freihand 427">
                <a:extLst>
                  <a:ext uri="{FF2B5EF4-FFF2-40B4-BE49-F238E27FC236}">
                    <a16:creationId xmlns:a16="http://schemas.microsoft.com/office/drawing/2014/main" id="{9C96CDF0-EA9B-5620-192D-AB7CCA0FCD11}"/>
                  </a:ext>
                </a:extLst>
              </p14:cNvPr>
              <p14:cNvContentPartPr/>
              <p14:nvPr/>
            </p14:nvContentPartPr>
            <p14:xfrm>
              <a:off x="428914" y="4249108"/>
              <a:ext cx="144720" cy="15840"/>
            </p14:xfrm>
          </p:contentPart>
        </mc:Choice>
        <mc:Fallback xmlns="">
          <p:pic>
            <p:nvPicPr>
              <p:cNvPr id="428" name="Freihand 427">
                <a:extLst>
                  <a:ext uri="{FF2B5EF4-FFF2-40B4-BE49-F238E27FC236}">
                    <a16:creationId xmlns:a16="http://schemas.microsoft.com/office/drawing/2014/main" id="{9C96CDF0-EA9B-5620-192D-AB7CCA0FCD11}"/>
                  </a:ext>
                </a:extLst>
              </p:cNvPr>
              <p:cNvPicPr/>
              <p:nvPr/>
            </p:nvPicPr>
            <p:blipFill>
              <a:blip r:embed="rId730"/>
              <a:stretch>
                <a:fillRect/>
              </a:stretch>
            </p:blipFill>
            <p:spPr>
              <a:xfrm>
                <a:off x="420274" y="4240468"/>
                <a:ext cx="162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29" name="Freihand 428">
                <a:extLst>
                  <a:ext uri="{FF2B5EF4-FFF2-40B4-BE49-F238E27FC236}">
                    <a16:creationId xmlns:a16="http://schemas.microsoft.com/office/drawing/2014/main" id="{AFF9F45D-A96F-E621-9870-CFFE5BA68C1D}"/>
                  </a:ext>
                </a:extLst>
              </p14:cNvPr>
              <p14:cNvContentPartPr/>
              <p14:nvPr/>
            </p14:nvContentPartPr>
            <p14:xfrm>
              <a:off x="614674" y="4226068"/>
              <a:ext cx="172440" cy="138600"/>
            </p14:xfrm>
          </p:contentPart>
        </mc:Choice>
        <mc:Fallback xmlns="">
          <p:pic>
            <p:nvPicPr>
              <p:cNvPr id="429" name="Freihand 428">
                <a:extLst>
                  <a:ext uri="{FF2B5EF4-FFF2-40B4-BE49-F238E27FC236}">
                    <a16:creationId xmlns:a16="http://schemas.microsoft.com/office/drawing/2014/main" id="{AFF9F45D-A96F-E621-9870-CFFE5BA68C1D}"/>
                  </a:ext>
                </a:extLst>
              </p:cNvPr>
              <p:cNvPicPr/>
              <p:nvPr/>
            </p:nvPicPr>
            <p:blipFill>
              <a:blip r:embed="rId732"/>
              <a:stretch>
                <a:fillRect/>
              </a:stretch>
            </p:blipFill>
            <p:spPr>
              <a:xfrm>
                <a:off x="605674" y="4217068"/>
                <a:ext cx="190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0" name="Freihand 429">
                <a:extLst>
                  <a:ext uri="{FF2B5EF4-FFF2-40B4-BE49-F238E27FC236}">
                    <a16:creationId xmlns:a16="http://schemas.microsoft.com/office/drawing/2014/main" id="{90F08FCF-7262-1A30-86A3-7AF87C50C5DB}"/>
                  </a:ext>
                </a:extLst>
              </p14:cNvPr>
              <p14:cNvContentPartPr/>
              <p14:nvPr/>
            </p14:nvContentPartPr>
            <p14:xfrm>
              <a:off x="804754" y="4234708"/>
              <a:ext cx="96480" cy="206640"/>
            </p14:xfrm>
          </p:contentPart>
        </mc:Choice>
        <mc:Fallback xmlns="">
          <p:pic>
            <p:nvPicPr>
              <p:cNvPr id="430" name="Freihand 429">
                <a:extLst>
                  <a:ext uri="{FF2B5EF4-FFF2-40B4-BE49-F238E27FC236}">
                    <a16:creationId xmlns:a16="http://schemas.microsoft.com/office/drawing/2014/main" id="{90F08FCF-7262-1A30-86A3-7AF87C50C5DB}"/>
                  </a:ext>
                </a:extLst>
              </p:cNvPr>
              <p:cNvPicPr/>
              <p:nvPr/>
            </p:nvPicPr>
            <p:blipFill>
              <a:blip r:embed="rId734"/>
              <a:stretch>
                <a:fillRect/>
              </a:stretch>
            </p:blipFill>
            <p:spPr>
              <a:xfrm>
                <a:off x="795754" y="4225708"/>
                <a:ext cx="114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1" name="Freihand 450">
                <a:extLst>
                  <a:ext uri="{FF2B5EF4-FFF2-40B4-BE49-F238E27FC236}">
                    <a16:creationId xmlns:a16="http://schemas.microsoft.com/office/drawing/2014/main" id="{D0124D1B-C305-A9B3-0A83-48DDADDFA59E}"/>
                  </a:ext>
                </a:extLst>
              </p14:cNvPr>
              <p14:cNvContentPartPr/>
              <p14:nvPr/>
            </p14:nvContentPartPr>
            <p14:xfrm>
              <a:off x="10191034" y="3212668"/>
              <a:ext cx="349200" cy="261000"/>
            </p14:xfrm>
          </p:contentPart>
        </mc:Choice>
        <mc:Fallback xmlns="">
          <p:pic>
            <p:nvPicPr>
              <p:cNvPr id="451" name="Freihand 450">
                <a:extLst>
                  <a:ext uri="{FF2B5EF4-FFF2-40B4-BE49-F238E27FC236}">
                    <a16:creationId xmlns:a16="http://schemas.microsoft.com/office/drawing/2014/main" id="{D0124D1B-C305-A9B3-0A83-48DDADDFA59E}"/>
                  </a:ext>
                </a:extLst>
              </p:cNvPr>
              <p:cNvPicPr/>
              <p:nvPr/>
            </p:nvPicPr>
            <p:blipFill>
              <a:blip r:embed="rId736"/>
              <a:stretch>
                <a:fillRect/>
              </a:stretch>
            </p:blipFill>
            <p:spPr>
              <a:xfrm>
                <a:off x="10182034" y="3204028"/>
                <a:ext cx="366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77" name="Freihand 376">
                <a:extLst>
                  <a:ext uri="{FF2B5EF4-FFF2-40B4-BE49-F238E27FC236}">
                    <a16:creationId xmlns:a16="http://schemas.microsoft.com/office/drawing/2014/main" id="{53C77ED4-0AE6-7888-313B-AF066FDC869C}"/>
                  </a:ext>
                </a:extLst>
              </p14:cNvPr>
              <p14:cNvContentPartPr/>
              <p14:nvPr/>
            </p14:nvContentPartPr>
            <p14:xfrm>
              <a:off x="5872474" y="3274228"/>
              <a:ext cx="223920" cy="129240"/>
            </p14:xfrm>
          </p:contentPart>
        </mc:Choice>
        <mc:Fallback xmlns="">
          <p:pic>
            <p:nvPicPr>
              <p:cNvPr id="377" name="Freihand 376">
                <a:extLst>
                  <a:ext uri="{FF2B5EF4-FFF2-40B4-BE49-F238E27FC236}">
                    <a16:creationId xmlns:a16="http://schemas.microsoft.com/office/drawing/2014/main" id="{53C77ED4-0AE6-7888-313B-AF066FDC869C}"/>
                  </a:ext>
                </a:extLst>
              </p:cNvPr>
              <p:cNvPicPr/>
              <p:nvPr/>
            </p:nvPicPr>
            <p:blipFill>
              <a:blip r:embed="rId738"/>
              <a:stretch>
                <a:fillRect/>
              </a:stretch>
            </p:blipFill>
            <p:spPr>
              <a:xfrm>
                <a:off x="5863474" y="3265228"/>
                <a:ext cx="241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78" name="Freihand 377">
                <a:extLst>
                  <a:ext uri="{FF2B5EF4-FFF2-40B4-BE49-F238E27FC236}">
                    <a16:creationId xmlns:a16="http://schemas.microsoft.com/office/drawing/2014/main" id="{CF1D79DA-D36B-BF8D-F17A-99D0533E5580}"/>
                  </a:ext>
                </a:extLst>
              </p14:cNvPr>
              <p14:cNvContentPartPr/>
              <p14:nvPr/>
            </p14:nvContentPartPr>
            <p14:xfrm>
              <a:off x="6169114" y="3282868"/>
              <a:ext cx="150120" cy="281880"/>
            </p14:xfrm>
          </p:contentPart>
        </mc:Choice>
        <mc:Fallback xmlns="">
          <p:pic>
            <p:nvPicPr>
              <p:cNvPr id="378" name="Freihand 377">
                <a:extLst>
                  <a:ext uri="{FF2B5EF4-FFF2-40B4-BE49-F238E27FC236}">
                    <a16:creationId xmlns:a16="http://schemas.microsoft.com/office/drawing/2014/main" id="{CF1D79DA-D36B-BF8D-F17A-99D0533E5580}"/>
                  </a:ext>
                </a:extLst>
              </p:cNvPr>
              <p:cNvPicPr/>
              <p:nvPr/>
            </p:nvPicPr>
            <p:blipFill>
              <a:blip r:embed="rId740"/>
              <a:stretch>
                <a:fillRect/>
              </a:stretch>
            </p:blipFill>
            <p:spPr>
              <a:xfrm>
                <a:off x="6160474" y="3274228"/>
                <a:ext cx="1677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79" name="Freihand 378">
                <a:extLst>
                  <a:ext uri="{FF2B5EF4-FFF2-40B4-BE49-F238E27FC236}">
                    <a16:creationId xmlns:a16="http://schemas.microsoft.com/office/drawing/2014/main" id="{2D0A6D38-190D-FD3C-BF90-9857400FC0C0}"/>
                  </a:ext>
                </a:extLst>
              </p14:cNvPr>
              <p14:cNvContentPartPr/>
              <p14:nvPr/>
            </p14:nvContentPartPr>
            <p14:xfrm>
              <a:off x="6516874" y="3251188"/>
              <a:ext cx="223920" cy="122760"/>
            </p14:xfrm>
          </p:contentPart>
        </mc:Choice>
        <mc:Fallback xmlns="">
          <p:pic>
            <p:nvPicPr>
              <p:cNvPr id="379" name="Freihand 378">
                <a:extLst>
                  <a:ext uri="{FF2B5EF4-FFF2-40B4-BE49-F238E27FC236}">
                    <a16:creationId xmlns:a16="http://schemas.microsoft.com/office/drawing/2014/main" id="{2D0A6D38-190D-FD3C-BF90-9857400FC0C0}"/>
                  </a:ext>
                </a:extLst>
              </p:cNvPr>
              <p:cNvPicPr/>
              <p:nvPr/>
            </p:nvPicPr>
            <p:blipFill>
              <a:blip r:embed="rId742"/>
              <a:stretch>
                <a:fillRect/>
              </a:stretch>
            </p:blipFill>
            <p:spPr>
              <a:xfrm>
                <a:off x="6508234" y="3242548"/>
                <a:ext cx="241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0" name="Freihand 379">
                <a:extLst>
                  <a:ext uri="{FF2B5EF4-FFF2-40B4-BE49-F238E27FC236}">
                    <a16:creationId xmlns:a16="http://schemas.microsoft.com/office/drawing/2014/main" id="{D2AFDA84-1203-61CB-FB99-9C28FC15A248}"/>
                  </a:ext>
                </a:extLst>
              </p14:cNvPr>
              <p14:cNvContentPartPr/>
              <p14:nvPr/>
            </p14:nvContentPartPr>
            <p14:xfrm>
              <a:off x="6811714" y="3269548"/>
              <a:ext cx="302040" cy="67680"/>
            </p14:xfrm>
          </p:contentPart>
        </mc:Choice>
        <mc:Fallback xmlns="">
          <p:pic>
            <p:nvPicPr>
              <p:cNvPr id="380" name="Freihand 379">
                <a:extLst>
                  <a:ext uri="{FF2B5EF4-FFF2-40B4-BE49-F238E27FC236}">
                    <a16:creationId xmlns:a16="http://schemas.microsoft.com/office/drawing/2014/main" id="{D2AFDA84-1203-61CB-FB99-9C28FC15A248}"/>
                  </a:ext>
                </a:extLst>
              </p:cNvPr>
              <p:cNvPicPr/>
              <p:nvPr/>
            </p:nvPicPr>
            <p:blipFill>
              <a:blip r:embed="rId744"/>
              <a:stretch>
                <a:fillRect/>
              </a:stretch>
            </p:blipFill>
            <p:spPr>
              <a:xfrm>
                <a:off x="6803074" y="3260908"/>
                <a:ext cx="319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81" name="Freihand 380">
                <a:extLst>
                  <a:ext uri="{FF2B5EF4-FFF2-40B4-BE49-F238E27FC236}">
                    <a16:creationId xmlns:a16="http://schemas.microsoft.com/office/drawing/2014/main" id="{AD4261A0-5566-01C1-52B1-ADD4B3703A1D}"/>
                  </a:ext>
                </a:extLst>
              </p14:cNvPr>
              <p14:cNvContentPartPr/>
              <p14:nvPr/>
            </p14:nvContentPartPr>
            <p14:xfrm>
              <a:off x="7185754" y="3229228"/>
              <a:ext cx="155520" cy="91440"/>
            </p14:xfrm>
          </p:contentPart>
        </mc:Choice>
        <mc:Fallback xmlns="">
          <p:pic>
            <p:nvPicPr>
              <p:cNvPr id="381" name="Freihand 380">
                <a:extLst>
                  <a:ext uri="{FF2B5EF4-FFF2-40B4-BE49-F238E27FC236}">
                    <a16:creationId xmlns:a16="http://schemas.microsoft.com/office/drawing/2014/main" id="{AD4261A0-5566-01C1-52B1-ADD4B3703A1D}"/>
                  </a:ext>
                </a:extLst>
              </p:cNvPr>
              <p:cNvPicPr/>
              <p:nvPr/>
            </p:nvPicPr>
            <p:blipFill>
              <a:blip r:embed="rId746"/>
              <a:stretch>
                <a:fillRect/>
              </a:stretch>
            </p:blipFill>
            <p:spPr>
              <a:xfrm>
                <a:off x="7176754" y="3220228"/>
                <a:ext cx="173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82" name="Freihand 381">
                <a:extLst>
                  <a:ext uri="{FF2B5EF4-FFF2-40B4-BE49-F238E27FC236}">
                    <a16:creationId xmlns:a16="http://schemas.microsoft.com/office/drawing/2014/main" id="{D5064A42-9F09-A451-759E-D8F51B1824E1}"/>
                  </a:ext>
                </a:extLst>
              </p14:cNvPr>
              <p14:cNvContentPartPr/>
              <p14:nvPr/>
            </p14:nvContentPartPr>
            <p14:xfrm>
              <a:off x="7298794" y="3234268"/>
              <a:ext cx="260640" cy="313200"/>
            </p14:xfrm>
          </p:contentPart>
        </mc:Choice>
        <mc:Fallback xmlns="">
          <p:pic>
            <p:nvPicPr>
              <p:cNvPr id="382" name="Freihand 381">
                <a:extLst>
                  <a:ext uri="{FF2B5EF4-FFF2-40B4-BE49-F238E27FC236}">
                    <a16:creationId xmlns:a16="http://schemas.microsoft.com/office/drawing/2014/main" id="{D5064A42-9F09-A451-759E-D8F51B1824E1}"/>
                  </a:ext>
                </a:extLst>
              </p:cNvPr>
              <p:cNvPicPr/>
              <p:nvPr/>
            </p:nvPicPr>
            <p:blipFill>
              <a:blip r:embed="rId748"/>
              <a:stretch>
                <a:fillRect/>
              </a:stretch>
            </p:blipFill>
            <p:spPr>
              <a:xfrm>
                <a:off x="7289794" y="3225268"/>
                <a:ext cx="2782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36" name="Freihand 435">
                <a:extLst>
                  <a:ext uri="{FF2B5EF4-FFF2-40B4-BE49-F238E27FC236}">
                    <a16:creationId xmlns:a16="http://schemas.microsoft.com/office/drawing/2014/main" id="{9EF7C4D0-09C5-59F2-E118-9A026718610F}"/>
                  </a:ext>
                </a:extLst>
              </p14:cNvPr>
              <p14:cNvContentPartPr/>
              <p14:nvPr/>
            </p14:nvContentPartPr>
            <p14:xfrm>
              <a:off x="5926114" y="3709108"/>
              <a:ext cx="392400" cy="200160"/>
            </p14:xfrm>
          </p:contentPart>
        </mc:Choice>
        <mc:Fallback xmlns="">
          <p:pic>
            <p:nvPicPr>
              <p:cNvPr id="436" name="Freihand 435">
                <a:extLst>
                  <a:ext uri="{FF2B5EF4-FFF2-40B4-BE49-F238E27FC236}">
                    <a16:creationId xmlns:a16="http://schemas.microsoft.com/office/drawing/2014/main" id="{9EF7C4D0-09C5-59F2-E118-9A026718610F}"/>
                  </a:ext>
                </a:extLst>
              </p:cNvPr>
              <p:cNvPicPr/>
              <p:nvPr/>
            </p:nvPicPr>
            <p:blipFill>
              <a:blip r:embed="rId750"/>
              <a:stretch>
                <a:fillRect/>
              </a:stretch>
            </p:blipFill>
            <p:spPr>
              <a:xfrm>
                <a:off x="5917114" y="3700468"/>
                <a:ext cx="410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37" name="Freihand 436">
                <a:extLst>
                  <a:ext uri="{FF2B5EF4-FFF2-40B4-BE49-F238E27FC236}">
                    <a16:creationId xmlns:a16="http://schemas.microsoft.com/office/drawing/2014/main" id="{37855677-3195-0F12-8DCB-CBBE0E068525}"/>
                  </a:ext>
                </a:extLst>
              </p14:cNvPr>
              <p14:cNvContentPartPr/>
              <p14:nvPr/>
            </p14:nvContentPartPr>
            <p14:xfrm>
              <a:off x="5849434" y="3725308"/>
              <a:ext cx="262800" cy="262080"/>
            </p14:xfrm>
          </p:contentPart>
        </mc:Choice>
        <mc:Fallback xmlns="">
          <p:pic>
            <p:nvPicPr>
              <p:cNvPr id="437" name="Freihand 436">
                <a:extLst>
                  <a:ext uri="{FF2B5EF4-FFF2-40B4-BE49-F238E27FC236}">
                    <a16:creationId xmlns:a16="http://schemas.microsoft.com/office/drawing/2014/main" id="{37855677-3195-0F12-8DCB-CBBE0E068525}"/>
                  </a:ext>
                </a:extLst>
              </p:cNvPr>
              <p:cNvPicPr/>
              <p:nvPr/>
            </p:nvPicPr>
            <p:blipFill>
              <a:blip r:embed="rId752"/>
              <a:stretch>
                <a:fillRect/>
              </a:stretch>
            </p:blipFill>
            <p:spPr>
              <a:xfrm>
                <a:off x="5840794" y="3716308"/>
                <a:ext cx="280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38" name="Freihand 437">
                <a:extLst>
                  <a:ext uri="{FF2B5EF4-FFF2-40B4-BE49-F238E27FC236}">
                    <a16:creationId xmlns:a16="http://schemas.microsoft.com/office/drawing/2014/main" id="{476AD3F9-964C-6794-87B9-5BC279FE2246}"/>
                  </a:ext>
                </a:extLst>
              </p14:cNvPr>
              <p14:cNvContentPartPr/>
              <p14:nvPr/>
            </p14:nvContentPartPr>
            <p14:xfrm>
              <a:off x="6423994" y="3527668"/>
              <a:ext cx="244800" cy="238320"/>
            </p14:xfrm>
          </p:contentPart>
        </mc:Choice>
        <mc:Fallback xmlns="">
          <p:pic>
            <p:nvPicPr>
              <p:cNvPr id="438" name="Freihand 437">
                <a:extLst>
                  <a:ext uri="{FF2B5EF4-FFF2-40B4-BE49-F238E27FC236}">
                    <a16:creationId xmlns:a16="http://schemas.microsoft.com/office/drawing/2014/main" id="{476AD3F9-964C-6794-87B9-5BC279FE2246}"/>
                  </a:ext>
                </a:extLst>
              </p:cNvPr>
              <p:cNvPicPr/>
              <p:nvPr/>
            </p:nvPicPr>
            <p:blipFill>
              <a:blip r:embed="rId754"/>
              <a:stretch>
                <a:fillRect/>
              </a:stretch>
            </p:blipFill>
            <p:spPr>
              <a:xfrm>
                <a:off x="6414994" y="3518668"/>
                <a:ext cx="2624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39" name="Freihand 438">
                <a:extLst>
                  <a:ext uri="{FF2B5EF4-FFF2-40B4-BE49-F238E27FC236}">
                    <a16:creationId xmlns:a16="http://schemas.microsoft.com/office/drawing/2014/main" id="{3E49D43F-D93B-F594-A101-97B771AF75D7}"/>
                  </a:ext>
                </a:extLst>
              </p14:cNvPr>
              <p14:cNvContentPartPr/>
              <p14:nvPr/>
            </p14:nvContentPartPr>
            <p14:xfrm>
              <a:off x="6714154" y="3643588"/>
              <a:ext cx="42840" cy="101160"/>
            </p14:xfrm>
          </p:contentPart>
        </mc:Choice>
        <mc:Fallback xmlns="">
          <p:pic>
            <p:nvPicPr>
              <p:cNvPr id="439" name="Freihand 438">
                <a:extLst>
                  <a:ext uri="{FF2B5EF4-FFF2-40B4-BE49-F238E27FC236}">
                    <a16:creationId xmlns:a16="http://schemas.microsoft.com/office/drawing/2014/main" id="{3E49D43F-D93B-F594-A101-97B771AF75D7}"/>
                  </a:ext>
                </a:extLst>
              </p:cNvPr>
              <p:cNvPicPr/>
              <p:nvPr/>
            </p:nvPicPr>
            <p:blipFill>
              <a:blip r:embed="rId756"/>
              <a:stretch>
                <a:fillRect/>
              </a:stretch>
            </p:blipFill>
            <p:spPr>
              <a:xfrm>
                <a:off x="6705514" y="3634588"/>
                <a:ext cx="60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40" name="Freihand 439">
                <a:extLst>
                  <a:ext uri="{FF2B5EF4-FFF2-40B4-BE49-F238E27FC236}">
                    <a16:creationId xmlns:a16="http://schemas.microsoft.com/office/drawing/2014/main" id="{7C9409A0-F3A3-1A6D-055D-816A4DD63B48}"/>
                  </a:ext>
                </a:extLst>
              </p14:cNvPr>
              <p14:cNvContentPartPr/>
              <p14:nvPr/>
            </p14:nvContentPartPr>
            <p14:xfrm>
              <a:off x="6828274" y="3489148"/>
              <a:ext cx="165600" cy="296640"/>
            </p14:xfrm>
          </p:contentPart>
        </mc:Choice>
        <mc:Fallback xmlns="">
          <p:pic>
            <p:nvPicPr>
              <p:cNvPr id="440" name="Freihand 439">
                <a:extLst>
                  <a:ext uri="{FF2B5EF4-FFF2-40B4-BE49-F238E27FC236}">
                    <a16:creationId xmlns:a16="http://schemas.microsoft.com/office/drawing/2014/main" id="{7C9409A0-F3A3-1A6D-055D-816A4DD63B48}"/>
                  </a:ext>
                </a:extLst>
              </p:cNvPr>
              <p:cNvPicPr/>
              <p:nvPr/>
            </p:nvPicPr>
            <p:blipFill>
              <a:blip r:embed="rId758"/>
              <a:stretch>
                <a:fillRect/>
              </a:stretch>
            </p:blipFill>
            <p:spPr>
              <a:xfrm>
                <a:off x="6819634" y="3480508"/>
                <a:ext cx="1832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41" name="Freihand 440">
                <a:extLst>
                  <a:ext uri="{FF2B5EF4-FFF2-40B4-BE49-F238E27FC236}">
                    <a16:creationId xmlns:a16="http://schemas.microsoft.com/office/drawing/2014/main" id="{3CCDDE6F-1A33-B807-C4BB-7524977BA47F}"/>
                  </a:ext>
                </a:extLst>
              </p14:cNvPr>
              <p14:cNvContentPartPr/>
              <p14:nvPr/>
            </p14:nvContentPartPr>
            <p14:xfrm>
              <a:off x="6945634" y="3562948"/>
              <a:ext cx="662760" cy="146880"/>
            </p14:xfrm>
          </p:contentPart>
        </mc:Choice>
        <mc:Fallback xmlns="">
          <p:pic>
            <p:nvPicPr>
              <p:cNvPr id="441" name="Freihand 440">
                <a:extLst>
                  <a:ext uri="{FF2B5EF4-FFF2-40B4-BE49-F238E27FC236}">
                    <a16:creationId xmlns:a16="http://schemas.microsoft.com/office/drawing/2014/main" id="{3CCDDE6F-1A33-B807-C4BB-7524977BA47F}"/>
                  </a:ext>
                </a:extLst>
              </p:cNvPr>
              <p:cNvPicPr/>
              <p:nvPr/>
            </p:nvPicPr>
            <p:blipFill>
              <a:blip r:embed="rId760"/>
              <a:stretch>
                <a:fillRect/>
              </a:stretch>
            </p:blipFill>
            <p:spPr>
              <a:xfrm>
                <a:off x="6936994" y="3553948"/>
                <a:ext cx="680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42" name="Freihand 441">
                <a:extLst>
                  <a:ext uri="{FF2B5EF4-FFF2-40B4-BE49-F238E27FC236}">
                    <a16:creationId xmlns:a16="http://schemas.microsoft.com/office/drawing/2014/main" id="{DA8E2F7A-39FB-4F36-1AAF-7D0440371F74}"/>
                  </a:ext>
                </a:extLst>
              </p14:cNvPr>
              <p14:cNvContentPartPr/>
              <p14:nvPr/>
            </p14:nvContentPartPr>
            <p14:xfrm>
              <a:off x="7628914" y="3560428"/>
              <a:ext cx="92880" cy="102960"/>
            </p14:xfrm>
          </p:contentPart>
        </mc:Choice>
        <mc:Fallback xmlns="">
          <p:pic>
            <p:nvPicPr>
              <p:cNvPr id="442" name="Freihand 441">
                <a:extLst>
                  <a:ext uri="{FF2B5EF4-FFF2-40B4-BE49-F238E27FC236}">
                    <a16:creationId xmlns:a16="http://schemas.microsoft.com/office/drawing/2014/main" id="{DA8E2F7A-39FB-4F36-1AAF-7D0440371F74}"/>
                  </a:ext>
                </a:extLst>
              </p:cNvPr>
              <p:cNvPicPr/>
              <p:nvPr/>
            </p:nvPicPr>
            <p:blipFill>
              <a:blip r:embed="rId762"/>
              <a:stretch>
                <a:fillRect/>
              </a:stretch>
            </p:blipFill>
            <p:spPr>
              <a:xfrm>
                <a:off x="7620274" y="3551428"/>
                <a:ext cx="11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43" name="Freihand 442">
                <a:extLst>
                  <a:ext uri="{FF2B5EF4-FFF2-40B4-BE49-F238E27FC236}">
                    <a16:creationId xmlns:a16="http://schemas.microsoft.com/office/drawing/2014/main" id="{DBB0C4F5-7E13-1A29-1481-3984B56848CF}"/>
                  </a:ext>
                </a:extLst>
              </p14:cNvPr>
              <p14:cNvContentPartPr/>
              <p14:nvPr/>
            </p14:nvContentPartPr>
            <p14:xfrm>
              <a:off x="6717034" y="3450628"/>
              <a:ext cx="1176840" cy="200160"/>
            </p14:xfrm>
          </p:contentPart>
        </mc:Choice>
        <mc:Fallback xmlns="">
          <p:pic>
            <p:nvPicPr>
              <p:cNvPr id="443" name="Freihand 442">
                <a:extLst>
                  <a:ext uri="{FF2B5EF4-FFF2-40B4-BE49-F238E27FC236}">
                    <a16:creationId xmlns:a16="http://schemas.microsoft.com/office/drawing/2014/main" id="{DBB0C4F5-7E13-1A29-1481-3984B56848CF}"/>
                  </a:ext>
                </a:extLst>
              </p:cNvPr>
              <p:cNvPicPr/>
              <p:nvPr/>
            </p:nvPicPr>
            <p:blipFill>
              <a:blip r:embed="rId764"/>
              <a:stretch>
                <a:fillRect/>
              </a:stretch>
            </p:blipFill>
            <p:spPr>
              <a:xfrm>
                <a:off x="6708034" y="3441988"/>
                <a:ext cx="1194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44" name="Freihand 443">
                <a:extLst>
                  <a:ext uri="{FF2B5EF4-FFF2-40B4-BE49-F238E27FC236}">
                    <a16:creationId xmlns:a16="http://schemas.microsoft.com/office/drawing/2014/main" id="{7357FCE6-227F-1C45-78B5-F74330B31C94}"/>
                  </a:ext>
                </a:extLst>
              </p14:cNvPr>
              <p14:cNvContentPartPr/>
              <p14:nvPr/>
            </p14:nvContentPartPr>
            <p14:xfrm>
              <a:off x="8086474" y="3486628"/>
              <a:ext cx="160560" cy="165600"/>
            </p14:xfrm>
          </p:contentPart>
        </mc:Choice>
        <mc:Fallback xmlns="">
          <p:pic>
            <p:nvPicPr>
              <p:cNvPr id="444" name="Freihand 443">
                <a:extLst>
                  <a:ext uri="{FF2B5EF4-FFF2-40B4-BE49-F238E27FC236}">
                    <a16:creationId xmlns:a16="http://schemas.microsoft.com/office/drawing/2014/main" id="{7357FCE6-227F-1C45-78B5-F74330B31C94}"/>
                  </a:ext>
                </a:extLst>
              </p:cNvPr>
              <p:cNvPicPr/>
              <p:nvPr/>
            </p:nvPicPr>
            <p:blipFill>
              <a:blip r:embed="rId766"/>
              <a:stretch>
                <a:fillRect/>
              </a:stretch>
            </p:blipFill>
            <p:spPr>
              <a:xfrm>
                <a:off x="8077834" y="3477988"/>
                <a:ext cx="178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45" name="Freihand 444">
                <a:extLst>
                  <a:ext uri="{FF2B5EF4-FFF2-40B4-BE49-F238E27FC236}">
                    <a16:creationId xmlns:a16="http://schemas.microsoft.com/office/drawing/2014/main" id="{7D255C63-4962-DD9B-6D04-1BE8F4625AD5}"/>
                  </a:ext>
                </a:extLst>
              </p14:cNvPr>
              <p14:cNvContentPartPr/>
              <p14:nvPr/>
            </p14:nvContentPartPr>
            <p14:xfrm>
              <a:off x="8253514" y="3439828"/>
              <a:ext cx="346680" cy="326160"/>
            </p14:xfrm>
          </p:contentPart>
        </mc:Choice>
        <mc:Fallback xmlns="">
          <p:pic>
            <p:nvPicPr>
              <p:cNvPr id="445" name="Freihand 444">
                <a:extLst>
                  <a:ext uri="{FF2B5EF4-FFF2-40B4-BE49-F238E27FC236}">
                    <a16:creationId xmlns:a16="http://schemas.microsoft.com/office/drawing/2014/main" id="{7D255C63-4962-DD9B-6D04-1BE8F4625AD5}"/>
                  </a:ext>
                </a:extLst>
              </p:cNvPr>
              <p:cNvPicPr/>
              <p:nvPr/>
            </p:nvPicPr>
            <p:blipFill>
              <a:blip r:embed="rId768"/>
              <a:stretch>
                <a:fillRect/>
              </a:stretch>
            </p:blipFill>
            <p:spPr>
              <a:xfrm>
                <a:off x="8244514" y="3430828"/>
                <a:ext cx="3643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46" name="Freihand 445">
                <a:extLst>
                  <a:ext uri="{FF2B5EF4-FFF2-40B4-BE49-F238E27FC236}">
                    <a16:creationId xmlns:a16="http://schemas.microsoft.com/office/drawing/2014/main" id="{2C91BF01-27AC-2733-94D3-21961F6D4269}"/>
                  </a:ext>
                </a:extLst>
              </p14:cNvPr>
              <p14:cNvContentPartPr/>
              <p14:nvPr/>
            </p14:nvContentPartPr>
            <p14:xfrm>
              <a:off x="8652034" y="3469348"/>
              <a:ext cx="202680" cy="75240"/>
            </p14:xfrm>
          </p:contentPart>
        </mc:Choice>
        <mc:Fallback xmlns="">
          <p:pic>
            <p:nvPicPr>
              <p:cNvPr id="446" name="Freihand 445">
                <a:extLst>
                  <a:ext uri="{FF2B5EF4-FFF2-40B4-BE49-F238E27FC236}">
                    <a16:creationId xmlns:a16="http://schemas.microsoft.com/office/drawing/2014/main" id="{2C91BF01-27AC-2733-94D3-21961F6D4269}"/>
                  </a:ext>
                </a:extLst>
              </p:cNvPr>
              <p:cNvPicPr/>
              <p:nvPr/>
            </p:nvPicPr>
            <p:blipFill>
              <a:blip r:embed="rId770"/>
              <a:stretch>
                <a:fillRect/>
              </a:stretch>
            </p:blipFill>
            <p:spPr>
              <a:xfrm>
                <a:off x="8643394" y="3460708"/>
                <a:ext cx="220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47" name="Freihand 446">
                <a:extLst>
                  <a:ext uri="{FF2B5EF4-FFF2-40B4-BE49-F238E27FC236}">
                    <a16:creationId xmlns:a16="http://schemas.microsoft.com/office/drawing/2014/main" id="{E12F41C6-DEFF-E0C0-4E5D-706A7030AD90}"/>
                  </a:ext>
                </a:extLst>
              </p14:cNvPr>
              <p14:cNvContentPartPr/>
              <p14:nvPr/>
            </p14:nvContentPartPr>
            <p14:xfrm>
              <a:off x="8813674" y="3267748"/>
              <a:ext cx="260280" cy="273960"/>
            </p14:xfrm>
          </p:contentPart>
        </mc:Choice>
        <mc:Fallback xmlns="">
          <p:pic>
            <p:nvPicPr>
              <p:cNvPr id="447" name="Freihand 446">
                <a:extLst>
                  <a:ext uri="{FF2B5EF4-FFF2-40B4-BE49-F238E27FC236}">
                    <a16:creationId xmlns:a16="http://schemas.microsoft.com/office/drawing/2014/main" id="{E12F41C6-DEFF-E0C0-4E5D-706A7030AD90}"/>
                  </a:ext>
                </a:extLst>
              </p:cNvPr>
              <p:cNvPicPr/>
              <p:nvPr/>
            </p:nvPicPr>
            <p:blipFill>
              <a:blip r:embed="rId772"/>
              <a:stretch>
                <a:fillRect/>
              </a:stretch>
            </p:blipFill>
            <p:spPr>
              <a:xfrm>
                <a:off x="8804674" y="3259108"/>
                <a:ext cx="2779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48" name="Freihand 447">
                <a:extLst>
                  <a:ext uri="{FF2B5EF4-FFF2-40B4-BE49-F238E27FC236}">
                    <a16:creationId xmlns:a16="http://schemas.microsoft.com/office/drawing/2014/main" id="{88108CA3-A445-4C27-6472-0B931B5B901B}"/>
                  </a:ext>
                </a:extLst>
              </p14:cNvPr>
              <p14:cNvContentPartPr/>
              <p14:nvPr/>
            </p14:nvContentPartPr>
            <p14:xfrm>
              <a:off x="9049114" y="3347668"/>
              <a:ext cx="48240" cy="40680"/>
            </p14:xfrm>
          </p:contentPart>
        </mc:Choice>
        <mc:Fallback xmlns="">
          <p:pic>
            <p:nvPicPr>
              <p:cNvPr id="448" name="Freihand 447">
                <a:extLst>
                  <a:ext uri="{FF2B5EF4-FFF2-40B4-BE49-F238E27FC236}">
                    <a16:creationId xmlns:a16="http://schemas.microsoft.com/office/drawing/2014/main" id="{88108CA3-A445-4C27-6472-0B931B5B901B}"/>
                  </a:ext>
                </a:extLst>
              </p:cNvPr>
              <p:cNvPicPr/>
              <p:nvPr/>
            </p:nvPicPr>
            <p:blipFill>
              <a:blip r:embed="rId774"/>
              <a:stretch>
                <a:fillRect/>
              </a:stretch>
            </p:blipFill>
            <p:spPr>
              <a:xfrm>
                <a:off x="9040114" y="3339028"/>
                <a:ext cx="65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49" name="Freihand 448">
                <a:extLst>
                  <a:ext uri="{FF2B5EF4-FFF2-40B4-BE49-F238E27FC236}">
                    <a16:creationId xmlns:a16="http://schemas.microsoft.com/office/drawing/2014/main" id="{A89091D6-B14A-F862-6E64-641C5A298CDD}"/>
                  </a:ext>
                </a:extLst>
              </p14:cNvPr>
              <p14:cNvContentPartPr/>
              <p14:nvPr/>
            </p14:nvContentPartPr>
            <p14:xfrm>
              <a:off x="9089434" y="3440188"/>
              <a:ext cx="278640" cy="85320"/>
            </p14:xfrm>
          </p:contentPart>
        </mc:Choice>
        <mc:Fallback xmlns="">
          <p:pic>
            <p:nvPicPr>
              <p:cNvPr id="449" name="Freihand 448">
                <a:extLst>
                  <a:ext uri="{FF2B5EF4-FFF2-40B4-BE49-F238E27FC236}">
                    <a16:creationId xmlns:a16="http://schemas.microsoft.com/office/drawing/2014/main" id="{A89091D6-B14A-F862-6E64-641C5A298CDD}"/>
                  </a:ext>
                </a:extLst>
              </p:cNvPr>
              <p:cNvPicPr/>
              <p:nvPr/>
            </p:nvPicPr>
            <p:blipFill>
              <a:blip r:embed="rId776"/>
              <a:stretch>
                <a:fillRect/>
              </a:stretch>
            </p:blipFill>
            <p:spPr>
              <a:xfrm>
                <a:off x="9080434" y="3431548"/>
                <a:ext cx="296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50" name="Freihand 449">
                <a:extLst>
                  <a:ext uri="{FF2B5EF4-FFF2-40B4-BE49-F238E27FC236}">
                    <a16:creationId xmlns:a16="http://schemas.microsoft.com/office/drawing/2014/main" id="{0584BE83-61FD-86CA-E266-2CF9910DF45E}"/>
                  </a:ext>
                </a:extLst>
              </p14:cNvPr>
              <p14:cNvContentPartPr/>
              <p14:nvPr/>
            </p14:nvContentPartPr>
            <p14:xfrm>
              <a:off x="9570034" y="3244348"/>
              <a:ext cx="398520" cy="418680"/>
            </p14:xfrm>
          </p:contentPart>
        </mc:Choice>
        <mc:Fallback xmlns="">
          <p:pic>
            <p:nvPicPr>
              <p:cNvPr id="450" name="Freihand 449">
                <a:extLst>
                  <a:ext uri="{FF2B5EF4-FFF2-40B4-BE49-F238E27FC236}">
                    <a16:creationId xmlns:a16="http://schemas.microsoft.com/office/drawing/2014/main" id="{0584BE83-61FD-86CA-E266-2CF9910DF45E}"/>
                  </a:ext>
                </a:extLst>
              </p:cNvPr>
              <p:cNvPicPr/>
              <p:nvPr/>
            </p:nvPicPr>
            <p:blipFill>
              <a:blip r:embed="rId778"/>
              <a:stretch>
                <a:fillRect/>
              </a:stretch>
            </p:blipFill>
            <p:spPr>
              <a:xfrm>
                <a:off x="9561034" y="3235348"/>
                <a:ext cx="4161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52" name="Freihand 451">
                <a:extLst>
                  <a:ext uri="{FF2B5EF4-FFF2-40B4-BE49-F238E27FC236}">
                    <a16:creationId xmlns:a16="http://schemas.microsoft.com/office/drawing/2014/main" id="{D8093CD7-7DAD-CE1B-0B79-C4FF468C114F}"/>
                  </a:ext>
                </a:extLst>
              </p14:cNvPr>
              <p14:cNvContentPartPr/>
              <p14:nvPr/>
            </p14:nvContentPartPr>
            <p14:xfrm>
              <a:off x="6675634" y="3903508"/>
              <a:ext cx="126360" cy="245160"/>
            </p14:xfrm>
          </p:contentPart>
        </mc:Choice>
        <mc:Fallback xmlns="">
          <p:pic>
            <p:nvPicPr>
              <p:cNvPr id="452" name="Freihand 451">
                <a:extLst>
                  <a:ext uri="{FF2B5EF4-FFF2-40B4-BE49-F238E27FC236}">
                    <a16:creationId xmlns:a16="http://schemas.microsoft.com/office/drawing/2014/main" id="{D8093CD7-7DAD-CE1B-0B79-C4FF468C114F}"/>
                  </a:ext>
                </a:extLst>
              </p:cNvPr>
              <p:cNvPicPr/>
              <p:nvPr/>
            </p:nvPicPr>
            <p:blipFill>
              <a:blip r:embed="rId780"/>
              <a:stretch>
                <a:fillRect/>
              </a:stretch>
            </p:blipFill>
            <p:spPr>
              <a:xfrm>
                <a:off x="6666634" y="3894868"/>
                <a:ext cx="144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53" name="Freihand 452">
                <a:extLst>
                  <a:ext uri="{FF2B5EF4-FFF2-40B4-BE49-F238E27FC236}">
                    <a16:creationId xmlns:a16="http://schemas.microsoft.com/office/drawing/2014/main" id="{369DA296-9ABA-4CCA-31B8-E8A870F3C218}"/>
                  </a:ext>
                </a:extLst>
              </p14:cNvPr>
              <p14:cNvContentPartPr/>
              <p14:nvPr/>
            </p14:nvContentPartPr>
            <p14:xfrm>
              <a:off x="6847714" y="3955348"/>
              <a:ext cx="91440" cy="117720"/>
            </p14:xfrm>
          </p:contentPart>
        </mc:Choice>
        <mc:Fallback xmlns="">
          <p:pic>
            <p:nvPicPr>
              <p:cNvPr id="453" name="Freihand 452">
                <a:extLst>
                  <a:ext uri="{FF2B5EF4-FFF2-40B4-BE49-F238E27FC236}">
                    <a16:creationId xmlns:a16="http://schemas.microsoft.com/office/drawing/2014/main" id="{369DA296-9ABA-4CCA-31B8-E8A870F3C218}"/>
                  </a:ext>
                </a:extLst>
              </p:cNvPr>
              <p:cNvPicPr/>
              <p:nvPr/>
            </p:nvPicPr>
            <p:blipFill>
              <a:blip r:embed="rId782"/>
              <a:stretch>
                <a:fillRect/>
              </a:stretch>
            </p:blipFill>
            <p:spPr>
              <a:xfrm>
                <a:off x="6838714" y="3946708"/>
                <a:ext cx="109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54" name="Freihand 453">
                <a:extLst>
                  <a:ext uri="{FF2B5EF4-FFF2-40B4-BE49-F238E27FC236}">
                    <a16:creationId xmlns:a16="http://schemas.microsoft.com/office/drawing/2014/main" id="{F519E27D-10A7-8C74-B70B-C0B2BDDFB87B}"/>
                  </a:ext>
                </a:extLst>
              </p14:cNvPr>
              <p14:cNvContentPartPr/>
              <p14:nvPr/>
            </p14:nvContentPartPr>
            <p14:xfrm>
              <a:off x="6966874" y="3946348"/>
              <a:ext cx="609120" cy="123120"/>
            </p14:xfrm>
          </p:contentPart>
        </mc:Choice>
        <mc:Fallback xmlns="">
          <p:pic>
            <p:nvPicPr>
              <p:cNvPr id="454" name="Freihand 453">
                <a:extLst>
                  <a:ext uri="{FF2B5EF4-FFF2-40B4-BE49-F238E27FC236}">
                    <a16:creationId xmlns:a16="http://schemas.microsoft.com/office/drawing/2014/main" id="{F519E27D-10A7-8C74-B70B-C0B2BDDFB87B}"/>
                  </a:ext>
                </a:extLst>
              </p:cNvPr>
              <p:cNvPicPr/>
              <p:nvPr/>
            </p:nvPicPr>
            <p:blipFill>
              <a:blip r:embed="rId784"/>
              <a:stretch>
                <a:fillRect/>
              </a:stretch>
            </p:blipFill>
            <p:spPr>
              <a:xfrm>
                <a:off x="6957874" y="3937708"/>
                <a:ext cx="626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55" name="Freihand 454">
                <a:extLst>
                  <a:ext uri="{FF2B5EF4-FFF2-40B4-BE49-F238E27FC236}">
                    <a16:creationId xmlns:a16="http://schemas.microsoft.com/office/drawing/2014/main" id="{E2DF26F5-65CE-8EB3-4D98-CCDE50C32BF8}"/>
                  </a:ext>
                </a:extLst>
              </p14:cNvPr>
              <p14:cNvContentPartPr/>
              <p14:nvPr/>
            </p14:nvContentPartPr>
            <p14:xfrm>
              <a:off x="7556194" y="3876148"/>
              <a:ext cx="27360" cy="43920"/>
            </p14:xfrm>
          </p:contentPart>
        </mc:Choice>
        <mc:Fallback xmlns="">
          <p:pic>
            <p:nvPicPr>
              <p:cNvPr id="455" name="Freihand 454">
                <a:extLst>
                  <a:ext uri="{FF2B5EF4-FFF2-40B4-BE49-F238E27FC236}">
                    <a16:creationId xmlns:a16="http://schemas.microsoft.com/office/drawing/2014/main" id="{E2DF26F5-65CE-8EB3-4D98-CCDE50C32BF8}"/>
                  </a:ext>
                </a:extLst>
              </p:cNvPr>
              <p:cNvPicPr/>
              <p:nvPr/>
            </p:nvPicPr>
            <p:blipFill>
              <a:blip r:embed="rId786"/>
              <a:stretch>
                <a:fillRect/>
              </a:stretch>
            </p:blipFill>
            <p:spPr>
              <a:xfrm>
                <a:off x="7547554" y="3867148"/>
                <a:ext cx="45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56" name="Freihand 455">
                <a:extLst>
                  <a:ext uri="{FF2B5EF4-FFF2-40B4-BE49-F238E27FC236}">
                    <a16:creationId xmlns:a16="http://schemas.microsoft.com/office/drawing/2014/main" id="{8171A5D6-7D55-DB51-B184-DB0759AFB34F}"/>
                  </a:ext>
                </a:extLst>
              </p14:cNvPr>
              <p14:cNvContentPartPr/>
              <p14:nvPr/>
            </p14:nvContentPartPr>
            <p14:xfrm>
              <a:off x="7602994" y="3938788"/>
              <a:ext cx="300240" cy="241200"/>
            </p14:xfrm>
          </p:contentPart>
        </mc:Choice>
        <mc:Fallback xmlns="">
          <p:pic>
            <p:nvPicPr>
              <p:cNvPr id="456" name="Freihand 455">
                <a:extLst>
                  <a:ext uri="{FF2B5EF4-FFF2-40B4-BE49-F238E27FC236}">
                    <a16:creationId xmlns:a16="http://schemas.microsoft.com/office/drawing/2014/main" id="{8171A5D6-7D55-DB51-B184-DB0759AFB34F}"/>
                  </a:ext>
                </a:extLst>
              </p:cNvPr>
              <p:cNvPicPr/>
              <p:nvPr/>
            </p:nvPicPr>
            <p:blipFill>
              <a:blip r:embed="rId788"/>
              <a:stretch>
                <a:fillRect/>
              </a:stretch>
            </p:blipFill>
            <p:spPr>
              <a:xfrm>
                <a:off x="7594354" y="3930148"/>
                <a:ext cx="317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57" name="Freihand 456">
                <a:extLst>
                  <a:ext uri="{FF2B5EF4-FFF2-40B4-BE49-F238E27FC236}">
                    <a16:creationId xmlns:a16="http://schemas.microsoft.com/office/drawing/2014/main" id="{5F41941D-C6C6-9DD2-2270-528DE55052BD}"/>
                  </a:ext>
                </a:extLst>
              </p14:cNvPr>
              <p14:cNvContentPartPr/>
              <p14:nvPr/>
            </p14:nvContentPartPr>
            <p14:xfrm>
              <a:off x="8116354" y="3843748"/>
              <a:ext cx="149400" cy="256680"/>
            </p14:xfrm>
          </p:contentPart>
        </mc:Choice>
        <mc:Fallback xmlns="">
          <p:pic>
            <p:nvPicPr>
              <p:cNvPr id="457" name="Freihand 456">
                <a:extLst>
                  <a:ext uri="{FF2B5EF4-FFF2-40B4-BE49-F238E27FC236}">
                    <a16:creationId xmlns:a16="http://schemas.microsoft.com/office/drawing/2014/main" id="{5F41941D-C6C6-9DD2-2270-528DE55052BD}"/>
                  </a:ext>
                </a:extLst>
              </p:cNvPr>
              <p:cNvPicPr/>
              <p:nvPr/>
            </p:nvPicPr>
            <p:blipFill>
              <a:blip r:embed="rId790"/>
              <a:stretch>
                <a:fillRect/>
              </a:stretch>
            </p:blipFill>
            <p:spPr>
              <a:xfrm>
                <a:off x="8107354" y="3834748"/>
                <a:ext cx="1670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58" name="Freihand 457">
                <a:extLst>
                  <a:ext uri="{FF2B5EF4-FFF2-40B4-BE49-F238E27FC236}">
                    <a16:creationId xmlns:a16="http://schemas.microsoft.com/office/drawing/2014/main" id="{4BE83AFE-7019-8BD0-E42B-41B32B85D14F}"/>
                  </a:ext>
                </a:extLst>
              </p14:cNvPr>
              <p14:cNvContentPartPr/>
              <p14:nvPr/>
            </p14:nvContentPartPr>
            <p14:xfrm>
              <a:off x="8322634" y="3821068"/>
              <a:ext cx="254880" cy="131760"/>
            </p14:xfrm>
          </p:contentPart>
        </mc:Choice>
        <mc:Fallback xmlns="">
          <p:pic>
            <p:nvPicPr>
              <p:cNvPr id="458" name="Freihand 457">
                <a:extLst>
                  <a:ext uri="{FF2B5EF4-FFF2-40B4-BE49-F238E27FC236}">
                    <a16:creationId xmlns:a16="http://schemas.microsoft.com/office/drawing/2014/main" id="{4BE83AFE-7019-8BD0-E42B-41B32B85D14F}"/>
                  </a:ext>
                </a:extLst>
              </p:cNvPr>
              <p:cNvPicPr/>
              <p:nvPr/>
            </p:nvPicPr>
            <p:blipFill>
              <a:blip r:embed="rId792"/>
              <a:stretch>
                <a:fillRect/>
              </a:stretch>
            </p:blipFill>
            <p:spPr>
              <a:xfrm>
                <a:off x="8313634" y="3812068"/>
                <a:ext cx="272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59" name="Freihand 458">
                <a:extLst>
                  <a:ext uri="{FF2B5EF4-FFF2-40B4-BE49-F238E27FC236}">
                    <a16:creationId xmlns:a16="http://schemas.microsoft.com/office/drawing/2014/main" id="{766DC1D4-DE31-24EB-1E7B-77D1DEC35A47}"/>
                  </a:ext>
                </a:extLst>
              </p14:cNvPr>
              <p14:cNvContentPartPr/>
              <p14:nvPr/>
            </p14:nvContentPartPr>
            <p14:xfrm>
              <a:off x="8600554" y="3770308"/>
              <a:ext cx="169560" cy="163800"/>
            </p14:xfrm>
          </p:contentPart>
        </mc:Choice>
        <mc:Fallback xmlns="">
          <p:pic>
            <p:nvPicPr>
              <p:cNvPr id="459" name="Freihand 458">
                <a:extLst>
                  <a:ext uri="{FF2B5EF4-FFF2-40B4-BE49-F238E27FC236}">
                    <a16:creationId xmlns:a16="http://schemas.microsoft.com/office/drawing/2014/main" id="{766DC1D4-DE31-24EB-1E7B-77D1DEC35A47}"/>
                  </a:ext>
                </a:extLst>
              </p:cNvPr>
              <p:cNvPicPr/>
              <p:nvPr/>
            </p:nvPicPr>
            <p:blipFill>
              <a:blip r:embed="rId794"/>
              <a:stretch>
                <a:fillRect/>
              </a:stretch>
            </p:blipFill>
            <p:spPr>
              <a:xfrm>
                <a:off x="8591554" y="3761668"/>
                <a:ext cx="187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0" name="Freihand 459">
                <a:extLst>
                  <a:ext uri="{FF2B5EF4-FFF2-40B4-BE49-F238E27FC236}">
                    <a16:creationId xmlns:a16="http://schemas.microsoft.com/office/drawing/2014/main" id="{5BA01EED-CA2A-F258-3CFD-A79DB60D4C9F}"/>
                  </a:ext>
                </a:extLst>
              </p14:cNvPr>
              <p14:cNvContentPartPr/>
              <p14:nvPr/>
            </p14:nvContentPartPr>
            <p14:xfrm>
              <a:off x="8812234" y="3768148"/>
              <a:ext cx="127080" cy="147240"/>
            </p14:xfrm>
          </p:contentPart>
        </mc:Choice>
        <mc:Fallback xmlns="">
          <p:pic>
            <p:nvPicPr>
              <p:cNvPr id="460" name="Freihand 459">
                <a:extLst>
                  <a:ext uri="{FF2B5EF4-FFF2-40B4-BE49-F238E27FC236}">
                    <a16:creationId xmlns:a16="http://schemas.microsoft.com/office/drawing/2014/main" id="{5BA01EED-CA2A-F258-3CFD-A79DB60D4C9F}"/>
                  </a:ext>
                </a:extLst>
              </p:cNvPr>
              <p:cNvPicPr/>
              <p:nvPr/>
            </p:nvPicPr>
            <p:blipFill>
              <a:blip r:embed="rId796"/>
              <a:stretch>
                <a:fillRect/>
              </a:stretch>
            </p:blipFill>
            <p:spPr>
              <a:xfrm>
                <a:off x="8803594" y="3759508"/>
                <a:ext cx="14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61" name="Freihand 460">
                <a:extLst>
                  <a:ext uri="{FF2B5EF4-FFF2-40B4-BE49-F238E27FC236}">
                    <a16:creationId xmlns:a16="http://schemas.microsoft.com/office/drawing/2014/main" id="{7A917465-C45D-6F60-FCFF-9A89FA88B4C4}"/>
                  </a:ext>
                </a:extLst>
              </p14:cNvPr>
              <p14:cNvContentPartPr/>
              <p14:nvPr/>
            </p14:nvContentPartPr>
            <p14:xfrm>
              <a:off x="8958754" y="3766708"/>
              <a:ext cx="148680" cy="155880"/>
            </p14:xfrm>
          </p:contentPart>
        </mc:Choice>
        <mc:Fallback xmlns="">
          <p:pic>
            <p:nvPicPr>
              <p:cNvPr id="461" name="Freihand 460">
                <a:extLst>
                  <a:ext uri="{FF2B5EF4-FFF2-40B4-BE49-F238E27FC236}">
                    <a16:creationId xmlns:a16="http://schemas.microsoft.com/office/drawing/2014/main" id="{7A917465-C45D-6F60-FCFF-9A89FA88B4C4}"/>
                  </a:ext>
                </a:extLst>
              </p:cNvPr>
              <p:cNvPicPr/>
              <p:nvPr/>
            </p:nvPicPr>
            <p:blipFill>
              <a:blip r:embed="rId798"/>
              <a:stretch>
                <a:fillRect/>
              </a:stretch>
            </p:blipFill>
            <p:spPr>
              <a:xfrm>
                <a:off x="8949754" y="3758068"/>
                <a:ext cx="166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62" name="Freihand 461">
                <a:extLst>
                  <a:ext uri="{FF2B5EF4-FFF2-40B4-BE49-F238E27FC236}">
                    <a16:creationId xmlns:a16="http://schemas.microsoft.com/office/drawing/2014/main" id="{0B41B814-B7FA-1981-6675-141663FC7C4B}"/>
                  </a:ext>
                </a:extLst>
              </p14:cNvPr>
              <p14:cNvContentPartPr/>
              <p14:nvPr/>
            </p14:nvContentPartPr>
            <p14:xfrm>
              <a:off x="9131194" y="3766348"/>
              <a:ext cx="151920" cy="166320"/>
            </p14:xfrm>
          </p:contentPart>
        </mc:Choice>
        <mc:Fallback xmlns="">
          <p:pic>
            <p:nvPicPr>
              <p:cNvPr id="462" name="Freihand 461">
                <a:extLst>
                  <a:ext uri="{FF2B5EF4-FFF2-40B4-BE49-F238E27FC236}">
                    <a16:creationId xmlns:a16="http://schemas.microsoft.com/office/drawing/2014/main" id="{0B41B814-B7FA-1981-6675-141663FC7C4B}"/>
                  </a:ext>
                </a:extLst>
              </p:cNvPr>
              <p:cNvPicPr/>
              <p:nvPr/>
            </p:nvPicPr>
            <p:blipFill>
              <a:blip r:embed="rId800"/>
              <a:stretch>
                <a:fillRect/>
              </a:stretch>
            </p:blipFill>
            <p:spPr>
              <a:xfrm>
                <a:off x="9122194" y="3757348"/>
                <a:ext cx="169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72" name="Freihand 471">
                <a:extLst>
                  <a:ext uri="{FF2B5EF4-FFF2-40B4-BE49-F238E27FC236}">
                    <a16:creationId xmlns:a16="http://schemas.microsoft.com/office/drawing/2014/main" id="{0DDCF66F-D387-724C-5879-B568663E8795}"/>
                  </a:ext>
                </a:extLst>
              </p14:cNvPr>
              <p14:cNvContentPartPr/>
              <p14:nvPr/>
            </p14:nvContentPartPr>
            <p14:xfrm>
              <a:off x="1784314" y="4239748"/>
              <a:ext cx="220320" cy="166680"/>
            </p14:xfrm>
          </p:contentPart>
        </mc:Choice>
        <mc:Fallback xmlns="">
          <p:pic>
            <p:nvPicPr>
              <p:cNvPr id="472" name="Freihand 471">
                <a:extLst>
                  <a:ext uri="{FF2B5EF4-FFF2-40B4-BE49-F238E27FC236}">
                    <a16:creationId xmlns:a16="http://schemas.microsoft.com/office/drawing/2014/main" id="{0DDCF66F-D387-724C-5879-B568663E8795}"/>
                  </a:ext>
                </a:extLst>
              </p:cNvPr>
              <p:cNvPicPr/>
              <p:nvPr/>
            </p:nvPicPr>
            <p:blipFill>
              <a:blip r:embed="rId802"/>
              <a:stretch>
                <a:fillRect/>
              </a:stretch>
            </p:blipFill>
            <p:spPr>
              <a:xfrm>
                <a:off x="1775674" y="4230748"/>
                <a:ext cx="237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74" name="Freihand 473">
                <a:extLst>
                  <a:ext uri="{FF2B5EF4-FFF2-40B4-BE49-F238E27FC236}">
                    <a16:creationId xmlns:a16="http://schemas.microsoft.com/office/drawing/2014/main" id="{A899FBA4-F2E9-9041-CF13-F6AE1EFA4E23}"/>
                  </a:ext>
                </a:extLst>
              </p14:cNvPr>
              <p14:cNvContentPartPr/>
              <p14:nvPr/>
            </p14:nvContentPartPr>
            <p14:xfrm>
              <a:off x="2504314" y="4150468"/>
              <a:ext cx="141480" cy="172800"/>
            </p14:xfrm>
          </p:contentPart>
        </mc:Choice>
        <mc:Fallback xmlns="">
          <p:pic>
            <p:nvPicPr>
              <p:cNvPr id="474" name="Freihand 473">
                <a:extLst>
                  <a:ext uri="{FF2B5EF4-FFF2-40B4-BE49-F238E27FC236}">
                    <a16:creationId xmlns:a16="http://schemas.microsoft.com/office/drawing/2014/main" id="{A899FBA4-F2E9-9041-CF13-F6AE1EFA4E23}"/>
                  </a:ext>
                </a:extLst>
              </p:cNvPr>
              <p:cNvPicPr/>
              <p:nvPr/>
            </p:nvPicPr>
            <p:blipFill>
              <a:blip r:embed="rId804"/>
              <a:stretch>
                <a:fillRect/>
              </a:stretch>
            </p:blipFill>
            <p:spPr>
              <a:xfrm>
                <a:off x="2495314" y="4141828"/>
                <a:ext cx="159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9" name="Freihand 398">
                <a:extLst>
                  <a:ext uri="{FF2B5EF4-FFF2-40B4-BE49-F238E27FC236}">
                    <a16:creationId xmlns:a16="http://schemas.microsoft.com/office/drawing/2014/main" id="{A0137577-7DE4-4237-AB08-177A259FA707}"/>
                  </a:ext>
                </a:extLst>
              </p14:cNvPr>
              <p14:cNvContentPartPr/>
              <p14:nvPr/>
            </p14:nvContentPartPr>
            <p14:xfrm>
              <a:off x="3729754" y="3769948"/>
              <a:ext cx="118080" cy="358560"/>
            </p14:xfrm>
          </p:contentPart>
        </mc:Choice>
        <mc:Fallback xmlns="">
          <p:pic>
            <p:nvPicPr>
              <p:cNvPr id="399" name="Freihand 398">
                <a:extLst>
                  <a:ext uri="{FF2B5EF4-FFF2-40B4-BE49-F238E27FC236}">
                    <a16:creationId xmlns:a16="http://schemas.microsoft.com/office/drawing/2014/main" id="{A0137577-7DE4-4237-AB08-177A259FA707}"/>
                  </a:ext>
                </a:extLst>
              </p:cNvPr>
              <p:cNvPicPr/>
              <p:nvPr/>
            </p:nvPicPr>
            <p:blipFill>
              <a:blip r:embed="rId806"/>
              <a:stretch>
                <a:fillRect/>
              </a:stretch>
            </p:blipFill>
            <p:spPr>
              <a:xfrm>
                <a:off x="3721114" y="3760948"/>
                <a:ext cx="1357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00" name="Freihand 399">
                <a:extLst>
                  <a:ext uri="{FF2B5EF4-FFF2-40B4-BE49-F238E27FC236}">
                    <a16:creationId xmlns:a16="http://schemas.microsoft.com/office/drawing/2014/main" id="{1FA80D54-7CB0-2F53-86B1-6ADD058129EE}"/>
                  </a:ext>
                </a:extLst>
              </p14:cNvPr>
              <p14:cNvContentPartPr/>
              <p14:nvPr/>
            </p14:nvContentPartPr>
            <p14:xfrm>
              <a:off x="3882394" y="3859228"/>
              <a:ext cx="169200" cy="180720"/>
            </p14:xfrm>
          </p:contentPart>
        </mc:Choice>
        <mc:Fallback xmlns="">
          <p:pic>
            <p:nvPicPr>
              <p:cNvPr id="400" name="Freihand 399">
                <a:extLst>
                  <a:ext uri="{FF2B5EF4-FFF2-40B4-BE49-F238E27FC236}">
                    <a16:creationId xmlns:a16="http://schemas.microsoft.com/office/drawing/2014/main" id="{1FA80D54-7CB0-2F53-86B1-6ADD058129EE}"/>
                  </a:ext>
                </a:extLst>
              </p:cNvPr>
              <p:cNvPicPr/>
              <p:nvPr/>
            </p:nvPicPr>
            <p:blipFill>
              <a:blip r:embed="rId808"/>
              <a:stretch>
                <a:fillRect/>
              </a:stretch>
            </p:blipFill>
            <p:spPr>
              <a:xfrm>
                <a:off x="3873394" y="3850228"/>
                <a:ext cx="186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01" name="Freihand 400">
                <a:extLst>
                  <a:ext uri="{FF2B5EF4-FFF2-40B4-BE49-F238E27FC236}">
                    <a16:creationId xmlns:a16="http://schemas.microsoft.com/office/drawing/2014/main" id="{81B1918D-E068-26B9-0F40-016D04AEBE56}"/>
                  </a:ext>
                </a:extLst>
              </p14:cNvPr>
              <p14:cNvContentPartPr/>
              <p14:nvPr/>
            </p14:nvContentPartPr>
            <p14:xfrm>
              <a:off x="4110994" y="3961468"/>
              <a:ext cx="109080" cy="178920"/>
            </p14:xfrm>
          </p:contentPart>
        </mc:Choice>
        <mc:Fallback xmlns="">
          <p:pic>
            <p:nvPicPr>
              <p:cNvPr id="401" name="Freihand 400">
                <a:extLst>
                  <a:ext uri="{FF2B5EF4-FFF2-40B4-BE49-F238E27FC236}">
                    <a16:creationId xmlns:a16="http://schemas.microsoft.com/office/drawing/2014/main" id="{81B1918D-E068-26B9-0F40-016D04AEBE56}"/>
                  </a:ext>
                </a:extLst>
              </p:cNvPr>
              <p:cNvPicPr/>
              <p:nvPr/>
            </p:nvPicPr>
            <p:blipFill>
              <a:blip r:embed="rId810"/>
              <a:stretch>
                <a:fillRect/>
              </a:stretch>
            </p:blipFill>
            <p:spPr>
              <a:xfrm>
                <a:off x="4101994" y="3952468"/>
                <a:ext cx="126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02" name="Freihand 401">
                <a:extLst>
                  <a:ext uri="{FF2B5EF4-FFF2-40B4-BE49-F238E27FC236}">
                    <a16:creationId xmlns:a16="http://schemas.microsoft.com/office/drawing/2014/main" id="{A85A5EA2-A8BF-AFFB-BC2A-8221DEF4FD4B}"/>
                  </a:ext>
                </a:extLst>
              </p14:cNvPr>
              <p14:cNvContentPartPr/>
              <p14:nvPr/>
            </p14:nvContentPartPr>
            <p14:xfrm>
              <a:off x="4123234" y="4011148"/>
              <a:ext cx="94680" cy="18720"/>
            </p14:xfrm>
          </p:contentPart>
        </mc:Choice>
        <mc:Fallback xmlns="">
          <p:pic>
            <p:nvPicPr>
              <p:cNvPr id="402" name="Freihand 401">
                <a:extLst>
                  <a:ext uri="{FF2B5EF4-FFF2-40B4-BE49-F238E27FC236}">
                    <a16:creationId xmlns:a16="http://schemas.microsoft.com/office/drawing/2014/main" id="{A85A5EA2-A8BF-AFFB-BC2A-8221DEF4FD4B}"/>
                  </a:ext>
                </a:extLst>
              </p:cNvPr>
              <p:cNvPicPr/>
              <p:nvPr/>
            </p:nvPicPr>
            <p:blipFill>
              <a:blip r:embed="rId812"/>
              <a:stretch>
                <a:fillRect/>
              </a:stretch>
            </p:blipFill>
            <p:spPr>
              <a:xfrm>
                <a:off x="4114234" y="4002148"/>
                <a:ext cx="112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03" name="Freihand 402">
                <a:extLst>
                  <a:ext uri="{FF2B5EF4-FFF2-40B4-BE49-F238E27FC236}">
                    <a16:creationId xmlns:a16="http://schemas.microsoft.com/office/drawing/2014/main" id="{547047F3-3B33-A408-54FA-2791CB7DA9F9}"/>
                  </a:ext>
                </a:extLst>
              </p14:cNvPr>
              <p14:cNvContentPartPr/>
              <p14:nvPr/>
            </p14:nvContentPartPr>
            <p14:xfrm>
              <a:off x="4223674" y="3807748"/>
              <a:ext cx="140760" cy="404280"/>
            </p14:xfrm>
          </p:contentPart>
        </mc:Choice>
        <mc:Fallback xmlns="">
          <p:pic>
            <p:nvPicPr>
              <p:cNvPr id="403" name="Freihand 402">
                <a:extLst>
                  <a:ext uri="{FF2B5EF4-FFF2-40B4-BE49-F238E27FC236}">
                    <a16:creationId xmlns:a16="http://schemas.microsoft.com/office/drawing/2014/main" id="{547047F3-3B33-A408-54FA-2791CB7DA9F9}"/>
                  </a:ext>
                </a:extLst>
              </p:cNvPr>
              <p:cNvPicPr/>
              <p:nvPr/>
            </p:nvPicPr>
            <p:blipFill>
              <a:blip r:embed="rId814"/>
              <a:stretch>
                <a:fillRect/>
              </a:stretch>
            </p:blipFill>
            <p:spPr>
              <a:xfrm>
                <a:off x="4214674" y="3799108"/>
                <a:ext cx="158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4" name="Freihand 503">
                <a:extLst>
                  <a:ext uri="{FF2B5EF4-FFF2-40B4-BE49-F238E27FC236}">
                    <a16:creationId xmlns:a16="http://schemas.microsoft.com/office/drawing/2014/main" id="{73549511-255A-8C19-CA85-4CCCFC04DD0B}"/>
                  </a:ext>
                </a:extLst>
              </p14:cNvPr>
              <p14:cNvContentPartPr/>
              <p14:nvPr/>
            </p14:nvContentPartPr>
            <p14:xfrm>
              <a:off x="3277234" y="4258468"/>
              <a:ext cx="576360" cy="335160"/>
            </p14:xfrm>
          </p:contentPart>
        </mc:Choice>
        <mc:Fallback xmlns="">
          <p:pic>
            <p:nvPicPr>
              <p:cNvPr id="504" name="Freihand 503">
                <a:extLst>
                  <a:ext uri="{FF2B5EF4-FFF2-40B4-BE49-F238E27FC236}">
                    <a16:creationId xmlns:a16="http://schemas.microsoft.com/office/drawing/2014/main" id="{73549511-255A-8C19-CA85-4CCCFC04DD0B}"/>
                  </a:ext>
                </a:extLst>
              </p:cNvPr>
              <p:cNvPicPr/>
              <p:nvPr/>
            </p:nvPicPr>
            <p:blipFill>
              <a:blip r:embed="rId816"/>
              <a:stretch>
                <a:fillRect/>
              </a:stretch>
            </p:blipFill>
            <p:spPr>
              <a:xfrm>
                <a:off x="3268594" y="4249828"/>
                <a:ext cx="5940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05" name="Freihand 504">
                <a:extLst>
                  <a:ext uri="{FF2B5EF4-FFF2-40B4-BE49-F238E27FC236}">
                    <a16:creationId xmlns:a16="http://schemas.microsoft.com/office/drawing/2014/main" id="{8A41589F-9D87-360D-696E-26F70F8BDA0B}"/>
                  </a:ext>
                </a:extLst>
              </p14:cNvPr>
              <p14:cNvContentPartPr/>
              <p14:nvPr/>
            </p14:nvContentPartPr>
            <p14:xfrm>
              <a:off x="3816874" y="4386628"/>
              <a:ext cx="533880" cy="92160"/>
            </p14:xfrm>
          </p:contentPart>
        </mc:Choice>
        <mc:Fallback xmlns="">
          <p:pic>
            <p:nvPicPr>
              <p:cNvPr id="505" name="Freihand 504">
                <a:extLst>
                  <a:ext uri="{FF2B5EF4-FFF2-40B4-BE49-F238E27FC236}">
                    <a16:creationId xmlns:a16="http://schemas.microsoft.com/office/drawing/2014/main" id="{8A41589F-9D87-360D-696E-26F70F8BDA0B}"/>
                  </a:ext>
                </a:extLst>
              </p:cNvPr>
              <p:cNvPicPr/>
              <p:nvPr/>
            </p:nvPicPr>
            <p:blipFill>
              <a:blip r:embed="rId818"/>
              <a:stretch>
                <a:fillRect/>
              </a:stretch>
            </p:blipFill>
            <p:spPr>
              <a:xfrm>
                <a:off x="3807874" y="4377628"/>
                <a:ext cx="551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07" name="Freihand 506">
                <a:extLst>
                  <a:ext uri="{FF2B5EF4-FFF2-40B4-BE49-F238E27FC236}">
                    <a16:creationId xmlns:a16="http://schemas.microsoft.com/office/drawing/2014/main" id="{F7ADCB6E-A571-52E4-2761-B69B2DB61FF7}"/>
                  </a:ext>
                </a:extLst>
              </p14:cNvPr>
              <p14:cNvContentPartPr/>
              <p14:nvPr/>
            </p14:nvContentPartPr>
            <p14:xfrm>
              <a:off x="3011194" y="4676068"/>
              <a:ext cx="194400" cy="366120"/>
            </p14:xfrm>
          </p:contentPart>
        </mc:Choice>
        <mc:Fallback xmlns="">
          <p:pic>
            <p:nvPicPr>
              <p:cNvPr id="507" name="Freihand 506">
                <a:extLst>
                  <a:ext uri="{FF2B5EF4-FFF2-40B4-BE49-F238E27FC236}">
                    <a16:creationId xmlns:a16="http://schemas.microsoft.com/office/drawing/2014/main" id="{F7ADCB6E-A571-52E4-2761-B69B2DB61FF7}"/>
                  </a:ext>
                </a:extLst>
              </p:cNvPr>
              <p:cNvPicPr/>
              <p:nvPr/>
            </p:nvPicPr>
            <p:blipFill>
              <a:blip r:embed="rId820"/>
              <a:stretch>
                <a:fillRect/>
              </a:stretch>
            </p:blipFill>
            <p:spPr>
              <a:xfrm>
                <a:off x="3002554" y="4667428"/>
                <a:ext cx="2120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08" name="Freihand 507">
                <a:extLst>
                  <a:ext uri="{FF2B5EF4-FFF2-40B4-BE49-F238E27FC236}">
                    <a16:creationId xmlns:a16="http://schemas.microsoft.com/office/drawing/2014/main" id="{272305FE-2AED-1AD8-2BB7-311431ED4576}"/>
                  </a:ext>
                </a:extLst>
              </p14:cNvPr>
              <p14:cNvContentPartPr/>
              <p14:nvPr/>
            </p14:nvContentPartPr>
            <p14:xfrm>
              <a:off x="3260314" y="4777588"/>
              <a:ext cx="187560" cy="163440"/>
            </p14:xfrm>
          </p:contentPart>
        </mc:Choice>
        <mc:Fallback xmlns="">
          <p:pic>
            <p:nvPicPr>
              <p:cNvPr id="508" name="Freihand 507">
                <a:extLst>
                  <a:ext uri="{FF2B5EF4-FFF2-40B4-BE49-F238E27FC236}">
                    <a16:creationId xmlns:a16="http://schemas.microsoft.com/office/drawing/2014/main" id="{272305FE-2AED-1AD8-2BB7-311431ED4576}"/>
                  </a:ext>
                </a:extLst>
              </p:cNvPr>
              <p:cNvPicPr/>
              <p:nvPr/>
            </p:nvPicPr>
            <p:blipFill>
              <a:blip r:embed="rId822"/>
              <a:stretch>
                <a:fillRect/>
              </a:stretch>
            </p:blipFill>
            <p:spPr>
              <a:xfrm>
                <a:off x="3251674" y="4768948"/>
                <a:ext cx="205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0" name="Freihand 509">
                <a:extLst>
                  <a:ext uri="{FF2B5EF4-FFF2-40B4-BE49-F238E27FC236}">
                    <a16:creationId xmlns:a16="http://schemas.microsoft.com/office/drawing/2014/main" id="{C24ACDCE-58CC-0482-7134-EFE000546D54}"/>
                  </a:ext>
                </a:extLst>
              </p14:cNvPr>
              <p14:cNvContentPartPr/>
              <p14:nvPr/>
            </p14:nvContentPartPr>
            <p14:xfrm>
              <a:off x="3474154" y="4824388"/>
              <a:ext cx="97200" cy="152640"/>
            </p14:xfrm>
          </p:contentPart>
        </mc:Choice>
        <mc:Fallback xmlns="">
          <p:pic>
            <p:nvPicPr>
              <p:cNvPr id="510" name="Freihand 509">
                <a:extLst>
                  <a:ext uri="{FF2B5EF4-FFF2-40B4-BE49-F238E27FC236}">
                    <a16:creationId xmlns:a16="http://schemas.microsoft.com/office/drawing/2014/main" id="{C24ACDCE-58CC-0482-7134-EFE000546D54}"/>
                  </a:ext>
                </a:extLst>
              </p:cNvPr>
              <p:cNvPicPr/>
              <p:nvPr/>
            </p:nvPicPr>
            <p:blipFill>
              <a:blip r:embed="rId824"/>
              <a:stretch>
                <a:fillRect/>
              </a:stretch>
            </p:blipFill>
            <p:spPr>
              <a:xfrm>
                <a:off x="3465154" y="4815748"/>
                <a:ext cx="114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1" name="Freihand 510">
                <a:extLst>
                  <a:ext uri="{FF2B5EF4-FFF2-40B4-BE49-F238E27FC236}">
                    <a16:creationId xmlns:a16="http://schemas.microsoft.com/office/drawing/2014/main" id="{CE710E1C-9DE8-C68F-D174-BCF905EC1DAC}"/>
                  </a:ext>
                </a:extLst>
              </p14:cNvPr>
              <p14:cNvContentPartPr/>
              <p14:nvPr/>
            </p14:nvContentPartPr>
            <p14:xfrm>
              <a:off x="3449314" y="4896028"/>
              <a:ext cx="99000" cy="19080"/>
            </p14:xfrm>
          </p:contentPart>
        </mc:Choice>
        <mc:Fallback xmlns="">
          <p:pic>
            <p:nvPicPr>
              <p:cNvPr id="511" name="Freihand 510">
                <a:extLst>
                  <a:ext uri="{FF2B5EF4-FFF2-40B4-BE49-F238E27FC236}">
                    <a16:creationId xmlns:a16="http://schemas.microsoft.com/office/drawing/2014/main" id="{CE710E1C-9DE8-C68F-D174-BCF905EC1DAC}"/>
                  </a:ext>
                </a:extLst>
              </p:cNvPr>
              <p:cNvPicPr/>
              <p:nvPr/>
            </p:nvPicPr>
            <p:blipFill>
              <a:blip r:embed="rId826"/>
              <a:stretch>
                <a:fillRect/>
              </a:stretch>
            </p:blipFill>
            <p:spPr>
              <a:xfrm>
                <a:off x="3440314" y="4887388"/>
                <a:ext cx="116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13" name="Freihand 512">
                <a:extLst>
                  <a:ext uri="{FF2B5EF4-FFF2-40B4-BE49-F238E27FC236}">
                    <a16:creationId xmlns:a16="http://schemas.microsoft.com/office/drawing/2014/main" id="{25A58288-FB75-E2C6-8AAA-A7C8777DDE4E}"/>
                  </a:ext>
                </a:extLst>
              </p14:cNvPr>
              <p14:cNvContentPartPr/>
              <p14:nvPr/>
            </p14:nvContentPartPr>
            <p14:xfrm>
              <a:off x="3653074" y="4656988"/>
              <a:ext cx="68760" cy="330480"/>
            </p14:xfrm>
          </p:contentPart>
        </mc:Choice>
        <mc:Fallback xmlns="">
          <p:pic>
            <p:nvPicPr>
              <p:cNvPr id="513" name="Freihand 512">
                <a:extLst>
                  <a:ext uri="{FF2B5EF4-FFF2-40B4-BE49-F238E27FC236}">
                    <a16:creationId xmlns:a16="http://schemas.microsoft.com/office/drawing/2014/main" id="{25A58288-FB75-E2C6-8AAA-A7C8777DDE4E}"/>
                  </a:ext>
                </a:extLst>
              </p:cNvPr>
              <p:cNvPicPr/>
              <p:nvPr/>
            </p:nvPicPr>
            <p:blipFill>
              <a:blip r:embed="rId828"/>
              <a:stretch>
                <a:fillRect/>
              </a:stretch>
            </p:blipFill>
            <p:spPr>
              <a:xfrm>
                <a:off x="3644074" y="4647988"/>
                <a:ext cx="864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5" name="Freihand 514">
                <a:extLst>
                  <a:ext uri="{FF2B5EF4-FFF2-40B4-BE49-F238E27FC236}">
                    <a16:creationId xmlns:a16="http://schemas.microsoft.com/office/drawing/2014/main" id="{03CF85C5-212F-0DCC-9D2E-48D9B6F23B7E}"/>
                  </a:ext>
                </a:extLst>
              </p14:cNvPr>
              <p14:cNvContentPartPr/>
              <p14:nvPr/>
            </p14:nvContentPartPr>
            <p14:xfrm>
              <a:off x="3767194" y="4731508"/>
              <a:ext cx="132120" cy="152280"/>
            </p14:xfrm>
          </p:contentPart>
        </mc:Choice>
        <mc:Fallback xmlns="">
          <p:pic>
            <p:nvPicPr>
              <p:cNvPr id="515" name="Freihand 514">
                <a:extLst>
                  <a:ext uri="{FF2B5EF4-FFF2-40B4-BE49-F238E27FC236}">
                    <a16:creationId xmlns:a16="http://schemas.microsoft.com/office/drawing/2014/main" id="{03CF85C5-212F-0DCC-9D2E-48D9B6F23B7E}"/>
                  </a:ext>
                </a:extLst>
              </p:cNvPr>
              <p:cNvPicPr/>
              <p:nvPr/>
            </p:nvPicPr>
            <p:blipFill>
              <a:blip r:embed="rId830"/>
              <a:stretch>
                <a:fillRect/>
              </a:stretch>
            </p:blipFill>
            <p:spPr>
              <a:xfrm>
                <a:off x="3758194" y="4722868"/>
                <a:ext cx="149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6" name="Freihand 515">
                <a:extLst>
                  <a:ext uri="{FF2B5EF4-FFF2-40B4-BE49-F238E27FC236}">
                    <a16:creationId xmlns:a16="http://schemas.microsoft.com/office/drawing/2014/main" id="{6BDFB98B-C3C2-37DE-0DF3-AF7399985F51}"/>
                  </a:ext>
                </a:extLst>
              </p14:cNvPr>
              <p14:cNvContentPartPr/>
              <p14:nvPr/>
            </p14:nvContentPartPr>
            <p14:xfrm>
              <a:off x="3959074" y="4754908"/>
              <a:ext cx="109440" cy="152280"/>
            </p14:xfrm>
          </p:contentPart>
        </mc:Choice>
        <mc:Fallback xmlns="">
          <p:pic>
            <p:nvPicPr>
              <p:cNvPr id="516" name="Freihand 515">
                <a:extLst>
                  <a:ext uri="{FF2B5EF4-FFF2-40B4-BE49-F238E27FC236}">
                    <a16:creationId xmlns:a16="http://schemas.microsoft.com/office/drawing/2014/main" id="{6BDFB98B-C3C2-37DE-0DF3-AF7399985F51}"/>
                  </a:ext>
                </a:extLst>
              </p:cNvPr>
              <p:cNvPicPr/>
              <p:nvPr/>
            </p:nvPicPr>
            <p:blipFill>
              <a:blip r:embed="rId832"/>
              <a:stretch>
                <a:fillRect/>
              </a:stretch>
            </p:blipFill>
            <p:spPr>
              <a:xfrm>
                <a:off x="3950434" y="4746268"/>
                <a:ext cx="127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17" name="Freihand 516">
                <a:extLst>
                  <a:ext uri="{FF2B5EF4-FFF2-40B4-BE49-F238E27FC236}">
                    <a16:creationId xmlns:a16="http://schemas.microsoft.com/office/drawing/2014/main" id="{CBB79E29-C901-15BF-3602-9C0F30AE673B}"/>
                  </a:ext>
                </a:extLst>
              </p14:cNvPr>
              <p14:cNvContentPartPr/>
              <p14:nvPr/>
            </p14:nvContentPartPr>
            <p14:xfrm>
              <a:off x="4155634" y="4683988"/>
              <a:ext cx="15120" cy="198720"/>
            </p14:xfrm>
          </p:contentPart>
        </mc:Choice>
        <mc:Fallback xmlns="">
          <p:pic>
            <p:nvPicPr>
              <p:cNvPr id="517" name="Freihand 516">
                <a:extLst>
                  <a:ext uri="{FF2B5EF4-FFF2-40B4-BE49-F238E27FC236}">
                    <a16:creationId xmlns:a16="http://schemas.microsoft.com/office/drawing/2014/main" id="{CBB79E29-C901-15BF-3602-9C0F30AE673B}"/>
                  </a:ext>
                </a:extLst>
              </p:cNvPr>
              <p:cNvPicPr/>
              <p:nvPr/>
            </p:nvPicPr>
            <p:blipFill>
              <a:blip r:embed="rId834"/>
              <a:stretch>
                <a:fillRect/>
              </a:stretch>
            </p:blipFill>
            <p:spPr>
              <a:xfrm>
                <a:off x="4146994" y="4674988"/>
                <a:ext cx="32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18" name="Freihand 517">
                <a:extLst>
                  <a:ext uri="{FF2B5EF4-FFF2-40B4-BE49-F238E27FC236}">
                    <a16:creationId xmlns:a16="http://schemas.microsoft.com/office/drawing/2014/main" id="{AC493A09-EB79-02E3-3574-F4165704000A}"/>
                  </a:ext>
                </a:extLst>
              </p14:cNvPr>
              <p14:cNvContentPartPr/>
              <p14:nvPr/>
            </p14:nvContentPartPr>
            <p14:xfrm>
              <a:off x="4221154" y="4658788"/>
              <a:ext cx="103680" cy="296640"/>
            </p14:xfrm>
          </p:contentPart>
        </mc:Choice>
        <mc:Fallback xmlns="">
          <p:pic>
            <p:nvPicPr>
              <p:cNvPr id="518" name="Freihand 517">
                <a:extLst>
                  <a:ext uri="{FF2B5EF4-FFF2-40B4-BE49-F238E27FC236}">
                    <a16:creationId xmlns:a16="http://schemas.microsoft.com/office/drawing/2014/main" id="{AC493A09-EB79-02E3-3574-F4165704000A}"/>
                  </a:ext>
                </a:extLst>
              </p:cNvPr>
              <p:cNvPicPr/>
              <p:nvPr/>
            </p:nvPicPr>
            <p:blipFill>
              <a:blip r:embed="rId836"/>
              <a:stretch>
                <a:fillRect/>
              </a:stretch>
            </p:blipFill>
            <p:spPr>
              <a:xfrm>
                <a:off x="4212514" y="4649788"/>
                <a:ext cx="121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19" name="Freihand 518">
                <a:extLst>
                  <a:ext uri="{FF2B5EF4-FFF2-40B4-BE49-F238E27FC236}">
                    <a16:creationId xmlns:a16="http://schemas.microsoft.com/office/drawing/2014/main" id="{1F8315F8-6350-3C4A-63F2-2E960BF568E2}"/>
                  </a:ext>
                </a:extLst>
              </p14:cNvPr>
              <p14:cNvContentPartPr/>
              <p14:nvPr/>
            </p14:nvContentPartPr>
            <p14:xfrm>
              <a:off x="4370194" y="4721068"/>
              <a:ext cx="118440" cy="142560"/>
            </p14:xfrm>
          </p:contentPart>
        </mc:Choice>
        <mc:Fallback xmlns="">
          <p:pic>
            <p:nvPicPr>
              <p:cNvPr id="519" name="Freihand 518">
                <a:extLst>
                  <a:ext uri="{FF2B5EF4-FFF2-40B4-BE49-F238E27FC236}">
                    <a16:creationId xmlns:a16="http://schemas.microsoft.com/office/drawing/2014/main" id="{1F8315F8-6350-3C4A-63F2-2E960BF568E2}"/>
                  </a:ext>
                </a:extLst>
              </p:cNvPr>
              <p:cNvPicPr/>
              <p:nvPr/>
            </p:nvPicPr>
            <p:blipFill>
              <a:blip r:embed="rId838"/>
              <a:stretch>
                <a:fillRect/>
              </a:stretch>
            </p:blipFill>
            <p:spPr>
              <a:xfrm>
                <a:off x="4361554" y="4712428"/>
                <a:ext cx="136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0" name="Freihand 519">
                <a:extLst>
                  <a:ext uri="{FF2B5EF4-FFF2-40B4-BE49-F238E27FC236}">
                    <a16:creationId xmlns:a16="http://schemas.microsoft.com/office/drawing/2014/main" id="{BED89C8F-D448-EC87-06C5-DA7543D3A3BE}"/>
                  </a:ext>
                </a:extLst>
              </p14:cNvPr>
              <p14:cNvContentPartPr/>
              <p14:nvPr/>
            </p14:nvContentPartPr>
            <p14:xfrm>
              <a:off x="4565674" y="4799548"/>
              <a:ext cx="104040" cy="142560"/>
            </p14:xfrm>
          </p:contentPart>
        </mc:Choice>
        <mc:Fallback xmlns="">
          <p:pic>
            <p:nvPicPr>
              <p:cNvPr id="520" name="Freihand 519">
                <a:extLst>
                  <a:ext uri="{FF2B5EF4-FFF2-40B4-BE49-F238E27FC236}">
                    <a16:creationId xmlns:a16="http://schemas.microsoft.com/office/drawing/2014/main" id="{BED89C8F-D448-EC87-06C5-DA7543D3A3BE}"/>
                  </a:ext>
                </a:extLst>
              </p:cNvPr>
              <p:cNvPicPr/>
              <p:nvPr/>
            </p:nvPicPr>
            <p:blipFill>
              <a:blip r:embed="rId840"/>
              <a:stretch>
                <a:fillRect/>
              </a:stretch>
            </p:blipFill>
            <p:spPr>
              <a:xfrm>
                <a:off x="4556674" y="4790548"/>
                <a:ext cx="121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1" name="Freihand 520">
                <a:extLst>
                  <a:ext uri="{FF2B5EF4-FFF2-40B4-BE49-F238E27FC236}">
                    <a16:creationId xmlns:a16="http://schemas.microsoft.com/office/drawing/2014/main" id="{D9D56CDE-7765-7649-8A08-27B7AD0B8B52}"/>
                  </a:ext>
                </a:extLst>
              </p14:cNvPr>
              <p14:cNvContentPartPr/>
              <p14:nvPr/>
            </p14:nvContentPartPr>
            <p14:xfrm>
              <a:off x="4522114" y="4857508"/>
              <a:ext cx="137520" cy="16920"/>
            </p14:xfrm>
          </p:contentPart>
        </mc:Choice>
        <mc:Fallback xmlns="">
          <p:pic>
            <p:nvPicPr>
              <p:cNvPr id="521" name="Freihand 520">
                <a:extLst>
                  <a:ext uri="{FF2B5EF4-FFF2-40B4-BE49-F238E27FC236}">
                    <a16:creationId xmlns:a16="http://schemas.microsoft.com/office/drawing/2014/main" id="{D9D56CDE-7765-7649-8A08-27B7AD0B8B52}"/>
                  </a:ext>
                </a:extLst>
              </p:cNvPr>
              <p:cNvPicPr/>
              <p:nvPr/>
            </p:nvPicPr>
            <p:blipFill>
              <a:blip r:embed="rId842"/>
              <a:stretch>
                <a:fillRect/>
              </a:stretch>
            </p:blipFill>
            <p:spPr>
              <a:xfrm>
                <a:off x="4513474" y="4848508"/>
                <a:ext cx="155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3" name="Freihand 522">
                <a:extLst>
                  <a:ext uri="{FF2B5EF4-FFF2-40B4-BE49-F238E27FC236}">
                    <a16:creationId xmlns:a16="http://schemas.microsoft.com/office/drawing/2014/main" id="{7B5888B6-4E73-F54D-AC45-9301BE7F39F8}"/>
                  </a:ext>
                </a:extLst>
              </p14:cNvPr>
              <p14:cNvContentPartPr/>
              <p14:nvPr/>
            </p14:nvContentPartPr>
            <p14:xfrm>
              <a:off x="3674674" y="4964788"/>
              <a:ext cx="817560" cy="145800"/>
            </p14:xfrm>
          </p:contentPart>
        </mc:Choice>
        <mc:Fallback xmlns="">
          <p:pic>
            <p:nvPicPr>
              <p:cNvPr id="523" name="Freihand 522">
                <a:extLst>
                  <a:ext uri="{FF2B5EF4-FFF2-40B4-BE49-F238E27FC236}">
                    <a16:creationId xmlns:a16="http://schemas.microsoft.com/office/drawing/2014/main" id="{7B5888B6-4E73-F54D-AC45-9301BE7F39F8}"/>
                  </a:ext>
                </a:extLst>
              </p:cNvPr>
              <p:cNvPicPr/>
              <p:nvPr/>
            </p:nvPicPr>
            <p:blipFill>
              <a:blip r:embed="rId844"/>
              <a:stretch>
                <a:fillRect/>
              </a:stretch>
            </p:blipFill>
            <p:spPr>
              <a:xfrm>
                <a:off x="3666034" y="4956148"/>
                <a:ext cx="835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4" name="Freihand 523">
                <a:extLst>
                  <a:ext uri="{FF2B5EF4-FFF2-40B4-BE49-F238E27FC236}">
                    <a16:creationId xmlns:a16="http://schemas.microsoft.com/office/drawing/2014/main" id="{F27846DA-6138-18E8-1D10-338B20AE64DA}"/>
                  </a:ext>
                </a:extLst>
              </p14:cNvPr>
              <p14:cNvContentPartPr/>
              <p14:nvPr/>
            </p14:nvContentPartPr>
            <p14:xfrm>
              <a:off x="3888154" y="5177908"/>
              <a:ext cx="122040" cy="141120"/>
            </p14:xfrm>
          </p:contentPart>
        </mc:Choice>
        <mc:Fallback xmlns="">
          <p:pic>
            <p:nvPicPr>
              <p:cNvPr id="524" name="Freihand 523">
                <a:extLst>
                  <a:ext uri="{FF2B5EF4-FFF2-40B4-BE49-F238E27FC236}">
                    <a16:creationId xmlns:a16="http://schemas.microsoft.com/office/drawing/2014/main" id="{F27846DA-6138-18E8-1D10-338B20AE64DA}"/>
                  </a:ext>
                </a:extLst>
              </p:cNvPr>
              <p:cNvPicPr/>
              <p:nvPr/>
            </p:nvPicPr>
            <p:blipFill>
              <a:blip r:embed="rId846"/>
              <a:stretch>
                <a:fillRect/>
              </a:stretch>
            </p:blipFill>
            <p:spPr>
              <a:xfrm>
                <a:off x="3879514" y="5169268"/>
                <a:ext cx="13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5" name="Freihand 524">
                <a:extLst>
                  <a:ext uri="{FF2B5EF4-FFF2-40B4-BE49-F238E27FC236}">
                    <a16:creationId xmlns:a16="http://schemas.microsoft.com/office/drawing/2014/main" id="{D9A68585-A911-7DCE-AC24-C42FB5647420}"/>
                  </a:ext>
                </a:extLst>
              </p14:cNvPr>
              <p14:cNvContentPartPr/>
              <p14:nvPr/>
            </p14:nvContentPartPr>
            <p14:xfrm>
              <a:off x="4069594" y="5222548"/>
              <a:ext cx="117720" cy="155520"/>
            </p14:xfrm>
          </p:contentPart>
        </mc:Choice>
        <mc:Fallback xmlns="">
          <p:pic>
            <p:nvPicPr>
              <p:cNvPr id="525" name="Freihand 524">
                <a:extLst>
                  <a:ext uri="{FF2B5EF4-FFF2-40B4-BE49-F238E27FC236}">
                    <a16:creationId xmlns:a16="http://schemas.microsoft.com/office/drawing/2014/main" id="{D9A68585-A911-7DCE-AC24-C42FB5647420}"/>
                  </a:ext>
                </a:extLst>
              </p:cNvPr>
              <p:cNvPicPr/>
              <p:nvPr/>
            </p:nvPicPr>
            <p:blipFill>
              <a:blip r:embed="rId848"/>
              <a:stretch>
                <a:fillRect/>
              </a:stretch>
            </p:blipFill>
            <p:spPr>
              <a:xfrm>
                <a:off x="4060954" y="5213548"/>
                <a:ext cx="135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26" name="Freihand 525">
                <a:extLst>
                  <a:ext uri="{FF2B5EF4-FFF2-40B4-BE49-F238E27FC236}">
                    <a16:creationId xmlns:a16="http://schemas.microsoft.com/office/drawing/2014/main" id="{87D1106A-0DA8-374D-9C92-23E989E33827}"/>
                  </a:ext>
                </a:extLst>
              </p14:cNvPr>
              <p14:cNvContentPartPr/>
              <p14:nvPr/>
            </p14:nvContentPartPr>
            <p14:xfrm>
              <a:off x="4247074" y="5145148"/>
              <a:ext cx="107640" cy="174600"/>
            </p14:xfrm>
          </p:contentPart>
        </mc:Choice>
        <mc:Fallback xmlns="">
          <p:pic>
            <p:nvPicPr>
              <p:cNvPr id="526" name="Freihand 525">
                <a:extLst>
                  <a:ext uri="{FF2B5EF4-FFF2-40B4-BE49-F238E27FC236}">
                    <a16:creationId xmlns:a16="http://schemas.microsoft.com/office/drawing/2014/main" id="{87D1106A-0DA8-374D-9C92-23E989E33827}"/>
                  </a:ext>
                </a:extLst>
              </p:cNvPr>
              <p:cNvPicPr/>
              <p:nvPr/>
            </p:nvPicPr>
            <p:blipFill>
              <a:blip r:embed="rId850"/>
              <a:stretch>
                <a:fillRect/>
              </a:stretch>
            </p:blipFill>
            <p:spPr>
              <a:xfrm>
                <a:off x="4238074" y="5136508"/>
                <a:ext cx="125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27" name="Freihand 526">
                <a:extLst>
                  <a:ext uri="{FF2B5EF4-FFF2-40B4-BE49-F238E27FC236}">
                    <a16:creationId xmlns:a16="http://schemas.microsoft.com/office/drawing/2014/main" id="{EA583828-F775-A24E-199C-CC5C480ADD96}"/>
                  </a:ext>
                </a:extLst>
              </p14:cNvPr>
              <p14:cNvContentPartPr/>
              <p14:nvPr/>
            </p14:nvContentPartPr>
            <p14:xfrm>
              <a:off x="4339594" y="5161708"/>
              <a:ext cx="133920" cy="123120"/>
            </p14:xfrm>
          </p:contentPart>
        </mc:Choice>
        <mc:Fallback xmlns="">
          <p:pic>
            <p:nvPicPr>
              <p:cNvPr id="527" name="Freihand 526">
                <a:extLst>
                  <a:ext uri="{FF2B5EF4-FFF2-40B4-BE49-F238E27FC236}">
                    <a16:creationId xmlns:a16="http://schemas.microsoft.com/office/drawing/2014/main" id="{EA583828-F775-A24E-199C-CC5C480ADD96}"/>
                  </a:ext>
                </a:extLst>
              </p:cNvPr>
              <p:cNvPicPr/>
              <p:nvPr/>
            </p:nvPicPr>
            <p:blipFill>
              <a:blip r:embed="rId852"/>
              <a:stretch>
                <a:fillRect/>
              </a:stretch>
            </p:blipFill>
            <p:spPr>
              <a:xfrm>
                <a:off x="4330954" y="5153068"/>
                <a:ext cx="151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28" name="Freihand 527">
                <a:extLst>
                  <a:ext uri="{FF2B5EF4-FFF2-40B4-BE49-F238E27FC236}">
                    <a16:creationId xmlns:a16="http://schemas.microsoft.com/office/drawing/2014/main" id="{D636BFC8-9BBE-E8BE-CBE9-18870BEAB3F0}"/>
                  </a:ext>
                </a:extLst>
              </p14:cNvPr>
              <p14:cNvContentPartPr/>
              <p14:nvPr/>
            </p14:nvContentPartPr>
            <p14:xfrm>
              <a:off x="4495474" y="5225428"/>
              <a:ext cx="100800" cy="120600"/>
            </p14:xfrm>
          </p:contentPart>
        </mc:Choice>
        <mc:Fallback xmlns="">
          <p:pic>
            <p:nvPicPr>
              <p:cNvPr id="528" name="Freihand 527">
                <a:extLst>
                  <a:ext uri="{FF2B5EF4-FFF2-40B4-BE49-F238E27FC236}">
                    <a16:creationId xmlns:a16="http://schemas.microsoft.com/office/drawing/2014/main" id="{D636BFC8-9BBE-E8BE-CBE9-18870BEAB3F0}"/>
                  </a:ext>
                </a:extLst>
              </p:cNvPr>
              <p:cNvPicPr/>
              <p:nvPr/>
            </p:nvPicPr>
            <p:blipFill>
              <a:blip r:embed="rId854"/>
              <a:stretch>
                <a:fillRect/>
              </a:stretch>
            </p:blipFill>
            <p:spPr>
              <a:xfrm>
                <a:off x="4486834" y="5216788"/>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29" name="Freihand 528">
                <a:extLst>
                  <a:ext uri="{FF2B5EF4-FFF2-40B4-BE49-F238E27FC236}">
                    <a16:creationId xmlns:a16="http://schemas.microsoft.com/office/drawing/2014/main" id="{5BD442EF-7926-08F1-68CE-CF99DE231BCF}"/>
                  </a:ext>
                </a:extLst>
              </p14:cNvPr>
              <p14:cNvContentPartPr/>
              <p14:nvPr/>
            </p14:nvContentPartPr>
            <p14:xfrm>
              <a:off x="4620754" y="5104468"/>
              <a:ext cx="65880" cy="306360"/>
            </p14:xfrm>
          </p:contentPart>
        </mc:Choice>
        <mc:Fallback xmlns="">
          <p:pic>
            <p:nvPicPr>
              <p:cNvPr id="529" name="Freihand 528">
                <a:extLst>
                  <a:ext uri="{FF2B5EF4-FFF2-40B4-BE49-F238E27FC236}">
                    <a16:creationId xmlns:a16="http://schemas.microsoft.com/office/drawing/2014/main" id="{5BD442EF-7926-08F1-68CE-CF99DE231BCF}"/>
                  </a:ext>
                </a:extLst>
              </p:cNvPr>
              <p:cNvPicPr/>
              <p:nvPr/>
            </p:nvPicPr>
            <p:blipFill>
              <a:blip r:embed="rId856"/>
              <a:stretch>
                <a:fillRect/>
              </a:stretch>
            </p:blipFill>
            <p:spPr>
              <a:xfrm>
                <a:off x="4612114" y="5095468"/>
                <a:ext cx="835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1" name="Freihand 530">
                <a:extLst>
                  <a:ext uri="{FF2B5EF4-FFF2-40B4-BE49-F238E27FC236}">
                    <a16:creationId xmlns:a16="http://schemas.microsoft.com/office/drawing/2014/main" id="{83DECFFE-F15E-AEFD-8B51-F3E288E96D15}"/>
                  </a:ext>
                </a:extLst>
              </p14:cNvPr>
              <p14:cNvContentPartPr/>
              <p14:nvPr/>
            </p14:nvContentPartPr>
            <p14:xfrm>
              <a:off x="5007034" y="4688308"/>
              <a:ext cx="23400" cy="204840"/>
            </p14:xfrm>
          </p:contentPart>
        </mc:Choice>
        <mc:Fallback xmlns="">
          <p:pic>
            <p:nvPicPr>
              <p:cNvPr id="531" name="Freihand 530">
                <a:extLst>
                  <a:ext uri="{FF2B5EF4-FFF2-40B4-BE49-F238E27FC236}">
                    <a16:creationId xmlns:a16="http://schemas.microsoft.com/office/drawing/2014/main" id="{83DECFFE-F15E-AEFD-8B51-F3E288E96D15}"/>
                  </a:ext>
                </a:extLst>
              </p:cNvPr>
              <p:cNvPicPr/>
              <p:nvPr/>
            </p:nvPicPr>
            <p:blipFill>
              <a:blip r:embed="rId858"/>
              <a:stretch>
                <a:fillRect/>
              </a:stretch>
            </p:blipFill>
            <p:spPr>
              <a:xfrm>
                <a:off x="4998394" y="4679668"/>
                <a:ext cx="41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2" name="Freihand 531">
                <a:extLst>
                  <a:ext uri="{FF2B5EF4-FFF2-40B4-BE49-F238E27FC236}">
                    <a16:creationId xmlns:a16="http://schemas.microsoft.com/office/drawing/2014/main" id="{16A4F4E2-2ED9-9747-10BE-5C982BFA4E9C}"/>
                  </a:ext>
                </a:extLst>
              </p14:cNvPr>
              <p14:cNvContentPartPr/>
              <p14:nvPr/>
            </p14:nvContentPartPr>
            <p14:xfrm>
              <a:off x="4943674" y="4746628"/>
              <a:ext cx="159120" cy="19080"/>
            </p14:xfrm>
          </p:contentPart>
        </mc:Choice>
        <mc:Fallback xmlns="">
          <p:pic>
            <p:nvPicPr>
              <p:cNvPr id="532" name="Freihand 531">
                <a:extLst>
                  <a:ext uri="{FF2B5EF4-FFF2-40B4-BE49-F238E27FC236}">
                    <a16:creationId xmlns:a16="http://schemas.microsoft.com/office/drawing/2014/main" id="{16A4F4E2-2ED9-9747-10BE-5C982BFA4E9C}"/>
                  </a:ext>
                </a:extLst>
              </p:cNvPr>
              <p:cNvPicPr/>
              <p:nvPr/>
            </p:nvPicPr>
            <p:blipFill>
              <a:blip r:embed="rId860"/>
              <a:stretch>
                <a:fillRect/>
              </a:stretch>
            </p:blipFill>
            <p:spPr>
              <a:xfrm>
                <a:off x="4935034" y="4737988"/>
                <a:ext cx="176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4" name="Freihand 533">
                <a:extLst>
                  <a:ext uri="{FF2B5EF4-FFF2-40B4-BE49-F238E27FC236}">
                    <a16:creationId xmlns:a16="http://schemas.microsoft.com/office/drawing/2014/main" id="{2D76DA73-BE4C-3F3B-9FBC-0452C26BE1CA}"/>
                  </a:ext>
                </a:extLst>
              </p14:cNvPr>
              <p14:cNvContentPartPr/>
              <p14:nvPr/>
            </p14:nvContentPartPr>
            <p14:xfrm>
              <a:off x="5329954" y="4624948"/>
              <a:ext cx="134280" cy="192960"/>
            </p14:xfrm>
          </p:contentPart>
        </mc:Choice>
        <mc:Fallback xmlns="">
          <p:pic>
            <p:nvPicPr>
              <p:cNvPr id="534" name="Freihand 533">
                <a:extLst>
                  <a:ext uri="{FF2B5EF4-FFF2-40B4-BE49-F238E27FC236}">
                    <a16:creationId xmlns:a16="http://schemas.microsoft.com/office/drawing/2014/main" id="{2D76DA73-BE4C-3F3B-9FBC-0452C26BE1CA}"/>
                  </a:ext>
                </a:extLst>
              </p:cNvPr>
              <p:cNvPicPr/>
              <p:nvPr/>
            </p:nvPicPr>
            <p:blipFill>
              <a:blip r:embed="rId862"/>
              <a:stretch>
                <a:fillRect/>
              </a:stretch>
            </p:blipFill>
            <p:spPr>
              <a:xfrm>
                <a:off x="5320954" y="4615948"/>
                <a:ext cx="151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5" name="Freihand 534">
                <a:extLst>
                  <a:ext uri="{FF2B5EF4-FFF2-40B4-BE49-F238E27FC236}">
                    <a16:creationId xmlns:a16="http://schemas.microsoft.com/office/drawing/2014/main" id="{928C0C1A-2914-8316-A9AC-4C539653872F}"/>
                  </a:ext>
                </a:extLst>
              </p14:cNvPr>
              <p14:cNvContentPartPr/>
              <p14:nvPr/>
            </p14:nvContentPartPr>
            <p14:xfrm>
              <a:off x="5587354" y="4731148"/>
              <a:ext cx="111960" cy="11160"/>
            </p14:xfrm>
          </p:contentPart>
        </mc:Choice>
        <mc:Fallback xmlns="">
          <p:pic>
            <p:nvPicPr>
              <p:cNvPr id="535" name="Freihand 534">
                <a:extLst>
                  <a:ext uri="{FF2B5EF4-FFF2-40B4-BE49-F238E27FC236}">
                    <a16:creationId xmlns:a16="http://schemas.microsoft.com/office/drawing/2014/main" id="{928C0C1A-2914-8316-A9AC-4C539653872F}"/>
                  </a:ext>
                </a:extLst>
              </p:cNvPr>
              <p:cNvPicPr/>
              <p:nvPr/>
            </p:nvPicPr>
            <p:blipFill>
              <a:blip r:embed="rId864"/>
              <a:stretch>
                <a:fillRect/>
              </a:stretch>
            </p:blipFill>
            <p:spPr>
              <a:xfrm>
                <a:off x="5578714" y="4722508"/>
                <a:ext cx="129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6" name="Freihand 535">
                <a:extLst>
                  <a:ext uri="{FF2B5EF4-FFF2-40B4-BE49-F238E27FC236}">
                    <a16:creationId xmlns:a16="http://schemas.microsoft.com/office/drawing/2014/main" id="{1BC2DE12-E6F1-FB87-F32D-717178A53295}"/>
                  </a:ext>
                </a:extLst>
              </p14:cNvPr>
              <p14:cNvContentPartPr/>
              <p14:nvPr/>
            </p14:nvContentPartPr>
            <p14:xfrm>
              <a:off x="5781034" y="4609828"/>
              <a:ext cx="166320" cy="154800"/>
            </p14:xfrm>
          </p:contentPart>
        </mc:Choice>
        <mc:Fallback xmlns="">
          <p:pic>
            <p:nvPicPr>
              <p:cNvPr id="536" name="Freihand 535">
                <a:extLst>
                  <a:ext uri="{FF2B5EF4-FFF2-40B4-BE49-F238E27FC236}">
                    <a16:creationId xmlns:a16="http://schemas.microsoft.com/office/drawing/2014/main" id="{1BC2DE12-E6F1-FB87-F32D-717178A53295}"/>
                  </a:ext>
                </a:extLst>
              </p:cNvPr>
              <p:cNvPicPr/>
              <p:nvPr/>
            </p:nvPicPr>
            <p:blipFill>
              <a:blip r:embed="rId866"/>
              <a:stretch>
                <a:fillRect/>
              </a:stretch>
            </p:blipFill>
            <p:spPr>
              <a:xfrm>
                <a:off x="5772034" y="4601188"/>
                <a:ext cx="183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7" name="Freihand 536">
                <a:extLst>
                  <a:ext uri="{FF2B5EF4-FFF2-40B4-BE49-F238E27FC236}">
                    <a16:creationId xmlns:a16="http://schemas.microsoft.com/office/drawing/2014/main" id="{9945A14E-E144-CB4B-5F45-DDD70B587FDF}"/>
                  </a:ext>
                </a:extLst>
              </p14:cNvPr>
              <p14:cNvContentPartPr/>
              <p14:nvPr/>
            </p14:nvContentPartPr>
            <p14:xfrm>
              <a:off x="5962474" y="4543588"/>
              <a:ext cx="93240" cy="282960"/>
            </p14:xfrm>
          </p:contentPart>
        </mc:Choice>
        <mc:Fallback xmlns="">
          <p:pic>
            <p:nvPicPr>
              <p:cNvPr id="537" name="Freihand 536">
                <a:extLst>
                  <a:ext uri="{FF2B5EF4-FFF2-40B4-BE49-F238E27FC236}">
                    <a16:creationId xmlns:a16="http://schemas.microsoft.com/office/drawing/2014/main" id="{9945A14E-E144-CB4B-5F45-DDD70B587FDF}"/>
                  </a:ext>
                </a:extLst>
              </p:cNvPr>
              <p:cNvPicPr/>
              <p:nvPr/>
            </p:nvPicPr>
            <p:blipFill>
              <a:blip r:embed="rId868"/>
              <a:stretch>
                <a:fillRect/>
              </a:stretch>
            </p:blipFill>
            <p:spPr>
              <a:xfrm>
                <a:off x="5953834" y="4534588"/>
                <a:ext cx="110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38" name="Freihand 537">
                <a:extLst>
                  <a:ext uri="{FF2B5EF4-FFF2-40B4-BE49-F238E27FC236}">
                    <a16:creationId xmlns:a16="http://schemas.microsoft.com/office/drawing/2014/main" id="{D5CB9291-4C53-B37E-D991-75C07A0AB5BF}"/>
                  </a:ext>
                </a:extLst>
              </p14:cNvPr>
              <p14:cNvContentPartPr/>
              <p14:nvPr/>
            </p14:nvContentPartPr>
            <p14:xfrm>
              <a:off x="5254354" y="4544668"/>
              <a:ext cx="115560" cy="366480"/>
            </p14:xfrm>
          </p:contentPart>
        </mc:Choice>
        <mc:Fallback xmlns="">
          <p:pic>
            <p:nvPicPr>
              <p:cNvPr id="538" name="Freihand 537">
                <a:extLst>
                  <a:ext uri="{FF2B5EF4-FFF2-40B4-BE49-F238E27FC236}">
                    <a16:creationId xmlns:a16="http://schemas.microsoft.com/office/drawing/2014/main" id="{D5CB9291-4C53-B37E-D991-75C07A0AB5BF}"/>
                  </a:ext>
                </a:extLst>
              </p:cNvPr>
              <p:cNvPicPr/>
              <p:nvPr/>
            </p:nvPicPr>
            <p:blipFill>
              <a:blip r:embed="rId870"/>
              <a:stretch>
                <a:fillRect/>
              </a:stretch>
            </p:blipFill>
            <p:spPr>
              <a:xfrm>
                <a:off x="5245714" y="4536028"/>
                <a:ext cx="13320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0" name="Freihand 539">
                <a:extLst>
                  <a:ext uri="{FF2B5EF4-FFF2-40B4-BE49-F238E27FC236}">
                    <a16:creationId xmlns:a16="http://schemas.microsoft.com/office/drawing/2014/main" id="{8CE6ECA8-03B9-3C79-BE2E-D2D828228A3F}"/>
                  </a:ext>
                </a:extLst>
              </p14:cNvPr>
              <p14:cNvContentPartPr/>
              <p14:nvPr/>
            </p14:nvContentPartPr>
            <p14:xfrm>
              <a:off x="6159754" y="4451428"/>
              <a:ext cx="129960" cy="188280"/>
            </p14:xfrm>
          </p:contentPart>
        </mc:Choice>
        <mc:Fallback xmlns="">
          <p:pic>
            <p:nvPicPr>
              <p:cNvPr id="540" name="Freihand 539">
                <a:extLst>
                  <a:ext uri="{FF2B5EF4-FFF2-40B4-BE49-F238E27FC236}">
                    <a16:creationId xmlns:a16="http://schemas.microsoft.com/office/drawing/2014/main" id="{8CE6ECA8-03B9-3C79-BE2E-D2D828228A3F}"/>
                  </a:ext>
                </a:extLst>
              </p:cNvPr>
              <p:cNvPicPr/>
              <p:nvPr/>
            </p:nvPicPr>
            <p:blipFill>
              <a:blip r:embed="rId872"/>
              <a:stretch>
                <a:fillRect/>
              </a:stretch>
            </p:blipFill>
            <p:spPr>
              <a:xfrm>
                <a:off x="6151114" y="4442428"/>
                <a:ext cx="147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1" name="Freihand 540">
                <a:extLst>
                  <a:ext uri="{FF2B5EF4-FFF2-40B4-BE49-F238E27FC236}">
                    <a16:creationId xmlns:a16="http://schemas.microsoft.com/office/drawing/2014/main" id="{358E5662-8BC0-9F16-167E-74C484A110E6}"/>
                  </a:ext>
                </a:extLst>
              </p14:cNvPr>
              <p14:cNvContentPartPr/>
              <p14:nvPr/>
            </p14:nvContentPartPr>
            <p14:xfrm>
              <a:off x="6145714" y="4688308"/>
              <a:ext cx="177840" cy="18720"/>
            </p14:xfrm>
          </p:contentPart>
        </mc:Choice>
        <mc:Fallback xmlns="">
          <p:pic>
            <p:nvPicPr>
              <p:cNvPr id="541" name="Freihand 540">
                <a:extLst>
                  <a:ext uri="{FF2B5EF4-FFF2-40B4-BE49-F238E27FC236}">
                    <a16:creationId xmlns:a16="http://schemas.microsoft.com/office/drawing/2014/main" id="{358E5662-8BC0-9F16-167E-74C484A110E6}"/>
                  </a:ext>
                </a:extLst>
              </p:cNvPr>
              <p:cNvPicPr/>
              <p:nvPr/>
            </p:nvPicPr>
            <p:blipFill>
              <a:blip r:embed="rId874"/>
              <a:stretch>
                <a:fillRect/>
              </a:stretch>
            </p:blipFill>
            <p:spPr>
              <a:xfrm>
                <a:off x="6136714" y="4679668"/>
                <a:ext cx="195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2" name="Freihand 541">
                <a:extLst>
                  <a:ext uri="{FF2B5EF4-FFF2-40B4-BE49-F238E27FC236}">
                    <a16:creationId xmlns:a16="http://schemas.microsoft.com/office/drawing/2014/main" id="{907BD174-E24E-54DE-F114-B2AD73853777}"/>
                  </a:ext>
                </a:extLst>
              </p14:cNvPr>
              <p14:cNvContentPartPr/>
              <p14:nvPr/>
            </p14:nvContentPartPr>
            <p14:xfrm>
              <a:off x="6182434" y="4743748"/>
              <a:ext cx="163080" cy="126000"/>
            </p14:xfrm>
          </p:contentPart>
        </mc:Choice>
        <mc:Fallback xmlns="">
          <p:pic>
            <p:nvPicPr>
              <p:cNvPr id="542" name="Freihand 541">
                <a:extLst>
                  <a:ext uri="{FF2B5EF4-FFF2-40B4-BE49-F238E27FC236}">
                    <a16:creationId xmlns:a16="http://schemas.microsoft.com/office/drawing/2014/main" id="{907BD174-E24E-54DE-F114-B2AD73853777}"/>
                  </a:ext>
                </a:extLst>
              </p:cNvPr>
              <p:cNvPicPr/>
              <p:nvPr/>
            </p:nvPicPr>
            <p:blipFill>
              <a:blip r:embed="rId876"/>
              <a:stretch>
                <a:fillRect/>
              </a:stretch>
            </p:blipFill>
            <p:spPr>
              <a:xfrm>
                <a:off x="6173794" y="4735108"/>
                <a:ext cx="180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3" name="Freihand 542">
                <a:extLst>
                  <a:ext uri="{FF2B5EF4-FFF2-40B4-BE49-F238E27FC236}">
                    <a16:creationId xmlns:a16="http://schemas.microsoft.com/office/drawing/2014/main" id="{081D85AC-4629-27B5-FBDB-4FD9DB715B3A}"/>
                  </a:ext>
                </a:extLst>
              </p14:cNvPr>
              <p14:cNvContentPartPr/>
              <p14:nvPr/>
            </p14:nvContentPartPr>
            <p14:xfrm>
              <a:off x="6457114" y="4496428"/>
              <a:ext cx="93240" cy="295560"/>
            </p14:xfrm>
          </p:contentPart>
        </mc:Choice>
        <mc:Fallback xmlns="">
          <p:pic>
            <p:nvPicPr>
              <p:cNvPr id="543" name="Freihand 542">
                <a:extLst>
                  <a:ext uri="{FF2B5EF4-FFF2-40B4-BE49-F238E27FC236}">
                    <a16:creationId xmlns:a16="http://schemas.microsoft.com/office/drawing/2014/main" id="{081D85AC-4629-27B5-FBDB-4FD9DB715B3A}"/>
                  </a:ext>
                </a:extLst>
              </p:cNvPr>
              <p:cNvPicPr/>
              <p:nvPr/>
            </p:nvPicPr>
            <p:blipFill>
              <a:blip r:embed="rId878"/>
              <a:stretch>
                <a:fillRect/>
              </a:stretch>
            </p:blipFill>
            <p:spPr>
              <a:xfrm>
                <a:off x="6448474" y="4487788"/>
                <a:ext cx="1108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4" name="Freihand 543">
                <a:extLst>
                  <a:ext uri="{FF2B5EF4-FFF2-40B4-BE49-F238E27FC236}">
                    <a16:creationId xmlns:a16="http://schemas.microsoft.com/office/drawing/2014/main" id="{427DC712-1FF0-C63B-7AF3-DA0F25F738DA}"/>
                  </a:ext>
                </a:extLst>
              </p14:cNvPr>
              <p14:cNvContentPartPr/>
              <p14:nvPr/>
            </p14:nvContentPartPr>
            <p14:xfrm>
              <a:off x="6571954" y="4522708"/>
              <a:ext cx="146880" cy="177480"/>
            </p14:xfrm>
          </p:contentPart>
        </mc:Choice>
        <mc:Fallback xmlns="">
          <p:pic>
            <p:nvPicPr>
              <p:cNvPr id="544" name="Freihand 543">
                <a:extLst>
                  <a:ext uri="{FF2B5EF4-FFF2-40B4-BE49-F238E27FC236}">
                    <a16:creationId xmlns:a16="http://schemas.microsoft.com/office/drawing/2014/main" id="{427DC712-1FF0-C63B-7AF3-DA0F25F738DA}"/>
                  </a:ext>
                </a:extLst>
              </p:cNvPr>
              <p:cNvPicPr/>
              <p:nvPr/>
            </p:nvPicPr>
            <p:blipFill>
              <a:blip r:embed="rId880"/>
              <a:stretch>
                <a:fillRect/>
              </a:stretch>
            </p:blipFill>
            <p:spPr>
              <a:xfrm>
                <a:off x="6562954" y="4513708"/>
                <a:ext cx="16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5" name="Freihand 544">
                <a:extLst>
                  <a:ext uri="{FF2B5EF4-FFF2-40B4-BE49-F238E27FC236}">
                    <a16:creationId xmlns:a16="http://schemas.microsoft.com/office/drawing/2014/main" id="{AAB190B0-A85D-F2B0-8B6D-1C37DE18C94B}"/>
                  </a:ext>
                </a:extLst>
              </p14:cNvPr>
              <p14:cNvContentPartPr/>
              <p14:nvPr/>
            </p14:nvContentPartPr>
            <p14:xfrm>
              <a:off x="6728194" y="4548988"/>
              <a:ext cx="145440" cy="158400"/>
            </p14:xfrm>
          </p:contentPart>
        </mc:Choice>
        <mc:Fallback xmlns="">
          <p:pic>
            <p:nvPicPr>
              <p:cNvPr id="545" name="Freihand 544">
                <a:extLst>
                  <a:ext uri="{FF2B5EF4-FFF2-40B4-BE49-F238E27FC236}">
                    <a16:creationId xmlns:a16="http://schemas.microsoft.com/office/drawing/2014/main" id="{AAB190B0-A85D-F2B0-8B6D-1C37DE18C94B}"/>
                  </a:ext>
                </a:extLst>
              </p:cNvPr>
              <p:cNvPicPr/>
              <p:nvPr/>
            </p:nvPicPr>
            <p:blipFill>
              <a:blip r:embed="rId882"/>
              <a:stretch>
                <a:fillRect/>
              </a:stretch>
            </p:blipFill>
            <p:spPr>
              <a:xfrm>
                <a:off x="6719194" y="4539988"/>
                <a:ext cx="163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6" name="Freihand 545">
                <a:extLst>
                  <a:ext uri="{FF2B5EF4-FFF2-40B4-BE49-F238E27FC236}">
                    <a16:creationId xmlns:a16="http://schemas.microsoft.com/office/drawing/2014/main" id="{A6120E55-1B77-DBF4-6150-84AF720819B5}"/>
                  </a:ext>
                </a:extLst>
              </p14:cNvPr>
              <p14:cNvContentPartPr/>
              <p14:nvPr/>
            </p14:nvContentPartPr>
            <p14:xfrm>
              <a:off x="6950674" y="4439908"/>
              <a:ext cx="5400" cy="15120"/>
            </p14:xfrm>
          </p:contentPart>
        </mc:Choice>
        <mc:Fallback xmlns="">
          <p:pic>
            <p:nvPicPr>
              <p:cNvPr id="546" name="Freihand 545">
                <a:extLst>
                  <a:ext uri="{FF2B5EF4-FFF2-40B4-BE49-F238E27FC236}">
                    <a16:creationId xmlns:a16="http://schemas.microsoft.com/office/drawing/2014/main" id="{A6120E55-1B77-DBF4-6150-84AF720819B5}"/>
                  </a:ext>
                </a:extLst>
              </p:cNvPr>
              <p:cNvPicPr/>
              <p:nvPr/>
            </p:nvPicPr>
            <p:blipFill>
              <a:blip r:embed="rId884"/>
              <a:stretch>
                <a:fillRect/>
              </a:stretch>
            </p:blipFill>
            <p:spPr>
              <a:xfrm>
                <a:off x="6941674" y="4430908"/>
                <a:ext cx="23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47" name="Freihand 546">
                <a:extLst>
                  <a:ext uri="{FF2B5EF4-FFF2-40B4-BE49-F238E27FC236}">
                    <a16:creationId xmlns:a16="http://schemas.microsoft.com/office/drawing/2014/main" id="{4494269B-CAE7-B4DC-B4DE-644D4E0D67CF}"/>
                  </a:ext>
                </a:extLst>
              </p14:cNvPr>
              <p14:cNvContentPartPr/>
              <p14:nvPr/>
            </p14:nvContentPartPr>
            <p14:xfrm>
              <a:off x="6991354" y="4455388"/>
              <a:ext cx="109440" cy="275760"/>
            </p14:xfrm>
          </p:contentPart>
        </mc:Choice>
        <mc:Fallback xmlns="">
          <p:pic>
            <p:nvPicPr>
              <p:cNvPr id="547" name="Freihand 546">
                <a:extLst>
                  <a:ext uri="{FF2B5EF4-FFF2-40B4-BE49-F238E27FC236}">
                    <a16:creationId xmlns:a16="http://schemas.microsoft.com/office/drawing/2014/main" id="{4494269B-CAE7-B4DC-B4DE-644D4E0D67CF}"/>
                  </a:ext>
                </a:extLst>
              </p:cNvPr>
              <p:cNvPicPr/>
              <p:nvPr/>
            </p:nvPicPr>
            <p:blipFill>
              <a:blip r:embed="rId886"/>
              <a:stretch>
                <a:fillRect/>
              </a:stretch>
            </p:blipFill>
            <p:spPr>
              <a:xfrm>
                <a:off x="6982714" y="4446388"/>
                <a:ext cx="1270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49" name="Freihand 548">
                <a:extLst>
                  <a:ext uri="{FF2B5EF4-FFF2-40B4-BE49-F238E27FC236}">
                    <a16:creationId xmlns:a16="http://schemas.microsoft.com/office/drawing/2014/main" id="{7D3C74AC-561F-9A7B-4A11-2F641A5847DC}"/>
                  </a:ext>
                </a:extLst>
              </p14:cNvPr>
              <p14:cNvContentPartPr/>
              <p14:nvPr/>
            </p14:nvContentPartPr>
            <p14:xfrm>
              <a:off x="6129874" y="4806388"/>
              <a:ext cx="898200" cy="208080"/>
            </p14:xfrm>
          </p:contentPart>
        </mc:Choice>
        <mc:Fallback xmlns="">
          <p:pic>
            <p:nvPicPr>
              <p:cNvPr id="549" name="Freihand 548">
                <a:extLst>
                  <a:ext uri="{FF2B5EF4-FFF2-40B4-BE49-F238E27FC236}">
                    <a16:creationId xmlns:a16="http://schemas.microsoft.com/office/drawing/2014/main" id="{7D3C74AC-561F-9A7B-4A11-2F641A5847DC}"/>
                  </a:ext>
                </a:extLst>
              </p:cNvPr>
              <p:cNvPicPr/>
              <p:nvPr/>
            </p:nvPicPr>
            <p:blipFill>
              <a:blip r:embed="rId888"/>
              <a:stretch>
                <a:fillRect/>
              </a:stretch>
            </p:blipFill>
            <p:spPr>
              <a:xfrm>
                <a:off x="6120874" y="4797388"/>
                <a:ext cx="915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0" name="Freihand 549">
                <a:extLst>
                  <a:ext uri="{FF2B5EF4-FFF2-40B4-BE49-F238E27FC236}">
                    <a16:creationId xmlns:a16="http://schemas.microsoft.com/office/drawing/2014/main" id="{B16CE0AB-84CB-A88E-AA25-4C7A89EAC923}"/>
                  </a:ext>
                </a:extLst>
              </p14:cNvPr>
              <p14:cNvContentPartPr/>
              <p14:nvPr/>
            </p14:nvContentPartPr>
            <p14:xfrm>
              <a:off x="6298714" y="5036788"/>
              <a:ext cx="173520" cy="187920"/>
            </p14:xfrm>
          </p:contentPart>
        </mc:Choice>
        <mc:Fallback xmlns="">
          <p:pic>
            <p:nvPicPr>
              <p:cNvPr id="550" name="Freihand 549">
                <a:extLst>
                  <a:ext uri="{FF2B5EF4-FFF2-40B4-BE49-F238E27FC236}">
                    <a16:creationId xmlns:a16="http://schemas.microsoft.com/office/drawing/2014/main" id="{B16CE0AB-84CB-A88E-AA25-4C7A89EAC923}"/>
                  </a:ext>
                </a:extLst>
              </p:cNvPr>
              <p:cNvPicPr/>
              <p:nvPr/>
            </p:nvPicPr>
            <p:blipFill>
              <a:blip r:embed="rId890"/>
              <a:stretch>
                <a:fillRect/>
              </a:stretch>
            </p:blipFill>
            <p:spPr>
              <a:xfrm>
                <a:off x="6289714" y="5028148"/>
                <a:ext cx="191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2" name="Freihand 551">
                <a:extLst>
                  <a:ext uri="{FF2B5EF4-FFF2-40B4-BE49-F238E27FC236}">
                    <a16:creationId xmlns:a16="http://schemas.microsoft.com/office/drawing/2014/main" id="{A9A87FC2-ACF5-8EDD-387F-3244A11CCE42}"/>
                  </a:ext>
                </a:extLst>
              </p14:cNvPr>
              <p14:cNvContentPartPr/>
              <p14:nvPr/>
            </p14:nvContentPartPr>
            <p14:xfrm>
              <a:off x="6522994" y="5160988"/>
              <a:ext cx="25920" cy="127440"/>
            </p14:xfrm>
          </p:contentPart>
        </mc:Choice>
        <mc:Fallback xmlns="">
          <p:pic>
            <p:nvPicPr>
              <p:cNvPr id="552" name="Freihand 551">
                <a:extLst>
                  <a:ext uri="{FF2B5EF4-FFF2-40B4-BE49-F238E27FC236}">
                    <a16:creationId xmlns:a16="http://schemas.microsoft.com/office/drawing/2014/main" id="{A9A87FC2-ACF5-8EDD-387F-3244A11CCE42}"/>
                  </a:ext>
                </a:extLst>
              </p:cNvPr>
              <p:cNvPicPr/>
              <p:nvPr/>
            </p:nvPicPr>
            <p:blipFill>
              <a:blip r:embed="rId892"/>
              <a:stretch>
                <a:fillRect/>
              </a:stretch>
            </p:blipFill>
            <p:spPr>
              <a:xfrm>
                <a:off x="6514354" y="5151988"/>
                <a:ext cx="43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3" name="Freihand 552">
                <a:extLst>
                  <a:ext uri="{FF2B5EF4-FFF2-40B4-BE49-F238E27FC236}">
                    <a16:creationId xmlns:a16="http://schemas.microsoft.com/office/drawing/2014/main" id="{D954DF7E-9F41-09F7-7450-64A59BA8F4FE}"/>
                  </a:ext>
                </a:extLst>
              </p14:cNvPr>
              <p14:cNvContentPartPr/>
              <p14:nvPr/>
            </p14:nvContentPartPr>
            <p14:xfrm>
              <a:off x="6478354" y="5131828"/>
              <a:ext cx="126360" cy="21960"/>
            </p14:xfrm>
          </p:contentPart>
        </mc:Choice>
        <mc:Fallback xmlns="">
          <p:pic>
            <p:nvPicPr>
              <p:cNvPr id="553" name="Freihand 552">
                <a:extLst>
                  <a:ext uri="{FF2B5EF4-FFF2-40B4-BE49-F238E27FC236}">
                    <a16:creationId xmlns:a16="http://schemas.microsoft.com/office/drawing/2014/main" id="{D954DF7E-9F41-09F7-7450-64A59BA8F4FE}"/>
                  </a:ext>
                </a:extLst>
              </p:cNvPr>
              <p:cNvPicPr/>
              <p:nvPr/>
            </p:nvPicPr>
            <p:blipFill>
              <a:blip r:embed="rId894"/>
              <a:stretch>
                <a:fillRect/>
              </a:stretch>
            </p:blipFill>
            <p:spPr>
              <a:xfrm>
                <a:off x="6469714" y="5122828"/>
                <a:ext cx="144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5" name="Freihand 554">
                <a:extLst>
                  <a:ext uri="{FF2B5EF4-FFF2-40B4-BE49-F238E27FC236}">
                    <a16:creationId xmlns:a16="http://schemas.microsoft.com/office/drawing/2014/main" id="{8C554FFB-213E-D096-0E88-990FC0EB35E8}"/>
                  </a:ext>
                </a:extLst>
              </p14:cNvPr>
              <p14:cNvContentPartPr/>
              <p14:nvPr/>
            </p14:nvContentPartPr>
            <p14:xfrm>
              <a:off x="6667714" y="4992508"/>
              <a:ext cx="88920" cy="217080"/>
            </p14:xfrm>
          </p:contentPart>
        </mc:Choice>
        <mc:Fallback xmlns="">
          <p:pic>
            <p:nvPicPr>
              <p:cNvPr id="555" name="Freihand 554">
                <a:extLst>
                  <a:ext uri="{FF2B5EF4-FFF2-40B4-BE49-F238E27FC236}">
                    <a16:creationId xmlns:a16="http://schemas.microsoft.com/office/drawing/2014/main" id="{8C554FFB-213E-D096-0E88-990FC0EB35E8}"/>
                  </a:ext>
                </a:extLst>
              </p:cNvPr>
              <p:cNvPicPr/>
              <p:nvPr/>
            </p:nvPicPr>
            <p:blipFill>
              <a:blip r:embed="rId896"/>
              <a:stretch>
                <a:fillRect/>
              </a:stretch>
            </p:blipFill>
            <p:spPr>
              <a:xfrm>
                <a:off x="6658714" y="4983868"/>
                <a:ext cx="1065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6" name="Freihand 555">
                <a:extLst>
                  <a:ext uri="{FF2B5EF4-FFF2-40B4-BE49-F238E27FC236}">
                    <a16:creationId xmlns:a16="http://schemas.microsoft.com/office/drawing/2014/main" id="{3EAAC22E-7AED-E685-3B3D-622E01FD1594}"/>
                  </a:ext>
                </a:extLst>
              </p14:cNvPr>
              <p14:cNvContentPartPr/>
              <p14:nvPr/>
            </p14:nvContentPartPr>
            <p14:xfrm>
              <a:off x="6757714" y="5003668"/>
              <a:ext cx="125280" cy="173520"/>
            </p14:xfrm>
          </p:contentPart>
        </mc:Choice>
        <mc:Fallback xmlns="">
          <p:pic>
            <p:nvPicPr>
              <p:cNvPr id="556" name="Freihand 555">
                <a:extLst>
                  <a:ext uri="{FF2B5EF4-FFF2-40B4-BE49-F238E27FC236}">
                    <a16:creationId xmlns:a16="http://schemas.microsoft.com/office/drawing/2014/main" id="{3EAAC22E-7AED-E685-3B3D-622E01FD1594}"/>
                  </a:ext>
                </a:extLst>
              </p:cNvPr>
              <p:cNvPicPr/>
              <p:nvPr/>
            </p:nvPicPr>
            <p:blipFill>
              <a:blip r:embed="rId898"/>
              <a:stretch>
                <a:fillRect/>
              </a:stretch>
            </p:blipFill>
            <p:spPr>
              <a:xfrm>
                <a:off x="6748714" y="4995028"/>
                <a:ext cx="142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58" name="Freihand 557">
                <a:extLst>
                  <a:ext uri="{FF2B5EF4-FFF2-40B4-BE49-F238E27FC236}">
                    <a16:creationId xmlns:a16="http://schemas.microsoft.com/office/drawing/2014/main" id="{4F6ECD8B-599A-A2D0-A924-0D1CA0BFA71A}"/>
                  </a:ext>
                </a:extLst>
              </p14:cNvPr>
              <p14:cNvContentPartPr/>
              <p14:nvPr/>
            </p14:nvContentPartPr>
            <p14:xfrm>
              <a:off x="6915034" y="5107708"/>
              <a:ext cx="75600" cy="109440"/>
            </p14:xfrm>
          </p:contentPart>
        </mc:Choice>
        <mc:Fallback xmlns="">
          <p:pic>
            <p:nvPicPr>
              <p:cNvPr id="558" name="Freihand 557">
                <a:extLst>
                  <a:ext uri="{FF2B5EF4-FFF2-40B4-BE49-F238E27FC236}">
                    <a16:creationId xmlns:a16="http://schemas.microsoft.com/office/drawing/2014/main" id="{4F6ECD8B-599A-A2D0-A924-0D1CA0BFA71A}"/>
                  </a:ext>
                </a:extLst>
              </p:cNvPr>
              <p:cNvPicPr/>
              <p:nvPr/>
            </p:nvPicPr>
            <p:blipFill>
              <a:blip r:embed="rId900"/>
              <a:stretch>
                <a:fillRect/>
              </a:stretch>
            </p:blipFill>
            <p:spPr>
              <a:xfrm>
                <a:off x="6906034" y="5098708"/>
                <a:ext cx="93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59" name="Freihand 558">
                <a:extLst>
                  <a:ext uri="{FF2B5EF4-FFF2-40B4-BE49-F238E27FC236}">
                    <a16:creationId xmlns:a16="http://schemas.microsoft.com/office/drawing/2014/main" id="{DB65DCEE-DC97-7F87-A2A6-A5834F7110B2}"/>
                  </a:ext>
                </a:extLst>
              </p14:cNvPr>
              <p14:cNvContentPartPr/>
              <p14:nvPr/>
            </p14:nvContentPartPr>
            <p14:xfrm>
              <a:off x="6871474" y="5144068"/>
              <a:ext cx="110520" cy="14040"/>
            </p14:xfrm>
          </p:contentPart>
        </mc:Choice>
        <mc:Fallback xmlns="">
          <p:pic>
            <p:nvPicPr>
              <p:cNvPr id="559" name="Freihand 558">
                <a:extLst>
                  <a:ext uri="{FF2B5EF4-FFF2-40B4-BE49-F238E27FC236}">
                    <a16:creationId xmlns:a16="http://schemas.microsoft.com/office/drawing/2014/main" id="{DB65DCEE-DC97-7F87-A2A6-A5834F7110B2}"/>
                  </a:ext>
                </a:extLst>
              </p:cNvPr>
              <p:cNvPicPr/>
              <p:nvPr/>
            </p:nvPicPr>
            <p:blipFill>
              <a:blip r:embed="rId902"/>
              <a:stretch>
                <a:fillRect/>
              </a:stretch>
            </p:blipFill>
            <p:spPr>
              <a:xfrm>
                <a:off x="6862474" y="5135068"/>
                <a:ext cx="12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0" name="Freihand 559">
                <a:extLst>
                  <a:ext uri="{FF2B5EF4-FFF2-40B4-BE49-F238E27FC236}">
                    <a16:creationId xmlns:a16="http://schemas.microsoft.com/office/drawing/2014/main" id="{6A2D72E8-B266-523C-38FC-B46D01C58D51}"/>
                  </a:ext>
                </a:extLst>
              </p14:cNvPr>
              <p14:cNvContentPartPr/>
              <p14:nvPr/>
            </p14:nvContentPartPr>
            <p14:xfrm>
              <a:off x="6995674" y="4938508"/>
              <a:ext cx="102240" cy="303840"/>
            </p14:xfrm>
          </p:contentPart>
        </mc:Choice>
        <mc:Fallback xmlns="">
          <p:pic>
            <p:nvPicPr>
              <p:cNvPr id="560" name="Freihand 559">
                <a:extLst>
                  <a:ext uri="{FF2B5EF4-FFF2-40B4-BE49-F238E27FC236}">
                    <a16:creationId xmlns:a16="http://schemas.microsoft.com/office/drawing/2014/main" id="{6A2D72E8-B266-523C-38FC-B46D01C58D51}"/>
                  </a:ext>
                </a:extLst>
              </p:cNvPr>
              <p:cNvPicPr/>
              <p:nvPr/>
            </p:nvPicPr>
            <p:blipFill>
              <a:blip r:embed="rId904"/>
              <a:stretch>
                <a:fillRect/>
              </a:stretch>
            </p:blipFill>
            <p:spPr>
              <a:xfrm>
                <a:off x="6987034" y="4929508"/>
                <a:ext cx="1198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1" name="Freihand 560">
                <a:extLst>
                  <a:ext uri="{FF2B5EF4-FFF2-40B4-BE49-F238E27FC236}">
                    <a16:creationId xmlns:a16="http://schemas.microsoft.com/office/drawing/2014/main" id="{F4056575-C986-A1FF-D38D-5A7F9C1C19A0}"/>
                  </a:ext>
                </a:extLst>
              </p14:cNvPr>
              <p14:cNvContentPartPr/>
              <p14:nvPr/>
            </p14:nvContentPartPr>
            <p14:xfrm>
              <a:off x="7167034" y="4390228"/>
              <a:ext cx="253800" cy="420480"/>
            </p14:xfrm>
          </p:contentPart>
        </mc:Choice>
        <mc:Fallback xmlns="">
          <p:pic>
            <p:nvPicPr>
              <p:cNvPr id="561" name="Freihand 560">
                <a:extLst>
                  <a:ext uri="{FF2B5EF4-FFF2-40B4-BE49-F238E27FC236}">
                    <a16:creationId xmlns:a16="http://schemas.microsoft.com/office/drawing/2014/main" id="{F4056575-C986-A1FF-D38D-5A7F9C1C19A0}"/>
                  </a:ext>
                </a:extLst>
              </p:cNvPr>
              <p:cNvPicPr/>
              <p:nvPr/>
            </p:nvPicPr>
            <p:blipFill>
              <a:blip r:embed="rId906"/>
              <a:stretch>
                <a:fillRect/>
              </a:stretch>
            </p:blipFill>
            <p:spPr>
              <a:xfrm>
                <a:off x="7158394" y="4381228"/>
                <a:ext cx="27144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8" name="Freihand 567">
                <a:extLst>
                  <a:ext uri="{FF2B5EF4-FFF2-40B4-BE49-F238E27FC236}">
                    <a16:creationId xmlns:a16="http://schemas.microsoft.com/office/drawing/2014/main" id="{1435828E-2743-9CA9-A94A-DC0500C1ACB7}"/>
                  </a:ext>
                </a:extLst>
              </p14:cNvPr>
              <p14:cNvContentPartPr/>
              <p14:nvPr/>
            </p14:nvContentPartPr>
            <p14:xfrm>
              <a:off x="7828714" y="4543228"/>
              <a:ext cx="18720" cy="178200"/>
            </p14:xfrm>
          </p:contentPart>
        </mc:Choice>
        <mc:Fallback xmlns="">
          <p:pic>
            <p:nvPicPr>
              <p:cNvPr id="568" name="Freihand 567">
                <a:extLst>
                  <a:ext uri="{FF2B5EF4-FFF2-40B4-BE49-F238E27FC236}">
                    <a16:creationId xmlns:a16="http://schemas.microsoft.com/office/drawing/2014/main" id="{1435828E-2743-9CA9-A94A-DC0500C1ACB7}"/>
                  </a:ext>
                </a:extLst>
              </p:cNvPr>
              <p:cNvPicPr/>
              <p:nvPr/>
            </p:nvPicPr>
            <p:blipFill>
              <a:blip r:embed="rId908"/>
              <a:stretch>
                <a:fillRect/>
              </a:stretch>
            </p:blipFill>
            <p:spPr>
              <a:xfrm>
                <a:off x="7819714" y="4534588"/>
                <a:ext cx="36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9" name="Freihand 568">
                <a:extLst>
                  <a:ext uri="{FF2B5EF4-FFF2-40B4-BE49-F238E27FC236}">
                    <a16:creationId xmlns:a16="http://schemas.microsoft.com/office/drawing/2014/main" id="{8FE311D8-B70E-17E5-CB3C-5CF1BC561524}"/>
                  </a:ext>
                </a:extLst>
              </p14:cNvPr>
              <p14:cNvContentPartPr/>
              <p14:nvPr/>
            </p14:nvContentPartPr>
            <p14:xfrm>
              <a:off x="7734394" y="4642588"/>
              <a:ext cx="191520" cy="24120"/>
            </p14:xfrm>
          </p:contentPart>
        </mc:Choice>
        <mc:Fallback xmlns="">
          <p:pic>
            <p:nvPicPr>
              <p:cNvPr id="569" name="Freihand 568">
                <a:extLst>
                  <a:ext uri="{FF2B5EF4-FFF2-40B4-BE49-F238E27FC236}">
                    <a16:creationId xmlns:a16="http://schemas.microsoft.com/office/drawing/2014/main" id="{8FE311D8-B70E-17E5-CB3C-5CF1BC561524}"/>
                  </a:ext>
                </a:extLst>
              </p:cNvPr>
              <p:cNvPicPr/>
              <p:nvPr/>
            </p:nvPicPr>
            <p:blipFill>
              <a:blip r:embed="rId910"/>
              <a:stretch>
                <a:fillRect/>
              </a:stretch>
            </p:blipFill>
            <p:spPr>
              <a:xfrm>
                <a:off x="7725394" y="4633948"/>
                <a:ext cx="209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70" name="Freihand 569">
                <a:extLst>
                  <a:ext uri="{FF2B5EF4-FFF2-40B4-BE49-F238E27FC236}">
                    <a16:creationId xmlns:a16="http://schemas.microsoft.com/office/drawing/2014/main" id="{EE794BCD-F7C7-AB32-B64B-7C8952559D80}"/>
                  </a:ext>
                </a:extLst>
              </p14:cNvPr>
              <p14:cNvContentPartPr/>
              <p14:nvPr/>
            </p14:nvContentPartPr>
            <p14:xfrm>
              <a:off x="8011594" y="4478068"/>
              <a:ext cx="222120" cy="232560"/>
            </p14:xfrm>
          </p:contentPart>
        </mc:Choice>
        <mc:Fallback xmlns="">
          <p:pic>
            <p:nvPicPr>
              <p:cNvPr id="570" name="Freihand 569">
                <a:extLst>
                  <a:ext uri="{FF2B5EF4-FFF2-40B4-BE49-F238E27FC236}">
                    <a16:creationId xmlns:a16="http://schemas.microsoft.com/office/drawing/2014/main" id="{EE794BCD-F7C7-AB32-B64B-7C8952559D80}"/>
                  </a:ext>
                </a:extLst>
              </p:cNvPr>
              <p:cNvPicPr/>
              <p:nvPr/>
            </p:nvPicPr>
            <p:blipFill>
              <a:blip r:embed="rId912"/>
              <a:stretch>
                <a:fillRect/>
              </a:stretch>
            </p:blipFill>
            <p:spPr>
              <a:xfrm>
                <a:off x="8002954" y="4469068"/>
                <a:ext cx="239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71" name="Freihand 570">
                <a:extLst>
                  <a:ext uri="{FF2B5EF4-FFF2-40B4-BE49-F238E27FC236}">
                    <a16:creationId xmlns:a16="http://schemas.microsoft.com/office/drawing/2014/main" id="{A431B162-79BE-3693-8A77-2C9486B5E0CF}"/>
                  </a:ext>
                </a:extLst>
              </p14:cNvPr>
              <p14:cNvContentPartPr/>
              <p14:nvPr/>
            </p14:nvContentPartPr>
            <p14:xfrm>
              <a:off x="8330194" y="4624948"/>
              <a:ext cx="48600" cy="147600"/>
            </p14:xfrm>
          </p:contentPart>
        </mc:Choice>
        <mc:Fallback xmlns="">
          <p:pic>
            <p:nvPicPr>
              <p:cNvPr id="571" name="Freihand 570">
                <a:extLst>
                  <a:ext uri="{FF2B5EF4-FFF2-40B4-BE49-F238E27FC236}">
                    <a16:creationId xmlns:a16="http://schemas.microsoft.com/office/drawing/2014/main" id="{A431B162-79BE-3693-8A77-2C9486B5E0CF}"/>
                  </a:ext>
                </a:extLst>
              </p:cNvPr>
              <p:cNvPicPr/>
              <p:nvPr/>
            </p:nvPicPr>
            <p:blipFill>
              <a:blip r:embed="rId914"/>
              <a:stretch>
                <a:fillRect/>
              </a:stretch>
            </p:blipFill>
            <p:spPr>
              <a:xfrm>
                <a:off x="8321194" y="4615948"/>
                <a:ext cx="66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72" name="Freihand 571">
                <a:extLst>
                  <a:ext uri="{FF2B5EF4-FFF2-40B4-BE49-F238E27FC236}">
                    <a16:creationId xmlns:a16="http://schemas.microsoft.com/office/drawing/2014/main" id="{2208AFCC-B4A7-956F-E113-38E960ACEACA}"/>
                  </a:ext>
                </a:extLst>
              </p14:cNvPr>
              <p14:cNvContentPartPr/>
              <p14:nvPr/>
            </p14:nvContentPartPr>
            <p14:xfrm>
              <a:off x="8263594" y="4682548"/>
              <a:ext cx="173520" cy="24120"/>
            </p14:xfrm>
          </p:contentPart>
        </mc:Choice>
        <mc:Fallback xmlns="">
          <p:pic>
            <p:nvPicPr>
              <p:cNvPr id="572" name="Freihand 571">
                <a:extLst>
                  <a:ext uri="{FF2B5EF4-FFF2-40B4-BE49-F238E27FC236}">
                    <a16:creationId xmlns:a16="http://schemas.microsoft.com/office/drawing/2014/main" id="{2208AFCC-B4A7-956F-E113-38E960ACEACA}"/>
                  </a:ext>
                </a:extLst>
              </p:cNvPr>
              <p:cNvPicPr/>
              <p:nvPr/>
            </p:nvPicPr>
            <p:blipFill>
              <a:blip r:embed="rId916"/>
              <a:stretch>
                <a:fillRect/>
              </a:stretch>
            </p:blipFill>
            <p:spPr>
              <a:xfrm>
                <a:off x="8254594" y="4673548"/>
                <a:ext cx="191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74" name="Freihand 573">
                <a:extLst>
                  <a:ext uri="{FF2B5EF4-FFF2-40B4-BE49-F238E27FC236}">
                    <a16:creationId xmlns:a16="http://schemas.microsoft.com/office/drawing/2014/main" id="{3405E233-1DDB-8077-1716-1677F894CE38}"/>
                  </a:ext>
                </a:extLst>
              </p14:cNvPr>
              <p14:cNvContentPartPr/>
              <p14:nvPr/>
            </p14:nvContentPartPr>
            <p14:xfrm>
              <a:off x="1249714" y="5679748"/>
              <a:ext cx="170280" cy="172800"/>
            </p14:xfrm>
          </p:contentPart>
        </mc:Choice>
        <mc:Fallback xmlns="">
          <p:pic>
            <p:nvPicPr>
              <p:cNvPr id="574" name="Freihand 573">
                <a:extLst>
                  <a:ext uri="{FF2B5EF4-FFF2-40B4-BE49-F238E27FC236}">
                    <a16:creationId xmlns:a16="http://schemas.microsoft.com/office/drawing/2014/main" id="{3405E233-1DDB-8077-1716-1677F894CE38}"/>
                  </a:ext>
                </a:extLst>
              </p:cNvPr>
              <p:cNvPicPr/>
              <p:nvPr/>
            </p:nvPicPr>
            <p:blipFill>
              <a:blip r:embed="rId922"/>
              <a:stretch>
                <a:fillRect/>
              </a:stretch>
            </p:blipFill>
            <p:spPr>
              <a:xfrm>
                <a:off x="1241074" y="5670748"/>
                <a:ext cx="187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5" name="Freihand 574">
                <a:extLst>
                  <a:ext uri="{FF2B5EF4-FFF2-40B4-BE49-F238E27FC236}">
                    <a16:creationId xmlns:a16="http://schemas.microsoft.com/office/drawing/2014/main" id="{AACBF8A4-7321-3490-40AF-D54E2153BBB5}"/>
                  </a:ext>
                </a:extLst>
              </p14:cNvPr>
              <p14:cNvContentPartPr/>
              <p14:nvPr/>
            </p14:nvContentPartPr>
            <p14:xfrm>
              <a:off x="1520434" y="5758588"/>
              <a:ext cx="54360" cy="163800"/>
            </p14:xfrm>
          </p:contentPart>
        </mc:Choice>
        <mc:Fallback xmlns="">
          <p:pic>
            <p:nvPicPr>
              <p:cNvPr id="575" name="Freihand 574">
                <a:extLst>
                  <a:ext uri="{FF2B5EF4-FFF2-40B4-BE49-F238E27FC236}">
                    <a16:creationId xmlns:a16="http://schemas.microsoft.com/office/drawing/2014/main" id="{AACBF8A4-7321-3490-40AF-D54E2153BBB5}"/>
                  </a:ext>
                </a:extLst>
              </p:cNvPr>
              <p:cNvPicPr/>
              <p:nvPr/>
            </p:nvPicPr>
            <p:blipFill>
              <a:blip r:embed="rId924"/>
              <a:stretch>
                <a:fillRect/>
              </a:stretch>
            </p:blipFill>
            <p:spPr>
              <a:xfrm>
                <a:off x="1511794" y="5749588"/>
                <a:ext cx="7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6" name="Freihand 575">
                <a:extLst>
                  <a:ext uri="{FF2B5EF4-FFF2-40B4-BE49-F238E27FC236}">
                    <a16:creationId xmlns:a16="http://schemas.microsoft.com/office/drawing/2014/main" id="{857F8083-6855-27BA-D533-3794EBE4DA5F}"/>
                  </a:ext>
                </a:extLst>
              </p14:cNvPr>
              <p14:cNvContentPartPr/>
              <p14:nvPr/>
            </p14:nvContentPartPr>
            <p14:xfrm>
              <a:off x="1476514" y="5630428"/>
              <a:ext cx="291240" cy="212400"/>
            </p14:xfrm>
          </p:contentPart>
        </mc:Choice>
        <mc:Fallback xmlns="">
          <p:pic>
            <p:nvPicPr>
              <p:cNvPr id="576" name="Freihand 575">
                <a:extLst>
                  <a:ext uri="{FF2B5EF4-FFF2-40B4-BE49-F238E27FC236}">
                    <a16:creationId xmlns:a16="http://schemas.microsoft.com/office/drawing/2014/main" id="{857F8083-6855-27BA-D533-3794EBE4DA5F}"/>
                  </a:ext>
                </a:extLst>
              </p:cNvPr>
              <p:cNvPicPr/>
              <p:nvPr/>
            </p:nvPicPr>
            <p:blipFill>
              <a:blip r:embed="rId926"/>
              <a:stretch>
                <a:fillRect/>
              </a:stretch>
            </p:blipFill>
            <p:spPr>
              <a:xfrm>
                <a:off x="1467514" y="5621428"/>
                <a:ext cx="308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7" name="Freihand 576">
                <a:extLst>
                  <a:ext uri="{FF2B5EF4-FFF2-40B4-BE49-F238E27FC236}">
                    <a16:creationId xmlns:a16="http://schemas.microsoft.com/office/drawing/2014/main" id="{66ACA921-0490-9188-CCC4-1B417951400F}"/>
                  </a:ext>
                </a:extLst>
              </p14:cNvPr>
              <p14:cNvContentPartPr/>
              <p14:nvPr/>
            </p14:nvContentPartPr>
            <p14:xfrm>
              <a:off x="1873594" y="5649508"/>
              <a:ext cx="134640" cy="132120"/>
            </p14:xfrm>
          </p:contentPart>
        </mc:Choice>
        <mc:Fallback xmlns="">
          <p:pic>
            <p:nvPicPr>
              <p:cNvPr id="577" name="Freihand 576">
                <a:extLst>
                  <a:ext uri="{FF2B5EF4-FFF2-40B4-BE49-F238E27FC236}">
                    <a16:creationId xmlns:a16="http://schemas.microsoft.com/office/drawing/2014/main" id="{66ACA921-0490-9188-CCC4-1B417951400F}"/>
                  </a:ext>
                </a:extLst>
              </p:cNvPr>
              <p:cNvPicPr/>
              <p:nvPr/>
            </p:nvPicPr>
            <p:blipFill>
              <a:blip r:embed="rId928"/>
              <a:stretch>
                <a:fillRect/>
              </a:stretch>
            </p:blipFill>
            <p:spPr>
              <a:xfrm>
                <a:off x="1864954" y="5640508"/>
                <a:ext cx="152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8" name="Freihand 577">
                <a:extLst>
                  <a:ext uri="{FF2B5EF4-FFF2-40B4-BE49-F238E27FC236}">
                    <a16:creationId xmlns:a16="http://schemas.microsoft.com/office/drawing/2014/main" id="{EE64E43B-0B8D-F2B8-81B8-D74305F67558}"/>
                  </a:ext>
                </a:extLst>
              </p14:cNvPr>
              <p14:cNvContentPartPr/>
              <p14:nvPr/>
            </p14:nvContentPartPr>
            <p14:xfrm>
              <a:off x="2075554" y="5644468"/>
              <a:ext cx="139680" cy="126720"/>
            </p14:xfrm>
          </p:contentPart>
        </mc:Choice>
        <mc:Fallback xmlns="">
          <p:pic>
            <p:nvPicPr>
              <p:cNvPr id="578" name="Freihand 577">
                <a:extLst>
                  <a:ext uri="{FF2B5EF4-FFF2-40B4-BE49-F238E27FC236}">
                    <a16:creationId xmlns:a16="http://schemas.microsoft.com/office/drawing/2014/main" id="{EE64E43B-0B8D-F2B8-81B8-D74305F67558}"/>
                  </a:ext>
                </a:extLst>
              </p:cNvPr>
              <p:cNvPicPr/>
              <p:nvPr/>
            </p:nvPicPr>
            <p:blipFill>
              <a:blip r:embed="rId930"/>
              <a:stretch>
                <a:fillRect/>
              </a:stretch>
            </p:blipFill>
            <p:spPr>
              <a:xfrm>
                <a:off x="2066554" y="5635468"/>
                <a:ext cx="157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9" name="Freihand 578">
                <a:extLst>
                  <a:ext uri="{FF2B5EF4-FFF2-40B4-BE49-F238E27FC236}">
                    <a16:creationId xmlns:a16="http://schemas.microsoft.com/office/drawing/2014/main" id="{E37A1F29-9643-FB7D-4CF8-8185771084CE}"/>
                  </a:ext>
                </a:extLst>
              </p14:cNvPr>
              <p14:cNvContentPartPr/>
              <p14:nvPr/>
            </p14:nvContentPartPr>
            <p14:xfrm>
              <a:off x="2285074" y="5521348"/>
              <a:ext cx="13680" cy="196920"/>
            </p14:xfrm>
          </p:contentPart>
        </mc:Choice>
        <mc:Fallback xmlns="">
          <p:pic>
            <p:nvPicPr>
              <p:cNvPr id="579" name="Freihand 578">
                <a:extLst>
                  <a:ext uri="{FF2B5EF4-FFF2-40B4-BE49-F238E27FC236}">
                    <a16:creationId xmlns:a16="http://schemas.microsoft.com/office/drawing/2014/main" id="{E37A1F29-9643-FB7D-4CF8-8185771084CE}"/>
                  </a:ext>
                </a:extLst>
              </p:cNvPr>
              <p:cNvPicPr/>
              <p:nvPr/>
            </p:nvPicPr>
            <p:blipFill>
              <a:blip r:embed="rId932"/>
              <a:stretch>
                <a:fillRect/>
              </a:stretch>
            </p:blipFill>
            <p:spPr>
              <a:xfrm>
                <a:off x="2276074" y="5512708"/>
                <a:ext cx="31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80" name="Freihand 579">
                <a:extLst>
                  <a:ext uri="{FF2B5EF4-FFF2-40B4-BE49-F238E27FC236}">
                    <a16:creationId xmlns:a16="http://schemas.microsoft.com/office/drawing/2014/main" id="{34D48011-3810-92D8-2DD2-605970E59A3F}"/>
                  </a:ext>
                </a:extLst>
              </p14:cNvPr>
              <p14:cNvContentPartPr/>
              <p14:nvPr/>
            </p14:nvContentPartPr>
            <p14:xfrm>
              <a:off x="2344474" y="5518108"/>
              <a:ext cx="144000" cy="438840"/>
            </p14:xfrm>
          </p:contentPart>
        </mc:Choice>
        <mc:Fallback xmlns="">
          <p:pic>
            <p:nvPicPr>
              <p:cNvPr id="580" name="Freihand 579">
                <a:extLst>
                  <a:ext uri="{FF2B5EF4-FFF2-40B4-BE49-F238E27FC236}">
                    <a16:creationId xmlns:a16="http://schemas.microsoft.com/office/drawing/2014/main" id="{34D48011-3810-92D8-2DD2-605970E59A3F}"/>
                  </a:ext>
                </a:extLst>
              </p:cNvPr>
              <p:cNvPicPr/>
              <p:nvPr/>
            </p:nvPicPr>
            <p:blipFill>
              <a:blip r:embed="rId934"/>
              <a:stretch>
                <a:fillRect/>
              </a:stretch>
            </p:blipFill>
            <p:spPr>
              <a:xfrm>
                <a:off x="2335474" y="5509468"/>
                <a:ext cx="1616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82" name="Freihand 581">
                <a:extLst>
                  <a:ext uri="{FF2B5EF4-FFF2-40B4-BE49-F238E27FC236}">
                    <a16:creationId xmlns:a16="http://schemas.microsoft.com/office/drawing/2014/main" id="{3F569490-8926-09DD-E728-4B5C6D13A4EF}"/>
                  </a:ext>
                </a:extLst>
              </p14:cNvPr>
              <p14:cNvContentPartPr/>
              <p14:nvPr/>
            </p14:nvContentPartPr>
            <p14:xfrm>
              <a:off x="2636434" y="5685148"/>
              <a:ext cx="156960" cy="28440"/>
            </p14:xfrm>
          </p:contentPart>
        </mc:Choice>
        <mc:Fallback xmlns="">
          <p:pic>
            <p:nvPicPr>
              <p:cNvPr id="582" name="Freihand 581">
                <a:extLst>
                  <a:ext uri="{FF2B5EF4-FFF2-40B4-BE49-F238E27FC236}">
                    <a16:creationId xmlns:a16="http://schemas.microsoft.com/office/drawing/2014/main" id="{3F569490-8926-09DD-E728-4B5C6D13A4EF}"/>
                  </a:ext>
                </a:extLst>
              </p:cNvPr>
              <p:cNvPicPr/>
              <p:nvPr/>
            </p:nvPicPr>
            <p:blipFill>
              <a:blip r:embed="rId936"/>
              <a:stretch>
                <a:fillRect/>
              </a:stretch>
            </p:blipFill>
            <p:spPr>
              <a:xfrm>
                <a:off x="2627794" y="5676148"/>
                <a:ext cx="174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4" name="Freihand 583">
                <a:extLst>
                  <a:ext uri="{FF2B5EF4-FFF2-40B4-BE49-F238E27FC236}">
                    <a16:creationId xmlns:a16="http://schemas.microsoft.com/office/drawing/2014/main" id="{6EB0C36B-D302-27ED-8B18-ED9653327F30}"/>
                  </a:ext>
                </a:extLst>
              </p14:cNvPr>
              <p14:cNvContentPartPr/>
              <p14:nvPr/>
            </p14:nvContentPartPr>
            <p14:xfrm>
              <a:off x="2931994" y="5566708"/>
              <a:ext cx="165960" cy="159840"/>
            </p14:xfrm>
          </p:contentPart>
        </mc:Choice>
        <mc:Fallback xmlns="">
          <p:pic>
            <p:nvPicPr>
              <p:cNvPr id="584" name="Freihand 583">
                <a:extLst>
                  <a:ext uri="{FF2B5EF4-FFF2-40B4-BE49-F238E27FC236}">
                    <a16:creationId xmlns:a16="http://schemas.microsoft.com/office/drawing/2014/main" id="{6EB0C36B-D302-27ED-8B18-ED9653327F30}"/>
                  </a:ext>
                </a:extLst>
              </p:cNvPr>
              <p:cNvPicPr/>
              <p:nvPr/>
            </p:nvPicPr>
            <p:blipFill>
              <a:blip r:embed="rId938"/>
              <a:stretch>
                <a:fillRect/>
              </a:stretch>
            </p:blipFill>
            <p:spPr>
              <a:xfrm>
                <a:off x="2922994" y="5558068"/>
                <a:ext cx="183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5" name="Freihand 584">
                <a:extLst>
                  <a:ext uri="{FF2B5EF4-FFF2-40B4-BE49-F238E27FC236}">
                    <a16:creationId xmlns:a16="http://schemas.microsoft.com/office/drawing/2014/main" id="{3201135D-8A90-ED9D-F09E-E1FA4C445F6A}"/>
                  </a:ext>
                </a:extLst>
              </p14:cNvPr>
              <p14:cNvContentPartPr/>
              <p14:nvPr/>
            </p14:nvContentPartPr>
            <p14:xfrm>
              <a:off x="3198394" y="5659948"/>
              <a:ext cx="73080" cy="128160"/>
            </p14:xfrm>
          </p:contentPart>
        </mc:Choice>
        <mc:Fallback xmlns="">
          <p:pic>
            <p:nvPicPr>
              <p:cNvPr id="585" name="Freihand 584">
                <a:extLst>
                  <a:ext uri="{FF2B5EF4-FFF2-40B4-BE49-F238E27FC236}">
                    <a16:creationId xmlns:a16="http://schemas.microsoft.com/office/drawing/2014/main" id="{3201135D-8A90-ED9D-F09E-E1FA4C445F6A}"/>
                  </a:ext>
                </a:extLst>
              </p:cNvPr>
              <p:cNvPicPr/>
              <p:nvPr/>
            </p:nvPicPr>
            <p:blipFill>
              <a:blip r:embed="rId940"/>
              <a:stretch>
                <a:fillRect/>
              </a:stretch>
            </p:blipFill>
            <p:spPr>
              <a:xfrm>
                <a:off x="3189754" y="5651308"/>
                <a:ext cx="90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6" name="Freihand 585">
                <a:extLst>
                  <a:ext uri="{FF2B5EF4-FFF2-40B4-BE49-F238E27FC236}">
                    <a16:creationId xmlns:a16="http://schemas.microsoft.com/office/drawing/2014/main" id="{19931FFA-4FB6-793D-6006-7089D0CEF3EA}"/>
                  </a:ext>
                </a:extLst>
              </p14:cNvPr>
              <p14:cNvContentPartPr/>
              <p14:nvPr/>
            </p14:nvContentPartPr>
            <p14:xfrm>
              <a:off x="3165634" y="5694508"/>
              <a:ext cx="85320" cy="19800"/>
            </p14:xfrm>
          </p:contentPart>
        </mc:Choice>
        <mc:Fallback xmlns="">
          <p:pic>
            <p:nvPicPr>
              <p:cNvPr id="586" name="Freihand 585">
                <a:extLst>
                  <a:ext uri="{FF2B5EF4-FFF2-40B4-BE49-F238E27FC236}">
                    <a16:creationId xmlns:a16="http://schemas.microsoft.com/office/drawing/2014/main" id="{19931FFA-4FB6-793D-6006-7089D0CEF3EA}"/>
                  </a:ext>
                </a:extLst>
              </p:cNvPr>
              <p:cNvPicPr/>
              <p:nvPr/>
            </p:nvPicPr>
            <p:blipFill>
              <a:blip r:embed="rId942"/>
              <a:stretch>
                <a:fillRect/>
              </a:stretch>
            </p:blipFill>
            <p:spPr>
              <a:xfrm>
                <a:off x="3156634" y="5685508"/>
                <a:ext cx="102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7" name="Freihand 586">
                <a:extLst>
                  <a:ext uri="{FF2B5EF4-FFF2-40B4-BE49-F238E27FC236}">
                    <a16:creationId xmlns:a16="http://schemas.microsoft.com/office/drawing/2014/main" id="{68433409-A5AF-9655-B126-473244A18E6B}"/>
                  </a:ext>
                </a:extLst>
              </p14:cNvPr>
              <p14:cNvContentPartPr/>
              <p14:nvPr/>
            </p14:nvContentPartPr>
            <p14:xfrm>
              <a:off x="3228634" y="5419468"/>
              <a:ext cx="139320" cy="183960"/>
            </p14:xfrm>
          </p:contentPart>
        </mc:Choice>
        <mc:Fallback xmlns="">
          <p:pic>
            <p:nvPicPr>
              <p:cNvPr id="587" name="Freihand 586">
                <a:extLst>
                  <a:ext uri="{FF2B5EF4-FFF2-40B4-BE49-F238E27FC236}">
                    <a16:creationId xmlns:a16="http://schemas.microsoft.com/office/drawing/2014/main" id="{68433409-A5AF-9655-B126-473244A18E6B}"/>
                  </a:ext>
                </a:extLst>
              </p:cNvPr>
              <p:cNvPicPr/>
              <p:nvPr/>
            </p:nvPicPr>
            <p:blipFill>
              <a:blip r:embed="rId944"/>
              <a:stretch>
                <a:fillRect/>
              </a:stretch>
            </p:blipFill>
            <p:spPr>
              <a:xfrm>
                <a:off x="3219994" y="5410468"/>
                <a:ext cx="156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8" name="Freihand 587">
                <a:extLst>
                  <a:ext uri="{FF2B5EF4-FFF2-40B4-BE49-F238E27FC236}">
                    <a16:creationId xmlns:a16="http://schemas.microsoft.com/office/drawing/2014/main" id="{F8BF2B6C-C807-BF47-9474-EB3EC6B7B501}"/>
                  </a:ext>
                </a:extLst>
              </p14:cNvPr>
              <p14:cNvContentPartPr/>
              <p14:nvPr/>
            </p14:nvContentPartPr>
            <p14:xfrm>
              <a:off x="3569554" y="5485708"/>
              <a:ext cx="95760" cy="232560"/>
            </p14:xfrm>
          </p:contentPart>
        </mc:Choice>
        <mc:Fallback xmlns="">
          <p:pic>
            <p:nvPicPr>
              <p:cNvPr id="588" name="Freihand 587">
                <a:extLst>
                  <a:ext uri="{FF2B5EF4-FFF2-40B4-BE49-F238E27FC236}">
                    <a16:creationId xmlns:a16="http://schemas.microsoft.com/office/drawing/2014/main" id="{F8BF2B6C-C807-BF47-9474-EB3EC6B7B501}"/>
                  </a:ext>
                </a:extLst>
              </p:cNvPr>
              <p:cNvPicPr/>
              <p:nvPr/>
            </p:nvPicPr>
            <p:blipFill>
              <a:blip r:embed="rId946"/>
              <a:stretch>
                <a:fillRect/>
              </a:stretch>
            </p:blipFill>
            <p:spPr>
              <a:xfrm>
                <a:off x="3560554" y="5476708"/>
                <a:ext cx="113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9" name="Freihand 588">
                <a:extLst>
                  <a:ext uri="{FF2B5EF4-FFF2-40B4-BE49-F238E27FC236}">
                    <a16:creationId xmlns:a16="http://schemas.microsoft.com/office/drawing/2014/main" id="{4E2FFA86-3C3D-0664-D44E-FAB2CDF83B81}"/>
                  </a:ext>
                </a:extLst>
              </p14:cNvPr>
              <p14:cNvContentPartPr/>
              <p14:nvPr/>
            </p14:nvContentPartPr>
            <p14:xfrm>
              <a:off x="3786634" y="5536468"/>
              <a:ext cx="145080" cy="161280"/>
            </p14:xfrm>
          </p:contentPart>
        </mc:Choice>
        <mc:Fallback xmlns="">
          <p:pic>
            <p:nvPicPr>
              <p:cNvPr id="589" name="Freihand 588">
                <a:extLst>
                  <a:ext uri="{FF2B5EF4-FFF2-40B4-BE49-F238E27FC236}">
                    <a16:creationId xmlns:a16="http://schemas.microsoft.com/office/drawing/2014/main" id="{4E2FFA86-3C3D-0664-D44E-FAB2CDF83B81}"/>
                  </a:ext>
                </a:extLst>
              </p:cNvPr>
              <p:cNvPicPr/>
              <p:nvPr/>
            </p:nvPicPr>
            <p:blipFill>
              <a:blip r:embed="rId948"/>
              <a:stretch>
                <a:fillRect/>
              </a:stretch>
            </p:blipFill>
            <p:spPr>
              <a:xfrm>
                <a:off x="3777634" y="5527828"/>
                <a:ext cx="162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0" name="Freihand 589">
                <a:extLst>
                  <a:ext uri="{FF2B5EF4-FFF2-40B4-BE49-F238E27FC236}">
                    <a16:creationId xmlns:a16="http://schemas.microsoft.com/office/drawing/2014/main" id="{9A95BF1C-DB8E-47F6-6773-70338F7E1AC3}"/>
                  </a:ext>
                </a:extLst>
              </p14:cNvPr>
              <p14:cNvContentPartPr/>
              <p14:nvPr/>
            </p14:nvContentPartPr>
            <p14:xfrm>
              <a:off x="4063474" y="5579308"/>
              <a:ext cx="26640" cy="160560"/>
            </p14:xfrm>
          </p:contentPart>
        </mc:Choice>
        <mc:Fallback xmlns="">
          <p:pic>
            <p:nvPicPr>
              <p:cNvPr id="590" name="Freihand 589">
                <a:extLst>
                  <a:ext uri="{FF2B5EF4-FFF2-40B4-BE49-F238E27FC236}">
                    <a16:creationId xmlns:a16="http://schemas.microsoft.com/office/drawing/2014/main" id="{9A95BF1C-DB8E-47F6-6773-70338F7E1AC3}"/>
                  </a:ext>
                </a:extLst>
              </p:cNvPr>
              <p:cNvPicPr/>
              <p:nvPr/>
            </p:nvPicPr>
            <p:blipFill>
              <a:blip r:embed="rId950"/>
              <a:stretch>
                <a:fillRect/>
              </a:stretch>
            </p:blipFill>
            <p:spPr>
              <a:xfrm>
                <a:off x="4054474" y="5570308"/>
                <a:ext cx="44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78AED435-1574-9D0F-D950-031860A43072}"/>
                  </a:ext>
                </a:extLst>
              </p14:cNvPr>
              <p14:cNvContentPartPr/>
              <p14:nvPr/>
            </p14:nvContentPartPr>
            <p14:xfrm>
              <a:off x="4014514" y="5653108"/>
              <a:ext cx="144360" cy="6840"/>
            </p14:xfrm>
          </p:contentPart>
        </mc:Choice>
        <mc:Fallback xmlns="">
          <p:pic>
            <p:nvPicPr>
              <p:cNvPr id="591" name="Freihand 590">
                <a:extLst>
                  <a:ext uri="{FF2B5EF4-FFF2-40B4-BE49-F238E27FC236}">
                    <a16:creationId xmlns:a16="http://schemas.microsoft.com/office/drawing/2014/main" id="{78AED435-1574-9D0F-D950-031860A43072}"/>
                  </a:ext>
                </a:extLst>
              </p:cNvPr>
              <p:cNvPicPr/>
              <p:nvPr/>
            </p:nvPicPr>
            <p:blipFill>
              <a:blip r:embed="rId952"/>
              <a:stretch>
                <a:fillRect/>
              </a:stretch>
            </p:blipFill>
            <p:spPr>
              <a:xfrm>
                <a:off x="4005874" y="5644468"/>
                <a:ext cx="162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2" name="Freihand 591">
                <a:extLst>
                  <a:ext uri="{FF2B5EF4-FFF2-40B4-BE49-F238E27FC236}">
                    <a16:creationId xmlns:a16="http://schemas.microsoft.com/office/drawing/2014/main" id="{01674653-21E9-4E6E-5690-C0B698E28951}"/>
                  </a:ext>
                </a:extLst>
              </p14:cNvPr>
              <p14:cNvContentPartPr/>
              <p14:nvPr/>
            </p14:nvContentPartPr>
            <p14:xfrm>
              <a:off x="4288474" y="5605588"/>
              <a:ext cx="18720" cy="84960"/>
            </p14:xfrm>
          </p:contentPart>
        </mc:Choice>
        <mc:Fallback xmlns="">
          <p:pic>
            <p:nvPicPr>
              <p:cNvPr id="592" name="Freihand 591">
                <a:extLst>
                  <a:ext uri="{FF2B5EF4-FFF2-40B4-BE49-F238E27FC236}">
                    <a16:creationId xmlns:a16="http://schemas.microsoft.com/office/drawing/2014/main" id="{01674653-21E9-4E6E-5690-C0B698E28951}"/>
                  </a:ext>
                </a:extLst>
              </p:cNvPr>
              <p:cNvPicPr/>
              <p:nvPr/>
            </p:nvPicPr>
            <p:blipFill>
              <a:blip r:embed="rId954"/>
              <a:stretch>
                <a:fillRect/>
              </a:stretch>
            </p:blipFill>
            <p:spPr>
              <a:xfrm>
                <a:off x="4279834" y="5596948"/>
                <a:ext cx="36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3" name="Freihand 592">
                <a:extLst>
                  <a:ext uri="{FF2B5EF4-FFF2-40B4-BE49-F238E27FC236}">
                    <a16:creationId xmlns:a16="http://schemas.microsoft.com/office/drawing/2014/main" id="{4EC0C73F-1BD9-E812-B6D5-B090DC5D7F11}"/>
                  </a:ext>
                </a:extLst>
              </p14:cNvPr>
              <p14:cNvContentPartPr/>
              <p14:nvPr/>
            </p14:nvContentPartPr>
            <p14:xfrm>
              <a:off x="4276234" y="5520988"/>
              <a:ext cx="3600" cy="3240"/>
            </p14:xfrm>
          </p:contentPart>
        </mc:Choice>
        <mc:Fallback xmlns="">
          <p:pic>
            <p:nvPicPr>
              <p:cNvPr id="593" name="Freihand 592">
                <a:extLst>
                  <a:ext uri="{FF2B5EF4-FFF2-40B4-BE49-F238E27FC236}">
                    <a16:creationId xmlns:a16="http://schemas.microsoft.com/office/drawing/2014/main" id="{4EC0C73F-1BD9-E812-B6D5-B090DC5D7F11}"/>
                  </a:ext>
                </a:extLst>
              </p:cNvPr>
              <p:cNvPicPr/>
              <p:nvPr/>
            </p:nvPicPr>
            <p:blipFill>
              <a:blip r:embed="rId508"/>
              <a:stretch>
                <a:fillRect/>
              </a:stretch>
            </p:blipFill>
            <p:spPr>
              <a:xfrm>
                <a:off x="4267594" y="5511988"/>
                <a:ext cx="2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4" name="Freihand 593">
                <a:extLst>
                  <a:ext uri="{FF2B5EF4-FFF2-40B4-BE49-F238E27FC236}">
                    <a16:creationId xmlns:a16="http://schemas.microsoft.com/office/drawing/2014/main" id="{3AF025B8-E135-4537-1F50-B9CC3AB06A7F}"/>
                  </a:ext>
                </a:extLst>
              </p14:cNvPr>
              <p14:cNvContentPartPr/>
              <p14:nvPr/>
            </p14:nvContentPartPr>
            <p14:xfrm>
              <a:off x="4389274" y="5499388"/>
              <a:ext cx="105840" cy="286920"/>
            </p14:xfrm>
          </p:contentPart>
        </mc:Choice>
        <mc:Fallback xmlns="">
          <p:pic>
            <p:nvPicPr>
              <p:cNvPr id="594" name="Freihand 593">
                <a:extLst>
                  <a:ext uri="{FF2B5EF4-FFF2-40B4-BE49-F238E27FC236}">
                    <a16:creationId xmlns:a16="http://schemas.microsoft.com/office/drawing/2014/main" id="{3AF025B8-E135-4537-1F50-B9CC3AB06A7F}"/>
                  </a:ext>
                </a:extLst>
              </p:cNvPr>
              <p:cNvPicPr/>
              <p:nvPr/>
            </p:nvPicPr>
            <p:blipFill>
              <a:blip r:embed="rId957"/>
              <a:stretch>
                <a:fillRect/>
              </a:stretch>
            </p:blipFill>
            <p:spPr>
              <a:xfrm>
                <a:off x="4380634" y="5490388"/>
                <a:ext cx="1234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96" name="Freihand 595">
                <a:extLst>
                  <a:ext uri="{FF2B5EF4-FFF2-40B4-BE49-F238E27FC236}">
                    <a16:creationId xmlns:a16="http://schemas.microsoft.com/office/drawing/2014/main" id="{C6BB4481-8ED8-A140-2D5F-926458AA352A}"/>
                  </a:ext>
                </a:extLst>
              </p14:cNvPr>
              <p14:cNvContentPartPr/>
              <p14:nvPr/>
            </p14:nvContentPartPr>
            <p14:xfrm>
              <a:off x="4918474" y="5548708"/>
              <a:ext cx="157320" cy="167760"/>
            </p14:xfrm>
          </p:contentPart>
        </mc:Choice>
        <mc:Fallback xmlns="">
          <p:pic>
            <p:nvPicPr>
              <p:cNvPr id="596" name="Freihand 595">
                <a:extLst>
                  <a:ext uri="{FF2B5EF4-FFF2-40B4-BE49-F238E27FC236}">
                    <a16:creationId xmlns:a16="http://schemas.microsoft.com/office/drawing/2014/main" id="{C6BB4481-8ED8-A140-2D5F-926458AA352A}"/>
                  </a:ext>
                </a:extLst>
              </p:cNvPr>
              <p:cNvPicPr/>
              <p:nvPr/>
            </p:nvPicPr>
            <p:blipFill>
              <a:blip r:embed="rId959"/>
              <a:stretch>
                <a:fillRect/>
              </a:stretch>
            </p:blipFill>
            <p:spPr>
              <a:xfrm>
                <a:off x="4909834" y="5540068"/>
                <a:ext cx="174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97" name="Freihand 596">
                <a:extLst>
                  <a:ext uri="{FF2B5EF4-FFF2-40B4-BE49-F238E27FC236}">
                    <a16:creationId xmlns:a16="http://schemas.microsoft.com/office/drawing/2014/main" id="{68D87A30-7467-61DE-09B5-1996B42AC8F2}"/>
                  </a:ext>
                </a:extLst>
              </p14:cNvPr>
              <p14:cNvContentPartPr/>
              <p14:nvPr/>
            </p14:nvContentPartPr>
            <p14:xfrm>
              <a:off x="5296474" y="5533588"/>
              <a:ext cx="122760" cy="169560"/>
            </p14:xfrm>
          </p:contentPart>
        </mc:Choice>
        <mc:Fallback xmlns="">
          <p:pic>
            <p:nvPicPr>
              <p:cNvPr id="597" name="Freihand 596">
                <a:extLst>
                  <a:ext uri="{FF2B5EF4-FFF2-40B4-BE49-F238E27FC236}">
                    <a16:creationId xmlns:a16="http://schemas.microsoft.com/office/drawing/2014/main" id="{68D87A30-7467-61DE-09B5-1996B42AC8F2}"/>
                  </a:ext>
                </a:extLst>
              </p:cNvPr>
              <p:cNvPicPr/>
              <p:nvPr/>
            </p:nvPicPr>
            <p:blipFill>
              <a:blip r:embed="rId961"/>
              <a:stretch>
                <a:fillRect/>
              </a:stretch>
            </p:blipFill>
            <p:spPr>
              <a:xfrm>
                <a:off x="5287474" y="5524948"/>
                <a:ext cx="140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98" name="Freihand 597">
                <a:extLst>
                  <a:ext uri="{FF2B5EF4-FFF2-40B4-BE49-F238E27FC236}">
                    <a16:creationId xmlns:a16="http://schemas.microsoft.com/office/drawing/2014/main" id="{FC27D0D9-FDE3-A401-3EBB-50D4AB5380BC}"/>
                  </a:ext>
                </a:extLst>
              </p14:cNvPr>
              <p14:cNvContentPartPr/>
              <p14:nvPr/>
            </p14:nvContentPartPr>
            <p14:xfrm>
              <a:off x="5490874" y="5624668"/>
              <a:ext cx="109080" cy="7560"/>
            </p14:xfrm>
          </p:contentPart>
        </mc:Choice>
        <mc:Fallback xmlns="">
          <p:pic>
            <p:nvPicPr>
              <p:cNvPr id="598" name="Freihand 597">
                <a:extLst>
                  <a:ext uri="{FF2B5EF4-FFF2-40B4-BE49-F238E27FC236}">
                    <a16:creationId xmlns:a16="http://schemas.microsoft.com/office/drawing/2014/main" id="{FC27D0D9-FDE3-A401-3EBB-50D4AB5380BC}"/>
                  </a:ext>
                </a:extLst>
              </p:cNvPr>
              <p:cNvPicPr/>
              <p:nvPr/>
            </p:nvPicPr>
            <p:blipFill>
              <a:blip r:embed="rId963"/>
              <a:stretch>
                <a:fillRect/>
              </a:stretch>
            </p:blipFill>
            <p:spPr>
              <a:xfrm>
                <a:off x="5482234" y="5615668"/>
                <a:ext cx="12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99" name="Freihand 598">
                <a:extLst>
                  <a:ext uri="{FF2B5EF4-FFF2-40B4-BE49-F238E27FC236}">
                    <a16:creationId xmlns:a16="http://schemas.microsoft.com/office/drawing/2014/main" id="{E1A59484-20C0-DDC1-F551-35E4137D1797}"/>
                  </a:ext>
                </a:extLst>
              </p14:cNvPr>
              <p14:cNvContentPartPr/>
              <p14:nvPr/>
            </p14:nvContentPartPr>
            <p14:xfrm>
              <a:off x="5699674" y="5537548"/>
              <a:ext cx="147600" cy="159480"/>
            </p14:xfrm>
          </p:contentPart>
        </mc:Choice>
        <mc:Fallback xmlns="">
          <p:pic>
            <p:nvPicPr>
              <p:cNvPr id="599" name="Freihand 598">
                <a:extLst>
                  <a:ext uri="{FF2B5EF4-FFF2-40B4-BE49-F238E27FC236}">
                    <a16:creationId xmlns:a16="http://schemas.microsoft.com/office/drawing/2014/main" id="{E1A59484-20C0-DDC1-F551-35E4137D1797}"/>
                  </a:ext>
                </a:extLst>
              </p:cNvPr>
              <p:cNvPicPr/>
              <p:nvPr/>
            </p:nvPicPr>
            <p:blipFill>
              <a:blip r:embed="rId965"/>
              <a:stretch>
                <a:fillRect/>
              </a:stretch>
            </p:blipFill>
            <p:spPr>
              <a:xfrm>
                <a:off x="5690674" y="5528548"/>
                <a:ext cx="165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0" name="Freihand 599">
                <a:extLst>
                  <a:ext uri="{FF2B5EF4-FFF2-40B4-BE49-F238E27FC236}">
                    <a16:creationId xmlns:a16="http://schemas.microsoft.com/office/drawing/2014/main" id="{6D5841D4-A48C-987A-7E52-05174C8FC283}"/>
                  </a:ext>
                </a:extLst>
              </p14:cNvPr>
              <p14:cNvContentPartPr/>
              <p14:nvPr/>
            </p14:nvContentPartPr>
            <p14:xfrm>
              <a:off x="5871034" y="5477788"/>
              <a:ext cx="81000" cy="276840"/>
            </p14:xfrm>
          </p:contentPart>
        </mc:Choice>
        <mc:Fallback xmlns="">
          <p:pic>
            <p:nvPicPr>
              <p:cNvPr id="600" name="Freihand 599">
                <a:extLst>
                  <a:ext uri="{FF2B5EF4-FFF2-40B4-BE49-F238E27FC236}">
                    <a16:creationId xmlns:a16="http://schemas.microsoft.com/office/drawing/2014/main" id="{6D5841D4-A48C-987A-7E52-05174C8FC283}"/>
                  </a:ext>
                </a:extLst>
              </p:cNvPr>
              <p:cNvPicPr/>
              <p:nvPr/>
            </p:nvPicPr>
            <p:blipFill>
              <a:blip r:embed="rId967"/>
              <a:stretch>
                <a:fillRect/>
              </a:stretch>
            </p:blipFill>
            <p:spPr>
              <a:xfrm>
                <a:off x="5862394" y="5468788"/>
                <a:ext cx="986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1" name="Freihand 600">
                <a:extLst>
                  <a:ext uri="{FF2B5EF4-FFF2-40B4-BE49-F238E27FC236}">
                    <a16:creationId xmlns:a16="http://schemas.microsoft.com/office/drawing/2014/main" id="{DBD8D692-B3F3-5EE6-8999-7C079415327B}"/>
                  </a:ext>
                </a:extLst>
              </p14:cNvPr>
              <p14:cNvContentPartPr/>
              <p14:nvPr/>
            </p14:nvContentPartPr>
            <p14:xfrm>
              <a:off x="5199994" y="5426668"/>
              <a:ext cx="90000" cy="345600"/>
            </p14:xfrm>
          </p:contentPart>
        </mc:Choice>
        <mc:Fallback xmlns="">
          <p:pic>
            <p:nvPicPr>
              <p:cNvPr id="601" name="Freihand 600">
                <a:extLst>
                  <a:ext uri="{FF2B5EF4-FFF2-40B4-BE49-F238E27FC236}">
                    <a16:creationId xmlns:a16="http://schemas.microsoft.com/office/drawing/2014/main" id="{DBD8D692-B3F3-5EE6-8999-7C079415327B}"/>
                  </a:ext>
                </a:extLst>
              </p:cNvPr>
              <p:cNvPicPr/>
              <p:nvPr/>
            </p:nvPicPr>
            <p:blipFill>
              <a:blip r:embed="rId969"/>
              <a:stretch>
                <a:fillRect/>
              </a:stretch>
            </p:blipFill>
            <p:spPr>
              <a:xfrm>
                <a:off x="5190994" y="5417668"/>
                <a:ext cx="1076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02" name="Freihand 601">
                <a:extLst>
                  <a:ext uri="{FF2B5EF4-FFF2-40B4-BE49-F238E27FC236}">
                    <a16:creationId xmlns:a16="http://schemas.microsoft.com/office/drawing/2014/main" id="{679D1C8B-509B-A111-99B6-7114A215BBF7}"/>
                  </a:ext>
                </a:extLst>
              </p14:cNvPr>
              <p14:cNvContentPartPr/>
              <p14:nvPr/>
            </p14:nvContentPartPr>
            <p14:xfrm>
              <a:off x="6075874" y="5357908"/>
              <a:ext cx="110880" cy="191160"/>
            </p14:xfrm>
          </p:contentPart>
        </mc:Choice>
        <mc:Fallback xmlns="">
          <p:pic>
            <p:nvPicPr>
              <p:cNvPr id="602" name="Freihand 601">
                <a:extLst>
                  <a:ext uri="{FF2B5EF4-FFF2-40B4-BE49-F238E27FC236}">
                    <a16:creationId xmlns:a16="http://schemas.microsoft.com/office/drawing/2014/main" id="{679D1C8B-509B-A111-99B6-7114A215BBF7}"/>
                  </a:ext>
                </a:extLst>
              </p:cNvPr>
              <p:cNvPicPr/>
              <p:nvPr/>
            </p:nvPicPr>
            <p:blipFill>
              <a:blip r:embed="rId971"/>
              <a:stretch>
                <a:fillRect/>
              </a:stretch>
            </p:blipFill>
            <p:spPr>
              <a:xfrm>
                <a:off x="6067234" y="5348908"/>
                <a:ext cx="128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03" name="Freihand 602">
                <a:extLst>
                  <a:ext uri="{FF2B5EF4-FFF2-40B4-BE49-F238E27FC236}">
                    <a16:creationId xmlns:a16="http://schemas.microsoft.com/office/drawing/2014/main" id="{990A9265-FA0A-EC6A-09A3-F6AB6B43B9D6}"/>
                  </a:ext>
                </a:extLst>
              </p14:cNvPr>
              <p14:cNvContentPartPr/>
              <p14:nvPr/>
            </p14:nvContentPartPr>
            <p14:xfrm>
              <a:off x="6069034" y="5552308"/>
              <a:ext cx="112320" cy="32760"/>
            </p14:xfrm>
          </p:contentPart>
        </mc:Choice>
        <mc:Fallback xmlns="">
          <p:pic>
            <p:nvPicPr>
              <p:cNvPr id="603" name="Freihand 602">
                <a:extLst>
                  <a:ext uri="{FF2B5EF4-FFF2-40B4-BE49-F238E27FC236}">
                    <a16:creationId xmlns:a16="http://schemas.microsoft.com/office/drawing/2014/main" id="{990A9265-FA0A-EC6A-09A3-F6AB6B43B9D6}"/>
                  </a:ext>
                </a:extLst>
              </p:cNvPr>
              <p:cNvPicPr/>
              <p:nvPr/>
            </p:nvPicPr>
            <p:blipFill>
              <a:blip r:embed="rId973"/>
              <a:stretch>
                <a:fillRect/>
              </a:stretch>
            </p:blipFill>
            <p:spPr>
              <a:xfrm>
                <a:off x="6060034" y="5543668"/>
                <a:ext cx="129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04" name="Freihand 603">
                <a:extLst>
                  <a:ext uri="{FF2B5EF4-FFF2-40B4-BE49-F238E27FC236}">
                    <a16:creationId xmlns:a16="http://schemas.microsoft.com/office/drawing/2014/main" id="{415199EA-7438-2F74-8657-BC6F69EFFDF2}"/>
                  </a:ext>
                </a:extLst>
              </p14:cNvPr>
              <p14:cNvContentPartPr/>
              <p14:nvPr/>
            </p14:nvContentPartPr>
            <p14:xfrm>
              <a:off x="6104674" y="5618188"/>
              <a:ext cx="88920" cy="126360"/>
            </p14:xfrm>
          </p:contentPart>
        </mc:Choice>
        <mc:Fallback xmlns="">
          <p:pic>
            <p:nvPicPr>
              <p:cNvPr id="604" name="Freihand 603">
                <a:extLst>
                  <a:ext uri="{FF2B5EF4-FFF2-40B4-BE49-F238E27FC236}">
                    <a16:creationId xmlns:a16="http://schemas.microsoft.com/office/drawing/2014/main" id="{415199EA-7438-2F74-8657-BC6F69EFFDF2}"/>
                  </a:ext>
                </a:extLst>
              </p:cNvPr>
              <p:cNvPicPr/>
              <p:nvPr/>
            </p:nvPicPr>
            <p:blipFill>
              <a:blip r:embed="rId975"/>
              <a:stretch>
                <a:fillRect/>
              </a:stretch>
            </p:blipFill>
            <p:spPr>
              <a:xfrm>
                <a:off x="6096034" y="5609548"/>
                <a:ext cx="10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05" name="Freihand 604">
                <a:extLst>
                  <a:ext uri="{FF2B5EF4-FFF2-40B4-BE49-F238E27FC236}">
                    <a16:creationId xmlns:a16="http://schemas.microsoft.com/office/drawing/2014/main" id="{09338E41-A76F-A381-AC74-7CAFD9A2400E}"/>
                  </a:ext>
                </a:extLst>
              </p14:cNvPr>
              <p14:cNvContentPartPr/>
              <p14:nvPr/>
            </p14:nvContentPartPr>
            <p14:xfrm>
              <a:off x="6330394" y="5450788"/>
              <a:ext cx="79920" cy="201240"/>
            </p14:xfrm>
          </p:contentPart>
        </mc:Choice>
        <mc:Fallback xmlns="">
          <p:pic>
            <p:nvPicPr>
              <p:cNvPr id="605" name="Freihand 604">
                <a:extLst>
                  <a:ext uri="{FF2B5EF4-FFF2-40B4-BE49-F238E27FC236}">
                    <a16:creationId xmlns:a16="http://schemas.microsoft.com/office/drawing/2014/main" id="{09338E41-A76F-A381-AC74-7CAFD9A2400E}"/>
                  </a:ext>
                </a:extLst>
              </p:cNvPr>
              <p:cNvPicPr/>
              <p:nvPr/>
            </p:nvPicPr>
            <p:blipFill>
              <a:blip r:embed="rId977"/>
              <a:stretch>
                <a:fillRect/>
              </a:stretch>
            </p:blipFill>
            <p:spPr>
              <a:xfrm>
                <a:off x="6321754" y="5442148"/>
                <a:ext cx="97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06" name="Freihand 605">
                <a:extLst>
                  <a:ext uri="{FF2B5EF4-FFF2-40B4-BE49-F238E27FC236}">
                    <a16:creationId xmlns:a16="http://schemas.microsoft.com/office/drawing/2014/main" id="{53CF6721-034F-858F-8A93-26D4F4D3EA7B}"/>
                  </a:ext>
                </a:extLst>
              </p14:cNvPr>
              <p14:cNvContentPartPr/>
              <p14:nvPr/>
            </p14:nvContentPartPr>
            <p14:xfrm>
              <a:off x="6449914" y="5435668"/>
              <a:ext cx="289080" cy="179640"/>
            </p14:xfrm>
          </p:contentPart>
        </mc:Choice>
        <mc:Fallback xmlns="">
          <p:pic>
            <p:nvPicPr>
              <p:cNvPr id="606" name="Freihand 605">
                <a:extLst>
                  <a:ext uri="{FF2B5EF4-FFF2-40B4-BE49-F238E27FC236}">
                    <a16:creationId xmlns:a16="http://schemas.microsoft.com/office/drawing/2014/main" id="{53CF6721-034F-858F-8A93-26D4F4D3EA7B}"/>
                  </a:ext>
                </a:extLst>
              </p:cNvPr>
              <p:cNvPicPr/>
              <p:nvPr/>
            </p:nvPicPr>
            <p:blipFill>
              <a:blip r:embed="rId979"/>
              <a:stretch>
                <a:fillRect/>
              </a:stretch>
            </p:blipFill>
            <p:spPr>
              <a:xfrm>
                <a:off x="6440914" y="5427028"/>
                <a:ext cx="306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07" name="Freihand 606">
                <a:extLst>
                  <a:ext uri="{FF2B5EF4-FFF2-40B4-BE49-F238E27FC236}">
                    <a16:creationId xmlns:a16="http://schemas.microsoft.com/office/drawing/2014/main" id="{727AE4CB-2AAD-2C80-A920-60C0FDF2B209}"/>
                  </a:ext>
                </a:extLst>
              </p14:cNvPr>
              <p14:cNvContentPartPr/>
              <p14:nvPr/>
            </p14:nvContentPartPr>
            <p14:xfrm>
              <a:off x="6665914" y="5517028"/>
              <a:ext cx="144360" cy="7920"/>
            </p14:xfrm>
          </p:contentPart>
        </mc:Choice>
        <mc:Fallback xmlns="">
          <p:pic>
            <p:nvPicPr>
              <p:cNvPr id="607" name="Freihand 606">
                <a:extLst>
                  <a:ext uri="{FF2B5EF4-FFF2-40B4-BE49-F238E27FC236}">
                    <a16:creationId xmlns:a16="http://schemas.microsoft.com/office/drawing/2014/main" id="{727AE4CB-2AAD-2C80-A920-60C0FDF2B209}"/>
                  </a:ext>
                </a:extLst>
              </p:cNvPr>
              <p:cNvPicPr/>
              <p:nvPr/>
            </p:nvPicPr>
            <p:blipFill>
              <a:blip r:embed="rId981"/>
              <a:stretch>
                <a:fillRect/>
              </a:stretch>
            </p:blipFill>
            <p:spPr>
              <a:xfrm>
                <a:off x="6656914" y="5508388"/>
                <a:ext cx="162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09" name="Freihand 608">
                <a:extLst>
                  <a:ext uri="{FF2B5EF4-FFF2-40B4-BE49-F238E27FC236}">
                    <a16:creationId xmlns:a16="http://schemas.microsoft.com/office/drawing/2014/main" id="{D1A5C507-511D-274C-D5A9-606C4A05CC1D}"/>
                  </a:ext>
                </a:extLst>
              </p14:cNvPr>
              <p14:cNvContentPartPr/>
              <p14:nvPr/>
            </p14:nvContentPartPr>
            <p14:xfrm>
              <a:off x="6970474" y="5376988"/>
              <a:ext cx="128880" cy="410760"/>
            </p14:xfrm>
          </p:contentPart>
        </mc:Choice>
        <mc:Fallback xmlns="">
          <p:pic>
            <p:nvPicPr>
              <p:cNvPr id="609" name="Freihand 608">
                <a:extLst>
                  <a:ext uri="{FF2B5EF4-FFF2-40B4-BE49-F238E27FC236}">
                    <a16:creationId xmlns:a16="http://schemas.microsoft.com/office/drawing/2014/main" id="{D1A5C507-511D-274C-D5A9-606C4A05CC1D}"/>
                  </a:ext>
                </a:extLst>
              </p:cNvPr>
              <p:cNvPicPr/>
              <p:nvPr/>
            </p:nvPicPr>
            <p:blipFill>
              <a:blip r:embed="rId983"/>
              <a:stretch>
                <a:fillRect/>
              </a:stretch>
            </p:blipFill>
            <p:spPr>
              <a:xfrm>
                <a:off x="6961834" y="5367988"/>
                <a:ext cx="1465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11" name="Freihand 610">
                <a:extLst>
                  <a:ext uri="{FF2B5EF4-FFF2-40B4-BE49-F238E27FC236}">
                    <a16:creationId xmlns:a16="http://schemas.microsoft.com/office/drawing/2014/main" id="{57E12DD9-B91B-81ED-BC18-4D09C25E2CDD}"/>
                  </a:ext>
                </a:extLst>
              </p14:cNvPr>
              <p14:cNvContentPartPr/>
              <p14:nvPr/>
            </p14:nvContentPartPr>
            <p14:xfrm>
              <a:off x="2936674" y="5373748"/>
              <a:ext cx="39960" cy="134280"/>
            </p14:xfrm>
          </p:contentPart>
        </mc:Choice>
        <mc:Fallback xmlns="">
          <p:pic>
            <p:nvPicPr>
              <p:cNvPr id="611" name="Freihand 610">
                <a:extLst>
                  <a:ext uri="{FF2B5EF4-FFF2-40B4-BE49-F238E27FC236}">
                    <a16:creationId xmlns:a16="http://schemas.microsoft.com/office/drawing/2014/main" id="{57E12DD9-B91B-81ED-BC18-4D09C25E2CDD}"/>
                  </a:ext>
                </a:extLst>
              </p:cNvPr>
              <p:cNvPicPr/>
              <p:nvPr/>
            </p:nvPicPr>
            <p:blipFill>
              <a:blip r:embed="rId985"/>
              <a:stretch>
                <a:fillRect/>
              </a:stretch>
            </p:blipFill>
            <p:spPr>
              <a:xfrm>
                <a:off x="2928034" y="5365108"/>
                <a:ext cx="57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12" name="Freihand 611">
                <a:extLst>
                  <a:ext uri="{FF2B5EF4-FFF2-40B4-BE49-F238E27FC236}">
                    <a16:creationId xmlns:a16="http://schemas.microsoft.com/office/drawing/2014/main" id="{DDCA74F6-5C21-8FCD-B540-B581C18F845B}"/>
                  </a:ext>
                </a:extLst>
              </p14:cNvPr>
              <p14:cNvContentPartPr/>
              <p14:nvPr/>
            </p14:nvContentPartPr>
            <p14:xfrm>
              <a:off x="2889874" y="5430988"/>
              <a:ext cx="155520" cy="80280"/>
            </p14:xfrm>
          </p:contentPart>
        </mc:Choice>
        <mc:Fallback xmlns="">
          <p:pic>
            <p:nvPicPr>
              <p:cNvPr id="612" name="Freihand 611">
                <a:extLst>
                  <a:ext uri="{FF2B5EF4-FFF2-40B4-BE49-F238E27FC236}">
                    <a16:creationId xmlns:a16="http://schemas.microsoft.com/office/drawing/2014/main" id="{DDCA74F6-5C21-8FCD-B540-B581C18F845B}"/>
                  </a:ext>
                </a:extLst>
              </p:cNvPr>
              <p:cNvPicPr/>
              <p:nvPr/>
            </p:nvPicPr>
            <p:blipFill>
              <a:blip r:embed="rId987"/>
              <a:stretch>
                <a:fillRect/>
              </a:stretch>
            </p:blipFill>
            <p:spPr>
              <a:xfrm>
                <a:off x="2881234" y="5421988"/>
                <a:ext cx="173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13" name="Freihand 612">
                <a:extLst>
                  <a:ext uri="{FF2B5EF4-FFF2-40B4-BE49-F238E27FC236}">
                    <a16:creationId xmlns:a16="http://schemas.microsoft.com/office/drawing/2014/main" id="{E4EF2978-02E4-A781-ADCA-2F05423B915B}"/>
                  </a:ext>
                </a:extLst>
              </p14:cNvPr>
              <p14:cNvContentPartPr/>
              <p14:nvPr/>
            </p14:nvContentPartPr>
            <p14:xfrm>
              <a:off x="2652274" y="5185468"/>
              <a:ext cx="148320" cy="132480"/>
            </p14:xfrm>
          </p:contentPart>
        </mc:Choice>
        <mc:Fallback xmlns="">
          <p:pic>
            <p:nvPicPr>
              <p:cNvPr id="613" name="Freihand 612">
                <a:extLst>
                  <a:ext uri="{FF2B5EF4-FFF2-40B4-BE49-F238E27FC236}">
                    <a16:creationId xmlns:a16="http://schemas.microsoft.com/office/drawing/2014/main" id="{E4EF2978-02E4-A781-ADCA-2F05423B915B}"/>
                  </a:ext>
                </a:extLst>
              </p:cNvPr>
              <p:cNvPicPr/>
              <p:nvPr/>
            </p:nvPicPr>
            <p:blipFill>
              <a:blip r:embed="rId989"/>
              <a:stretch>
                <a:fillRect/>
              </a:stretch>
            </p:blipFill>
            <p:spPr>
              <a:xfrm>
                <a:off x="2643274" y="5176468"/>
                <a:ext cx="165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14" name="Freihand 613">
                <a:extLst>
                  <a:ext uri="{FF2B5EF4-FFF2-40B4-BE49-F238E27FC236}">
                    <a16:creationId xmlns:a16="http://schemas.microsoft.com/office/drawing/2014/main" id="{6B4A0716-9DA4-A3E5-63B0-4B30F18AB156}"/>
                  </a:ext>
                </a:extLst>
              </p14:cNvPr>
              <p14:cNvContentPartPr/>
              <p14:nvPr/>
            </p14:nvContentPartPr>
            <p14:xfrm>
              <a:off x="2841274" y="5210668"/>
              <a:ext cx="46800" cy="125280"/>
            </p14:xfrm>
          </p:contentPart>
        </mc:Choice>
        <mc:Fallback xmlns="">
          <p:pic>
            <p:nvPicPr>
              <p:cNvPr id="614" name="Freihand 613">
                <a:extLst>
                  <a:ext uri="{FF2B5EF4-FFF2-40B4-BE49-F238E27FC236}">
                    <a16:creationId xmlns:a16="http://schemas.microsoft.com/office/drawing/2014/main" id="{6B4A0716-9DA4-A3E5-63B0-4B30F18AB156}"/>
                  </a:ext>
                </a:extLst>
              </p:cNvPr>
              <p:cNvPicPr/>
              <p:nvPr/>
            </p:nvPicPr>
            <p:blipFill>
              <a:blip r:embed="rId991"/>
              <a:stretch>
                <a:fillRect/>
              </a:stretch>
            </p:blipFill>
            <p:spPr>
              <a:xfrm>
                <a:off x="2832274" y="5202028"/>
                <a:ext cx="64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15" name="Freihand 614">
                <a:extLst>
                  <a:ext uri="{FF2B5EF4-FFF2-40B4-BE49-F238E27FC236}">
                    <a16:creationId xmlns:a16="http://schemas.microsoft.com/office/drawing/2014/main" id="{4FA8B7F7-9450-346C-3E37-7ED814A340FF}"/>
                  </a:ext>
                </a:extLst>
              </p14:cNvPr>
              <p14:cNvContentPartPr/>
              <p14:nvPr/>
            </p14:nvContentPartPr>
            <p14:xfrm>
              <a:off x="2827234" y="5231548"/>
              <a:ext cx="134280" cy="27360"/>
            </p14:xfrm>
          </p:contentPart>
        </mc:Choice>
        <mc:Fallback xmlns="">
          <p:pic>
            <p:nvPicPr>
              <p:cNvPr id="615" name="Freihand 614">
                <a:extLst>
                  <a:ext uri="{FF2B5EF4-FFF2-40B4-BE49-F238E27FC236}">
                    <a16:creationId xmlns:a16="http://schemas.microsoft.com/office/drawing/2014/main" id="{4FA8B7F7-9450-346C-3E37-7ED814A340FF}"/>
                  </a:ext>
                </a:extLst>
              </p:cNvPr>
              <p:cNvPicPr/>
              <p:nvPr/>
            </p:nvPicPr>
            <p:blipFill>
              <a:blip r:embed="rId993"/>
              <a:stretch>
                <a:fillRect/>
              </a:stretch>
            </p:blipFill>
            <p:spPr>
              <a:xfrm>
                <a:off x="2818234" y="5222908"/>
                <a:ext cx="151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16" name="Freihand 615">
                <a:extLst>
                  <a:ext uri="{FF2B5EF4-FFF2-40B4-BE49-F238E27FC236}">
                    <a16:creationId xmlns:a16="http://schemas.microsoft.com/office/drawing/2014/main" id="{36EE38F9-05CB-1AB5-CF70-78DE58D75C11}"/>
                  </a:ext>
                </a:extLst>
              </p14:cNvPr>
              <p14:cNvContentPartPr/>
              <p14:nvPr/>
            </p14:nvContentPartPr>
            <p14:xfrm>
              <a:off x="3032074" y="5181148"/>
              <a:ext cx="82800" cy="64800"/>
            </p14:xfrm>
          </p:contentPart>
        </mc:Choice>
        <mc:Fallback xmlns="">
          <p:pic>
            <p:nvPicPr>
              <p:cNvPr id="616" name="Freihand 615">
                <a:extLst>
                  <a:ext uri="{FF2B5EF4-FFF2-40B4-BE49-F238E27FC236}">
                    <a16:creationId xmlns:a16="http://schemas.microsoft.com/office/drawing/2014/main" id="{36EE38F9-05CB-1AB5-CF70-78DE58D75C11}"/>
                  </a:ext>
                </a:extLst>
              </p:cNvPr>
              <p:cNvPicPr/>
              <p:nvPr/>
            </p:nvPicPr>
            <p:blipFill>
              <a:blip r:embed="rId995"/>
              <a:stretch>
                <a:fillRect/>
              </a:stretch>
            </p:blipFill>
            <p:spPr>
              <a:xfrm>
                <a:off x="3023434" y="5172148"/>
                <a:ext cx="100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17" name="Freihand 616">
                <a:extLst>
                  <a:ext uri="{FF2B5EF4-FFF2-40B4-BE49-F238E27FC236}">
                    <a16:creationId xmlns:a16="http://schemas.microsoft.com/office/drawing/2014/main" id="{6836B1C8-1A47-2D90-B06A-DA924DC71734}"/>
                  </a:ext>
                </a:extLst>
              </p14:cNvPr>
              <p14:cNvContentPartPr/>
              <p14:nvPr/>
            </p14:nvContentPartPr>
            <p14:xfrm>
              <a:off x="2975554" y="5136508"/>
              <a:ext cx="184680" cy="124560"/>
            </p14:xfrm>
          </p:contentPart>
        </mc:Choice>
        <mc:Fallback xmlns="">
          <p:pic>
            <p:nvPicPr>
              <p:cNvPr id="617" name="Freihand 616">
                <a:extLst>
                  <a:ext uri="{FF2B5EF4-FFF2-40B4-BE49-F238E27FC236}">
                    <a16:creationId xmlns:a16="http://schemas.microsoft.com/office/drawing/2014/main" id="{6836B1C8-1A47-2D90-B06A-DA924DC71734}"/>
                  </a:ext>
                </a:extLst>
              </p:cNvPr>
              <p:cNvPicPr/>
              <p:nvPr/>
            </p:nvPicPr>
            <p:blipFill>
              <a:blip r:embed="rId997"/>
              <a:stretch>
                <a:fillRect/>
              </a:stretch>
            </p:blipFill>
            <p:spPr>
              <a:xfrm>
                <a:off x="2966914" y="5127868"/>
                <a:ext cx="202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18" name="Freihand 617">
                <a:extLst>
                  <a:ext uri="{FF2B5EF4-FFF2-40B4-BE49-F238E27FC236}">
                    <a16:creationId xmlns:a16="http://schemas.microsoft.com/office/drawing/2014/main" id="{B989907D-D08D-A690-7E3D-B96BD8FCAC24}"/>
                  </a:ext>
                </a:extLst>
              </p14:cNvPr>
              <p14:cNvContentPartPr/>
              <p14:nvPr/>
            </p14:nvContentPartPr>
            <p14:xfrm>
              <a:off x="3227194" y="5201308"/>
              <a:ext cx="72000" cy="116280"/>
            </p14:xfrm>
          </p:contentPart>
        </mc:Choice>
        <mc:Fallback xmlns="">
          <p:pic>
            <p:nvPicPr>
              <p:cNvPr id="618" name="Freihand 617">
                <a:extLst>
                  <a:ext uri="{FF2B5EF4-FFF2-40B4-BE49-F238E27FC236}">
                    <a16:creationId xmlns:a16="http://schemas.microsoft.com/office/drawing/2014/main" id="{B989907D-D08D-A690-7E3D-B96BD8FCAC24}"/>
                  </a:ext>
                </a:extLst>
              </p:cNvPr>
              <p:cNvPicPr/>
              <p:nvPr/>
            </p:nvPicPr>
            <p:blipFill>
              <a:blip r:embed="rId999"/>
              <a:stretch>
                <a:fillRect/>
              </a:stretch>
            </p:blipFill>
            <p:spPr>
              <a:xfrm>
                <a:off x="3218194" y="5192668"/>
                <a:ext cx="89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19" name="Freihand 618">
                <a:extLst>
                  <a:ext uri="{FF2B5EF4-FFF2-40B4-BE49-F238E27FC236}">
                    <a16:creationId xmlns:a16="http://schemas.microsoft.com/office/drawing/2014/main" id="{145FF9FA-B641-0118-728B-10A4D63441F9}"/>
                  </a:ext>
                </a:extLst>
              </p14:cNvPr>
              <p14:cNvContentPartPr/>
              <p14:nvPr/>
            </p14:nvContentPartPr>
            <p14:xfrm>
              <a:off x="3212794" y="5232628"/>
              <a:ext cx="78480" cy="7560"/>
            </p14:xfrm>
          </p:contentPart>
        </mc:Choice>
        <mc:Fallback xmlns="">
          <p:pic>
            <p:nvPicPr>
              <p:cNvPr id="619" name="Freihand 618">
                <a:extLst>
                  <a:ext uri="{FF2B5EF4-FFF2-40B4-BE49-F238E27FC236}">
                    <a16:creationId xmlns:a16="http://schemas.microsoft.com/office/drawing/2014/main" id="{145FF9FA-B641-0118-728B-10A4D63441F9}"/>
                  </a:ext>
                </a:extLst>
              </p:cNvPr>
              <p:cNvPicPr/>
              <p:nvPr/>
            </p:nvPicPr>
            <p:blipFill>
              <a:blip r:embed="rId1001"/>
              <a:stretch>
                <a:fillRect/>
              </a:stretch>
            </p:blipFill>
            <p:spPr>
              <a:xfrm>
                <a:off x="3204154" y="5223988"/>
                <a:ext cx="96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24" name="Freihand 623">
                <a:extLst>
                  <a:ext uri="{FF2B5EF4-FFF2-40B4-BE49-F238E27FC236}">
                    <a16:creationId xmlns:a16="http://schemas.microsoft.com/office/drawing/2014/main" id="{5DD6939E-F10D-3930-EF15-EE632D589DFB}"/>
                  </a:ext>
                </a:extLst>
              </p14:cNvPr>
              <p14:cNvContentPartPr/>
              <p14:nvPr/>
            </p14:nvContentPartPr>
            <p14:xfrm>
              <a:off x="1385434" y="6170068"/>
              <a:ext cx="194400" cy="156960"/>
            </p14:xfrm>
          </p:contentPart>
        </mc:Choice>
        <mc:Fallback xmlns="">
          <p:pic>
            <p:nvPicPr>
              <p:cNvPr id="624" name="Freihand 623">
                <a:extLst>
                  <a:ext uri="{FF2B5EF4-FFF2-40B4-BE49-F238E27FC236}">
                    <a16:creationId xmlns:a16="http://schemas.microsoft.com/office/drawing/2014/main" id="{5DD6939E-F10D-3930-EF15-EE632D589DFB}"/>
                  </a:ext>
                </a:extLst>
              </p:cNvPr>
              <p:cNvPicPr/>
              <p:nvPr/>
            </p:nvPicPr>
            <p:blipFill>
              <a:blip r:embed="rId1007"/>
              <a:stretch>
                <a:fillRect/>
              </a:stretch>
            </p:blipFill>
            <p:spPr>
              <a:xfrm>
                <a:off x="1376794" y="6161068"/>
                <a:ext cx="212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25" name="Freihand 624">
                <a:extLst>
                  <a:ext uri="{FF2B5EF4-FFF2-40B4-BE49-F238E27FC236}">
                    <a16:creationId xmlns:a16="http://schemas.microsoft.com/office/drawing/2014/main" id="{60D8A8BF-0BDF-F836-4E8F-CBFC1D140ADC}"/>
                  </a:ext>
                </a:extLst>
              </p14:cNvPr>
              <p14:cNvContentPartPr/>
              <p14:nvPr/>
            </p14:nvContentPartPr>
            <p14:xfrm>
              <a:off x="1642474" y="6238468"/>
              <a:ext cx="105480" cy="162360"/>
            </p14:xfrm>
          </p:contentPart>
        </mc:Choice>
        <mc:Fallback xmlns="">
          <p:pic>
            <p:nvPicPr>
              <p:cNvPr id="625" name="Freihand 624">
                <a:extLst>
                  <a:ext uri="{FF2B5EF4-FFF2-40B4-BE49-F238E27FC236}">
                    <a16:creationId xmlns:a16="http://schemas.microsoft.com/office/drawing/2014/main" id="{60D8A8BF-0BDF-F836-4E8F-CBFC1D140ADC}"/>
                  </a:ext>
                </a:extLst>
              </p:cNvPr>
              <p:cNvPicPr/>
              <p:nvPr/>
            </p:nvPicPr>
            <p:blipFill>
              <a:blip r:embed="rId1009"/>
              <a:stretch>
                <a:fillRect/>
              </a:stretch>
            </p:blipFill>
            <p:spPr>
              <a:xfrm>
                <a:off x="1633474" y="6229828"/>
                <a:ext cx="123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26" name="Freihand 625">
                <a:extLst>
                  <a:ext uri="{FF2B5EF4-FFF2-40B4-BE49-F238E27FC236}">
                    <a16:creationId xmlns:a16="http://schemas.microsoft.com/office/drawing/2014/main" id="{FA88B354-B99F-9085-38E9-D1BC57234F01}"/>
                  </a:ext>
                </a:extLst>
              </p14:cNvPr>
              <p14:cNvContentPartPr/>
              <p14:nvPr/>
            </p14:nvContentPartPr>
            <p14:xfrm>
              <a:off x="1608634" y="6273748"/>
              <a:ext cx="115920" cy="14040"/>
            </p14:xfrm>
          </p:contentPart>
        </mc:Choice>
        <mc:Fallback xmlns="">
          <p:pic>
            <p:nvPicPr>
              <p:cNvPr id="626" name="Freihand 625">
                <a:extLst>
                  <a:ext uri="{FF2B5EF4-FFF2-40B4-BE49-F238E27FC236}">
                    <a16:creationId xmlns:a16="http://schemas.microsoft.com/office/drawing/2014/main" id="{FA88B354-B99F-9085-38E9-D1BC57234F01}"/>
                  </a:ext>
                </a:extLst>
              </p:cNvPr>
              <p:cNvPicPr/>
              <p:nvPr/>
            </p:nvPicPr>
            <p:blipFill>
              <a:blip r:embed="rId1011"/>
              <a:stretch>
                <a:fillRect/>
              </a:stretch>
            </p:blipFill>
            <p:spPr>
              <a:xfrm>
                <a:off x="1599994" y="6264748"/>
                <a:ext cx="13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27" name="Freihand 626">
                <a:extLst>
                  <a:ext uri="{FF2B5EF4-FFF2-40B4-BE49-F238E27FC236}">
                    <a16:creationId xmlns:a16="http://schemas.microsoft.com/office/drawing/2014/main" id="{FC1C66DF-E989-E391-8818-4C28353B590C}"/>
                  </a:ext>
                </a:extLst>
              </p14:cNvPr>
              <p14:cNvContentPartPr/>
              <p14:nvPr/>
            </p14:nvContentPartPr>
            <p14:xfrm>
              <a:off x="1847674" y="6076828"/>
              <a:ext cx="74160" cy="248400"/>
            </p14:xfrm>
          </p:contentPart>
        </mc:Choice>
        <mc:Fallback xmlns="">
          <p:pic>
            <p:nvPicPr>
              <p:cNvPr id="627" name="Freihand 626">
                <a:extLst>
                  <a:ext uri="{FF2B5EF4-FFF2-40B4-BE49-F238E27FC236}">
                    <a16:creationId xmlns:a16="http://schemas.microsoft.com/office/drawing/2014/main" id="{FC1C66DF-E989-E391-8818-4C28353B590C}"/>
                  </a:ext>
                </a:extLst>
              </p:cNvPr>
              <p:cNvPicPr/>
              <p:nvPr/>
            </p:nvPicPr>
            <p:blipFill>
              <a:blip r:embed="rId1013"/>
              <a:stretch>
                <a:fillRect/>
              </a:stretch>
            </p:blipFill>
            <p:spPr>
              <a:xfrm>
                <a:off x="1839034" y="6068188"/>
                <a:ext cx="918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29" name="Freihand 628">
                <a:extLst>
                  <a:ext uri="{FF2B5EF4-FFF2-40B4-BE49-F238E27FC236}">
                    <a16:creationId xmlns:a16="http://schemas.microsoft.com/office/drawing/2014/main" id="{005F7B9D-01F5-515F-B32E-7A818A4B14EF}"/>
                  </a:ext>
                </a:extLst>
              </p14:cNvPr>
              <p14:cNvContentPartPr/>
              <p14:nvPr/>
            </p14:nvContentPartPr>
            <p14:xfrm>
              <a:off x="1962514" y="6141988"/>
              <a:ext cx="127440" cy="136080"/>
            </p14:xfrm>
          </p:contentPart>
        </mc:Choice>
        <mc:Fallback xmlns="">
          <p:pic>
            <p:nvPicPr>
              <p:cNvPr id="629" name="Freihand 628">
                <a:extLst>
                  <a:ext uri="{FF2B5EF4-FFF2-40B4-BE49-F238E27FC236}">
                    <a16:creationId xmlns:a16="http://schemas.microsoft.com/office/drawing/2014/main" id="{005F7B9D-01F5-515F-B32E-7A818A4B14EF}"/>
                  </a:ext>
                </a:extLst>
              </p:cNvPr>
              <p:cNvPicPr/>
              <p:nvPr/>
            </p:nvPicPr>
            <p:blipFill>
              <a:blip r:embed="rId1015"/>
              <a:stretch>
                <a:fillRect/>
              </a:stretch>
            </p:blipFill>
            <p:spPr>
              <a:xfrm>
                <a:off x="1953514" y="6132988"/>
                <a:ext cx="14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30" name="Freihand 629">
                <a:extLst>
                  <a:ext uri="{FF2B5EF4-FFF2-40B4-BE49-F238E27FC236}">
                    <a16:creationId xmlns:a16="http://schemas.microsoft.com/office/drawing/2014/main" id="{E74249D0-0513-66D3-FAB9-7F1ED02006BA}"/>
                  </a:ext>
                </a:extLst>
              </p14:cNvPr>
              <p14:cNvContentPartPr/>
              <p14:nvPr/>
            </p14:nvContentPartPr>
            <p14:xfrm>
              <a:off x="2215594" y="6149548"/>
              <a:ext cx="10440" cy="124920"/>
            </p14:xfrm>
          </p:contentPart>
        </mc:Choice>
        <mc:Fallback xmlns="">
          <p:pic>
            <p:nvPicPr>
              <p:cNvPr id="630" name="Freihand 629">
                <a:extLst>
                  <a:ext uri="{FF2B5EF4-FFF2-40B4-BE49-F238E27FC236}">
                    <a16:creationId xmlns:a16="http://schemas.microsoft.com/office/drawing/2014/main" id="{E74249D0-0513-66D3-FAB9-7F1ED02006BA}"/>
                  </a:ext>
                </a:extLst>
              </p:cNvPr>
              <p:cNvPicPr/>
              <p:nvPr/>
            </p:nvPicPr>
            <p:blipFill>
              <a:blip r:embed="rId1017"/>
              <a:stretch>
                <a:fillRect/>
              </a:stretch>
            </p:blipFill>
            <p:spPr>
              <a:xfrm>
                <a:off x="2206594" y="6140908"/>
                <a:ext cx="28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31" name="Freihand 630">
                <a:extLst>
                  <a:ext uri="{FF2B5EF4-FFF2-40B4-BE49-F238E27FC236}">
                    <a16:creationId xmlns:a16="http://schemas.microsoft.com/office/drawing/2014/main" id="{9EEDAA7B-F3E9-A918-D15A-683E329BED36}"/>
                  </a:ext>
                </a:extLst>
              </p14:cNvPr>
              <p14:cNvContentPartPr/>
              <p14:nvPr/>
            </p14:nvContentPartPr>
            <p14:xfrm>
              <a:off x="2150434" y="6177628"/>
              <a:ext cx="225360" cy="80640"/>
            </p14:xfrm>
          </p:contentPart>
        </mc:Choice>
        <mc:Fallback xmlns="">
          <p:pic>
            <p:nvPicPr>
              <p:cNvPr id="631" name="Freihand 630">
                <a:extLst>
                  <a:ext uri="{FF2B5EF4-FFF2-40B4-BE49-F238E27FC236}">
                    <a16:creationId xmlns:a16="http://schemas.microsoft.com/office/drawing/2014/main" id="{9EEDAA7B-F3E9-A918-D15A-683E329BED36}"/>
                  </a:ext>
                </a:extLst>
              </p:cNvPr>
              <p:cNvPicPr/>
              <p:nvPr/>
            </p:nvPicPr>
            <p:blipFill>
              <a:blip r:embed="rId1019"/>
              <a:stretch>
                <a:fillRect/>
              </a:stretch>
            </p:blipFill>
            <p:spPr>
              <a:xfrm>
                <a:off x="2141794" y="6168988"/>
                <a:ext cx="243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32" name="Freihand 631">
                <a:extLst>
                  <a:ext uri="{FF2B5EF4-FFF2-40B4-BE49-F238E27FC236}">
                    <a16:creationId xmlns:a16="http://schemas.microsoft.com/office/drawing/2014/main" id="{0FAFB829-F890-F543-A81B-EB804F713648}"/>
                  </a:ext>
                </a:extLst>
              </p14:cNvPr>
              <p14:cNvContentPartPr/>
              <p14:nvPr/>
            </p14:nvContentPartPr>
            <p14:xfrm>
              <a:off x="2368234" y="6028588"/>
              <a:ext cx="4320" cy="20160"/>
            </p14:xfrm>
          </p:contentPart>
        </mc:Choice>
        <mc:Fallback xmlns="">
          <p:pic>
            <p:nvPicPr>
              <p:cNvPr id="632" name="Freihand 631">
                <a:extLst>
                  <a:ext uri="{FF2B5EF4-FFF2-40B4-BE49-F238E27FC236}">
                    <a16:creationId xmlns:a16="http://schemas.microsoft.com/office/drawing/2014/main" id="{0FAFB829-F890-F543-A81B-EB804F713648}"/>
                  </a:ext>
                </a:extLst>
              </p:cNvPr>
              <p:cNvPicPr/>
              <p:nvPr/>
            </p:nvPicPr>
            <p:blipFill>
              <a:blip r:embed="rId318"/>
              <a:stretch>
                <a:fillRect/>
              </a:stretch>
            </p:blipFill>
            <p:spPr>
              <a:xfrm>
                <a:off x="2359234" y="6019588"/>
                <a:ext cx="21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33" name="Freihand 632">
                <a:extLst>
                  <a:ext uri="{FF2B5EF4-FFF2-40B4-BE49-F238E27FC236}">
                    <a16:creationId xmlns:a16="http://schemas.microsoft.com/office/drawing/2014/main" id="{9832C745-AF19-8B1E-01E6-9E5B199333CC}"/>
                  </a:ext>
                </a:extLst>
              </p14:cNvPr>
              <p14:cNvContentPartPr/>
              <p14:nvPr/>
            </p14:nvContentPartPr>
            <p14:xfrm>
              <a:off x="2479834" y="6037948"/>
              <a:ext cx="94320" cy="318240"/>
            </p14:xfrm>
          </p:contentPart>
        </mc:Choice>
        <mc:Fallback xmlns="">
          <p:pic>
            <p:nvPicPr>
              <p:cNvPr id="633" name="Freihand 632">
                <a:extLst>
                  <a:ext uri="{FF2B5EF4-FFF2-40B4-BE49-F238E27FC236}">
                    <a16:creationId xmlns:a16="http://schemas.microsoft.com/office/drawing/2014/main" id="{9832C745-AF19-8B1E-01E6-9E5B199333CC}"/>
                  </a:ext>
                </a:extLst>
              </p:cNvPr>
              <p:cNvPicPr/>
              <p:nvPr/>
            </p:nvPicPr>
            <p:blipFill>
              <a:blip r:embed="rId1022"/>
              <a:stretch>
                <a:fillRect/>
              </a:stretch>
            </p:blipFill>
            <p:spPr>
              <a:xfrm>
                <a:off x="2471194" y="6028948"/>
                <a:ext cx="1119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35" name="Freihand 634">
                <a:extLst>
                  <a:ext uri="{FF2B5EF4-FFF2-40B4-BE49-F238E27FC236}">
                    <a16:creationId xmlns:a16="http://schemas.microsoft.com/office/drawing/2014/main" id="{C6587146-CBA2-F2D0-A812-3C95BB362100}"/>
                  </a:ext>
                </a:extLst>
              </p14:cNvPr>
              <p14:cNvContentPartPr/>
              <p14:nvPr/>
            </p14:nvContentPartPr>
            <p14:xfrm>
              <a:off x="1257634" y="5436388"/>
              <a:ext cx="1081800" cy="110880"/>
            </p14:xfrm>
          </p:contentPart>
        </mc:Choice>
        <mc:Fallback xmlns="">
          <p:pic>
            <p:nvPicPr>
              <p:cNvPr id="635" name="Freihand 634">
                <a:extLst>
                  <a:ext uri="{FF2B5EF4-FFF2-40B4-BE49-F238E27FC236}">
                    <a16:creationId xmlns:a16="http://schemas.microsoft.com/office/drawing/2014/main" id="{C6587146-CBA2-F2D0-A812-3C95BB362100}"/>
                  </a:ext>
                </a:extLst>
              </p:cNvPr>
              <p:cNvPicPr/>
              <p:nvPr/>
            </p:nvPicPr>
            <p:blipFill>
              <a:blip r:embed="rId1024"/>
              <a:stretch>
                <a:fillRect/>
              </a:stretch>
            </p:blipFill>
            <p:spPr>
              <a:xfrm>
                <a:off x="1248634" y="5427748"/>
                <a:ext cx="1099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36" name="Freihand 635">
                <a:extLst>
                  <a:ext uri="{FF2B5EF4-FFF2-40B4-BE49-F238E27FC236}">
                    <a16:creationId xmlns:a16="http://schemas.microsoft.com/office/drawing/2014/main" id="{AEA2CBDF-FB24-1655-F182-B25788F66BDA}"/>
                  </a:ext>
                </a:extLst>
              </p14:cNvPr>
              <p14:cNvContentPartPr/>
              <p14:nvPr/>
            </p14:nvContentPartPr>
            <p14:xfrm>
              <a:off x="1727794" y="5198788"/>
              <a:ext cx="158400" cy="195840"/>
            </p14:xfrm>
          </p:contentPart>
        </mc:Choice>
        <mc:Fallback xmlns="">
          <p:pic>
            <p:nvPicPr>
              <p:cNvPr id="636" name="Freihand 635">
                <a:extLst>
                  <a:ext uri="{FF2B5EF4-FFF2-40B4-BE49-F238E27FC236}">
                    <a16:creationId xmlns:a16="http://schemas.microsoft.com/office/drawing/2014/main" id="{AEA2CBDF-FB24-1655-F182-B25788F66BDA}"/>
                  </a:ext>
                </a:extLst>
              </p:cNvPr>
              <p:cNvPicPr/>
              <p:nvPr/>
            </p:nvPicPr>
            <p:blipFill>
              <a:blip r:embed="rId1026"/>
              <a:stretch>
                <a:fillRect/>
              </a:stretch>
            </p:blipFill>
            <p:spPr>
              <a:xfrm>
                <a:off x="1719154" y="5190148"/>
                <a:ext cx="176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38" name="Freihand 637">
                <a:extLst>
                  <a:ext uri="{FF2B5EF4-FFF2-40B4-BE49-F238E27FC236}">
                    <a16:creationId xmlns:a16="http://schemas.microsoft.com/office/drawing/2014/main" id="{E39AEA3E-9142-BDB5-4E15-27DA0BAAD97D}"/>
                  </a:ext>
                </a:extLst>
              </p14:cNvPr>
              <p14:cNvContentPartPr/>
              <p14:nvPr/>
            </p14:nvContentPartPr>
            <p14:xfrm>
              <a:off x="2538154" y="5054068"/>
              <a:ext cx="455760" cy="429120"/>
            </p14:xfrm>
          </p:contentPart>
        </mc:Choice>
        <mc:Fallback xmlns="">
          <p:pic>
            <p:nvPicPr>
              <p:cNvPr id="638" name="Freihand 637">
                <a:extLst>
                  <a:ext uri="{FF2B5EF4-FFF2-40B4-BE49-F238E27FC236}">
                    <a16:creationId xmlns:a16="http://schemas.microsoft.com/office/drawing/2014/main" id="{E39AEA3E-9142-BDB5-4E15-27DA0BAAD97D}"/>
                  </a:ext>
                </a:extLst>
              </p:cNvPr>
              <p:cNvPicPr/>
              <p:nvPr/>
            </p:nvPicPr>
            <p:blipFill>
              <a:blip r:embed="rId1028"/>
              <a:stretch>
                <a:fillRect/>
              </a:stretch>
            </p:blipFill>
            <p:spPr>
              <a:xfrm>
                <a:off x="2529154" y="5045428"/>
                <a:ext cx="47340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8" name="Freihand 647">
                <a:extLst>
                  <a:ext uri="{FF2B5EF4-FFF2-40B4-BE49-F238E27FC236}">
                    <a16:creationId xmlns:a16="http://schemas.microsoft.com/office/drawing/2014/main" id="{31A3DC03-FB35-BB96-8290-32F9FBC45D04}"/>
                  </a:ext>
                </a:extLst>
              </p14:cNvPr>
              <p14:cNvContentPartPr/>
              <p14:nvPr/>
            </p14:nvContentPartPr>
            <p14:xfrm>
              <a:off x="4133674" y="6097708"/>
              <a:ext cx="183960" cy="138240"/>
            </p14:xfrm>
          </p:contentPart>
        </mc:Choice>
        <mc:Fallback xmlns="">
          <p:pic>
            <p:nvPicPr>
              <p:cNvPr id="648" name="Freihand 647">
                <a:extLst>
                  <a:ext uri="{FF2B5EF4-FFF2-40B4-BE49-F238E27FC236}">
                    <a16:creationId xmlns:a16="http://schemas.microsoft.com/office/drawing/2014/main" id="{31A3DC03-FB35-BB96-8290-32F9FBC45D04}"/>
                  </a:ext>
                </a:extLst>
              </p:cNvPr>
              <p:cNvPicPr/>
              <p:nvPr/>
            </p:nvPicPr>
            <p:blipFill>
              <a:blip r:embed="rId1030"/>
              <a:stretch>
                <a:fillRect/>
              </a:stretch>
            </p:blipFill>
            <p:spPr>
              <a:xfrm>
                <a:off x="4125034" y="6089068"/>
                <a:ext cx="201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9" name="Freihand 648">
                <a:extLst>
                  <a:ext uri="{FF2B5EF4-FFF2-40B4-BE49-F238E27FC236}">
                    <a16:creationId xmlns:a16="http://schemas.microsoft.com/office/drawing/2014/main" id="{E389BB47-5372-4B3B-AB1A-4FCF1307376D}"/>
                  </a:ext>
                </a:extLst>
              </p14:cNvPr>
              <p14:cNvContentPartPr/>
              <p14:nvPr/>
            </p14:nvContentPartPr>
            <p14:xfrm>
              <a:off x="5858434" y="5636548"/>
              <a:ext cx="65880" cy="108360"/>
            </p14:xfrm>
          </p:contentPart>
        </mc:Choice>
        <mc:Fallback xmlns="">
          <p:pic>
            <p:nvPicPr>
              <p:cNvPr id="649" name="Freihand 648">
                <a:extLst>
                  <a:ext uri="{FF2B5EF4-FFF2-40B4-BE49-F238E27FC236}">
                    <a16:creationId xmlns:a16="http://schemas.microsoft.com/office/drawing/2014/main" id="{E389BB47-5372-4B3B-AB1A-4FCF1307376D}"/>
                  </a:ext>
                </a:extLst>
              </p:cNvPr>
              <p:cNvPicPr/>
              <p:nvPr/>
            </p:nvPicPr>
            <p:blipFill>
              <a:blip r:embed="rId1032"/>
              <a:stretch>
                <a:fillRect/>
              </a:stretch>
            </p:blipFill>
            <p:spPr>
              <a:xfrm>
                <a:off x="5849434" y="5627908"/>
                <a:ext cx="83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0" name="Freihand 649">
                <a:extLst>
                  <a:ext uri="{FF2B5EF4-FFF2-40B4-BE49-F238E27FC236}">
                    <a16:creationId xmlns:a16="http://schemas.microsoft.com/office/drawing/2014/main" id="{18B2AD2E-5654-BDAA-1BF1-AC0434816A22}"/>
                  </a:ext>
                </a:extLst>
              </p14:cNvPr>
              <p14:cNvContentPartPr/>
              <p14:nvPr/>
            </p14:nvContentPartPr>
            <p14:xfrm>
              <a:off x="5834314" y="5669308"/>
              <a:ext cx="92520" cy="9720"/>
            </p14:xfrm>
          </p:contentPart>
        </mc:Choice>
        <mc:Fallback xmlns="">
          <p:pic>
            <p:nvPicPr>
              <p:cNvPr id="650" name="Freihand 649">
                <a:extLst>
                  <a:ext uri="{FF2B5EF4-FFF2-40B4-BE49-F238E27FC236}">
                    <a16:creationId xmlns:a16="http://schemas.microsoft.com/office/drawing/2014/main" id="{18B2AD2E-5654-BDAA-1BF1-AC0434816A22}"/>
                  </a:ext>
                </a:extLst>
              </p:cNvPr>
              <p:cNvPicPr/>
              <p:nvPr/>
            </p:nvPicPr>
            <p:blipFill>
              <a:blip r:embed="rId1034"/>
              <a:stretch>
                <a:fillRect/>
              </a:stretch>
            </p:blipFill>
            <p:spPr>
              <a:xfrm>
                <a:off x="5825314" y="5660308"/>
                <a:ext cx="110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51" name="Freihand 650">
                <a:extLst>
                  <a:ext uri="{FF2B5EF4-FFF2-40B4-BE49-F238E27FC236}">
                    <a16:creationId xmlns:a16="http://schemas.microsoft.com/office/drawing/2014/main" id="{3838158B-3311-83D9-9AC6-427DE1B44B52}"/>
                  </a:ext>
                </a:extLst>
              </p14:cNvPr>
              <p14:cNvContentPartPr/>
              <p14:nvPr/>
            </p14:nvContentPartPr>
            <p14:xfrm>
              <a:off x="4537594" y="5969188"/>
              <a:ext cx="101160" cy="237960"/>
            </p14:xfrm>
          </p:contentPart>
        </mc:Choice>
        <mc:Fallback xmlns="">
          <p:pic>
            <p:nvPicPr>
              <p:cNvPr id="651" name="Freihand 650">
                <a:extLst>
                  <a:ext uri="{FF2B5EF4-FFF2-40B4-BE49-F238E27FC236}">
                    <a16:creationId xmlns:a16="http://schemas.microsoft.com/office/drawing/2014/main" id="{3838158B-3311-83D9-9AC6-427DE1B44B52}"/>
                  </a:ext>
                </a:extLst>
              </p:cNvPr>
              <p:cNvPicPr/>
              <p:nvPr/>
            </p:nvPicPr>
            <p:blipFill>
              <a:blip r:embed="rId1036"/>
              <a:stretch>
                <a:fillRect/>
              </a:stretch>
            </p:blipFill>
            <p:spPr>
              <a:xfrm>
                <a:off x="4528594" y="5960188"/>
                <a:ext cx="118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52" name="Freihand 651">
                <a:extLst>
                  <a:ext uri="{FF2B5EF4-FFF2-40B4-BE49-F238E27FC236}">
                    <a16:creationId xmlns:a16="http://schemas.microsoft.com/office/drawing/2014/main" id="{D6669890-CADB-51CB-B262-68F0B123D091}"/>
                  </a:ext>
                </a:extLst>
              </p14:cNvPr>
              <p14:cNvContentPartPr/>
              <p14:nvPr/>
            </p14:nvContentPartPr>
            <p14:xfrm>
              <a:off x="4731634" y="6013108"/>
              <a:ext cx="129240" cy="143280"/>
            </p14:xfrm>
          </p:contentPart>
        </mc:Choice>
        <mc:Fallback xmlns="">
          <p:pic>
            <p:nvPicPr>
              <p:cNvPr id="652" name="Freihand 651">
                <a:extLst>
                  <a:ext uri="{FF2B5EF4-FFF2-40B4-BE49-F238E27FC236}">
                    <a16:creationId xmlns:a16="http://schemas.microsoft.com/office/drawing/2014/main" id="{D6669890-CADB-51CB-B262-68F0B123D091}"/>
                  </a:ext>
                </a:extLst>
              </p:cNvPr>
              <p:cNvPicPr/>
              <p:nvPr/>
            </p:nvPicPr>
            <p:blipFill>
              <a:blip r:embed="rId1038"/>
              <a:stretch>
                <a:fillRect/>
              </a:stretch>
            </p:blipFill>
            <p:spPr>
              <a:xfrm>
                <a:off x="4722634" y="6004468"/>
                <a:ext cx="146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3" name="Freihand 652">
                <a:extLst>
                  <a:ext uri="{FF2B5EF4-FFF2-40B4-BE49-F238E27FC236}">
                    <a16:creationId xmlns:a16="http://schemas.microsoft.com/office/drawing/2014/main" id="{F537876E-BD00-5CDB-256C-B0C84AF57F6B}"/>
                  </a:ext>
                </a:extLst>
              </p14:cNvPr>
              <p14:cNvContentPartPr/>
              <p14:nvPr/>
            </p14:nvContentPartPr>
            <p14:xfrm>
              <a:off x="4949074" y="6090148"/>
              <a:ext cx="127080" cy="9720"/>
            </p14:xfrm>
          </p:contentPart>
        </mc:Choice>
        <mc:Fallback xmlns="">
          <p:pic>
            <p:nvPicPr>
              <p:cNvPr id="653" name="Freihand 652">
                <a:extLst>
                  <a:ext uri="{FF2B5EF4-FFF2-40B4-BE49-F238E27FC236}">
                    <a16:creationId xmlns:a16="http://schemas.microsoft.com/office/drawing/2014/main" id="{F537876E-BD00-5CDB-256C-B0C84AF57F6B}"/>
                  </a:ext>
                </a:extLst>
              </p:cNvPr>
              <p:cNvPicPr/>
              <p:nvPr/>
            </p:nvPicPr>
            <p:blipFill>
              <a:blip r:embed="rId1040"/>
              <a:stretch>
                <a:fillRect/>
              </a:stretch>
            </p:blipFill>
            <p:spPr>
              <a:xfrm>
                <a:off x="4940434" y="6081148"/>
                <a:ext cx="144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4" name="Freihand 653">
                <a:extLst>
                  <a:ext uri="{FF2B5EF4-FFF2-40B4-BE49-F238E27FC236}">
                    <a16:creationId xmlns:a16="http://schemas.microsoft.com/office/drawing/2014/main" id="{15DEF6F0-9B12-6950-A5B7-3784B99A0ACA}"/>
                  </a:ext>
                </a:extLst>
              </p14:cNvPr>
              <p14:cNvContentPartPr/>
              <p14:nvPr/>
            </p14:nvContentPartPr>
            <p14:xfrm>
              <a:off x="5180194" y="5997988"/>
              <a:ext cx="132480" cy="138240"/>
            </p14:xfrm>
          </p:contentPart>
        </mc:Choice>
        <mc:Fallback xmlns="">
          <p:pic>
            <p:nvPicPr>
              <p:cNvPr id="654" name="Freihand 653">
                <a:extLst>
                  <a:ext uri="{FF2B5EF4-FFF2-40B4-BE49-F238E27FC236}">
                    <a16:creationId xmlns:a16="http://schemas.microsoft.com/office/drawing/2014/main" id="{15DEF6F0-9B12-6950-A5B7-3784B99A0ACA}"/>
                  </a:ext>
                </a:extLst>
              </p:cNvPr>
              <p:cNvPicPr/>
              <p:nvPr/>
            </p:nvPicPr>
            <p:blipFill>
              <a:blip r:embed="rId1042"/>
              <a:stretch>
                <a:fillRect/>
              </a:stretch>
            </p:blipFill>
            <p:spPr>
              <a:xfrm>
                <a:off x="5171554" y="5989348"/>
                <a:ext cx="150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55" name="Freihand 654">
                <a:extLst>
                  <a:ext uri="{FF2B5EF4-FFF2-40B4-BE49-F238E27FC236}">
                    <a16:creationId xmlns:a16="http://schemas.microsoft.com/office/drawing/2014/main" id="{D853E3DE-0ED9-6406-0AA0-65FBFEE8D448}"/>
                  </a:ext>
                </a:extLst>
              </p14:cNvPr>
              <p14:cNvContentPartPr/>
              <p14:nvPr/>
            </p14:nvContentPartPr>
            <p14:xfrm>
              <a:off x="5396194" y="6033988"/>
              <a:ext cx="77400" cy="158400"/>
            </p14:xfrm>
          </p:contentPart>
        </mc:Choice>
        <mc:Fallback xmlns="">
          <p:pic>
            <p:nvPicPr>
              <p:cNvPr id="655" name="Freihand 654">
                <a:extLst>
                  <a:ext uri="{FF2B5EF4-FFF2-40B4-BE49-F238E27FC236}">
                    <a16:creationId xmlns:a16="http://schemas.microsoft.com/office/drawing/2014/main" id="{D853E3DE-0ED9-6406-0AA0-65FBFEE8D448}"/>
                  </a:ext>
                </a:extLst>
              </p:cNvPr>
              <p:cNvPicPr/>
              <p:nvPr/>
            </p:nvPicPr>
            <p:blipFill>
              <a:blip r:embed="rId1044"/>
              <a:stretch>
                <a:fillRect/>
              </a:stretch>
            </p:blipFill>
            <p:spPr>
              <a:xfrm>
                <a:off x="5387194" y="6024988"/>
                <a:ext cx="95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56" name="Freihand 655">
                <a:extLst>
                  <a:ext uri="{FF2B5EF4-FFF2-40B4-BE49-F238E27FC236}">
                    <a16:creationId xmlns:a16="http://schemas.microsoft.com/office/drawing/2014/main" id="{46F4E33D-ED62-D7C4-0E26-8EF40E6EF467}"/>
                  </a:ext>
                </a:extLst>
              </p14:cNvPr>
              <p14:cNvContentPartPr/>
              <p14:nvPr/>
            </p14:nvContentPartPr>
            <p14:xfrm>
              <a:off x="5348314" y="6098428"/>
              <a:ext cx="141480" cy="9000"/>
            </p14:xfrm>
          </p:contentPart>
        </mc:Choice>
        <mc:Fallback xmlns="">
          <p:pic>
            <p:nvPicPr>
              <p:cNvPr id="656" name="Freihand 655">
                <a:extLst>
                  <a:ext uri="{FF2B5EF4-FFF2-40B4-BE49-F238E27FC236}">
                    <a16:creationId xmlns:a16="http://schemas.microsoft.com/office/drawing/2014/main" id="{46F4E33D-ED62-D7C4-0E26-8EF40E6EF467}"/>
                  </a:ext>
                </a:extLst>
              </p:cNvPr>
              <p:cNvPicPr/>
              <p:nvPr/>
            </p:nvPicPr>
            <p:blipFill>
              <a:blip r:embed="rId1046"/>
              <a:stretch>
                <a:fillRect/>
              </a:stretch>
            </p:blipFill>
            <p:spPr>
              <a:xfrm>
                <a:off x="5339314" y="6089428"/>
                <a:ext cx="159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57" name="Freihand 656">
                <a:extLst>
                  <a:ext uri="{FF2B5EF4-FFF2-40B4-BE49-F238E27FC236}">
                    <a16:creationId xmlns:a16="http://schemas.microsoft.com/office/drawing/2014/main" id="{6D437349-8442-2077-82F9-8D25AC6BF622}"/>
                  </a:ext>
                </a:extLst>
              </p14:cNvPr>
              <p14:cNvContentPartPr/>
              <p14:nvPr/>
            </p14:nvContentPartPr>
            <p14:xfrm>
              <a:off x="7572754" y="5412988"/>
              <a:ext cx="6480" cy="131040"/>
            </p14:xfrm>
          </p:contentPart>
        </mc:Choice>
        <mc:Fallback xmlns="">
          <p:pic>
            <p:nvPicPr>
              <p:cNvPr id="657" name="Freihand 656">
                <a:extLst>
                  <a:ext uri="{FF2B5EF4-FFF2-40B4-BE49-F238E27FC236}">
                    <a16:creationId xmlns:a16="http://schemas.microsoft.com/office/drawing/2014/main" id="{6D437349-8442-2077-82F9-8D25AC6BF622}"/>
                  </a:ext>
                </a:extLst>
              </p:cNvPr>
              <p:cNvPicPr/>
              <p:nvPr/>
            </p:nvPicPr>
            <p:blipFill>
              <a:blip r:embed="rId1048"/>
              <a:stretch>
                <a:fillRect/>
              </a:stretch>
            </p:blipFill>
            <p:spPr>
              <a:xfrm>
                <a:off x="7564114" y="5403988"/>
                <a:ext cx="24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58" name="Freihand 657">
                <a:extLst>
                  <a:ext uri="{FF2B5EF4-FFF2-40B4-BE49-F238E27FC236}">
                    <a16:creationId xmlns:a16="http://schemas.microsoft.com/office/drawing/2014/main" id="{631EFF5E-C9D5-F6B4-7755-70A5ECD79F3C}"/>
                  </a:ext>
                </a:extLst>
              </p14:cNvPr>
              <p14:cNvContentPartPr/>
              <p14:nvPr/>
            </p14:nvContentPartPr>
            <p14:xfrm>
              <a:off x="7500754" y="5466988"/>
              <a:ext cx="154800" cy="11520"/>
            </p14:xfrm>
          </p:contentPart>
        </mc:Choice>
        <mc:Fallback xmlns="">
          <p:pic>
            <p:nvPicPr>
              <p:cNvPr id="658" name="Freihand 657">
                <a:extLst>
                  <a:ext uri="{FF2B5EF4-FFF2-40B4-BE49-F238E27FC236}">
                    <a16:creationId xmlns:a16="http://schemas.microsoft.com/office/drawing/2014/main" id="{631EFF5E-C9D5-F6B4-7755-70A5ECD79F3C}"/>
                  </a:ext>
                </a:extLst>
              </p:cNvPr>
              <p:cNvPicPr/>
              <p:nvPr/>
            </p:nvPicPr>
            <p:blipFill>
              <a:blip r:embed="rId1050"/>
              <a:stretch>
                <a:fillRect/>
              </a:stretch>
            </p:blipFill>
            <p:spPr>
              <a:xfrm>
                <a:off x="7491754" y="5457988"/>
                <a:ext cx="172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59" name="Freihand 658">
                <a:extLst>
                  <a:ext uri="{FF2B5EF4-FFF2-40B4-BE49-F238E27FC236}">
                    <a16:creationId xmlns:a16="http://schemas.microsoft.com/office/drawing/2014/main" id="{8F27B391-C6E2-6F0D-2045-0CFC53E98093}"/>
                  </a:ext>
                </a:extLst>
              </p14:cNvPr>
              <p14:cNvContentPartPr/>
              <p14:nvPr/>
            </p14:nvContentPartPr>
            <p14:xfrm>
              <a:off x="7810354" y="5341708"/>
              <a:ext cx="167760" cy="185400"/>
            </p14:xfrm>
          </p:contentPart>
        </mc:Choice>
        <mc:Fallback xmlns="">
          <p:pic>
            <p:nvPicPr>
              <p:cNvPr id="659" name="Freihand 658">
                <a:extLst>
                  <a:ext uri="{FF2B5EF4-FFF2-40B4-BE49-F238E27FC236}">
                    <a16:creationId xmlns:a16="http://schemas.microsoft.com/office/drawing/2014/main" id="{8F27B391-C6E2-6F0D-2045-0CFC53E98093}"/>
                  </a:ext>
                </a:extLst>
              </p:cNvPr>
              <p:cNvPicPr/>
              <p:nvPr/>
            </p:nvPicPr>
            <p:blipFill>
              <a:blip r:embed="rId1052"/>
              <a:stretch>
                <a:fillRect/>
              </a:stretch>
            </p:blipFill>
            <p:spPr>
              <a:xfrm>
                <a:off x="7801714" y="5333068"/>
                <a:ext cx="185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60" name="Freihand 659">
                <a:extLst>
                  <a:ext uri="{FF2B5EF4-FFF2-40B4-BE49-F238E27FC236}">
                    <a16:creationId xmlns:a16="http://schemas.microsoft.com/office/drawing/2014/main" id="{1B1463D6-7DC0-6B68-3F77-96AF921EE97F}"/>
                  </a:ext>
                </a:extLst>
              </p14:cNvPr>
              <p14:cNvContentPartPr/>
              <p14:nvPr/>
            </p14:nvContentPartPr>
            <p14:xfrm>
              <a:off x="8001514" y="5433148"/>
              <a:ext cx="136800" cy="135000"/>
            </p14:xfrm>
          </p:contentPart>
        </mc:Choice>
        <mc:Fallback xmlns="">
          <p:pic>
            <p:nvPicPr>
              <p:cNvPr id="660" name="Freihand 659">
                <a:extLst>
                  <a:ext uri="{FF2B5EF4-FFF2-40B4-BE49-F238E27FC236}">
                    <a16:creationId xmlns:a16="http://schemas.microsoft.com/office/drawing/2014/main" id="{1B1463D6-7DC0-6B68-3F77-96AF921EE97F}"/>
                  </a:ext>
                </a:extLst>
              </p:cNvPr>
              <p:cNvPicPr/>
              <p:nvPr/>
            </p:nvPicPr>
            <p:blipFill>
              <a:blip r:embed="rId1054"/>
              <a:stretch>
                <a:fillRect/>
              </a:stretch>
            </p:blipFill>
            <p:spPr>
              <a:xfrm>
                <a:off x="7992514" y="5424508"/>
                <a:ext cx="154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61" name="Freihand 660">
                <a:extLst>
                  <a:ext uri="{FF2B5EF4-FFF2-40B4-BE49-F238E27FC236}">
                    <a16:creationId xmlns:a16="http://schemas.microsoft.com/office/drawing/2014/main" id="{458FD269-0424-483F-9083-C0AE339224E7}"/>
                  </a:ext>
                </a:extLst>
              </p14:cNvPr>
              <p14:cNvContentPartPr/>
              <p14:nvPr/>
            </p14:nvContentPartPr>
            <p14:xfrm>
              <a:off x="5500954" y="5932468"/>
              <a:ext cx="129240" cy="313200"/>
            </p14:xfrm>
          </p:contentPart>
        </mc:Choice>
        <mc:Fallback xmlns="">
          <p:pic>
            <p:nvPicPr>
              <p:cNvPr id="661" name="Freihand 660">
                <a:extLst>
                  <a:ext uri="{FF2B5EF4-FFF2-40B4-BE49-F238E27FC236}">
                    <a16:creationId xmlns:a16="http://schemas.microsoft.com/office/drawing/2014/main" id="{458FD269-0424-483F-9083-C0AE339224E7}"/>
                  </a:ext>
                </a:extLst>
              </p:cNvPr>
              <p:cNvPicPr/>
              <p:nvPr/>
            </p:nvPicPr>
            <p:blipFill>
              <a:blip r:embed="rId1056"/>
              <a:stretch>
                <a:fillRect/>
              </a:stretch>
            </p:blipFill>
            <p:spPr>
              <a:xfrm>
                <a:off x="5491954" y="5923828"/>
                <a:ext cx="146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62" name="Freihand 661">
                <a:extLst>
                  <a:ext uri="{FF2B5EF4-FFF2-40B4-BE49-F238E27FC236}">
                    <a16:creationId xmlns:a16="http://schemas.microsoft.com/office/drawing/2014/main" id="{DDE33B11-1740-6C0D-E7DF-4CCD665D2AE2}"/>
                  </a:ext>
                </a:extLst>
              </p14:cNvPr>
              <p14:cNvContentPartPr/>
              <p14:nvPr/>
            </p14:nvContentPartPr>
            <p14:xfrm>
              <a:off x="5689234" y="5825188"/>
              <a:ext cx="155880" cy="160560"/>
            </p14:xfrm>
          </p:contentPart>
        </mc:Choice>
        <mc:Fallback xmlns="">
          <p:pic>
            <p:nvPicPr>
              <p:cNvPr id="662" name="Freihand 661">
                <a:extLst>
                  <a:ext uri="{FF2B5EF4-FFF2-40B4-BE49-F238E27FC236}">
                    <a16:creationId xmlns:a16="http://schemas.microsoft.com/office/drawing/2014/main" id="{DDE33B11-1740-6C0D-E7DF-4CCD665D2AE2}"/>
                  </a:ext>
                </a:extLst>
              </p:cNvPr>
              <p:cNvPicPr/>
              <p:nvPr/>
            </p:nvPicPr>
            <p:blipFill>
              <a:blip r:embed="rId1058"/>
              <a:stretch>
                <a:fillRect/>
              </a:stretch>
            </p:blipFill>
            <p:spPr>
              <a:xfrm>
                <a:off x="5680594" y="5816548"/>
                <a:ext cx="173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63" name="Freihand 662">
                <a:extLst>
                  <a:ext uri="{FF2B5EF4-FFF2-40B4-BE49-F238E27FC236}">
                    <a16:creationId xmlns:a16="http://schemas.microsoft.com/office/drawing/2014/main" id="{4F3A3BB1-B1A8-4860-6D50-03BFB2E95B6C}"/>
                  </a:ext>
                </a:extLst>
              </p14:cNvPr>
              <p14:cNvContentPartPr/>
              <p14:nvPr/>
            </p14:nvContentPartPr>
            <p14:xfrm>
              <a:off x="5723074" y="6011308"/>
              <a:ext cx="151920" cy="45720"/>
            </p14:xfrm>
          </p:contentPart>
        </mc:Choice>
        <mc:Fallback xmlns="">
          <p:pic>
            <p:nvPicPr>
              <p:cNvPr id="663" name="Freihand 662">
                <a:extLst>
                  <a:ext uri="{FF2B5EF4-FFF2-40B4-BE49-F238E27FC236}">
                    <a16:creationId xmlns:a16="http://schemas.microsoft.com/office/drawing/2014/main" id="{4F3A3BB1-B1A8-4860-6D50-03BFB2E95B6C}"/>
                  </a:ext>
                </a:extLst>
              </p:cNvPr>
              <p:cNvPicPr/>
              <p:nvPr/>
            </p:nvPicPr>
            <p:blipFill>
              <a:blip r:embed="rId1060"/>
              <a:stretch>
                <a:fillRect/>
              </a:stretch>
            </p:blipFill>
            <p:spPr>
              <a:xfrm>
                <a:off x="5714074" y="6002668"/>
                <a:ext cx="169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64" name="Freihand 663">
                <a:extLst>
                  <a:ext uri="{FF2B5EF4-FFF2-40B4-BE49-F238E27FC236}">
                    <a16:creationId xmlns:a16="http://schemas.microsoft.com/office/drawing/2014/main" id="{E41D5FC4-A494-7243-1910-FD86BAF35A37}"/>
                  </a:ext>
                </a:extLst>
              </p14:cNvPr>
              <p14:cNvContentPartPr/>
              <p14:nvPr/>
            </p14:nvContentPartPr>
            <p14:xfrm>
              <a:off x="5750434" y="6125788"/>
              <a:ext cx="113400" cy="140400"/>
            </p14:xfrm>
          </p:contentPart>
        </mc:Choice>
        <mc:Fallback xmlns="">
          <p:pic>
            <p:nvPicPr>
              <p:cNvPr id="664" name="Freihand 663">
                <a:extLst>
                  <a:ext uri="{FF2B5EF4-FFF2-40B4-BE49-F238E27FC236}">
                    <a16:creationId xmlns:a16="http://schemas.microsoft.com/office/drawing/2014/main" id="{E41D5FC4-A494-7243-1910-FD86BAF35A37}"/>
                  </a:ext>
                </a:extLst>
              </p:cNvPr>
              <p:cNvPicPr/>
              <p:nvPr/>
            </p:nvPicPr>
            <p:blipFill>
              <a:blip r:embed="rId1062"/>
              <a:stretch>
                <a:fillRect/>
              </a:stretch>
            </p:blipFill>
            <p:spPr>
              <a:xfrm>
                <a:off x="5741434" y="6117148"/>
                <a:ext cx="131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65" name="Freihand 664">
                <a:extLst>
                  <a:ext uri="{FF2B5EF4-FFF2-40B4-BE49-F238E27FC236}">
                    <a16:creationId xmlns:a16="http://schemas.microsoft.com/office/drawing/2014/main" id="{8004F655-47C1-3CCA-C640-630D2347C748}"/>
                  </a:ext>
                </a:extLst>
              </p14:cNvPr>
              <p14:cNvContentPartPr/>
              <p14:nvPr/>
            </p14:nvContentPartPr>
            <p14:xfrm>
              <a:off x="6034114" y="5902948"/>
              <a:ext cx="80640" cy="237240"/>
            </p14:xfrm>
          </p:contentPart>
        </mc:Choice>
        <mc:Fallback xmlns="">
          <p:pic>
            <p:nvPicPr>
              <p:cNvPr id="665" name="Freihand 664">
                <a:extLst>
                  <a:ext uri="{FF2B5EF4-FFF2-40B4-BE49-F238E27FC236}">
                    <a16:creationId xmlns:a16="http://schemas.microsoft.com/office/drawing/2014/main" id="{8004F655-47C1-3CCA-C640-630D2347C748}"/>
                  </a:ext>
                </a:extLst>
              </p:cNvPr>
              <p:cNvPicPr/>
              <p:nvPr/>
            </p:nvPicPr>
            <p:blipFill>
              <a:blip r:embed="rId1064"/>
              <a:stretch>
                <a:fillRect/>
              </a:stretch>
            </p:blipFill>
            <p:spPr>
              <a:xfrm>
                <a:off x="6025474" y="5893948"/>
                <a:ext cx="98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66" name="Freihand 665">
                <a:extLst>
                  <a:ext uri="{FF2B5EF4-FFF2-40B4-BE49-F238E27FC236}">
                    <a16:creationId xmlns:a16="http://schemas.microsoft.com/office/drawing/2014/main" id="{406136D7-86DE-71E1-845D-30E69987022C}"/>
                  </a:ext>
                </a:extLst>
              </p14:cNvPr>
              <p14:cNvContentPartPr/>
              <p14:nvPr/>
            </p14:nvContentPartPr>
            <p14:xfrm>
              <a:off x="6212314" y="5927788"/>
              <a:ext cx="298440" cy="161640"/>
            </p14:xfrm>
          </p:contentPart>
        </mc:Choice>
        <mc:Fallback xmlns="">
          <p:pic>
            <p:nvPicPr>
              <p:cNvPr id="666" name="Freihand 665">
                <a:extLst>
                  <a:ext uri="{FF2B5EF4-FFF2-40B4-BE49-F238E27FC236}">
                    <a16:creationId xmlns:a16="http://schemas.microsoft.com/office/drawing/2014/main" id="{406136D7-86DE-71E1-845D-30E69987022C}"/>
                  </a:ext>
                </a:extLst>
              </p:cNvPr>
              <p:cNvPicPr/>
              <p:nvPr/>
            </p:nvPicPr>
            <p:blipFill>
              <a:blip r:embed="rId1066"/>
              <a:stretch>
                <a:fillRect/>
              </a:stretch>
            </p:blipFill>
            <p:spPr>
              <a:xfrm>
                <a:off x="6203314" y="5919148"/>
                <a:ext cx="316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67" name="Freihand 666">
                <a:extLst>
                  <a:ext uri="{FF2B5EF4-FFF2-40B4-BE49-F238E27FC236}">
                    <a16:creationId xmlns:a16="http://schemas.microsoft.com/office/drawing/2014/main" id="{5949DD9F-9E99-B4C2-DCA5-B501E286D170}"/>
                  </a:ext>
                </a:extLst>
              </p14:cNvPr>
              <p14:cNvContentPartPr/>
              <p14:nvPr/>
            </p14:nvContentPartPr>
            <p14:xfrm>
              <a:off x="6425074" y="5973508"/>
              <a:ext cx="151920" cy="32400"/>
            </p14:xfrm>
          </p:contentPart>
        </mc:Choice>
        <mc:Fallback xmlns="">
          <p:pic>
            <p:nvPicPr>
              <p:cNvPr id="667" name="Freihand 666">
                <a:extLst>
                  <a:ext uri="{FF2B5EF4-FFF2-40B4-BE49-F238E27FC236}">
                    <a16:creationId xmlns:a16="http://schemas.microsoft.com/office/drawing/2014/main" id="{5949DD9F-9E99-B4C2-DCA5-B501E286D170}"/>
                  </a:ext>
                </a:extLst>
              </p:cNvPr>
              <p:cNvPicPr/>
              <p:nvPr/>
            </p:nvPicPr>
            <p:blipFill>
              <a:blip r:embed="rId1068"/>
              <a:stretch>
                <a:fillRect/>
              </a:stretch>
            </p:blipFill>
            <p:spPr>
              <a:xfrm>
                <a:off x="6416074" y="5964508"/>
                <a:ext cx="169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8" name="Freihand 667">
                <a:extLst>
                  <a:ext uri="{FF2B5EF4-FFF2-40B4-BE49-F238E27FC236}">
                    <a16:creationId xmlns:a16="http://schemas.microsoft.com/office/drawing/2014/main" id="{D6961AF7-4BBD-0B9F-CEBF-7466E7C33273}"/>
                  </a:ext>
                </a:extLst>
              </p14:cNvPr>
              <p14:cNvContentPartPr/>
              <p14:nvPr/>
            </p14:nvContentPartPr>
            <p14:xfrm>
              <a:off x="6655834" y="5835988"/>
              <a:ext cx="174960" cy="375480"/>
            </p14:xfrm>
          </p:contentPart>
        </mc:Choice>
        <mc:Fallback xmlns="">
          <p:pic>
            <p:nvPicPr>
              <p:cNvPr id="668" name="Freihand 667">
                <a:extLst>
                  <a:ext uri="{FF2B5EF4-FFF2-40B4-BE49-F238E27FC236}">
                    <a16:creationId xmlns:a16="http://schemas.microsoft.com/office/drawing/2014/main" id="{D6961AF7-4BBD-0B9F-CEBF-7466E7C33273}"/>
                  </a:ext>
                </a:extLst>
              </p:cNvPr>
              <p:cNvPicPr/>
              <p:nvPr/>
            </p:nvPicPr>
            <p:blipFill>
              <a:blip r:embed="rId1070"/>
              <a:stretch>
                <a:fillRect/>
              </a:stretch>
            </p:blipFill>
            <p:spPr>
              <a:xfrm>
                <a:off x="6647194" y="5827348"/>
                <a:ext cx="1926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70" name="Freihand 669">
                <a:extLst>
                  <a:ext uri="{FF2B5EF4-FFF2-40B4-BE49-F238E27FC236}">
                    <a16:creationId xmlns:a16="http://schemas.microsoft.com/office/drawing/2014/main" id="{5AC07E0E-27ED-A35A-14B3-FE45637034D6}"/>
                  </a:ext>
                </a:extLst>
              </p14:cNvPr>
              <p14:cNvContentPartPr/>
              <p14:nvPr/>
            </p14:nvContentPartPr>
            <p14:xfrm>
              <a:off x="4565674" y="6255748"/>
              <a:ext cx="936720" cy="57600"/>
            </p14:xfrm>
          </p:contentPart>
        </mc:Choice>
        <mc:Fallback xmlns="">
          <p:pic>
            <p:nvPicPr>
              <p:cNvPr id="670" name="Freihand 669">
                <a:extLst>
                  <a:ext uri="{FF2B5EF4-FFF2-40B4-BE49-F238E27FC236}">
                    <a16:creationId xmlns:a16="http://schemas.microsoft.com/office/drawing/2014/main" id="{5AC07E0E-27ED-A35A-14B3-FE45637034D6}"/>
                  </a:ext>
                </a:extLst>
              </p:cNvPr>
              <p:cNvPicPr/>
              <p:nvPr/>
            </p:nvPicPr>
            <p:blipFill>
              <a:blip r:embed="rId1072"/>
              <a:stretch>
                <a:fillRect/>
              </a:stretch>
            </p:blipFill>
            <p:spPr>
              <a:xfrm>
                <a:off x="4557034" y="6246748"/>
                <a:ext cx="954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40" name="Freihand 639">
                <a:extLst>
                  <a:ext uri="{FF2B5EF4-FFF2-40B4-BE49-F238E27FC236}">
                    <a16:creationId xmlns:a16="http://schemas.microsoft.com/office/drawing/2014/main" id="{82C803CF-176D-98F5-877D-77C3C60B1FEB}"/>
                  </a:ext>
                </a:extLst>
              </p14:cNvPr>
              <p14:cNvContentPartPr/>
              <p14:nvPr/>
            </p14:nvContentPartPr>
            <p14:xfrm>
              <a:off x="2661274" y="6017428"/>
              <a:ext cx="61200" cy="273240"/>
            </p14:xfrm>
          </p:contentPart>
        </mc:Choice>
        <mc:Fallback xmlns="">
          <p:pic>
            <p:nvPicPr>
              <p:cNvPr id="640" name="Freihand 639">
                <a:extLst>
                  <a:ext uri="{FF2B5EF4-FFF2-40B4-BE49-F238E27FC236}">
                    <a16:creationId xmlns:a16="http://schemas.microsoft.com/office/drawing/2014/main" id="{82C803CF-176D-98F5-877D-77C3C60B1FEB}"/>
                  </a:ext>
                </a:extLst>
              </p:cNvPr>
              <p:cNvPicPr/>
              <p:nvPr/>
            </p:nvPicPr>
            <p:blipFill>
              <a:blip r:embed="rId1074"/>
              <a:stretch>
                <a:fillRect/>
              </a:stretch>
            </p:blipFill>
            <p:spPr>
              <a:xfrm>
                <a:off x="2652634" y="6008428"/>
                <a:ext cx="788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41" name="Freihand 640">
                <a:extLst>
                  <a:ext uri="{FF2B5EF4-FFF2-40B4-BE49-F238E27FC236}">
                    <a16:creationId xmlns:a16="http://schemas.microsoft.com/office/drawing/2014/main" id="{E50A7013-C6B2-1D26-4EB6-7B84F30DD781}"/>
                  </a:ext>
                </a:extLst>
              </p14:cNvPr>
              <p14:cNvContentPartPr/>
              <p14:nvPr/>
            </p14:nvContentPartPr>
            <p14:xfrm>
              <a:off x="2749474" y="6085108"/>
              <a:ext cx="106920" cy="140760"/>
            </p14:xfrm>
          </p:contentPart>
        </mc:Choice>
        <mc:Fallback xmlns="">
          <p:pic>
            <p:nvPicPr>
              <p:cNvPr id="641" name="Freihand 640">
                <a:extLst>
                  <a:ext uri="{FF2B5EF4-FFF2-40B4-BE49-F238E27FC236}">
                    <a16:creationId xmlns:a16="http://schemas.microsoft.com/office/drawing/2014/main" id="{E50A7013-C6B2-1D26-4EB6-7B84F30DD781}"/>
                  </a:ext>
                </a:extLst>
              </p:cNvPr>
              <p:cNvPicPr/>
              <p:nvPr/>
            </p:nvPicPr>
            <p:blipFill>
              <a:blip r:embed="rId1076"/>
              <a:stretch>
                <a:fillRect/>
              </a:stretch>
            </p:blipFill>
            <p:spPr>
              <a:xfrm>
                <a:off x="2740834" y="6076108"/>
                <a:ext cx="1245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42" name="Freihand 641">
                <a:extLst>
                  <a:ext uri="{FF2B5EF4-FFF2-40B4-BE49-F238E27FC236}">
                    <a16:creationId xmlns:a16="http://schemas.microsoft.com/office/drawing/2014/main" id="{F71BDF36-2E39-B9A1-0554-51D1E31DFF4F}"/>
                  </a:ext>
                </a:extLst>
              </p14:cNvPr>
              <p14:cNvContentPartPr/>
              <p14:nvPr/>
            </p14:nvContentPartPr>
            <p14:xfrm>
              <a:off x="2960074" y="6132628"/>
              <a:ext cx="75240" cy="25560"/>
            </p14:xfrm>
          </p:contentPart>
        </mc:Choice>
        <mc:Fallback xmlns="">
          <p:pic>
            <p:nvPicPr>
              <p:cNvPr id="642" name="Freihand 641">
                <a:extLst>
                  <a:ext uri="{FF2B5EF4-FFF2-40B4-BE49-F238E27FC236}">
                    <a16:creationId xmlns:a16="http://schemas.microsoft.com/office/drawing/2014/main" id="{F71BDF36-2E39-B9A1-0554-51D1E31DFF4F}"/>
                  </a:ext>
                </a:extLst>
              </p:cNvPr>
              <p:cNvPicPr/>
              <p:nvPr/>
            </p:nvPicPr>
            <p:blipFill>
              <a:blip r:embed="rId1078"/>
              <a:stretch>
                <a:fillRect/>
              </a:stretch>
            </p:blipFill>
            <p:spPr>
              <a:xfrm>
                <a:off x="2951074" y="6123628"/>
                <a:ext cx="92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43" name="Freihand 642">
                <a:extLst>
                  <a:ext uri="{FF2B5EF4-FFF2-40B4-BE49-F238E27FC236}">
                    <a16:creationId xmlns:a16="http://schemas.microsoft.com/office/drawing/2014/main" id="{C963A45D-7A16-5541-A88C-9CF543763F4E}"/>
                  </a:ext>
                </a:extLst>
              </p14:cNvPr>
              <p14:cNvContentPartPr/>
              <p14:nvPr/>
            </p14:nvContentPartPr>
            <p14:xfrm>
              <a:off x="3099754" y="6059188"/>
              <a:ext cx="156240" cy="156240"/>
            </p14:xfrm>
          </p:contentPart>
        </mc:Choice>
        <mc:Fallback xmlns="">
          <p:pic>
            <p:nvPicPr>
              <p:cNvPr id="643" name="Freihand 642">
                <a:extLst>
                  <a:ext uri="{FF2B5EF4-FFF2-40B4-BE49-F238E27FC236}">
                    <a16:creationId xmlns:a16="http://schemas.microsoft.com/office/drawing/2014/main" id="{C963A45D-7A16-5541-A88C-9CF543763F4E}"/>
                  </a:ext>
                </a:extLst>
              </p:cNvPr>
              <p:cNvPicPr/>
              <p:nvPr/>
            </p:nvPicPr>
            <p:blipFill>
              <a:blip r:embed="rId1080"/>
              <a:stretch>
                <a:fillRect/>
              </a:stretch>
            </p:blipFill>
            <p:spPr>
              <a:xfrm>
                <a:off x="3091114" y="6050548"/>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44" name="Freihand 643">
                <a:extLst>
                  <a:ext uri="{FF2B5EF4-FFF2-40B4-BE49-F238E27FC236}">
                    <a16:creationId xmlns:a16="http://schemas.microsoft.com/office/drawing/2014/main" id="{1ACA1C05-D71D-E458-7E1A-59740BDE81EF}"/>
                  </a:ext>
                </a:extLst>
              </p14:cNvPr>
              <p14:cNvContentPartPr/>
              <p14:nvPr/>
            </p14:nvContentPartPr>
            <p14:xfrm>
              <a:off x="3344194" y="6143788"/>
              <a:ext cx="86760" cy="119160"/>
            </p14:xfrm>
          </p:contentPart>
        </mc:Choice>
        <mc:Fallback xmlns="">
          <p:pic>
            <p:nvPicPr>
              <p:cNvPr id="644" name="Freihand 643">
                <a:extLst>
                  <a:ext uri="{FF2B5EF4-FFF2-40B4-BE49-F238E27FC236}">
                    <a16:creationId xmlns:a16="http://schemas.microsoft.com/office/drawing/2014/main" id="{1ACA1C05-D71D-E458-7E1A-59740BDE81EF}"/>
                  </a:ext>
                </a:extLst>
              </p:cNvPr>
              <p:cNvPicPr/>
              <p:nvPr/>
            </p:nvPicPr>
            <p:blipFill>
              <a:blip r:embed="rId1082"/>
              <a:stretch>
                <a:fillRect/>
              </a:stretch>
            </p:blipFill>
            <p:spPr>
              <a:xfrm>
                <a:off x="3335194" y="6134788"/>
                <a:ext cx="104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45" name="Freihand 644">
                <a:extLst>
                  <a:ext uri="{FF2B5EF4-FFF2-40B4-BE49-F238E27FC236}">
                    <a16:creationId xmlns:a16="http://schemas.microsoft.com/office/drawing/2014/main" id="{B4B93084-708B-D147-C196-0F63036480DD}"/>
                  </a:ext>
                </a:extLst>
              </p14:cNvPr>
              <p14:cNvContentPartPr/>
              <p14:nvPr/>
            </p14:nvContentPartPr>
            <p14:xfrm>
              <a:off x="3300994" y="6202108"/>
              <a:ext cx="119520" cy="6480"/>
            </p14:xfrm>
          </p:contentPart>
        </mc:Choice>
        <mc:Fallback xmlns="">
          <p:pic>
            <p:nvPicPr>
              <p:cNvPr id="645" name="Freihand 644">
                <a:extLst>
                  <a:ext uri="{FF2B5EF4-FFF2-40B4-BE49-F238E27FC236}">
                    <a16:creationId xmlns:a16="http://schemas.microsoft.com/office/drawing/2014/main" id="{B4B93084-708B-D147-C196-0F63036480DD}"/>
                  </a:ext>
                </a:extLst>
              </p:cNvPr>
              <p:cNvPicPr/>
              <p:nvPr/>
            </p:nvPicPr>
            <p:blipFill>
              <a:blip r:embed="rId1084"/>
              <a:stretch>
                <a:fillRect/>
              </a:stretch>
            </p:blipFill>
            <p:spPr>
              <a:xfrm>
                <a:off x="3292354" y="6193108"/>
                <a:ext cx="137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46" name="Freihand 645">
                <a:extLst>
                  <a:ext uri="{FF2B5EF4-FFF2-40B4-BE49-F238E27FC236}">
                    <a16:creationId xmlns:a16="http://schemas.microsoft.com/office/drawing/2014/main" id="{D472E627-53B0-8F3B-B8C2-1854428BC5C9}"/>
                  </a:ext>
                </a:extLst>
              </p14:cNvPr>
              <p14:cNvContentPartPr/>
              <p14:nvPr/>
            </p14:nvContentPartPr>
            <p14:xfrm>
              <a:off x="3502234" y="6024988"/>
              <a:ext cx="87120" cy="339840"/>
            </p14:xfrm>
          </p:contentPart>
        </mc:Choice>
        <mc:Fallback xmlns="">
          <p:pic>
            <p:nvPicPr>
              <p:cNvPr id="646" name="Freihand 645">
                <a:extLst>
                  <a:ext uri="{FF2B5EF4-FFF2-40B4-BE49-F238E27FC236}">
                    <a16:creationId xmlns:a16="http://schemas.microsoft.com/office/drawing/2014/main" id="{D472E627-53B0-8F3B-B8C2-1854428BC5C9}"/>
                  </a:ext>
                </a:extLst>
              </p:cNvPr>
              <p:cNvPicPr/>
              <p:nvPr/>
            </p:nvPicPr>
            <p:blipFill>
              <a:blip r:embed="rId1086"/>
              <a:stretch>
                <a:fillRect/>
              </a:stretch>
            </p:blipFill>
            <p:spPr>
              <a:xfrm>
                <a:off x="3493234" y="6016348"/>
                <a:ext cx="1047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71" name="Freihand 670">
                <a:extLst>
                  <a:ext uri="{FF2B5EF4-FFF2-40B4-BE49-F238E27FC236}">
                    <a16:creationId xmlns:a16="http://schemas.microsoft.com/office/drawing/2014/main" id="{455DE629-84A3-5888-0D2B-CF0B4573C132}"/>
                  </a:ext>
                </a:extLst>
              </p14:cNvPr>
              <p14:cNvContentPartPr/>
              <p14:nvPr/>
            </p14:nvContentPartPr>
            <p14:xfrm>
              <a:off x="2668834" y="6273748"/>
              <a:ext cx="792720" cy="117360"/>
            </p14:xfrm>
          </p:contentPart>
        </mc:Choice>
        <mc:Fallback xmlns="">
          <p:pic>
            <p:nvPicPr>
              <p:cNvPr id="671" name="Freihand 670">
                <a:extLst>
                  <a:ext uri="{FF2B5EF4-FFF2-40B4-BE49-F238E27FC236}">
                    <a16:creationId xmlns:a16="http://schemas.microsoft.com/office/drawing/2014/main" id="{455DE629-84A3-5888-0D2B-CF0B4573C132}"/>
                  </a:ext>
                </a:extLst>
              </p:cNvPr>
              <p:cNvPicPr/>
              <p:nvPr/>
            </p:nvPicPr>
            <p:blipFill>
              <a:blip r:embed="rId1088"/>
              <a:stretch>
                <a:fillRect/>
              </a:stretch>
            </p:blipFill>
            <p:spPr>
              <a:xfrm>
                <a:off x="2659834" y="6264748"/>
                <a:ext cx="810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94" name="Freihand 693">
                <a:extLst>
                  <a:ext uri="{FF2B5EF4-FFF2-40B4-BE49-F238E27FC236}">
                    <a16:creationId xmlns:a16="http://schemas.microsoft.com/office/drawing/2014/main" id="{8E30BD59-210F-29FE-87DD-5A11ED09DEA5}"/>
                  </a:ext>
                </a:extLst>
              </p14:cNvPr>
              <p14:cNvContentPartPr/>
              <p14:nvPr/>
            </p14:nvContentPartPr>
            <p14:xfrm>
              <a:off x="4458394" y="6500548"/>
              <a:ext cx="8640" cy="136440"/>
            </p14:xfrm>
          </p:contentPart>
        </mc:Choice>
        <mc:Fallback xmlns="">
          <p:pic>
            <p:nvPicPr>
              <p:cNvPr id="694" name="Freihand 693">
                <a:extLst>
                  <a:ext uri="{FF2B5EF4-FFF2-40B4-BE49-F238E27FC236}">
                    <a16:creationId xmlns:a16="http://schemas.microsoft.com/office/drawing/2014/main" id="{8E30BD59-210F-29FE-87DD-5A11ED09DEA5}"/>
                  </a:ext>
                </a:extLst>
              </p:cNvPr>
              <p:cNvPicPr/>
              <p:nvPr/>
            </p:nvPicPr>
            <p:blipFill>
              <a:blip r:embed="rId1094"/>
              <a:stretch>
                <a:fillRect/>
              </a:stretch>
            </p:blipFill>
            <p:spPr>
              <a:xfrm>
                <a:off x="4449394" y="6491908"/>
                <a:ext cx="26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95" name="Freihand 694">
                <a:extLst>
                  <a:ext uri="{FF2B5EF4-FFF2-40B4-BE49-F238E27FC236}">
                    <a16:creationId xmlns:a16="http://schemas.microsoft.com/office/drawing/2014/main" id="{FDB484ED-97B0-60AB-BF35-C91606C34731}"/>
                  </a:ext>
                </a:extLst>
              </p14:cNvPr>
              <p14:cNvContentPartPr/>
              <p14:nvPr/>
            </p14:nvContentPartPr>
            <p14:xfrm>
              <a:off x="4418074" y="6531508"/>
              <a:ext cx="118440" cy="16200"/>
            </p14:xfrm>
          </p:contentPart>
        </mc:Choice>
        <mc:Fallback xmlns="">
          <p:pic>
            <p:nvPicPr>
              <p:cNvPr id="695" name="Freihand 694">
                <a:extLst>
                  <a:ext uri="{FF2B5EF4-FFF2-40B4-BE49-F238E27FC236}">
                    <a16:creationId xmlns:a16="http://schemas.microsoft.com/office/drawing/2014/main" id="{FDB484ED-97B0-60AB-BF35-C91606C34731}"/>
                  </a:ext>
                </a:extLst>
              </p:cNvPr>
              <p:cNvPicPr/>
              <p:nvPr/>
            </p:nvPicPr>
            <p:blipFill>
              <a:blip r:embed="rId1096"/>
              <a:stretch>
                <a:fillRect/>
              </a:stretch>
            </p:blipFill>
            <p:spPr>
              <a:xfrm>
                <a:off x="4409074" y="6522868"/>
                <a:ext cx="136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97" name="Freihand 696">
                <a:extLst>
                  <a:ext uri="{FF2B5EF4-FFF2-40B4-BE49-F238E27FC236}">
                    <a16:creationId xmlns:a16="http://schemas.microsoft.com/office/drawing/2014/main" id="{00688815-2B08-A2A7-90BD-103102327980}"/>
                  </a:ext>
                </a:extLst>
              </p14:cNvPr>
              <p14:cNvContentPartPr/>
              <p14:nvPr/>
            </p14:nvContentPartPr>
            <p14:xfrm>
              <a:off x="6843034" y="4534948"/>
              <a:ext cx="132480" cy="149040"/>
            </p14:xfrm>
          </p:contentPart>
        </mc:Choice>
        <mc:Fallback xmlns="">
          <p:pic>
            <p:nvPicPr>
              <p:cNvPr id="697" name="Freihand 696">
                <a:extLst>
                  <a:ext uri="{FF2B5EF4-FFF2-40B4-BE49-F238E27FC236}">
                    <a16:creationId xmlns:a16="http://schemas.microsoft.com/office/drawing/2014/main" id="{00688815-2B08-A2A7-90BD-103102327980}"/>
                  </a:ext>
                </a:extLst>
              </p:cNvPr>
              <p:cNvPicPr/>
              <p:nvPr/>
            </p:nvPicPr>
            <p:blipFill>
              <a:blip r:embed="rId1098"/>
              <a:stretch>
                <a:fillRect/>
              </a:stretch>
            </p:blipFill>
            <p:spPr>
              <a:xfrm>
                <a:off x="6834394" y="4525948"/>
                <a:ext cx="150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98" name="Freihand 697">
                <a:extLst>
                  <a:ext uri="{FF2B5EF4-FFF2-40B4-BE49-F238E27FC236}">
                    <a16:creationId xmlns:a16="http://schemas.microsoft.com/office/drawing/2014/main" id="{BCAADE1C-4144-1F90-C208-933566396518}"/>
                  </a:ext>
                </a:extLst>
              </p14:cNvPr>
              <p14:cNvContentPartPr/>
              <p14:nvPr/>
            </p14:nvContentPartPr>
            <p14:xfrm>
              <a:off x="6970474" y="4602988"/>
              <a:ext cx="91080" cy="115920"/>
            </p14:xfrm>
          </p:contentPart>
        </mc:Choice>
        <mc:Fallback xmlns="">
          <p:pic>
            <p:nvPicPr>
              <p:cNvPr id="698" name="Freihand 697">
                <a:extLst>
                  <a:ext uri="{FF2B5EF4-FFF2-40B4-BE49-F238E27FC236}">
                    <a16:creationId xmlns:a16="http://schemas.microsoft.com/office/drawing/2014/main" id="{BCAADE1C-4144-1F90-C208-933566396518}"/>
                  </a:ext>
                </a:extLst>
              </p:cNvPr>
              <p:cNvPicPr/>
              <p:nvPr/>
            </p:nvPicPr>
            <p:blipFill>
              <a:blip r:embed="rId1100"/>
              <a:stretch>
                <a:fillRect/>
              </a:stretch>
            </p:blipFill>
            <p:spPr>
              <a:xfrm>
                <a:off x="6961834" y="4593988"/>
                <a:ext cx="108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99" name="Freihand 698">
                <a:extLst>
                  <a:ext uri="{FF2B5EF4-FFF2-40B4-BE49-F238E27FC236}">
                    <a16:creationId xmlns:a16="http://schemas.microsoft.com/office/drawing/2014/main" id="{7CE39761-9236-A058-A690-DA1E78ADCEAE}"/>
                  </a:ext>
                </a:extLst>
              </p14:cNvPr>
              <p14:cNvContentPartPr/>
              <p14:nvPr/>
            </p14:nvContentPartPr>
            <p14:xfrm>
              <a:off x="6811714" y="5443588"/>
              <a:ext cx="103320" cy="147960"/>
            </p14:xfrm>
          </p:contentPart>
        </mc:Choice>
        <mc:Fallback xmlns="">
          <p:pic>
            <p:nvPicPr>
              <p:cNvPr id="699" name="Freihand 698">
                <a:extLst>
                  <a:ext uri="{FF2B5EF4-FFF2-40B4-BE49-F238E27FC236}">
                    <a16:creationId xmlns:a16="http://schemas.microsoft.com/office/drawing/2014/main" id="{7CE39761-9236-A058-A690-DA1E78ADCEAE}"/>
                  </a:ext>
                </a:extLst>
              </p:cNvPr>
              <p:cNvPicPr/>
              <p:nvPr/>
            </p:nvPicPr>
            <p:blipFill>
              <a:blip r:embed="rId1102"/>
              <a:stretch>
                <a:fillRect/>
              </a:stretch>
            </p:blipFill>
            <p:spPr>
              <a:xfrm>
                <a:off x="6803074" y="5434588"/>
                <a:ext cx="120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00" name="Freihand 699">
                <a:extLst>
                  <a:ext uri="{FF2B5EF4-FFF2-40B4-BE49-F238E27FC236}">
                    <a16:creationId xmlns:a16="http://schemas.microsoft.com/office/drawing/2014/main" id="{A0709C69-7653-2BF3-8521-F46F795564FC}"/>
                  </a:ext>
                </a:extLst>
              </p14:cNvPr>
              <p14:cNvContentPartPr/>
              <p14:nvPr/>
            </p14:nvContentPartPr>
            <p14:xfrm>
              <a:off x="6967594" y="5503708"/>
              <a:ext cx="13680" cy="119520"/>
            </p14:xfrm>
          </p:contentPart>
        </mc:Choice>
        <mc:Fallback xmlns="">
          <p:pic>
            <p:nvPicPr>
              <p:cNvPr id="700" name="Freihand 699">
                <a:extLst>
                  <a:ext uri="{FF2B5EF4-FFF2-40B4-BE49-F238E27FC236}">
                    <a16:creationId xmlns:a16="http://schemas.microsoft.com/office/drawing/2014/main" id="{A0709C69-7653-2BF3-8521-F46F795564FC}"/>
                  </a:ext>
                </a:extLst>
              </p:cNvPr>
              <p:cNvPicPr/>
              <p:nvPr/>
            </p:nvPicPr>
            <p:blipFill>
              <a:blip r:embed="rId1104"/>
              <a:stretch>
                <a:fillRect/>
              </a:stretch>
            </p:blipFill>
            <p:spPr>
              <a:xfrm>
                <a:off x="6958954" y="5495068"/>
                <a:ext cx="31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01" name="Freihand 700">
                <a:extLst>
                  <a:ext uri="{FF2B5EF4-FFF2-40B4-BE49-F238E27FC236}">
                    <a16:creationId xmlns:a16="http://schemas.microsoft.com/office/drawing/2014/main" id="{D866B28F-B064-0A8A-036F-DD3BD4B0CAC9}"/>
                  </a:ext>
                </a:extLst>
              </p14:cNvPr>
              <p14:cNvContentPartPr/>
              <p14:nvPr/>
            </p14:nvContentPartPr>
            <p14:xfrm>
              <a:off x="6929074" y="5549068"/>
              <a:ext cx="71280" cy="12960"/>
            </p14:xfrm>
          </p:contentPart>
        </mc:Choice>
        <mc:Fallback xmlns="">
          <p:pic>
            <p:nvPicPr>
              <p:cNvPr id="701" name="Freihand 700">
                <a:extLst>
                  <a:ext uri="{FF2B5EF4-FFF2-40B4-BE49-F238E27FC236}">
                    <a16:creationId xmlns:a16="http://schemas.microsoft.com/office/drawing/2014/main" id="{D866B28F-B064-0A8A-036F-DD3BD4B0CAC9}"/>
                  </a:ext>
                </a:extLst>
              </p:cNvPr>
              <p:cNvPicPr/>
              <p:nvPr/>
            </p:nvPicPr>
            <p:blipFill>
              <a:blip r:embed="rId1106"/>
              <a:stretch>
                <a:fillRect/>
              </a:stretch>
            </p:blipFill>
            <p:spPr>
              <a:xfrm>
                <a:off x="6920434" y="5540068"/>
                <a:ext cx="88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02" name="Freihand 701">
                <a:extLst>
                  <a:ext uri="{FF2B5EF4-FFF2-40B4-BE49-F238E27FC236}">
                    <a16:creationId xmlns:a16="http://schemas.microsoft.com/office/drawing/2014/main" id="{1B0B4F94-8AAC-6989-9148-69F8F355428F}"/>
                  </a:ext>
                </a:extLst>
              </p14:cNvPr>
              <p14:cNvContentPartPr/>
              <p14:nvPr/>
            </p14:nvContentPartPr>
            <p14:xfrm>
              <a:off x="6593554" y="5889628"/>
              <a:ext cx="91440" cy="165240"/>
            </p14:xfrm>
          </p:contentPart>
        </mc:Choice>
        <mc:Fallback xmlns="">
          <p:pic>
            <p:nvPicPr>
              <p:cNvPr id="702" name="Freihand 701">
                <a:extLst>
                  <a:ext uri="{FF2B5EF4-FFF2-40B4-BE49-F238E27FC236}">
                    <a16:creationId xmlns:a16="http://schemas.microsoft.com/office/drawing/2014/main" id="{1B0B4F94-8AAC-6989-9148-69F8F355428F}"/>
                  </a:ext>
                </a:extLst>
              </p:cNvPr>
              <p:cNvPicPr/>
              <p:nvPr/>
            </p:nvPicPr>
            <p:blipFill>
              <a:blip r:embed="rId1108"/>
              <a:stretch>
                <a:fillRect/>
              </a:stretch>
            </p:blipFill>
            <p:spPr>
              <a:xfrm>
                <a:off x="6584554" y="5880988"/>
                <a:ext cx="1090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03" name="Freihand 702">
                <a:extLst>
                  <a:ext uri="{FF2B5EF4-FFF2-40B4-BE49-F238E27FC236}">
                    <a16:creationId xmlns:a16="http://schemas.microsoft.com/office/drawing/2014/main" id="{B111EEF5-5E9C-2495-A777-62F84A44D851}"/>
                  </a:ext>
                </a:extLst>
              </p14:cNvPr>
              <p14:cNvContentPartPr/>
              <p14:nvPr/>
            </p14:nvContentPartPr>
            <p14:xfrm>
              <a:off x="6728554" y="5961628"/>
              <a:ext cx="16200" cy="82440"/>
            </p14:xfrm>
          </p:contentPart>
        </mc:Choice>
        <mc:Fallback xmlns="">
          <p:pic>
            <p:nvPicPr>
              <p:cNvPr id="703" name="Freihand 702">
                <a:extLst>
                  <a:ext uri="{FF2B5EF4-FFF2-40B4-BE49-F238E27FC236}">
                    <a16:creationId xmlns:a16="http://schemas.microsoft.com/office/drawing/2014/main" id="{B111EEF5-5E9C-2495-A777-62F84A44D851}"/>
                  </a:ext>
                </a:extLst>
              </p:cNvPr>
              <p:cNvPicPr/>
              <p:nvPr/>
            </p:nvPicPr>
            <p:blipFill>
              <a:blip r:embed="rId1110"/>
              <a:stretch>
                <a:fillRect/>
              </a:stretch>
            </p:blipFill>
            <p:spPr>
              <a:xfrm>
                <a:off x="6719914" y="5952988"/>
                <a:ext cx="3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04" name="Freihand 703">
                <a:extLst>
                  <a:ext uri="{FF2B5EF4-FFF2-40B4-BE49-F238E27FC236}">
                    <a16:creationId xmlns:a16="http://schemas.microsoft.com/office/drawing/2014/main" id="{C36C507A-7C0D-DC2C-977E-E0125BCCD614}"/>
                  </a:ext>
                </a:extLst>
              </p14:cNvPr>
              <p14:cNvContentPartPr/>
              <p14:nvPr/>
            </p14:nvContentPartPr>
            <p14:xfrm>
              <a:off x="6681034" y="5967748"/>
              <a:ext cx="93960" cy="14040"/>
            </p14:xfrm>
          </p:contentPart>
        </mc:Choice>
        <mc:Fallback xmlns="">
          <p:pic>
            <p:nvPicPr>
              <p:cNvPr id="704" name="Freihand 703">
                <a:extLst>
                  <a:ext uri="{FF2B5EF4-FFF2-40B4-BE49-F238E27FC236}">
                    <a16:creationId xmlns:a16="http://schemas.microsoft.com/office/drawing/2014/main" id="{C36C507A-7C0D-DC2C-977E-E0125BCCD614}"/>
                  </a:ext>
                </a:extLst>
              </p:cNvPr>
              <p:cNvPicPr/>
              <p:nvPr/>
            </p:nvPicPr>
            <p:blipFill>
              <a:blip r:embed="rId1112"/>
              <a:stretch>
                <a:fillRect/>
              </a:stretch>
            </p:blipFill>
            <p:spPr>
              <a:xfrm>
                <a:off x="6672394" y="5959108"/>
                <a:ext cx="111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17" name="Freihand 716">
                <a:extLst>
                  <a:ext uri="{FF2B5EF4-FFF2-40B4-BE49-F238E27FC236}">
                    <a16:creationId xmlns:a16="http://schemas.microsoft.com/office/drawing/2014/main" id="{FDE35267-4B9E-998C-029D-7014367A7F91}"/>
                  </a:ext>
                </a:extLst>
              </p14:cNvPr>
              <p14:cNvContentPartPr/>
              <p14:nvPr/>
            </p14:nvContentPartPr>
            <p14:xfrm>
              <a:off x="6808474" y="6385348"/>
              <a:ext cx="15120" cy="151560"/>
            </p14:xfrm>
          </p:contentPart>
        </mc:Choice>
        <mc:Fallback xmlns="">
          <p:pic>
            <p:nvPicPr>
              <p:cNvPr id="717" name="Freihand 716">
                <a:extLst>
                  <a:ext uri="{FF2B5EF4-FFF2-40B4-BE49-F238E27FC236}">
                    <a16:creationId xmlns:a16="http://schemas.microsoft.com/office/drawing/2014/main" id="{FDE35267-4B9E-998C-029D-7014367A7F91}"/>
                  </a:ext>
                </a:extLst>
              </p:cNvPr>
              <p:cNvPicPr/>
              <p:nvPr/>
            </p:nvPicPr>
            <p:blipFill>
              <a:blip r:embed="rId1114"/>
              <a:stretch>
                <a:fillRect/>
              </a:stretch>
            </p:blipFill>
            <p:spPr>
              <a:xfrm>
                <a:off x="6799474" y="6376708"/>
                <a:ext cx="32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18" name="Freihand 717">
                <a:extLst>
                  <a:ext uri="{FF2B5EF4-FFF2-40B4-BE49-F238E27FC236}">
                    <a16:creationId xmlns:a16="http://schemas.microsoft.com/office/drawing/2014/main" id="{04DB53E8-CE63-F835-CE2A-16F17139753B}"/>
                  </a:ext>
                </a:extLst>
              </p14:cNvPr>
              <p14:cNvContentPartPr/>
              <p14:nvPr/>
            </p14:nvContentPartPr>
            <p14:xfrm>
              <a:off x="6722074" y="6449428"/>
              <a:ext cx="145800" cy="7560"/>
            </p14:xfrm>
          </p:contentPart>
        </mc:Choice>
        <mc:Fallback xmlns="">
          <p:pic>
            <p:nvPicPr>
              <p:cNvPr id="718" name="Freihand 717">
                <a:extLst>
                  <a:ext uri="{FF2B5EF4-FFF2-40B4-BE49-F238E27FC236}">
                    <a16:creationId xmlns:a16="http://schemas.microsoft.com/office/drawing/2014/main" id="{04DB53E8-CE63-F835-CE2A-16F17139753B}"/>
                  </a:ext>
                </a:extLst>
              </p:cNvPr>
              <p:cNvPicPr/>
              <p:nvPr/>
            </p:nvPicPr>
            <p:blipFill>
              <a:blip r:embed="rId1116"/>
              <a:stretch>
                <a:fillRect/>
              </a:stretch>
            </p:blipFill>
            <p:spPr>
              <a:xfrm>
                <a:off x="6713074" y="6440428"/>
                <a:ext cx="163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19" name="Freihand 718">
                <a:extLst>
                  <a:ext uri="{FF2B5EF4-FFF2-40B4-BE49-F238E27FC236}">
                    <a16:creationId xmlns:a16="http://schemas.microsoft.com/office/drawing/2014/main" id="{61210C1E-F331-62A2-C120-B7D1DC384D8B}"/>
                  </a:ext>
                </a:extLst>
              </p14:cNvPr>
              <p14:cNvContentPartPr/>
              <p14:nvPr/>
            </p14:nvContentPartPr>
            <p14:xfrm>
              <a:off x="7037074" y="6321628"/>
              <a:ext cx="169560" cy="160200"/>
            </p14:xfrm>
          </p:contentPart>
        </mc:Choice>
        <mc:Fallback xmlns="">
          <p:pic>
            <p:nvPicPr>
              <p:cNvPr id="719" name="Freihand 718">
                <a:extLst>
                  <a:ext uri="{FF2B5EF4-FFF2-40B4-BE49-F238E27FC236}">
                    <a16:creationId xmlns:a16="http://schemas.microsoft.com/office/drawing/2014/main" id="{61210C1E-F331-62A2-C120-B7D1DC384D8B}"/>
                  </a:ext>
                </a:extLst>
              </p:cNvPr>
              <p:cNvPicPr/>
              <p:nvPr/>
            </p:nvPicPr>
            <p:blipFill>
              <a:blip r:embed="rId1118"/>
              <a:stretch>
                <a:fillRect/>
              </a:stretch>
            </p:blipFill>
            <p:spPr>
              <a:xfrm>
                <a:off x="7028074" y="6312628"/>
                <a:ext cx="187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20" name="Freihand 719">
                <a:extLst>
                  <a:ext uri="{FF2B5EF4-FFF2-40B4-BE49-F238E27FC236}">
                    <a16:creationId xmlns:a16="http://schemas.microsoft.com/office/drawing/2014/main" id="{FD2FFE72-E6BA-7580-6BE6-49A88CAE71BE}"/>
                  </a:ext>
                </a:extLst>
              </p14:cNvPr>
              <p14:cNvContentPartPr/>
              <p14:nvPr/>
            </p14:nvContentPartPr>
            <p14:xfrm>
              <a:off x="7308874" y="6416668"/>
              <a:ext cx="76320" cy="178560"/>
            </p14:xfrm>
          </p:contentPart>
        </mc:Choice>
        <mc:Fallback xmlns="">
          <p:pic>
            <p:nvPicPr>
              <p:cNvPr id="720" name="Freihand 719">
                <a:extLst>
                  <a:ext uri="{FF2B5EF4-FFF2-40B4-BE49-F238E27FC236}">
                    <a16:creationId xmlns:a16="http://schemas.microsoft.com/office/drawing/2014/main" id="{FD2FFE72-E6BA-7580-6BE6-49A88CAE71BE}"/>
                  </a:ext>
                </a:extLst>
              </p:cNvPr>
              <p:cNvPicPr/>
              <p:nvPr/>
            </p:nvPicPr>
            <p:blipFill>
              <a:blip r:embed="rId1120"/>
              <a:stretch>
                <a:fillRect/>
              </a:stretch>
            </p:blipFill>
            <p:spPr>
              <a:xfrm>
                <a:off x="7299874" y="6407668"/>
                <a:ext cx="93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21" name="Freihand 720">
                <a:extLst>
                  <a:ext uri="{FF2B5EF4-FFF2-40B4-BE49-F238E27FC236}">
                    <a16:creationId xmlns:a16="http://schemas.microsoft.com/office/drawing/2014/main" id="{68AED156-4C67-C41C-C841-F1F4CBEE3390}"/>
                  </a:ext>
                </a:extLst>
              </p14:cNvPr>
              <p14:cNvContentPartPr/>
              <p14:nvPr/>
            </p14:nvContentPartPr>
            <p14:xfrm>
              <a:off x="7237594" y="6449428"/>
              <a:ext cx="156240" cy="9000"/>
            </p14:xfrm>
          </p:contentPart>
        </mc:Choice>
        <mc:Fallback xmlns="">
          <p:pic>
            <p:nvPicPr>
              <p:cNvPr id="721" name="Freihand 720">
                <a:extLst>
                  <a:ext uri="{FF2B5EF4-FFF2-40B4-BE49-F238E27FC236}">
                    <a16:creationId xmlns:a16="http://schemas.microsoft.com/office/drawing/2014/main" id="{68AED156-4C67-C41C-C841-F1F4CBEE3390}"/>
                  </a:ext>
                </a:extLst>
              </p:cNvPr>
              <p:cNvPicPr/>
              <p:nvPr/>
            </p:nvPicPr>
            <p:blipFill>
              <a:blip r:embed="rId1122"/>
              <a:stretch>
                <a:fillRect/>
              </a:stretch>
            </p:blipFill>
            <p:spPr>
              <a:xfrm>
                <a:off x="7228954" y="6440428"/>
                <a:ext cx="173880" cy="26640"/>
              </a:xfrm>
              <a:prstGeom prst="rect">
                <a:avLst/>
              </a:prstGeom>
            </p:spPr>
          </p:pic>
        </mc:Fallback>
      </mc:AlternateContent>
      <p:grpSp>
        <p:nvGrpSpPr>
          <p:cNvPr id="726" name="Gruppieren 725">
            <a:extLst>
              <a:ext uri="{FF2B5EF4-FFF2-40B4-BE49-F238E27FC236}">
                <a16:creationId xmlns:a16="http://schemas.microsoft.com/office/drawing/2014/main" id="{40590D72-FE83-DAD6-52B1-40FBD000B923}"/>
              </a:ext>
            </a:extLst>
          </p:cNvPr>
          <p:cNvGrpSpPr/>
          <p:nvPr/>
        </p:nvGrpSpPr>
        <p:grpSpPr>
          <a:xfrm>
            <a:off x="1529794" y="6436828"/>
            <a:ext cx="2642760" cy="403200"/>
            <a:chOff x="1529794" y="6436828"/>
            <a:chExt cx="2642760" cy="403200"/>
          </a:xfrm>
        </p:grpSpPr>
        <mc:AlternateContent xmlns:mc="http://schemas.openxmlformats.org/markup-compatibility/2006" xmlns:p14="http://schemas.microsoft.com/office/powerpoint/2010/main">
          <mc:Choice Requires="p14">
            <p:contentPart p14:bwMode="auto" r:id="rId1123">
              <p14:nvContentPartPr>
                <p14:cNvPr id="677" name="Freihand 676">
                  <a:extLst>
                    <a:ext uri="{FF2B5EF4-FFF2-40B4-BE49-F238E27FC236}">
                      <a16:creationId xmlns:a16="http://schemas.microsoft.com/office/drawing/2014/main" id="{810C2DCA-8AFC-D30F-8661-3946AB6F7DB2}"/>
                    </a:ext>
                  </a:extLst>
                </p14:cNvPr>
                <p14:cNvContentPartPr/>
                <p14:nvPr/>
              </p14:nvContentPartPr>
              <p14:xfrm>
                <a:off x="1594954" y="6570388"/>
                <a:ext cx="145080" cy="125280"/>
              </p14:xfrm>
            </p:contentPart>
          </mc:Choice>
          <mc:Fallback xmlns="">
            <p:pic>
              <p:nvPicPr>
                <p:cNvPr id="677" name="Freihand 676">
                  <a:extLst>
                    <a:ext uri="{FF2B5EF4-FFF2-40B4-BE49-F238E27FC236}">
                      <a16:creationId xmlns:a16="http://schemas.microsoft.com/office/drawing/2014/main" id="{810C2DCA-8AFC-D30F-8661-3946AB6F7DB2}"/>
                    </a:ext>
                  </a:extLst>
                </p:cNvPr>
                <p:cNvPicPr/>
                <p:nvPr/>
              </p:nvPicPr>
              <p:blipFill>
                <a:blip r:embed="rId1124"/>
                <a:stretch>
                  <a:fillRect/>
                </a:stretch>
              </p:blipFill>
              <p:spPr>
                <a:xfrm>
                  <a:off x="1586314" y="6561748"/>
                  <a:ext cx="16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78" name="Freihand 677">
                  <a:extLst>
                    <a:ext uri="{FF2B5EF4-FFF2-40B4-BE49-F238E27FC236}">
                      <a16:creationId xmlns:a16="http://schemas.microsoft.com/office/drawing/2014/main" id="{08403C4E-E119-2641-6947-A2A666448011}"/>
                    </a:ext>
                  </a:extLst>
                </p14:cNvPr>
                <p14:cNvContentPartPr/>
                <p14:nvPr/>
              </p14:nvContentPartPr>
              <p14:xfrm>
                <a:off x="1878274" y="6638428"/>
                <a:ext cx="123840" cy="20160"/>
              </p14:xfrm>
            </p:contentPart>
          </mc:Choice>
          <mc:Fallback xmlns="">
            <p:pic>
              <p:nvPicPr>
                <p:cNvPr id="678" name="Freihand 677">
                  <a:extLst>
                    <a:ext uri="{FF2B5EF4-FFF2-40B4-BE49-F238E27FC236}">
                      <a16:creationId xmlns:a16="http://schemas.microsoft.com/office/drawing/2014/main" id="{08403C4E-E119-2641-6947-A2A666448011}"/>
                    </a:ext>
                  </a:extLst>
                </p:cNvPr>
                <p:cNvPicPr/>
                <p:nvPr/>
              </p:nvPicPr>
              <p:blipFill>
                <a:blip r:embed="rId1126"/>
                <a:stretch>
                  <a:fillRect/>
                </a:stretch>
              </p:blipFill>
              <p:spPr>
                <a:xfrm>
                  <a:off x="1869274" y="6629428"/>
                  <a:ext cx="141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79" name="Freihand 678">
                  <a:extLst>
                    <a:ext uri="{FF2B5EF4-FFF2-40B4-BE49-F238E27FC236}">
                      <a16:creationId xmlns:a16="http://schemas.microsoft.com/office/drawing/2014/main" id="{085B1C86-6D95-CAC9-CD05-33587B048DD6}"/>
                    </a:ext>
                  </a:extLst>
                </p14:cNvPr>
                <p14:cNvContentPartPr/>
                <p14:nvPr/>
              </p14:nvContentPartPr>
              <p14:xfrm>
                <a:off x="2054674" y="6590188"/>
                <a:ext cx="144360" cy="94320"/>
              </p14:xfrm>
            </p:contentPart>
          </mc:Choice>
          <mc:Fallback xmlns="">
            <p:pic>
              <p:nvPicPr>
                <p:cNvPr id="679" name="Freihand 678">
                  <a:extLst>
                    <a:ext uri="{FF2B5EF4-FFF2-40B4-BE49-F238E27FC236}">
                      <a16:creationId xmlns:a16="http://schemas.microsoft.com/office/drawing/2014/main" id="{085B1C86-6D95-CAC9-CD05-33587B048DD6}"/>
                    </a:ext>
                  </a:extLst>
                </p:cNvPr>
                <p:cNvPicPr/>
                <p:nvPr/>
              </p:nvPicPr>
              <p:blipFill>
                <a:blip r:embed="rId1128"/>
                <a:stretch>
                  <a:fillRect/>
                </a:stretch>
              </p:blipFill>
              <p:spPr>
                <a:xfrm>
                  <a:off x="2045674" y="6581188"/>
                  <a:ext cx="162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80" name="Freihand 679">
                  <a:extLst>
                    <a:ext uri="{FF2B5EF4-FFF2-40B4-BE49-F238E27FC236}">
                      <a16:creationId xmlns:a16="http://schemas.microsoft.com/office/drawing/2014/main" id="{B5E833F2-8DF2-B3C4-F974-B4306C9DB703}"/>
                    </a:ext>
                  </a:extLst>
                </p14:cNvPr>
                <p14:cNvContentPartPr/>
                <p14:nvPr/>
              </p14:nvContentPartPr>
              <p14:xfrm>
                <a:off x="2277874" y="6634108"/>
                <a:ext cx="68040" cy="77400"/>
              </p14:xfrm>
            </p:contentPart>
          </mc:Choice>
          <mc:Fallback xmlns="">
            <p:pic>
              <p:nvPicPr>
                <p:cNvPr id="680" name="Freihand 679">
                  <a:extLst>
                    <a:ext uri="{FF2B5EF4-FFF2-40B4-BE49-F238E27FC236}">
                      <a16:creationId xmlns:a16="http://schemas.microsoft.com/office/drawing/2014/main" id="{B5E833F2-8DF2-B3C4-F974-B4306C9DB703}"/>
                    </a:ext>
                  </a:extLst>
                </p:cNvPr>
                <p:cNvPicPr/>
                <p:nvPr/>
              </p:nvPicPr>
              <p:blipFill>
                <a:blip r:embed="rId1130"/>
                <a:stretch>
                  <a:fillRect/>
                </a:stretch>
              </p:blipFill>
              <p:spPr>
                <a:xfrm>
                  <a:off x="2268874" y="6625108"/>
                  <a:ext cx="85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81" name="Freihand 680">
                  <a:extLst>
                    <a:ext uri="{FF2B5EF4-FFF2-40B4-BE49-F238E27FC236}">
                      <a16:creationId xmlns:a16="http://schemas.microsoft.com/office/drawing/2014/main" id="{EC1C952F-968F-B954-132F-090B6347DC7C}"/>
                    </a:ext>
                  </a:extLst>
                </p14:cNvPr>
                <p14:cNvContentPartPr/>
                <p14:nvPr/>
              </p14:nvContentPartPr>
              <p14:xfrm>
                <a:off x="2263474" y="6526468"/>
                <a:ext cx="206280" cy="216360"/>
              </p14:xfrm>
            </p:contentPart>
          </mc:Choice>
          <mc:Fallback xmlns="">
            <p:pic>
              <p:nvPicPr>
                <p:cNvPr id="681" name="Freihand 680">
                  <a:extLst>
                    <a:ext uri="{FF2B5EF4-FFF2-40B4-BE49-F238E27FC236}">
                      <a16:creationId xmlns:a16="http://schemas.microsoft.com/office/drawing/2014/main" id="{EC1C952F-968F-B954-132F-090B6347DC7C}"/>
                    </a:ext>
                  </a:extLst>
                </p:cNvPr>
                <p:cNvPicPr/>
                <p:nvPr/>
              </p:nvPicPr>
              <p:blipFill>
                <a:blip r:embed="rId1132"/>
                <a:stretch>
                  <a:fillRect/>
                </a:stretch>
              </p:blipFill>
              <p:spPr>
                <a:xfrm>
                  <a:off x="2254474" y="6517828"/>
                  <a:ext cx="223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82" name="Freihand 681">
                  <a:extLst>
                    <a:ext uri="{FF2B5EF4-FFF2-40B4-BE49-F238E27FC236}">
                      <a16:creationId xmlns:a16="http://schemas.microsoft.com/office/drawing/2014/main" id="{E8485F23-FCA6-A07F-032E-AA85AE9EE826}"/>
                    </a:ext>
                  </a:extLst>
                </p14:cNvPr>
                <p14:cNvContentPartPr/>
                <p14:nvPr/>
              </p14:nvContentPartPr>
              <p14:xfrm>
                <a:off x="1529794" y="6502348"/>
                <a:ext cx="77400" cy="293040"/>
              </p14:xfrm>
            </p:contentPart>
          </mc:Choice>
          <mc:Fallback xmlns="">
            <p:pic>
              <p:nvPicPr>
                <p:cNvPr id="682" name="Freihand 681">
                  <a:extLst>
                    <a:ext uri="{FF2B5EF4-FFF2-40B4-BE49-F238E27FC236}">
                      <a16:creationId xmlns:a16="http://schemas.microsoft.com/office/drawing/2014/main" id="{E8485F23-FCA6-A07F-032E-AA85AE9EE826}"/>
                    </a:ext>
                  </a:extLst>
                </p:cNvPr>
                <p:cNvPicPr/>
                <p:nvPr/>
              </p:nvPicPr>
              <p:blipFill>
                <a:blip r:embed="rId1134"/>
                <a:stretch>
                  <a:fillRect/>
                </a:stretch>
              </p:blipFill>
              <p:spPr>
                <a:xfrm>
                  <a:off x="1521154" y="6493348"/>
                  <a:ext cx="95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84" name="Freihand 683">
                  <a:extLst>
                    <a:ext uri="{FF2B5EF4-FFF2-40B4-BE49-F238E27FC236}">
                      <a16:creationId xmlns:a16="http://schemas.microsoft.com/office/drawing/2014/main" id="{5A212A63-37A6-CF1A-8CA4-E17DEB7C99E7}"/>
                    </a:ext>
                  </a:extLst>
                </p14:cNvPr>
                <p14:cNvContentPartPr/>
                <p14:nvPr/>
              </p14:nvContentPartPr>
              <p14:xfrm>
                <a:off x="2567674" y="6454108"/>
                <a:ext cx="171720" cy="255240"/>
              </p14:xfrm>
            </p:contentPart>
          </mc:Choice>
          <mc:Fallback xmlns="">
            <p:pic>
              <p:nvPicPr>
                <p:cNvPr id="684" name="Freihand 683">
                  <a:extLst>
                    <a:ext uri="{FF2B5EF4-FFF2-40B4-BE49-F238E27FC236}">
                      <a16:creationId xmlns:a16="http://schemas.microsoft.com/office/drawing/2014/main" id="{5A212A63-37A6-CF1A-8CA4-E17DEB7C99E7}"/>
                    </a:ext>
                  </a:extLst>
                </p:cNvPr>
                <p:cNvPicPr/>
                <p:nvPr/>
              </p:nvPicPr>
              <p:blipFill>
                <a:blip r:embed="rId1136"/>
                <a:stretch>
                  <a:fillRect/>
                </a:stretch>
              </p:blipFill>
              <p:spPr>
                <a:xfrm>
                  <a:off x="2559034" y="6445108"/>
                  <a:ext cx="1893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85" name="Freihand 684">
                  <a:extLst>
                    <a:ext uri="{FF2B5EF4-FFF2-40B4-BE49-F238E27FC236}">
                      <a16:creationId xmlns:a16="http://schemas.microsoft.com/office/drawing/2014/main" id="{BC9A4AFF-4D4F-E5C9-E1C1-DFE078903E83}"/>
                    </a:ext>
                  </a:extLst>
                </p14:cNvPr>
                <p14:cNvContentPartPr/>
                <p14:nvPr/>
              </p14:nvContentPartPr>
              <p14:xfrm>
                <a:off x="2997874" y="6519628"/>
                <a:ext cx="136080" cy="136080"/>
              </p14:xfrm>
            </p:contentPart>
          </mc:Choice>
          <mc:Fallback xmlns="">
            <p:pic>
              <p:nvPicPr>
                <p:cNvPr id="685" name="Freihand 684">
                  <a:extLst>
                    <a:ext uri="{FF2B5EF4-FFF2-40B4-BE49-F238E27FC236}">
                      <a16:creationId xmlns:a16="http://schemas.microsoft.com/office/drawing/2014/main" id="{BC9A4AFF-4D4F-E5C9-E1C1-DFE078903E83}"/>
                    </a:ext>
                  </a:extLst>
                </p:cNvPr>
                <p:cNvPicPr/>
                <p:nvPr/>
              </p:nvPicPr>
              <p:blipFill>
                <a:blip r:embed="rId1138"/>
                <a:stretch>
                  <a:fillRect/>
                </a:stretch>
              </p:blipFill>
              <p:spPr>
                <a:xfrm>
                  <a:off x="2988874" y="6510628"/>
                  <a:ext cx="153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86" name="Freihand 685">
                  <a:extLst>
                    <a:ext uri="{FF2B5EF4-FFF2-40B4-BE49-F238E27FC236}">
                      <a16:creationId xmlns:a16="http://schemas.microsoft.com/office/drawing/2014/main" id="{00F60EE7-CD67-728C-486B-6F79B39823DB}"/>
                    </a:ext>
                  </a:extLst>
                </p14:cNvPr>
                <p14:cNvContentPartPr/>
                <p14:nvPr/>
              </p14:nvContentPartPr>
              <p14:xfrm>
                <a:off x="3231514" y="6598108"/>
                <a:ext cx="62280" cy="118440"/>
              </p14:xfrm>
            </p:contentPart>
          </mc:Choice>
          <mc:Fallback xmlns="">
            <p:pic>
              <p:nvPicPr>
                <p:cNvPr id="686" name="Freihand 685">
                  <a:extLst>
                    <a:ext uri="{FF2B5EF4-FFF2-40B4-BE49-F238E27FC236}">
                      <a16:creationId xmlns:a16="http://schemas.microsoft.com/office/drawing/2014/main" id="{00F60EE7-CD67-728C-486B-6F79B39823DB}"/>
                    </a:ext>
                  </a:extLst>
                </p:cNvPr>
                <p:cNvPicPr/>
                <p:nvPr/>
              </p:nvPicPr>
              <p:blipFill>
                <a:blip r:embed="rId1140"/>
                <a:stretch>
                  <a:fillRect/>
                </a:stretch>
              </p:blipFill>
              <p:spPr>
                <a:xfrm>
                  <a:off x="3222874" y="6589468"/>
                  <a:ext cx="79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87" name="Freihand 686">
                  <a:extLst>
                    <a:ext uri="{FF2B5EF4-FFF2-40B4-BE49-F238E27FC236}">
                      <a16:creationId xmlns:a16="http://schemas.microsoft.com/office/drawing/2014/main" id="{B163FDDF-3384-8618-0E9D-4A1624A01126}"/>
                    </a:ext>
                  </a:extLst>
                </p14:cNvPr>
                <p14:cNvContentPartPr/>
                <p14:nvPr/>
              </p14:nvContentPartPr>
              <p14:xfrm>
                <a:off x="3213514" y="6634468"/>
                <a:ext cx="86760" cy="9720"/>
              </p14:xfrm>
            </p:contentPart>
          </mc:Choice>
          <mc:Fallback xmlns="">
            <p:pic>
              <p:nvPicPr>
                <p:cNvPr id="687" name="Freihand 686">
                  <a:extLst>
                    <a:ext uri="{FF2B5EF4-FFF2-40B4-BE49-F238E27FC236}">
                      <a16:creationId xmlns:a16="http://schemas.microsoft.com/office/drawing/2014/main" id="{B163FDDF-3384-8618-0E9D-4A1624A01126}"/>
                    </a:ext>
                  </a:extLst>
                </p:cNvPr>
                <p:cNvPicPr/>
                <p:nvPr/>
              </p:nvPicPr>
              <p:blipFill>
                <a:blip r:embed="rId1142"/>
                <a:stretch>
                  <a:fillRect/>
                </a:stretch>
              </p:blipFill>
              <p:spPr>
                <a:xfrm>
                  <a:off x="3204514" y="6625828"/>
                  <a:ext cx="10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88" name="Freihand 687">
                  <a:extLst>
                    <a:ext uri="{FF2B5EF4-FFF2-40B4-BE49-F238E27FC236}">
                      <a16:creationId xmlns:a16="http://schemas.microsoft.com/office/drawing/2014/main" id="{7B1A3D95-4514-69A9-852F-3168FC574524}"/>
                    </a:ext>
                  </a:extLst>
                </p14:cNvPr>
                <p14:cNvContentPartPr/>
                <p14:nvPr/>
              </p14:nvContentPartPr>
              <p14:xfrm>
                <a:off x="3437794" y="6487228"/>
                <a:ext cx="74160" cy="195120"/>
              </p14:xfrm>
            </p:contentPart>
          </mc:Choice>
          <mc:Fallback xmlns="">
            <p:pic>
              <p:nvPicPr>
                <p:cNvPr id="688" name="Freihand 687">
                  <a:extLst>
                    <a:ext uri="{FF2B5EF4-FFF2-40B4-BE49-F238E27FC236}">
                      <a16:creationId xmlns:a16="http://schemas.microsoft.com/office/drawing/2014/main" id="{7B1A3D95-4514-69A9-852F-3168FC574524}"/>
                    </a:ext>
                  </a:extLst>
                </p:cNvPr>
                <p:cNvPicPr/>
                <p:nvPr/>
              </p:nvPicPr>
              <p:blipFill>
                <a:blip r:embed="rId1144"/>
                <a:stretch>
                  <a:fillRect/>
                </a:stretch>
              </p:blipFill>
              <p:spPr>
                <a:xfrm>
                  <a:off x="3428794" y="6478588"/>
                  <a:ext cx="91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89" name="Freihand 688">
                  <a:extLst>
                    <a:ext uri="{FF2B5EF4-FFF2-40B4-BE49-F238E27FC236}">
                      <a16:creationId xmlns:a16="http://schemas.microsoft.com/office/drawing/2014/main" id="{659B6520-C1A5-BE2C-2C99-EED0D864005E}"/>
                    </a:ext>
                  </a:extLst>
                </p14:cNvPr>
                <p14:cNvContentPartPr/>
                <p14:nvPr/>
              </p14:nvContentPartPr>
              <p14:xfrm>
                <a:off x="3607354" y="6526468"/>
                <a:ext cx="226440" cy="126720"/>
              </p14:xfrm>
            </p:contentPart>
          </mc:Choice>
          <mc:Fallback xmlns="">
            <p:pic>
              <p:nvPicPr>
                <p:cNvPr id="689" name="Freihand 688">
                  <a:extLst>
                    <a:ext uri="{FF2B5EF4-FFF2-40B4-BE49-F238E27FC236}">
                      <a16:creationId xmlns:a16="http://schemas.microsoft.com/office/drawing/2014/main" id="{659B6520-C1A5-BE2C-2C99-EED0D864005E}"/>
                    </a:ext>
                  </a:extLst>
                </p:cNvPr>
                <p:cNvPicPr/>
                <p:nvPr/>
              </p:nvPicPr>
              <p:blipFill>
                <a:blip r:embed="rId1146"/>
                <a:stretch>
                  <a:fillRect/>
                </a:stretch>
              </p:blipFill>
              <p:spPr>
                <a:xfrm>
                  <a:off x="3598354" y="6517468"/>
                  <a:ext cx="244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90" name="Freihand 689">
                  <a:extLst>
                    <a:ext uri="{FF2B5EF4-FFF2-40B4-BE49-F238E27FC236}">
                      <a16:creationId xmlns:a16="http://schemas.microsoft.com/office/drawing/2014/main" id="{35EA75BC-DFD5-D554-1F24-427AF6ED793F}"/>
                    </a:ext>
                  </a:extLst>
                </p14:cNvPr>
                <p14:cNvContentPartPr/>
                <p14:nvPr/>
              </p14:nvContentPartPr>
              <p14:xfrm>
                <a:off x="3771514" y="6551308"/>
                <a:ext cx="202680" cy="85320"/>
              </p14:xfrm>
            </p:contentPart>
          </mc:Choice>
          <mc:Fallback xmlns="">
            <p:pic>
              <p:nvPicPr>
                <p:cNvPr id="690" name="Freihand 689">
                  <a:extLst>
                    <a:ext uri="{FF2B5EF4-FFF2-40B4-BE49-F238E27FC236}">
                      <a16:creationId xmlns:a16="http://schemas.microsoft.com/office/drawing/2014/main" id="{35EA75BC-DFD5-D554-1F24-427AF6ED793F}"/>
                    </a:ext>
                  </a:extLst>
                </p:cNvPr>
                <p:cNvPicPr/>
                <p:nvPr/>
              </p:nvPicPr>
              <p:blipFill>
                <a:blip r:embed="rId1148"/>
                <a:stretch>
                  <a:fillRect/>
                </a:stretch>
              </p:blipFill>
              <p:spPr>
                <a:xfrm>
                  <a:off x="3762874" y="6542668"/>
                  <a:ext cx="220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91" name="Freihand 690">
                  <a:extLst>
                    <a:ext uri="{FF2B5EF4-FFF2-40B4-BE49-F238E27FC236}">
                      <a16:creationId xmlns:a16="http://schemas.microsoft.com/office/drawing/2014/main" id="{2414D0AB-60B2-A93A-8FCC-4ADD04E148CA}"/>
                    </a:ext>
                  </a:extLst>
                </p14:cNvPr>
                <p14:cNvContentPartPr/>
                <p14:nvPr/>
              </p14:nvContentPartPr>
              <p14:xfrm>
                <a:off x="3942874" y="6436828"/>
                <a:ext cx="229680" cy="262800"/>
              </p14:xfrm>
            </p:contentPart>
          </mc:Choice>
          <mc:Fallback xmlns="">
            <p:pic>
              <p:nvPicPr>
                <p:cNvPr id="691" name="Freihand 690">
                  <a:extLst>
                    <a:ext uri="{FF2B5EF4-FFF2-40B4-BE49-F238E27FC236}">
                      <a16:creationId xmlns:a16="http://schemas.microsoft.com/office/drawing/2014/main" id="{2414D0AB-60B2-A93A-8FCC-4ADD04E148CA}"/>
                    </a:ext>
                  </a:extLst>
                </p:cNvPr>
                <p:cNvPicPr/>
                <p:nvPr/>
              </p:nvPicPr>
              <p:blipFill>
                <a:blip r:embed="rId1150"/>
                <a:stretch>
                  <a:fillRect/>
                </a:stretch>
              </p:blipFill>
              <p:spPr>
                <a:xfrm>
                  <a:off x="3934234" y="6427828"/>
                  <a:ext cx="2473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24" name="Freihand 723">
                  <a:extLst>
                    <a:ext uri="{FF2B5EF4-FFF2-40B4-BE49-F238E27FC236}">
                      <a16:creationId xmlns:a16="http://schemas.microsoft.com/office/drawing/2014/main" id="{07EB7440-DB72-F422-3FF2-E5C386CE70F4}"/>
                    </a:ext>
                  </a:extLst>
                </p14:cNvPr>
                <p14:cNvContentPartPr/>
                <p14:nvPr/>
              </p14:nvContentPartPr>
              <p14:xfrm>
                <a:off x="2937394" y="6733828"/>
                <a:ext cx="1089360" cy="106200"/>
              </p14:xfrm>
            </p:contentPart>
          </mc:Choice>
          <mc:Fallback xmlns="">
            <p:pic>
              <p:nvPicPr>
                <p:cNvPr id="724" name="Freihand 723">
                  <a:extLst>
                    <a:ext uri="{FF2B5EF4-FFF2-40B4-BE49-F238E27FC236}">
                      <a16:creationId xmlns:a16="http://schemas.microsoft.com/office/drawing/2014/main" id="{07EB7440-DB72-F422-3FF2-E5C386CE70F4}"/>
                    </a:ext>
                  </a:extLst>
                </p:cNvPr>
                <p:cNvPicPr/>
                <p:nvPr/>
              </p:nvPicPr>
              <p:blipFill>
                <a:blip r:embed="rId1152"/>
                <a:stretch>
                  <a:fillRect/>
                </a:stretch>
              </p:blipFill>
              <p:spPr>
                <a:xfrm>
                  <a:off x="2928394" y="6725188"/>
                  <a:ext cx="1107000" cy="123840"/>
                </a:xfrm>
                <a:prstGeom prst="rect">
                  <a:avLst/>
                </a:prstGeom>
              </p:spPr>
            </p:pic>
          </mc:Fallback>
        </mc:AlternateContent>
      </p:grpSp>
      <p:grpSp>
        <p:nvGrpSpPr>
          <p:cNvPr id="729" name="Gruppieren 728">
            <a:extLst>
              <a:ext uri="{FF2B5EF4-FFF2-40B4-BE49-F238E27FC236}">
                <a16:creationId xmlns:a16="http://schemas.microsoft.com/office/drawing/2014/main" id="{D1B0DDF5-80F8-BF2E-753C-CC2E2772C985}"/>
              </a:ext>
            </a:extLst>
          </p:cNvPr>
          <p:cNvGrpSpPr/>
          <p:nvPr/>
        </p:nvGrpSpPr>
        <p:grpSpPr>
          <a:xfrm>
            <a:off x="4739194" y="6339988"/>
            <a:ext cx="1311120" cy="505800"/>
            <a:chOff x="4739194" y="6339988"/>
            <a:chExt cx="1311120" cy="505800"/>
          </a:xfrm>
        </p:grpSpPr>
        <mc:AlternateContent xmlns:mc="http://schemas.openxmlformats.org/markup-compatibility/2006" xmlns:p14="http://schemas.microsoft.com/office/powerpoint/2010/main">
          <mc:Choice Requires="p14">
            <p:contentPart p14:bwMode="auto" r:id="rId1153">
              <p14:nvContentPartPr>
                <p14:cNvPr id="706" name="Freihand 705">
                  <a:extLst>
                    <a:ext uri="{FF2B5EF4-FFF2-40B4-BE49-F238E27FC236}">
                      <a16:creationId xmlns:a16="http://schemas.microsoft.com/office/drawing/2014/main" id="{434CCA29-E930-1DBB-83F2-D10DB556C203}"/>
                    </a:ext>
                  </a:extLst>
                </p14:cNvPr>
                <p14:cNvContentPartPr/>
                <p14:nvPr/>
              </p14:nvContentPartPr>
              <p14:xfrm>
                <a:off x="4781314" y="6339988"/>
                <a:ext cx="122400" cy="126720"/>
              </p14:xfrm>
            </p:contentPart>
          </mc:Choice>
          <mc:Fallback xmlns="">
            <p:pic>
              <p:nvPicPr>
                <p:cNvPr id="706" name="Freihand 705">
                  <a:extLst>
                    <a:ext uri="{FF2B5EF4-FFF2-40B4-BE49-F238E27FC236}">
                      <a16:creationId xmlns:a16="http://schemas.microsoft.com/office/drawing/2014/main" id="{434CCA29-E930-1DBB-83F2-D10DB556C203}"/>
                    </a:ext>
                  </a:extLst>
                </p:cNvPr>
                <p:cNvPicPr/>
                <p:nvPr/>
              </p:nvPicPr>
              <p:blipFill>
                <a:blip r:embed="rId1154"/>
                <a:stretch>
                  <a:fillRect/>
                </a:stretch>
              </p:blipFill>
              <p:spPr>
                <a:xfrm>
                  <a:off x="4772674" y="6331348"/>
                  <a:ext cx="140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07" name="Freihand 706">
                  <a:extLst>
                    <a:ext uri="{FF2B5EF4-FFF2-40B4-BE49-F238E27FC236}">
                      <a16:creationId xmlns:a16="http://schemas.microsoft.com/office/drawing/2014/main" id="{ECC93C85-A7D8-00BE-6A06-250D8D058EAC}"/>
                    </a:ext>
                  </a:extLst>
                </p14:cNvPr>
                <p14:cNvContentPartPr/>
                <p14:nvPr/>
              </p14:nvContentPartPr>
              <p14:xfrm>
                <a:off x="4773394" y="6496228"/>
                <a:ext cx="181800" cy="18360"/>
              </p14:xfrm>
            </p:contentPart>
          </mc:Choice>
          <mc:Fallback xmlns="">
            <p:pic>
              <p:nvPicPr>
                <p:cNvPr id="707" name="Freihand 706">
                  <a:extLst>
                    <a:ext uri="{FF2B5EF4-FFF2-40B4-BE49-F238E27FC236}">
                      <a16:creationId xmlns:a16="http://schemas.microsoft.com/office/drawing/2014/main" id="{ECC93C85-A7D8-00BE-6A06-250D8D058EAC}"/>
                    </a:ext>
                  </a:extLst>
                </p:cNvPr>
                <p:cNvPicPr/>
                <p:nvPr/>
              </p:nvPicPr>
              <p:blipFill>
                <a:blip r:embed="rId1156"/>
                <a:stretch>
                  <a:fillRect/>
                </a:stretch>
              </p:blipFill>
              <p:spPr>
                <a:xfrm>
                  <a:off x="4764754" y="6487588"/>
                  <a:ext cx="199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08" name="Freihand 707">
                  <a:extLst>
                    <a:ext uri="{FF2B5EF4-FFF2-40B4-BE49-F238E27FC236}">
                      <a16:creationId xmlns:a16="http://schemas.microsoft.com/office/drawing/2014/main" id="{A0E56367-44F3-715B-AFC8-453C2EAB1CB7}"/>
                    </a:ext>
                  </a:extLst>
                </p14:cNvPr>
                <p14:cNvContentPartPr/>
                <p14:nvPr/>
              </p14:nvContentPartPr>
              <p14:xfrm>
                <a:off x="4842874" y="6579388"/>
                <a:ext cx="112320" cy="139320"/>
              </p14:xfrm>
            </p:contentPart>
          </mc:Choice>
          <mc:Fallback xmlns="">
            <p:pic>
              <p:nvPicPr>
                <p:cNvPr id="708" name="Freihand 707">
                  <a:extLst>
                    <a:ext uri="{FF2B5EF4-FFF2-40B4-BE49-F238E27FC236}">
                      <a16:creationId xmlns:a16="http://schemas.microsoft.com/office/drawing/2014/main" id="{A0E56367-44F3-715B-AFC8-453C2EAB1CB7}"/>
                    </a:ext>
                  </a:extLst>
                </p:cNvPr>
                <p:cNvPicPr/>
                <p:nvPr/>
              </p:nvPicPr>
              <p:blipFill>
                <a:blip r:embed="rId1158"/>
                <a:stretch>
                  <a:fillRect/>
                </a:stretch>
              </p:blipFill>
              <p:spPr>
                <a:xfrm>
                  <a:off x="4834234" y="6570748"/>
                  <a:ext cx="129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09" name="Freihand 708">
                  <a:extLst>
                    <a:ext uri="{FF2B5EF4-FFF2-40B4-BE49-F238E27FC236}">
                      <a16:creationId xmlns:a16="http://schemas.microsoft.com/office/drawing/2014/main" id="{7BB58B90-FFDD-6BF8-3DEF-2509EF8AC9D3}"/>
                    </a:ext>
                  </a:extLst>
                </p14:cNvPr>
                <p14:cNvContentPartPr/>
                <p14:nvPr/>
              </p14:nvContentPartPr>
              <p14:xfrm>
                <a:off x="5064994" y="6416668"/>
                <a:ext cx="74160" cy="205560"/>
              </p14:xfrm>
            </p:contentPart>
          </mc:Choice>
          <mc:Fallback xmlns="">
            <p:pic>
              <p:nvPicPr>
                <p:cNvPr id="709" name="Freihand 708">
                  <a:extLst>
                    <a:ext uri="{FF2B5EF4-FFF2-40B4-BE49-F238E27FC236}">
                      <a16:creationId xmlns:a16="http://schemas.microsoft.com/office/drawing/2014/main" id="{7BB58B90-FFDD-6BF8-3DEF-2509EF8AC9D3}"/>
                    </a:ext>
                  </a:extLst>
                </p:cNvPr>
                <p:cNvPicPr/>
                <p:nvPr/>
              </p:nvPicPr>
              <p:blipFill>
                <a:blip r:embed="rId1160"/>
                <a:stretch>
                  <a:fillRect/>
                </a:stretch>
              </p:blipFill>
              <p:spPr>
                <a:xfrm>
                  <a:off x="5056354" y="6407668"/>
                  <a:ext cx="918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10" name="Freihand 709">
                  <a:extLst>
                    <a:ext uri="{FF2B5EF4-FFF2-40B4-BE49-F238E27FC236}">
                      <a16:creationId xmlns:a16="http://schemas.microsoft.com/office/drawing/2014/main" id="{E213824F-52B3-A407-90CA-77FD1E381150}"/>
                    </a:ext>
                  </a:extLst>
                </p14:cNvPr>
                <p14:cNvContentPartPr/>
                <p14:nvPr/>
              </p14:nvContentPartPr>
              <p14:xfrm>
                <a:off x="5212954" y="6449068"/>
                <a:ext cx="101520" cy="114480"/>
              </p14:xfrm>
            </p:contentPart>
          </mc:Choice>
          <mc:Fallback xmlns="">
            <p:pic>
              <p:nvPicPr>
                <p:cNvPr id="710" name="Freihand 709">
                  <a:extLst>
                    <a:ext uri="{FF2B5EF4-FFF2-40B4-BE49-F238E27FC236}">
                      <a16:creationId xmlns:a16="http://schemas.microsoft.com/office/drawing/2014/main" id="{E213824F-52B3-A407-90CA-77FD1E381150}"/>
                    </a:ext>
                  </a:extLst>
                </p:cNvPr>
                <p:cNvPicPr/>
                <p:nvPr/>
              </p:nvPicPr>
              <p:blipFill>
                <a:blip r:embed="rId1162"/>
                <a:stretch>
                  <a:fillRect/>
                </a:stretch>
              </p:blipFill>
              <p:spPr>
                <a:xfrm>
                  <a:off x="5204314" y="6440428"/>
                  <a:ext cx="119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11" name="Freihand 710">
                  <a:extLst>
                    <a:ext uri="{FF2B5EF4-FFF2-40B4-BE49-F238E27FC236}">
                      <a16:creationId xmlns:a16="http://schemas.microsoft.com/office/drawing/2014/main" id="{CF6360AC-0A7C-6799-AFA6-FF80967A6A8B}"/>
                    </a:ext>
                  </a:extLst>
                </p14:cNvPr>
                <p14:cNvContentPartPr/>
                <p14:nvPr/>
              </p14:nvContentPartPr>
              <p14:xfrm>
                <a:off x="5418874" y="6455548"/>
                <a:ext cx="10080" cy="128520"/>
              </p14:xfrm>
            </p:contentPart>
          </mc:Choice>
          <mc:Fallback xmlns="">
            <p:pic>
              <p:nvPicPr>
                <p:cNvPr id="711" name="Freihand 710">
                  <a:extLst>
                    <a:ext uri="{FF2B5EF4-FFF2-40B4-BE49-F238E27FC236}">
                      <a16:creationId xmlns:a16="http://schemas.microsoft.com/office/drawing/2014/main" id="{CF6360AC-0A7C-6799-AFA6-FF80967A6A8B}"/>
                    </a:ext>
                  </a:extLst>
                </p:cNvPr>
                <p:cNvPicPr/>
                <p:nvPr/>
              </p:nvPicPr>
              <p:blipFill>
                <a:blip r:embed="rId1164"/>
                <a:stretch>
                  <a:fillRect/>
                </a:stretch>
              </p:blipFill>
              <p:spPr>
                <a:xfrm>
                  <a:off x="5409874" y="6446548"/>
                  <a:ext cx="27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12" name="Freihand 711">
                  <a:extLst>
                    <a:ext uri="{FF2B5EF4-FFF2-40B4-BE49-F238E27FC236}">
                      <a16:creationId xmlns:a16="http://schemas.microsoft.com/office/drawing/2014/main" id="{424CF5D2-E69F-5BC5-B1BA-C036130F4BD1}"/>
                    </a:ext>
                  </a:extLst>
                </p14:cNvPr>
                <p14:cNvContentPartPr/>
                <p14:nvPr/>
              </p14:nvContentPartPr>
              <p14:xfrm>
                <a:off x="5361274" y="6499108"/>
                <a:ext cx="102240" cy="11520"/>
              </p14:xfrm>
            </p:contentPart>
          </mc:Choice>
          <mc:Fallback xmlns="">
            <p:pic>
              <p:nvPicPr>
                <p:cNvPr id="712" name="Freihand 711">
                  <a:extLst>
                    <a:ext uri="{FF2B5EF4-FFF2-40B4-BE49-F238E27FC236}">
                      <a16:creationId xmlns:a16="http://schemas.microsoft.com/office/drawing/2014/main" id="{424CF5D2-E69F-5BC5-B1BA-C036130F4BD1}"/>
                    </a:ext>
                  </a:extLst>
                </p:cNvPr>
                <p:cNvPicPr/>
                <p:nvPr/>
              </p:nvPicPr>
              <p:blipFill>
                <a:blip r:embed="rId1166"/>
                <a:stretch>
                  <a:fillRect/>
                </a:stretch>
              </p:blipFill>
              <p:spPr>
                <a:xfrm>
                  <a:off x="5352634" y="6490108"/>
                  <a:ext cx="119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13" name="Freihand 712">
                  <a:extLst>
                    <a:ext uri="{FF2B5EF4-FFF2-40B4-BE49-F238E27FC236}">
                      <a16:creationId xmlns:a16="http://schemas.microsoft.com/office/drawing/2014/main" id="{84DD8014-C3C6-17D9-8EA4-A60B6F543336}"/>
                    </a:ext>
                  </a:extLst>
                </p14:cNvPr>
                <p14:cNvContentPartPr/>
                <p14:nvPr/>
              </p14:nvContentPartPr>
              <p14:xfrm>
                <a:off x="5596714" y="6429988"/>
                <a:ext cx="127080" cy="132480"/>
              </p14:xfrm>
            </p:contentPart>
          </mc:Choice>
          <mc:Fallback xmlns="">
            <p:pic>
              <p:nvPicPr>
                <p:cNvPr id="713" name="Freihand 712">
                  <a:extLst>
                    <a:ext uri="{FF2B5EF4-FFF2-40B4-BE49-F238E27FC236}">
                      <a16:creationId xmlns:a16="http://schemas.microsoft.com/office/drawing/2014/main" id="{84DD8014-C3C6-17D9-8EA4-A60B6F543336}"/>
                    </a:ext>
                  </a:extLst>
                </p:cNvPr>
                <p:cNvPicPr/>
                <p:nvPr/>
              </p:nvPicPr>
              <p:blipFill>
                <a:blip r:embed="rId1168"/>
                <a:stretch>
                  <a:fillRect/>
                </a:stretch>
              </p:blipFill>
              <p:spPr>
                <a:xfrm>
                  <a:off x="5588074" y="6421348"/>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14" name="Freihand 713">
                  <a:extLst>
                    <a:ext uri="{FF2B5EF4-FFF2-40B4-BE49-F238E27FC236}">
                      <a16:creationId xmlns:a16="http://schemas.microsoft.com/office/drawing/2014/main" id="{426071B6-E5D2-CED0-BCEA-1DC3CEC0BE59}"/>
                    </a:ext>
                  </a:extLst>
                </p14:cNvPr>
                <p14:cNvContentPartPr/>
                <p14:nvPr/>
              </p14:nvContentPartPr>
              <p14:xfrm>
                <a:off x="5815594" y="6481468"/>
                <a:ext cx="59400" cy="129960"/>
              </p14:xfrm>
            </p:contentPart>
          </mc:Choice>
          <mc:Fallback xmlns="">
            <p:pic>
              <p:nvPicPr>
                <p:cNvPr id="714" name="Freihand 713">
                  <a:extLst>
                    <a:ext uri="{FF2B5EF4-FFF2-40B4-BE49-F238E27FC236}">
                      <a16:creationId xmlns:a16="http://schemas.microsoft.com/office/drawing/2014/main" id="{426071B6-E5D2-CED0-BCEA-1DC3CEC0BE59}"/>
                    </a:ext>
                  </a:extLst>
                </p:cNvPr>
                <p:cNvPicPr/>
                <p:nvPr/>
              </p:nvPicPr>
              <p:blipFill>
                <a:blip r:embed="rId1170"/>
                <a:stretch>
                  <a:fillRect/>
                </a:stretch>
              </p:blipFill>
              <p:spPr>
                <a:xfrm>
                  <a:off x="5806594" y="6472468"/>
                  <a:ext cx="77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15" name="Freihand 714">
                  <a:extLst>
                    <a:ext uri="{FF2B5EF4-FFF2-40B4-BE49-F238E27FC236}">
                      <a16:creationId xmlns:a16="http://schemas.microsoft.com/office/drawing/2014/main" id="{39DDDCBF-3035-2633-E099-DC89A13745F4}"/>
                    </a:ext>
                  </a:extLst>
                </p14:cNvPr>
                <p14:cNvContentPartPr/>
                <p14:nvPr/>
              </p14:nvContentPartPr>
              <p14:xfrm>
                <a:off x="5810554" y="6422788"/>
                <a:ext cx="30240" cy="5400"/>
              </p14:xfrm>
            </p:contentPart>
          </mc:Choice>
          <mc:Fallback xmlns="">
            <p:pic>
              <p:nvPicPr>
                <p:cNvPr id="715" name="Freihand 714">
                  <a:extLst>
                    <a:ext uri="{FF2B5EF4-FFF2-40B4-BE49-F238E27FC236}">
                      <a16:creationId xmlns:a16="http://schemas.microsoft.com/office/drawing/2014/main" id="{39DDDCBF-3035-2633-E099-DC89A13745F4}"/>
                    </a:ext>
                  </a:extLst>
                </p:cNvPr>
                <p:cNvPicPr/>
                <p:nvPr/>
              </p:nvPicPr>
              <p:blipFill>
                <a:blip r:embed="rId1172"/>
                <a:stretch>
                  <a:fillRect/>
                </a:stretch>
              </p:blipFill>
              <p:spPr>
                <a:xfrm>
                  <a:off x="5801554" y="6414148"/>
                  <a:ext cx="47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16" name="Freihand 715">
                  <a:extLst>
                    <a:ext uri="{FF2B5EF4-FFF2-40B4-BE49-F238E27FC236}">
                      <a16:creationId xmlns:a16="http://schemas.microsoft.com/office/drawing/2014/main" id="{E7AE6552-2300-21CD-4A01-EF581584596C}"/>
                    </a:ext>
                  </a:extLst>
                </p14:cNvPr>
                <p14:cNvContentPartPr/>
                <p14:nvPr/>
              </p14:nvContentPartPr>
              <p14:xfrm>
                <a:off x="5918914" y="6352948"/>
                <a:ext cx="131400" cy="288720"/>
              </p14:xfrm>
            </p:contentPart>
          </mc:Choice>
          <mc:Fallback xmlns="">
            <p:pic>
              <p:nvPicPr>
                <p:cNvPr id="716" name="Freihand 715">
                  <a:extLst>
                    <a:ext uri="{FF2B5EF4-FFF2-40B4-BE49-F238E27FC236}">
                      <a16:creationId xmlns:a16="http://schemas.microsoft.com/office/drawing/2014/main" id="{E7AE6552-2300-21CD-4A01-EF581584596C}"/>
                    </a:ext>
                  </a:extLst>
                </p:cNvPr>
                <p:cNvPicPr/>
                <p:nvPr/>
              </p:nvPicPr>
              <p:blipFill>
                <a:blip r:embed="rId1174"/>
                <a:stretch>
                  <a:fillRect/>
                </a:stretch>
              </p:blipFill>
              <p:spPr>
                <a:xfrm>
                  <a:off x="5910274" y="6343948"/>
                  <a:ext cx="1490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25" name="Freihand 724">
                  <a:extLst>
                    <a:ext uri="{FF2B5EF4-FFF2-40B4-BE49-F238E27FC236}">
                      <a16:creationId xmlns:a16="http://schemas.microsoft.com/office/drawing/2014/main" id="{B0FFB29C-6390-233C-3166-4FE75D719B91}"/>
                    </a:ext>
                  </a:extLst>
                </p14:cNvPr>
                <p14:cNvContentPartPr/>
                <p14:nvPr/>
              </p14:nvContentPartPr>
              <p14:xfrm>
                <a:off x="4739194" y="6755068"/>
                <a:ext cx="1078200" cy="90720"/>
              </p14:xfrm>
            </p:contentPart>
          </mc:Choice>
          <mc:Fallback xmlns="">
            <p:pic>
              <p:nvPicPr>
                <p:cNvPr id="725" name="Freihand 724">
                  <a:extLst>
                    <a:ext uri="{FF2B5EF4-FFF2-40B4-BE49-F238E27FC236}">
                      <a16:creationId xmlns:a16="http://schemas.microsoft.com/office/drawing/2014/main" id="{B0FFB29C-6390-233C-3166-4FE75D719B91}"/>
                    </a:ext>
                  </a:extLst>
                </p:cNvPr>
                <p:cNvPicPr/>
                <p:nvPr/>
              </p:nvPicPr>
              <p:blipFill>
                <a:blip r:embed="rId1176"/>
                <a:stretch>
                  <a:fillRect/>
                </a:stretch>
              </p:blipFill>
              <p:spPr>
                <a:xfrm>
                  <a:off x="4730554" y="6746428"/>
                  <a:ext cx="109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27" name="Freihand 726">
                  <a:extLst>
                    <a:ext uri="{FF2B5EF4-FFF2-40B4-BE49-F238E27FC236}">
                      <a16:creationId xmlns:a16="http://schemas.microsoft.com/office/drawing/2014/main" id="{FBF54C3D-C7F9-F71E-F9CF-7090EA48F013}"/>
                    </a:ext>
                  </a:extLst>
                </p14:cNvPr>
                <p14:cNvContentPartPr/>
                <p14:nvPr/>
              </p14:nvContentPartPr>
              <p14:xfrm>
                <a:off x="5800114" y="6513026"/>
                <a:ext cx="98640" cy="32760"/>
              </p14:xfrm>
            </p:contentPart>
          </mc:Choice>
          <mc:Fallback xmlns="">
            <p:pic>
              <p:nvPicPr>
                <p:cNvPr id="727" name="Freihand 726">
                  <a:extLst>
                    <a:ext uri="{FF2B5EF4-FFF2-40B4-BE49-F238E27FC236}">
                      <a16:creationId xmlns:a16="http://schemas.microsoft.com/office/drawing/2014/main" id="{FBF54C3D-C7F9-F71E-F9CF-7090EA48F013}"/>
                    </a:ext>
                  </a:extLst>
                </p:cNvPr>
                <p:cNvPicPr/>
                <p:nvPr/>
              </p:nvPicPr>
              <p:blipFill>
                <a:blip r:embed="rId1178"/>
                <a:stretch>
                  <a:fillRect/>
                </a:stretch>
              </p:blipFill>
              <p:spPr>
                <a:xfrm>
                  <a:off x="5791474" y="6504026"/>
                  <a:ext cx="116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28" name="Freihand 727">
                  <a:extLst>
                    <a:ext uri="{FF2B5EF4-FFF2-40B4-BE49-F238E27FC236}">
                      <a16:creationId xmlns:a16="http://schemas.microsoft.com/office/drawing/2014/main" id="{B4764962-632B-2DEA-F319-05837FADC9C3}"/>
                    </a:ext>
                  </a:extLst>
                </p14:cNvPr>
                <p14:cNvContentPartPr/>
                <p14:nvPr/>
              </p14:nvContentPartPr>
              <p14:xfrm>
                <a:off x="5870674" y="6364706"/>
                <a:ext cx="60480" cy="261720"/>
              </p14:xfrm>
            </p:contentPart>
          </mc:Choice>
          <mc:Fallback xmlns="">
            <p:pic>
              <p:nvPicPr>
                <p:cNvPr id="728" name="Freihand 727">
                  <a:extLst>
                    <a:ext uri="{FF2B5EF4-FFF2-40B4-BE49-F238E27FC236}">
                      <a16:creationId xmlns:a16="http://schemas.microsoft.com/office/drawing/2014/main" id="{B4764962-632B-2DEA-F319-05837FADC9C3}"/>
                    </a:ext>
                  </a:extLst>
                </p:cNvPr>
                <p:cNvPicPr/>
                <p:nvPr/>
              </p:nvPicPr>
              <p:blipFill>
                <a:blip r:embed="rId1180"/>
                <a:stretch>
                  <a:fillRect/>
                </a:stretch>
              </p:blipFill>
              <p:spPr>
                <a:xfrm>
                  <a:off x="5862034" y="6355706"/>
                  <a:ext cx="7812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1">
            <p14:nvContentPartPr>
              <p14:cNvPr id="730" name="Freihand 729">
                <a:extLst>
                  <a:ext uri="{FF2B5EF4-FFF2-40B4-BE49-F238E27FC236}">
                    <a16:creationId xmlns:a16="http://schemas.microsoft.com/office/drawing/2014/main" id="{8FBA62D1-B2FE-E3ED-52CA-834C5C36B162}"/>
                  </a:ext>
                </a:extLst>
              </p14:cNvPr>
              <p14:cNvContentPartPr/>
              <p14:nvPr/>
            </p14:nvContentPartPr>
            <p14:xfrm>
              <a:off x="6764194" y="6598706"/>
              <a:ext cx="808920" cy="72360"/>
            </p14:xfrm>
          </p:contentPart>
        </mc:Choice>
        <mc:Fallback xmlns="">
          <p:pic>
            <p:nvPicPr>
              <p:cNvPr id="730" name="Freihand 729">
                <a:extLst>
                  <a:ext uri="{FF2B5EF4-FFF2-40B4-BE49-F238E27FC236}">
                    <a16:creationId xmlns:a16="http://schemas.microsoft.com/office/drawing/2014/main" id="{8FBA62D1-B2FE-E3ED-52CA-834C5C36B162}"/>
                  </a:ext>
                </a:extLst>
              </p:cNvPr>
              <p:cNvPicPr/>
              <p:nvPr/>
            </p:nvPicPr>
            <p:blipFill>
              <a:blip r:embed="rId1182"/>
              <a:stretch>
                <a:fillRect/>
              </a:stretch>
            </p:blipFill>
            <p:spPr>
              <a:xfrm>
                <a:off x="6755554" y="6590066"/>
                <a:ext cx="826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50" name="Freihand 49">
                <a:extLst>
                  <a:ext uri="{FF2B5EF4-FFF2-40B4-BE49-F238E27FC236}">
                    <a16:creationId xmlns:a16="http://schemas.microsoft.com/office/drawing/2014/main" id="{97F3B4FB-FE17-6422-DDAC-A4ACDBAEDECA}"/>
                  </a:ext>
                </a:extLst>
              </p14:cNvPr>
              <p14:cNvContentPartPr/>
              <p14:nvPr/>
            </p14:nvContentPartPr>
            <p14:xfrm>
              <a:off x="693377" y="2111640"/>
              <a:ext cx="2213280" cy="645120"/>
            </p14:xfrm>
          </p:contentPart>
        </mc:Choice>
        <mc:Fallback>
          <p:pic>
            <p:nvPicPr>
              <p:cNvPr id="50" name="Freihand 49">
                <a:extLst>
                  <a:ext uri="{FF2B5EF4-FFF2-40B4-BE49-F238E27FC236}">
                    <a16:creationId xmlns:a16="http://schemas.microsoft.com/office/drawing/2014/main" id="{97F3B4FB-FE17-6422-DDAC-A4ACDBAEDECA}"/>
                  </a:ext>
                </a:extLst>
              </p:cNvPr>
              <p:cNvPicPr/>
              <p:nvPr/>
            </p:nvPicPr>
            <p:blipFill>
              <a:blip r:embed="rId1184"/>
              <a:stretch>
                <a:fillRect/>
              </a:stretch>
            </p:blipFill>
            <p:spPr>
              <a:xfrm>
                <a:off x="684377" y="2102640"/>
                <a:ext cx="2230920" cy="662760"/>
              </a:xfrm>
              <a:prstGeom prst="rect">
                <a:avLst/>
              </a:prstGeom>
            </p:spPr>
          </p:pic>
        </mc:Fallback>
      </mc:AlternateContent>
      <p:grpSp>
        <p:nvGrpSpPr>
          <p:cNvPr id="463" name="Gruppieren 462">
            <a:extLst>
              <a:ext uri="{FF2B5EF4-FFF2-40B4-BE49-F238E27FC236}">
                <a16:creationId xmlns:a16="http://schemas.microsoft.com/office/drawing/2014/main" id="{55AF5A71-3364-7EE0-04A5-DDCE87E932CA}"/>
              </a:ext>
            </a:extLst>
          </p:cNvPr>
          <p:cNvGrpSpPr/>
          <p:nvPr/>
        </p:nvGrpSpPr>
        <p:grpSpPr>
          <a:xfrm>
            <a:off x="2518577" y="2378760"/>
            <a:ext cx="225360" cy="329400"/>
            <a:chOff x="2518577" y="2378760"/>
            <a:chExt cx="225360" cy="329400"/>
          </a:xfrm>
        </p:grpSpPr>
        <mc:AlternateContent xmlns:mc="http://schemas.openxmlformats.org/markup-compatibility/2006">
          <mc:Choice xmlns:p14="http://schemas.microsoft.com/office/powerpoint/2010/main" Requires="p14">
            <p:contentPart p14:bwMode="auto" r:id="rId1185">
              <p14:nvContentPartPr>
                <p14:cNvPr id="54" name="Freihand 53">
                  <a:extLst>
                    <a:ext uri="{FF2B5EF4-FFF2-40B4-BE49-F238E27FC236}">
                      <a16:creationId xmlns:a16="http://schemas.microsoft.com/office/drawing/2014/main" id="{2E26E3BC-0916-3D73-B0C8-C9BE9BA937F0}"/>
                    </a:ext>
                  </a:extLst>
                </p14:cNvPr>
                <p14:cNvContentPartPr/>
                <p14:nvPr/>
              </p14:nvContentPartPr>
              <p14:xfrm>
                <a:off x="2518577" y="2378760"/>
                <a:ext cx="126720" cy="13320"/>
              </p14:xfrm>
            </p:contentPart>
          </mc:Choice>
          <mc:Fallback>
            <p:pic>
              <p:nvPicPr>
                <p:cNvPr id="54" name="Freihand 53">
                  <a:extLst>
                    <a:ext uri="{FF2B5EF4-FFF2-40B4-BE49-F238E27FC236}">
                      <a16:creationId xmlns:a16="http://schemas.microsoft.com/office/drawing/2014/main" id="{2E26E3BC-0916-3D73-B0C8-C9BE9BA937F0}"/>
                    </a:ext>
                  </a:extLst>
                </p:cNvPr>
                <p:cNvPicPr/>
                <p:nvPr/>
              </p:nvPicPr>
              <p:blipFill>
                <a:blip r:embed="rId1186"/>
                <a:stretch>
                  <a:fillRect/>
                </a:stretch>
              </p:blipFill>
              <p:spPr>
                <a:xfrm>
                  <a:off x="2509937" y="2369760"/>
                  <a:ext cx="144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59" name="Freihand 58">
                  <a:extLst>
                    <a:ext uri="{FF2B5EF4-FFF2-40B4-BE49-F238E27FC236}">
                      <a16:creationId xmlns:a16="http://schemas.microsoft.com/office/drawing/2014/main" id="{C1D3F3BF-0BEB-8AB6-3CAA-723CDC6796B6}"/>
                    </a:ext>
                  </a:extLst>
                </p14:cNvPr>
                <p14:cNvContentPartPr/>
                <p14:nvPr/>
              </p14:nvContentPartPr>
              <p14:xfrm>
                <a:off x="2561777" y="2421960"/>
                <a:ext cx="182160" cy="286200"/>
              </p14:xfrm>
            </p:contentPart>
          </mc:Choice>
          <mc:Fallback>
            <p:pic>
              <p:nvPicPr>
                <p:cNvPr id="59" name="Freihand 58">
                  <a:extLst>
                    <a:ext uri="{FF2B5EF4-FFF2-40B4-BE49-F238E27FC236}">
                      <a16:creationId xmlns:a16="http://schemas.microsoft.com/office/drawing/2014/main" id="{C1D3F3BF-0BEB-8AB6-3CAA-723CDC6796B6}"/>
                    </a:ext>
                  </a:extLst>
                </p:cNvPr>
                <p:cNvPicPr/>
                <p:nvPr/>
              </p:nvPicPr>
              <p:blipFill>
                <a:blip r:embed="rId1188"/>
                <a:stretch>
                  <a:fillRect/>
                </a:stretch>
              </p:blipFill>
              <p:spPr>
                <a:xfrm>
                  <a:off x="2552777" y="2412960"/>
                  <a:ext cx="199800" cy="303840"/>
                </a:xfrm>
                <a:prstGeom prst="rect">
                  <a:avLst/>
                </a:prstGeom>
              </p:spPr>
            </p:pic>
          </mc:Fallback>
        </mc:AlternateContent>
      </p:grpSp>
      <p:grpSp>
        <p:nvGrpSpPr>
          <p:cNvPr id="479" name="Gruppieren 478">
            <a:extLst>
              <a:ext uri="{FF2B5EF4-FFF2-40B4-BE49-F238E27FC236}">
                <a16:creationId xmlns:a16="http://schemas.microsoft.com/office/drawing/2014/main" id="{148EDBEE-B4BD-3AB2-93E8-64E88C6B6B1B}"/>
              </a:ext>
            </a:extLst>
          </p:cNvPr>
          <p:cNvGrpSpPr/>
          <p:nvPr/>
        </p:nvGrpSpPr>
        <p:grpSpPr>
          <a:xfrm>
            <a:off x="3260537" y="2340960"/>
            <a:ext cx="822240" cy="328320"/>
            <a:chOff x="3260537" y="2340960"/>
            <a:chExt cx="822240" cy="328320"/>
          </a:xfrm>
        </p:grpSpPr>
        <mc:AlternateContent xmlns:mc="http://schemas.openxmlformats.org/markup-compatibility/2006">
          <mc:Choice xmlns:p14="http://schemas.microsoft.com/office/powerpoint/2010/main" Requires="p14">
            <p:contentPart p14:bwMode="auto" r:id="rId1189">
              <p14:nvContentPartPr>
                <p14:cNvPr id="464" name="Freihand 463">
                  <a:extLst>
                    <a:ext uri="{FF2B5EF4-FFF2-40B4-BE49-F238E27FC236}">
                      <a16:creationId xmlns:a16="http://schemas.microsoft.com/office/drawing/2014/main" id="{8129574A-80D6-2998-375F-C8B17005C688}"/>
                    </a:ext>
                  </a:extLst>
                </p14:cNvPr>
                <p14:cNvContentPartPr/>
                <p14:nvPr/>
              </p14:nvContentPartPr>
              <p14:xfrm>
                <a:off x="3260537" y="2506200"/>
                <a:ext cx="94680" cy="163080"/>
              </p14:xfrm>
            </p:contentPart>
          </mc:Choice>
          <mc:Fallback>
            <p:pic>
              <p:nvPicPr>
                <p:cNvPr id="464" name="Freihand 463">
                  <a:extLst>
                    <a:ext uri="{FF2B5EF4-FFF2-40B4-BE49-F238E27FC236}">
                      <a16:creationId xmlns:a16="http://schemas.microsoft.com/office/drawing/2014/main" id="{8129574A-80D6-2998-375F-C8B17005C688}"/>
                    </a:ext>
                  </a:extLst>
                </p:cNvPr>
                <p:cNvPicPr/>
                <p:nvPr/>
              </p:nvPicPr>
              <p:blipFill>
                <a:blip r:embed="rId1190"/>
                <a:stretch>
                  <a:fillRect/>
                </a:stretch>
              </p:blipFill>
              <p:spPr>
                <a:xfrm>
                  <a:off x="3251897" y="2497200"/>
                  <a:ext cx="112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465" name="Freihand 464">
                  <a:extLst>
                    <a:ext uri="{FF2B5EF4-FFF2-40B4-BE49-F238E27FC236}">
                      <a16:creationId xmlns:a16="http://schemas.microsoft.com/office/drawing/2014/main" id="{D574685C-CBAB-B93B-EE25-D3C07DE3ABAD}"/>
                    </a:ext>
                  </a:extLst>
                </p14:cNvPr>
                <p14:cNvContentPartPr/>
                <p14:nvPr/>
              </p14:nvContentPartPr>
              <p14:xfrm>
                <a:off x="3276737" y="2382720"/>
                <a:ext cx="7920" cy="5040"/>
              </p14:xfrm>
            </p:contentPart>
          </mc:Choice>
          <mc:Fallback>
            <p:pic>
              <p:nvPicPr>
                <p:cNvPr id="465" name="Freihand 464">
                  <a:extLst>
                    <a:ext uri="{FF2B5EF4-FFF2-40B4-BE49-F238E27FC236}">
                      <a16:creationId xmlns:a16="http://schemas.microsoft.com/office/drawing/2014/main" id="{D574685C-CBAB-B93B-EE25-D3C07DE3ABAD}"/>
                    </a:ext>
                  </a:extLst>
                </p:cNvPr>
                <p:cNvPicPr/>
                <p:nvPr/>
              </p:nvPicPr>
              <p:blipFill>
                <a:blip r:embed="rId1192"/>
                <a:stretch>
                  <a:fillRect/>
                </a:stretch>
              </p:blipFill>
              <p:spPr>
                <a:xfrm>
                  <a:off x="3268097" y="2374080"/>
                  <a:ext cx="25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471" name="Freihand 470">
                  <a:extLst>
                    <a:ext uri="{FF2B5EF4-FFF2-40B4-BE49-F238E27FC236}">
                      <a16:creationId xmlns:a16="http://schemas.microsoft.com/office/drawing/2014/main" id="{972757D8-1A18-E64E-AB97-D340DE9076AE}"/>
                    </a:ext>
                  </a:extLst>
                </p14:cNvPr>
                <p14:cNvContentPartPr/>
                <p14:nvPr/>
              </p14:nvContentPartPr>
              <p14:xfrm>
                <a:off x="3461417" y="2502600"/>
                <a:ext cx="246600" cy="157320"/>
              </p14:xfrm>
            </p:contentPart>
          </mc:Choice>
          <mc:Fallback>
            <p:pic>
              <p:nvPicPr>
                <p:cNvPr id="471" name="Freihand 470">
                  <a:extLst>
                    <a:ext uri="{FF2B5EF4-FFF2-40B4-BE49-F238E27FC236}">
                      <a16:creationId xmlns:a16="http://schemas.microsoft.com/office/drawing/2014/main" id="{972757D8-1A18-E64E-AB97-D340DE9076AE}"/>
                    </a:ext>
                  </a:extLst>
                </p:cNvPr>
                <p:cNvPicPr/>
                <p:nvPr/>
              </p:nvPicPr>
              <p:blipFill>
                <a:blip r:embed="rId1194"/>
                <a:stretch>
                  <a:fillRect/>
                </a:stretch>
              </p:blipFill>
              <p:spPr>
                <a:xfrm>
                  <a:off x="3452417" y="2493960"/>
                  <a:ext cx="264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475" name="Freihand 474">
                  <a:extLst>
                    <a:ext uri="{FF2B5EF4-FFF2-40B4-BE49-F238E27FC236}">
                      <a16:creationId xmlns:a16="http://schemas.microsoft.com/office/drawing/2014/main" id="{9FD9C65E-AEB3-8092-9627-2E8019AA0261}"/>
                    </a:ext>
                  </a:extLst>
                </p14:cNvPr>
                <p14:cNvContentPartPr/>
                <p14:nvPr/>
              </p14:nvContentPartPr>
              <p14:xfrm>
                <a:off x="3851657" y="2340960"/>
                <a:ext cx="231120" cy="274680"/>
              </p14:xfrm>
            </p:contentPart>
          </mc:Choice>
          <mc:Fallback>
            <p:pic>
              <p:nvPicPr>
                <p:cNvPr id="475" name="Freihand 474">
                  <a:extLst>
                    <a:ext uri="{FF2B5EF4-FFF2-40B4-BE49-F238E27FC236}">
                      <a16:creationId xmlns:a16="http://schemas.microsoft.com/office/drawing/2014/main" id="{9FD9C65E-AEB3-8092-9627-2E8019AA0261}"/>
                    </a:ext>
                  </a:extLst>
                </p:cNvPr>
                <p:cNvPicPr/>
                <p:nvPr/>
              </p:nvPicPr>
              <p:blipFill>
                <a:blip r:embed="rId1196"/>
                <a:stretch>
                  <a:fillRect/>
                </a:stretch>
              </p:blipFill>
              <p:spPr>
                <a:xfrm>
                  <a:off x="3843017" y="2331960"/>
                  <a:ext cx="248760" cy="29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7">
            <p14:nvContentPartPr>
              <p14:cNvPr id="485" name="Freihand 484">
                <a:extLst>
                  <a:ext uri="{FF2B5EF4-FFF2-40B4-BE49-F238E27FC236}">
                    <a16:creationId xmlns:a16="http://schemas.microsoft.com/office/drawing/2014/main" id="{896C8862-A9DC-45F1-1A90-E22584934399}"/>
                  </a:ext>
                </a:extLst>
              </p14:cNvPr>
              <p14:cNvContentPartPr/>
              <p14:nvPr/>
            </p14:nvContentPartPr>
            <p14:xfrm>
              <a:off x="-365383" y="3559920"/>
              <a:ext cx="6228000" cy="1015200"/>
            </p14:xfrm>
          </p:contentPart>
        </mc:Choice>
        <mc:Fallback>
          <p:pic>
            <p:nvPicPr>
              <p:cNvPr id="485" name="Freihand 484">
                <a:extLst>
                  <a:ext uri="{FF2B5EF4-FFF2-40B4-BE49-F238E27FC236}">
                    <a16:creationId xmlns:a16="http://schemas.microsoft.com/office/drawing/2014/main" id="{896C8862-A9DC-45F1-1A90-E22584934399}"/>
                  </a:ext>
                </a:extLst>
              </p:cNvPr>
              <p:cNvPicPr/>
              <p:nvPr/>
            </p:nvPicPr>
            <p:blipFill>
              <a:blip r:embed="rId1198"/>
              <a:stretch>
                <a:fillRect/>
              </a:stretch>
            </p:blipFill>
            <p:spPr>
              <a:xfrm>
                <a:off x="-374023" y="3551280"/>
                <a:ext cx="6245640" cy="103284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494" name="Freihand 493">
                <a:extLst>
                  <a:ext uri="{FF2B5EF4-FFF2-40B4-BE49-F238E27FC236}">
                    <a16:creationId xmlns:a16="http://schemas.microsoft.com/office/drawing/2014/main" id="{93A83266-494A-828E-5DE8-DF46EAEA1BC1}"/>
                  </a:ext>
                </a:extLst>
              </p14:cNvPr>
              <p14:cNvContentPartPr/>
              <p14:nvPr/>
            </p14:nvContentPartPr>
            <p14:xfrm>
              <a:off x="3812057" y="3759720"/>
              <a:ext cx="393840" cy="469440"/>
            </p14:xfrm>
          </p:contentPart>
        </mc:Choice>
        <mc:Fallback>
          <p:pic>
            <p:nvPicPr>
              <p:cNvPr id="494" name="Freihand 493">
                <a:extLst>
                  <a:ext uri="{FF2B5EF4-FFF2-40B4-BE49-F238E27FC236}">
                    <a16:creationId xmlns:a16="http://schemas.microsoft.com/office/drawing/2014/main" id="{93A83266-494A-828E-5DE8-DF46EAEA1BC1}"/>
                  </a:ext>
                </a:extLst>
              </p:cNvPr>
              <p:cNvPicPr/>
              <p:nvPr/>
            </p:nvPicPr>
            <p:blipFill>
              <a:blip r:embed="rId1200"/>
              <a:stretch>
                <a:fillRect/>
              </a:stretch>
            </p:blipFill>
            <p:spPr>
              <a:xfrm>
                <a:off x="3803057" y="3751080"/>
                <a:ext cx="41148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496" name="Freihand 495">
                <a:extLst>
                  <a:ext uri="{FF2B5EF4-FFF2-40B4-BE49-F238E27FC236}">
                    <a16:creationId xmlns:a16="http://schemas.microsoft.com/office/drawing/2014/main" id="{9243DBA5-E2C8-69B8-836E-4454E3144C0C}"/>
                  </a:ext>
                </a:extLst>
              </p14:cNvPr>
              <p14:cNvContentPartPr/>
              <p14:nvPr/>
            </p14:nvContentPartPr>
            <p14:xfrm>
              <a:off x="1399697" y="3511680"/>
              <a:ext cx="3058200" cy="1105200"/>
            </p14:xfrm>
          </p:contentPart>
        </mc:Choice>
        <mc:Fallback>
          <p:pic>
            <p:nvPicPr>
              <p:cNvPr id="496" name="Freihand 495">
                <a:extLst>
                  <a:ext uri="{FF2B5EF4-FFF2-40B4-BE49-F238E27FC236}">
                    <a16:creationId xmlns:a16="http://schemas.microsoft.com/office/drawing/2014/main" id="{9243DBA5-E2C8-69B8-836E-4454E3144C0C}"/>
                  </a:ext>
                </a:extLst>
              </p:cNvPr>
              <p:cNvPicPr/>
              <p:nvPr/>
            </p:nvPicPr>
            <p:blipFill>
              <a:blip r:embed="rId1202"/>
              <a:stretch>
                <a:fillRect/>
              </a:stretch>
            </p:blipFill>
            <p:spPr>
              <a:xfrm>
                <a:off x="1391057" y="3503040"/>
                <a:ext cx="3075840" cy="112284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498" name="Freihand 497">
                <a:extLst>
                  <a:ext uri="{FF2B5EF4-FFF2-40B4-BE49-F238E27FC236}">
                    <a16:creationId xmlns:a16="http://schemas.microsoft.com/office/drawing/2014/main" id="{F316325B-FC77-7CDE-DEF1-8161C0BA4710}"/>
                  </a:ext>
                </a:extLst>
              </p14:cNvPr>
              <p14:cNvContentPartPr/>
              <p14:nvPr/>
            </p14:nvContentPartPr>
            <p14:xfrm>
              <a:off x="1380617" y="3525360"/>
              <a:ext cx="3382560" cy="1061280"/>
            </p14:xfrm>
          </p:contentPart>
        </mc:Choice>
        <mc:Fallback>
          <p:pic>
            <p:nvPicPr>
              <p:cNvPr id="498" name="Freihand 497">
                <a:extLst>
                  <a:ext uri="{FF2B5EF4-FFF2-40B4-BE49-F238E27FC236}">
                    <a16:creationId xmlns:a16="http://schemas.microsoft.com/office/drawing/2014/main" id="{F316325B-FC77-7CDE-DEF1-8161C0BA4710}"/>
                  </a:ext>
                </a:extLst>
              </p:cNvPr>
              <p:cNvPicPr/>
              <p:nvPr/>
            </p:nvPicPr>
            <p:blipFill>
              <a:blip r:embed="rId1204"/>
              <a:stretch>
                <a:fillRect/>
              </a:stretch>
            </p:blipFill>
            <p:spPr>
              <a:xfrm>
                <a:off x="1371977" y="3516720"/>
                <a:ext cx="3400200" cy="10789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530" name="Freihand 529">
                <a:extLst>
                  <a:ext uri="{FF2B5EF4-FFF2-40B4-BE49-F238E27FC236}">
                    <a16:creationId xmlns:a16="http://schemas.microsoft.com/office/drawing/2014/main" id="{5B66E19F-B0D3-8204-717A-B9ED5720AF50}"/>
                  </a:ext>
                </a:extLst>
              </p14:cNvPr>
              <p14:cNvContentPartPr/>
              <p14:nvPr/>
            </p14:nvContentPartPr>
            <p14:xfrm>
              <a:off x="4858217" y="3661080"/>
              <a:ext cx="689760" cy="628200"/>
            </p14:xfrm>
          </p:contentPart>
        </mc:Choice>
        <mc:Fallback>
          <p:pic>
            <p:nvPicPr>
              <p:cNvPr id="530" name="Freihand 529">
                <a:extLst>
                  <a:ext uri="{FF2B5EF4-FFF2-40B4-BE49-F238E27FC236}">
                    <a16:creationId xmlns:a16="http://schemas.microsoft.com/office/drawing/2014/main" id="{5B66E19F-B0D3-8204-717A-B9ED5720AF50}"/>
                  </a:ext>
                </a:extLst>
              </p:cNvPr>
              <p:cNvPicPr/>
              <p:nvPr/>
            </p:nvPicPr>
            <p:blipFill>
              <a:blip r:embed="rId1206"/>
              <a:stretch>
                <a:fillRect/>
              </a:stretch>
            </p:blipFill>
            <p:spPr>
              <a:xfrm>
                <a:off x="4849217" y="3652080"/>
                <a:ext cx="707400" cy="645840"/>
              </a:xfrm>
              <a:prstGeom prst="rect">
                <a:avLst/>
              </a:prstGeom>
            </p:spPr>
          </p:pic>
        </mc:Fallback>
      </mc:AlternateContent>
      <p:grpSp>
        <p:nvGrpSpPr>
          <p:cNvPr id="176" name="Gruppieren 175">
            <a:extLst>
              <a:ext uri="{FF2B5EF4-FFF2-40B4-BE49-F238E27FC236}">
                <a16:creationId xmlns:a16="http://schemas.microsoft.com/office/drawing/2014/main" id="{1C7E2432-552E-6F29-18FA-80B03A000AF2}"/>
              </a:ext>
            </a:extLst>
          </p:cNvPr>
          <p:cNvGrpSpPr/>
          <p:nvPr/>
        </p:nvGrpSpPr>
        <p:grpSpPr>
          <a:xfrm>
            <a:off x="4499297" y="3120720"/>
            <a:ext cx="7400880" cy="1131120"/>
            <a:chOff x="4499297" y="3120720"/>
            <a:chExt cx="7400880" cy="1131120"/>
          </a:xfrm>
        </p:grpSpPr>
        <mc:AlternateContent xmlns:mc="http://schemas.openxmlformats.org/markup-compatibility/2006">
          <mc:Choice xmlns:p14="http://schemas.microsoft.com/office/powerpoint/2010/main" Requires="p14">
            <p:contentPart p14:bwMode="auto" r:id="rId1207">
              <p14:nvContentPartPr>
                <p14:cNvPr id="500" name="Freihand 499">
                  <a:extLst>
                    <a:ext uri="{FF2B5EF4-FFF2-40B4-BE49-F238E27FC236}">
                      <a16:creationId xmlns:a16="http://schemas.microsoft.com/office/drawing/2014/main" id="{6A822581-038C-25C3-0475-F7651185F036}"/>
                    </a:ext>
                  </a:extLst>
                </p14:cNvPr>
                <p14:cNvContentPartPr/>
                <p14:nvPr/>
              </p14:nvContentPartPr>
              <p14:xfrm>
                <a:off x="4499297" y="3411600"/>
                <a:ext cx="6384600" cy="322920"/>
              </p14:xfrm>
            </p:contentPart>
          </mc:Choice>
          <mc:Fallback>
            <p:pic>
              <p:nvPicPr>
                <p:cNvPr id="500" name="Freihand 499">
                  <a:extLst>
                    <a:ext uri="{FF2B5EF4-FFF2-40B4-BE49-F238E27FC236}">
                      <a16:creationId xmlns:a16="http://schemas.microsoft.com/office/drawing/2014/main" id="{6A822581-038C-25C3-0475-F7651185F036}"/>
                    </a:ext>
                  </a:extLst>
                </p:cNvPr>
                <p:cNvPicPr/>
                <p:nvPr/>
              </p:nvPicPr>
              <p:blipFill>
                <a:blip r:embed="rId1208"/>
                <a:stretch>
                  <a:fillRect/>
                </a:stretch>
              </p:blipFill>
              <p:spPr>
                <a:xfrm>
                  <a:off x="4490657" y="3402600"/>
                  <a:ext cx="64022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501" name="Freihand 500">
                  <a:extLst>
                    <a:ext uri="{FF2B5EF4-FFF2-40B4-BE49-F238E27FC236}">
                      <a16:creationId xmlns:a16="http://schemas.microsoft.com/office/drawing/2014/main" id="{4C5BA796-30EA-FCB1-8F31-EDB4318F28A1}"/>
                    </a:ext>
                  </a:extLst>
                </p14:cNvPr>
                <p14:cNvContentPartPr/>
                <p14:nvPr/>
              </p14:nvContentPartPr>
              <p14:xfrm>
                <a:off x="10904417" y="3300720"/>
                <a:ext cx="174240" cy="200160"/>
              </p14:xfrm>
            </p:contentPart>
          </mc:Choice>
          <mc:Fallback>
            <p:pic>
              <p:nvPicPr>
                <p:cNvPr id="501" name="Freihand 500">
                  <a:extLst>
                    <a:ext uri="{FF2B5EF4-FFF2-40B4-BE49-F238E27FC236}">
                      <a16:creationId xmlns:a16="http://schemas.microsoft.com/office/drawing/2014/main" id="{4C5BA796-30EA-FCB1-8F31-EDB4318F28A1}"/>
                    </a:ext>
                  </a:extLst>
                </p:cNvPr>
                <p:cNvPicPr/>
                <p:nvPr/>
              </p:nvPicPr>
              <p:blipFill>
                <a:blip r:embed="rId1210"/>
                <a:stretch>
                  <a:fillRect/>
                </a:stretch>
              </p:blipFill>
              <p:spPr>
                <a:xfrm>
                  <a:off x="10895417" y="3292080"/>
                  <a:ext cx="191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503" name="Freihand 502">
                  <a:extLst>
                    <a:ext uri="{FF2B5EF4-FFF2-40B4-BE49-F238E27FC236}">
                      <a16:creationId xmlns:a16="http://schemas.microsoft.com/office/drawing/2014/main" id="{ECBA5C21-4931-1534-0A0B-56F88956A83F}"/>
                    </a:ext>
                  </a:extLst>
                </p14:cNvPr>
                <p14:cNvContentPartPr/>
                <p14:nvPr/>
              </p14:nvContentPartPr>
              <p14:xfrm>
                <a:off x="11160737" y="3157080"/>
                <a:ext cx="376560" cy="324720"/>
              </p14:xfrm>
            </p:contentPart>
          </mc:Choice>
          <mc:Fallback>
            <p:pic>
              <p:nvPicPr>
                <p:cNvPr id="503" name="Freihand 502">
                  <a:extLst>
                    <a:ext uri="{FF2B5EF4-FFF2-40B4-BE49-F238E27FC236}">
                      <a16:creationId xmlns:a16="http://schemas.microsoft.com/office/drawing/2014/main" id="{ECBA5C21-4931-1534-0A0B-56F88956A83F}"/>
                    </a:ext>
                  </a:extLst>
                </p:cNvPr>
                <p:cNvPicPr/>
                <p:nvPr/>
              </p:nvPicPr>
              <p:blipFill>
                <a:blip r:embed="rId1212"/>
                <a:stretch>
                  <a:fillRect/>
                </a:stretch>
              </p:blipFill>
              <p:spPr>
                <a:xfrm>
                  <a:off x="11152097" y="3148080"/>
                  <a:ext cx="3942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506" name="Freihand 505">
                  <a:extLst>
                    <a:ext uri="{FF2B5EF4-FFF2-40B4-BE49-F238E27FC236}">
                      <a16:creationId xmlns:a16="http://schemas.microsoft.com/office/drawing/2014/main" id="{0408FF75-4B21-60CB-A08D-C651AFC55248}"/>
                    </a:ext>
                  </a:extLst>
                </p14:cNvPr>
                <p14:cNvContentPartPr/>
                <p14:nvPr/>
              </p14:nvContentPartPr>
              <p14:xfrm>
                <a:off x="11350457" y="3120720"/>
                <a:ext cx="17280" cy="27360"/>
              </p14:xfrm>
            </p:contentPart>
          </mc:Choice>
          <mc:Fallback>
            <p:pic>
              <p:nvPicPr>
                <p:cNvPr id="506" name="Freihand 505">
                  <a:extLst>
                    <a:ext uri="{FF2B5EF4-FFF2-40B4-BE49-F238E27FC236}">
                      <a16:creationId xmlns:a16="http://schemas.microsoft.com/office/drawing/2014/main" id="{0408FF75-4B21-60CB-A08D-C651AFC55248}"/>
                    </a:ext>
                  </a:extLst>
                </p:cNvPr>
                <p:cNvPicPr/>
                <p:nvPr/>
              </p:nvPicPr>
              <p:blipFill>
                <a:blip r:embed="rId1214"/>
                <a:stretch>
                  <a:fillRect/>
                </a:stretch>
              </p:blipFill>
              <p:spPr>
                <a:xfrm>
                  <a:off x="11341817" y="3111720"/>
                  <a:ext cx="34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67" name="Freihand 66">
                  <a:extLst>
                    <a:ext uri="{FF2B5EF4-FFF2-40B4-BE49-F238E27FC236}">
                      <a16:creationId xmlns:a16="http://schemas.microsoft.com/office/drawing/2014/main" id="{51CEB8DC-A765-8E83-AC89-55B1BA5F407B}"/>
                    </a:ext>
                  </a:extLst>
                </p14:cNvPr>
                <p14:cNvContentPartPr/>
                <p14:nvPr/>
              </p14:nvContentPartPr>
              <p14:xfrm>
                <a:off x="10907297" y="3579720"/>
                <a:ext cx="159840" cy="270720"/>
              </p14:xfrm>
            </p:contentPart>
          </mc:Choice>
          <mc:Fallback>
            <p:pic>
              <p:nvPicPr>
                <p:cNvPr id="67" name="Freihand 66">
                  <a:extLst>
                    <a:ext uri="{FF2B5EF4-FFF2-40B4-BE49-F238E27FC236}">
                      <a16:creationId xmlns:a16="http://schemas.microsoft.com/office/drawing/2014/main" id="{51CEB8DC-A765-8E83-AC89-55B1BA5F407B}"/>
                    </a:ext>
                  </a:extLst>
                </p:cNvPr>
                <p:cNvPicPr/>
                <p:nvPr/>
              </p:nvPicPr>
              <p:blipFill>
                <a:blip r:embed="rId1216"/>
                <a:stretch>
                  <a:fillRect/>
                </a:stretch>
              </p:blipFill>
              <p:spPr>
                <a:xfrm>
                  <a:off x="10898297" y="3570720"/>
                  <a:ext cx="1774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68" name="Freihand 67">
                  <a:extLst>
                    <a:ext uri="{FF2B5EF4-FFF2-40B4-BE49-F238E27FC236}">
                      <a16:creationId xmlns:a16="http://schemas.microsoft.com/office/drawing/2014/main" id="{03DEED42-5F66-9046-3101-03320F9DA7E7}"/>
                    </a:ext>
                  </a:extLst>
                </p14:cNvPr>
                <p14:cNvContentPartPr/>
                <p14:nvPr/>
              </p14:nvContentPartPr>
              <p14:xfrm>
                <a:off x="11149217" y="3585480"/>
                <a:ext cx="113400" cy="104040"/>
              </p14:xfrm>
            </p:contentPart>
          </mc:Choice>
          <mc:Fallback>
            <p:pic>
              <p:nvPicPr>
                <p:cNvPr id="68" name="Freihand 67">
                  <a:extLst>
                    <a:ext uri="{FF2B5EF4-FFF2-40B4-BE49-F238E27FC236}">
                      <a16:creationId xmlns:a16="http://schemas.microsoft.com/office/drawing/2014/main" id="{03DEED42-5F66-9046-3101-03320F9DA7E7}"/>
                    </a:ext>
                  </a:extLst>
                </p:cNvPr>
                <p:cNvPicPr/>
                <p:nvPr/>
              </p:nvPicPr>
              <p:blipFill>
                <a:blip r:embed="rId1218"/>
                <a:stretch>
                  <a:fillRect/>
                </a:stretch>
              </p:blipFill>
              <p:spPr>
                <a:xfrm>
                  <a:off x="11140217" y="3576840"/>
                  <a:ext cx="131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91" name="Freihand 90">
                  <a:extLst>
                    <a:ext uri="{FF2B5EF4-FFF2-40B4-BE49-F238E27FC236}">
                      <a16:creationId xmlns:a16="http://schemas.microsoft.com/office/drawing/2014/main" id="{76D73E04-1946-2AA1-1CAF-232959A54C97}"/>
                    </a:ext>
                  </a:extLst>
                </p14:cNvPr>
                <p14:cNvContentPartPr/>
                <p14:nvPr/>
              </p14:nvContentPartPr>
              <p14:xfrm>
                <a:off x="11296097" y="3567120"/>
                <a:ext cx="180360" cy="266400"/>
              </p14:xfrm>
            </p:contentPart>
          </mc:Choice>
          <mc:Fallback>
            <p:pic>
              <p:nvPicPr>
                <p:cNvPr id="91" name="Freihand 90">
                  <a:extLst>
                    <a:ext uri="{FF2B5EF4-FFF2-40B4-BE49-F238E27FC236}">
                      <a16:creationId xmlns:a16="http://schemas.microsoft.com/office/drawing/2014/main" id="{76D73E04-1946-2AA1-1CAF-232959A54C97}"/>
                    </a:ext>
                  </a:extLst>
                </p:cNvPr>
                <p:cNvPicPr/>
                <p:nvPr/>
              </p:nvPicPr>
              <p:blipFill>
                <a:blip r:embed="rId1220"/>
                <a:stretch>
                  <a:fillRect/>
                </a:stretch>
              </p:blipFill>
              <p:spPr>
                <a:xfrm>
                  <a:off x="11287457" y="3558480"/>
                  <a:ext cx="1980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106" name="Freihand 105">
                  <a:extLst>
                    <a:ext uri="{FF2B5EF4-FFF2-40B4-BE49-F238E27FC236}">
                      <a16:creationId xmlns:a16="http://schemas.microsoft.com/office/drawing/2014/main" id="{C581C1E4-75FB-587A-6A68-DA9DCF3B8015}"/>
                    </a:ext>
                  </a:extLst>
                </p14:cNvPr>
                <p14:cNvContentPartPr/>
                <p14:nvPr/>
              </p14:nvContentPartPr>
              <p14:xfrm>
                <a:off x="11494097" y="3571800"/>
                <a:ext cx="82440" cy="99720"/>
              </p14:xfrm>
            </p:contentPart>
          </mc:Choice>
          <mc:Fallback>
            <p:pic>
              <p:nvPicPr>
                <p:cNvPr id="106" name="Freihand 105">
                  <a:extLst>
                    <a:ext uri="{FF2B5EF4-FFF2-40B4-BE49-F238E27FC236}">
                      <a16:creationId xmlns:a16="http://schemas.microsoft.com/office/drawing/2014/main" id="{C581C1E4-75FB-587A-6A68-DA9DCF3B8015}"/>
                    </a:ext>
                  </a:extLst>
                </p:cNvPr>
                <p:cNvPicPr/>
                <p:nvPr/>
              </p:nvPicPr>
              <p:blipFill>
                <a:blip r:embed="rId1222"/>
                <a:stretch>
                  <a:fillRect/>
                </a:stretch>
              </p:blipFill>
              <p:spPr>
                <a:xfrm>
                  <a:off x="11485457" y="3563160"/>
                  <a:ext cx="100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512" name="Freihand 511">
                  <a:extLst>
                    <a:ext uri="{FF2B5EF4-FFF2-40B4-BE49-F238E27FC236}">
                      <a16:creationId xmlns:a16="http://schemas.microsoft.com/office/drawing/2014/main" id="{5AB5F085-697A-D902-E91E-74082C093803}"/>
                    </a:ext>
                  </a:extLst>
                </p14:cNvPr>
                <p14:cNvContentPartPr/>
                <p14:nvPr/>
              </p14:nvContentPartPr>
              <p14:xfrm>
                <a:off x="11656097" y="3442560"/>
                <a:ext cx="120960" cy="260640"/>
              </p14:xfrm>
            </p:contentPart>
          </mc:Choice>
          <mc:Fallback>
            <p:pic>
              <p:nvPicPr>
                <p:cNvPr id="512" name="Freihand 511">
                  <a:extLst>
                    <a:ext uri="{FF2B5EF4-FFF2-40B4-BE49-F238E27FC236}">
                      <a16:creationId xmlns:a16="http://schemas.microsoft.com/office/drawing/2014/main" id="{5AB5F085-697A-D902-E91E-74082C093803}"/>
                    </a:ext>
                  </a:extLst>
                </p:cNvPr>
                <p:cNvPicPr/>
                <p:nvPr/>
              </p:nvPicPr>
              <p:blipFill>
                <a:blip r:embed="rId1224"/>
                <a:stretch>
                  <a:fillRect/>
                </a:stretch>
              </p:blipFill>
              <p:spPr>
                <a:xfrm>
                  <a:off x="11647457" y="3433920"/>
                  <a:ext cx="1386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514" name="Freihand 513">
                  <a:extLst>
                    <a:ext uri="{FF2B5EF4-FFF2-40B4-BE49-F238E27FC236}">
                      <a16:creationId xmlns:a16="http://schemas.microsoft.com/office/drawing/2014/main" id="{0CCB715A-5585-6BB6-5B49-977D3D114D9A}"/>
                    </a:ext>
                  </a:extLst>
                </p14:cNvPr>
                <p14:cNvContentPartPr/>
                <p14:nvPr/>
              </p14:nvContentPartPr>
              <p14:xfrm>
                <a:off x="11699297" y="3430680"/>
                <a:ext cx="200880" cy="352800"/>
              </p14:xfrm>
            </p:contentPart>
          </mc:Choice>
          <mc:Fallback>
            <p:pic>
              <p:nvPicPr>
                <p:cNvPr id="514" name="Freihand 513">
                  <a:extLst>
                    <a:ext uri="{FF2B5EF4-FFF2-40B4-BE49-F238E27FC236}">
                      <a16:creationId xmlns:a16="http://schemas.microsoft.com/office/drawing/2014/main" id="{0CCB715A-5585-6BB6-5B49-977D3D114D9A}"/>
                    </a:ext>
                  </a:extLst>
                </p:cNvPr>
                <p:cNvPicPr/>
                <p:nvPr/>
              </p:nvPicPr>
              <p:blipFill>
                <a:blip r:embed="rId1226"/>
                <a:stretch>
                  <a:fillRect/>
                </a:stretch>
              </p:blipFill>
              <p:spPr>
                <a:xfrm>
                  <a:off x="11690297" y="3422040"/>
                  <a:ext cx="2185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533" name="Freihand 532">
                  <a:extLst>
                    <a:ext uri="{FF2B5EF4-FFF2-40B4-BE49-F238E27FC236}">
                      <a16:creationId xmlns:a16="http://schemas.microsoft.com/office/drawing/2014/main" id="{616D08B9-DBF9-EF86-D7D6-585D2C88BDAA}"/>
                    </a:ext>
                  </a:extLst>
                </p14:cNvPr>
                <p14:cNvContentPartPr/>
                <p14:nvPr/>
              </p14:nvContentPartPr>
              <p14:xfrm>
                <a:off x="5933537" y="4070760"/>
                <a:ext cx="3466440" cy="181080"/>
              </p14:xfrm>
            </p:contentPart>
          </mc:Choice>
          <mc:Fallback>
            <p:pic>
              <p:nvPicPr>
                <p:cNvPr id="533" name="Freihand 532">
                  <a:extLst>
                    <a:ext uri="{FF2B5EF4-FFF2-40B4-BE49-F238E27FC236}">
                      <a16:creationId xmlns:a16="http://schemas.microsoft.com/office/drawing/2014/main" id="{616D08B9-DBF9-EF86-D7D6-585D2C88BDAA}"/>
                    </a:ext>
                  </a:extLst>
                </p:cNvPr>
                <p:cNvPicPr/>
                <p:nvPr/>
              </p:nvPicPr>
              <p:blipFill>
                <a:blip r:embed="rId1228"/>
                <a:stretch>
                  <a:fillRect/>
                </a:stretch>
              </p:blipFill>
              <p:spPr>
                <a:xfrm>
                  <a:off x="5924897" y="4061760"/>
                  <a:ext cx="3484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539" name="Freihand 538">
                  <a:extLst>
                    <a:ext uri="{FF2B5EF4-FFF2-40B4-BE49-F238E27FC236}">
                      <a16:creationId xmlns:a16="http://schemas.microsoft.com/office/drawing/2014/main" id="{BC985E81-7D69-4936-D5FD-1ED62B781598}"/>
                    </a:ext>
                  </a:extLst>
                </p14:cNvPr>
                <p14:cNvContentPartPr/>
                <p14:nvPr/>
              </p14:nvContentPartPr>
              <p14:xfrm>
                <a:off x="9363257" y="3950520"/>
                <a:ext cx="198000" cy="228240"/>
              </p14:xfrm>
            </p:contentPart>
          </mc:Choice>
          <mc:Fallback>
            <p:pic>
              <p:nvPicPr>
                <p:cNvPr id="539" name="Freihand 538">
                  <a:extLst>
                    <a:ext uri="{FF2B5EF4-FFF2-40B4-BE49-F238E27FC236}">
                      <a16:creationId xmlns:a16="http://schemas.microsoft.com/office/drawing/2014/main" id="{BC985E81-7D69-4936-D5FD-1ED62B781598}"/>
                    </a:ext>
                  </a:extLst>
                </p:cNvPr>
                <p:cNvPicPr/>
                <p:nvPr/>
              </p:nvPicPr>
              <p:blipFill>
                <a:blip r:embed="rId1230"/>
                <a:stretch>
                  <a:fillRect/>
                </a:stretch>
              </p:blipFill>
              <p:spPr>
                <a:xfrm>
                  <a:off x="9354257" y="3941520"/>
                  <a:ext cx="215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548" name="Freihand 547">
                  <a:extLst>
                    <a:ext uri="{FF2B5EF4-FFF2-40B4-BE49-F238E27FC236}">
                      <a16:creationId xmlns:a16="http://schemas.microsoft.com/office/drawing/2014/main" id="{FF486636-9F98-27E0-9972-2A78FED0BCDC}"/>
                    </a:ext>
                  </a:extLst>
                </p14:cNvPr>
                <p14:cNvContentPartPr/>
                <p14:nvPr/>
              </p14:nvContentPartPr>
              <p14:xfrm>
                <a:off x="9852137" y="3827760"/>
                <a:ext cx="498240" cy="261360"/>
              </p14:xfrm>
            </p:contentPart>
          </mc:Choice>
          <mc:Fallback>
            <p:pic>
              <p:nvPicPr>
                <p:cNvPr id="548" name="Freihand 547">
                  <a:extLst>
                    <a:ext uri="{FF2B5EF4-FFF2-40B4-BE49-F238E27FC236}">
                      <a16:creationId xmlns:a16="http://schemas.microsoft.com/office/drawing/2014/main" id="{FF486636-9F98-27E0-9972-2A78FED0BCDC}"/>
                    </a:ext>
                  </a:extLst>
                </p:cNvPr>
                <p:cNvPicPr/>
                <p:nvPr/>
              </p:nvPicPr>
              <p:blipFill>
                <a:blip r:embed="rId1232"/>
                <a:stretch>
                  <a:fillRect/>
                </a:stretch>
              </p:blipFill>
              <p:spPr>
                <a:xfrm>
                  <a:off x="9843137" y="3818760"/>
                  <a:ext cx="5158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551" name="Freihand 550">
                  <a:extLst>
                    <a:ext uri="{FF2B5EF4-FFF2-40B4-BE49-F238E27FC236}">
                      <a16:creationId xmlns:a16="http://schemas.microsoft.com/office/drawing/2014/main" id="{3D417C29-E1E0-4668-D1B1-77FED02C9447}"/>
                    </a:ext>
                  </a:extLst>
                </p14:cNvPr>
                <p14:cNvContentPartPr/>
                <p14:nvPr/>
              </p14:nvContentPartPr>
              <p14:xfrm>
                <a:off x="10246697" y="3813720"/>
                <a:ext cx="9720" cy="6480"/>
              </p14:xfrm>
            </p:contentPart>
          </mc:Choice>
          <mc:Fallback>
            <p:pic>
              <p:nvPicPr>
                <p:cNvPr id="551" name="Freihand 550">
                  <a:extLst>
                    <a:ext uri="{FF2B5EF4-FFF2-40B4-BE49-F238E27FC236}">
                      <a16:creationId xmlns:a16="http://schemas.microsoft.com/office/drawing/2014/main" id="{3D417C29-E1E0-4668-D1B1-77FED02C9447}"/>
                    </a:ext>
                  </a:extLst>
                </p:cNvPr>
                <p:cNvPicPr/>
                <p:nvPr/>
              </p:nvPicPr>
              <p:blipFill>
                <a:blip r:embed="rId1234"/>
                <a:stretch>
                  <a:fillRect/>
                </a:stretch>
              </p:blipFill>
              <p:spPr>
                <a:xfrm>
                  <a:off x="10237697" y="3805080"/>
                  <a:ext cx="2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554" name="Freihand 553">
                  <a:extLst>
                    <a:ext uri="{FF2B5EF4-FFF2-40B4-BE49-F238E27FC236}">
                      <a16:creationId xmlns:a16="http://schemas.microsoft.com/office/drawing/2014/main" id="{45C36C2D-F810-8B80-45D2-45AB4F3CA033}"/>
                    </a:ext>
                  </a:extLst>
                </p14:cNvPr>
                <p14:cNvContentPartPr/>
                <p14:nvPr/>
              </p14:nvContentPartPr>
              <p14:xfrm>
                <a:off x="10477457" y="3943320"/>
                <a:ext cx="96840" cy="227880"/>
              </p14:xfrm>
            </p:contentPart>
          </mc:Choice>
          <mc:Fallback>
            <p:pic>
              <p:nvPicPr>
                <p:cNvPr id="554" name="Freihand 553">
                  <a:extLst>
                    <a:ext uri="{FF2B5EF4-FFF2-40B4-BE49-F238E27FC236}">
                      <a16:creationId xmlns:a16="http://schemas.microsoft.com/office/drawing/2014/main" id="{45C36C2D-F810-8B80-45D2-45AB4F3CA033}"/>
                    </a:ext>
                  </a:extLst>
                </p:cNvPr>
                <p:cNvPicPr/>
                <p:nvPr/>
              </p:nvPicPr>
              <p:blipFill>
                <a:blip r:embed="rId1236"/>
                <a:stretch>
                  <a:fillRect/>
                </a:stretch>
              </p:blipFill>
              <p:spPr>
                <a:xfrm>
                  <a:off x="10468457" y="3934320"/>
                  <a:ext cx="1144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557" name="Freihand 556">
                  <a:extLst>
                    <a:ext uri="{FF2B5EF4-FFF2-40B4-BE49-F238E27FC236}">
                      <a16:creationId xmlns:a16="http://schemas.microsoft.com/office/drawing/2014/main" id="{2326F341-FFF0-A761-9E77-97EDFB1085C8}"/>
                    </a:ext>
                  </a:extLst>
                </p14:cNvPr>
                <p14:cNvContentPartPr/>
                <p14:nvPr/>
              </p14:nvContentPartPr>
              <p14:xfrm>
                <a:off x="10629377" y="3967440"/>
                <a:ext cx="89640" cy="122040"/>
              </p14:xfrm>
            </p:contentPart>
          </mc:Choice>
          <mc:Fallback>
            <p:pic>
              <p:nvPicPr>
                <p:cNvPr id="557" name="Freihand 556">
                  <a:extLst>
                    <a:ext uri="{FF2B5EF4-FFF2-40B4-BE49-F238E27FC236}">
                      <a16:creationId xmlns:a16="http://schemas.microsoft.com/office/drawing/2014/main" id="{2326F341-FFF0-A761-9E77-97EDFB1085C8}"/>
                    </a:ext>
                  </a:extLst>
                </p:cNvPr>
                <p:cNvPicPr/>
                <p:nvPr/>
              </p:nvPicPr>
              <p:blipFill>
                <a:blip r:embed="rId1238"/>
                <a:stretch>
                  <a:fillRect/>
                </a:stretch>
              </p:blipFill>
              <p:spPr>
                <a:xfrm>
                  <a:off x="10620737" y="3958440"/>
                  <a:ext cx="107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562" name="Freihand 561">
                  <a:extLst>
                    <a:ext uri="{FF2B5EF4-FFF2-40B4-BE49-F238E27FC236}">
                      <a16:creationId xmlns:a16="http://schemas.microsoft.com/office/drawing/2014/main" id="{8609347A-1BB0-4C11-75B2-77193674FF8F}"/>
                    </a:ext>
                  </a:extLst>
                </p14:cNvPr>
                <p14:cNvContentPartPr/>
                <p14:nvPr/>
              </p14:nvContentPartPr>
              <p14:xfrm>
                <a:off x="10700657" y="3934680"/>
                <a:ext cx="97200" cy="129600"/>
              </p14:xfrm>
            </p:contentPart>
          </mc:Choice>
          <mc:Fallback>
            <p:pic>
              <p:nvPicPr>
                <p:cNvPr id="562" name="Freihand 561">
                  <a:extLst>
                    <a:ext uri="{FF2B5EF4-FFF2-40B4-BE49-F238E27FC236}">
                      <a16:creationId xmlns:a16="http://schemas.microsoft.com/office/drawing/2014/main" id="{8609347A-1BB0-4C11-75B2-77193674FF8F}"/>
                    </a:ext>
                  </a:extLst>
                </p:cNvPr>
                <p:cNvPicPr/>
                <p:nvPr/>
              </p:nvPicPr>
              <p:blipFill>
                <a:blip r:embed="rId1240"/>
                <a:stretch>
                  <a:fillRect/>
                </a:stretch>
              </p:blipFill>
              <p:spPr>
                <a:xfrm>
                  <a:off x="10692017" y="3926040"/>
                  <a:ext cx="114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567" name="Freihand 566">
                  <a:extLst>
                    <a:ext uri="{FF2B5EF4-FFF2-40B4-BE49-F238E27FC236}">
                      <a16:creationId xmlns:a16="http://schemas.microsoft.com/office/drawing/2014/main" id="{A1F915F7-BA6F-A69D-5BD6-18812E145F9B}"/>
                    </a:ext>
                  </a:extLst>
                </p14:cNvPr>
                <p14:cNvContentPartPr/>
                <p14:nvPr/>
              </p14:nvContentPartPr>
              <p14:xfrm>
                <a:off x="10791017" y="3860520"/>
                <a:ext cx="124200" cy="217800"/>
              </p14:xfrm>
            </p:contentPart>
          </mc:Choice>
          <mc:Fallback>
            <p:pic>
              <p:nvPicPr>
                <p:cNvPr id="567" name="Freihand 566">
                  <a:extLst>
                    <a:ext uri="{FF2B5EF4-FFF2-40B4-BE49-F238E27FC236}">
                      <a16:creationId xmlns:a16="http://schemas.microsoft.com/office/drawing/2014/main" id="{A1F915F7-BA6F-A69D-5BD6-18812E145F9B}"/>
                    </a:ext>
                  </a:extLst>
                </p:cNvPr>
                <p:cNvPicPr/>
                <p:nvPr/>
              </p:nvPicPr>
              <p:blipFill>
                <a:blip r:embed="rId1242"/>
                <a:stretch>
                  <a:fillRect/>
                </a:stretch>
              </p:blipFill>
              <p:spPr>
                <a:xfrm>
                  <a:off x="10782017" y="3851520"/>
                  <a:ext cx="141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573" name="Freihand 572">
                  <a:extLst>
                    <a:ext uri="{FF2B5EF4-FFF2-40B4-BE49-F238E27FC236}">
                      <a16:creationId xmlns:a16="http://schemas.microsoft.com/office/drawing/2014/main" id="{87D4E2A0-091F-B93E-5133-13A2628B7E1C}"/>
                    </a:ext>
                  </a:extLst>
                </p14:cNvPr>
                <p14:cNvContentPartPr/>
                <p14:nvPr/>
              </p14:nvContentPartPr>
              <p14:xfrm>
                <a:off x="10915217" y="3855840"/>
                <a:ext cx="255240" cy="232200"/>
              </p14:xfrm>
            </p:contentPart>
          </mc:Choice>
          <mc:Fallback>
            <p:pic>
              <p:nvPicPr>
                <p:cNvPr id="573" name="Freihand 572">
                  <a:extLst>
                    <a:ext uri="{FF2B5EF4-FFF2-40B4-BE49-F238E27FC236}">
                      <a16:creationId xmlns:a16="http://schemas.microsoft.com/office/drawing/2014/main" id="{87D4E2A0-091F-B93E-5133-13A2628B7E1C}"/>
                    </a:ext>
                  </a:extLst>
                </p:cNvPr>
                <p:cNvPicPr/>
                <p:nvPr/>
              </p:nvPicPr>
              <p:blipFill>
                <a:blip r:embed="rId1244"/>
                <a:stretch>
                  <a:fillRect/>
                </a:stretch>
              </p:blipFill>
              <p:spPr>
                <a:xfrm>
                  <a:off x="10906577" y="3846840"/>
                  <a:ext cx="2728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162" name="Freihand 161">
                  <a:extLst>
                    <a:ext uri="{FF2B5EF4-FFF2-40B4-BE49-F238E27FC236}">
                      <a16:creationId xmlns:a16="http://schemas.microsoft.com/office/drawing/2014/main" id="{15313E17-BAD0-0394-F43E-F9D9AFAF0DC9}"/>
                    </a:ext>
                  </a:extLst>
                </p14:cNvPr>
                <p14:cNvContentPartPr/>
                <p14:nvPr/>
              </p14:nvContentPartPr>
              <p14:xfrm>
                <a:off x="11208617" y="3936120"/>
                <a:ext cx="20520" cy="111240"/>
              </p14:xfrm>
            </p:contentPart>
          </mc:Choice>
          <mc:Fallback>
            <p:pic>
              <p:nvPicPr>
                <p:cNvPr id="162" name="Freihand 161">
                  <a:extLst>
                    <a:ext uri="{FF2B5EF4-FFF2-40B4-BE49-F238E27FC236}">
                      <a16:creationId xmlns:a16="http://schemas.microsoft.com/office/drawing/2014/main" id="{15313E17-BAD0-0394-F43E-F9D9AFAF0DC9}"/>
                    </a:ext>
                  </a:extLst>
                </p:cNvPr>
                <p:cNvPicPr/>
                <p:nvPr/>
              </p:nvPicPr>
              <p:blipFill>
                <a:blip r:embed="rId1246"/>
                <a:stretch>
                  <a:fillRect/>
                </a:stretch>
              </p:blipFill>
              <p:spPr>
                <a:xfrm>
                  <a:off x="11199977" y="3927480"/>
                  <a:ext cx="38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165" name="Freihand 164">
                  <a:extLst>
                    <a:ext uri="{FF2B5EF4-FFF2-40B4-BE49-F238E27FC236}">
                      <a16:creationId xmlns:a16="http://schemas.microsoft.com/office/drawing/2014/main" id="{A113ECC4-FD10-7445-1B0E-39D05AEA01EA}"/>
                    </a:ext>
                  </a:extLst>
                </p14:cNvPr>
                <p14:cNvContentPartPr/>
                <p14:nvPr/>
              </p14:nvContentPartPr>
              <p14:xfrm>
                <a:off x="11261537" y="3844320"/>
                <a:ext cx="138240" cy="224640"/>
              </p14:xfrm>
            </p:contentPart>
          </mc:Choice>
          <mc:Fallback>
            <p:pic>
              <p:nvPicPr>
                <p:cNvPr id="165" name="Freihand 164">
                  <a:extLst>
                    <a:ext uri="{FF2B5EF4-FFF2-40B4-BE49-F238E27FC236}">
                      <a16:creationId xmlns:a16="http://schemas.microsoft.com/office/drawing/2014/main" id="{A113ECC4-FD10-7445-1B0E-39D05AEA01EA}"/>
                    </a:ext>
                  </a:extLst>
                </p:cNvPr>
                <p:cNvPicPr/>
                <p:nvPr/>
              </p:nvPicPr>
              <p:blipFill>
                <a:blip r:embed="rId1248"/>
                <a:stretch>
                  <a:fillRect/>
                </a:stretch>
              </p:blipFill>
              <p:spPr>
                <a:xfrm>
                  <a:off x="11252537" y="3835320"/>
                  <a:ext cx="155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169" name="Freihand 168">
                  <a:extLst>
                    <a:ext uri="{FF2B5EF4-FFF2-40B4-BE49-F238E27FC236}">
                      <a16:creationId xmlns:a16="http://schemas.microsoft.com/office/drawing/2014/main" id="{97B55C1C-313D-F5C6-8FCF-CDAAE4055D54}"/>
                    </a:ext>
                  </a:extLst>
                </p14:cNvPr>
                <p14:cNvContentPartPr/>
                <p14:nvPr/>
              </p14:nvContentPartPr>
              <p14:xfrm>
                <a:off x="11449817" y="3831720"/>
                <a:ext cx="256320" cy="325080"/>
              </p14:xfrm>
            </p:contentPart>
          </mc:Choice>
          <mc:Fallback>
            <p:pic>
              <p:nvPicPr>
                <p:cNvPr id="169" name="Freihand 168">
                  <a:extLst>
                    <a:ext uri="{FF2B5EF4-FFF2-40B4-BE49-F238E27FC236}">
                      <a16:creationId xmlns:a16="http://schemas.microsoft.com/office/drawing/2014/main" id="{97B55C1C-313D-F5C6-8FCF-CDAAE4055D54}"/>
                    </a:ext>
                  </a:extLst>
                </p:cNvPr>
                <p:cNvPicPr/>
                <p:nvPr/>
              </p:nvPicPr>
              <p:blipFill>
                <a:blip r:embed="rId1250"/>
                <a:stretch>
                  <a:fillRect/>
                </a:stretch>
              </p:blipFill>
              <p:spPr>
                <a:xfrm>
                  <a:off x="11441177" y="3823080"/>
                  <a:ext cx="2739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172" name="Freihand 171">
                  <a:extLst>
                    <a:ext uri="{FF2B5EF4-FFF2-40B4-BE49-F238E27FC236}">
                      <a16:creationId xmlns:a16="http://schemas.microsoft.com/office/drawing/2014/main" id="{7948C03A-3FEE-0D79-6FDC-53F35F8F00AA}"/>
                    </a:ext>
                  </a:extLst>
                </p14:cNvPr>
                <p14:cNvContentPartPr/>
                <p14:nvPr/>
              </p14:nvContentPartPr>
              <p14:xfrm>
                <a:off x="11164697" y="3796440"/>
                <a:ext cx="14040" cy="9720"/>
              </p14:xfrm>
            </p:contentPart>
          </mc:Choice>
          <mc:Fallback>
            <p:pic>
              <p:nvPicPr>
                <p:cNvPr id="172" name="Freihand 171">
                  <a:extLst>
                    <a:ext uri="{FF2B5EF4-FFF2-40B4-BE49-F238E27FC236}">
                      <a16:creationId xmlns:a16="http://schemas.microsoft.com/office/drawing/2014/main" id="{7948C03A-3FEE-0D79-6FDC-53F35F8F00AA}"/>
                    </a:ext>
                  </a:extLst>
                </p:cNvPr>
                <p:cNvPicPr/>
                <p:nvPr/>
              </p:nvPicPr>
              <p:blipFill>
                <a:blip r:embed="rId1252"/>
                <a:stretch>
                  <a:fillRect/>
                </a:stretch>
              </p:blipFill>
              <p:spPr>
                <a:xfrm>
                  <a:off x="11156057" y="3787440"/>
                  <a:ext cx="3168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3">
            <p14:nvContentPartPr>
              <p14:cNvPr id="178" name="Freihand 177">
                <a:extLst>
                  <a:ext uri="{FF2B5EF4-FFF2-40B4-BE49-F238E27FC236}">
                    <a16:creationId xmlns:a16="http://schemas.microsoft.com/office/drawing/2014/main" id="{C63A343E-67D9-5152-70DF-83AB3D0D57F5}"/>
                  </a:ext>
                </a:extLst>
              </p14:cNvPr>
              <p14:cNvContentPartPr/>
              <p14:nvPr/>
            </p14:nvContentPartPr>
            <p14:xfrm>
              <a:off x="1353617" y="3540480"/>
              <a:ext cx="3109320" cy="994320"/>
            </p14:xfrm>
          </p:contentPart>
        </mc:Choice>
        <mc:Fallback>
          <p:pic>
            <p:nvPicPr>
              <p:cNvPr id="178" name="Freihand 177">
                <a:extLst>
                  <a:ext uri="{FF2B5EF4-FFF2-40B4-BE49-F238E27FC236}">
                    <a16:creationId xmlns:a16="http://schemas.microsoft.com/office/drawing/2014/main" id="{C63A343E-67D9-5152-70DF-83AB3D0D57F5}"/>
                  </a:ext>
                </a:extLst>
              </p:cNvPr>
              <p:cNvPicPr/>
              <p:nvPr/>
            </p:nvPicPr>
            <p:blipFill>
              <a:blip r:embed="rId1254"/>
              <a:stretch>
                <a:fillRect/>
              </a:stretch>
            </p:blipFill>
            <p:spPr>
              <a:xfrm>
                <a:off x="1344977" y="3531840"/>
                <a:ext cx="312696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581" name="Freihand 580">
                <a:extLst>
                  <a:ext uri="{FF2B5EF4-FFF2-40B4-BE49-F238E27FC236}">
                    <a16:creationId xmlns:a16="http://schemas.microsoft.com/office/drawing/2014/main" id="{BB35AEB6-12A1-9F60-367A-7B213CDCDCE0}"/>
                  </a:ext>
                </a:extLst>
              </p14:cNvPr>
              <p14:cNvContentPartPr/>
              <p14:nvPr/>
            </p14:nvContentPartPr>
            <p14:xfrm>
              <a:off x="1497977" y="3564960"/>
              <a:ext cx="3047400" cy="912960"/>
            </p14:xfrm>
          </p:contentPart>
        </mc:Choice>
        <mc:Fallback>
          <p:pic>
            <p:nvPicPr>
              <p:cNvPr id="581" name="Freihand 580">
                <a:extLst>
                  <a:ext uri="{FF2B5EF4-FFF2-40B4-BE49-F238E27FC236}">
                    <a16:creationId xmlns:a16="http://schemas.microsoft.com/office/drawing/2014/main" id="{BB35AEB6-12A1-9F60-367A-7B213CDCDCE0}"/>
                  </a:ext>
                </a:extLst>
              </p:cNvPr>
              <p:cNvPicPr/>
              <p:nvPr/>
            </p:nvPicPr>
            <p:blipFill>
              <a:blip r:embed="rId1256"/>
              <a:stretch>
                <a:fillRect/>
              </a:stretch>
            </p:blipFill>
            <p:spPr>
              <a:xfrm>
                <a:off x="1489337" y="3556320"/>
                <a:ext cx="306504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34" name="Freihand 633">
                <a:extLst>
                  <a:ext uri="{FF2B5EF4-FFF2-40B4-BE49-F238E27FC236}">
                    <a16:creationId xmlns:a16="http://schemas.microsoft.com/office/drawing/2014/main" id="{DE11777E-DA28-5560-7DFA-81C4B1444294}"/>
                  </a:ext>
                </a:extLst>
              </p14:cNvPr>
              <p14:cNvContentPartPr/>
              <p14:nvPr/>
            </p14:nvContentPartPr>
            <p14:xfrm>
              <a:off x="1242377" y="3422040"/>
              <a:ext cx="652680" cy="1391400"/>
            </p14:xfrm>
          </p:contentPart>
        </mc:Choice>
        <mc:Fallback>
          <p:pic>
            <p:nvPicPr>
              <p:cNvPr id="634" name="Freihand 633">
                <a:extLst>
                  <a:ext uri="{FF2B5EF4-FFF2-40B4-BE49-F238E27FC236}">
                    <a16:creationId xmlns:a16="http://schemas.microsoft.com/office/drawing/2014/main" id="{DE11777E-DA28-5560-7DFA-81C4B1444294}"/>
                  </a:ext>
                </a:extLst>
              </p:cNvPr>
              <p:cNvPicPr/>
              <p:nvPr/>
            </p:nvPicPr>
            <p:blipFill>
              <a:blip r:embed="rId1258"/>
              <a:stretch>
                <a:fillRect/>
              </a:stretch>
            </p:blipFill>
            <p:spPr>
              <a:xfrm>
                <a:off x="1233377" y="3413400"/>
                <a:ext cx="670320" cy="140904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39" name="Freihand 638">
                <a:extLst>
                  <a:ext uri="{FF2B5EF4-FFF2-40B4-BE49-F238E27FC236}">
                    <a16:creationId xmlns:a16="http://schemas.microsoft.com/office/drawing/2014/main" id="{75D545C0-E7C6-DE1C-E298-B7E5F69491BA}"/>
                  </a:ext>
                </a:extLst>
              </p14:cNvPr>
              <p14:cNvContentPartPr/>
              <p14:nvPr/>
            </p14:nvContentPartPr>
            <p14:xfrm>
              <a:off x="4364657" y="3265800"/>
              <a:ext cx="513360" cy="1321200"/>
            </p14:xfrm>
          </p:contentPart>
        </mc:Choice>
        <mc:Fallback>
          <p:pic>
            <p:nvPicPr>
              <p:cNvPr id="639" name="Freihand 638">
                <a:extLst>
                  <a:ext uri="{FF2B5EF4-FFF2-40B4-BE49-F238E27FC236}">
                    <a16:creationId xmlns:a16="http://schemas.microsoft.com/office/drawing/2014/main" id="{75D545C0-E7C6-DE1C-E298-B7E5F69491BA}"/>
                  </a:ext>
                </a:extLst>
              </p:cNvPr>
              <p:cNvPicPr/>
              <p:nvPr/>
            </p:nvPicPr>
            <p:blipFill>
              <a:blip r:embed="rId1260"/>
              <a:stretch>
                <a:fillRect/>
              </a:stretch>
            </p:blipFill>
            <p:spPr>
              <a:xfrm>
                <a:off x="4355657" y="3257160"/>
                <a:ext cx="531000" cy="13388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205" name="Freihand 204">
                <a:extLst>
                  <a:ext uri="{FF2B5EF4-FFF2-40B4-BE49-F238E27FC236}">
                    <a16:creationId xmlns:a16="http://schemas.microsoft.com/office/drawing/2014/main" id="{2E70567C-90C8-6EEC-623B-47DD1B5D774A}"/>
                  </a:ext>
                </a:extLst>
              </p14:cNvPr>
              <p14:cNvContentPartPr/>
              <p14:nvPr/>
            </p14:nvContentPartPr>
            <p14:xfrm>
              <a:off x="4813217" y="3796440"/>
              <a:ext cx="149760" cy="301680"/>
            </p14:xfrm>
          </p:contentPart>
        </mc:Choice>
        <mc:Fallback>
          <p:pic>
            <p:nvPicPr>
              <p:cNvPr id="205" name="Freihand 204">
                <a:extLst>
                  <a:ext uri="{FF2B5EF4-FFF2-40B4-BE49-F238E27FC236}">
                    <a16:creationId xmlns:a16="http://schemas.microsoft.com/office/drawing/2014/main" id="{2E70567C-90C8-6EEC-623B-47DD1B5D774A}"/>
                  </a:ext>
                </a:extLst>
              </p:cNvPr>
              <p:cNvPicPr/>
              <p:nvPr/>
            </p:nvPicPr>
            <p:blipFill>
              <a:blip r:embed="rId1262"/>
              <a:stretch>
                <a:fillRect/>
              </a:stretch>
            </p:blipFill>
            <p:spPr>
              <a:xfrm>
                <a:off x="4804577" y="3787440"/>
                <a:ext cx="1674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69" name="Freihand 668">
                <a:extLst>
                  <a:ext uri="{FF2B5EF4-FFF2-40B4-BE49-F238E27FC236}">
                    <a16:creationId xmlns:a16="http://schemas.microsoft.com/office/drawing/2014/main" id="{923CB79D-0E19-2D77-9DBD-6639F1CEF70B}"/>
                  </a:ext>
                </a:extLst>
              </p14:cNvPr>
              <p14:cNvContentPartPr/>
              <p14:nvPr/>
            </p14:nvContentPartPr>
            <p14:xfrm>
              <a:off x="7268777" y="4250040"/>
              <a:ext cx="290520" cy="703800"/>
            </p14:xfrm>
          </p:contentPart>
        </mc:Choice>
        <mc:Fallback>
          <p:pic>
            <p:nvPicPr>
              <p:cNvPr id="669" name="Freihand 668">
                <a:extLst>
                  <a:ext uri="{FF2B5EF4-FFF2-40B4-BE49-F238E27FC236}">
                    <a16:creationId xmlns:a16="http://schemas.microsoft.com/office/drawing/2014/main" id="{923CB79D-0E19-2D77-9DBD-6639F1CEF70B}"/>
                  </a:ext>
                </a:extLst>
              </p:cNvPr>
              <p:cNvPicPr/>
              <p:nvPr/>
            </p:nvPicPr>
            <p:blipFill>
              <a:blip r:embed="rId1264"/>
              <a:stretch>
                <a:fillRect/>
              </a:stretch>
            </p:blipFill>
            <p:spPr>
              <a:xfrm>
                <a:off x="7259777" y="4241400"/>
                <a:ext cx="308160" cy="72144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267" name="Freihand 266">
                <a:extLst>
                  <a:ext uri="{FF2B5EF4-FFF2-40B4-BE49-F238E27FC236}">
                    <a16:creationId xmlns:a16="http://schemas.microsoft.com/office/drawing/2014/main" id="{7D201B17-CE70-2C48-1AA2-A75E1B5A8E08}"/>
                  </a:ext>
                </a:extLst>
              </p14:cNvPr>
              <p14:cNvContentPartPr/>
              <p14:nvPr/>
            </p14:nvContentPartPr>
            <p14:xfrm>
              <a:off x="7088057" y="5229240"/>
              <a:ext cx="211680" cy="527400"/>
            </p14:xfrm>
          </p:contentPart>
        </mc:Choice>
        <mc:Fallback>
          <p:pic>
            <p:nvPicPr>
              <p:cNvPr id="267" name="Freihand 266">
                <a:extLst>
                  <a:ext uri="{FF2B5EF4-FFF2-40B4-BE49-F238E27FC236}">
                    <a16:creationId xmlns:a16="http://schemas.microsoft.com/office/drawing/2014/main" id="{7D201B17-CE70-2C48-1AA2-A75E1B5A8E08}"/>
                  </a:ext>
                </a:extLst>
              </p:cNvPr>
              <p:cNvPicPr/>
              <p:nvPr/>
            </p:nvPicPr>
            <p:blipFill>
              <a:blip r:embed="rId1266"/>
              <a:stretch>
                <a:fillRect/>
              </a:stretch>
            </p:blipFill>
            <p:spPr>
              <a:xfrm>
                <a:off x="7079417" y="5220240"/>
                <a:ext cx="2293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487" name="Freihand 486">
                <a:extLst>
                  <a:ext uri="{FF2B5EF4-FFF2-40B4-BE49-F238E27FC236}">
                    <a16:creationId xmlns:a16="http://schemas.microsoft.com/office/drawing/2014/main" id="{321885F6-F083-910C-5ED4-FD2B9C12AE29}"/>
                  </a:ext>
                </a:extLst>
              </p14:cNvPr>
              <p14:cNvContentPartPr/>
              <p14:nvPr/>
            </p14:nvContentPartPr>
            <p14:xfrm>
              <a:off x="1489697" y="4244280"/>
              <a:ext cx="1324080" cy="168480"/>
            </p14:xfrm>
          </p:contentPart>
        </mc:Choice>
        <mc:Fallback>
          <p:pic>
            <p:nvPicPr>
              <p:cNvPr id="487" name="Freihand 486">
                <a:extLst>
                  <a:ext uri="{FF2B5EF4-FFF2-40B4-BE49-F238E27FC236}">
                    <a16:creationId xmlns:a16="http://schemas.microsoft.com/office/drawing/2014/main" id="{321885F6-F083-910C-5ED4-FD2B9C12AE29}"/>
                  </a:ext>
                </a:extLst>
              </p:cNvPr>
              <p:cNvPicPr/>
              <p:nvPr/>
            </p:nvPicPr>
            <p:blipFill>
              <a:blip r:embed="rId1268"/>
              <a:stretch>
                <a:fillRect/>
              </a:stretch>
            </p:blipFill>
            <p:spPr>
              <a:xfrm>
                <a:off x="1480697" y="4235280"/>
                <a:ext cx="1341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490" name="Freihand 489">
                <a:extLst>
                  <a:ext uri="{FF2B5EF4-FFF2-40B4-BE49-F238E27FC236}">
                    <a16:creationId xmlns:a16="http://schemas.microsoft.com/office/drawing/2014/main" id="{00C4D614-B702-1005-F5C8-D82BF9E8EA24}"/>
                  </a:ext>
                </a:extLst>
              </p14:cNvPr>
              <p14:cNvContentPartPr/>
              <p14:nvPr/>
            </p14:nvContentPartPr>
            <p14:xfrm>
              <a:off x="1424897" y="3555960"/>
              <a:ext cx="1479960" cy="1090440"/>
            </p14:xfrm>
          </p:contentPart>
        </mc:Choice>
        <mc:Fallback>
          <p:pic>
            <p:nvPicPr>
              <p:cNvPr id="490" name="Freihand 489">
                <a:extLst>
                  <a:ext uri="{FF2B5EF4-FFF2-40B4-BE49-F238E27FC236}">
                    <a16:creationId xmlns:a16="http://schemas.microsoft.com/office/drawing/2014/main" id="{00C4D614-B702-1005-F5C8-D82BF9E8EA24}"/>
                  </a:ext>
                </a:extLst>
              </p:cNvPr>
              <p:cNvPicPr/>
              <p:nvPr/>
            </p:nvPicPr>
            <p:blipFill>
              <a:blip r:embed="rId1270"/>
              <a:stretch>
                <a:fillRect/>
              </a:stretch>
            </p:blipFill>
            <p:spPr>
              <a:xfrm>
                <a:off x="1416257" y="3547320"/>
                <a:ext cx="1497600" cy="110808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595" name="Freihand 594">
                <a:extLst>
                  <a:ext uri="{FF2B5EF4-FFF2-40B4-BE49-F238E27FC236}">
                    <a16:creationId xmlns:a16="http://schemas.microsoft.com/office/drawing/2014/main" id="{25720F89-DCF6-7674-F4DB-38D05CA01779}"/>
                  </a:ext>
                </a:extLst>
              </p14:cNvPr>
              <p14:cNvContentPartPr/>
              <p14:nvPr/>
            </p14:nvContentPartPr>
            <p14:xfrm>
              <a:off x="705977" y="4088760"/>
              <a:ext cx="209160" cy="95760"/>
            </p14:xfrm>
          </p:contentPart>
        </mc:Choice>
        <mc:Fallback>
          <p:pic>
            <p:nvPicPr>
              <p:cNvPr id="595" name="Freihand 594">
                <a:extLst>
                  <a:ext uri="{FF2B5EF4-FFF2-40B4-BE49-F238E27FC236}">
                    <a16:creationId xmlns:a16="http://schemas.microsoft.com/office/drawing/2014/main" id="{25720F89-DCF6-7674-F4DB-38D05CA01779}"/>
                  </a:ext>
                </a:extLst>
              </p:cNvPr>
              <p:cNvPicPr/>
              <p:nvPr/>
            </p:nvPicPr>
            <p:blipFill>
              <a:blip r:embed="rId1272"/>
              <a:stretch>
                <a:fillRect/>
              </a:stretch>
            </p:blipFill>
            <p:spPr>
              <a:xfrm>
                <a:off x="697337" y="4080120"/>
                <a:ext cx="226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610" name="Freihand 609">
                <a:extLst>
                  <a:ext uri="{FF2B5EF4-FFF2-40B4-BE49-F238E27FC236}">
                    <a16:creationId xmlns:a16="http://schemas.microsoft.com/office/drawing/2014/main" id="{39479A00-F63C-69EB-E0EA-F94BF44C7BBD}"/>
                  </a:ext>
                </a:extLst>
              </p14:cNvPr>
              <p14:cNvContentPartPr/>
              <p14:nvPr/>
            </p14:nvContentPartPr>
            <p14:xfrm>
              <a:off x="951857" y="3981480"/>
              <a:ext cx="212400" cy="253800"/>
            </p14:xfrm>
          </p:contentPart>
        </mc:Choice>
        <mc:Fallback>
          <p:pic>
            <p:nvPicPr>
              <p:cNvPr id="610" name="Freihand 609">
                <a:extLst>
                  <a:ext uri="{FF2B5EF4-FFF2-40B4-BE49-F238E27FC236}">
                    <a16:creationId xmlns:a16="http://schemas.microsoft.com/office/drawing/2014/main" id="{39479A00-F63C-69EB-E0EA-F94BF44C7BBD}"/>
                  </a:ext>
                </a:extLst>
              </p:cNvPr>
              <p:cNvPicPr/>
              <p:nvPr/>
            </p:nvPicPr>
            <p:blipFill>
              <a:blip r:embed="rId1274"/>
              <a:stretch>
                <a:fillRect/>
              </a:stretch>
            </p:blipFill>
            <p:spPr>
              <a:xfrm>
                <a:off x="942857" y="3972480"/>
                <a:ext cx="230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622" name="Freihand 621">
                <a:extLst>
                  <a:ext uri="{FF2B5EF4-FFF2-40B4-BE49-F238E27FC236}">
                    <a16:creationId xmlns:a16="http://schemas.microsoft.com/office/drawing/2014/main" id="{F7541B43-B7DE-CDBF-CD3B-5800CA96554D}"/>
                  </a:ext>
                </a:extLst>
              </p14:cNvPr>
              <p14:cNvContentPartPr/>
              <p14:nvPr/>
            </p14:nvContentPartPr>
            <p14:xfrm>
              <a:off x="1209977" y="4102800"/>
              <a:ext cx="105120" cy="194400"/>
            </p14:xfrm>
          </p:contentPart>
        </mc:Choice>
        <mc:Fallback>
          <p:pic>
            <p:nvPicPr>
              <p:cNvPr id="622" name="Freihand 621">
                <a:extLst>
                  <a:ext uri="{FF2B5EF4-FFF2-40B4-BE49-F238E27FC236}">
                    <a16:creationId xmlns:a16="http://schemas.microsoft.com/office/drawing/2014/main" id="{F7541B43-B7DE-CDBF-CD3B-5800CA96554D}"/>
                  </a:ext>
                </a:extLst>
              </p:cNvPr>
              <p:cNvPicPr/>
              <p:nvPr/>
            </p:nvPicPr>
            <p:blipFill>
              <a:blip r:embed="rId1276"/>
              <a:stretch>
                <a:fillRect/>
              </a:stretch>
            </p:blipFill>
            <p:spPr>
              <a:xfrm>
                <a:off x="1201337" y="4093800"/>
                <a:ext cx="122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623" name="Freihand 622">
                <a:extLst>
                  <a:ext uri="{FF2B5EF4-FFF2-40B4-BE49-F238E27FC236}">
                    <a16:creationId xmlns:a16="http://schemas.microsoft.com/office/drawing/2014/main" id="{2D3F3CBA-4A1C-6057-EC84-C71DE451BCBB}"/>
                  </a:ext>
                </a:extLst>
              </p14:cNvPr>
              <p14:cNvContentPartPr/>
              <p14:nvPr/>
            </p14:nvContentPartPr>
            <p14:xfrm>
              <a:off x="1150937" y="4169400"/>
              <a:ext cx="118080" cy="38160"/>
            </p14:xfrm>
          </p:contentPart>
        </mc:Choice>
        <mc:Fallback>
          <p:pic>
            <p:nvPicPr>
              <p:cNvPr id="623" name="Freihand 622">
                <a:extLst>
                  <a:ext uri="{FF2B5EF4-FFF2-40B4-BE49-F238E27FC236}">
                    <a16:creationId xmlns:a16="http://schemas.microsoft.com/office/drawing/2014/main" id="{2D3F3CBA-4A1C-6057-EC84-C71DE451BCBB}"/>
                  </a:ext>
                </a:extLst>
              </p:cNvPr>
              <p:cNvPicPr/>
              <p:nvPr/>
            </p:nvPicPr>
            <p:blipFill>
              <a:blip r:embed="rId1278"/>
              <a:stretch>
                <a:fillRect/>
              </a:stretch>
            </p:blipFill>
            <p:spPr>
              <a:xfrm>
                <a:off x="1142297" y="4160400"/>
                <a:ext cx="135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300" name="Freihand 299">
                <a:extLst>
                  <a:ext uri="{FF2B5EF4-FFF2-40B4-BE49-F238E27FC236}">
                    <a16:creationId xmlns:a16="http://schemas.microsoft.com/office/drawing/2014/main" id="{1EFF4D5B-81BA-329D-8E60-AA330E690640}"/>
                  </a:ext>
                </a:extLst>
              </p14:cNvPr>
              <p14:cNvContentPartPr/>
              <p14:nvPr/>
            </p14:nvContentPartPr>
            <p14:xfrm>
              <a:off x="6778817" y="5744400"/>
              <a:ext cx="243000" cy="430560"/>
            </p14:xfrm>
          </p:contentPart>
        </mc:Choice>
        <mc:Fallback>
          <p:pic>
            <p:nvPicPr>
              <p:cNvPr id="300" name="Freihand 299">
                <a:extLst>
                  <a:ext uri="{FF2B5EF4-FFF2-40B4-BE49-F238E27FC236}">
                    <a16:creationId xmlns:a16="http://schemas.microsoft.com/office/drawing/2014/main" id="{1EFF4D5B-81BA-329D-8E60-AA330E690640}"/>
                  </a:ext>
                </a:extLst>
              </p:cNvPr>
              <p:cNvPicPr/>
              <p:nvPr/>
            </p:nvPicPr>
            <p:blipFill>
              <a:blip r:embed="rId1280"/>
              <a:stretch>
                <a:fillRect/>
              </a:stretch>
            </p:blipFill>
            <p:spPr>
              <a:xfrm>
                <a:off x="6770177" y="5735760"/>
                <a:ext cx="260640" cy="448200"/>
              </a:xfrm>
              <a:prstGeom prst="rect">
                <a:avLst/>
              </a:prstGeom>
            </p:spPr>
          </p:pic>
        </mc:Fallback>
      </mc:AlternateContent>
      <p:grpSp>
        <p:nvGrpSpPr>
          <p:cNvPr id="723" name="Gruppieren 722">
            <a:extLst>
              <a:ext uri="{FF2B5EF4-FFF2-40B4-BE49-F238E27FC236}">
                <a16:creationId xmlns:a16="http://schemas.microsoft.com/office/drawing/2014/main" id="{05E8FD53-E09C-FE05-9D5B-377E45EB06DE}"/>
              </a:ext>
            </a:extLst>
          </p:cNvPr>
          <p:cNvGrpSpPr/>
          <p:nvPr/>
        </p:nvGrpSpPr>
        <p:grpSpPr>
          <a:xfrm>
            <a:off x="469817" y="4613640"/>
            <a:ext cx="1001160" cy="2250000"/>
            <a:chOff x="469817" y="4613640"/>
            <a:chExt cx="1001160" cy="2250000"/>
          </a:xfrm>
        </p:grpSpPr>
        <mc:AlternateContent xmlns:mc="http://schemas.openxmlformats.org/markup-compatibility/2006">
          <mc:Choice xmlns:p14="http://schemas.microsoft.com/office/powerpoint/2010/main" Requires="p14">
            <p:contentPart p14:bwMode="auto" r:id="rId1281">
              <p14:nvContentPartPr>
                <p14:cNvPr id="206" name="Freihand 205">
                  <a:extLst>
                    <a:ext uri="{FF2B5EF4-FFF2-40B4-BE49-F238E27FC236}">
                      <a16:creationId xmlns:a16="http://schemas.microsoft.com/office/drawing/2014/main" id="{785C0BCF-57F4-0978-1A08-7C326157E20A}"/>
                    </a:ext>
                  </a:extLst>
                </p14:cNvPr>
                <p14:cNvContentPartPr/>
                <p14:nvPr/>
              </p14:nvContentPartPr>
              <p14:xfrm>
                <a:off x="527417" y="4944120"/>
                <a:ext cx="189000" cy="51120"/>
              </p14:xfrm>
            </p:contentPart>
          </mc:Choice>
          <mc:Fallback>
            <p:pic>
              <p:nvPicPr>
                <p:cNvPr id="206" name="Freihand 205">
                  <a:extLst>
                    <a:ext uri="{FF2B5EF4-FFF2-40B4-BE49-F238E27FC236}">
                      <a16:creationId xmlns:a16="http://schemas.microsoft.com/office/drawing/2014/main" id="{785C0BCF-57F4-0978-1A08-7C326157E20A}"/>
                    </a:ext>
                  </a:extLst>
                </p:cNvPr>
                <p:cNvPicPr/>
                <p:nvPr/>
              </p:nvPicPr>
              <p:blipFill>
                <a:blip r:embed="rId1282"/>
                <a:stretch>
                  <a:fillRect/>
                </a:stretch>
              </p:blipFill>
              <p:spPr>
                <a:xfrm>
                  <a:off x="518417" y="4935480"/>
                  <a:ext cx="206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207" name="Freihand 206">
                  <a:extLst>
                    <a:ext uri="{FF2B5EF4-FFF2-40B4-BE49-F238E27FC236}">
                      <a16:creationId xmlns:a16="http://schemas.microsoft.com/office/drawing/2014/main" id="{3E2066EF-7132-67E8-3B20-79D88DBE3D48}"/>
                    </a:ext>
                  </a:extLst>
                </p14:cNvPr>
                <p14:cNvContentPartPr/>
                <p14:nvPr/>
              </p14:nvContentPartPr>
              <p14:xfrm>
                <a:off x="537497" y="5063280"/>
                <a:ext cx="182880" cy="64440"/>
              </p14:xfrm>
            </p:contentPart>
          </mc:Choice>
          <mc:Fallback>
            <p:pic>
              <p:nvPicPr>
                <p:cNvPr id="207" name="Freihand 206">
                  <a:extLst>
                    <a:ext uri="{FF2B5EF4-FFF2-40B4-BE49-F238E27FC236}">
                      <a16:creationId xmlns:a16="http://schemas.microsoft.com/office/drawing/2014/main" id="{3E2066EF-7132-67E8-3B20-79D88DBE3D48}"/>
                    </a:ext>
                  </a:extLst>
                </p:cNvPr>
                <p:cNvPicPr/>
                <p:nvPr/>
              </p:nvPicPr>
              <p:blipFill>
                <a:blip r:embed="rId1284"/>
                <a:stretch>
                  <a:fillRect/>
                </a:stretch>
              </p:blipFill>
              <p:spPr>
                <a:xfrm>
                  <a:off x="528497" y="5054280"/>
                  <a:ext cx="200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212" name="Freihand 211">
                  <a:extLst>
                    <a:ext uri="{FF2B5EF4-FFF2-40B4-BE49-F238E27FC236}">
                      <a16:creationId xmlns:a16="http://schemas.microsoft.com/office/drawing/2014/main" id="{CD8EB0BE-3E47-6EF9-CA4E-57B409BBC11F}"/>
                    </a:ext>
                  </a:extLst>
                </p14:cNvPr>
                <p14:cNvContentPartPr/>
                <p14:nvPr/>
              </p14:nvContentPartPr>
              <p14:xfrm>
                <a:off x="803897" y="4812000"/>
                <a:ext cx="219960" cy="278280"/>
              </p14:xfrm>
            </p:contentPart>
          </mc:Choice>
          <mc:Fallback>
            <p:pic>
              <p:nvPicPr>
                <p:cNvPr id="212" name="Freihand 211">
                  <a:extLst>
                    <a:ext uri="{FF2B5EF4-FFF2-40B4-BE49-F238E27FC236}">
                      <a16:creationId xmlns:a16="http://schemas.microsoft.com/office/drawing/2014/main" id="{CD8EB0BE-3E47-6EF9-CA4E-57B409BBC11F}"/>
                    </a:ext>
                  </a:extLst>
                </p:cNvPr>
                <p:cNvPicPr/>
                <p:nvPr/>
              </p:nvPicPr>
              <p:blipFill>
                <a:blip r:embed="rId1286"/>
                <a:stretch>
                  <a:fillRect/>
                </a:stretch>
              </p:blipFill>
              <p:spPr>
                <a:xfrm>
                  <a:off x="794897" y="4803000"/>
                  <a:ext cx="2376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220" name="Freihand 219">
                  <a:extLst>
                    <a:ext uri="{FF2B5EF4-FFF2-40B4-BE49-F238E27FC236}">
                      <a16:creationId xmlns:a16="http://schemas.microsoft.com/office/drawing/2014/main" id="{1EC5E3FC-7ECA-04FB-B62D-A32833288E42}"/>
                    </a:ext>
                  </a:extLst>
                </p14:cNvPr>
                <p14:cNvContentPartPr/>
                <p14:nvPr/>
              </p14:nvContentPartPr>
              <p14:xfrm>
                <a:off x="1080017" y="4920000"/>
                <a:ext cx="84600" cy="231840"/>
              </p14:xfrm>
            </p:contentPart>
          </mc:Choice>
          <mc:Fallback>
            <p:pic>
              <p:nvPicPr>
                <p:cNvPr id="220" name="Freihand 219">
                  <a:extLst>
                    <a:ext uri="{FF2B5EF4-FFF2-40B4-BE49-F238E27FC236}">
                      <a16:creationId xmlns:a16="http://schemas.microsoft.com/office/drawing/2014/main" id="{1EC5E3FC-7ECA-04FB-B62D-A32833288E42}"/>
                    </a:ext>
                  </a:extLst>
                </p:cNvPr>
                <p:cNvPicPr/>
                <p:nvPr/>
              </p:nvPicPr>
              <p:blipFill>
                <a:blip r:embed="rId1288"/>
                <a:stretch>
                  <a:fillRect/>
                </a:stretch>
              </p:blipFill>
              <p:spPr>
                <a:xfrm>
                  <a:off x="1071377" y="4911360"/>
                  <a:ext cx="102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243" name="Freihand 242">
                  <a:extLst>
                    <a:ext uri="{FF2B5EF4-FFF2-40B4-BE49-F238E27FC236}">
                      <a16:creationId xmlns:a16="http://schemas.microsoft.com/office/drawing/2014/main" id="{C446472C-4F6F-183F-22F6-0BC81AA9698B}"/>
                    </a:ext>
                  </a:extLst>
                </p14:cNvPr>
                <p14:cNvContentPartPr/>
                <p14:nvPr/>
              </p14:nvContentPartPr>
              <p14:xfrm>
                <a:off x="1047617" y="4995600"/>
                <a:ext cx="89640" cy="49680"/>
              </p14:xfrm>
            </p:contentPart>
          </mc:Choice>
          <mc:Fallback>
            <p:pic>
              <p:nvPicPr>
                <p:cNvPr id="243" name="Freihand 242">
                  <a:extLst>
                    <a:ext uri="{FF2B5EF4-FFF2-40B4-BE49-F238E27FC236}">
                      <a16:creationId xmlns:a16="http://schemas.microsoft.com/office/drawing/2014/main" id="{C446472C-4F6F-183F-22F6-0BC81AA9698B}"/>
                    </a:ext>
                  </a:extLst>
                </p:cNvPr>
                <p:cNvPicPr/>
                <p:nvPr/>
              </p:nvPicPr>
              <p:blipFill>
                <a:blip r:embed="rId1290"/>
                <a:stretch>
                  <a:fillRect/>
                </a:stretch>
              </p:blipFill>
              <p:spPr>
                <a:xfrm>
                  <a:off x="1038977" y="4986960"/>
                  <a:ext cx="107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245" name="Freihand 244">
                  <a:extLst>
                    <a:ext uri="{FF2B5EF4-FFF2-40B4-BE49-F238E27FC236}">
                      <a16:creationId xmlns:a16="http://schemas.microsoft.com/office/drawing/2014/main" id="{152A4BAA-AA5A-2385-7C07-9C93248C8AA2}"/>
                    </a:ext>
                  </a:extLst>
                </p14:cNvPr>
                <p14:cNvContentPartPr/>
                <p14:nvPr/>
              </p14:nvContentPartPr>
              <p14:xfrm>
                <a:off x="1197017" y="4613640"/>
                <a:ext cx="273960" cy="647280"/>
              </p14:xfrm>
            </p:contentPart>
          </mc:Choice>
          <mc:Fallback>
            <p:pic>
              <p:nvPicPr>
                <p:cNvPr id="245" name="Freihand 244">
                  <a:extLst>
                    <a:ext uri="{FF2B5EF4-FFF2-40B4-BE49-F238E27FC236}">
                      <a16:creationId xmlns:a16="http://schemas.microsoft.com/office/drawing/2014/main" id="{152A4BAA-AA5A-2385-7C07-9C93248C8AA2}"/>
                    </a:ext>
                  </a:extLst>
                </p:cNvPr>
                <p:cNvPicPr/>
                <p:nvPr/>
              </p:nvPicPr>
              <p:blipFill>
                <a:blip r:embed="rId1292"/>
                <a:stretch>
                  <a:fillRect/>
                </a:stretch>
              </p:blipFill>
              <p:spPr>
                <a:xfrm>
                  <a:off x="1188017" y="4604640"/>
                  <a:ext cx="291600" cy="6649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672" name="Freihand 671">
                  <a:extLst>
                    <a:ext uri="{FF2B5EF4-FFF2-40B4-BE49-F238E27FC236}">
                      <a16:creationId xmlns:a16="http://schemas.microsoft.com/office/drawing/2014/main" id="{E64D0227-39E0-407F-DBC5-1C4B2A587B33}"/>
                    </a:ext>
                  </a:extLst>
                </p14:cNvPr>
                <p14:cNvContentPartPr/>
                <p14:nvPr/>
              </p14:nvContentPartPr>
              <p14:xfrm>
                <a:off x="519137" y="5672760"/>
                <a:ext cx="186120" cy="43560"/>
              </p14:xfrm>
            </p:contentPart>
          </mc:Choice>
          <mc:Fallback>
            <p:pic>
              <p:nvPicPr>
                <p:cNvPr id="672" name="Freihand 671">
                  <a:extLst>
                    <a:ext uri="{FF2B5EF4-FFF2-40B4-BE49-F238E27FC236}">
                      <a16:creationId xmlns:a16="http://schemas.microsoft.com/office/drawing/2014/main" id="{E64D0227-39E0-407F-DBC5-1C4B2A587B33}"/>
                    </a:ext>
                  </a:extLst>
                </p:cNvPr>
                <p:cNvPicPr/>
                <p:nvPr/>
              </p:nvPicPr>
              <p:blipFill>
                <a:blip r:embed="rId1294"/>
                <a:stretch>
                  <a:fillRect/>
                </a:stretch>
              </p:blipFill>
              <p:spPr>
                <a:xfrm>
                  <a:off x="510497" y="5663760"/>
                  <a:ext cx="203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673" name="Freihand 672">
                  <a:extLst>
                    <a:ext uri="{FF2B5EF4-FFF2-40B4-BE49-F238E27FC236}">
                      <a16:creationId xmlns:a16="http://schemas.microsoft.com/office/drawing/2014/main" id="{66C986F9-E8C8-7D22-DF4B-4001A297AB50}"/>
                    </a:ext>
                  </a:extLst>
                </p14:cNvPr>
                <p14:cNvContentPartPr/>
                <p14:nvPr/>
              </p14:nvContentPartPr>
              <p14:xfrm>
                <a:off x="519857" y="5761680"/>
                <a:ext cx="173160" cy="63720"/>
              </p14:xfrm>
            </p:contentPart>
          </mc:Choice>
          <mc:Fallback>
            <p:pic>
              <p:nvPicPr>
                <p:cNvPr id="673" name="Freihand 672">
                  <a:extLst>
                    <a:ext uri="{FF2B5EF4-FFF2-40B4-BE49-F238E27FC236}">
                      <a16:creationId xmlns:a16="http://schemas.microsoft.com/office/drawing/2014/main" id="{66C986F9-E8C8-7D22-DF4B-4001A297AB50}"/>
                    </a:ext>
                  </a:extLst>
                </p:cNvPr>
                <p:cNvPicPr/>
                <p:nvPr/>
              </p:nvPicPr>
              <p:blipFill>
                <a:blip r:embed="rId1296"/>
                <a:stretch>
                  <a:fillRect/>
                </a:stretch>
              </p:blipFill>
              <p:spPr>
                <a:xfrm>
                  <a:off x="511217" y="5753040"/>
                  <a:ext cx="190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676" name="Freihand 675">
                  <a:extLst>
                    <a:ext uri="{FF2B5EF4-FFF2-40B4-BE49-F238E27FC236}">
                      <a16:creationId xmlns:a16="http://schemas.microsoft.com/office/drawing/2014/main" id="{5FE24892-5D58-ED4F-7DC6-303BBD1A28CC}"/>
                    </a:ext>
                  </a:extLst>
                </p14:cNvPr>
                <p14:cNvContentPartPr/>
                <p14:nvPr/>
              </p14:nvContentPartPr>
              <p14:xfrm>
                <a:off x="731897" y="5575560"/>
                <a:ext cx="188280" cy="244440"/>
              </p14:xfrm>
            </p:contentPart>
          </mc:Choice>
          <mc:Fallback>
            <p:pic>
              <p:nvPicPr>
                <p:cNvPr id="676" name="Freihand 675">
                  <a:extLst>
                    <a:ext uri="{FF2B5EF4-FFF2-40B4-BE49-F238E27FC236}">
                      <a16:creationId xmlns:a16="http://schemas.microsoft.com/office/drawing/2014/main" id="{5FE24892-5D58-ED4F-7DC6-303BBD1A28CC}"/>
                    </a:ext>
                  </a:extLst>
                </p:cNvPr>
                <p:cNvPicPr/>
                <p:nvPr/>
              </p:nvPicPr>
              <p:blipFill>
                <a:blip r:embed="rId1298"/>
                <a:stretch>
                  <a:fillRect/>
                </a:stretch>
              </p:blipFill>
              <p:spPr>
                <a:xfrm>
                  <a:off x="723257" y="5566560"/>
                  <a:ext cx="2059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683" name="Freihand 682">
                  <a:extLst>
                    <a:ext uri="{FF2B5EF4-FFF2-40B4-BE49-F238E27FC236}">
                      <a16:creationId xmlns:a16="http://schemas.microsoft.com/office/drawing/2014/main" id="{973945BC-E8C8-BA3E-4D35-467DC6D56911}"/>
                    </a:ext>
                  </a:extLst>
                </p14:cNvPr>
                <p14:cNvContentPartPr/>
                <p14:nvPr/>
              </p14:nvContentPartPr>
              <p14:xfrm>
                <a:off x="924497" y="5711640"/>
                <a:ext cx="73080" cy="222840"/>
              </p14:xfrm>
            </p:contentPart>
          </mc:Choice>
          <mc:Fallback>
            <p:pic>
              <p:nvPicPr>
                <p:cNvPr id="683" name="Freihand 682">
                  <a:extLst>
                    <a:ext uri="{FF2B5EF4-FFF2-40B4-BE49-F238E27FC236}">
                      <a16:creationId xmlns:a16="http://schemas.microsoft.com/office/drawing/2014/main" id="{973945BC-E8C8-BA3E-4D35-467DC6D56911}"/>
                    </a:ext>
                  </a:extLst>
                </p:cNvPr>
                <p:cNvPicPr/>
                <p:nvPr/>
              </p:nvPicPr>
              <p:blipFill>
                <a:blip r:embed="rId1300"/>
                <a:stretch>
                  <a:fillRect/>
                </a:stretch>
              </p:blipFill>
              <p:spPr>
                <a:xfrm>
                  <a:off x="915497" y="5703000"/>
                  <a:ext cx="907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692" name="Freihand 691">
                  <a:extLst>
                    <a:ext uri="{FF2B5EF4-FFF2-40B4-BE49-F238E27FC236}">
                      <a16:creationId xmlns:a16="http://schemas.microsoft.com/office/drawing/2014/main" id="{FA965AC5-D563-4BF8-BEC2-0F8B53F8835E}"/>
                    </a:ext>
                  </a:extLst>
                </p14:cNvPr>
                <p14:cNvContentPartPr/>
                <p14:nvPr/>
              </p14:nvContentPartPr>
              <p14:xfrm>
                <a:off x="892817" y="5773200"/>
                <a:ext cx="145800" cy="72000"/>
              </p14:xfrm>
            </p:contentPart>
          </mc:Choice>
          <mc:Fallback>
            <p:pic>
              <p:nvPicPr>
                <p:cNvPr id="692" name="Freihand 691">
                  <a:extLst>
                    <a:ext uri="{FF2B5EF4-FFF2-40B4-BE49-F238E27FC236}">
                      <a16:creationId xmlns:a16="http://schemas.microsoft.com/office/drawing/2014/main" id="{FA965AC5-D563-4BF8-BEC2-0F8B53F8835E}"/>
                    </a:ext>
                  </a:extLst>
                </p:cNvPr>
                <p:cNvPicPr/>
                <p:nvPr/>
              </p:nvPicPr>
              <p:blipFill>
                <a:blip r:embed="rId1302"/>
                <a:stretch>
                  <a:fillRect/>
                </a:stretch>
              </p:blipFill>
              <p:spPr>
                <a:xfrm>
                  <a:off x="884177" y="5764560"/>
                  <a:ext cx="163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693" name="Freihand 692">
                  <a:extLst>
                    <a:ext uri="{FF2B5EF4-FFF2-40B4-BE49-F238E27FC236}">
                      <a16:creationId xmlns:a16="http://schemas.microsoft.com/office/drawing/2014/main" id="{887D2555-11F2-D4F0-15E1-90855CC9EB91}"/>
                    </a:ext>
                  </a:extLst>
                </p14:cNvPr>
                <p14:cNvContentPartPr/>
                <p14:nvPr/>
              </p14:nvContentPartPr>
              <p14:xfrm>
                <a:off x="1078217" y="5345880"/>
                <a:ext cx="247680" cy="581760"/>
              </p14:xfrm>
            </p:contentPart>
          </mc:Choice>
          <mc:Fallback>
            <p:pic>
              <p:nvPicPr>
                <p:cNvPr id="693" name="Freihand 692">
                  <a:extLst>
                    <a:ext uri="{FF2B5EF4-FFF2-40B4-BE49-F238E27FC236}">
                      <a16:creationId xmlns:a16="http://schemas.microsoft.com/office/drawing/2014/main" id="{887D2555-11F2-D4F0-15E1-90855CC9EB91}"/>
                    </a:ext>
                  </a:extLst>
                </p:cNvPr>
                <p:cNvPicPr/>
                <p:nvPr/>
              </p:nvPicPr>
              <p:blipFill>
                <a:blip r:embed="rId1304"/>
                <a:stretch>
                  <a:fillRect/>
                </a:stretch>
              </p:blipFill>
              <p:spPr>
                <a:xfrm>
                  <a:off x="1069217" y="5336880"/>
                  <a:ext cx="26532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268" name="Freihand 267">
                  <a:extLst>
                    <a:ext uri="{FF2B5EF4-FFF2-40B4-BE49-F238E27FC236}">
                      <a16:creationId xmlns:a16="http://schemas.microsoft.com/office/drawing/2014/main" id="{0CD6ECC4-71EA-C71F-2815-0F282F355753}"/>
                    </a:ext>
                  </a:extLst>
                </p14:cNvPr>
                <p14:cNvContentPartPr/>
                <p14:nvPr/>
              </p14:nvContentPartPr>
              <p14:xfrm>
                <a:off x="484937" y="6322560"/>
                <a:ext cx="145800" cy="18000"/>
              </p14:xfrm>
            </p:contentPart>
          </mc:Choice>
          <mc:Fallback>
            <p:pic>
              <p:nvPicPr>
                <p:cNvPr id="268" name="Freihand 267">
                  <a:extLst>
                    <a:ext uri="{FF2B5EF4-FFF2-40B4-BE49-F238E27FC236}">
                      <a16:creationId xmlns:a16="http://schemas.microsoft.com/office/drawing/2014/main" id="{0CD6ECC4-71EA-C71F-2815-0F282F355753}"/>
                    </a:ext>
                  </a:extLst>
                </p:cNvPr>
                <p:cNvPicPr/>
                <p:nvPr/>
              </p:nvPicPr>
              <p:blipFill>
                <a:blip r:embed="rId1306"/>
                <a:stretch>
                  <a:fillRect/>
                </a:stretch>
              </p:blipFill>
              <p:spPr>
                <a:xfrm>
                  <a:off x="475937" y="6313920"/>
                  <a:ext cx="163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269" name="Freihand 268">
                  <a:extLst>
                    <a:ext uri="{FF2B5EF4-FFF2-40B4-BE49-F238E27FC236}">
                      <a16:creationId xmlns:a16="http://schemas.microsoft.com/office/drawing/2014/main" id="{69252940-7AFD-C701-1D6A-AB7CFE1D91D4}"/>
                    </a:ext>
                  </a:extLst>
                </p14:cNvPr>
                <p14:cNvContentPartPr/>
                <p14:nvPr/>
              </p14:nvContentPartPr>
              <p14:xfrm>
                <a:off x="469817" y="6442080"/>
                <a:ext cx="163080" cy="24120"/>
              </p14:xfrm>
            </p:contentPart>
          </mc:Choice>
          <mc:Fallback>
            <p:pic>
              <p:nvPicPr>
                <p:cNvPr id="269" name="Freihand 268">
                  <a:extLst>
                    <a:ext uri="{FF2B5EF4-FFF2-40B4-BE49-F238E27FC236}">
                      <a16:creationId xmlns:a16="http://schemas.microsoft.com/office/drawing/2014/main" id="{69252940-7AFD-C701-1D6A-AB7CFE1D91D4}"/>
                    </a:ext>
                  </a:extLst>
                </p:cNvPr>
                <p:cNvPicPr/>
                <p:nvPr/>
              </p:nvPicPr>
              <p:blipFill>
                <a:blip r:embed="rId1308"/>
                <a:stretch>
                  <a:fillRect/>
                </a:stretch>
              </p:blipFill>
              <p:spPr>
                <a:xfrm>
                  <a:off x="461177" y="6433440"/>
                  <a:ext cx="180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273" name="Freihand 272">
                  <a:extLst>
                    <a:ext uri="{FF2B5EF4-FFF2-40B4-BE49-F238E27FC236}">
                      <a16:creationId xmlns:a16="http://schemas.microsoft.com/office/drawing/2014/main" id="{E0B66DCE-BC90-9B13-A636-4671E546382E}"/>
                    </a:ext>
                  </a:extLst>
                </p14:cNvPr>
                <p14:cNvContentPartPr/>
                <p14:nvPr/>
              </p14:nvContentPartPr>
              <p14:xfrm>
                <a:off x="703457" y="6246600"/>
                <a:ext cx="174240" cy="204840"/>
              </p14:xfrm>
            </p:contentPart>
          </mc:Choice>
          <mc:Fallback>
            <p:pic>
              <p:nvPicPr>
                <p:cNvPr id="273" name="Freihand 272">
                  <a:extLst>
                    <a:ext uri="{FF2B5EF4-FFF2-40B4-BE49-F238E27FC236}">
                      <a16:creationId xmlns:a16="http://schemas.microsoft.com/office/drawing/2014/main" id="{E0B66DCE-BC90-9B13-A636-4671E546382E}"/>
                    </a:ext>
                  </a:extLst>
                </p:cNvPr>
                <p:cNvPicPr/>
                <p:nvPr/>
              </p:nvPicPr>
              <p:blipFill>
                <a:blip r:embed="rId1310"/>
                <a:stretch>
                  <a:fillRect/>
                </a:stretch>
              </p:blipFill>
              <p:spPr>
                <a:xfrm>
                  <a:off x="694457" y="6237960"/>
                  <a:ext cx="191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277" name="Freihand 276">
                  <a:extLst>
                    <a:ext uri="{FF2B5EF4-FFF2-40B4-BE49-F238E27FC236}">
                      <a16:creationId xmlns:a16="http://schemas.microsoft.com/office/drawing/2014/main" id="{A72E98ED-2E9C-4D78-20B0-F931ED61AAF6}"/>
                    </a:ext>
                  </a:extLst>
                </p14:cNvPr>
                <p14:cNvContentPartPr/>
                <p14:nvPr/>
              </p14:nvContentPartPr>
              <p14:xfrm>
                <a:off x="982097" y="6318240"/>
                <a:ext cx="67320" cy="228960"/>
              </p14:xfrm>
            </p:contentPart>
          </mc:Choice>
          <mc:Fallback>
            <p:pic>
              <p:nvPicPr>
                <p:cNvPr id="277" name="Freihand 276">
                  <a:extLst>
                    <a:ext uri="{FF2B5EF4-FFF2-40B4-BE49-F238E27FC236}">
                      <a16:creationId xmlns:a16="http://schemas.microsoft.com/office/drawing/2014/main" id="{A72E98ED-2E9C-4D78-20B0-F931ED61AAF6}"/>
                    </a:ext>
                  </a:extLst>
                </p:cNvPr>
                <p:cNvPicPr/>
                <p:nvPr/>
              </p:nvPicPr>
              <p:blipFill>
                <a:blip r:embed="rId1312"/>
                <a:stretch>
                  <a:fillRect/>
                </a:stretch>
              </p:blipFill>
              <p:spPr>
                <a:xfrm>
                  <a:off x="973097" y="6309600"/>
                  <a:ext cx="84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285" name="Freihand 284">
                  <a:extLst>
                    <a:ext uri="{FF2B5EF4-FFF2-40B4-BE49-F238E27FC236}">
                      <a16:creationId xmlns:a16="http://schemas.microsoft.com/office/drawing/2014/main" id="{231AA971-E37E-501B-9E98-A871740C7406}"/>
                    </a:ext>
                  </a:extLst>
                </p14:cNvPr>
                <p14:cNvContentPartPr/>
                <p14:nvPr/>
              </p14:nvContentPartPr>
              <p14:xfrm>
                <a:off x="927377" y="6350280"/>
                <a:ext cx="142200" cy="75240"/>
              </p14:xfrm>
            </p:contentPart>
          </mc:Choice>
          <mc:Fallback>
            <p:pic>
              <p:nvPicPr>
                <p:cNvPr id="285" name="Freihand 284">
                  <a:extLst>
                    <a:ext uri="{FF2B5EF4-FFF2-40B4-BE49-F238E27FC236}">
                      <a16:creationId xmlns:a16="http://schemas.microsoft.com/office/drawing/2014/main" id="{231AA971-E37E-501B-9E98-A871740C7406}"/>
                    </a:ext>
                  </a:extLst>
                </p:cNvPr>
                <p:cNvPicPr/>
                <p:nvPr/>
              </p:nvPicPr>
              <p:blipFill>
                <a:blip r:embed="rId1314"/>
                <a:stretch>
                  <a:fillRect/>
                </a:stretch>
              </p:blipFill>
              <p:spPr>
                <a:xfrm>
                  <a:off x="918377" y="6341640"/>
                  <a:ext cx="159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292" name="Freihand 291">
                  <a:extLst>
                    <a:ext uri="{FF2B5EF4-FFF2-40B4-BE49-F238E27FC236}">
                      <a16:creationId xmlns:a16="http://schemas.microsoft.com/office/drawing/2014/main" id="{B8F6B2A1-C45B-FBE0-F2C3-EC7707BBA595}"/>
                    </a:ext>
                  </a:extLst>
                </p14:cNvPr>
                <p14:cNvContentPartPr/>
                <p14:nvPr/>
              </p14:nvContentPartPr>
              <p14:xfrm>
                <a:off x="1167857" y="6086040"/>
                <a:ext cx="231480" cy="368640"/>
              </p14:xfrm>
            </p:contentPart>
          </mc:Choice>
          <mc:Fallback>
            <p:pic>
              <p:nvPicPr>
                <p:cNvPr id="292" name="Freihand 291">
                  <a:extLst>
                    <a:ext uri="{FF2B5EF4-FFF2-40B4-BE49-F238E27FC236}">
                      <a16:creationId xmlns:a16="http://schemas.microsoft.com/office/drawing/2014/main" id="{B8F6B2A1-C45B-FBE0-F2C3-EC7707BBA595}"/>
                    </a:ext>
                  </a:extLst>
                </p:cNvPr>
                <p:cNvPicPr/>
                <p:nvPr/>
              </p:nvPicPr>
              <p:blipFill>
                <a:blip r:embed="rId1316"/>
                <a:stretch>
                  <a:fillRect/>
                </a:stretch>
              </p:blipFill>
              <p:spPr>
                <a:xfrm>
                  <a:off x="1159217" y="6077400"/>
                  <a:ext cx="2491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309" name="Freihand 308">
                  <a:extLst>
                    <a:ext uri="{FF2B5EF4-FFF2-40B4-BE49-F238E27FC236}">
                      <a16:creationId xmlns:a16="http://schemas.microsoft.com/office/drawing/2014/main" id="{107BED20-F409-DDF4-1F9E-01912B69E0AC}"/>
                    </a:ext>
                  </a:extLst>
                </p14:cNvPr>
                <p14:cNvContentPartPr/>
                <p14:nvPr/>
              </p14:nvContentPartPr>
              <p14:xfrm>
                <a:off x="569177" y="6672480"/>
                <a:ext cx="198000" cy="57600"/>
              </p14:xfrm>
            </p:contentPart>
          </mc:Choice>
          <mc:Fallback>
            <p:pic>
              <p:nvPicPr>
                <p:cNvPr id="309" name="Freihand 308">
                  <a:extLst>
                    <a:ext uri="{FF2B5EF4-FFF2-40B4-BE49-F238E27FC236}">
                      <a16:creationId xmlns:a16="http://schemas.microsoft.com/office/drawing/2014/main" id="{107BED20-F409-DDF4-1F9E-01912B69E0AC}"/>
                    </a:ext>
                  </a:extLst>
                </p:cNvPr>
                <p:cNvPicPr/>
                <p:nvPr/>
              </p:nvPicPr>
              <p:blipFill>
                <a:blip r:embed="rId1318"/>
                <a:stretch>
                  <a:fillRect/>
                </a:stretch>
              </p:blipFill>
              <p:spPr>
                <a:xfrm>
                  <a:off x="560177" y="6663840"/>
                  <a:ext cx="215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312" name="Freihand 311">
                  <a:extLst>
                    <a:ext uri="{FF2B5EF4-FFF2-40B4-BE49-F238E27FC236}">
                      <a16:creationId xmlns:a16="http://schemas.microsoft.com/office/drawing/2014/main" id="{689D4A1C-000E-40F1-8723-2F078A967B2E}"/>
                    </a:ext>
                  </a:extLst>
                </p14:cNvPr>
                <p14:cNvContentPartPr/>
                <p14:nvPr/>
              </p14:nvContentPartPr>
              <p14:xfrm>
                <a:off x="598337" y="6770040"/>
                <a:ext cx="200520" cy="57240"/>
              </p14:xfrm>
            </p:contentPart>
          </mc:Choice>
          <mc:Fallback>
            <p:pic>
              <p:nvPicPr>
                <p:cNvPr id="312" name="Freihand 311">
                  <a:extLst>
                    <a:ext uri="{FF2B5EF4-FFF2-40B4-BE49-F238E27FC236}">
                      <a16:creationId xmlns:a16="http://schemas.microsoft.com/office/drawing/2014/main" id="{689D4A1C-000E-40F1-8723-2F078A967B2E}"/>
                    </a:ext>
                  </a:extLst>
                </p:cNvPr>
                <p:cNvPicPr/>
                <p:nvPr/>
              </p:nvPicPr>
              <p:blipFill>
                <a:blip r:embed="rId1320"/>
                <a:stretch>
                  <a:fillRect/>
                </a:stretch>
              </p:blipFill>
              <p:spPr>
                <a:xfrm>
                  <a:off x="589337" y="6761040"/>
                  <a:ext cx="218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316" name="Freihand 315">
                  <a:extLst>
                    <a:ext uri="{FF2B5EF4-FFF2-40B4-BE49-F238E27FC236}">
                      <a16:creationId xmlns:a16="http://schemas.microsoft.com/office/drawing/2014/main" id="{236A21F2-D4F2-2B55-4F37-A942F9632868}"/>
                    </a:ext>
                  </a:extLst>
                </p14:cNvPr>
                <p14:cNvContentPartPr/>
                <p14:nvPr/>
              </p14:nvContentPartPr>
              <p14:xfrm>
                <a:off x="952577" y="6642960"/>
                <a:ext cx="209520" cy="182880"/>
              </p14:xfrm>
            </p:contentPart>
          </mc:Choice>
          <mc:Fallback>
            <p:pic>
              <p:nvPicPr>
                <p:cNvPr id="316" name="Freihand 315">
                  <a:extLst>
                    <a:ext uri="{FF2B5EF4-FFF2-40B4-BE49-F238E27FC236}">
                      <a16:creationId xmlns:a16="http://schemas.microsoft.com/office/drawing/2014/main" id="{236A21F2-D4F2-2B55-4F37-A942F9632868}"/>
                    </a:ext>
                  </a:extLst>
                </p:cNvPr>
                <p:cNvPicPr/>
                <p:nvPr/>
              </p:nvPicPr>
              <p:blipFill>
                <a:blip r:embed="rId1322"/>
                <a:stretch>
                  <a:fillRect/>
                </a:stretch>
              </p:blipFill>
              <p:spPr>
                <a:xfrm>
                  <a:off x="943937" y="6633960"/>
                  <a:ext cx="227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705" name="Freihand 704">
                  <a:extLst>
                    <a:ext uri="{FF2B5EF4-FFF2-40B4-BE49-F238E27FC236}">
                      <a16:creationId xmlns:a16="http://schemas.microsoft.com/office/drawing/2014/main" id="{7E75B6E4-CF1A-ED7C-8EA7-E793A3432D5C}"/>
                    </a:ext>
                  </a:extLst>
                </p14:cNvPr>
                <p14:cNvContentPartPr/>
                <p14:nvPr/>
              </p14:nvContentPartPr>
              <p14:xfrm>
                <a:off x="1259297" y="6646200"/>
                <a:ext cx="100440" cy="217440"/>
              </p14:xfrm>
            </p:contentPart>
          </mc:Choice>
          <mc:Fallback>
            <p:pic>
              <p:nvPicPr>
                <p:cNvPr id="705" name="Freihand 704">
                  <a:extLst>
                    <a:ext uri="{FF2B5EF4-FFF2-40B4-BE49-F238E27FC236}">
                      <a16:creationId xmlns:a16="http://schemas.microsoft.com/office/drawing/2014/main" id="{7E75B6E4-CF1A-ED7C-8EA7-E793A3432D5C}"/>
                    </a:ext>
                  </a:extLst>
                </p:cNvPr>
                <p:cNvPicPr/>
                <p:nvPr/>
              </p:nvPicPr>
              <p:blipFill>
                <a:blip r:embed="rId1324"/>
                <a:stretch>
                  <a:fillRect/>
                </a:stretch>
              </p:blipFill>
              <p:spPr>
                <a:xfrm>
                  <a:off x="1250297" y="6637200"/>
                  <a:ext cx="118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722" name="Freihand 721">
                  <a:extLst>
                    <a:ext uri="{FF2B5EF4-FFF2-40B4-BE49-F238E27FC236}">
                      <a16:creationId xmlns:a16="http://schemas.microsoft.com/office/drawing/2014/main" id="{84CED5B4-3751-0AA5-F131-71A1CE586D2A}"/>
                    </a:ext>
                  </a:extLst>
                </p14:cNvPr>
                <p14:cNvContentPartPr/>
                <p14:nvPr/>
              </p14:nvContentPartPr>
              <p14:xfrm>
                <a:off x="1179377" y="6703800"/>
                <a:ext cx="172800" cy="57960"/>
              </p14:xfrm>
            </p:contentPart>
          </mc:Choice>
          <mc:Fallback>
            <p:pic>
              <p:nvPicPr>
                <p:cNvPr id="722" name="Freihand 721">
                  <a:extLst>
                    <a:ext uri="{FF2B5EF4-FFF2-40B4-BE49-F238E27FC236}">
                      <a16:creationId xmlns:a16="http://schemas.microsoft.com/office/drawing/2014/main" id="{84CED5B4-3751-0AA5-F131-71A1CE586D2A}"/>
                    </a:ext>
                  </a:extLst>
                </p:cNvPr>
                <p:cNvPicPr/>
                <p:nvPr/>
              </p:nvPicPr>
              <p:blipFill>
                <a:blip r:embed="rId1326"/>
                <a:stretch>
                  <a:fillRect/>
                </a:stretch>
              </p:blipFill>
              <p:spPr>
                <a:xfrm>
                  <a:off x="1170737" y="6694800"/>
                  <a:ext cx="190440" cy="75600"/>
                </a:xfrm>
                <a:prstGeom prst="rect">
                  <a:avLst/>
                </a:prstGeom>
              </p:spPr>
            </p:pic>
          </mc:Fallback>
        </mc:AlternateContent>
      </p:grpSp>
    </p:spTree>
    <p:extLst>
      <p:ext uri="{BB962C8B-B14F-4D97-AF65-F5344CB8AC3E}">
        <p14:creationId xmlns:p14="http://schemas.microsoft.com/office/powerpoint/2010/main" val="385515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13</a:t>
            </a:fld>
            <a:endParaRPr lang="de-DE" dirty="0"/>
          </a:p>
        </p:txBody>
      </p:sp>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020926-F560-A349-BD73-9C55AFCA7DBD}"/>
                  </a:ext>
                </a:extLst>
              </p14:cNvPr>
              <p14:cNvContentPartPr/>
              <p14:nvPr/>
            </p14:nvContentPartPr>
            <p14:xfrm>
              <a:off x="261514" y="1473148"/>
              <a:ext cx="30600" cy="31680"/>
            </p14:xfrm>
          </p:contentPart>
        </mc:Choice>
        <mc:Fallback xmlns="">
          <p:pic>
            <p:nvPicPr>
              <p:cNvPr id="2" name="Freihand 1">
                <a:extLst>
                  <a:ext uri="{FF2B5EF4-FFF2-40B4-BE49-F238E27FC236}">
                    <a16:creationId xmlns:a16="http://schemas.microsoft.com/office/drawing/2014/main" id="{C4020926-F560-A349-BD73-9C55AFCA7DBD}"/>
                  </a:ext>
                </a:extLst>
              </p:cNvPr>
              <p:cNvPicPr/>
              <p:nvPr/>
            </p:nvPicPr>
            <p:blipFill>
              <a:blip r:embed="rId4"/>
              <a:stretch>
                <a:fillRect/>
              </a:stretch>
            </p:blipFill>
            <p:spPr>
              <a:xfrm>
                <a:off x="252514" y="1464148"/>
                <a:ext cx="48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92BC4757-8733-1680-1720-990B9ECF2A39}"/>
                  </a:ext>
                </a:extLst>
              </p14:cNvPr>
              <p14:cNvContentPartPr/>
              <p14:nvPr/>
            </p14:nvContentPartPr>
            <p14:xfrm>
              <a:off x="186994" y="1532188"/>
              <a:ext cx="9000" cy="16920"/>
            </p14:xfrm>
          </p:contentPart>
        </mc:Choice>
        <mc:Fallback xmlns="">
          <p:pic>
            <p:nvPicPr>
              <p:cNvPr id="11" name="Freihand 10">
                <a:extLst>
                  <a:ext uri="{FF2B5EF4-FFF2-40B4-BE49-F238E27FC236}">
                    <a16:creationId xmlns:a16="http://schemas.microsoft.com/office/drawing/2014/main" id="{92BC4757-8733-1680-1720-990B9ECF2A39}"/>
                  </a:ext>
                </a:extLst>
              </p:cNvPr>
              <p:cNvPicPr/>
              <p:nvPr/>
            </p:nvPicPr>
            <p:blipFill>
              <a:blip r:embed="rId6"/>
              <a:stretch>
                <a:fillRect/>
              </a:stretch>
            </p:blipFill>
            <p:spPr>
              <a:xfrm>
                <a:off x="178354" y="1523188"/>
                <a:ext cx="26640" cy="34560"/>
              </a:xfrm>
              <a:prstGeom prst="rect">
                <a:avLst/>
              </a:prstGeom>
            </p:spPr>
          </p:pic>
        </mc:Fallback>
      </mc:AlternateContent>
      <p:grpSp>
        <p:nvGrpSpPr>
          <p:cNvPr id="16" name="Gruppieren 15">
            <a:extLst>
              <a:ext uri="{FF2B5EF4-FFF2-40B4-BE49-F238E27FC236}">
                <a16:creationId xmlns:a16="http://schemas.microsoft.com/office/drawing/2014/main" id="{81CFE010-92FD-7481-2AB7-EDE1F864B3E9}"/>
              </a:ext>
            </a:extLst>
          </p:cNvPr>
          <p:cNvGrpSpPr/>
          <p:nvPr/>
        </p:nvGrpSpPr>
        <p:grpSpPr>
          <a:xfrm>
            <a:off x="400834" y="337348"/>
            <a:ext cx="574200" cy="312120"/>
            <a:chOff x="400834" y="337348"/>
            <a:chExt cx="574200" cy="31212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169BA9C-F897-DA57-40C1-7898758A0CC7}"/>
                    </a:ext>
                  </a:extLst>
                </p14:cNvPr>
                <p14:cNvContentPartPr/>
                <p14:nvPr/>
              </p14:nvContentPartPr>
              <p14:xfrm>
                <a:off x="400834" y="337348"/>
                <a:ext cx="248040" cy="214200"/>
              </p14:xfrm>
            </p:contentPart>
          </mc:Choice>
          <mc:Fallback xmlns="">
            <p:pic>
              <p:nvPicPr>
                <p:cNvPr id="3" name="Freihand 2">
                  <a:extLst>
                    <a:ext uri="{FF2B5EF4-FFF2-40B4-BE49-F238E27FC236}">
                      <a16:creationId xmlns:a16="http://schemas.microsoft.com/office/drawing/2014/main" id="{1169BA9C-F897-DA57-40C1-7898758A0CC7}"/>
                    </a:ext>
                  </a:extLst>
                </p:cNvPr>
                <p:cNvPicPr/>
                <p:nvPr/>
              </p:nvPicPr>
              <p:blipFill>
                <a:blip r:embed="rId8"/>
                <a:stretch>
                  <a:fillRect/>
                </a:stretch>
              </p:blipFill>
              <p:spPr>
                <a:xfrm>
                  <a:off x="391834" y="328348"/>
                  <a:ext cx="265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02741DB-659D-F3F2-51C5-47A3E6DE5996}"/>
                    </a:ext>
                  </a:extLst>
                </p14:cNvPr>
                <p14:cNvContentPartPr/>
                <p14:nvPr/>
              </p14:nvContentPartPr>
              <p14:xfrm>
                <a:off x="740674" y="475588"/>
                <a:ext cx="53640" cy="156240"/>
              </p14:xfrm>
            </p:contentPart>
          </mc:Choice>
          <mc:Fallback xmlns="">
            <p:pic>
              <p:nvPicPr>
                <p:cNvPr id="4" name="Freihand 3">
                  <a:extLst>
                    <a:ext uri="{FF2B5EF4-FFF2-40B4-BE49-F238E27FC236}">
                      <a16:creationId xmlns:a16="http://schemas.microsoft.com/office/drawing/2014/main" id="{C02741DB-659D-F3F2-51C5-47A3E6DE5996}"/>
                    </a:ext>
                  </a:extLst>
                </p:cNvPr>
                <p:cNvPicPr/>
                <p:nvPr/>
              </p:nvPicPr>
              <p:blipFill>
                <a:blip r:embed="rId10"/>
                <a:stretch>
                  <a:fillRect/>
                </a:stretch>
              </p:blipFill>
              <p:spPr>
                <a:xfrm>
                  <a:off x="732034" y="466948"/>
                  <a:ext cx="71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21BAB61-FEA5-A4C7-79FF-435C9FCB6F3E}"/>
                    </a:ext>
                  </a:extLst>
                </p14:cNvPr>
                <p14:cNvContentPartPr/>
                <p14:nvPr/>
              </p14:nvContentPartPr>
              <p14:xfrm>
                <a:off x="674794" y="539668"/>
                <a:ext cx="142920" cy="11520"/>
              </p14:xfrm>
            </p:contentPart>
          </mc:Choice>
          <mc:Fallback xmlns="">
            <p:pic>
              <p:nvPicPr>
                <p:cNvPr id="8" name="Freihand 7">
                  <a:extLst>
                    <a:ext uri="{FF2B5EF4-FFF2-40B4-BE49-F238E27FC236}">
                      <a16:creationId xmlns:a16="http://schemas.microsoft.com/office/drawing/2014/main" id="{F21BAB61-FEA5-A4C7-79FF-435C9FCB6F3E}"/>
                    </a:ext>
                  </a:extLst>
                </p:cNvPr>
                <p:cNvPicPr/>
                <p:nvPr/>
              </p:nvPicPr>
              <p:blipFill>
                <a:blip r:embed="rId12"/>
                <a:stretch>
                  <a:fillRect/>
                </a:stretch>
              </p:blipFill>
              <p:spPr>
                <a:xfrm>
                  <a:off x="665794" y="530668"/>
                  <a:ext cx="160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43F72D0E-912C-DF3A-DAC1-0B665E7A042B}"/>
                    </a:ext>
                  </a:extLst>
                </p14:cNvPr>
                <p14:cNvContentPartPr/>
                <p14:nvPr/>
              </p14:nvContentPartPr>
              <p14:xfrm>
                <a:off x="914554" y="547228"/>
                <a:ext cx="16200" cy="102240"/>
              </p14:xfrm>
            </p:contentPart>
          </mc:Choice>
          <mc:Fallback xmlns="">
            <p:pic>
              <p:nvPicPr>
                <p:cNvPr id="12" name="Freihand 11">
                  <a:extLst>
                    <a:ext uri="{FF2B5EF4-FFF2-40B4-BE49-F238E27FC236}">
                      <a16:creationId xmlns:a16="http://schemas.microsoft.com/office/drawing/2014/main" id="{43F72D0E-912C-DF3A-DAC1-0B665E7A042B}"/>
                    </a:ext>
                  </a:extLst>
                </p:cNvPr>
                <p:cNvPicPr/>
                <p:nvPr/>
              </p:nvPicPr>
              <p:blipFill>
                <a:blip r:embed="rId14"/>
                <a:stretch>
                  <a:fillRect/>
                </a:stretch>
              </p:blipFill>
              <p:spPr>
                <a:xfrm>
                  <a:off x="905554" y="538588"/>
                  <a:ext cx="33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39B384A2-809C-21A8-8CC2-9AB6DE2AF19A}"/>
                    </a:ext>
                  </a:extLst>
                </p14:cNvPr>
                <p14:cNvContentPartPr/>
                <p14:nvPr/>
              </p14:nvContentPartPr>
              <p14:xfrm>
                <a:off x="860554" y="588268"/>
                <a:ext cx="114480" cy="12960"/>
              </p14:xfrm>
            </p:contentPart>
          </mc:Choice>
          <mc:Fallback xmlns="">
            <p:pic>
              <p:nvPicPr>
                <p:cNvPr id="13" name="Freihand 12">
                  <a:extLst>
                    <a:ext uri="{FF2B5EF4-FFF2-40B4-BE49-F238E27FC236}">
                      <a16:creationId xmlns:a16="http://schemas.microsoft.com/office/drawing/2014/main" id="{39B384A2-809C-21A8-8CC2-9AB6DE2AF19A}"/>
                    </a:ext>
                  </a:extLst>
                </p:cNvPr>
                <p:cNvPicPr/>
                <p:nvPr/>
              </p:nvPicPr>
              <p:blipFill>
                <a:blip r:embed="rId16"/>
                <a:stretch>
                  <a:fillRect/>
                </a:stretch>
              </p:blipFill>
              <p:spPr>
                <a:xfrm>
                  <a:off x="851554" y="579268"/>
                  <a:ext cx="132120" cy="30600"/>
                </a:xfrm>
                <a:prstGeom prst="rect">
                  <a:avLst/>
                </a:prstGeom>
              </p:spPr>
            </p:pic>
          </mc:Fallback>
        </mc:AlternateContent>
      </p:grpSp>
      <p:grpSp>
        <p:nvGrpSpPr>
          <p:cNvPr id="58" name="Gruppieren 57">
            <a:extLst>
              <a:ext uri="{FF2B5EF4-FFF2-40B4-BE49-F238E27FC236}">
                <a16:creationId xmlns:a16="http://schemas.microsoft.com/office/drawing/2014/main" id="{FA9D6B2A-F194-ED8E-96E1-E6616B772C3D}"/>
              </a:ext>
            </a:extLst>
          </p:cNvPr>
          <p:cNvGrpSpPr/>
          <p:nvPr/>
        </p:nvGrpSpPr>
        <p:grpSpPr>
          <a:xfrm>
            <a:off x="7621354" y="199108"/>
            <a:ext cx="749520" cy="231480"/>
            <a:chOff x="7621354" y="199108"/>
            <a:chExt cx="749520" cy="231480"/>
          </a:xfrm>
        </p:grpSpPr>
        <mc:AlternateContent xmlns:mc="http://schemas.openxmlformats.org/markup-compatibility/2006" xmlns:p14="http://schemas.microsoft.com/office/powerpoint/2010/main">
          <mc:Choice Requires="p14">
            <p:contentPart p14:bwMode="auto" r:id="rId17">
              <p14:nvContentPartPr>
                <p14:cNvPr id="53" name="Freihand 52">
                  <a:extLst>
                    <a:ext uri="{FF2B5EF4-FFF2-40B4-BE49-F238E27FC236}">
                      <a16:creationId xmlns:a16="http://schemas.microsoft.com/office/drawing/2014/main" id="{D4082ED8-2E33-A39C-1B97-7693B38ECCED}"/>
                    </a:ext>
                  </a:extLst>
                </p14:cNvPr>
                <p14:cNvContentPartPr/>
                <p14:nvPr/>
              </p14:nvContentPartPr>
              <p14:xfrm>
                <a:off x="7694074" y="226468"/>
                <a:ext cx="16560" cy="151200"/>
              </p14:xfrm>
            </p:contentPart>
          </mc:Choice>
          <mc:Fallback xmlns="">
            <p:pic>
              <p:nvPicPr>
                <p:cNvPr id="53" name="Freihand 52">
                  <a:extLst>
                    <a:ext uri="{FF2B5EF4-FFF2-40B4-BE49-F238E27FC236}">
                      <a16:creationId xmlns:a16="http://schemas.microsoft.com/office/drawing/2014/main" id="{D4082ED8-2E33-A39C-1B97-7693B38ECCED}"/>
                    </a:ext>
                  </a:extLst>
                </p:cNvPr>
                <p:cNvPicPr/>
                <p:nvPr/>
              </p:nvPicPr>
              <p:blipFill>
                <a:blip r:embed="rId20"/>
                <a:stretch>
                  <a:fillRect/>
                </a:stretch>
              </p:blipFill>
              <p:spPr>
                <a:xfrm>
                  <a:off x="7685074" y="217828"/>
                  <a:ext cx="34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Freihand 53">
                  <a:extLst>
                    <a:ext uri="{FF2B5EF4-FFF2-40B4-BE49-F238E27FC236}">
                      <a16:creationId xmlns:a16="http://schemas.microsoft.com/office/drawing/2014/main" id="{FBB73545-9318-F320-686D-0A13485D0D7C}"/>
                    </a:ext>
                  </a:extLst>
                </p14:cNvPr>
                <p14:cNvContentPartPr/>
                <p14:nvPr/>
              </p14:nvContentPartPr>
              <p14:xfrm>
                <a:off x="7621354" y="283348"/>
                <a:ext cx="178920" cy="18720"/>
              </p14:xfrm>
            </p:contentPart>
          </mc:Choice>
          <mc:Fallback xmlns="">
            <p:pic>
              <p:nvPicPr>
                <p:cNvPr id="54" name="Freihand 53">
                  <a:extLst>
                    <a:ext uri="{FF2B5EF4-FFF2-40B4-BE49-F238E27FC236}">
                      <a16:creationId xmlns:a16="http://schemas.microsoft.com/office/drawing/2014/main" id="{FBB73545-9318-F320-686D-0A13485D0D7C}"/>
                    </a:ext>
                  </a:extLst>
                </p:cNvPr>
                <p:cNvPicPr/>
                <p:nvPr/>
              </p:nvPicPr>
              <p:blipFill>
                <a:blip r:embed="rId22"/>
                <a:stretch>
                  <a:fillRect/>
                </a:stretch>
              </p:blipFill>
              <p:spPr>
                <a:xfrm>
                  <a:off x="7612354" y="274708"/>
                  <a:ext cx="196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a:extLst>
                    <a:ext uri="{FF2B5EF4-FFF2-40B4-BE49-F238E27FC236}">
                      <a16:creationId xmlns:a16="http://schemas.microsoft.com/office/drawing/2014/main" id="{033620ED-5FE6-0942-70EA-666B416B6F52}"/>
                    </a:ext>
                  </a:extLst>
                </p14:cNvPr>
                <p14:cNvContentPartPr/>
                <p14:nvPr/>
              </p14:nvContentPartPr>
              <p14:xfrm>
                <a:off x="7931674" y="199108"/>
                <a:ext cx="217800" cy="139680"/>
              </p14:xfrm>
            </p:contentPart>
          </mc:Choice>
          <mc:Fallback xmlns="">
            <p:pic>
              <p:nvPicPr>
                <p:cNvPr id="55" name="Freihand 54">
                  <a:extLst>
                    <a:ext uri="{FF2B5EF4-FFF2-40B4-BE49-F238E27FC236}">
                      <a16:creationId xmlns:a16="http://schemas.microsoft.com/office/drawing/2014/main" id="{033620ED-5FE6-0942-70EA-666B416B6F52}"/>
                    </a:ext>
                  </a:extLst>
                </p:cNvPr>
                <p:cNvPicPr/>
                <p:nvPr/>
              </p:nvPicPr>
              <p:blipFill>
                <a:blip r:embed="rId24"/>
                <a:stretch>
                  <a:fillRect/>
                </a:stretch>
              </p:blipFill>
              <p:spPr>
                <a:xfrm>
                  <a:off x="7922674" y="190468"/>
                  <a:ext cx="235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a:extLst>
                    <a:ext uri="{FF2B5EF4-FFF2-40B4-BE49-F238E27FC236}">
                      <a16:creationId xmlns:a16="http://schemas.microsoft.com/office/drawing/2014/main" id="{DA6C1A30-12A5-9D74-1EE3-4A310D07F113}"/>
                    </a:ext>
                  </a:extLst>
                </p14:cNvPr>
                <p14:cNvContentPartPr/>
                <p14:nvPr/>
              </p14:nvContentPartPr>
              <p14:xfrm>
                <a:off x="8265034" y="245548"/>
                <a:ext cx="105840" cy="185040"/>
              </p14:xfrm>
            </p:contentPart>
          </mc:Choice>
          <mc:Fallback xmlns="">
            <p:pic>
              <p:nvPicPr>
                <p:cNvPr id="56" name="Freihand 55">
                  <a:extLst>
                    <a:ext uri="{FF2B5EF4-FFF2-40B4-BE49-F238E27FC236}">
                      <a16:creationId xmlns:a16="http://schemas.microsoft.com/office/drawing/2014/main" id="{DA6C1A30-12A5-9D74-1EE3-4A310D07F113}"/>
                    </a:ext>
                  </a:extLst>
                </p:cNvPr>
                <p:cNvPicPr/>
                <p:nvPr/>
              </p:nvPicPr>
              <p:blipFill>
                <a:blip r:embed="rId26"/>
                <a:stretch>
                  <a:fillRect/>
                </a:stretch>
              </p:blipFill>
              <p:spPr>
                <a:xfrm>
                  <a:off x="8256034" y="236548"/>
                  <a:ext cx="123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Freihand 56">
                  <a:extLst>
                    <a:ext uri="{FF2B5EF4-FFF2-40B4-BE49-F238E27FC236}">
                      <a16:creationId xmlns:a16="http://schemas.microsoft.com/office/drawing/2014/main" id="{0B56AA98-D405-485E-C750-24E912E05BD1}"/>
                    </a:ext>
                  </a:extLst>
                </p14:cNvPr>
                <p14:cNvContentPartPr/>
                <p14:nvPr/>
              </p14:nvContentPartPr>
              <p14:xfrm>
                <a:off x="8213554" y="296668"/>
                <a:ext cx="153000" cy="11520"/>
              </p14:xfrm>
            </p:contentPart>
          </mc:Choice>
          <mc:Fallback xmlns="">
            <p:pic>
              <p:nvPicPr>
                <p:cNvPr id="57" name="Freihand 56">
                  <a:extLst>
                    <a:ext uri="{FF2B5EF4-FFF2-40B4-BE49-F238E27FC236}">
                      <a16:creationId xmlns:a16="http://schemas.microsoft.com/office/drawing/2014/main" id="{0B56AA98-D405-485E-C750-24E912E05BD1}"/>
                    </a:ext>
                  </a:extLst>
                </p:cNvPr>
                <p:cNvPicPr/>
                <p:nvPr/>
              </p:nvPicPr>
              <p:blipFill>
                <a:blip r:embed="rId28"/>
                <a:stretch>
                  <a:fillRect/>
                </a:stretch>
              </p:blipFill>
              <p:spPr>
                <a:xfrm>
                  <a:off x="8204914" y="287668"/>
                  <a:ext cx="170640" cy="29160"/>
                </a:xfrm>
                <a:prstGeom prst="rect">
                  <a:avLst/>
                </a:prstGeom>
              </p:spPr>
            </p:pic>
          </mc:Fallback>
        </mc:AlternateContent>
      </p:grpSp>
      <p:grpSp>
        <p:nvGrpSpPr>
          <p:cNvPr id="83" name="Gruppieren 82">
            <a:extLst>
              <a:ext uri="{FF2B5EF4-FFF2-40B4-BE49-F238E27FC236}">
                <a16:creationId xmlns:a16="http://schemas.microsoft.com/office/drawing/2014/main" id="{9C1600FB-E0AF-32E7-7CD4-714CE4B073D9}"/>
              </a:ext>
            </a:extLst>
          </p:cNvPr>
          <p:cNvGrpSpPr/>
          <p:nvPr/>
        </p:nvGrpSpPr>
        <p:grpSpPr>
          <a:xfrm>
            <a:off x="1810234" y="76708"/>
            <a:ext cx="5545800" cy="1333800"/>
            <a:chOff x="1810234" y="76708"/>
            <a:chExt cx="5545800" cy="1333800"/>
          </a:xfrm>
        </p:grpSpPr>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46DEB3F-700A-D05F-34F8-714B80AA1042}"/>
                    </a:ext>
                  </a:extLst>
                </p14:cNvPr>
                <p14:cNvContentPartPr/>
                <p14:nvPr/>
              </p14:nvContentPartPr>
              <p14:xfrm>
                <a:off x="1881514" y="360748"/>
                <a:ext cx="172080" cy="156240"/>
              </p14:xfrm>
            </p:contentPart>
          </mc:Choice>
          <mc:Fallback xmlns="">
            <p:pic>
              <p:nvPicPr>
                <p:cNvPr id="18" name="Freihand 17">
                  <a:extLst>
                    <a:ext uri="{FF2B5EF4-FFF2-40B4-BE49-F238E27FC236}">
                      <a16:creationId xmlns:a16="http://schemas.microsoft.com/office/drawing/2014/main" id="{046DEB3F-700A-D05F-34F8-714B80AA1042}"/>
                    </a:ext>
                  </a:extLst>
                </p:cNvPr>
                <p:cNvPicPr/>
                <p:nvPr/>
              </p:nvPicPr>
              <p:blipFill>
                <a:blip r:embed="rId32"/>
                <a:stretch>
                  <a:fillRect/>
                </a:stretch>
              </p:blipFill>
              <p:spPr>
                <a:xfrm>
                  <a:off x="1872874" y="352108"/>
                  <a:ext cx="18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E0E87B45-8AA7-49E3-D135-BE25FBA3ED3D}"/>
                    </a:ext>
                  </a:extLst>
                </p14:cNvPr>
                <p14:cNvContentPartPr/>
                <p14:nvPr/>
              </p14:nvContentPartPr>
              <p14:xfrm>
                <a:off x="1810234" y="302068"/>
                <a:ext cx="132120" cy="342720"/>
              </p14:xfrm>
            </p:contentPart>
          </mc:Choice>
          <mc:Fallback xmlns="">
            <p:pic>
              <p:nvPicPr>
                <p:cNvPr id="23" name="Freihand 22">
                  <a:extLst>
                    <a:ext uri="{FF2B5EF4-FFF2-40B4-BE49-F238E27FC236}">
                      <a16:creationId xmlns:a16="http://schemas.microsoft.com/office/drawing/2014/main" id="{E0E87B45-8AA7-49E3-D135-BE25FBA3ED3D}"/>
                    </a:ext>
                  </a:extLst>
                </p:cNvPr>
                <p:cNvPicPr/>
                <p:nvPr/>
              </p:nvPicPr>
              <p:blipFill>
                <a:blip r:embed="rId34"/>
                <a:stretch>
                  <a:fillRect/>
                </a:stretch>
              </p:blipFill>
              <p:spPr>
                <a:xfrm>
                  <a:off x="1801594" y="293068"/>
                  <a:ext cx="1497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7BC43B31-7424-9A91-AD04-ECCA7D5E31CC}"/>
                    </a:ext>
                  </a:extLst>
                </p14:cNvPr>
                <p14:cNvContentPartPr/>
                <p14:nvPr/>
              </p14:nvContentPartPr>
              <p14:xfrm>
                <a:off x="2227114" y="430948"/>
                <a:ext cx="110160" cy="36000"/>
              </p14:xfrm>
            </p:contentPart>
          </mc:Choice>
          <mc:Fallback xmlns="">
            <p:pic>
              <p:nvPicPr>
                <p:cNvPr id="19" name="Freihand 18">
                  <a:extLst>
                    <a:ext uri="{FF2B5EF4-FFF2-40B4-BE49-F238E27FC236}">
                      <a16:creationId xmlns:a16="http://schemas.microsoft.com/office/drawing/2014/main" id="{7BC43B31-7424-9A91-AD04-ECCA7D5E31CC}"/>
                    </a:ext>
                  </a:extLst>
                </p:cNvPr>
                <p:cNvPicPr/>
                <p:nvPr/>
              </p:nvPicPr>
              <p:blipFill>
                <a:blip r:embed="rId36"/>
                <a:stretch>
                  <a:fillRect/>
                </a:stretch>
              </p:blipFill>
              <p:spPr>
                <a:xfrm>
                  <a:off x="2218114" y="422308"/>
                  <a:ext cx="127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C8B4810E-C4C5-5EE6-0418-D761307260AE}"/>
                    </a:ext>
                  </a:extLst>
                </p14:cNvPr>
                <p14:cNvContentPartPr/>
                <p14:nvPr/>
              </p14:nvContentPartPr>
              <p14:xfrm>
                <a:off x="2403514" y="351748"/>
                <a:ext cx="189000" cy="182520"/>
              </p14:xfrm>
            </p:contentPart>
          </mc:Choice>
          <mc:Fallback xmlns="">
            <p:pic>
              <p:nvPicPr>
                <p:cNvPr id="20" name="Freihand 19">
                  <a:extLst>
                    <a:ext uri="{FF2B5EF4-FFF2-40B4-BE49-F238E27FC236}">
                      <a16:creationId xmlns:a16="http://schemas.microsoft.com/office/drawing/2014/main" id="{C8B4810E-C4C5-5EE6-0418-D761307260AE}"/>
                    </a:ext>
                  </a:extLst>
                </p:cNvPr>
                <p:cNvPicPr/>
                <p:nvPr/>
              </p:nvPicPr>
              <p:blipFill>
                <a:blip r:embed="rId38"/>
                <a:stretch>
                  <a:fillRect/>
                </a:stretch>
              </p:blipFill>
              <p:spPr>
                <a:xfrm>
                  <a:off x="2394514" y="342748"/>
                  <a:ext cx="206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F8DD1B4C-CD2B-3251-F1D1-F6B1BB15BCFE}"/>
                    </a:ext>
                  </a:extLst>
                </p14:cNvPr>
                <p14:cNvContentPartPr/>
                <p14:nvPr/>
              </p14:nvContentPartPr>
              <p14:xfrm>
                <a:off x="2579554" y="467308"/>
                <a:ext cx="165600" cy="95400"/>
              </p14:xfrm>
            </p:contentPart>
          </mc:Choice>
          <mc:Fallback xmlns="">
            <p:pic>
              <p:nvPicPr>
                <p:cNvPr id="21" name="Freihand 20">
                  <a:extLst>
                    <a:ext uri="{FF2B5EF4-FFF2-40B4-BE49-F238E27FC236}">
                      <a16:creationId xmlns:a16="http://schemas.microsoft.com/office/drawing/2014/main" id="{F8DD1B4C-CD2B-3251-F1D1-F6B1BB15BCFE}"/>
                    </a:ext>
                  </a:extLst>
                </p:cNvPr>
                <p:cNvPicPr/>
                <p:nvPr/>
              </p:nvPicPr>
              <p:blipFill>
                <a:blip r:embed="rId40"/>
                <a:stretch>
                  <a:fillRect/>
                </a:stretch>
              </p:blipFill>
              <p:spPr>
                <a:xfrm>
                  <a:off x="2570914" y="458668"/>
                  <a:ext cx="183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91542522-6F5B-5BE4-EBD4-02F35F1B5FA1}"/>
                    </a:ext>
                  </a:extLst>
                </p14:cNvPr>
                <p14:cNvContentPartPr/>
                <p14:nvPr/>
              </p14:nvContentPartPr>
              <p14:xfrm>
                <a:off x="2719594" y="278308"/>
                <a:ext cx="137160" cy="317160"/>
              </p14:xfrm>
            </p:contentPart>
          </mc:Choice>
          <mc:Fallback xmlns="">
            <p:pic>
              <p:nvPicPr>
                <p:cNvPr id="22" name="Freihand 21">
                  <a:extLst>
                    <a:ext uri="{FF2B5EF4-FFF2-40B4-BE49-F238E27FC236}">
                      <a16:creationId xmlns:a16="http://schemas.microsoft.com/office/drawing/2014/main" id="{91542522-6F5B-5BE4-EBD4-02F35F1B5FA1}"/>
                    </a:ext>
                  </a:extLst>
                </p:cNvPr>
                <p:cNvPicPr/>
                <p:nvPr/>
              </p:nvPicPr>
              <p:blipFill>
                <a:blip r:embed="rId42"/>
                <a:stretch>
                  <a:fillRect/>
                </a:stretch>
              </p:blipFill>
              <p:spPr>
                <a:xfrm>
                  <a:off x="2710954" y="269668"/>
                  <a:ext cx="1548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C17ACB9-65C4-7A0E-628D-C5B515546430}"/>
                    </a:ext>
                  </a:extLst>
                </p14:cNvPr>
                <p14:cNvContentPartPr/>
                <p14:nvPr/>
              </p14:nvContentPartPr>
              <p14:xfrm>
                <a:off x="2972674" y="138628"/>
                <a:ext cx="178560" cy="564120"/>
              </p14:xfrm>
            </p:contentPart>
          </mc:Choice>
          <mc:Fallback xmlns="">
            <p:pic>
              <p:nvPicPr>
                <p:cNvPr id="26" name="Freihand 25">
                  <a:extLst>
                    <a:ext uri="{FF2B5EF4-FFF2-40B4-BE49-F238E27FC236}">
                      <a16:creationId xmlns:a16="http://schemas.microsoft.com/office/drawing/2014/main" id="{1C17ACB9-65C4-7A0E-628D-C5B515546430}"/>
                    </a:ext>
                  </a:extLst>
                </p:cNvPr>
                <p:cNvPicPr/>
                <p:nvPr/>
              </p:nvPicPr>
              <p:blipFill>
                <a:blip r:embed="rId44"/>
                <a:stretch>
                  <a:fillRect/>
                </a:stretch>
              </p:blipFill>
              <p:spPr>
                <a:xfrm>
                  <a:off x="2963674" y="129988"/>
                  <a:ext cx="19620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F6586DCB-DDE3-5573-B003-3A3F27485933}"/>
                    </a:ext>
                  </a:extLst>
                </p14:cNvPr>
                <p14:cNvContentPartPr/>
                <p14:nvPr/>
              </p14:nvContentPartPr>
              <p14:xfrm>
                <a:off x="5200354" y="375868"/>
                <a:ext cx="186120" cy="14760"/>
              </p14:xfrm>
            </p:contentPart>
          </mc:Choice>
          <mc:Fallback xmlns="">
            <p:pic>
              <p:nvPicPr>
                <p:cNvPr id="36" name="Freihand 35">
                  <a:extLst>
                    <a:ext uri="{FF2B5EF4-FFF2-40B4-BE49-F238E27FC236}">
                      <a16:creationId xmlns:a16="http://schemas.microsoft.com/office/drawing/2014/main" id="{F6586DCB-DDE3-5573-B003-3A3F27485933}"/>
                    </a:ext>
                  </a:extLst>
                </p:cNvPr>
                <p:cNvPicPr/>
                <p:nvPr/>
              </p:nvPicPr>
              <p:blipFill>
                <a:blip r:embed="rId46"/>
                <a:stretch>
                  <a:fillRect/>
                </a:stretch>
              </p:blipFill>
              <p:spPr>
                <a:xfrm>
                  <a:off x="5191714" y="367228"/>
                  <a:ext cx="203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4D3B9C6F-7F77-60B9-219E-E4C970D56333}"/>
                    </a:ext>
                  </a:extLst>
                </p14:cNvPr>
                <p14:cNvContentPartPr/>
                <p14:nvPr/>
              </p14:nvContentPartPr>
              <p14:xfrm>
                <a:off x="5697514" y="111268"/>
                <a:ext cx="174240" cy="162000"/>
              </p14:xfrm>
            </p:contentPart>
          </mc:Choice>
          <mc:Fallback xmlns="">
            <p:pic>
              <p:nvPicPr>
                <p:cNvPr id="40" name="Freihand 39">
                  <a:extLst>
                    <a:ext uri="{FF2B5EF4-FFF2-40B4-BE49-F238E27FC236}">
                      <a16:creationId xmlns:a16="http://schemas.microsoft.com/office/drawing/2014/main" id="{4D3B9C6F-7F77-60B9-219E-E4C970D56333}"/>
                    </a:ext>
                  </a:extLst>
                </p:cNvPr>
                <p:cNvPicPr/>
                <p:nvPr/>
              </p:nvPicPr>
              <p:blipFill>
                <a:blip r:embed="rId48"/>
                <a:stretch>
                  <a:fillRect/>
                </a:stretch>
              </p:blipFill>
              <p:spPr>
                <a:xfrm>
                  <a:off x="5688514" y="102628"/>
                  <a:ext cx="191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1D513B8F-4956-AA39-9046-391343802130}"/>
                    </a:ext>
                  </a:extLst>
                </p14:cNvPr>
                <p14:cNvContentPartPr/>
                <p14:nvPr/>
              </p14:nvContentPartPr>
              <p14:xfrm>
                <a:off x="5696074" y="309268"/>
                <a:ext cx="250920" cy="27360"/>
              </p14:xfrm>
            </p:contentPart>
          </mc:Choice>
          <mc:Fallback xmlns="">
            <p:pic>
              <p:nvPicPr>
                <p:cNvPr id="41" name="Freihand 40">
                  <a:extLst>
                    <a:ext uri="{FF2B5EF4-FFF2-40B4-BE49-F238E27FC236}">
                      <a16:creationId xmlns:a16="http://schemas.microsoft.com/office/drawing/2014/main" id="{1D513B8F-4956-AA39-9046-391343802130}"/>
                    </a:ext>
                  </a:extLst>
                </p:cNvPr>
                <p:cNvPicPr/>
                <p:nvPr/>
              </p:nvPicPr>
              <p:blipFill>
                <a:blip r:embed="rId50"/>
                <a:stretch>
                  <a:fillRect/>
                </a:stretch>
              </p:blipFill>
              <p:spPr>
                <a:xfrm>
                  <a:off x="5687074" y="300628"/>
                  <a:ext cx="268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4308EF22-3AD6-4AD0-CF6D-409978877534}"/>
                    </a:ext>
                  </a:extLst>
                </p14:cNvPr>
                <p14:cNvContentPartPr/>
                <p14:nvPr/>
              </p14:nvContentPartPr>
              <p14:xfrm>
                <a:off x="5781394" y="374428"/>
                <a:ext cx="152280" cy="165600"/>
              </p14:xfrm>
            </p:contentPart>
          </mc:Choice>
          <mc:Fallback xmlns="">
            <p:pic>
              <p:nvPicPr>
                <p:cNvPr id="42" name="Freihand 41">
                  <a:extLst>
                    <a:ext uri="{FF2B5EF4-FFF2-40B4-BE49-F238E27FC236}">
                      <a16:creationId xmlns:a16="http://schemas.microsoft.com/office/drawing/2014/main" id="{4308EF22-3AD6-4AD0-CF6D-409978877534}"/>
                    </a:ext>
                  </a:extLst>
                </p:cNvPr>
                <p:cNvPicPr/>
                <p:nvPr/>
              </p:nvPicPr>
              <p:blipFill>
                <a:blip r:embed="rId52"/>
                <a:stretch>
                  <a:fillRect/>
                </a:stretch>
              </p:blipFill>
              <p:spPr>
                <a:xfrm>
                  <a:off x="5772754" y="365788"/>
                  <a:ext cx="169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F106DA68-9783-5934-9E77-E7FFBB2248B2}"/>
                    </a:ext>
                  </a:extLst>
                </p14:cNvPr>
                <p14:cNvContentPartPr/>
                <p14:nvPr/>
              </p14:nvContentPartPr>
              <p14:xfrm>
                <a:off x="6155434" y="169588"/>
                <a:ext cx="59040" cy="242280"/>
              </p14:xfrm>
            </p:contentPart>
          </mc:Choice>
          <mc:Fallback xmlns="">
            <p:pic>
              <p:nvPicPr>
                <p:cNvPr id="43" name="Freihand 42">
                  <a:extLst>
                    <a:ext uri="{FF2B5EF4-FFF2-40B4-BE49-F238E27FC236}">
                      <a16:creationId xmlns:a16="http://schemas.microsoft.com/office/drawing/2014/main" id="{F106DA68-9783-5934-9E77-E7FFBB2248B2}"/>
                    </a:ext>
                  </a:extLst>
                </p:cNvPr>
                <p:cNvPicPr/>
                <p:nvPr/>
              </p:nvPicPr>
              <p:blipFill>
                <a:blip r:embed="rId54"/>
                <a:stretch>
                  <a:fillRect/>
                </a:stretch>
              </p:blipFill>
              <p:spPr>
                <a:xfrm>
                  <a:off x="6146434" y="160948"/>
                  <a:ext cx="76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564C3B22-8F51-E59D-628F-8EFC2CAD1FF6}"/>
                    </a:ext>
                  </a:extLst>
                </p14:cNvPr>
                <p14:cNvContentPartPr/>
                <p14:nvPr/>
              </p14:nvContentPartPr>
              <p14:xfrm>
                <a:off x="6292594" y="225748"/>
                <a:ext cx="146520" cy="118440"/>
              </p14:xfrm>
            </p:contentPart>
          </mc:Choice>
          <mc:Fallback xmlns="">
            <p:pic>
              <p:nvPicPr>
                <p:cNvPr id="45" name="Freihand 44">
                  <a:extLst>
                    <a:ext uri="{FF2B5EF4-FFF2-40B4-BE49-F238E27FC236}">
                      <a16:creationId xmlns:a16="http://schemas.microsoft.com/office/drawing/2014/main" id="{564C3B22-8F51-E59D-628F-8EFC2CAD1FF6}"/>
                    </a:ext>
                  </a:extLst>
                </p:cNvPr>
                <p:cNvPicPr/>
                <p:nvPr/>
              </p:nvPicPr>
              <p:blipFill>
                <a:blip r:embed="rId56"/>
                <a:stretch>
                  <a:fillRect/>
                </a:stretch>
              </p:blipFill>
              <p:spPr>
                <a:xfrm>
                  <a:off x="6283954" y="216748"/>
                  <a:ext cx="164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4CEA4BC2-89E5-CB33-288B-BA3F30993F89}"/>
                    </a:ext>
                  </a:extLst>
                </p14:cNvPr>
                <p14:cNvContentPartPr/>
                <p14:nvPr/>
              </p14:nvContentPartPr>
              <p14:xfrm>
                <a:off x="6650434" y="251308"/>
                <a:ext cx="7560" cy="118440"/>
              </p14:xfrm>
            </p:contentPart>
          </mc:Choice>
          <mc:Fallback xmlns="">
            <p:pic>
              <p:nvPicPr>
                <p:cNvPr id="46" name="Freihand 45">
                  <a:extLst>
                    <a:ext uri="{FF2B5EF4-FFF2-40B4-BE49-F238E27FC236}">
                      <a16:creationId xmlns:a16="http://schemas.microsoft.com/office/drawing/2014/main" id="{4CEA4BC2-89E5-CB33-288B-BA3F30993F89}"/>
                    </a:ext>
                  </a:extLst>
                </p:cNvPr>
                <p:cNvPicPr/>
                <p:nvPr/>
              </p:nvPicPr>
              <p:blipFill>
                <a:blip r:embed="rId58"/>
                <a:stretch>
                  <a:fillRect/>
                </a:stretch>
              </p:blipFill>
              <p:spPr>
                <a:xfrm>
                  <a:off x="6641434" y="242668"/>
                  <a:ext cx="25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99D035DA-B9EA-AE8B-D359-DCAB0E1CA909}"/>
                    </a:ext>
                  </a:extLst>
                </p14:cNvPr>
                <p14:cNvContentPartPr/>
                <p14:nvPr/>
              </p14:nvContentPartPr>
              <p14:xfrm>
                <a:off x="6594634" y="298828"/>
                <a:ext cx="154080" cy="16200"/>
              </p14:xfrm>
            </p:contentPart>
          </mc:Choice>
          <mc:Fallback xmlns="">
            <p:pic>
              <p:nvPicPr>
                <p:cNvPr id="47" name="Freihand 46">
                  <a:extLst>
                    <a:ext uri="{FF2B5EF4-FFF2-40B4-BE49-F238E27FC236}">
                      <a16:creationId xmlns:a16="http://schemas.microsoft.com/office/drawing/2014/main" id="{99D035DA-B9EA-AE8B-D359-DCAB0E1CA909}"/>
                    </a:ext>
                  </a:extLst>
                </p:cNvPr>
                <p:cNvPicPr/>
                <p:nvPr/>
              </p:nvPicPr>
              <p:blipFill>
                <a:blip r:embed="rId60"/>
                <a:stretch>
                  <a:fillRect/>
                </a:stretch>
              </p:blipFill>
              <p:spPr>
                <a:xfrm>
                  <a:off x="6585994" y="290188"/>
                  <a:ext cx="171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B01175A3-3667-2676-E796-9E813CC1B507}"/>
                    </a:ext>
                  </a:extLst>
                </p14:cNvPr>
                <p14:cNvContentPartPr/>
                <p14:nvPr/>
              </p14:nvContentPartPr>
              <p14:xfrm>
                <a:off x="6768514" y="230068"/>
                <a:ext cx="266760" cy="150840"/>
              </p14:xfrm>
            </p:contentPart>
          </mc:Choice>
          <mc:Fallback xmlns="">
            <p:pic>
              <p:nvPicPr>
                <p:cNvPr id="48" name="Freihand 47">
                  <a:extLst>
                    <a:ext uri="{FF2B5EF4-FFF2-40B4-BE49-F238E27FC236}">
                      <a16:creationId xmlns:a16="http://schemas.microsoft.com/office/drawing/2014/main" id="{B01175A3-3667-2676-E796-9E813CC1B507}"/>
                    </a:ext>
                  </a:extLst>
                </p:cNvPr>
                <p:cNvPicPr/>
                <p:nvPr/>
              </p:nvPicPr>
              <p:blipFill>
                <a:blip r:embed="rId62"/>
                <a:stretch>
                  <a:fillRect/>
                </a:stretch>
              </p:blipFill>
              <p:spPr>
                <a:xfrm>
                  <a:off x="6759874" y="221068"/>
                  <a:ext cx="284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30577276-375D-2FA3-B5EC-6958C202C0C4}"/>
                    </a:ext>
                  </a:extLst>
                </p14:cNvPr>
                <p14:cNvContentPartPr/>
                <p14:nvPr/>
              </p14:nvContentPartPr>
              <p14:xfrm>
                <a:off x="6914314" y="135748"/>
                <a:ext cx="259200" cy="287280"/>
              </p14:xfrm>
            </p:contentPart>
          </mc:Choice>
          <mc:Fallback xmlns="">
            <p:pic>
              <p:nvPicPr>
                <p:cNvPr id="49" name="Freihand 48">
                  <a:extLst>
                    <a:ext uri="{FF2B5EF4-FFF2-40B4-BE49-F238E27FC236}">
                      <a16:creationId xmlns:a16="http://schemas.microsoft.com/office/drawing/2014/main" id="{30577276-375D-2FA3-B5EC-6958C202C0C4}"/>
                    </a:ext>
                  </a:extLst>
                </p:cNvPr>
                <p:cNvPicPr/>
                <p:nvPr/>
              </p:nvPicPr>
              <p:blipFill>
                <a:blip r:embed="rId64"/>
                <a:stretch>
                  <a:fillRect/>
                </a:stretch>
              </p:blipFill>
              <p:spPr>
                <a:xfrm>
                  <a:off x="6905314" y="126748"/>
                  <a:ext cx="276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B4D39636-6D20-7A50-5259-355C2BE293A7}"/>
                    </a:ext>
                  </a:extLst>
                </p14:cNvPr>
                <p14:cNvContentPartPr/>
                <p14:nvPr/>
              </p14:nvContentPartPr>
              <p14:xfrm>
                <a:off x="7138954" y="76708"/>
                <a:ext cx="217080" cy="466560"/>
              </p14:xfrm>
            </p:contentPart>
          </mc:Choice>
          <mc:Fallback xmlns="">
            <p:pic>
              <p:nvPicPr>
                <p:cNvPr id="50" name="Freihand 49">
                  <a:extLst>
                    <a:ext uri="{FF2B5EF4-FFF2-40B4-BE49-F238E27FC236}">
                      <a16:creationId xmlns:a16="http://schemas.microsoft.com/office/drawing/2014/main" id="{B4D39636-6D20-7A50-5259-355C2BE293A7}"/>
                    </a:ext>
                  </a:extLst>
                </p:cNvPr>
                <p:cNvPicPr/>
                <p:nvPr/>
              </p:nvPicPr>
              <p:blipFill>
                <a:blip r:embed="rId66"/>
                <a:stretch>
                  <a:fillRect/>
                </a:stretch>
              </p:blipFill>
              <p:spPr>
                <a:xfrm>
                  <a:off x="7130314" y="68068"/>
                  <a:ext cx="23472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15373056-81E7-674A-62F2-591F964EA688}"/>
                    </a:ext>
                  </a:extLst>
                </p14:cNvPr>
                <p14:cNvContentPartPr/>
                <p14:nvPr/>
              </p14:nvContentPartPr>
              <p14:xfrm>
                <a:off x="3383074" y="310708"/>
                <a:ext cx="196920" cy="165600"/>
              </p14:xfrm>
            </p:contentPart>
          </mc:Choice>
          <mc:Fallback xmlns="">
            <p:pic>
              <p:nvPicPr>
                <p:cNvPr id="28" name="Freihand 27">
                  <a:extLst>
                    <a:ext uri="{FF2B5EF4-FFF2-40B4-BE49-F238E27FC236}">
                      <a16:creationId xmlns:a16="http://schemas.microsoft.com/office/drawing/2014/main" id="{15373056-81E7-674A-62F2-591F964EA688}"/>
                    </a:ext>
                  </a:extLst>
                </p:cNvPr>
                <p:cNvPicPr/>
                <p:nvPr/>
              </p:nvPicPr>
              <p:blipFill>
                <a:blip r:embed="rId68"/>
                <a:stretch>
                  <a:fillRect/>
                </a:stretch>
              </p:blipFill>
              <p:spPr>
                <a:xfrm>
                  <a:off x="3374434" y="302068"/>
                  <a:ext cx="214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FA8E91DB-8C57-A896-150A-5339A81D3205}"/>
                    </a:ext>
                  </a:extLst>
                </p14:cNvPr>
                <p14:cNvContentPartPr/>
                <p14:nvPr/>
              </p14:nvContentPartPr>
              <p14:xfrm>
                <a:off x="3696274" y="425548"/>
                <a:ext cx="59760" cy="130320"/>
              </p14:xfrm>
            </p:contentPart>
          </mc:Choice>
          <mc:Fallback xmlns="">
            <p:pic>
              <p:nvPicPr>
                <p:cNvPr id="29" name="Freihand 28">
                  <a:extLst>
                    <a:ext uri="{FF2B5EF4-FFF2-40B4-BE49-F238E27FC236}">
                      <a16:creationId xmlns:a16="http://schemas.microsoft.com/office/drawing/2014/main" id="{FA8E91DB-8C57-A896-150A-5339A81D3205}"/>
                    </a:ext>
                  </a:extLst>
                </p:cNvPr>
                <p:cNvPicPr/>
                <p:nvPr/>
              </p:nvPicPr>
              <p:blipFill>
                <a:blip r:embed="rId70"/>
                <a:stretch>
                  <a:fillRect/>
                </a:stretch>
              </p:blipFill>
              <p:spPr>
                <a:xfrm>
                  <a:off x="3687274" y="416908"/>
                  <a:ext cx="77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11D24CD5-5DAD-6FE0-8143-A1C609A8A127}"/>
                    </a:ext>
                  </a:extLst>
                </p14:cNvPr>
                <p14:cNvContentPartPr/>
                <p14:nvPr/>
              </p14:nvContentPartPr>
              <p14:xfrm>
                <a:off x="3640474" y="482428"/>
                <a:ext cx="107640" cy="15840"/>
              </p14:xfrm>
            </p:contentPart>
          </mc:Choice>
          <mc:Fallback xmlns="">
            <p:pic>
              <p:nvPicPr>
                <p:cNvPr id="30" name="Freihand 29">
                  <a:extLst>
                    <a:ext uri="{FF2B5EF4-FFF2-40B4-BE49-F238E27FC236}">
                      <a16:creationId xmlns:a16="http://schemas.microsoft.com/office/drawing/2014/main" id="{11D24CD5-5DAD-6FE0-8143-A1C609A8A127}"/>
                    </a:ext>
                  </a:extLst>
                </p:cNvPr>
                <p:cNvPicPr/>
                <p:nvPr/>
              </p:nvPicPr>
              <p:blipFill>
                <a:blip r:embed="rId72"/>
                <a:stretch>
                  <a:fillRect/>
                </a:stretch>
              </p:blipFill>
              <p:spPr>
                <a:xfrm>
                  <a:off x="3631834" y="473428"/>
                  <a:ext cx="125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Freihand 30">
                  <a:extLst>
                    <a:ext uri="{FF2B5EF4-FFF2-40B4-BE49-F238E27FC236}">
                      <a16:creationId xmlns:a16="http://schemas.microsoft.com/office/drawing/2014/main" id="{F5A9374F-CC07-88A4-C871-F0A1E1D7756D}"/>
                    </a:ext>
                  </a:extLst>
                </p14:cNvPr>
                <p14:cNvContentPartPr/>
                <p14:nvPr/>
              </p14:nvContentPartPr>
              <p14:xfrm>
                <a:off x="3946834" y="257068"/>
                <a:ext cx="55080" cy="231840"/>
              </p14:xfrm>
            </p:contentPart>
          </mc:Choice>
          <mc:Fallback xmlns="">
            <p:pic>
              <p:nvPicPr>
                <p:cNvPr id="31" name="Freihand 30">
                  <a:extLst>
                    <a:ext uri="{FF2B5EF4-FFF2-40B4-BE49-F238E27FC236}">
                      <a16:creationId xmlns:a16="http://schemas.microsoft.com/office/drawing/2014/main" id="{F5A9374F-CC07-88A4-C871-F0A1E1D7756D}"/>
                    </a:ext>
                  </a:extLst>
                </p:cNvPr>
                <p:cNvPicPr/>
                <p:nvPr/>
              </p:nvPicPr>
              <p:blipFill>
                <a:blip r:embed="rId74"/>
                <a:stretch>
                  <a:fillRect/>
                </a:stretch>
              </p:blipFill>
              <p:spPr>
                <a:xfrm>
                  <a:off x="3938194" y="248068"/>
                  <a:ext cx="727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05898FC6-1589-AC20-1D04-1742B0B2B67F}"/>
                    </a:ext>
                  </a:extLst>
                </p14:cNvPr>
                <p14:cNvContentPartPr/>
                <p14:nvPr/>
              </p14:nvContentPartPr>
              <p14:xfrm>
                <a:off x="4139794" y="290908"/>
                <a:ext cx="154800" cy="124560"/>
              </p14:xfrm>
            </p:contentPart>
          </mc:Choice>
          <mc:Fallback xmlns="">
            <p:pic>
              <p:nvPicPr>
                <p:cNvPr id="32" name="Freihand 31">
                  <a:extLst>
                    <a:ext uri="{FF2B5EF4-FFF2-40B4-BE49-F238E27FC236}">
                      <a16:creationId xmlns:a16="http://schemas.microsoft.com/office/drawing/2014/main" id="{05898FC6-1589-AC20-1D04-1742B0B2B67F}"/>
                    </a:ext>
                  </a:extLst>
                </p:cNvPr>
                <p:cNvPicPr/>
                <p:nvPr/>
              </p:nvPicPr>
              <p:blipFill>
                <a:blip r:embed="rId76"/>
                <a:stretch>
                  <a:fillRect/>
                </a:stretch>
              </p:blipFill>
              <p:spPr>
                <a:xfrm>
                  <a:off x="4131154" y="282268"/>
                  <a:ext cx="17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3" name="Freihand 32">
                  <a:extLst>
                    <a:ext uri="{FF2B5EF4-FFF2-40B4-BE49-F238E27FC236}">
                      <a16:creationId xmlns:a16="http://schemas.microsoft.com/office/drawing/2014/main" id="{8C101128-D2BB-1D41-7A12-38A979D11E29}"/>
                    </a:ext>
                  </a:extLst>
                </p14:cNvPr>
                <p14:cNvContentPartPr/>
                <p14:nvPr/>
              </p14:nvContentPartPr>
              <p14:xfrm>
                <a:off x="4383154" y="318268"/>
                <a:ext cx="120600" cy="93960"/>
              </p14:xfrm>
            </p:contentPart>
          </mc:Choice>
          <mc:Fallback xmlns="">
            <p:pic>
              <p:nvPicPr>
                <p:cNvPr id="33" name="Freihand 32">
                  <a:extLst>
                    <a:ext uri="{FF2B5EF4-FFF2-40B4-BE49-F238E27FC236}">
                      <a16:creationId xmlns:a16="http://schemas.microsoft.com/office/drawing/2014/main" id="{8C101128-D2BB-1D41-7A12-38A979D11E29}"/>
                    </a:ext>
                  </a:extLst>
                </p:cNvPr>
                <p:cNvPicPr/>
                <p:nvPr/>
              </p:nvPicPr>
              <p:blipFill>
                <a:blip r:embed="rId78"/>
                <a:stretch>
                  <a:fillRect/>
                </a:stretch>
              </p:blipFill>
              <p:spPr>
                <a:xfrm>
                  <a:off x="4374514" y="309268"/>
                  <a:ext cx="138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4" name="Freihand 33">
                  <a:extLst>
                    <a:ext uri="{FF2B5EF4-FFF2-40B4-BE49-F238E27FC236}">
                      <a16:creationId xmlns:a16="http://schemas.microsoft.com/office/drawing/2014/main" id="{FA777CF4-DD86-26B0-6CBE-BCFD6580CE15}"/>
                    </a:ext>
                  </a:extLst>
                </p14:cNvPr>
                <p14:cNvContentPartPr/>
                <p14:nvPr/>
              </p14:nvContentPartPr>
              <p14:xfrm>
                <a:off x="4667554" y="234748"/>
                <a:ext cx="33480" cy="183960"/>
              </p14:xfrm>
            </p:contentPart>
          </mc:Choice>
          <mc:Fallback xmlns="">
            <p:pic>
              <p:nvPicPr>
                <p:cNvPr id="34" name="Freihand 33">
                  <a:extLst>
                    <a:ext uri="{FF2B5EF4-FFF2-40B4-BE49-F238E27FC236}">
                      <a16:creationId xmlns:a16="http://schemas.microsoft.com/office/drawing/2014/main" id="{FA777CF4-DD86-26B0-6CBE-BCFD6580CE15}"/>
                    </a:ext>
                  </a:extLst>
                </p:cNvPr>
                <p:cNvPicPr/>
                <p:nvPr/>
              </p:nvPicPr>
              <p:blipFill>
                <a:blip r:embed="rId80"/>
                <a:stretch>
                  <a:fillRect/>
                </a:stretch>
              </p:blipFill>
              <p:spPr>
                <a:xfrm>
                  <a:off x="4658914" y="226108"/>
                  <a:ext cx="51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5" name="Freihand 34">
                  <a:extLst>
                    <a:ext uri="{FF2B5EF4-FFF2-40B4-BE49-F238E27FC236}">
                      <a16:creationId xmlns:a16="http://schemas.microsoft.com/office/drawing/2014/main" id="{E80898C1-410E-3EC1-1DE1-41DDA3BB4D4E}"/>
                    </a:ext>
                  </a:extLst>
                </p14:cNvPr>
                <p14:cNvContentPartPr/>
                <p14:nvPr/>
              </p14:nvContentPartPr>
              <p14:xfrm>
                <a:off x="4719034" y="232228"/>
                <a:ext cx="162360" cy="325440"/>
              </p14:xfrm>
            </p:contentPart>
          </mc:Choice>
          <mc:Fallback xmlns="">
            <p:pic>
              <p:nvPicPr>
                <p:cNvPr id="35" name="Freihand 34">
                  <a:extLst>
                    <a:ext uri="{FF2B5EF4-FFF2-40B4-BE49-F238E27FC236}">
                      <a16:creationId xmlns:a16="http://schemas.microsoft.com/office/drawing/2014/main" id="{E80898C1-410E-3EC1-1DE1-41DDA3BB4D4E}"/>
                    </a:ext>
                  </a:extLst>
                </p:cNvPr>
                <p:cNvPicPr/>
                <p:nvPr/>
              </p:nvPicPr>
              <p:blipFill>
                <a:blip r:embed="rId82"/>
                <a:stretch>
                  <a:fillRect/>
                </a:stretch>
              </p:blipFill>
              <p:spPr>
                <a:xfrm>
                  <a:off x="4710034" y="223228"/>
                  <a:ext cx="1800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3E11D41E-D5B1-B693-9C7F-BCE50EC89C52}"/>
                    </a:ext>
                  </a:extLst>
                </p14:cNvPr>
                <p14:cNvContentPartPr/>
                <p14:nvPr/>
              </p14:nvContentPartPr>
              <p14:xfrm>
                <a:off x="3352114" y="563428"/>
                <a:ext cx="820440" cy="226440"/>
              </p14:xfrm>
            </p:contentPart>
          </mc:Choice>
          <mc:Fallback xmlns="">
            <p:pic>
              <p:nvPicPr>
                <p:cNvPr id="59" name="Freihand 58">
                  <a:extLst>
                    <a:ext uri="{FF2B5EF4-FFF2-40B4-BE49-F238E27FC236}">
                      <a16:creationId xmlns:a16="http://schemas.microsoft.com/office/drawing/2014/main" id="{3E11D41E-D5B1-B693-9C7F-BCE50EC89C52}"/>
                    </a:ext>
                  </a:extLst>
                </p:cNvPr>
                <p:cNvPicPr/>
                <p:nvPr/>
              </p:nvPicPr>
              <p:blipFill>
                <a:blip r:embed="rId84"/>
                <a:stretch>
                  <a:fillRect/>
                </a:stretch>
              </p:blipFill>
              <p:spPr>
                <a:xfrm>
                  <a:off x="3343474" y="554428"/>
                  <a:ext cx="838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986BF835-6E40-5744-F7C3-6AD9423DE4F3}"/>
                    </a:ext>
                  </a:extLst>
                </p14:cNvPr>
                <p14:cNvContentPartPr/>
                <p14:nvPr/>
              </p14:nvContentPartPr>
              <p14:xfrm>
                <a:off x="4159954" y="670708"/>
                <a:ext cx="561240" cy="121680"/>
              </p14:xfrm>
            </p:contentPart>
          </mc:Choice>
          <mc:Fallback xmlns="">
            <p:pic>
              <p:nvPicPr>
                <p:cNvPr id="60" name="Freihand 59">
                  <a:extLst>
                    <a:ext uri="{FF2B5EF4-FFF2-40B4-BE49-F238E27FC236}">
                      <a16:creationId xmlns:a16="http://schemas.microsoft.com/office/drawing/2014/main" id="{986BF835-6E40-5744-F7C3-6AD9423DE4F3}"/>
                    </a:ext>
                  </a:extLst>
                </p:cNvPr>
                <p:cNvPicPr/>
                <p:nvPr/>
              </p:nvPicPr>
              <p:blipFill>
                <a:blip r:embed="rId86"/>
                <a:stretch>
                  <a:fillRect/>
                </a:stretch>
              </p:blipFill>
              <p:spPr>
                <a:xfrm>
                  <a:off x="4151314" y="662068"/>
                  <a:ext cx="578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4DD043AE-AF74-56CF-D2B0-F363BD55F176}"/>
                    </a:ext>
                  </a:extLst>
                </p14:cNvPr>
                <p14:cNvContentPartPr/>
                <p14:nvPr/>
              </p14:nvContentPartPr>
              <p14:xfrm>
                <a:off x="3721114" y="909748"/>
                <a:ext cx="177120" cy="184680"/>
              </p14:xfrm>
            </p:contentPart>
          </mc:Choice>
          <mc:Fallback xmlns="">
            <p:pic>
              <p:nvPicPr>
                <p:cNvPr id="62" name="Freihand 61">
                  <a:extLst>
                    <a:ext uri="{FF2B5EF4-FFF2-40B4-BE49-F238E27FC236}">
                      <a16:creationId xmlns:a16="http://schemas.microsoft.com/office/drawing/2014/main" id="{4DD043AE-AF74-56CF-D2B0-F363BD55F176}"/>
                    </a:ext>
                  </a:extLst>
                </p:cNvPr>
                <p:cNvPicPr/>
                <p:nvPr/>
              </p:nvPicPr>
              <p:blipFill>
                <a:blip r:embed="rId88"/>
                <a:stretch>
                  <a:fillRect/>
                </a:stretch>
              </p:blipFill>
              <p:spPr>
                <a:xfrm>
                  <a:off x="3712114" y="901108"/>
                  <a:ext cx="194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45519282-D72B-539F-100C-92AA4B7C7428}"/>
                    </a:ext>
                  </a:extLst>
                </p14:cNvPr>
                <p14:cNvContentPartPr/>
                <p14:nvPr/>
              </p14:nvContentPartPr>
              <p14:xfrm>
                <a:off x="3960874" y="1045468"/>
                <a:ext cx="21600" cy="143640"/>
              </p14:xfrm>
            </p:contentPart>
          </mc:Choice>
          <mc:Fallback xmlns="">
            <p:pic>
              <p:nvPicPr>
                <p:cNvPr id="63" name="Freihand 62">
                  <a:extLst>
                    <a:ext uri="{FF2B5EF4-FFF2-40B4-BE49-F238E27FC236}">
                      <a16:creationId xmlns:a16="http://schemas.microsoft.com/office/drawing/2014/main" id="{45519282-D72B-539F-100C-92AA4B7C7428}"/>
                    </a:ext>
                  </a:extLst>
                </p:cNvPr>
                <p:cNvPicPr/>
                <p:nvPr/>
              </p:nvPicPr>
              <p:blipFill>
                <a:blip r:embed="rId90"/>
                <a:stretch>
                  <a:fillRect/>
                </a:stretch>
              </p:blipFill>
              <p:spPr>
                <a:xfrm>
                  <a:off x="3951874" y="1036828"/>
                  <a:ext cx="39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5C9A1B61-3AB0-AA57-46AD-86497467EF54}"/>
                    </a:ext>
                  </a:extLst>
                </p14:cNvPr>
                <p14:cNvContentPartPr/>
                <p14:nvPr/>
              </p14:nvContentPartPr>
              <p14:xfrm>
                <a:off x="3987514" y="1019188"/>
                <a:ext cx="111240" cy="165600"/>
              </p14:xfrm>
            </p:contentPart>
          </mc:Choice>
          <mc:Fallback xmlns="">
            <p:pic>
              <p:nvPicPr>
                <p:cNvPr id="64" name="Freihand 63">
                  <a:extLst>
                    <a:ext uri="{FF2B5EF4-FFF2-40B4-BE49-F238E27FC236}">
                      <a16:creationId xmlns:a16="http://schemas.microsoft.com/office/drawing/2014/main" id="{5C9A1B61-3AB0-AA57-46AD-86497467EF54}"/>
                    </a:ext>
                  </a:extLst>
                </p:cNvPr>
                <p:cNvPicPr/>
                <p:nvPr/>
              </p:nvPicPr>
              <p:blipFill>
                <a:blip r:embed="rId92"/>
                <a:stretch>
                  <a:fillRect/>
                </a:stretch>
              </p:blipFill>
              <p:spPr>
                <a:xfrm>
                  <a:off x="3978874" y="1010188"/>
                  <a:ext cx="128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411ECD25-DB8B-E51F-CCBE-010DC97EF5A2}"/>
                    </a:ext>
                  </a:extLst>
                </p14:cNvPr>
                <p14:cNvContentPartPr/>
                <p14:nvPr/>
              </p14:nvContentPartPr>
              <p14:xfrm>
                <a:off x="4169314" y="848188"/>
                <a:ext cx="87120" cy="252720"/>
              </p14:xfrm>
            </p:contentPart>
          </mc:Choice>
          <mc:Fallback xmlns="">
            <p:pic>
              <p:nvPicPr>
                <p:cNvPr id="65" name="Freihand 64">
                  <a:extLst>
                    <a:ext uri="{FF2B5EF4-FFF2-40B4-BE49-F238E27FC236}">
                      <a16:creationId xmlns:a16="http://schemas.microsoft.com/office/drawing/2014/main" id="{411ECD25-DB8B-E51F-CCBE-010DC97EF5A2}"/>
                    </a:ext>
                  </a:extLst>
                </p:cNvPr>
                <p:cNvPicPr/>
                <p:nvPr/>
              </p:nvPicPr>
              <p:blipFill>
                <a:blip r:embed="rId94"/>
                <a:stretch>
                  <a:fillRect/>
                </a:stretch>
              </p:blipFill>
              <p:spPr>
                <a:xfrm>
                  <a:off x="4160674" y="839548"/>
                  <a:ext cx="1047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7D26BC5D-FFA8-4616-8421-0512E51651D3}"/>
                    </a:ext>
                  </a:extLst>
                </p14:cNvPr>
                <p14:cNvContentPartPr/>
                <p14:nvPr/>
              </p14:nvContentPartPr>
              <p14:xfrm>
                <a:off x="4285954" y="906508"/>
                <a:ext cx="240120" cy="175320"/>
              </p14:xfrm>
            </p:contentPart>
          </mc:Choice>
          <mc:Fallback xmlns="">
            <p:pic>
              <p:nvPicPr>
                <p:cNvPr id="66" name="Freihand 65">
                  <a:extLst>
                    <a:ext uri="{FF2B5EF4-FFF2-40B4-BE49-F238E27FC236}">
                      <a16:creationId xmlns:a16="http://schemas.microsoft.com/office/drawing/2014/main" id="{7D26BC5D-FFA8-4616-8421-0512E51651D3}"/>
                    </a:ext>
                  </a:extLst>
                </p:cNvPr>
                <p:cNvPicPr/>
                <p:nvPr/>
              </p:nvPicPr>
              <p:blipFill>
                <a:blip r:embed="rId96"/>
                <a:stretch>
                  <a:fillRect/>
                </a:stretch>
              </p:blipFill>
              <p:spPr>
                <a:xfrm>
                  <a:off x="4276954" y="897868"/>
                  <a:ext cx="257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780824EF-1157-05FE-607E-830110CA1642}"/>
                    </a:ext>
                  </a:extLst>
                </p14:cNvPr>
                <p14:cNvContentPartPr/>
                <p14:nvPr/>
              </p14:nvContentPartPr>
              <p14:xfrm>
                <a:off x="4449034" y="849268"/>
                <a:ext cx="201960" cy="235080"/>
              </p14:xfrm>
            </p:contentPart>
          </mc:Choice>
          <mc:Fallback xmlns="">
            <p:pic>
              <p:nvPicPr>
                <p:cNvPr id="67" name="Freihand 66">
                  <a:extLst>
                    <a:ext uri="{FF2B5EF4-FFF2-40B4-BE49-F238E27FC236}">
                      <a16:creationId xmlns:a16="http://schemas.microsoft.com/office/drawing/2014/main" id="{780824EF-1157-05FE-607E-830110CA1642}"/>
                    </a:ext>
                  </a:extLst>
                </p:cNvPr>
                <p:cNvPicPr/>
                <p:nvPr/>
              </p:nvPicPr>
              <p:blipFill>
                <a:blip r:embed="rId98"/>
                <a:stretch>
                  <a:fillRect/>
                </a:stretch>
              </p:blipFill>
              <p:spPr>
                <a:xfrm>
                  <a:off x="4440034" y="840628"/>
                  <a:ext cx="219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5AD64916-A5A9-AFF2-269B-EFD8C43D1666}"/>
                    </a:ext>
                  </a:extLst>
                </p14:cNvPr>
                <p14:cNvContentPartPr/>
                <p14:nvPr/>
              </p14:nvContentPartPr>
              <p14:xfrm>
                <a:off x="5631634" y="567028"/>
                <a:ext cx="885240" cy="184320"/>
              </p14:xfrm>
            </p:contentPart>
          </mc:Choice>
          <mc:Fallback xmlns="">
            <p:pic>
              <p:nvPicPr>
                <p:cNvPr id="69" name="Freihand 68">
                  <a:extLst>
                    <a:ext uri="{FF2B5EF4-FFF2-40B4-BE49-F238E27FC236}">
                      <a16:creationId xmlns:a16="http://schemas.microsoft.com/office/drawing/2014/main" id="{5AD64916-A5A9-AFF2-269B-EFD8C43D1666}"/>
                    </a:ext>
                  </a:extLst>
                </p:cNvPr>
                <p:cNvPicPr/>
                <p:nvPr/>
              </p:nvPicPr>
              <p:blipFill>
                <a:blip r:embed="rId100"/>
                <a:stretch>
                  <a:fillRect/>
                </a:stretch>
              </p:blipFill>
              <p:spPr>
                <a:xfrm>
                  <a:off x="5622994" y="558388"/>
                  <a:ext cx="902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D2CDA906-1443-879F-6E17-B6719D69037A}"/>
                    </a:ext>
                  </a:extLst>
                </p14:cNvPr>
                <p14:cNvContentPartPr/>
                <p14:nvPr/>
              </p14:nvContentPartPr>
              <p14:xfrm>
                <a:off x="6506074" y="611668"/>
                <a:ext cx="568440" cy="160560"/>
              </p14:xfrm>
            </p:contentPart>
          </mc:Choice>
          <mc:Fallback xmlns="">
            <p:pic>
              <p:nvPicPr>
                <p:cNvPr id="70" name="Freihand 69">
                  <a:extLst>
                    <a:ext uri="{FF2B5EF4-FFF2-40B4-BE49-F238E27FC236}">
                      <a16:creationId xmlns:a16="http://schemas.microsoft.com/office/drawing/2014/main" id="{D2CDA906-1443-879F-6E17-B6719D69037A}"/>
                    </a:ext>
                  </a:extLst>
                </p:cNvPr>
                <p:cNvPicPr/>
                <p:nvPr/>
              </p:nvPicPr>
              <p:blipFill>
                <a:blip r:embed="rId102"/>
                <a:stretch>
                  <a:fillRect/>
                </a:stretch>
              </p:blipFill>
              <p:spPr>
                <a:xfrm>
                  <a:off x="6497074" y="603028"/>
                  <a:ext cx="586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8EC6F949-2C66-F6FB-6A33-F1A7A6AEE2F7}"/>
                    </a:ext>
                  </a:extLst>
                </p14:cNvPr>
                <p14:cNvContentPartPr/>
                <p14:nvPr/>
              </p14:nvContentPartPr>
              <p14:xfrm>
                <a:off x="5952034" y="848908"/>
                <a:ext cx="173880" cy="177840"/>
              </p14:xfrm>
            </p:contentPart>
          </mc:Choice>
          <mc:Fallback xmlns="">
            <p:pic>
              <p:nvPicPr>
                <p:cNvPr id="72" name="Freihand 71">
                  <a:extLst>
                    <a:ext uri="{FF2B5EF4-FFF2-40B4-BE49-F238E27FC236}">
                      <a16:creationId xmlns:a16="http://schemas.microsoft.com/office/drawing/2014/main" id="{8EC6F949-2C66-F6FB-6A33-F1A7A6AEE2F7}"/>
                    </a:ext>
                  </a:extLst>
                </p:cNvPr>
                <p:cNvPicPr/>
                <p:nvPr/>
              </p:nvPicPr>
              <p:blipFill>
                <a:blip r:embed="rId104"/>
                <a:stretch>
                  <a:fillRect/>
                </a:stretch>
              </p:blipFill>
              <p:spPr>
                <a:xfrm>
                  <a:off x="5943394" y="839908"/>
                  <a:ext cx="191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1A5DE7CF-5C2B-653D-CF95-8E85C1683EB8}"/>
                    </a:ext>
                  </a:extLst>
                </p14:cNvPr>
                <p14:cNvContentPartPr/>
                <p14:nvPr/>
              </p14:nvContentPartPr>
              <p14:xfrm>
                <a:off x="6194674" y="967708"/>
                <a:ext cx="32760" cy="149040"/>
              </p14:xfrm>
            </p:contentPart>
          </mc:Choice>
          <mc:Fallback xmlns="">
            <p:pic>
              <p:nvPicPr>
                <p:cNvPr id="73" name="Freihand 72">
                  <a:extLst>
                    <a:ext uri="{FF2B5EF4-FFF2-40B4-BE49-F238E27FC236}">
                      <a16:creationId xmlns:a16="http://schemas.microsoft.com/office/drawing/2014/main" id="{1A5DE7CF-5C2B-653D-CF95-8E85C1683EB8}"/>
                    </a:ext>
                  </a:extLst>
                </p:cNvPr>
                <p:cNvPicPr/>
                <p:nvPr/>
              </p:nvPicPr>
              <p:blipFill>
                <a:blip r:embed="rId106"/>
                <a:stretch>
                  <a:fillRect/>
                </a:stretch>
              </p:blipFill>
              <p:spPr>
                <a:xfrm>
                  <a:off x="6185674" y="959068"/>
                  <a:ext cx="50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613F5D2C-85C3-DAA1-89A8-1AA482F4E811}"/>
                    </a:ext>
                  </a:extLst>
                </p14:cNvPr>
                <p14:cNvContentPartPr/>
                <p14:nvPr/>
              </p14:nvContentPartPr>
              <p14:xfrm>
                <a:off x="6152554" y="969868"/>
                <a:ext cx="131400" cy="25200"/>
              </p14:xfrm>
            </p:contentPart>
          </mc:Choice>
          <mc:Fallback xmlns="">
            <p:pic>
              <p:nvPicPr>
                <p:cNvPr id="74" name="Freihand 73">
                  <a:extLst>
                    <a:ext uri="{FF2B5EF4-FFF2-40B4-BE49-F238E27FC236}">
                      <a16:creationId xmlns:a16="http://schemas.microsoft.com/office/drawing/2014/main" id="{613F5D2C-85C3-DAA1-89A8-1AA482F4E811}"/>
                    </a:ext>
                  </a:extLst>
                </p:cNvPr>
                <p:cNvPicPr/>
                <p:nvPr/>
              </p:nvPicPr>
              <p:blipFill>
                <a:blip r:embed="rId108"/>
                <a:stretch>
                  <a:fillRect/>
                </a:stretch>
              </p:blipFill>
              <p:spPr>
                <a:xfrm>
                  <a:off x="6143914" y="961228"/>
                  <a:ext cx="149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Freihand 74">
                  <a:extLst>
                    <a:ext uri="{FF2B5EF4-FFF2-40B4-BE49-F238E27FC236}">
                      <a16:creationId xmlns:a16="http://schemas.microsoft.com/office/drawing/2014/main" id="{D87BB1CF-E72D-0E90-017E-5CD8D5902F18}"/>
                    </a:ext>
                  </a:extLst>
                </p14:cNvPr>
                <p14:cNvContentPartPr/>
                <p14:nvPr/>
              </p14:nvContentPartPr>
              <p14:xfrm>
                <a:off x="6352354" y="822628"/>
                <a:ext cx="70920" cy="239040"/>
              </p14:xfrm>
            </p:contentPart>
          </mc:Choice>
          <mc:Fallback xmlns="">
            <p:pic>
              <p:nvPicPr>
                <p:cNvPr id="75" name="Freihand 74">
                  <a:extLst>
                    <a:ext uri="{FF2B5EF4-FFF2-40B4-BE49-F238E27FC236}">
                      <a16:creationId xmlns:a16="http://schemas.microsoft.com/office/drawing/2014/main" id="{D87BB1CF-E72D-0E90-017E-5CD8D5902F18}"/>
                    </a:ext>
                  </a:extLst>
                </p:cNvPr>
                <p:cNvPicPr/>
                <p:nvPr/>
              </p:nvPicPr>
              <p:blipFill>
                <a:blip r:embed="rId110"/>
                <a:stretch>
                  <a:fillRect/>
                </a:stretch>
              </p:blipFill>
              <p:spPr>
                <a:xfrm>
                  <a:off x="6343354" y="813628"/>
                  <a:ext cx="88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CDB3DA1D-F01B-6680-8D66-B5185D25BBC6}"/>
                    </a:ext>
                  </a:extLst>
                </p14:cNvPr>
                <p14:cNvContentPartPr/>
                <p14:nvPr/>
              </p14:nvContentPartPr>
              <p14:xfrm>
                <a:off x="6517954" y="852508"/>
                <a:ext cx="160920" cy="164520"/>
              </p14:xfrm>
            </p:contentPart>
          </mc:Choice>
          <mc:Fallback xmlns="">
            <p:pic>
              <p:nvPicPr>
                <p:cNvPr id="76" name="Freihand 75">
                  <a:extLst>
                    <a:ext uri="{FF2B5EF4-FFF2-40B4-BE49-F238E27FC236}">
                      <a16:creationId xmlns:a16="http://schemas.microsoft.com/office/drawing/2014/main" id="{CDB3DA1D-F01B-6680-8D66-B5185D25BBC6}"/>
                    </a:ext>
                  </a:extLst>
                </p:cNvPr>
                <p:cNvPicPr/>
                <p:nvPr/>
              </p:nvPicPr>
              <p:blipFill>
                <a:blip r:embed="rId112"/>
                <a:stretch>
                  <a:fillRect/>
                </a:stretch>
              </p:blipFill>
              <p:spPr>
                <a:xfrm>
                  <a:off x="6508954" y="843868"/>
                  <a:ext cx="178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208B6834-E255-A970-161B-4D1B5AEFD74C}"/>
                    </a:ext>
                  </a:extLst>
                </p14:cNvPr>
                <p14:cNvContentPartPr/>
                <p14:nvPr/>
              </p14:nvContentPartPr>
              <p14:xfrm>
                <a:off x="6693994" y="904708"/>
                <a:ext cx="148680" cy="146160"/>
              </p14:xfrm>
            </p:contentPart>
          </mc:Choice>
          <mc:Fallback xmlns="">
            <p:pic>
              <p:nvPicPr>
                <p:cNvPr id="77" name="Freihand 76">
                  <a:extLst>
                    <a:ext uri="{FF2B5EF4-FFF2-40B4-BE49-F238E27FC236}">
                      <a16:creationId xmlns:a16="http://schemas.microsoft.com/office/drawing/2014/main" id="{208B6834-E255-A970-161B-4D1B5AEFD74C}"/>
                    </a:ext>
                  </a:extLst>
                </p:cNvPr>
                <p:cNvPicPr/>
                <p:nvPr/>
              </p:nvPicPr>
              <p:blipFill>
                <a:blip r:embed="rId114"/>
                <a:stretch>
                  <a:fillRect/>
                </a:stretch>
              </p:blipFill>
              <p:spPr>
                <a:xfrm>
                  <a:off x="6684994" y="896068"/>
                  <a:ext cx="166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54AC32CC-A3E5-A938-8990-DAC9AFC39A32}"/>
                    </a:ext>
                  </a:extLst>
                </p14:cNvPr>
                <p14:cNvContentPartPr/>
                <p14:nvPr/>
              </p14:nvContentPartPr>
              <p14:xfrm>
                <a:off x="6829354" y="802468"/>
                <a:ext cx="114840" cy="286200"/>
              </p14:xfrm>
            </p:contentPart>
          </mc:Choice>
          <mc:Fallback xmlns="">
            <p:pic>
              <p:nvPicPr>
                <p:cNvPr id="78" name="Freihand 77">
                  <a:extLst>
                    <a:ext uri="{FF2B5EF4-FFF2-40B4-BE49-F238E27FC236}">
                      <a16:creationId xmlns:a16="http://schemas.microsoft.com/office/drawing/2014/main" id="{54AC32CC-A3E5-A938-8990-DAC9AFC39A32}"/>
                    </a:ext>
                  </a:extLst>
                </p:cNvPr>
                <p:cNvPicPr/>
                <p:nvPr/>
              </p:nvPicPr>
              <p:blipFill>
                <a:blip r:embed="rId116"/>
                <a:stretch>
                  <a:fillRect/>
                </a:stretch>
              </p:blipFill>
              <p:spPr>
                <a:xfrm>
                  <a:off x="6820714" y="793828"/>
                  <a:ext cx="132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DA295B26-B595-3118-B8BB-508C5D3C3470}"/>
                    </a:ext>
                  </a:extLst>
                </p14:cNvPr>
                <p14:cNvContentPartPr/>
                <p14:nvPr/>
              </p14:nvContentPartPr>
              <p14:xfrm>
                <a:off x="5170114" y="883108"/>
                <a:ext cx="277560" cy="61560"/>
              </p14:xfrm>
            </p:contentPart>
          </mc:Choice>
          <mc:Fallback xmlns="">
            <p:pic>
              <p:nvPicPr>
                <p:cNvPr id="79" name="Freihand 78">
                  <a:extLst>
                    <a:ext uri="{FF2B5EF4-FFF2-40B4-BE49-F238E27FC236}">
                      <a16:creationId xmlns:a16="http://schemas.microsoft.com/office/drawing/2014/main" id="{DA295B26-B595-3118-B8BB-508C5D3C3470}"/>
                    </a:ext>
                  </a:extLst>
                </p:cNvPr>
                <p:cNvPicPr/>
                <p:nvPr/>
              </p:nvPicPr>
              <p:blipFill>
                <a:blip r:embed="rId118"/>
                <a:stretch>
                  <a:fillRect/>
                </a:stretch>
              </p:blipFill>
              <p:spPr>
                <a:xfrm>
                  <a:off x="5161474" y="874108"/>
                  <a:ext cx="295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4E21088B-1535-4377-5DF4-5E59332CB18D}"/>
                    </a:ext>
                  </a:extLst>
                </p14:cNvPr>
                <p14:cNvContentPartPr/>
                <p14:nvPr/>
              </p14:nvContentPartPr>
              <p14:xfrm>
                <a:off x="3383434" y="1067068"/>
                <a:ext cx="1883880" cy="313560"/>
              </p14:xfrm>
            </p:contentPart>
          </mc:Choice>
          <mc:Fallback xmlns="">
            <p:pic>
              <p:nvPicPr>
                <p:cNvPr id="81" name="Freihand 80">
                  <a:extLst>
                    <a:ext uri="{FF2B5EF4-FFF2-40B4-BE49-F238E27FC236}">
                      <a16:creationId xmlns:a16="http://schemas.microsoft.com/office/drawing/2014/main" id="{4E21088B-1535-4377-5DF4-5E59332CB18D}"/>
                    </a:ext>
                  </a:extLst>
                </p:cNvPr>
                <p:cNvPicPr/>
                <p:nvPr/>
              </p:nvPicPr>
              <p:blipFill>
                <a:blip r:embed="rId120"/>
                <a:stretch>
                  <a:fillRect/>
                </a:stretch>
              </p:blipFill>
              <p:spPr>
                <a:xfrm>
                  <a:off x="3374794" y="1058068"/>
                  <a:ext cx="190152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4C7CFD2E-7141-343A-39E8-5CACCB282452}"/>
                    </a:ext>
                  </a:extLst>
                </p14:cNvPr>
                <p14:cNvContentPartPr/>
                <p14:nvPr/>
              </p14:nvContentPartPr>
              <p14:xfrm>
                <a:off x="5322754" y="1251028"/>
                <a:ext cx="1838160" cy="159480"/>
              </p14:xfrm>
            </p:contentPart>
          </mc:Choice>
          <mc:Fallback xmlns="">
            <p:pic>
              <p:nvPicPr>
                <p:cNvPr id="82" name="Freihand 81">
                  <a:extLst>
                    <a:ext uri="{FF2B5EF4-FFF2-40B4-BE49-F238E27FC236}">
                      <a16:creationId xmlns:a16="http://schemas.microsoft.com/office/drawing/2014/main" id="{4C7CFD2E-7141-343A-39E8-5CACCB282452}"/>
                    </a:ext>
                  </a:extLst>
                </p:cNvPr>
                <p:cNvPicPr/>
                <p:nvPr/>
              </p:nvPicPr>
              <p:blipFill>
                <a:blip r:embed="rId122"/>
                <a:stretch>
                  <a:fillRect/>
                </a:stretch>
              </p:blipFill>
              <p:spPr>
                <a:xfrm>
                  <a:off x="5313754" y="1242028"/>
                  <a:ext cx="1855800" cy="177120"/>
                </a:xfrm>
                <a:prstGeom prst="rect">
                  <a:avLst/>
                </a:prstGeom>
              </p:spPr>
            </p:pic>
          </mc:Fallback>
        </mc:AlternateContent>
      </p:grpSp>
      <p:grpSp>
        <p:nvGrpSpPr>
          <p:cNvPr id="86" name="Gruppieren 85">
            <a:extLst>
              <a:ext uri="{FF2B5EF4-FFF2-40B4-BE49-F238E27FC236}">
                <a16:creationId xmlns:a16="http://schemas.microsoft.com/office/drawing/2014/main" id="{7D65311D-7AA6-9A42-4E6A-A09372D2EF88}"/>
              </a:ext>
            </a:extLst>
          </p:cNvPr>
          <p:cNvGrpSpPr/>
          <p:nvPr/>
        </p:nvGrpSpPr>
        <p:grpSpPr>
          <a:xfrm>
            <a:off x="4690954" y="1505908"/>
            <a:ext cx="591840" cy="215640"/>
            <a:chOff x="4690954" y="1505908"/>
            <a:chExt cx="591840" cy="215640"/>
          </a:xfrm>
        </p:grpSpPr>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1745B1F9-1556-F113-491F-FDE8F6079CB0}"/>
                    </a:ext>
                  </a:extLst>
                </p14:cNvPr>
                <p14:cNvContentPartPr/>
                <p14:nvPr/>
              </p14:nvContentPartPr>
              <p14:xfrm>
                <a:off x="4690954" y="1505908"/>
                <a:ext cx="261000" cy="215640"/>
              </p14:xfrm>
            </p:contentPart>
          </mc:Choice>
          <mc:Fallback xmlns="">
            <p:pic>
              <p:nvPicPr>
                <p:cNvPr id="84" name="Freihand 83">
                  <a:extLst>
                    <a:ext uri="{FF2B5EF4-FFF2-40B4-BE49-F238E27FC236}">
                      <a16:creationId xmlns:a16="http://schemas.microsoft.com/office/drawing/2014/main" id="{1745B1F9-1556-F113-491F-FDE8F6079CB0}"/>
                    </a:ext>
                  </a:extLst>
                </p:cNvPr>
                <p:cNvPicPr/>
                <p:nvPr/>
              </p:nvPicPr>
              <p:blipFill>
                <a:blip r:embed="rId124"/>
                <a:stretch>
                  <a:fillRect/>
                </a:stretch>
              </p:blipFill>
              <p:spPr>
                <a:xfrm>
                  <a:off x="4682314" y="1496908"/>
                  <a:ext cx="278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EEF05863-B147-81F0-A910-98B926544DDD}"/>
                    </a:ext>
                  </a:extLst>
                </p14:cNvPr>
                <p14:cNvContentPartPr/>
                <p14:nvPr/>
              </p14:nvContentPartPr>
              <p14:xfrm>
                <a:off x="5111794" y="1532188"/>
                <a:ext cx="171000" cy="173880"/>
              </p14:xfrm>
            </p:contentPart>
          </mc:Choice>
          <mc:Fallback xmlns="">
            <p:pic>
              <p:nvPicPr>
                <p:cNvPr id="85" name="Freihand 84">
                  <a:extLst>
                    <a:ext uri="{FF2B5EF4-FFF2-40B4-BE49-F238E27FC236}">
                      <a16:creationId xmlns:a16="http://schemas.microsoft.com/office/drawing/2014/main" id="{EEF05863-B147-81F0-A910-98B926544DDD}"/>
                    </a:ext>
                  </a:extLst>
                </p:cNvPr>
                <p:cNvPicPr/>
                <p:nvPr/>
              </p:nvPicPr>
              <p:blipFill>
                <a:blip r:embed="rId126"/>
                <a:stretch>
                  <a:fillRect/>
                </a:stretch>
              </p:blipFill>
              <p:spPr>
                <a:xfrm>
                  <a:off x="5102794" y="1523188"/>
                  <a:ext cx="188640" cy="191520"/>
                </a:xfrm>
                <a:prstGeom prst="rect">
                  <a:avLst/>
                </a:prstGeom>
              </p:spPr>
            </p:pic>
          </mc:Fallback>
        </mc:AlternateContent>
      </p:grpSp>
      <p:grpSp>
        <p:nvGrpSpPr>
          <p:cNvPr id="96" name="Gruppieren 95">
            <a:extLst>
              <a:ext uri="{FF2B5EF4-FFF2-40B4-BE49-F238E27FC236}">
                <a16:creationId xmlns:a16="http://schemas.microsoft.com/office/drawing/2014/main" id="{7B951440-147C-C931-6FB7-85E25EE1D3D4}"/>
              </a:ext>
            </a:extLst>
          </p:cNvPr>
          <p:cNvGrpSpPr/>
          <p:nvPr/>
        </p:nvGrpSpPr>
        <p:grpSpPr>
          <a:xfrm>
            <a:off x="5796874" y="1373788"/>
            <a:ext cx="1171800" cy="358560"/>
            <a:chOff x="5796874" y="1373788"/>
            <a:chExt cx="1171800" cy="358560"/>
          </a:xfrm>
        </p:grpSpPr>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2A8D28EA-73BE-963C-0288-9FF718AE91A5}"/>
                    </a:ext>
                  </a:extLst>
                </p14:cNvPr>
                <p14:cNvContentPartPr/>
                <p14:nvPr/>
              </p14:nvContentPartPr>
              <p14:xfrm>
                <a:off x="5797954" y="1513468"/>
                <a:ext cx="27000" cy="141120"/>
              </p14:xfrm>
            </p:contentPart>
          </mc:Choice>
          <mc:Fallback xmlns="">
            <p:pic>
              <p:nvPicPr>
                <p:cNvPr id="87" name="Freihand 86">
                  <a:extLst>
                    <a:ext uri="{FF2B5EF4-FFF2-40B4-BE49-F238E27FC236}">
                      <a16:creationId xmlns:a16="http://schemas.microsoft.com/office/drawing/2014/main" id="{2A8D28EA-73BE-963C-0288-9FF718AE91A5}"/>
                    </a:ext>
                  </a:extLst>
                </p:cNvPr>
                <p:cNvPicPr/>
                <p:nvPr/>
              </p:nvPicPr>
              <p:blipFill>
                <a:blip r:embed="rId128"/>
                <a:stretch>
                  <a:fillRect/>
                </a:stretch>
              </p:blipFill>
              <p:spPr>
                <a:xfrm>
                  <a:off x="5789314" y="1504468"/>
                  <a:ext cx="44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0A343EFE-4397-5A5B-567A-4685A52C41D3}"/>
                    </a:ext>
                  </a:extLst>
                </p14:cNvPr>
                <p14:cNvContentPartPr/>
                <p14:nvPr/>
              </p14:nvContentPartPr>
              <p14:xfrm>
                <a:off x="5796874" y="1373788"/>
                <a:ext cx="58320" cy="23040"/>
              </p14:xfrm>
            </p:contentPart>
          </mc:Choice>
          <mc:Fallback xmlns="">
            <p:pic>
              <p:nvPicPr>
                <p:cNvPr id="88" name="Freihand 87">
                  <a:extLst>
                    <a:ext uri="{FF2B5EF4-FFF2-40B4-BE49-F238E27FC236}">
                      <a16:creationId xmlns:a16="http://schemas.microsoft.com/office/drawing/2014/main" id="{0A343EFE-4397-5A5B-567A-4685A52C41D3}"/>
                    </a:ext>
                  </a:extLst>
                </p:cNvPr>
                <p:cNvPicPr/>
                <p:nvPr/>
              </p:nvPicPr>
              <p:blipFill>
                <a:blip r:embed="rId130"/>
                <a:stretch>
                  <a:fillRect/>
                </a:stretch>
              </p:blipFill>
              <p:spPr>
                <a:xfrm>
                  <a:off x="5787874" y="1365148"/>
                  <a:ext cx="75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40796DE4-31DD-5FF8-3A26-1A8997977B35}"/>
                    </a:ext>
                  </a:extLst>
                </p14:cNvPr>
                <p14:cNvContentPartPr/>
                <p14:nvPr/>
              </p14:nvContentPartPr>
              <p14:xfrm>
                <a:off x="5931154" y="1408708"/>
                <a:ext cx="119520" cy="323640"/>
              </p14:xfrm>
            </p:contentPart>
          </mc:Choice>
          <mc:Fallback xmlns="">
            <p:pic>
              <p:nvPicPr>
                <p:cNvPr id="89" name="Freihand 88">
                  <a:extLst>
                    <a:ext uri="{FF2B5EF4-FFF2-40B4-BE49-F238E27FC236}">
                      <a16:creationId xmlns:a16="http://schemas.microsoft.com/office/drawing/2014/main" id="{40796DE4-31DD-5FF8-3A26-1A8997977B35}"/>
                    </a:ext>
                  </a:extLst>
                </p:cNvPr>
                <p:cNvPicPr/>
                <p:nvPr/>
              </p:nvPicPr>
              <p:blipFill>
                <a:blip r:embed="rId132"/>
                <a:stretch>
                  <a:fillRect/>
                </a:stretch>
              </p:blipFill>
              <p:spPr>
                <a:xfrm>
                  <a:off x="5922154" y="1400068"/>
                  <a:ext cx="1371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ABA25AAB-E6F9-7E48-A776-9E5191F229BF}"/>
                    </a:ext>
                  </a:extLst>
                </p14:cNvPr>
                <p14:cNvContentPartPr/>
                <p14:nvPr/>
              </p14:nvContentPartPr>
              <p14:xfrm>
                <a:off x="6226354" y="1423828"/>
                <a:ext cx="323280" cy="210600"/>
              </p14:xfrm>
            </p:contentPart>
          </mc:Choice>
          <mc:Fallback xmlns="">
            <p:pic>
              <p:nvPicPr>
                <p:cNvPr id="90" name="Freihand 89">
                  <a:extLst>
                    <a:ext uri="{FF2B5EF4-FFF2-40B4-BE49-F238E27FC236}">
                      <a16:creationId xmlns:a16="http://schemas.microsoft.com/office/drawing/2014/main" id="{ABA25AAB-E6F9-7E48-A776-9E5191F229BF}"/>
                    </a:ext>
                  </a:extLst>
                </p:cNvPr>
                <p:cNvPicPr/>
                <p:nvPr/>
              </p:nvPicPr>
              <p:blipFill>
                <a:blip r:embed="rId134"/>
                <a:stretch>
                  <a:fillRect/>
                </a:stretch>
              </p:blipFill>
              <p:spPr>
                <a:xfrm>
                  <a:off x="6217714" y="1414828"/>
                  <a:ext cx="340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A00ABFC3-FB84-0078-D65A-112590899BAA}"/>
                    </a:ext>
                  </a:extLst>
                </p14:cNvPr>
                <p14:cNvContentPartPr/>
                <p14:nvPr/>
              </p14:nvContentPartPr>
              <p14:xfrm>
                <a:off x="6516874" y="1506268"/>
                <a:ext cx="91440" cy="140760"/>
              </p14:xfrm>
            </p:contentPart>
          </mc:Choice>
          <mc:Fallback xmlns="">
            <p:pic>
              <p:nvPicPr>
                <p:cNvPr id="91" name="Freihand 90">
                  <a:extLst>
                    <a:ext uri="{FF2B5EF4-FFF2-40B4-BE49-F238E27FC236}">
                      <a16:creationId xmlns:a16="http://schemas.microsoft.com/office/drawing/2014/main" id="{A00ABFC3-FB84-0078-D65A-112590899BAA}"/>
                    </a:ext>
                  </a:extLst>
                </p:cNvPr>
                <p:cNvPicPr/>
                <p:nvPr/>
              </p:nvPicPr>
              <p:blipFill>
                <a:blip r:embed="rId136"/>
                <a:stretch>
                  <a:fillRect/>
                </a:stretch>
              </p:blipFill>
              <p:spPr>
                <a:xfrm>
                  <a:off x="6508234" y="1497268"/>
                  <a:ext cx="109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EA37381A-415F-7718-795B-0EC96D49CC79}"/>
                    </a:ext>
                  </a:extLst>
                </p14:cNvPr>
                <p14:cNvContentPartPr/>
                <p14:nvPr/>
              </p14:nvContentPartPr>
              <p14:xfrm>
                <a:off x="6796954" y="1412668"/>
                <a:ext cx="171720" cy="142920"/>
              </p14:xfrm>
            </p:contentPart>
          </mc:Choice>
          <mc:Fallback xmlns="">
            <p:pic>
              <p:nvPicPr>
                <p:cNvPr id="92" name="Freihand 91">
                  <a:extLst>
                    <a:ext uri="{FF2B5EF4-FFF2-40B4-BE49-F238E27FC236}">
                      <a16:creationId xmlns:a16="http://schemas.microsoft.com/office/drawing/2014/main" id="{EA37381A-415F-7718-795B-0EC96D49CC79}"/>
                    </a:ext>
                  </a:extLst>
                </p:cNvPr>
                <p:cNvPicPr/>
                <p:nvPr/>
              </p:nvPicPr>
              <p:blipFill>
                <a:blip r:embed="rId138"/>
                <a:stretch>
                  <a:fillRect/>
                </a:stretch>
              </p:blipFill>
              <p:spPr>
                <a:xfrm>
                  <a:off x="6787954" y="1403668"/>
                  <a:ext cx="189360" cy="160560"/>
                </a:xfrm>
                <a:prstGeom prst="rect">
                  <a:avLst/>
                </a:prstGeom>
              </p:spPr>
            </p:pic>
          </mc:Fallback>
        </mc:AlternateContent>
      </p:grpSp>
      <p:grpSp>
        <p:nvGrpSpPr>
          <p:cNvPr id="95" name="Gruppieren 94">
            <a:extLst>
              <a:ext uri="{FF2B5EF4-FFF2-40B4-BE49-F238E27FC236}">
                <a16:creationId xmlns:a16="http://schemas.microsoft.com/office/drawing/2014/main" id="{FB132402-A071-76D4-3C87-3A82690F15DF}"/>
              </a:ext>
            </a:extLst>
          </p:cNvPr>
          <p:cNvGrpSpPr/>
          <p:nvPr/>
        </p:nvGrpSpPr>
        <p:grpSpPr>
          <a:xfrm>
            <a:off x="7208074" y="1389268"/>
            <a:ext cx="392040" cy="243360"/>
            <a:chOff x="7208074" y="1389268"/>
            <a:chExt cx="392040" cy="243360"/>
          </a:xfrm>
        </p:grpSpPr>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E728065E-82CD-692C-365C-BC6ABEBB8815}"/>
                    </a:ext>
                  </a:extLst>
                </p14:cNvPr>
                <p14:cNvContentPartPr/>
                <p14:nvPr/>
              </p14:nvContentPartPr>
              <p14:xfrm>
                <a:off x="7208074" y="1389268"/>
                <a:ext cx="177120" cy="164880"/>
              </p14:xfrm>
            </p:contentPart>
          </mc:Choice>
          <mc:Fallback xmlns="">
            <p:pic>
              <p:nvPicPr>
                <p:cNvPr id="93" name="Freihand 92">
                  <a:extLst>
                    <a:ext uri="{FF2B5EF4-FFF2-40B4-BE49-F238E27FC236}">
                      <a16:creationId xmlns:a16="http://schemas.microsoft.com/office/drawing/2014/main" id="{E728065E-82CD-692C-365C-BC6ABEBB8815}"/>
                    </a:ext>
                  </a:extLst>
                </p:cNvPr>
                <p:cNvPicPr/>
                <p:nvPr/>
              </p:nvPicPr>
              <p:blipFill>
                <a:blip r:embed="rId140"/>
                <a:stretch>
                  <a:fillRect/>
                </a:stretch>
              </p:blipFill>
              <p:spPr>
                <a:xfrm>
                  <a:off x="7199074" y="1380628"/>
                  <a:ext cx="194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BA364912-D563-1C8F-24EB-36D126FBA9B1}"/>
                    </a:ext>
                  </a:extLst>
                </p14:cNvPr>
                <p14:cNvContentPartPr/>
                <p14:nvPr/>
              </p14:nvContentPartPr>
              <p14:xfrm>
                <a:off x="7431274" y="1477468"/>
                <a:ext cx="168840" cy="155160"/>
              </p14:xfrm>
            </p:contentPart>
          </mc:Choice>
          <mc:Fallback xmlns="">
            <p:pic>
              <p:nvPicPr>
                <p:cNvPr id="94" name="Freihand 93">
                  <a:extLst>
                    <a:ext uri="{FF2B5EF4-FFF2-40B4-BE49-F238E27FC236}">
                      <a16:creationId xmlns:a16="http://schemas.microsoft.com/office/drawing/2014/main" id="{BA364912-D563-1C8F-24EB-36D126FBA9B1}"/>
                    </a:ext>
                  </a:extLst>
                </p:cNvPr>
                <p:cNvPicPr/>
                <p:nvPr/>
              </p:nvPicPr>
              <p:blipFill>
                <a:blip r:embed="rId142"/>
                <a:stretch>
                  <a:fillRect/>
                </a:stretch>
              </p:blipFill>
              <p:spPr>
                <a:xfrm>
                  <a:off x="7422274" y="1468828"/>
                  <a:ext cx="18648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317AC6C6-0CA8-98C0-4A9A-40061FAEA955}"/>
                  </a:ext>
                </a:extLst>
              </p14:cNvPr>
              <p14:cNvContentPartPr/>
              <p14:nvPr/>
            </p14:nvContentPartPr>
            <p14:xfrm>
              <a:off x="4702474" y="1924948"/>
              <a:ext cx="297000" cy="231120"/>
            </p14:xfrm>
          </p:contentPart>
        </mc:Choice>
        <mc:Fallback xmlns="">
          <p:pic>
            <p:nvPicPr>
              <p:cNvPr id="97" name="Freihand 96">
                <a:extLst>
                  <a:ext uri="{FF2B5EF4-FFF2-40B4-BE49-F238E27FC236}">
                    <a16:creationId xmlns:a16="http://schemas.microsoft.com/office/drawing/2014/main" id="{317AC6C6-0CA8-98C0-4A9A-40061FAEA955}"/>
                  </a:ext>
                </a:extLst>
              </p:cNvPr>
              <p:cNvPicPr/>
              <p:nvPr/>
            </p:nvPicPr>
            <p:blipFill>
              <a:blip r:embed="rId144"/>
              <a:stretch>
                <a:fillRect/>
              </a:stretch>
            </p:blipFill>
            <p:spPr>
              <a:xfrm>
                <a:off x="4693834" y="1916308"/>
                <a:ext cx="314640" cy="248760"/>
              </a:xfrm>
              <a:prstGeom prst="rect">
                <a:avLst/>
              </a:prstGeom>
            </p:spPr>
          </p:pic>
        </mc:Fallback>
      </mc:AlternateContent>
      <p:grpSp>
        <p:nvGrpSpPr>
          <p:cNvPr id="101" name="Gruppieren 100">
            <a:extLst>
              <a:ext uri="{FF2B5EF4-FFF2-40B4-BE49-F238E27FC236}">
                <a16:creationId xmlns:a16="http://schemas.microsoft.com/office/drawing/2014/main" id="{8AB4F190-5D41-0AD9-DB3F-1F2E50A35297}"/>
              </a:ext>
            </a:extLst>
          </p:cNvPr>
          <p:cNvGrpSpPr/>
          <p:nvPr/>
        </p:nvGrpSpPr>
        <p:grpSpPr>
          <a:xfrm>
            <a:off x="5724154" y="1830268"/>
            <a:ext cx="253080" cy="428040"/>
            <a:chOff x="5724154" y="1830268"/>
            <a:chExt cx="253080" cy="428040"/>
          </a:xfrm>
        </p:grpSpPr>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EBE0235B-D97C-3AF6-BAAC-91C04F7154A7}"/>
                    </a:ext>
                  </a:extLst>
                </p14:cNvPr>
                <p14:cNvContentPartPr/>
                <p14:nvPr/>
              </p14:nvContentPartPr>
              <p14:xfrm>
                <a:off x="5724154" y="1839268"/>
                <a:ext cx="253080" cy="419040"/>
              </p14:xfrm>
            </p:contentPart>
          </mc:Choice>
          <mc:Fallback xmlns="">
            <p:pic>
              <p:nvPicPr>
                <p:cNvPr id="98" name="Freihand 97">
                  <a:extLst>
                    <a:ext uri="{FF2B5EF4-FFF2-40B4-BE49-F238E27FC236}">
                      <a16:creationId xmlns:a16="http://schemas.microsoft.com/office/drawing/2014/main" id="{EBE0235B-D97C-3AF6-BAAC-91C04F7154A7}"/>
                    </a:ext>
                  </a:extLst>
                </p:cNvPr>
                <p:cNvPicPr/>
                <p:nvPr/>
              </p:nvPicPr>
              <p:blipFill>
                <a:blip r:embed="rId146"/>
                <a:stretch>
                  <a:fillRect/>
                </a:stretch>
              </p:blipFill>
              <p:spPr>
                <a:xfrm>
                  <a:off x="5715154" y="1830628"/>
                  <a:ext cx="27072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Freihand 98">
                  <a:extLst>
                    <a:ext uri="{FF2B5EF4-FFF2-40B4-BE49-F238E27FC236}">
                      <a16:creationId xmlns:a16="http://schemas.microsoft.com/office/drawing/2014/main" id="{BA45F371-024E-099C-4D25-4E081822D22B}"/>
                    </a:ext>
                  </a:extLst>
                </p14:cNvPr>
                <p14:cNvContentPartPr/>
                <p14:nvPr/>
              </p14:nvContentPartPr>
              <p14:xfrm>
                <a:off x="5783914" y="1830268"/>
                <a:ext cx="10800" cy="2520"/>
              </p14:xfrm>
            </p:contentPart>
          </mc:Choice>
          <mc:Fallback xmlns="">
            <p:pic>
              <p:nvPicPr>
                <p:cNvPr id="99" name="Freihand 98">
                  <a:extLst>
                    <a:ext uri="{FF2B5EF4-FFF2-40B4-BE49-F238E27FC236}">
                      <a16:creationId xmlns:a16="http://schemas.microsoft.com/office/drawing/2014/main" id="{BA45F371-024E-099C-4D25-4E081822D22B}"/>
                    </a:ext>
                  </a:extLst>
                </p:cNvPr>
                <p:cNvPicPr/>
                <p:nvPr/>
              </p:nvPicPr>
              <p:blipFill>
                <a:blip r:embed="rId148"/>
                <a:stretch>
                  <a:fillRect/>
                </a:stretch>
              </p:blipFill>
              <p:spPr>
                <a:xfrm>
                  <a:off x="5775274" y="1821268"/>
                  <a:ext cx="28440" cy="20160"/>
                </a:xfrm>
                <a:prstGeom prst="rect">
                  <a:avLst/>
                </a:prstGeom>
              </p:spPr>
            </p:pic>
          </mc:Fallback>
        </mc:AlternateContent>
      </p:grpSp>
      <p:grpSp>
        <p:nvGrpSpPr>
          <p:cNvPr id="109" name="Gruppieren 108">
            <a:extLst>
              <a:ext uri="{FF2B5EF4-FFF2-40B4-BE49-F238E27FC236}">
                <a16:creationId xmlns:a16="http://schemas.microsoft.com/office/drawing/2014/main" id="{0F1F8ADA-4FFC-9ADD-8675-637E57A11C71}"/>
              </a:ext>
            </a:extLst>
          </p:cNvPr>
          <p:cNvGrpSpPr/>
          <p:nvPr/>
        </p:nvGrpSpPr>
        <p:grpSpPr>
          <a:xfrm>
            <a:off x="6266674" y="1815508"/>
            <a:ext cx="1376640" cy="286200"/>
            <a:chOff x="6266674" y="1815508"/>
            <a:chExt cx="1376640" cy="286200"/>
          </a:xfrm>
        </p:grpSpPr>
        <mc:AlternateContent xmlns:mc="http://schemas.openxmlformats.org/markup-compatibility/2006" xmlns:p14="http://schemas.microsoft.com/office/powerpoint/2010/main">
          <mc:Choice Requires="p14">
            <p:contentPart p14:bwMode="auto" r:id="rId149">
              <p14:nvContentPartPr>
                <p14:cNvPr id="100" name="Freihand 99">
                  <a:extLst>
                    <a:ext uri="{FF2B5EF4-FFF2-40B4-BE49-F238E27FC236}">
                      <a16:creationId xmlns:a16="http://schemas.microsoft.com/office/drawing/2014/main" id="{C8E9E130-C74D-C85F-785B-13EAE00F5088}"/>
                    </a:ext>
                  </a:extLst>
                </p14:cNvPr>
                <p14:cNvContentPartPr/>
                <p14:nvPr/>
              </p14:nvContentPartPr>
              <p14:xfrm>
                <a:off x="6266674" y="1815508"/>
                <a:ext cx="199800" cy="225000"/>
              </p14:xfrm>
            </p:contentPart>
          </mc:Choice>
          <mc:Fallback xmlns="">
            <p:pic>
              <p:nvPicPr>
                <p:cNvPr id="100" name="Freihand 99">
                  <a:extLst>
                    <a:ext uri="{FF2B5EF4-FFF2-40B4-BE49-F238E27FC236}">
                      <a16:creationId xmlns:a16="http://schemas.microsoft.com/office/drawing/2014/main" id="{C8E9E130-C74D-C85F-785B-13EAE00F5088}"/>
                    </a:ext>
                  </a:extLst>
                </p:cNvPr>
                <p:cNvPicPr/>
                <p:nvPr/>
              </p:nvPicPr>
              <p:blipFill>
                <a:blip r:embed="rId150"/>
                <a:stretch>
                  <a:fillRect/>
                </a:stretch>
              </p:blipFill>
              <p:spPr>
                <a:xfrm>
                  <a:off x="6257674" y="1806508"/>
                  <a:ext cx="217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3FDA436B-B3AC-8AE5-7B62-3A0FD21564F4}"/>
                    </a:ext>
                  </a:extLst>
                </p14:cNvPr>
                <p14:cNvContentPartPr/>
                <p14:nvPr/>
              </p14:nvContentPartPr>
              <p14:xfrm>
                <a:off x="6575554" y="1945468"/>
                <a:ext cx="81720" cy="144360"/>
              </p14:xfrm>
            </p:contentPart>
          </mc:Choice>
          <mc:Fallback xmlns="">
            <p:pic>
              <p:nvPicPr>
                <p:cNvPr id="102" name="Freihand 101">
                  <a:extLst>
                    <a:ext uri="{FF2B5EF4-FFF2-40B4-BE49-F238E27FC236}">
                      <a16:creationId xmlns:a16="http://schemas.microsoft.com/office/drawing/2014/main" id="{3FDA436B-B3AC-8AE5-7B62-3A0FD21564F4}"/>
                    </a:ext>
                  </a:extLst>
                </p:cNvPr>
                <p:cNvPicPr/>
                <p:nvPr/>
              </p:nvPicPr>
              <p:blipFill>
                <a:blip r:embed="rId152"/>
                <a:stretch>
                  <a:fillRect/>
                </a:stretch>
              </p:blipFill>
              <p:spPr>
                <a:xfrm>
                  <a:off x="6566554" y="1936468"/>
                  <a:ext cx="9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638DA950-B118-CFC3-48EA-62DFEFE36FC1}"/>
                    </a:ext>
                  </a:extLst>
                </p14:cNvPr>
                <p14:cNvContentPartPr/>
                <p14:nvPr/>
              </p14:nvContentPartPr>
              <p14:xfrm>
                <a:off x="6611194" y="2013508"/>
                <a:ext cx="58320" cy="2520"/>
              </p14:xfrm>
            </p:contentPart>
          </mc:Choice>
          <mc:Fallback xmlns="">
            <p:pic>
              <p:nvPicPr>
                <p:cNvPr id="103" name="Freihand 102">
                  <a:extLst>
                    <a:ext uri="{FF2B5EF4-FFF2-40B4-BE49-F238E27FC236}">
                      <a16:creationId xmlns:a16="http://schemas.microsoft.com/office/drawing/2014/main" id="{638DA950-B118-CFC3-48EA-62DFEFE36FC1}"/>
                    </a:ext>
                  </a:extLst>
                </p:cNvPr>
                <p:cNvPicPr/>
                <p:nvPr/>
              </p:nvPicPr>
              <p:blipFill>
                <a:blip r:embed="rId154"/>
                <a:stretch>
                  <a:fillRect/>
                </a:stretch>
              </p:blipFill>
              <p:spPr>
                <a:xfrm>
                  <a:off x="6602554" y="2004868"/>
                  <a:ext cx="75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67F2C243-EEEA-EC64-9329-627138CBE68A}"/>
                    </a:ext>
                  </a:extLst>
                </p14:cNvPr>
                <p14:cNvContentPartPr/>
                <p14:nvPr/>
              </p14:nvContentPartPr>
              <p14:xfrm>
                <a:off x="6788674" y="1833508"/>
                <a:ext cx="227520" cy="165600"/>
              </p14:xfrm>
            </p:contentPart>
          </mc:Choice>
          <mc:Fallback xmlns="">
            <p:pic>
              <p:nvPicPr>
                <p:cNvPr id="105" name="Freihand 104">
                  <a:extLst>
                    <a:ext uri="{FF2B5EF4-FFF2-40B4-BE49-F238E27FC236}">
                      <a16:creationId xmlns:a16="http://schemas.microsoft.com/office/drawing/2014/main" id="{67F2C243-EEEA-EC64-9329-627138CBE68A}"/>
                    </a:ext>
                  </a:extLst>
                </p:cNvPr>
                <p:cNvPicPr/>
                <p:nvPr/>
              </p:nvPicPr>
              <p:blipFill>
                <a:blip r:embed="rId156"/>
                <a:stretch>
                  <a:fillRect/>
                </a:stretch>
              </p:blipFill>
              <p:spPr>
                <a:xfrm>
                  <a:off x="6780034" y="1824868"/>
                  <a:ext cx="245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F924017C-CF3C-B97E-C327-A4BFC1A356FC}"/>
                    </a:ext>
                  </a:extLst>
                </p14:cNvPr>
                <p14:cNvContentPartPr/>
                <p14:nvPr/>
              </p14:nvContentPartPr>
              <p14:xfrm>
                <a:off x="7241554" y="1819108"/>
                <a:ext cx="188640" cy="178920"/>
              </p14:xfrm>
            </p:contentPart>
          </mc:Choice>
          <mc:Fallback xmlns="">
            <p:pic>
              <p:nvPicPr>
                <p:cNvPr id="106" name="Freihand 105">
                  <a:extLst>
                    <a:ext uri="{FF2B5EF4-FFF2-40B4-BE49-F238E27FC236}">
                      <a16:creationId xmlns:a16="http://schemas.microsoft.com/office/drawing/2014/main" id="{F924017C-CF3C-B97E-C327-A4BFC1A356FC}"/>
                    </a:ext>
                  </a:extLst>
                </p:cNvPr>
                <p:cNvPicPr/>
                <p:nvPr/>
              </p:nvPicPr>
              <p:blipFill>
                <a:blip r:embed="rId158"/>
                <a:stretch>
                  <a:fillRect/>
                </a:stretch>
              </p:blipFill>
              <p:spPr>
                <a:xfrm>
                  <a:off x="7232554" y="1810468"/>
                  <a:ext cx="206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CBF04565-98F7-8D6A-994B-26DFB7257159}"/>
                    </a:ext>
                  </a:extLst>
                </p14:cNvPr>
                <p14:cNvContentPartPr/>
                <p14:nvPr/>
              </p14:nvContentPartPr>
              <p14:xfrm>
                <a:off x="7472674" y="1910548"/>
                <a:ext cx="170640" cy="191160"/>
              </p14:xfrm>
            </p:contentPart>
          </mc:Choice>
          <mc:Fallback xmlns="">
            <p:pic>
              <p:nvPicPr>
                <p:cNvPr id="107" name="Freihand 106">
                  <a:extLst>
                    <a:ext uri="{FF2B5EF4-FFF2-40B4-BE49-F238E27FC236}">
                      <a16:creationId xmlns:a16="http://schemas.microsoft.com/office/drawing/2014/main" id="{CBF04565-98F7-8D6A-994B-26DFB7257159}"/>
                    </a:ext>
                  </a:extLst>
                </p:cNvPr>
                <p:cNvPicPr/>
                <p:nvPr/>
              </p:nvPicPr>
              <p:blipFill>
                <a:blip r:embed="rId160"/>
                <a:stretch>
                  <a:fillRect/>
                </a:stretch>
              </p:blipFill>
              <p:spPr>
                <a:xfrm>
                  <a:off x="7463674" y="1901908"/>
                  <a:ext cx="188280" cy="208800"/>
                </a:xfrm>
                <a:prstGeom prst="rect">
                  <a:avLst/>
                </a:prstGeom>
              </p:spPr>
            </p:pic>
          </mc:Fallback>
        </mc:AlternateContent>
      </p:grpSp>
      <p:grpSp>
        <p:nvGrpSpPr>
          <p:cNvPr id="113" name="Gruppieren 112">
            <a:extLst>
              <a:ext uri="{FF2B5EF4-FFF2-40B4-BE49-F238E27FC236}">
                <a16:creationId xmlns:a16="http://schemas.microsoft.com/office/drawing/2014/main" id="{9A18C4A2-B558-2011-ECBF-7EE7A71ECD8D}"/>
              </a:ext>
            </a:extLst>
          </p:cNvPr>
          <p:cNvGrpSpPr/>
          <p:nvPr/>
        </p:nvGrpSpPr>
        <p:grpSpPr>
          <a:xfrm>
            <a:off x="7976314" y="1295668"/>
            <a:ext cx="410760" cy="191520"/>
            <a:chOff x="7976314" y="1295668"/>
            <a:chExt cx="410760" cy="191520"/>
          </a:xfrm>
        </p:grpSpPr>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95520BD8-B694-94DB-22C8-A9A231FA60D4}"/>
                    </a:ext>
                  </a:extLst>
                </p14:cNvPr>
                <p14:cNvContentPartPr/>
                <p14:nvPr/>
              </p14:nvContentPartPr>
              <p14:xfrm>
                <a:off x="7976314" y="1367668"/>
                <a:ext cx="214560" cy="28440"/>
              </p14:xfrm>
            </p:contentPart>
          </mc:Choice>
          <mc:Fallback xmlns="">
            <p:pic>
              <p:nvPicPr>
                <p:cNvPr id="110" name="Freihand 109">
                  <a:extLst>
                    <a:ext uri="{FF2B5EF4-FFF2-40B4-BE49-F238E27FC236}">
                      <a16:creationId xmlns:a16="http://schemas.microsoft.com/office/drawing/2014/main" id="{95520BD8-B694-94DB-22C8-A9A231FA60D4}"/>
                    </a:ext>
                  </a:extLst>
                </p:cNvPr>
                <p:cNvPicPr/>
                <p:nvPr/>
              </p:nvPicPr>
              <p:blipFill>
                <a:blip r:embed="rId162"/>
                <a:stretch>
                  <a:fillRect/>
                </a:stretch>
              </p:blipFill>
              <p:spPr>
                <a:xfrm>
                  <a:off x="7967314" y="1359028"/>
                  <a:ext cx="232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6585F239-67A6-6449-15BB-3BD6D03C8914}"/>
                    </a:ext>
                  </a:extLst>
                </p14:cNvPr>
                <p14:cNvContentPartPr/>
                <p14:nvPr/>
              </p14:nvContentPartPr>
              <p14:xfrm>
                <a:off x="7986034" y="1436068"/>
                <a:ext cx="183960" cy="17280"/>
              </p14:xfrm>
            </p:contentPart>
          </mc:Choice>
          <mc:Fallback xmlns="">
            <p:pic>
              <p:nvPicPr>
                <p:cNvPr id="111" name="Freihand 110">
                  <a:extLst>
                    <a:ext uri="{FF2B5EF4-FFF2-40B4-BE49-F238E27FC236}">
                      <a16:creationId xmlns:a16="http://schemas.microsoft.com/office/drawing/2014/main" id="{6585F239-67A6-6449-15BB-3BD6D03C8914}"/>
                    </a:ext>
                  </a:extLst>
                </p:cNvPr>
                <p:cNvPicPr/>
                <p:nvPr/>
              </p:nvPicPr>
              <p:blipFill>
                <a:blip r:embed="rId164"/>
                <a:stretch>
                  <a:fillRect/>
                </a:stretch>
              </p:blipFill>
              <p:spPr>
                <a:xfrm>
                  <a:off x="7977394" y="1427428"/>
                  <a:ext cx="201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2" name="Freihand 111">
                  <a:extLst>
                    <a:ext uri="{FF2B5EF4-FFF2-40B4-BE49-F238E27FC236}">
                      <a16:creationId xmlns:a16="http://schemas.microsoft.com/office/drawing/2014/main" id="{6C191579-6A9E-6DE3-0EA0-3A0CC7E5A10D}"/>
                    </a:ext>
                  </a:extLst>
                </p14:cNvPr>
                <p14:cNvContentPartPr/>
                <p14:nvPr/>
              </p14:nvContentPartPr>
              <p14:xfrm>
                <a:off x="8219674" y="1295668"/>
                <a:ext cx="167400" cy="191520"/>
              </p14:xfrm>
            </p:contentPart>
          </mc:Choice>
          <mc:Fallback xmlns="">
            <p:pic>
              <p:nvPicPr>
                <p:cNvPr id="112" name="Freihand 111">
                  <a:extLst>
                    <a:ext uri="{FF2B5EF4-FFF2-40B4-BE49-F238E27FC236}">
                      <a16:creationId xmlns:a16="http://schemas.microsoft.com/office/drawing/2014/main" id="{6C191579-6A9E-6DE3-0EA0-3A0CC7E5A10D}"/>
                    </a:ext>
                  </a:extLst>
                </p:cNvPr>
                <p:cNvPicPr/>
                <p:nvPr/>
              </p:nvPicPr>
              <p:blipFill>
                <a:blip r:embed="rId166"/>
                <a:stretch>
                  <a:fillRect/>
                </a:stretch>
              </p:blipFill>
              <p:spPr>
                <a:xfrm>
                  <a:off x="8211034" y="1287028"/>
                  <a:ext cx="185040" cy="209160"/>
                </a:xfrm>
                <a:prstGeom prst="rect">
                  <a:avLst/>
                </a:prstGeom>
              </p:spPr>
            </p:pic>
          </mc:Fallback>
        </mc:AlternateContent>
      </p:grpSp>
      <p:grpSp>
        <p:nvGrpSpPr>
          <p:cNvPr id="116" name="Gruppieren 115">
            <a:extLst>
              <a:ext uri="{FF2B5EF4-FFF2-40B4-BE49-F238E27FC236}">
                <a16:creationId xmlns:a16="http://schemas.microsoft.com/office/drawing/2014/main" id="{8890A360-38F6-56D6-E41A-66B7674F8BFB}"/>
              </a:ext>
            </a:extLst>
          </p:cNvPr>
          <p:cNvGrpSpPr/>
          <p:nvPr/>
        </p:nvGrpSpPr>
        <p:grpSpPr>
          <a:xfrm>
            <a:off x="8761834" y="1283428"/>
            <a:ext cx="572400" cy="237960"/>
            <a:chOff x="8761834" y="1283428"/>
            <a:chExt cx="572400" cy="237960"/>
          </a:xfrm>
        </p:grpSpPr>
        <mc:AlternateContent xmlns:mc="http://schemas.openxmlformats.org/markup-compatibility/2006" xmlns:p14="http://schemas.microsoft.com/office/powerpoint/2010/main">
          <mc:Choice Requires="p14">
            <p:contentPart p14:bwMode="auto" r:id="rId167">
              <p14:nvContentPartPr>
                <p14:cNvPr id="114" name="Freihand 113">
                  <a:extLst>
                    <a:ext uri="{FF2B5EF4-FFF2-40B4-BE49-F238E27FC236}">
                      <a16:creationId xmlns:a16="http://schemas.microsoft.com/office/drawing/2014/main" id="{80D4FBA5-A4D5-D878-7479-B708F08CE473}"/>
                    </a:ext>
                  </a:extLst>
                </p14:cNvPr>
                <p14:cNvContentPartPr/>
                <p14:nvPr/>
              </p14:nvContentPartPr>
              <p14:xfrm>
                <a:off x="8761834" y="1303228"/>
                <a:ext cx="144360" cy="218160"/>
              </p14:xfrm>
            </p:contentPart>
          </mc:Choice>
          <mc:Fallback xmlns="">
            <p:pic>
              <p:nvPicPr>
                <p:cNvPr id="114" name="Freihand 113">
                  <a:extLst>
                    <a:ext uri="{FF2B5EF4-FFF2-40B4-BE49-F238E27FC236}">
                      <a16:creationId xmlns:a16="http://schemas.microsoft.com/office/drawing/2014/main" id="{80D4FBA5-A4D5-D878-7479-B708F08CE473}"/>
                    </a:ext>
                  </a:extLst>
                </p:cNvPr>
                <p:cNvPicPr/>
                <p:nvPr/>
              </p:nvPicPr>
              <p:blipFill>
                <a:blip r:embed="rId168"/>
                <a:stretch>
                  <a:fillRect/>
                </a:stretch>
              </p:blipFill>
              <p:spPr>
                <a:xfrm>
                  <a:off x="8753194" y="1294588"/>
                  <a:ext cx="162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 name="Freihand 114">
                  <a:extLst>
                    <a:ext uri="{FF2B5EF4-FFF2-40B4-BE49-F238E27FC236}">
                      <a16:creationId xmlns:a16="http://schemas.microsoft.com/office/drawing/2014/main" id="{2CD22C51-8219-C4D7-0EA6-B775EBD213BC}"/>
                    </a:ext>
                  </a:extLst>
                </p14:cNvPr>
                <p14:cNvContentPartPr/>
                <p14:nvPr/>
              </p14:nvContentPartPr>
              <p14:xfrm>
                <a:off x="9040474" y="1283428"/>
                <a:ext cx="293760" cy="80640"/>
              </p14:xfrm>
            </p:contentPart>
          </mc:Choice>
          <mc:Fallback xmlns="">
            <p:pic>
              <p:nvPicPr>
                <p:cNvPr id="115" name="Freihand 114">
                  <a:extLst>
                    <a:ext uri="{FF2B5EF4-FFF2-40B4-BE49-F238E27FC236}">
                      <a16:creationId xmlns:a16="http://schemas.microsoft.com/office/drawing/2014/main" id="{2CD22C51-8219-C4D7-0EA6-B775EBD213BC}"/>
                    </a:ext>
                  </a:extLst>
                </p:cNvPr>
                <p:cNvPicPr/>
                <p:nvPr/>
              </p:nvPicPr>
              <p:blipFill>
                <a:blip r:embed="rId170"/>
                <a:stretch>
                  <a:fillRect/>
                </a:stretch>
              </p:blipFill>
              <p:spPr>
                <a:xfrm>
                  <a:off x="9031474" y="1274788"/>
                  <a:ext cx="31140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18" name="Freihand 117">
                <a:extLst>
                  <a:ext uri="{FF2B5EF4-FFF2-40B4-BE49-F238E27FC236}">
                    <a16:creationId xmlns:a16="http://schemas.microsoft.com/office/drawing/2014/main" id="{EBABFD51-D482-425F-DF6B-A1C458A580A2}"/>
                  </a:ext>
                </a:extLst>
              </p14:cNvPr>
              <p14:cNvContentPartPr/>
              <p14:nvPr/>
            </p14:nvContentPartPr>
            <p14:xfrm>
              <a:off x="9832114" y="1093348"/>
              <a:ext cx="9000" cy="14760"/>
            </p14:xfrm>
          </p:contentPart>
        </mc:Choice>
        <mc:Fallback xmlns="">
          <p:pic>
            <p:nvPicPr>
              <p:cNvPr id="118" name="Freihand 117">
                <a:extLst>
                  <a:ext uri="{FF2B5EF4-FFF2-40B4-BE49-F238E27FC236}">
                    <a16:creationId xmlns:a16="http://schemas.microsoft.com/office/drawing/2014/main" id="{EBABFD51-D482-425F-DF6B-A1C458A580A2}"/>
                  </a:ext>
                </a:extLst>
              </p:cNvPr>
              <p:cNvPicPr/>
              <p:nvPr/>
            </p:nvPicPr>
            <p:blipFill>
              <a:blip r:embed="rId172"/>
              <a:stretch>
                <a:fillRect/>
              </a:stretch>
            </p:blipFill>
            <p:spPr>
              <a:xfrm>
                <a:off x="9823114" y="1084708"/>
                <a:ext cx="26640" cy="32400"/>
              </a:xfrm>
              <a:prstGeom prst="rect">
                <a:avLst/>
              </a:prstGeom>
            </p:spPr>
          </p:pic>
        </mc:Fallback>
      </mc:AlternateContent>
      <p:grpSp>
        <p:nvGrpSpPr>
          <p:cNvPr id="123" name="Gruppieren 122">
            <a:extLst>
              <a:ext uri="{FF2B5EF4-FFF2-40B4-BE49-F238E27FC236}">
                <a16:creationId xmlns:a16="http://schemas.microsoft.com/office/drawing/2014/main" id="{8FBECF30-5422-4E92-3405-8816D0EEEF52}"/>
              </a:ext>
            </a:extLst>
          </p:cNvPr>
          <p:cNvGrpSpPr/>
          <p:nvPr/>
        </p:nvGrpSpPr>
        <p:grpSpPr>
          <a:xfrm>
            <a:off x="9623674" y="1180108"/>
            <a:ext cx="1468080" cy="208440"/>
            <a:chOff x="9623674" y="1180108"/>
            <a:chExt cx="1468080" cy="208440"/>
          </a:xfrm>
        </p:grpSpPr>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61C79D4D-5605-8172-4039-4939EE0D349E}"/>
                    </a:ext>
                  </a:extLst>
                </p14:cNvPr>
                <p14:cNvContentPartPr/>
                <p14:nvPr/>
              </p14:nvContentPartPr>
              <p14:xfrm>
                <a:off x="9623674" y="1268308"/>
                <a:ext cx="256680" cy="120240"/>
              </p14:xfrm>
            </p:contentPart>
          </mc:Choice>
          <mc:Fallback xmlns="">
            <p:pic>
              <p:nvPicPr>
                <p:cNvPr id="117" name="Freihand 116">
                  <a:extLst>
                    <a:ext uri="{FF2B5EF4-FFF2-40B4-BE49-F238E27FC236}">
                      <a16:creationId xmlns:a16="http://schemas.microsoft.com/office/drawing/2014/main" id="{61C79D4D-5605-8172-4039-4939EE0D349E}"/>
                    </a:ext>
                  </a:extLst>
                </p:cNvPr>
                <p:cNvPicPr/>
                <p:nvPr/>
              </p:nvPicPr>
              <p:blipFill>
                <a:blip r:embed="rId174"/>
                <a:stretch>
                  <a:fillRect/>
                </a:stretch>
              </p:blipFill>
              <p:spPr>
                <a:xfrm>
                  <a:off x="9614674" y="1259308"/>
                  <a:ext cx="27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Freihand 118">
                  <a:extLst>
                    <a:ext uri="{FF2B5EF4-FFF2-40B4-BE49-F238E27FC236}">
                      <a16:creationId xmlns:a16="http://schemas.microsoft.com/office/drawing/2014/main" id="{AAB49E14-B657-E9FC-693F-414D421836F7}"/>
                    </a:ext>
                  </a:extLst>
                </p14:cNvPr>
                <p14:cNvContentPartPr/>
                <p14:nvPr/>
              </p14:nvContentPartPr>
              <p14:xfrm>
                <a:off x="9994834" y="1244548"/>
                <a:ext cx="147600" cy="94320"/>
              </p14:xfrm>
            </p:contentPart>
          </mc:Choice>
          <mc:Fallback xmlns="">
            <p:pic>
              <p:nvPicPr>
                <p:cNvPr id="119" name="Freihand 118">
                  <a:extLst>
                    <a:ext uri="{FF2B5EF4-FFF2-40B4-BE49-F238E27FC236}">
                      <a16:creationId xmlns:a16="http://schemas.microsoft.com/office/drawing/2014/main" id="{AAB49E14-B657-E9FC-693F-414D421836F7}"/>
                    </a:ext>
                  </a:extLst>
                </p:cNvPr>
                <p:cNvPicPr/>
                <p:nvPr/>
              </p:nvPicPr>
              <p:blipFill>
                <a:blip r:embed="rId176"/>
                <a:stretch>
                  <a:fillRect/>
                </a:stretch>
              </p:blipFill>
              <p:spPr>
                <a:xfrm>
                  <a:off x="9985834" y="1235908"/>
                  <a:ext cx="165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Freihand 119">
                  <a:extLst>
                    <a:ext uri="{FF2B5EF4-FFF2-40B4-BE49-F238E27FC236}">
                      <a16:creationId xmlns:a16="http://schemas.microsoft.com/office/drawing/2014/main" id="{9FC63491-1D0E-014F-6F82-2BA87A738020}"/>
                    </a:ext>
                  </a:extLst>
                </p14:cNvPr>
                <p14:cNvContentPartPr/>
                <p14:nvPr/>
              </p14:nvContentPartPr>
              <p14:xfrm>
                <a:off x="10183834" y="1238788"/>
                <a:ext cx="425160" cy="104760"/>
              </p14:xfrm>
            </p:contentPart>
          </mc:Choice>
          <mc:Fallback xmlns="">
            <p:pic>
              <p:nvPicPr>
                <p:cNvPr id="120" name="Freihand 119">
                  <a:extLst>
                    <a:ext uri="{FF2B5EF4-FFF2-40B4-BE49-F238E27FC236}">
                      <a16:creationId xmlns:a16="http://schemas.microsoft.com/office/drawing/2014/main" id="{9FC63491-1D0E-014F-6F82-2BA87A738020}"/>
                    </a:ext>
                  </a:extLst>
                </p:cNvPr>
                <p:cNvPicPr/>
                <p:nvPr/>
              </p:nvPicPr>
              <p:blipFill>
                <a:blip r:embed="rId178"/>
                <a:stretch>
                  <a:fillRect/>
                </a:stretch>
              </p:blipFill>
              <p:spPr>
                <a:xfrm>
                  <a:off x="10174834" y="1230148"/>
                  <a:ext cx="442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1" name="Freihand 120">
                  <a:extLst>
                    <a:ext uri="{FF2B5EF4-FFF2-40B4-BE49-F238E27FC236}">
                      <a16:creationId xmlns:a16="http://schemas.microsoft.com/office/drawing/2014/main" id="{F75F7B22-B3F2-F4E2-241C-CC87F47FEA14}"/>
                    </a:ext>
                  </a:extLst>
                </p14:cNvPr>
                <p14:cNvContentPartPr/>
                <p14:nvPr/>
              </p14:nvContentPartPr>
              <p14:xfrm>
                <a:off x="10639954" y="1211788"/>
                <a:ext cx="115920" cy="103320"/>
              </p14:xfrm>
            </p:contentPart>
          </mc:Choice>
          <mc:Fallback xmlns="">
            <p:pic>
              <p:nvPicPr>
                <p:cNvPr id="121" name="Freihand 120">
                  <a:extLst>
                    <a:ext uri="{FF2B5EF4-FFF2-40B4-BE49-F238E27FC236}">
                      <a16:creationId xmlns:a16="http://schemas.microsoft.com/office/drawing/2014/main" id="{F75F7B22-B3F2-F4E2-241C-CC87F47FEA14}"/>
                    </a:ext>
                  </a:extLst>
                </p:cNvPr>
                <p:cNvPicPr/>
                <p:nvPr/>
              </p:nvPicPr>
              <p:blipFill>
                <a:blip r:embed="rId180"/>
                <a:stretch>
                  <a:fillRect/>
                </a:stretch>
              </p:blipFill>
              <p:spPr>
                <a:xfrm>
                  <a:off x="10630954" y="1203148"/>
                  <a:ext cx="133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2" name="Freihand 121">
                  <a:extLst>
                    <a:ext uri="{FF2B5EF4-FFF2-40B4-BE49-F238E27FC236}">
                      <a16:creationId xmlns:a16="http://schemas.microsoft.com/office/drawing/2014/main" id="{8829A294-3AA2-E5E5-09F8-3100E255507F}"/>
                    </a:ext>
                  </a:extLst>
                </p14:cNvPr>
                <p14:cNvContentPartPr/>
                <p14:nvPr/>
              </p14:nvContentPartPr>
              <p14:xfrm>
                <a:off x="10921834" y="1180108"/>
                <a:ext cx="169920" cy="131400"/>
              </p14:xfrm>
            </p:contentPart>
          </mc:Choice>
          <mc:Fallback xmlns="">
            <p:pic>
              <p:nvPicPr>
                <p:cNvPr id="122" name="Freihand 121">
                  <a:extLst>
                    <a:ext uri="{FF2B5EF4-FFF2-40B4-BE49-F238E27FC236}">
                      <a16:creationId xmlns:a16="http://schemas.microsoft.com/office/drawing/2014/main" id="{8829A294-3AA2-E5E5-09F8-3100E255507F}"/>
                    </a:ext>
                  </a:extLst>
                </p:cNvPr>
                <p:cNvPicPr/>
                <p:nvPr/>
              </p:nvPicPr>
              <p:blipFill>
                <a:blip r:embed="rId182"/>
                <a:stretch>
                  <a:fillRect/>
                </a:stretch>
              </p:blipFill>
              <p:spPr>
                <a:xfrm>
                  <a:off x="10912834" y="1171108"/>
                  <a:ext cx="187560" cy="149040"/>
                </a:xfrm>
                <a:prstGeom prst="rect">
                  <a:avLst/>
                </a:prstGeom>
              </p:spPr>
            </p:pic>
          </mc:Fallback>
        </mc:AlternateContent>
      </p:grpSp>
      <p:grpSp>
        <p:nvGrpSpPr>
          <p:cNvPr id="138" name="Gruppieren 137">
            <a:extLst>
              <a:ext uri="{FF2B5EF4-FFF2-40B4-BE49-F238E27FC236}">
                <a16:creationId xmlns:a16="http://schemas.microsoft.com/office/drawing/2014/main" id="{68B7DDB7-01CC-6563-7F0E-3797DDBBCEB4}"/>
              </a:ext>
            </a:extLst>
          </p:cNvPr>
          <p:cNvGrpSpPr/>
          <p:nvPr/>
        </p:nvGrpSpPr>
        <p:grpSpPr>
          <a:xfrm>
            <a:off x="8067034" y="1815868"/>
            <a:ext cx="414360" cy="217440"/>
            <a:chOff x="8067034" y="1815868"/>
            <a:chExt cx="414360" cy="217440"/>
          </a:xfrm>
        </p:grpSpPr>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1C57FCE4-9D5C-6444-6891-5353C1616EE7}"/>
                    </a:ext>
                  </a:extLst>
                </p14:cNvPr>
                <p14:cNvContentPartPr/>
                <p14:nvPr/>
              </p14:nvContentPartPr>
              <p14:xfrm>
                <a:off x="8067034" y="1871308"/>
                <a:ext cx="253440" cy="14760"/>
              </p14:xfrm>
            </p:contentPart>
          </mc:Choice>
          <mc:Fallback xmlns="">
            <p:pic>
              <p:nvPicPr>
                <p:cNvPr id="124" name="Freihand 123">
                  <a:extLst>
                    <a:ext uri="{FF2B5EF4-FFF2-40B4-BE49-F238E27FC236}">
                      <a16:creationId xmlns:a16="http://schemas.microsoft.com/office/drawing/2014/main" id="{1C57FCE4-9D5C-6444-6891-5353C1616EE7}"/>
                    </a:ext>
                  </a:extLst>
                </p:cNvPr>
                <p:cNvPicPr/>
                <p:nvPr/>
              </p:nvPicPr>
              <p:blipFill>
                <a:blip r:embed="rId184"/>
                <a:stretch>
                  <a:fillRect/>
                </a:stretch>
              </p:blipFill>
              <p:spPr>
                <a:xfrm>
                  <a:off x="8058394" y="1862668"/>
                  <a:ext cx="271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8333092E-5614-A59E-E1C2-D8ADB620766F}"/>
                    </a:ext>
                  </a:extLst>
                </p14:cNvPr>
                <p14:cNvContentPartPr/>
                <p14:nvPr/>
              </p14:nvContentPartPr>
              <p14:xfrm>
                <a:off x="8081794" y="1964188"/>
                <a:ext cx="235800" cy="27360"/>
              </p14:xfrm>
            </p:contentPart>
          </mc:Choice>
          <mc:Fallback xmlns="">
            <p:pic>
              <p:nvPicPr>
                <p:cNvPr id="125" name="Freihand 124">
                  <a:extLst>
                    <a:ext uri="{FF2B5EF4-FFF2-40B4-BE49-F238E27FC236}">
                      <a16:creationId xmlns:a16="http://schemas.microsoft.com/office/drawing/2014/main" id="{8333092E-5614-A59E-E1C2-D8ADB620766F}"/>
                    </a:ext>
                  </a:extLst>
                </p:cNvPr>
                <p:cNvPicPr/>
                <p:nvPr/>
              </p:nvPicPr>
              <p:blipFill>
                <a:blip r:embed="rId186"/>
                <a:stretch>
                  <a:fillRect/>
                </a:stretch>
              </p:blipFill>
              <p:spPr>
                <a:xfrm>
                  <a:off x="8073154" y="1955188"/>
                  <a:ext cx="253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Freihand 125">
                  <a:extLst>
                    <a:ext uri="{FF2B5EF4-FFF2-40B4-BE49-F238E27FC236}">
                      <a16:creationId xmlns:a16="http://schemas.microsoft.com/office/drawing/2014/main" id="{69EB7F59-768C-2183-3201-BBD472C386FE}"/>
                    </a:ext>
                  </a:extLst>
                </p14:cNvPr>
                <p14:cNvContentPartPr/>
                <p14:nvPr/>
              </p14:nvContentPartPr>
              <p14:xfrm>
                <a:off x="8342434" y="1815868"/>
                <a:ext cx="138960" cy="217440"/>
              </p14:xfrm>
            </p:contentPart>
          </mc:Choice>
          <mc:Fallback xmlns="">
            <p:pic>
              <p:nvPicPr>
                <p:cNvPr id="126" name="Freihand 125">
                  <a:extLst>
                    <a:ext uri="{FF2B5EF4-FFF2-40B4-BE49-F238E27FC236}">
                      <a16:creationId xmlns:a16="http://schemas.microsoft.com/office/drawing/2014/main" id="{69EB7F59-768C-2183-3201-BBD472C386FE}"/>
                    </a:ext>
                  </a:extLst>
                </p:cNvPr>
                <p:cNvPicPr/>
                <p:nvPr/>
              </p:nvPicPr>
              <p:blipFill>
                <a:blip r:embed="rId188"/>
                <a:stretch>
                  <a:fillRect/>
                </a:stretch>
              </p:blipFill>
              <p:spPr>
                <a:xfrm>
                  <a:off x="8333794" y="1806868"/>
                  <a:ext cx="156600" cy="235080"/>
                </a:xfrm>
                <a:prstGeom prst="rect">
                  <a:avLst/>
                </a:prstGeom>
              </p:spPr>
            </p:pic>
          </mc:Fallback>
        </mc:AlternateContent>
      </p:grpSp>
      <p:grpSp>
        <p:nvGrpSpPr>
          <p:cNvPr id="137" name="Gruppieren 136">
            <a:extLst>
              <a:ext uri="{FF2B5EF4-FFF2-40B4-BE49-F238E27FC236}">
                <a16:creationId xmlns:a16="http://schemas.microsoft.com/office/drawing/2014/main" id="{36545D95-5767-CAC2-C34E-1743D52ABE97}"/>
              </a:ext>
            </a:extLst>
          </p:cNvPr>
          <p:cNvGrpSpPr/>
          <p:nvPr/>
        </p:nvGrpSpPr>
        <p:grpSpPr>
          <a:xfrm>
            <a:off x="8842834" y="1829548"/>
            <a:ext cx="518040" cy="254160"/>
            <a:chOff x="8842834" y="1829548"/>
            <a:chExt cx="518040" cy="254160"/>
          </a:xfrm>
        </p:grpSpPr>
        <mc:AlternateContent xmlns:mc="http://schemas.openxmlformats.org/markup-compatibility/2006" xmlns:p14="http://schemas.microsoft.com/office/powerpoint/2010/main">
          <mc:Choice Requires="p14">
            <p:contentPart p14:bwMode="auto" r:id="rId189">
              <p14:nvContentPartPr>
                <p14:cNvPr id="127" name="Freihand 126">
                  <a:extLst>
                    <a:ext uri="{FF2B5EF4-FFF2-40B4-BE49-F238E27FC236}">
                      <a16:creationId xmlns:a16="http://schemas.microsoft.com/office/drawing/2014/main" id="{FC2E9EEA-7A8C-46CF-0583-26EEE7A830BC}"/>
                    </a:ext>
                  </a:extLst>
                </p14:cNvPr>
                <p14:cNvContentPartPr/>
                <p14:nvPr/>
              </p14:nvContentPartPr>
              <p14:xfrm>
                <a:off x="8842834" y="1829548"/>
                <a:ext cx="127080" cy="254160"/>
              </p14:xfrm>
            </p:contentPart>
          </mc:Choice>
          <mc:Fallback xmlns="">
            <p:pic>
              <p:nvPicPr>
                <p:cNvPr id="127" name="Freihand 126">
                  <a:extLst>
                    <a:ext uri="{FF2B5EF4-FFF2-40B4-BE49-F238E27FC236}">
                      <a16:creationId xmlns:a16="http://schemas.microsoft.com/office/drawing/2014/main" id="{FC2E9EEA-7A8C-46CF-0583-26EEE7A830BC}"/>
                    </a:ext>
                  </a:extLst>
                </p:cNvPr>
                <p:cNvPicPr/>
                <p:nvPr/>
              </p:nvPicPr>
              <p:blipFill>
                <a:blip r:embed="rId190"/>
                <a:stretch>
                  <a:fillRect/>
                </a:stretch>
              </p:blipFill>
              <p:spPr>
                <a:xfrm>
                  <a:off x="8833834" y="1820908"/>
                  <a:ext cx="144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8" name="Freihand 127">
                  <a:extLst>
                    <a:ext uri="{FF2B5EF4-FFF2-40B4-BE49-F238E27FC236}">
                      <a16:creationId xmlns:a16="http://schemas.microsoft.com/office/drawing/2014/main" id="{15EB96D4-E9F6-E4B7-199B-0AE552163024}"/>
                    </a:ext>
                  </a:extLst>
                </p14:cNvPr>
                <p14:cNvContentPartPr/>
                <p14:nvPr/>
              </p14:nvContentPartPr>
              <p14:xfrm>
                <a:off x="9055954" y="1845748"/>
                <a:ext cx="304920" cy="76680"/>
              </p14:xfrm>
            </p:contentPart>
          </mc:Choice>
          <mc:Fallback xmlns="">
            <p:pic>
              <p:nvPicPr>
                <p:cNvPr id="128" name="Freihand 127">
                  <a:extLst>
                    <a:ext uri="{FF2B5EF4-FFF2-40B4-BE49-F238E27FC236}">
                      <a16:creationId xmlns:a16="http://schemas.microsoft.com/office/drawing/2014/main" id="{15EB96D4-E9F6-E4B7-199B-0AE552163024}"/>
                    </a:ext>
                  </a:extLst>
                </p:cNvPr>
                <p:cNvPicPr/>
                <p:nvPr/>
              </p:nvPicPr>
              <p:blipFill>
                <a:blip r:embed="rId192"/>
                <a:stretch>
                  <a:fillRect/>
                </a:stretch>
              </p:blipFill>
              <p:spPr>
                <a:xfrm>
                  <a:off x="9046954" y="1837108"/>
                  <a:ext cx="322560" cy="94320"/>
                </a:xfrm>
                <a:prstGeom prst="rect">
                  <a:avLst/>
                </a:prstGeom>
              </p:spPr>
            </p:pic>
          </mc:Fallback>
        </mc:AlternateContent>
      </p:grpSp>
      <p:grpSp>
        <p:nvGrpSpPr>
          <p:cNvPr id="136" name="Gruppieren 135">
            <a:extLst>
              <a:ext uri="{FF2B5EF4-FFF2-40B4-BE49-F238E27FC236}">
                <a16:creationId xmlns:a16="http://schemas.microsoft.com/office/drawing/2014/main" id="{C8B933D3-CCBB-F6E1-CC9F-90B87304CAA4}"/>
              </a:ext>
            </a:extLst>
          </p:cNvPr>
          <p:cNvGrpSpPr/>
          <p:nvPr/>
        </p:nvGrpSpPr>
        <p:grpSpPr>
          <a:xfrm>
            <a:off x="9630514" y="1744588"/>
            <a:ext cx="1522440" cy="147600"/>
            <a:chOff x="9630514" y="1744588"/>
            <a:chExt cx="1522440" cy="147600"/>
          </a:xfrm>
        </p:grpSpPr>
        <mc:AlternateContent xmlns:mc="http://schemas.openxmlformats.org/markup-compatibility/2006" xmlns:p14="http://schemas.microsoft.com/office/powerpoint/2010/main">
          <mc:Choice Requires="p14">
            <p:contentPart p14:bwMode="auto" r:id="rId193">
              <p14:nvContentPartPr>
                <p14:cNvPr id="129" name="Freihand 128">
                  <a:extLst>
                    <a:ext uri="{FF2B5EF4-FFF2-40B4-BE49-F238E27FC236}">
                      <a16:creationId xmlns:a16="http://schemas.microsoft.com/office/drawing/2014/main" id="{9CFFB904-55AD-4E19-2C83-322AF7188CB5}"/>
                    </a:ext>
                  </a:extLst>
                </p14:cNvPr>
                <p14:cNvContentPartPr/>
                <p14:nvPr/>
              </p14:nvContentPartPr>
              <p14:xfrm>
                <a:off x="9630514" y="1759348"/>
                <a:ext cx="176040" cy="132840"/>
              </p14:xfrm>
            </p:contentPart>
          </mc:Choice>
          <mc:Fallback xmlns="">
            <p:pic>
              <p:nvPicPr>
                <p:cNvPr id="129" name="Freihand 128">
                  <a:extLst>
                    <a:ext uri="{FF2B5EF4-FFF2-40B4-BE49-F238E27FC236}">
                      <a16:creationId xmlns:a16="http://schemas.microsoft.com/office/drawing/2014/main" id="{9CFFB904-55AD-4E19-2C83-322AF7188CB5}"/>
                    </a:ext>
                  </a:extLst>
                </p:cNvPr>
                <p:cNvPicPr/>
                <p:nvPr/>
              </p:nvPicPr>
              <p:blipFill>
                <a:blip r:embed="rId194"/>
                <a:stretch>
                  <a:fillRect/>
                </a:stretch>
              </p:blipFill>
              <p:spPr>
                <a:xfrm>
                  <a:off x="9621874" y="1750708"/>
                  <a:ext cx="193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829C202D-2FA1-29F5-24EF-7443875C0D0E}"/>
                    </a:ext>
                  </a:extLst>
                </p14:cNvPr>
                <p14:cNvContentPartPr/>
                <p14:nvPr/>
              </p14:nvContentPartPr>
              <p14:xfrm>
                <a:off x="9876034" y="1760788"/>
                <a:ext cx="130320" cy="109080"/>
              </p14:xfrm>
            </p:contentPart>
          </mc:Choice>
          <mc:Fallback xmlns="">
            <p:pic>
              <p:nvPicPr>
                <p:cNvPr id="130" name="Freihand 129">
                  <a:extLst>
                    <a:ext uri="{FF2B5EF4-FFF2-40B4-BE49-F238E27FC236}">
                      <a16:creationId xmlns:a16="http://schemas.microsoft.com/office/drawing/2014/main" id="{829C202D-2FA1-29F5-24EF-7443875C0D0E}"/>
                    </a:ext>
                  </a:extLst>
                </p:cNvPr>
                <p:cNvPicPr/>
                <p:nvPr/>
              </p:nvPicPr>
              <p:blipFill>
                <a:blip r:embed="rId196"/>
                <a:stretch>
                  <a:fillRect/>
                </a:stretch>
              </p:blipFill>
              <p:spPr>
                <a:xfrm>
                  <a:off x="9867394" y="1751788"/>
                  <a:ext cx="147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1F83E43A-39E5-1594-C7EB-8CA9DF98A6A6}"/>
                    </a:ext>
                  </a:extLst>
                </p14:cNvPr>
                <p14:cNvContentPartPr/>
                <p14:nvPr/>
              </p14:nvContentPartPr>
              <p14:xfrm>
                <a:off x="10082674" y="1767988"/>
                <a:ext cx="112320" cy="103320"/>
              </p14:xfrm>
            </p:contentPart>
          </mc:Choice>
          <mc:Fallback xmlns="">
            <p:pic>
              <p:nvPicPr>
                <p:cNvPr id="131" name="Freihand 130">
                  <a:extLst>
                    <a:ext uri="{FF2B5EF4-FFF2-40B4-BE49-F238E27FC236}">
                      <a16:creationId xmlns:a16="http://schemas.microsoft.com/office/drawing/2014/main" id="{1F83E43A-39E5-1594-C7EB-8CA9DF98A6A6}"/>
                    </a:ext>
                  </a:extLst>
                </p:cNvPr>
                <p:cNvPicPr/>
                <p:nvPr/>
              </p:nvPicPr>
              <p:blipFill>
                <a:blip r:embed="rId198"/>
                <a:stretch>
                  <a:fillRect/>
                </a:stretch>
              </p:blipFill>
              <p:spPr>
                <a:xfrm>
                  <a:off x="10073674" y="1758988"/>
                  <a:ext cx="12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194EBE71-421E-8D4E-2F76-C8758E7C2986}"/>
                    </a:ext>
                  </a:extLst>
                </p14:cNvPr>
                <p14:cNvContentPartPr/>
                <p14:nvPr/>
              </p14:nvContentPartPr>
              <p14:xfrm>
                <a:off x="10245394" y="1767268"/>
                <a:ext cx="170640" cy="120960"/>
              </p14:xfrm>
            </p:contentPart>
          </mc:Choice>
          <mc:Fallback xmlns="">
            <p:pic>
              <p:nvPicPr>
                <p:cNvPr id="132" name="Freihand 131">
                  <a:extLst>
                    <a:ext uri="{FF2B5EF4-FFF2-40B4-BE49-F238E27FC236}">
                      <a16:creationId xmlns:a16="http://schemas.microsoft.com/office/drawing/2014/main" id="{194EBE71-421E-8D4E-2F76-C8758E7C2986}"/>
                    </a:ext>
                  </a:extLst>
                </p:cNvPr>
                <p:cNvPicPr/>
                <p:nvPr/>
              </p:nvPicPr>
              <p:blipFill>
                <a:blip r:embed="rId200"/>
                <a:stretch>
                  <a:fillRect/>
                </a:stretch>
              </p:blipFill>
              <p:spPr>
                <a:xfrm>
                  <a:off x="10236754" y="1758628"/>
                  <a:ext cx="188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033DC83B-B01D-D56F-B810-AA3F112EC0BA}"/>
                    </a:ext>
                  </a:extLst>
                </p14:cNvPr>
                <p14:cNvContentPartPr/>
                <p14:nvPr/>
              </p14:nvContentPartPr>
              <p14:xfrm>
                <a:off x="10520434" y="1767268"/>
                <a:ext cx="136440" cy="78120"/>
              </p14:xfrm>
            </p:contentPart>
          </mc:Choice>
          <mc:Fallback xmlns="">
            <p:pic>
              <p:nvPicPr>
                <p:cNvPr id="133" name="Freihand 132">
                  <a:extLst>
                    <a:ext uri="{FF2B5EF4-FFF2-40B4-BE49-F238E27FC236}">
                      <a16:creationId xmlns:a16="http://schemas.microsoft.com/office/drawing/2014/main" id="{033DC83B-B01D-D56F-B810-AA3F112EC0BA}"/>
                    </a:ext>
                  </a:extLst>
                </p:cNvPr>
                <p:cNvPicPr/>
                <p:nvPr/>
              </p:nvPicPr>
              <p:blipFill>
                <a:blip r:embed="rId202"/>
                <a:stretch>
                  <a:fillRect/>
                </a:stretch>
              </p:blipFill>
              <p:spPr>
                <a:xfrm>
                  <a:off x="10511434" y="1758268"/>
                  <a:ext cx="154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80EB289E-4828-BA72-60C0-C589EBCE8EAC}"/>
                    </a:ext>
                  </a:extLst>
                </p14:cNvPr>
                <p14:cNvContentPartPr/>
                <p14:nvPr/>
              </p14:nvContentPartPr>
              <p14:xfrm>
                <a:off x="10711594" y="1744588"/>
                <a:ext cx="145800" cy="129240"/>
              </p14:xfrm>
            </p:contentPart>
          </mc:Choice>
          <mc:Fallback xmlns="">
            <p:pic>
              <p:nvPicPr>
                <p:cNvPr id="134" name="Freihand 133">
                  <a:extLst>
                    <a:ext uri="{FF2B5EF4-FFF2-40B4-BE49-F238E27FC236}">
                      <a16:creationId xmlns:a16="http://schemas.microsoft.com/office/drawing/2014/main" id="{80EB289E-4828-BA72-60C0-C589EBCE8EAC}"/>
                    </a:ext>
                  </a:extLst>
                </p:cNvPr>
                <p:cNvPicPr/>
                <p:nvPr/>
              </p:nvPicPr>
              <p:blipFill>
                <a:blip r:embed="rId204"/>
                <a:stretch>
                  <a:fillRect/>
                </a:stretch>
              </p:blipFill>
              <p:spPr>
                <a:xfrm>
                  <a:off x="10702594" y="1735588"/>
                  <a:ext cx="163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DA197B0D-7C8D-8A04-B772-43881F301D43}"/>
                    </a:ext>
                  </a:extLst>
                </p14:cNvPr>
                <p14:cNvContentPartPr/>
                <p14:nvPr/>
              </p14:nvContentPartPr>
              <p14:xfrm>
                <a:off x="10942714" y="1745668"/>
                <a:ext cx="210240" cy="123480"/>
              </p14:xfrm>
            </p:contentPart>
          </mc:Choice>
          <mc:Fallback xmlns="">
            <p:pic>
              <p:nvPicPr>
                <p:cNvPr id="135" name="Freihand 134">
                  <a:extLst>
                    <a:ext uri="{FF2B5EF4-FFF2-40B4-BE49-F238E27FC236}">
                      <a16:creationId xmlns:a16="http://schemas.microsoft.com/office/drawing/2014/main" id="{DA197B0D-7C8D-8A04-B772-43881F301D43}"/>
                    </a:ext>
                  </a:extLst>
                </p:cNvPr>
                <p:cNvPicPr/>
                <p:nvPr/>
              </p:nvPicPr>
              <p:blipFill>
                <a:blip r:embed="rId206"/>
                <a:stretch>
                  <a:fillRect/>
                </a:stretch>
              </p:blipFill>
              <p:spPr>
                <a:xfrm>
                  <a:off x="10933714" y="1737028"/>
                  <a:ext cx="227880" cy="141120"/>
                </a:xfrm>
                <a:prstGeom prst="rect">
                  <a:avLst/>
                </a:prstGeom>
              </p:spPr>
            </p:pic>
          </mc:Fallback>
        </mc:AlternateContent>
      </p:grpSp>
      <p:grpSp>
        <p:nvGrpSpPr>
          <p:cNvPr id="153" name="Gruppieren 152">
            <a:extLst>
              <a:ext uri="{FF2B5EF4-FFF2-40B4-BE49-F238E27FC236}">
                <a16:creationId xmlns:a16="http://schemas.microsoft.com/office/drawing/2014/main" id="{E1B2675E-B617-CE55-74F8-4BC4A0EE9CDF}"/>
              </a:ext>
            </a:extLst>
          </p:cNvPr>
          <p:cNvGrpSpPr/>
          <p:nvPr/>
        </p:nvGrpSpPr>
        <p:grpSpPr>
          <a:xfrm>
            <a:off x="580114" y="965908"/>
            <a:ext cx="2286720" cy="1364760"/>
            <a:chOff x="580114" y="965908"/>
            <a:chExt cx="2286720" cy="1364760"/>
          </a:xfrm>
        </p:grpSpPr>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AE025619-ED52-2F92-846C-73091F19D274}"/>
                    </a:ext>
                  </a:extLst>
                </p14:cNvPr>
                <p14:cNvContentPartPr/>
                <p14:nvPr/>
              </p14:nvContentPartPr>
              <p14:xfrm>
                <a:off x="580114" y="965908"/>
                <a:ext cx="144360" cy="1009800"/>
              </p14:xfrm>
            </p:contentPart>
          </mc:Choice>
          <mc:Fallback xmlns="">
            <p:pic>
              <p:nvPicPr>
                <p:cNvPr id="139" name="Freihand 138">
                  <a:extLst>
                    <a:ext uri="{FF2B5EF4-FFF2-40B4-BE49-F238E27FC236}">
                      <a16:creationId xmlns:a16="http://schemas.microsoft.com/office/drawing/2014/main" id="{AE025619-ED52-2F92-846C-73091F19D274}"/>
                    </a:ext>
                  </a:extLst>
                </p:cNvPr>
                <p:cNvPicPr/>
                <p:nvPr/>
              </p:nvPicPr>
              <p:blipFill>
                <a:blip r:embed="rId208"/>
                <a:stretch>
                  <a:fillRect/>
                </a:stretch>
              </p:blipFill>
              <p:spPr>
                <a:xfrm>
                  <a:off x="571114" y="957268"/>
                  <a:ext cx="162000" cy="1027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50CF31B5-5B10-4CA1-94B0-D7EB0A486AB6}"/>
                    </a:ext>
                  </a:extLst>
                </p14:cNvPr>
                <p14:cNvContentPartPr/>
                <p14:nvPr/>
              </p14:nvContentPartPr>
              <p14:xfrm>
                <a:off x="752554" y="1791388"/>
                <a:ext cx="193320" cy="208080"/>
              </p14:xfrm>
            </p:contentPart>
          </mc:Choice>
          <mc:Fallback xmlns="">
            <p:pic>
              <p:nvPicPr>
                <p:cNvPr id="140" name="Freihand 139">
                  <a:extLst>
                    <a:ext uri="{FF2B5EF4-FFF2-40B4-BE49-F238E27FC236}">
                      <a16:creationId xmlns:a16="http://schemas.microsoft.com/office/drawing/2014/main" id="{50CF31B5-5B10-4CA1-94B0-D7EB0A486AB6}"/>
                    </a:ext>
                  </a:extLst>
                </p:cNvPr>
                <p:cNvPicPr/>
                <p:nvPr/>
              </p:nvPicPr>
              <p:blipFill>
                <a:blip r:embed="rId210"/>
                <a:stretch>
                  <a:fillRect/>
                </a:stretch>
              </p:blipFill>
              <p:spPr>
                <a:xfrm>
                  <a:off x="743554" y="1782748"/>
                  <a:ext cx="210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64BCE9A8-9F6C-C7C4-D685-2058660FE4D8}"/>
                    </a:ext>
                  </a:extLst>
                </p14:cNvPr>
                <p14:cNvContentPartPr/>
                <p14:nvPr/>
              </p14:nvContentPartPr>
              <p14:xfrm>
                <a:off x="1139914" y="1751428"/>
                <a:ext cx="163440" cy="184680"/>
              </p14:xfrm>
            </p:contentPart>
          </mc:Choice>
          <mc:Fallback xmlns="">
            <p:pic>
              <p:nvPicPr>
                <p:cNvPr id="141" name="Freihand 140">
                  <a:extLst>
                    <a:ext uri="{FF2B5EF4-FFF2-40B4-BE49-F238E27FC236}">
                      <a16:creationId xmlns:a16="http://schemas.microsoft.com/office/drawing/2014/main" id="{64BCE9A8-9F6C-C7C4-D685-2058660FE4D8}"/>
                    </a:ext>
                  </a:extLst>
                </p:cNvPr>
                <p:cNvPicPr/>
                <p:nvPr/>
              </p:nvPicPr>
              <p:blipFill>
                <a:blip r:embed="rId212"/>
                <a:stretch>
                  <a:fillRect/>
                </a:stretch>
              </p:blipFill>
              <p:spPr>
                <a:xfrm>
                  <a:off x="1130914" y="1742428"/>
                  <a:ext cx="181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F8BFCE54-B850-2A71-1A12-112AE78C9CD7}"/>
                    </a:ext>
                  </a:extLst>
                </p14:cNvPr>
                <p14:cNvContentPartPr/>
                <p14:nvPr/>
              </p14:nvContentPartPr>
              <p14:xfrm>
                <a:off x="1388314" y="1743508"/>
                <a:ext cx="227520" cy="171000"/>
              </p14:xfrm>
            </p:contentPart>
          </mc:Choice>
          <mc:Fallback xmlns="">
            <p:pic>
              <p:nvPicPr>
                <p:cNvPr id="142" name="Freihand 141">
                  <a:extLst>
                    <a:ext uri="{FF2B5EF4-FFF2-40B4-BE49-F238E27FC236}">
                      <a16:creationId xmlns:a16="http://schemas.microsoft.com/office/drawing/2014/main" id="{F8BFCE54-B850-2A71-1A12-112AE78C9CD7}"/>
                    </a:ext>
                  </a:extLst>
                </p:cNvPr>
                <p:cNvPicPr/>
                <p:nvPr/>
              </p:nvPicPr>
              <p:blipFill>
                <a:blip r:embed="rId214"/>
                <a:stretch>
                  <a:fillRect/>
                </a:stretch>
              </p:blipFill>
              <p:spPr>
                <a:xfrm>
                  <a:off x="1379674" y="1734868"/>
                  <a:ext cx="245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D8E50CAB-AA40-A0EF-06AD-7251669C2613}"/>
                    </a:ext>
                  </a:extLst>
                </p14:cNvPr>
                <p14:cNvContentPartPr/>
                <p14:nvPr/>
              </p14:nvContentPartPr>
              <p14:xfrm>
                <a:off x="1688914" y="1563148"/>
                <a:ext cx="518400" cy="296640"/>
              </p14:xfrm>
            </p:contentPart>
          </mc:Choice>
          <mc:Fallback xmlns="">
            <p:pic>
              <p:nvPicPr>
                <p:cNvPr id="143" name="Freihand 142">
                  <a:extLst>
                    <a:ext uri="{FF2B5EF4-FFF2-40B4-BE49-F238E27FC236}">
                      <a16:creationId xmlns:a16="http://schemas.microsoft.com/office/drawing/2014/main" id="{D8E50CAB-AA40-A0EF-06AD-7251669C2613}"/>
                    </a:ext>
                  </a:extLst>
                </p:cNvPr>
                <p:cNvPicPr/>
                <p:nvPr/>
              </p:nvPicPr>
              <p:blipFill>
                <a:blip r:embed="rId216"/>
                <a:stretch>
                  <a:fillRect/>
                </a:stretch>
              </p:blipFill>
              <p:spPr>
                <a:xfrm>
                  <a:off x="1679914" y="1554148"/>
                  <a:ext cx="536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A40EFA6D-CCDE-A2FC-ECB4-D562AAEC7AD6}"/>
                    </a:ext>
                  </a:extLst>
                </p14:cNvPr>
                <p14:cNvContentPartPr/>
                <p14:nvPr/>
              </p14:nvContentPartPr>
              <p14:xfrm>
                <a:off x="2237554" y="1552348"/>
                <a:ext cx="245520" cy="239040"/>
              </p14:xfrm>
            </p:contentPart>
          </mc:Choice>
          <mc:Fallback xmlns="">
            <p:pic>
              <p:nvPicPr>
                <p:cNvPr id="144" name="Freihand 143">
                  <a:extLst>
                    <a:ext uri="{FF2B5EF4-FFF2-40B4-BE49-F238E27FC236}">
                      <a16:creationId xmlns:a16="http://schemas.microsoft.com/office/drawing/2014/main" id="{A40EFA6D-CCDE-A2FC-ECB4-D562AAEC7AD6}"/>
                    </a:ext>
                  </a:extLst>
                </p:cNvPr>
                <p:cNvPicPr/>
                <p:nvPr/>
              </p:nvPicPr>
              <p:blipFill>
                <a:blip r:embed="rId218"/>
                <a:stretch>
                  <a:fillRect/>
                </a:stretch>
              </p:blipFill>
              <p:spPr>
                <a:xfrm>
                  <a:off x="2228554" y="1543348"/>
                  <a:ext cx="263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F4106D2C-F667-B149-6D31-189A468D5507}"/>
                    </a:ext>
                  </a:extLst>
                </p14:cNvPr>
                <p14:cNvContentPartPr/>
                <p14:nvPr/>
              </p14:nvContentPartPr>
              <p14:xfrm>
                <a:off x="2450314" y="1566388"/>
                <a:ext cx="55080" cy="71280"/>
              </p14:xfrm>
            </p:contentPart>
          </mc:Choice>
          <mc:Fallback xmlns="">
            <p:pic>
              <p:nvPicPr>
                <p:cNvPr id="145" name="Freihand 144">
                  <a:extLst>
                    <a:ext uri="{FF2B5EF4-FFF2-40B4-BE49-F238E27FC236}">
                      <a16:creationId xmlns:a16="http://schemas.microsoft.com/office/drawing/2014/main" id="{F4106D2C-F667-B149-6D31-189A468D5507}"/>
                    </a:ext>
                  </a:extLst>
                </p:cNvPr>
                <p:cNvPicPr/>
                <p:nvPr/>
              </p:nvPicPr>
              <p:blipFill>
                <a:blip r:embed="rId220"/>
                <a:stretch>
                  <a:fillRect/>
                </a:stretch>
              </p:blipFill>
              <p:spPr>
                <a:xfrm>
                  <a:off x="2441314" y="1557388"/>
                  <a:ext cx="72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B5F9D899-3B5B-9AF7-5DFB-89572702A126}"/>
                    </a:ext>
                  </a:extLst>
                </p14:cNvPr>
                <p14:cNvContentPartPr/>
                <p14:nvPr/>
              </p14:nvContentPartPr>
              <p14:xfrm>
                <a:off x="2557594" y="1671868"/>
                <a:ext cx="252720" cy="114840"/>
              </p14:xfrm>
            </p:contentPart>
          </mc:Choice>
          <mc:Fallback xmlns="">
            <p:pic>
              <p:nvPicPr>
                <p:cNvPr id="146" name="Freihand 145">
                  <a:extLst>
                    <a:ext uri="{FF2B5EF4-FFF2-40B4-BE49-F238E27FC236}">
                      <a16:creationId xmlns:a16="http://schemas.microsoft.com/office/drawing/2014/main" id="{B5F9D899-3B5B-9AF7-5DFB-89572702A126}"/>
                    </a:ext>
                  </a:extLst>
                </p:cNvPr>
                <p:cNvPicPr/>
                <p:nvPr/>
              </p:nvPicPr>
              <p:blipFill>
                <a:blip r:embed="rId222"/>
                <a:stretch>
                  <a:fillRect/>
                </a:stretch>
              </p:blipFill>
              <p:spPr>
                <a:xfrm>
                  <a:off x="2548954" y="1663228"/>
                  <a:ext cx="270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F237DC8A-82B2-6706-74BB-22C2D5DB1B60}"/>
                    </a:ext>
                  </a:extLst>
                </p14:cNvPr>
                <p14:cNvContentPartPr/>
                <p14:nvPr/>
              </p14:nvContentPartPr>
              <p14:xfrm>
                <a:off x="1368874" y="2188108"/>
                <a:ext cx="322560" cy="106560"/>
              </p14:xfrm>
            </p:contentPart>
          </mc:Choice>
          <mc:Fallback xmlns="">
            <p:pic>
              <p:nvPicPr>
                <p:cNvPr id="147" name="Freihand 146">
                  <a:extLst>
                    <a:ext uri="{FF2B5EF4-FFF2-40B4-BE49-F238E27FC236}">
                      <a16:creationId xmlns:a16="http://schemas.microsoft.com/office/drawing/2014/main" id="{F237DC8A-82B2-6706-74BB-22C2D5DB1B60}"/>
                    </a:ext>
                  </a:extLst>
                </p:cNvPr>
                <p:cNvPicPr/>
                <p:nvPr/>
              </p:nvPicPr>
              <p:blipFill>
                <a:blip r:embed="rId224"/>
                <a:stretch>
                  <a:fillRect/>
                </a:stretch>
              </p:blipFill>
              <p:spPr>
                <a:xfrm>
                  <a:off x="1359874" y="2179108"/>
                  <a:ext cx="340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4D3DD473-699F-3580-6F8F-89C8F146CE31}"/>
                    </a:ext>
                  </a:extLst>
                </p14:cNvPr>
                <p14:cNvContentPartPr/>
                <p14:nvPr/>
              </p14:nvContentPartPr>
              <p14:xfrm>
                <a:off x="1632394" y="2062828"/>
                <a:ext cx="13680" cy="15840"/>
              </p14:xfrm>
            </p:contentPart>
          </mc:Choice>
          <mc:Fallback xmlns="">
            <p:pic>
              <p:nvPicPr>
                <p:cNvPr id="148" name="Freihand 147">
                  <a:extLst>
                    <a:ext uri="{FF2B5EF4-FFF2-40B4-BE49-F238E27FC236}">
                      <a16:creationId xmlns:a16="http://schemas.microsoft.com/office/drawing/2014/main" id="{4D3DD473-699F-3580-6F8F-89C8F146CE31}"/>
                    </a:ext>
                  </a:extLst>
                </p:cNvPr>
                <p:cNvPicPr/>
                <p:nvPr/>
              </p:nvPicPr>
              <p:blipFill>
                <a:blip r:embed="rId226"/>
                <a:stretch>
                  <a:fillRect/>
                </a:stretch>
              </p:blipFill>
              <p:spPr>
                <a:xfrm>
                  <a:off x="1623754" y="2053828"/>
                  <a:ext cx="31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A28FCABE-7D73-E528-93AA-68F2B0B5588A}"/>
                    </a:ext>
                  </a:extLst>
                </p14:cNvPr>
                <p14:cNvContentPartPr/>
                <p14:nvPr/>
              </p14:nvContentPartPr>
              <p14:xfrm>
                <a:off x="1938754" y="2073988"/>
                <a:ext cx="566280" cy="256680"/>
              </p14:xfrm>
            </p:contentPart>
          </mc:Choice>
          <mc:Fallback xmlns="">
            <p:pic>
              <p:nvPicPr>
                <p:cNvPr id="149" name="Freihand 148">
                  <a:extLst>
                    <a:ext uri="{FF2B5EF4-FFF2-40B4-BE49-F238E27FC236}">
                      <a16:creationId xmlns:a16="http://schemas.microsoft.com/office/drawing/2014/main" id="{A28FCABE-7D73-E528-93AA-68F2B0B5588A}"/>
                    </a:ext>
                  </a:extLst>
                </p:cNvPr>
                <p:cNvPicPr/>
                <p:nvPr/>
              </p:nvPicPr>
              <p:blipFill>
                <a:blip r:embed="rId228"/>
                <a:stretch>
                  <a:fillRect/>
                </a:stretch>
              </p:blipFill>
              <p:spPr>
                <a:xfrm>
                  <a:off x="1929754" y="2064988"/>
                  <a:ext cx="583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BA208FA7-B352-71B9-E21E-B4D2D172B99D}"/>
                    </a:ext>
                  </a:extLst>
                </p14:cNvPr>
                <p14:cNvContentPartPr/>
                <p14:nvPr/>
              </p14:nvContentPartPr>
              <p14:xfrm>
                <a:off x="2370394" y="2037268"/>
                <a:ext cx="74160" cy="12960"/>
              </p14:xfrm>
            </p:contentPart>
          </mc:Choice>
          <mc:Fallback xmlns="">
            <p:pic>
              <p:nvPicPr>
                <p:cNvPr id="150" name="Freihand 149">
                  <a:extLst>
                    <a:ext uri="{FF2B5EF4-FFF2-40B4-BE49-F238E27FC236}">
                      <a16:creationId xmlns:a16="http://schemas.microsoft.com/office/drawing/2014/main" id="{BA208FA7-B352-71B9-E21E-B4D2D172B99D}"/>
                    </a:ext>
                  </a:extLst>
                </p:cNvPr>
                <p:cNvPicPr/>
                <p:nvPr/>
              </p:nvPicPr>
              <p:blipFill>
                <a:blip r:embed="rId230"/>
                <a:stretch>
                  <a:fillRect/>
                </a:stretch>
              </p:blipFill>
              <p:spPr>
                <a:xfrm>
                  <a:off x="2361394" y="2028628"/>
                  <a:ext cx="91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ABFD6970-D016-0B63-CF67-BEFA2620B8EE}"/>
                    </a:ext>
                  </a:extLst>
                </p14:cNvPr>
                <p14:cNvContentPartPr/>
                <p14:nvPr/>
              </p14:nvContentPartPr>
              <p14:xfrm>
                <a:off x="2646514" y="2093428"/>
                <a:ext cx="220320" cy="157680"/>
              </p14:xfrm>
            </p:contentPart>
          </mc:Choice>
          <mc:Fallback xmlns="">
            <p:pic>
              <p:nvPicPr>
                <p:cNvPr id="151" name="Freihand 150">
                  <a:extLst>
                    <a:ext uri="{FF2B5EF4-FFF2-40B4-BE49-F238E27FC236}">
                      <a16:creationId xmlns:a16="http://schemas.microsoft.com/office/drawing/2014/main" id="{ABFD6970-D016-0B63-CF67-BEFA2620B8EE}"/>
                    </a:ext>
                  </a:extLst>
                </p:cNvPr>
                <p:cNvPicPr/>
                <p:nvPr/>
              </p:nvPicPr>
              <p:blipFill>
                <a:blip r:embed="rId232"/>
                <a:stretch>
                  <a:fillRect/>
                </a:stretch>
              </p:blipFill>
              <p:spPr>
                <a:xfrm>
                  <a:off x="2637514" y="2084788"/>
                  <a:ext cx="237960" cy="175320"/>
                </a:xfrm>
                <a:prstGeom prst="rect">
                  <a:avLst/>
                </a:prstGeom>
              </p:spPr>
            </p:pic>
          </mc:Fallback>
        </mc:AlternateContent>
      </p:grpSp>
      <p:grpSp>
        <p:nvGrpSpPr>
          <p:cNvPr id="156" name="Gruppieren 155">
            <a:extLst>
              <a:ext uri="{FF2B5EF4-FFF2-40B4-BE49-F238E27FC236}">
                <a16:creationId xmlns:a16="http://schemas.microsoft.com/office/drawing/2014/main" id="{8B2D51F7-30A4-F9C2-40B2-C624120482FE}"/>
              </a:ext>
            </a:extLst>
          </p:cNvPr>
          <p:cNvGrpSpPr/>
          <p:nvPr/>
        </p:nvGrpSpPr>
        <p:grpSpPr>
          <a:xfrm>
            <a:off x="1970794" y="2521828"/>
            <a:ext cx="441360" cy="322560"/>
            <a:chOff x="1970794" y="2521828"/>
            <a:chExt cx="441360" cy="322560"/>
          </a:xfrm>
        </p:grpSpPr>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93AE836F-5A26-316E-8DC0-CF12AF236ACA}"/>
                    </a:ext>
                  </a:extLst>
                </p14:cNvPr>
                <p14:cNvContentPartPr/>
                <p14:nvPr/>
              </p14:nvContentPartPr>
              <p14:xfrm>
                <a:off x="1970794" y="2521828"/>
                <a:ext cx="329400" cy="237960"/>
              </p14:xfrm>
            </p:contentPart>
          </mc:Choice>
          <mc:Fallback xmlns="">
            <p:pic>
              <p:nvPicPr>
                <p:cNvPr id="154" name="Freihand 153">
                  <a:extLst>
                    <a:ext uri="{FF2B5EF4-FFF2-40B4-BE49-F238E27FC236}">
                      <a16:creationId xmlns:a16="http://schemas.microsoft.com/office/drawing/2014/main" id="{93AE836F-5A26-316E-8DC0-CF12AF236ACA}"/>
                    </a:ext>
                  </a:extLst>
                </p:cNvPr>
                <p:cNvPicPr/>
                <p:nvPr/>
              </p:nvPicPr>
              <p:blipFill>
                <a:blip r:embed="rId234"/>
                <a:stretch>
                  <a:fillRect/>
                </a:stretch>
              </p:blipFill>
              <p:spPr>
                <a:xfrm>
                  <a:off x="1962154" y="2512828"/>
                  <a:ext cx="347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Freihand 154">
                  <a:extLst>
                    <a:ext uri="{FF2B5EF4-FFF2-40B4-BE49-F238E27FC236}">
                      <a16:creationId xmlns:a16="http://schemas.microsoft.com/office/drawing/2014/main" id="{EEC6A424-0818-1295-4001-A61FF5FCA3A4}"/>
                    </a:ext>
                  </a:extLst>
                </p14:cNvPr>
                <p14:cNvContentPartPr/>
                <p14:nvPr/>
              </p14:nvContentPartPr>
              <p14:xfrm>
                <a:off x="2251594" y="2642428"/>
                <a:ext cx="160560" cy="201960"/>
              </p14:xfrm>
            </p:contentPart>
          </mc:Choice>
          <mc:Fallback xmlns="">
            <p:pic>
              <p:nvPicPr>
                <p:cNvPr id="155" name="Freihand 154">
                  <a:extLst>
                    <a:ext uri="{FF2B5EF4-FFF2-40B4-BE49-F238E27FC236}">
                      <a16:creationId xmlns:a16="http://schemas.microsoft.com/office/drawing/2014/main" id="{EEC6A424-0818-1295-4001-A61FF5FCA3A4}"/>
                    </a:ext>
                  </a:extLst>
                </p:cNvPr>
                <p:cNvPicPr/>
                <p:nvPr/>
              </p:nvPicPr>
              <p:blipFill>
                <a:blip r:embed="rId236"/>
                <a:stretch>
                  <a:fillRect/>
                </a:stretch>
              </p:blipFill>
              <p:spPr>
                <a:xfrm>
                  <a:off x="2242954" y="2633428"/>
                  <a:ext cx="178200" cy="219600"/>
                </a:xfrm>
                <a:prstGeom prst="rect">
                  <a:avLst/>
                </a:prstGeom>
              </p:spPr>
            </p:pic>
          </mc:Fallback>
        </mc:AlternateContent>
      </p:grpSp>
      <p:grpSp>
        <p:nvGrpSpPr>
          <p:cNvPr id="167" name="Gruppieren 166">
            <a:extLst>
              <a:ext uri="{FF2B5EF4-FFF2-40B4-BE49-F238E27FC236}">
                <a16:creationId xmlns:a16="http://schemas.microsoft.com/office/drawing/2014/main" id="{1C8FC7D3-1E5B-19AD-E738-7524CE081A71}"/>
              </a:ext>
            </a:extLst>
          </p:cNvPr>
          <p:cNvGrpSpPr/>
          <p:nvPr/>
        </p:nvGrpSpPr>
        <p:grpSpPr>
          <a:xfrm>
            <a:off x="2650114" y="2493388"/>
            <a:ext cx="1266840" cy="464760"/>
            <a:chOff x="2650114" y="2493388"/>
            <a:chExt cx="1266840" cy="464760"/>
          </a:xfrm>
        </p:grpSpPr>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5F868815-A724-FA54-5D3F-0C883C742499}"/>
                    </a:ext>
                  </a:extLst>
                </p14:cNvPr>
                <p14:cNvContentPartPr/>
                <p14:nvPr/>
              </p14:nvContentPartPr>
              <p14:xfrm>
                <a:off x="2650114" y="2493388"/>
                <a:ext cx="289080" cy="324360"/>
              </p14:xfrm>
            </p:contentPart>
          </mc:Choice>
          <mc:Fallback xmlns="">
            <p:pic>
              <p:nvPicPr>
                <p:cNvPr id="157" name="Freihand 156">
                  <a:extLst>
                    <a:ext uri="{FF2B5EF4-FFF2-40B4-BE49-F238E27FC236}">
                      <a16:creationId xmlns:a16="http://schemas.microsoft.com/office/drawing/2014/main" id="{5F868815-A724-FA54-5D3F-0C883C742499}"/>
                    </a:ext>
                  </a:extLst>
                </p:cNvPr>
                <p:cNvPicPr/>
                <p:nvPr/>
              </p:nvPicPr>
              <p:blipFill>
                <a:blip r:embed="rId238"/>
                <a:stretch>
                  <a:fillRect/>
                </a:stretch>
              </p:blipFill>
              <p:spPr>
                <a:xfrm>
                  <a:off x="2641474" y="2484748"/>
                  <a:ext cx="3067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B9013101-0567-FDCB-3736-E5135D3FD1C0}"/>
                    </a:ext>
                  </a:extLst>
                </p14:cNvPr>
                <p14:cNvContentPartPr/>
                <p14:nvPr/>
              </p14:nvContentPartPr>
              <p14:xfrm>
                <a:off x="2989594" y="2612908"/>
                <a:ext cx="150840" cy="163800"/>
              </p14:xfrm>
            </p:contentPart>
          </mc:Choice>
          <mc:Fallback xmlns="">
            <p:pic>
              <p:nvPicPr>
                <p:cNvPr id="158" name="Freihand 157">
                  <a:extLst>
                    <a:ext uri="{FF2B5EF4-FFF2-40B4-BE49-F238E27FC236}">
                      <a16:creationId xmlns:a16="http://schemas.microsoft.com/office/drawing/2014/main" id="{B9013101-0567-FDCB-3736-E5135D3FD1C0}"/>
                    </a:ext>
                  </a:extLst>
                </p:cNvPr>
                <p:cNvPicPr/>
                <p:nvPr/>
              </p:nvPicPr>
              <p:blipFill>
                <a:blip r:embed="rId240"/>
                <a:stretch>
                  <a:fillRect/>
                </a:stretch>
              </p:blipFill>
              <p:spPr>
                <a:xfrm>
                  <a:off x="2980954" y="2604268"/>
                  <a:ext cx="168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CD682628-038A-EF6C-2F08-0E163645AB7E}"/>
                    </a:ext>
                  </a:extLst>
                </p14:cNvPr>
                <p14:cNvContentPartPr/>
                <p14:nvPr/>
              </p14:nvContentPartPr>
              <p14:xfrm>
                <a:off x="3190834" y="2630908"/>
                <a:ext cx="604800" cy="134640"/>
              </p14:xfrm>
            </p:contentPart>
          </mc:Choice>
          <mc:Fallback xmlns="">
            <p:pic>
              <p:nvPicPr>
                <p:cNvPr id="159" name="Freihand 158">
                  <a:extLst>
                    <a:ext uri="{FF2B5EF4-FFF2-40B4-BE49-F238E27FC236}">
                      <a16:creationId xmlns:a16="http://schemas.microsoft.com/office/drawing/2014/main" id="{CD682628-038A-EF6C-2F08-0E163645AB7E}"/>
                    </a:ext>
                  </a:extLst>
                </p:cNvPr>
                <p:cNvPicPr/>
                <p:nvPr/>
              </p:nvPicPr>
              <p:blipFill>
                <a:blip r:embed="rId242"/>
                <a:stretch>
                  <a:fillRect/>
                </a:stretch>
              </p:blipFill>
              <p:spPr>
                <a:xfrm>
                  <a:off x="3181834" y="2621908"/>
                  <a:ext cx="622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33F741E2-14DF-D37C-CA13-ADF2A23C76DA}"/>
                    </a:ext>
                  </a:extLst>
                </p14:cNvPr>
                <p14:cNvContentPartPr/>
                <p14:nvPr/>
              </p14:nvContentPartPr>
              <p14:xfrm>
                <a:off x="3780514" y="2595988"/>
                <a:ext cx="136440" cy="362160"/>
              </p14:xfrm>
            </p:contentPart>
          </mc:Choice>
          <mc:Fallback xmlns="">
            <p:pic>
              <p:nvPicPr>
                <p:cNvPr id="160" name="Freihand 159">
                  <a:extLst>
                    <a:ext uri="{FF2B5EF4-FFF2-40B4-BE49-F238E27FC236}">
                      <a16:creationId xmlns:a16="http://schemas.microsoft.com/office/drawing/2014/main" id="{33F741E2-14DF-D37C-CA13-ADF2A23C76DA}"/>
                    </a:ext>
                  </a:extLst>
                </p:cNvPr>
                <p:cNvPicPr/>
                <p:nvPr/>
              </p:nvPicPr>
              <p:blipFill>
                <a:blip r:embed="rId244"/>
                <a:stretch>
                  <a:fillRect/>
                </a:stretch>
              </p:blipFill>
              <p:spPr>
                <a:xfrm>
                  <a:off x="3771514" y="2587348"/>
                  <a:ext cx="154080" cy="379800"/>
                </a:xfrm>
                <a:prstGeom prst="rect">
                  <a:avLst/>
                </a:prstGeom>
              </p:spPr>
            </p:pic>
          </mc:Fallback>
        </mc:AlternateContent>
      </p:grpSp>
      <p:grpSp>
        <p:nvGrpSpPr>
          <p:cNvPr id="166" name="Gruppieren 165">
            <a:extLst>
              <a:ext uri="{FF2B5EF4-FFF2-40B4-BE49-F238E27FC236}">
                <a16:creationId xmlns:a16="http://schemas.microsoft.com/office/drawing/2014/main" id="{F3F64C02-5C35-EDA3-D5F4-4E08DAFAB87E}"/>
              </a:ext>
            </a:extLst>
          </p:cNvPr>
          <p:cNvGrpSpPr/>
          <p:nvPr/>
        </p:nvGrpSpPr>
        <p:grpSpPr>
          <a:xfrm>
            <a:off x="4203154" y="2584828"/>
            <a:ext cx="1165680" cy="384480"/>
            <a:chOff x="4203154" y="2584828"/>
            <a:chExt cx="1165680" cy="384480"/>
          </a:xfrm>
        </p:grpSpPr>
        <mc:AlternateContent xmlns:mc="http://schemas.openxmlformats.org/markup-compatibility/2006" xmlns:p14="http://schemas.microsoft.com/office/powerpoint/2010/main">
          <mc:Choice Requires="p14">
            <p:contentPart p14:bwMode="auto" r:id="rId245">
              <p14:nvContentPartPr>
                <p14:cNvPr id="161" name="Freihand 160">
                  <a:extLst>
                    <a:ext uri="{FF2B5EF4-FFF2-40B4-BE49-F238E27FC236}">
                      <a16:creationId xmlns:a16="http://schemas.microsoft.com/office/drawing/2014/main" id="{AFE69675-9755-409E-1F16-C3F2E5AD7BFD}"/>
                    </a:ext>
                  </a:extLst>
                </p14:cNvPr>
                <p14:cNvContentPartPr/>
                <p14:nvPr/>
              </p14:nvContentPartPr>
              <p14:xfrm>
                <a:off x="4203154" y="2695348"/>
                <a:ext cx="172080" cy="273960"/>
              </p14:xfrm>
            </p:contentPart>
          </mc:Choice>
          <mc:Fallback xmlns="">
            <p:pic>
              <p:nvPicPr>
                <p:cNvPr id="161" name="Freihand 160">
                  <a:extLst>
                    <a:ext uri="{FF2B5EF4-FFF2-40B4-BE49-F238E27FC236}">
                      <a16:creationId xmlns:a16="http://schemas.microsoft.com/office/drawing/2014/main" id="{AFE69675-9755-409E-1F16-C3F2E5AD7BFD}"/>
                    </a:ext>
                  </a:extLst>
                </p:cNvPr>
                <p:cNvPicPr/>
                <p:nvPr/>
              </p:nvPicPr>
              <p:blipFill>
                <a:blip r:embed="rId246"/>
                <a:stretch>
                  <a:fillRect/>
                </a:stretch>
              </p:blipFill>
              <p:spPr>
                <a:xfrm>
                  <a:off x="4194514" y="2686348"/>
                  <a:ext cx="1897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Freihand 161">
                  <a:extLst>
                    <a:ext uri="{FF2B5EF4-FFF2-40B4-BE49-F238E27FC236}">
                      <a16:creationId xmlns:a16="http://schemas.microsoft.com/office/drawing/2014/main" id="{EA97CA2A-0B15-8657-ACA7-A2F777F29E0D}"/>
                    </a:ext>
                  </a:extLst>
                </p14:cNvPr>
                <p14:cNvContentPartPr/>
                <p14:nvPr/>
              </p14:nvContentPartPr>
              <p14:xfrm>
                <a:off x="4413394" y="2697508"/>
                <a:ext cx="213120" cy="83520"/>
              </p14:xfrm>
            </p:contentPart>
          </mc:Choice>
          <mc:Fallback xmlns="">
            <p:pic>
              <p:nvPicPr>
                <p:cNvPr id="162" name="Freihand 161">
                  <a:extLst>
                    <a:ext uri="{FF2B5EF4-FFF2-40B4-BE49-F238E27FC236}">
                      <a16:creationId xmlns:a16="http://schemas.microsoft.com/office/drawing/2014/main" id="{EA97CA2A-0B15-8657-ACA7-A2F777F29E0D}"/>
                    </a:ext>
                  </a:extLst>
                </p:cNvPr>
                <p:cNvPicPr/>
                <p:nvPr/>
              </p:nvPicPr>
              <p:blipFill>
                <a:blip r:embed="rId248"/>
                <a:stretch>
                  <a:fillRect/>
                </a:stretch>
              </p:blipFill>
              <p:spPr>
                <a:xfrm>
                  <a:off x="4404754" y="2688868"/>
                  <a:ext cx="23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Freihand 162">
                  <a:extLst>
                    <a:ext uri="{FF2B5EF4-FFF2-40B4-BE49-F238E27FC236}">
                      <a16:creationId xmlns:a16="http://schemas.microsoft.com/office/drawing/2014/main" id="{2E7915EC-27B4-9F16-369D-4D44D01D5283}"/>
                    </a:ext>
                  </a:extLst>
                </p14:cNvPr>
                <p14:cNvContentPartPr/>
                <p14:nvPr/>
              </p14:nvContentPartPr>
              <p14:xfrm>
                <a:off x="4718314" y="2672668"/>
                <a:ext cx="140040" cy="77040"/>
              </p14:xfrm>
            </p:contentPart>
          </mc:Choice>
          <mc:Fallback xmlns="">
            <p:pic>
              <p:nvPicPr>
                <p:cNvPr id="163" name="Freihand 162">
                  <a:extLst>
                    <a:ext uri="{FF2B5EF4-FFF2-40B4-BE49-F238E27FC236}">
                      <a16:creationId xmlns:a16="http://schemas.microsoft.com/office/drawing/2014/main" id="{2E7915EC-27B4-9F16-369D-4D44D01D5283}"/>
                    </a:ext>
                  </a:extLst>
                </p:cNvPr>
                <p:cNvPicPr/>
                <p:nvPr/>
              </p:nvPicPr>
              <p:blipFill>
                <a:blip r:embed="rId250"/>
                <a:stretch>
                  <a:fillRect/>
                </a:stretch>
              </p:blipFill>
              <p:spPr>
                <a:xfrm>
                  <a:off x="4709314" y="2664028"/>
                  <a:ext cx="157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Freihand 163">
                  <a:extLst>
                    <a:ext uri="{FF2B5EF4-FFF2-40B4-BE49-F238E27FC236}">
                      <a16:creationId xmlns:a16="http://schemas.microsoft.com/office/drawing/2014/main" id="{56296210-6BED-7666-10E5-36DF4E43BC9A}"/>
                    </a:ext>
                  </a:extLst>
                </p14:cNvPr>
                <p14:cNvContentPartPr/>
                <p14:nvPr/>
              </p14:nvContentPartPr>
              <p14:xfrm>
                <a:off x="4893994" y="2653948"/>
                <a:ext cx="151560" cy="96120"/>
              </p14:xfrm>
            </p:contentPart>
          </mc:Choice>
          <mc:Fallback xmlns="">
            <p:pic>
              <p:nvPicPr>
                <p:cNvPr id="164" name="Freihand 163">
                  <a:extLst>
                    <a:ext uri="{FF2B5EF4-FFF2-40B4-BE49-F238E27FC236}">
                      <a16:creationId xmlns:a16="http://schemas.microsoft.com/office/drawing/2014/main" id="{56296210-6BED-7666-10E5-36DF4E43BC9A}"/>
                    </a:ext>
                  </a:extLst>
                </p:cNvPr>
                <p:cNvPicPr/>
                <p:nvPr/>
              </p:nvPicPr>
              <p:blipFill>
                <a:blip r:embed="rId252"/>
                <a:stretch>
                  <a:fillRect/>
                </a:stretch>
              </p:blipFill>
              <p:spPr>
                <a:xfrm>
                  <a:off x="4885354" y="2644948"/>
                  <a:ext cx="169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5" name="Freihand 164">
                  <a:extLst>
                    <a:ext uri="{FF2B5EF4-FFF2-40B4-BE49-F238E27FC236}">
                      <a16:creationId xmlns:a16="http://schemas.microsoft.com/office/drawing/2014/main" id="{A29B6E73-1475-C9D2-1F4B-97913FF4900E}"/>
                    </a:ext>
                  </a:extLst>
                </p14:cNvPr>
                <p14:cNvContentPartPr/>
                <p14:nvPr/>
              </p14:nvContentPartPr>
              <p14:xfrm>
                <a:off x="5080114" y="2584828"/>
                <a:ext cx="288720" cy="178560"/>
              </p14:xfrm>
            </p:contentPart>
          </mc:Choice>
          <mc:Fallback xmlns="">
            <p:pic>
              <p:nvPicPr>
                <p:cNvPr id="165" name="Freihand 164">
                  <a:extLst>
                    <a:ext uri="{FF2B5EF4-FFF2-40B4-BE49-F238E27FC236}">
                      <a16:creationId xmlns:a16="http://schemas.microsoft.com/office/drawing/2014/main" id="{A29B6E73-1475-C9D2-1F4B-97913FF4900E}"/>
                    </a:ext>
                  </a:extLst>
                </p:cNvPr>
                <p:cNvPicPr/>
                <p:nvPr/>
              </p:nvPicPr>
              <p:blipFill>
                <a:blip r:embed="rId254"/>
                <a:stretch>
                  <a:fillRect/>
                </a:stretch>
              </p:blipFill>
              <p:spPr>
                <a:xfrm>
                  <a:off x="5071474" y="2575828"/>
                  <a:ext cx="306360" cy="196200"/>
                </a:xfrm>
                <a:prstGeom prst="rect">
                  <a:avLst/>
                </a:prstGeom>
              </p:spPr>
            </p:pic>
          </mc:Fallback>
        </mc:AlternateContent>
      </p:grpSp>
      <p:grpSp>
        <p:nvGrpSpPr>
          <p:cNvPr id="27" name="Gruppieren 26">
            <a:extLst>
              <a:ext uri="{FF2B5EF4-FFF2-40B4-BE49-F238E27FC236}">
                <a16:creationId xmlns:a16="http://schemas.microsoft.com/office/drawing/2014/main" id="{72DF234F-C02C-332D-3402-45538CA45AC8}"/>
              </a:ext>
            </a:extLst>
          </p:cNvPr>
          <p:cNvGrpSpPr/>
          <p:nvPr/>
        </p:nvGrpSpPr>
        <p:grpSpPr>
          <a:xfrm>
            <a:off x="1009457" y="365640"/>
            <a:ext cx="675000" cy="316440"/>
            <a:chOff x="1009457" y="365640"/>
            <a:chExt cx="675000" cy="316440"/>
          </a:xfrm>
        </p:grpSpPr>
        <mc:AlternateContent xmlns:mc="http://schemas.openxmlformats.org/markup-compatibility/2006">
          <mc:Choice xmlns:p14="http://schemas.microsoft.com/office/powerpoint/2010/main" Requires="p14">
            <p:contentPart p14:bwMode="auto" r:id="rId255">
              <p14:nvContentPartPr>
                <p14:cNvPr id="6" name="Freihand 5">
                  <a:extLst>
                    <a:ext uri="{FF2B5EF4-FFF2-40B4-BE49-F238E27FC236}">
                      <a16:creationId xmlns:a16="http://schemas.microsoft.com/office/drawing/2014/main" id="{3F02A148-52DF-3F93-3B92-4CFE19782917}"/>
                    </a:ext>
                  </a:extLst>
                </p14:cNvPr>
                <p14:cNvContentPartPr/>
                <p14:nvPr/>
              </p14:nvContentPartPr>
              <p14:xfrm>
                <a:off x="1009457" y="519000"/>
                <a:ext cx="85320" cy="145440"/>
              </p14:xfrm>
            </p:contentPart>
          </mc:Choice>
          <mc:Fallback>
            <p:pic>
              <p:nvPicPr>
                <p:cNvPr id="6" name="Freihand 5">
                  <a:extLst>
                    <a:ext uri="{FF2B5EF4-FFF2-40B4-BE49-F238E27FC236}">
                      <a16:creationId xmlns:a16="http://schemas.microsoft.com/office/drawing/2014/main" id="{3F02A148-52DF-3F93-3B92-4CFE19782917}"/>
                    </a:ext>
                  </a:extLst>
                </p:cNvPr>
                <p:cNvPicPr/>
                <p:nvPr/>
              </p:nvPicPr>
              <p:blipFill>
                <a:blip r:embed="rId256"/>
                <a:stretch>
                  <a:fillRect/>
                </a:stretch>
              </p:blipFill>
              <p:spPr>
                <a:xfrm>
                  <a:off x="1000457" y="510000"/>
                  <a:ext cx="102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7" name="Freihand 6">
                  <a:extLst>
                    <a:ext uri="{FF2B5EF4-FFF2-40B4-BE49-F238E27FC236}">
                      <a16:creationId xmlns:a16="http://schemas.microsoft.com/office/drawing/2014/main" id="{EB17BBA6-F78A-FED1-2283-7BC7F10ABF69}"/>
                    </a:ext>
                  </a:extLst>
                </p14:cNvPr>
                <p14:cNvContentPartPr/>
                <p14:nvPr/>
              </p14:nvContentPartPr>
              <p14:xfrm>
                <a:off x="1097297" y="466800"/>
                <a:ext cx="86760" cy="9720"/>
              </p14:xfrm>
            </p:contentPart>
          </mc:Choice>
          <mc:Fallback>
            <p:pic>
              <p:nvPicPr>
                <p:cNvPr id="7" name="Freihand 6">
                  <a:extLst>
                    <a:ext uri="{FF2B5EF4-FFF2-40B4-BE49-F238E27FC236}">
                      <a16:creationId xmlns:a16="http://schemas.microsoft.com/office/drawing/2014/main" id="{EB17BBA6-F78A-FED1-2283-7BC7F10ABF69}"/>
                    </a:ext>
                  </a:extLst>
                </p:cNvPr>
                <p:cNvPicPr/>
                <p:nvPr/>
              </p:nvPicPr>
              <p:blipFill>
                <a:blip r:embed="rId258"/>
                <a:stretch>
                  <a:fillRect/>
                </a:stretch>
              </p:blipFill>
              <p:spPr>
                <a:xfrm>
                  <a:off x="1088297" y="457800"/>
                  <a:ext cx="104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 name="Freihand 8">
                  <a:extLst>
                    <a:ext uri="{FF2B5EF4-FFF2-40B4-BE49-F238E27FC236}">
                      <a16:creationId xmlns:a16="http://schemas.microsoft.com/office/drawing/2014/main" id="{A3FA7FB5-B237-F4CD-B5C1-3520244563A0}"/>
                    </a:ext>
                  </a:extLst>
                </p14:cNvPr>
                <p14:cNvContentPartPr/>
                <p14:nvPr/>
              </p14:nvContentPartPr>
              <p14:xfrm>
                <a:off x="1111697" y="506400"/>
                <a:ext cx="86040" cy="25200"/>
              </p14:xfrm>
            </p:contentPart>
          </mc:Choice>
          <mc:Fallback>
            <p:pic>
              <p:nvPicPr>
                <p:cNvPr id="9" name="Freihand 8">
                  <a:extLst>
                    <a:ext uri="{FF2B5EF4-FFF2-40B4-BE49-F238E27FC236}">
                      <a16:creationId xmlns:a16="http://schemas.microsoft.com/office/drawing/2014/main" id="{A3FA7FB5-B237-F4CD-B5C1-3520244563A0}"/>
                    </a:ext>
                  </a:extLst>
                </p:cNvPr>
                <p:cNvPicPr/>
                <p:nvPr/>
              </p:nvPicPr>
              <p:blipFill>
                <a:blip r:embed="rId260"/>
                <a:stretch>
                  <a:fillRect/>
                </a:stretch>
              </p:blipFill>
              <p:spPr>
                <a:xfrm>
                  <a:off x="1103057" y="497760"/>
                  <a:ext cx="103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 name="Freihand 9">
                  <a:extLst>
                    <a:ext uri="{FF2B5EF4-FFF2-40B4-BE49-F238E27FC236}">
                      <a16:creationId xmlns:a16="http://schemas.microsoft.com/office/drawing/2014/main" id="{B6475FA5-6A31-5F23-B76E-392B5E016A75}"/>
                    </a:ext>
                  </a:extLst>
                </p14:cNvPr>
                <p14:cNvContentPartPr/>
                <p14:nvPr/>
              </p14:nvContentPartPr>
              <p14:xfrm>
                <a:off x="1312217" y="365640"/>
                <a:ext cx="133920" cy="219960"/>
              </p14:xfrm>
            </p:contentPart>
          </mc:Choice>
          <mc:Fallback>
            <p:pic>
              <p:nvPicPr>
                <p:cNvPr id="10" name="Freihand 9">
                  <a:extLst>
                    <a:ext uri="{FF2B5EF4-FFF2-40B4-BE49-F238E27FC236}">
                      <a16:creationId xmlns:a16="http://schemas.microsoft.com/office/drawing/2014/main" id="{B6475FA5-6A31-5F23-B76E-392B5E016A75}"/>
                    </a:ext>
                  </a:extLst>
                </p:cNvPr>
                <p:cNvPicPr/>
                <p:nvPr/>
              </p:nvPicPr>
              <p:blipFill>
                <a:blip r:embed="rId262"/>
                <a:stretch>
                  <a:fillRect/>
                </a:stretch>
              </p:blipFill>
              <p:spPr>
                <a:xfrm>
                  <a:off x="1303217" y="357000"/>
                  <a:ext cx="151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4" name="Freihand 23">
                  <a:extLst>
                    <a:ext uri="{FF2B5EF4-FFF2-40B4-BE49-F238E27FC236}">
                      <a16:creationId xmlns:a16="http://schemas.microsoft.com/office/drawing/2014/main" id="{FCD79DB1-832F-B16C-E800-025F77AECF8D}"/>
                    </a:ext>
                  </a:extLst>
                </p14:cNvPr>
                <p14:cNvContentPartPr/>
                <p14:nvPr/>
              </p14:nvContentPartPr>
              <p14:xfrm>
                <a:off x="1536137" y="475440"/>
                <a:ext cx="109440" cy="206640"/>
              </p14:xfrm>
            </p:contentPart>
          </mc:Choice>
          <mc:Fallback>
            <p:pic>
              <p:nvPicPr>
                <p:cNvPr id="24" name="Freihand 23">
                  <a:extLst>
                    <a:ext uri="{FF2B5EF4-FFF2-40B4-BE49-F238E27FC236}">
                      <a16:creationId xmlns:a16="http://schemas.microsoft.com/office/drawing/2014/main" id="{FCD79DB1-832F-B16C-E800-025F77AECF8D}"/>
                    </a:ext>
                  </a:extLst>
                </p:cNvPr>
                <p:cNvPicPr/>
                <p:nvPr/>
              </p:nvPicPr>
              <p:blipFill>
                <a:blip r:embed="rId264"/>
                <a:stretch>
                  <a:fillRect/>
                </a:stretch>
              </p:blipFill>
              <p:spPr>
                <a:xfrm>
                  <a:off x="1527137" y="466440"/>
                  <a:ext cx="127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5" name="Freihand 24">
                  <a:extLst>
                    <a:ext uri="{FF2B5EF4-FFF2-40B4-BE49-F238E27FC236}">
                      <a16:creationId xmlns:a16="http://schemas.microsoft.com/office/drawing/2014/main" id="{7B6AD91B-D244-FF6E-3E4A-DAEB618953BB}"/>
                    </a:ext>
                  </a:extLst>
                </p14:cNvPr>
                <p14:cNvContentPartPr/>
                <p14:nvPr/>
              </p14:nvContentPartPr>
              <p14:xfrm>
                <a:off x="1520657" y="532680"/>
                <a:ext cx="163800" cy="21960"/>
              </p14:xfrm>
            </p:contentPart>
          </mc:Choice>
          <mc:Fallback>
            <p:pic>
              <p:nvPicPr>
                <p:cNvPr id="25" name="Freihand 24">
                  <a:extLst>
                    <a:ext uri="{FF2B5EF4-FFF2-40B4-BE49-F238E27FC236}">
                      <a16:creationId xmlns:a16="http://schemas.microsoft.com/office/drawing/2014/main" id="{7B6AD91B-D244-FF6E-3E4A-DAEB618953BB}"/>
                    </a:ext>
                  </a:extLst>
                </p:cNvPr>
                <p:cNvPicPr/>
                <p:nvPr/>
              </p:nvPicPr>
              <p:blipFill>
                <a:blip r:embed="rId266"/>
                <a:stretch>
                  <a:fillRect/>
                </a:stretch>
              </p:blipFill>
              <p:spPr>
                <a:xfrm>
                  <a:off x="1511657" y="524040"/>
                  <a:ext cx="18144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37" name="Freihand 36">
                <a:extLst>
                  <a:ext uri="{FF2B5EF4-FFF2-40B4-BE49-F238E27FC236}">
                    <a16:creationId xmlns:a16="http://schemas.microsoft.com/office/drawing/2014/main" id="{F20B7C34-3AF3-E3AC-2DA2-BDAA26C73C47}"/>
                  </a:ext>
                </a:extLst>
              </p14:cNvPr>
              <p14:cNvContentPartPr/>
              <p14:nvPr/>
            </p14:nvContentPartPr>
            <p14:xfrm>
              <a:off x="300257" y="1757760"/>
              <a:ext cx="5807520" cy="1594440"/>
            </p14:xfrm>
          </p:contentPart>
        </mc:Choice>
        <mc:Fallback>
          <p:pic>
            <p:nvPicPr>
              <p:cNvPr id="37" name="Freihand 36">
                <a:extLst>
                  <a:ext uri="{FF2B5EF4-FFF2-40B4-BE49-F238E27FC236}">
                    <a16:creationId xmlns:a16="http://schemas.microsoft.com/office/drawing/2014/main" id="{F20B7C34-3AF3-E3AC-2DA2-BDAA26C73C47}"/>
                  </a:ext>
                </a:extLst>
              </p:cNvPr>
              <p:cNvPicPr/>
              <p:nvPr/>
            </p:nvPicPr>
            <p:blipFill>
              <a:blip r:embed="rId268"/>
              <a:stretch>
                <a:fillRect/>
              </a:stretch>
            </p:blipFill>
            <p:spPr>
              <a:xfrm>
                <a:off x="291617" y="1749120"/>
                <a:ext cx="5825160" cy="1612080"/>
              </a:xfrm>
              <a:prstGeom prst="rect">
                <a:avLst/>
              </a:prstGeom>
            </p:spPr>
          </p:pic>
        </mc:Fallback>
      </mc:AlternateContent>
      <p:grpSp>
        <p:nvGrpSpPr>
          <p:cNvPr id="44" name="Gruppieren 43">
            <a:extLst>
              <a:ext uri="{FF2B5EF4-FFF2-40B4-BE49-F238E27FC236}">
                <a16:creationId xmlns:a16="http://schemas.microsoft.com/office/drawing/2014/main" id="{D6EC771D-ACFF-0DB7-BA21-660C54A82904}"/>
              </a:ext>
            </a:extLst>
          </p:cNvPr>
          <p:cNvGrpSpPr/>
          <p:nvPr/>
        </p:nvGrpSpPr>
        <p:grpSpPr>
          <a:xfrm>
            <a:off x="3380777" y="1068000"/>
            <a:ext cx="3654720" cy="383400"/>
            <a:chOff x="3380777" y="1068000"/>
            <a:chExt cx="3654720" cy="383400"/>
          </a:xfrm>
        </p:grpSpPr>
        <mc:AlternateContent xmlns:mc="http://schemas.openxmlformats.org/markup-compatibility/2006">
          <mc:Choice xmlns:p14="http://schemas.microsoft.com/office/powerpoint/2010/main" Requires="p14">
            <p:contentPart p14:bwMode="auto" r:id="rId269">
              <p14:nvContentPartPr>
                <p14:cNvPr id="38" name="Freihand 37">
                  <a:extLst>
                    <a:ext uri="{FF2B5EF4-FFF2-40B4-BE49-F238E27FC236}">
                      <a16:creationId xmlns:a16="http://schemas.microsoft.com/office/drawing/2014/main" id="{73188F62-2F91-15DF-83E5-0A4EE20877DA}"/>
                    </a:ext>
                  </a:extLst>
                </p14:cNvPr>
                <p14:cNvContentPartPr/>
                <p14:nvPr/>
              </p14:nvContentPartPr>
              <p14:xfrm>
                <a:off x="3380777" y="1068000"/>
                <a:ext cx="1839960" cy="383400"/>
              </p14:xfrm>
            </p:contentPart>
          </mc:Choice>
          <mc:Fallback>
            <p:pic>
              <p:nvPicPr>
                <p:cNvPr id="38" name="Freihand 37">
                  <a:extLst>
                    <a:ext uri="{FF2B5EF4-FFF2-40B4-BE49-F238E27FC236}">
                      <a16:creationId xmlns:a16="http://schemas.microsoft.com/office/drawing/2014/main" id="{73188F62-2F91-15DF-83E5-0A4EE20877DA}"/>
                    </a:ext>
                  </a:extLst>
                </p:cNvPr>
                <p:cNvPicPr/>
                <p:nvPr/>
              </p:nvPicPr>
              <p:blipFill>
                <a:blip r:embed="rId270"/>
                <a:stretch>
                  <a:fillRect/>
                </a:stretch>
              </p:blipFill>
              <p:spPr>
                <a:xfrm>
                  <a:off x="3372137" y="1059000"/>
                  <a:ext cx="185760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9" name="Freihand 38">
                  <a:extLst>
                    <a:ext uri="{FF2B5EF4-FFF2-40B4-BE49-F238E27FC236}">
                      <a16:creationId xmlns:a16="http://schemas.microsoft.com/office/drawing/2014/main" id="{B2A73B25-2E0C-DB95-D944-A51A0AD0F997}"/>
                    </a:ext>
                  </a:extLst>
                </p14:cNvPr>
                <p14:cNvContentPartPr/>
                <p14:nvPr/>
              </p14:nvContentPartPr>
              <p14:xfrm>
                <a:off x="5265017" y="1130280"/>
                <a:ext cx="1770480" cy="213840"/>
              </p14:xfrm>
            </p:contentPart>
          </mc:Choice>
          <mc:Fallback>
            <p:pic>
              <p:nvPicPr>
                <p:cNvPr id="39" name="Freihand 38">
                  <a:extLst>
                    <a:ext uri="{FF2B5EF4-FFF2-40B4-BE49-F238E27FC236}">
                      <a16:creationId xmlns:a16="http://schemas.microsoft.com/office/drawing/2014/main" id="{B2A73B25-2E0C-DB95-D944-A51A0AD0F997}"/>
                    </a:ext>
                  </a:extLst>
                </p:cNvPr>
                <p:cNvPicPr/>
                <p:nvPr/>
              </p:nvPicPr>
              <p:blipFill>
                <a:blip r:embed="rId272"/>
                <a:stretch>
                  <a:fillRect/>
                </a:stretch>
              </p:blipFill>
              <p:spPr>
                <a:xfrm>
                  <a:off x="5256377" y="1121280"/>
                  <a:ext cx="1788120" cy="231480"/>
                </a:xfrm>
                <a:prstGeom prst="rect">
                  <a:avLst/>
                </a:prstGeom>
              </p:spPr>
            </p:pic>
          </mc:Fallback>
        </mc:AlternateContent>
      </p:grpSp>
      <p:sp>
        <p:nvSpPr>
          <p:cNvPr id="52" name="Textfeld 51">
            <a:extLst>
              <a:ext uri="{FF2B5EF4-FFF2-40B4-BE49-F238E27FC236}">
                <a16:creationId xmlns:a16="http://schemas.microsoft.com/office/drawing/2014/main" id="{4B551A1C-CBB7-980D-05DB-180EB251C0F3}"/>
              </a:ext>
            </a:extLst>
          </p:cNvPr>
          <p:cNvSpPr txBox="1"/>
          <p:nvPr/>
        </p:nvSpPr>
        <p:spPr>
          <a:xfrm>
            <a:off x="1014529" y="3718496"/>
            <a:ext cx="6099142" cy="923330"/>
          </a:xfrm>
          <a:prstGeom prst="rect">
            <a:avLst/>
          </a:prstGeom>
          <a:noFill/>
        </p:spPr>
        <p:txBody>
          <a:bodyPr wrap="square">
            <a:spAutoFit/>
          </a:bodyPr>
          <a:lstStyle/>
          <a:p>
            <a:r>
              <a:rPr lang="de-DE">
                <a:hlinkClick r:id="rId273"/>
              </a:rPr>
              <a:t>https://www.youtube.com/watch?v=Bzeo-G2v-nU</a:t>
            </a:r>
            <a:endParaRPr lang="de-DE"/>
          </a:p>
          <a:p>
            <a:endParaRPr lang="de-DE"/>
          </a:p>
          <a:p>
            <a:r>
              <a:rPr lang="de-DE"/>
              <a:t>Video Bank run</a:t>
            </a:r>
          </a:p>
        </p:txBody>
      </p:sp>
    </p:spTree>
    <p:extLst>
      <p:ext uri="{BB962C8B-B14F-4D97-AF65-F5344CB8AC3E}">
        <p14:creationId xmlns:p14="http://schemas.microsoft.com/office/powerpoint/2010/main" val="73206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14</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6715BE7-3187-90BB-7F9B-828F9EEE9A64}"/>
                  </a:ext>
                </a:extLst>
              </p14:cNvPr>
              <p14:cNvContentPartPr/>
              <p14:nvPr/>
            </p14:nvContentPartPr>
            <p14:xfrm>
              <a:off x="7132834" y="645508"/>
              <a:ext cx="2688120" cy="42480"/>
            </p14:xfrm>
          </p:contentPart>
        </mc:Choice>
        <mc:Fallback xmlns="">
          <p:pic>
            <p:nvPicPr>
              <p:cNvPr id="2" name="Freihand 1">
                <a:extLst>
                  <a:ext uri="{FF2B5EF4-FFF2-40B4-BE49-F238E27FC236}">
                    <a16:creationId xmlns:a16="http://schemas.microsoft.com/office/drawing/2014/main" id="{66715BE7-3187-90BB-7F9B-828F9EEE9A64}"/>
                  </a:ext>
                </a:extLst>
              </p:cNvPr>
              <p:cNvPicPr/>
              <p:nvPr/>
            </p:nvPicPr>
            <p:blipFill>
              <a:blip r:embed="rId5"/>
              <a:stretch>
                <a:fillRect/>
              </a:stretch>
            </p:blipFill>
            <p:spPr>
              <a:xfrm>
                <a:off x="7123834" y="636508"/>
                <a:ext cx="2705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E9E85AB-0ADB-EA14-7179-3C02C11E6BBF}"/>
                  </a:ext>
                </a:extLst>
              </p14:cNvPr>
              <p14:cNvContentPartPr/>
              <p14:nvPr/>
            </p14:nvContentPartPr>
            <p14:xfrm>
              <a:off x="3592594" y="2165428"/>
              <a:ext cx="213480" cy="70920"/>
            </p14:xfrm>
          </p:contentPart>
        </mc:Choice>
        <mc:Fallback xmlns="">
          <p:pic>
            <p:nvPicPr>
              <p:cNvPr id="3" name="Freihand 2">
                <a:extLst>
                  <a:ext uri="{FF2B5EF4-FFF2-40B4-BE49-F238E27FC236}">
                    <a16:creationId xmlns:a16="http://schemas.microsoft.com/office/drawing/2014/main" id="{BE9E85AB-0ADB-EA14-7179-3C02C11E6BBF}"/>
                  </a:ext>
                </a:extLst>
              </p:cNvPr>
              <p:cNvPicPr/>
              <p:nvPr/>
            </p:nvPicPr>
            <p:blipFill>
              <a:blip r:embed="rId7"/>
              <a:stretch>
                <a:fillRect/>
              </a:stretch>
            </p:blipFill>
            <p:spPr>
              <a:xfrm>
                <a:off x="3583594" y="2156428"/>
                <a:ext cx="231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5D6FB98-4B49-6526-7274-7E6926C3A2A1}"/>
                  </a:ext>
                </a:extLst>
              </p14:cNvPr>
              <p14:cNvContentPartPr/>
              <p14:nvPr/>
            </p14:nvContentPartPr>
            <p14:xfrm>
              <a:off x="4130794" y="2147788"/>
              <a:ext cx="178200" cy="109440"/>
            </p14:xfrm>
          </p:contentPart>
        </mc:Choice>
        <mc:Fallback xmlns="">
          <p:pic>
            <p:nvPicPr>
              <p:cNvPr id="4" name="Freihand 3">
                <a:extLst>
                  <a:ext uri="{FF2B5EF4-FFF2-40B4-BE49-F238E27FC236}">
                    <a16:creationId xmlns:a16="http://schemas.microsoft.com/office/drawing/2014/main" id="{75D6FB98-4B49-6526-7274-7E6926C3A2A1}"/>
                  </a:ext>
                </a:extLst>
              </p:cNvPr>
              <p:cNvPicPr/>
              <p:nvPr/>
            </p:nvPicPr>
            <p:blipFill>
              <a:blip r:embed="rId9"/>
              <a:stretch>
                <a:fillRect/>
              </a:stretch>
            </p:blipFill>
            <p:spPr>
              <a:xfrm>
                <a:off x="4121794" y="2138788"/>
                <a:ext cx="195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6" name="Freihand 85">
                <a:extLst>
                  <a:ext uri="{FF2B5EF4-FFF2-40B4-BE49-F238E27FC236}">
                    <a16:creationId xmlns:a16="http://schemas.microsoft.com/office/drawing/2014/main" id="{DAE12C7C-5270-BC8C-1B25-806FD0D80AAA}"/>
                  </a:ext>
                </a:extLst>
              </p14:cNvPr>
              <p14:cNvContentPartPr/>
              <p14:nvPr/>
            </p14:nvContentPartPr>
            <p14:xfrm>
              <a:off x="11292274" y="1969588"/>
              <a:ext cx="882360" cy="69840"/>
            </p14:xfrm>
          </p:contentPart>
        </mc:Choice>
        <mc:Fallback xmlns="">
          <p:pic>
            <p:nvPicPr>
              <p:cNvPr id="86" name="Freihand 85">
                <a:extLst>
                  <a:ext uri="{FF2B5EF4-FFF2-40B4-BE49-F238E27FC236}">
                    <a16:creationId xmlns:a16="http://schemas.microsoft.com/office/drawing/2014/main" id="{DAE12C7C-5270-BC8C-1B25-806FD0D80AAA}"/>
                  </a:ext>
                </a:extLst>
              </p:cNvPr>
              <p:cNvPicPr/>
              <p:nvPr/>
            </p:nvPicPr>
            <p:blipFill>
              <a:blip r:embed="rId11"/>
              <a:stretch>
                <a:fillRect/>
              </a:stretch>
            </p:blipFill>
            <p:spPr>
              <a:xfrm>
                <a:off x="11283634" y="1960588"/>
                <a:ext cx="90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7" name="Freihand 86">
                <a:extLst>
                  <a:ext uri="{FF2B5EF4-FFF2-40B4-BE49-F238E27FC236}">
                    <a16:creationId xmlns:a16="http://schemas.microsoft.com/office/drawing/2014/main" id="{BF817955-E8F8-1CB6-6C83-5B2C8856645B}"/>
                  </a:ext>
                </a:extLst>
              </p14:cNvPr>
              <p14:cNvContentPartPr/>
              <p14:nvPr/>
            </p14:nvContentPartPr>
            <p14:xfrm>
              <a:off x="9532954" y="2540188"/>
              <a:ext cx="667080" cy="146880"/>
            </p14:xfrm>
          </p:contentPart>
        </mc:Choice>
        <mc:Fallback xmlns="">
          <p:pic>
            <p:nvPicPr>
              <p:cNvPr id="87" name="Freihand 86">
                <a:extLst>
                  <a:ext uri="{FF2B5EF4-FFF2-40B4-BE49-F238E27FC236}">
                    <a16:creationId xmlns:a16="http://schemas.microsoft.com/office/drawing/2014/main" id="{BF817955-E8F8-1CB6-6C83-5B2C8856645B}"/>
                  </a:ext>
                </a:extLst>
              </p:cNvPr>
              <p:cNvPicPr/>
              <p:nvPr/>
            </p:nvPicPr>
            <p:blipFill>
              <a:blip r:embed="rId13"/>
              <a:stretch>
                <a:fillRect/>
              </a:stretch>
            </p:blipFill>
            <p:spPr>
              <a:xfrm>
                <a:off x="9524314" y="2531188"/>
                <a:ext cx="684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6" name="Freihand 135">
                <a:extLst>
                  <a:ext uri="{FF2B5EF4-FFF2-40B4-BE49-F238E27FC236}">
                    <a16:creationId xmlns:a16="http://schemas.microsoft.com/office/drawing/2014/main" id="{16CA94D9-CDBF-7DE7-24E1-4ADF9054044E}"/>
                  </a:ext>
                </a:extLst>
              </p14:cNvPr>
              <p14:cNvContentPartPr/>
              <p14:nvPr/>
            </p14:nvContentPartPr>
            <p14:xfrm>
              <a:off x="5482954" y="2170108"/>
              <a:ext cx="1189080" cy="51120"/>
            </p14:xfrm>
          </p:contentPart>
        </mc:Choice>
        <mc:Fallback xmlns="">
          <p:pic>
            <p:nvPicPr>
              <p:cNvPr id="136" name="Freihand 135">
                <a:extLst>
                  <a:ext uri="{FF2B5EF4-FFF2-40B4-BE49-F238E27FC236}">
                    <a16:creationId xmlns:a16="http://schemas.microsoft.com/office/drawing/2014/main" id="{16CA94D9-CDBF-7DE7-24E1-4ADF9054044E}"/>
                  </a:ext>
                </a:extLst>
              </p:cNvPr>
              <p:cNvPicPr/>
              <p:nvPr/>
            </p:nvPicPr>
            <p:blipFill>
              <a:blip r:embed="rId15"/>
              <a:stretch>
                <a:fillRect/>
              </a:stretch>
            </p:blipFill>
            <p:spPr>
              <a:xfrm>
                <a:off x="5473954" y="2161108"/>
                <a:ext cx="1206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8" name="Freihand 167">
                <a:extLst>
                  <a:ext uri="{FF2B5EF4-FFF2-40B4-BE49-F238E27FC236}">
                    <a16:creationId xmlns:a16="http://schemas.microsoft.com/office/drawing/2014/main" id="{BCFAFA05-447D-9FE2-BCDE-AEAE1D00FAFC}"/>
                  </a:ext>
                </a:extLst>
              </p14:cNvPr>
              <p14:cNvContentPartPr/>
              <p14:nvPr/>
            </p14:nvContentPartPr>
            <p14:xfrm>
              <a:off x="9015634" y="2530828"/>
              <a:ext cx="1096200" cy="169920"/>
            </p14:xfrm>
          </p:contentPart>
        </mc:Choice>
        <mc:Fallback xmlns="">
          <p:pic>
            <p:nvPicPr>
              <p:cNvPr id="168" name="Freihand 167">
                <a:extLst>
                  <a:ext uri="{FF2B5EF4-FFF2-40B4-BE49-F238E27FC236}">
                    <a16:creationId xmlns:a16="http://schemas.microsoft.com/office/drawing/2014/main" id="{BCFAFA05-447D-9FE2-BCDE-AEAE1D00FAFC}"/>
                  </a:ext>
                </a:extLst>
              </p:cNvPr>
              <p:cNvPicPr/>
              <p:nvPr/>
            </p:nvPicPr>
            <p:blipFill>
              <a:blip r:embed="rId17"/>
              <a:stretch>
                <a:fillRect/>
              </a:stretch>
            </p:blipFill>
            <p:spPr>
              <a:xfrm>
                <a:off x="9006994" y="2522188"/>
                <a:ext cx="1113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9" name="Freihand 168">
                <a:extLst>
                  <a:ext uri="{FF2B5EF4-FFF2-40B4-BE49-F238E27FC236}">
                    <a16:creationId xmlns:a16="http://schemas.microsoft.com/office/drawing/2014/main" id="{AAC092B1-B63F-7F45-D3E5-C62CF080DBED}"/>
                  </a:ext>
                </a:extLst>
              </p14:cNvPr>
              <p14:cNvContentPartPr/>
              <p14:nvPr/>
            </p14:nvContentPartPr>
            <p14:xfrm>
              <a:off x="11496394" y="1371988"/>
              <a:ext cx="98640" cy="399600"/>
            </p14:xfrm>
          </p:contentPart>
        </mc:Choice>
        <mc:Fallback xmlns="">
          <p:pic>
            <p:nvPicPr>
              <p:cNvPr id="169" name="Freihand 168">
                <a:extLst>
                  <a:ext uri="{FF2B5EF4-FFF2-40B4-BE49-F238E27FC236}">
                    <a16:creationId xmlns:a16="http://schemas.microsoft.com/office/drawing/2014/main" id="{AAC092B1-B63F-7F45-D3E5-C62CF080DBED}"/>
                  </a:ext>
                </a:extLst>
              </p:cNvPr>
              <p:cNvPicPr/>
              <p:nvPr/>
            </p:nvPicPr>
            <p:blipFill>
              <a:blip r:embed="rId19"/>
              <a:stretch>
                <a:fillRect/>
              </a:stretch>
            </p:blipFill>
            <p:spPr>
              <a:xfrm>
                <a:off x="11487394" y="1362988"/>
                <a:ext cx="116280" cy="417240"/>
              </a:xfrm>
              <a:prstGeom prst="rect">
                <a:avLst/>
              </a:prstGeom>
            </p:spPr>
          </p:pic>
        </mc:Fallback>
      </mc:AlternateContent>
      <p:grpSp>
        <p:nvGrpSpPr>
          <p:cNvPr id="195" name="Gruppieren 194">
            <a:extLst>
              <a:ext uri="{FF2B5EF4-FFF2-40B4-BE49-F238E27FC236}">
                <a16:creationId xmlns:a16="http://schemas.microsoft.com/office/drawing/2014/main" id="{4CAEBC62-7AD1-82B5-7246-61F79D0187F4}"/>
              </a:ext>
            </a:extLst>
          </p:cNvPr>
          <p:cNvGrpSpPr/>
          <p:nvPr/>
        </p:nvGrpSpPr>
        <p:grpSpPr>
          <a:xfrm>
            <a:off x="150994" y="130348"/>
            <a:ext cx="962640" cy="343800"/>
            <a:chOff x="150994" y="130348"/>
            <a:chExt cx="962640" cy="343800"/>
          </a:xfrm>
        </p:grpSpPr>
        <mc:AlternateContent xmlns:mc="http://schemas.openxmlformats.org/markup-compatibility/2006" xmlns:p14="http://schemas.microsoft.com/office/powerpoint/2010/main">
          <mc:Choice Requires="p14">
            <p:contentPart p14:bwMode="auto" r:id="rId20">
              <p14:nvContentPartPr>
                <p14:cNvPr id="184" name="Freihand 183">
                  <a:extLst>
                    <a:ext uri="{FF2B5EF4-FFF2-40B4-BE49-F238E27FC236}">
                      <a16:creationId xmlns:a16="http://schemas.microsoft.com/office/drawing/2014/main" id="{E3D6ED7B-BCC2-D206-F881-53E2F84D4965}"/>
                    </a:ext>
                  </a:extLst>
                </p14:cNvPr>
                <p14:cNvContentPartPr/>
                <p14:nvPr/>
              </p14:nvContentPartPr>
              <p14:xfrm>
                <a:off x="150994" y="144028"/>
                <a:ext cx="108720" cy="226080"/>
              </p14:xfrm>
            </p:contentPart>
          </mc:Choice>
          <mc:Fallback xmlns="">
            <p:pic>
              <p:nvPicPr>
                <p:cNvPr id="184" name="Freihand 183">
                  <a:extLst>
                    <a:ext uri="{FF2B5EF4-FFF2-40B4-BE49-F238E27FC236}">
                      <a16:creationId xmlns:a16="http://schemas.microsoft.com/office/drawing/2014/main" id="{E3D6ED7B-BCC2-D206-F881-53E2F84D4965}"/>
                    </a:ext>
                  </a:extLst>
                </p:cNvPr>
                <p:cNvPicPr/>
                <p:nvPr/>
              </p:nvPicPr>
              <p:blipFill>
                <a:blip r:embed="rId21"/>
                <a:stretch>
                  <a:fillRect/>
                </a:stretch>
              </p:blipFill>
              <p:spPr>
                <a:xfrm>
                  <a:off x="142354" y="135388"/>
                  <a:ext cx="12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5" name="Freihand 184">
                  <a:extLst>
                    <a:ext uri="{FF2B5EF4-FFF2-40B4-BE49-F238E27FC236}">
                      <a16:creationId xmlns:a16="http://schemas.microsoft.com/office/drawing/2014/main" id="{3383DDCA-110B-D99C-B8AE-E2C571989D7E}"/>
                    </a:ext>
                  </a:extLst>
                </p14:cNvPr>
                <p14:cNvContentPartPr/>
                <p14:nvPr/>
              </p14:nvContentPartPr>
              <p14:xfrm>
                <a:off x="208954" y="281188"/>
                <a:ext cx="100080" cy="104400"/>
              </p14:xfrm>
            </p:contentPart>
          </mc:Choice>
          <mc:Fallback xmlns="">
            <p:pic>
              <p:nvPicPr>
                <p:cNvPr id="185" name="Freihand 184">
                  <a:extLst>
                    <a:ext uri="{FF2B5EF4-FFF2-40B4-BE49-F238E27FC236}">
                      <a16:creationId xmlns:a16="http://schemas.microsoft.com/office/drawing/2014/main" id="{3383DDCA-110B-D99C-B8AE-E2C571989D7E}"/>
                    </a:ext>
                  </a:extLst>
                </p:cNvPr>
                <p:cNvPicPr/>
                <p:nvPr/>
              </p:nvPicPr>
              <p:blipFill>
                <a:blip r:embed="rId23"/>
                <a:stretch>
                  <a:fillRect/>
                </a:stretch>
              </p:blipFill>
              <p:spPr>
                <a:xfrm>
                  <a:off x="200314" y="272548"/>
                  <a:ext cx="11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7" name="Freihand 186">
                  <a:extLst>
                    <a:ext uri="{FF2B5EF4-FFF2-40B4-BE49-F238E27FC236}">
                      <a16:creationId xmlns:a16="http://schemas.microsoft.com/office/drawing/2014/main" id="{B71129F7-CA4D-1206-4F46-09C88658F2F4}"/>
                    </a:ext>
                  </a:extLst>
                </p14:cNvPr>
                <p14:cNvContentPartPr/>
                <p14:nvPr/>
              </p14:nvContentPartPr>
              <p14:xfrm>
                <a:off x="215794" y="179308"/>
                <a:ext cx="127440" cy="136080"/>
              </p14:xfrm>
            </p:contentPart>
          </mc:Choice>
          <mc:Fallback xmlns="">
            <p:pic>
              <p:nvPicPr>
                <p:cNvPr id="187" name="Freihand 186">
                  <a:extLst>
                    <a:ext uri="{FF2B5EF4-FFF2-40B4-BE49-F238E27FC236}">
                      <a16:creationId xmlns:a16="http://schemas.microsoft.com/office/drawing/2014/main" id="{B71129F7-CA4D-1206-4F46-09C88658F2F4}"/>
                    </a:ext>
                  </a:extLst>
                </p:cNvPr>
                <p:cNvPicPr/>
                <p:nvPr/>
              </p:nvPicPr>
              <p:blipFill>
                <a:blip r:embed="rId25"/>
                <a:stretch>
                  <a:fillRect/>
                </a:stretch>
              </p:blipFill>
              <p:spPr>
                <a:xfrm>
                  <a:off x="206794" y="170308"/>
                  <a:ext cx="14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8" name="Freihand 187">
                  <a:extLst>
                    <a:ext uri="{FF2B5EF4-FFF2-40B4-BE49-F238E27FC236}">
                      <a16:creationId xmlns:a16="http://schemas.microsoft.com/office/drawing/2014/main" id="{9F38360C-ED69-2A5E-82B7-6B0D551FE4B1}"/>
                    </a:ext>
                  </a:extLst>
                </p14:cNvPr>
                <p14:cNvContentPartPr/>
                <p14:nvPr/>
              </p14:nvContentPartPr>
              <p14:xfrm>
                <a:off x="375274" y="130348"/>
                <a:ext cx="102240" cy="343800"/>
              </p14:xfrm>
            </p:contentPart>
          </mc:Choice>
          <mc:Fallback xmlns="">
            <p:pic>
              <p:nvPicPr>
                <p:cNvPr id="188" name="Freihand 187">
                  <a:extLst>
                    <a:ext uri="{FF2B5EF4-FFF2-40B4-BE49-F238E27FC236}">
                      <a16:creationId xmlns:a16="http://schemas.microsoft.com/office/drawing/2014/main" id="{9F38360C-ED69-2A5E-82B7-6B0D551FE4B1}"/>
                    </a:ext>
                  </a:extLst>
                </p:cNvPr>
                <p:cNvPicPr/>
                <p:nvPr/>
              </p:nvPicPr>
              <p:blipFill>
                <a:blip r:embed="rId27"/>
                <a:stretch>
                  <a:fillRect/>
                </a:stretch>
              </p:blipFill>
              <p:spPr>
                <a:xfrm>
                  <a:off x="366274" y="121348"/>
                  <a:ext cx="119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0" name="Freihand 189">
                  <a:extLst>
                    <a:ext uri="{FF2B5EF4-FFF2-40B4-BE49-F238E27FC236}">
                      <a16:creationId xmlns:a16="http://schemas.microsoft.com/office/drawing/2014/main" id="{D849FF9F-F10F-AEEA-37C1-ADE15490DBA8}"/>
                    </a:ext>
                  </a:extLst>
                </p14:cNvPr>
                <p14:cNvContentPartPr/>
                <p14:nvPr/>
              </p14:nvContentPartPr>
              <p14:xfrm>
                <a:off x="470314" y="190828"/>
                <a:ext cx="139680" cy="157320"/>
              </p14:xfrm>
            </p:contentPart>
          </mc:Choice>
          <mc:Fallback xmlns="">
            <p:pic>
              <p:nvPicPr>
                <p:cNvPr id="190" name="Freihand 189">
                  <a:extLst>
                    <a:ext uri="{FF2B5EF4-FFF2-40B4-BE49-F238E27FC236}">
                      <a16:creationId xmlns:a16="http://schemas.microsoft.com/office/drawing/2014/main" id="{D849FF9F-F10F-AEEA-37C1-ADE15490DBA8}"/>
                    </a:ext>
                  </a:extLst>
                </p:cNvPr>
                <p:cNvPicPr/>
                <p:nvPr/>
              </p:nvPicPr>
              <p:blipFill>
                <a:blip r:embed="rId29"/>
                <a:stretch>
                  <a:fillRect/>
                </a:stretch>
              </p:blipFill>
              <p:spPr>
                <a:xfrm>
                  <a:off x="461314" y="182188"/>
                  <a:ext cx="157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1" name="Freihand 190">
                  <a:extLst>
                    <a:ext uri="{FF2B5EF4-FFF2-40B4-BE49-F238E27FC236}">
                      <a16:creationId xmlns:a16="http://schemas.microsoft.com/office/drawing/2014/main" id="{4FC1FD11-639F-91C8-3E19-92AF61BB42B8}"/>
                    </a:ext>
                  </a:extLst>
                </p14:cNvPr>
                <p14:cNvContentPartPr/>
                <p14:nvPr/>
              </p14:nvContentPartPr>
              <p14:xfrm>
                <a:off x="692074" y="223588"/>
                <a:ext cx="105840" cy="131040"/>
              </p14:xfrm>
            </p:contentPart>
          </mc:Choice>
          <mc:Fallback xmlns="">
            <p:pic>
              <p:nvPicPr>
                <p:cNvPr id="191" name="Freihand 190">
                  <a:extLst>
                    <a:ext uri="{FF2B5EF4-FFF2-40B4-BE49-F238E27FC236}">
                      <a16:creationId xmlns:a16="http://schemas.microsoft.com/office/drawing/2014/main" id="{4FC1FD11-639F-91C8-3E19-92AF61BB42B8}"/>
                    </a:ext>
                  </a:extLst>
                </p:cNvPr>
                <p:cNvPicPr/>
                <p:nvPr/>
              </p:nvPicPr>
              <p:blipFill>
                <a:blip r:embed="rId31"/>
                <a:stretch>
                  <a:fillRect/>
                </a:stretch>
              </p:blipFill>
              <p:spPr>
                <a:xfrm>
                  <a:off x="683434" y="214948"/>
                  <a:ext cx="123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2" name="Freihand 191">
                  <a:extLst>
                    <a:ext uri="{FF2B5EF4-FFF2-40B4-BE49-F238E27FC236}">
                      <a16:creationId xmlns:a16="http://schemas.microsoft.com/office/drawing/2014/main" id="{7D3057D5-0F4D-13A0-B4C0-925CC2902BBF}"/>
                    </a:ext>
                  </a:extLst>
                </p14:cNvPr>
                <p14:cNvContentPartPr/>
                <p14:nvPr/>
              </p14:nvContentPartPr>
              <p14:xfrm>
                <a:off x="892954" y="211708"/>
                <a:ext cx="45720" cy="126360"/>
              </p14:xfrm>
            </p:contentPart>
          </mc:Choice>
          <mc:Fallback xmlns="">
            <p:pic>
              <p:nvPicPr>
                <p:cNvPr id="192" name="Freihand 191">
                  <a:extLst>
                    <a:ext uri="{FF2B5EF4-FFF2-40B4-BE49-F238E27FC236}">
                      <a16:creationId xmlns:a16="http://schemas.microsoft.com/office/drawing/2014/main" id="{7D3057D5-0F4D-13A0-B4C0-925CC2902BBF}"/>
                    </a:ext>
                  </a:extLst>
                </p:cNvPr>
                <p:cNvPicPr/>
                <p:nvPr/>
              </p:nvPicPr>
              <p:blipFill>
                <a:blip r:embed="rId33"/>
                <a:stretch>
                  <a:fillRect/>
                </a:stretch>
              </p:blipFill>
              <p:spPr>
                <a:xfrm>
                  <a:off x="883954" y="203068"/>
                  <a:ext cx="63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3" name="Freihand 192">
                  <a:extLst>
                    <a:ext uri="{FF2B5EF4-FFF2-40B4-BE49-F238E27FC236}">
                      <a16:creationId xmlns:a16="http://schemas.microsoft.com/office/drawing/2014/main" id="{E680D4AA-FEAC-A469-0ABA-821946432D9D}"/>
                    </a:ext>
                  </a:extLst>
                </p14:cNvPr>
                <p14:cNvContentPartPr/>
                <p14:nvPr/>
              </p14:nvContentPartPr>
              <p14:xfrm>
                <a:off x="867034" y="185428"/>
                <a:ext cx="140400" cy="151920"/>
              </p14:xfrm>
            </p:contentPart>
          </mc:Choice>
          <mc:Fallback xmlns="">
            <p:pic>
              <p:nvPicPr>
                <p:cNvPr id="193" name="Freihand 192">
                  <a:extLst>
                    <a:ext uri="{FF2B5EF4-FFF2-40B4-BE49-F238E27FC236}">
                      <a16:creationId xmlns:a16="http://schemas.microsoft.com/office/drawing/2014/main" id="{E680D4AA-FEAC-A469-0ABA-821946432D9D}"/>
                    </a:ext>
                  </a:extLst>
                </p:cNvPr>
                <p:cNvPicPr/>
                <p:nvPr/>
              </p:nvPicPr>
              <p:blipFill>
                <a:blip r:embed="rId35"/>
                <a:stretch>
                  <a:fillRect/>
                </a:stretch>
              </p:blipFill>
              <p:spPr>
                <a:xfrm>
                  <a:off x="858394" y="176428"/>
                  <a:ext cx="158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4" name="Freihand 193">
                  <a:extLst>
                    <a:ext uri="{FF2B5EF4-FFF2-40B4-BE49-F238E27FC236}">
                      <a16:creationId xmlns:a16="http://schemas.microsoft.com/office/drawing/2014/main" id="{E69BF530-5DAD-BBA2-A79F-AF186398CB41}"/>
                    </a:ext>
                  </a:extLst>
                </p14:cNvPr>
                <p14:cNvContentPartPr/>
                <p14:nvPr/>
              </p14:nvContentPartPr>
              <p14:xfrm>
                <a:off x="1014634" y="132508"/>
                <a:ext cx="99000" cy="316080"/>
              </p14:xfrm>
            </p:contentPart>
          </mc:Choice>
          <mc:Fallback xmlns="">
            <p:pic>
              <p:nvPicPr>
                <p:cNvPr id="194" name="Freihand 193">
                  <a:extLst>
                    <a:ext uri="{FF2B5EF4-FFF2-40B4-BE49-F238E27FC236}">
                      <a16:creationId xmlns:a16="http://schemas.microsoft.com/office/drawing/2014/main" id="{E69BF530-5DAD-BBA2-A79F-AF186398CB41}"/>
                    </a:ext>
                  </a:extLst>
                </p:cNvPr>
                <p:cNvPicPr/>
                <p:nvPr/>
              </p:nvPicPr>
              <p:blipFill>
                <a:blip r:embed="rId37"/>
                <a:stretch>
                  <a:fillRect/>
                </a:stretch>
              </p:blipFill>
              <p:spPr>
                <a:xfrm>
                  <a:off x="1005994" y="123508"/>
                  <a:ext cx="116640" cy="333720"/>
                </a:xfrm>
                <a:prstGeom prst="rect">
                  <a:avLst/>
                </a:prstGeom>
              </p:spPr>
            </p:pic>
          </mc:Fallback>
        </mc:AlternateContent>
      </p:grpSp>
      <p:grpSp>
        <p:nvGrpSpPr>
          <p:cNvPr id="202" name="Gruppieren 201">
            <a:extLst>
              <a:ext uri="{FF2B5EF4-FFF2-40B4-BE49-F238E27FC236}">
                <a16:creationId xmlns:a16="http://schemas.microsoft.com/office/drawing/2014/main" id="{E9B8B111-5785-7D13-8601-3396A80453F7}"/>
              </a:ext>
            </a:extLst>
          </p:cNvPr>
          <p:cNvGrpSpPr/>
          <p:nvPr/>
        </p:nvGrpSpPr>
        <p:grpSpPr>
          <a:xfrm>
            <a:off x="1221994" y="69508"/>
            <a:ext cx="897120" cy="241920"/>
            <a:chOff x="1221994" y="69508"/>
            <a:chExt cx="897120" cy="241920"/>
          </a:xfrm>
        </p:grpSpPr>
        <mc:AlternateContent xmlns:mc="http://schemas.openxmlformats.org/markup-compatibility/2006" xmlns:p14="http://schemas.microsoft.com/office/powerpoint/2010/main">
          <mc:Choice Requires="p14">
            <p:contentPart p14:bwMode="auto" r:id="rId38">
              <p14:nvContentPartPr>
                <p14:cNvPr id="196" name="Freihand 195">
                  <a:extLst>
                    <a:ext uri="{FF2B5EF4-FFF2-40B4-BE49-F238E27FC236}">
                      <a16:creationId xmlns:a16="http://schemas.microsoft.com/office/drawing/2014/main" id="{D017CCD7-1AFF-05BB-2EAC-A0445A9BA861}"/>
                    </a:ext>
                  </a:extLst>
                </p14:cNvPr>
                <p14:cNvContentPartPr/>
                <p14:nvPr/>
              </p14:nvContentPartPr>
              <p14:xfrm>
                <a:off x="1221994" y="234748"/>
                <a:ext cx="176400" cy="27720"/>
              </p14:xfrm>
            </p:contentPart>
          </mc:Choice>
          <mc:Fallback xmlns="">
            <p:pic>
              <p:nvPicPr>
                <p:cNvPr id="196" name="Freihand 195">
                  <a:extLst>
                    <a:ext uri="{FF2B5EF4-FFF2-40B4-BE49-F238E27FC236}">
                      <a16:creationId xmlns:a16="http://schemas.microsoft.com/office/drawing/2014/main" id="{D017CCD7-1AFF-05BB-2EAC-A0445A9BA861}"/>
                    </a:ext>
                  </a:extLst>
                </p:cNvPr>
                <p:cNvPicPr/>
                <p:nvPr/>
              </p:nvPicPr>
              <p:blipFill>
                <a:blip r:embed="rId39"/>
                <a:stretch>
                  <a:fillRect/>
                </a:stretch>
              </p:blipFill>
              <p:spPr>
                <a:xfrm>
                  <a:off x="1212994" y="226108"/>
                  <a:ext cx="194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7" name="Freihand 196">
                  <a:extLst>
                    <a:ext uri="{FF2B5EF4-FFF2-40B4-BE49-F238E27FC236}">
                      <a16:creationId xmlns:a16="http://schemas.microsoft.com/office/drawing/2014/main" id="{9C4E969E-33FF-CC24-005E-20CBC2FBD526}"/>
                    </a:ext>
                  </a:extLst>
                </p14:cNvPr>
                <p14:cNvContentPartPr/>
                <p14:nvPr/>
              </p14:nvContentPartPr>
              <p14:xfrm>
                <a:off x="1247914" y="291628"/>
                <a:ext cx="147600" cy="19800"/>
              </p14:xfrm>
            </p:contentPart>
          </mc:Choice>
          <mc:Fallback xmlns="">
            <p:pic>
              <p:nvPicPr>
                <p:cNvPr id="197" name="Freihand 196">
                  <a:extLst>
                    <a:ext uri="{FF2B5EF4-FFF2-40B4-BE49-F238E27FC236}">
                      <a16:creationId xmlns:a16="http://schemas.microsoft.com/office/drawing/2014/main" id="{9C4E969E-33FF-CC24-005E-20CBC2FBD526}"/>
                    </a:ext>
                  </a:extLst>
                </p:cNvPr>
                <p:cNvPicPr/>
                <p:nvPr/>
              </p:nvPicPr>
              <p:blipFill>
                <a:blip r:embed="rId41"/>
                <a:stretch>
                  <a:fillRect/>
                </a:stretch>
              </p:blipFill>
              <p:spPr>
                <a:xfrm>
                  <a:off x="1238914" y="282988"/>
                  <a:ext cx="165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8" name="Freihand 197">
                  <a:extLst>
                    <a:ext uri="{FF2B5EF4-FFF2-40B4-BE49-F238E27FC236}">
                      <a16:creationId xmlns:a16="http://schemas.microsoft.com/office/drawing/2014/main" id="{74906C55-FD53-3393-A386-7D593B7B01FD}"/>
                    </a:ext>
                  </a:extLst>
                </p14:cNvPr>
                <p14:cNvContentPartPr/>
                <p14:nvPr/>
              </p14:nvContentPartPr>
              <p14:xfrm>
                <a:off x="1544914" y="110548"/>
                <a:ext cx="24120" cy="179280"/>
              </p14:xfrm>
            </p:contentPart>
          </mc:Choice>
          <mc:Fallback xmlns="">
            <p:pic>
              <p:nvPicPr>
                <p:cNvPr id="198" name="Freihand 197">
                  <a:extLst>
                    <a:ext uri="{FF2B5EF4-FFF2-40B4-BE49-F238E27FC236}">
                      <a16:creationId xmlns:a16="http://schemas.microsoft.com/office/drawing/2014/main" id="{74906C55-FD53-3393-A386-7D593B7B01FD}"/>
                    </a:ext>
                  </a:extLst>
                </p:cNvPr>
                <p:cNvPicPr/>
                <p:nvPr/>
              </p:nvPicPr>
              <p:blipFill>
                <a:blip r:embed="rId43"/>
                <a:stretch>
                  <a:fillRect/>
                </a:stretch>
              </p:blipFill>
              <p:spPr>
                <a:xfrm>
                  <a:off x="1536274" y="101548"/>
                  <a:ext cx="41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9" name="Freihand 198">
                  <a:extLst>
                    <a:ext uri="{FF2B5EF4-FFF2-40B4-BE49-F238E27FC236}">
                      <a16:creationId xmlns:a16="http://schemas.microsoft.com/office/drawing/2014/main" id="{B37D0F62-7A40-718E-CC9A-325463CCA237}"/>
                    </a:ext>
                  </a:extLst>
                </p14:cNvPr>
                <p14:cNvContentPartPr/>
                <p14:nvPr/>
              </p14:nvContentPartPr>
              <p14:xfrm>
                <a:off x="1625194" y="105148"/>
                <a:ext cx="111960" cy="158760"/>
              </p14:xfrm>
            </p:contentPart>
          </mc:Choice>
          <mc:Fallback xmlns="">
            <p:pic>
              <p:nvPicPr>
                <p:cNvPr id="199" name="Freihand 198">
                  <a:extLst>
                    <a:ext uri="{FF2B5EF4-FFF2-40B4-BE49-F238E27FC236}">
                      <a16:creationId xmlns:a16="http://schemas.microsoft.com/office/drawing/2014/main" id="{B37D0F62-7A40-718E-CC9A-325463CCA237}"/>
                    </a:ext>
                  </a:extLst>
                </p:cNvPr>
                <p:cNvPicPr/>
                <p:nvPr/>
              </p:nvPicPr>
              <p:blipFill>
                <a:blip r:embed="rId45"/>
                <a:stretch>
                  <a:fillRect/>
                </a:stretch>
              </p:blipFill>
              <p:spPr>
                <a:xfrm>
                  <a:off x="1616194" y="96148"/>
                  <a:ext cx="129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0" name="Freihand 199">
                  <a:extLst>
                    <a:ext uri="{FF2B5EF4-FFF2-40B4-BE49-F238E27FC236}">
                      <a16:creationId xmlns:a16="http://schemas.microsoft.com/office/drawing/2014/main" id="{B14FF887-21E0-B26A-C28C-D17343AB82BD}"/>
                    </a:ext>
                  </a:extLst>
                </p14:cNvPr>
                <p14:cNvContentPartPr/>
                <p14:nvPr/>
              </p14:nvContentPartPr>
              <p14:xfrm>
                <a:off x="1788274" y="86068"/>
                <a:ext cx="181080" cy="162720"/>
              </p14:xfrm>
            </p:contentPart>
          </mc:Choice>
          <mc:Fallback xmlns="">
            <p:pic>
              <p:nvPicPr>
                <p:cNvPr id="200" name="Freihand 199">
                  <a:extLst>
                    <a:ext uri="{FF2B5EF4-FFF2-40B4-BE49-F238E27FC236}">
                      <a16:creationId xmlns:a16="http://schemas.microsoft.com/office/drawing/2014/main" id="{B14FF887-21E0-B26A-C28C-D17343AB82BD}"/>
                    </a:ext>
                  </a:extLst>
                </p:cNvPr>
                <p:cNvPicPr/>
                <p:nvPr/>
              </p:nvPicPr>
              <p:blipFill>
                <a:blip r:embed="rId47"/>
                <a:stretch>
                  <a:fillRect/>
                </a:stretch>
              </p:blipFill>
              <p:spPr>
                <a:xfrm>
                  <a:off x="1779274" y="77428"/>
                  <a:ext cx="198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1" name="Freihand 200">
                  <a:extLst>
                    <a:ext uri="{FF2B5EF4-FFF2-40B4-BE49-F238E27FC236}">
                      <a16:creationId xmlns:a16="http://schemas.microsoft.com/office/drawing/2014/main" id="{4F4A7D90-4677-11AF-AB08-CB361A8702D4}"/>
                    </a:ext>
                  </a:extLst>
                </p14:cNvPr>
                <p14:cNvContentPartPr/>
                <p14:nvPr/>
              </p14:nvContentPartPr>
              <p14:xfrm>
                <a:off x="2001394" y="69508"/>
                <a:ext cx="117720" cy="123840"/>
              </p14:xfrm>
            </p:contentPart>
          </mc:Choice>
          <mc:Fallback xmlns="">
            <p:pic>
              <p:nvPicPr>
                <p:cNvPr id="201" name="Freihand 200">
                  <a:extLst>
                    <a:ext uri="{FF2B5EF4-FFF2-40B4-BE49-F238E27FC236}">
                      <a16:creationId xmlns:a16="http://schemas.microsoft.com/office/drawing/2014/main" id="{4F4A7D90-4677-11AF-AB08-CB361A8702D4}"/>
                    </a:ext>
                  </a:extLst>
                </p:cNvPr>
                <p:cNvPicPr/>
                <p:nvPr/>
              </p:nvPicPr>
              <p:blipFill>
                <a:blip r:embed="rId49"/>
                <a:stretch>
                  <a:fillRect/>
                </a:stretch>
              </p:blipFill>
              <p:spPr>
                <a:xfrm>
                  <a:off x="1992754" y="60868"/>
                  <a:ext cx="135360" cy="141480"/>
                </a:xfrm>
                <a:prstGeom prst="rect">
                  <a:avLst/>
                </a:prstGeom>
              </p:spPr>
            </p:pic>
          </mc:Fallback>
        </mc:AlternateContent>
      </p:grpSp>
      <p:grpSp>
        <p:nvGrpSpPr>
          <p:cNvPr id="214" name="Gruppieren 213">
            <a:extLst>
              <a:ext uri="{FF2B5EF4-FFF2-40B4-BE49-F238E27FC236}">
                <a16:creationId xmlns:a16="http://schemas.microsoft.com/office/drawing/2014/main" id="{12CEB3EF-A6A0-8D7E-9021-A23A9E2BAA9E}"/>
              </a:ext>
            </a:extLst>
          </p:cNvPr>
          <p:cNvGrpSpPr/>
          <p:nvPr/>
        </p:nvGrpSpPr>
        <p:grpSpPr>
          <a:xfrm>
            <a:off x="2262754" y="-3212"/>
            <a:ext cx="1446480" cy="339365"/>
            <a:chOff x="2262754" y="-3212"/>
            <a:chExt cx="1446480" cy="339365"/>
          </a:xfrm>
        </p:grpSpPr>
        <mc:AlternateContent xmlns:mc="http://schemas.openxmlformats.org/markup-compatibility/2006" xmlns:p14="http://schemas.microsoft.com/office/powerpoint/2010/main">
          <mc:Choice Requires="p14">
            <p:contentPart p14:bwMode="auto" r:id="rId50">
              <p14:nvContentPartPr>
                <p14:cNvPr id="203" name="Freihand 202">
                  <a:extLst>
                    <a:ext uri="{FF2B5EF4-FFF2-40B4-BE49-F238E27FC236}">
                      <a16:creationId xmlns:a16="http://schemas.microsoft.com/office/drawing/2014/main" id="{9F97FD2C-DC4B-FB18-A62E-C929D4D13D21}"/>
                    </a:ext>
                  </a:extLst>
                </p14:cNvPr>
                <p14:cNvContentPartPr/>
                <p14:nvPr/>
              </p14:nvContentPartPr>
              <p14:xfrm>
                <a:off x="2271034" y="128188"/>
                <a:ext cx="171720" cy="26640"/>
              </p14:xfrm>
            </p:contentPart>
          </mc:Choice>
          <mc:Fallback xmlns="">
            <p:pic>
              <p:nvPicPr>
                <p:cNvPr id="203" name="Freihand 202">
                  <a:extLst>
                    <a:ext uri="{FF2B5EF4-FFF2-40B4-BE49-F238E27FC236}">
                      <a16:creationId xmlns:a16="http://schemas.microsoft.com/office/drawing/2014/main" id="{9F97FD2C-DC4B-FB18-A62E-C929D4D13D21}"/>
                    </a:ext>
                  </a:extLst>
                </p:cNvPr>
                <p:cNvPicPr/>
                <p:nvPr/>
              </p:nvPicPr>
              <p:blipFill>
                <a:blip r:embed="rId51"/>
                <a:stretch>
                  <a:fillRect/>
                </a:stretch>
              </p:blipFill>
              <p:spPr>
                <a:xfrm>
                  <a:off x="2262394" y="119188"/>
                  <a:ext cx="189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4" name="Freihand 203">
                  <a:extLst>
                    <a:ext uri="{FF2B5EF4-FFF2-40B4-BE49-F238E27FC236}">
                      <a16:creationId xmlns:a16="http://schemas.microsoft.com/office/drawing/2014/main" id="{5FC82A51-91DE-DDB3-9D0F-C5385B2E614D}"/>
                    </a:ext>
                  </a:extLst>
                </p14:cNvPr>
                <p14:cNvContentPartPr/>
                <p14:nvPr/>
              </p14:nvContentPartPr>
              <p14:xfrm>
                <a:off x="2262754" y="87148"/>
                <a:ext cx="345960" cy="174600"/>
              </p14:xfrm>
            </p:contentPart>
          </mc:Choice>
          <mc:Fallback xmlns="">
            <p:pic>
              <p:nvPicPr>
                <p:cNvPr id="204" name="Freihand 203">
                  <a:extLst>
                    <a:ext uri="{FF2B5EF4-FFF2-40B4-BE49-F238E27FC236}">
                      <a16:creationId xmlns:a16="http://schemas.microsoft.com/office/drawing/2014/main" id="{5FC82A51-91DE-DDB3-9D0F-C5385B2E614D}"/>
                    </a:ext>
                  </a:extLst>
                </p:cNvPr>
                <p:cNvPicPr/>
                <p:nvPr/>
              </p:nvPicPr>
              <p:blipFill>
                <a:blip r:embed="rId53"/>
                <a:stretch>
                  <a:fillRect/>
                </a:stretch>
              </p:blipFill>
              <p:spPr>
                <a:xfrm>
                  <a:off x="2254114" y="78508"/>
                  <a:ext cx="363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5" name="Freihand 204">
                  <a:extLst>
                    <a:ext uri="{FF2B5EF4-FFF2-40B4-BE49-F238E27FC236}">
                      <a16:creationId xmlns:a16="http://schemas.microsoft.com/office/drawing/2014/main" id="{803EEC4D-EB2A-A4D9-6D3D-11507DFCE716}"/>
                    </a:ext>
                  </a:extLst>
                </p14:cNvPr>
                <p14:cNvContentPartPr/>
                <p14:nvPr/>
              </p14:nvContentPartPr>
              <p14:xfrm>
                <a:off x="2822194" y="38548"/>
                <a:ext cx="160920" cy="154080"/>
              </p14:xfrm>
            </p:contentPart>
          </mc:Choice>
          <mc:Fallback xmlns="">
            <p:pic>
              <p:nvPicPr>
                <p:cNvPr id="205" name="Freihand 204">
                  <a:extLst>
                    <a:ext uri="{FF2B5EF4-FFF2-40B4-BE49-F238E27FC236}">
                      <a16:creationId xmlns:a16="http://schemas.microsoft.com/office/drawing/2014/main" id="{803EEC4D-EB2A-A4D9-6D3D-11507DFCE716}"/>
                    </a:ext>
                  </a:extLst>
                </p:cNvPr>
                <p:cNvPicPr/>
                <p:nvPr/>
              </p:nvPicPr>
              <p:blipFill>
                <a:blip r:embed="rId55"/>
                <a:stretch>
                  <a:fillRect/>
                </a:stretch>
              </p:blipFill>
              <p:spPr>
                <a:xfrm>
                  <a:off x="2813554" y="29908"/>
                  <a:ext cx="178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06" name="Freihand 205">
                  <a:extLst>
                    <a:ext uri="{FF2B5EF4-FFF2-40B4-BE49-F238E27FC236}">
                      <a16:creationId xmlns:a16="http://schemas.microsoft.com/office/drawing/2014/main" id="{48E622C0-89F0-8B39-4A1E-CCEA1C4B70E5}"/>
                    </a:ext>
                  </a:extLst>
                </p14:cNvPr>
                <p14:cNvContentPartPr/>
                <p14:nvPr/>
              </p14:nvContentPartPr>
              <p14:xfrm>
                <a:off x="3052954" y="46108"/>
                <a:ext cx="91440" cy="70920"/>
              </p14:xfrm>
            </p:contentPart>
          </mc:Choice>
          <mc:Fallback xmlns="">
            <p:pic>
              <p:nvPicPr>
                <p:cNvPr id="206" name="Freihand 205">
                  <a:extLst>
                    <a:ext uri="{FF2B5EF4-FFF2-40B4-BE49-F238E27FC236}">
                      <a16:creationId xmlns:a16="http://schemas.microsoft.com/office/drawing/2014/main" id="{48E622C0-89F0-8B39-4A1E-CCEA1C4B70E5}"/>
                    </a:ext>
                  </a:extLst>
                </p:cNvPr>
                <p:cNvPicPr/>
                <p:nvPr/>
              </p:nvPicPr>
              <p:blipFill>
                <a:blip r:embed="rId57"/>
                <a:stretch>
                  <a:fillRect/>
                </a:stretch>
              </p:blipFill>
              <p:spPr>
                <a:xfrm>
                  <a:off x="3044314" y="37108"/>
                  <a:ext cx="109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07" name="Freihand 206">
                  <a:extLst>
                    <a:ext uri="{FF2B5EF4-FFF2-40B4-BE49-F238E27FC236}">
                      <a16:creationId xmlns:a16="http://schemas.microsoft.com/office/drawing/2014/main" id="{5562391F-1C27-5668-2BE1-4A15EAA6C7F0}"/>
                    </a:ext>
                  </a:extLst>
                </p14:cNvPr>
                <p14:cNvContentPartPr/>
                <p14:nvPr/>
              </p14:nvContentPartPr>
              <p14:xfrm>
                <a:off x="3213874" y="25948"/>
                <a:ext cx="85320" cy="96120"/>
              </p14:xfrm>
            </p:contentPart>
          </mc:Choice>
          <mc:Fallback xmlns="">
            <p:pic>
              <p:nvPicPr>
                <p:cNvPr id="207" name="Freihand 206">
                  <a:extLst>
                    <a:ext uri="{FF2B5EF4-FFF2-40B4-BE49-F238E27FC236}">
                      <a16:creationId xmlns:a16="http://schemas.microsoft.com/office/drawing/2014/main" id="{5562391F-1C27-5668-2BE1-4A15EAA6C7F0}"/>
                    </a:ext>
                  </a:extLst>
                </p:cNvPr>
                <p:cNvPicPr/>
                <p:nvPr/>
              </p:nvPicPr>
              <p:blipFill>
                <a:blip r:embed="rId59"/>
                <a:stretch>
                  <a:fillRect/>
                </a:stretch>
              </p:blipFill>
              <p:spPr>
                <a:xfrm>
                  <a:off x="3204874" y="17308"/>
                  <a:ext cx="102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8" name="Freihand 207">
                  <a:extLst>
                    <a:ext uri="{FF2B5EF4-FFF2-40B4-BE49-F238E27FC236}">
                      <a16:creationId xmlns:a16="http://schemas.microsoft.com/office/drawing/2014/main" id="{6A28BBF0-923E-64D9-7F81-1142A544BFA8}"/>
                    </a:ext>
                  </a:extLst>
                </p14:cNvPr>
                <p14:cNvContentPartPr/>
                <p14:nvPr/>
              </p14:nvContentPartPr>
              <p14:xfrm>
                <a:off x="3222874" y="-3212"/>
                <a:ext cx="262440" cy="93960"/>
              </p14:xfrm>
            </p:contentPart>
          </mc:Choice>
          <mc:Fallback xmlns="">
            <p:pic>
              <p:nvPicPr>
                <p:cNvPr id="208" name="Freihand 207">
                  <a:extLst>
                    <a:ext uri="{FF2B5EF4-FFF2-40B4-BE49-F238E27FC236}">
                      <a16:creationId xmlns:a16="http://schemas.microsoft.com/office/drawing/2014/main" id="{6A28BBF0-923E-64D9-7F81-1142A544BFA8}"/>
                    </a:ext>
                  </a:extLst>
                </p:cNvPr>
                <p:cNvPicPr/>
                <p:nvPr/>
              </p:nvPicPr>
              <p:blipFill>
                <a:blip r:embed="rId61"/>
                <a:stretch>
                  <a:fillRect/>
                </a:stretch>
              </p:blipFill>
              <p:spPr>
                <a:xfrm>
                  <a:off x="3213874" y="-12212"/>
                  <a:ext cx="280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9" name="Freihand 208">
                  <a:extLst>
                    <a:ext uri="{FF2B5EF4-FFF2-40B4-BE49-F238E27FC236}">
                      <a16:creationId xmlns:a16="http://schemas.microsoft.com/office/drawing/2014/main" id="{115EC2ED-B817-7969-1C56-D811A2806E30}"/>
                    </a:ext>
                  </a:extLst>
                </p14:cNvPr>
                <p14:cNvContentPartPr/>
                <p14:nvPr/>
              </p14:nvContentPartPr>
              <p14:xfrm>
                <a:off x="2921194" y="40233"/>
                <a:ext cx="638640" cy="269280"/>
              </p14:xfrm>
            </p:contentPart>
          </mc:Choice>
          <mc:Fallback xmlns="">
            <p:pic>
              <p:nvPicPr>
                <p:cNvPr id="209" name="Freihand 208">
                  <a:extLst>
                    <a:ext uri="{FF2B5EF4-FFF2-40B4-BE49-F238E27FC236}">
                      <a16:creationId xmlns:a16="http://schemas.microsoft.com/office/drawing/2014/main" id="{115EC2ED-B817-7969-1C56-D811A2806E30}"/>
                    </a:ext>
                  </a:extLst>
                </p:cNvPr>
                <p:cNvPicPr/>
                <p:nvPr/>
              </p:nvPicPr>
              <p:blipFill>
                <a:blip r:embed="rId63"/>
                <a:stretch>
                  <a:fillRect/>
                </a:stretch>
              </p:blipFill>
              <p:spPr>
                <a:xfrm>
                  <a:off x="2912554" y="31593"/>
                  <a:ext cx="656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0" name="Freihand 209">
                  <a:extLst>
                    <a:ext uri="{FF2B5EF4-FFF2-40B4-BE49-F238E27FC236}">
                      <a16:creationId xmlns:a16="http://schemas.microsoft.com/office/drawing/2014/main" id="{8A2FE6D2-8F16-9362-5CD8-5F565E5AC4EC}"/>
                    </a:ext>
                  </a:extLst>
                </p14:cNvPr>
                <p14:cNvContentPartPr/>
                <p14:nvPr/>
              </p14:nvContentPartPr>
              <p14:xfrm>
                <a:off x="3200194" y="194673"/>
                <a:ext cx="123120" cy="141480"/>
              </p14:xfrm>
            </p:contentPart>
          </mc:Choice>
          <mc:Fallback xmlns="">
            <p:pic>
              <p:nvPicPr>
                <p:cNvPr id="210" name="Freihand 209">
                  <a:extLst>
                    <a:ext uri="{FF2B5EF4-FFF2-40B4-BE49-F238E27FC236}">
                      <a16:creationId xmlns:a16="http://schemas.microsoft.com/office/drawing/2014/main" id="{8A2FE6D2-8F16-9362-5CD8-5F565E5AC4EC}"/>
                    </a:ext>
                  </a:extLst>
                </p:cNvPr>
                <p:cNvPicPr/>
                <p:nvPr/>
              </p:nvPicPr>
              <p:blipFill>
                <a:blip r:embed="rId65"/>
                <a:stretch>
                  <a:fillRect/>
                </a:stretch>
              </p:blipFill>
              <p:spPr>
                <a:xfrm>
                  <a:off x="3191554" y="186033"/>
                  <a:ext cx="14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1" name="Freihand 210">
                  <a:extLst>
                    <a:ext uri="{FF2B5EF4-FFF2-40B4-BE49-F238E27FC236}">
                      <a16:creationId xmlns:a16="http://schemas.microsoft.com/office/drawing/2014/main" id="{5B7B33A5-F3E0-E679-9838-29909B7C2B8D}"/>
                    </a:ext>
                  </a:extLst>
                </p14:cNvPr>
                <p14:cNvContentPartPr/>
                <p14:nvPr/>
              </p14:nvContentPartPr>
              <p14:xfrm>
                <a:off x="3398554" y="152193"/>
                <a:ext cx="146520" cy="159120"/>
              </p14:xfrm>
            </p:contentPart>
          </mc:Choice>
          <mc:Fallback xmlns="">
            <p:pic>
              <p:nvPicPr>
                <p:cNvPr id="211" name="Freihand 210">
                  <a:extLst>
                    <a:ext uri="{FF2B5EF4-FFF2-40B4-BE49-F238E27FC236}">
                      <a16:creationId xmlns:a16="http://schemas.microsoft.com/office/drawing/2014/main" id="{5B7B33A5-F3E0-E679-9838-29909B7C2B8D}"/>
                    </a:ext>
                  </a:extLst>
                </p:cNvPr>
                <p:cNvPicPr/>
                <p:nvPr/>
              </p:nvPicPr>
              <p:blipFill>
                <a:blip r:embed="rId67"/>
                <a:stretch>
                  <a:fillRect/>
                </a:stretch>
              </p:blipFill>
              <p:spPr>
                <a:xfrm>
                  <a:off x="3389914" y="143193"/>
                  <a:ext cx="16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2" name="Freihand 211">
                  <a:extLst>
                    <a:ext uri="{FF2B5EF4-FFF2-40B4-BE49-F238E27FC236}">
                      <a16:creationId xmlns:a16="http://schemas.microsoft.com/office/drawing/2014/main" id="{2E78FCF3-07FA-1B29-7D55-27C6FEFF7D37}"/>
                    </a:ext>
                  </a:extLst>
                </p14:cNvPr>
                <p14:cNvContentPartPr/>
                <p14:nvPr/>
              </p14:nvContentPartPr>
              <p14:xfrm>
                <a:off x="3583234" y="149313"/>
                <a:ext cx="54360" cy="144360"/>
              </p14:xfrm>
            </p:contentPart>
          </mc:Choice>
          <mc:Fallback xmlns="">
            <p:pic>
              <p:nvPicPr>
                <p:cNvPr id="212" name="Freihand 211">
                  <a:extLst>
                    <a:ext uri="{FF2B5EF4-FFF2-40B4-BE49-F238E27FC236}">
                      <a16:creationId xmlns:a16="http://schemas.microsoft.com/office/drawing/2014/main" id="{2E78FCF3-07FA-1B29-7D55-27C6FEFF7D37}"/>
                    </a:ext>
                  </a:extLst>
                </p:cNvPr>
                <p:cNvPicPr/>
                <p:nvPr/>
              </p:nvPicPr>
              <p:blipFill>
                <a:blip r:embed="rId69"/>
                <a:stretch>
                  <a:fillRect/>
                </a:stretch>
              </p:blipFill>
              <p:spPr>
                <a:xfrm>
                  <a:off x="3574234" y="140673"/>
                  <a:ext cx="72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3" name="Freihand 212">
                  <a:extLst>
                    <a:ext uri="{FF2B5EF4-FFF2-40B4-BE49-F238E27FC236}">
                      <a16:creationId xmlns:a16="http://schemas.microsoft.com/office/drawing/2014/main" id="{635B8754-A3A0-BA1B-B0F6-4591EA43F443}"/>
                    </a:ext>
                  </a:extLst>
                </p14:cNvPr>
                <p14:cNvContentPartPr/>
                <p14:nvPr/>
              </p14:nvContentPartPr>
              <p14:xfrm>
                <a:off x="3534634" y="110793"/>
                <a:ext cx="174600" cy="180360"/>
              </p14:xfrm>
            </p:contentPart>
          </mc:Choice>
          <mc:Fallback xmlns="">
            <p:pic>
              <p:nvPicPr>
                <p:cNvPr id="213" name="Freihand 212">
                  <a:extLst>
                    <a:ext uri="{FF2B5EF4-FFF2-40B4-BE49-F238E27FC236}">
                      <a16:creationId xmlns:a16="http://schemas.microsoft.com/office/drawing/2014/main" id="{635B8754-A3A0-BA1B-B0F6-4591EA43F443}"/>
                    </a:ext>
                  </a:extLst>
                </p:cNvPr>
                <p:cNvPicPr/>
                <p:nvPr/>
              </p:nvPicPr>
              <p:blipFill>
                <a:blip r:embed="rId71"/>
                <a:stretch>
                  <a:fillRect/>
                </a:stretch>
              </p:blipFill>
              <p:spPr>
                <a:xfrm>
                  <a:off x="3525994" y="102153"/>
                  <a:ext cx="192240" cy="198000"/>
                </a:xfrm>
                <a:prstGeom prst="rect">
                  <a:avLst/>
                </a:prstGeom>
              </p:spPr>
            </p:pic>
          </mc:Fallback>
        </mc:AlternateContent>
      </p:grpSp>
      <p:grpSp>
        <p:nvGrpSpPr>
          <p:cNvPr id="217" name="Gruppieren 216">
            <a:extLst>
              <a:ext uri="{FF2B5EF4-FFF2-40B4-BE49-F238E27FC236}">
                <a16:creationId xmlns:a16="http://schemas.microsoft.com/office/drawing/2014/main" id="{182C3464-7D1D-3F14-EB1C-C4A48F579960}"/>
              </a:ext>
            </a:extLst>
          </p:cNvPr>
          <p:cNvGrpSpPr/>
          <p:nvPr/>
        </p:nvGrpSpPr>
        <p:grpSpPr>
          <a:xfrm>
            <a:off x="10132354" y="53668"/>
            <a:ext cx="1748880" cy="471845"/>
            <a:chOff x="10132354" y="53668"/>
            <a:chExt cx="1748880" cy="471845"/>
          </a:xfrm>
        </p:grpSpPr>
        <mc:AlternateContent xmlns:mc="http://schemas.openxmlformats.org/markup-compatibility/2006" xmlns:p14="http://schemas.microsoft.com/office/powerpoint/2010/main">
          <mc:Choice Requires="p14">
            <p:contentPart p14:bwMode="auto" r:id="rId72">
              <p14:nvContentPartPr>
                <p14:cNvPr id="171" name="Freihand 170">
                  <a:extLst>
                    <a:ext uri="{FF2B5EF4-FFF2-40B4-BE49-F238E27FC236}">
                      <a16:creationId xmlns:a16="http://schemas.microsoft.com/office/drawing/2014/main" id="{DC99A075-2875-356D-9A18-DDA76E49DD1B}"/>
                    </a:ext>
                  </a:extLst>
                </p14:cNvPr>
                <p14:cNvContentPartPr/>
                <p14:nvPr/>
              </p14:nvContentPartPr>
              <p14:xfrm>
                <a:off x="10220554" y="183268"/>
                <a:ext cx="144720" cy="165240"/>
              </p14:xfrm>
            </p:contentPart>
          </mc:Choice>
          <mc:Fallback xmlns="">
            <p:pic>
              <p:nvPicPr>
                <p:cNvPr id="171" name="Freihand 170">
                  <a:extLst>
                    <a:ext uri="{FF2B5EF4-FFF2-40B4-BE49-F238E27FC236}">
                      <a16:creationId xmlns:a16="http://schemas.microsoft.com/office/drawing/2014/main" id="{DC99A075-2875-356D-9A18-DDA76E49DD1B}"/>
                    </a:ext>
                  </a:extLst>
                </p:cNvPr>
                <p:cNvPicPr/>
                <p:nvPr/>
              </p:nvPicPr>
              <p:blipFill>
                <a:blip r:embed="rId73"/>
                <a:stretch>
                  <a:fillRect/>
                </a:stretch>
              </p:blipFill>
              <p:spPr>
                <a:xfrm>
                  <a:off x="10211554" y="174628"/>
                  <a:ext cx="162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2" name="Freihand 171">
                  <a:extLst>
                    <a:ext uri="{FF2B5EF4-FFF2-40B4-BE49-F238E27FC236}">
                      <a16:creationId xmlns:a16="http://schemas.microsoft.com/office/drawing/2014/main" id="{03628957-1EA1-2342-3CEF-D6F2E1D06087}"/>
                    </a:ext>
                  </a:extLst>
                </p14:cNvPr>
                <p14:cNvContentPartPr/>
                <p14:nvPr/>
              </p14:nvContentPartPr>
              <p14:xfrm>
                <a:off x="10472914" y="182188"/>
                <a:ext cx="68400" cy="135720"/>
              </p14:xfrm>
            </p:contentPart>
          </mc:Choice>
          <mc:Fallback xmlns="">
            <p:pic>
              <p:nvPicPr>
                <p:cNvPr id="172" name="Freihand 171">
                  <a:extLst>
                    <a:ext uri="{FF2B5EF4-FFF2-40B4-BE49-F238E27FC236}">
                      <a16:creationId xmlns:a16="http://schemas.microsoft.com/office/drawing/2014/main" id="{03628957-1EA1-2342-3CEF-D6F2E1D06087}"/>
                    </a:ext>
                  </a:extLst>
                </p:cNvPr>
                <p:cNvPicPr/>
                <p:nvPr/>
              </p:nvPicPr>
              <p:blipFill>
                <a:blip r:embed="rId75"/>
                <a:stretch>
                  <a:fillRect/>
                </a:stretch>
              </p:blipFill>
              <p:spPr>
                <a:xfrm>
                  <a:off x="10464274" y="173188"/>
                  <a:ext cx="86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3" name="Freihand 172">
                  <a:extLst>
                    <a:ext uri="{FF2B5EF4-FFF2-40B4-BE49-F238E27FC236}">
                      <a16:creationId xmlns:a16="http://schemas.microsoft.com/office/drawing/2014/main" id="{E3AC145E-D31F-ACA2-9E96-D1510AFF35C7}"/>
                    </a:ext>
                  </a:extLst>
                </p14:cNvPr>
                <p14:cNvContentPartPr/>
                <p14:nvPr/>
              </p14:nvContentPartPr>
              <p14:xfrm>
                <a:off x="10615474" y="161308"/>
                <a:ext cx="117000" cy="156600"/>
              </p14:xfrm>
            </p:contentPart>
          </mc:Choice>
          <mc:Fallback xmlns="">
            <p:pic>
              <p:nvPicPr>
                <p:cNvPr id="173" name="Freihand 172">
                  <a:extLst>
                    <a:ext uri="{FF2B5EF4-FFF2-40B4-BE49-F238E27FC236}">
                      <a16:creationId xmlns:a16="http://schemas.microsoft.com/office/drawing/2014/main" id="{E3AC145E-D31F-ACA2-9E96-D1510AFF35C7}"/>
                    </a:ext>
                  </a:extLst>
                </p:cNvPr>
                <p:cNvPicPr/>
                <p:nvPr/>
              </p:nvPicPr>
              <p:blipFill>
                <a:blip r:embed="rId77"/>
                <a:stretch>
                  <a:fillRect/>
                </a:stretch>
              </p:blipFill>
              <p:spPr>
                <a:xfrm>
                  <a:off x="10606474" y="152308"/>
                  <a:ext cx="134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 name="Freihand 173">
                  <a:extLst>
                    <a:ext uri="{FF2B5EF4-FFF2-40B4-BE49-F238E27FC236}">
                      <a16:creationId xmlns:a16="http://schemas.microsoft.com/office/drawing/2014/main" id="{192A9273-D508-7F25-94CD-CE9FB99BA026}"/>
                    </a:ext>
                  </a:extLst>
                </p14:cNvPr>
                <p14:cNvContentPartPr/>
                <p14:nvPr/>
              </p14:nvContentPartPr>
              <p14:xfrm>
                <a:off x="10698994" y="125308"/>
                <a:ext cx="213840" cy="169200"/>
              </p14:xfrm>
            </p:contentPart>
          </mc:Choice>
          <mc:Fallback xmlns="">
            <p:pic>
              <p:nvPicPr>
                <p:cNvPr id="174" name="Freihand 173">
                  <a:extLst>
                    <a:ext uri="{FF2B5EF4-FFF2-40B4-BE49-F238E27FC236}">
                      <a16:creationId xmlns:a16="http://schemas.microsoft.com/office/drawing/2014/main" id="{192A9273-D508-7F25-94CD-CE9FB99BA026}"/>
                    </a:ext>
                  </a:extLst>
                </p:cNvPr>
                <p:cNvPicPr/>
                <p:nvPr/>
              </p:nvPicPr>
              <p:blipFill>
                <a:blip r:embed="rId79"/>
                <a:stretch>
                  <a:fillRect/>
                </a:stretch>
              </p:blipFill>
              <p:spPr>
                <a:xfrm>
                  <a:off x="10689994" y="116308"/>
                  <a:ext cx="2314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5" name="Freihand 174">
                  <a:extLst>
                    <a:ext uri="{FF2B5EF4-FFF2-40B4-BE49-F238E27FC236}">
                      <a16:creationId xmlns:a16="http://schemas.microsoft.com/office/drawing/2014/main" id="{891A90BB-42B8-9E3E-DA88-1C166AC57F2D}"/>
                    </a:ext>
                  </a:extLst>
                </p14:cNvPr>
                <p14:cNvContentPartPr/>
                <p14:nvPr/>
              </p14:nvContentPartPr>
              <p14:xfrm>
                <a:off x="10132354" y="105508"/>
                <a:ext cx="186120" cy="320400"/>
              </p14:xfrm>
            </p:contentPart>
          </mc:Choice>
          <mc:Fallback xmlns="">
            <p:pic>
              <p:nvPicPr>
                <p:cNvPr id="175" name="Freihand 174">
                  <a:extLst>
                    <a:ext uri="{FF2B5EF4-FFF2-40B4-BE49-F238E27FC236}">
                      <a16:creationId xmlns:a16="http://schemas.microsoft.com/office/drawing/2014/main" id="{891A90BB-42B8-9E3E-DA88-1C166AC57F2D}"/>
                    </a:ext>
                  </a:extLst>
                </p:cNvPr>
                <p:cNvPicPr/>
                <p:nvPr/>
              </p:nvPicPr>
              <p:blipFill>
                <a:blip r:embed="rId81"/>
                <a:stretch>
                  <a:fillRect/>
                </a:stretch>
              </p:blipFill>
              <p:spPr>
                <a:xfrm>
                  <a:off x="10123354" y="96508"/>
                  <a:ext cx="2037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6" name="Freihand 175">
                  <a:extLst>
                    <a:ext uri="{FF2B5EF4-FFF2-40B4-BE49-F238E27FC236}">
                      <a16:creationId xmlns:a16="http://schemas.microsoft.com/office/drawing/2014/main" id="{5AAE9000-81A7-B296-3976-F4A7640950A2}"/>
                    </a:ext>
                  </a:extLst>
                </p14:cNvPr>
                <p14:cNvContentPartPr/>
                <p14:nvPr/>
              </p14:nvContentPartPr>
              <p14:xfrm>
                <a:off x="10905994" y="104428"/>
                <a:ext cx="105480" cy="252720"/>
              </p14:xfrm>
            </p:contentPart>
          </mc:Choice>
          <mc:Fallback xmlns="">
            <p:pic>
              <p:nvPicPr>
                <p:cNvPr id="176" name="Freihand 175">
                  <a:extLst>
                    <a:ext uri="{FF2B5EF4-FFF2-40B4-BE49-F238E27FC236}">
                      <a16:creationId xmlns:a16="http://schemas.microsoft.com/office/drawing/2014/main" id="{5AAE9000-81A7-B296-3976-F4A7640950A2}"/>
                    </a:ext>
                  </a:extLst>
                </p:cNvPr>
                <p:cNvPicPr/>
                <p:nvPr/>
              </p:nvPicPr>
              <p:blipFill>
                <a:blip r:embed="rId83"/>
                <a:stretch>
                  <a:fillRect/>
                </a:stretch>
              </p:blipFill>
              <p:spPr>
                <a:xfrm>
                  <a:off x="10897354" y="95428"/>
                  <a:ext cx="1231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7" name="Freihand 176">
                  <a:extLst>
                    <a:ext uri="{FF2B5EF4-FFF2-40B4-BE49-F238E27FC236}">
                      <a16:creationId xmlns:a16="http://schemas.microsoft.com/office/drawing/2014/main" id="{51203597-2126-7618-1352-B3515B0E4765}"/>
                    </a:ext>
                  </a:extLst>
                </p14:cNvPr>
                <p14:cNvContentPartPr/>
                <p14:nvPr/>
              </p14:nvContentPartPr>
              <p14:xfrm>
                <a:off x="11097514" y="61948"/>
                <a:ext cx="66600" cy="269640"/>
              </p14:xfrm>
            </p:contentPart>
          </mc:Choice>
          <mc:Fallback xmlns="">
            <p:pic>
              <p:nvPicPr>
                <p:cNvPr id="177" name="Freihand 176">
                  <a:extLst>
                    <a:ext uri="{FF2B5EF4-FFF2-40B4-BE49-F238E27FC236}">
                      <a16:creationId xmlns:a16="http://schemas.microsoft.com/office/drawing/2014/main" id="{51203597-2126-7618-1352-B3515B0E4765}"/>
                    </a:ext>
                  </a:extLst>
                </p:cNvPr>
                <p:cNvPicPr/>
                <p:nvPr/>
              </p:nvPicPr>
              <p:blipFill>
                <a:blip r:embed="rId85"/>
                <a:stretch>
                  <a:fillRect/>
                </a:stretch>
              </p:blipFill>
              <p:spPr>
                <a:xfrm>
                  <a:off x="11088874" y="53308"/>
                  <a:ext cx="842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8" name="Freihand 177">
                  <a:extLst>
                    <a:ext uri="{FF2B5EF4-FFF2-40B4-BE49-F238E27FC236}">
                      <a16:creationId xmlns:a16="http://schemas.microsoft.com/office/drawing/2014/main" id="{84243E32-30BE-2D1B-81CF-9D394834323F}"/>
                    </a:ext>
                  </a:extLst>
                </p14:cNvPr>
                <p14:cNvContentPartPr/>
                <p14:nvPr/>
              </p14:nvContentPartPr>
              <p14:xfrm>
                <a:off x="11188954" y="160228"/>
                <a:ext cx="284040" cy="139320"/>
              </p14:xfrm>
            </p:contentPart>
          </mc:Choice>
          <mc:Fallback xmlns="">
            <p:pic>
              <p:nvPicPr>
                <p:cNvPr id="178" name="Freihand 177">
                  <a:extLst>
                    <a:ext uri="{FF2B5EF4-FFF2-40B4-BE49-F238E27FC236}">
                      <a16:creationId xmlns:a16="http://schemas.microsoft.com/office/drawing/2014/main" id="{84243E32-30BE-2D1B-81CF-9D394834323F}"/>
                    </a:ext>
                  </a:extLst>
                </p:cNvPr>
                <p:cNvPicPr/>
                <p:nvPr/>
              </p:nvPicPr>
              <p:blipFill>
                <a:blip r:embed="rId87"/>
                <a:stretch>
                  <a:fillRect/>
                </a:stretch>
              </p:blipFill>
              <p:spPr>
                <a:xfrm>
                  <a:off x="11179954" y="151588"/>
                  <a:ext cx="301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9" name="Freihand 178">
                  <a:extLst>
                    <a:ext uri="{FF2B5EF4-FFF2-40B4-BE49-F238E27FC236}">
                      <a16:creationId xmlns:a16="http://schemas.microsoft.com/office/drawing/2014/main" id="{CEAE701B-7FA2-7ED5-1E29-8339F281B808}"/>
                    </a:ext>
                  </a:extLst>
                </p14:cNvPr>
                <p14:cNvContentPartPr/>
                <p14:nvPr/>
              </p14:nvContentPartPr>
              <p14:xfrm>
                <a:off x="11530234" y="114868"/>
                <a:ext cx="99360" cy="179280"/>
              </p14:xfrm>
            </p:contentPart>
          </mc:Choice>
          <mc:Fallback xmlns="">
            <p:pic>
              <p:nvPicPr>
                <p:cNvPr id="179" name="Freihand 178">
                  <a:extLst>
                    <a:ext uri="{FF2B5EF4-FFF2-40B4-BE49-F238E27FC236}">
                      <a16:creationId xmlns:a16="http://schemas.microsoft.com/office/drawing/2014/main" id="{CEAE701B-7FA2-7ED5-1E29-8339F281B808}"/>
                    </a:ext>
                  </a:extLst>
                </p:cNvPr>
                <p:cNvPicPr/>
                <p:nvPr/>
              </p:nvPicPr>
              <p:blipFill>
                <a:blip r:embed="rId89"/>
                <a:stretch>
                  <a:fillRect/>
                </a:stretch>
              </p:blipFill>
              <p:spPr>
                <a:xfrm>
                  <a:off x="11521234" y="106228"/>
                  <a:ext cx="117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0" name="Freihand 179">
                  <a:extLst>
                    <a:ext uri="{FF2B5EF4-FFF2-40B4-BE49-F238E27FC236}">
                      <a16:creationId xmlns:a16="http://schemas.microsoft.com/office/drawing/2014/main" id="{C30EBE39-7190-39C7-98A5-A6F528817EEE}"/>
                    </a:ext>
                  </a:extLst>
                </p14:cNvPr>
                <p14:cNvContentPartPr/>
                <p14:nvPr/>
              </p14:nvContentPartPr>
              <p14:xfrm>
                <a:off x="11680354" y="130348"/>
                <a:ext cx="115200" cy="154800"/>
              </p14:xfrm>
            </p:contentPart>
          </mc:Choice>
          <mc:Fallback xmlns="">
            <p:pic>
              <p:nvPicPr>
                <p:cNvPr id="180" name="Freihand 179">
                  <a:extLst>
                    <a:ext uri="{FF2B5EF4-FFF2-40B4-BE49-F238E27FC236}">
                      <a16:creationId xmlns:a16="http://schemas.microsoft.com/office/drawing/2014/main" id="{C30EBE39-7190-39C7-98A5-A6F528817EEE}"/>
                    </a:ext>
                  </a:extLst>
                </p:cNvPr>
                <p:cNvPicPr/>
                <p:nvPr/>
              </p:nvPicPr>
              <p:blipFill>
                <a:blip r:embed="rId91"/>
                <a:stretch>
                  <a:fillRect/>
                </a:stretch>
              </p:blipFill>
              <p:spPr>
                <a:xfrm>
                  <a:off x="11671354" y="121348"/>
                  <a:ext cx="132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1" name="Freihand 180">
                  <a:extLst>
                    <a:ext uri="{FF2B5EF4-FFF2-40B4-BE49-F238E27FC236}">
                      <a16:creationId xmlns:a16="http://schemas.microsoft.com/office/drawing/2014/main" id="{BAF1B273-6EC6-989F-0DFF-E546356D85F5}"/>
                    </a:ext>
                  </a:extLst>
                </p14:cNvPr>
                <p14:cNvContentPartPr/>
                <p14:nvPr/>
              </p14:nvContentPartPr>
              <p14:xfrm>
                <a:off x="11640754" y="82468"/>
                <a:ext cx="181080" cy="217800"/>
              </p14:xfrm>
            </p:contentPart>
          </mc:Choice>
          <mc:Fallback xmlns="">
            <p:pic>
              <p:nvPicPr>
                <p:cNvPr id="181" name="Freihand 180">
                  <a:extLst>
                    <a:ext uri="{FF2B5EF4-FFF2-40B4-BE49-F238E27FC236}">
                      <a16:creationId xmlns:a16="http://schemas.microsoft.com/office/drawing/2014/main" id="{BAF1B273-6EC6-989F-0DFF-E546356D85F5}"/>
                    </a:ext>
                  </a:extLst>
                </p:cNvPr>
                <p:cNvPicPr/>
                <p:nvPr/>
              </p:nvPicPr>
              <p:blipFill>
                <a:blip r:embed="rId93"/>
                <a:stretch>
                  <a:fillRect/>
                </a:stretch>
              </p:blipFill>
              <p:spPr>
                <a:xfrm>
                  <a:off x="11632114" y="73468"/>
                  <a:ext cx="198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2" name="Freihand 181">
                  <a:extLst>
                    <a:ext uri="{FF2B5EF4-FFF2-40B4-BE49-F238E27FC236}">
                      <a16:creationId xmlns:a16="http://schemas.microsoft.com/office/drawing/2014/main" id="{B1F34B25-12AE-885B-9526-3F76A1D95C39}"/>
                    </a:ext>
                  </a:extLst>
                </p14:cNvPr>
                <p14:cNvContentPartPr/>
                <p14:nvPr/>
              </p14:nvContentPartPr>
              <p14:xfrm>
                <a:off x="11757394" y="53668"/>
                <a:ext cx="123840" cy="323640"/>
              </p14:xfrm>
            </p:contentPart>
          </mc:Choice>
          <mc:Fallback xmlns="">
            <p:pic>
              <p:nvPicPr>
                <p:cNvPr id="182" name="Freihand 181">
                  <a:extLst>
                    <a:ext uri="{FF2B5EF4-FFF2-40B4-BE49-F238E27FC236}">
                      <a16:creationId xmlns:a16="http://schemas.microsoft.com/office/drawing/2014/main" id="{B1F34B25-12AE-885B-9526-3F76A1D95C39}"/>
                    </a:ext>
                  </a:extLst>
                </p:cNvPr>
                <p:cNvPicPr/>
                <p:nvPr/>
              </p:nvPicPr>
              <p:blipFill>
                <a:blip r:embed="rId95"/>
                <a:stretch>
                  <a:fillRect/>
                </a:stretch>
              </p:blipFill>
              <p:spPr>
                <a:xfrm>
                  <a:off x="11748754" y="44668"/>
                  <a:ext cx="1414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5" name="Freihand 214">
                  <a:extLst>
                    <a:ext uri="{FF2B5EF4-FFF2-40B4-BE49-F238E27FC236}">
                      <a16:creationId xmlns:a16="http://schemas.microsoft.com/office/drawing/2014/main" id="{768B28AA-3A0B-E332-F57B-E7016D33D6CE}"/>
                    </a:ext>
                  </a:extLst>
                </p14:cNvPr>
                <p14:cNvContentPartPr/>
                <p14:nvPr/>
              </p14:nvContentPartPr>
              <p14:xfrm>
                <a:off x="10299394" y="102513"/>
                <a:ext cx="1224000" cy="423000"/>
              </p14:xfrm>
            </p:contentPart>
          </mc:Choice>
          <mc:Fallback xmlns="">
            <p:pic>
              <p:nvPicPr>
                <p:cNvPr id="215" name="Freihand 214">
                  <a:extLst>
                    <a:ext uri="{FF2B5EF4-FFF2-40B4-BE49-F238E27FC236}">
                      <a16:creationId xmlns:a16="http://schemas.microsoft.com/office/drawing/2014/main" id="{768B28AA-3A0B-E332-F57B-E7016D33D6CE}"/>
                    </a:ext>
                  </a:extLst>
                </p:cNvPr>
                <p:cNvPicPr/>
                <p:nvPr/>
              </p:nvPicPr>
              <p:blipFill>
                <a:blip r:embed="rId97"/>
                <a:stretch>
                  <a:fillRect/>
                </a:stretch>
              </p:blipFill>
              <p:spPr>
                <a:xfrm>
                  <a:off x="10290394" y="93873"/>
                  <a:ext cx="124164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6" name="Freihand 215">
                  <a:extLst>
                    <a:ext uri="{FF2B5EF4-FFF2-40B4-BE49-F238E27FC236}">
                      <a16:creationId xmlns:a16="http://schemas.microsoft.com/office/drawing/2014/main" id="{01E19096-39E2-6890-D6B4-C60460AEABAB}"/>
                    </a:ext>
                  </a:extLst>
                </p14:cNvPr>
                <p14:cNvContentPartPr/>
                <p14:nvPr/>
              </p14:nvContentPartPr>
              <p14:xfrm>
                <a:off x="10445554" y="62193"/>
                <a:ext cx="1040400" cy="301320"/>
              </p14:xfrm>
            </p:contentPart>
          </mc:Choice>
          <mc:Fallback xmlns="">
            <p:pic>
              <p:nvPicPr>
                <p:cNvPr id="216" name="Freihand 215">
                  <a:extLst>
                    <a:ext uri="{FF2B5EF4-FFF2-40B4-BE49-F238E27FC236}">
                      <a16:creationId xmlns:a16="http://schemas.microsoft.com/office/drawing/2014/main" id="{01E19096-39E2-6890-D6B4-C60460AEABAB}"/>
                    </a:ext>
                  </a:extLst>
                </p:cNvPr>
                <p:cNvPicPr/>
                <p:nvPr/>
              </p:nvPicPr>
              <p:blipFill>
                <a:blip r:embed="rId99"/>
                <a:stretch>
                  <a:fillRect/>
                </a:stretch>
              </p:blipFill>
              <p:spPr>
                <a:xfrm>
                  <a:off x="10436914" y="53193"/>
                  <a:ext cx="1058040" cy="31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230" name="Freihand 229">
                <a:extLst>
                  <a:ext uri="{FF2B5EF4-FFF2-40B4-BE49-F238E27FC236}">
                    <a16:creationId xmlns:a16="http://schemas.microsoft.com/office/drawing/2014/main" id="{850F4D18-706A-79F9-C1B7-2DFF32EC8277}"/>
                  </a:ext>
                </a:extLst>
              </p14:cNvPr>
              <p14:cNvContentPartPr/>
              <p14:nvPr/>
            </p14:nvContentPartPr>
            <p14:xfrm>
              <a:off x="181594" y="1534233"/>
              <a:ext cx="7560" cy="3600"/>
            </p14:xfrm>
          </p:contentPart>
        </mc:Choice>
        <mc:Fallback xmlns="">
          <p:pic>
            <p:nvPicPr>
              <p:cNvPr id="230" name="Freihand 229">
                <a:extLst>
                  <a:ext uri="{FF2B5EF4-FFF2-40B4-BE49-F238E27FC236}">
                    <a16:creationId xmlns:a16="http://schemas.microsoft.com/office/drawing/2014/main" id="{850F4D18-706A-79F9-C1B7-2DFF32EC8277}"/>
                  </a:ext>
                </a:extLst>
              </p:cNvPr>
              <p:cNvPicPr/>
              <p:nvPr/>
            </p:nvPicPr>
            <p:blipFill>
              <a:blip r:embed="rId101"/>
              <a:stretch>
                <a:fillRect/>
              </a:stretch>
            </p:blipFill>
            <p:spPr>
              <a:xfrm>
                <a:off x="172594" y="1525233"/>
                <a:ext cx="25200" cy="21240"/>
              </a:xfrm>
              <a:prstGeom prst="rect">
                <a:avLst/>
              </a:prstGeom>
            </p:spPr>
          </p:pic>
        </mc:Fallback>
      </mc:AlternateContent>
      <p:grpSp>
        <p:nvGrpSpPr>
          <p:cNvPr id="274" name="Gruppieren 273">
            <a:extLst>
              <a:ext uri="{FF2B5EF4-FFF2-40B4-BE49-F238E27FC236}">
                <a16:creationId xmlns:a16="http://schemas.microsoft.com/office/drawing/2014/main" id="{37CD710F-79B3-43CD-BE34-1E0A483BE3DA}"/>
              </a:ext>
            </a:extLst>
          </p:cNvPr>
          <p:cNvGrpSpPr/>
          <p:nvPr/>
        </p:nvGrpSpPr>
        <p:grpSpPr>
          <a:xfrm>
            <a:off x="3955834" y="993"/>
            <a:ext cx="2943360" cy="450720"/>
            <a:chOff x="3955834" y="993"/>
            <a:chExt cx="2943360" cy="450720"/>
          </a:xfrm>
        </p:grpSpPr>
        <mc:AlternateContent xmlns:mc="http://schemas.openxmlformats.org/markup-compatibility/2006" xmlns:p14="http://schemas.microsoft.com/office/powerpoint/2010/main">
          <mc:Choice Requires="p14">
            <p:contentPart p14:bwMode="auto" r:id="rId102">
              <p14:nvContentPartPr>
                <p14:cNvPr id="218" name="Freihand 217">
                  <a:extLst>
                    <a:ext uri="{FF2B5EF4-FFF2-40B4-BE49-F238E27FC236}">
                      <a16:creationId xmlns:a16="http://schemas.microsoft.com/office/drawing/2014/main" id="{CCE2F580-5DAA-15F7-877A-D0A5157DA600}"/>
                    </a:ext>
                  </a:extLst>
                </p14:cNvPr>
                <p14:cNvContentPartPr/>
                <p14:nvPr/>
              </p14:nvContentPartPr>
              <p14:xfrm>
                <a:off x="3955834" y="105753"/>
                <a:ext cx="176040" cy="31680"/>
              </p14:xfrm>
            </p:contentPart>
          </mc:Choice>
          <mc:Fallback xmlns="">
            <p:pic>
              <p:nvPicPr>
                <p:cNvPr id="218" name="Freihand 217">
                  <a:extLst>
                    <a:ext uri="{FF2B5EF4-FFF2-40B4-BE49-F238E27FC236}">
                      <a16:creationId xmlns:a16="http://schemas.microsoft.com/office/drawing/2014/main" id="{CCE2F580-5DAA-15F7-877A-D0A5157DA600}"/>
                    </a:ext>
                  </a:extLst>
                </p:cNvPr>
                <p:cNvPicPr/>
                <p:nvPr/>
              </p:nvPicPr>
              <p:blipFill>
                <a:blip r:embed="rId103"/>
                <a:stretch>
                  <a:fillRect/>
                </a:stretch>
              </p:blipFill>
              <p:spPr>
                <a:xfrm>
                  <a:off x="3946834" y="97113"/>
                  <a:ext cx="193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9" name="Freihand 218">
                  <a:extLst>
                    <a:ext uri="{FF2B5EF4-FFF2-40B4-BE49-F238E27FC236}">
                      <a16:creationId xmlns:a16="http://schemas.microsoft.com/office/drawing/2014/main" id="{62412477-3896-ABD8-57A5-2E7E4DEFE99A}"/>
                    </a:ext>
                  </a:extLst>
                </p14:cNvPr>
                <p14:cNvContentPartPr/>
                <p14:nvPr/>
              </p14:nvContentPartPr>
              <p14:xfrm>
                <a:off x="3977074" y="193593"/>
                <a:ext cx="189360" cy="17280"/>
              </p14:xfrm>
            </p:contentPart>
          </mc:Choice>
          <mc:Fallback xmlns="">
            <p:pic>
              <p:nvPicPr>
                <p:cNvPr id="219" name="Freihand 218">
                  <a:extLst>
                    <a:ext uri="{FF2B5EF4-FFF2-40B4-BE49-F238E27FC236}">
                      <a16:creationId xmlns:a16="http://schemas.microsoft.com/office/drawing/2014/main" id="{62412477-3896-ABD8-57A5-2E7E4DEFE99A}"/>
                    </a:ext>
                  </a:extLst>
                </p:cNvPr>
                <p:cNvPicPr/>
                <p:nvPr/>
              </p:nvPicPr>
              <p:blipFill>
                <a:blip r:embed="rId105"/>
                <a:stretch>
                  <a:fillRect/>
                </a:stretch>
              </p:blipFill>
              <p:spPr>
                <a:xfrm>
                  <a:off x="3968434" y="184593"/>
                  <a:ext cx="207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0" name="Freihand 219">
                  <a:extLst>
                    <a:ext uri="{FF2B5EF4-FFF2-40B4-BE49-F238E27FC236}">
                      <a16:creationId xmlns:a16="http://schemas.microsoft.com/office/drawing/2014/main" id="{D7BA43EA-3F33-4AD3-2B91-1A437303CA16}"/>
                    </a:ext>
                  </a:extLst>
                </p14:cNvPr>
                <p14:cNvContentPartPr/>
                <p14:nvPr/>
              </p14:nvContentPartPr>
              <p14:xfrm>
                <a:off x="4407634" y="31233"/>
                <a:ext cx="152280" cy="77040"/>
              </p14:xfrm>
            </p:contentPart>
          </mc:Choice>
          <mc:Fallback xmlns="">
            <p:pic>
              <p:nvPicPr>
                <p:cNvPr id="220" name="Freihand 219">
                  <a:extLst>
                    <a:ext uri="{FF2B5EF4-FFF2-40B4-BE49-F238E27FC236}">
                      <a16:creationId xmlns:a16="http://schemas.microsoft.com/office/drawing/2014/main" id="{D7BA43EA-3F33-4AD3-2B91-1A437303CA16}"/>
                    </a:ext>
                  </a:extLst>
                </p:cNvPr>
                <p:cNvPicPr/>
                <p:nvPr/>
              </p:nvPicPr>
              <p:blipFill>
                <a:blip r:embed="rId107"/>
                <a:stretch>
                  <a:fillRect/>
                </a:stretch>
              </p:blipFill>
              <p:spPr>
                <a:xfrm>
                  <a:off x="4398634" y="22233"/>
                  <a:ext cx="169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21" name="Freihand 220">
                  <a:extLst>
                    <a:ext uri="{FF2B5EF4-FFF2-40B4-BE49-F238E27FC236}">
                      <a16:creationId xmlns:a16="http://schemas.microsoft.com/office/drawing/2014/main" id="{ADED77F3-3F17-E6E4-A393-0722629D740A}"/>
                    </a:ext>
                  </a:extLst>
                </p14:cNvPr>
                <p14:cNvContentPartPr/>
                <p14:nvPr/>
              </p14:nvContentPartPr>
              <p14:xfrm>
                <a:off x="4660354" y="19353"/>
                <a:ext cx="76680" cy="62640"/>
              </p14:xfrm>
            </p:contentPart>
          </mc:Choice>
          <mc:Fallback xmlns="">
            <p:pic>
              <p:nvPicPr>
                <p:cNvPr id="221" name="Freihand 220">
                  <a:extLst>
                    <a:ext uri="{FF2B5EF4-FFF2-40B4-BE49-F238E27FC236}">
                      <a16:creationId xmlns:a16="http://schemas.microsoft.com/office/drawing/2014/main" id="{ADED77F3-3F17-E6E4-A393-0722629D740A}"/>
                    </a:ext>
                  </a:extLst>
                </p:cNvPr>
                <p:cNvPicPr/>
                <p:nvPr/>
              </p:nvPicPr>
              <p:blipFill>
                <a:blip r:embed="rId109"/>
                <a:stretch>
                  <a:fillRect/>
                </a:stretch>
              </p:blipFill>
              <p:spPr>
                <a:xfrm>
                  <a:off x="4651714" y="10353"/>
                  <a:ext cx="94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2" name="Freihand 221">
                  <a:extLst>
                    <a:ext uri="{FF2B5EF4-FFF2-40B4-BE49-F238E27FC236}">
                      <a16:creationId xmlns:a16="http://schemas.microsoft.com/office/drawing/2014/main" id="{ED2954DE-1E5B-D891-3E09-12B4BF24E1F7}"/>
                    </a:ext>
                  </a:extLst>
                </p14:cNvPr>
                <p14:cNvContentPartPr/>
                <p14:nvPr/>
              </p14:nvContentPartPr>
              <p14:xfrm>
                <a:off x="4789954" y="993"/>
                <a:ext cx="204480" cy="96480"/>
              </p14:xfrm>
            </p:contentPart>
          </mc:Choice>
          <mc:Fallback xmlns="">
            <p:pic>
              <p:nvPicPr>
                <p:cNvPr id="222" name="Freihand 221">
                  <a:extLst>
                    <a:ext uri="{FF2B5EF4-FFF2-40B4-BE49-F238E27FC236}">
                      <a16:creationId xmlns:a16="http://schemas.microsoft.com/office/drawing/2014/main" id="{ED2954DE-1E5B-D891-3E09-12B4BF24E1F7}"/>
                    </a:ext>
                  </a:extLst>
                </p:cNvPr>
                <p:cNvPicPr/>
                <p:nvPr/>
              </p:nvPicPr>
              <p:blipFill>
                <a:blip r:embed="rId111"/>
                <a:stretch>
                  <a:fillRect/>
                </a:stretch>
              </p:blipFill>
              <p:spPr>
                <a:xfrm>
                  <a:off x="4780954" y="-7647"/>
                  <a:ext cx="222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23" name="Freihand 222">
                  <a:extLst>
                    <a:ext uri="{FF2B5EF4-FFF2-40B4-BE49-F238E27FC236}">
                      <a16:creationId xmlns:a16="http://schemas.microsoft.com/office/drawing/2014/main" id="{A3E0D3C7-CF24-FF71-A715-DE54E056519E}"/>
                    </a:ext>
                  </a:extLst>
                </p14:cNvPr>
                <p14:cNvContentPartPr/>
                <p14:nvPr/>
              </p14:nvContentPartPr>
              <p14:xfrm>
                <a:off x="4964554" y="2793"/>
                <a:ext cx="152280" cy="87840"/>
              </p14:xfrm>
            </p:contentPart>
          </mc:Choice>
          <mc:Fallback xmlns="">
            <p:pic>
              <p:nvPicPr>
                <p:cNvPr id="223" name="Freihand 222">
                  <a:extLst>
                    <a:ext uri="{FF2B5EF4-FFF2-40B4-BE49-F238E27FC236}">
                      <a16:creationId xmlns:a16="http://schemas.microsoft.com/office/drawing/2014/main" id="{A3E0D3C7-CF24-FF71-A715-DE54E056519E}"/>
                    </a:ext>
                  </a:extLst>
                </p:cNvPr>
                <p:cNvPicPr/>
                <p:nvPr/>
              </p:nvPicPr>
              <p:blipFill>
                <a:blip r:embed="rId113"/>
                <a:stretch>
                  <a:fillRect/>
                </a:stretch>
              </p:blipFill>
              <p:spPr>
                <a:xfrm>
                  <a:off x="4955554" y="-5847"/>
                  <a:ext cx="169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24" name="Freihand 223">
                  <a:extLst>
                    <a:ext uri="{FF2B5EF4-FFF2-40B4-BE49-F238E27FC236}">
                      <a16:creationId xmlns:a16="http://schemas.microsoft.com/office/drawing/2014/main" id="{A75764BD-0EDB-4994-7704-9CFF2000A5E6}"/>
                    </a:ext>
                  </a:extLst>
                </p14:cNvPr>
                <p14:cNvContentPartPr/>
                <p14:nvPr/>
              </p14:nvContentPartPr>
              <p14:xfrm>
                <a:off x="4359034" y="103593"/>
                <a:ext cx="826560" cy="161640"/>
              </p14:xfrm>
            </p:contentPart>
          </mc:Choice>
          <mc:Fallback xmlns="">
            <p:pic>
              <p:nvPicPr>
                <p:cNvPr id="224" name="Freihand 223">
                  <a:extLst>
                    <a:ext uri="{FF2B5EF4-FFF2-40B4-BE49-F238E27FC236}">
                      <a16:creationId xmlns:a16="http://schemas.microsoft.com/office/drawing/2014/main" id="{A75764BD-0EDB-4994-7704-9CFF2000A5E6}"/>
                    </a:ext>
                  </a:extLst>
                </p:cNvPr>
                <p:cNvPicPr/>
                <p:nvPr/>
              </p:nvPicPr>
              <p:blipFill>
                <a:blip r:embed="rId115"/>
                <a:stretch>
                  <a:fillRect/>
                </a:stretch>
              </p:blipFill>
              <p:spPr>
                <a:xfrm>
                  <a:off x="4350394" y="94953"/>
                  <a:ext cx="844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25" name="Freihand 224">
                  <a:extLst>
                    <a:ext uri="{FF2B5EF4-FFF2-40B4-BE49-F238E27FC236}">
                      <a16:creationId xmlns:a16="http://schemas.microsoft.com/office/drawing/2014/main" id="{D5175220-B079-335D-7521-6A369615BB94}"/>
                    </a:ext>
                  </a:extLst>
                </p14:cNvPr>
                <p14:cNvContentPartPr/>
                <p14:nvPr/>
              </p14:nvContentPartPr>
              <p14:xfrm>
                <a:off x="4643434" y="259833"/>
                <a:ext cx="124200" cy="70560"/>
              </p14:xfrm>
            </p:contentPart>
          </mc:Choice>
          <mc:Fallback xmlns="">
            <p:pic>
              <p:nvPicPr>
                <p:cNvPr id="225" name="Freihand 224">
                  <a:extLst>
                    <a:ext uri="{FF2B5EF4-FFF2-40B4-BE49-F238E27FC236}">
                      <a16:creationId xmlns:a16="http://schemas.microsoft.com/office/drawing/2014/main" id="{D5175220-B079-335D-7521-6A369615BB94}"/>
                    </a:ext>
                  </a:extLst>
                </p:cNvPr>
                <p:cNvPicPr/>
                <p:nvPr/>
              </p:nvPicPr>
              <p:blipFill>
                <a:blip r:embed="rId117"/>
                <a:stretch>
                  <a:fillRect/>
                </a:stretch>
              </p:blipFill>
              <p:spPr>
                <a:xfrm>
                  <a:off x="4634434" y="250833"/>
                  <a:ext cx="141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6" name="Freihand 225">
                  <a:extLst>
                    <a:ext uri="{FF2B5EF4-FFF2-40B4-BE49-F238E27FC236}">
                      <a16:creationId xmlns:a16="http://schemas.microsoft.com/office/drawing/2014/main" id="{36A788E5-ABD4-CA27-4F07-E62CA727C466}"/>
                    </a:ext>
                  </a:extLst>
                </p14:cNvPr>
                <p14:cNvContentPartPr/>
                <p14:nvPr/>
              </p14:nvContentPartPr>
              <p14:xfrm>
                <a:off x="4822354" y="229953"/>
                <a:ext cx="106200" cy="85680"/>
              </p14:xfrm>
            </p:contentPart>
          </mc:Choice>
          <mc:Fallback xmlns="">
            <p:pic>
              <p:nvPicPr>
                <p:cNvPr id="226" name="Freihand 225">
                  <a:extLst>
                    <a:ext uri="{FF2B5EF4-FFF2-40B4-BE49-F238E27FC236}">
                      <a16:creationId xmlns:a16="http://schemas.microsoft.com/office/drawing/2014/main" id="{36A788E5-ABD4-CA27-4F07-E62CA727C466}"/>
                    </a:ext>
                  </a:extLst>
                </p:cNvPr>
                <p:cNvPicPr/>
                <p:nvPr/>
              </p:nvPicPr>
              <p:blipFill>
                <a:blip r:embed="rId119"/>
                <a:stretch>
                  <a:fillRect/>
                </a:stretch>
              </p:blipFill>
              <p:spPr>
                <a:xfrm>
                  <a:off x="4813714" y="220953"/>
                  <a:ext cx="123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28" name="Freihand 227">
                  <a:extLst>
                    <a:ext uri="{FF2B5EF4-FFF2-40B4-BE49-F238E27FC236}">
                      <a16:creationId xmlns:a16="http://schemas.microsoft.com/office/drawing/2014/main" id="{AB0838AA-6E8C-B824-C1D8-104A8377BF20}"/>
                    </a:ext>
                  </a:extLst>
                </p14:cNvPr>
                <p14:cNvContentPartPr/>
                <p14:nvPr/>
              </p14:nvContentPartPr>
              <p14:xfrm>
                <a:off x="5146354" y="163713"/>
                <a:ext cx="5400" cy="14040"/>
              </p14:xfrm>
            </p:contentPart>
          </mc:Choice>
          <mc:Fallback xmlns="">
            <p:pic>
              <p:nvPicPr>
                <p:cNvPr id="228" name="Freihand 227">
                  <a:extLst>
                    <a:ext uri="{FF2B5EF4-FFF2-40B4-BE49-F238E27FC236}">
                      <a16:creationId xmlns:a16="http://schemas.microsoft.com/office/drawing/2014/main" id="{AB0838AA-6E8C-B824-C1D8-104A8377BF20}"/>
                    </a:ext>
                  </a:extLst>
                </p:cNvPr>
                <p:cNvPicPr/>
                <p:nvPr/>
              </p:nvPicPr>
              <p:blipFill>
                <a:blip r:embed="rId121"/>
                <a:stretch>
                  <a:fillRect/>
                </a:stretch>
              </p:blipFill>
              <p:spPr>
                <a:xfrm>
                  <a:off x="5137714" y="155073"/>
                  <a:ext cx="23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31" name="Freihand 230">
                  <a:extLst>
                    <a:ext uri="{FF2B5EF4-FFF2-40B4-BE49-F238E27FC236}">
                      <a16:creationId xmlns:a16="http://schemas.microsoft.com/office/drawing/2014/main" id="{CB0C1EEA-937E-96B8-3931-49ACA1DF0FD6}"/>
                    </a:ext>
                  </a:extLst>
                </p14:cNvPr>
                <p14:cNvContentPartPr/>
                <p14:nvPr/>
              </p14:nvContentPartPr>
              <p14:xfrm>
                <a:off x="5076154" y="186753"/>
                <a:ext cx="95760" cy="127440"/>
              </p14:xfrm>
            </p:contentPart>
          </mc:Choice>
          <mc:Fallback xmlns="">
            <p:pic>
              <p:nvPicPr>
                <p:cNvPr id="231" name="Freihand 230">
                  <a:extLst>
                    <a:ext uri="{FF2B5EF4-FFF2-40B4-BE49-F238E27FC236}">
                      <a16:creationId xmlns:a16="http://schemas.microsoft.com/office/drawing/2014/main" id="{CB0C1EEA-937E-96B8-3931-49ACA1DF0FD6}"/>
                    </a:ext>
                  </a:extLst>
                </p:cNvPr>
                <p:cNvPicPr/>
                <p:nvPr/>
              </p:nvPicPr>
              <p:blipFill>
                <a:blip r:embed="rId123"/>
                <a:stretch>
                  <a:fillRect/>
                </a:stretch>
              </p:blipFill>
              <p:spPr>
                <a:xfrm>
                  <a:off x="5067514" y="178113"/>
                  <a:ext cx="113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2" name="Freihand 231">
                  <a:extLst>
                    <a:ext uri="{FF2B5EF4-FFF2-40B4-BE49-F238E27FC236}">
                      <a16:creationId xmlns:a16="http://schemas.microsoft.com/office/drawing/2014/main" id="{E462F39C-76DA-D16A-1B1B-55DC990A9732}"/>
                    </a:ext>
                  </a:extLst>
                </p14:cNvPr>
                <p14:cNvContentPartPr/>
                <p14:nvPr/>
              </p14:nvContentPartPr>
              <p14:xfrm>
                <a:off x="5258674" y="160113"/>
                <a:ext cx="94680" cy="135720"/>
              </p14:xfrm>
            </p:contentPart>
          </mc:Choice>
          <mc:Fallback xmlns="">
            <p:pic>
              <p:nvPicPr>
                <p:cNvPr id="232" name="Freihand 231">
                  <a:extLst>
                    <a:ext uri="{FF2B5EF4-FFF2-40B4-BE49-F238E27FC236}">
                      <a16:creationId xmlns:a16="http://schemas.microsoft.com/office/drawing/2014/main" id="{E462F39C-76DA-D16A-1B1B-55DC990A9732}"/>
                    </a:ext>
                  </a:extLst>
                </p:cNvPr>
                <p:cNvPicPr/>
                <p:nvPr/>
              </p:nvPicPr>
              <p:blipFill>
                <a:blip r:embed="rId125"/>
                <a:stretch>
                  <a:fillRect/>
                </a:stretch>
              </p:blipFill>
              <p:spPr>
                <a:xfrm>
                  <a:off x="5249674" y="151473"/>
                  <a:ext cx="112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33" name="Freihand 232">
                  <a:extLst>
                    <a:ext uri="{FF2B5EF4-FFF2-40B4-BE49-F238E27FC236}">
                      <a16:creationId xmlns:a16="http://schemas.microsoft.com/office/drawing/2014/main" id="{FBCB6304-020A-BF36-3A59-86401D2D2FEF}"/>
                    </a:ext>
                  </a:extLst>
                </p14:cNvPr>
                <p14:cNvContentPartPr/>
                <p14:nvPr/>
              </p14:nvContentPartPr>
              <p14:xfrm>
                <a:off x="5188834" y="132033"/>
                <a:ext cx="74160" cy="83160"/>
              </p14:xfrm>
            </p:contentPart>
          </mc:Choice>
          <mc:Fallback xmlns="">
            <p:pic>
              <p:nvPicPr>
                <p:cNvPr id="233" name="Freihand 232">
                  <a:extLst>
                    <a:ext uri="{FF2B5EF4-FFF2-40B4-BE49-F238E27FC236}">
                      <a16:creationId xmlns:a16="http://schemas.microsoft.com/office/drawing/2014/main" id="{FBCB6304-020A-BF36-3A59-86401D2D2FEF}"/>
                    </a:ext>
                  </a:extLst>
                </p:cNvPr>
                <p:cNvPicPr/>
                <p:nvPr/>
              </p:nvPicPr>
              <p:blipFill>
                <a:blip r:embed="rId127"/>
                <a:stretch>
                  <a:fillRect/>
                </a:stretch>
              </p:blipFill>
              <p:spPr>
                <a:xfrm>
                  <a:off x="5179834" y="123033"/>
                  <a:ext cx="91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34" name="Freihand 233">
                  <a:extLst>
                    <a:ext uri="{FF2B5EF4-FFF2-40B4-BE49-F238E27FC236}">
                      <a16:creationId xmlns:a16="http://schemas.microsoft.com/office/drawing/2014/main" id="{343A33E2-3FFA-1930-1D6D-C41CE6AB81D0}"/>
                    </a:ext>
                  </a:extLst>
                </p14:cNvPr>
                <p14:cNvContentPartPr/>
                <p14:nvPr/>
              </p14:nvContentPartPr>
              <p14:xfrm>
                <a:off x="5369194" y="234273"/>
                <a:ext cx="55440" cy="55080"/>
              </p14:xfrm>
            </p:contentPart>
          </mc:Choice>
          <mc:Fallback xmlns="">
            <p:pic>
              <p:nvPicPr>
                <p:cNvPr id="234" name="Freihand 233">
                  <a:extLst>
                    <a:ext uri="{FF2B5EF4-FFF2-40B4-BE49-F238E27FC236}">
                      <a16:creationId xmlns:a16="http://schemas.microsoft.com/office/drawing/2014/main" id="{343A33E2-3FFA-1930-1D6D-C41CE6AB81D0}"/>
                    </a:ext>
                  </a:extLst>
                </p:cNvPr>
                <p:cNvPicPr/>
                <p:nvPr/>
              </p:nvPicPr>
              <p:blipFill>
                <a:blip r:embed="rId129"/>
                <a:stretch>
                  <a:fillRect/>
                </a:stretch>
              </p:blipFill>
              <p:spPr>
                <a:xfrm>
                  <a:off x="5360554" y="225273"/>
                  <a:ext cx="73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36" name="Freihand 235">
                  <a:extLst>
                    <a:ext uri="{FF2B5EF4-FFF2-40B4-BE49-F238E27FC236}">
                      <a16:creationId xmlns:a16="http://schemas.microsoft.com/office/drawing/2014/main" id="{C75893AF-868B-3164-7F18-40080E89B1AB}"/>
                    </a:ext>
                  </a:extLst>
                </p14:cNvPr>
                <p14:cNvContentPartPr/>
                <p14:nvPr/>
              </p14:nvContentPartPr>
              <p14:xfrm>
                <a:off x="5596354" y="59313"/>
                <a:ext cx="203760" cy="59040"/>
              </p14:xfrm>
            </p:contentPart>
          </mc:Choice>
          <mc:Fallback xmlns="">
            <p:pic>
              <p:nvPicPr>
                <p:cNvPr id="236" name="Freihand 235">
                  <a:extLst>
                    <a:ext uri="{FF2B5EF4-FFF2-40B4-BE49-F238E27FC236}">
                      <a16:creationId xmlns:a16="http://schemas.microsoft.com/office/drawing/2014/main" id="{C75893AF-868B-3164-7F18-40080E89B1AB}"/>
                    </a:ext>
                  </a:extLst>
                </p:cNvPr>
                <p:cNvPicPr/>
                <p:nvPr/>
              </p:nvPicPr>
              <p:blipFill>
                <a:blip r:embed="rId131"/>
                <a:stretch>
                  <a:fillRect/>
                </a:stretch>
              </p:blipFill>
              <p:spPr>
                <a:xfrm>
                  <a:off x="5587714" y="50313"/>
                  <a:ext cx="221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37" name="Freihand 236">
                  <a:extLst>
                    <a:ext uri="{FF2B5EF4-FFF2-40B4-BE49-F238E27FC236}">
                      <a16:creationId xmlns:a16="http://schemas.microsoft.com/office/drawing/2014/main" id="{E273D02E-793C-8EDC-AB67-68388A903EC7}"/>
                    </a:ext>
                  </a:extLst>
                </p14:cNvPr>
                <p14:cNvContentPartPr/>
                <p14:nvPr/>
              </p14:nvContentPartPr>
              <p14:xfrm>
                <a:off x="5630194" y="159393"/>
                <a:ext cx="173160" cy="64800"/>
              </p14:xfrm>
            </p:contentPart>
          </mc:Choice>
          <mc:Fallback xmlns="">
            <p:pic>
              <p:nvPicPr>
                <p:cNvPr id="237" name="Freihand 236">
                  <a:extLst>
                    <a:ext uri="{FF2B5EF4-FFF2-40B4-BE49-F238E27FC236}">
                      <a16:creationId xmlns:a16="http://schemas.microsoft.com/office/drawing/2014/main" id="{E273D02E-793C-8EDC-AB67-68388A903EC7}"/>
                    </a:ext>
                  </a:extLst>
                </p:cNvPr>
                <p:cNvPicPr/>
                <p:nvPr/>
              </p:nvPicPr>
              <p:blipFill>
                <a:blip r:embed="rId133"/>
                <a:stretch>
                  <a:fillRect/>
                </a:stretch>
              </p:blipFill>
              <p:spPr>
                <a:xfrm>
                  <a:off x="5621554" y="150393"/>
                  <a:ext cx="190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38" name="Freihand 237">
                  <a:extLst>
                    <a:ext uri="{FF2B5EF4-FFF2-40B4-BE49-F238E27FC236}">
                      <a16:creationId xmlns:a16="http://schemas.microsoft.com/office/drawing/2014/main" id="{BCFC8A53-9C24-3D2C-8EC9-ECC89F64E34A}"/>
                    </a:ext>
                  </a:extLst>
                </p14:cNvPr>
                <p14:cNvContentPartPr/>
                <p14:nvPr/>
              </p14:nvContentPartPr>
              <p14:xfrm>
                <a:off x="5929354" y="44193"/>
                <a:ext cx="180360" cy="128520"/>
              </p14:xfrm>
            </p:contentPart>
          </mc:Choice>
          <mc:Fallback xmlns="">
            <p:pic>
              <p:nvPicPr>
                <p:cNvPr id="238" name="Freihand 237">
                  <a:extLst>
                    <a:ext uri="{FF2B5EF4-FFF2-40B4-BE49-F238E27FC236}">
                      <a16:creationId xmlns:a16="http://schemas.microsoft.com/office/drawing/2014/main" id="{BCFC8A53-9C24-3D2C-8EC9-ECC89F64E34A}"/>
                    </a:ext>
                  </a:extLst>
                </p:cNvPr>
                <p:cNvPicPr/>
                <p:nvPr/>
              </p:nvPicPr>
              <p:blipFill>
                <a:blip r:embed="rId135"/>
                <a:stretch>
                  <a:fillRect/>
                </a:stretch>
              </p:blipFill>
              <p:spPr>
                <a:xfrm>
                  <a:off x="5920714" y="35553"/>
                  <a:ext cx="198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40" name="Freihand 239">
                  <a:extLst>
                    <a:ext uri="{FF2B5EF4-FFF2-40B4-BE49-F238E27FC236}">
                      <a16:creationId xmlns:a16="http://schemas.microsoft.com/office/drawing/2014/main" id="{91F83BBD-6318-E200-28C2-09A6751AEB96}"/>
                    </a:ext>
                  </a:extLst>
                </p14:cNvPr>
                <p14:cNvContentPartPr/>
                <p14:nvPr/>
              </p14:nvContentPartPr>
              <p14:xfrm>
                <a:off x="6182434" y="65433"/>
                <a:ext cx="103680" cy="110520"/>
              </p14:xfrm>
            </p:contentPart>
          </mc:Choice>
          <mc:Fallback xmlns="">
            <p:pic>
              <p:nvPicPr>
                <p:cNvPr id="240" name="Freihand 239">
                  <a:extLst>
                    <a:ext uri="{FF2B5EF4-FFF2-40B4-BE49-F238E27FC236}">
                      <a16:creationId xmlns:a16="http://schemas.microsoft.com/office/drawing/2014/main" id="{91F83BBD-6318-E200-28C2-09A6751AEB96}"/>
                    </a:ext>
                  </a:extLst>
                </p:cNvPr>
                <p:cNvPicPr/>
                <p:nvPr/>
              </p:nvPicPr>
              <p:blipFill>
                <a:blip r:embed="rId137"/>
                <a:stretch>
                  <a:fillRect/>
                </a:stretch>
              </p:blipFill>
              <p:spPr>
                <a:xfrm>
                  <a:off x="6173434" y="56793"/>
                  <a:ext cx="121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41" name="Freihand 240">
                  <a:extLst>
                    <a:ext uri="{FF2B5EF4-FFF2-40B4-BE49-F238E27FC236}">
                      <a16:creationId xmlns:a16="http://schemas.microsoft.com/office/drawing/2014/main" id="{120FBD7B-A3C5-C454-3838-C2192636A9F3}"/>
                    </a:ext>
                  </a:extLst>
                </p14:cNvPr>
                <p14:cNvContentPartPr/>
                <p14:nvPr/>
              </p14:nvContentPartPr>
              <p14:xfrm>
                <a:off x="6322474" y="74433"/>
                <a:ext cx="124200" cy="122760"/>
              </p14:xfrm>
            </p:contentPart>
          </mc:Choice>
          <mc:Fallback xmlns="">
            <p:pic>
              <p:nvPicPr>
                <p:cNvPr id="241" name="Freihand 240">
                  <a:extLst>
                    <a:ext uri="{FF2B5EF4-FFF2-40B4-BE49-F238E27FC236}">
                      <a16:creationId xmlns:a16="http://schemas.microsoft.com/office/drawing/2014/main" id="{120FBD7B-A3C5-C454-3838-C2192636A9F3}"/>
                    </a:ext>
                  </a:extLst>
                </p:cNvPr>
                <p:cNvPicPr/>
                <p:nvPr/>
              </p:nvPicPr>
              <p:blipFill>
                <a:blip r:embed="rId139"/>
                <a:stretch>
                  <a:fillRect/>
                </a:stretch>
              </p:blipFill>
              <p:spPr>
                <a:xfrm>
                  <a:off x="6313474" y="65793"/>
                  <a:ext cx="141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42" name="Freihand 241">
                  <a:extLst>
                    <a:ext uri="{FF2B5EF4-FFF2-40B4-BE49-F238E27FC236}">
                      <a16:creationId xmlns:a16="http://schemas.microsoft.com/office/drawing/2014/main" id="{2388F428-323D-2139-0BB7-0C2EA6496B6D}"/>
                    </a:ext>
                  </a:extLst>
                </p14:cNvPr>
                <p14:cNvContentPartPr/>
                <p14:nvPr/>
              </p14:nvContentPartPr>
              <p14:xfrm>
                <a:off x="6509674" y="55713"/>
                <a:ext cx="160920" cy="179280"/>
              </p14:xfrm>
            </p:contentPart>
          </mc:Choice>
          <mc:Fallback xmlns="">
            <p:pic>
              <p:nvPicPr>
                <p:cNvPr id="242" name="Freihand 241">
                  <a:extLst>
                    <a:ext uri="{FF2B5EF4-FFF2-40B4-BE49-F238E27FC236}">
                      <a16:creationId xmlns:a16="http://schemas.microsoft.com/office/drawing/2014/main" id="{2388F428-323D-2139-0BB7-0C2EA6496B6D}"/>
                    </a:ext>
                  </a:extLst>
                </p:cNvPr>
                <p:cNvPicPr/>
                <p:nvPr/>
              </p:nvPicPr>
              <p:blipFill>
                <a:blip r:embed="rId141"/>
                <a:stretch>
                  <a:fillRect/>
                </a:stretch>
              </p:blipFill>
              <p:spPr>
                <a:xfrm>
                  <a:off x="6500674" y="47073"/>
                  <a:ext cx="178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61" name="Freihand 260">
                  <a:extLst>
                    <a:ext uri="{FF2B5EF4-FFF2-40B4-BE49-F238E27FC236}">
                      <a16:creationId xmlns:a16="http://schemas.microsoft.com/office/drawing/2014/main" id="{CAAF207E-F0B0-BEC0-2EF8-C947BDAB94F2}"/>
                    </a:ext>
                  </a:extLst>
                </p14:cNvPr>
                <p14:cNvContentPartPr/>
                <p14:nvPr/>
              </p14:nvContentPartPr>
              <p14:xfrm>
                <a:off x="4472074" y="231393"/>
                <a:ext cx="2427120" cy="220320"/>
              </p14:xfrm>
            </p:contentPart>
          </mc:Choice>
          <mc:Fallback xmlns="">
            <p:pic>
              <p:nvPicPr>
                <p:cNvPr id="261" name="Freihand 260">
                  <a:extLst>
                    <a:ext uri="{FF2B5EF4-FFF2-40B4-BE49-F238E27FC236}">
                      <a16:creationId xmlns:a16="http://schemas.microsoft.com/office/drawing/2014/main" id="{CAAF207E-F0B0-BEC0-2EF8-C947BDAB94F2}"/>
                    </a:ext>
                  </a:extLst>
                </p:cNvPr>
                <p:cNvPicPr/>
                <p:nvPr/>
              </p:nvPicPr>
              <p:blipFill>
                <a:blip r:embed="rId143"/>
                <a:stretch>
                  <a:fillRect/>
                </a:stretch>
              </p:blipFill>
              <p:spPr>
                <a:xfrm>
                  <a:off x="4463074" y="222753"/>
                  <a:ext cx="244476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078A300A-DF6B-D6D9-D0D3-6D10A56E419B}"/>
                  </a:ext>
                </a:extLst>
              </p14:cNvPr>
              <p14:cNvContentPartPr/>
              <p14:nvPr/>
            </p14:nvContentPartPr>
            <p14:xfrm>
              <a:off x="4856554" y="1271188"/>
              <a:ext cx="110880" cy="161280"/>
            </p14:xfrm>
          </p:contentPart>
        </mc:Choice>
        <mc:Fallback xmlns="">
          <p:pic>
            <p:nvPicPr>
              <p:cNvPr id="105" name="Freihand 104">
                <a:extLst>
                  <a:ext uri="{FF2B5EF4-FFF2-40B4-BE49-F238E27FC236}">
                    <a16:creationId xmlns:a16="http://schemas.microsoft.com/office/drawing/2014/main" id="{078A300A-DF6B-D6D9-D0D3-6D10A56E419B}"/>
                  </a:ext>
                </a:extLst>
              </p:cNvPr>
              <p:cNvPicPr/>
              <p:nvPr/>
            </p:nvPicPr>
            <p:blipFill>
              <a:blip r:embed="rId145"/>
              <a:stretch>
                <a:fillRect/>
              </a:stretch>
            </p:blipFill>
            <p:spPr>
              <a:xfrm>
                <a:off x="4847914" y="1262548"/>
                <a:ext cx="128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09848CAF-3042-C404-D9B0-066650DA62E7}"/>
                  </a:ext>
                </a:extLst>
              </p14:cNvPr>
              <p14:cNvContentPartPr/>
              <p14:nvPr/>
            </p14:nvContentPartPr>
            <p14:xfrm>
              <a:off x="4900114" y="1262548"/>
              <a:ext cx="91800" cy="2160"/>
            </p14:xfrm>
          </p:contentPart>
        </mc:Choice>
        <mc:Fallback xmlns="">
          <p:pic>
            <p:nvPicPr>
              <p:cNvPr id="106" name="Freihand 105">
                <a:extLst>
                  <a:ext uri="{FF2B5EF4-FFF2-40B4-BE49-F238E27FC236}">
                    <a16:creationId xmlns:a16="http://schemas.microsoft.com/office/drawing/2014/main" id="{09848CAF-3042-C404-D9B0-066650DA62E7}"/>
                  </a:ext>
                </a:extLst>
              </p:cNvPr>
              <p:cNvPicPr/>
              <p:nvPr/>
            </p:nvPicPr>
            <p:blipFill>
              <a:blip r:embed="rId147"/>
              <a:stretch>
                <a:fillRect/>
              </a:stretch>
            </p:blipFill>
            <p:spPr>
              <a:xfrm>
                <a:off x="4891474" y="1253908"/>
                <a:ext cx="109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Freihand 106">
                <a:extLst>
                  <a:ext uri="{FF2B5EF4-FFF2-40B4-BE49-F238E27FC236}">
                    <a16:creationId xmlns:a16="http://schemas.microsoft.com/office/drawing/2014/main" id="{EA4BA24C-08BC-A793-2DE0-92FBABC77643}"/>
                  </a:ext>
                </a:extLst>
              </p14:cNvPr>
              <p14:cNvContentPartPr/>
              <p14:nvPr/>
            </p14:nvContentPartPr>
            <p14:xfrm>
              <a:off x="5026114" y="1245988"/>
              <a:ext cx="244800" cy="115560"/>
            </p14:xfrm>
          </p:contentPart>
        </mc:Choice>
        <mc:Fallback xmlns="">
          <p:pic>
            <p:nvPicPr>
              <p:cNvPr id="107" name="Freihand 106">
                <a:extLst>
                  <a:ext uri="{FF2B5EF4-FFF2-40B4-BE49-F238E27FC236}">
                    <a16:creationId xmlns:a16="http://schemas.microsoft.com/office/drawing/2014/main" id="{EA4BA24C-08BC-A793-2DE0-92FBABC77643}"/>
                  </a:ext>
                </a:extLst>
              </p:cNvPr>
              <p:cNvPicPr/>
              <p:nvPr/>
            </p:nvPicPr>
            <p:blipFill>
              <a:blip r:embed="rId149"/>
              <a:stretch>
                <a:fillRect/>
              </a:stretch>
            </p:blipFill>
            <p:spPr>
              <a:xfrm>
                <a:off x="5017474" y="1236988"/>
                <a:ext cx="262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FF804E62-FFA5-3806-FC65-0AC8495900F4}"/>
                  </a:ext>
                </a:extLst>
              </p14:cNvPr>
              <p14:cNvContentPartPr/>
              <p14:nvPr/>
            </p14:nvContentPartPr>
            <p14:xfrm>
              <a:off x="5388634" y="1244548"/>
              <a:ext cx="149760" cy="93960"/>
            </p14:xfrm>
          </p:contentPart>
        </mc:Choice>
        <mc:Fallback xmlns="">
          <p:pic>
            <p:nvPicPr>
              <p:cNvPr id="109" name="Freihand 108">
                <a:extLst>
                  <a:ext uri="{FF2B5EF4-FFF2-40B4-BE49-F238E27FC236}">
                    <a16:creationId xmlns:a16="http://schemas.microsoft.com/office/drawing/2014/main" id="{FF804E62-FFA5-3806-FC65-0AC8495900F4}"/>
                  </a:ext>
                </a:extLst>
              </p:cNvPr>
              <p:cNvPicPr/>
              <p:nvPr/>
            </p:nvPicPr>
            <p:blipFill>
              <a:blip r:embed="rId151"/>
              <a:stretch>
                <a:fillRect/>
              </a:stretch>
            </p:blipFill>
            <p:spPr>
              <a:xfrm>
                <a:off x="5379994" y="1235548"/>
                <a:ext cx="167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Freihand 109">
                <a:extLst>
                  <a:ext uri="{FF2B5EF4-FFF2-40B4-BE49-F238E27FC236}">
                    <a16:creationId xmlns:a16="http://schemas.microsoft.com/office/drawing/2014/main" id="{D4B7B21C-FF05-8CD6-56ED-EEB18D340C69}"/>
                  </a:ext>
                </a:extLst>
              </p14:cNvPr>
              <p14:cNvContentPartPr/>
              <p14:nvPr/>
            </p14:nvContentPartPr>
            <p14:xfrm>
              <a:off x="5337154" y="1292788"/>
              <a:ext cx="163080" cy="37800"/>
            </p14:xfrm>
          </p:contentPart>
        </mc:Choice>
        <mc:Fallback xmlns="">
          <p:pic>
            <p:nvPicPr>
              <p:cNvPr id="110" name="Freihand 109">
                <a:extLst>
                  <a:ext uri="{FF2B5EF4-FFF2-40B4-BE49-F238E27FC236}">
                    <a16:creationId xmlns:a16="http://schemas.microsoft.com/office/drawing/2014/main" id="{D4B7B21C-FF05-8CD6-56ED-EEB18D340C69}"/>
                  </a:ext>
                </a:extLst>
              </p:cNvPr>
              <p:cNvPicPr/>
              <p:nvPr/>
            </p:nvPicPr>
            <p:blipFill>
              <a:blip r:embed="rId153"/>
              <a:stretch>
                <a:fillRect/>
              </a:stretch>
            </p:blipFill>
            <p:spPr>
              <a:xfrm>
                <a:off x="5328514" y="1284148"/>
                <a:ext cx="1807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1" name="Freihand 120">
                <a:extLst>
                  <a:ext uri="{FF2B5EF4-FFF2-40B4-BE49-F238E27FC236}">
                    <a16:creationId xmlns:a16="http://schemas.microsoft.com/office/drawing/2014/main" id="{05A824DF-CFA8-70E9-9259-149495281CF6}"/>
                  </a:ext>
                </a:extLst>
              </p14:cNvPr>
              <p14:cNvContentPartPr/>
              <p14:nvPr/>
            </p14:nvContentPartPr>
            <p14:xfrm>
              <a:off x="3128554" y="1802188"/>
              <a:ext cx="4745880" cy="586440"/>
            </p14:xfrm>
          </p:contentPart>
        </mc:Choice>
        <mc:Fallback xmlns="">
          <p:pic>
            <p:nvPicPr>
              <p:cNvPr id="121" name="Freihand 120">
                <a:extLst>
                  <a:ext uri="{FF2B5EF4-FFF2-40B4-BE49-F238E27FC236}">
                    <a16:creationId xmlns:a16="http://schemas.microsoft.com/office/drawing/2014/main" id="{05A824DF-CFA8-70E9-9259-149495281CF6}"/>
                  </a:ext>
                </a:extLst>
              </p:cNvPr>
              <p:cNvPicPr/>
              <p:nvPr/>
            </p:nvPicPr>
            <p:blipFill>
              <a:blip r:embed="rId155"/>
              <a:stretch>
                <a:fillRect/>
              </a:stretch>
            </p:blipFill>
            <p:spPr>
              <a:xfrm>
                <a:off x="3119914" y="1793188"/>
                <a:ext cx="476352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Freihand 121">
                <a:extLst>
                  <a:ext uri="{FF2B5EF4-FFF2-40B4-BE49-F238E27FC236}">
                    <a16:creationId xmlns:a16="http://schemas.microsoft.com/office/drawing/2014/main" id="{01B24D7F-731A-71E7-0DCC-99E262FA2D03}"/>
                  </a:ext>
                </a:extLst>
              </p14:cNvPr>
              <p14:cNvContentPartPr/>
              <p14:nvPr/>
            </p14:nvContentPartPr>
            <p14:xfrm>
              <a:off x="5518954" y="1999828"/>
              <a:ext cx="115920" cy="104400"/>
            </p14:xfrm>
          </p:contentPart>
        </mc:Choice>
        <mc:Fallback xmlns="">
          <p:pic>
            <p:nvPicPr>
              <p:cNvPr id="122" name="Freihand 121">
                <a:extLst>
                  <a:ext uri="{FF2B5EF4-FFF2-40B4-BE49-F238E27FC236}">
                    <a16:creationId xmlns:a16="http://schemas.microsoft.com/office/drawing/2014/main" id="{01B24D7F-731A-71E7-0DCC-99E262FA2D03}"/>
                  </a:ext>
                </a:extLst>
              </p:cNvPr>
              <p:cNvPicPr/>
              <p:nvPr/>
            </p:nvPicPr>
            <p:blipFill>
              <a:blip r:embed="rId157"/>
              <a:stretch>
                <a:fillRect/>
              </a:stretch>
            </p:blipFill>
            <p:spPr>
              <a:xfrm>
                <a:off x="5510314" y="1991188"/>
                <a:ext cx="13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Freihand 122">
                <a:extLst>
                  <a:ext uri="{FF2B5EF4-FFF2-40B4-BE49-F238E27FC236}">
                    <a16:creationId xmlns:a16="http://schemas.microsoft.com/office/drawing/2014/main" id="{ECF19556-BE35-F53D-95EC-570F4F91952C}"/>
                  </a:ext>
                </a:extLst>
              </p14:cNvPr>
              <p14:cNvContentPartPr/>
              <p14:nvPr/>
            </p14:nvContentPartPr>
            <p14:xfrm>
              <a:off x="5544874" y="1891828"/>
              <a:ext cx="47160" cy="10440"/>
            </p14:xfrm>
          </p:contentPart>
        </mc:Choice>
        <mc:Fallback xmlns="">
          <p:pic>
            <p:nvPicPr>
              <p:cNvPr id="123" name="Freihand 122">
                <a:extLst>
                  <a:ext uri="{FF2B5EF4-FFF2-40B4-BE49-F238E27FC236}">
                    <a16:creationId xmlns:a16="http://schemas.microsoft.com/office/drawing/2014/main" id="{ECF19556-BE35-F53D-95EC-570F4F91952C}"/>
                  </a:ext>
                </a:extLst>
              </p:cNvPr>
              <p:cNvPicPr/>
              <p:nvPr/>
            </p:nvPicPr>
            <p:blipFill>
              <a:blip r:embed="rId159"/>
              <a:stretch>
                <a:fillRect/>
              </a:stretch>
            </p:blipFill>
            <p:spPr>
              <a:xfrm>
                <a:off x="5536234" y="1883188"/>
                <a:ext cx="64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Freihand 123">
                <a:extLst>
                  <a:ext uri="{FF2B5EF4-FFF2-40B4-BE49-F238E27FC236}">
                    <a16:creationId xmlns:a16="http://schemas.microsoft.com/office/drawing/2014/main" id="{C65AA478-F753-ABDC-9E54-0852EB0E30C0}"/>
                  </a:ext>
                </a:extLst>
              </p14:cNvPr>
              <p14:cNvContentPartPr/>
              <p14:nvPr/>
            </p14:nvContentPartPr>
            <p14:xfrm>
              <a:off x="5751154" y="2017468"/>
              <a:ext cx="123120" cy="6840"/>
            </p14:xfrm>
          </p:contentPart>
        </mc:Choice>
        <mc:Fallback xmlns="">
          <p:pic>
            <p:nvPicPr>
              <p:cNvPr id="124" name="Freihand 123">
                <a:extLst>
                  <a:ext uri="{FF2B5EF4-FFF2-40B4-BE49-F238E27FC236}">
                    <a16:creationId xmlns:a16="http://schemas.microsoft.com/office/drawing/2014/main" id="{C65AA478-F753-ABDC-9E54-0852EB0E30C0}"/>
                  </a:ext>
                </a:extLst>
              </p:cNvPr>
              <p:cNvPicPr/>
              <p:nvPr/>
            </p:nvPicPr>
            <p:blipFill>
              <a:blip r:embed="rId161"/>
              <a:stretch>
                <a:fillRect/>
              </a:stretch>
            </p:blipFill>
            <p:spPr>
              <a:xfrm>
                <a:off x="5742154" y="2008828"/>
                <a:ext cx="140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5" name="Freihand 124">
                <a:extLst>
                  <a:ext uri="{FF2B5EF4-FFF2-40B4-BE49-F238E27FC236}">
                    <a16:creationId xmlns:a16="http://schemas.microsoft.com/office/drawing/2014/main" id="{8412F83A-4F8B-DFEA-4E2F-1BA658A8464F}"/>
                  </a:ext>
                </a:extLst>
              </p14:cNvPr>
              <p14:cNvContentPartPr/>
              <p14:nvPr/>
            </p14:nvContentPartPr>
            <p14:xfrm>
              <a:off x="5731714" y="2053828"/>
              <a:ext cx="179280" cy="17280"/>
            </p14:xfrm>
          </p:contentPart>
        </mc:Choice>
        <mc:Fallback xmlns="">
          <p:pic>
            <p:nvPicPr>
              <p:cNvPr id="125" name="Freihand 124">
                <a:extLst>
                  <a:ext uri="{FF2B5EF4-FFF2-40B4-BE49-F238E27FC236}">
                    <a16:creationId xmlns:a16="http://schemas.microsoft.com/office/drawing/2014/main" id="{8412F83A-4F8B-DFEA-4E2F-1BA658A8464F}"/>
                  </a:ext>
                </a:extLst>
              </p:cNvPr>
              <p:cNvPicPr/>
              <p:nvPr/>
            </p:nvPicPr>
            <p:blipFill>
              <a:blip r:embed="rId163"/>
              <a:stretch>
                <a:fillRect/>
              </a:stretch>
            </p:blipFill>
            <p:spPr>
              <a:xfrm>
                <a:off x="5723074" y="2045188"/>
                <a:ext cx="196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6" name="Freihand 125">
                <a:extLst>
                  <a:ext uri="{FF2B5EF4-FFF2-40B4-BE49-F238E27FC236}">
                    <a16:creationId xmlns:a16="http://schemas.microsoft.com/office/drawing/2014/main" id="{192199BA-1A81-5A83-18A1-2B187E8EB516}"/>
                  </a:ext>
                </a:extLst>
              </p14:cNvPr>
              <p14:cNvContentPartPr/>
              <p14:nvPr/>
            </p14:nvContentPartPr>
            <p14:xfrm>
              <a:off x="5996674" y="1930348"/>
              <a:ext cx="171360" cy="143640"/>
            </p14:xfrm>
          </p:contentPart>
        </mc:Choice>
        <mc:Fallback xmlns="">
          <p:pic>
            <p:nvPicPr>
              <p:cNvPr id="126" name="Freihand 125">
                <a:extLst>
                  <a:ext uri="{FF2B5EF4-FFF2-40B4-BE49-F238E27FC236}">
                    <a16:creationId xmlns:a16="http://schemas.microsoft.com/office/drawing/2014/main" id="{192199BA-1A81-5A83-18A1-2B187E8EB516}"/>
                  </a:ext>
                </a:extLst>
              </p:cNvPr>
              <p:cNvPicPr/>
              <p:nvPr/>
            </p:nvPicPr>
            <p:blipFill>
              <a:blip r:embed="rId165"/>
              <a:stretch>
                <a:fillRect/>
              </a:stretch>
            </p:blipFill>
            <p:spPr>
              <a:xfrm>
                <a:off x="5987674" y="1921708"/>
                <a:ext cx="189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Freihand 126">
                <a:extLst>
                  <a:ext uri="{FF2B5EF4-FFF2-40B4-BE49-F238E27FC236}">
                    <a16:creationId xmlns:a16="http://schemas.microsoft.com/office/drawing/2014/main" id="{EB0A5234-F9F0-B19A-90E8-0EB99B70F664}"/>
                  </a:ext>
                </a:extLst>
              </p14:cNvPr>
              <p14:cNvContentPartPr/>
              <p14:nvPr/>
            </p14:nvContentPartPr>
            <p14:xfrm>
              <a:off x="6181714" y="1851508"/>
              <a:ext cx="150480" cy="214560"/>
            </p14:xfrm>
          </p:contentPart>
        </mc:Choice>
        <mc:Fallback xmlns="">
          <p:pic>
            <p:nvPicPr>
              <p:cNvPr id="127" name="Freihand 126">
                <a:extLst>
                  <a:ext uri="{FF2B5EF4-FFF2-40B4-BE49-F238E27FC236}">
                    <a16:creationId xmlns:a16="http://schemas.microsoft.com/office/drawing/2014/main" id="{EB0A5234-F9F0-B19A-90E8-0EB99B70F664}"/>
                  </a:ext>
                </a:extLst>
              </p:cNvPr>
              <p:cNvPicPr/>
              <p:nvPr/>
            </p:nvPicPr>
            <p:blipFill>
              <a:blip r:embed="rId167"/>
              <a:stretch>
                <a:fillRect/>
              </a:stretch>
            </p:blipFill>
            <p:spPr>
              <a:xfrm>
                <a:off x="6173074" y="1842868"/>
                <a:ext cx="168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Freihand 127">
                <a:extLst>
                  <a:ext uri="{FF2B5EF4-FFF2-40B4-BE49-F238E27FC236}">
                    <a16:creationId xmlns:a16="http://schemas.microsoft.com/office/drawing/2014/main" id="{FD3668A3-E04E-A678-23F6-69129F785765}"/>
                  </a:ext>
                </a:extLst>
              </p14:cNvPr>
              <p14:cNvContentPartPr/>
              <p14:nvPr/>
            </p14:nvContentPartPr>
            <p14:xfrm>
              <a:off x="6348394" y="2002348"/>
              <a:ext cx="128520" cy="84600"/>
            </p14:xfrm>
          </p:contentPart>
        </mc:Choice>
        <mc:Fallback xmlns="">
          <p:pic>
            <p:nvPicPr>
              <p:cNvPr id="128" name="Freihand 127">
                <a:extLst>
                  <a:ext uri="{FF2B5EF4-FFF2-40B4-BE49-F238E27FC236}">
                    <a16:creationId xmlns:a16="http://schemas.microsoft.com/office/drawing/2014/main" id="{FD3668A3-E04E-A678-23F6-69129F785765}"/>
                  </a:ext>
                </a:extLst>
              </p:cNvPr>
              <p:cNvPicPr/>
              <p:nvPr/>
            </p:nvPicPr>
            <p:blipFill>
              <a:blip r:embed="rId169"/>
              <a:stretch>
                <a:fillRect/>
              </a:stretch>
            </p:blipFill>
            <p:spPr>
              <a:xfrm>
                <a:off x="6339394" y="1993708"/>
                <a:ext cx="146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8" name="Freihand 87">
                <a:extLst>
                  <a:ext uri="{FF2B5EF4-FFF2-40B4-BE49-F238E27FC236}">
                    <a16:creationId xmlns:a16="http://schemas.microsoft.com/office/drawing/2014/main" id="{8DEFD684-C2B9-A178-5F26-AC4FEDF2BBC0}"/>
                  </a:ext>
                </a:extLst>
              </p14:cNvPr>
              <p14:cNvContentPartPr/>
              <p14:nvPr/>
            </p14:nvContentPartPr>
            <p14:xfrm>
              <a:off x="3249514" y="1317628"/>
              <a:ext cx="100800" cy="174240"/>
            </p14:xfrm>
          </p:contentPart>
        </mc:Choice>
        <mc:Fallback xmlns="">
          <p:pic>
            <p:nvPicPr>
              <p:cNvPr id="88" name="Freihand 87">
                <a:extLst>
                  <a:ext uri="{FF2B5EF4-FFF2-40B4-BE49-F238E27FC236}">
                    <a16:creationId xmlns:a16="http://schemas.microsoft.com/office/drawing/2014/main" id="{8DEFD684-C2B9-A178-5F26-AC4FEDF2BBC0}"/>
                  </a:ext>
                </a:extLst>
              </p:cNvPr>
              <p:cNvPicPr/>
              <p:nvPr/>
            </p:nvPicPr>
            <p:blipFill>
              <a:blip r:embed="rId171"/>
              <a:stretch>
                <a:fillRect/>
              </a:stretch>
            </p:blipFill>
            <p:spPr>
              <a:xfrm>
                <a:off x="3240514" y="1308988"/>
                <a:ext cx="118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9" name="Freihand 88">
                <a:extLst>
                  <a:ext uri="{FF2B5EF4-FFF2-40B4-BE49-F238E27FC236}">
                    <a16:creationId xmlns:a16="http://schemas.microsoft.com/office/drawing/2014/main" id="{35A316FF-70AF-B3A7-2A40-0E464E4D57D4}"/>
                  </a:ext>
                </a:extLst>
              </p14:cNvPr>
              <p14:cNvContentPartPr/>
              <p14:nvPr/>
            </p14:nvContentPartPr>
            <p14:xfrm>
              <a:off x="3408274" y="1326988"/>
              <a:ext cx="91080" cy="167400"/>
            </p14:xfrm>
          </p:contentPart>
        </mc:Choice>
        <mc:Fallback xmlns="">
          <p:pic>
            <p:nvPicPr>
              <p:cNvPr id="89" name="Freihand 88">
                <a:extLst>
                  <a:ext uri="{FF2B5EF4-FFF2-40B4-BE49-F238E27FC236}">
                    <a16:creationId xmlns:a16="http://schemas.microsoft.com/office/drawing/2014/main" id="{35A316FF-70AF-B3A7-2A40-0E464E4D57D4}"/>
                  </a:ext>
                </a:extLst>
              </p:cNvPr>
              <p:cNvPicPr/>
              <p:nvPr/>
            </p:nvPicPr>
            <p:blipFill>
              <a:blip r:embed="rId173"/>
              <a:stretch>
                <a:fillRect/>
              </a:stretch>
            </p:blipFill>
            <p:spPr>
              <a:xfrm>
                <a:off x="3399634" y="1318348"/>
                <a:ext cx="108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0" name="Freihand 89">
                <a:extLst>
                  <a:ext uri="{FF2B5EF4-FFF2-40B4-BE49-F238E27FC236}">
                    <a16:creationId xmlns:a16="http://schemas.microsoft.com/office/drawing/2014/main" id="{75321E3C-1156-5350-D699-036208329ED2}"/>
                  </a:ext>
                </a:extLst>
              </p14:cNvPr>
              <p14:cNvContentPartPr/>
              <p14:nvPr/>
            </p14:nvContentPartPr>
            <p14:xfrm>
              <a:off x="3540754" y="1333828"/>
              <a:ext cx="101880" cy="127080"/>
            </p14:xfrm>
          </p:contentPart>
        </mc:Choice>
        <mc:Fallback xmlns="">
          <p:pic>
            <p:nvPicPr>
              <p:cNvPr id="90" name="Freihand 89">
                <a:extLst>
                  <a:ext uri="{FF2B5EF4-FFF2-40B4-BE49-F238E27FC236}">
                    <a16:creationId xmlns:a16="http://schemas.microsoft.com/office/drawing/2014/main" id="{75321E3C-1156-5350-D699-036208329ED2}"/>
                  </a:ext>
                </a:extLst>
              </p:cNvPr>
              <p:cNvPicPr/>
              <p:nvPr/>
            </p:nvPicPr>
            <p:blipFill>
              <a:blip r:embed="rId175"/>
              <a:stretch>
                <a:fillRect/>
              </a:stretch>
            </p:blipFill>
            <p:spPr>
              <a:xfrm>
                <a:off x="3531754" y="1325188"/>
                <a:ext cx="119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1" name="Freihand 90">
                <a:extLst>
                  <a:ext uri="{FF2B5EF4-FFF2-40B4-BE49-F238E27FC236}">
                    <a16:creationId xmlns:a16="http://schemas.microsoft.com/office/drawing/2014/main" id="{E4915AE4-CCEC-474F-3BB4-BE2206E79309}"/>
                  </a:ext>
                </a:extLst>
              </p14:cNvPr>
              <p14:cNvContentPartPr/>
              <p14:nvPr/>
            </p14:nvContentPartPr>
            <p14:xfrm>
              <a:off x="3680434" y="1315828"/>
              <a:ext cx="109080" cy="159840"/>
            </p14:xfrm>
          </p:contentPart>
        </mc:Choice>
        <mc:Fallback xmlns="">
          <p:pic>
            <p:nvPicPr>
              <p:cNvPr id="91" name="Freihand 90">
                <a:extLst>
                  <a:ext uri="{FF2B5EF4-FFF2-40B4-BE49-F238E27FC236}">
                    <a16:creationId xmlns:a16="http://schemas.microsoft.com/office/drawing/2014/main" id="{E4915AE4-CCEC-474F-3BB4-BE2206E79309}"/>
                  </a:ext>
                </a:extLst>
              </p:cNvPr>
              <p:cNvPicPr/>
              <p:nvPr/>
            </p:nvPicPr>
            <p:blipFill>
              <a:blip r:embed="rId177"/>
              <a:stretch>
                <a:fillRect/>
              </a:stretch>
            </p:blipFill>
            <p:spPr>
              <a:xfrm>
                <a:off x="3671434" y="1306828"/>
                <a:ext cx="126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2" name="Freihand 91">
                <a:extLst>
                  <a:ext uri="{FF2B5EF4-FFF2-40B4-BE49-F238E27FC236}">
                    <a16:creationId xmlns:a16="http://schemas.microsoft.com/office/drawing/2014/main" id="{F2C4C3B1-62D6-2DAD-66E7-E4B02BDE3C35}"/>
                  </a:ext>
                </a:extLst>
              </p14:cNvPr>
              <p14:cNvContentPartPr/>
              <p14:nvPr/>
            </p14:nvContentPartPr>
            <p14:xfrm>
              <a:off x="3800314" y="1289548"/>
              <a:ext cx="171000" cy="147960"/>
            </p14:xfrm>
          </p:contentPart>
        </mc:Choice>
        <mc:Fallback xmlns="">
          <p:pic>
            <p:nvPicPr>
              <p:cNvPr id="92" name="Freihand 91">
                <a:extLst>
                  <a:ext uri="{FF2B5EF4-FFF2-40B4-BE49-F238E27FC236}">
                    <a16:creationId xmlns:a16="http://schemas.microsoft.com/office/drawing/2014/main" id="{F2C4C3B1-62D6-2DAD-66E7-E4B02BDE3C35}"/>
                  </a:ext>
                </a:extLst>
              </p:cNvPr>
              <p:cNvPicPr/>
              <p:nvPr/>
            </p:nvPicPr>
            <p:blipFill>
              <a:blip r:embed="rId179"/>
              <a:stretch>
                <a:fillRect/>
              </a:stretch>
            </p:blipFill>
            <p:spPr>
              <a:xfrm>
                <a:off x="3791314" y="1280548"/>
                <a:ext cx="188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3" name="Freihand 92">
                <a:extLst>
                  <a:ext uri="{FF2B5EF4-FFF2-40B4-BE49-F238E27FC236}">
                    <a16:creationId xmlns:a16="http://schemas.microsoft.com/office/drawing/2014/main" id="{752D913C-9FB1-582A-CF78-72D4ED9AC2D6}"/>
                  </a:ext>
                </a:extLst>
              </p14:cNvPr>
              <p14:cNvContentPartPr/>
              <p14:nvPr/>
            </p14:nvContentPartPr>
            <p14:xfrm>
              <a:off x="3783034" y="1395388"/>
              <a:ext cx="126720" cy="25560"/>
            </p14:xfrm>
          </p:contentPart>
        </mc:Choice>
        <mc:Fallback xmlns="">
          <p:pic>
            <p:nvPicPr>
              <p:cNvPr id="93" name="Freihand 92">
                <a:extLst>
                  <a:ext uri="{FF2B5EF4-FFF2-40B4-BE49-F238E27FC236}">
                    <a16:creationId xmlns:a16="http://schemas.microsoft.com/office/drawing/2014/main" id="{752D913C-9FB1-582A-CF78-72D4ED9AC2D6}"/>
                  </a:ext>
                </a:extLst>
              </p:cNvPr>
              <p:cNvPicPr/>
              <p:nvPr/>
            </p:nvPicPr>
            <p:blipFill>
              <a:blip r:embed="rId181"/>
              <a:stretch>
                <a:fillRect/>
              </a:stretch>
            </p:blipFill>
            <p:spPr>
              <a:xfrm>
                <a:off x="3774394" y="1386748"/>
                <a:ext cx="144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4" name="Freihand 93">
                <a:extLst>
                  <a:ext uri="{FF2B5EF4-FFF2-40B4-BE49-F238E27FC236}">
                    <a16:creationId xmlns:a16="http://schemas.microsoft.com/office/drawing/2014/main" id="{20D8A14C-BE6A-2E60-D6D7-0F50245299D5}"/>
                  </a:ext>
                </a:extLst>
              </p14:cNvPr>
              <p14:cNvContentPartPr/>
              <p14:nvPr/>
            </p14:nvContentPartPr>
            <p14:xfrm>
              <a:off x="3075634" y="1396108"/>
              <a:ext cx="130320" cy="44280"/>
            </p14:xfrm>
          </p:contentPart>
        </mc:Choice>
        <mc:Fallback xmlns="">
          <p:pic>
            <p:nvPicPr>
              <p:cNvPr id="94" name="Freihand 93">
                <a:extLst>
                  <a:ext uri="{FF2B5EF4-FFF2-40B4-BE49-F238E27FC236}">
                    <a16:creationId xmlns:a16="http://schemas.microsoft.com/office/drawing/2014/main" id="{20D8A14C-BE6A-2E60-D6D7-0F50245299D5}"/>
                  </a:ext>
                </a:extLst>
              </p:cNvPr>
              <p:cNvPicPr/>
              <p:nvPr/>
            </p:nvPicPr>
            <p:blipFill>
              <a:blip r:embed="rId183"/>
              <a:stretch>
                <a:fillRect/>
              </a:stretch>
            </p:blipFill>
            <p:spPr>
              <a:xfrm>
                <a:off x="3066634" y="1387108"/>
                <a:ext cx="147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21342189-9E3F-1E92-4AE5-9E4E9B222F89}"/>
                  </a:ext>
                </a:extLst>
              </p14:cNvPr>
              <p14:cNvContentPartPr/>
              <p14:nvPr/>
            </p14:nvContentPartPr>
            <p14:xfrm>
              <a:off x="3217474" y="1618588"/>
              <a:ext cx="138240" cy="119880"/>
            </p14:xfrm>
          </p:contentPart>
        </mc:Choice>
        <mc:Fallback xmlns="">
          <p:pic>
            <p:nvPicPr>
              <p:cNvPr id="96" name="Freihand 95">
                <a:extLst>
                  <a:ext uri="{FF2B5EF4-FFF2-40B4-BE49-F238E27FC236}">
                    <a16:creationId xmlns:a16="http://schemas.microsoft.com/office/drawing/2014/main" id="{21342189-9E3F-1E92-4AE5-9E4E9B222F89}"/>
                  </a:ext>
                </a:extLst>
              </p:cNvPr>
              <p:cNvPicPr/>
              <p:nvPr/>
            </p:nvPicPr>
            <p:blipFill>
              <a:blip r:embed="rId185"/>
              <a:stretch>
                <a:fillRect/>
              </a:stretch>
            </p:blipFill>
            <p:spPr>
              <a:xfrm>
                <a:off x="3208834" y="1609948"/>
                <a:ext cx="155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7" name="Freihand 96">
                <a:extLst>
                  <a:ext uri="{FF2B5EF4-FFF2-40B4-BE49-F238E27FC236}">
                    <a16:creationId xmlns:a16="http://schemas.microsoft.com/office/drawing/2014/main" id="{ED6D97E4-6A52-FD92-FA3E-FA142CE2B681}"/>
                  </a:ext>
                </a:extLst>
              </p14:cNvPr>
              <p14:cNvContentPartPr/>
              <p14:nvPr/>
            </p14:nvContentPartPr>
            <p14:xfrm>
              <a:off x="3404674" y="1635148"/>
              <a:ext cx="83160" cy="76320"/>
            </p14:xfrm>
          </p:contentPart>
        </mc:Choice>
        <mc:Fallback xmlns="">
          <p:pic>
            <p:nvPicPr>
              <p:cNvPr id="97" name="Freihand 96">
                <a:extLst>
                  <a:ext uri="{FF2B5EF4-FFF2-40B4-BE49-F238E27FC236}">
                    <a16:creationId xmlns:a16="http://schemas.microsoft.com/office/drawing/2014/main" id="{ED6D97E4-6A52-FD92-FA3E-FA142CE2B681}"/>
                  </a:ext>
                </a:extLst>
              </p:cNvPr>
              <p:cNvPicPr/>
              <p:nvPr/>
            </p:nvPicPr>
            <p:blipFill>
              <a:blip r:embed="rId187"/>
              <a:stretch>
                <a:fillRect/>
              </a:stretch>
            </p:blipFill>
            <p:spPr>
              <a:xfrm>
                <a:off x="3395674" y="1626148"/>
                <a:ext cx="100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8" name="Freihand 97">
                <a:extLst>
                  <a:ext uri="{FF2B5EF4-FFF2-40B4-BE49-F238E27FC236}">
                    <a16:creationId xmlns:a16="http://schemas.microsoft.com/office/drawing/2014/main" id="{E6204E95-8052-D66F-7D22-9DFB55EED23E}"/>
                  </a:ext>
                </a:extLst>
              </p14:cNvPr>
              <p14:cNvContentPartPr/>
              <p14:nvPr/>
            </p14:nvContentPartPr>
            <p14:xfrm>
              <a:off x="3610234" y="1618948"/>
              <a:ext cx="106200" cy="101520"/>
            </p14:xfrm>
          </p:contentPart>
        </mc:Choice>
        <mc:Fallback xmlns="">
          <p:pic>
            <p:nvPicPr>
              <p:cNvPr id="98" name="Freihand 97">
                <a:extLst>
                  <a:ext uri="{FF2B5EF4-FFF2-40B4-BE49-F238E27FC236}">
                    <a16:creationId xmlns:a16="http://schemas.microsoft.com/office/drawing/2014/main" id="{E6204E95-8052-D66F-7D22-9DFB55EED23E}"/>
                  </a:ext>
                </a:extLst>
              </p:cNvPr>
              <p:cNvPicPr/>
              <p:nvPr/>
            </p:nvPicPr>
            <p:blipFill>
              <a:blip r:embed="rId189"/>
              <a:stretch>
                <a:fillRect/>
              </a:stretch>
            </p:blipFill>
            <p:spPr>
              <a:xfrm>
                <a:off x="3601234" y="1610308"/>
                <a:ext cx="123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Freihand 129">
                <a:extLst>
                  <a:ext uri="{FF2B5EF4-FFF2-40B4-BE49-F238E27FC236}">
                    <a16:creationId xmlns:a16="http://schemas.microsoft.com/office/drawing/2014/main" id="{407FDB4E-3149-732D-3627-45B173FEA107}"/>
                  </a:ext>
                </a:extLst>
              </p14:cNvPr>
              <p14:cNvContentPartPr/>
              <p14:nvPr/>
            </p14:nvContentPartPr>
            <p14:xfrm>
              <a:off x="3234754" y="1492948"/>
              <a:ext cx="732240" cy="95040"/>
            </p14:xfrm>
          </p:contentPart>
        </mc:Choice>
        <mc:Fallback xmlns="">
          <p:pic>
            <p:nvPicPr>
              <p:cNvPr id="130" name="Freihand 129">
                <a:extLst>
                  <a:ext uri="{FF2B5EF4-FFF2-40B4-BE49-F238E27FC236}">
                    <a16:creationId xmlns:a16="http://schemas.microsoft.com/office/drawing/2014/main" id="{407FDB4E-3149-732D-3627-45B173FEA107}"/>
                  </a:ext>
                </a:extLst>
              </p:cNvPr>
              <p:cNvPicPr/>
              <p:nvPr/>
            </p:nvPicPr>
            <p:blipFill>
              <a:blip r:embed="rId191"/>
              <a:stretch>
                <a:fillRect/>
              </a:stretch>
            </p:blipFill>
            <p:spPr>
              <a:xfrm>
                <a:off x="3225754" y="1484308"/>
                <a:ext cx="749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Freihand 131">
                <a:extLst>
                  <a:ext uri="{FF2B5EF4-FFF2-40B4-BE49-F238E27FC236}">
                    <a16:creationId xmlns:a16="http://schemas.microsoft.com/office/drawing/2014/main" id="{1825F7D7-DBB3-6CEE-2F54-46ADB8319B15}"/>
                  </a:ext>
                </a:extLst>
              </p14:cNvPr>
              <p14:cNvContentPartPr/>
              <p14:nvPr/>
            </p14:nvContentPartPr>
            <p14:xfrm>
              <a:off x="4814074" y="1441468"/>
              <a:ext cx="729720" cy="109800"/>
            </p14:xfrm>
          </p:contentPart>
        </mc:Choice>
        <mc:Fallback xmlns="">
          <p:pic>
            <p:nvPicPr>
              <p:cNvPr id="132" name="Freihand 131">
                <a:extLst>
                  <a:ext uri="{FF2B5EF4-FFF2-40B4-BE49-F238E27FC236}">
                    <a16:creationId xmlns:a16="http://schemas.microsoft.com/office/drawing/2014/main" id="{1825F7D7-DBB3-6CEE-2F54-46ADB8319B15}"/>
                  </a:ext>
                </a:extLst>
              </p:cNvPr>
              <p:cNvPicPr/>
              <p:nvPr/>
            </p:nvPicPr>
            <p:blipFill>
              <a:blip r:embed="rId193"/>
              <a:stretch>
                <a:fillRect/>
              </a:stretch>
            </p:blipFill>
            <p:spPr>
              <a:xfrm>
                <a:off x="4805434" y="1432468"/>
                <a:ext cx="747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Freihand 133">
                <a:extLst>
                  <a:ext uri="{FF2B5EF4-FFF2-40B4-BE49-F238E27FC236}">
                    <a16:creationId xmlns:a16="http://schemas.microsoft.com/office/drawing/2014/main" id="{75BF7466-7E73-AFCA-E003-192B472E371C}"/>
                  </a:ext>
                </a:extLst>
              </p14:cNvPr>
              <p14:cNvContentPartPr/>
              <p14:nvPr/>
            </p14:nvContentPartPr>
            <p14:xfrm>
              <a:off x="6213754" y="1355068"/>
              <a:ext cx="957600" cy="112680"/>
            </p14:xfrm>
          </p:contentPart>
        </mc:Choice>
        <mc:Fallback xmlns="">
          <p:pic>
            <p:nvPicPr>
              <p:cNvPr id="134" name="Freihand 133">
                <a:extLst>
                  <a:ext uri="{FF2B5EF4-FFF2-40B4-BE49-F238E27FC236}">
                    <a16:creationId xmlns:a16="http://schemas.microsoft.com/office/drawing/2014/main" id="{75BF7466-7E73-AFCA-E003-192B472E371C}"/>
                  </a:ext>
                </a:extLst>
              </p:cNvPr>
              <p:cNvPicPr/>
              <p:nvPr/>
            </p:nvPicPr>
            <p:blipFill>
              <a:blip r:embed="rId195"/>
              <a:stretch>
                <a:fillRect/>
              </a:stretch>
            </p:blipFill>
            <p:spPr>
              <a:xfrm>
                <a:off x="6205114" y="1346428"/>
                <a:ext cx="975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9" name="Freihand 98">
                <a:extLst>
                  <a:ext uri="{FF2B5EF4-FFF2-40B4-BE49-F238E27FC236}">
                    <a16:creationId xmlns:a16="http://schemas.microsoft.com/office/drawing/2014/main" id="{AA5B25C0-AA8B-F44A-E6FC-C4EC9753EC97}"/>
                  </a:ext>
                </a:extLst>
              </p14:cNvPr>
              <p14:cNvContentPartPr/>
              <p14:nvPr/>
            </p14:nvContentPartPr>
            <p14:xfrm>
              <a:off x="4797514" y="1592668"/>
              <a:ext cx="141120" cy="163800"/>
            </p14:xfrm>
          </p:contentPart>
        </mc:Choice>
        <mc:Fallback xmlns="">
          <p:pic>
            <p:nvPicPr>
              <p:cNvPr id="99" name="Freihand 98">
                <a:extLst>
                  <a:ext uri="{FF2B5EF4-FFF2-40B4-BE49-F238E27FC236}">
                    <a16:creationId xmlns:a16="http://schemas.microsoft.com/office/drawing/2014/main" id="{AA5B25C0-AA8B-F44A-E6FC-C4EC9753EC97}"/>
                  </a:ext>
                </a:extLst>
              </p:cNvPr>
              <p:cNvPicPr/>
              <p:nvPr/>
            </p:nvPicPr>
            <p:blipFill>
              <a:blip r:embed="rId197"/>
              <a:stretch>
                <a:fillRect/>
              </a:stretch>
            </p:blipFill>
            <p:spPr>
              <a:xfrm>
                <a:off x="4788514" y="1584028"/>
                <a:ext cx="158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0" name="Freihand 99">
                <a:extLst>
                  <a:ext uri="{FF2B5EF4-FFF2-40B4-BE49-F238E27FC236}">
                    <a16:creationId xmlns:a16="http://schemas.microsoft.com/office/drawing/2014/main" id="{0FF51A36-8E4D-C81D-7D19-971C669237E5}"/>
                  </a:ext>
                </a:extLst>
              </p14:cNvPr>
              <p14:cNvContentPartPr/>
              <p14:nvPr/>
            </p14:nvContentPartPr>
            <p14:xfrm>
              <a:off x="5017114" y="1643788"/>
              <a:ext cx="146520" cy="14760"/>
            </p14:xfrm>
          </p:contentPart>
        </mc:Choice>
        <mc:Fallback xmlns="">
          <p:pic>
            <p:nvPicPr>
              <p:cNvPr id="100" name="Freihand 99">
                <a:extLst>
                  <a:ext uri="{FF2B5EF4-FFF2-40B4-BE49-F238E27FC236}">
                    <a16:creationId xmlns:a16="http://schemas.microsoft.com/office/drawing/2014/main" id="{0FF51A36-8E4D-C81D-7D19-971C669237E5}"/>
                  </a:ext>
                </a:extLst>
              </p:cNvPr>
              <p:cNvPicPr/>
              <p:nvPr/>
            </p:nvPicPr>
            <p:blipFill>
              <a:blip r:embed="rId199"/>
              <a:stretch>
                <a:fillRect/>
              </a:stretch>
            </p:blipFill>
            <p:spPr>
              <a:xfrm>
                <a:off x="5008114" y="1635148"/>
                <a:ext cx="164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1" name="Freihand 100">
                <a:extLst>
                  <a:ext uri="{FF2B5EF4-FFF2-40B4-BE49-F238E27FC236}">
                    <a16:creationId xmlns:a16="http://schemas.microsoft.com/office/drawing/2014/main" id="{CC0D65B3-29A1-A6E7-D946-D4821AAB3AB2}"/>
                  </a:ext>
                </a:extLst>
              </p14:cNvPr>
              <p14:cNvContentPartPr/>
              <p14:nvPr/>
            </p14:nvContentPartPr>
            <p14:xfrm>
              <a:off x="5025394" y="1709308"/>
              <a:ext cx="140760" cy="15840"/>
            </p14:xfrm>
          </p:contentPart>
        </mc:Choice>
        <mc:Fallback xmlns="">
          <p:pic>
            <p:nvPicPr>
              <p:cNvPr id="101" name="Freihand 100">
                <a:extLst>
                  <a:ext uri="{FF2B5EF4-FFF2-40B4-BE49-F238E27FC236}">
                    <a16:creationId xmlns:a16="http://schemas.microsoft.com/office/drawing/2014/main" id="{CC0D65B3-29A1-A6E7-D946-D4821AAB3AB2}"/>
                  </a:ext>
                </a:extLst>
              </p:cNvPr>
              <p:cNvPicPr/>
              <p:nvPr/>
            </p:nvPicPr>
            <p:blipFill>
              <a:blip r:embed="rId201"/>
              <a:stretch>
                <a:fillRect/>
              </a:stretch>
            </p:blipFill>
            <p:spPr>
              <a:xfrm>
                <a:off x="5016394" y="1700668"/>
                <a:ext cx="158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2" name="Freihand 101">
                <a:extLst>
                  <a:ext uri="{FF2B5EF4-FFF2-40B4-BE49-F238E27FC236}">
                    <a16:creationId xmlns:a16="http://schemas.microsoft.com/office/drawing/2014/main" id="{CEE4C188-9D3F-85C1-B322-000244AE3367}"/>
                  </a:ext>
                </a:extLst>
              </p14:cNvPr>
              <p14:cNvContentPartPr/>
              <p14:nvPr/>
            </p14:nvContentPartPr>
            <p14:xfrm>
              <a:off x="5233114" y="1575748"/>
              <a:ext cx="170280" cy="188640"/>
            </p14:xfrm>
          </p:contentPart>
        </mc:Choice>
        <mc:Fallback xmlns="">
          <p:pic>
            <p:nvPicPr>
              <p:cNvPr id="102" name="Freihand 101">
                <a:extLst>
                  <a:ext uri="{FF2B5EF4-FFF2-40B4-BE49-F238E27FC236}">
                    <a16:creationId xmlns:a16="http://schemas.microsoft.com/office/drawing/2014/main" id="{CEE4C188-9D3F-85C1-B322-000244AE3367}"/>
                  </a:ext>
                </a:extLst>
              </p:cNvPr>
              <p:cNvPicPr/>
              <p:nvPr/>
            </p:nvPicPr>
            <p:blipFill>
              <a:blip r:embed="rId203"/>
              <a:stretch>
                <a:fillRect/>
              </a:stretch>
            </p:blipFill>
            <p:spPr>
              <a:xfrm>
                <a:off x="5224474" y="1567108"/>
                <a:ext cx="187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5E6B6617-E8E2-7C97-7586-32B98457CA73}"/>
                  </a:ext>
                </a:extLst>
              </p14:cNvPr>
              <p14:cNvContentPartPr/>
              <p14:nvPr/>
            </p14:nvContentPartPr>
            <p14:xfrm>
              <a:off x="4764394" y="1488988"/>
              <a:ext cx="765720" cy="89640"/>
            </p14:xfrm>
          </p:contentPart>
        </mc:Choice>
        <mc:Fallback xmlns="">
          <p:pic>
            <p:nvPicPr>
              <p:cNvPr id="138" name="Freihand 137">
                <a:extLst>
                  <a:ext uri="{FF2B5EF4-FFF2-40B4-BE49-F238E27FC236}">
                    <a16:creationId xmlns:a16="http://schemas.microsoft.com/office/drawing/2014/main" id="{5E6B6617-E8E2-7C97-7586-32B98457CA73}"/>
                  </a:ext>
                </a:extLst>
              </p:cNvPr>
              <p:cNvPicPr/>
              <p:nvPr/>
            </p:nvPicPr>
            <p:blipFill>
              <a:blip r:embed="rId205"/>
              <a:stretch>
                <a:fillRect/>
              </a:stretch>
            </p:blipFill>
            <p:spPr>
              <a:xfrm>
                <a:off x="4755394" y="1480348"/>
                <a:ext cx="783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2" name="Freihand 111">
                <a:extLst>
                  <a:ext uri="{FF2B5EF4-FFF2-40B4-BE49-F238E27FC236}">
                    <a16:creationId xmlns:a16="http://schemas.microsoft.com/office/drawing/2014/main" id="{11599114-9416-7D60-236E-8E8B37330573}"/>
                  </a:ext>
                </a:extLst>
              </p14:cNvPr>
              <p14:cNvContentPartPr/>
              <p14:nvPr/>
            </p14:nvContentPartPr>
            <p14:xfrm>
              <a:off x="6321754" y="1551268"/>
              <a:ext cx="53640" cy="188640"/>
            </p14:xfrm>
          </p:contentPart>
        </mc:Choice>
        <mc:Fallback xmlns="">
          <p:pic>
            <p:nvPicPr>
              <p:cNvPr id="112" name="Freihand 111">
                <a:extLst>
                  <a:ext uri="{FF2B5EF4-FFF2-40B4-BE49-F238E27FC236}">
                    <a16:creationId xmlns:a16="http://schemas.microsoft.com/office/drawing/2014/main" id="{11599114-9416-7D60-236E-8E8B37330573}"/>
                  </a:ext>
                </a:extLst>
              </p:cNvPr>
              <p:cNvPicPr/>
              <p:nvPr/>
            </p:nvPicPr>
            <p:blipFill>
              <a:blip r:embed="rId207"/>
              <a:stretch>
                <a:fillRect/>
              </a:stretch>
            </p:blipFill>
            <p:spPr>
              <a:xfrm>
                <a:off x="6313114" y="1542268"/>
                <a:ext cx="71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3" name="Freihand 112">
                <a:extLst>
                  <a:ext uri="{FF2B5EF4-FFF2-40B4-BE49-F238E27FC236}">
                    <a16:creationId xmlns:a16="http://schemas.microsoft.com/office/drawing/2014/main" id="{4267BCF4-D5AE-503A-5DE7-9F64ECE172C1}"/>
                  </a:ext>
                </a:extLst>
              </p14:cNvPr>
              <p14:cNvContentPartPr/>
              <p14:nvPr/>
            </p14:nvContentPartPr>
            <p14:xfrm>
              <a:off x="6260914" y="1595908"/>
              <a:ext cx="345240" cy="51120"/>
            </p14:xfrm>
          </p:contentPart>
        </mc:Choice>
        <mc:Fallback xmlns="">
          <p:pic>
            <p:nvPicPr>
              <p:cNvPr id="113" name="Freihand 112">
                <a:extLst>
                  <a:ext uri="{FF2B5EF4-FFF2-40B4-BE49-F238E27FC236}">
                    <a16:creationId xmlns:a16="http://schemas.microsoft.com/office/drawing/2014/main" id="{4267BCF4-D5AE-503A-5DE7-9F64ECE172C1}"/>
                  </a:ext>
                </a:extLst>
              </p:cNvPr>
              <p:cNvPicPr/>
              <p:nvPr/>
            </p:nvPicPr>
            <p:blipFill>
              <a:blip r:embed="rId209"/>
              <a:stretch>
                <a:fillRect/>
              </a:stretch>
            </p:blipFill>
            <p:spPr>
              <a:xfrm>
                <a:off x="6251914" y="1587268"/>
                <a:ext cx="362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4" name="Freihand 113">
                <a:extLst>
                  <a:ext uri="{FF2B5EF4-FFF2-40B4-BE49-F238E27FC236}">
                    <a16:creationId xmlns:a16="http://schemas.microsoft.com/office/drawing/2014/main" id="{39B47D95-5D24-A3DA-604B-C61E74FF5A0D}"/>
                  </a:ext>
                </a:extLst>
              </p14:cNvPr>
              <p14:cNvContentPartPr/>
              <p14:nvPr/>
            </p14:nvContentPartPr>
            <p14:xfrm>
              <a:off x="6482314" y="1574308"/>
              <a:ext cx="389520" cy="149040"/>
            </p14:xfrm>
          </p:contentPart>
        </mc:Choice>
        <mc:Fallback xmlns="">
          <p:pic>
            <p:nvPicPr>
              <p:cNvPr id="114" name="Freihand 113">
                <a:extLst>
                  <a:ext uri="{FF2B5EF4-FFF2-40B4-BE49-F238E27FC236}">
                    <a16:creationId xmlns:a16="http://schemas.microsoft.com/office/drawing/2014/main" id="{39B47D95-5D24-A3DA-604B-C61E74FF5A0D}"/>
                  </a:ext>
                </a:extLst>
              </p:cNvPr>
              <p:cNvPicPr/>
              <p:nvPr/>
            </p:nvPicPr>
            <p:blipFill>
              <a:blip r:embed="rId211"/>
              <a:stretch>
                <a:fillRect/>
              </a:stretch>
            </p:blipFill>
            <p:spPr>
              <a:xfrm>
                <a:off x="6473314" y="1565308"/>
                <a:ext cx="407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6" name="Freihand 115">
                <a:extLst>
                  <a:ext uri="{FF2B5EF4-FFF2-40B4-BE49-F238E27FC236}">
                    <a16:creationId xmlns:a16="http://schemas.microsoft.com/office/drawing/2014/main" id="{E2C4CB6B-7A84-7B0B-6B21-8CE4064D8191}"/>
                  </a:ext>
                </a:extLst>
              </p14:cNvPr>
              <p14:cNvContentPartPr/>
              <p14:nvPr/>
            </p14:nvContentPartPr>
            <p14:xfrm>
              <a:off x="6213034" y="1222228"/>
              <a:ext cx="141120" cy="140040"/>
            </p14:xfrm>
          </p:contentPart>
        </mc:Choice>
        <mc:Fallback xmlns="">
          <p:pic>
            <p:nvPicPr>
              <p:cNvPr id="116" name="Freihand 115">
                <a:extLst>
                  <a:ext uri="{FF2B5EF4-FFF2-40B4-BE49-F238E27FC236}">
                    <a16:creationId xmlns:a16="http://schemas.microsoft.com/office/drawing/2014/main" id="{E2C4CB6B-7A84-7B0B-6B21-8CE4064D8191}"/>
                  </a:ext>
                </a:extLst>
              </p:cNvPr>
              <p:cNvPicPr/>
              <p:nvPr/>
            </p:nvPicPr>
            <p:blipFill>
              <a:blip r:embed="rId213"/>
              <a:stretch>
                <a:fillRect/>
              </a:stretch>
            </p:blipFill>
            <p:spPr>
              <a:xfrm>
                <a:off x="6204034" y="1213228"/>
                <a:ext cx="158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7" name="Freihand 116">
                <a:extLst>
                  <a:ext uri="{FF2B5EF4-FFF2-40B4-BE49-F238E27FC236}">
                    <a16:creationId xmlns:a16="http://schemas.microsoft.com/office/drawing/2014/main" id="{1AB27DF1-2FB5-58E0-73FC-687EEAA2EA82}"/>
                  </a:ext>
                </a:extLst>
              </p14:cNvPr>
              <p14:cNvContentPartPr/>
              <p14:nvPr/>
            </p14:nvContentPartPr>
            <p14:xfrm>
              <a:off x="6452434" y="1233028"/>
              <a:ext cx="123840" cy="74520"/>
            </p14:xfrm>
          </p:contentPart>
        </mc:Choice>
        <mc:Fallback xmlns="">
          <p:pic>
            <p:nvPicPr>
              <p:cNvPr id="117" name="Freihand 116">
                <a:extLst>
                  <a:ext uri="{FF2B5EF4-FFF2-40B4-BE49-F238E27FC236}">
                    <a16:creationId xmlns:a16="http://schemas.microsoft.com/office/drawing/2014/main" id="{1AB27DF1-2FB5-58E0-73FC-687EEAA2EA82}"/>
                  </a:ext>
                </a:extLst>
              </p:cNvPr>
              <p:cNvPicPr/>
              <p:nvPr/>
            </p:nvPicPr>
            <p:blipFill>
              <a:blip r:embed="rId215"/>
              <a:stretch>
                <a:fillRect/>
              </a:stretch>
            </p:blipFill>
            <p:spPr>
              <a:xfrm>
                <a:off x="6443794" y="1224388"/>
                <a:ext cx="141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8" name="Freihand 117">
                <a:extLst>
                  <a:ext uri="{FF2B5EF4-FFF2-40B4-BE49-F238E27FC236}">
                    <a16:creationId xmlns:a16="http://schemas.microsoft.com/office/drawing/2014/main" id="{269F9B87-4389-BC55-8CBB-FC027C8D1408}"/>
                  </a:ext>
                </a:extLst>
              </p14:cNvPr>
              <p14:cNvContentPartPr/>
              <p14:nvPr/>
            </p14:nvContentPartPr>
            <p14:xfrm>
              <a:off x="6622714" y="1218628"/>
              <a:ext cx="79200" cy="106560"/>
            </p14:xfrm>
          </p:contentPart>
        </mc:Choice>
        <mc:Fallback xmlns="">
          <p:pic>
            <p:nvPicPr>
              <p:cNvPr id="118" name="Freihand 117">
                <a:extLst>
                  <a:ext uri="{FF2B5EF4-FFF2-40B4-BE49-F238E27FC236}">
                    <a16:creationId xmlns:a16="http://schemas.microsoft.com/office/drawing/2014/main" id="{269F9B87-4389-BC55-8CBB-FC027C8D1408}"/>
                  </a:ext>
                </a:extLst>
              </p:cNvPr>
              <p:cNvPicPr/>
              <p:nvPr/>
            </p:nvPicPr>
            <p:blipFill>
              <a:blip r:embed="rId217"/>
              <a:stretch>
                <a:fillRect/>
              </a:stretch>
            </p:blipFill>
            <p:spPr>
              <a:xfrm>
                <a:off x="6614074" y="1209628"/>
                <a:ext cx="96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9" name="Freihand 118">
                <a:extLst>
                  <a:ext uri="{FF2B5EF4-FFF2-40B4-BE49-F238E27FC236}">
                    <a16:creationId xmlns:a16="http://schemas.microsoft.com/office/drawing/2014/main" id="{F2ECC92D-879B-3750-95FE-51D37B7F9E32}"/>
                  </a:ext>
                </a:extLst>
              </p14:cNvPr>
              <p14:cNvContentPartPr/>
              <p14:nvPr/>
            </p14:nvContentPartPr>
            <p14:xfrm>
              <a:off x="6820714" y="1184788"/>
              <a:ext cx="192600" cy="102240"/>
            </p14:xfrm>
          </p:contentPart>
        </mc:Choice>
        <mc:Fallback xmlns="">
          <p:pic>
            <p:nvPicPr>
              <p:cNvPr id="119" name="Freihand 118">
                <a:extLst>
                  <a:ext uri="{FF2B5EF4-FFF2-40B4-BE49-F238E27FC236}">
                    <a16:creationId xmlns:a16="http://schemas.microsoft.com/office/drawing/2014/main" id="{F2ECC92D-879B-3750-95FE-51D37B7F9E32}"/>
                  </a:ext>
                </a:extLst>
              </p:cNvPr>
              <p:cNvPicPr/>
              <p:nvPr/>
            </p:nvPicPr>
            <p:blipFill>
              <a:blip r:embed="rId219"/>
              <a:stretch>
                <a:fillRect/>
              </a:stretch>
            </p:blipFill>
            <p:spPr>
              <a:xfrm>
                <a:off x="6811714" y="1176148"/>
                <a:ext cx="210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FE68D04C-6D83-E824-15CC-C4367B6F01F9}"/>
                  </a:ext>
                </a:extLst>
              </p14:cNvPr>
              <p14:cNvContentPartPr/>
              <p14:nvPr/>
            </p14:nvContentPartPr>
            <p14:xfrm>
              <a:off x="6122314" y="1414828"/>
              <a:ext cx="962640" cy="129960"/>
            </p14:xfrm>
          </p:contentPart>
        </mc:Choice>
        <mc:Fallback xmlns="">
          <p:pic>
            <p:nvPicPr>
              <p:cNvPr id="139" name="Freihand 138">
                <a:extLst>
                  <a:ext uri="{FF2B5EF4-FFF2-40B4-BE49-F238E27FC236}">
                    <a16:creationId xmlns:a16="http://schemas.microsoft.com/office/drawing/2014/main" id="{FE68D04C-6D83-E824-15CC-C4367B6F01F9}"/>
                  </a:ext>
                </a:extLst>
              </p:cNvPr>
              <p:cNvPicPr/>
              <p:nvPr/>
            </p:nvPicPr>
            <p:blipFill>
              <a:blip r:embed="rId221"/>
              <a:stretch>
                <a:fillRect/>
              </a:stretch>
            </p:blipFill>
            <p:spPr>
              <a:xfrm>
                <a:off x="6113314" y="1406188"/>
                <a:ext cx="980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 name="Freihand 25">
                <a:extLst>
                  <a:ext uri="{FF2B5EF4-FFF2-40B4-BE49-F238E27FC236}">
                    <a16:creationId xmlns:a16="http://schemas.microsoft.com/office/drawing/2014/main" id="{DB867913-005A-2AE2-6CC8-FD7E005A8B20}"/>
                  </a:ext>
                </a:extLst>
              </p14:cNvPr>
              <p14:cNvContentPartPr/>
              <p14:nvPr/>
            </p14:nvContentPartPr>
            <p14:xfrm>
              <a:off x="10823194" y="1087588"/>
              <a:ext cx="56520" cy="148320"/>
            </p14:xfrm>
          </p:contentPart>
        </mc:Choice>
        <mc:Fallback xmlns="">
          <p:pic>
            <p:nvPicPr>
              <p:cNvPr id="26" name="Freihand 25">
                <a:extLst>
                  <a:ext uri="{FF2B5EF4-FFF2-40B4-BE49-F238E27FC236}">
                    <a16:creationId xmlns:a16="http://schemas.microsoft.com/office/drawing/2014/main" id="{DB867913-005A-2AE2-6CC8-FD7E005A8B20}"/>
                  </a:ext>
                </a:extLst>
              </p:cNvPr>
              <p:cNvPicPr/>
              <p:nvPr/>
            </p:nvPicPr>
            <p:blipFill>
              <a:blip r:embed="rId223"/>
              <a:stretch>
                <a:fillRect/>
              </a:stretch>
            </p:blipFill>
            <p:spPr>
              <a:xfrm>
                <a:off x="10814554" y="1078948"/>
                <a:ext cx="74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7" name="Freihand 26">
                <a:extLst>
                  <a:ext uri="{FF2B5EF4-FFF2-40B4-BE49-F238E27FC236}">
                    <a16:creationId xmlns:a16="http://schemas.microsoft.com/office/drawing/2014/main" id="{28FB9BDD-C926-9864-4891-B20CA51EE289}"/>
                  </a:ext>
                </a:extLst>
              </p14:cNvPr>
              <p14:cNvContentPartPr/>
              <p14:nvPr/>
            </p14:nvContentPartPr>
            <p14:xfrm>
              <a:off x="10853794" y="982828"/>
              <a:ext cx="349560" cy="123120"/>
            </p14:xfrm>
          </p:contentPart>
        </mc:Choice>
        <mc:Fallback xmlns="">
          <p:pic>
            <p:nvPicPr>
              <p:cNvPr id="27" name="Freihand 26">
                <a:extLst>
                  <a:ext uri="{FF2B5EF4-FFF2-40B4-BE49-F238E27FC236}">
                    <a16:creationId xmlns:a16="http://schemas.microsoft.com/office/drawing/2014/main" id="{28FB9BDD-C926-9864-4891-B20CA51EE289}"/>
                  </a:ext>
                </a:extLst>
              </p:cNvPr>
              <p:cNvPicPr/>
              <p:nvPr/>
            </p:nvPicPr>
            <p:blipFill>
              <a:blip r:embed="rId225"/>
              <a:stretch>
                <a:fillRect/>
              </a:stretch>
            </p:blipFill>
            <p:spPr>
              <a:xfrm>
                <a:off x="10844794" y="973828"/>
                <a:ext cx="367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8" name="Freihand 27">
                <a:extLst>
                  <a:ext uri="{FF2B5EF4-FFF2-40B4-BE49-F238E27FC236}">
                    <a16:creationId xmlns:a16="http://schemas.microsoft.com/office/drawing/2014/main" id="{419CF59F-D120-6DCB-26EC-7CE9DB20F93F}"/>
                  </a:ext>
                </a:extLst>
              </p14:cNvPr>
              <p14:cNvContentPartPr/>
              <p14:nvPr/>
            </p14:nvContentPartPr>
            <p14:xfrm>
              <a:off x="11057194" y="1162468"/>
              <a:ext cx="150840" cy="16200"/>
            </p14:xfrm>
          </p:contentPart>
        </mc:Choice>
        <mc:Fallback xmlns="">
          <p:pic>
            <p:nvPicPr>
              <p:cNvPr id="28" name="Freihand 27">
                <a:extLst>
                  <a:ext uri="{FF2B5EF4-FFF2-40B4-BE49-F238E27FC236}">
                    <a16:creationId xmlns:a16="http://schemas.microsoft.com/office/drawing/2014/main" id="{419CF59F-D120-6DCB-26EC-7CE9DB20F93F}"/>
                  </a:ext>
                </a:extLst>
              </p:cNvPr>
              <p:cNvPicPr/>
              <p:nvPr/>
            </p:nvPicPr>
            <p:blipFill>
              <a:blip r:embed="rId227"/>
              <a:stretch>
                <a:fillRect/>
              </a:stretch>
            </p:blipFill>
            <p:spPr>
              <a:xfrm>
                <a:off x="11048194" y="1153468"/>
                <a:ext cx="168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9" name="Freihand 28">
                <a:extLst>
                  <a:ext uri="{FF2B5EF4-FFF2-40B4-BE49-F238E27FC236}">
                    <a16:creationId xmlns:a16="http://schemas.microsoft.com/office/drawing/2014/main" id="{EE81BEBB-9279-CABE-8C4B-7C905FE45F3E}"/>
                  </a:ext>
                </a:extLst>
              </p14:cNvPr>
              <p14:cNvContentPartPr/>
              <p14:nvPr/>
            </p14:nvContentPartPr>
            <p14:xfrm>
              <a:off x="11382634" y="1016668"/>
              <a:ext cx="146520" cy="165600"/>
            </p14:xfrm>
          </p:contentPart>
        </mc:Choice>
        <mc:Fallback xmlns="">
          <p:pic>
            <p:nvPicPr>
              <p:cNvPr id="29" name="Freihand 28">
                <a:extLst>
                  <a:ext uri="{FF2B5EF4-FFF2-40B4-BE49-F238E27FC236}">
                    <a16:creationId xmlns:a16="http://schemas.microsoft.com/office/drawing/2014/main" id="{EE81BEBB-9279-CABE-8C4B-7C905FE45F3E}"/>
                  </a:ext>
                </a:extLst>
              </p:cNvPr>
              <p:cNvPicPr/>
              <p:nvPr/>
            </p:nvPicPr>
            <p:blipFill>
              <a:blip r:embed="rId229"/>
              <a:stretch>
                <a:fillRect/>
              </a:stretch>
            </p:blipFill>
            <p:spPr>
              <a:xfrm>
                <a:off x="11373634" y="1008028"/>
                <a:ext cx="164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0" name="Freihand 29">
                <a:extLst>
                  <a:ext uri="{FF2B5EF4-FFF2-40B4-BE49-F238E27FC236}">
                    <a16:creationId xmlns:a16="http://schemas.microsoft.com/office/drawing/2014/main" id="{AB352856-52F8-67BD-8CFD-195C7048877F}"/>
                  </a:ext>
                </a:extLst>
              </p14:cNvPr>
              <p14:cNvContentPartPr/>
              <p14:nvPr/>
            </p14:nvContentPartPr>
            <p14:xfrm>
              <a:off x="11624194" y="1027828"/>
              <a:ext cx="102960" cy="118800"/>
            </p14:xfrm>
          </p:contentPart>
        </mc:Choice>
        <mc:Fallback xmlns="">
          <p:pic>
            <p:nvPicPr>
              <p:cNvPr id="30" name="Freihand 29">
                <a:extLst>
                  <a:ext uri="{FF2B5EF4-FFF2-40B4-BE49-F238E27FC236}">
                    <a16:creationId xmlns:a16="http://schemas.microsoft.com/office/drawing/2014/main" id="{AB352856-52F8-67BD-8CFD-195C7048877F}"/>
                  </a:ext>
                </a:extLst>
              </p:cNvPr>
              <p:cNvPicPr/>
              <p:nvPr/>
            </p:nvPicPr>
            <p:blipFill>
              <a:blip r:embed="rId231"/>
              <a:stretch>
                <a:fillRect/>
              </a:stretch>
            </p:blipFill>
            <p:spPr>
              <a:xfrm>
                <a:off x="11615194" y="1019188"/>
                <a:ext cx="120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1" name="Freihand 30">
                <a:extLst>
                  <a:ext uri="{FF2B5EF4-FFF2-40B4-BE49-F238E27FC236}">
                    <a16:creationId xmlns:a16="http://schemas.microsoft.com/office/drawing/2014/main" id="{63FA09B7-BCC4-6309-1BDA-F615F36E33F2}"/>
                  </a:ext>
                </a:extLst>
              </p14:cNvPr>
              <p14:cNvContentPartPr/>
              <p14:nvPr/>
            </p14:nvContentPartPr>
            <p14:xfrm>
              <a:off x="11576674" y="960508"/>
              <a:ext cx="251280" cy="237600"/>
            </p14:xfrm>
          </p:contentPart>
        </mc:Choice>
        <mc:Fallback xmlns="">
          <p:pic>
            <p:nvPicPr>
              <p:cNvPr id="31" name="Freihand 30">
                <a:extLst>
                  <a:ext uri="{FF2B5EF4-FFF2-40B4-BE49-F238E27FC236}">
                    <a16:creationId xmlns:a16="http://schemas.microsoft.com/office/drawing/2014/main" id="{63FA09B7-BCC4-6309-1BDA-F615F36E33F2}"/>
                  </a:ext>
                </a:extLst>
              </p:cNvPr>
              <p:cNvPicPr/>
              <p:nvPr/>
            </p:nvPicPr>
            <p:blipFill>
              <a:blip r:embed="rId233"/>
              <a:stretch>
                <a:fillRect/>
              </a:stretch>
            </p:blipFill>
            <p:spPr>
              <a:xfrm>
                <a:off x="11567674" y="951868"/>
                <a:ext cx="2689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 name="Freihand 7">
                <a:extLst>
                  <a:ext uri="{FF2B5EF4-FFF2-40B4-BE49-F238E27FC236}">
                    <a16:creationId xmlns:a16="http://schemas.microsoft.com/office/drawing/2014/main" id="{7BB9691D-3A2A-FF6D-25C0-C0135E2223F9}"/>
                  </a:ext>
                </a:extLst>
              </p14:cNvPr>
              <p14:cNvContentPartPr/>
              <p14:nvPr/>
            </p14:nvContentPartPr>
            <p14:xfrm>
              <a:off x="8486794" y="818308"/>
              <a:ext cx="18360" cy="165960"/>
            </p14:xfrm>
          </p:contentPart>
        </mc:Choice>
        <mc:Fallback xmlns="">
          <p:pic>
            <p:nvPicPr>
              <p:cNvPr id="8" name="Freihand 7">
                <a:extLst>
                  <a:ext uri="{FF2B5EF4-FFF2-40B4-BE49-F238E27FC236}">
                    <a16:creationId xmlns:a16="http://schemas.microsoft.com/office/drawing/2014/main" id="{7BB9691D-3A2A-FF6D-25C0-C0135E2223F9}"/>
                  </a:ext>
                </a:extLst>
              </p:cNvPr>
              <p:cNvPicPr/>
              <p:nvPr/>
            </p:nvPicPr>
            <p:blipFill>
              <a:blip r:embed="rId235"/>
              <a:stretch>
                <a:fillRect/>
              </a:stretch>
            </p:blipFill>
            <p:spPr>
              <a:xfrm>
                <a:off x="8477794" y="809308"/>
                <a:ext cx="36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 name="Freihand 8">
                <a:extLst>
                  <a:ext uri="{FF2B5EF4-FFF2-40B4-BE49-F238E27FC236}">
                    <a16:creationId xmlns:a16="http://schemas.microsoft.com/office/drawing/2014/main" id="{EBF3B8F0-2C17-8DA7-A452-2C772836FFD0}"/>
                  </a:ext>
                </a:extLst>
              </p14:cNvPr>
              <p14:cNvContentPartPr/>
              <p14:nvPr/>
            </p14:nvContentPartPr>
            <p14:xfrm>
              <a:off x="8483554" y="779788"/>
              <a:ext cx="197640" cy="85680"/>
            </p14:xfrm>
          </p:contentPart>
        </mc:Choice>
        <mc:Fallback xmlns="">
          <p:pic>
            <p:nvPicPr>
              <p:cNvPr id="9" name="Freihand 8">
                <a:extLst>
                  <a:ext uri="{FF2B5EF4-FFF2-40B4-BE49-F238E27FC236}">
                    <a16:creationId xmlns:a16="http://schemas.microsoft.com/office/drawing/2014/main" id="{EBF3B8F0-2C17-8DA7-A452-2C772836FFD0}"/>
                  </a:ext>
                </a:extLst>
              </p:cNvPr>
              <p:cNvPicPr/>
              <p:nvPr/>
            </p:nvPicPr>
            <p:blipFill>
              <a:blip r:embed="rId237"/>
              <a:stretch>
                <a:fillRect/>
              </a:stretch>
            </p:blipFill>
            <p:spPr>
              <a:xfrm>
                <a:off x="8474914" y="771148"/>
                <a:ext cx="215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 name="Freihand 9">
                <a:extLst>
                  <a:ext uri="{FF2B5EF4-FFF2-40B4-BE49-F238E27FC236}">
                    <a16:creationId xmlns:a16="http://schemas.microsoft.com/office/drawing/2014/main" id="{42E3F1B5-1A06-D6A5-32CA-8B9E3D237FD0}"/>
                  </a:ext>
                </a:extLst>
              </p14:cNvPr>
              <p14:cNvContentPartPr/>
              <p14:nvPr/>
            </p14:nvContentPartPr>
            <p14:xfrm>
              <a:off x="8505874" y="973468"/>
              <a:ext cx="131400" cy="20160"/>
            </p14:xfrm>
          </p:contentPart>
        </mc:Choice>
        <mc:Fallback xmlns="">
          <p:pic>
            <p:nvPicPr>
              <p:cNvPr id="10" name="Freihand 9">
                <a:extLst>
                  <a:ext uri="{FF2B5EF4-FFF2-40B4-BE49-F238E27FC236}">
                    <a16:creationId xmlns:a16="http://schemas.microsoft.com/office/drawing/2014/main" id="{42E3F1B5-1A06-D6A5-32CA-8B9E3D237FD0}"/>
                  </a:ext>
                </a:extLst>
              </p:cNvPr>
              <p:cNvPicPr/>
              <p:nvPr/>
            </p:nvPicPr>
            <p:blipFill>
              <a:blip r:embed="rId239"/>
              <a:stretch>
                <a:fillRect/>
              </a:stretch>
            </p:blipFill>
            <p:spPr>
              <a:xfrm>
                <a:off x="8496874" y="964468"/>
                <a:ext cx="149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 name="Freihand 10">
                <a:extLst>
                  <a:ext uri="{FF2B5EF4-FFF2-40B4-BE49-F238E27FC236}">
                    <a16:creationId xmlns:a16="http://schemas.microsoft.com/office/drawing/2014/main" id="{F5AE6847-42E5-4D27-8225-25CC0C0A76B4}"/>
                  </a:ext>
                </a:extLst>
              </p14:cNvPr>
              <p14:cNvContentPartPr/>
              <p14:nvPr/>
            </p14:nvContentPartPr>
            <p14:xfrm>
              <a:off x="8752474" y="828388"/>
              <a:ext cx="145440" cy="163440"/>
            </p14:xfrm>
          </p:contentPart>
        </mc:Choice>
        <mc:Fallback xmlns="">
          <p:pic>
            <p:nvPicPr>
              <p:cNvPr id="11" name="Freihand 10">
                <a:extLst>
                  <a:ext uri="{FF2B5EF4-FFF2-40B4-BE49-F238E27FC236}">
                    <a16:creationId xmlns:a16="http://schemas.microsoft.com/office/drawing/2014/main" id="{F5AE6847-42E5-4D27-8225-25CC0C0A76B4}"/>
                  </a:ext>
                </a:extLst>
              </p:cNvPr>
              <p:cNvPicPr/>
              <p:nvPr/>
            </p:nvPicPr>
            <p:blipFill>
              <a:blip r:embed="rId241"/>
              <a:stretch>
                <a:fillRect/>
              </a:stretch>
            </p:blipFill>
            <p:spPr>
              <a:xfrm>
                <a:off x="8743834" y="819388"/>
                <a:ext cx="163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2" name="Freihand 11">
                <a:extLst>
                  <a:ext uri="{FF2B5EF4-FFF2-40B4-BE49-F238E27FC236}">
                    <a16:creationId xmlns:a16="http://schemas.microsoft.com/office/drawing/2014/main" id="{6A97C922-FE2F-7A2B-7D28-946D9EEFC9F2}"/>
                  </a:ext>
                </a:extLst>
              </p14:cNvPr>
              <p14:cNvContentPartPr/>
              <p14:nvPr/>
            </p14:nvContentPartPr>
            <p14:xfrm>
              <a:off x="8985754" y="840988"/>
              <a:ext cx="443160" cy="104760"/>
            </p14:xfrm>
          </p:contentPart>
        </mc:Choice>
        <mc:Fallback xmlns="">
          <p:pic>
            <p:nvPicPr>
              <p:cNvPr id="12" name="Freihand 11">
                <a:extLst>
                  <a:ext uri="{FF2B5EF4-FFF2-40B4-BE49-F238E27FC236}">
                    <a16:creationId xmlns:a16="http://schemas.microsoft.com/office/drawing/2014/main" id="{6A97C922-FE2F-7A2B-7D28-946D9EEFC9F2}"/>
                  </a:ext>
                </a:extLst>
              </p:cNvPr>
              <p:cNvPicPr/>
              <p:nvPr/>
            </p:nvPicPr>
            <p:blipFill>
              <a:blip r:embed="rId243"/>
              <a:stretch>
                <a:fillRect/>
              </a:stretch>
            </p:blipFill>
            <p:spPr>
              <a:xfrm>
                <a:off x="8977114" y="832348"/>
                <a:ext cx="460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 name="Freihand 12">
                <a:extLst>
                  <a:ext uri="{FF2B5EF4-FFF2-40B4-BE49-F238E27FC236}">
                    <a16:creationId xmlns:a16="http://schemas.microsoft.com/office/drawing/2014/main" id="{DFA66D75-0981-CB2C-3833-3D185BF27D33}"/>
                  </a:ext>
                </a:extLst>
              </p14:cNvPr>
              <p14:cNvContentPartPr/>
              <p14:nvPr/>
            </p14:nvContentPartPr>
            <p14:xfrm>
              <a:off x="9450514" y="771508"/>
              <a:ext cx="263160" cy="304920"/>
            </p14:xfrm>
          </p:contentPart>
        </mc:Choice>
        <mc:Fallback xmlns="">
          <p:pic>
            <p:nvPicPr>
              <p:cNvPr id="13" name="Freihand 12">
                <a:extLst>
                  <a:ext uri="{FF2B5EF4-FFF2-40B4-BE49-F238E27FC236}">
                    <a16:creationId xmlns:a16="http://schemas.microsoft.com/office/drawing/2014/main" id="{DFA66D75-0981-CB2C-3833-3D185BF27D33}"/>
                  </a:ext>
                </a:extLst>
              </p:cNvPr>
              <p:cNvPicPr/>
              <p:nvPr/>
            </p:nvPicPr>
            <p:blipFill>
              <a:blip r:embed="rId245"/>
              <a:stretch>
                <a:fillRect/>
              </a:stretch>
            </p:blipFill>
            <p:spPr>
              <a:xfrm>
                <a:off x="9441874" y="762868"/>
                <a:ext cx="280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 name="Freihand 13">
                <a:extLst>
                  <a:ext uri="{FF2B5EF4-FFF2-40B4-BE49-F238E27FC236}">
                    <a16:creationId xmlns:a16="http://schemas.microsoft.com/office/drawing/2014/main" id="{82078BA4-13E2-A793-841C-541DA7F1453F}"/>
                  </a:ext>
                </a:extLst>
              </p14:cNvPr>
              <p14:cNvContentPartPr/>
              <p14:nvPr/>
            </p14:nvContentPartPr>
            <p14:xfrm>
              <a:off x="9756514" y="810748"/>
              <a:ext cx="161280" cy="90360"/>
            </p14:xfrm>
          </p:contentPart>
        </mc:Choice>
        <mc:Fallback xmlns="">
          <p:pic>
            <p:nvPicPr>
              <p:cNvPr id="14" name="Freihand 13">
                <a:extLst>
                  <a:ext uri="{FF2B5EF4-FFF2-40B4-BE49-F238E27FC236}">
                    <a16:creationId xmlns:a16="http://schemas.microsoft.com/office/drawing/2014/main" id="{82078BA4-13E2-A793-841C-541DA7F1453F}"/>
                  </a:ext>
                </a:extLst>
              </p:cNvPr>
              <p:cNvPicPr/>
              <p:nvPr/>
            </p:nvPicPr>
            <p:blipFill>
              <a:blip r:embed="rId247"/>
              <a:stretch>
                <a:fillRect/>
              </a:stretch>
            </p:blipFill>
            <p:spPr>
              <a:xfrm>
                <a:off x="9747874" y="802108"/>
                <a:ext cx="178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 name="Freihand 15">
                <a:extLst>
                  <a:ext uri="{FF2B5EF4-FFF2-40B4-BE49-F238E27FC236}">
                    <a16:creationId xmlns:a16="http://schemas.microsoft.com/office/drawing/2014/main" id="{D15EA209-0E99-816B-9CD3-A71A333555A9}"/>
                  </a:ext>
                </a:extLst>
              </p14:cNvPr>
              <p14:cNvContentPartPr/>
              <p14:nvPr/>
            </p14:nvContentPartPr>
            <p14:xfrm>
              <a:off x="8522794" y="1147708"/>
              <a:ext cx="111600" cy="194760"/>
            </p14:xfrm>
          </p:contentPart>
        </mc:Choice>
        <mc:Fallback xmlns="">
          <p:pic>
            <p:nvPicPr>
              <p:cNvPr id="16" name="Freihand 15">
                <a:extLst>
                  <a:ext uri="{FF2B5EF4-FFF2-40B4-BE49-F238E27FC236}">
                    <a16:creationId xmlns:a16="http://schemas.microsoft.com/office/drawing/2014/main" id="{D15EA209-0E99-816B-9CD3-A71A333555A9}"/>
                  </a:ext>
                </a:extLst>
              </p:cNvPr>
              <p:cNvPicPr/>
              <p:nvPr/>
            </p:nvPicPr>
            <p:blipFill>
              <a:blip r:embed="rId249"/>
              <a:stretch>
                <a:fillRect/>
              </a:stretch>
            </p:blipFill>
            <p:spPr>
              <a:xfrm>
                <a:off x="8514154" y="1139068"/>
                <a:ext cx="129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 name="Freihand 17">
                <a:extLst>
                  <a:ext uri="{FF2B5EF4-FFF2-40B4-BE49-F238E27FC236}">
                    <a16:creationId xmlns:a16="http://schemas.microsoft.com/office/drawing/2014/main" id="{35A14A8F-1A62-260F-E187-691A89E15CBC}"/>
                  </a:ext>
                </a:extLst>
              </p14:cNvPr>
              <p14:cNvContentPartPr/>
              <p14:nvPr/>
            </p14:nvContentPartPr>
            <p14:xfrm>
              <a:off x="8583994" y="1241668"/>
              <a:ext cx="447840" cy="97200"/>
            </p14:xfrm>
          </p:contentPart>
        </mc:Choice>
        <mc:Fallback xmlns="">
          <p:pic>
            <p:nvPicPr>
              <p:cNvPr id="18" name="Freihand 17">
                <a:extLst>
                  <a:ext uri="{FF2B5EF4-FFF2-40B4-BE49-F238E27FC236}">
                    <a16:creationId xmlns:a16="http://schemas.microsoft.com/office/drawing/2014/main" id="{35A14A8F-1A62-260F-E187-691A89E15CBC}"/>
                  </a:ext>
                </a:extLst>
              </p:cNvPr>
              <p:cNvPicPr/>
              <p:nvPr/>
            </p:nvPicPr>
            <p:blipFill>
              <a:blip r:embed="rId251"/>
              <a:stretch>
                <a:fillRect/>
              </a:stretch>
            </p:blipFill>
            <p:spPr>
              <a:xfrm>
                <a:off x="8574994" y="1232668"/>
                <a:ext cx="46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 name="Freihand 18">
                <a:extLst>
                  <a:ext uri="{FF2B5EF4-FFF2-40B4-BE49-F238E27FC236}">
                    <a16:creationId xmlns:a16="http://schemas.microsoft.com/office/drawing/2014/main" id="{564FC51A-132E-88E0-4CEF-5C642D72A7A4}"/>
                  </a:ext>
                </a:extLst>
              </p14:cNvPr>
              <p14:cNvContentPartPr/>
              <p14:nvPr/>
            </p14:nvContentPartPr>
            <p14:xfrm>
              <a:off x="8885314" y="1291348"/>
              <a:ext cx="154080" cy="3240"/>
            </p14:xfrm>
          </p:contentPart>
        </mc:Choice>
        <mc:Fallback xmlns="">
          <p:pic>
            <p:nvPicPr>
              <p:cNvPr id="19" name="Freihand 18">
                <a:extLst>
                  <a:ext uri="{FF2B5EF4-FFF2-40B4-BE49-F238E27FC236}">
                    <a16:creationId xmlns:a16="http://schemas.microsoft.com/office/drawing/2014/main" id="{564FC51A-132E-88E0-4CEF-5C642D72A7A4}"/>
                  </a:ext>
                </a:extLst>
              </p:cNvPr>
              <p:cNvPicPr/>
              <p:nvPr/>
            </p:nvPicPr>
            <p:blipFill>
              <a:blip r:embed="rId253"/>
              <a:stretch>
                <a:fillRect/>
              </a:stretch>
            </p:blipFill>
            <p:spPr>
              <a:xfrm>
                <a:off x="8876674" y="1282348"/>
                <a:ext cx="171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 name="Freihand 19">
                <a:extLst>
                  <a:ext uri="{FF2B5EF4-FFF2-40B4-BE49-F238E27FC236}">
                    <a16:creationId xmlns:a16="http://schemas.microsoft.com/office/drawing/2014/main" id="{DE90C8C6-3769-2B32-6A8F-DF9B93EAC539}"/>
                  </a:ext>
                </a:extLst>
              </p14:cNvPr>
              <p14:cNvContentPartPr/>
              <p14:nvPr/>
            </p14:nvContentPartPr>
            <p14:xfrm>
              <a:off x="9189154" y="1151308"/>
              <a:ext cx="228960" cy="159120"/>
            </p14:xfrm>
          </p:contentPart>
        </mc:Choice>
        <mc:Fallback xmlns="">
          <p:pic>
            <p:nvPicPr>
              <p:cNvPr id="20" name="Freihand 19">
                <a:extLst>
                  <a:ext uri="{FF2B5EF4-FFF2-40B4-BE49-F238E27FC236}">
                    <a16:creationId xmlns:a16="http://schemas.microsoft.com/office/drawing/2014/main" id="{DE90C8C6-3769-2B32-6A8F-DF9B93EAC539}"/>
                  </a:ext>
                </a:extLst>
              </p:cNvPr>
              <p:cNvPicPr/>
              <p:nvPr/>
            </p:nvPicPr>
            <p:blipFill>
              <a:blip r:embed="rId255"/>
              <a:stretch>
                <a:fillRect/>
              </a:stretch>
            </p:blipFill>
            <p:spPr>
              <a:xfrm>
                <a:off x="9180154" y="1142308"/>
                <a:ext cx="246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 name="Freihand 20">
                <a:extLst>
                  <a:ext uri="{FF2B5EF4-FFF2-40B4-BE49-F238E27FC236}">
                    <a16:creationId xmlns:a16="http://schemas.microsoft.com/office/drawing/2014/main" id="{3300CF49-DF8F-E53A-E19C-C44A9F322F84}"/>
                  </a:ext>
                </a:extLst>
              </p14:cNvPr>
              <p14:cNvContentPartPr/>
              <p14:nvPr/>
            </p14:nvContentPartPr>
            <p14:xfrm>
              <a:off x="9494074" y="1151308"/>
              <a:ext cx="88560" cy="118440"/>
            </p14:xfrm>
          </p:contentPart>
        </mc:Choice>
        <mc:Fallback xmlns="">
          <p:pic>
            <p:nvPicPr>
              <p:cNvPr id="21" name="Freihand 20">
                <a:extLst>
                  <a:ext uri="{FF2B5EF4-FFF2-40B4-BE49-F238E27FC236}">
                    <a16:creationId xmlns:a16="http://schemas.microsoft.com/office/drawing/2014/main" id="{3300CF49-DF8F-E53A-E19C-C44A9F322F84}"/>
                  </a:ext>
                </a:extLst>
              </p:cNvPr>
              <p:cNvPicPr/>
              <p:nvPr/>
            </p:nvPicPr>
            <p:blipFill>
              <a:blip r:embed="rId257"/>
              <a:stretch>
                <a:fillRect/>
              </a:stretch>
            </p:blipFill>
            <p:spPr>
              <a:xfrm>
                <a:off x="9485434" y="1142308"/>
                <a:ext cx="1062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2" name="Freihand 21">
                <a:extLst>
                  <a:ext uri="{FF2B5EF4-FFF2-40B4-BE49-F238E27FC236}">
                    <a16:creationId xmlns:a16="http://schemas.microsoft.com/office/drawing/2014/main" id="{E71D6C17-7D54-64E6-36F1-3D746B2C2F74}"/>
                  </a:ext>
                </a:extLst>
              </p14:cNvPr>
              <p14:cNvContentPartPr/>
              <p14:nvPr/>
            </p14:nvContentPartPr>
            <p14:xfrm>
              <a:off x="9653194" y="1134388"/>
              <a:ext cx="367560" cy="129240"/>
            </p14:xfrm>
          </p:contentPart>
        </mc:Choice>
        <mc:Fallback xmlns="">
          <p:pic>
            <p:nvPicPr>
              <p:cNvPr id="22" name="Freihand 21">
                <a:extLst>
                  <a:ext uri="{FF2B5EF4-FFF2-40B4-BE49-F238E27FC236}">
                    <a16:creationId xmlns:a16="http://schemas.microsoft.com/office/drawing/2014/main" id="{E71D6C17-7D54-64E6-36F1-3D746B2C2F74}"/>
                  </a:ext>
                </a:extLst>
              </p:cNvPr>
              <p:cNvPicPr/>
              <p:nvPr/>
            </p:nvPicPr>
            <p:blipFill>
              <a:blip r:embed="rId259"/>
              <a:stretch>
                <a:fillRect/>
              </a:stretch>
            </p:blipFill>
            <p:spPr>
              <a:xfrm>
                <a:off x="9644194" y="1125388"/>
                <a:ext cx="385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 name="Freihand 22">
                <a:extLst>
                  <a:ext uri="{FF2B5EF4-FFF2-40B4-BE49-F238E27FC236}">
                    <a16:creationId xmlns:a16="http://schemas.microsoft.com/office/drawing/2014/main" id="{F2B3D690-AFE9-0EF1-53EC-E4148B575003}"/>
                  </a:ext>
                </a:extLst>
              </p14:cNvPr>
              <p14:cNvContentPartPr/>
              <p14:nvPr/>
            </p14:nvContentPartPr>
            <p14:xfrm>
              <a:off x="10135234" y="1085068"/>
              <a:ext cx="161280" cy="142920"/>
            </p14:xfrm>
          </p:contentPart>
        </mc:Choice>
        <mc:Fallback xmlns="">
          <p:pic>
            <p:nvPicPr>
              <p:cNvPr id="23" name="Freihand 22">
                <a:extLst>
                  <a:ext uri="{FF2B5EF4-FFF2-40B4-BE49-F238E27FC236}">
                    <a16:creationId xmlns:a16="http://schemas.microsoft.com/office/drawing/2014/main" id="{F2B3D690-AFE9-0EF1-53EC-E4148B575003}"/>
                  </a:ext>
                </a:extLst>
              </p:cNvPr>
              <p:cNvPicPr/>
              <p:nvPr/>
            </p:nvPicPr>
            <p:blipFill>
              <a:blip r:embed="rId261"/>
              <a:stretch>
                <a:fillRect/>
              </a:stretch>
            </p:blipFill>
            <p:spPr>
              <a:xfrm>
                <a:off x="10126234" y="1076428"/>
                <a:ext cx="178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 name="Freihand 23">
                <a:extLst>
                  <a:ext uri="{FF2B5EF4-FFF2-40B4-BE49-F238E27FC236}">
                    <a16:creationId xmlns:a16="http://schemas.microsoft.com/office/drawing/2014/main" id="{897FC8E2-BAFE-1AAA-EBC4-E84403252510}"/>
                  </a:ext>
                </a:extLst>
              </p14:cNvPr>
              <p14:cNvContentPartPr/>
              <p14:nvPr/>
            </p14:nvContentPartPr>
            <p14:xfrm>
              <a:off x="10060354" y="1148428"/>
              <a:ext cx="216000" cy="74160"/>
            </p14:xfrm>
          </p:contentPart>
        </mc:Choice>
        <mc:Fallback xmlns="">
          <p:pic>
            <p:nvPicPr>
              <p:cNvPr id="24" name="Freihand 23">
                <a:extLst>
                  <a:ext uri="{FF2B5EF4-FFF2-40B4-BE49-F238E27FC236}">
                    <a16:creationId xmlns:a16="http://schemas.microsoft.com/office/drawing/2014/main" id="{897FC8E2-BAFE-1AAA-EBC4-E84403252510}"/>
                  </a:ext>
                </a:extLst>
              </p:cNvPr>
              <p:cNvPicPr/>
              <p:nvPr/>
            </p:nvPicPr>
            <p:blipFill>
              <a:blip r:embed="rId263"/>
              <a:stretch>
                <a:fillRect/>
              </a:stretch>
            </p:blipFill>
            <p:spPr>
              <a:xfrm>
                <a:off x="10051354" y="1139788"/>
                <a:ext cx="233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3" name="Freihand 32">
                <a:extLst>
                  <a:ext uri="{FF2B5EF4-FFF2-40B4-BE49-F238E27FC236}">
                    <a16:creationId xmlns:a16="http://schemas.microsoft.com/office/drawing/2014/main" id="{40AD3814-2383-C84B-16BD-4366C2C39A9F}"/>
                  </a:ext>
                </a:extLst>
              </p14:cNvPr>
              <p14:cNvContentPartPr/>
              <p14:nvPr/>
            </p14:nvContentPartPr>
            <p14:xfrm>
              <a:off x="8676514" y="1321588"/>
              <a:ext cx="67680" cy="101880"/>
            </p14:xfrm>
          </p:contentPart>
        </mc:Choice>
        <mc:Fallback xmlns="">
          <p:pic>
            <p:nvPicPr>
              <p:cNvPr id="33" name="Freihand 32">
                <a:extLst>
                  <a:ext uri="{FF2B5EF4-FFF2-40B4-BE49-F238E27FC236}">
                    <a16:creationId xmlns:a16="http://schemas.microsoft.com/office/drawing/2014/main" id="{40AD3814-2383-C84B-16BD-4366C2C39A9F}"/>
                  </a:ext>
                </a:extLst>
              </p:cNvPr>
              <p:cNvPicPr/>
              <p:nvPr/>
            </p:nvPicPr>
            <p:blipFill>
              <a:blip r:embed="rId265"/>
              <a:stretch>
                <a:fillRect/>
              </a:stretch>
            </p:blipFill>
            <p:spPr>
              <a:xfrm>
                <a:off x="8667874" y="1312588"/>
                <a:ext cx="85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5" name="Freihand 34">
                <a:extLst>
                  <a:ext uri="{FF2B5EF4-FFF2-40B4-BE49-F238E27FC236}">
                    <a16:creationId xmlns:a16="http://schemas.microsoft.com/office/drawing/2014/main" id="{3113B5B4-2E07-3656-8D28-37F59331DE02}"/>
                  </a:ext>
                </a:extLst>
              </p14:cNvPr>
              <p14:cNvContentPartPr/>
              <p14:nvPr/>
            </p14:nvContentPartPr>
            <p14:xfrm>
              <a:off x="8519914" y="1574668"/>
              <a:ext cx="140760" cy="205920"/>
            </p14:xfrm>
          </p:contentPart>
        </mc:Choice>
        <mc:Fallback xmlns="">
          <p:pic>
            <p:nvPicPr>
              <p:cNvPr id="35" name="Freihand 34">
                <a:extLst>
                  <a:ext uri="{FF2B5EF4-FFF2-40B4-BE49-F238E27FC236}">
                    <a16:creationId xmlns:a16="http://schemas.microsoft.com/office/drawing/2014/main" id="{3113B5B4-2E07-3656-8D28-37F59331DE02}"/>
                  </a:ext>
                </a:extLst>
              </p:cNvPr>
              <p:cNvPicPr/>
              <p:nvPr/>
            </p:nvPicPr>
            <p:blipFill>
              <a:blip r:embed="rId267"/>
              <a:stretch>
                <a:fillRect/>
              </a:stretch>
            </p:blipFill>
            <p:spPr>
              <a:xfrm>
                <a:off x="8511274" y="1565668"/>
                <a:ext cx="158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6" name="Freihand 35">
                <a:extLst>
                  <a:ext uri="{FF2B5EF4-FFF2-40B4-BE49-F238E27FC236}">
                    <a16:creationId xmlns:a16="http://schemas.microsoft.com/office/drawing/2014/main" id="{713E5E24-D496-BCCC-BE50-107B41B2F189}"/>
                  </a:ext>
                </a:extLst>
              </p14:cNvPr>
              <p14:cNvContentPartPr/>
              <p14:nvPr/>
            </p14:nvContentPartPr>
            <p14:xfrm>
              <a:off x="8587234" y="1697428"/>
              <a:ext cx="87480" cy="87480"/>
            </p14:xfrm>
          </p:contentPart>
        </mc:Choice>
        <mc:Fallback xmlns="">
          <p:pic>
            <p:nvPicPr>
              <p:cNvPr id="36" name="Freihand 35">
                <a:extLst>
                  <a:ext uri="{FF2B5EF4-FFF2-40B4-BE49-F238E27FC236}">
                    <a16:creationId xmlns:a16="http://schemas.microsoft.com/office/drawing/2014/main" id="{713E5E24-D496-BCCC-BE50-107B41B2F189}"/>
                  </a:ext>
                </a:extLst>
              </p:cNvPr>
              <p:cNvPicPr/>
              <p:nvPr/>
            </p:nvPicPr>
            <p:blipFill>
              <a:blip r:embed="rId269"/>
              <a:stretch>
                <a:fillRect/>
              </a:stretch>
            </p:blipFill>
            <p:spPr>
              <a:xfrm>
                <a:off x="8578594" y="1688428"/>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 name="Freihand 36">
                <a:extLst>
                  <a:ext uri="{FF2B5EF4-FFF2-40B4-BE49-F238E27FC236}">
                    <a16:creationId xmlns:a16="http://schemas.microsoft.com/office/drawing/2014/main" id="{654AEB40-3C73-C7AA-65E9-EA1BAA7CBDA1}"/>
                  </a:ext>
                </a:extLst>
              </p14:cNvPr>
              <p14:cNvContentPartPr/>
              <p14:nvPr/>
            </p14:nvContentPartPr>
            <p14:xfrm>
              <a:off x="8734114" y="1727668"/>
              <a:ext cx="133200" cy="122400"/>
            </p14:xfrm>
          </p:contentPart>
        </mc:Choice>
        <mc:Fallback xmlns="">
          <p:pic>
            <p:nvPicPr>
              <p:cNvPr id="37" name="Freihand 36">
                <a:extLst>
                  <a:ext uri="{FF2B5EF4-FFF2-40B4-BE49-F238E27FC236}">
                    <a16:creationId xmlns:a16="http://schemas.microsoft.com/office/drawing/2014/main" id="{654AEB40-3C73-C7AA-65E9-EA1BAA7CBDA1}"/>
                  </a:ext>
                </a:extLst>
              </p:cNvPr>
              <p:cNvPicPr/>
              <p:nvPr/>
            </p:nvPicPr>
            <p:blipFill>
              <a:blip r:embed="rId271"/>
              <a:stretch>
                <a:fillRect/>
              </a:stretch>
            </p:blipFill>
            <p:spPr>
              <a:xfrm>
                <a:off x="8725474" y="1718668"/>
                <a:ext cx="150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8" name="Freihand 37">
                <a:extLst>
                  <a:ext uri="{FF2B5EF4-FFF2-40B4-BE49-F238E27FC236}">
                    <a16:creationId xmlns:a16="http://schemas.microsoft.com/office/drawing/2014/main" id="{0A59CA10-3636-CABD-BB6F-81A0B5215E29}"/>
                  </a:ext>
                </a:extLst>
              </p14:cNvPr>
              <p14:cNvContentPartPr/>
              <p14:nvPr/>
            </p14:nvContentPartPr>
            <p14:xfrm>
              <a:off x="8977474" y="1652788"/>
              <a:ext cx="221400" cy="100080"/>
            </p14:xfrm>
          </p:contentPart>
        </mc:Choice>
        <mc:Fallback xmlns="">
          <p:pic>
            <p:nvPicPr>
              <p:cNvPr id="38" name="Freihand 37">
                <a:extLst>
                  <a:ext uri="{FF2B5EF4-FFF2-40B4-BE49-F238E27FC236}">
                    <a16:creationId xmlns:a16="http://schemas.microsoft.com/office/drawing/2014/main" id="{0A59CA10-3636-CABD-BB6F-81A0B5215E29}"/>
                  </a:ext>
                </a:extLst>
              </p:cNvPr>
              <p:cNvPicPr/>
              <p:nvPr/>
            </p:nvPicPr>
            <p:blipFill>
              <a:blip r:embed="rId273"/>
              <a:stretch>
                <a:fillRect/>
              </a:stretch>
            </p:blipFill>
            <p:spPr>
              <a:xfrm>
                <a:off x="8968474" y="1643788"/>
                <a:ext cx="239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0" name="Freihand 39">
                <a:extLst>
                  <a:ext uri="{FF2B5EF4-FFF2-40B4-BE49-F238E27FC236}">
                    <a16:creationId xmlns:a16="http://schemas.microsoft.com/office/drawing/2014/main" id="{E50D8363-BD66-3625-020E-D69840D3DA5F}"/>
                  </a:ext>
                </a:extLst>
              </p14:cNvPr>
              <p14:cNvContentPartPr/>
              <p14:nvPr/>
            </p14:nvContentPartPr>
            <p14:xfrm>
              <a:off x="9346834" y="1566748"/>
              <a:ext cx="176040" cy="212400"/>
            </p14:xfrm>
          </p:contentPart>
        </mc:Choice>
        <mc:Fallback xmlns="">
          <p:pic>
            <p:nvPicPr>
              <p:cNvPr id="40" name="Freihand 39">
                <a:extLst>
                  <a:ext uri="{FF2B5EF4-FFF2-40B4-BE49-F238E27FC236}">
                    <a16:creationId xmlns:a16="http://schemas.microsoft.com/office/drawing/2014/main" id="{E50D8363-BD66-3625-020E-D69840D3DA5F}"/>
                  </a:ext>
                </a:extLst>
              </p:cNvPr>
              <p:cNvPicPr/>
              <p:nvPr/>
            </p:nvPicPr>
            <p:blipFill>
              <a:blip r:embed="rId275"/>
              <a:stretch>
                <a:fillRect/>
              </a:stretch>
            </p:blipFill>
            <p:spPr>
              <a:xfrm>
                <a:off x="9337834" y="1557748"/>
                <a:ext cx="193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1" name="Freihand 40">
                <a:extLst>
                  <a:ext uri="{FF2B5EF4-FFF2-40B4-BE49-F238E27FC236}">
                    <a16:creationId xmlns:a16="http://schemas.microsoft.com/office/drawing/2014/main" id="{27F03F34-6917-68E5-7B77-EE22696C0956}"/>
                  </a:ext>
                </a:extLst>
              </p14:cNvPr>
              <p14:cNvContentPartPr/>
              <p14:nvPr/>
            </p14:nvContentPartPr>
            <p14:xfrm>
              <a:off x="9602434" y="1576828"/>
              <a:ext cx="137160" cy="153720"/>
            </p14:xfrm>
          </p:contentPart>
        </mc:Choice>
        <mc:Fallback xmlns="">
          <p:pic>
            <p:nvPicPr>
              <p:cNvPr id="41" name="Freihand 40">
                <a:extLst>
                  <a:ext uri="{FF2B5EF4-FFF2-40B4-BE49-F238E27FC236}">
                    <a16:creationId xmlns:a16="http://schemas.microsoft.com/office/drawing/2014/main" id="{27F03F34-6917-68E5-7B77-EE22696C0956}"/>
                  </a:ext>
                </a:extLst>
              </p:cNvPr>
              <p:cNvPicPr/>
              <p:nvPr/>
            </p:nvPicPr>
            <p:blipFill>
              <a:blip r:embed="rId277"/>
              <a:stretch>
                <a:fillRect/>
              </a:stretch>
            </p:blipFill>
            <p:spPr>
              <a:xfrm>
                <a:off x="9593434" y="1567828"/>
                <a:ext cx="154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2" name="Freihand 41">
                <a:extLst>
                  <a:ext uri="{FF2B5EF4-FFF2-40B4-BE49-F238E27FC236}">
                    <a16:creationId xmlns:a16="http://schemas.microsoft.com/office/drawing/2014/main" id="{AD6F76E5-532F-F91F-192D-68FF27F295E7}"/>
                  </a:ext>
                </a:extLst>
              </p14:cNvPr>
              <p14:cNvContentPartPr/>
              <p14:nvPr/>
            </p14:nvContentPartPr>
            <p14:xfrm>
              <a:off x="9778114" y="1565308"/>
              <a:ext cx="168840" cy="140040"/>
            </p14:xfrm>
          </p:contentPart>
        </mc:Choice>
        <mc:Fallback xmlns="">
          <p:pic>
            <p:nvPicPr>
              <p:cNvPr id="42" name="Freihand 41">
                <a:extLst>
                  <a:ext uri="{FF2B5EF4-FFF2-40B4-BE49-F238E27FC236}">
                    <a16:creationId xmlns:a16="http://schemas.microsoft.com/office/drawing/2014/main" id="{AD6F76E5-532F-F91F-192D-68FF27F295E7}"/>
                  </a:ext>
                </a:extLst>
              </p:cNvPr>
              <p:cNvPicPr/>
              <p:nvPr/>
            </p:nvPicPr>
            <p:blipFill>
              <a:blip r:embed="rId279"/>
              <a:stretch>
                <a:fillRect/>
              </a:stretch>
            </p:blipFill>
            <p:spPr>
              <a:xfrm>
                <a:off x="9769114" y="1556308"/>
                <a:ext cx="18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3" name="Freihand 42">
                <a:extLst>
                  <a:ext uri="{FF2B5EF4-FFF2-40B4-BE49-F238E27FC236}">
                    <a16:creationId xmlns:a16="http://schemas.microsoft.com/office/drawing/2014/main" id="{A7F3D47E-027F-D269-DB8B-CBCC84F58D99}"/>
                  </a:ext>
                </a:extLst>
              </p14:cNvPr>
              <p14:cNvContentPartPr/>
              <p14:nvPr/>
            </p14:nvContentPartPr>
            <p14:xfrm>
              <a:off x="9979354" y="1567828"/>
              <a:ext cx="120600" cy="128880"/>
            </p14:xfrm>
          </p:contentPart>
        </mc:Choice>
        <mc:Fallback xmlns="">
          <p:pic>
            <p:nvPicPr>
              <p:cNvPr id="43" name="Freihand 42">
                <a:extLst>
                  <a:ext uri="{FF2B5EF4-FFF2-40B4-BE49-F238E27FC236}">
                    <a16:creationId xmlns:a16="http://schemas.microsoft.com/office/drawing/2014/main" id="{A7F3D47E-027F-D269-DB8B-CBCC84F58D99}"/>
                  </a:ext>
                </a:extLst>
              </p:cNvPr>
              <p:cNvPicPr/>
              <p:nvPr/>
            </p:nvPicPr>
            <p:blipFill>
              <a:blip r:embed="rId281"/>
              <a:stretch>
                <a:fillRect/>
              </a:stretch>
            </p:blipFill>
            <p:spPr>
              <a:xfrm>
                <a:off x="9970714" y="1559188"/>
                <a:ext cx="138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4" name="Freihand 43">
                <a:extLst>
                  <a:ext uri="{FF2B5EF4-FFF2-40B4-BE49-F238E27FC236}">
                    <a16:creationId xmlns:a16="http://schemas.microsoft.com/office/drawing/2014/main" id="{482E904C-B2C9-CE2B-3B85-06E83C70064D}"/>
                  </a:ext>
                </a:extLst>
              </p14:cNvPr>
              <p14:cNvContentPartPr/>
              <p14:nvPr/>
            </p14:nvContentPartPr>
            <p14:xfrm>
              <a:off x="10215514" y="1540468"/>
              <a:ext cx="175680" cy="166680"/>
            </p14:xfrm>
          </p:contentPart>
        </mc:Choice>
        <mc:Fallback xmlns="">
          <p:pic>
            <p:nvPicPr>
              <p:cNvPr id="44" name="Freihand 43">
                <a:extLst>
                  <a:ext uri="{FF2B5EF4-FFF2-40B4-BE49-F238E27FC236}">
                    <a16:creationId xmlns:a16="http://schemas.microsoft.com/office/drawing/2014/main" id="{482E904C-B2C9-CE2B-3B85-06E83C70064D}"/>
                  </a:ext>
                </a:extLst>
              </p:cNvPr>
              <p:cNvPicPr/>
              <p:nvPr/>
            </p:nvPicPr>
            <p:blipFill>
              <a:blip r:embed="rId283"/>
              <a:stretch>
                <a:fillRect/>
              </a:stretch>
            </p:blipFill>
            <p:spPr>
              <a:xfrm>
                <a:off x="10206514" y="1531468"/>
                <a:ext cx="193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5" name="Freihand 44">
                <a:extLst>
                  <a:ext uri="{FF2B5EF4-FFF2-40B4-BE49-F238E27FC236}">
                    <a16:creationId xmlns:a16="http://schemas.microsoft.com/office/drawing/2014/main" id="{EB2E47DB-0F71-80E8-C41F-CD56EB7B6D43}"/>
                  </a:ext>
                </a:extLst>
              </p14:cNvPr>
              <p14:cNvContentPartPr/>
              <p14:nvPr/>
            </p14:nvContentPartPr>
            <p14:xfrm>
              <a:off x="10169434" y="1597708"/>
              <a:ext cx="157320" cy="61560"/>
            </p14:xfrm>
          </p:contentPart>
        </mc:Choice>
        <mc:Fallback xmlns="">
          <p:pic>
            <p:nvPicPr>
              <p:cNvPr id="45" name="Freihand 44">
                <a:extLst>
                  <a:ext uri="{FF2B5EF4-FFF2-40B4-BE49-F238E27FC236}">
                    <a16:creationId xmlns:a16="http://schemas.microsoft.com/office/drawing/2014/main" id="{EB2E47DB-0F71-80E8-C41F-CD56EB7B6D43}"/>
                  </a:ext>
                </a:extLst>
              </p:cNvPr>
              <p:cNvPicPr/>
              <p:nvPr/>
            </p:nvPicPr>
            <p:blipFill>
              <a:blip r:embed="rId285"/>
              <a:stretch>
                <a:fillRect/>
              </a:stretch>
            </p:blipFill>
            <p:spPr>
              <a:xfrm>
                <a:off x="10160434" y="1588708"/>
                <a:ext cx="174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6" name="Freihand 45">
                <a:extLst>
                  <a:ext uri="{FF2B5EF4-FFF2-40B4-BE49-F238E27FC236}">
                    <a16:creationId xmlns:a16="http://schemas.microsoft.com/office/drawing/2014/main" id="{E59E1BC8-D044-7C35-3621-7606823E7621}"/>
                  </a:ext>
                </a:extLst>
              </p14:cNvPr>
              <p14:cNvContentPartPr/>
              <p14:nvPr/>
            </p14:nvContentPartPr>
            <p14:xfrm>
              <a:off x="10489114" y="1488988"/>
              <a:ext cx="131760" cy="221760"/>
            </p14:xfrm>
          </p:contentPart>
        </mc:Choice>
        <mc:Fallback xmlns="">
          <p:pic>
            <p:nvPicPr>
              <p:cNvPr id="46" name="Freihand 45">
                <a:extLst>
                  <a:ext uri="{FF2B5EF4-FFF2-40B4-BE49-F238E27FC236}">
                    <a16:creationId xmlns:a16="http://schemas.microsoft.com/office/drawing/2014/main" id="{E59E1BC8-D044-7C35-3621-7606823E7621}"/>
                  </a:ext>
                </a:extLst>
              </p:cNvPr>
              <p:cNvPicPr/>
              <p:nvPr/>
            </p:nvPicPr>
            <p:blipFill>
              <a:blip r:embed="rId287"/>
              <a:stretch>
                <a:fillRect/>
              </a:stretch>
            </p:blipFill>
            <p:spPr>
              <a:xfrm>
                <a:off x="10480474" y="1479988"/>
                <a:ext cx="149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 name="Freihand 46">
                <a:extLst>
                  <a:ext uri="{FF2B5EF4-FFF2-40B4-BE49-F238E27FC236}">
                    <a16:creationId xmlns:a16="http://schemas.microsoft.com/office/drawing/2014/main" id="{A45DA86B-982E-6862-C4FC-B8DB853CAB19}"/>
                  </a:ext>
                </a:extLst>
              </p14:cNvPr>
              <p14:cNvContentPartPr/>
              <p14:nvPr/>
            </p14:nvContentPartPr>
            <p14:xfrm>
              <a:off x="10694314" y="1509508"/>
              <a:ext cx="174240" cy="151200"/>
            </p14:xfrm>
          </p:contentPart>
        </mc:Choice>
        <mc:Fallback xmlns="">
          <p:pic>
            <p:nvPicPr>
              <p:cNvPr id="47" name="Freihand 46">
                <a:extLst>
                  <a:ext uri="{FF2B5EF4-FFF2-40B4-BE49-F238E27FC236}">
                    <a16:creationId xmlns:a16="http://schemas.microsoft.com/office/drawing/2014/main" id="{A45DA86B-982E-6862-C4FC-B8DB853CAB19}"/>
                  </a:ext>
                </a:extLst>
              </p:cNvPr>
              <p:cNvPicPr/>
              <p:nvPr/>
            </p:nvPicPr>
            <p:blipFill>
              <a:blip r:embed="rId289"/>
              <a:stretch>
                <a:fillRect/>
              </a:stretch>
            </p:blipFill>
            <p:spPr>
              <a:xfrm>
                <a:off x="10685314" y="1500868"/>
                <a:ext cx="191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 name="Freihand 47">
                <a:extLst>
                  <a:ext uri="{FF2B5EF4-FFF2-40B4-BE49-F238E27FC236}">
                    <a16:creationId xmlns:a16="http://schemas.microsoft.com/office/drawing/2014/main" id="{E3466833-58B2-4CEC-4EAE-2C62AE0972CA}"/>
                  </a:ext>
                </a:extLst>
              </p14:cNvPr>
              <p14:cNvContentPartPr/>
              <p14:nvPr/>
            </p14:nvContentPartPr>
            <p14:xfrm>
              <a:off x="10936954" y="1534708"/>
              <a:ext cx="168840" cy="114840"/>
            </p14:xfrm>
          </p:contentPart>
        </mc:Choice>
        <mc:Fallback xmlns="">
          <p:pic>
            <p:nvPicPr>
              <p:cNvPr id="48" name="Freihand 47">
                <a:extLst>
                  <a:ext uri="{FF2B5EF4-FFF2-40B4-BE49-F238E27FC236}">
                    <a16:creationId xmlns:a16="http://schemas.microsoft.com/office/drawing/2014/main" id="{E3466833-58B2-4CEC-4EAE-2C62AE0972CA}"/>
                  </a:ext>
                </a:extLst>
              </p:cNvPr>
              <p:cNvPicPr/>
              <p:nvPr/>
            </p:nvPicPr>
            <p:blipFill>
              <a:blip r:embed="rId291"/>
              <a:stretch>
                <a:fillRect/>
              </a:stretch>
            </p:blipFill>
            <p:spPr>
              <a:xfrm>
                <a:off x="10928314" y="1526068"/>
                <a:ext cx="186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0" name="Freihand 49">
                <a:extLst>
                  <a:ext uri="{FF2B5EF4-FFF2-40B4-BE49-F238E27FC236}">
                    <a16:creationId xmlns:a16="http://schemas.microsoft.com/office/drawing/2014/main" id="{8F5C20AB-C40B-6D13-4009-A17AEF08CDCA}"/>
                  </a:ext>
                </a:extLst>
              </p14:cNvPr>
              <p14:cNvContentPartPr/>
              <p14:nvPr/>
            </p14:nvContentPartPr>
            <p14:xfrm>
              <a:off x="11190394" y="1502668"/>
              <a:ext cx="91080" cy="136440"/>
            </p14:xfrm>
          </p:contentPart>
        </mc:Choice>
        <mc:Fallback xmlns="">
          <p:pic>
            <p:nvPicPr>
              <p:cNvPr id="50" name="Freihand 49">
                <a:extLst>
                  <a:ext uri="{FF2B5EF4-FFF2-40B4-BE49-F238E27FC236}">
                    <a16:creationId xmlns:a16="http://schemas.microsoft.com/office/drawing/2014/main" id="{8F5C20AB-C40B-6D13-4009-A17AEF08CDCA}"/>
                  </a:ext>
                </a:extLst>
              </p:cNvPr>
              <p:cNvPicPr/>
              <p:nvPr/>
            </p:nvPicPr>
            <p:blipFill>
              <a:blip r:embed="rId293"/>
              <a:stretch>
                <a:fillRect/>
              </a:stretch>
            </p:blipFill>
            <p:spPr>
              <a:xfrm>
                <a:off x="11181754" y="1494028"/>
                <a:ext cx="108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1" name="Freihand 50">
                <a:extLst>
                  <a:ext uri="{FF2B5EF4-FFF2-40B4-BE49-F238E27FC236}">
                    <a16:creationId xmlns:a16="http://schemas.microsoft.com/office/drawing/2014/main" id="{C0EF7ABD-F69F-27EC-BE6F-015033E07BC0}"/>
                  </a:ext>
                </a:extLst>
              </p14:cNvPr>
              <p14:cNvContentPartPr/>
              <p14:nvPr/>
            </p14:nvContentPartPr>
            <p14:xfrm>
              <a:off x="11217394" y="1478548"/>
              <a:ext cx="84600" cy="18000"/>
            </p14:xfrm>
          </p:contentPart>
        </mc:Choice>
        <mc:Fallback xmlns="">
          <p:pic>
            <p:nvPicPr>
              <p:cNvPr id="51" name="Freihand 50">
                <a:extLst>
                  <a:ext uri="{FF2B5EF4-FFF2-40B4-BE49-F238E27FC236}">
                    <a16:creationId xmlns:a16="http://schemas.microsoft.com/office/drawing/2014/main" id="{C0EF7ABD-F69F-27EC-BE6F-015033E07BC0}"/>
                  </a:ext>
                </a:extLst>
              </p:cNvPr>
              <p:cNvPicPr/>
              <p:nvPr/>
            </p:nvPicPr>
            <p:blipFill>
              <a:blip r:embed="rId295"/>
              <a:stretch>
                <a:fillRect/>
              </a:stretch>
            </p:blipFill>
            <p:spPr>
              <a:xfrm>
                <a:off x="11208754" y="1469908"/>
                <a:ext cx="102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2" name="Freihand 51">
                <a:extLst>
                  <a:ext uri="{FF2B5EF4-FFF2-40B4-BE49-F238E27FC236}">
                    <a16:creationId xmlns:a16="http://schemas.microsoft.com/office/drawing/2014/main" id="{6A434D0A-E822-B75C-8411-A32E81179C95}"/>
                  </a:ext>
                </a:extLst>
              </p14:cNvPr>
              <p14:cNvContentPartPr/>
              <p14:nvPr/>
            </p14:nvContentPartPr>
            <p14:xfrm>
              <a:off x="11296594" y="1419148"/>
              <a:ext cx="139320" cy="181080"/>
            </p14:xfrm>
          </p:contentPart>
        </mc:Choice>
        <mc:Fallback xmlns="">
          <p:pic>
            <p:nvPicPr>
              <p:cNvPr id="52" name="Freihand 51">
                <a:extLst>
                  <a:ext uri="{FF2B5EF4-FFF2-40B4-BE49-F238E27FC236}">
                    <a16:creationId xmlns:a16="http://schemas.microsoft.com/office/drawing/2014/main" id="{6A434D0A-E822-B75C-8411-A32E81179C95}"/>
                  </a:ext>
                </a:extLst>
              </p:cNvPr>
              <p:cNvPicPr/>
              <p:nvPr/>
            </p:nvPicPr>
            <p:blipFill>
              <a:blip r:embed="rId297"/>
              <a:stretch>
                <a:fillRect/>
              </a:stretch>
            </p:blipFill>
            <p:spPr>
              <a:xfrm>
                <a:off x="11287954" y="1410148"/>
                <a:ext cx="156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3" name="Freihand 52">
                <a:extLst>
                  <a:ext uri="{FF2B5EF4-FFF2-40B4-BE49-F238E27FC236}">
                    <a16:creationId xmlns:a16="http://schemas.microsoft.com/office/drawing/2014/main" id="{1AA8623A-FA4E-2EE1-0736-C4F3E8252234}"/>
                  </a:ext>
                </a:extLst>
              </p14:cNvPr>
              <p14:cNvContentPartPr/>
              <p14:nvPr/>
            </p14:nvContentPartPr>
            <p14:xfrm>
              <a:off x="11456794" y="1572868"/>
              <a:ext cx="86400" cy="75240"/>
            </p14:xfrm>
          </p:contentPart>
        </mc:Choice>
        <mc:Fallback xmlns="">
          <p:pic>
            <p:nvPicPr>
              <p:cNvPr id="53" name="Freihand 52">
                <a:extLst>
                  <a:ext uri="{FF2B5EF4-FFF2-40B4-BE49-F238E27FC236}">
                    <a16:creationId xmlns:a16="http://schemas.microsoft.com/office/drawing/2014/main" id="{1AA8623A-FA4E-2EE1-0736-C4F3E8252234}"/>
                  </a:ext>
                </a:extLst>
              </p:cNvPr>
              <p:cNvPicPr/>
              <p:nvPr/>
            </p:nvPicPr>
            <p:blipFill>
              <a:blip r:embed="rId299"/>
              <a:stretch>
                <a:fillRect/>
              </a:stretch>
            </p:blipFill>
            <p:spPr>
              <a:xfrm>
                <a:off x="11448154" y="1564228"/>
                <a:ext cx="10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4" name="Freihand 53">
                <a:extLst>
                  <a:ext uri="{FF2B5EF4-FFF2-40B4-BE49-F238E27FC236}">
                    <a16:creationId xmlns:a16="http://schemas.microsoft.com/office/drawing/2014/main" id="{6C8624D7-AAF8-29A1-9B55-A91C9FC2C113}"/>
                  </a:ext>
                </a:extLst>
              </p14:cNvPr>
              <p14:cNvContentPartPr/>
              <p14:nvPr/>
            </p14:nvContentPartPr>
            <p14:xfrm>
              <a:off x="11571274" y="1531108"/>
              <a:ext cx="162360" cy="50040"/>
            </p14:xfrm>
          </p:contentPart>
        </mc:Choice>
        <mc:Fallback xmlns="">
          <p:pic>
            <p:nvPicPr>
              <p:cNvPr id="54" name="Freihand 53">
                <a:extLst>
                  <a:ext uri="{FF2B5EF4-FFF2-40B4-BE49-F238E27FC236}">
                    <a16:creationId xmlns:a16="http://schemas.microsoft.com/office/drawing/2014/main" id="{6C8624D7-AAF8-29A1-9B55-A91C9FC2C113}"/>
                  </a:ext>
                </a:extLst>
              </p:cNvPr>
              <p:cNvPicPr/>
              <p:nvPr/>
            </p:nvPicPr>
            <p:blipFill>
              <a:blip r:embed="rId301"/>
              <a:stretch>
                <a:fillRect/>
              </a:stretch>
            </p:blipFill>
            <p:spPr>
              <a:xfrm>
                <a:off x="11562274" y="1522108"/>
                <a:ext cx="180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6" name="Freihand 55">
                <a:extLst>
                  <a:ext uri="{FF2B5EF4-FFF2-40B4-BE49-F238E27FC236}">
                    <a16:creationId xmlns:a16="http://schemas.microsoft.com/office/drawing/2014/main" id="{6560BFB5-5FA1-9BAF-CC79-EC63A3F02B76}"/>
                  </a:ext>
                </a:extLst>
              </p14:cNvPr>
              <p14:cNvContentPartPr/>
              <p14:nvPr/>
            </p14:nvContentPartPr>
            <p14:xfrm>
              <a:off x="11355634" y="1775908"/>
              <a:ext cx="32040" cy="128160"/>
            </p14:xfrm>
          </p:contentPart>
        </mc:Choice>
        <mc:Fallback xmlns="">
          <p:pic>
            <p:nvPicPr>
              <p:cNvPr id="56" name="Freihand 55">
                <a:extLst>
                  <a:ext uri="{FF2B5EF4-FFF2-40B4-BE49-F238E27FC236}">
                    <a16:creationId xmlns:a16="http://schemas.microsoft.com/office/drawing/2014/main" id="{6560BFB5-5FA1-9BAF-CC79-EC63A3F02B76}"/>
                  </a:ext>
                </a:extLst>
              </p:cNvPr>
              <p:cNvPicPr/>
              <p:nvPr/>
            </p:nvPicPr>
            <p:blipFill>
              <a:blip r:embed="rId303"/>
              <a:stretch>
                <a:fillRect/>
              </a:stretch>
            </p:blipFill>
            <p:spPr>
              <a:xfrm>
                <a:off x="11346634" y="1766908"/>
                <a:ext cx="49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7" name="Freihand 56">
                <a:extLst>
                  <a:ext uri="{FF2B5EF4-FFF2-40B4-BE49-F238E27FC236}">
                    <a16:creationId xmlns:a16="http://schemas.microsoft.com/office/drawing/2014/main" id="{F635A166-906A-EF78-3540-CFCCB740B5E6}"/>
                  </a:ext>
                </a:extLst>
              </p14:cNvPr>
              <p14:cNvContentPartPr/>
              <p14:nvPr/>
            </p14:nvContentPartPr>
            <p14:xfrm>
              <a:off x="11452114" y="1787068"/>
              <a:ext cx="66600" cy="105480"/>
            </p14:xfrm>
          </p:contentPart>
        </mc:Choice>
        <mc:Fallback xmlns="">
          <p:pic>
            <p:nvPicPr>
              <p:cNvPr id="57" name="Freihand 56">
                <a:extLst>
                  <a:ext uri="{FF2B5EF4-FFF2-40B4-BE49-F238E27FC236}">
                    <a16:creationId xmlns:a16="http://schemas.microsoft.com/office/drawing/2014/main" id="{F635A166-906A-EF78-3540-CFCCB740B5E6}"/>
                  </a:ext>
                </a:extLst>
              </p:cNvPr>
              <p:cNvPicPr/>
              <p:nvPr/>
            </p:nvPicPr>
            <p:blipFill>
              <a:blip r:embed="rId305"/>
              <a:stretch>
                <a:fillRect/>
              </a:stretch>
            </p:blipFill>
            <p:spPr>
              <a:xfrm>
                <a:off x="11443114" y="1778428"/>
                <a:ext cx="84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8" name="Freihand 57">
                <a:extLst>
                  <a:ext uri="{FF2B5EF4-FFF2-40B4-BE49-F238E27FC236}">
                    <a16:creationId xmlns:a16="http://schemas.microsoft.com/office/drawing/2014/main" id="{7CFA534E-C4E6-92C0-EF02-24BFD2F1AEF0}"/>
                  </a:ext>
                </a:extLst>
              </p14:cNvPr>
              <p14:cNvContentPartPr/>
              <p14:nvPr/>
            </p14:nvContentPartPr>
            <p14:xfrm>
              <a:off x="11604034" y="1764388"/>
              <a:ext cx="124920" cy="111240"/>
            </p14:xfrm>
          </p:contentPart>
        </mc:Choice>
        <mc:Fallback xmlns="">
          <p:pic>
            <p:nvPicPr>
              <p:cNvPr id="58" name="Freihand 57">
                <a:extLst>
                  <a:ext uri="{FF2B5EF4-FFF2-40B4-BE49-F238E27FC236}">
                    <a16:creationId xmlns:a16="http://schemas.microsoft.com/office/drawing/2014/main" id="{7CFA534E-C4E6-92C0-EF02-24BFD2F1AEF0}"/>
                  </a:ext>
                </a:extLst>
              </p:cNvPr>
              <p:cNvPicPr/>
              <p:nvPr/>
            </p:nvPicPr>
            <p:blipFill>
              <a:blip r:embed="rId307"/>
              <a:stretch>
                <a:fillRect/>
              </a:stretch>
            </p:blipFill>
            <p:spPr>
              <a:xfrm>
                <a:off x="11595394" y="1755748"/>
                <a:ext cx="142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9" name="Freihand 58">
                <a:extLst>
                  <a:ext uri="{FF2B5EF4-FFF2-40B4-BE49-F238E27FC236}">
                    <a16:creationId xmlns:a16="http://schemas.microsoft.com/office/drawing/2014/main" id="{33BF1D4C-E47D-C53F-59E8-30F6DBBC79C0}"/>
                  </a:ext>
                </a:extLst>
              </p14:cNvPr>
              <p14:cNvContentPartPr/>
              <p14:nvPr/>
            </p14:nvContentPartPr>
            <p14:xfrm>
              <a:off x="11696194" y="1739188"/>
              <a:ext cx="216000" cy="108360"/>
            </p14:xfrm>
          </p:contentPart>
        </mc:Choice>
        <mc:Fallback xmlns="">
          <p:pic>
            <p:nvPicPr>
              <p:cNvPr id="59" name="Freihand 58">
                <a:extLst>
                  <a:ext uri="{FF2B5EF4-FFF2-40B4-BE49-F238E27FC236}">
                    <a16:creationId xmlns:a16="http://schemas.microsoft.com/office/drawing/2014/main" id="{33BF1D4C-E47D-C53F-59E8-30F6DBBC79C0}"/>
                  </a:ext>
                </a:extLst>
              </p:cNvPr>
              <p:cNvPicPr/>
              <p:nvPr/>
            </p:nvPicPr>
            <p:blipFill>
              <a:blip r:embed="rId309"/>
              <a:stretch>
                <a:fillRect/>
              </a:stretch>
            </p:blipFill>
            <p:spPr>
              <a:xfrm>
                <a:off x="11687554" y="1730548"/>
                <a:ext cx="233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0" name="Freihand 59">
                <a:extLst>
                  <a:ext uri="{FF2B5EF4-FFF2-40B4-BE49-F238E27FC236}">
                    <a16:creationId xmlns:a16="http://schemas.microsoft.com/office/drawing/2014/main" id="{A3BC51B6-DE1E-34C0-C34C-F26AAC4C2F0A}"/>
                  </a:ext>
                </a:extLst>
              </p14:cNvPr>
              <p14:cNvContentPartPr/>
              <p14:nvPr/>
            </p14:nvContentPartPr>
            <p14:xfrm>
              <a:off x="11991754" y="1740268"/>
              <a:ext cx="91800" cy="107280"/>
            </p14:xfrm>
          </p:contentPart>
        </mc:Choice>
        <mc:Fallback xmlns="">
          <p:pic>
            <p:nvPicPr>
              <p:cNvPr id="60" name="Freihand 59">
                <a:extLst>
                  <a:ext uri="{FF2B5EF4-FFF2-40B4-BE49-F238E27FC236}">
                    <a16:creationId xmlns:a16="http://schemas.microsoft.com/office/drawing/2014/main" id="{A3BC51B6-DE1E-34C0-C34C-F26AAC4C2F0A}"/>
                  </a:ext>
                </a:extLst>
              </p:cNvPr>
              <p:cNvPicPr/>
              <p:nvPr/>
            </p:nvPicPr>
            <p:blipFill>
              <a:blip r:embed="rId311"/>
              <a:stretch>
                <a:fillRect/>
              </a:stretch>
            </p:blipFill>
            <p:spPr>
              <a:xfrm>
                <a:off x="11982754" y="1731268"/>
                <a:ext cx="109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61" name="Freihand 60">
                <a:extLst>
                  <a:ext uri="{FF2B5EF4-FFF2-40B4-BE49-F238E27FC236}">
                    <a16:creationId xmlns:a16="http://schemas.microsoft.com/office/drawing/2014/main" id="{5F2F55CB-51AD-4FA2-4B81-9EAEDE4D0C73}"/>
                  </a:ext>
                </a:extLst>
              </p14:cNvPr>
              <p14:cNvContentPartPr/>
              <p14:nvPr/>
            </p14:nvContentPartPr>
            <p14:xfrm>
              <a:off x="11919034" y="1769428"/>
              <a:ext cx="175680" cy="36720"/>
            </p14:xfrm>
          </p:contentPart>
        </mc:Choice>
        <mc:Fallback xmlns="">
          <p:pic>
            <p:nvPicPr>
              <p:cNvPr id="61" name="Freihand 60">
                <a:extLst>
                  <a:ext uri="{FF2B5EF4-FFF2-40B4-BE49-F238E27FC236}">
                    <a16:creationId xmlns:a16="http://schemas.microsoft.com/office/drawing/2014/main" id="{5F2F55CB-51AD-4FA2-4B81-9EAEDE4D0C73}"/>
                  </a:ext>
                </a:extLst>
              </p:cNvPr>
              <p:cNvPicPr/>
              <p:nvPr/>
            </p:nvPicPr>
            <p:blipFill>
              <a:blip r:embed="rId313"/>
              <a:stretch>
                <a:fillRect/>
              </a:stretch>
            </p:blipFill>
            <p:spPr>
              <a:xfrm>
                <a:off x="11910034" y="1760788"/>
                <a:ext cx="193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63" name="Freihand 62">
                <a:extLst>
                  <a:ext uri="{FF2B5EF4-FFF2-40B4-BE49-F238E27FC236}">
                    <a16:creationId xmlns:a16="http://schemas.microsoft.com/office/drawing/2014/main" id="{66659F23-2B4D-3D2A-C112-EF2696D409E8}"/>
                  </a:ext>
                </a:extLst>
              </p14:cNvPr>
              <p14:cNvContentPartPr/>
              <p14:nvPr/>
            </p14:nvContentPartPr>
            <p14:xfrm>
              <a:off x="8520274" y="2012068"/>
              <a:ext cx="106560" cy="176040"/>
            </p14:xfrm>
          </p:contentPart>
        </mc:Choice>
        <mc:Fallback xmlns="">
          <p:pic>
            <p:nvPicPr>
              <p:cNvPr id="63" name="Freihand 62">
                <a:extLst>
                  <a:ext uri="{FF2B5EF4-FFF2-40B4-BE49-F238E27FC236}">
                    <a16:creationId xmlns:a16="http://schemas.microsoft.com/office/drawing/2014/main" id="{66659F23-2B4D-3D2A-C112-EF2696D409E8}"/>
                  </a:ext>
                </a:extLst>
              </p:cNvPr>
              <p:cNvPicPr/>
              <p:nvPr/>
            </p:nvPicPr>
            <p:blipFill>
              <a:blip r:embed="rId315"/>
              <a:stretch>
                <a:fillRect/>
              </a:stretch>
            </p:blipFill>
            <p:spPr>
              <a:xfrm>
                <a:off x="8511634" y="2003068"/>
                <a:ext cx="124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4" name="Freihand 63">
                <a:extLst>
                  <a:ext uri="{FF2B5EF4-FFF2-40B4-BE49-F238E27FC236}">
                    <a16:creationId xmlns:a16="http://schemas.microsoft.com/office/drawing/2014/main" id="{705703F6-9A96-5DD4-DCBC-87138082271C}"/>
                  </a:ext>
                </a:extLst>
              </p14:cNvPr>
              <p14:cNvContentPartPr/>
              <p14:nvPr/>
            </p14:nvContentPartPr>
            <p14:xfrm>
              <a:off x="8572474" y="1988668"/>
              <a:ext cx="118080" cy="176040"/>
            </p14:xfrm>
          </p:contentPart>
        </mc:Choice>
        <mc:Fallback xmlns="">
          <p:pic>
            <p:nvPicPr>
              <p:cNvPr id="64" name="Freihand 63">
                <a:extLst>
                  <a:ext uri="{FF2B5EF4-FFF2-40B4-BE49-F238E27FC236}">
                    <a16:creationId xmlns:a16="http://schemas.microsoft.com/office/drawing/2014/main" id="{705703F6-9A96-5DD4-DCBC-87138082271C}"/>
                  </a:ext>
                </a:extLst>
              </p:cNvPr>
              <p:cNvPicPr/>
              <p:nvPr/>
            </p:nvPicPr>
            <p:blipFill>
              <a:blip r:embed="rId317"/>
              <a:stretch>
                <a:fillRect/>
              </a:stretch>
            </p:blipFill>
            <p:spPr>
              <a:xfrm>
                <a:off x="8563834" y="1979668"/>
                <a:ext cx="135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5" name="Freihand 64">
                <a:extLst>
                  <a:ext uri="{FF2B5EF4-FFF2-40B4-BE49-F238E27FC236}">
                    <a16:creationId xmlns:a16="http://schemas.microsoft.com/office/drawing/2014/main" id="{F3C74B08-751B-23E6-7BC0-0E3A1A23FE73}"/>
                  </a:ext>
                </a:extLst>
              </p14:cNvPr>
              <p14:cNvContentPartPr/>
              <p14:nvPr/>
            </p14:nvContentPartPr>
            <p14:xfrm>
              <a:off x="8734114" y="2021428"/>
              <a:ext cx="114120" cy="128160"/>
            </p14:xfrm>
          </p:contentPart>
        </mc:Choice>
        <mc:Fallback xmlns="">
          <p:pic>
            <p:nvPicPr>
              <p:cNvPr id="65" name="Freihand 64">
                <a:extLst>
                  <a:ext uri="{FF2B5EF4-FFF2-40B4-BE49-F238E27FC236}">
                    <a16:creationId xmlns:a16="http://schemas.microsoft.com/office/drawing/2014/main" id="{F3C74B08-751B-23E6-7BC0-0E3A1A23FE73}"/>
                  </a:ext>
                </a:extLst>
              </p:cNvPr>
              <p:cNvPicPr/>
              <p:nvPr/>
            </p:nvPicPr>
            <p:blipFill>
              <a:blip r:embed="rId319"/>
              <a:stretch>
                <a:fillRect/>
              </a:stretch>
            </p:blipFill>
            <p:spPr>
              <a:xfrm>
                <a:off x="8725114" y="2012788"/>
                <a:ext cx="131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6" name="Freihand 65">
                <a:extLst>
                  <a:ext uri="{FF2B5EF4-FFF2-40B4-BE49-F238E27FC236}">
                    <a16:creationId xmlns:a16="http://schemas.microsoft.com/office/drawing/2014/main" id="{5422EFC6-DC54-E7AC-57E0-9658CACB7892}"/>
                  </a:ext>
                </a:extLst>
              </p14:cNvPr>
              <p14:cNvContentPartPr/>
              <p14:nvPr/>
            </p14:nvContentPartPr>
            <p14:xfrm>
              <a:off x="8867314" y="2017828"/>
              <a:ext cx="115560" cy="140040"/>
            </p14:xfrm>
          </p:contentPart>
        </mc:Choice>
        <mc:Fallback xmlns="">
          <p:pic>
            <p:nvPicPr>
              <p:cNvPr id="66" name="Freihand 65">
                <a:extLst>
                  <a:ext uri="{FF2B5EF4-FFF2-40B4-BE49-F238E27FC236}">
                    <a16:creationId xmlns:a16="http://schemas.microsoft.com/office/drawing/2014/main" id="{5422EFC6-DC54-E7AC-57E0-9658CACB7892}"/>
                  </a:ext>
                </a:extLst>
              </p:cNvPr>
              <p:cNvPicPr/>
              <p:nvPr/>
            </p:nvPicPr>
            <p:blipFill>
              <a:blip r:embed="rId321"/>
              <a:stretch>
                <a:fillRect/>
              </a:stretch>
            </p:blipFill>
            <p:spPr>
              <a:xfrm>
                <a:off x="8858674" y="2009188"/>
                <a:ext cx="133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7" name="Freihand 66">
                <a:extLst>
                  <a:ext uri="{FF2B5EF4-FFF2-40B4-BE49-F238E27FC236}">
                    <a16:creationId xmlns:a16="http://schemas.microsoft.com/office/drawing/2014/main" id="{4C1C069F-1540-FAE7-FCF0-254494FADDE3}"/>
                  </a:ext>
                </a:extLst>
              </p14:cNvPr>
              <p14:cNvContentPartPr/>
              <p14:nvPr/>
            </p14:nvContentPartPr>
            <p14:xfrm>
              <a:off x="9027154" y="2022868"/>
              <a:ext cx="362880" cy="93960"/>
            </p14:xfrm>
          </p:contentPart>
        </mc:Choice>
        <mc:Fallback xmlns="">
          <p:pic>
            <p:nvPicPr>
              <p:cNvPr id="67" name="Freihand 66">
                <a:extLst>
                  <a:ext uri="{FF2B5EF4-FFF2-40B4-BE49-F238E27FC236}">
                    <a16:creationId xmlns:a16="http://schemas.microsoft.com/office/drawing/2014/main" id="{4C1C069F-1540-FAE7-FCF0-254494FADDE3}"/>
                  </a:ext>
                </a:extLst>
              </p:cNvPr>
              <p:cNvPicPr/>
              <p:nvPr/>
            </p:nvPicPr>
            <p:blipFill>
              <a:blip r:embed="rId323"/>
              <a:stretch>
                <a:fillRect/>
              </a:stretch>
            </p:blipFill>
            <p:spPr>
              <a:xfrm>
                <a:off x="9018514" y="2014228"/>
                <a:ext cx="380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68" name="Freihand 67">
                <a:extLst>
                  <a:ext uri="{FF2B5EF4-FFF2-40B4-BE49-F238E27FC236}">
                    <a16:creationId xmlns:a16="http://schemas.microsoft.com/office/drawing/2014/main" id="{9E1394E8-295B-A216-9A54-F08F446C36B2}"/>
                  </a:ext>
                </a:extLst>
              </p14:cNvPr>
              <p14:cNvContentPartPr/>
              <p14:nvPr/>
            </p14:nvContentPartPr>
            <p14:xfrm>
              <a:off x="9486514" y="2020348"/>
              <a:ext cx="100800" cy="66960"/>
            </p14:xfrm>
          </p:contentPart>
        </mc:Choice>
        <mc:Fallback xmlns="">
          <p:pic>
            <p:nvPicPr>
              <p:cNvPr id="68" name="Freihand 67">
                <a:extLst>
                  <a:ext uri="{FF2B5EF4-FFF2-40B4-BE49-F238E27FC236}">
                    <a16:creationId xmlns:a16="http://schemas.microsoft.com/office/drawing/2014/main" id="{9E1394E8-295B-A216-9A54-F08F446C36B2}"/>
                  </a:ext>
                </a:extLst>
              </p:cNvPr>
              <p:cNvPicPr/>
              <p:nvPr/>
            </p:nvPicPr>
            <p:blipFill>
              <a:blip r:embed="rId325"/>
              <a:stretch>
                <a:fillRect/>
              </a:stretch>
            </p:blipFill>
            <p:spPr>
              <a:xfrm>
                <a:off x="9477874" y="2011348"/>
                <a:ext cx="118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0" name="Freihand 69">
                <a:extLst>
                  <a:ext uri="{FF2B5EF4-FFF2-40B4-BE49-F238E27FC236}">
                    <a16:creationId xmlns:a16="http://schemas.microsoft.com/office/drawing/2014/main" id="{85346F56-331C-1BF3-8B0A-818C4452055B}"/>
                  </a:ext>
                </a:extLst>
              </p14:cNvPr>
              <p14:cNvContentPartPr/>
              <p14:nvPr/>
            </p14:nvContentPartPr>
            <p14:xfrm>
              <a:off x="9769114" y="1967428"/>
              <a:ext cx="24120" cy="138240"/>
            </p14:xfrm>
          </p:contentPart>
        </mc:Choice>
        <mc:Fallback xmlns="">
          <p:pic>
            <p:nvPicPr>
              <p:cNvPr id="70" name="Freihand 69">
                <a:extLst>
                  <a:ext uri="{FF2B5EF4-FFF2-40B4-BE49-F238E27FC236}">
                    <a16:creationId xmlns:a16="http://schemas.microsoft.com/office/drawing/2014/main" id="{85346F56-331C-1BF3-8B0A-818C4452055B}"/>
                  </a:ext>
                </a:extLst>
              </p:cNvPr>
              <p:cNvPicPr/>
              <p:nvPr/>
            </p:nvPicPr>
            <p:blipFill>
              <a:blip r:embed="rId327"/>
              <a:stretch>
                <a:fillRect/>
              </a:stretch>
            </p:blipFill>
            <p:spPr>
              <a:xfrm>
                <a:off x="9760474" y="1958428"/>
                <a:ext cx="41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71" name="Freihand 70">
                <a:extLst>
                  <a:ext uri="{FF2B5EF4-FFF2-40B4-BE49-F238E27FC236}">
                    <a16:creationId xmlns:a16="http://schemas.microsoft.com/office/drawing/2014/main" id="{E65CBE75-8BF2-23C1-B8D1-ADAE716FB083}"/>
                  </a:ext>
                </a:extLst>
              </p14:cNvPr>
              <p14:cNvContentPartPr/>
              <p14:nvPr/>
            </p14:nvContentPartPr>
            <p14:xfrm>
              <a:off x="9681274" y="1955188"/>
              <a:ext cx="221760" cy="148680"/>
            </p14:xfrm>
          </p:contentPart>
        </mc:Choice>
        <mc:Fallback xmlns="">
          <p:pic>
            <p:nvPicPr>
              <p:cNvPr id="71" name="Freihand 70">
                <a:extLst>
                  <a:ext uri="{FF2B5EF4-FFF2-40B4-BE49-F238E27FC236}">
                    <a16:creationId xmlns:a16="http://schemas.microsoft.com/office/drawing/2014/main" id="{E65CBE75-8BF2-23C1-B8D1-ADAE716FB083}"/>
                  </a:ext>
                </a:extLst>
              </p:cNvPr>
              <p:cNvPicPr/>
              <p:nvPr/>
            </p:nvPicPr>
            <p:blipFill>
              <a:blip r:embed="rId329"/>
              <a:stretch>
                <a:fillRect/>
              </a:stretch>
            </p:blipFill>
            <p:spPr>
              <a:xfrm>
                <a:off x="9672274" y="1946548"/>
                <a:ext cx="239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72" name="Freihand 71">
                <a:extLst>
                  <a:ext uri="{FF2B5EF4-FFF2-40B4-BE49-F238E27FC236}">
                    <a16:creationId xmlns:a16="http://schemas.microsoft.com/office/drawing/2014/main" id="{DEA3C6B0-51F3-A50E-44E1-F9488CC979B7}"/>
                  </a:ext>
                </a:extLst>
              </p14:cNvPr>
              <p14:cNvContentPartPr/>
              <p14:nvPr/>
            </p14:nvContentPartPr>
            <p14:xfrm>
              <a:off x="9890794" y="2039068"/>
              <a:ext cx="122760" cy="66600"/>
            </p14:xfrm>
          </p:contentPart>
        </mc:Choice>
        <mc:Fallback xmlns="">
          <p:pic>
            <p:nvPicPr>
              <p:cNvPr id="72" name="Freihand 71">
                <a:extLst>
                  <a:ext uri="{FF2B5EF4-FFF2-40B4-BE49-F238E27FC236}">
                    <a16:creationId xmlns:a16="http://schemas.microsoft.com/office/drawing/2014/main" id="{DEA3C6B0-51F3-A50E-44E1-F9488CC979B7}"/>
                  </a:ext>
                </a:extLst>
              </p:cNvPr>
              <p:cNvPicPr/>
              <p:nvPr/>
            </p:nvPicPr>
            <p:blipFill>
              <a:blip r:embed="rId331"/>
              <a:stretch>
                <a:fillRect/>
              </a:stretch>
            </p:blipFill>
            <p:spPr>
              <a:xfrm>
                <a:off x="9881794" y="2030068"/>
                <a:ext cx="140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73" name="Freihand 72">
                <a:extLst>
                  <a:ext uri="{FF2B5EF4-FFF2-40B4-BE49-F238E27FC236}">
                    <a16:creationId xmlns:a16="http://schemas.microsoft.com/office/drawing/2014/main" id="{57460350-9FEB-14B8-178F-5DA4513DED8F}"/>
                  </a:ext>
                </a:extLst>
              </p14:cNvPr>
              <p14:cNvContentPartPr/>
              <p14:nvPr/>
            </p14:nvContentPartPr>
            <p14:xfrm>
              <a:off x="10045594" y="1924948"/>
              <a:ext cx="183600" cy="244080"/>
            </p14:xfrm>
          </p:contentPart>
        </mc:Choice>
        <mc:Fallback xmlns="">
          <p:pic>
            <p:nvPicPr>
              <p:cNvPr id="73" name="Freihand 72">
                <a:extLst>
                  <a:ext uri="{FF2B5EF4-FFF2-40B4-BE49-F238E27FC236}">
                    <a16:creationId xmlns:a16="http://schemas.microsoft.com/office/drawing/2014/main" id="{57460350-9FEB-14B8-178F-5DA4513DED8F}"/>
                  </a:ext>
                </a:extLst>
              </p:cNvPr>
              <p:cNvPicPr/>
              <p:nvPr/>
            </p:nvPicPr>
            <p:blipFill>
              <a:blip r:embed="rId333"/>
              <a:stretch>
                <a:fillRect/>
              </a:stretch>
            </p:blipFill>
            <p:spPr>
              <a:xfrm>
                <a:off x="10036594" y="1915948"/>
                <a:ext cx="201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4" name="Freihand 73">
                <a:extLst>
                  <a:ext uri="{FF2B5EF4-FFF2-40B4-BE49-F238E27FC236}">
                    <a16:creationId xmlns:a16="http://schemas.microsoft.com/office/drawing/2014/main" id="{DCDA12CD-13A2-B6CF-9B11-DE58DED68776}"/>
                  </a:ext>
                </a:extLst>
              </p14:cNvPr>
              <p14:cNvContentPartPr/>
              <p14:nvPr/>
            </p14:nvContentPartPr>
            <p14:xfrm>
              <a:off x="10224514" y="2020708"/>
              <a:ext cx="118800" cy="51480"/>
            </p14:xfrm>
          </p:contentPart>
        </mc:Choice>
        <mc:Fallback xmlns="">
          <p:pic>
            <p:nvPicPr>
              <p:cNvPr id="74" name="Freihand 73">
                <a:extLst>
                  <a:ext uri="{FF2B5EF4-FFF2-40B4-BE49-F238E27FC236}">
                    <a16:creationId xmlns:a16="http://schemas.microsoft.com/office/drawing/2014/main" id="{DCDA12CD-13A2-B6CF-9B11-DE58DED68776}"/>
                  </a:ext>
                </a:extLst>
              </p:cNvPr>
              <p:cNvPicPr/>
              <p:nvPr/>
            </p:nvPicPr>
            <p:blipFill>
              <a:blip r:embed="rId335"/>
              <a:stretch>
                <a:fillRect/>
              </a:stretch>
            </p:blipFill>
            <p:spPr>
              <a:xfrm>
                <a:off x="10215514" y="2012068"/>
                <a:ext cx="136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5" name="Freihand 74">
                <a:extLst>
                  <a:ext uri="{FF2B5EF4-FFF2-40B4-BE49-F238E27FC236}">
                    <a16:creationId xmlns:a16="http://schemas.microsoft.com/office/drawing/2014/main" id="{2D1F730F-A9EB-C0B2-50D6-CA7052B742B9}"/>
                  </a:ext>
                </a:extLst>
              </p14:cNvPr>
              <p14:cNvContentPartPr/>
              <p14:nvPr/>
            </p14:nvContentPartPr>
            <p14:xfrm>
              <a:off x="10374274" y="1873828"/>
              <a:ext cx="175680" cy="214920"/>
            </p14:xfrm>
          </p:contentPart>
        </mc:Choice>
        <mc:Fallback xmlns="">
          <p:pic>
            <p:nvPicPr>
              <p:cNvPr id="75" name="Freihand 74">
                <a:extLst>
                  <a:ext uri="{FF2B5EF4-FFF2-40B4-BE49-F238E27FC236}">
                    <a16:creationId xmlns:a16="http://schemas.microsoft.com/office/drawing/2014/main" id="{2D1F730F-A9EB-C0B2-50D6-CA7052B742B9}"/>
                  </a:ext>
                </a:extLst>
              </p:cNvPr>
              <p:cNvPicPr/>
              <p:nvPr/>
            </p:nvPicPr>
            <p:blipFill>
              <a:blip r:embed="rId337"/>
              <a:stretch>
                <a:fillRect/>
              </a:stretch>
            </p:blipFill>
            <p:spPr>
              <a:xfrm>
                <a:off x="10365634" y="1864828"/>
                <a:ext cx="193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76" name="Freihand 75">
                <a:extLst>
                  <a:ext uri="{FF2B5EF4-FFF2-40B4-BE49-F238E27FC236}">
                    <a16:creationId xmlns:a16="http://schemas.microsoft.com/office/drawing/2014/main" id="{5F2015C8-D9CA-204D-FF52-F669C8D84DC4}"/>
                  </a:ext>
                </a:extLst>
              </p14:cNvPr>
              <p14:cNvContentPartPr/>
              <p14:nvPr/>
            </p14:nvContentPartPr>
            <p14:xfrm>
              <a:off x="10549594" y="1891828"/>
              <a:ext cx="11880" cy="49320"/>
            </p14:xfrm>
          </p:contentPart>
        </mc:Choice>
        <mc:Fallback xmlns="">
          <p:pic>
            <p:nvPicPr>
              <p:cNvPr id="76" name="Freihand 75">
                <a:extLst>
                  <a:ext uri="{FF2B5EF4-FFF2-40B4-BE49-F238E27FC236}">
                    <a16:creationId xmlns:a16="http://schemas.microsoft.com/office/drawing/2014/main" id="{5F2015C8-D9CA-204D-FF52-F669C8D84DC4}"/>
                  </a:ext>
                </a:extLst>
              </p:cNvPr>
              <p:cNvPicPr/>
              <p:nvPr/>
            </p:nvPicPr>
            <p:blipFill>
              <a:blip r:embed="rId339"/>
              <a:stretch>
                <a:fillRect/>
              </a:stretch>
            </p:blipFill>
            <p:spPr>
              <a:xfrm>
                <a:off x="10540594" y="1883188"/>
                <a:ext cx="2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7" name="Freihand 76">
                <a:extLst>
                  <a:ext uri="{FF2B5EF4-FFF2-40B4-BE49-F238E27FC236}">
                    <a16:creationId xmlns:a16="http://schemas.microsoft.com/office/drawing/2014/main" id="{E620CDB7-54FE-25BB-36E7-9B9295A707B3}"/>
                  </a:ext>
                </a:extLst>
              </p14:cNvPr>
              <p14:cNvContentPartPr/>
              <p14:nvPr/>
            </p14:nvContentPartPr>
            <p14:xfrm>
              <a:off x="10586314" y="2009908"/>
              <a:ext cx="209160" cy="46080"/>
            </p14:xfrm>
          </p:contentPart>
        </mc:Choice>
        <mc:Fallback xmlns="">
          <p:pic>
            <p:nvPicPr>
              <p:cNvPr id="77" name="Freihand 76">
                <a:extLst>
                  <a:ext uri="{FF2B5EF4-FFF2-40B4-BE49-F238E27FC236}">
                    <a16:creationId xmlns:a16="http://schemas.microsoft.com/office/drawing/2014/main" id="{E620CDB7-54FE-25BB-36E7-9B9295A707B3}"/>
                  </a:ext>
                </a:extLst>
              </p:cNvPr>
              <p:cNvPicPr/>
              <p:nvPr/>
            </p:nvPicPr>
            <p:blipFill>
              <a:blip r:embed="rId341"/>
              <a:stretch>
                <a:fillRect/>
              </a:stretch>
            </p:blipFill>
            <p:spPr>
              <a:xfrm>
                <a:off x="10577314" y="2000908"/>
                <a:ext cx="226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78" name="Freihand 77">
                <a:extLst>
                  <a:ext uri="{FF2B5EF4-FFF2-40B4-BE49-F238E27FC236}">
                    <a16:creationId xmlns:a16="http://schemas.microsoft.com/office/drawing/2014/main" id="{7F341C8E-0F91-B941-8A74-72B4A00F6D3A}"/>
                  </a:ext>
                </a:extLst>
              </p14:cNvPr>
              <p14:cNvContentPartPr/>
              <p14:nvPr/>
            </p14:nvContentPartPr>
            <p14:xfrm>
              <a:off x="9016354" y="2291788"/>
              <a:ext cx="117720" cy="172440"/>
            </p14:xfrm>
          </p:contentPart>
        </mc:Choice>
        <mc:Fallback xmlns="">
          <p:pic>
            <p:nvPicPr>
              <p:cNvPr id="78" name="Freihand 77">
                <a:extLst>
                  <a:ext uri="{FF2B5EF4-FFF2-40B4-BE49-F238E27FC236}">
                    <a16:creationId xmlns:a16="http://schemas.microsoft.com/office/drawing/2014/main" id="{7F341C8E-0F91-B941-8A74-72B4A00F6D3A}"/>
                  </a:ext>
                </a:extLst>
              </p:cNvPr>
              <p:cNvPicPr/>
              <p:nvPr/>
            </p:nvPicPr>
            <p:blipFill>
              <a:blip r:embed="rId343"/>
              <a:stretch>
                <a:fillRect/>
              </a:stretch>
            </p:blipFill>
            <p:spPr>
              <a:xfrm>
                <a:off x="9007714" y="2282788"/>
                <a:ext cx="135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79" name="Freihand 78">
                <a:extLst>
                  <a:ext uri="{FF2B5EF4-FFF2-40B4-BE49-F238E27FC236}">
                    <a16:creationId xmlns:a16="http://schemas.microsoft.com/office/drawing/2014/main" id="{ACF4D8C3-7FB5-56E1-88C4-12F9327630AE}"/>
                  </a:ext>
                </a:extLst>
              </p14:cNvPr>
              <p14:cNvContentPartPr/>
              <p14:nvPr/>
            </p14:nvContentPartPr>
            <p14:xfrm>
              <a:off x="8929954" y="2260108"/>
              <a:ext cx="245520" cy="18000"/>
            </p14:xfrm>
          </p:contentPart>
        </mc:Choice>
        <mc:Fallback xmlns="">
          <p:pic>
            <p:nvPicPr>
              <p:cNvPr id="79" name="Freihand 78">
                <a:extLst>
                  <a:ext uri="{FF2B5EF4-FFF2-40B4-BE49-F238E27FC236}">
                    <a16:creationId xmlns:a16="http://schemas.microsoft.com/office/drawing/2014/main" id="{ACF4D8C3-7FB5-56E1-88C4-12F9327630AE}"/>
                  </a:ext>
                </a:extLst>
              </p:cNvPr>
              <p:cNvPicPr/>
              <p:nvPr/>
            </p:nvPicPr>
            <p:blipFill>
              <a:blip r:embed="rId345"/>
              <a:stretch>
                <a:fillRect/>
              </a:stretch>
            </p:blipFill>
            <p:spPr>
              <a:xfrm>
                <a:off x="8921314" y="2251108"/>
                <a:ext cx="263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80" name="Freihand 79">
                <a:extLst>
                  <a:ext uri="{FF2B5EF4-FFF2-40B4-BE49-F238E27FC236}">
                    <a16:creationId xmlns:a16="http://schemas.microsoft.com/office/drawing/2014/main" id="{6035403F-F042-08E8-0FBC-4DED1EDB46E8}"/>
                  </a:ext>
                </a:extLst>
              </p14:cNvPr>
              <p14:cNvContentPartPr/>
              <p14:nvPr/>
            </p14:nvContentPartPr>
            <p14:xfrm>
              <a:off x="9300754" y="2330308"/>
              <a:ext cx="225360" cy="15840"/>
            </p14:xfrm>
          </p:contentPart>
        </mc:Choice>
        <mc:Fallback xmlns="">
          <p:pic>
            <p:nvPicPr>
              <p:cNvPr id="80" name="Freihand 79">
                <a:extLst>
                  <a:ext uri="{FF2B5EF4-FFF2-40B4-BE49-F238E27FC236}">
                    <a16:creationId xmlns:a16="http://schemas.microsoft.com/office/drawing/2014/main" id="{6035403F-F042-08E8-0FBC-4DED1EDB46E8}"/>
                  </a:ext>
                </a:extLst>
              </p:cNvPr>
              <p:cNvPicPr/>
              <p:nvPr/>
            </p:nvPicPr>
            <p:blipFill>
              <a:blip r:embed="rId347"/>
              <a:stretch>
                <a:fillRect/>
              </a:stretch>
            </p:blipFill>
            <p:spPr>
              <a:xfrm>
                <a:off x="9292114" y="2321668"/>
                <a:ext cx="24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81" name="Freihand 80">
                <a:extLst>
                  <a:ext uri="{FF2B5EF4-FFF2-40B4-BE49-F238E27FC236}">
                    <a16:creationId xmlns:a16="http://schemas.microsoft.com/office/drawing/2014/main" id="{157E905E-01AB-DA8C-1FCD-F4EF8DD7DFE1}"/>
                  </a:ext>
                </a:extLst>
              </p14:cNvPr>
              <p14:cNvContentPartPr/>
              <p14:nvPr/>
            </p14:nvContentPartPr>
            <p14:xfrm>
              <a:off x="9331354" y="2390428"/>
              <a:ext cx="207720" cy="30240"/>
            </p14:xfrm>
          </p:contentPart>
        </mc:Choice>
        <mc:Fallback xmlns="">
          <p:pic>
            <p:nvPicPr>
              <p:cNvPr id="81" name="Freihand 80">
                <a:extLst>
                  <a:ext uri="{FF2B5EF4-FFF2-40B4-BE49-F238E27FC236}">
                    <a16:creationId xmlns:a16="http://schemas.microsoft.com/office/drawing/2014/main" id="{157E905E-01AB-DA8C-1FCD-F4EF8DD7DFE1}"/>
                  </a:ext>
                </a:extLst>
              </p:cNvPr>
              <p:cNvPicPr/>
              <p:nvPr/>
            </p:nvPicPr>
            <p:blipFill>
              <a:blip r:embed="rId349"/>
              <a:stretch>
                <a:fillRect/>
              </a:stretch>
            </p:blipFill>
            <p:spPr>
              <a:xfrm>
                <a:off x="9322354" y="2381788"/>
                <a:ext cx="225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82" name="Freihand 81">
                <a:extLst>
                  <a:ext uri="{FF2B5EF4-FFF2-40B4-BE49-F238E27FC236}">
                    <a16:creationId xmlns:a16="http://schemas.microsoft.com/office/drawing/2014/main" id="{29C90DA2-DB92-A297-69F3-A879FA5909A9}"/>
                  </a:ext>
                </a:extLst>
              </p14:cNvPr>
              <p14:cNvContentPartPr/>
              <p14:nvPr/>
            </p14:nvContentPartPr>
            <p14:xfrm>
              <a:off x="9671914" y="2268028"/>
              <a:ext cx="145800" cy="177480"/>
            </p14:xfrm>
          </p:contentPart>
        </mc:Choice>
        <mc:Fallback xmlns="">
          <p:pic>
            <p:nvPicPr>
              <p:cNvPr id="82" name="Freihand 81">
                <a:extLst>
                  <a:ext uri="{FF2B5EF4-FFF2-40B4-BE49-F238E27FC236}">
                    <a16:creationId xmlns:a16="http://schemas.microsoft.com/office/drawing/2014/main" id="{29C90DA2-DB92-A297-69F3-A879FA5909A9}"/>
                  </a:ext>
                </a:extLst>
              </p:cNvPr>
              <p:cNvPicPr/>
              <p:nvPr/>
            </p:nvPicPr>
            <p:blipFill>
              <a:blip r:embed="rId351"/>
              <a:stretch>
                <a:fillRect/>
              </a:stretch>
            </p:blipFill>
            <p:spPr>
              <a:xfrm>
                <a:off x="9662914" y="2259388"/>
                <a:ext cx="163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83" name="Freihand 82">
                <a:extLst>
                  <a:ext uri="{FF2B5EF4-FFF2-40B4-BE49-F238E27FC236}">
                    <a16:creationId xmlns:a16="http://schemas.microsoft.com/office/drawing/2014/main" id="{30C58036-A128-371E-7424-94EA023C4A9B}"/>
                  </a:ext>
                </a:extLst>
              </p14:cNvPr>
              <p14:cNvContentPartPr/>
              <p14:nvPr/>
            </p14:nvContentPartPr>
            <p14:xfrm>
              <a:off x="9992674" y="2292868"/>
              <a:ext cx="107640" cy="129240"/>
            </p14:xfrm>
          </p:contentPart>
        </mc:Choice>
        <mc:Fallback xmlns="">
          <p:pic>
            <p:nvPicPr>
              <p:cNvPr id="83" name="Freihand 82">
                <a:extLst>
                  <a:ext uri="{FF2B5EF4-FFF2-40B4-BE49-F238E27FC236}">
                    <a16:creationId xmlns:a16="http://schemas.microsoft.com/office/drawing/2014/main" id="{30C58036-A128-371E-7424-94EA023C4A9B}"/>
                  </a:ext>
                </a:extLst>
              </p:cNvPr>
              <p:cNvPicPr/>
              <p:nvPr/>
            </p:nvPicPr>
            <p:blipFill>
              <a:blip r:embed="rId353"/>
              <a:stretch>
                <a:fillRect/>
              </a:stretch>
            </p:blipFill>
            <p:spPr>
              <a:xfrm>
                <a:off x="9983674" y="2284228"/>
                <a:ext cx="125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84" name="Freihand 83">
                <a:extLst>
                  <a:ext uri="{FF2B5EF4-FFF2-40B4-BE49-F238E27FC236}">
                    <a16:creationId xmlns:a16="http://schemas.microsoft.com/office/drawing/2014/main" id="{71E03FA2-5586-80A5-2E6B-4655F1FE57E2}"/>
                  </a:ext>
                </a:extLst>
              </p14:cNvPr>
              <p14:cNvContentPartPr/>
              <p14:nvPr/>
            </p14:nvContentPartPr>
            <p14:xfrm>
              <a:off x="9922474" y="2232388"/>
              <a:ext cx="271800" cy="239400"/>
            </p14:xfrm>
          </p:contentPart>
        </mc:Choice>
        <mc:Fallback xmlns="">
          <p:pic>
            <p:nvPicPr>
              <p:cNvPr id="84" name="Freihand 83">
                <a:extLst>
                  <a:ext uri="{FF2B5EF4-FFF2-40B4-BE49-F238E27FC236}">
                    <a16:creationId xmlns:a16="http://schemas.microsoft.com/office/drawing/2014/main" id="{71E03FA2-5586-80A5-2E6B-4655F1FE57E2}"/>
                  </a:ext>
                </a:extLst>
              </p:cNvPr>
              <p:cNvPicPr/>
              <p:nvPr/>
            </p:nvPicPr>
            <p:blipFill>
              <a:blip r:embed="rId355"/>
              <a:stretch>
                <a:fillRect/>
              </a:stretch>
            </p:blipFill>
            <p:spPr>
              <a:xfrm>
                <a:off x="9913474" y="2223748"/>
                <a:ext cx="289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4" name="Freihand 243">
                <a:extLst>
                  <a:ext uri="{FF2B5EF4-FFF2-40B4-BE49-F238E27FC236}">
                    <a16:creationId xmlns:a16="http://schemas.microsoft.com/office/drawing/2014/main" id="{0B969B0F-7607-BC65-15B5-760D2102A922}"/>
                  </a:ext>
                </a:extLst>
              </p14:cNvPr>
              <p14:cNvContentPartPr/>
              <p14:nvPr/>
            </p14:nvContentPartPr>
            <p14:xfrm>
              <a:off x="8897554" y="2528193"/>
              <a:ext cx="1253160" cy="114120"/>
            </p14:xfrm>
          </p:contentPart>
        </mc:Choice>
        <mc:Fallback xmlns="">
          <p:pic>
            <p:nvPicPr>
              <p:cNvPr id="244" name="Freihand 243">
                <a:extLst>
                  <a:ext uri="{FF2B5EF4-FFF2-40B4-BE49-F238E27FC236}">
                    <a16:creationId xmlns:a16="http://schemas.microsoft.com/office/drawing/2014/main" id="{0B969B0F-7607-BC65-15B5-760D2102A922}"/>
                  </a:ext>
                </a:extLst>
              </p:cNvPr>
              <p:cNvPicPr/>
              <p:nvPr/>
            </p:nvPicPr>
            <p:blipFill>
              <a:blip r:embed="rId357"/>
              <a:stretch>
                <a:fillRect/>
              </a:stretch>
            </p:blipFill>
            <p:spPr>
              <a:xfrm>
                <a:off x="8888554" y="2519553"/>
                <a:ext cx="1270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5" name="Freihand 244">
                <a:extLst>
                  <a:ext uri="{FF2B5EF4-FFF2-40B4-BE49-F238E27FC236}">
                    <a16:creationId xmlns:a16="http://schemas.microsoft.com/office/drawing/2014/main" id="{4B41D4A4-DD13-D3B7-9CDD-77A588C895DE}"/>
                  </a:ext>
                </a:extLst>
              </p14:cNvPr>
              <p14:cNvContentPartPr/>
              <p14:nvPr/>
            </p14:nvContentPartPr>
            <p14:xfrm>
              <a:off x="11375074" y="2001153"/>
              <a:ext cx="595080" cy="44280"/>
            </p14:xfrm>
          </p:contentPart>
        </mc:Choice>
        <mc:Fallback xmlns="">
          <p:pic>
            <p:nvPicPr>
              <p:cNvPr id="245" name="Freihand 244">
                <a:extLst>
                  <a:ext uri="{FF2B5EF4-FFF2-40B4-BE49-F238E27FC236}">
                    <a16:creationId xmlns:a16="http://schemas.microsoft.com/office/drawing/2014/main" id="{4B41D4A4-DD13-D3B7-9CDD-77A588C895DE}"/>
                  </a:ext>
                </a:extLst>
              </p:cNvPr>
              <p:cNvPicPr/>
              <p:nvPr/>
            </p:nvPicPr>
            <p:blipFill>
              <a:blip r:embed="rId359"/>
              <a:stretch>
                <a:fillRect/>
              </a:stretch>
            </p:blipFill>
            <p:spPr>
              <a:xfrm>
                <a:off x="11366074" y="1992153"/>
                <a:ext cx="612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00" name="Freihand 299">
                <a:extLst>
                  <a:ext uri="{FF2B5EF4-FFF2-40B4-BE49-F238E27FC236}">
                    <a16:creationId xmlns:a16="http://schemas.microsoft.com/office/drawing/2014/main" id="{E3C2575A-E071-4A13-9A73-E6DEB425077C}"/>
                  </a:ext>
                </a:extLst>
              </p14:cNvPr>
              <p14:cNvContentPartPr/>
              <p14:nvPr/>
            </p14:nvContentPartPr>
            <p14:xfrm>
              <a:off x="8063794" y="1878033"/>
              <a:ext cx="2205360" cy="1595520"/>
            </p14:xfrm>
          </p:contentPart>
        </mc:Choice>
        <mc:Fallback xmlns="">
          <p:pic>
            <p:nvPicPr>
              <p:cNvPr id="300" name="Freihand 299">
                <a:extLst>
                  <a:ext uri="{FF2B5EF4-FFF2-40B4-BE49-F238E27FC236}">
                    <a16:creationId xmlns:a16="http://schemas.microsoft.com/office/drawing/2014/main" id="{E3C2575A-E071-4A13-9A73-E6DEB425077C}"/>
                  </a:ext>
                </a:extLst>
              </p:cNvPr>
              <p:cNvPicPr/>
              <p:nvPr/>
            </p:nvPicPr>
            <p:blipFill>
              <a:blip r:embed="rId361"/>
              <a:stretch>
                <a:fillRect/>
              </a:stretch>
            </p:blipFill>
            <p:spPr>
              <a:xfrm>
                <a:off x="8054794" y="1869033"/>
                <a:ext cx="2223000" cy="1613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01" name="Freihand 300">
                <a:extLst>
                  <a:ext uri="{FF2B5EF4-FFF2-40B4-BE49-F238E27FC236}">
                    <a16:creationId xmlns:a16="http://schemas.microsoft.com/office/drawing/2014/main" id="{7697ADAA-2FD0-F369-65C0-2F211D7185ED}"/>
                  </a:ext>
                </a:extLst>
              </p14:cNvPr>
              <p14:cNvContentPartPr/>
              <p14:nvPr/>
            </p14:nvContentPartPr>
            <p14:xfrm>
              <a:off x="7385914" y="1305273"/>
              <a:ext cx="488520" cy="501480"/>
            </p14:xfrm>
          </p:contentPart>
        </mc:Choice>
        <mc:Fallback xmlns="">
          <p:pic>
            <p:nvPicPr>
              <p:cNvPr id="301" name="Freihand 300">
                <a:extLst>
                  <a:ext uri="{FF2B5EF4-FFF2-40B4-BE49-F238E27FC236}">
                    <a16:creationId xmlns:a16="http://schemas.microsoft.com/office/drawing/2014/main" id="{7697ADAA-2FD0-F369-65C0-2F211D7185ED}"/>
                  </a:ext>
                </a:extLst>
              </p:cNvPr>
              <p:cNvPicPr/>
              <p:nvPr/>
            </p:nvPicPr>
            <p:blipFill>
              <a:blip r:embed="rId363"/>
              <a:stretch>
                <a:fillRect/>
              </a:stretch>
            </p:blipFill>
            <p:spPr>
              <a:xfrm>
                <a:off x="7376914" y="1296633"/>
                <a:ext cx="50616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2" name="Freihand 301">
                <a:extLst>
                  <a:ext uri="{FF2B5EF4-FFF2-40B4-BE49-F238E27FC236}">
                    <a16:creationId xmlns:a16="http://schemas.microsoft.com/office/drawing/2014/main" id="{068CAB32-E950-CFEB-4A44-6C50FCCDC196}"/>
                  </a:ext>
                </a:extLst>
              </p14:cNvPr>
              <p14:cNvContentPartPr/>
              <p14:nvPr/>
            </p14:nvContentPartPr>
            <p14:xfrm>
              <a:off x="7247674" y="1940313"/>
              <a:ext cx="212040" cy="140040"/>
            </p14:xfrm>
          </p:contentPart>
        </mc:Choice>
        <mc:Fallback xmlns="">
          <p:pic>
            <p:nvPicPr>
              <p:cNvPr id="302" name="Freihand 301">
                <a:extLst>
                  <a:ext uri="{FF2B5EF4-FFF2-40B4-BE49-F238E27FC236}">
                    <a16:creationId xmlns:a16="http://schemas.microsoft.com/office/drawing/2014/main" id="{068CAB32-E950-CFEB-4A44-6C50FCCDC196}"/>
                  </a:ext>
                </a:extLst>
              </p:cNvPr>
              <p:cNvPicPr/>
              <p:nvPr/>
            </p:nvPicPr>
            <p:blipFill>
              <a:blip r:embed="rId365"/>
              <a:stretch>
                <a:fillRect/>
              </a:stretch>
            </p:blipFill>
            <p:spPr>
              <a:xfrm>
                <a:off x="7238674" y="1931313"/>
                <a:ext cx="229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3" name="Freihand 302">
                <a:extLst>
                  <a:ext uri="{FF2B5EF4-FFF2-40B4-BE49-F238E27FC236}">
                    <a16:creationId xmlns:a16="http://schemas.microsoft.com/office/drawing/2014/main" id="{565A256C-CF77-53C8-0FF2-2FE9F5B738D8}"/>
                  </a:ext>
                </a:extLst>
              </p14:cNvPr>
              <p14:cNvContentPartPr/>
              <p14:nvPr/>
            </p14:nvContentPartPr>
            <p14:xfrm>
              <a:off x="7312834" y="1754553"/>
              <a:ext cx="27360" cy="33480"/>
            </p14:xfrm>
          </p:contentPart>
        </mc:Choice>
        <mc:Fallback xmlns="">
          <p:pic>
            <p:nvPicPr>
              <p:cNvPr id="303" name="Freihand 302">
                <a:extLst>
                  <a:ext uri="{FF2B5EF4-FFF2-40B4-BE49-F238E27FC236}">
                    <a16:creationId xmlns:a16="http://schemas.microsoft.com/office/drawing/2014/main" id="{565A256C-CF77-53C8-0FF2-2FE9F5B738D8}"/>
                  </a:ext>
                </a:extLst>
              </p:cNvPr>
              <p:cNvPicPr/>
              <p:nvPr/>
            </p:nvPicPr>
            <p:blipFill>
              <a:blip r:embed="rId367"/>
              <a:stretch>
                <a:fillRect/>
              </a:stretch>
            </p:blipFill>
            <p:spPr>
              <a:xfrm>
                <a:off x="7303834" y="1745553"/>
                <a:ext cx="45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04" name="Freihand 303">
                <a:extLst>
                  <a:ext uri="{FF2B5EF4-FFF2-40B4-BE49-F238E27FC236}">
                    <a16:creationId xmlns:a16="http://schemas.microsoft.com/office/drawing/2014/main" id="{9509261B-FE53-575C-3124-65CA31EEE8B4}"/>
                  </a:ext>
                </a:extLst>
              </p14:cNvPr>
              <p14:cNvContentPartPr/>
              <p14:nvPr/>
            </p14:nvContentPartPr>
            <p14:xfrm>
              <a:off x="7480234" y="1781913"/>
              <a:ext cx="258120" cy="204480"/>
            </p14:xfrm>
          </p:contentPart>
        </mc:Choice>
        <mc:Fallback xmlns="">
          <p:pic>
            <p:nvPicPr>
              <p:cNvPr id="304" name="Freihand 303">
                <a:extLst>
                  <a:ext uri="{FF2B5EF4-FFF2-40B4-BE49-F238E27FC236}">
                    <a16:creationId xmlns:a16="http://schemas.microsoft.com/office/drawing/2014/main" id="{9509261B-FE53-575C-3124-65CA31EEE8B4}"/>
                  </a:ext>
                </a:extLst>
              </p:cNvPr>
              <p:cNvPicPr/>
              <p:nvPr/>
            </p:nvPicPr>
            <p:blipFill>
              <a:blip r:embed="rId369"/>
              <a:stretch>
                <a:fillRect/>
              </a:stretch>
            </p:blipFill>
            <p:spPr>
              <a:xfrm>
                <a:off x="7471234" y="1773273"/>
                <a:ext cx="275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5" name="Freihand 304">
                <a:extLst>
                  <a:ext uri="{FF2B5EF4-FFF2-40B4-BE49-F238E27FC236}">
                    <a16:creationId xmlns:a16="http://schemas.microsoft.com/office/drawing/2014/main" id="{95D28117-70E3-4870-512F-7DEDA1140926}"/>
                  </a:ext>
                </a:extLst>
              </p14:cNvPr>
              <p14:cNvContentPartPr/>
              <p14:nvPr/>
            </p14:nvContentPartPr>
            <p14:xfrm>
              <a:off x="7777954" y="1721433"/>
              <a:ext cx="90000" cy="119520"/>
            </p14:xfrm>
          </p:contentPart>
        </mc:Choice>
        <mc:Fallback xmlns="">
          <p:pic>
            <p:nvPicPr>
              <p:cNvPr id="305" name="Freihand 304">
                <a:extLst>
                  <a:ext uri="{FF2B5EF4-FFF2-40B4-BE49-F238E27FC236}">
                    <a16:creationId xmlns:a16="http://schemas.microsoft.com/office/drawing/2014/main" id="{95D28117-70E3-4870-512F-7DEDA1140926}"/>
                  </a:ext>
                </a:extLst>
              </p:cNvPr>
              <p:cNvPicPr/>
              <p:nvPr/>
            </p:nvPicPr>
            <p:blipFill>
              <a:blip r:embed="rId371"/>
              <a:stretch>
                <a:fillRect/>
              </a:stretch>
            </p:blipFill>
            <p:spPr>
              <a:xfrm>
                <a:off x="7768954" y="1712433"/>
                <a:ext cx="107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06" name="Freihand 305">
                <a:extLst>
                  <a:ext uri="{FF2B5EF4-FFF2-40B4-BE49-F238E27FC236}">
                    <a16:creationId xmlns:a16="http://schemas.microsoft.com/office/drawing/2014/main" id="{8554EC72-C22E-F716-B3BC-AB2A6C0FED56}"/>
                  </a:ext>
                </a:extLst>
              </p14:cNvPr>
              <p14:cNvContentPartPr/>
              <p14:nvPr/>
            </p14:nvContentPartPr>
            <p14:xfrm>
              <a:off x="7869034" y="1672473"/>
              <a:ext cx="122760" cy="149040"/>
            </p14:xfrm>
          </p:contentPart>
        </mc:Choice>
        <mc:Fallback xmlns="">
          <p:pic>
            <p:nvPicPr>
              <p:cNvPr id="306" name="Freihand 305">
                <a:extLst>
                  <a:ext uri="{FF2B5EF4-FFF2-40B4-BE49-F238E27FC236}">
                    <a16:creationId xmlns:a16="http://schemas.microsoft.com/office/drawing/2014/main" id="{8554EC72-C22E-F716-B3BC-AB2A6C0FED56}"/>
                  </a:ext>
                </a:extLst>
              </p:cNvPr>
              <p:cNvPicPr/>
              <p:nvPr/>
            </p:nvPicPr>
            <p:blipFill>
              <a:blip r:embed="rId373"/>
              <a:stretch>
                <a:fillRect/>
              </a:stretch>
            </p:blipFill>
            <p:spPr>
              <a:xfrm>
                <a:off x="7860394" y="1663473"/>
                <a:ext cx="140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07" name="Freihand 306">
                <a:extLst>
                  <a:ext uri="{FF2B5EF4-FFF2-40B4-BE49-F238E27FC236}">
                    <a16:creationId xmlns:a16="http://schemas.microsoft.com/office/drawing/2014/main" id="{2DAD4A75-A106-B30F-21C4-00E3A4F8293C}"/>
                  </a:ext>
                </a:extLst>
              </p14:cNvPr>
              <p14:cNvContentPartPr/>
              <p14:nvPr/>
            </p14:nvContentPartPr>
            <p14:xfrm>
              <a:off x="7984234" y="1483473"/>
              <a:ext cx="114480" cy="264600"/>
            </p14:xfrm>
          </p:contentPart>
        </mc:Choice>
        <mc:Fallback xmlns="">
          <p:pic>
            <p:nvPicPr>
              <p:cNvPr id="307" name="Freihand 306">
                <a:extLst>
                  <a:ext uri="{FF2B5EF4-FFF2-40B4-BE49-F238E27FC236}">
                    <a16:creationId xmlns:a16="http://schemas.microsoft.com/office/drawing/2014/main" id="{2DAD4A75-A106-B30F-21C4-00E3A4F8293C}"/>
                  </a:ext>
                </a:extLst>
              </p:cNvPr>
              <p:cNvPicPr/>
              <p:nvPr/>
            </p:nvPicPr>
            <p:blipFill>
              <a:blip r:embed="rId375"/>
              <a:stretch>
                <a:fillRect/>
              </a:stretch>
            </p:blipFill>
            <p:spPr>
              <a:xfrm>
                <a:off x="7975594" y="1474473"/>
                <a:ext cx="132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08" name="Freihand 307">
                <a:extLst>
                  <a:ext uri="{FF2B5EF4-FFF2-40B4-BE49-F238E27FC236}">
                    <a16:creationId xmlns:a16="http://schemas.microsoft.com/office/drawing/2014/main" id="{FD22BE05-B0CA-C73D-9057-E0CDFC483955}"/>
                  </a:ext>
                </a:extLst>
              </p14:cNvPr>
              <p14:cNvContentPartPr/>
              <p14:nvPr/>
            </p14:nvContentPartPr>
            <p14:xfrm>
              <a:off x="7689394" y="2057673"/>
              <a:ext cx="119880" cy="141480"/>
            </p14:xfrm>
          </p:contentPart>
        </mc:Choice>
        <mc:Fallback xmlns="">
          <p:pic>
            <p:nvPicPr>
              <p:cNvPr id="308" name="Freihand 307">
                <a:extLst>
                  <a:ext uri="{FF2B5EF4-FFF2-40B4-BE49-F238E27FC236}">
                    <a16:creationId xmlns:a16="http://schemas.microsoft.com/office/drawing/2014/main" id="{FD22BE05-B0CA-C73D-9057-E0CDFC483955}"/>
                  </a:ext>
                </a:extLst>
              </p:cNvPr>
              <p:cNvPicPr/>
              <p:nvPr/>
            </p:nvPicPr>
            <p:blipFill>
              <a:blip r:embed="rId377"/>
              <a:stretch>
                <a:fillRect/>
              </a:stretch>
            </p:blipFill>
            <p:spPr>
              <a:xfrm>
                <a:off x="7680754" y="2048673"/>
                <a:ext cx="137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09" name="Freihand 308">
                <a:extLst>
                  <a:ext uri="{FF2B5EF4-FFF2-40B4-BE49-F238E27FC236}">
                    <a16:creationId xmlns:a16="http://schemas.microsoft.com/office/drawing/2014/main" id="{1D3B773E-65BE-60FE-5A36-16D6D673CBF1}"/>
                  </a:ext>
                </a:extLst>
              </p14:cNvPr>
              <p14:cNvContentPartPr/>
              <p14:nvPr/>
            </p14:nvContentPartPr>
            <p14:xfrm>
              <a:off x="7845994" y="1980633"/>
              <a:ext cx="102240" cy="136080"/>
            </p14:xfrm>
          </p:contentPart>
        </mc:Choice>
        <mc:Fallback xmlns="">
          <p:pic>
            <p:nvPicPr>
              <p:cNvPr id="309" name="Freihand 308">
                <a:extLst>
                  <a:ext uri="{FF2B5EF4-FFF2-40B4-BE49-F238E27FC236}">
                    <a16:creationId xmlns:a16="http://schemas.microsoft.com/office/drawing/2014/main" id="{1D3B773E-65BE-60FE-5A36-16D6D673CBF1}"/>
                  </a:ext>
                </a:extLst>
              </p:cNvPr>
              <p:cNvPicPr/>
              <p:nvPr/>
            </p:nvPicPr>
            <p:blipFill>
              <a:blip r:embed="rId379"/>
              <a:stretch>
                <a:fillRect/>
              </a:stretch>
            </p:blipFill>
            <p:spPr>
              <a:xfrm>
                <a:off x="7837354" y="1971993"/>
                <a:ext cx="11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10" name="Freihand 309">
                <a:extLst>
                  <a:ext uri="{FF2B5EF4-FFF2-40B4-BE49-F238E27FC236}">
                    <a16:creationId xmlns:a16="http://schemas.microsoft.com/office/drawing/2014/main" id="{235291F5-1EC3-792B-D1C0-497B82C28821}"/>
                  </a:ext>
                </a:extLst>
              </p14:cNvPr>
              <p14:cNvContentPartPr/>
              <p14:nvPr/>
            </p14:nvContentPartPr>
            <p14:xfrm>
              <a:off x="7968034" y="1828353"/>
              <a:ext cx="163800" cy="216720"/>
            </p14:xfrm>
          </p:contentPart>
        </mc:Choice>
        <mc:Fallback xmlns="">
          <p:pic>
            <p:nvPicPr>
              <p:cNvPr id="310" name="Freihand 309">
                <a:extLst>
                  <a:ext uri="{FF2B5EF4-FFF2-40B4-BE49-F238E27FC236}">
                    <a16:creationId xmlns:a16="http://schemas.microsoft.com/office/drawing/2014/main" id="{235291F5-1EC3-792B-D1C0-497B82C28821}"/>
                  </a:ext>
                </a:extLst>
              </p:cNvPr>
              <p:cNvPicPr/>
              <p:nvPr/>
            </p:nvPicPr>
            <p:blipFill>
              <a:blip r:embed="rId381"/>
              <a:stretch>
                <a:fillRect/>
              </a:stretch>
            </p:blipFill>
            <p:spPr>
              <a:xfrm>
                <a:off x="7959034" y="1819353"/>
                <a:ext cx="181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42" name="Freihand 341">
                <a:extLst>
                  <a:ext uri="{FF2B5EF4-FFF2-40B4-BE49-F238E27FC236}">
                    <a16:creationId xmlns:a16="http://schemas.microsoft.com/office/drawing/2014/main" id="{3E4B675A-B097-9F0F-9D92-58DFBF5CB264}"/>
                  </a:ext>
                </a:extLst>
              </p14:cNvPr>
              <p14:cNvContentPartPr/>
              <p14:nvPr/>
            </p14:nvContentPartPr>
            <p14:xfrm>
              <a:off x="1305514" y="3556353"/>
              <a:ext cx="2104920" cy="698040"/>
            </p14:xfrm>
          </p:contentPart>
        </mc:Choice>
        <mc:Fallback xmlns="">
          <p:pic>
            <p:nvPicPr>
              <p:cNvPr id="342" name="Freihand 341">
                <a:extLst>
                  <a:ext uri="{FF2B5EF4-FFF2-40B4-BE49-F238E27FC236}">
                    <a16:creationId xmlns:a16="http://schemas.microsoft.com/office/drawing/2014/main" id="{3E4B675A-B097-9F0F-9D92-58DFBF5CB264}"/>
                  </a:ext>
                </a:extLst>
              </p:cNvPr>
              <p:cNvPicPr/>
              <p:nvPr/>
            </p:nvPicPr>
            <p:blipFill>
              <a:blip r:embed="rId383"/>
              <a:stretch>
                <a:fillRect/>
              </a:stretch>
            </p:blipFill>
            <p:spPr>
              <a:xfrm>
                <a:off x="1296514" y="3547713"/>
                <a:ext cx="212256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43" name="Freihand 342">
                <a:extLst>
                  <a:ext uri="{FF2B5EF4-FFF2-40B4-BE49-F238E27FC236}">
                    <a16:creationId xmlns:a16="http://schemas.microsoft.com/office/drawing/2014/main" id="{B0D263EC-F4FA-CA17-C577-3D621CE3E2B5}"/>
                  </a:ext>
                </a:extLst>
              </p14:cNvPr>
              <p14:cNvContentPartPr/>
              <p14:nvPr/>
            </p14:nvContentPartPr>
            <p14:xfrm>
              <a:off x="3024154" y="4635993"/>
              <a:ext cx="1747440" cy="525960"/>
            </p14:xfrm>
          </p:contentPart>
        </mc:Choice>
        <mc:Fallback xmlns="">
          <p:pic>
            <p:nvPicPr>
              <p:cNvPr id="343" name="Freihand 342">
                <a:extLst>
                  <a:ext uri="{FF2B5EF4-FFF2-40B4-BE49-F238E27FC236}">
                    <a16:creationId xmlns:a16="http://schemas.microsoft.com/office/drawing/2014/main" id="{B0D263EC-F4FA-CA17-C577-3D621CE3E2B5}"/>
                  </a:ext>
                </a:extLst>
              </p:cNvPr>
              <p:cNvPicPr/>
              <p:nvPr/>
            </p:nvPicPr>
            <p:blipFill>
              <a:blip r:embed="rId385"/>
              <a:stretch>
                <a:fillRect/>
              </a:stretch>
            </p:blipFill>
            <p:spPr>
              <a:xfrm>
                <a:off x="3015514" y="4627353"/>
                <a:ext cx="17650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44" name="Freihand 343">
                <a:extLst>
                  <a:ext uri="{FF2B5EF4-FFF2-40B4-BE49-F238E27FC236}">
                    <a16:creationId xmlns:a16="http://schemas.microsoft.com/office/drawing/2014/main" id="{91782654-DF90-D633-0687-9800FB99E4B3}"/>
                  </a:ext>
                </a:extLst>
              </p14:cNvPr>
              <p14:cNvContentPartPr/>
              <p14:nvPr/>
            </p14:nvContentPartPr>
            <p14:xfrm>
              <a:off x="6785434" y="6337353"/>
              <a:ext cx="907200" cy="349200"/>
            </p14:xfrm>
          </p:contentPart>
        </mc:Choice>
        <mc:Fallback xmlns="">
          <p:pic>
            <p:nvPicPr>
              <p:cNvPr id="344" name="Freihand 343">
                <a:extLst>
                  <a:ext uri="{FF2B5EF4-FFF2-40B4-BE49-F238E27FC236}">
                    <a16:creationId xmlns:a16="http://schemas.microsoft.com/office/drawing/2014/main" id="{91782654-DF90-D633-0687-9800FB99E4B3}"/>
                  </a:ext>
                </a:extLst>
              </p:cNvPr>
              <p:cNvPicPr/>
              <p:nvPr/>
            </p:nvPicPr>
            <p:blipFill>
              <a:blip r:embed="rId387"/>
              <a:stretch>
                <a:fillRect/>
              </a:stretch>
            </p:blipFill>
            <p:spPr>
              <a:xfrm>
                <a:off x="6776794" y="6328713"/>
                <a:ext cx="9248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85" name="Freihand 384">
                <a:extLst>
                  <a:ext uri="{FF2B5EF4-FFF2-40B4-BE49-F238E27FC236}">
                    <a16:creationId xmlns:a16="http://schemas.microsoft.com/office/drawing/2014/main" id="{2F5D291B-9499-53F1-10FC-9580FF3A06A8}"/>
                  </a:ext>
                </a:extLst>
              </p14:cNvPr>
              <p14:cNvContentPartPr/>
              <p14:nvPr/>
            </p14:nvContentPartPr>
            <p14:xfrm>
              <a:off x="1732834" y="6622473"/>
              <a:ext cx="461520" cy="70560"/>
            </p14:xfrm>
          </p:contentPart>
        </mc:Choice>
        <mc:Fallback xmlns="">
          <p:pic>
            <p:nvPicPr>
              <p:cNvPr id="385" name="Freihand 384">
                <a:extLst>
                  <a:ext uri="{FF2B5EF4-FFF2-40B4-BE49-F238E27FC236}">
                    <a16:creationId xmlns:a16="http://schemas.microsoft.com/office/drawing/2014/main" id="{2F5D291B-9499-53F1-10FC-9580FF3A06A8}"/>
                  </a:ext>
                </a:extLst>
              </p:cNvPr>
              <p:cNvPicPr/>
              <p:nvPr/>
            </p:nvPicPr>
            <p:blipFill>
              <a:blip r:embed="rId389"/>
              <a:stretch>
                <a:fillRect/>
              </a:stretch>
            </p:blipFill>
            <p:spPr>
              <a:xfrm>
                <a:off x="1723834" y="6613833"/>
                <a:ext cx="47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87" name="Freihand 386">
                <a:extLst>
                  <a:ext uri="{FF2B5EF4-FFF2-40B4-BE49-F238E27FC236}">
                    <a16:creationId xmlns:a16="http://schemas.microsoft.com/office/drawing/2014/main" id="{E720FE28-C499-CDF7-9564-5C8A9FE8711F}"/>
                  </a:ext>
                </a:extLst>
              </p14:cNvPr>
              <p14:cNvContentPartPr/>
              <p14:nvPr/>
            </p14:nvContentPartPr>
            <p14:xfrm>
              <a:off x="1628074" y="6213153"/>
              <a:ext cx="645120" cy="532080"/>
            </p14:xfrm>
          </p:contentPart>
        </mc:Choice>
        <mc:Fallback xmlns="">
          <p:pic>
            <p:nvPicPr>
              <p:cNvPr id="387" name="Freihand 386">
                <a:extLst>
                  <a:ext uri="{FF2B5EF4-FFF2-40B4-BE49-F238E27FC236}">
                    <a16:creationId xmlns:a16="http://schemas.microsoft.com/office/drawing/2014/main" id="{E720FE28-C499-CDF7-9564-5C8A9FE8711F}"/>
                  </a:ext>
                </a:extLst>
              </p:cNvPr>
              <p:cNvPicPr/>
              <p:nvPr/>
            </p:nvPicPr>
            <p:blipFill>
              <a:blip r:embed="rId391"/>
              <a:stretch>
                <a:fillRect/>
              </a:stretch>
            </p:blipFill>
            <p:spPr>
              <a:xfrm>
                <a:off x="1619074" y="6204153"/>
                <a:ext cx="66276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89" name="Freihand 388">
                <a:extLst>
                  <a:ext uri="{FF2B5EF4-FFF2-40B4-BE49-F238E27FC236}">
                    <a16:creationId xmlns:a16="http://schemas.microsoft.com/office/drawing/2014/main" id="{2DC5AD15-8638-6386-9B0E-B6EBD8A3FF31}"/>
                  </a:ext>
                </a:extLst>
              </p14:cNvPr>
              <p14:cNvContentPartPr/>
              <p14:nvPr/>
            </p14:nvContentPartPr>
            <p14:xfrm>
              <a:off x="1672714" y="6189753"/>
              <a:ext cx="662040" cy="521640"/>
            </p14:xfrm>
          </p:contentPart>
        </mc:Choice>
        <mc:Fallback xmlns="">
          <p:pic>
            <p:nvPicPr>
              <p:cNvPr id="389" name="Freihand 388">
                <a:extLst>
                  <a:ext uri="{FF2B5EF4-FFF2-40B4-BE49-F238E27FC236}">
                    <a16:creationId xmlns:a16="http://schemas.microsoft.com/office/drawing/2014/main" id="{2DC5AD15-8638-6386-9B0E-B6EBD8A3FF31}"/>
                  </a:ext>
                </a:extLst>
              </p:cNvPr>
              <p:cNvPicPr/>
              <p:nvPr/>
            </p:nvPicPr>
            <p:blipFill>
              <a:blip r:embed="rId393"/>
              <a:stretch>
                <a:fillRect/>
              </a:stretch>
            </p:blipFill>
            <p:spPr>
              <a:xfrm>
                <a:off x="1664074" y="6180753"/>
                <a:ext cx="6796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4" name="Freihand 393">
                <a:extLst>
                  <a:ext uri="{FF2B5EF4-FFF2-40B4-BE49-F238E27FC236}">
                    <a16:creationId xmlns:a16="http://schemas.microsoft.com/office/drawing/2014/main" id="{EDB30EFA-0556-A7AD-51C3-1CD5AEF1F0D9}"/>
                  </a:ext>
                </a:extLst>
              </p14:cNvPr>
              <p14:cNvContentPartPr/>
              <p14:nvPr/>
            </p14:nvContentPartPr>
            <p14:xfrm>
              <a:off x="3313234" y="6614913"/>
              <a:ext cx="294120" cy="31320"/>
            </p14:xfrm>
          </p:contentPart>
        </mc:Choice>
        <mc:Fallback xmlns="">
          <p:pic>
            <p:nvPicPr>
              <p:cNvPr id="394" name="Freihand 393">
                <a:extLst>
                  <a:ext uri="{FF2B5EF4-FFF2-40B4-BE49-F238E27FC236}">
                    <a16:creationId xmlns:a16="http://schemas.microsoft.com/office/drawing/2014/main" id="{EDB30EFA-0556-A7AD-51C3-1CD5AEF1F0D9}"/>
                  </a:ext>
                </a:extLst>
              </p:cNvPr>
              <p:cNvPicPr/>
              <p:nvPr/>
            </p:nvPicPr>
            <p:blipFill>
              <a:blip r:embed="rId395"/>
              <a:stretch>
                <a:fillRect/>
              </a:stretch>
            </p:blipFill>
            <p:spPr>
              <a:xfrm>
                <a:off x="3304234" y="6606273"/>
                <a:ext cx="311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10" name="Freihand 409">
                <a:extLst>
                  <a:ext uri="{FF2B5EF4-FFF2-40B4-BE49-F238E27FC236}">
                    <a16:creationId xmlns:a16="http://schemas.microsoft.com/office/drawing/2014/main" id="{53CE73F9-CE37-E4D5-12A5-BA853DE2DA1C}"/>
                  </a:ext>
                </a:extLst>
              </p14:cNvPr>
              <p14:cNvContentPartPr/>
              <p14:nvPr/>
            </p14:nvContentPartPr>
            <p14:xfrm>
              <a:off x="2244754" y="4347273"/>
              <a:ext cx="1332000" cy="613800"/>
            </p14:xfrm>
          </p:contentPart>
        </mc:Choice>
        <mc:Fallback xmlns="">
          <p:pic>
            <p:nvPicPr>
              <p:cNvPr id="410" name="Freihand 409">
                <a:extLst>
                  <a:ext uri="{FF2B5EF4-FFF2-40B4-BE49-F238E27FC236}">
                    <a16:creationId xmlns:a16="http://schemas.microsoft.com/office/drawing/2014/main" id="{53CE73F9-CE37-E4D5-12A5-BA853DE2DA1C}"/>
                  </a:ext>
                </a:extLst>
              </p:cNvPr>
              <p:cNvPicPr/>
              <p:nvPr/>
            </p:nvPicPr>
            <p:blipFill>
              <a:blip r:embed="rId397"/>
              <a:stretch>
                <a:fillRect/>
              </a:stretch>
            </p:blipFill>
            <p:spPr>
              <a:xfrm>
                <a:off x="2236114" y="4338273"/>
                <a:ext cx="134964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11" name="Freihand 410">
                <a:extLst>
                  <a:ext uri="{FF2B5EF4-FFF2-40B4-BE49-F238E27FC236}">
                    <a16:creationId xmlns:a16="http://schemas.microsoft.com/office/drawing/2014/main" id="{B360E1EF-E831-885B-F223-822B64A5B59F}"/>
                  </a:ext>
                </a:extLst>
              </p14:cNvPr>
              <p14:cNvContentPartPr/>
              <p14:nvPr/>
            </p14:nvContentPartPr>
            <p14:xfrm>
              <a:off x="3428074" y="4707993"/>
              <a:ext cx="1258560" cy="415440"/>
            </p14:xfrm>
          </p:contentPart>
        </mc:Choice>
        <mc:Fallback xmlns="">
          <p:pic>
            <p:nvPicPr>
              <p:cNvPr id="411" name="Freihand 410">
                <a:extLst>
                  <a:ext uri="{FF2B5EF4-FFF2-40B4-BE49-F238E27FC236}">
                    <a16:creationId xmlns:a16="http://schemas.microsoft.com/office/drawing/2014/main" id="{B360E1EF-E831-885B-F223-822B64A5B59F}"/>
                  </a:ext>
                </a:extLst>
              </p:cNvPr>
              <p:cNvPicPr/>
              <p:nvPr/>
            </p:nvPicPr>
            <p:blipFill>
              <a:blip r:embed="rId399"/>
              <a:stretch>
                <a:fillRect/>
              </a:stretch>
            </p:blipFill>
            <p:spPr>
              <a:xfrm>
                <a:off x="3419434" y="4699353"/>
                <a:ext cx="127620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12" name="Freihand 411">
                <a:extLst>
                  <a:ext uri="{FF2B5EF4-FFF2-40B4-BE49-F238E27FC236}">
                    <a16:creationId xmlns:a16="http://schemas.microsoft.com/office/drawing/2014/main" id="{172778CF-57C4-ED76-D333-A9193D849F1F}"/>
                  </a:ext>
                </a:extLst>
              </p14:cNvPr>
              <p14:cNvContentPartPr/>
              <p14:nvPr/>
            </p14:nvContentPartPr>
            <p14:xfrm>
              <a:off x="2578474" y="4745073"/>
              <a:ext cx="190800" cy="59400"/>
            </p14:xfrm>
          </p:contentPart>
        </mc:Choice>
        <mc:Fallback xmlns="">
          <p:pic>
            <p:nvPicPr>
              <p:cNvPr id="412" name="Freihand 411">
                <a:extLst>
                  <a:ext uri="{FF2B5EF4-FFF2-40B4-BE49-F238E27FC236}">
                    <a16:creationId xmlns:a16="http://schemas.microsoft.com/office/drawing/2014/main" id="{172778CF-57C4-ED76-D333-A9193D849F1F}"/>
                  </a:ext>
                </a:extLst>
              </p:cNvPr>
              <p:cNvPicPr/>
              <p:nvPr/>
            </p:nvPicPr>
            <p:blipFill>
              <a:blip r:embed="rId401"/>
              <a:stretch>
                <a:fillRect/>
              </a:stretch>
            </p:blipFill>
            <p:spPr>
              <a:xfrm>
                <a:off x="2569834" y="4736433"/>
                <a:ext cx="208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13" name="Freihand 412">
                <a:extLst>
                  <a:ext uri="{FF2B5EF4-FFF2-40B4-BE49-F238E27FC236}">
                    <a16:creationId xmlns:a16="http://schemas.microsoft.com/office/drawing/2014/main" id="{B347420C-83CD-1959-3309-DD9BA9F461CE}"/>
                  </a:ext>
                </a:extLst>
              </p14:cNvPr>
              <p14:cNvContentPartPr/>
              <p14:nvPr/>
            </p14:nvContentPartPr>
            <p14:xfrm>
              <a:off x="3354274" y="4702233"/>
              <a:ext cx="1386720" cy="389160"/>
            </p14:xfrm>
          </p:contentPart>
        </mc:Choice>
        <mc:Fallback xmlns="">
          <p:pic>
            <p:nvPicPr>
              <p:cNvPr id="413" name="Freihand 412">
                <a:extLst>
                  <a:ext uri="{FF2B5EF4-FFF2-40B4-BE49-F238E27FC236}">
                    <a16:creationId xmlns:a16="http://schemas.microsoft.com/office/drawing/2014/main" id="{B347420C-83CD-1959-3309-DD9BA9F461CE}"/>
                  </a:ext>
                </a:extLst>
              </p:cNvPr>
              <p:cNvPicPr/>
              <p:nvPr/>
            </p:nvPicPr>
            <p:blipFill>
              <a:blip r:embed="rId403"/>
              <a:stretch>
                <a:fillRect/>
              </a:stretch>
            </p:blipFill>
            <p:spPr>
              <a:xfrm>
                <a:off x="3345634" y="4693233"/>
                <a:ext cx="140436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14" name="Freihand 413">
                <a:extLst>
                  <a:ext uri="{FF2B5EF4-FFF2-40B4-BE49-F238E27FC236}">
                    <a16:creationId xmlns:a16="http://schemas.microsoft.com/office/drawing/2014/main" id="{4DF8F5D2-C0B7-A773-A727-02D3AA4715A6}"/>
                  </a:ext>
                </a:extLst>
              </p14:cNvPr>
              <p14:cNvContentPartPr/>
              <p14:nvPr/>
            </p14:nvContentPartPr>
            <p14:xfrm>
              <a:off x="2696554" y="4316673"/>
              <a:ext cx="921240" cy="504360"/>
            </p14:xfrm>
          </p:contentPart>
        </mc:Choice>
        <mc:Fallback xmlns="">
          <p:pic>
            <p:nvPicPr>
              <p:cNvPr id="414" name="Freihand 413">
                <a:extLst>
                  <a:ext uri="{FF2B5EF4-FFF2-40B4-BE49-F238E27FC236}">
                    <a16:creationId xmlns:a16="http://schemas.microsoft.com/office/drawing/2014/main" id="{4DF8F5D2-C0B7-A773-A727-02D3AA4715A6}"/>
                  </a:ext>
                </a:extLst>
              </p:cNvPr>
              <p:cNvPicPr/>
              <p:nvPr/>
            </p:nvPicPr>
            <p:blipFill>
              <a:blip r:embed="rId405"/>
              <a:stretch>
                <a:fillRect/>
              </a:stretch>
            </p:blipFill>
            <p:spPr>
              <a:xfrm>
                <a:off x="2687554" y="4308033"/>
                <a:ext cx="9388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15" name="Freihand 414">
                <a:extLst>
                  <a:ext uri="{FF2B5EF4-FFF2-40B4-BE49-F238E27FC236}">
                    <a16:creationId xmlns:a16="http://schemas.microsoft.com/office/drawing/2014/main" id="{89D1B2AD-0B79-68F8-CAAF-EA796211A6E0}"/>
                  </a:ext>
                </a:extLst>
              </p14:cNvPr>
              <p14:cNvContentPartPr/>
              <p14:nvPr/>
            </p14:nvContentPartPr>
            <p14:xfrm>
              <a:off x="2800594" y="4273113"/>
              <a:ext cx="790200" cy="568440"/>
            </p14:xfrm>
          </p:contentPart>
        </mc:Choice>
        <mc:Fallback xmlns="">
          <p:pic>
            <p:nvPicPr>
              <p:cNvPr id="415" name="Freihand 414">
                <a:extLst>
                  <a:ext uri="{FF2B5EF4-FFF2-40B4-BE49-F238E27FC236}">
                    <a16:creationId xmlns:a16="http://schemas.microsoft.com/office/drawing/2014/main" id="{89D1B2AD-0B79-68F8-CAAF-EA796211A6E0}"/>
                  </a:ext>
                </a:extLst>
              </p:cNvPr>
              <p:cNvPicPr/>
              <p:nvPr/>
            </p:nvPicPr>
            <p:blipFill>
              <a:blip r:embed="rId407"/>
              <a:stretch>
                <a:fillRect/>
              </a:stretch>
            </p:blipFill>
            <p:spPr>
              <a:xfrm>
                <a:off x="2791954" y="4264473"/>
                <a:ext cx="80784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16" name="Freihand 415">
                <a:extLst>
                  <a:ext uri="{FF2B5EF4-FFF2-40B4-BE49-F238E27FC236}">
                    <a16:creationId xmlns:a16="http://schemas.microsoft.com/office/drawing/2014/main" id="{0DA25FAD-07AA-A900-5A37-4B5ADE955E3E}"/>
                  </a:ext>
                </a:extLst>
              </p14:cNvPr>
              <p14:cNvContentPartPr/>
              <p14:nvPr/>
            </p14:nvContentPartPr>
            <p14:xfrm>
              <a:off x="3190474" y="5817873"/>
              <a:ext cx="156960" cy="205200"/>
            </p14:xfrm>
          </p:contentPart>
        </mc:Choice>
        <mc:Fallback xmlns="">
          <p:pic>
            <p:nvPicPr>
              <p:cNvPr id="416" name="Freihand 415">
                <a:extLst>
                  <a:ext uri="{FF2B5EF4-FFF2-40B4-BE49-F238E27FC236}">
                    <a16:creationId xmlns:a16="http://schemas.microsoft.com/office/drawing/2014/main" id="{0DA25FAD-07AA-A900-5A37-4B5ADE955E3E}"/>
                  </a:ext>
                </a:extLst>
              </p:cNvPr>
              <p:cNvPicPr/>
              <p:nvPr/>
            </p:nvPicPr>
            <p:blipFill>
              <a:blip r:embed="rId409"/>
              <a:stretch>
                <a:fillRect/>
              </a:stretch>
            </p:blipFill>
            <p:spPr>
              <a:xfrm>
                <a:off x="3181834" y="5808873"/>
                <a:ext cx="174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18" name="Freihand 417">
                <a:extLst>
                  <a:ext uri="{FF2B5EF4-FFF2-40B4-BE49-F238E27FC236}">
                    <a16:creationId xmlns:a16="http://schemas.microsoft.com/office/drawing/2014/main" id="{ECB773F0-0E63-B644-0795-E7BD89DA5C83}"/>
                  </a:ext>
                </a:extLst>
              </p14:cNvPr>
              <p14:cNvContentPartPr/>
              <p14:nvPr/>
            </p14:nvContentPartPr>
            <p14:xfrm>
              <a:off x="3043234" y="5572713"/>
              <a:ext cx="1377000" cy="461880"/>
            </p14:xfrm>
          </p:contentPart>
        </mc:Choice>
        <mc:Fallback xmlns="">
          <p:pic>
            <p:nvPicPr>
              <p:cNvPr id="418" name="Freihand 417">
                <a:extLst>
                  <a:ext uri="{FF2B5EF4-FFF2-40B4-BE49-F238E27FC236}">
                    <a16:creationId xmlns:a16="http://schemas.microsoft.com/office/drawing/2014/main" id="{ECB773F0-0E63-B644-0795-E7BD89DA5C83}"/>
                  </a:ext>
                </a:extLst>
              </p:cNvPr>
              <p:cNvPicPr/>
              <p:nvPr/>
            </p:nvPicPr>
            <p:blipFill>
              <a:blip r:embed="rId411"/>
              <a:stretch>
                <a:fillRect/>
              </a:stretch>
            </p:blipFill>
            <p:spPr>
              <a:xfrm>
                <a:off x="3034594" y="5563713"/>
                <a:ext cx="1394640" cy="479520"/>
              </a:xfrm>
              <a:prstGeom prst="rect">
                <a:avLst/>
              </a:prstGeom>
            </p:spPr>
          </p:pic>
        </mc:Fallback>
      </mc:AlternateContent>
      <p:grpSp>
        <p:nvGrpSpPr>
          <p:cNvPr id="421" name="Gruppieren 420">
            <a:extLst>
              <a:ext uri="{FF2B5EF4-FFF2-40B4-BE49-F238E27FC236}">
                <a16:creationId xmlns:a16="http://schemas.microsoft.com/office/drawing/2014/main" id="{5BAAB2BE-1E30-2DC4-6395-A39282C5DE97}"/>
              </a:ext>
            </a:extLst>
          </p:cNvPr>
          <p:cNvGrpSpPr/>
          <p:nvPr/>
        </p:nvGrpSpPr>
        <p:grpSpPr>
          <a:xfrm>
            <a:off x="126514" y="4005633"/>
            <a:ext cx="8411760" cy="2721240"/>
            <a:chOff x="126514" y="4005633"/>
            <a:chExt cx="8411760" cy="2721240"/>
          </a:xfrm>
        </p:grpSpPr>
        <mc:AlternateContent xmlns:mc="http://schemas.openxmlformats.org/markup-compatibility/2006" xmlns:p14="http://schemas.microsoft.com/office/powerpoint/2010/main">
          <mc:Choice Requires="p14">
            <p:contentPart p14:bwMode="auto" r:id="rId412">
              <p14:nvContentPartPr>
                <p14:cNvPr id="321" name="Freihand 320">
                  <a:extLst>
                    <a:ext uri="{FF2B5EF4-FFF2-40B4-BE49-F238E27FC236}">
                      <a16:creationId xmlns:a16="http://schemas.microsoft.com/office/drawing/2014/main" id="{55F5C57C-B84E-20DE-B4D2-EC0AF50D27F0}"/>
                    </a:ext>
                  </a:extLst>
                </p14:cNvPr>
                <p14:cNvContentPartPr/>
                <p14:nvPr/>
              </p14:nvContentPartPr>
              <p14:xfrm>
                <a:off x="4620034" y="4005633"/>
                <a:ext cx="3918240" cy="2422800"/>
              </p14:xfrm>
            </p:contentPart>
          </mc:Choice>
          <mc:Fallback xmlns="">
            <p:pic>
              <p:nvPicPr>
                <p:cNvPr id="321" name="Freihand 320">
                  <a:extLst>
                    <a:ext uri="{FF2B5EF4-FFF2-40B4-BE49-F238E27FC236}">
                      <a16:creationId xmlns:a16="http://schemas.microsoft.com/office/drawing/2014/main" id="{55F5C57C-B84E-20DE-B4D2-EC0AF50D27F0}"/>
                    </a:ext>
                  </a:extLst>
                </p:cNvPr>
                <p:cNvPicPr/>
                <p:nvPr/>
              </p:nvPicPr>
              <p:blipFill>
                <a:blip r:embed="rId413"/>
                <a:stretch>
                  <a:fillRect/>
                </a:stretch>
              </p:blipFill>
              <p:spPr>
                <a:xfrm>
                  <a:off x="4611034" y="3996633"/>
                  <a:ext cx="3935880" cy="2440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2" name="Freihand 321">
                  <a:extLst>
                    <a:ext uri="{FF2B5EF4-FFF2-40B4-BE49-F238E27FC236}">
                      <a16:creationId xmlns:a16="http://schemas.microsoft.com/office/drawing/2014/main" id="{59F59466-E92F-4498-9414-24EFC3D1F792}"/>
                    </a:ext>
                  </a:extLst>
                </p14:cNvPr>
                <p14:cNvContentPartPr/>
                <p14:nvPr/>
              </p14:nvContentPartPr>
              <p14:xfrm>
                <a:off x="5071114" y="6379833"/>
                <a:ext cx="128520" cy="229680"/>
              </p14:xfrm>
            </p:contentPart>
          </mc:Choice>
          <mc:Fallback xmlns="">
            <p:pic>
              <p:nvPicPr>
                <p:cNvPr id="322" name="Freihand 321">
                  <a:extLst>
                    <a:ext uri="{FF2B5EF4-FFF2-40B4-BE49-F238E27FC236}">
                      <a16:creationId xmlns:a16="http://schemas.microsoft.com/office/drawing/2014/main" id="{59F59466-E92F-4498-9414-24EFC3D1F792}"/>
                    </a:ext>
                  </a:extLst>
                </p:cNvPr>
                <p:cNvPicPr/>
                <p:nvPr/>
              </p:nvPicPr>
              <p:blipFill>
                <a:blip r:embed="rId415"/>
                <a:stretch>
                  <a:fillRect/>
                </a:stretch>
              </p:blipFill>
              <p:spPr>
                <a:xfrm>
                  <a:off x="5062474" y="6371193"/>
                  <a:ext cx="146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4" name="Freihand 323">
                  <a:extLst>
                    <a:ext uri="{FF2B5EF4-FFF2-40B4-BE49-F238E27FC236}">
                      <a16:creationId xmlns:a16="http://schemas.microsoft.com/office/drawing/2014/main" id="{4D8B578E-46CE-73EC-9F64-C8B7206BC20C}"/>
                    </a:ext>
                  </a:extLst>
                </p14:cNvPr>
                <p14:cNvContentPartPr/>
                <p14:nvPr/>
              </p14:nvContentPartPr>
              <p14:xfrm>
                <a:off x="5589874" y="6410433"/>
                <a:ext cx="123480" cy="207360"/>
              </p14:xfrm>
            </p:contentPart>
          </mc:Choice>
          <mc:Fallback xmlns="">
            <p:pic>
              <p:nvPicPr>
                <p:cNvPr id="324" name="Freihand 323">
                  <a:extLst>
                    <a:ext uri="{FF2B5EF4-FFF2-40B4-BE49-F238E27FC236}">
                      <a16:creationId xmlns:a16="http://schemas.microsoft.com/office/drawing/2014/main" id="{4D8B578E-46CE-73EC-9F64-C8B7206BC20C}"/>
                    </a:ext>
                  </a:extLst>
                </p:cNvPr>
                <p:cNvPicPr/>
                <p:nvPr/>
              </p:nvPicPr>
              <p:blipFill>
                <a:blip r:embed="rId417"/>
                <a:stretch>
                  <a:fillRect/>
                </a:stretch>
              </p:blipFill>
              <p:spPr>
                <a:xfrm>
                  <a:off x="5581234" y="6401793"/>
                  <a:ext cx="1411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5" name="Freihand 324">
                  <a:extLst>
                    <a:ext uri="{FF2B5EF4-FFF2-40B4-BE49-F238E27FC236}">
                      <a16:creationId xmlns:a16="http://schemas.microsoft.com/office/drawing/2014/main" id="{0A3C687E-C0E4-AF06-2F7D-2FF5B1D9BF7C}"/>
                    </a:ext>
                  </a:extLst>
                </p14:cNvPr>
                <p14:cNvContentPartPr/>
                <p14:nvPr/>
              </p14:nvContentPartPr>
              <p14:xfrm>
                <a:off x="5859154" y="6407913"/>
                <a:ext cx="10440" cy="185040"/>
              </p14:xfrm>
            </p:contentPart>
          </mc:Choice>
          <mc:Fallback xmlns="">
            <p:pic>
              <p:nvPicPr>
                <p:cNvPr id="325" name="Freihand 324">
                  <a:extLst>
                    <a:ext uri="{FF2B5EF4-FFF2-40B4-BE49-F238E27FC236}">
                      <a16:creationId xmlns:a16="http://schemas.microsoft.com/office/drawing/2014/main" id="{0A3C687E-C0E4-AF06-2F7D-2FF5B1D9BF7C}"/>
                    </a:ext>
                  </a:extLst>
                </p:cNvPr>
                <p:cNvPicPr/>
                <p:nvPr/>
              </p:nvPicPr>
              <p:blipFill>
                <a:blip r:embed="rId419"/>
                <a:stretch>
                  <a:fillRect/>
                </a:stretch>
              </p:blipFill>
              <p:spPr>
                <a:xfrm>
                  <a:off x="5850154" y="6399273"/>
                  <a:ext cx="28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6" name="Freihand 325">
                  <a:extLst>
                    <a:ext uri="{FF2B5EF4-FFF2-40B4-BE49-F238E27FC236}">
                      <a16:creationId xmlns:a16="http://schemas.microsoft.com/office/drawing/2014/main" id="{02DBB929-C2B8-B3A7-839F-6C37E3A214D8}"/>
                    </a:ext>
                  </a:extLst>
                </p14:cNvPr>
                <p14:cNvContentPartPr/>
                <p14:nvPr/>
              </p14:nvContentPartPr>
              <p14:xfrm>
                <a:off x="5786434" y="6497193"/>
                <a:ext cx="125280" cy="27360"/>
              </p14:xfrm>
            </p:contentPart>
          </mc:Choice>
          <mc:Fallback xmlns="">
            <p:pic>
              <p:nvPicPr>
                <p:cNvPr id="326" name="Freihand 325">
                  <a:extLst>
                    <a:ext uri="{FF2B5EF4-FFF2-40B4-BE49-F238E27FC236}">
                      <a16:creationId xmlns:a16="http://schemas.microsoft.com/office/drawing/2014/main" id="{02DBB929-C2B8-B3A7-839F-6C37E3A214D8}"/>
                    </a:ext>
                  </a:extLst>
                </p:cNvPr>
                <p:cNvPicPr/>
                <p:nvPr/>
              </p:nvPicPr>
              <p:blipFill>
                <a:blip r:embed="rId421"/>
                <a:stretch>
                  <a:fillRect/>
                </a:stretch>
              </p:blipFill>
              <p:spPr>
                <a:xfrm>
                  <a:off x="5777434" y="6488553"/>
                  <a:ext cx="142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7" name="Freihand 326">
                  <a:extLst>
                    <a:ext uri="{FF2B5EF4-FFF2-40B4-BE49-F238E27FC236}">
                      <a16:creationId xmlns:a16="http://schemas.microsoft.com/office/drawing/2014/main" id="{DC0ADB3E-708E-2734-C547-9C68DFD3A21A}"/>
                    </a:ext>
                  </a:extLst>
                </p14:cNvPr>
                <p14:cNvContentPartPr/>
                <p14:nvPr/>
              </p14:nvContentPartPr>
              <p14:xfrm>
                <a:off x="6013954" y="6307113"/>
                <a:ext cx="271080" cy="316080"/>
              </p14:xfrm>
            </p:contentPart>
          </mc:Choice>
          <mc:Fallback xmlns="">
            <p:pic>
              <p:nvPicPr>
                <p:cNvPr id="327" name="Freihand 326">
                  <a:extLst>
                    <a:ext uri="{FF2B5EF4-FFF2-40B4-BE49-F238E27FC236}">
                      <a16:creationId xmlns:a16="http://schemas.microsoft.com/office/drawing/2014/main" id="{DC0ADB3E-708E-2734-C547-9C68DFD3A21A}"/>
                    </a:ext>
                  </a:extLst>
                </p:cNvPr>
                <p:cNvPicPr/>
                <p:nvPr/>
              </p:nvPicPr>
              <p:blipFill>
                <a:blip r:embed="rId423"/>
                <a:stretch>
                  <a:fillRect/>
                </a:stretch>
              </p:blipFill>
              <p:spPr>
                <a:xfrm>
                  <a:off x="6004954" y="6298473"/>
                  <a:ext cx="2887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8" name="Freihand 327">
                  <a:extLst>
                    <a:ext uri="{FF2B5EF4-FFF2-40B4-BE49-F238E27FC236}">
                      <a16:creationId xmlns:a16="http://schemas.microsoft.com/office/drawing/2014/main" id="{A3F700DD-B3A3-4C44-1EE2-19DAD0454484}"/>
                    </a:ext>
                  </a:extLst>
                </p14:cNvPr>
                <p14:cNvContentPartPr/>
                <p14:nvPr/>
              </p14:nvContentPartPr>
              <p14:xfrm>
                <a:off x="5518234" y="6269313"/>
                <a:ext cx="96840" cy="457560"/>
              </p14:xfrm>
            </p:contentPart>
          </mc:Choice>
          <mc:Fallback xmlns="">
            <p:pic>
              <p:nvPicPr>
                <p:cNvPr id="328" name="Freihand 327">
                  <a:extLst>
                    <a:ext uri="{FF2B5EF4-FFF2-40B4-BE49-F238E27FC236}">
                      <a16:creationId xmlns:a16="http://schemas.microsoft.com/office/drawing/2014/main" id="{A3F700DD-B3A3-4C44-1EE2-19DAD0454484}"/>
                    </a:ext>
                  </a:extLst>
                </p:cNvPr>
                <p:cNvPicPr/>
                <p:nvPr/>
              </p:nvPicPr>
              <p:blipFill>
                <a:blip r:embed="rId425"/>
                <a:stretch>
                  <a:fillRect/>
                </a:stretch>
              </p:blipFill>
              <p:spPr>
                <a:xfrm>
                  <a:off x="5509594" y="6260313"/>
                  <a:ext cx="1144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9" name="Freihand 328">
                  <a:extLst>
                    <a:ext uri="{FF2B5EF4-FFF2-40B4-BE49-F238E27FC236}">
                      <a16:creationId xmlns:a16="http://schemas.microsoft.com/office/drawing/2014/main" id="{70A23E5D-B0F2-EE15-F28D-9CC998398BF1}"/>
                    </a:ext>
                  </a:extLst>
                </p14:cNvPr>
                <p14:cNvContentPartPr/>
                <p14:nvPr/>
              </p14:nvContentPartPr>
              <p14:xfrm>
                <a:off x="6438034" y="6389913"/>
                <a:ext cx="221040" cy="32760"/>
              </p14:xfrm>
            </p:contentPart>
          </mc:Choice>
          <mc:Fallback xmlns="">
            <p:pic>
              <p:nvPicPr>
                <p:cNvPr id="329" name="Freihand 328">
                  <a:extLst>
                    <a:ext uri="{FF2B5EF4-FFF2-40B4-BE49-F238E27FC236}">
                      <a16:creationId xmlns:a16="http://schemas.microsoft.com/office/drawing/2014/main" id="{70A23E5D-B0F2-EE15-F28D-9CC998398BF1}"/>
                    </a:ext>
                  </a:extLst>
                </p:cNvPr>
                <p:cNvPicPr/>
                <p:nvPr/>
              </p:nvPicPr>
              <p:blipFill>
                <a:blip r:embed="rId427"/>
                <a:stretch>
                  <a:fillRect/>
                </a:stretch>
              </p:blipFill>
              <p:spPr>
                <a:xfrm>
                  <a:off x="6429034" y="6380913"/>
                  <a:ext cx="23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0" name="Freihand 329">
                  <a:extLst>
                    <a:ext uri="{FF2B5EF4-FFF2-40B4-BE49-F238E27FC236}">
                      <a16:creationId xmlns:a16="http://schemas.microsoft.com/office/drawing/2014/main" id="{A8D68654-630B-08A5-9786-79D2BF5822E5}"/>
                    </a:ext>
                  </a:extLst>
                </p14:cNvPr>
                <p14:cNvContentPartPr/>
                <p14:nvPr/>
              </p14:nvContentPartPr>
              <p14:xfrm>
                <a:off x="6489874" y="6448593"/>
                <a:ext cx="151200" cy="25200"/>
              </p14:xfrm>
            </p:contentPart>
          </mc:Choice>
          <mc:Fallback xmlns="">
            <p:pic>
              <p:nvPicPr>
                <p:cNvPr id="330" name="Freihand 329">
                  <a:extLst>
                    <a:ext uri="{FF2B5EF4-FFF2-40B4-BE49-F238E27FC236}">
                      <a16:creationId xmlns:a16="http://schemas.microsoft.com/office/drawing/2014/main" id="{A8D68654-630B-08A5-9786-79D2BF5822E5}"/>
                    </a:ext>
                  </a:extLst>
                </p:cNvPr>
                <p:cNvPicPr/>
                <p:nvPr/>
              </p:nvPicPr>
              <p:blipFill>
                <a:blip r:embed="rId429"/>
                <a:stretch>
                  <a:fillRect/>
                </a:stretch>
              </p:blipFill>
              <p:spPr>
                <a:xfrm>
                  <a:off x="6481234" y="6439953"/>
                  <a:ext cx="168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2" name="Freihand 331">
                  <a:extLst>
                    <a:ext uri="{FF2B5EF4-FFF2-40B4-BE49-F238E27FC236}">
                      <a16:creationId xmlns:a16="http://schemas.microsoft.com/office/drawing/2014/main" id="{76165F9B-2815-2403-D416-7564B4F52BEC}"/>
                    </a:ext>
                  </a:extLst>
                </p14:cNvPr>
                <p14:cNvContentPartPr/>
                <p14:nvPr/>
              </p14:nvContentPartPr>
              <p14:xfrm>
                <a:off x="6852394" y="6096153"/>
                <a:ext cx="105840" cy="228600"/>
              </p14:xfrm>
            </p:contentPart>
          </mc:Choice>
          <mc:Fallback xmlns="">
            <p:pic>
              <p:nvPicPr>
                <p:cNvPr id="332" name="Freihand 331">
                  <a:extLst>
                    <a:ext uri="{FF2B5EF4-FFF2-40B4-BE49-F238E27FC236}">
                      <a16:creationId xmlns:a16="http://schemas.microsoft.com/office/drawing/2014/main" id="{76165F9B-2815-2403-D416-7564B4F52BEC}"/>
                    </a:ext>
                  </a:extLst>
                </p:cNvPr>
                <p:cNvPicPr/>
                <p:nvPr/>
              </p:nvPicPr>
              <p:blipFill>
                <a:blip r:embed="rId431"/>
                <a:stretch>
                  <a:fillRect/>
                </a:stretch>
              </p:blipFill>
              <p:spPr>
                <a:xfrm>
                  <a:off x="6843394" y="6087153"/>
                  <a:ext cx="123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3" name="Freihand 332">
                  <a:extLst>
                    <a:ext uri="{FF2B5EF4-FFF2-40B4-BE49-F238E27FC236}">
                      <a16:creationId xmlns:a16="http://schemas.microsoft.com/office/drawing/2014/main" id="{D58FF02D-0E07-1FB8-DFFF-948C75E0965D}"/>
                    </a:ext>
                  </a:extLst>
                </p14:cNvPr>
                <p14:cNvContentPartPr/>
                <p14:nvPr/>
              </p14:nvContentPartPr>
              <p14:xfrm>
                <a:off x="7152994" y="6111273"/>
                <a:ext cx="21960" cy="153000"/>
              </p14:xfrm>
            </p:contentPart>
          </mc:Choice>
          <mc:Fallback xmlns="">
            <p:pic>
              <p:nvPicPr>
                <p:cNvPr id="333" name="Freihand 332">
                  <a:extLst>
                    <a:ext uri="{FF2B5EF4-FFF2-40B4-BE49-F238E27FC236}">
                      <a16:creationId xmlns:a16="http://schemas.microsoft.com/office/drawing/2014/main" id="{D58FF02D-0E07-1FB8-DFFF-948C75E0965D}"/>
                    </a:ext>
                  </a:extLst>
                </p:cNvPr>
                <p:cNvPicPr/>
                <p:nvPr/>
              </p:nvPicPr>
              <p:blipFill>
                <a:blip r:embed="rId433"/>
                <a:stretch>
                  <a:fillRect/>
                </a:stretch>
              </p:blipFill>
              <p:spPr>
                <a:xfrm>
                  <a:off x="7143994" y="6102633"/>
                  <a:ext cx="39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4" name="Freihand 333">
                  <a:extLst>
                    <a:ext uri="{FF2B5EF4-FFF2-40B4-BE49-F238E27FC236}">
                      <a16:creationId xmlns:a16="http://schemas.microsoft.com/office/drawing/2014/main" id="{A6C46AD4-C0BE-DDA6-D460-6D147FE1F2E5}"/>
                    </a:ext>
                  </a:extLst>
                </p14:cNvPr>
                <p14:cNvContentPartPr/>
                <p14:nvPr/>
              </p14:nvContentPartPr>
              <p14:xfrm>
                <a:off x="7106554" y="6052953"/>
                <a:ext cx="315000" cy="130320"/>
              </p14:xfrm>
            </p:contentPart>
          </mc:Choice>
          <mc:Fallback xmlns="">
            <p:pic>
              <p:nvPicPr>
                <p:cNvPr id="334" name="Freihand 333">
                  <a:extLst>
                    <a:ext uri="{FF2B5EF4-FFF2-40B4-BE49-F238E27FC236}">
                      <a16:creationId xmlns:a16="http://schemas.microsoft.com/office/drawing/2014/main" id="{A6C46AD4-C0BE-DDA6-D460-6D147FE1F2E5}"/>
                    </a:ext>
                  </a:extLst>
                </p:cNvPr>
                <p:cNvPicPr/>
                <p:nvPr/>
              </p:nvPicPr>
              <p:blipFill>
                <a:blip r:embed="rId435"/>
                <a:stretch>
                  <a:fillRect/>
                </a:stretch>
              </p:blipFill>
              <p:spPr>
                <a:xfrm>
                  <a:off x="7097914" y="6044313"/>
                  <a:ext cx="332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5" name="Freihand 334">
                  <a:extLst>
                    <a:ext uri="{FF2B5EF4-FFF2-40B4-BE49-F238E27FC236}">
                      <a16:creationId xmlns:a16="http://schemas.microsoft.com/office/drawing/2014/main" id="{FCCBCB9F-24F4-A954-4728-D2251F9A2078}"/>
                    </a:ext>
                  </a:extLst>
                </p14:cNvPr>
                <p14:cNvContentPartPr/>
                <p14:nvPr/>
              </p14:nvContentPartPr>
              <p14:xfrm>
                <a:off x="7298074" y="5929833"/>
                <a:ext cx="48240" cy="48240"/>
              </p14:xfrm>
            </p:contentPart>
          </mc:Choice>
          <mc:Fallback xmlns="">
            <p:pic>
              <p:nvPicPr>
                <p:cNvPr id="335" name="Freihand 334">
                  <a:extLst>
                    <a:ext uri="{FF2B5EF4-FFF2-40B4-BE49-F238E27FC236}">
                      <a16:creationId xmlns:a16="http://schemas.microsoft.com/office/drawing/2014/main" id="{FCCBCB9F-24F4-A954-4728-D2251F9A2078}"/>
                    </a:ext>
                  </a:extLst>
                </p:cNvPr>
                <p:cNvPicPr/>
                <p:nvPr/>
              </p:nvPicPr>
              <p:blipFill>
                <a:blip r:embed="rId437"/>
                <a:stretch>
                  <a:fillRect/>
                </a:stretch>
              </p:blipFill>
              <p:spPr>
                <a:xfrm>
                  <a:off x="7289074" y="5921193"/>
                  <a:ext cx="65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6" name="Freihand 335">
                  <a:extLst>
                    <a:ext uri="{FF2B5EF4-FFF2-40B4-BE49-F238E27FC236}">
                      <a16:creationId xmlns:a16="http://schemas.microsoft.com/office/drawing/2014/main" id="{B2597462-F4EC-C1D8-DFE1-F25D01E239B0}"/>
                    </a:ext>
                  </a:extLst>
                </p14:cNvPr>
                <p14:cNvContentPartPr/>
                <p14:nvPr/>
              </p14:nvContentPartPr>
              <p14:xfrm>
                <a:off x="6849514" y="6183633"/>
                <a:ext cx="752760" cy="192240"/>
              </p14:xfrm>
            </p:contentPart>
          </mc:Choice>
          <mc:Fallback xmlns="">
            <p:pic>
              <p:nvPicPr>
                <p:cNvPr id="336" name="Freihand 335">
                  <a:extLst>
                    <a:ext uri="{FF2B5EF4-FFF2-40B4-BE49-F238E27FC236}">
                      <a16:creationId xmlns:a16="http://schemas.microsoft.com/office/drawing/2014/main" id="{B2597462-F4EC-C1D8-DFE1-F25D01E239B0}"/>
                    </a:ext>
                  </a:extLst>
                </p:cNvPr>
                <p:cNvPicPr/>
                <p:nvPr/>
              </p:nvPicPr>
              <p:blipFill>
                <a:blip r:embed="rId439"/>
                <a:stretch>
                  <a:fillRect/>
                </a:stretch>
              </p:blipFill>
              <p:spPr>
                <a:xfrm>
                  <a:off x="6840874" y="6174993"/>
                  <a:ext cx="770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7" name="Freihand 336">
                  <a:extLst>
                    <a:ext uri="{FF2B5EF4-FFF2-40B4-BE49-F238E27FC236}">
                      <a16:creationId xmlns:a16="http://schemas.microsoft.com/office/drawing/2014/main" id="{70D92D7E-23E7-CD17-954B-5A328C52ED20}"/>
                    </a:ext>
                  </a:extLst>
                </p14:cNvPr>
                <p14:cNvContentPartPr/>
                <p14:nvPr/>
              </p14:nvContentPartPr>
              <p14:xfrm>
                <a:off x="6909634" y="6442473"/>
                <a:ext cx="178920" cy="196920"/>
              </p14:xfrm>
            </p:contentPart>
          </mc:Choice>
          <mc:Fallback xmlns="">
            <p:pic>
              <p:nvPicPr>
                <p:cNvPr id="337" name="Freihand 336">
                  <a:extLst>
                    <a:ext uri="{FF2B5EF4-FFF2-40B4-BE49-F238E27FC236}">
                      <a16:creationId xmlns:a16="http://schemas.microsoft.com/office/drawing/2014/main" id="{70D92D7E-23E7-CD17-954B-5A328C52ED20}"/>
                    </a:ext>
                  </a:extLst>
                </p:cNvPr>
                <p:cNvPicPr/>
                <p:nvPr/>
              </p:nvPicPr>
              <p:blipFill>
                <a:blip r:embed="rId441"/>
                <a:stretch>
                  <a:fillRect/>
                </a:stretch>
              </p:blipFill>
              <p:spPr>
                <a:xfrm>
                  <a:off x="6900634" y="6433473"/>
                  <a:ext cx="196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8" name="Freihand 337">
                  <a:extLst>
                    <a:ext uri="{FF2B5EF4-FFF2-40B4-BE49-F238E27FC236}">
                      <a16:creationId xmlns:a16="http://schemas.microsoft.com/office/drawing/2014/main" id="{D628E59D-C458-E528-2E51-94989B94EDB2}"/>
                    </a:ext>
                  </a:extLst>
                </p14:cNvPr>
                <p14:cNvContentPartPr/>
                <p14:nvPr/>
              </p14:nvContentPartPr>
              <p14:xfrm>
                <a:off x="7181074" y="6434913"/>
                <a:ext cx="139680" cy="155880"/>
              </p14:xfrm>
            </p:contentPart>
          </mc:Choice>
          <mc:Fallback xmlns="">
            <p:pic>
              <p:nvPicPr>
                <p:cNvPr id="338" name="Freihand 337">
                  <a:extLst>
                    <a:ext uri="{FF2B5EF4-FFF2-40B4-BE49-F238E27FC236}">
                      <a16:creationId xmlns:a16="http://schemas.microsoft.com/office/drawing/2014/main" id="{D628E59D-C458-E528-2E51-94989B94EDB2}"/>
                    </a:ext>
                  </a:extLst>
                </p:cNvPr>
                <p:cNvPicPr/>
                <p:nvPr/>
              </p:nvPicPr>
              <p:blipFill>
                <a:blip r:embed="rId443"/>
                <a:stretch>
                  <a:fillRect/>
                </a:stretch>
              </p:blipFill>
              <p:spPr>
                <a:xfrm>
                  <a:off x="7172074" y="6426273"/>
                  <a:ext cx="157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9" name="Freihand 338">
                  <a:extLst>
                    <a:ext uri="{FF2B5EF4-FFF2-40B4-BE49-F238E27FC236}">
                      <a16:creationId xmlns:a16="http://schemas.microsoft.com/office/drawing/2014/main" id="{28332283-49FA-2BF3-BAE7-A8003BB7AFA7}"/>
                    </a:ext>
                  </a:extLst>
                </p14:cNvPr>
                <p14:cNvContentPartPr/>
                <p14:nvPr/>
              </p14:nvContentPartPr>
              <p14:xfrm>
                <a:off x="7434514" y="6385953"/>
                <a:ext cx="85680" cy="142560"/>
              </p14:xfrm>
            </p:contentPart>
          </mc:Choice>
          <mc:Fallback xmlns="">
            <p:pic>
              <p:nvPicPr>
                <p:cNvPr id="339" name="Freihand 338">
                  <a:extLst>
                    <a:ext uri="{FF2B5EF4-FFF2-40B4-BE49-F238E27FC236}">
                      <a16:creationId xmlns:a16="http://schemas.microsoft.com/office/drawing/2014/main" id="{28332283-49FA-2BF3-BAE7-A8003BB7AFA7}"/>
                    </a:ext>
                  </a:extLst>
                </p:cNvPr>
                <p:cNvPicPr/>
                <p:nvPr/>
              </p:nvPicPr>
              <p:blipFill>
                <a:blip r:embed="rId445"/>
                <a:stretch>
                  <a:fillRect/>
                </a:stretch>
              </p:blipFill>
              <p:spPr>
                <a:xfrm>
                  <a:off x="7425514" y="6376953"/>
                  <a:ext cx="103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40" name="Freihand 339">
                  <a:extLst>
                    <a:ext uri="{FF2B5EF4-FFF2-40B4-BE49-F238E27FC236}">
                      <a16:creationId xmlns:a16="http://schemas.microsoft.com/office/drawing/2014/main" id="{9A3CDA6D-E508-9EAB-24D5-3EACBA44A44A}"/>
                    </a:ext>
                  </a:extLst>
                </p14:cNvPr>
                <p14:cNvContentPartPr/>
                <p14:nvPr/>
              </p14:nvContentPartPr>
              <p14:xfrm>
                <a:off x="7354594" y="6364353"/>
                <a:ext cx="194400" cy="11520"/>
              </p14:xfrm>
            </p:contentPart>
          </mc:Choice>
          <mc:Fallback xmlns="">
            <p:pic>
              <p:nvPicPr>
                <p:cNvPr id="340" name="Freihand 339">
                  <a:extLst>
                    <a:ext uri="{FF2B5EF4-FFF2-40B4-BE49-F238E27FC236}">
                      <a16:creationId xmlns:a16="http://schemas.microsoft.com/office/drawing/2014/main" id="{9A3CDA6D-E508-9EAB-24D5-3EACBA44A44A}"/>
                    </a:ext>
                  </a:extLst>
                </p:cNvPr>
                <p:cNvPicPr/>
                <p:nvPr/>
              </p:nvPicPr>
              <p:blipFill>
                <a:blip r:embed="rId447"/>
                <a:stretch>
                  <a:fillRect/>
                </a:stretch>
              </p:blipFill>
              <p:spPr>
                <a:xfrm>
                  <a:off x="7345594" y="6355713"/>
                  <a:ext cx="212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46" name="Freihand 345">
                  <a:extLst>
                    <a:ext uri="{FF2B5EF4-FFF2-40B4-BE49-F238E27FC236}">
                      <a16:creationId xmlns:a16="http://schemas.microsoft.com/office/drawing/2014/main" id="{CAFC3AB2-9745-26BF-8E29-59E149959D05}"/>
                    </a:ext>
                  </a:extLst>
                </p14:cNvPr>
                <p14:cNvContentPartPr/>
                <p14:nvPr/>
              </p14:nvContentPartPr>
              <p14:xfrm>
                <a:off x="137674" y="6168153"/>
                <a:ext cx="148320" cy="11520"/>
              </p14:xfrm>
            </p:contentPart>
          </mc:Choice>
          <mc:Fallback xmlns="">
            <p:pic>
              <p:nvPicPr>
                <p:cNvPr id="346" name="Freihand 345">
                  <a:extLst>
                    <a:ext uri="{FF2B5EF4-FFF2-40B4-BE49-F238E27FC236}">
                      <a16:creationId xmlns:a16="http://schemas.microsoft.com/office/drawing/2014/main" id="{CAFC3AB2-9745-26BF-8E29-59E149959D05}"/>
                    </a:ext>
                  </a:extLst>
                </p:cNvPr>
                <p:cNvPicPr/>
                <p:nvPr/>
              </p:nvPicPr>
              <p:blipFill>
                <a:blip r:embed="rId449"/>
                <a:stretch>
                  <a:fillRect/>
                </a:stretch>
              </p:blipFill>
              <p:spPr>
                <a:xfrm>
                  <a:off x="129034" y="6159513"/>
                  <a:ext cx="165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47" name="Freihand 346">
                  <a:extLst>
                    <a:ext uri="{FF2B5EF4-FFF2-40B4-BE49-F238E27FC236}">
                      <a16:creationId xmlns:a16="http://schemas.microsoft.com/office/drawing/2014/main" id="{BD0C39B8-3FEF-A904-EC65-CB9C4EEEB8AC}"/>
                    </a:ext>
                  </a:extLst>
                </p14:cNvPr>
                <p14:cNvContentPartPr/>
                <p14:nvPr/>
              </p14:nvContentPartPr>
              <p14:xfrm>
                <a:off x="126514" y="6231513"/>
                <a:ext cx="178200" cy="15120"/>
              </p14:xfrm>
            </p:contentPart>
          </mc:Choice>
          <mc:Fallback xmlns="">
            <p:pic>
              <p:nvPicPr>
                <p:cNvPr id="347" name="Freihand 346">
                  <a:extLst>
                    <a:ext uri="{FF2B5EF4-FFF2-40B4-BE49-F238E27FC236}">
                      <a16:creationId xmlns:a16="http://schemas.microsoft.com/office/drawing/2014/main" id="{BD0C39B8-3FEF-A904-EC65-CB9C4EEEB8AC}"/>
                    </a:ext>
                  </a:extLst>
                </p:cNvPr>
                <p:cNvPicPr/>
                <p:nvPr/>
              </p:nvPicPr>
              <p:blipFill>
                <a:blip r:embed="rId451"/>
                <a:stretch>
                  <a:fillRect/>
                </a:stretch>
              </p:blipFill>
              <p:spPr>
                <a:xfrm>
                  <a:off x="117514" y="6222873"/>
                  <a:ext cx="195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48" name="Freihand 347">
                  <a:extLst>
                    <a:ext uri="{FF2B5EF4-FFF2-40B4-BE49-F238E27FC236}">
                      <a16:creationId xmlns:a16="http://schemas.microsoft.com/office/drawing/2014/main" id="{C11032DC-E422-B9C3-B668-DA3630D3B051}"/>
                    </a:ext>
                  </a:extLst>
                </p14:cNvPr>
                <p14:cNvContentPartPr/>
                <p14:nvPr/>
              </p14:nvContentPartPr>
              <p14:xfrm>
                <a:off x="311194" y="6130353"/>
                <a:ext cx="76320" cy="175680"/>
              </p14:xfrm>
            </p:contentPart>
          </mc:Choice>
          <mc:Fallback xmlns="">
            <p:pic>
              <p:nvPicPr>
                <p:cNvPr id="348" name="Freihand 347">
                  <a:extLst>
                    <a:ext uri="{FF2B5EF4-FFF2-40B4-BE49-F238E27FC236}">
                      <a16:creationId xmlns:a16="http://schemas.microsoft.com/office/drawing/2014/main" id="{C11032DC-E422-B9C3-B668-DA3630D3B051}"/>
                    </a:ext>
                  </a:extLst>
                </p:cNvPr>
                <p:cNvPicPr/>
                <p:nvPr/>
              </p:nvPicPr>
              <p:blipFill>
                <a:blip r:embed="rId453"/>
                <a:stretch>
                  <a:fillRect/>
                </a:stretch>
              </p:blipFill>
              <p:spPr>
                <a:xfrm>
                  <a:off x="302194" y="6121713"/>
                  <a:ext cx="93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9" name="Freihand 348">
                  <a:extLst>
                    <a:ext uri="{FF2B5EF4-FFF2-40B4-BE49-F238E27FC236}">
                      <a16:creationId xmlns:a16="http://schemas.microsoft.com/office/drawing/2014/main" id="{7786678B-2130-12D1-4DB8-F96455311D76}"/>
                    </a:ext>
                  </a:extLst>
                </p14:cNvPr>
                <p14:cNvContentPartPr/>
                <p14:nvPr/>
              </p14:nvContentPartPr>
              <p14:xfrm>
                <a:off x="583714" y="6031353"/>
                <a:ext cx="204120" cy="168480"/>
              </p14:xfrm>
            </p:contentPart>
          </mc:Choice>
          <mc:Fallback xmlns="">
            <p:pic>
              <p:nvPicPr>
                <p:cNvPr id="349" name="Freihand 348">
                  <a:extLst>
                    <a:ext uri="{FF2B5EF4-FFF2-40B4-BE49-F238E27FC236}">
                      <a16:creationId xmlns:a16="http://schemas.microsoft.com/office/drawing/2014/main" id="{7786678B-2130-12D1-4DB8-F96455311D76}"/>
                    </a:ext>
                  </a:extLst>
                </p:cNvPr>
                <p:cNvPicPr/>
                <p:nvPr/>
              </p:nvPicPr>
              <p:blipFill>
                <a:blip r:embed="rId455"/>
                <a:stretch>
                  <a:fillRect/>
                </a:stretch>
              </p:blipFill>
              <p:spPr>
                <a:xfrm>
                  <a:off x="575074" y="6022353"/>
                  <a:ext cx="221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50" name="Freihand 349">
                  <a:extLst>
                    <a:ext uri="{FF2B5EF4-FFF2-40B4-BE49-F238E27FC236}">
                      <a16:creationId xmlns:a16="http://schemas.microsoft.com/office/drawing/2014/main" id="{8F36AE03-C9EC-7734-4EC4-9C18E5C256A6}"/>
                    </a:ext>
                  </a:extLst>
                </p14:cNvPr>
                <p14:cNvContentPartPr/>
                <p14:nvPr/>
              </p14:nvContentPartPr>
              <p14:xfrm>
                <a:off x="890434" y="6070953"/>
                <a:ext cx="136800" cy="133200"/>
              </p14:xfrm>
            </p:contentPart>
          </mc:Choice>
          <mc:Fallback xmlns="">
            <p:pic>
              <p:nvPicPr>
                <p:cNvPr id="350" name="Freihand 349">
                  <a:extLst>
                    <a:ext uri="{FF2B5EF4-FFF2-40B4-BE49-F238E27FC236}">
                      <a16:creationId xmlns:a16="http://schemas.microsoft.com/office/drawing/2014/main" id="{8F36AE03-C9EC-7734-4EC4-9C18E5C256A6}"/>
                    </a:ext>
                  </a:extLst>
                </p:cNvPr>
                <p:cNvPicPr/>
                <p:nvPr/>
              </p:nvPicPr>
              <p:blipFill>
                <a:blip r:embed="rId457"/>
                <a:stretch>
                  <a:fillRect/>
                </a:stretch>
              </p:blipFill>
              <p:spPr>
                <a:xfrm>
                  <a:off x="881434" y="6062313"/>
                  <a:ext cx="154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51" name="Freihand 350">
                  <a:extLst>
                    <a:ext uri="{FF2B5EF4-FFF2-40B4-BE49-F238E27FC236}">
                      <a16:creationId xmlns:a16="http://schemas.microsoft.com/office/drawing/2014/main" id="{3D5BD891-48DF-9B46-EB95-4FE51B5101AE}"/>
                    </a:ext>
                  </a:extLst>
                </p14:cNvPr>
                <p14:cNvContentPartPr/>
                <p14:nvPr/>
              </p14:nvContentPartPr>
              <p14:xfrm>
                <a:off x="1091314" y="6021633"/>
                <a:ext cx="193320" cy="137520"/>
              </p14:xfrm>
            </p:contentPart>
          </mc:Choice>
          <mc:Fallback xmlns="">
            <p:pic>
              <p:nvPicPr>
                <p:cNvPr id="351" name="Freihand 350">
                  <a:extLst>
                    <a:ext uri="{FF2B5EF4-FFF2-40B4-BE49-F238E27FC236}">
                      <a16:creationId xmlns:a16="http://schemas.microsoft.com/office/drawing/2014/main" id="{3D5BD891-48DF-9B46-EB95-4FE51B5101AE}"/>
                    </a:ext>
                  </a:extLst>
                </p:cNvPr>
                <p:cNvPicPr/>
                <p:nvPr/>
              </p:nvPicPr>
              <p:blipFill>
                <a:blip r:embed="rId459"/>
                <a:stretch>
                  <a:fillRect/>
                </a:stretch>
              </p:blipFill>
              <p:spPr>
                <a:xfrm>
                  <a:off x="1082674" y="6012993"/>
                  <a:ext cx="210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52" name="Freihand 351">
                  <a:extLst>
                    <a:ext uri="{FF2B5EF4-FFF2-40B4-BE49-F238E27FC236}">
                      <a16:creationId xmlns:a16="http://schemas.microsoft.com/office/drawing/2014/main" id="{523E47C3-4C70-21FF-AD87-33C627DE5A0C}"/>
                    </a:ext>
                  </a:extLst>
                </p14:cNvPr>
                <p14:cNvContentPartPr/>
                <p14:nvPr/>
              </p14:nvContentPartPr>
              <p14:xfrm>
                <a:off x="1215874" y="5943873"/>
                <a:ext cx="111240" cy="246240"/>
              </p14:xfrm>
            </p:contentPart>
          </mc:Choice>
          <mc:Fallback xmlns="">
            <p:pic>
              <p:nvPicPr>
                <p:cNvPr id="352" name="Freihand 351">
                  <a:extLst>
                    <a:ext uri="{FF2B5EF4-FFF2-40B4-BE49-F238E27FC236}">
                      <a16:creationId xmlns:a16="http://schemas.microsoft.com/office/drawing/2014/main" id="{523E47C3-4C70-21FF-AD87-33C627DE5A0C}"/>
                    </a:ext>
                  </a:extLst>
                </p:cNvPr>
                <p:cNvPicPr/>
                <p:nvPr/>
              </p:nvPicPr>
              <p:blipFill>
                <a:blip r:embed="rId461"/>
                <a:stretch>
                  <a:fillRect/>
                </a:stretch>
              </p:blipFill>
              <p:spPr>
                <a:xfrm>
                  <a:off x="1206874" y="5935233"/>
                  <a:ext cx="128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53" name="Freihand 352">
                  <a:extLst>
                    <a:ext uri="{FF2B5EF4-FFF2-40B4-BE49-F238E27FC236}">
                      <a16:creationId xmlns:a16="http://schemas.microsoft.com/office/drawing/2014/main" id="{06C120A3-8DDC-2197-2B8B-DBC21E36294C}"/>
                    </a:ext>
                  </a:extLst>
                </p14:cNvPr>
                <p14:cNvContentPartPr/>
                <p14:nvPr/>
              </p14:nvContentPartPr>
              <p14:xfrm>
                <a:off x="553834" y="5935953"/>
                <a:ext cx="153720" cy="304200"/>
              </p14:xfrm>
            </p:contentPart>
          </mc:Choice>
          <mc:Fallback xmlns="">
            <p:pic>
              <p:nvPicPr>
                <p:cNvPr id="353" name="Freihand 352">
                  <a:extLst>
                    <a:ext uri="{FF2B5EF4-FFF2-40B4-BE49-F238E27FC236}">
                      <a16:creationId xmlns:a16="http://schemas.microsoft.com/office/drawing/2014/main" id="{06C120A3-8DDC-2197-2B8B-DBC21E36294C}"/>
                    </a:ext>
                  </a:extLst>
                </p:cNvPr>
                <p:cNvPicPr/>
                <p:nvPr/>
              </p:nvPicPr>
              <p:blipFill>
                <a:blip r:embed="rId463"/>
                <a:stretch>
                  <a:fillRect/>
                </a:stretch>
              </p:blipFill>
              <p:spPr>
                <a:xfrm>
                  <a:off x="544834" y="5927313"/>
                  <a:ext cx="171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4" name="Freihand 353">
                  <a:extLst>
                    <a:ext uri="{FF2B5EF4-FFF2-40B4-BE49-F238E27FC236}">
                      <a16:creationId xmlns:a16="http://schemas.microsoft.com/office/drawing/2014/main" id="{B105AA72-29A4-8674-2EDE-5D666CD6D587}"/>
                    </a:ext>
                  </a:extLst>
                </p14:cNvPr>
                <p14:cNvContentPartPr/>
                <p14:nvPr/>
              </p14:nvContentPartPr>
              <p14:xfrm>
                <a:off x="1378954" y="5946033"/>
                <a:ext cx="88920" cy="221040"/>
              </p14:xfrm>
            </p:contentPart>
          </mc:Choice>
          <mc:Fallback xmlns="">
            <p:pic>
              <p:nvPicPr>
                <p:cNvPr id="354" name="Freihand 353">
                  <a:extLst>
                    <a:ext uri="{FF2B5EF4-FFF2-40B4-BE49-F238E27FC236}">
                      <a16:creationId xmlns:a16="http://schemas.microsoft.com/office/drawing/2014/main" id="{B105AA72-29A4-8674-2EDE-5D666CD6D587}"/>
                    </a:ext>
                  </a:extLst>
                </p:cNvPr>
                <p:cNvPicPr/>
                <p:nvPr/>
              </p:nvPicPr>
              <p:blipFill>
                <a:blip r:embed="rId465"/>
                <a:stretch>
                  <a:fillRect/>
                </a:stretch>
              </p:blipFill>
              <p:spPr>
                <a:xfrm>
                  <a:off x="1370314" y="5937393"/>
                  <a:ext cx="1065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55" name="Freihand 354">
                  <a:extLst>
                    <a:ext uri="{FF2B5EF4-FFF2-40B4-BE49-F238E27FC236}">
                      <a16:creationId xmlns:a16="http://schemas.microsoft.com/office/drawing/2014/main" id="{80BBDC5D-6C03-2615-6339-EA6C8122B985}"/>
                    </a:ext>
                  </a:extLst>
                </p14:cNvPr>
                <p14:cNvContentPartPr/>
                <p14:nvPr/>
              </p14:nvContentPartPr>
              <p14:xfrm>
                <a:off x="1524394" y="5945673"/>
                <a:ext cx="282240" cy="183240"/>
              </p14:xfrm>
            </p:contentPart>
          </mc:Choice>
          <mc:Fallback xmlns="">
            <p:pic>
              <p:nvPicPr>
                <p:cNvPr id="355" name="Freihand 354">
                  <a:extLst>
                    <a:ext uri="{FF2B5EF4-FFF2-40B4-BE49-F238E27FC236}">
                      <a16:creationId xmlns:a16="http://schemas.microsoft.com/office/drawing/2014/main" id="{80BBDC5D-6C03-2615-6339-EA6C8122B985}"/>
                    </a:ext>
                  </a:extLst>
                </p:cNvPr>
                <p:cNvPicPr/>
                <p:nvPr/>
              </p:nvPicPr>
              <p:blipFill>
                <a:blip r:embed="rId467"/>
                <a:stretch>
                  <a:fillRect/>
                </a:stretch>
              </p:blipFill>
              <p:spPr>
                <a:xfrm>
                  <a:off x="1515754" y="5936673"/>
                  <a:ext cx="299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56" name="Freihand 355">
                  <a:extLst>
                    <a:ext uri="{FF2B5EF4-FFF2-40B4-BE49-F238E27FC236}">
                      <a16:creationId xmlns:a16="http://schemas.microsoft.com/office/drawing/2014/main" id="{AD26920D-9591-BE7B-EDCF-F6E181326B84}"/>
                    </a:ext>
                  </a:extLst>
                </p14:cNvPr>
                <p14:cNvContentPartPr/>
                <p14:nvPr/>
              </p14:nvContentPartPr>
              <p14:xfrm>
                <a:off x="1745794" y="5973033"/>
                <a:ext cx="235800" cy="129960"/>
              </p14:xfrm>
            </p:contentPart>
          </mc:Choice>
          <mc:Fallback xmlns="">
            <p:pic>
              <p:nvPicPr>
                <p:cNvPr id="356" name="Freihand 355">
                  <a:extLst>
                    <a:ext uri="{FF2B5EF4-FFF2-40B4-BE49-F238E27FC236}">
                      <a16:creationId xmlns:a16="http://schemas.microsoft.com/office/drawing/2014/main" id="{AD26920D-9591-BE7B-EDCF-F6E181326B84}"/>
                    </a:ext>
                  </a:extLst>
                </p:cNvPr>
                <p:cNvPicPr/>
                <p:nvPr/>
              </p:nvPicPr>
              <p:blipFill>
                <a:blip r:embed="rId469"/>
                <a:stretch>
                  <a:fillRect/>
                </a:stretch>
              </p:blipFill>
              <p:spPr>
                <a:xfrm>
                  <a:off x="1737154" y="5964393"/>
                  <a:ext cx="253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57" name="Freihand 356">
                  <a:extLst>
                    <a:ext uri="{FF2B5EF4-FFF2-40B4-BE49-F238E27FC236}">
                      <a16:creationId xmlns:a16="http://schemas.microsoft.com/office/drawing/2014/main" id="{F3CCDA75-DA70-E44B-C95C-0223ED941C48}"/>
                    </a:ext>
                  </a:extLst>
                </p14:cNvPr>
                <p14:cNvContentPartPr/>
                <p14:nvPr/>
              </p14:nvContentPartPr>
              <p14:xfrm>
                <a:off x="1906354" y="5909673"/>
                <a:ext cx="275760" cy="213480"/>
              </p14:xfrm>
            </p:contentPart>
          </mc:Choice>
          <mc:Fallback xmlns="">
            <p:pic>
              <p:nvPicPr>
                <p:cNvPr id="357" name="Freihand 356">
                  <a:extLst>
                    <a:ext uri="{FF2B5EF4-FFF2-40B4-BE49-F238E27FC236}">
                      <a16:creationId xmlns:a16="http://schemas.microsoft.com/office/drawing/2014/main" id="{F3CCDA75-DA70-E44B-C95C-0223ED941C48}"/>
                    </a:ext>
                  </a:extLst>
                </p:cNvPr>
                <p:cNvPicPr/>
                <p:nvPr/>
              </p:nvPicPr>
              <p:blipFill>
                <a:blip r:embed="rId471"/>
                <a:stretch>
                  <a:fillRect/>
                </a:stretch>
              </p:blipFill>
              <p:spPr>
                <a:xfrm>
                  <a:off x="1897354" y="5901033"/>
                  <a:ext cx="2934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58" name="Freihand 357">
                  <a:extLst>
                    <a:ext uri="{FF2B5EF4-FFF2-40B4-BE49-F238E27FC236}">
                      <a16:creationId xmlns:a16="http://schemas.microsoft.com/office/drawing/2014/main" id="{86B0B18F-62CC-1545-7E12-F04D75DD03C3}"/>
                    </a:ext>
                  </a:extLst>
                </p14:cNvPr>
                <p14:cNvContentPartPr/>
                <p14:nvPr/>
              </p14:nvContentPartPr>
              <p14:xfrm>
                <a:off x="2150434" y="5874033"/>
                <a:ext cx="504000" cy="283680"/>
              </p14:xfrm>
            </p:contentPart>
          </mc:Choice>
          <mc:Fallback xmlns="">
            <p:pic>
              <p:nvPicPr>
                <p:cNvPr id="358" name="Freihand 357">
                  <a:extLst>
                    <a:ext uri="{FF2B5EF4-FFF2-40B4-BE49-F238E27FC236}">
                      <a16:creationId xmlns:a16="http://schemas.microsoft.com/office/drawing/2014/main" id="{86B0B18F-62CC-1545-7E12-F04D75DD03C3}"/>
                    </a:ext>
                  </a:extLst>
                </p:cNvPr>
                <p:cNvPicPr/>
                <p:nvPr/>
              </p:nvPicPr>
              <p:blipFill>
                <a:blip r:embed="rId473"/>
                <a:stretch>
                  <a:fillRect/>
                </a:stretch>
              </p:blipFill>
              <p:spPr>
                <a:xfrm>
                  <a:off x="2141794" y="5865033"/>
                  <a:ext cx="521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59" name="Freihand 358">
                  <a:extLst>
                    <a:ext uri="{FF2B5EF4-FFF2-40B4-BE49-F238E27FC236}">
                      <a16:creationId xmlns:a16="http://schemas.microsoft.com/office/drawing/2014/main" id="{3410C84A-525A-C955-7DF2-CDF442A5C954}"/>
                    </a:ext>
                  </a:extLst>
                </p14:cNvPr>
                <p14:cNvContentPartPr/>
                <p14:nvPr/>
              </p14:nvContentPartPr>
              <p14:xfrm>
                <a:off x="2501074" y="6078873"/>
                <a:ext cx="178920" cy="10800"/>
              </p14:xfrm>
            </p:contentPart>
          </mc:Choice>
          <mc:Fallback xmlns="">
            <p:pic>
              <p:nvPicPr>
                <p:cNvPr id="359" name="Freihand 358">
                  <a:extLst>
                    <a:ext uri="{FF2B5EF4-FFF2-40B4-BE49-F238E27FC236}">
                      <a16:creationId xmlns:a16="http://schemas.microsoft.com/office/drawing/2014/main" id="{3410C84A-525A-C955-7DF2-CDF442A5C954}"/>
                    </a:ext>
                  </a:extLst>
                </p:cNvPr>
                <p:cNvPicPr/>
                <p:nvPr/>
              </p:nvPicPr>
              <p:blipFill>
                <a:blip r:embed="rId475"/>
                <a:stretch>
                  <a:fillRect/>
                </a:stretch>
              </p:blipFill>
              <p:spPr>
                <a:xfrm>
                  <a:off x="2492074" y="6070233"/>
                  <a:ext cx="196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60" name="Freihand 359">
                  <a:extLst>
                    <a:ext uri="{FF2B5EF4-FFF2-40B4-BE49-F238E27FC236}">
                      <a16:creationId xmlns:a16="http://schemas.microsoft.com/office/drawing/2014/main" id="{C4347349-8826-C2D7-FB0C-E0D58890C0C8}"/>
                    </a:ext>
                  </a:extLst>
                </p14:cNvPr>
                <p14:cNvContentPartPr/>
                <p14:nvPr/>
              </p14:nvContentPartPr>
              <p14:xfrm>
                <a:off x="2798074" y="5975553"/>
                <a:ext cx="226800" cy="152280"/>
              </p14:xfrm>
            </p:contentPart>
          </mc:Choice>
          <mc:Fallback xmlns="">
            <p:pic>
              <p:nvPicPr>
                <p:cNvPr id="360" name="Freihand 359">
                  <a:extLst>
                    <a:ext uri="{FF2B5EF4-FFF2-40B4-BE49-F238E27FC236}">
                      <a16:creationId xmlns:a16="http://schemas.microsoft.com/office/drawing/2014/main" id="{C4347349-8826-C2D7-FB0C-E0D58890C0C8}"/>
                    </a:ext>
                  </a:extLst>
                </p:cNvPr>
                <p:cNvPicPr/>
                <p:nvPr/>
              </p:nvPicPr>
              <p:blipFill>
                <a:blip r:embed="rId477"/>
                <a:stretch>
                  <a:fillRect/>
                </a:stretch>
              </p:blipFill>
              <p:spPr>
                <a:xfrm>
                  <a:off x="2789074" y="5966553"/>
                  <a:ext cx="244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1" name="Freihand 360">
                  <a:extLst>
                    <a:ext uri="{FF2B5EF4-FFF2-40B4-BE49-F238E27FC236}">
                      <a16:creationId xmlns:a16="http://schemas.microsoft.com/office/drawing/2014/main" id="{136A1354-41A0-07A1-DCC3-D413BBD453D1}"/>
                    </a:ext>
                  </a:extLst>
                </p14:cNvPr>
                <p14:cNvContentPartPr/>
                <p14:nvPr/>
              </p14:nvContentPartPr>
              <p14:xfrm>
                <a:off x="3092914" y="6021633"/>
                <a:ext cx="167400" cy="141480"/>
              </p14:xfrm>
            </p:contentPart>
          </mc:Choice>
          <mc:Fallback xmlns="">
            <p:pic>
              <p:nvPicPr>
                <p:cNvPr id="361" name="Freihand 360">
                  <a:extLst>
                    <a:ext uri="{FF2B5EF4-FFF2-40B4-BE49-F238E27FC236}">
                      <a16:creationId xmlns:a16="http://schemas.microsoft.com/office/drawing/2014/main" id="{136A1354-41A0-07A1-DCC3-D413BBD453D1}"/>
                    </a:ext>
                  </a:extLst>
                </p:cNvPr>
                <p:cNvPicPr/>
                <p:nvPr/>
              </p:nvPicPr>
              <p:blipFill>
                <a:blip r:embed="rId479"/>
                <a:stretch>
                  <a:fillRect/>
                </a:stretch>
              </p:blipFill>
              <p:spPr>
                <a:xfrm>
                  <a:off x="3083914" y="6012993"/>
                  <a:ext cx="185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2" name="Freihand 361">
                  <a:extLst>
                    <a:ext uri="{FF2B5EF4-FFF2-40B4-BE49-F238E27FC236}">
                      <a16:creationId xmlns:a16="http://schemas.microsoft.com/office/drawing/2014/main" id="{D69DA7F8-1B9B-D0C9-DFE3-3527DBA7B9C4}"/>
                    </a:ext>
                  </a:extLst>
                </p14:cNvPr>
                <p14:cNvContentPartPr/>
                <p14:nvPr/>
              </p14:nvContentPartPr>
              <p14:xfrm>
                <a:off x="3323314" y="5908593"/>
                <a:ext cx="133560" cy="239400"/>
              </p14:xfrm>
            </p:contentPart>
          </mc:Choice>
          <mc:Fallback xmlns="">
            <p:pic>
              <p:nvPicPr>
                <p:cNvPr id="362" name="Freihand 361">
                  <a:extLst>
                    <a:ext uri="{FF2B5EF4-FFF2-40B4-BE49-F238E27FC236}">
                      <a16:creationId xmlns:a16="http://schemas.microsoft.com/office/drawing/2014/main" id="{D69DA7F8-1B9B-D0C9-DFE3-3527DBA7B9C4}"/>
                    </a:ext>
                  </a:extLst>
                </p:cNvPr>
                <p:cNvPicPr/>
                <p:nvPr/>
              </p:nvPicPr>
              <p:blipFill>
                <a:blip r:embed="rId481"/>
                <a:stretch>
                  <a:fillRect/>
                </a:stretch>
              </p:blipFill>
              <p:spPr>
                <a:xfrm>
                  <a:off x="3314674" y="5899953"/>
                  <a:ext cx="1512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64" name="Freihand 363">
                  <a:extLst>
                    <a:ext uri="{FF2B5EF4-FFF2-40B4-BE49-F238E27FC236}">
                      <a16:creationId xmlns:a16="http://schemas.microsoft.com/office/drawing/2014/main" id="{E9FDB098-6222-2AAB-82D2-28C579AF59BB}"/>
                    </a:ext>
                  </a:extLst>
                </p14:cNvPr>
                <p14:cNvContentPartPr/>
                <p14:nvPr/>
              </p14:nvContentPartPr>
              <p14:xfrm>
                <a:off x="256474" y="6412233"/>
                <a:ext cx="151200" cy="194400"/>
              </p14:xfrm>
            </p:contentPart>
          </mc:Choice>
          <mc:Fallback xmlns="">
            <p:pic>
              <p:nvPicPr>
                <p:cNvPr id="364" name="Freihand 363">
                  <a:extLst>
                    <a:ext uri="{FF2B5EF4-FFF2-40B4-BE49-F238E27FC236}">
                      <a16:creationId xmlns:a16="http://schemas.microsoft.com/office/drawing/2014/main" id="{E9FDB098-6222-2AAB-82D2-28C579AF59BB}"/>
                    </a:ext>
                  </a:extLst>
                </p:cNvPr>
                <p:cNvPicPr/>
                <p:nvPr/>
              </p:nvPicPr>
              <p:blipFill>
                <a:blip r:embed="rId483"/>
                <a:stretch>
                  <a:fillRect/>
                </a:stretch>
              </p:blipFill>
              <p:spPr>
                <a:xfrm>
                  <a:off x="247834" y="6403233"/>
                  <a:ext cx="168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65" name="Freihand 364">
                  <a:extLst>
                    <a:ext uri="{FF2B5EF4-FFF2-40B4-BE49-F238E27FC236}">
                      <a16:creationId xmlns:a16="http://schemas.microsoft.com/office/drawing/2014/main" id="{DAE1609C-468F-4299-9C15-8CA223BD0031}"/>
                    </a:ext>
                  </a:extLst>
                </p14:cNvPr>
                <p14:cNvContentPartPr/>
                <p14:nvPr/>
              </p14:nvContentPartPr>
              <p14:xfrm>
                <a:off x="534754" y="6443193"/>
                <a:ext cx="30960" cy="162720"/>
              </p14:xfrm>
            </p:contentPart>
          </mc:Choice>
          <mc:Fallback xmlns="">
            <p:pic>
              <p:nvPicPr>
                <p:cNvPr id="365" name="Freihand 364">
                  <a:extLst>
                    <a:ext uri="{FF2B5EF4-FFF2-40B4-BE49-F238E27FC236}">
                      <a16:creationId xmlns:a16="http://schemas.microsoft.com/office/drawing/2014/main" id="{DAE1609C-468F-4299-9C15-8CA223BD0031}"/>
                    </a:ext>
                  </a:extLst>
                </p:cNvPr>
                <p:cNvPicPr/>
                <p:nvPr/>
              </p:nvPicPr>
              <p:blipFill>
                <a:blip r:embed="rId485"/>
                <a:stretch>
                  <a:fillRect/>
                </a:stretch>
              </p:blipFill>
              <p:spPr>
                <a:xfrm>
                  <a:off x="526114" y="6434553"/>
                  <a:ext cx="48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66" name="Freihand 365">
                  <a:extLst>
                    <a:ext uri="{FF2B5EF4-FFF2-40B4-BE49-F238E27FC236}">
                      <a16:creationId xmlns:a16="http://schemas.microsoft.com/office/drawing/2014/main" id="{921DB81B-04BC-12B0-C8F4-F42C8CB7C81D}"/>
                    </a:ext>
                  </a:extLst>
                </p14:cNvPr>
                <p14:cNvContentPartPr/>
                <p14:nvPr/>
              </p14:nvContentPartPr>
              <p14:xfrm>
                <a:off x="515314" y="6506553"/>
                <a:ext cx="82440" cy="24120"/>
              </p14:xfrm>
            </p:contentPart>
          </mc:Choice>
          <mc:Fallback xmlns="">
            <p:pic>
              <p:nvPicPr>
                <p:cNvPr id="366" name="Freihand 365">
                  <a:extLst>
                    <a:ext uri="{FF2B5EF4-FFF2-40B4-BE49-F238E27FC236}">
                      <a16:creationId xmlns:a16="http://schemas.microsoft.com/office/drawing/2014/main" id="{921DB81B-04BC-12B0-C8F4-F42C8CB7C81D}"/>
                    </a:ext>
                  </a:extLst>
                </p:cNvPr>
                <p:cNvPicPr/>
                <p:nvPr/>
              </p:nvPicPr>
              <p:blipFill>
                <a:blip r:embed="rId487"/>
                <a:stretch>
                  <a:fillRect/>
                </a:stretch>
              </p:blipFill>
              <p:spPr>
                <a:xfrm>
                  <a:off x="506674" y="6497913"/>
                  <a:ext cx="100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67" name="Freihand 366">
                  <a:extLst>
                    <a:ext uri="{FF2B5EF4-FFF2-40B4-BE49-F238E27FC236}">
                      <a16:creationId xmlns:a16="http://schemas.microsoft.com/office/drawing/2014/main" id="{7BFE9EFD-E0A5-DFAC-1AA7-36C820F6D883}"/>
                    </a:ext>
                  </a:extLst>
                </p14:cNvPr>
                <p14:cNvContentPartPr/>
                <p14:nvPr/>
              </p14:nvContentPartPr>
              <p14:xfrm>
                <a:off x="724834" y="6428433"/>
                <a:ext cx="345240" cy="172440"/>
              </p14:xfrm>
            </p:contentPart>
          </mc:Choice>
          <mc:Fallback xmlns="">
            <p:pic>
              <p:nvPicPr>
                <p:cNvPr id="367" name="Freihand 366">
                  <a:extLst>
                    <a:ext uri="{FF2B5EF4-FFF2-40B4-BE49-F238E27FC236}">
                      <a16:creationId xmlns:a16="http://schemas.microsoft.com/office/drawing/2014/main" id="{7BFE9EFD-E0A5-DFAC-1AA7-36C820F6D883}"/>
                    </a:ext>
                  </a:extLst>
                </p:cNvPr>
                <p:cNvPicPr/>
                <p:nvPr/>
              </p:nvPicPr>
              <p:blipFill>
                <a:blip r:embed="rId489"/>
                <a:stretch>
                  <a:fillRect/>
                </a:stretch>
              </p:blipFill>
              <p:spPr>
                <a:xfrm>
                  <a:off x="716194" y="6419433"/>
                  <a:ext cx="362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8" name="Freihand 367">
                  <a:extLst>
                    <a:ext uri="{FF2B5EF4-FFF2-40B4-BE49-F238E27FC236}">
                      <a16:creationId xmlns:a16="http://schemas.microsoft.com/office/drawing/2014/main" id="{11017F10-8C8D-4A0C-57F4-9499D28828A7}"/>
                    </a:ext>
                  </a:extLst>
                </p14:cNvPr>
                <p14:cNvContentPartPr/>
                <p14:nvPr/>
              </p14:nvContentPartPr>
              <p14:xfrm>
                <a:off x="1263394" y="6457593"/>
                <a:ext cx="23040" cy="141480"/>
              </p14:xfrm>
            </p:contentPart>
          </mc:Choice>
          <mc:Fallback xmlns="">
            <p:pic>
              <p:nvPicPr>
                <p:cNvPr id="368" name="Freihand 367">
                  <a:extLst>
                    <a:ext uri="{FF2B5EF4-FFF2-40B4-BE49-F238E27FC236}">
                      <a16:creationId xmlns:a16="http://schemas.microsoft.com/office/drawing/2014/main" id="{11017F10-8C8D-4A0C-57F4-9499D28828A7}"/>
                    </a:ext>
                  </a:extLst>
                </p:cNvPr>
                <p:cNvPicPr/>
                <p:nvPr/>
              </p:nvPicPr>
              <p:blipFill>
                <a:blip r:embed="rId491"/>
                <a:stretch>
                  <a:fillRect/>
                </a:stretch>
              </p:blipFill>
              <p:spPr>
                <a:xfrm>
                  <a:off x="1254394" y="6448593"/>
                  <a:ext cx="40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9" name="Freihand 368">
                  <a:extLst>
                    <a:ext uri="{FF2B5EF4-FFF2-40B4-BE49-F238E27FC236}">
                      <a16:creationId xmlns:a16="http://schemas.microsoft.com/office/drawing/2014/main" id="{6983B79C-DF46-0567-F2D6-9764863AE60B}"/>
                    </a:ext>
                  </a:extLst>
                </p14:cNvPr>
                <p14:cNvContentPartPr/>
                <p14:nvPr/>
              </p14:nvContentPartPr>
              <p14:xfrm>
                <a:off x="1233514" y="6385953"/>
                <a:ext cx="159480" cy="214560"/>
              </p14:xfrm>
            </p:contentPart>
          </mc:Choice>
          <mc:Fallback xmlns="">
            <p:pic>
              <p:nvPicPr>
                <p:cNvPr id="369" name="Freihand 368">
                  <a:extLst>
                    <a:ext uri="{FF2B5EF4-FFF2-40B4-BE49-F238E27FC236}">
                      <a16:creationId xmlns:a16="http://schemas.microsoft.com/office/drawing/2014/main" id="{6983B79C-DF46-0567-F2D6-9764863AE60B}"/>
                    </a:ext>
                  </a:extLst>
                </p:cNvPr>
                <p:cNvPicPr/>
                <p:nvPr/>
              </p:nvPicPr>
              <p:blipFill>
                <a:blip r:embed="rId493"/>
                <a:stretch>
                  <a:fillRect/>
                </a:stretch>
              </p:blipFill>
              <p:spPr>
                <a:xfrm>
                  <a:off x="1224514" y="6376953"/>
                  <a:ext cx="177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70" name="Freihand 369">
                  <a:extLst>
                    <a:ext uri="{FF2B5EF4-FFF2-40B4-BE49-F238E27FC236}">
                      <a16:creationId xmlns:a16="http://schemas.microsoft.com/office/drawing/2014/main" id="{7D84EEC0-F56E-8E7F-CBF0-9683114BB824}"/>
                    </a:ext>
                  </a:extLst>
                </p14:cNvPr>
                <p14:cNvContentPartPr/>
                <p14:nvPr/>
              </p14:nvContentPartPr>
              <p14:xfrm>
                <a:off x="1570114" y="6427353"/>
                <a:ext cx="19440" cy="153720"/>
              </p14:xfrm>
            </p:contentPart>
          </mc:Choice>
          <mc:Fallback xmlns="">
            <p:pic>
              <p:nvPicPr>
                <p:cNvPr id="370" name="Freihand 369">
                  <a:extLst>
                    <a:ext uri="{FF2B5EF4-FFF2-40B4-BE49-F238E27FC236}">
                      <a16:creationId xmlns:a16="http://schemas.microsoft.com/office/drawing/2014/main" id="{7D84EEC0-F56E-8E7F-CBF0-9683114BB824}"/>
                    </a:ext>
                  </a:extLst>
                </p:cNvPr>
                <p:cNvPicPr/>
                <p:nvPr/>
              </p:nvPicPr>
              <p:blipFill>
                <a:blip r:embed="rId495"/>
                <a:stretch>
                  <a:fillRect/>
                </a:stretch>
              </p:blipFill>
              <p:spPr>
                <a:xfrm>
                  <a:off x="1561474" y="6418353"/>
                  <a:ext cx="37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71" name="Freihand 370">
                  <a:extLst>
                    <a:ext uri="{FF2B5EF4-FFF2-40B4-BE49-F238E27FC236}">
                      <a16:creationId xmlns:a16="http://schemas.microsoft.com/office/drawing/2014/main" id="{47E5B18F-070C-F29D-7B5B-085603A0174C}"/>
                    </a:ext>
                  </a:extLst>
                </p14:cNvPr>
                <p14:cNvContentPartPr/>
                <p14:nvPr/>
              </p14:nvContentPartPr>
              <p14:xfrm>
                <a:off x="1536994" y="6477393"/>
                <a:ext cx="112320" cy="19800"/>
              </p14:xfrm>
            </p:contentPart>
          </mc:Choice>
          <mc:Fallback xmlns="">
            <p:pic>
              <p:nvPicPr>
                <p:cNvPr id="371" name="Freihand 370">
                  <a:extLst>
                    <a:ext uri="{FF2B5EF4-FFF2-40B4-BE49-F238E27FC236}">
                      <a16:creationId xmlns:a16="http://schemas.microsoft.com/office/drawing/2014/main" id="{47E5B18F-070C-F29D-7B5B-085603A0174C}"/>
                    </a:ext>
                  </a:extLst>
                </p:cNvPr>
                <p:cNvPicPr/>
                <p:nvPr/>
              </p:nvPicPr>
              <p:blipFill>
                <a:blip r:embed="rId497"/>
                <a:stretch>
                  <a:fillRect/>
                </a:stretch>
              </p:blipFill>
              <p:spPr>
                <a:xfrm>
                  <a:off x="1528354" y="6468753"/>
                  <a:ext cx="129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72" name="Freihand 371">
                  <a:extLst>
                    <a:ext uri="{FF2B5EF4-FFF2-40B4-BE49-F238E27FC236}">
                      <a16:creationId xmlns:a16="http://schemas.microsoft.com/office/drawing/2014/main" id="{062E2BBE-64B8-4EBD-9D08-F05A4F74133A}"/>
                    </a:ext>
                  </a:extLst>
                </p14:cNvPr>
                <p14:cNvContentPartPr/>
                <p14:nvPr/>
              </p14:nvContentPartPr>
              <p14:xfrm>
                <a:off x="1781074" y="6408633"/>
                <a:ext cx="116640" cy="121680"/>
              </p14:xfrm>
            </p:contentPart>
          </mc:Choice>
          <mc:Fallback xmlns="">
            <p:pic>
              <p:nvPicPr>
                <p:cNvPr id="372" name="Freihand 371">
                  <a:extLst>
                    <a:ext uri="{FF2B5EF4-FFF2-40B4-BE49-F238E27FC236}">
                      <a16:creationId xmlns:a16="http://schemas.microsoft.com/office/drawing/2014/main" id="{062E2BBE-64B8-4EBD-9D08-F05A4F74133A}"/>
                    </a:ext>
                  </a:extLst>
                </p:cNvPr>
                <p:cNvPicPr/>
                <p:nvPr/>
              </p:nvPicPr>
              <p:blipFill>
                <a:blip r:embed="rId499"/>
                <a:stretch>
                  <a:fillRect/>
                </a:stretch>
              </p:blipFill>
              <p:spPr>
                <a:xfrm>
                  <a:off x="1772434" y="6399633"/>
                  <a:ext cx="134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73" name="Freihand 372">
                  <a:extLst>
                    <a:ext uri="{FF2B5EF4-FFF2-40B4-BE49-F238E27FC236}">
                      <a16:creationId xmlns:a16="http://schemas.microsoft.com/office/drawing/2014/main" id="{C9051DF8-D0F9-67AB-9527-E39371461431}"/>
                    </a:ext>
                  </a:extLst>
                </p14:cNvPr>
                <p14:cNvContentPartPr/>
                <p14:nvPr/>
              </p14:nvContentPartPr>
              <p14:xfrm>
                <a:off x="1954234" y="6286593"/>
                <a:ext cx="297360" cy="276480"/>
              </p14:xfrm>
            </p:contentPart>
          </mc:Choice>
          <mc:Fallback xmlns="">
            <p:pic>
              <p:nvPicPr>
                <p:cNvPr id="373" name="Freihand 372">
                  <a:extLst>
                    <a:ext uri="{FF2B5EF4-FFF2-40B4-BE49-F238E27FC236}">
                      <a16:creationId xmlns:a16="http://schemas.microsoft.com/office/drawing/2014/main" id="{C9051DF8-D0F9-67AB-9527-E39371461431}"/>
                    </a:ext>
                  </a:extLst>
                </p:cNvPr>
                <p:cNvPicPr/>
                <p:nvPr/>
              </p:nvPicPr>
              <p:blipFill>
                <a:blip r:embed="rId501"/>
                <a:stretch>
                  <a:fillRect/>
                </a:stretch>
              </p:blipFill>
              <p:spPr>
                <a:xfrm>
                  <a:off x="1945594" y="6277953"/>
                  <a:ext cx="315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74" name="Freihand 373">
                  <a:extLst>
                    <a:ext uri="{FF2B5EF4-FFF2-40B4-BE49-F238E27FC236}">
                      <a16:creationId xmlns:a16="http://schemas.microsoft.com/office/drawing/2014/main" id="{5E6E42F6-DF62-1BF9-7A9D-82B55821E480}"/>
                    </a:ext>
                  </a:extLst>
                </p14:cNvPr>
                <p14:cNvContentPartPr/>
                <p14:nvPr/>
              </p14:nvContentPartPr>
              <p14:xfrm>
                <a:off x="2484514" y="6412953"/>
                <a:ext cx="213120" cy="19800"/>
              </p14:xfrm>
            </p:contentPart>
          </mc:Choice>
          <mc:Fallback xmlns="">
            <p:pic>
              <p:nvPicPr>
                <p:cNvPr id="374" name="Freihand 373">
                  <a:extLst>
                    <a:ext uri="{FF2B5EF4-FFF2-40B4-BE49-F238E27FC236}">
                      <a16:creationId xmlns:a16="http://schemas.microsoft.com/office/drawing/2014/main" id="{5E6E42F6-DF62-1BF9-7A9D-82B55821E480}"/>
                    </a:ext>
                  </a:extLst>
                </p:cNvPr>
                <p:cNvPicPr/>
                <p:nvPr/>
              </p:nvPicPr>
              <p:blipFill>
                <a:blip r:embed="rId503"/>
                <a:stretch>
                  <a:fillRect/>
                </a:stretch>
              </p:blipFill>
              <p:spPr>
                <a:xfrm>
                  <a:off x="2475514" y="6403953"/>
                  <a:ext cx="230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75" name="Freihand 374">
                  <a:extLst>
                    <a:ext uri="{FF2B5EF4-FFF2-40B4-BE49-F238E27FC236}">
                      <a16:creationId xmlns:a16="http://schemas.microsoft.com/office/drawing/2014/main" id="{24F86627-D118-0894-85BD-2E476309DD4A}"/>
                    </a:ext>
                  </a:extLst>
                </p14:cNvPr>
                <p14:cNvContentPartPr/>
                <p14:nvPr/>
              </p14:nvContentPartPr>
              <p14:xfrm>
                <a:off x="2511874" y="6478113"/>
                <a:ext cx="164160" cy="20160"/>
              </p14:xfrm>
            </p:contentPart>
          </mc:Choice>
          <mc:Fallback xmlns="">
            <p:pic>
              <p:nvPicPr>
                <p:cNvPr id="375" name="Freihand 374">
                  <a:extLst>
                    <a:ext uri="{FF2B5EF4-FFF2-40B4-BE49-F238E27FC236}">
                      <a16:creationId xmlns:a16="http://schemas.microsoft.com/office/drawing/2014/main" id="{24F86627-D118-0894-85BD-2E476309DD4A}"/>
                    </a:ext>
                  </a:extLst>
                </p:cNvPr>
                <p:cNvPicPr/>
                <p:nvPr/>
              </p:nvPicPr>
              <p:blipFill>
                <a:blip r:embed="rId505"/>
                <a:stretch>
                  <a:fillRect/>
                </a:stretch>
              </p:blipFill>
              <p:spPr>
                <a:xfrm>
                  <a:off x="2503234" y="6469113"/>
                  <a:ext cx="181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6" name="Freihand 375">
                  <a:extLst>
                    <a:ext uri="{FF2B5EF4-FFF2-40B4-BE49-F238E27FC236}">
                      <a16:creationId xmlns:a16="http://schemas.microsoft.com/office/drawing/2014/main" id="{F21B1899-E786-AC00-1E54-16C44C848D75}"/>
                    </a:ext>
                  </a:extLst>
                </p14:cNvPr>
                <p14:cNvContentPartPr/>
                <p14:nvPr/>
              </p14:nvContentPartPr>
              <p14:xfrm>
                <a:off x="2814274" y="6335193"/>
                <a:ext cx="215640" cy="190080"/>
              </p14:xfrm>
            </p:contentPart>
          </mc:Choice>
          <mc:Fallback xmlns="">
            <p:pic>
              <p:nvPicPr>
                <p:cNvPr id="376" name="Freihand 375">
                  <a:extLst>
                    <a:ext uri="{FF2B5EF4-FFF2-40B4-BE49-F238E27FC236}">
                      <a16:creationId xmlns:a16="http://schemas.microsoft.com/office/drawing/2014/main" id="{F21B1899-E786-AC00-1E54-16C44C848D75}"/>
                    </a:ext>
                  </a:extLst>
                </p:cNvPr>
                <p:cNvPicPr/>
                <p:nvPr/>
              </p:nvPicPr>
              <p:blipFill>
                <a:blip r:embed="rId507"/>
                <a:stretch>
                  <a:fillRect/>
                </a:stretch>
              </p:blipFill>
              <p:spPr>
                <a:xfrm>
                  <a:off x="2805274" y="6326193"/>
                  <a:ext cx="233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79" name="Freihand 378">
                  <a:extLst>
                    <a:ext uri="{FF2B5EF4-FFF2-40B4-BE49-F238E27FC236}">
                      <a16:creationId xmlns:a16="http://schemas.microsoft.com/office/drawing/2014/main" id="{EB2E2AF4-C199-2954-1350-85DECCC42369}"/>
                    </a:ext>
                  </a:extLst>
                </p14:cNvPr>
                <p14:cNvContentPartPr/>
                <p14:nvPr/>
              </p14:nvContentPartPr>
              <p14:xfrm>
                <a:off x="3113794" y="6346713"/>
                <a:ext cx="358920" cy="167760"/>
              </p14:xfrm>
            </p:contentPart>
          </mc:Choice>
          <mc:Fallback xmlns="">
            <p:pic>
              <p:nvPicPr>
                <p:cNvPr id="379" name="Freihand 378">
                  <a:extLst>
                    <a:ext uri="{FF2B5EF4-FFF2-40B4-BE49-F238E27FC236}">
                      <a16:creationId xmlns:a16="http://schemas.microsoft.com/office/drawing/2014/main" id="{EB2E2AF4-C199-2954-1350-85DECCC42369}"/>
                    </a:ext>
                  </a:extLst>
                </p:cNvPr>
                <p:cNvPicPr/>
                <p:nvPr/>
              </p:nvPicPr>
              <p:blipFill>
                <a:blip r:embed="rId509"/>
                <a:stretch>
                  <a:fillRect/>
                </a:stretch>
              </p:blipFill>
              <p:spPr>
                <a:xfrm>
                  <a:off x="3104794" y="6338073"/>
                  <a:ext cx="376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80" name="Freihand 379">
                  <a:extLst>
                    <a:ext uri="{FF2B5EF4-FFF2-40B4-BE49-F238E27FC236}">
                      <a16:creationId xmlns:a16="http://schemas.microsoft.com/office/drawing/2014/main" id="{E8DE842B-CBCB-BA4D-DF3E-E523FABF495C}"/>
                    </a:ext>
                  </a:extLst>
                </p14:cNvPr>
                <p14:cNvContentPartPr/>
                <p14:nvPr/>
              </p14:nvContentPartPr>
              <p14:xfrm>
                <a:off x="3454354" y="6236553"/>
                <a:ext cx="23040" cy="44280"/>
              </p14:xfrm>
            </p:contentPart>
          </mc:Choice>
          <mc:Fallback xmlns="">
            <p:pic>
              <p:nvPicPr>
                <p:cNvPr id="380" name="Freihand 379">
                  <a:extLst>
                    <a:ext uri="{FF2B5EF4-FFF2-40B4-BE49-F238E27FC236}">
                      <a16:creationId xmlns:a16="http://schemas.microsoft.com/office/drawing/2014/main" id="{E8DE842B-CBCB-BA4D-DF3E-E523FABF495C}"/>
                    </a:ext>
                  </a:extLst>
                </p:cNvPr>
                <p:cNvPicPr/>
                <p:nvPr/>
              </p:nvPicPr>
              <p:blipFill>
                <a:blip r:embed="rId511"/>
                <a:stretch>
                  <a:fillRect/>
                </a:stretch>
              </p:blipFill>
              <p:spPr>
                <a:xfrm>
                  <a:off x="3445354" y="6227913"/>
                  <a:ext cx="40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82" name="Freihand 381">
                  <a:extLst>
                    <a:ext uri="{FF2B5EF4-FFF2-40B4-BE49-F238E27FC236}">
                      <a16:creationId xmlns:a16="http://schemas.microsoft.com/office/drawing/2014/main" id="{0654CE4B-547C-F4D5-021D-F525C5D2DAB0}"/>
                    </a:ext>
                  </a:extLst>
                </p14:cNvPr>
                <p14:cNvContentPartPr/>
                <p14:nvPr/>
              </p14:nvContentPartPr>
              <p14:xfrm>
                <a:off x="2828314" y="6306033"/>
                <a:ext cx="208800" cy="195480"/>
              </p14:xfrm>
            </p:contentPart>
          </mc:Choice>
          <mc:Fallback xmlns="">
            <p:pic>
              <p:nvPicPr>
                <p:cNvPr id="382" name="Freihand 381">
                  <a:extLst>
                    <a:ext uri="{FF2B5EF4-FFF2-40B4-BE49-F238E27FC236}">
                      <a16:creationId xmlns:a16="http://schemas.microsoft.com/office/drawing/2014/main" id="{0654CE4B-547C-F4D5-021D-F525C5D2DAB0}"/>
                    </a:ext>
                  </a:extLst>
                </p:cNvPr>
                <p:cNvPicPr/>
                <p:nvPr/>
              </p:nvPicPr>
              <p:blipFill>
                <a:blip r:embed="rId513"/>
                <a:stretch>
                  <a:fillRect/>
                </a:stretch>
              </p:blipFill>
              <p:spPr>
                <a:xfrm>
                  <a:off x="2819314" y="6297033"/>
                  <a:ext cx="226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83" name="Freihand 382">
                  <a:extLst>
                    <a:ext uri="{FF2B5EF4-FFF2-40B4-BE49-F238E27FC236}">
                      <a16:creationId xmlns:a16="http://schemas.microsoft.com/office/drawing/2014/main" id="{652BFAC0-A12D-53CB-AB1B-50F502818582}"/>
                    </a:ext>
                  </a:extLst>
                </p14:cNvPr>
                <p14:cNvContentPartPr/>
                <p14:nvPr/>
              </p14:nvContentPartPr>
              <p14:xfrm>
                <a:off x="208594" y="6386313"/>
                <a:ext cx="309600" cy="233280"/>
              </p14:xfrm>
            </p:contentPart>
          </mc:Choice>
          <mc:Fallback xmlns="">
            <p:pic>
              <p:nvPicPr>
                <p:cNvPr id="383" name="Freihand 382">
                  <a:extLst>
                    <a:ext uri="{FF2B5EF4-FFF2-40B4-BE49-F238E27FC236}">
                      <a16:creationId xmlns:a16="http://schemas.microsoft.com/office/drawing/2014/main" id="{652BFAC0-A12D-53CB-AB1B-50F502818582}"/>
                    </a:ext>
                  </a:extLst>
                </p:cNvPr>
                <p:cNvPicPr/>
                <p:nvPr/>
              </p:nvPicPr>
              <p:blipFill>
                <a:blip r:embed="rId515"/>
                <a:stretch>
                  <a:fillRect/>
                </a:stretch>
              </p:blipFill>
              <p:spPr>
                <a:xfrm>
                  <a:off x="199594" y="6377673"/>
                  <a:ext cx="327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91" name="Freihand 390">
                  <a:extLst>
                    <a:ext uri="{FF2B5EF4-FFF2-40B4-BE49-F238E27FC236}">
                      <a16:creationId xmlns:a16="http://schemas.microsoft.com/office/drawing/2014/main" id="{606F9CEA-C951-85C1-5586-4D347A95A1FE}"/>
                    </a:ext>
                  </a:extLst>
                </p14:cNvPr>
                <p14:cNvContentPartPr/>
                <p14:nvPr/>
              </p14:nvContentPartPr>
              <p14:xfrm>
                <a:off x="707194" y="6684753"/>
                <a:ext cx="291240" cy="38880"/>
              </p14:xfrm>
            </p:contentPart>
          </mc:Choice>
          <mc:Fallback xmlns="">
            <p:pic>
              <p:nvPicPr>
                <p:cNvPr id="391" name="Freihand 390">
                  <a:extLst>
                    <a:ext uri="{FF2B5EF4-FFF2-40B4-BE49-F238E27FC236}">
                      <a16:creationId xmlns:a16="http://schemas.microsoft.com/office/drawing/2014/main" id="{606F9CEA-C951-85C1-5586-4D347A95A1FE}"/>
                    </a:ext>
                  </a:extLst>
                </p:cNvPr>
                <p:cNvPicPr/>
                <p:nvPr/>
              </p:nvPicPr>
              <p:blipFill>
                <a:blip r:embed="rId517"/>
                <a:stretch>
                  <a:fillRect/>
                </a:stretch>
              </p:blipFill>
              <p:spPr>
                <a:xfrm>
                  <a:off x="698194" y="6675753"/>
                  <a:ext cx="308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92" name="Freihand 391">
                  <a:extLst>
                    <a:ext uri="{FF2B5EF4-FFF2-40B4-BE49-F238E27FC236}">
                      <a16:creationId xmlns:a16="http://schemas.microsoft.com/office/drawing/2014/main" id="{FA50C0E7-FB55-322D-B8CE-54D1FC492232}"/>
                    </a:ext>
                  </a:extLst>
                </p14:cNvPr>
                <p14:cNvContentPartPr/>
                <p14:nvPr/>
              </p14:nvContentPartPr>
              <p14:xfrm>
                <a:off x="1163674" y="6671793"/>
                <a:ext cx="220680" cy="49320"/>
              </p14:xfrm>
            </p:contentPart>
          </mc:Choice>
          <mc:Fallback xmlns="">
            <p:pic>
              <p:nvPicPr>
                <p:cNvPr id="392" name="Freihand 391">
                  <a:extLst>
                    <a:ext uri="{FF2B5EF4-FFF2-40B4-BE49-F238E27FC236}">
                      <a16:creationId xmlns:a16="http://schemas.microsoft.com/office/drawing/2014/main" id="{FA50C0E7-FB55-322D-B8CE-54D1FC492232}"/>
                    </a:ext>
                  </a:extLst>
                </p:cNvPr>
                <p:cNvPicPr/>
                <p:nvPr/>
              </p:nvPicPr>
              <p:blipFill>
                <a:blip r:embed="rId519"/>
                <a:stretch>
                  <a:fillRect/>
                </a:stretch>
              </p:blipFill>
              <p:spPr>
                <a:xfrm>
                  <a:off x="1155034" y="6663153"/>
                  <a:ext cx="238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95" name="Freihand 394">
                  <a:extLst>
                    <a:ext uri="{FF2B5EF4-FFF2-40B4-BE49-F238E27FC236}">
                      <a16:creationId xmlns:a16="http://schemas.microsoft.com/office/drawing/2014/main" id="{9FBFD531-53F2-794E-AE71-941423A52676}"/>
                    </a:ext>
                  </a:extLst>
                </p14:cNvPr>
                <p14:cNvContentPartPr/>
                <p14:nvPr/>
              </p14:nvContentPartPr>
              <p14:xfrm>
                <a:off x="1781434" y="6246633"/>
                <a:ext cx="472680" cy="456120"/>
              </p14:xfrm>
            </p:contentPart>
          </mc:Choice>
          <mc:Fallback xmlns="">
            <p:pic>
              <p:nvPicPr>
                <p:cNvPr id="395" name="Freihand 394">
                  <a:extLst>
                    <a:ext uri="{FF2B5EF4-FFF2-40B4-BE49-F238E27FC236}">
                      <a16:creationId xmlns:a16="http://schemas.microsoft.com/office/drawing/2014/main" id="{9FBFD531-53F2-794E-AE71-941423A52676}"/>
                    </a:ext>
                  </a:extLst>
                </p:cNvPr>
                <p:cNvPicPr/>
                <p:nvPr/>
              </p:nvPicPr>
              <p:blipFill>
                <a:blip r:embed="rId521"/>
                <a:stretch>
                  <a:fillRect/>
                </a:stretch>
              </p:blipFill>
              <p:spPr>
                <a:xfrm>
                  <a:off x="1772794" y="6237633"/>
                  <a:ext cx="4903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96" name="Freihand 395">
                  <a:extLst>
                    <a:ext uri="{FF2B5EF4-FFF2-40B4-BE49-F238E27FC236}">
                      <a16:creationId xmlns:a16="http://schemas.microsoft.com/office/drawing/2014/main" id="{2C5B4DD5-07E7-DC5E-FD73-3C147AB6FE00}"/>
                    </a:ext>
                  </a:extLst>
                </p14:cNvPr>
                <p14:cNvContentPartPr/>
                <p14:nvPr/>
              </p14:nvContentPartPr>
              <p14:xfrm>
                <a:off x="1755154" y="6251313"/>
                <a:ext cx="493560" cy="456120"/>
              </p14:xfrm>
            </p:contentPart>
          </mc:Choice>
          <mc:Fallback xmlns="">
            <p:pic>
              <p:nvPicPr>
                <p:cNvPr id="396" name="Freihand 395">
                  <a:extLst>
                    <a:ext uri="{FF2B5EF4-FFF2-40B4-BE49-F238E27FC236}">
                      <a16:creationId xmlns:a16="http://schemas.microsoft.com/office/drawing/2014/main" id="{2C5B4DD5-07E7-DC5E-FD73-3C147AB6FE00}"/>
                    </a:ext>
                  </a:extLst>
                </p:cNvPr>
                <p:cNvPicPr/>
                <p:nvPr/>
              </p:nvPicPr>
              <p:blipFill>
                <a:blip r:embed="rId523"/>
                <a:stretch>
                  <a:fillRect/>
                </a:stretch>
              </p:blipFill>
              <p:spPr>
                <a:xfrm>
                  <a:off x="1746514" y="6242673"/>
                  <a:ext cx="5112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98" name="Freihand 397">
                  <a:extLst>
                    <a:ext uri="{FF2B5EF4-FFF2-40B4-BE49-F238E27FC236}">
                      <a16:creationId xmlns:a16="http://schemas.microsoft.com/office/drawing/2014/main" id="{C9859FC5-9414-8A11-B57B-420870DFBDE1}"/>
                    </a:ext>
                  </a:extLst>
                </p14:cNvPr>
                <p14:cNvContentPartPr/>
                <p14:nvPr/>
              </p14:nvContentPartPr>
              <p14:xfrm>
                <a:off x="3710314" y="6340233"/>
                <a:ext cx="165240" cy="56160"/>
              </p14:xfrm>
            </p:contentPart>
          </mc:Choice>
          <mc:Fallback xmlns="">
            <p:pic>
              <p:nvPicPr>
                <p:cNvPr id="398" name="Freihand 397">
                  <a:extLst>
                    <a:ext uri="{FF2B5EF4-FFF2-40B4-BE49-F238E27FC236}">
                      <a16:creationId xmlns:a16="http://schemas.microsoft.com/office/drawing/2014/main" id="{C9859FC5-9414-8A11-B57B-420870DFBDE1}"/>
                    </a:ext>
                  </a:extLst>
                </p:cNvPr>
                <p:cNvPicPr/>
                <p:nvPr/>
              </p:nvPicPr>
              <p:blipFill>
                <a:blip r:embed="rId525"/>
                <a:stretch>
                  <a:fillRect/>
                </a:stretch>
              </p:blipFill>
              <p:spPr>
                <a:xfrm>
                  <a:off x="3701674" y="6331233"/>
                  <a:ext cx="182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99" name="Freihand 398">
                  <a:extLst>
                    <a:ext uri="{FF2B5EF4-FFF2-40B4-BE49-F238E27FC236}">
                      <a16:creationId xmlns:a16="http://schemas.microsoft.com/office/drawing/2014/main" id="{134E3C4E-D6E8-A610-D8BD-2FEA53EB7279}"/>
                    </a:ext>
                  </a:extLst>
                </p14:cNvPr>
                <p14:cNvContentPartPr/>
                <p14:nvPr/>
              </p14:nvContentPartPr>
              <p14:xfrm>
                <a:off x="3722554" y="6408633"/>
                <a:ext cx="173880" cy="69120"/>
              </p14:xfrm>
            </p:contentPart>
          </mc:Choice>
          <mc:Fallback xmlns="">
            <p:pic>
              <p:nvPicPr>
                <p:cNvPr id="399" name="Freihand 398">
                  <a:extLst>
                    <a:ext uri="{FF2B5EF4-FFF2-40B4-BE49-F238E27FC236}">
                      <a16:creationId xmlns:a16="http://schemas.microsoft.com/office/drawing/2014/main" id="{134E3C4E-D6E8-A610-D8BD-2FEA53EB7279}"/>
                    </a:ext>
                  </a:extLst>
                </p:cNvPr>
                <p:cNvPicPr/>
                <p:nvPr/>
              </p:nvPicPr>
              <p:blipFill>
                <a:blip r:embed="rId527"/>
                <a:stretch>
                  <a:fillRect/>
                </a:stretch>
              </p:blipFill>
              <p:spPr>
                <a:xfrm>
                  <a:off x="3713914" y="6399633"/>
                  <a:ext cx="191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00" name="Freihand 399">
                  <a:extLst>
                    <a:ext uri="{FF2B5EF4-FFF2-40B4-BE49-F238E27FC236}">
                      <a16:creationId xmlns:a16="http://schemas.microsoft.com/office/drawing/2014/main" id="{D3F0B6F7-72F3-4125-0896-DED282AC4DF9}"/>
                    </a:ext>
                  </a:extLst>
                </p14:cNvPr>
                <p14:cNvContentPartPr/>
                <p14:nvPr/>
              </p14:nvContentPartPr>
              <p14:xfrm>
                <a:off x="3918754" y="6233313"/>
                <a:ext cx="104400" cy="202680"/>
              </p14:xfrm>
            </p:contentPart>
          </mc:Choice>
          <mc:Fallback xmlns="">
            <p:pic>
              <p:nvPicPr>
                <p:cNvPr id="400" name="Freihand 399">
                  <a:extLst>
                    <a:ext uri="{FF2B5EF4-FFF2-40B4-BE49-F238E27FC236}">
                      <a16:creationId xmlns:a16="http://schemas.microsoft.com/office/drawing/2014/main" id="{D3F0B6F7-72F3-4125-0896-DED282AC4DF9}"/>
                    </a:ext>
                  </a:extLst>
                </p:cNvPr>
                <p:cNvPicPr/>
                <p:nvPr/>
              </p:nvPicPr>
              <p:blipFill>
                <a:blip r:embed="rId529"/>
                <a:stretch>
                  <a:fillRect/>
                </a:stretch>
              </p:blipFill>
              <p:spPr>
                <a:xfrm>
                  <a:off x="3910114" y="6224313"/>
                  <a:ext cx="122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01" name="Freihand 400">
                  <a:extLst>
                    <a:ext uri="{FF2B5EF4-FFF2-40B4-BE49-F238E27FC236}">
                      <a16:creationId xmlns:a16="http://schemas.microsoft.com/office/drawing/2014/main" id="{9E7DE19A-2663-3445-F8A9-C8ED198B0188}"/>
                    </a:ext>
                  </a:extLst>
                </p14:cNvPr>
                <p14:cNvContentPartPr/>
                <p14:nvPr/>
              </p14:nvContentPartPr>
              <p14:xfrm>
                <a:off x="4192354" y="6124233"/>
                <a:ext cx="150480" cy="190440"/>
              </p14:xfrm>
            </p:contentPart>
          </mc:Choice>
          <mc:Fallback xmlns="">
            <p:pic>
              <p:nvPicPr>
                <p:cNvPr id="401" name="Freihand 400">
                  <a:extLst>
                    <a:ext uri="{FF2B5EF4-FFF2-40B4-BE49-F238E27FC236}">
                      <a16:creationId xmlns:a16="http://schemas.microsoft.com/office/drawing/2014/main" id="{9E7DE19A-2663-3445-F8A9-C8ED198B0188}"/>
                    </a:ext>
                  </a:extLst>
                </p:cNvPr>
                <p:cNvPicPr/>
                <p:nvPr/>
              </p:nvPicPr>
              <p:blipFill>
                <a:blip r:embed="rId531"/>
                <a:stretch>
                  <a:fillRect/>
                </a:stretch>
              </p:blipFill>
              <p:spPr>
                <a:xfrm>
                  <a:off x="4183714" y="6115233"/>
                  <a:ext cx="168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02" name="Freihand 401">
                  <a:extLst>
                    <a:ext uri="{FF2B5EF4-FFF2-40B4-BE49-F238E27FC236}">
                      <a16:creationId xmlns:a16="http://schemas.microsoft.com/office/drawing/2014/main" id="{BC67B7AB-3F31-97FD-2864-0EDBCAA4D26A}"/>
                    </a:ext>
                  </a:extLst>
                </p14:cNvPr>
                <p14:cNvContentPartPr/>
                <p14:nvPr/>
              </p14:nvContentPartPr>
              <p14:xfrm>
                <a:off x="4436794" y="6048633"/>
                <a:ext cx="102240" cy="110520"/>
              </p14:xfrm>
            </p:contentPart>
          </mc:Choice>
          <mc:Fallback xmlns="">
            <p:pic>
              <p:nvPicPr>
                <p:cNvPr id="402" name="Freihand 401">
                  <a:extLst>
                    <a:ext uri="{FF2B5EF4-FFF2-40B4-BE49-F238E27FC236}">
                      <a16:creationId xmlns:a16="http://schemas.microsoft.com/office/drawing/2014/main" id="{BC67B7AB-3F31-97FD-2864-0EDBCAA4D26A}"/>
                    </a:ext>
                  </a:extLst>
                </p:cNvPr>
                <p:cNvPicPr/>
                <p:nvPr/>
              </p:nvPicPr>
              <p:blipFill>
                <a:blip r:embed="rId533"/>
                <a:stretch>
                  <a:fillRect/>
                </a:stretch>
              </p:blipFill>
              <p:spPr>
                <a:xfrm>
                  <a:off x="4427794" y="6039993"/>
                  <a:ext cx="119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404" name="Freihand 403">
                  <a:extLst>
                    <a:ext uri="{FF2B5EF4-FFF2-40B4-BE49-F238E27FC236}">
                      <a16:creationId xmlns:a16="http://schemas.microsoft.com/office/drawing/2014/main" id="{CDA70363-D6A9-37BB-F87E-FE39631CE884}"/>
                    </a:ext>
                  </a:extLst>
                </p14:cNvPr>
                <p14:cNvContentPartPr/>
                <p14:nvPr/>
              </p14:nvContentPartPr>
              <p14:xfrm>
                <a:off x="4685914" y="6024513"/>
                <a:ext cx="55800" cy="161640"/>
              </p14:xfrm>
            </p:contentPart>
          </mc:Choice>
          <mc:Fallback xmlns="">
            <p:pic>
              <p:nvPicPr>
                <p:cNvPr id="404" name="Freihand 403">
                  <a:extLst>
                    <a:ext uri="{FF2B5EF4-FFF2-40B4-BE49-F238E27FC236}">
                      <a16:creationId xmlns:a16="http://schemas.microsoft.com/office/drawing/2014/main" id="{CDA70363-D6A9-37BB-F87E-FE39631CE884}"/>
                    </a:ext>
                  </a:extLst>
                </p:cNvPr>
                <p:cNvPicPr/>
                <p:nvPr/>
              </p:nvPicPr>
              <p:blipFill>
                <a:blip r:embed="rId535"/>
                <a:stretch>
                  <a:fillRect/>
                </a:stretch>
              </p:blipFill>
              <p:spPr>
                <a:xfrm>
                  <a:off x="4677274" y="6015513"/>
                  <a:ext cx="73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05" name="Freihand 404">
                  <a:extLst>
                    <a:ext uri="{FF2B5EF4-FFF2-40B4-BE49-F238E27FC236}">
                      <a16:creationId xmlns:a16="http://schemas.microsoft.com/office/drawing/2014/main" id="{4C3D3CBC-0093-A8B6-47F2-5F10410C3F99}"/>
                    </a:ext>
                  </a:extLst>
                </p14:cNvPr>
                <p14:cNvContentPartPr/>
                <p14:nvPr/>
              </p14:nvContentPartPr>
              <p14:xfrm>
                <a:off x="4676914" y="5925873"/>
                <a:ext cx="316800" cy="171720"/>
              </p14:xfrm>
            </p:contentPart>
          </mc:Choice>
          <mc:Fallback xmlns="">
            <p:pic>
              <p:nvPicPr>
                <p:cNvPr id="405" name="Freihand 404">
                  <a:extLst>
                    <a:ext uri="{FF2B5EF4-FFF2-40B4-BE49-F238E27FC236}">
                      <a16:creationId xmlns:a16="http://schemas.microsoft.com/office/drawing/2014/main" id="{4C3D3CBC-0093-A8B6-47F2-5F10410C3F99}"/>
                    </a:ext>
                  </a:extLst>
                </p:cNvPr>
                <p:cNvPicPr/>
                <p:nvPr/>
              </p:nvPicPr>
              <p:blipFill>
                <a:blip r:embed="rId537"/>
                <a:stretch>
                  <a:fillRect/>
                </a:stretch>
              </p:blipFill>
              <p:spPr>
                <a:xfrm>
                  <a:off x="4668274" y="5916873"/>
                  <a:ext cx="334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406" name="Freihand 405">
                  <a:extLst>
                    <a:ext uri="{FF2B5EF4-FFF2-40B4-BE49-F238E27FC236}">
                      <a16:creationId xmlns:a16="http://schemas.microsoft.com/office/drawing/2014/main" id="{4EA8F0D8-7D15-948C-B778-59B63EBFF659}"/>
                    </a:ext>
                  </a:extLst>
                </p14:cNvPr>
                <p14:cNvContentPartPr/>
                <p14:nvPr/>
              </p14:nvContentPartPr>
              <p14:xfrm>
                <a:off x="5065354" y="6024873"/>
                <a:ext cx="59760" cy="137160"/>
              </p14:xfrm>
            </p:contentPart>
          </mc:Choice>
          <mc:Fallback xmlns="">
            <p:pic>
              <p:nvPicPr>
                <p:cNvPr id="406" name="Freihand 405">
                  <a:extLst>
                    <a:ext uri="{FF2B5EF4-FFF2-40B4-BE49-F238E27FC236}">
                      <a16:creationId xmlns:a16="http://schemas.microsoft.com/office/drawing/2014/main" id="{4EA8F0D8-7D15-948C-B778-59B63EBFF659}"/>
                    </a:ext>
                  </a:extLst>
                </p:cNvPr>
                <p:cNvPicPr/>
                <p:nvPr/>
              </p:nvPicPr>
              <p:blipFill>
                <a:blip r:embed="rId539"/>
                <a:stretch>
                  <a:fillRect/>
                </a:stretch>
              </p:blipFill>
              <p:spPr>
                <a:xfrm>
                  <a:off x="5056714" y="6016233"/>
                  <a:ext cx="77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07" name="Freihand 406">
                  <a:extLst>
                    <a:ext uri="{FF2B5EF4-FFF2-40B4-BE49-F238E27FC236}">
                      <a16:creationId xmlns:a16="http://schemas.microsoft.com/office/drawing/2014/main" id="{8C5066A6-29F4-9131-D308-92ADB82DC256}"/>
                    </a:ext>
                  </a:extLst>
                </p14:cNvPr>
                <p14:cNvContentPartPr/>
                <p14:nvPr/>
              </p14:nvContentPartPr>
              <p14:xfrm>
                <a:off x="5017114" y="5973753"/>
                <a:ext cx="190440" cy="197640"/>
              </p14:xfrm>
            </p:contentPart>
          </mc:Choice>
          <mc:Fallback xmlns="">
            <p:pic>
              <p:nvPicPr>
                <p:cNvPr id="407" name="Freihand 406">
                  <a:extLst>
                    <a:ext uri="{FF2B5EF4-FFF2-40B4-BE49-F238E27FC236}">
                      <a16:creationId xmlns:a16="http://schemas.microsoft.com/office/drawing/2014/main" id="{8C5066A6-29F4-9131-D308-92ADB82DC256}"/>
                    </a:ext>
                  </a:extLst>
                </p:cNvPr>
                <p:cNvPicPr/>
                <p:nvPr/>
              </p:nvPicPr>
              <p:blipFill>
                <a:blip r:embed="rId541"/>
                <a:stretch>
                  <a:fillRect/>
                </a:stretch>
              </p:blipFill>
              <p:spPr>
                <a:xfrm>
                  <a:off x="5008114" y="5965113"/>
                  <a:ext cx="208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08" name="Freihand 407">
                  <a:extLst>
                    <a:ext uri="{FF2B5EF4-FFF2-40B4-BE49-F238E27FC236}">
                      <a16:creationId xmlns:a16="http://schemas.microsoft.com/office/drawing/2014/main" id="{505CC3BE-A385-ED8F-F3AE-1BF0F91CA8C2}"/>
                    </a:ext>
                  </a:extLst>
                </p14:cNvPr>
                <p14:cNvContentPartPr/>
                <p14:nvPr/>
              </p14:nvContentPartPr>
              <p14:xfrm>
                <a:off x="2913994" y="4533033"/>
                <a:ext cx="1695960" cy="536400"/>
              </p14:xfrm>
            </p:contentPart>
          </mc:Choice>
          <mc:Fallback xmlns="">
            <p:pic>
              <p:nvPicPr>
                <p:cNvPr id="408" name="Freihand 407">
                  <a:extLst>
                    <a:ext uri="{FF2B5EF4-FFF2-40B4-BE49-F238E27FC236}">
                      <a16:creationId xmlns:a16="http://schemas.microsoft.com/office/drawing/2014/main" id="{505CC3BE-A385-ED8F-F3AE-1BF0F91CA8C2}"/>
                    </a:ext>
                  </a:extLst>
                </p:cNvPr>
                <p:cNvPicPr/>
                <p:nvPr/>
              </p:nvPicPr>
              <p:blipFill>
                <a:blip r:embed="rId543"/>
                <a:stretch>
                  <a:fillRect/>
                </a:stretch>
              </p:blipFill>
              <p:spPr>
                <a:xfrm>
                  <a:off x="2905354" y="4524393"/>
                  <a:ext cx="171360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20" name="Freihand 419">
                  <a:extLst>
                    <a:ext uri="{FF2B5EF4-FFF2-40B4-BE49-F238E27FC236}">
                      <a16:creationId xmlns:a16="http://schemas.microsoft.com/office/drawing/2014/main" id="{F52A853E-6416-AD27-0EEF-91B375E2939D}"/>
                    </a:ext>
                  </a:extLst>
                </p14:cNvPr>
                <p14:cNvContentPartPr/>
                <p14:nvPr/>
              </p14:nvContentPartPr>
              <p14:xfrm>
                <a:off x="3919834" y="5528433"/>
                <a:ext cx="435960" cy="511200"/>
              </p14:xfrm>
            </p:contentPart>
          </mc:Choice>
          <mc:Fallback xmlns="">
            <p:pic>
              <p:nvPicPr>
                <p:cNvPr id="420" name="Freihand 419">
                  <a:extLst>
                    <a:ext uri="{FF2B5EF4-FFF2-40B4-BE49-F238E27FC236}">
                      <a16:creationId xmlns:a16="http://schemas.microsoft.com/office/drawing/2014/main" id="{F52A853E-6416-AD27-0EEF-91B375E2939D}"/>
                    </a:ext>
                  </a:extLst>
                </p:cNvPr>
                <p:cNvPicPr/>
                <p:nvPr/>
              </p:nvPicPr>
              <p:blipFill>
                <a:blip r:embed="rId545"/>
                <a:stretch>
                  <a:fillRect/>
                </a:stretch>
              </p:blipFill>
              <p:spPr>
                <a:xfrm>
                  <a:off x="3911194" y="5519793"/>
                  <a:ext cx="453600" cy="52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6">
            <p14:nvContentPartPr>
              <p14:cNvPr id="422" name="Freihand 421">
                <a:extLst>
                  <a:ext uri="{FF2B5EF4-FFF2-40B4-BE49-F238E27FC236}">
                    <a16:creationId xmlns:a16="http://schemas.microsoft.com/office/drawing/2014/main" id="{50237299-03A2-2A96-BF1A-5EAEAC17D5EC}"/>
                  </a:ext>
                </a:extLst>
              </p14:cNvPr>
              <p14:cNvContentPartPr/>
              <p14:nvPr/>
            </p14:nvContentPartPr>
            <p14:xfrm>
              <a:off x="1433314" y="527313"/>
              <a:ext cx="8531280" cy="138960"/>
            </p14:xfrm>
          </p:contentPart>
        </mc:Choice>
        <mc:Fallback xmlns="">
          <p:pic>
            <p:nvPicPr>
              <p:cNvPr id="422" name="Freihand 421">
                <a:extLst>
                  <a:ext uri="{FF2B5EF4-FFF2-40B4-BE49-F238E27FC236}">
                    <a16:creationId xmlns:a16="http://schemas.microsoft.com/office/drawing/2014/main" id="{50237299-03A2-2A96-BF1A-5EAEAC17D5EC}"/>
                  </a:ext>
                </a:extLst>
              </p:cNvPr>
              <p:cNvPicPr/>
              <p:nvPr/>
            </p:nvPicPr>
            <p:blipFill>
              <a:blip r:embed="rId547"/>
              <a:stretch>
                <a:fillRect/>
              </a:stretch>
            </p:blipFill>
            <p:spPr>
              <a:xfrm>
                <a:off x="1424674" y="518673"/>
                <a:ext cx="8548920" cy="156600"/>
              </a:xfrm>
              <a:prstGeom prst="rect">
                <a:avLst/>
              </a:prstGeom>
            </p:spPr>
          </p:pic>
        </mc:Fallback>
      </mc:AlternateContent>
      <p:grpSp>
        <p:nvGrpSpPr>
          <p:cNvPr id="424" name="Gruppieren 423">
            <a:extLst>
              <a:ext uri="{FF2B5EF4-FFF2-40B4-BE49-F238E27FC236}">
                <a16:creationId xmlns:a16="http://schemas.microsoft.com/office/drawing/2014/main" id="{ADED2BEA-39FB-C38E-1F29-6E76C6E1A037}"/>
              </a:ext>
            </a:extLst>
          </p:cNvPr>
          <p:cNvGrpSpPr/>
          <p:nvPr/>
        </p:nvGrpSpPr>
        <p:grpSpPr>
          <a:xfrm>
            <a:off x="8294194" y="2596348"/>
            <a:ext cx="3562560" cy="1660205"/>
            <a:chOff x="8294194" y="2596348"/>
            <a:chExt cx="3562560" cy="1660205"/>
          </a:xfrm>
        </p:grpSpPr>
        <mc:AlternateContent xmlns:mc="http://schemas.openxmlformats.org/markup-compatibility/2006" xmlns:p14="http://schemas.microsoft.com/office/powerpoint/2010/main">
          <mc:Choice Requires="p14">
            <p:contentPart p14:bwMode="auto" r:id="rId548">
              <p14:nvContentPartPr>
                <p14:cNvPr id="142" name="Freihand 141">
                  <a:extLst>
                    <a:ext uri="{FF2B5EF4-FFF2-40B4-BE49-F238E27FC236}">
                      <a16:creationId xmlns:a16="http://schemas.microsoft.com/office/drawing/2014/main" id="{C91E95C6-AF25-738F-F383-C3E59C46D371}"/>
                    </a:ext>
                  </a:extLst>
                </p14:cNvPr>
                <p14:cNvContentPartPr/>
                <p14:nvPr/>
              </p14:nvContentPartPr>
              <p14:xfrm>
                <a:off x="8304994" y="2924308"/>
                <a:ext cx="214560" cy="33480"/>
              </p14:xfrm>
            </p:contentPart>
          </mc:Choice>
          <mc:Fallback xmlns="">
            <p:pic>
              <p:nvPicPr>
                <p:cNvPr id="142" name="Freihand 141">
                  <a:extLst>
                    <a:ext uri="{FF2B5EF4-FFF2-40B4-BE49-F238E27FC236}">
                      <a16:creationId xmlns:a16="http://schemas.microsoft.com/office/drawing/2014/main" id="{C91E95C6-AF25-738F-F383-C3E59C46D371}"/>
                    </a:ext>
                  </a:extLst>
                </p:cNvPr>
                <p:cNvPicPr/>
                <p:nvPr/>
              </p:nvPicPr>
              <p:blipFill>
                <a:blip r:embed="rId549"/>
                <a:stretch>
                  <a:fillRect/>
                </a:stretch>
              </p:blipFill>
              <p:spPr>
                <a:xfrm>
                  <a:off x="8296354" y="2915668"/>
                  <a:ext cx="232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43" name="Freihand 142">
                  <a:extLst>
                    <a:ext uri="{FF2B5EF4-FFF2-40B4-BE49-F238E27FC236}">
                      <a16:creationId xmlns:a16="http://schemas.microsoft.com/office/drawing/2014/main" id="{291D9113-4EC3-2F79-FAEF-7AD28C2DCA96}"/>
                    </a:ext>
                  </a:extLst>
                </p14:cNvPr>
                <p14:cNvContentPartPr/>
                <p14:nvPr/>
              </p14:nvContentPartPr>
              <p14:xfrm>
                <a:off x="8294194" y="2846548"/>
                <a:ext cx="328320" cy="193680"/>
              </p14:xfrm>
            </p:contentPart>
          </mc:Choice>
          <mc:Fallback xmlns="">
            <p:pic>
              <p:nvPicPr>
                <p:cNvPr id="143" name="Freihand 142">
                  <a:extLst>
                    <a:ext uri="{FF2B5EF4-FFF2-40B4-BE49-F238E27FC236}">
                      <a16:creationId xmlns:a16="http://schemas.microsoft.com/office/drawing/2014/main" id="{291D9113-4EC3-2F79-FAEF-7AD28C2DCA96}"/>
                    </a:ext>
                  </a:extLst>
                </p:cNvPr>
                <p:cNvPicPr/>
                <p:nvPr/>
              </p:nvPicPr>
              <p:blipFill>
                <a:blip r:embed="rId551"/>
                <a:stretch>
                  <a:fillRect/>
                </a:stretch>
              </p:blipFill>
              <p:spPr>
                <a:xfrm>
                  <a:off x="8285194" y="2837548"/>
                  <a:ext cx="345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45" name="Freihand 144">
                  <a:extLst>
                    <a:ext uri="{FF2B5EF4-FFF2-40B4-BE49-F238E27FC236}">
                      <a16:creationId xmlns:a16="http://schemas.microsoft.com/office/drawing/2014/main" id="{9ACC9C36-1F7E-E53C-D2FB-19344EBF4CC0}"/>
                    </a:ext>
                  </a:extLst>
                </p14:cNvPr>
                <p14:cNvContentPartPr/>
                <p14:nvPr/>
              </p14:nvContentPartPr>
              <p14:xfrm>
                <a:off x="8851474" y="2835748"/>
                <a:ext cx="182520" cy="168840"/>
              </p14:xfrm>
            </p:contentPart>
          </mc:Choice>
          <mc:Fallback xmlns="">
            <p:pic>
              <p:nvPicPr>
                <p:cNvPr id="145" name="Freihand 144">
                  <a:extLst>
                    <a:ext uri="{FF2B5EF4-FFF2-40B4-BE49-F238E27FC236}">
                      <a16:creationId xmlns:a16="http://schemas.microsoft.com/office/drawing/2014/main" id="{9ACC9C36-1F7E-E53C-D2FB-19344EBF4CC0}"/>
                    </a:ext>
                  </a:extLst>
                </p:cNvPr>
                <p:cNvPicPr/>
                <p:nvPr/>
              </p:nvPicPr>
              <p:blipFill>
                <a:blip r:embed="rId553"/>
                <a:stretch>
                  <a:fillRect/>
                </a:stretch>
              </p:blipFill>
              <p:spPr>
                <a:xfrm>
                  <a:off x="8842834" y="2826748"/>
                  <a:ext cx="200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46" name="Freihand 145">
                  <a:extLst>
                    <a:ext uri="{FF2B5EF4-FFF2-40B4-BE49-F238E27FC236}">
                      <a16:creationId xmlns:a16="http://schemas.microsoft.com/office/drawing/2014/main" id="{67E64D56-74C9-556B-80BE-86ED3CE8294E}"/>
                    </a:ext>
                  </a:extLst>
                </p14:cNvPr>
                <p14:cNvContentPartPr/>
                <p14:nvPr/>
              </p14:nvContentPartPr>
              <p14:xfrm>
                <a:off x="9080074" y="2840068"/>
                <a:ext cx="102600" cy="159840"/>
              </p14:xfrm>
            </p:contentPart>
          </mc:Choice>
          <mc:Fallback xmlns="">
            <p:pic>
              <p:nvPicPr>
                <p:cNvPr id="146" name="Freihand 145">
                  <a:extLst>
                    <a:ext uri="{FF2B5EF4-FFF2-40B4-BE49-F238E27FC236}">
                      <a16:creationId xmlns:a16="http://schemas.microsoft.com/office/drawing/2014/main" id="{67E64D56-74C9-556B-80BE-86ED3CE8294E}"/>
                    </a:ext>
                  </a:extLst>
                </p:cNvPr>
                <p:cNvPicPr/>
                <p:nvPr/>
              </p:nvPicPr>
              <p:blipFill>
                <a:blip r:embed="rId555"/>
                <a:stretch>
                  <a:fillRect/>
                </a:stretch>
              </p:blipFill>
              <p:spPr>
                <a:xfrm>
                  <a:off x="9071074" y="2831428"/>
                  <a:ext cx="120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47" name="Freihand 146">
                  <a:extLst>
                    <a:ext uri="{FF2B5EF4-FFF2-40B4-BE49-F238E27FC236}">
                      <a16:creationId xmlns:a16="http://schemas.microsoft.com/office/drawing/2014/main" id="{97BB12DF-6A86-1D59-A319-DDF560CAA0C1}"/>
                    </a:ext>
                  </a:extLst>
                </p14:cNvPr>
                <p14:cNvContentPartPr/>
                <p14:nvPr/>
              </p14:nvContentPartPr>
              <p14:xfrm>
                <a:off x="9264754" y="2841148"/>
                <a:ext cx="72360" cy="123840"/>
              </p14:xfrm>
            </p:contentPart>
          </mc:Choice>
          <mc:Fallback xmlns="">
            <p:pic>
              <p:nvPicPr>
                <p:cNvPr id="147" name="Freihand 146">
                  <a:extLst>
                    <a:ext uri="{FF2B5EF4-FFF2-40B4-BE49-F238E27FC236}">
                      <a16:creationId xmlns:a16="http://schemas.microsoft.com/office/drawing/2014/main" id="{97BB12DF-6A86-1D59-A319-DDF560CAA0C1}"/>
                    </a:ext>
                  </a:extLst>
                </p:cNvPr>
                <p:cNvPicPr/>
                <p:nvPr/>
              </p:nvPicPr>
              <p:blipFill>
                <a:blip r:embed="rId557"/>
                <a:stretch>
                  <a:fillRect/>
                </a:stretch>
              </p:blipFill>
              <p:spPr>
                <a:xfrm>
                  <a:off x="9256114" y="2832508"/>
                  <a:ext cx="90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48" name="Freihand 147">
                  <a:extLst>
                    <a:ext uri="{FF2B5EF4-FFF2-40B4-BE49-F238E27FC236}">
                      <a16:creationId xmlns:a16="http://schemas.microsoft.com/office/drawing/2014/main" id="{B4711EA7-5FD5-2826-F72F-416723DDEB97}"/>
                    </a:ext>
                  </a:extLst>
                </p14:cNvPr>
                <p14:cNvContentPartPr/>
                <p14:nvPr/>
              </p14:nvContentPartPr>
              <p14:xfrm>
                <a:off x="9553474" y="2763748"/>
                <a:ext cx="241920" cy="188640"/>
              </p14:xfrm>
            </p:contentPart>
          </mc:Choice>
          <mc:Fallback xmlns="">
            <p:pic>
              <p:nvPicPr>
                <p:cNvPr id="148" name="Freihand 147">
                  <a:extLst>
                    <a:ext uri="{FF2B5EF4-FFF2-40B4-BE49-F238E27FC236}">
                      <a16:creationId xmlns:a16="http://schemas.microsoft.com/office/drawing/2014/main" id="{B4711EA7-5FD5-2826-F72F-416723DDEB97}"/>
                    </a:ext>
                  </a:extLst>
                </p:cNvPr>
                <p:cNvPicPr/>
                <p:nvPr/>
              </p:nvPicPr>
              <p:blipFill>
                <a:blip r:embed="rId559"/>
                <a:stretch>
                  <a:fillRect/>
                </a:stretch>
              </p:blipFill>
              <p:spPr>
                <a:xfrm>
                  <a:off x="9544474" y="2754748"/>
                  <a:ext cx="259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49" name="Freihand 148">
                  <a:extLst>
                    <a:ext uri="{FF2B5EF4-FFF2-40B4-BE49-F238E27FC236}">
                      <a16:creationId xmlns:a16="http://schemas.microsoft.com/office/drawing/2014/main" id="{37A0D45D-C29D-51E9-48B0-556C512031E1}"/>
                    </a:ext>
                  </a:extLst>
                </p14:cNvPr>
                <p14:cNvContentPartPr/>
                <p14:nvPr/>
              </p14:nvContentPartPr>
              <p14:xfrm>
                <a:off x="10059274" y="2774188"/>
                <a:ext cx="99720" cy="134280"/>
              </p14:xfrm>
            </p:contentPart>
          </mc:Choice>
          <mc:Fallback xmlns="">
            <p:pic>
              <p:nvPicPr>
                <p:cNvPr id="149" name="Freihand 148">
                  <a:extLst>
                    <a:ext uri="{FF2B5EF4-FFF2-40B4-BE49-F238E27FC236}">
                      <a16:creationId xmlns:a16="http://schemas.microsoft.com/office/drawing/2014/main" id="{37A0D45D-C29D-51E9-48B0-556C512031E1}"/>
                    </a:ext>
                  </a:extLst>
                </p:cNvPr>
                <p:cNvPicPr/>
                <p:nvPr/>
              </p:nvPicPr>
              <p:blipFill>
                <a:blip r:embed="rId561"/>
                <a:stretch>
                  <a:fillRect/>
                </a:stretch>
              </p:blipFill>
              <p:spPr>
                <a:xfrm>
                  <a:off x="10050274" y="2765188"/>
                  <a:ext cx="117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50" name="Freihand 149">
                  <a:extLst>
                    <a:ext uri="{FF2B5EF4-FFF2-40B4-BE49-F238E27FC236}">
                      <a16:creationId xmlns:a16="http://schemas.microsoft.com/office/drawing/2014/main" id="{A07554D9-5FAC-6CAF-8999-2FBD1EA50B58}"/>
                    </a:ext>
                  </a:extLst>
                </p14:cNvPr>
                <p14:cNvContentPartPr/>
                <p14:nvPr/>
              </p14:nvContentPartPr>
              <p14:xfrm>
                <a:off x="10217674" y="2789668"/>
                <a:ext cx="280440" cy="92880"/>
              </p14:xfrm>
            </p:contentPart>
          </mc:Choice>
          <mc:Fallback xmlns="">
            <p:pic>
              <p:nvPicPr>
                <p:cNvPr id="150" name="Freihand 149">
                  <a:extLst>
                    <a:ext uri="{FF2B5EF4-FFF2-40B4-BE49-F238E27FC236}">
                      <a16:creationId xmlns:a16="http://schemas.microsoft.com/office/drawing/2014/main" id="{A07554D9-5FAC-6CAF-8999-2FBD1EA50B58}"/>
                    </a:ext>
                  </a:extLst>
                </p:cNvPr>
                <p:cNvPicPr/>
                <p:nvPr/>
              </p:nvPicPr>
              <p:blipFill>
                <a:blip r:embed="rId563"/>
                <a:stretch>
                  <a:fillRect/>
                </a:stretch>
              </p:blipFill>
              <p:spPr>
                <a:xfrm>
                  <a:off x="10208674" y="2780668"/>
                  <a:ext cx="29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51" name="Freihand 150">
                  <a:extLst>
                    <a:ext uri="{FF2B5EF4-FFF2-40B4-BE49-F238E27FC236}">
                      <a16:creationId xmlns:a16="http://schemas.microsoft.com/office/drawing/2014/main" id="{B32D107E-35F5-92C5-618A-16240A59E44E}"/>
                    </a:ext>
                  </a:extLst>
                </p14:cNvPr>
                <p14:cNvContentPartPr/>
                <p14:nvPr/>
              </p14:nvContentPartPr>
              <p14:xfrm>
                <a:off x="10520074" y="2767348"/>
                <a:ext cx="122040" cy="126360"/>
              </p14:xfrm>
            </p:contentPart>
          </mc:Choice>
          <mc:Fallback xmlns="">
            <p:pic>
              <p:nvPicPr>
                <p:cNvPr id="151" name="Freihand 150">
                  <a:extLst>
                    <a:ext uri="{FF2B5EF4-FFF2-40B4-BE49-F238E27FC236}">
                      <a16:creationId xmlns:a16="http://schemas.microsoft.com/office/drawing/2014/main" id="{B32D107E-35F5-92C5-618A-16240A59E44E}"/>
                    </a:ext>
                  </a:extLst>
                </p:cNvPr>
                <p:cNvPicPr/>
                <p:nvPr/>
              </p:nvPicPr>
              <p:blipFill>
                <a:blip r:embed="rId565"/>
                <a:stretch>
                  <a:fillRect/>
                </a:stretch>
              </p:blipFill>
              <p:spPr>
                <a:xfrm>
                  <a:off x="10511074" y="2758348"/>
                  <a:ext cx="139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52" name="Freihand 151">
                  <a:extLst>
                    <a:ext uri="{FF2B5EF4-FFF2-40B4-BE49-F238E27FC236}">
                      <a16:creationId xmlns:a16="http://schemas.microsoft.com/office/drawing/2014/main" id="{11FEDBC0-24B5-7A53-4934-76175271B7E0}"/>
                    </a:ext>
                  </a:extLst>
                </p14:cNvPr>
                <p14:cNvContentPartPr/>
                <p14:nvPr/>
              </p14:nvContentPartPr>
              <p14:xfrm>
                <a:off x="10551034" y="2742868"/>
                <a:ext cx="159120" cy="135720"/>
              </p14:xfrm>
            </p:contentPart>
          </mc:Choice>
          <mc:Fallback xmlns="">
            <p:pic>
              <p:nvPicPr>
                <p:cNvPr id="152" name="Freihand 151">
                  <a:extLst>
                    <a:ext uri="{FF2B5EF4-FFF2-40B4-BE49-F238E27FC236}">
                      <a16:creationId xmlns:a16="http://schemas.microsoft.com/office/drawing/2014/main" id="{11FEDBC0-24B5-7A53-4934-76175271B7E0}"/>
                    </a:ext>
                  </a:extLst>
                </p:cNvPr>
                <p:cNvPicPr/>
                <p:nvPr/>
              </p:nvPicPr>
              <p:blipFill>
                <a:blip r:embed="rId567"/>
                <a:stretch>
                  <a:fillRect/>
                </a:stretch>
              </p:blipFill>
              <p:spPr>
                <a:xfrm>
                  <a:off x="10542034" y="2734228"/>
                  <a:ext cx="17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53" name="Freihand 152">
                  <a:extLst>
                    <a:ext uri="{FF2B5EF4-FFF2-40B4-BE49-F238E27FC236}">
                      <a16:creationId xmlns:a16="http://schemas.microsoft.com/office/drawing/2014/main" id="{E4B1D0FA-20AB-AC32-80B1-15A58D732738}"/>
                    </a:ext>
                  </a:extLst>
                </p14:cNvPr>
                <p14:cNvContentPartPr/>
                <p14:nvPr/>
              </p14:nvContentPartPr>
              <p14:xfrm>
                <a:off x="10730674" y="2740708"/>
                <a:ext cx="98280" cy="130320"/>
              </p14:xfrm>
            </p:contentPart>
          </mc:Choice>
          <mc:Fallback xmlns="">
            <p:pic>
              <p:nvPicPr>
                <p:cNvPr id="153" name="Freihand 152">
                  <a:extLst>
                    <a:ext uri="{FF2B5EF4-FFF2-40B4-BE49-F238E27FC236}">
                      <a16:creationId xmlns:a16="http://schemas.microsoft.com/office/drawing/2014/main" id="{E4B1D0FA-20AB-AC32-80B1-15A58D732738}"/>
                    </a:ext>
                  </a:extLst>
                </p:cNvPr>
                <p:cNvPicPr/>
                <p:nvPr/>
              </p:nvPicPr>
              <p:blipFill>
                <a:blip r:embed="rId569"/>
                <a:stretch>
                  <a:fillRect/>
                </a:stretch>
              </p:blipFill>
              <p:spPr>
                <a:xfrm>
                  <a:off x="10721674" y="2732068"/>
                  <a:ext cx="115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54" name="Freihand 153">
                  <a:extLst>
                    <a:ext uri="{FF2B5EF4-FFF2-40B4-BE49-F238E27FC236}">
                      <a16:creationId xmlns:a16="http://schemas.microsoft.com/office/drawing/2014/main" id="{F86E5A8F-A157-CBD8-87DA-70FC21987E15}"/>
                    </a:ext>
                  </a:extLst>
                </p14:cNvPr>
                <p14:cNvContentPartPr/>
                <p14:nvPr/>
              </p14:nvContentPartPr>
              <p14:xfrm>
                <a:off x="10863154" y="2630908"/>
                <a:ext cx="336240" cy="367200"/>
              </p14:xfrm>
            </p:contentPart>
          </mc:Choice>
          <mc:Fallback xmlns="">
            <p:pic>
              <p:nvPicPr>
                <p:cNvPr id="154" name="Freihand 153">
                  <a:extLst>
                    <a:ext uri="{FF2B5EF4-FFF2-40B4-BE49-F238E27FC236}">
                      <a16:creationId xmlns:a16="http://schemas.microsoft.com/office/drawing/2014/main" id="{F86E5A8F-A157-CBD8-87DA-70FC21987E15}"/>
                    </a:ext>
                  </a:extLst>
                </p:cNvPr>
                <p:cNvPicPr/>
                <p:nvPr/>
              </p:nvPicPr>
              <p:blipFill>
                <a:blip r:embed="rId571"/>
                <a:stretch>
                  <a:fillRect/>
                </a:stretch>
              </p:blipFill>
              <p:spPr>
                <a:xfrm>
                  <a:off x="10854514" y="2622268"/>
                  <a:ext cx="3538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57" name="Freihand 156">
                  <a:extLst>
                    <a:ext uri="{FF2B5EF4-FFF2-40B4-BE49-F238E27FC236}">
                      <a16:creationId xmlns:a16="http://schemas.microsoft.com/office/drawing/2014/main" id="{47060E3D-55CD-8797-9840-78647B661FC7}"/>
                    </a:ext>
                  </a:extLst>
                </p14:cNvPr>
                <p14:cNvContentPartPr/>
                <p14:nvPr/>
              </p14:nvContentPartPr>
              <p14:xfrm>
                <a:off x="11305234" y="2596348"/>
                <a:ext cx="376560" cy="437400"/>
              </p14:xfrm>
            </p:contentPart>
          </mc:Choice>
          <mc:Fallback xmlns="">
            <p:pic>
              <p:nvPicPr>
                <p:cNvPr id="157" name="Freihand 156">
                  <a:extLst>
                    <a:ext uri="{FF2B5EF4-FFF2-40B4-BE49-F238E27FC236}">
                      <a16:creationId xmlns:a16="http://schemas.microsoft.com/office/drawing/2014/main" id="{47060E3D-55CD-8797-9840-78647B661FC7}"/>
                    </a:ext>
                  </a:extLst>
                </p:cNvPr>
                <p:cNvPicPr/>
                <p:nvPr/>
              </p:nvPicPr>
              <p:blipFill>
                <a:blip r:embed="rId573"/>
                <a:stretch>
                  <a:fillRect/>
                </a:stretch>
              </p:blipFill>
              <p:spPr>
                <a:xfrm>
                  <a:off x="11296234" y="2587708"/>
                  <a:ext cx="3942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59" name="Freihand 158">
                  <a:extLst>
                    <a:ext uri="{FF2B5EF4-FFF2-40B4-BE49-F238E27FC236}">
                      <a16:creationId xmlns:a16="http://schemas.microsoft.com/office/drawing/2014/main" id="{B937EB73-54B8-759A-EC66-74CC68191049}"/>
                    </a:ext>
                  </a:extLst>
                </p14:cNvPr>
                <p14:cNvContentPartPr/>
                <p14:nvPr/>
              </p14:nvContentPartPr>
              <p14:xfrm>
                <a:off x="8954434" y="3158668"/>
                <a:ext cx="116640" cy="253440"/>
              </p14:xfrm>
            </p:contentPart>
          </mc:Choice>
          <mc:Fallback xmlns="">
            <p:pic>
              <p:nvPicPr>
                <p:cNvPr id="159" name="Freihand 158">
                  <a:extLst>
                    <a:ext uri="{FF2B5EF4-FFF2-40B4-BE49-F238E27FC236}">
                      <a16:creationId xmlns:a16="http://schemas.microsoft.com/office/drawing/2014/main" id="{B937EB73-54B8-759A-EC66-74CC68191049}"/>
                    </a:ext>
                  </a:extLst>
                </p:cNvPr>
                <p:cNvPicPr/>
                <p:nvPr/>
              </p:nvPicPr>
              <p:blipFill>
                <a:blip r:embed="rId575"/>
                <a:stretch>
                  <a:fillRect/>
                </a:stretch>
              </p:blipFill>
              <p:spPr>
                <a:xfrm>
                  <a:off x="8945794" y="3150028"/>
                  <a:ext cx="134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0" name="Freihand 159">
                  <a:extLst>
                    <a:ext uri="{FF2B5EF4-FFF2-40B4-BE49-F238E27FC236}">
                      <a16:creationId xmlns:a16="http://schemas.microsoft.com/office/drawing/2014/main" id="{0F95DD69-3FCB-D724-F60D-274EBDB9A5E6}"/>
                    </a:ext>
                  </a:extLst>
                </p14:cNvPr>
                <p14:cNvContentPartPr/>
                <p14:nvPr/>
              </p14:nvContentPartPr>
              <p14:xfrm>
                <a:off x="9107794" y="3169468"/>
                <a:ext cx="212040" cy="106560"/>
              </p14:xfrm>
            </p:contentPart>
          </mc:Choice>
          <mc:Fallback xmlns="">
            <p:pic>
              <p:nvPicPr>
                <p:cNvPr id="160" name="Freihand 159">
                  <a:extLst>
                    <a:ext uri="{FF2B5EF4-FFF2-40B4-BE49-F238E27FC236}">
                      <a16:creationId xmlns:a16="http://schemas.microsoft.com/office/drawing/2014/main" id="{0F95DD69-3FCB-D724-F60D-274EBDB9A5E6}"/>
                    </a:ext>
                  </a:extLst>
                </p:cNvPr>
                <p:cNvPicPr/>
                <p:nvPr/>
              </p:nvPicPr>
              <p:blipFill>
                <a:blip r:embed="rId577"/>
                <a:stretch>
                  <a:fillRect/>
                </a:stretch>
              </p:blipFill>
              <p:spPr>
                <a:xfrm>
                  <a:off x="9099154" y="3160468"/>
                  <a:ext cx="229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1" name="Freihand 160">
                  <a:extLst>
                    <a:ext uri="{FF2B5EF4-FFF2-40B4-BE49-F238E27FC236}">
                      <a16:creationId xmlns:a16="http://schemas.microsoft.com/office/drawing/2014/main" id="{DEFFA310-EEEF-D063-A0B5-C3E98DB2AB50}"/>
                    </a:ext>
                  </a:extLst>
                </p14:cNvPr>
                <p14:cNvContentPartPr/>
                <p14:nvPr/>
              </p14:nvContentPartPr>
              <p14:xfrm>
                <a:off x="9337834" y="3119428"/>
                <a:ext cx="129600" cy="139320"/>
              </p14:xfrm>
            </p:contentPart>
          </mc:Choice>
          <mc:Fallback xmlns="">
            <p:pic>
              <p:nvPicPr>
                <p:cNvPr id="161" name="Freihand 160">
                  <a:extLst>
                    <a:ext uri="{FF2B5EF4-FFF2-40B4-BE49-F238E27FC236}">
                      <a16:creationId xmlns:a16="http://schemas.microsoft.com/office/drawing/2014/main" id="{DEFFA310-EEEF-D063-A0B5-C3E98DB2AB50}"/>
                    </a:ext>
                  </a:extLst>
                </p:cNvPr>
                <p:cNvPicPr/>
                <p:nvPr/>
              </p:nvPicPr>
              <p:blipFill>
                <a:blip r:embed="rId579"/>
                <a:stretch>
                  <a:fillRect/>
                </a:stretch>
              </p:blipFill>
              <p:spPr>
                <a:xfrm>
                  <a:off x="9328834" y="3110428"/>
                  <a:ext cx="147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2" name="Freihand 161">
                  <a:extLst>
                    <a:ext uri="{FF2B5EF4-FFF2-40B4-BE49-F238E27FC236}">
                      <a16:creationId xmlns:a16="http://schemas.microsoft.com/office/drawing/2014/main" id="{F53D78E7-B7B9-589D-CC7C-BAD2E963C061}"/>
                    </a:ext>
                  </a:extLst>
                </p14:cNvPr>
                <p14:cNvContentPartPr/>
                <p14:nvPr/>
              </p14:nvContentPartPr>
              <p14:xfrm>
                <a:off x="9513154" y="3049588"/>
                <a:ext cx="361800" cy="199440"/>
              </p14:xfrm>
            </p:contentPart>
          </mc:Choice>
          <mc:Fallback xmlns="">
            <p:pic>
              <p:nvPicPr>
                <p:cNvPr id="162" name="Freihand 161">
                  <a:extLst>
                    <a:ext uri="{FF2B5EF4-FFF2-40B4-BE49-F238E27FC236}">
                      <a16:creationId xmlns:a16="http://schemas.microsoft.com/office/drawing/2014/main" id="{F53D78E7-B7B9-589D-CC7C-BAD2E963C061}"/>
                    </a:ext>
                  </a:extLst>
                </p:cNvPr>
                <p:cNvPicPr/>
                <p:nvPr/>
              </p:nvPicPr>
              <p:blipFill>
                <a:blip r:embed="rId581"/>
                <a:stretch>
                  <a:fillRect/>
                </a:stretch>
              </p:blipFill>
              <p:spPr>
                <a:xfrm>
                  <a:off x="9504154" y="3040588"/>
                  <a:ext cx="3794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3" name="Freihand 162">
                  <a:extLst>
                    <a:ext uri="{FF2B5EF4-FFF2-40B4-BE49-F238E27FC236}">
                      <a16:creationId xmlns:a16="http://schemas.microsoft.com/office/drawing/2014/main" id="{AF660B51-F3D2-DCB5-9033-16D0A513CC63}"/>
                    </a:ext>
                  </a:extLst>
                </p14:cNvPr>
                <p14:cNvContentPartPr/>
                <p14:nvPr/>
              </p14:nvContentPartPr>
              <p14:xfrm>
                <a:off x="10063594" y="3131668"/>
                <a:ext cx="199080" cy="136800"/>
              </p14:xfrm>
            </p:contentPart>
          </mc:Choice>
          <mc:Fallback xmlns="">
            <p:pic>
              <p:nvPicPr>
                <p:cNvPr id="163" name="Freihand 162">
                  <a:extLst>
                    <a:ext uri="{FF2B5EF4-FFF2-40B4-BE49-F238E27FC236}">
                      <a16:creationId xmlns:a16="http://schemas.microsoft.com/office/drawing/2014/main" id="{AF660B51-F3D2-DCB5-9033-16D0A513CC63}"/>
                    </a:ext>
                  </a:extLst>
                </p:cNvPr>
                <p:cNvPicPr/>
                <p:nvPr/>
              </p:nvPicPr>
              <p:blipFill>
                <a:blip r:embed="rId583"/>
                <a:stretch>
                  <a:fillRect/>
                </a:stretch>
              </p:blipFill>
              <p:spPr>
                <a:xfrm>
                  <a:off x="10054954" y="3122668"/>
                  <a:ext cx="216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4" name="Freihand 163">
                  <a:extLst>
                    <a:ext uri="{FF2B5EF4-FFF2-40B4-BE49-F238E27FC236}">
                      <a16:creationId xmlns:a16="http://schemas.microsoft.com/office/drawing/2014/main" id="{74177D37-4049-B484-3BC7-9B941D681B5B}"/>
                    </a:ext>
                  </a:extLst>
                </p14:cNvPr>
                <p14:cNvContentPartPr/>
                <p14:nvPr/>
              </p14:nvContentPartPr>
              <p14:xfrm>
                <a:off x="10297954" y="2990908"/>
                <a:ext cx="507240" cy="232920"/>
              </p14:xfrm>
            </p:contentPart>
          </mc:Choice>
          <mc:Fallback xmlns="">
            <p:pic>
              <p:nvPicPr>
                <p:cNvPr id="164" name="Freihand 163">
                  <a:extLst>
                    <a:ext uri="{FF2B5EF4-FFF2-40B4-BE49-F238E27FC236}">
                      <a16:creationId xmlns:a16="http://schemas.microsoft.com/office/drawing/2014/main" id="{74177D37-4049-B484-3BC7-9B941D681B5B}"/>
                    </a:ext>
                  </a:extLst>
                </p:cNvPr>
                <p:cNvPicPr/>
                <p:nvPr/>
              </p:nvPicPr>
              <p:blipFill>
                <a:blip r:embed="rId585"/>
                <a:stretch>
                  <a:fillRect/>
                </a:stretch>
              </p:blipFill>
              <p:spPr>
                <a:xfrm>
                  <a:off x="10288954" y="2982268"/>
                  <a:ext cx="524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5" name="Freihand 164">
                  <a:extLst>
                    <a:ext uri="{FF2B5EF4-FFF2-40B4-BE49-F238E27FC236}">
                      <a16:creationId xmlns:a16="http://schemas.microsoft.com/office/drawing/2014/main" id="{63779DA7-DEAA-C571-CC7C-CD259EE482F4}"/>
                    </a:ext>
                  </a:extLst>
                </p14:cNvPr>
                <p14:cNvContentPartPr/>
                <p14:nvPr/>
              </p14:nvContentPartPr>
              <p14:xfrm>
                <a:off x="10865314" y="3053548"/>
                <a:ext cx="177840" cy="152280"/>
              </p14:xfrm>
            </p:contentPart>
          </mc:Choice>
          <mc:Fallback xmlns="">
            <p:pic>
              <p:nvPicPr>
                <p:cNvPr id="165" name="Freihand 164">
                  <a:extLst>
                    <a:ext uri="{FF2B5EF4-FFF2-40B4-BE49-F238E27FC236}">
                      <a16:creationId xmlns:a16="http://schemas.microsoft.com/office/drawing/2014/main" id="{63779DA7-DEAA-C571-CC7C-CD259EE482F4}"/>
                    </a:ext>
                  </a:extLst>
                </p:cNvPr>
                <p:cNvPicPr/>
                <p:nvPr/>
              </p:nvPicPr>
              <p:blipFill>
                <a:blip r:embed="rId587"/>
                <a:stretch>
                  <a:fillRect/>
                </a:stretch>
              </p:blipFill>
              <p:spPr>
                <a:xfrm>
                  <a:off x="10856314" y="3044908"/>
                  <a:ext cx="195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6" name="Freihand 165">
                  <a:extLst>
                    <a:ext uri="{FF2B5EF4-FFF2-40B4-BE49-F238E27FC236}">
                      <a16:creationId xmlns:a16="http://schemas.microsoft.com/office/drawing/2014/main" id="{87961510-47D5-E174-BB9A-44CBC63CDDD3}"/>
                    </a:ext>
                  </a:extLst>
                </p14:cNvPr>
                <p14:cNvContentPartPr/>
                <p14:nvPr/>
              </p14:nvContentPartPr>
              <p14:xfrm>
                <a:off x="8846434" y="3326068"/>
                <a:ext cx="2250000" cy="147600"/>
              </p14:xfrm>
            </p:contentPart>
          </mc:Choice>
          <mc:Fallback xmlns="">
            <p:pic>
              <p:nvPicPr>
                <p:cNvPr id="166" name="Freihand 165">
                  <a:extLst>
                    <a:ext uri="{FF2B5EF4-FFF2-40B4-BE49-F238E27FC236}">
                      <a16:creationId xmlns:a16="http://schemas.microsoft.com/office/drawing/2014/main" id="{87961510-47D5-E174-BB9A-44CBC63CDDD3}"/>
                    </a:ext>
                  </a:extLst>
                </p:cNvPr>
                <p:cNvPicPr/>
                <p:nvPr/>
              </p:nvPicPr>
              <p:blipFill>
                <a:blip r:embed="rId589"/>
                <a:stretch>
                  <a:fillRect/>
                </a:stretch>
              </p:blipFill>
              <p:spPr>
                <a:xfrm>
                  <a:off x="8837794" y="3317068"/>
                  <a:ext cx="2267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246" name="Freihand 245">
                  <a:extLst>
                    <a:ext uri="{FF2B5EF4-FFF2-40B4-BE49-F238E27FC236}">
                      <a16:creationId xmlns:a16="http://schemas.microsoft.com/office/drawing/2014/main" id="{CB75D907-C373-0354-3F1A-6923D6847C75}"/>
                    </a:ext>
                  </a:extLst>
                </p14:cNvPr>
                <p14:cNvContentPartPr/>
                <p14:nvPr/>
              </p14:nvContentPartPr>
              <p14:xfrm>
                <a:off x="8451514" y="3621153"/>
                <a:ext cx="168120" cy="199080"/>
              </p14:xfrm>
            </p:contentPart>
          </mc:Choice>
          <mc:Fallback xmlns="">
            <p:pic>
              <p:nvPicPr>
                <p:cNvPr id="246" name="Freihand 245">
                  <a:extLst>
                    <a:ext uri="{FF2B5EF4-FFF2-40B4-BE49-F238E27FC236}">
                      <a16:creationId xmlns:a16="http://schemas.microsoft.com/office/drawing/2014/main" id="{CB75D907-C373-0354-3F1A-6923D6847C75}"/>
                    </a:ext>
                  </a:extLst>
                </p:cNvPr>
                <p:cNvPicPr/>
                <p:nvPr/>
              </p:nvPicPr>
              <p:blipFill>
                <a:blip r:embed="rId591"/>
                <a:stretch>
                  <a:fillRect/>
                </a:stretch>
              </p:blipFill>
              <p:spPr>
                <a:xfrm>
                  <a:off x="8442514" y="3612153"/>
                  <a:ext cx="185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47" name="Freihand 246">
                  <a:extLst>
                    <a:ext uri="{FF2B5EF4-FFF2-40B4-BE49-F238E27FC236}">
                      <a16:creationId xmlns:a16="http://schemas.microsoft.com/office/drawing/2014/main" id="{C30B4A0D-FD1F-1376-E522-5742395E48B2}"/>
                    </a:ext>
                  </a:extLst>
                </p14:cNvPr>
                <p14:cNvContentPartPr/>
                <p14:nvPr/>
              </p14:nvContentPartPr>
              <p14:xfrm>
                <a:off x="8743834" y="3625833"/>
                <a:ext cx="130320" cy="162000"/>
              </p14:xfrm>
            </p:contentPart>
          </mc:Choice>
          <mc:Fallback xmlns="">
            <p:pic>
              <p:nvPicPr>
                <p:cNvPr id="247" name="Freihand 246">
                  <a:extLst>
                    <a:ext uri="{FF2B5EF4-FFF2-40B4-BE49-F238E27FC236}">
                      <a16:creationId xmlns:a16="http://schemas.microsoft.com/office/drawing/2014/main" id="{C30B4A0D-FD1F-1376-E522-5742395E48B2}"/>
                    </a:ext>
                  </a:extLst>
                </p:cNvPr>
                <p:cNvPicPr/>
                <p:nvPr/>
              </p:nvPicPr>
              <p:blipFill>
                <a:blip r:embed="rId593"/>
                <a:stretch>
                  <a:fillRect/>
                </a:stretch>
              </p:blipFill>
              <p:spPr>
                <a:xfrm>
                  <a:off x="8734834" y="3617193"/>
                  <a:ext cx="147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48" name="Freihand 247">
                  <a:extLst>
                    <a:ext uri="{FF2B5EF4-FFF2-40B4-BE49-F238E27FC236}">
                      <a16:creationId xmlns:a16="http://schemas.microsoft.com/office/drawing/2014/main" id="{76792CEC-5862-5EE8-F85C-ADC3C8957388}"/>
                    </a:ext>
                  </a:extLst>
                </p14:cNvPr>
                <p14:cNvContentPartPr/>
                <p14:nvPr/>
              </p14:nvContentPartPr>
              <p14:xfrm>
                <a:off x="8882434" y="3631953"/>
                <a:ext cx="193680" cy="119880"/>
              </p14:xfrm>
            </p:contentPart>
          </mc:Choice>
          <mc:Fallback xmlns="">
            <p:pic>
              <p:nvPicPr>
                <p:cNvPr id="248" name="Freihand 247">
                  <a:extLst>
                    <a:ext uri="{FF2B5EF4-FFF2-40B4-BE49-F238E27FC236}">
                      <a16:creationId xmlns:a16="http://schemas.microsoft.com/office/drawing/2014/main" id="{76792CEC-5862-5EE8-F85C-ADC3C8957388}"/>
                    </a:ext>
                  </a:extLst>
                </p:cNvPr>
                <p:cNvPicPr/>
                <p:nvPr/>
              </p:nvPicPr>
              <p:blipFill>
                <a:blip r:embed="rId595"/>
                <a:stretch>
                  <a:fillRect/>
                </a:stretch>
              </p:blipFill>
              <p:spPr>
                <a:xfrm>
                  <a:off x="8873794" y="3622953"/>
                  <a:ext cx="211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49" name="Freihand 248">
                  <a:extLst>
                    <a:ext uri="{FF2B5EF4-FFF2-40B4-BE49-F238E27FC236}">
                      <a16:creationId xmlns:a16="http://schemas.microsoft.com/office/drawing/2014/main" id="{556623FA-F155-84FA-967D-E8E25E80188C}"/>
                    </a:ext>
                  </a:extLst>
                </p14:cNvPr>
                <p14:cNvContentPartPr/>
                <p14:nvPr/>
              </p14:nvContentPartPr>
              <p14:xfrm>
                <a:off x="9069274" y="3617913"/>
                <a:ext cx="161640" cy="132480"/>
              </p14:xfrm>
            </p:contentPart>
          </mc:Choice>
          <mc:Fallback xmlns="">
            <p:pic>
              <p:nvPicPr>
                <p:cNvPr id="249" name="Freihand 248">
                  <a:extLst>
                    <a:ext uri="{FF2B5EF4-FFF2-40B4-BE49-F238E27FC236}">
                      <a16:creationId xmlns:a16="http://schemas.microsoft.com/office/drawing/2014/main" id="{556623FA-F155-84FA-967D-E8E25E80188C}"/>
                    </a:ext>
                  </a:extLst>
                </p:cNvPr>
                <p:cNvPicPr/>
                <p:nvPr/>
              </p:nvPicPr>
              <p:blipFill>
                <a:blip r:embed="rId597"/>
                <a:stretch>
                  <a:fillRect/>
                </a:stretch>
              </p:blipFill>
              <p:spPr>
                <a:xfrm>
                  <a:off x="9060634" y="3609273"/>
                  <a:ext cx="179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50" name="Freihand 249">
                  <a:extLst>
                    <a:ext uri="{FF2B5EF4-FFF2-40B4-BE49-F238E27FC236}">
                      <a16:creationId xmlns:a16="http://schemas.microsoft.com/office/drawing/2014/main" id="{3A08C249-8319-42D2-8AFC-9F5C2ED190C3}"/>
                    </a:ext>
                  </a:extLst>
                </p14:cNvPr>
                <p14:cNvContentPartPr/>
                <p14:nvPr/>
              </p14:nvContentPartPr>
              <p14:xfrm>
                <a:off x="9287434" y="3597753"/>
                <a:ext cx="155160" cy="142920"/>
              </p14:xfrm>
            </p:contentPart>
          </mc:Choice>
          <mc:Fallback xmlns="">
            <p:pic>
              <p:nvPicPr>
                <p:cNvPr id="250" name="Freihand 249">
                  <a:extLst>
                    <a:ext uri="{FF2B5EF4-FFF2-40B4-BE49-F238E27FC236}">
                      <a16:creationId xmlns:a16="http://schemas.microsoft.com/office/drawing/2014/main" id="{3A08C249-8319-42D2-8AFC-9F5C2ED190C3}"/>
                    </a:ext>
                  </a:extLst>
                </p:cNvPr>
                <p:cNvPicPr/>
                <p:nvPr/>
              </p:nvPicPr>
              <p:blipFill>
                <a:blip r:embed="rId599"/>
                <a:stretch>
                  <a:fillRect/>
                </a:stretch>
              </p:blipFill>
              <p:spPr>
                <a:xfrm>
                  <a:off x="9278794" y="3589113"/>
                  <a:ext cx="172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51" name="Freihand 250">
                  <a:extLst>
                    <a:ext uri="{FF2B5EF4-FFF2-40B4-BE49-F238E27FC236}">
                      <a16:creationId xmlns:a16="http://schemas.microsoft.com/office/drawing/2014/main" id="{59C7E47C-0D46-D231-38CA-BA64017254F4}"/>
                    </a:ext>
                  </a:extLst>
                </p14:cNvPr>
                <p14:cNvContentPartPr/>
                <p14:nvPr/>
              </p14:nvContentPartPr>
              <p14:xfrm>
                <a:off x="9228754" y="3700713"/>
                <a:ext cx="177840" cy="37800"/>
              </p14:xfrm>
            </p:contentPart>
          </mc:Choice>
          <mc:Fallback xmlns="">
            <p:pic>
              <p:nvPicPr>
                <p:cNvPr id="251" name="Freihand 250">
                  <a:extLst>
                    <a:ext uri="{FF2B5EF4-FFF2-40B4-BE49-F238E27FC236}">
                      <a16:creationId xmlns:a16="http://schemas.microsoft.com/office/drawing/2014/main" id="{59C7E47C-0D46-D231-38CA-BA64017254F4}"/>
                    </a:ext>
                  </a:extLst>
                </p:cNvPr>
                <p:cNvPicPr/>
                <p:nvPr/>
              </p:nvPicPr>
              <p:blipFill>
                <a:blip r:embed="rId601"/>
                <a:stretch>
                  <a:fillRect/>
                </a:stretch>
              </p:blipFill>
              <p:spPr>
                <a:xfrm>
                  <a:off x="9219754" y="3692073"/>
                  <a:ext cx="195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52" name="Freihand 251">
                  <a:extLst>
                    <a:ext uri="{FF2B5EF4-FFF2-40B4-BE49-F238E27FC236}">
                      <a16:creationId xmlns:a16="http://schemas.microsoft.com/office/drawing/2014/main" id="{15BC041F-952B-FE86-19CF-267B5C7431A9}"/>
                    </a:ext>
                  </a:extLst>
                </p14:cNvPr>
                <p14:cNvContentPartPr/>
                <p14:nvPr/>
              </p14:nvContentPartPr>
              <p14:xfrm>
                <a:off x="9501994" y="3507393"/>
                <a:ext cx="100080" cy="261000"/>
              </p14:xfrm>
            </p:contentPart>
          </mc:Choice>
          <mc:Fallback xmlns="">
            <p:pic>
              <p:nvPicPr>
                <p:cNvPr id="252" name="Freihand 251">
                  <a:extLst>
                    <a:ext uri="{FF2B5EF4-FFF2-40B4-BE49-F238E27FC236}">
                      <a16:creationId xmlns:a16="http://schemas.microsoft.com/office/drawing/2014/main" id="{15BC041F-952B-FE86-19CF-267B5C7431A9}"/>
                    </a:ext>
                  </a:extLst>
                </p:cNvPr>
                <p:cNvPicPr/>
                <p:nvPr/>
              </p:nvPicPr>
              <p:blipFill>
                <a:blip r:embed="rId603"/>
                <a:stretch>
                  <a:fillRect/>
                </a:stretch>
              </p:blipFill>
              <p:spPr>
                <a:xfrm>
                  <a:off x="9493354" y="3498393"/>
                  <a:ext cx="117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53" name="Freihand 252">
                  <a:extLst>
                    <a:ext uri="{FF2B5EF4-FFF2-40B4-BE49-F238E27FC236}">
                      <a16:creationId xmlns:a16="http://schemas.microsoft.com/office/drawing/2014/main" id="{A728CACF-4585-B302-335B-5C5CF5C1F66B}"/>
                    </a:ext>
                  </a:extLst>
                </p14:cNvPr>
                <p14:cNvContentPartPr/>
                <p14:nvPr/>
              </p14:nvContentPartPr>
              <p14:xfrm>
                <a:off x="9623674" y="3519633"/>
                <a:ext cx="190440" cy="182160"/>
              </p14:xfrm>
            </p:contentPart>
          </mc:Choice>
          <mc:Fallback xmlns="">
            <p:pic>
              <p:nvPicPr>
                <p:cNvPr id="253" name="Freihand 252">
                  <a:extLst>
                    <a:ext uri="{FF2B5EF4-FFF2-40B4-BE49-F238E27FC236}">
                      <a16:creationId xmlns:a16="http://schemas.microsoft.com/office/drawing/2014/main" id="{A728CACF-4585-B302-335B-5C5CF5C1F66B}"/>
                    </a:ext>
                  </a:extLst>
                </p:cNvPr>
                <p:cNvPicPr/>
                <p:nvPr/>
              </p:nvPicPr>
              <p:blipFill>
                <a:blip r:embed="rId605"/>
                <a:stretch>
                  <a:fillRect/>
                </a:stretch>
              </p:blipFill>
              <p:spPr>
                <a:xfrm>
                  <a:off x="9614674" y="3510633"/>
                  <a:ext cx="208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54" name="Freihand 253">
                  <a:extLst>
                    <a:ext uri="{FF2B5EF4-FFF2-40B4-BE49-F238E27FC236}">
                      <a16:creationId xmlns:a16="http://schemas.microsoft.com/office/drawing/2014/main" id="{6BD0FEEC-B390-CF95-9A5B-F3CF2F131ADB}"/>
                    </a:ext>
                  </a:extLst>
                </p14:cNvPr>
                <p14:cNvContentPartPr/>
                <p14:nvPr/>
              </p14:nvContentPartPr>
              <p14:xfrm>
                <a:off x="9894754" y="3532233"/>
                <a:ext cx="153000" cy="198360"/>
              </p14:xfrm>
            </p:contentPart>
          </mc:Choice>
          <mc:Fallback xmlns="">
            <p:pic>
              <p:nvPicPr>
                <p:cNvPr id="254" name="Freihand 253">
                  <a:extLst>
                    <a:ext uri="{FF2B5EF4-FFF2-40B4-BE49-F238E27FC236}">
                      <a16:creationId xmlns:a16="http://schemas.microsoft.com/office/drawing/2014/main" id="{6BD0FEEC-B390-CF95-9A5B-F3CF2F131ADB}"/>
                    </a:ext>
                  </a:extLst>
                </p:cNvPr>
                <p:cNvPicPr/>
                <p:nvPr/>
              </p:nvPicPr>
              <p:blipFill>
                <a:blip r:embed="rId607"/>
                <a:stretch>
                  <a:fillRect/>
                </a:stretch>
              </p:blipFill>
              <p:spPr>
                <a:xfrm>
                  <a:off x="9886114" y="3523233"/>
                  <a:ext cx="170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55" name="Freihand 254">
                  <a:extLst>
                    <a:ext uri="{FF2B5EF4-FFF2-40B4-BE49-F238E27FC236}">
                      <a16:creationId xmlns:a16="http://schemas.microsoft.com/office/drawing/2014/main" id="{4E73FCBD-7BB6-F510-28AD-C24298FA9DFD}"/>
                    </a:ext>
                  </a:extLst>
                </p14:cNvPr>
                <p14:cNvContentPartPr/>
                <p14:nvPr/>
              </p14:nvContentPartPr>
              <p14:xfrm>
                <a:off x="10122994" y="3569673"/>
                <a:ext cx="200880" cy="143640"/>
              </p14:xfrm>
            </p:contentPart>
          </mc:Choice>
          <mc:Fallback xmlns="">
            <p:pic>
              <p:nvPicPr>
                <p:cNvPr id="255" name="Freihand 254">
                  <a:extLst>
                    <a:ext uri="{FF2B5EF4-FFF2-40B4-BE49-F238E27FC236}">
                      <a16:creationId xmlns:a16="http://schemas.microsoft.com/office/drawing/2014/main" id="{4E73FCBD-7BB6-F510-28AD-C24298FA9DFD}"/>
                    </a:ext>
                  </a:extLst>
                </p:cNvPr>
                <p:cNvPicPr/>
                <p:nvPr/>
              </p:nvPicPr>
              <p:blipFill>
                <a:blip r:embed="rId609"/>
                <a:stretch>
                  <a:fillRect/>
                </a:stretch>
              </p:blipFill>
              <p:spPr>
                <a:xfrm>
                  <a:off x="10114354" y="3560673"/>
                  <a:ext cx="218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56" name="Freihand 255">
                  <a:extLst>
                    <a:ext uri="{FF2B5EF4-FFF2-40B4-BE49-F238E27FC236}">
                      <a16:creationId xmlns:a16="http://schemas.microsoft.com/office/drawing/2014/main" id="{B0106534-AE3F-7956-D551-120E40529285}"/>
                    </a:ext>
                  </a:extLst>
                </p14:cNvPr>
                <p14:cNvContentPartPr/>
                <p14:nvPr/>
              </p14:nvContentPartPr>
              <p14:xfrm>
                <a:off x="10278874" y="3473193"/>
                <a:ext cx="189000" cy="319320"/>
              </p14:xfrm>
            </p:contentPart>
          </mc:Choice>
          <mc:Fallback xmlns="">
            <p:pic>
              <p:nvPicPr>
                <p:cNvPr id="256" name="Freihand 255">
                  <a:extLst>
                    <a:ext uri="{FF2B5EF4-FFF2-40B4-BE49-F238E27FC236}">
                      <a16:creationId xmlns:a16="http://schemas.microsoft.com/office/drawing/2014/main" id="{B0106534-AE3F-7956-D551-120E40529285}"/>
                    </a:ext>
                  </a:extLst>
                </p:cNvPr>
                <p:cNvPicPr/>
                <p:nvPr/>
              </p:nvPicPr>
              <p:blipFill>
                <a:blip r:embed="rId611"/>
                <a:stretch>
                  <a:fillRect/>
                </a:stretch>
              </p:blipFill>
              <p:spPr>
                <a:xfrm>
                  <a:off x="10270234" y="3464553"/>
                  <a:ext cx="20664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58" name="Freihand 257">
                  <a:extLst>
                    <a:ext uri="{FF2B5EF4-FFF2-40B4-BE49-F238E27FC236}">
                      <a16:creationId xmlns:a16="http://schemas.microsoft.com/office/drawing/2014/main" id="{83FAC0F6-332E-E7C5-1095-2BEBF4CFE896}"/>
                    </a:ext>
                  </a:extLst>
                </p14:cNvPr>
                <p14:cNvContentPartPr/>
                <p14:nvPr/>
              </p14:nvContentPartPr>
              <p14:xfrm>
                <a:off x="10612954" y="3551673"/>
                <a:ext cx="258840" cy="27720"/>
              </p14:xfrm>
            </p:contentPart>
          </mc:Choice>
          <mc:Fallback xmlns="">
            <p:pic>
              <p:nvPicPr>
                <p:cNvPr id="258" name="Freihand 257">
                  <a:extLst>
                    <a:ext uri="{FF2B5EF4-FFF2-40B4-BE49-F238E27FC236}">
                      <a16:creationId xmlns:a16="http://schemas.microsoft.com/office/drawing/2014/main" id="{83FAC0F6-332E-E7C5-1095-2BEBF4CFE896}"/>
                    </a:ext>
                  </a:extLst>
                </p:cNvPr>
                <p:cNvPicPr/>
                <p:nvPr/>
              </p:nvPicPr>
              <p:blipFill>
                <a:blip r:embed="rId613"/>
                <a:stretch>
                  <a:fillRect/>
                </a:stretch>
              </p:blipFill>
              <p:spPr>
                <a:xfrm>
                  <a:off x="10603954" y="3543033"/>
                  <a:ext cx="276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259" name="Freihand 258">
                  <a:extLst>
                    <a:ext uri="{FF2B5EF4-FFF2-40B4-BE49-F238E27FC236}">
                      <a16:creationId xmlns:a16="http://schemas.microsoft.com/office/drawing/2014/main" id="{D1CBD6AE-E9B8-EA96-137C-4A584AE77304}"/>
                    </a:ext>
                  </a:extLst>
                </p14:cNvPr>
                <p14:cNvContentPartPr/>
                <p14:nvPr/>
              </p14:nvContentPartPr>
              <p14:xfrm>
                <a:off x="10650034" y="3655713"/>
                <a:ext cx="182160" cy="26640"/>
              </p14:xfrm>
            </p:contentPart>
          </mc:Choice>
          <mc:Fallback xmlns="">
            <p:pic>
              <p:nvPicPr>
                <p:cNvPr id="259" name="Freihand 258">
                  <a:extLst>
                    <a:ext uri="{FF2B5EF4-FFF2-40B4-BE49-F238E27FC236}">
                      <a16:creationId xmlns:a16="http://schemas.microsoft.com/office/drawing/2014/main" id="{D1CBD6AE-E9B8-EA96-137C-4A584AE77304}"/>
                    </a:ext>
                  </a:extLst>
                </p:cNvPr>
                <p:cNvPicPr/>
                <p:nvPr/>
              </p:nvPicPr>
              <p:blipFill>
                <a:blip r:embed="rId615"/>
                <a:stretch>
                  <a:fillRect/>
                </a:stretch>
              </p:blipFill>
              <p:spPr>
                <a:xfrm>
                  <a:off x="10641034" y="3646713"/>
                  <a:ext cx="199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262" name="Freihand 261">
                  <a:extLst>
                    <a:ext uri="{FF2B5EF4-FFF2-40B4-BE49-F238E27FC236}">
                      <a16:creationId xmlns:a16="http://schemas.microsoft.com/office/drawing/2014/main" id="{FDAD61B3-8CCF-6F53-9AD6-726F020E3448}"/>
                    </a:ext>
                  </a:extLst>
                </p14:cNvPr>
                <p14:cNvContentPartPr/>
                <p14:nvPr/>
              </p14:nvContentPartPr>
              <p14:xfrm>
                <a:off x="11016874" y="3375273"/>
                <a:ext cx="191160" cy="151200"/>
              </p14:xfrm>
            </p:contentPart>
          </mc:Choice>
          <mc:Fallback xmlns="">
            <p:pic>
              <p:nvPicPr>
                <p:cNvPr id="262" name="Freihand 261">
                  <a:extLst>
                    <a:ext uri="{FF2B5EF4-FFF2-40B4-BE49-F238E27FC236}">
                      <a16:creationId xmlns:a16="http://schemas.microsoft.com/office/drawing/2014/main" id="{FDAD61B3-8CCF-6F53-9AD6-726F020E3448}"/>
                    </a:ext>
                  </a:extLst>
                </p:cNvPr>
                <p:cNvPicPr/>
                <p:nvPr/>
              </p:nvPicPr>
              <p:blipFill>
                <a:blip r:embed="rId617"/>
                <a:stretch>
                  <a:fillRect/>
                </a:stretch>
              </p:blipFill>
              <p:spPr>
                <a:xfrm>
                  <a:off x="11007874" y="3366633"/>
                  <a:ext cx="208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263" name="Freihand 262">
                  <a:extLst>
                    <a:ext uri="{FF2B5EF4-FFF2-40B4-BE49-F238E27FC236}">
                      <a16:creationId xmlns:a16="http://schemas.microsoft.com/office/drawing/2014/main" id="{48468761-89B2-BBCE-1E37-3882AA1FCB85}"/>
                    </a:ext>
                  </a:extLst>
                </p14:cNvPr>
                <p14:cNvContentPartPr/>
                <p14:nvPr/>
              </p14:nvContentPartPr>
              <p14:xfrm>
                <a:off x="11247274" y="3395433"/>
                <a:ext cx="110880" cy="106560"/>
              </p14:xfrm>
            </p:contentPart>
          </mc:Choice>
          <mc:Fallback xmlns="">
            <p:pic>
              <p:nvPicPr>
                <p:cNvPr id="263" name="Freihand 262">
                  <a:extLst>
                    <a:ext uri="{FF2B5EF4-FFF2-40B4-BE49-F238E27FC236}">
                      <a16:creationId xmlns:a16="http://schemas.microsoft.com/office/drawing/2014/main" id="{48468761-89B2-BBCE-1E37-3882AA1FCB85}"/>
                    </a:ext>
                  </a:extLst>
                </p:cNvPr>
                <p:cNvPicPr/>
                <p:nvPr/>
              </p:nvPicPr>
              <p:blipFill>
                <a:blip r:embed="rId619"/>
                <a:stretch>
                  <a:fillRect/>
                </a:stretch>
              </p:blipFill>
              <p:spPr>
                <a:xfrm>
                  <a:off x="11238274" y="3386793"/>
                  <a:ext cx="128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264" name="Freihand 263">
                  <a:extLst>
                    <a:ext uri="{FF2B5EF4-FFF2-40B4-BE49-F238E27FC236}">
                      <a16:creationId xmlns:a16="http://schemas.microsoft.com/office/drawing/2014/main" id="{8507331C-D193-227B-2AC0-0266770CD57B}"/>
                    </a:ext>
                  </a:extLst>
                </p14:cNvPr>
                <p14:cNvContentPartPr/>
                <p14:nvPr/>
              </p14:nvContentPartPr>
              <p14:xfrm>
                <a:off x="11375434" y="3374553"/>
                <a:ext cx="112680" cy="131760"/>
              </p14:xfrm>
            </p:contentPart>
          </mc:Choice>
          <mc:Fallback xmlns="">
            <p:pic>
              <p:nvPicPr>
                <p:cNvPr id="264" name="Freihand 263">
                  <a:extLst>
                    <a:ext uri="{FF2B5EF4-FFF2-40B4-BE49-F238E27FC236}">
                      <a16:creationId xmlns:a16="http://schemas.microsoft.com/office/drawing/2014/main" id="{8507331C-D193-227B-2AC0-0266770CD57B}"/>
                    </a:ext>
                  </a:extLst>
                </p:cNvPr>
                <p:cNvPicPr/>
                <p:nvPr/>
              </p:nvPicPr>
              <p:blipFill>
                <a:blip r:embed="rId621"/>
                <a:stretch>
                  <a:fillRect/>
                </a:stretch>
              </p:blipFill>
              <p:spPr>
                <a:xfrm>
                  <a:off x="11366434" y="3365553"/>
                  <a:ext cx="130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265" name="Freihand 264">
                  <a:extLst>
                    <a:ext uri="{FF2B5EF4-FFF2-40B4-BE49-F238E27FC236}">
                      <a16:creationId xmlns:a16="http://schemas.microsoft.com/office/drawing/2014/main" id="{9C567333-3F97-0DF1-DB3A-DB9B4692B10F}"/>
                    </a:ext>
                  </a:extLst>
                </p14:cNvPr>
                <p14:cNvContentPartPr/>
                <p14:nvPr/>
              </p14:nvContentPartPr>
              <p14:xfrm>
                <a:off x="11453194" y="3359073"/>
                <a:ext cx="100800" cy="13680"/>
              </p14:xfrm>
            </p:contentPart>
          </mc:Choice>
          <mc:Fallback xmlns="">
            <p:pic>
              <p:nvPicPr>
                <p:cNvPr id="265" name="Freihand 264">
                  <a:extLst>
                    <a:ext uri="{FF2B5EF4-FFF2-40B4-BE49-F238E27FC236}">
                      <a16:creationId xmlns:a16="http://schemas.microsoft.com/office/drawing/2014/main" id="{9C567333-3F97-0DF1-DB3A-DB9B4692B10F}"/>
                    </a:ext>
                  </a:extLst>
                </p:cNvPr>
                <p:cNvPicPr/>
                <p:nvPr/>
              </p:nvPicPr>
              <p:blipFill>
                <a:blip r:embed="rId623"/>
                <a:stretch>
                  <a:fillRect/>
                </a:stretch>
              </p:blipFill>
              <p:spPr>
                <a:xfrm>
                  <a:off x="11444554" y="3350433"/>
                  <a:ext cx="118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266" name="Freihand 265">
                  <a:extLst>
                    <a:ext uri="{FF2B5EF4-FFF2-40B4-BE49-F238E27FC236}">
                      <a16:creationId xmlns:a16="http://schemas.microsoft.com/office/drawing/2014/main" id="{C4BEC787-2F3A-E58F-543C-4AB79822B8CF}"/>
                    </a:ext>
                  </a:extLst>
                </p14:cNvPr>
                <p14:cNvContentPartPr/>
                <p14:nvPr/>
              </p14:nvContentPartPr>
              <p14:xfrm>
                <a:off x="11525194" y="3348633"/>
                <a:ext cx="89280" cy="133920"/>
              </p14:xfrm>
            </p:contentPart>
          </mc:Choice>
          <mc:Fallback xmlns="">
            <p:pic>
              <p:nvPicPr>
                <p:cNvPr id="266" name="Freihand 265">
                  <a:extLst>
                    <a:ext uri="{FF2B5EF4-FFF2-40B4-BE49-F238E27FC236}">
                      <a16:creationId xmlns:a16="http://schemas.microsoft.com/office/drawing/2014/main" id="{C4BEC787-2F3A-E58F-543C-4AB79822B8CF}"/>
                    </a:ext>
                  </a:extLst>
                </p:cNvPr>
                <p:cNvPicPr/>
                <p:nvPr/>
              </p:nvPicPr>
              <p:blipFill>
                <a:blip r:embed="rId625"/>
                <a:stretch>
                  <a:fillRect/>
                </a:stretch>
              </p:blipFill>
              <p:spPr>
                <a:xfrm>
                  <a:off x="11516194" y="3339993"/>
                  <a:ext cx="106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267" name="Freihand 266">
                  <a:extLst>
                    <a:ext uri="{FF2B5EF4-FFF2-40B4-BE49-F238E27FC236}">
                      <a16:creationId xmlns:a16="http://schemas.microsoft.com/office/drawing/2014/main" id="{3A8E6C0B-B29E-3146-AD47-6D255E8C4527}"/>
                    </a:ext>
                  </a:extLst>
                </p14:cNvPr>
                <p14:cNvContentPartPr/>
                <p14:nvPr/>
              </p14:nvContentPartPr>
              <p14:xfrm>
                <a:off x="11014714" y="3536913"/>
                <a:ext cx="779400" cy="56520"/>
              </p14:xfrm>
            </p:contentPart>
          </mc:Choice>
          <mc:Fallback xmlns="">
            <p:pic>
              <p:nvPicPr>
                <p:cNvPr id="267" name="Freihand 266">
                  <a:extLst>
                    <a:ext uri="{FF2B5EF4-FFF2-40B4-BE49-F238E27FC236}">
                      <a16:creationId xmlns:a16="http://schemas.microsoft.com/office/drawing/2014/main" id="{3A8E6C0B-B29E-3146-AD47-6D255E8C4527}"/>
                    </a:ext>
                  </a:extLst>
                </p:cNvPr>
                <p:cNvPicPr/>
                <p:nvPr/>
              </p:nvPicPr>
              <p:blipFill>
                <a:blip r:embed="rId627"/>
                <a:stretch>
                  <a:fillRect/>
                </a:stretch>
              </p:blipFill>
              <p:spPr>
                <a:xfrm>
                  <a:off x="11005714" y="3527913"/>
                  <a:ext cx="797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268" name="Freihand 267">
                  <a:extLst>
                    <a:ext uri="{FF2B5EF4-FFF2-40B4-BE49-F238E27FC236}">
                      <a16:creationId xmlns:a16="http://schemas.microsoft.com/office/drawing/2014/main" id="{2A01B2F0-E8CD-C07F-381D-64AB30C3134E}"/>
                    </a:ext>
                  </a:extLst>
                </p14:cNvPr>
                <p14:cNvContentPartPr/>
                <p14:nvPr/>
              </p14:nvContentPartPr>
              <p14:xfrm>
                <a:off x="11015794" y="3665793"/>
                <a:ext cx="191880" cy="122400"/>
              </p14:xfrm>
            </p:contentPart>
          </mc:Choice>
          <mc:Fallback xmlns="">
            <p:pic>
              <p:nvPicPr>
                <p:cNvPr id="268" name="Freihand 267">
                  <a:extLst>
                    <a:ext uri="{FF2B5EF4-FFF2-40B4-BE49-F238E27FC236}">
                      <a16:creationId xmlns:a16="http://schemas.microsoft.com/office/drawing/2014/main" id="{2A01B2F0-E8CD-C07F-381D-64AB30C3134E}"/>
                    </a:ext>
                  </a:extLst>
                </p:cNvPr>
                <p:cNvPicPr/>
                <p:nvPr/>
              </p:nvPicPr>
              <p:blipFill>
                <a:blip r:embed="rId629"/>
                <a:stretch>
                  <a:fillRect/>
                </a:stretch>
              </p:blipFill>
              <p:spPr>
                <a:xfrm>
                  <a:off x="11006794" y="3657153"/>
                  <a:ext cx="20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269" name="Freihand 268">
                  <a:extLst>
                    <a:ext uri="{FF2B5EF4-FFF2-40B4-BE49-F238E27FC236}">
                      <a16:creationId xmlns:a16="http://schemas.microsoft.com/office/drawing/2014/main" id="{7495EDBB-7AEB-DD5F-BDD4-A6218F297AAD}"/>
                    </a:ext>
                  </a:extLst>
                </p14:cNvPr>
                <p14:cNvContentPartPr/>
                <p14:nvPr/>
              </p14:nvContentPartPr>
              <p14:xfrm>
                <a:off x="11264914" y="3665433"/>
                <a:ext cx="128880" cy="123840"/>
              </p14:xfrm>
            </p:contentPart>
          </mc:Choice>
          <mc:Fallback xmlns="">
            <p:pic>
              <p:nvPicPr>
                <p:cNvPr id="269" name="Freihand 268">
                  <a:extLst>
                    <a:ext uri="{FF2B5EF4-FFF2-40B4-BE49-F238E27FC236}">
                      <a16:creationId xmlns:a16="http://schemas.microsoft.com/office/drawing/2014/main" id="{7495EDBB-7AEB-DD5F-BDD4-A6218F297AAD}"/>
                    </a:ext>
                  </a:extLst>
                </p:cNvPr>
                <p:cNvPicPr/>
                <p:nvPr/>
              </p:nvPicPr>
              <p:blipFill>
                <a:blip r:embed="rId631"/>
                <a:stretch>
                  <a:fillRect/>
                </a:stretch>
              </p:blipFill>
              <p:spPr>
                <a:xfrm>
                  <a:off x="11255914" y="3656793"/>
                  <a:ext cx="14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270" name="Freihand 269">
                  <a:extLst>
                    <a:ext uri="{FF2B5EF4-FFF2-40B4-BE49-F238E27FC236}">
                      <a16:creationId xmlns:a16="http://schemas.microsoft.com/office/drawing/2014/main" id="{C167B241-50DC-A864-1C06-54CF1F1F27F2}"/>
                    </a:ext>
                  </a:extLst>
                </p14:cNvPr>
                <p14:cNvContentPartPr/>
                <p14:nvPr/>
              </p14:nvContentPartPr>
              <p14:xfrm>
                <a:off x="11436634" y="3643113"/>
                <a:ext cx="99360" cy="141120"/>
              </p14:xfrm>
            </p:contentPart>
          </mc:Choice>
          <mc:Fallback xmlns="">
            <p:pic>
              <p:nvPicPr>
                <p:cNvPr id="270" name="Freihand 269">
                  <a:extLst>
                    <a:ext uri="{FF2B5EF4-FFF2-40B4-BE49-F238E27FC236}">
                      <a16:creationId xmlns:a16="http://schemas.microsoft.com/office/drawing/2014/main" id="{C167B241-50DC-A864-1C06-54CF1F1F27F2}"/>
                    </a:ext>
                  </a:extLst>
                </p:cNvPr>
                <p:cNvPicPr/>
                <p:nvPr/>
              </p:nvPicPr>
              <p:blipFill>
                <a:blip r:embed="rId633"/>
                <a:stretch>
                  <a:fillRect/>
                </a:stretch>
              </p:blipFill>
              <p:spPr>
                <a:xfrm>
                  <a:off x="11427994" y="3634113"/>
                  <a:ext cx="117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271" name="Freihand 270">
                  <a:extLst>
                    <a:ext uri="{FF2B5EF4-FFF2-40B4-BE49-F238E27FC236}">
                      <a16:creationId xmlns:a16="http://schemas.microsoft.com/office/drawing/2014/main" id="{0639F27D-31F8-FBE7-569E-2ADAB0004567}"/>
                    </a:ext>
                  </a:extLst>
                </p14:cNvPr>
                <p14:cNvContentPartPr/>
                <p14:nvPr/>
              </p14:nvContentPartPr>
              <p14:xfrm>
                <a:off x="11615194" y="3683073"/>
                <a:ext cx="98280" cy="84240"/>
              </p14:xfrm>
            </p:contentPart>
          </mc:Choice>
          <mc:Fallback xmlns="">
            <p:pic>
              <p:nvPicPr>
                <p:cNvPr id="271" name="Freihand 270">
                  <a:extLst>
                    <a:ext uri="{FF2B5EF4-FFF2-40B4-BE49-F238E27FC236}">
                      <a16:creationId xmlns:a16="http://schemas.microsoft.com/office/drawing/2014/main" id="{0639F27D-31F8-FBE7-569E-2ADAB0004567}"/>
                    </a:ext>
                  </a:extLst>
                </p:cNvPr>
                <p:cNvPicPr/>
                <p:nvPr/>
              </p:nvPicPr>
              <p:blipFill>
                <a:blip r:embed="rId635"/>
                <a:stretch>
                  <a:fillRect/>
                </a:stretch>
              </p:blipFill>
              <p:spPr>
                <a:xfrm>
                  <a:off x="11606554" y="3674433"/>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272" name="Freihand 271">
                  <a:extLst>
                    <a:ext uri="{FF2B5EF4-FFF2-40B4-BE49-F238E27FC236}">
                      <a16:creationId xmlns:a16="http://schemas.microsoft.com/office/drawing/2014/main" id="{C336054F-F527-1644-5402-C264CD23E192}"/>
                    </a:ext>
                  </a:extLst>
                </p14:cNvPr>
                <p14:cNvContentPartPr/>
                <p14:nvPr/>
              </p14:nvContentPartPr>
              <p14:xfrm>
                <a:off x="11563354" y="3628713"/>
                <a:ext cx="249840" cy="166320"/>
              </p14:xfrm>
            </p:contentPart>
          </mc:Choice>
          <mc:Fallback xmlns="">
            <p:pic>
              <p:nvPicPr>
                <p:cNvPr id="272" name="Freihand 271">
                  <a:extLst>
                    <a:ext uri="{FF2B5EF4-FFF2-40B4-BE49-F238E27FC236}">
                      <a16:creationId xmlns:a16="http://schemas.microsoft.com/office/drawing/2014/main" id="{C336054F-F527-1644-5402-C264CD23E192}"/>
                    </a:ext>
                  </a:extLst>
                </p:cNvPr>
                <p:cNvPicPr/>
                <p:nvPr/>
              </p:nvPicPr>
              <p:blipFill>
                <a:blip r:embed="rId637"/>
                <a:stretch>
                  <a:fillRect/>
                </a:stretch>
              </p:blipFill>
              <p:spPr>
                <a:xfrm>
                  <a:off x="11554354" y="3620073"/>
                  <a:ext cx="267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275" name="Freihand 274">
                  <a:extLst>
                    <a:ext uri="{FF2B5EF4-FFF2-40B4-BE49-F238E27FC236}">
                      <a16:creationId xmlns:a16="http://schemas.microsoft.com/office/drawing/2014/main" id="{51DB4F31-BD36-198C-50B0-53832C549928}"/>
                    </a:ext>
                  </a:extLst>
                </p14:cNvPr>
                <p14:cNvContentPartPr/>
                <p14:nvPr/>
              </p14:nvContentPartPr>
              <p14:xfrm>
                <a:off x="9658954" y="3987273"/>
                <a:ext cx="254520" cy="24120"/>
              </p14:xfrm>
            </p:contentPart>
          </mc:Choice>
          <mc:Fallback xmlns="">
            <p:pic>
              <p:nvPicPr>
                <p:cNvPr id="275" name="Freihand 274">
                  <a:extLst>
                    <a:ext uri="{FF2B5EF4-FFF2-40B4-BE49-F238E27FC236}">
                      <a16:creationId xmlns:a16="http://schemas.microsoft.com/office/drawing/2014/main" id="{51DB4F31-BD36-198C-50B0-53832C549928}"/>
                    </a:ext>
                  </a:extLst>
                </p:cNvPr>
                <p:cNvPicPr/>
                <p:nvPr/>
              </p:nvPicPr>
              <p:blipFill>
                <a:blip r:embed="rId639"/>
                <a:stretch>
                  <a:fillRect/>
                </a:stretch>
              </p:blipFill>
              <p:spPr>
                <a:xfrm>
                  <a:off x="9650314" y="3978633"/>
                  <a:ext cx="272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276" name="Freihand 275">
                  <a:extLst>
                    <a:ext uri="{FF2B5EF4-FFF2-40B4-BE49-F238E27FC236}">
                      <a16:creationId xmlns:a16="http://schemas.microsoft.com/office/drawing/2014/main" id="{A2B0C3CE-2666-1E6B-2C7D-BB8360310456}"/>
                    </a:ext>
                  </a:extLst>
                </p14:cNvPr>
                <p14:cNvContentPartPr/>
                <p14:nvPr/>
              </p14:nvContentPartPr>
              <p14:xfrm>
                <a:off x="9676234" y="4047393"/>
                <a:ext cx="252360" cy="29160"/>
              </p14:xfrm>
            </p:contentPart>
          </mc:Choice>
          <mc:Fallback xmlns="">
            <p:pic>
              <p:nvPicPr>
                <p:cNvPr id="276" name="Freihand 275">
                  <a:extLst>
                    <a:ext uri="{FF2B5EF4-FFF2-40B4-BE49-F238E27FC236}">
                      <a16:creationId xmlns:a16="http://schemas.microsoft.com/office/drawing/2014/main" id="{A2B0C3CE-2666-1E6B-2C7D-BB8360310456}"/>
                    </a:ext>
                  </a:extLst>
                </p:cNvPr>
                <p:cNvPicPr/>
                <p:nvPr/>
              </p:nvPicPr>
              <p:blipFill>
                <a:blip r:embed="rId641"/>
                <a:stretch>
                  <a:fillRect/>
                </a:stretch>
              </p:blipFill>
              <p:spPr>
                <a:xfrm>
                  <a:off x="9667234" y="4038393"/>
                  <a:ext cx="270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278" name="Freihand 277">
                  <a:extLst>
                    <a:ext uri="{FF2B5EF4-FFF2-40B4-BE49-F238E27FC236}">
                      <a16:creationId xmlns:a16="http://schemas.microsoft.com/office/drawing/2014/main" id="{BDF713D0-A265-7ADB-E4A3-7F9142E5C585}"/>
                    </a:ext>
                  </a:extLst>
                </p14:cNvPr>
                <p14:cNvContentPartPr/>
                <p14:nvPr/>
              </p14:nvContentPartPr>
              <p14:xfrm>
                <a:off x="10034074" y="3921033"/>
                <a:ext cx="153000" cy="163440"/>
              </p14:xfrm>
            </p:contentPart>
          </mc:Choice>
          <mc:Fallback xmlns="">
            <p:pic>
              <p:nvPicPr>
                <p:cNvPr id="278" name="Freihand 277">
                  <a:extLst>
                    <a:ext uri="{FF2B5EF4-FFF2-40B4-BE49-F238E27FC236}">
                      <a16:creationId xmlns:a16="http://schemas.microsoft.com/office/drawing/2014/main" id="{BDF713D0-A265-7ADB-E4A3-7F9142E5C585}"/>
                    </a:ext>
                  </a:extLst>
                </p:cNvPr>
                <p:cNvPicPr/>
                <p:nvPr/>
              </p:nvPicPr>
              <p:blipFill>
                <a:blip r:embed="rId643"/>
                <a:stretch>
                  <a:fillRect/>
                </a:stretch>
              </p:blipFill>
              <p:spPr>
                <a:xfrm>
                  <a:off x="10025434" y="3912393"/>
                  <a:ext cx="170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279" name="Freihand 278">
                  <a:extLst>
                    <a:ext uri="{FF2B5EF4-FFF2-40B4-BE49-F238E27FC236}">
                      <a16:creationId xmlns:a16="http://schemas.microsoft.com/office/drawing/2014/main" id="{932B0686-C809-C696-2D76-2AC23D04520E}"/>
                    </a:ext>
                  </a:extLst>
                </p14:cNvPr>
                <p14:cNvContentPartPr/>
                <p14:nvPr/>
              </p14:nvContentPartPr>
              <p14:xfrm>
                <a:off x="10216234" y="3939753"/>
                <a:ext cx="105120" cy="143280"/>
              </p14:xfrm>
            </p:contentPart>
          </mc:Choice>
          <mc:Fallback xmlns="">
            <p:pic>
              <p:nvPicPr>
                <p:cNvPr id="279" name="Freihand 278">
                  <a:extLst>
                    <a:ext uri="{FF2B5EF4-FFF2-40B4-BE49-F238E27FC236}">
                      <a16:creationId xmlns:a16="http://schemas.microsoft.com/office/drawing/2014/main" id="{932B0686-C809-C696-2D76-2AC23D04520E}"/>
                    </a:ext>
                  </a:extLst>
                </p:cNvPr>
                <p:cNvPicPr/>
                <p:nvPr/>
              </p:nvPicPr>
              <p:blipFill>
                <a:blip r:embed="rId645"/>
                <a:stretch>
                  <a:fillRect/>
                </a:stretch>
              </p:blipFill>
              <p:spPr>
                <a:xfrm>
                  <a:off x="10207234" y="3931113"/>
                  <a:ext cx="122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280" name="Freihand 279">
                  <a:extLst>
                    <a:ext uri="{FF2B5EF4-FFF2-40B4-BE49-F238E27FC236}">
                      <a16:creationId xmlns:a16="http://schemas.microsoft.com/office/drawing/2014/main" id="{C9A2AE10-5C23-6C0E-7F4B-55691AD14886}"/>
                    </a:ext>
                  </a:extLst>
                </p14:cNvPr>
                <p14:cNvContentPartPr/>
                <p14:nvPr/>
              </p14:nvContentPartPr>
              <p14:xfrm>
                <a:off x="10309474" y="3940473"/>
                <a:ext cx="150120" cy="131760"/>
              </p14:xfrm>
            </p:contentPart>
          </mc:Choice>
          <mc:Fallback xmlns="">
            <p:pic>
              <p:nvPicPr>
                <p:cNvPr id="280" name="Freihand 279">
                  <a:extLst>
                    <a:ext uri="{FF2B5EF4-FFF2-40B4-BE49-F238E27FC236}">
                      <a16:creationId xmlns:a16="http://schemas.microsoft.com/office/drawing/2014/main" id="{C9A2AE10-5C23-6C0E-7F4B-55691AD14886}"/>
                    </a:ext>
                  </a:extLst>
                </p:cNvPr>
                <p:cNvPicPr/>
                <p:nvPr/>
              </p:nvPicPr>
              <p:blipFill>
                <a:blip r:embed="rId647"/>
                <a:stretch>
                  <a:fillRect/>
                </a:stretch>
              </p:blipFill>
              <p:spPr>
                <a:xfrm>
                  <a:off x="10300474" y="3931473"/>
                  <a:ext cx="167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281" name="Freihand 280">
                  <a:extLst>
                    <a:ext uri="{FF2B5EF4-FFF2-40B4-BE49-F238E27FC236}">
                      <a16:creationId xmlns:a16="http://schemas.microsoft.com/office/drawing/2014/main" id="{A74F4C09-D798-9205-52B5-BDD280532C8D}"/>
                    </a:ext>
                  </a:extLst>
                </p14:cNvPr>
                <p14:cNvContentPartPr/>
                <p14:nvPr/>
              </p14:nvContentPartPr>
              <p14:xfrm>
                <a:off x="10439434" y="3940113"/>
                <a:ext cx="126000" cy="111600"/>
              </p14:xfrm>
            </p:contentPart>
          </mc:Choice>
          <mc:Fallback xmlns="">
            <p:pic>
              <p:nvPicPr>
                <p:cNvPr id="281" name="Freihand 280">
                  <a:extLst>
                    <a:ext uri="{FF2B5EF4-FFF2-40B4-BE49-F238E27FC236}">
                      <a16:creationId xmlns:a16="http://schemas.microsoft.com/office/drawing/2014/main" id="{A74F4C09-D798-9205-52B5-BDD280532C8D}"/>
                    </a:ext>
                  </a:extLst>
                </p:cNvPr>
                <p:cNvPicPr/>
                <p:nvPr/>
              </p:nvPicPr>
              <p:blipFill>
                <a:blip r:embed="rId649"/>
                <a:stretch>
                  <a:fillRect/>
                </a:stretch>
              </p:blipFill>
              <p:spPr>
                <a:xfrm>
                  <a:off x="10430794" y="3931113"/>
                  <a:ext cx="143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283" name="Freihand 282">
                  <a:extLst>
                    <a:ext uri="{FF2B5EF4-FFF2-40B4-BE49-F238E27FC236}">
                      <a16:creationId xmlns:a16="http://schemas.microsoft.com/office/drawing/2014/main" id="{6C796669-CA79-5EE2-D3B7-9A61436B863A}"/>
                    </a:ext>
                  </a:extLst>
                </p14:cNvPr>
                <p14:cNvContentPartPr/>
                <p14:nvPr/>
              </p14:nvContentPartPr>
              <p14:xfrm>
                <a:off x="10702234" y="3836433"/>
                <a:ext cx="79920" cy="219240"/>
              </p14:xfrm>
            </p:contentPart>
          </mc:Choice>
          <mc:Fallback xmlns="">
            <p:pic>
              <p:nvPicPr>
                <p:cNvPr id="283" name="Freihand 282">
                  <a:extLst>
                    <a:ext uri="{FF2B5EF4-FFF2-40B4-BE49-F238E27FC236}">
                      <a16:creationId xmlns:a16="http://schemas.microsoft.com/office/drawing/2014/main" id="{6C796669-CA79-5EE2-D3B7-9A61436B863A}"/>
                    </a:ext>
                  </a:extLst>
                </p:cNvPr>
                <p:cNvPicPr/>
                <p:nvPr/>
              </p:nvPicPr>
              <p:blipFill>
                <a:blip r:embed="rId651"/>
                <a:stretch>
                  <a:fillRect/>
                </a:stretch>
              </p:blipFill>
              <p:spPr>
                <a:xfrm>
                  <a:off x="10693234" y="3827433"/>
                  <a:ext cx="97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284" name="Freihand 283">
                  <a:extLst>
                    <a:ext uri="{FF2B5EF4-FFF2-40B4-BE49-F238E27FC236}">
                      <a16:creationId xmlns:a16="http://schemas.microsoft.com/office/drawing/2014/main" id="{65D9ED17-9A5F-9C16-964C-D7EA610B69D7}"/>
                    </a:ext>
                  </a:extLst>
                </p14:cNvPr>
                <p14:cNvContentPartPr/>
                <p14:nvPr/>
              </p14:nvContentPartPr>
              <p14:xfrm>
                <a:off x="10849114" y="3836793"/>
                <a:ext cx="155880" cy="114120"/>
              </p14:xfrm>
            </p:contentPart>
          </mc:Choice>
          <mc:Fallback xmlns="">
            <p:pic>
              <p:nvPicPr>
                <p:cNvPr id="284" name="Freihand 283">
                  <a:extLst>
                    <a:ext uri="{FF2B5EF4-FFF2-40B4-BE49-F238E27FC236}">
                      <a16:creationId xmlns:a16="http://schemas.microsoft.com/office/drawing/2014/main" id="{65D9ED17-9A5F-9C16-964C-D7EA610B69D7}"/>
                    </a:ext>
                  </a:extLst>
                </p:cNvPr>
                <p:cNvPicPr/>
                <p:nvPr/>
              </p:nvPicPr>
              <p:blipFill>
                <a:blip r:embed="rId653"/>
                <a:stretch>
                  <a:fillRect/>
                </a:stretch>
              </p:blipFill>
              <p:spPr>
                <a:xfrm>
                  <a:off x="10840474" y="3827793"/>
                  <a:ext cx="173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285" name="Freihand 284">
                  <a:extLst>
                    <a:ext uri="{FF2B5EF4-FFF2-40B4-BE49-F238E27FC236}">
                      <a16:creationId xmlns:a16="http://schemas.microsoft.com/office/drawing/2014/main" id="{4C293939-16D8-3362-1232-3CFB0C202374}"/>
                    </a:ext>
                  </a:extLst>
                </p14:cNvPr>
                <p14:cNvContentPartPr/>
                <p14:nvPr/>
              </p14:nvContentPartPr>
              <p14:xfrm>
                <a:off x="11065114" y="3865593"/>
                <a:ext cx="40320" cy="95400"/>
              </p14:xfrm>
            </p:contentPart>
          </mc:Choice>
          <mc:Fallback xmlns="">
            <p:pic>
              <p:nvPicPr>
                <p:cNvPr id="285" name="Freihand 284">
                  <a:extLst>
                    <a:ext uri="{FF2B5EF4-FFF2-40B4-BE49-F238E27FC236}">
                      <a16:creationId xmlns:a16="http://schemas.microsoft.com/office/drawing/2014/main" id="{4C293939-16D8-3362-1232-3CFB0C202374}"/>
                    </a:ext>
                  </a:extLst>
                </p:cNvPr>
                <p:cNvPicPr/>
                <p:nvPr/>
              </p:nvPicPr>
              <p:blipFill>
                <a:blip r:embed="rId655"/>
                <a:stretch>
                  <a:fillRect/>
                </a:stretch>
              </p:blipFill>
              <p:spPr>
                <a:xfrm>
                  <a:off x="11056114" y="3856593"/>
                  <a:ext cx="57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286" name="Freihand 285">
                  <a:extLst>
                    <a:ext uri="{FF2B5EF4-FFF2-40B4-BE49-F238E27FC236}">
                      <a16:creationId xmlns:a16="http://schemas.microsoft.com/office/drawing/2014/main" id="{B9D1D805-FF31-D5BE-3CB9-693E467C5067}"/>
                    </a:ext>
                  </a:extLst>
                </p14:cNvPr>
                <p14:cNvContentPartPr/>
                <p14:nvPr/>
              </p14:nvContentPartPr>
              <p14:xfrm>
                <a:off x="11033794" y="3904473"/>
                <a:ext cx="122760" cy="10440"/>
              </p14:xfrm>
            </p:contentPart>
          </mc:Choice>
          <mc:Fallback xmlns="">
            <p:pic>
              <p:nvPicPr>
                <p:cNvPr id="286" name="Freihand 285">
                  <a:extLst>
                    <a:ext uri="{FF2B5EF4-FFF2-40B4-BE49-F238E27FC236}">
                      <a16:creationId xmlns:a16="http://schemas.microsoft.com/office/drawing/2014/main" id="{B9D1D805-FF31-D5BE-3CB9-693E467C5067}"/>
                    </a:ext>
                  </a:extLst>
                </p:cNvPr>
                <p:cNvPicPr/>
                <p:nvPr/>
              </p:nvPicPr>
              <p:blipFill>
                <a:blip r:embed="rId657"/>
                <a:stretch>
                  <a:fillRect/>
                </a:stretch>
              </p:blipFill>
              <p:spPr>
                <a:xfrm>
                  <a:off x="11025154" y="3895833"/>
                  <a:ext cx="14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288" name="Freihand 287">
                  <a:extLst>
                    <a:ext uri="{FF2B5EF4-FFF2-40B4-BE49-F238E27FC236}">
                      <a16:creationId xmlns:a16="http://schemas.microsoft.com/office/drawing/2014/main" id="{CD65110C-6B02-12BD-5722-5CD172AE293B}"/>
                    </a:ext>
                  </a:extLst>
                </p14:cNvPr>
                <p14:cNvContentPartPr/>
                <p14:nvPr/>
              </p14:nvContentPartPr>
              <p14:xfrm>
                <a:off x="11242234" y="3859113"/>
                <a:ext cx="114480" cy="101880"/>
              </p14:xfrm>
            </p:contentPart>
          </mc:Choice>
          <mc:Fallback xmlns="">
            <p:pic>
              <p:nvPicPr>
                <p:cNvPr id="288" name="Freihand 287">
                  <a:extLst>
                    <a:ext uri="{FF2B5EF4-FFF2-40B4-BE49-F238E27FC236}">
                      <a16:creationId xmlns:a16="http://schemas.microsoft.com/office/drawing/2014/main" id="{CD65110C-6B02-12BD-5722-5CD172AE293B}"/>
                    </a:ext>
                  </a:extLst>
                </p:cNvPr>
                <p:cNvPicPr/>
                <p:nvPr/>
              </p:nvPicPr>
              <p:blipFill>
                <a:blip r:embed="rId659"/>
                <a:stretch>
                  <a:fillRect/>
                </a:stretch>
              </p:blipFill>
              <p:spPr>
                <a:xfrm>
                  <a:off x="11233594" y="3850113"/>
                  <a:ext cx="13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89" name="Freihand 288">
                  <a:extLst>
                    <a:ext uri="{FF2B5EF4-FFF2-40B4-BE49-F238E27FC236}">
                      <a16:creationId xmlns:a16="http://schemas.microsoft.com/office/drawing/2014/main" id="{0D345518-0ED5-EAAE-43CD-E2E3F0FF246A}"/>
                    </a:ext>
                  </a:extLst>
                </p14:cNvPr>
                <p14:cNvContentPartPr/>
                <p14:nvPr/>
              </p14:nvContentPartPr>
              <p14:xfrm>
                <a:off x="11306674" y="3820233"/>
                <a:ext cx="222480" cy="129960"/>
              </p14:xfrm>
            </p:contentPart>
          </mc:Choice>
          <mc:Fallback xmlns="">
            <p:pic>
              <p:nvPicPr>
                <p:cNvPr id="289" name="Freihand 288">
                  <a:extLst>
                    <a:ext uri="{FF2B5EF4-FFF2-40B4-BE49-F238E27FC236}">
                      <a16:creationId xmlns:a16="http://schemas.microsoft.com/office/drawing/2014/main" id="{0D345518-0ED5-EAAE-43CD-E2E3F0FF246A}"/>
                    </a:ext>
                  </a:extLst>
                </p:cNvPr>
                <p:cNvPicPr/>
                <p:nvPr/>
              </p:nvPicPr>
              <p:blipFill>
                <a:blip r:embed="rId661"/>
                <a:stretch>
                  <a:fillRect/>
                </a:stretch>
              </p:blipFill>
              <p:spPr>
                <a:xfrm>
                  <a:off x="11298034" y="3811593"/>
                  <a:ext cx="240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90" name="Freihand 289">
                  <a:extLst>
                    <a:ext uri="{FF2B5EF4-FFF2-40B4-BE49-F238E27FC236}">
                      <a16:creationId xmlns:a16="http://schemas.microsoft.com/office/drawing/2014/main" id="{F39D6C1F-D2EF-DDAA-FDE1-8B807FEE750F}"/>
                    </a:ext>
                  </a:extLst>
                </p14:cNvPr>
                <p14:cNvContentPartPr/>
                <p14:nvPr/>
              </p14:nvContentPartPr>
              <p14:xfrm>
                <a:off x="11422954" y="3820953"/>
                <a:ext cx="71640" cy="77040"/>
              </p14:xfrm>
            </p:contentPart>
          </mc:Choice>
          <mc:Fallback xmlns="">
            <p:pic>
              <p:nvPicPr>
                <p:cNvPr id="290" name="Freihand 289">
                  <a:extLst>
                    <a:ext uri="{FF2B5EF4-FFF2-40B4-BE49-F238E27FC236}">
                      <a16:creationId xmlns:a16="http://schemas.microsoft.com/office/drawing/2014/main" id="{F39D6C1F-D2EF-DDAA-FDE1-8B807FEE750F}"/>
                    </a:ext>
                  </a:extLst>
                </p:cNvPr>
                <p:cNvPicPr/>
                <p:nvPr/>
              </p:nvPicPr>
              <p:blipFill>
                <a:blip r:embed="rId663"/>
                <a:stretch>
                  <a:fillRect/>
                </a:stretch>
              </p:blipFill>
              <p:spPr>
                <a:xfrm>
                  <a:off x="11414314" y="3812313"/>
                  <a:ext cx="89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91" name="Freihand 290">
                  <a:extLst>
                    <a:ext uri="{FF2B5EF4-FFF2-40B4-BE49-F238E27FC236}">
                      <a16:creationId xmlns:a16="http://schemas.microsoft.com/office/drawing/2014/main" id="{AECE343F-F502-57EA-5C0B-31AEED9580C5}"/>
                    </a:ext>
                  </a:extLst>
                </p14:cNvPr>
                <p14:cNvContentPartPr/>
                <p14:nvPr/>
              </p14:nvContentPartPr>
              <p14:xfrm>
                <a:off x="11505034" y="3897633"/>
                <a:ext cx="86760" cy="56880"/>
              </p14:xfrm>
            </p:contentPart>
          </mc:Choice>
          <mc:Fallback xmlns="">
            <p:pic>
              <p:nvPicPr>
                <p:cNvPr id="291" name="Freihand 290">
                  <a:extLst>
                    <a:ext uri="{FF2B5EF4-FFF2-40B4-BE49-F238E27FC236}">
                      <a16:creationId xmlns:a16="http://schemas.microsoft.com/office/drawing/2014/main" id="{AECE343F-F502-57EA-5C0B-31AEED9580C5}"/>
                    </a:ext>
                  </a:extLst>
                </p:cNvPr>
                <p:cNvPicPr/>
                <p:nvPr/>
              </p:nvPicPr>
              <p:blipFill>
                <a:blip r:embed="rId665"/>
                <a:stretch>
                  <a:fillRect/>
                </a:stretch>
              </p:blipFill>
              <p:spPr>
                <a:xfrm>
                  <a:off x="11496394" y="3888633"/>
                  <a:ext cx="1044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92" name="Freihand 291">
                  <a:extLst>
                    <a:ext uri="{FF2B5EF4-FFF2-40B4-BE49-F238E27FC236}">
                      <a16:creationId xmlns:a16="http://schemas.microsoft.com/office/drawing/2014/main" id="{6A9F2EF9-5099-9581-C899-E8B03CD4FF65}"/>
                    </a:ext>
                  </a:extLst>
                </p14:cNvPr>
                <p14:cNvContentPartPr/>
                <p14:nvPr/>
              </p14:nvContentPartPr>
              <p14:xfrm>
                <a:off x="10853434" y="3972513"/>
                <a:ext cx="842040" cy="48960"/>
              </p14:xfrm>
            </p:contentPart>
          </mc:Choice>
          <mc:Fallback xmlns="">
            <p:pic>
              <p:nvPicPr>
                <p:cNvPr id="292" name="Freihand 291">
                  <a:extLst>
                    <a:ext uri="{FF2B5EF4-FFF2-40B4-BE49-F238E27FC236}">
                      <a16:creationId xmlns:a16="http://schemas.microsoft.com/office/drawing/2014/main" id="{6A9F2EF9-5099-9581-C899-E8B03CD4FF65}"/>
                    </a:ext>
                  </a:extLst>
                </p:cNvPr>
                <p:cNvPicPr/>
                <p:nvPr/>
              </p:nvPicPr>
              <p:blipFill>
                <a:blip r:embed="rId667"/>
                <a:stretch>
                  <a:fillRect/>
                </a:stretch>
              </p:blipFill>
              <p:spPr>
                <a:xfrm>
                  <a:off x="10844794" y="3963513"/>
                  <a:ext cx="859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93" name="Freihand 292">
                  <a:extLst>
                    <a:ext uri="{FF2B5EF4-FFF2-40B4-BE49-F238E27FC236}">
                      <a16:creationId xmlns:a16="http://schemas.microsoft.com/office/drawing/2014/main" id="{B73B20C8-FA5A-9DBE-4A69-248F02AFBAA8}"/>
                    </a:ext>
                  </a:extLst>
                </p14:cNvPr>
                <p14:cNvContentPartPr/>
                <p14:nvPr/>
              </p14:nvContentPartPr>
              <p14:xfrm>
                <a:off x="10912834" y="4041273"/>
                <a:ext cx="161640" cy="119160"/>
              </p14:xfrm>
            </p:contentPart>
          </mc:Choice>
          <mc:Fallback xmlns="">
            <p:pic>
              <p:nvPicPr>
                <p:cNvPr id="293" name="Freihand 292">
                  <a:extLst>
                    <a:ext uri="{FF2B5EF4-FFF2-40B4-BE49-F238E27FC236}">
                      <a16:creationId xmlns:a16="http://schemas.microsoft.com/office/drawing/2014/main" id="{B73B20C8-FA5A-9DBE-4A69-248F02AFBAA8}"/>
                    </a:ext>
                  </a:extLst>
                </p:cNvPr>
                <p:cNvPicPr/>
                <p:nvPr/>
              </p:nvPicPr>
              <p:blipFill>
                <a:blip r:embed="rId669"/>
                <a:stretch>
                  <a:fillRect/>
                </a:stretch>
              </p:blipFill>
              <p:spPr>
                <a:xfrm>
                  <a:off x="10904194" y="4032273"/>
                  <a:ext cx="179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94" name="Freihand 293">
                  <a:extLst>
                    <a:ext uri="{FF2B5EF4-FFF2-40B4-BE49-F238E27FC236}">
                      <a16:creationId xmlns:a16="http://schemas.microsoft.com/office/drawing/2014/main" id="{B21B5ABB-AC93-6B2B-CE97-9FD25338025F}"/>
                    </a:ext>
                  </a:extLst>
                </p14:cNvPr>
                <p14:cNvContentPartPr/>
                <p14:nvPr/>
              </p14:nvContentPartPr>
              <p14:xfrm>
                <a:off x="11126674" y="4038033"/>
                <a:ext cx="122760" cy="142920"/>
              </p14:xfrm>
            </p:contentPart>
          </mc:Choice>
          <mc:Fallback xmlns="">
            <p:pic>
              <p:nvPicPr>
                <p:cNvPr id="294" name="Freihand 293">
                  <a:extLst>
                    <a:ext uri="{FF2B5EF4-FFF2-40B4-BE49-F238E27FC236}">
                      <a16:creationId xmlns:a16="http://schemas.microsoft.com/office/drawing/2014/main" id="{B21B5ABB-AC93-6B2B-CE97-9FD25338025F}"/>
                    </a:ext>
                  </a:extLst>
                </p:cNvPr>
                <p:cNvPicPr/>
                <p:nvPr/>
              </p:nvPicPr>
              <p:blipFill>
                <a:blip r:embed="rId671"/>
                <a:stretch>
                  <a:fillRect/>
                </a:stretch>
              </p:blipFill>
              <p:spPr>
                <a:xfrm>
                  <a:off x="11117674" y="4029033"/>
                  <a:ext cx="140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95" name="Freihand 294">
                  <a:extLst>
                    <a:ext uri="{FF2B5EF4-FFF2-40B4-BE49-F238E27FC236}">
                      <a16:creationId xmlns:a16="http://schemas.microsoft.com/office/drawing/2014/main" id="{5E6A26DC-5163-30A9-0AB1-9FF824BF5F33}"/>
                    </a:ext>
                  </a:extLst>
                </p14:cNvPr>
                <p14:cNvContentPartPr/>
                <p14:nvPr/>
              </p14:nvContentPartPr>
              <p14:xfrm>
                <a:off x="11348074" y="4036593"/>
                <a:ext cx="102600" cy="155520"/>
              </p14:xfrm>
            </p:contentPart>
          </mc:Choice>
          <mc:Fallback xmlns="">
            <p:pic>
              <p:nvPicPr>
                <p:cNvPr id="295" name="Freihand 294">
                  <a:extLst>
                    <a:ext uri="{FF2B5EF4-FFF2-40B4-BE49-F238E27FC236}">
                      <a16:creationId xmlns:a16="http://schemas.microsoft.com/office/drawing/2014/main" id="{5E6A26DC-5163-30A9-0AB1-9FF824BF5F33}"/>
                    </a:ext>
                  </a:extLst>
                </p:cNvPr>
                <p:cNvPicPr/>
                <p:nvPr/>
              </p:nvPicPr>
              <p:blipFill>
                <a:blip r:embed="rId673"/>
                <a:stretch>
                  <a:fillRect/>
                </a:stretch>
              </p:blipFill>
              <p:spPr>
                <a:xfrm>
                  <a:off x="11339074" y="4027953"/>
                  <a:ext cx="120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96" name="Freihand 295">
                  <a:extLst>
                    <a:ext uri="{FF2B5EF4-FFF2-40B4-BE49-F238E27FC236}">
                      <a16:creationId xmlns:a16="http://schemas.microsoft.com/office/drawing/2014/main" id="{52C2E141-2AFE-23A9-CBDE-536B06F281C1}"/>
                    </a:ext>
                  </a:extLst>
                </p14:cNvPr>
                <p14:cNvContentPartPr/>
                <p14:nvPr/>
              </p14:nvContentPartPr>
              <p14:xfrm>
                <a:off x="11471914" y="4013913"/>
                <a:ext cx="133560" cy="165240"/>
              </p14:xfrm>
            </p:contentPart>
          </mc:Choice>
          <mc:Fallback xmlns="">
            <p:pic>
              <p:nvPicPr>
                <p:cNvPr id="296" name="Freihand 295">
                  <a:extLst>
                    <a:ext uri="{FF2B5EF4-FFF2-40B4-BE49-F238E27FC236}">
                      <a16:creationId xmlns:a16="http://schemas.microsoft.com/office/drawing/2014/main" id="{52C2E141-2AFE-23A9-CBDE-536B06F281C1}"/>
                    </a:ext>
                  </a:extLst>
                </p:cNvPr>
                <p:cNvPicPr/>
                <p:nvPr/>
              </p:nvPicPr>
              <p:blipFill>
                <a:blip r:embed="rId675"/>
                <a:stretch>
                  <a:fillRect/>
                </a:stretch>
              </p:blipFill>
              <p:spPr>
                <a:xfrm>
                  <a:off x="11462914" y="4004913"/>
                  <a:ext cx="1512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97" name="Freihand 296">
                  <a:extLst>
                    <a:ext uri="{FF2B5EF4-FFF2-40B4-BE49-F238E27FC236}">
                      <a16:creationId xmlns:a16="http://schemas.microsoft.com/office/drawing/2014/main" id="{32E2187F-03AB-B003-BBCF-BB2CD02AAE8C}"/>
                    </a:ext>
                  </a:extLst>
                </p14:cNvPr>
                <p14:cNvContentPartPr/>
                <p14:nvPr/>
              </p14:nvContentPartPr>
              <p14:xfrm>
                <a:off x="11566954" y="4094913"/>
                <a:ext cx="86400" cy="104760"/>
              </p14:xfrm>
            </p:contentPart>
          </mc:Choice>
          <mc:Fallback xmlns="">
            <p:pic>
              <p:nvPicPr>
                <p:cNvPr id="297" name="Freihand 296">
                  <a:extLst>
                    <a:ext uri="{FF2B5EF4-FFF2-40B4-BE49-F238E27FC236}">
                      <a16:creationId xmlns:a16="http://schemas.microsoft.com/office/drawing/2014/main" id="{32E2187F-03AB-B003-BBCF-BB2CD02AAE8C}"/>
                    </a:ext>
                  </a:extLst>
                </p:cNvPr>
                <p:cNvPicPr/>
                <p:nvPr/>
              </p:nvPicPr>
              <p:blipFill>
                <a:blip r:embed="rId677"/>
                <a:stretch>
                  <a:fillRect/>
                </a:stretch>
              </p:blipFill>
              <p:spPr>
                <a:xfrm>
                  <a:off x="11557954" y="4085913"/>
                  <a:ext cx="104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98" name="Freihand 297">
                  <a:extLst>
                    <a:ext uri="{FF2B5EF4-FFF2-40B4-BE49-F238E27FC236}">
                      <a16:creationId xmlns:a16="http://schemas.microsoft.com/office/drawing/2014/main" id="{6AF82DC7-8212-53C4-CF0C-17D8A86E27C6}"/>
                    </a:ext>
                  </a:extLst>
                </p14:cNvPr>
                <p14:cNvContentPartPr/>
                <p14:nvPr/>
              </p14:nvContentPartPr>
              <p14:xfrm>
                <a:off x="11647954" y="3903393"/>
                <a:ext cx="208800" cy="337680"/>
              </p14:xfrm>
            </p:contentPart>
          </mc:Choice>
          <mc:Fallback xmlns="">
            <p:pic>
              <p:nvPicPr>
                <p:cNvPr id="298" name="Freihand 297">
                  <a:extLst>
                    <a:ext uri="{FF2B5EF4-FFF2-40B4-BE49-F238E27FC236}">
                      <a16:creationId xmlns:a16="http://schemas.microsoft.com/office/drawing/2014/main" id="{6AF82DC7-8212-53C4-CF0C-17D8A86E27C6}"/>
                    </a:ext>
                  </a:extLst>
                </p:cNvPr>
                <p:cNvPicPr/>
                <p:nvPr/>
              </p:nvPicPr>
              <p:blipFill>
                <a:blip r:embed="rId679"/>
                <a:stretch>
                  <a:fillRect/>
                </a:stretch>
              </p:blipFill>
              <p:spPr>
                <a:xfrm>
                  <a:off x="11638954" y="3894753"/>
                  <a:ext cx="2264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12" name="Freihand 311">
                  <a:extLst>
                    <a:ext uri="{FF2B5EF4-FFF2-40B4-BE49-F238E27FC236}">
                      <a16:creationId xmlns:a16="http://schemas.microsoft.com/office/drawing/2014/main" id="{EC24B643-4D6D-1321-3C16-F109D8F59071}"/>
                    </a:ext>
                  </a:extLst>
                </p14:cNvPr>
                <p14:cNvContentPartPr/>
                <p14:nvPr/>
              </p14:nvContentPartPr>
              <p14:xfrm>
                <a:off x="9617914" y="3770913"/>
                <a:ext cx="798840" cy="117360"/>
              </p14:xfrm>
            </p:contentPart>
          </mc:Choice>
          <mc:Fallback xmlns="">
            <p:pic>
              <p:nvPicPr>
                <p:cNvPr id="312" name="Freihand 311">
                  <a:extLst>
                    <a:ext uri="{FF2B5EF4-FFF2-40B4-BE49-F238E27FC236}">
                      <a16:creationId xmlns:a16="http://schemas.microsoft.com/office/drawing/2014/main" id="{EC24B643-4D6D-1321-3C16-F109D8F59071}"/>
                    </a:ext>
                  </a:extLst>
                </p:cNvPr>
                <p:cNvPicPr/>
                <p:nvPr/>
              </p:nvPicPr>
              <p:blipFill>
                <a:blip r:embed="rId681"/>
                <a:stretch>
                  <a:fillRect/>
                </a:stretch>
              </p:blipFill>
              <p:spPr>
                <a:xfrm>
                  <a:off x="9609274" y="3761913"/>
                  <a:ext cx="816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14" name="Freihand 313">
                  <a:extLst>
                    <a:ext uri="{FF2B5EF4-FFF2-40B4-BE49-F238E27FC236}">
                      <a16:creationId xmlns:a16="http://schemas.microsoft.com/office/drawing/2014/main" id="{66738C01-5B9A-A336-9F7C-669EDC153644}"/>
                    </a:ext>
                  </a:extLst>
                </p14:cNvPr>
                <p14:cNvContentPartPr/>
                <p14:nvPr/>
              </p14:nvContentPartPr>
              <p14:xfrm>
                <a:off x="11569474" y="3806193"/>
                <a:ext cx="140400" cy="189360"/>
              </p14:xfrm>
            </p:contentPart>
          </mc:Choice>
          <mc:Fallback xmlns="">
            <p:pic>
              <p:nvPicPr>
                <p:cNvPr id="314" name="Freihand 313">
                  <a:extLst>
                    <a:ext uri="{FF2B5EF4-FFF2-40B4-BE49-F238E27FC236}">
                      <a16:creationId xmlns:a16="http://schemas.microsoft.com/office/drawing/2014/main" id="{66738C01-5B9A-A336-9F7C-669EDC153644}"/>
                    </a:ext>
                  </a:extLst>
                </p:cNvPr>
                <p:cNvPicPr/>
                <p:nvPr/>
              </p:nvPicPr>
              <p:blipFill>
                <a:blip r:embed="rId683"/>
                <a:stretch>
                  <a:fillRect/>
                </a:stretch>
              </p:blipFill>
              <p:spPr>
                <a:xfrm>
                  <a:off x="11560834" y="3797193"/>
                  <a:ext cx="158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16" name="Freihand 315">
                  <a:extLst>
                    <a:ext uri="{FF2B5EF4-FFF2-40B4-BE49-F238E27FC236}">
                      <a16:creationId xmlns:a16="http://schemas.microsoft.com/office/drawing/2014/main" id="{E36E1C3C-3CA6-387C-3CD2-5704941C83A6}"/>
                    </a:ext>
                  </a:extLst>
                </p14:cNvPr>
                <p14:cNvContentPartPr/>
                <p14:nvPr/>
              </p14:nvContentPartPr>
              <p14:xfrm>
                <a:off x="11638594" y="4057113"/>
                <a:ext cx="117360" cy="199440"/>
              </p14:xfrm>
            </p:contentPart>
          </mc:Choice>
          <mc:Fallback xmlns="">
            <p:pic>
              <p:nvPicPr>
                <p:cNvPr id="316" name="Freihand 315">
                  <a:extLst>
                    <a:ext uri="{FF2B5EF4-FFF2-40B4-BE49-F238E27FC236}">
                      <a16:creationId xmlns:a16="http://schemas.microsoft.com/office/drawing/2014/main" id="{E36E1C3C-3CA6-387C-3CD2-5704941C83A6}"/>
                    </a:ext>
                  </a:extLst>
                </p:cNvPr>
                <p:cNvPicPr/>
                <p:nvPr/>
              </p:nvPicPr>
              <p:blipFill>
                <a:blip r:embed="rId685"/>
                <a:stretch>
                  <a:fillRect/>
                </a:stretch>
              </p:blipFill>
              <p:spPr>
                <a:xfrm>
                  <a:off x="11629954" y="4048473"/>
                  <a:ext cx="135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18" name="Freihand 317">
                  <a:extLst>
                    <a:ext uri="{FF2B5EF4-FFF2-40B4-BE49-F238E27FC236}">
                      <a16:creationId xmlns:a16="http://schemas.microsoft.com/office/drawing/2014/main" id="{38E66A61-A052-910E-0884-524695C0327A}"/>
                    </a:ext>
                  </a:extLst>
                </p14:cNvPr>
                <p14:cNvContentPartPr/>
                <p14:nvPr/>
              </p14:nvContentPartPr>
              <p14:xfrm>
                <a:off x="10157554" y="3867393"/>
                <a:ext cx="509400" cy="345600"/>
              </p14:xfrm>
            </p:contentPart>
          </mc:Choice>
          <mc:Fallback xmlns="">
            <p:pic>
              <p:nvPicPr>
                <p:cNvPr id="318" name="Freihand 317">
                  <a:extLst>
                    <a:ext uri="{FF2B5EF4-FFF2-40B4-BE49-F238E27FC236}">
                      <a16:creationId xmlns:a16="http://schemas.microsoft.com/office/drawing/2014/main" id="{38E66A61-A052-910E-0884-524695C0327A}"/>
                    </a:ext>
                  </a:extLst>
                </p:cNvPr>
                <p:cNvPicPr/>
                <p:nvPr/>
              </p:nvPicPr>
              <p:blipFill>
                <a:blip r:embed="rId687"/>
                <a:stretch>
                  <a:fillRect/>
                </a:stretch>
              </p:blipFill>
              <p:spPr>
                <a:xfrm>
                  <a:off x="10148554" y="3858753"/>
                  <a:ext cx="5270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19" name="Freihand 318">
                  <a:extLst>
                    <a:ext uri="{FF2B5EF4-FFF2-40B4-BE49-F238E27FC236}">
                      <a16:creationId xmlns:a16="http://schemas.microsoft.com/office/drawing/2014/main" id="{88A3CC1A-10BB-A40A-A8A0-279F1A4E96DE}"/>
                    </a:ext>
                  </a:extLst>
                </p14:cNvPr>
                <p14:cNvContentPartPr/>
                <p14:nvPr/>
              </p14:nvContentPartPr>
              <p14:xfrm>
                <a:off x="8627914" y="3544473"/>
                <a:ext cx="485640" cy="421200"/>
              </p14:xfrm>
            </p:contentPart>
          </mc:Choice>
          <mc:Fallback xmlns="">
            <p:pic>
              <p:nvPicPr>
                <p:cNvPr id="319" name="Freihand 318">
                  <a:extLst>
                    <a:ext uri="{FF2B5EF4-FFF2-40B4-BE49-F238E27FC236}">
                      <a16:creationId xmlns:a16="http://schemas.microsoft.com/office/drawing/2014/main" id="{88A3CC1A-10BB-A40A-A8A0-279F1A4E96DE}"/>
                    </a:ext>
                  </a:extLst>
                </p:cNvPr>
                <p:cNvPicPr/>
                <p:nvPr/>
              </p:nvPicPr>
              <p:blipFill>
                <a:blip r:embed="rId689"/>
                <a:stretch>
                  <a:fillRect/>
                </a:stretch>
              </p:blipFill>
              <p:spPr>
                <a:xfrm>
                  <a:off x="8619274" y="3535473"/>
                  <a:ext cx="5032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3" name="Freihand 422">
                  <a:extLst>
                    <a:ext uri="{FF2B5EF4-FFF2-40B4-BE49-F238E27FC236}">
                      <a16:creationId xmlns:a16="http://schemas.microsoft.com/office/drawing/2014/main" id="{F3220611-6F8C-A37D-4A01-D53C138D7804}"/>
                    </a:ext>
                  </a:extLst>
                </p14:cNvPr>
                <p14:cNvContentPartPr/>
                <p14:nvPr/>
              </p14:nvContentPartPr>
              <p14:xfrm>
                <a:off x="8504434" y="2889273"/>
                <a:ext cx="3016080" cy="515520"/>
              </p14:xfrm>
            </p:contentPart>
          </mc:Choice>
          <mc:Fallback xmlns="">
            <p:pic>
              <p:nvPicPr>
                <p:cNvPr id="423" name="Freihand 422">
                  <a:extLst>
                    <a:ext uri="{FF2B5EF4-FFF2-40B4-BE49-F238E27FC236}">
                      <a16:creationId xmlns:a16="http://schemas.microsoft.com/office/drawing/2014/main" id="{F3220611-6F8C-A37D-4A01-D53C138D7804}"/>
                    </a:ext>
                  </a:extLst>
                </p:cNvPr>
                <p:cNvPicPr/>
                <p:nvPr/>
              </p:nvPicPr>
              <p:blipFill>
                <a:blip r:embed="rId691"/>
                <a:stretch>
                  <a:fillRect/>
                </a:stretch>
              </p:blipFill>
              <p:spPr>
                <a:xfrm>
                  <a:off x="8495434" y="2880273"/>
                  <a:ext cx="3033720" cy="533160"/>
                </a:xfrm>
                <a:prstGeom prst="rect">
                  <a:avLst/>
                </a:prstGeom>
              </p:spPr>
            </p:pic>
          </mc:Fallback>
        </mc:AlternateContent>
      </p:grpSp>
    </p:spTree>
    <p:extLst>
      <p:ext uri="{BB962C8B-B14F-4D97-AF65-F5344CB8AC3E}">
        <p14:creationId xmlns:p14="http://schemas.microsoft.com/office/powerpoint/2010/main" val="11906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5" name="Freihand 14">
                <a:extLst>
                  <a:ext uri="{FF2B5EF4-FFF2-40B4-BE49-F238E27FC236}">
                    <a16:creationId xmlns:a16="http://schemas.microsoft.com/office/drawing/2014/main" id="{8B74BF11-6D8E-FD37-AFBC-CFDB9CCF59F4}"/>
                  </a:ext>
                </a:extLst>
              </p14:cNvPr>
              <p14:cNvContentPartPr/>
              <p14:nvPr/>
            </p14:nvContentPartPr>
            <p14:xfrm>
              <a:off x="201754" y="1496188"/>
              <a:ext cx="12600" cy="5400"/>
            </p14:xfrm>
          </p:contentPart>
        </mc:Choice>
        <mc:Fallback>
          <p:pic>
            <p:nvPicPr>
              <p:cNvPr id="15" name="Freihand 14">
                <a:extLst>
                  <a:ext uri="{FF2B5EF4-FFF2-40B4-BE49-F238E27FC236}">
                    <a16:creationId xmlns:a16="http://schemas.microsoft.com/office/drawing/2014/main" id="{8B74BF11-6D8E-FD37-AFBC-CFDB9CCF59F4}"/>
                  </a:ext>
                </a:extLst>
              </p:cNvPr>
              <p:cNvPicPr/>
              <p:nvPr/>
            </p:nvPicPr>
            <p:blipFill>
              <a:blip r:embed="rId4"/>
              <a:stretch>
                <a:fillRect/>
              </a:stretch>
            </p:blipFill>
            <p:spPr>
              <a:xfrm>
                <a:off x="193114" y="1487548"/>
                <a:ext cx="30240" cy="23040"/>
              </a:xfrm>
              <a:prstGeom prst="rect">
                <a:avLst/>
              </a:prstGeom>
            </p:spPr>
          </p:pic>
        </mc:Fallback>
      </mc:AlternateContent>
      <p:grpSp>
        <p:nvGrpSpPr>
          <p:cNvPr id="39" name="Gruppieren 38">
            <a:extLst>
              <a:ext uri="{FF2B5EF4-FFF2-40B4-BE49-F238E27FC236}">
                <a16:creationId xmlns:a16="http://schemas.microsoft.com/office/drawing/2014/main" id="{837E7008-5FCB-71B3-DA0C-A30812853074}"/>
              </a:ext>
            </a:extLst>
          </p:cNvPr>
          <p:cNvGrpSpPr/>
          <p:nvPr/>
        </p:nvGrpSpPr>
        <p:grpSpPr>
          <a:xfrm>
            <a:off x="247114" y="733708"/>
            <a:ext cx="647640" cy="230040"/>
            <a:chOff x="247114" y="733708"/>
            <a:chExt cx="647640" cy="230040"/>
          </a:xfrm>
        </p:grpSpPr>
        <mc:AlternateContent xmlns:mc="http://schemas.openxmlformats.org/markup-compatibility/2006">
          <mc:Choice xmlns:p14="http://schemas.microsoft.com/office/powerpoint/2010/main" Requires="p14">
            <p:contentPart p14:bwMode="auto" r:id="rId5">
              <p14:nvContentPartPr>
                <p14:cNvPr id="25" name="Freihand 24">
                  <a:extLst>
                    <a:ext uri="{FF2B5EF4-FFF2-40B4-BE49-F238E27FC236}">
                      <a16:creationId xmlns:a16="http://schemas.microsoft.com/office/drawing/2014/main" id="{D929D661-2DDF-3387-B5BE-07E7B796B576}"/>
                    </a:ext>
                  </a:extLst>
                </p14:cNvPr>
                <p14:cNvContentPartPr/>
                <p14:nvPr/>
              </p14:nvContentPartPr>
              <p14:xfrm>
                <a:off x="273754" y="733708"/>
                <a:ext cx="87480" cy="230040"/>
              </p14:xfrm>
            </p:contentPart>
          </mc:Choice>
          <mc:Fallback>
            <p:pic>
              <p:nvPicPr>
                <p:cNvPr id="25" name="Freihand 24">
                  <a:extLst>
                    <a:ext uri="{FF2B5EF4-FFF2-40B4-BE49-F238E27FC236}">
                      <a16:creationId xmlns:a16="http://schemas.microsoft.com/office/drawing/2014/main" id="{D929D661-2DDF-3387-B5BE-07E7B796B576}"/>
                    </a:ext>
                  </a:extLst>
                </p:cNvPr>
                <p:cNvPicPr/>
                <p:nvPr/>
              </p:nvPicPr>
              <p:blipFill>
                <a:blip r:embed="rId6"/>
                <a:stretch>
                  <a:fillRect/>
                </a:stretch>
              </p:blipFill>
              <p:spPr>
                <a:xfrm>
                  <a:off x="264754" y="724708"/>
                  <a:ext cx="1051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7A1F6372-A268-B10A-6CC9-E5DE618A4DED}"/>
                    </a:ext>
                  </a:extLst>
                </p14:cNvPr>
                <p14:cNvContentPartPr/>
                <p14:nvPr/>
              </p14:nvContentPartPr>
              <p14:xfrm>
                <a:off x="247114" y="801388"/>
                <a:ext cx="185400" cy="23040"/>
              </p14:xfrm>
            </p:contentPart>
          </mc:Choice>
          <mc:Fallback>
            <p:pic>
              <p:nvPicPr>
                <p:cNvPr id="32" name="Freihand 31">
                  <a:extLst>
                    <a:ext uri="{FF2B5EF4-FFF2-40B4-BE49-F238E27FC236}">
                      <a16:creationId xmlns:a16="http://schemas.microsoft.com/office/drawing/2014/main" id="{7A1F6372-A268-B10A-6CC9-E5DE618A4DED}"/>
                    </a:ext>
                  </a:extLst>
                </p:cNvPr>
                <p:cNvPicPr/>
                <p:nvPr/>
              </p:nvPicPr>
              <p:blipFill>
                <a:blip r:embed="rId8"/>
                <a:stretch>
                  <a:fillRect/>
                </a:stretch>
              </p:blipFill>
              <p:spPr>
                <a:xfrm>
                  <a:off x="238114" y="792388"/>
                  <a:ext cx="203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4" name="Freihand 33">
                  <a:extLst>
                    <a:ext uri="{FF2B5EF4-FFF2-40B4-BE49-F238E27FC236}">
                      <a16:creationId xmlns:a16="http://schemas.microsoft.com/office/drawing/2014/main" id="{C9AED0F5-9AD3-6366-5BEB-1FF4DD6ED836}"/>
                    </a:ext>
                  </a:extLst>
                </p14:cNvPr>
                <p14:cNvContentPartPr/>
                <p14:nvPr/>
              </p14:nvContentPartPr>
              <p14:xfrm>
                <a:off x="536554" y="783748"/>
                <a:ext cx="358200" cy="89640"/>
              </p14:xfrm>
            </p:contentPart>
          </mc:Choice>
          <mc:Fallback>
            <p:pic>
              <p:nvPicPr>
                <p:cNvPr id="34" name="Freihand 33">
                  <a:extLst>
                    <a:ext uri="{FF2B5EF4-FFF2-40B4-BE49-F238E27FC236}">
                      <a16:creationId xmlns:a16="http://schemas.microsoft.com/office/drawing/2014/main" id="{C9AED0F5-9AD3-6366-5BEB-1FF4DD6ED836}"/>
                    </a:ext>
                  </a:extLst>
                </p:cNvPr>
                <p:cNvPicPr/>
                <p:nvPr/>
              </p:nvPicPr>
              <p:blipFill>
                <a:blip r:embed="rId10"/>
                <a:stretch>
                  <a:fillRect/>
                </a:stretch>
              </p:blipFill>
              <p:spPr>
                <a:xfrm>
                  <a:off x="527554" y="774748"/>
                  <a:ext cx="375840" cy="107280"/>
                </a:xfrm>
                <a:prstGeom prst="rect">
                  <a:avLst/>
                </a:prstGeom>
              </p:spPr>
            </p:pic>
          </mc:Fallback>
        </mc:AlternateContent>
      </p:grpSp>
      <p:grpSp>
        <p:nvGrpSpPr>
          <p:cNvPr id="111" name="Gruppieren 110">
            <a:extLst>
              <a:ext uri="{FF2B5EF4-FFF2-40B4-BE49-F238E27FC236}">
                <a16:creationId xmlns:a16="http://schemas.microsoft.com/office/drawing/2014/main" id="{F54808AB-5C32-B739-FFEA-60D7F4064F5E}"/>
              </a:ext>
            </a:extLst>
          </p:cNvPr>
          <p:cNvGrpSpPr/>
          <p:nvPr/>
        </p:nvGrpSpPr>
        <p:grpSpPr>
          <a:xfrm>
            <a:off x="1391194" y="681148"/>
            <a:ext cx="1913400" cy="236160"/>
            <a:chOff x="1391194" y="681148"/>
            <a:chExt cx="1913400" cy="236160"/>
          </a:xfrm>
        </p:grpSpPr>
        <mc:AlternateContent xmlns:mc="http://schemas.openxmlformats.org/markup-compatibility/2006">
          <mc:Choice xmlns:p14="http://schemas.microsoft.com/office/powerpoint/2010/main" Requires="p14">
            <p:contentPart p14:bwMode="auto" r:id="rId11">
              <p14:nvContentPartPr>
                <p14:cNvPr id="49" name="Freihand 48">
                  <a:extLst>
                    <a:ext uri="{FF2B5EF4-FFF2-40B4-BE49-F238E27FC236}">
                      <a16:creationId xmlns:a16="http://schemas.microsoft.com/office/drawing/2014/main" id="{960C9C95-E014-C020-0B95-74C70C6C4181}"/>
                    </a:ext>
                  </a:extLst>
                </p14:cNvPr>
                <p14:cNvContentPartPr/>
                <p14:nvPr/>
              </p14:nvContentPartPr>
              <p14:xfrm>
                <a:off x="1486954" y="748108"/>
                <a:ext cx="11880" cy="103320"/>
              </p14:xfrm>
            </p:contentPart>
          </mc:Choice>
          <mc:Fallback>
            <p:pic>
              <p:nvPicPr>
                <p:cNvPr id="49" name="Freihand 48">
                  <a:extLst>
                    <a:ext uri="{FF2B5EF4-FFF2-40B4-BE49-F238E27FC236}">
                      <a16:creationId xmlns:a16="http://schemas.microsoft.com/office/drawing/2014/main" id="{960C9C95-E014-C020-0B95-74C70C6C4181}"/>
                    </a:ext>
                  </a:extLst>
                </p:cNvPr>
                <p:cNvPicPr/>
                <p:nvPr/>
              </p:nvPicPr>
              <p:blipFill>
                <a:blip r:embed="rId12"/>
                <a:stretch>
                  <a:fillRect/>
                </a:stretch>
              </p:blipFill>
              <p:spPr>
                <a:xfrm>
                  <a:off x="1478314" y="739108"/>
                  <a:ext cx="29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 name="Freihand 54">
                  <a:extLst>
                    <a:ext uri="{FF2B5EF4-FFF2-40B4-BE49-F238E27FC236}">
                      <a16:creationId xmlns:a16="http://schemas.microsoft.com/office/drawing/2014/main" id="{7D36C61E-CC39-1300-9D0F-E8C3270B7CE2}"/>
                    </a:ext>
                  </a:extLst>
                </p14:cNvPr>
                <p14:cNvContentPartPr/>
                <p14:nvPr/>
              </p14:nvContentPartPr>
              <p14:xfrm>
                <a:off x="1391194" y="714268"/>
                <a:ext cx="172800" cy="203040"/>
              </p14:xfrm>
            </p:contentPart>
          </mc:Choice>
          <mc:Fallback>
            <p:pic>
              <p:nvPicPr>
                <p:cNvPr id="55" name="Freihand 54">
                  <a:extLst>
                    <a:ext uri="{FF2B5EF4-FFF2-40B4-BE49-F238E27FC236}">
                      <a16:creationId xmlns:a16="http://schemas.microsoft.com/office/drawing/2014/main" id="{7D36C61E-CC39-1300-9D0F-E8C3270B7CE2}"/>
                    </a:ext>
                  </a:extLst>
                </p:cNvPr>
                <p:cNvPicPr/>
                <p:nvPr/>
              </p:nvPicPr>
              <p:blipFill>
                <a:blip r:embed="rId14"/>
                <a:stretch>
                  <a:fillRect/>
                </a:stretch>
              </p:blipFill>
              <p:spPr>
                <a:xfrm>
                  <a:off x="1382194" y="705628"/>
                  <a:ext cx="190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2" name="Freihand 61">
                  <a:extLst>
                    <a:ext uri="{FF2B5EF4-FFF2-40B4-BE49-F238E27FC236}">
                      <a16:creationId xmlns:a16="http://schemas.microsoft.com/office/drawing/2014/main" id="{6F4DF895-F181-4316-F890-1739FACF0495}"/>
                    </a:ext>
                  </a:extLst>
                </p14:cNvPr>
                <p14:cNvContentPartPr/>
                <p14:nvPr/>
              </p14:nvContentPartPr>
              <p14:xfrm>
                <a:off x="1617994" y="818308"/>
                <a:ext cx="160200" cy="78480"/>
              </p14:xfrm>
            </p:contentPart>
          </mc:Choice>
          <mc:Fallback>
            <p:pic>
              <p:nvPicPr>
                <p:cNvPr id="62" name="Freihand 61">
                  <a:extLst>
                    <a:ext uri="{FF2B5EF4-FFF2-40B4-BE49-F238E27FC236}">
                      <a16:creationId xmlns:a16="http://schemas.microsoft.com/office/drawing/2014/main" id="{6F4DF895-F181-4316-F890-1739FACF0495}"/>
                    </a:ext>
                  </a:extLst>
                </p:cNvPr>
                <p:cNvPicPr/>
                <p:nvPr/>
              </p:nvPicPr>
              <p:blipFill>
                <a:blip r:embed="rId16"/>
                <a:stretch>
                  <a:fillRect/>
                </a:stretch>
              </p:blipFill>
              <p:spPr>
                <a:xfrm>
                  <a:off x="1609354" y="809668"/>
                  <a:ext cx="177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9" name="Freihand 68">
                  <a:extLst>
                    <a:ext uri="{FF2B5EF4-FFF2-40B4-BE49-F238E27FC236}">
                      <a16:creationId xmlns:a16="http://schemas.microsoft.com/office/drawing/2014/main" id="{DEE045D7-5369-E2BE-10C1-1B3E59141118}"/>
                    </a:ext>
                  </a:extLst>
                </p14:cNvPr>
                <p14:cNvContentPartPr/>
                <p14:nvPr/>
              </p14:nvContentPartPr>
              <p14:xfrm>
                <a:off x="1837954" y="801388"/>
                <a:ext cx="239040" cy="95760"/>
              </p14:xfrm>
            </p:contentPart>
          </mc:Choice>
          <mc:Fallback>
            <p:pic>
              <p:nvPicPr>
                <p:cNvPr id="69" name="Freihand 68">
                  <a:extLst>
                    <a:ext uri="{FF2B5EF4-FFF2-40B4-BE49-F238E27FC236}">
                      <a16:creationId xmlns:a16="http://schemas.microsoft.com/office/drawing/2014/main" id="{DEE045D7-5369-E2BE-10C1-1B3E59141118}"/>
                    </a:ext>
                  </a:extLst>
                </p:cNvPr>
                <p:cNvPicPr/>
                <p:nvPr/>
              </p:nvPicPr>
              <p:blipFill>
                <a:blip r:embed="rId18"/>
                <a:stretch>
                  <a:fillRect/>
                </a:stretch>
              </p:blipFill>
              <p:spPr>
                <a:xfrm>
                  <a:off x="1829314" y="792748"/>
                  <a:ext cx="256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5" name="Freihand 84">
                  <a:extLst>
                    <a:ext uri="{FF2B5EF4-FFF2-40B4-BE49-F238E27FC236}">
                      <a16:creationId xmlns:a16="http://schemas.microsoft.com/office/drawing/2014/main" id="{C169A15C-1662-FF5A-6A67-4CB3E7B14E8C}"/>
                    </a:ext>
                  </a:extLst>
                </p14:cNvPr>
                <p14:cNvContentPartPr/>
                <p14:nvPr/>
              </p14:nvContentPartPr>
              <p14:xfrm>
                <a:off x="2103634" y="798148"/>
                <a:ext cx="121320" cy="98280"/>
              </p14:xfrm>
            </p:contentPart>
          </mc:Choice>
          <mc:Fallback>
            <p:pic>
              <p:nvPicPr>
                <p:cNvPr id="85" name="Freihand 84">
                  <a:extLst>
                    <a:ext uri="{FF2B5EF4-FFF2-40B4-BE49-F238E27FC236}">
                      <a16:creationId xmlns:a16="http://schemas.microsoft.com/office/drawing/2014/main" id="{C169A15C-1662-FF5A-6A67-4CB3E7B14E8C}"/>
                    </a:ext>
                  </a:extLst>
                </p:cNvPr>
                <p:cNvPicPr/>
                <p:nvPr/>
              </p:nvPicPr>
              <p:blipFill>
                <a:blip r:embed="rId20"/>
                <a:stretch>
                  <a:fillRect/>
                </a:stretch>
              </p:blipFill>
              <p:spPr>
                <a:xfrm>
                  <a:off x="2094634" y="789148"/>
                  <a:ext cx="138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5" name="Freihand 94">
                  <a:extLst>
                    <a:ext uri="{FF2B5EF4-FFF2-40B4-BE49-F238E27FC236}">
                      <a16:creationId xmlns:a16="http://schemas.microsoft.com/office/drawing/2014/main" id="{D0ED76DC-154A-F427-AD3C-E5C5DF228972}"/>
                    </a:ext>
                  </a:extLst>
                </p14:cNvPr>
                <p14:cNvContentPartPr/>
                <p14:nvPr/>
              </p14:nvContentPartPr>
              <p14:xfrm>
                <a:off x="2266354" y="681148"/>
                <a:ext cx="431640" cy="174240"/>
              </p14:xfrm>
            </p:contentPart>
          </mc:Choice>
          <mc:Fallback>
            <p:pic>
              <p:nvPicPr>
                <p:cNvPr id="95" name="Freihand 94">
                  <a:extLst>
                    <a:ext uri="{FF2B5EF4-FFF2-40B4-BE49-F238E27FC236}">
                      <a16:creationId xmlns:a16="http://schemas.microsoft.com/office/drawing/2014/main" id="{D0ED76DC-154A-F427-AD3C-E5C5DF228972}"/>
                    </a:ext>
                  </a:extLst>
                </p:cNvPr>
                <p:cNvPicPr/>
                <p:nvPr/>
              </p:nvPicPr>
              <p:blipFill>
                <a:blip r:embed="rId22"/>
                <a:stretch>
                  <a:fillRect/>
                </a:stretch>
              </p:blipFill>
              <p:spPr>
                <a:xfrm>
                  <a:off x="2257354" y="672508"/>
                  <a:ext cx="449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3" name="Freihand 102">
                  <a:extLst>
                    <a:ext uri="{FF2B5EF4-FFF2-40B4-BE49-F238E27FC236}">
                      <a16:creationId xmlns:a16="http://schemas.microsoft.com/office/drawing/2014/main" id="{9ACA5C40-411B-1319-BFB3-7D9D31421FFD}"/>
                    </a:ext>
                  </a:extLst>
                </p14:cNvPr>
                <p14:cNvContentPartPr/>
                <p14:nvPr/>
              </p14:nvContentPartPr>
              <p14:xfrm>
                <a:off x="2775034" y="797788"/>
                <a:ext cx="311040" cy="70200"/>
              </p14:xfrm>
            </p:contentPart>
          </mc:Choice>
          <mc:Fallback>
            <p:pic>
              <p:nvPicPr>
                <p:cNvPr id="103" name="Freihand 102">
                  <a:extLst>
                    <a:ext uri="{FF2B5EF4-FFF2-40B4-BE49-F238E27FC236}">
                      <a16:creationId xmlns:a16="http://schemas.microsoft.com/office/drawing/2014/main" id="{9ACA5C40-411B-1319-BFB3-7D9D31421FFD}"/>
                    </a:ext>
                  </a:extLst>
                </p:cNvPr>
                <p:cNvPicPr/>
                <p:nvPr/>
              </p:nvPicPr>
              <p:blipFill>
                <a:blip r:embed="rId24"/>
                <a:stretch>
                  <a:fillRect/>
                </a:stretch>
              </p:blipFill>
              <p:spPr>
                <a:xfrm>
                  <a:off x="2766034" y="788788"/>
                  <a:ext cx="328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4" name="Freihand 103">
                  <a:extLst>
                    <a:ext uri="{FF2B5EF4-FFF2-40B4-BE49-F238E27FC236}">
                      <a16:creationId xmlns:a16="http://schemas.microsoft.com/office/drawing/2014/main" id="{A6B451A8-8DCF-1F2C-FDD2-CDFE110FF268}"/>
                    </a:ext>
                  </a:extLst>
                </p14:cNvPr>
                <p14:cNvContentPartPr/>
                <p14:nvPr/>
              </p14:nvContentPartPr>
              <p14:xfrm>
                <a:off x="3217834" y="691588"/>
                <a:ext cx="86760" cy="164160"/>
              </p14:xfrm>
            </p:contentPart>
          </mc:Choice>
          <mc:Fallback>
            <p:pic>
              <p:nvPicPr>
                <p:cNvPr id="104" name="Freihand 103">
                  <a:extLst>
                    <a:ext uri="{FF2B5EF4-FFF2-40B4-BE49-F238E27FC236}">
                      <a16:creationId xmlns:a16="http://schemas.microsoft.com/office/drawing/2014/main" id="{A6B451A8-8DCF-1F2C-FDD2-CDFE110FF268}"/>
                    </a:ext>
                  </a:extLst>
                </p:cNvPr>
                <p:cNvPicPr/>
                <p:nvPr/>
              </p:nvPicPr>
              <p:blipFill>
                <a:blip r:embed="rId26"/>
                <a:stretch>
                  <a:fillRect/>
                </a:stretch>
              </p:blipFill>
              <p:spPr>
                <a:xfrm>
                  <a:off x="3209194" y="682948"/>
                  <a:ext cx="104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8" name="Freihand 107">
                  <a:extLst>
                    <a:ext uri="{FF2B5EF4-FFF2-40B4-BE49-F238E27FC236}">
                      <a16:creationId xmlns:a16="http://schemas.microsoft.com/office/drawing/2014/main" id="{E47616E3-DA19-B31B-31E4-62081A2B384F}"/>
                    </a:ext>
                  </a:extLst>
                </p14:cNvPr>
                <p14:cNvContentPartPr/>
                <p14:nvPr/>
              </p14:nvContentPartPr>
              <p14:xfrm>
                <a:off x="3184354" y="775108"/>
                <a:ext cx="97920" cy="18000"/>
              </p14:xfrm>
            </p:contentPart>
          </mc:Choice>
          <mc:Fallback>
            <p:pic>
              <p:nvPicPr>
                <p:cNvPr id="108" name="Freihand 107">
                  <a:extLst>
                    <a:ext uri="{FF2B5EF4-FFF2-40B4-BE49-F238E27FC236}">
                      <a16:creationId xmlns:a16="http://schemas.microsoft.com/office/drawing/2014/main" id="{E47616E3-DA19-B31B-31E4-62081A2B384F}"/>
                    </a:ext>
                  </a:extLst>
                </p:cNvPr>
                <p:cNvPicPr/>
                <p:nvPr/>
              </p:nvPicPr>
              <p:blipFill>
                <a:blip r:embed="rId28"/>
                <a:stretch>
                  <a:fillRect/>
                </a:stretch>
              </p:blipFill>
              <p:spPr>
                <a:xfrm>
                  <a:off x="3175354" y="766108"/>
                  <a:ext cx="115560" cy="35640"/>
                </a:xfrm>
                <a:prstGeom prst="rect">
                  <a:avLst/>
                </a:prstGeom>
              </p:spPr>
            </p:pic>
          </mc:Fallback>
        </mc:AlternateContent>
      </p:grpSp>
      <p:grpSp>
        <p:nvGrpSpPr>
          <p:cNvPr id="131" name="Gruppieren 130">
            <a:extLst>
              <a:ext uri="{FF2B5EF4-FFF2-40B4-BE49-F238E27FC236}">
                <a16:creationId xmlns:a16="http://schemas.microsoft.com/office/drawing/2014/main" id="{899CB8A6-E79B-F033-D255-74B826F63AD9}"/>
              </a:ext>
            </a:extLst>
          </p:cNvPr>
          <p:cNvGrpSpPr/>
          <p:nvPr/>
        </p:nvGrpSpPr>
        <p:grpSpPr>
          <a:xfrm>
            <a:off x="3867994" y="657748"/>
            <a:ext cx="297360" cy="224640"/>
            <a:chOff x="3867994" y="657748"/>
            <a:chExt cx="297360" cy="224640"/>
          </a:xfrm>
        </p:grpSpPr>
        <mc:AlternateContent xmlns:mc="http://schemas.openxmlformats.org/markup-compatibility/2006">
          <mc:Choice xmlns:p14="http://schemas.microsoft.com/office/powerpoint/2010/main" Requires="p14">
            <p:contentPart p14:bwMode="auto" r:id="rId29">
              <p14:nvContentPartPr>
                <p14:cNvPr id="115" name="Freihand 114">
                  <a:extLst>
                    <a:ext uri="{FF2B5EF4-FFF2-40B4-BE49-F238E27FC236}">
                      <a16:creationId xmlns:a16="http://schemas.microsoft.com/office/drawing/2014/main" id="{7E608D13-EAF3-3C75-DC86-2FD2EDF5D383}"/>
                    </a:ext>
                  </a:extLst>
                </p14:cNvPr>
                <p14:cNvContentPartPr/>
                <p14:nvPr/>
              </p14:nvContentPartPr>
              <p14:xfrm>
                <a:off x="3867994" y="657748"/>
                <a:ext cx="155520" cy="131400"/>
              </p14:xfrm>
            </p:contentPart>
          </mc:Choice>
          <mc:Fallback>
            <p:pic>
              <p:nvPicPr>
                <p:cNvPr id="115" name="Freihand 114">
                  <a:extLst>
                    <a:ext uri="{FF2B5EF4-FFF2-40B4-BE49-F238E27FC236}">
                      <a16:creationId xmlns:a16="http://schemas.microsoft.com/office/drawing/2014/main" id="{7E608D13-EAF3-3C75-DC86-2FD2EDF5D383}"/>
                    </a:ext>
                  </a:extLst>
                </p:cNvPr>
                <p:cNvPicPr/>
                <p:nvPr/>
              </p:nvPicPr>
              <p:blipFill>
                <a:blip r:embed="rId30"/>
                <a:stretch>
                  <a:fillRect/>
                </a:stretch>
              </p:blipFill>
              <p:spPr>
                <a:xfrm>
                  <a:off x="3858994" y="648748"/>
                  <a:ext cx="173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20" name="Freihand 119">
                  <a:extLst>
                    <a:ext uri="{FF2B5EF4-FFF2-40B4-BE49-F238E27FC236}">
                      <a16:creationId xmlns:a16="http://schemas.microsoft.com/office/drawing/2014/main" id="{AA7273E6-0B55-80D5-4F29-A2CBD4F75452}"/>
                    </a:ext>
                  </a:extLst>
                </p14:cNvPr>
                <p14:cNvContentPartPr/>
                <p14:nvPr/>
              </p14:nvContentPartPr>
              <p14:xfrm>
                <a:off x="3939274" y="764308"/>
                <a:ext cx="71280" cy="45720"/>
              </p14:xfrm>
            </p:contentPart>
          </mc:Choice>
          <mc:Fallback>
            <p:pic>
              <p:nvPicPr>
                <p:cNvPr id="120" name="Freihand 119">
                  <a:extLst>
                    <a:ext uri="{FF2B5EF4-FFF2-40B4-BE49-F238E27FC236}">
                      <a16:creationId xmlns:a16="http://schemas.microsoft.com/office/drawing/2014/main" id="{AA7273E6-0B55-80D5-4F29-A2CBD4F75452}"/>
                    </a:ext>
                  </a:extLst>
                </p:cNvPr>
                <p:cNvPicPr/>
                <p:nvPr/>
              </p:nvPicPr>
              <p:blipFill>
                <a:blip r:embed="rId32"/>
                <a:stretch>
                  <a:fillRect/>
                </a:stretch>
              </p:blipFill>
              <p:spPr>
                <a:xfrm>
                  <a:off x="3930274" y="755668"/>
                  <a:ext cx="88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9" name="Freihand 128">
                  <a:extLst>
                    <a:ext uri="{FF2B5EF4-FFF2-40B4-BE49-F238E27FC236}">
                      <a16:creationId xmlns:a16="http://schemas.microsoft.com/office/drawing/2014/main" id="{81074AC3-86B0-35CA-CD56-FFE460D1AF17}"/>
                    </a:ext>
                  </a:extLst>
                </p14:cNvPr>
                <p14:cNvContentPartPr/>
                <p14:nvPr/>
              </p14:nvContentPartPr>
              <p14:xfrm>
                <a:off x="4080394" y="802468"/>
                <a:ext cx="84960" cy="79920"/>
              </p14:xfrm>
            </p:contentPart>
          </mc:Choice>
          <mc:Fallback>
            <p:pic>
              <p:nvPicPr>
                <p:cNvPr id="129" name="Freihand 128">
                  <a:extLst>
                    <a:ext uri="{FF2B5EF4-FFF2-40B4-BE49-F238E27FC236}">
                      <a16:creationId xmlns:a16="http://schemas.microsoft.com/office/drawing/2014/main" id="{81074AC3-86B0-35CA-CD56-FFE460D1AF17}"/>
                    </a:ext>
                  </a:extLst>
                </p:cNvPr>
                <p:cNvPicPr/>
                <p:nvPr/>
              </p:nvPicPr>
              <p:blipFill>
                <a:blip r:embed="rId34"/>
                <a:stretch>
                  <a:fillRect/>
                </a:stretch>
              </p:blipFill>
              <p:spPr>
                <a:xfrm>
                  <a:off x="4071394" y="793828"/>
                  <a:ext cx="102600" cy="97560"/>
                </a:xfrm>
                <a:prstGeom prst="rect">
                  <a:avLst/>
                </a:prstGeom>
              </p:spPr>
            </p:pic>
          </mc:Fallback>
        </mc:AlternateContent>
      </p:grpSp>
      <p:grpSp>
        <p:nvGrpSpPr>
          <p:cNvPr id="170" name="Gruppieren 169">
            <a:extLst>
              <a:ext uri="{FF2B5EF4-FFF2-40B4-BE49-F238E27FC236}">
                <a16:creationId xmlns:a16="http://schemas.microsoft.com/office/drawing/2014/main" id="{425964D8-8B18-6513-52C4-5CB5CA6B054A}"/>
              </a:ext>
            </a:extLst>
          </p:cNvPr>
          <p:cNvGrpSpPr/>
          <p:nvPr/>
        </p:nvGrpSpPr>
        <p:grpSpPr>
          <a:xfrm>
            <a:off x="4704274" y="582148"/>
            <a:ext cx="1839240" cy="255240"/>
            <a:chOff x="4704274" y="582148"/>
            <a:chExt cx="1839240" cy="255240"/>
          </a:xfrm>
        </p:grpSpPr>
        <mc:AlternateContent xmlns:mc="http://schemas.openxmlformats.org/markup-compatibility/2006">
          <mc:Choice xmlns:p14="http://schemas.microsoft.com/office/powerpoint/2010/main" Requires="p14">
            <p:contentPart p14:bwMode="auto" r:id="rId35">
              <p14:nvContentPartPr>
                <p14:cNvPr id="133" name="Freihand 132">
                  <a:extLst>
                    <a:ext uri="{FF2B5EF4-FFF2-40B4-BE49-F238E27FC236}">
                      <a16:creationId xmlns:a16="http://schemas.microsoft.com/office/drawing/2014/main" id="{CA6B9D57-9CC5-A1EC-22F6-70B42D441F9B}"/>
                    </a:ext>
                  </a:extLst>
                </p14:cNvPr>
                <p14:cNvContentPartPr/>
                <p14:nvPr/>
              </p14:nvContentPartPr>
              <p14:xfrm>
                <a:off x="4704274" y="740908"/>
                <a:ext cx="307440" cy="90000"/>
              </p14:xfrm>
            </p:contentPart>
          </mc:Choice>
          <mc:Fallback>
            <p:pic>
              <p:nvPicPr>
                <p:cNvPr id="133" name="Freihand 132">
                  <a:extLst>
                    <a:ext uri="{FF2B5EF4-FFF2-40B4-BE49-F238E27FC236}">
                      <a16:creationId xmlns:a16="http://schemas.microsoft.com/office/drawing/2014/main" id="{CA6B9D57-9CC5-A1EC-22F6-70B42D441F9B}"/>
                    </a:ext>
                  </a:extLst>
                </p:cNvPr>
                <p:cNvPicPr/>
                <p:nvPr/>
              </p:nvPicPr>
              <p:blipFill>
                <a:blip r:embed="rId36"/>
                <a:stretch>
                  <a:fillRect/>
                </a:stretch>
              </p:blipFill>
              <p:spPr>
                <a:xfrm>
                  <a:off x="4695274" y="731908"/>
                  <a:ext cx="325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5" name="Freihand 134">
                  <a:extLst>
                    <a:ext uri="{FF2B5EF4-FFF2-40B4-BE49-F238E27FC236}">
                      <a16:creationId xmlns:a16="http://schemas.microsoft.com/office/drawing/2014/main" id="{A1BB3BE3-3D68-7633-72E5-BD0057FD5DAA}"/>
                    </a:ext>
                  </a:extLst>
                </p14:cNvPr>
                <p14:cNvContentPartPr/>
                <p14:nvPr/>
              </p14:nvContentPartPr>
              <p14:xfrm>
                <a:off x="4920994" y="637588"/>
                <a:ext cx="6840" cy="7560"/>
              </p14:xfrm>
            </p:contentPart>
          </mc:Choice>
          <mc:Fallback>
            <p:pic>
              <p:nvPicPr>
                <p:cNvPr id="135" name="Freihand 134">
                  <a:extLst>
                    <a:ext uri="{FF2B5EF4-FFF2-40B4-BE49-F238E27FC236}">
                      <a16:creationId xmlns:a16="http://schemas.microsoft.com/office/drawing/2014/main" id="{A1BB3BE3-3D68-7633-72E5-BD0057FD5DAA}"/>
                    </a:ext>
                  </a:extLst>
                </p:cNvPr>
                <p:cNvPicPr/>
                <p:nvPr/>
              </p:nvPicPr>
              <p:blipFill>
                <a:blip r:embed="rId38"/>
                <a:stretch>
                  <a:fillRect/>
                </a:stretch>
              </p:blipFill>
              <p:spPr>
                <a:xfrm>
                  <a:off x="4912354" y="628948"/>
                  <a:ext cx="24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7" name="Freihand 136">
                  <a:extLst>
                    <a:ext uri="{FF2B5EF4-FFF2-40B4-BE49-F238E27FC236}">
                      <a16:creationId xmlns:a16="http://schemas.microsoft.com/office/drawing/2014/main" id="{2FD2F33A-44EB-557D-8289-121092EDBB11}"/>
                    </a:ext>
                  </a:extLst>
                </p14:cNvPr>
                <p14:cNvContentPartPr/>
                <p14:nvPr/>
              </p14:nvContentPartPr>
              <p14:xfrm>
                <a:off x="5169034" y="586108"/>
                <a:ext cx="355680" cy="219600"/>
              </p14:xfrm>
            </p:contentPart>
          </mc:Choice>
          <mc:Fallback>
            <p:pic>
              <p:nvPicPr>
                <p:cNvPr id="137" name="Freihand 136">
                  <a:extLst>
                    <a:ext uri="{FF2B5EF4-FFF2-40B4-BE49-F238E27FC236}">
                      <a16:creationId xmlns:a16="http://schemas.microsoft.com/office/drawing/2014/main" id="{2FD2F33A-44EB-557D-8289-121092EDBB11}"/>
                    </a:ext>
                  </a:extLst>
                </p:cNvPr>
                <p:cNvPicPr/>
                <p:nvPr/>
              </p:nvPicPr>
              <p:blipFill>
                <a:blip r:embed="rId40"/>
                <a:stretch>
                  <a:fillRect/>
                </a:stretch>
              </p:blipFill>
              <p:spPr>
                <a:xfrm>
                  <a:off x="5160034" y="577108"/>
                  <a:ext cx="3733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0" name="Freihand 139">
                  <a:extLst>
                    <a:ext uri="{FF2B5EF4-FFF2-40B4-BE49-F238E27FC236}">
                      <a16:creationId xmlns:a16="http://schemas.microsoft.com/office/drawing/2014/main" id="{489484A6-2929-0DDD-29A7-BCFE37F5974E}"/>
                    </a:ext>
                  </a:extLst>
                </p14:cNvPr>
                <p14:cNvContentPartPr/>
                <p14:nvPr/>
              </p14:nvContentPartPr>
              <p14:xfrm>
                <a:off x="5600674" y="690148"/>
                <a:ext cx="78840" cy="113760"/>
              </p14:xfrm>
            </p:contentPart>
          </mc:Choice>
          <mc:Fallback>
            <p:pic>
              <p:nvPicPr>
                <p:cNvPr id="140" name="Freihand 139">
                  <a:extLst>
                    <a:ext uri="{FF2B5EF4-FFF2-40B4-BE49-F238E27FC236}">
                      <a16:creationId xmlns:a16="http://schemas.microsoft.com/office/drawing/2014/main" id="{489484A6-2929-0DDD-29A7-BCFE37F5974E}"/>
                    </a:ext>
                  </a:extLst>
                </p:cNvPr>
                <p:cNvPicPr/>
                <p:nvPr/>
              </p:nvPicPr>
              <p:blipFill>
                <a:blip r:embed="rId42"/>
                <a:stretch>
                  <a:fillRect/>
                </a:stretch>
              </p:blipFill>
              <p:spPr>
                <a:xfrm>
                  <a:off x="5591674" y="681148"/>
                  <a:ext cx="96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1" name="Freihand 140">
                  <a:extLst>
                    <a:ext uri="{FF2B5EF4-FFF2-40B4-BE49-F238E27FC236}">
                      <a16:creationId xmlns:a16="http://schemas.microsoft.com/office/drawing/2014/main" id="{47E46F30-79FD-C536-0263-FFCC56999B9C}"/>
                    </a:ext>
                  </a:extLst>
                </p14:cNvPr>
                <p14:cNvContentPartPr/>
                <p14:nvPr/>
              </p14:nvContentPartPr>
              <p14:xfrm>
                <a:off x="5733874" y="582148"/>
                <a:ext cx="126000" cy="194760"/>
              </p14:xfrm>
            </p:contentPart>
          </mc:Choice>
          <mc:Fallback>
            <p:pic>
              <p:nvPicPr>
                <p:cNvPr id="141" name="Freihand 140">
                  <a:extLst>
                    <a:ext uri="{FF2B5EF4-FFF2-40B4-BE49-F238E27FC236}">
                      <a16:creationId xmlns:a16="http://schemas.microsoft.com/office/drawing/2014/main" id="{47E46F30-79FD-C536-0263-FFCC56999B9C}"/>
                    </a:ext>
                  </a:extLst>
                </p:cNvPr>
                <p:cNvPicPr/>
                <p:nvPr/>
              </p:nvPicPr>
              <p:blipFill>
                <a:blip r:embed="rId44"/>
                <a:stretch>
                  <a:fillRect/>
                </a:stretch>
              </p:blipFill>
              <p:spPr>
                <a:xfrm>
                  <a:off x="5725234" y="573148"/>
                  <a:ext cx="143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4" name="Freihand 143">
                  <a:extLst>
                    <a:ext uri="{FF2B5EF4-FFF2-40B4-BE49-F238E27FC236}">
                      <a16:creationId xmlns:a16="http://schemas.microsoft.com/office/drawing/2014/main" id="{9A515BB5-2B16-7BA8-C960-B3038C0453E6}"/>
                    </a:ext>
                  </a:extLst>
                </p14:cNvPr>
                <p14:cNvContentPartPr/>
                <p14:nvPr/>
              </p14:nvContentPartPr>
              <p14:xfrm>
                <a:off x="6428314" y="708148"/>
                <a:ext cx="115200" cy="129240"/>
              </p14:xfrm>
            </p:contentPart>
          </mc:Choice>
          <mc:Fallback>
            <p:pic>
              <p:nvPicPr>
                <p:cNvPr id="144" name="Freihand 143">
                  <a:extLst>
                    <a:ext uri="{FF2B5EF4-FFF2-40B4-BE49-F238E27FC236}">
                      <a16:creationId xmlns:a16="http://schemas.microsoft.com/office/drawing/2014/main" id="{9A515BB5-2B16-7BA8-C960-B3038C0453E6}"/>
                    </a:ext>
                  </a:extLst>
                </p:cNvPr>
                <p:cNvPicPr/>
                <p:nvPr/>
              </p:nvPicPr>
              <p:blipFill>
                <a:blip r:embed="rId46"/>
                <a:stretch>
                  <a:fillRect/>
                </a:stretch>
              </p:blipFill>
              <p:spPr>
                <a:xfrm>
                  <a:off x="6419314" y="699508"/>
                  <a:ext cx="132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5" name="Freihand 154">
                  <a:extLst>
                    <a:ext uri="{FF2B5EF4-FFF2-40B4-BE49-F238E27FC236}">
                      <a16:creationId xmlns:a16="http://schemas.microsoft.com/office/drawing/2014/main" id="{C756F48E-940F-EAD4-C238-2A8D370FFFDA}"/>
                    </a:ext>
                  </a:extLst>
                </p14:cNvPr>
                <p14:cNvContentPartPr/>
                <p14:nvPr/>
              </p14:nvContentPartPr>
              <p14:xfrm>
                <a:off x="6469714" y="583228"/>
                <a:ext cx="17280" cy="7920"/>
              </p14:xfrm>
            </p:contentPart>
          </mc:Choice>
          <mc:Fallback>
            <p:pic>
              <p:nvPicPr>
                <p:cNvPr id="155" name="Freihand 154">
                  <a:extLst>
                    <a:ext uri="{FF2B5EF4-FFF2-40B4-BE49-F238E27FC236}">
                      <a16:creationId xmlns:a16="http://schemas.microsoft.com/office/drawing/2014/main" id="{C756F48E-940F-EAD4-C238-2A8D370FFFDA}"/>
                    </a:ext>
                  </a:extLst>
                </p:cNvPr>
                <p:cNvPicPr/>
                <p:nvPr/>
              </p:nvPicPr>
              <p:blipFill>
                <a:blip r:embed="rId48"/>
                <a:stretch>
                  <a:fillRect/>
                </a:stretch>
              </p:blipFill>
              <p:spPr>
                <a:xfrm>
                  <a:off x="6460714" y="574228"/>
                  <a:ext cx="34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8" name="Freihand 157">
                  <a:extLst>
                    <a:ext uri="{FF2B5EF4-FFF2-40B4-BE49-F238E27FC236}">
                      <a16:creationId xmlns:a16="http://schemas.microsoft.com/office/drawing/2014/main" id="{D3220850-AF28-E9D3-3ED0-6724A8FB945D}"/>
                    </a:ext>
                  </a:extLst>
                </p14:cNvPr>
                <p14:cNvContentPartPr/>
                <p14:nvPr/>
              </p14:nvContentPartPr>
              <p14:xfrm>
                <a:off x="5945554" y="737308"/>
                <a:ext cx="92520" cy="93960"/>
              </p14:xfrm>
            </p:contentPart>
          </mc:Choice>
          <mc:Fallback>
            <p:pic>
              <p:nvPicPr>
                <p:cNvPr id="158" name="Freihand 157">
                  <a:extLst>
                    <a:ext uri="{FF2B5EF4-FFF2-40B4-BE49-F238E27FC236}">
                      <a16:creationId xmlns:a16="http://schemas.microsoft.com/office/drawing/2014/main" id="{D3220850-AF28-E9D3-3ED0-6724A8FB945D}"/>
                    </a:ext>
                  </a:extLst>
                </p:cNvPr>
                <p:cNvPicPr/>
                <p:nvPr/>
              </p:nvPicPr>
              <p:blipFill>
                <a:blip r:embed="rId50"/>
                <a:stretch>
                  <a:fillRect/>
                </a:stretch>
              </p:blipFill>
              <p:spPr>
                <a:xfrm>
                  <a:off x="5936554" y="728308"/>
                  <a:ext cx="110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7" name="Freihand 166">
                  <a:extLst>
                    <a:ext uri="{FF2B5EF4-FFF2-40B4-BE49-F238E27FC236}">
                      <a16:creationId xmlns:a16="http://schemas.microsoft.com/office/drawing/2014/main" id="{626B9FE2-FFF0-3CE7-9BC9-9BA08096D1E2}"/>
                    </a:ext>
                  </a:extLst>
                </p14:cNvPr>
                <p14:cNvContentPartPr/>
                <p14:nvPr/>
              </p14:nvContentPartPr>
              <p14:xfrm>
                <a:off x="6030154" y="606988"/>
                <a:ext cx="227520" cy="200520"/>
              </p14:xfrm>
            </p:contentPart>
          </mc:Choice>
          <mc:Fallback>
            <p:pic>
              <p:nvPicPr>
                <p:cNvPr id="167" name="Freihand 166">
                  <a:extLst>
                    <a:ext uri="{FF2B5EF4-FFF2-40B4-BE49-F238E27FC236}">
                      <a16:creationId xmlns:a16="http://schemas.microsoft.com/office/drawing/2014/main" id="{626B9FE2-FFF0-3CE7-9BC9-9BA08096D1E2}"/>
                    </a:ext>
                  </a:extLst>
                </p:cNvPr>
                <p:cNvPicPr/>
                <p:nvPr/>
              </p:nvPicPr>
              <p:blipFill>
                <a:blip r:embed="rId52"/>
                <a:stretch>
                  <a:fillRect/>
                </a:stretch>
              </p:blipFill>
              <p:spPr>
                <a:xfrm>
                  <a:off x="6021154" y="597988"/>
                  <a:ext cx="245160" cy="218160"/>
                </a:xfrm>
                <a:prstGeom prst="rect">
                  <a:avLst/>
                </a:prstGeom>
              </p:spPr>
            </p:pic>
          </mc:Fallback>
        </mc:AlternateContent>
      </p:grpSp>
      <p:grpSp>
        <p:nvGrpSpPr>
          <p:cNvPr id="189" name="Gruppieren 188">
            <a:extLst>
              <a:ext uri="{FF2B5EF4-FFF2-40B4-BE49-F238E27FC236}">
                <a16:creationId xmlns:a16="http://schemas.microsoft.com/office/drawing/2014/main" id="{8AD77E6A-DD3B-CF94-738D-45295CB8EA2F}"/>
              </a:ext>
            </a:extLst>
          </p:cNvPr>
          <p:cNvGrpSpPr/>
          <p:nvPr/>
        </p:nvGrpSpPr>
        <p:grpSpPr>
          <a:xfrm>
            <a:off x="6938074" y="646948"/>
            <a:ext cx="549720" cy="191520"/>
            <a:chOff x="6938074" y="646948"/>
            <a:chExt cx="549720" cy="191520"/>
          </a:xfrm>
        </p:grpSpPr>
        <mc:AlternateContent xmlns:mc="http://schemas.openxmlformats.org/markup-compatibility/2006">
          <mc:Choice xmlns:p14="http://schemas.microsoft.com/office/powerpoint/2010/main" Requires="p14">
            <p:contentPart p14:bwMode="auto" r:id="rId53">
              <p14:nvContentPartPr>
                <p14:cNvPr id="183" name="Freihand 182">
                  <a:extLst>
                    <a:ext uri="{FF2B5EF4-FFF2-40B4-BE49-F238E27FC236}">
                      <a16:creationId xmlns:a16="http://schemas.microsoft.com/office/drawing/2014/main" id="{7DF12B5A-6C41-6E2B-C6EF-10B094A32657}"/>
                    </a:ext>
                  </a:extLst>
                </p14:cNvPr>
                <p14:cNvContentPartPr/>
                <p14:nvPr/>
              </p14:nvContentPartPr>
              <p14:xfrm>
                <a:off x="6938074" y="751708"/>
                <a:ext cx="280440" cy="86760"/>
              </p14:xfrm>
            </p:contentPart>
          </mc:Choice>
          <mc:Fallback>
            <p:pic>
              <p:nvPicPr>
                <p:cNvPr id="183" name="Freihand 182">
                  <a:extLst>
                    <a:ext uri="{FF2B5EF4-FFF2-40B4-BE49-F238E27FC236}">
                      <a16:creationId xmlns:a16="http://schemas.microsoft.com/office/drawing/2014/main" id="{7DF12B5A-6C41-6E2B-C6EF-10B094A32657}"/>
                    </a:ext>
                  </a:extLst>
                </p:cNvPr>
                <p:cNvPicPr/>
                <p:nvPr/>
              </p:nvPicPr>
              <p:blipFill>
                <a:blip r:embed="rId54"/>
                <a:stretch>
                  <a:fillRect/>
                </a:stretch>
              </p:blipFill>
              <p:spPr>
                <a:xfrm>
                  <a:off x="6929074" y="743068"/>
                  <a:ext cx="298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6" name="Freihand 185">
                  <a:extLst>
                    <a:ext uri="{FF2B5EF4-FFF2-40B4-BE49-F238E27FC236}">
                      <a16:creationId xmlns:a16="http://schemas.microsoft.com/office/drawing/2014/main" id="{AB5DB5AC-E9A5-0D26-07DA-B1B939B15FDC}"/>
                    </a:ext>
                  </a:extLst>
                </p14:cNvPr>
                <p14:cNvContentPartPr/>
                <p14:nvPr/>
              </p14:nvContentPartPr>
              <p14:xfrm>
                <a:off x="7311394" y="646948"/>
                <a:ext cx="176400" cy="181440"/>
              </p14:xfrm>
            </p:contentPart>
          </mc:Choice>
          <mc:Fallback>
            <p:pic>
              <p:nvPicPr>
                <p:cNvPr id="186" name="Freihand 185">
                  <a:extLst>
                    <a:ext uri="{FF2B5EF4-FFF2-40B4-BE49-F238E27FC236}">
                      <a16:creationId xmlns:a16="http://schemas.microsoft.com/office/drawing/2014/main" id="{AB5DB5AC-E9A5-0D26-07DA-B1B939B15FDC}"/>
                    </a:ext>
                  </a:extLst>
                </p:cNvPr>
                <p:cNvPicPr/>
                <p:nvPr/>
              </p:nvPicPr>
              <p:blipFill>
                <a:blip r:embed="rId56"/>
                <a:stretch>
                  <a:fillRect/>
                </a:stretch>
              </p:blipFill>
              <p:spPr>
                <a:xfrm>
                  <a:off x="7302754" y="638308"/>
                  <a:ext cx="194040" cy="199080"/>
                </a:xfrm>
                <a:prstGeom prst="rect">
                  <a:avLst/>
                </a:prstGeom>
              </p:spPr>
            </p:pic>
          </mc:Fallback>
        </mc:AlternateContent>
      </p:grpSp>
      <p:grpSp>
        <p:nvGrpSpPr>
          <p:cNvPr id="299" name="Gruppieren 298">
            <a:extLst>
              <a:ext uri="{FF2B5EF4-FFF2-40B4-BE49-F238E27FC236}">
                <a16:creationId xmlns:a16="http://schemas.microsoft.com/office/drawing/2014/main" id="{33C817D2-FB6F-F8AF-89FE-590C94679412}"/>
              </a:ext>
            </a:extLst>
          </p:cNvPr>
          <p:cNvGrpSpPr/>
          <p:nvPr/>
        </p:nvGrpSpPr>
        <p:grpSpPr>
          <a:xfrm>
            <a:off x="7812154" y="643708"/>
            <a:ext cx="1059480" cy="276480"/>
            <a:chOff x="7812154" y="643708"/>
            <a:chExt cx="1059480" cy="276480"/>
          </a:xfrm>
        </p:grpSpPr>
        <mc:AlternateContent xmlns:mc="http://schemas.openxmlformats.org/markup-compatibility/2006">
          <mc:Choice xmlns:p14="http://schemas.microsoft.com/office/powerpoint/2010/main" Requires="p14">
            <p:contentPart p14:bwMode="auto" r:id="rId57">
              <p14:nvContentPartPr>
                <p14:cNvPr id="227" name="Freihand 226">
                  <a:extLst>
                    <a:ext uri="{FF2B5EF4-FFF2-40B4-BE49-F238E27FC236}">
                      <a16:creationId xmlns:a16="http://schemas.microsoft.com/office/drawing/2014/main" id="{6107BC4B-5701-851F-1611-593CEF9CFE6A}"/>
                    </a:ext>
                  </a:extLst>
                </p14:cNvPr>
                <p14:cNvContentPartPr/>
                <p14:nvPr/>
              </p14:nvContentPartPr>
              <p14:xfrm>
                <a:off x="7812154" y="749188"/>
                <a:ext cx="195840" cy="105480"/>
              </p14:xfrm>
            </p:contentPart>
          </mc:Choice>
          <mc:Fallback>
            <p:pic>
              <p:nvPicPr>
                <p:cNvPr id="227" name="Freihand 226">
                  <a:extLst>
                    <a:ext uri="{FF2B5EF4-FFF2-40B4-BE49-F238E27FC236}">
                      <a16:creationId xmlns:a16="http://schemas.microsoft.com/office/drawing/2014/main" id="{6107BC4B-5701-851F-1611-593CEF9CFE6A}"/>
                    </a:ext>
                  </a:extLst>
                </p:cNvPr>
                <p:cNvPicPr/>
                <p:nvPr/>
              </p:nvPicPr>
              <p:blipFill>
                <a:blip r:embed="rId58"/>
                <a:stretch>
                  <a:fillRect/>
                </a:stretch>
              </p:blipFill>
              <p:spPr>
                <a:xfrm>
                  <a:off x="7803154" y="740188"/>
                  <a:ext cx="213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9" name="Freihand 228">
                  <a:extLst>
                    <a:ext uri="{FF2B5EF4-FFF2-40B4-BE49-F238E27FC236}">
                      <a16:creationId xmlns:a16="http://schemas.microsoft.com/office/drawing/2014/main" id="{CEED4B1C-1A47-7558-751C-B04FA99A0AB8}"/>
                    </a:ext>
                  </a:extLst>
                </p14:cNvPr>
                <p14:cNvContentPartPr/>
                <p14:nvPr/>
              </p14:nvContentPartPr>
              <p14:xfrm>
                <a:off x="7972354" y="695188"/>
                <a:ext cx="41760" cy="12960"/>
              </p14:xfrm>
            </p:contentPart>
          </mc:Choice>
          <mc:Fallback>
            <p:pic>
              <p:nvPicPr>
                <p:cNvPr id="229" name="Freihand 228">
                  <a:extLst>
                    <a:ext uri="{FF2B5EF4-FFF2-40B4-BE49-F238E27FC236}">
                      <a16:creationId xmlns:a16="http://schemas.microsoft.com/office/drawing/2014/main" id="{CEED4B1C-1A47-7558-751C-B04FA99A0AB8}"/>
                    </a:ext>
                  </a:extLst>
                </p:cNvPr>
                <p:cNvPicPr/>
                <p:nvPr/>
              </p:nvPicPr>
              <p:blipFill>
                <a:blip r:embed="rId60"/>
                <a:stretch>
                  <a:fillRect/>
                </a:stretch>
              </p:blipFill>
              <p:spPr>
                <a:xfrm>
                  <a:off x="7963354" y="686188"/>
                  <a:ext cx="59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5" name="Freihand 234">
                  <a:extLst>
                    <a:ext uri="{FF2B5EF4-FFF2-40B4-BE49-F238E27FC236}">
                      <a16:creationId xmlns:a16="http://schemas.microsoft.com/office/drawing/2014/main" id="{1B98B97C-B273-905F-1FE0-6885FFDE6136}"/>
                    </a:ext>
                  </a:extLst>
                </p14:cNvPr>
                <p14:cNvContentPartPr/>
                <p14:nvPr/>
              </p14:nvContentPartPr>
              <p14:xfrm>
                <a:off x="8056594" y="643708"/>
                <a:ext cx="182160" cy="276480"/>
              </p14:xfrm>
            </p:contentPart>
          </mc:Choice>
          <mc:Fallback>
            <p:pic>
              <p:nvPicPr>
                <p:cNvPr id="235" name="Freihand 234">
                  <a:extLst>
                    <a:ext uri="{FF2B5EF4-FFF2-40B4-BE49-F238E27FC236}">
                      <a16:creationId xmlns:a16="http://schemas.microsoft.com/office/drawing/2014/main" id="{1B98B97C-B273-905F-1FE0-6885FFDE6136}"/>
                    </a:ext>
                  </a:extLst>
                </p:cNvPr>
                <p:cNvPicPr/>
                <p:nvPr/>
              </p:nvPicPr>
              <p:blipFill>
                <a:blip r:embed="rId62"/>
                <a:stretch>
                  <a:fillRect/>
                </a:stretch>
              </p:blipFill>
              <p:spPr>
                <a:xfrm>
                  <a:off x="8047954" y="635068"/>
                  <a:ext cx="1998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9" name="Freihand 238">
                  <a:extLst>
                    <a:ext uri="{FF2B5EF4-FFF2-40B4-BE49-F238E27FC236}">
                      <a16:creationId xmlns:a16="http://schemas.microsoft.com/office/drawing/2014/main" id="{C0668DC9-094A-3B51-7322-2EED2F1E89C7}"/>
                    </a:ext>
                  </a:extLst>
                </p14:cNvPr>
                <p14:cNvContentPartPr/>
                <p14:nvPr/>
              </p14:nvContentPartPr>
              <p14:xfrm>
                <a:off x="8272594" y="762148"/>
                <a:ext cx="83880" cy="50760"/>
              </p14:xfrm>
            </p:contentPart>
          </mc:Choice>
          <mc:Fallback>
            <p:pic>
              <p:nvPicPr>
                <p:cNvPr id="239" name="Freihand 238">
                  <a:extLst>
                    <a:ext uri="{FF2B5EF4-FFF2-40B4-BE49-F238E27FC236}">
                      <a16:creationId xmlns:a16="http://schemas.microsoft.com/office/drawing/2014/main" id="{C0668DC9-094A-3B51-7322-2EED2F1E89C7}"/>
                    </a:ext>
                  </a:extLst>
                </p:cNvPr>
                <p:cNvPicPr/>
                <p:nvPr/>
              </p:nvPicPr>
              <p:blipFill>
                <a:blip r:embed="rId64"/>
                <a:stretch>
                  <a:fillRect/>
                </a:stretch>
              </p:blipFill>
              <p:spPr>
                <a:xfrm>
                  <a:off x="8263594" y="753508"/>
                  <a:ext cx="101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3" name="Freihand 242">
                  <a:extLst>
                    <a:ext uri="{FF2B5EF4-FFF2-40B4-BE49-F238E27FC236}">
                      <a16:creationId xmlns:a16="http://schemas.microsoft.com/office/drawing/2014/main" id="{DE01C518-76A2-45C9-DD99-25994587D433}"/>
                    </a:ext>
                  </a:extLst>
                </p14:cNvPr>
                <p14:cNvContentPartPr/>
                <p14:nvPr/>
              </p14:nvContentPartPr>
              <p14:xfrm>
                <a:off x="8405434" y="654148"/>
                <a:ext cx="189000" cy="159480"/>
              </p14:xfrm>
            </p:contentPart>
          </mc:Choice>
          <mc:Fallback>
            <p:pic>
              <p:nvPicPr>
                <p:cNvPr id="243" name="Freihand 242">
                  <a:extLst>
                    <a:ext uri="{FF2B5EF4-FFF2-40B4-BE49-F238E27FC236}">
                      <a16:creationId xmlns:a16="http://schemas.microsoft.com/office/drawing/2014/main" id="{DE01C518-76A2-45C9-DD99-25994587D433}"/>
                    </a:ext>
                  </a:extLst>
                </p:cNvPr>
                <p:cNvPicPr/>
                <p:nvPr/>
              </p:nvPicPr>
              <p:blipFill>
                <a:blip r:embed="rId66"/>
                <a:stretch>
                  <a:fillRect/>
                </a:stretch>
              </p:blipFill>
              <p:spPr>
                <a:xfrm>
                  <a:off x="8396434" y="645508"/>
                  <a:ext cx="206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7" name="Freihand 256">
                  <a:extLst>
                    <a:ext uri="{FF2B5EF4-FFF2-40B4-BE49-F238E27FC236}">
                      <a16:creationId xmlns:a16="http://schemas.microsoft.com/office/drawing/2014/main" id="{0D7065F2-D78C-D216-FC14-57BD2157F809}"/>
                    </a:ext>
                  </a:extLst>
                </p14:cNvPr>
                <p14:cNvContentPartPr/>
                <p14:nvPr/>
              </p14:nvContentPartPr>
              <p14:xfrm>
                <a:off x="8576434" y="696628"/>
                <a:ext cx="21240" cy="20880"/>
              </p14:xfrm>
            </p:contentPart>
          </mc:Choice>
          <mc:Fallback>
            <p:pic>
              <p:nvPicPr>
                <p:cNvPr id="257" name="Freihand 256">
                  <a:extLst>
                    <a:ext uri="{FF2B5EF4-FFF2-40B4-BE49-F238E27FC236}">
                      <a16:creationId xmlns:a16="http://schemas.microsoft.com/office/drawing/2014/main" id="{0D7065F2-D78C-D216-FC14-57BD2157F809}"/>
                    </a:ext>
                  </a:extLst>
                </p:cNvPr>
                <p:cNvPicPr/>
                <p:nvPr/>
              </p:nvPicPr>
              <p:blipFill>
                <a:blip r:embed="rId68"/>
                <a:stretch>
                  <a:fillRect/>
                </a:stretch>
              </p:blipFill>
              <p:spPr>
                <a:xfrm>
                  <a:off x="8567434" y="687988"/>
                  <a:ext cx="38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0" name="Freihand 259">
                  <a:extLst>
                    <a:ext uri="{FF2B5EF4-FFF2-40B4-BE49-F238E27FC236}">
                      <a16:creationId xmlns:a16="http://schemas.microsoft.com/office/drawing/2014/main" id="{ED05688F-3582-9644-8E1E-FBEA49AEA683}"/>
                    </a:ext>
                  </a:extLst>
                </p14:cNvPr>
                <p14:cNvContentPartPr/>
                <p14:nvPr/>
              </p14:nvContentPartPr>
              <p14:xfrm>
                <a:off x="8628994" y="761068"/>
                <a:ext cx="242640" cy="53640"/>
              </p14:xfrm>
            </p:contentPart>
          </mc:Choice>
          <mc:Fallback>
            <p:pic>
              <p:nvPicPr>
                <p:cNvPr id="260" name="Freihand 259">
                  <a:extLst>
                    <a:ext uri="{FF2B5EF4-FFF2-40B4-BE49-F238E27FC236}">
                      <a16:creationId xmlns:a16="http://schemas.microsoft.com/office/drawing/2014/main" id="{ED05688F-3582-9644-8E1E-FBEA49AEA683}"/>
                    </a:ext>
                  </a:extLst>
                </p:cNvPr>
                <p:cNvPicPr/>
                <p:nvPr/>
              </p:nvPicPr>
              <p:blipFill>
                <a:blip r:embed="rId70"/>
                <a:stretch>
                  <a:fillRect/>
                </a:stretch>
              </p:blipFill>
              <p:spPr>
                <a:xfrm>
                  <a:off x="8620354" y="752428"/>
                  <a:ext cx="260280" cy="71280"/>
                </a:xfrm>
                <a:prstGeom prst="rect">
                  <a:avLst/>
                </a:prstGeom>
              </p:spPr>
            </p:pic>
          </mc:Fallback>
        </mc:AlternateContent>
      </p:grpSp>
      <p:grpSp>
        <p:nvGrpSpPr>
          <p:cNvPr id="287" name="Gruppieren 286">
            <a:extLst>
              <a:ext uri="{FF2B5EF4-FFF2-40B4-BE49-F238E27FC236}">
                <a16:creationId xmlns:a16="http://schemas.microsoft.com/office/drawing/2014/main" id="{77110BDA-722B-E9B8-7868-596D80A4F9AE}"/>
              </a:ext>
            </a:extLst>
          </p:cNvPr>
          <p:cNvGrpSpPr/>
          <p:nvPr/>
        </p:nvGrpSpPr>
        <p:grpSpPr>
          <a:xfrm>
            <a:off x="9088354" y="633268"/>
            <a:ext cx="647280" cy="198000"/>
            <a:chOff x="9088354" y="633268"/>
            <a:chExt cx="647280" cy="198000"/>
          </a:xfrm>
        </p:grpSpPr>
        <mc:AlternateContent xmlns:mc="http://schemas.openxmlformats.org/markup-compatibility/2006">
          <mc:Choice xmlns:p14="http://schemas.microsoft.com/office/powerpoint/2010/main" Requires="p14">
            <p:contentPart p14:bwMode="auto" r:id="rId71">
              <p14:nvContentPartPr>
                <p14:cNvPr id="273" name="Freihand 272">
                  <a:extLst>
                    <a:ext uri="{FF2B5EF4-FFF2-40B4-BE49-F238E27FC236}">
                      <a16:creationId xmlns:a16="http://schemas.microsoft.com/office/drawing/2014/main" id="{47F01604-94D3-67D0-FA9B-E212C5BD9D4D}"/>
                    </a:ext>
                  </a:extLst>
                </p14:cNvPr>
                <p14:cNvContentPartPr/>
                <p14:nvPr/>
              </p14:nvContentPartPr>
              <p14:xfrm>
                <a:off x="9088354" y="740908"/>
                <a:ext cx="103320" cy="78840"/>
              </p14:xfrm>
            </p:contentPart>
          </mc:Choice>
          <mc:Fallback>
            <p:pic>
              <p:nvPicPr>
                <p:cNvPr id="273" name="Freihand 272">
                  <a:extLst>
                    <a:ext uri="{FF2B5EF4-FFF2-40B4-BE49-F238E27FC236}">
                      <a16:creationId xmlns:a16="http://schemas.microsoft.com/office/drawing/2014/main" id="{47F01604-94D3-67D0-FA9B-E212C5BD9D4D}"/>
                    </a:ext>
                  </a:extLst>
                </p:cNvPr>
                <p:cNvPicPr/>
                <p:nvPr/>
              </p:nvPicPr>
              <p:blipFill>
                <a:blip r:embed="rId72"/>
                <a:stretch>
                  <a:fillRect/>
                </a:stretch>
              </p:blipFill>
              <p:spPr>
                <a:xfrm>
                  <a:off x="9079354" y="731908"/>
                  <a:ext cx="12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7" name="Freihand 276">
                  <a:extLst>
                    <a:ext uri="{FF2B5EF4-FFF2-40B4-BE49-F238E27FC236}">
                      <a16:creationId xmlns:a16="http://schemas.microsoft.com/office/drawing/2014/main" id="{BE92805C-70F0-2656-4F0D-23BC6C0F7E39}"/>
                    </a:ext>
                  </a:extLst>
                </p14:cNvPr>
                <p14:cNvContentPartPr/>
                <p14:nvPr/>
              </p14:nvContentPartPr>
              <p14:xfrm>
                <a:off x="9245314" y="633268"/>
                <a:ext cx="295200" cy="189000"/>
              </p14:xfrm>
            </p:contentPart>
          </mc:Choice>
          <mc:Fallback>
            <p:pic>
              <p:nvPicPr>
                <p:cNvPr id="277" name="Freihand 276">
                  <a:extLst>
                    <a:ext uri="{FF2B5EF4-FFF2-40B4-BE49-F238E27FC236}">
                      <a16:creationId xmlns:a16="http://schemas.microsoft.com/office/drawing/2014/main" id="{BE92805C-70F0-2656-4F0D-23BC6C0F7E39}"/>
                    </a:ext>
                  </a:extLst>
                </p:cNvPr>
                <p:cNvPicPr/>
                <p:nvPr/>
              </p:nvPicPr>
              <p:blipFill>
                <a:blip r:embed="rId74"/>
                <a:stretch>
                  <a:fillRect/>
                </a:stretch>
              </p:blipFill>
              <p:spPr>
                <a:xfrm>
                  <a:off x="9236674" y="624268"/>
                  <a:ext cx="312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2" name="Freihand 281">
                  <a:extLst>
                    <a:ext uri="{FF2B5EF4-FFF2-40B4-BE49-F238E27FC236}">
                      <a16:creationId xmlns:a16="http://schemas.microsoft.com/office/drawing/2014/main" id="{3DE9BA86-37E1-5E29-AF6A-DE27043EE6E5}"/>
                    </a:ext>
                  </a:extLst>
                </p14:cNvPr>
                <p14:cNvContentPartPr/>
                <p14:nvPr/>
              </p14:nvContentPartPr>
              <p14:xfrm>
                <a:off x="9563194" y="727948"/>
                <a:ext cx="172440" cy="103320"/>
              </p14:xfrm>
            </p:contentPart>
          </mc:Choice>
          <mc:Fallback>
            <p:pic>
              <p:nvPicPr>
                <p:cNvPr id="282" name="Freihand 281">
                  <a:extLst>
                    <a:ext uri="{FF2B5EF4-FFF2-40B4-BE49-F238E27FC236}">
                      <a16:creationId xmlns:a16="http://schemas.microsoft.com/office/drawing/2014/main" id="{3DE9BA86-37E1-5E29-AF6A-DE27043EE6E5}"/>
                    </a:ext>
                  </a:extLst>
                </p:cNvPr>
                <p:cNvPicPr/>
                <p:nvPr/>
              </p:nvPicPr>
              <p:blipFill>
                <a:blip r:embed="rId76"/>
                <a:stretch>
                  <a:fillRect/>
                </a:stretch>
              </p:blipFill>
              <p:spPr>
                <a:xfrm>
                  <a:off x="9554194" y="719308"/>
                  <a:ext cx="190080" cy="120960"/>
                </a:xfrm>
                <a:prstGeom prst="rect">
                  <a:avLst/>
                </a:prstGeom>
              </p:spPr>
            </p:pic>
          </mc:Fallback>
        </mc:AlternateContent>
      </p:grpSp>
      <p:grpSp>
        <p:nvGrpSpPr>
          <p:cNvPr id="315" name="Gruppieren 314">
            <a:extLst>
              <a:ext uri="{FF2B5EF4-FFF2-40B4-BE49-F238E27FC236}">
                <a16:creationId xmlns:a16="http://schemas.microsoft.com/office/drawing/2014/main" id="{83781C72-6F08-D11B-083C-07E9CAF377EB}"/>
              </a:ext>
            </a:extLst>
          </p:cNvPr>
          <p:cNvGrpSpPr/>
          <p:nvPr/>
        </p:nvGrpSpPr>
        <p:grpSpPr>
          <a:xfrm>
            <a:off x="10053154" y="633268"/>
            <a:ext cx="262080" cy="220320"/>
            <a:chOff x="10053154" y="633268"/>
            <a:chExt cx="262080" cy="220320"/>
          </a:xfrm>
        </p:grpSpPr>
        <mc:AlternateContent xmlns:mc="http://schemas.openxmlformats.org/markup-compatibility/2006">
          <mc:Choice xmlns:p14="http://schemas.microsoft.com/office/powerpoint/2010/main" Requires="p14">
            <p:contentPart p14:bwMode="auto" r:id="rId77">
              <p14:nvContentPartPr>
                <p14:cNvPr id="311" name="Freihand 310">
                  <a:extLst>
                    <a:ext uri="{FF2B5EF4-FFF2-40B4-BE49-F238E27FC236}">
                      <a16:creationId xmlns:a16="http://schemas.microsoft.com/office/drawing/2014/main" id="{7224701E-0A86-FF92-8EC5-C47FD87522D9}"/>
                    </a:ext>
                  </a:extLst>
                </p14:cNvPr>
                <p14:cNvContentPartPr/>
                <p14:nvPr/>
              </p14:nvContentPartPr>
              <p14:xfrm>
                <a:off x="10119754" y="724348"/>
                <a:ext cx="35640" cy="110520"/>
              </p14:xfrm>
            </p:contentPart>
          </mc:Choice>
          <mc:Fallback>
            <p:pic>
              <p:nvPicPr>
                <p:cNvPr id="311" name="Freihand 310">
                  <a:extLst>
                    <a:ext uri="{FF2B5EF4-FFF2-40B4-BE49-F238E27FC236}">
                      <a16:creationId xmlns:a16="http://schemas.microsoft.com/office/drawing/2014/main" id="{7224701E-0A86-FF92-8EC5-C47FD87522D9}"/>
                    </a:ext>
                  </a:extLst>
                </p:cNvPr>
                <p:cNvPicPr/>
                <p:nvPr/>
              </p:nvPicPr>
              <p:blipFill>
                <a:blip r:embed="rId78"/>
                <a:stretch>
                  <a:fillRect/>
                </a:stretch>
              </p:blipFill>
              <p:spPr>
                <a:xfrm>
                  <a:off x="10110754" y="715348"/>
                  <a:ext cx="53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13" name="Freihand 312">
                  <a:extLst>
                    <a:ext uri="{FF2B5EF4-FFF2-40B4-BE49-F238E27FC236}">
                      <a16:creationId xmlns:a16="http://schemas.microsoft.com/office/drawing/2014/main" id="{984CF499-91D4-7734-FF96-E2FB3566F3A0}"/>
                    </a:ext>
                  </a:extLst>
                </p14:cNvPr>
                <p14:cNvContentPartPr/>
                <p14:nvPr/>
              </p14:nvContentPartPr>
              <p14:xfrm>
                <a:off x="10053154" y="633268"/>
                <a:ext cx="262080" cy="220320"/>
              </p14:xfrm>
            </p:contentPart>
          </mc:Choice>
          <mc:Fallback>
            <p:pic>
              <p:nvPicPr>
                <p:cNvPr id="313" name="Freihand 312">
                  <a:extLst>
                    <a:ext uri="{FF2B5EF4-FFF2-40B4-BE49-F238E27FC236}">
                      <a16:creationId xmlns:a16="http://schemas.microsoft.com/office/drawing/2014/main" id="{984CF499-91D4-7734-FF96-E2FB3566F3A0}"/>
                    </a:ext>
                  </a:extLst>
                </p:cNvPr>
                <p:cNvPicPr/>
                <p:nvPr/>
              </p:nvPicPr>
              <p:blipFill>
                <a:blip r:embed="rId80"/>
                <a:stretch>
                  <a:fillRect/>
                </a:stretch>
              </p:blipFill>
              <p:spPr>
                <a:xfrm>
                  <a:off x="10044154" y="624628"/>
                  <a:ext cx="279720" cy="23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317" name="Freihand 316">
                <a:extLst>
                  <a:ext uri="{FF2B5EF4-FFF2-40B4-BE49-F238E27FC236}">
                    <a16:creationId xmlns:a16="http://schemas.microsoft.com/office/drawing/2014/main" id="{B41EDD8A-C958-A5B0-E2BB-FFC7D70ED0E0}"/>
                  </a:ext>
                </a:extLst>
              </p14:cNvPr>
              <p14:cNvContentPartPr/>
              <p14:nvPr/>
            </p14:nvContentPartPr>
            <p14:xfrm>
              <a:off x="265114" y="1040068"/>
              <a:ext cx="683640" cy="44280"/>
            </p14:xfrm>
          </p:contentPart>
        </mc:Choice>
        <mc:Fallback>
          <p:pic>
            <p:nvPicPr>
              <p:cNvPr id="317" name="Freihand 316">
                <a:extLst>
                  <a:ext uri="{FF2B5EF4-FFF2-40B4-BE49-F238E27FC236}">
                    <a16:creationId xmlns:a16="http://schemas.microsoft.com/office/drawing/2014/main" id="{B41EDD8A-C958-A5B0-E2BB-FFC7D70ED0E0}"/>
                  </a:ext>
                </a:extLst>
              </p:cNvPr>
              <p:cNvPicPr/>
              <p:nvPr/>
            </p:nvPicPr>
            <p:blipFill>
              <a:blip r:embed="rId82"/>
              <a:stretch>
                <a:fillRect/>
              </a:stretch>
            </p:blipFill>
            <p:spPr>
              <a:xfrm>
                <a:off x="256474" y="1031428"/>
                <a:ext cx="701280" cy="61920"/>
              </a:xfrm>
              <a:prstGeom prst="rect">
                <a:avLst/>
              </a:prstGeom>
            </p:spPr>
          </p:pic>
        </mc:Fallback>
      </mc:AlternateContent>
      <p:grpSp>
        <p:nvGrpSpPr>
          <p:cNvPr id="419" name="Gruppieren 418">
            <a:extLst>
              <a:ext uri="{FF2B5EF4-FFF2-40B4-BE49-F238E27FC236}">
                <a16:creationId xmlns:a16="http://schemas.microsoft.com/office/drawing/2014/main" id="{92F5458A-42BE-0A7F-9C02-7CEFA4BC99BD}"/>
              </a:ext>
            </a:extLst>
          </p:cNvPr>
          <p:cNvGrpSpPr/>
          <p:nvPr/>
        </p:nvGrpSpPr>
        <p:grpSpPr>
          <a:xfrm>
            <a:off x="6579874" y="735148"/>
            <a:ext cx="205560" cy="107640"/>
            <a:chOff x="6579874" y="735148"/>
            <a:chExt cx="205560" cy="107640"/>
          </a:xfrm>
        </p:grpSpPr>
        <mc:AlternateContent xmlns:mc="http://schemas.openxmlformats.org/markup-compatibility/2006">
          <mc:Choice xmlns:p14="http://schemas.microsoft.com/office/powerpoint/2010/main" Requires="p14">
            <p:contentPart p14:bwMode="auto" r:id="rId83">
              <p14:nvContentPartPr>
                <p14:cNvPr id="409" name="Freihand 408">
                  <a:extLst>
                    <a:ext uri="{FF2B5EF4-FFF2-40B4-BE49-F238E27FC236}">
                      <a16:creationId xmlns:a16="http://schemas.microsoft.com/office/drawing/2014/main" id="{DB411419-D163-612A-5C97-BB376DFD3A2A}"/>
                    </a:ext>
                  </a:extLst>
                </p14:cNvPr>
                <p14:cNvContentPartPr/>
                <p14:nvPr/>
              </p14:nvContentPartPr>
              <p14:xfrm>
                <a:off x="6579874" y="746308"/>
                <a:ext cx="100080" cy="96480"/>
              </p14:xfrm>
            </p:contentPart>
          </mc:Choice>
          <mc:Fallback>
            <p:pic>
              <p:nvPicPr>
                <p:cNvPr id="409" name="Freihand 408">
                  <a:extLst>
                    <a:ext uri="{FF2B5EF4-FFF2-40B4-BE49-F238E27FC236}">
                      <a16:creationId xmlns:a16="http://schemas.microsoft.com/office/drawing/2014/main" id="{DB411419-D163-612A-5C97-BB376DFD3A2A}"/>
                    </a:ext>
                  </a:extLst>
                </p:cNvPr>
                <p:cNvPicPr/>
                <p:nvPr/>
              </p:nvPicPr>
              <p:blipFill>
                <a:blip r:embed="rId84"/>
                <a:stretch>
                  <a:fillRect/>
                </a:stretch>
              </p:blipFill>
              <p:spPr>
                <a:xfrm>
                  <a:off x="6570874" y="737308"/>
                  <a:ext cx="117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17" name="Freihand 416">
                  <a:extLst>
                    <a:ext uri="{FF2B5EF4-FFF2-40B4-BE49-F238E27FC236}">
                      <a16:creationId xmlns:a16="http://schemas.microsoft.com/office/drawing/2014/main" id="{070038A6-A314-F71D-E3C1-D6F6FD3656F1}"/>
                    </a:ext>
                  </a:extLst>
                </p14:cNvPr>
                <p14:cNvContentPartPr/>
                <p14:nvPr/>
              </p14:nvContentPartPr>
              <p14:xfrm>
                <a:off x="6714514" y="735148"/>
                <a:ext cx="70920" cy="94320"/>
              </p14:xfrm>
            </p:contentPart>
          </mc:Choice>
          <mc:Fallback>
            <p:pic>
              <p:nvPicPr>
                <p:cNvPr id="417" name="Freihand 416">
                  <a:extLst>
                    <a:ext uri="{FF2B5EF4-FFF2-40B4-BE49-F238E27FC236}">
                      <a16:creationId xmlns:a16="http://schemas.microsoft.com/office/drawing/2014/main" id="{070038A6-A314-F71D-E3C1-D6F6FD3656F1}"/>
                    </a:ext>
                  </a:extLst>
                </p:cNvPr>
                <p:cNvPicPr/>
                <p:nvPr/>
              </p:nvPicPr>
              <p:blipFill>
                <a:blip r:embed="rId86"/>
                <a:stretch>
                  <a:fillRect/>
                </a:stretch>
              </p:blipFill>
              <p:spPr>
                <a:xfrm>
                  <a:off x="6705874" y="726148"/>
                  <a:ext cx="8856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425" name="Freihand 424">
                <a:extLst>
                  <a:ext uri="{FF2B5EF4-FFF2-40B4-BE49-F238E27FC236}">
                    <a16:creationId xmlns:a16="http://schemas.microsoft.com/office/drawing/2014/main" id="{F8ED8E41-496C-DECD-B85A-5FE2E3B9FD59}"/>
                  </a:ext>
                </a:extLst>
              </p14:cNvPr>
              <p14:cNvContentPartPr/>
              <p14:nvPr/>
            </p14:nvContentPartPr>
            <p14:xfrm>
              <a:off x="9946954" y="927388"/>
              <a:ext cx="480240" cy="84960"/>
            </p14:xfrm>
          </p:contentPart>
        </mc:Choice>
        <mc:Fallback>
          <p:pic>
            <p:nvPicPr>
              <p:cNvPr id="425" name="Freihand 424">
                <a:extLst>
                  <a:ext uri="{FF2B5EF4-FFF2-40B4-BE49-F238E27FC236}">
                    <a16:creationId xmlns:a16="http://schemas.microsoft.com/office/drawing/2014/main" id="{F8ED8E41-496C-DECD-B85A-5FE2E3B9FD59}"/>
                  </a:ext>
                </a:extLst>
              </p:cNvPr>
              <p:cNvPicPr/>
              <p:nvPr/>
            </p:nvPicPr>
            <p:blipFill>
              <a:blip r:embed="rId88"/>
              <a:stretch>
                <a:fillRect/>
              </a:stretch>
            </p:blipFill>
            <p:spPr>
              <a:xfrm>
                <a:off x="9938314" y="918388"/>
                <a:ext cx="497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5" name="Freihand 554">
                <a:extLst>
                  <a:ext uri="{FF2B5EF4-FFF2-40B4-BE49-F238E27FC236}">
                    <a16:creationId xmlns:a16="http://schemas.microsoft.com/office/drawing/2014/main" id="{9F9E8A4D-4EAD-C4DA-BD6D-2B266A78BEC1}"/>
                  </a:ext>
                </a:extLst>
              </p14:cNvPr>
              <p14:cNvContentPartPr/>
              <p14:nvPr/>
            </p14:nvContentPartPr>
            <p14:xfrm>
              <a:off x="2763154" y="2769508"/>
              <a:ext cx="1356480" cy="149760"/>
            </p14:xfrm>
          </p:contentPart>
        </mc:Choice>
        <mc:Fallback>
          <p:pic>
            <p:nvPicPr>
              <p:cNvPr id="555" name="Freihand 554">
                <a:extLst>
                  <a:ext uri="{FF2B5EF4-FFF2-40B4-BE49-F238E27FC236}">
                    <a16:creationId xmlns:a16="http://schemas.microsoft.com/office/drawing/2014/main" id="{9F9E8A4D-4EAD-C4DA-BD6D-2B266A78BEC1}"/>
                  </a:ext>
                </a:extLst>
              </p:cNvPr>
              <p:cNvPicPr/>
              <p:nvPr/>
            </p:nvPicPr>
            <p:blipFill>
              <a:blip r:embed="rId90"/>
              <a:stretch>
                <a:fillRect/>
              </a:stretch>
            </p:blipFill>
            <p:spPr>
              <a:xfrm>
                <a:off x="2754514" y="2760868"/>
                <a:ext cx="1374120" cy="167400"/>
              </a:xfrm>
              <a:prstGeom prst="rect">
                <a:avLst/>
              </a:prstGeom>
            </p:spPr>
          </p:pic>
        </mc:Fallback>
      </mc:AlternateContent>
      <p:grpSp>
        <p:nvGrpSpPr>
          <p:cNvPr id="590" name="Gruppieren 589">
            <a:extLst>
              <a:ext uri="{FF2B5EF4-FFF2-40B4-BE49-F238E27FC236}">
                <a16:creationId xmlns:a16="http://schemas.microsoft.com/office/drawing/2014/main" id="{4C363CDD-3E34-EFD8-23CC-61D7A35A3111}"/>
              </a:ext>
            </a:extLst>
          </p:cNvPr>
          <p:cNvGrpSpPr/>
          <p:nvPr/>
        </p:nvGrpSpPr>
        <p:grpSpPr>
          <a:xfrm>
            <a:off x="231634" y="1038628"/>
            <a:ext cx="11385360" cy="1786320"/>
            <a:chOff x="231634" y="1038628"/>
            <a:chExt cx="11385360" cy="1786320"/>
          </a:xfrm>
        </p:grpSpPr>
        <mc:AlternateContent xmlns:mc="http://schemas.openxmlformats.org/markup-compatibility/2006">
          <mc:Choice xmlns:p14="http://schemas.microsoft.com/office/powerpoint/2010/main" Requires="p14">
            <p:contentPart p14:bwMode="auto" r:id="rId91">
              <p14:nvContentPartPr>
                <p14:cNvPr id="320" name="Freihand 319">
                  <a:extLst>
                    <a:ext uri="{FF2B5EF4-FFF2-40B4-BE49-F238E27FC236}">
                      <a16:creationId xmlns:a16="http://schemas.microsoft.com/office/drawing/2014/main" id="{CB1B0837-4837-C603-BE5E-0872324269BC}"/>
                    </a:ext>
                  </a:extLst>
                </p14:cNvPr>
                <p14:cNvContentPartPr/>
                <p14:nvPr/>
              </p14:nvContentPartPr>
              <p14:xfrm>
                <a:off x="561754" y="1271548"/>
                <a:ext cx="177840" cy="251280"/>
              </p14:xfrm>
            </p:contentPart>
          </mc:Choice>
          <mc:Fallback>
            <p:pic>
              <p:nvPicPr>
                <p:cNvPr id="320" name="Freihand 319">
                  <a:extLst>
                    <a:ext uri="{FF2B5EF4-FFF2-40B4-BE49-F238E27FC236}">
                      <a16:creationId xmlns:a16="http://schemas.microsoft.com/office/drawing/2014/main" id="{CB1B0837-4837-C603-BE5E-0872324269BC}"/>
                    </a:ext>
                  </a:extLst>
                </p:cNvPr>
                <p:cNvPicPr/>
                <p:nvPr/>
              </p:nvPicPr>
              <p:blipFill>
                <a:blip r:embed="rId92"/>
                <a:stretch>
                  <a:fillRect/>
                </a:stretch>
              </p:blipFill>
              <p:spPr>
                <a:xfrm>
                  <a:off x="553114" y="1262548"/>
                  <a:ext cx="1954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3" name="Freihand 322">
                  <a:extLst>
                    <a:ext uri="{FF2B5EF4-FFF2-40B4-BE49-F238E27FC236}">
                      <a16:creationId xmlns:a16="http://schemas.microsoft.com/office/drawing/2014/main" id="{6077EA8D-47E9-3099-3143-1131D8A86155}"/>
                    </a:ext>
                  </a:extLst>
                </p14:cNvPr>
                <p14:cNvContentPartPr/>
                <p14:nvPr/>
              </p14:nvContentPartPr>
              <p14:xfrm>
                <a:off x="635194" y="1431028"/>
                <a:ext cx="127800" cy="80280"/>
              </p14:xfrm>
            </p:contentPart>
          </mc:Choice>
          <mc:Fallback>
            <p:pic>
              <p:nvPicPr>
                <p:cNvPr id="323" name="Freihand 322">
                  <a:extLst>
                    <a:ext uri="{FF2B5EF4-FFF2-40B4-BE49-F238E27FC236}">
                      <a16:creationId xmlns:a16="http://schemas.microsoft.com/office/drawing/2014/main" id="{6077EA8D-47E9-3099-3143-1131D8A86155}"/>
                    </a:ext>
                  </a:extLst>
                </p:cNvPr>
                <p:cNvPicPr/>
                <p:nvPr/>
              </p:nvPicPr>
              <p:blipFill>
                <a:blip r:embed="rId94"/>
                <a:stretch>
                  <a:fillRect/>
                </a:stretch>
              </p:blipFill>
              <p:spPr>
                <a:xfrm>
                  <a:off x="626194" y="1422388"/>
                  <a:ext cx="145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31" name="Freihand 330">
                  <a:extLst>
                    <a:ext uri="{FF2B5EF4-FFF2-40B4-BE49-F238E27FC236}">
                      <a16:creationId xmlns:a16="http://schemas.microsoft.com/office/drawing/2014/main" id="{65516A2D-B777-7F83-D436-32A303F1EEF7}"/>
                    </a:ext>
                  </a:extLst>
                </p14:cNvPr>
                <p14:cNvContentPartPr/>
                <p14:nvPr/>
              </p14:nvContentPartPr>
              <p14:xfrm>
                <a:off x="827074" y="1428148"/>
                <a:ext cx="131040" cy="131760"/>
              </p14:xfrm>
            </p:contentPart>
          </mc:Choice>
          <mc:Fallback>
            <p:pic>
              <p:nvPicPr>
                <p:cNvPr id="331" name="Freihand 330">
                  <a:extLst>
                    <a:ext uri="{FF2B5EF4-FFF2-40B4-BE49-F238E27FC236}">
                      <a16:creationId xmlns:a16="http://schemas.microsoft.com/office/drawing/2014/main" id="{65516A2D-B777-7F83-D436-32A303F1EEF7}"/>
                    </a:ext>
                  </a:extLst>
                </p:cNvPr>
                <p:cNvPicPr/>
                <p:nvPr/>
              </p:nvPicPr>
              <p:blipFill>
                <a:blip r:embed="rId96"/>
                <a:stretch>
                  <a:fillRect/>
                </a:stretch>
              </p:blipFill>
              <p:spPr>
                <a:xfrm>
                  <a:off x="818434" y="1419148"/>
                  <a:ext cx="148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1" name="Freihand 340">
                  <a:extLst>
                    <a:ext uri="{FF2B5EF4-FFF2-40B4-BE49-F238E27FC236}">
                      <a16:creationId xmlns:a16="http://schemas.microsoft.com/office/drawing/2014/main" id="{DA4AA84C-CB6A-6484-79B6-5ACCF85326BC}"/>
                    </a:ext>
                  </a:extLst>
                </p14:cNvPr>
                <p14:cNvContentPartPr/>
                <p14:nvPr/>
              </p14:nvContentPartPr>
              <p14:xfrm>
                <a:off x="1131634" y="1374148"/>
                <a:ext cx="208440" cy="37440"/>
              </p14:xfrm>
            </p:contentPart>
          </mc:Choice>
          <mc:Fallback>
            <p:pic>
              <p:nvPicPr>
                <p:cNvPr id="341" name="Freihand 340">
                  <a:extLst>
                    <a:ext uri="{FF2B5EF4-FFF2-40B4-BE49-F238E27FC236}">
                      <a16:creationId xmlns:a16="http://schemas.microsoft.com/office/drawing/2014/main" id="{DA4AA84C-CB6A-6484-79B6-5ACCF85326BC}"/>
                    </a:ext>
                  </a:extLst>
                </p:cNvPr>
                <p:cNvPicPr/>
                <p:nvPr/>
              </p:nvPicPr>
              <p:blipFill>
                <a:blip r:embed="rId98"/>
                <a:stretch>
                  <a:fillRect/>
                </a:stretch>
              </p:blipFill>
              <p:spPr>
                <a:xfrm>
                  <a:off x="1122634" y="1365508"/>
                  <a:ext cx="226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45" name="Freihand 344">
                  <a:extLst>
                    <a:ext uri="{FF2B5EF4-FFF2-40B4-BE49-F238E27FC236}">
                      <a16:creationId xmlns:a16="http://schemas.microsoft.com/office/drawing/2014/main" id="{251B94CC-06A4-0ADA-150D-6225FC74EF13}"/>
                    </a:ext>
                  </a:extLst>
                </p14:cNvPr>
                <p14:cNvContentPartPr/>
                <p14:nvPr/>
              </p14:nvContentPartPr>
              <p14:xfrm>
                <a:off x="1165114" y="1486468"/>
                <a:ext cx="172440" cy="16920"/>
              </p14:xfrm>
            </p:contentPart>
          </mc:Choice>
          <mc:Fallback>
            <p:pic>
              <p:nvPicPr>
                <p:cNvPr id="345" name="Freihand 344">
                  <a:extLst>
                    <a:ext uri="{FF2B5EF4-FFF2-40B4-BE49-F238E27FC236}">
                      <a16:creationId xmlns:a16="http://schemas.microsoft.com/office/drawing/2014/main" id="{251B94CC-06A4-0ADA-150D-6225FC74EF13}"/>
                    </a:ext>
                  </a:extLst>
                </p:cNvPr>
                <p:cNvPicPr/>
                <p:nvPr/>
              </p:nvPicPr>
              <p:blipFill>
                <a:blip r:embed="rId100"/>
                <a:stretch>
                  <a:fillRect/>
                </a:stretch>
              </p:blipFill>
              <p:spPr>
                <a:xfrm>
                  <a:off x="1156474" y="1477468"/>
                  <a:ext cx="190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77" name="Freihand 376">
                  <a:extLst>
                    <a:ext uri="{FF2B5EF4-FFF2-40B4-BE49-F238E27FC236}">
                      <a16:creationId xmlns:a16="http://schemas.microsoft.com/office/drawing/2014/main" id="{24BDFF1C-9A77-EC9E-D710-568DA41D91B0}"/>
                    </a:ext>
                  </a:extLst>
                </p14:cNvPr>
                <p14:cNvContentPartPr/>
                <p14:nvPr/>
              </p14:nvContentPartPr>
              <p14:xfrm>
                <a:off x="1589914" y="1251388"/>
                <a:ext cx="163440" cy="186480"/>
              </p14:xfrm>
            </p:contentPart>
          </mc:Choice>
          <mc:Fallback>
            <p:pic>
              <p:nvPicPr>
                <p:cNvPr id="377" name="Freihand 376">
                  <a:extLst>
                    <a:ext uri="{FF2B5EF4-FFF2-40B4-BE49-F238E27FC236}">
                      <a16:creationId xmlns:a16="http://schemas.microsoft.com/office/drawing/2014/main" id="{24BDFF1C-9A77-EC9E-D710-568DA41D91B0}"/>
                    </a:ext>
                  </a:extLst>
                </p:cNvPr>
                <p:cNvPicPr/>
                <p:nvPr/>
              </p:nvPicPr>
              <p:blipFill>
                <a:blip r:embed="rId102"/>
                <a:stretch>
                  <a:fillRect/>
                </a:stretch>
              </p:blipFill>
              <p:spPr>
                <a:xfrm>
                  <a:off x="1581274" y="1242748"/>
                  <a:ext cx="181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78" name="Freihand 377">
                  <a:extLst>
                    <a:ext uri="{FF2B5EF4-FFF2-40B4-BE49-F238E27FC236}">
                      <a16:creationId xmlns:a16="http://schemas.microsoft.com/office/drawing/2014/main" id="{960D39B0-32FF-AF81-AEAC-F358B488664D}"/>
                    </a:ext>
                  </a:extLst>
                </p14:cNvPr>
                <p14:cNvContentPartPr/>
                <p14:nvPr/>
              </p14:nvContentPartPr>
              <p14:xfrm>
                <a:off x="1676674" y="1366588"/>
                <a:ext cx="69120" cy="67680"/>
              </p14:xfrm>
            </p:contentPart>
          </mc:Choice>
          <mc:Fallback>
            <p:pic>
              <p:nvPicPr>
                <p:cNvPr id="378" name="Freihand 377">
                  <a:extLst>
                    <a:ext uri="{FF2B5EF4-FFF2-40B4-BE49-F238E27FC236}">
                      <a16:creationId xmlns:a16="http://schemas.microsoft.com/office/drawing/2014/main" id="{960D39B0-32FF-AF81-AEAC-F358B488664D}"/>
                    </a:ext>
                  </a:extLst>
                </p:cNvPr>
                <p:cNvPicPr/>
                <p:nvPr/>
              </p:nvPicPr>
              <p:blipFill>
                <a:blip r:embed="rId104"/>
                <a:stretch>
                  <a:fillRect/>
                </a:stretch>
              </p:blipFill>
              <p:spPr>
                <a:xfrm>
                  <a:off x="1667674" y="1357948"/>
                  <a:ext cx="86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1" name="Freihand 380">
                  <a:extLst>
                    <a:ext uri="{FF2B5EF4-FFF2-40B4-BE49-F238E27FC236}">
                      <a16:creationId xmlns:a16="http://schemas.microsoft.com/office/drawing/2014/main" id="{5F825CEE-5550-029B-126C-F62B3FCF824A}"/>
                    </a:ext>
                  </a:extLst>
                </p14:cNvPr>
                <p14:cNvContentPartPr/>
                <p14:nvPr/>
              </p14:nvContentPartPr>
              <p14:xfrm>
                <a:off x="1813834" y="1442908"/>
                <a:ext cx="106920" cy="67320"/>
              </p14:xfrm>
            </p:contentPart>
          </mc:Choice>
          <mc:Fallback>
            <p:pic>
              <p:nvPicPr>
                <p:cNvPr id="381" name="Freihand 380">
                  <a:extLst>
                    <a:ext uri="{FF2B5EF4-FFF2-40B4-BE49-F238E27FC236}">
                      <a16:creationId xmlns:a16="http://schemas.microsoft.com/office/drawing/2014/main" id="{5F825CEE-5550-029B-126C-F62B3FCF824A}"/>
                    </a:ext>
                  </a:extLst>
                </p:cNvPr>
                <p:cNvPicPr/>
                <p:nvPr/>
              </p:nvPicPr>
              <p:blipFill>
                <a:blip r:embed="rId106"/>
                <a:stretch>
                  <a:fillRect/>
                </a:stretch>
              </p:blipFill>
              <p:spPr>
                <a:xfrm>
                  <a:off x="1804834" y="1433908"/>
                  <a:ext cx="124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4" name="Freihand 383">
                  <a:extLst>
                    <a:ext uri="{FF2B5EF4-FFF2-40B4-BE49-F238E27FC236}">
                      <a16:creationId xmlns:a16="http://schemas.microsoft.com/office/drawing/2014/main" id="{A8D75897-76F6-1A8C-2913-A113DE31947F}"/>
                    </a:ext>
                  </a:extLst>
                </p14:cNvPr>
                <p14:cNvContentPartPr/>
                <p14:nvPr/>
              </p14:nvContentPartPr>
              <p14:xfrm>
                <a:off x="2099314" y="1196668"/>
                <a:ext cx="113760" cy="287640"/>
              </p14:xfrm>
            </p:contentPart>
          </mc:Choice>
          <mc:Fallback>
            <p:pic>
              <p:nvPicPr>
                <p:cNvPr id="384" name="Freihand 383">
                  <a:extLst>
                    <a:ext uri="{FF2B5EF4-FFF2-40B4-BE49-F238E27FC236}">
                      <a16:creationId xmlns:a16="http://schemas.microsoft.com/office/drawing/2014/main" id="{A8D75897-76F6-1A8C-2913-A113DE31947F}"/>
                    </a:ext>
                  </a:extLst>
                </p:cNvPr>
                <p:cNvPicPr/>
                <p:nvPr/>
              </p:nvPicPr>
              <p:blipFill>
                <a:blip r:embed="rId108"/>
                <a:stretch>
                  <a:fillRect/>
                </a:stretch>
              </p:blipFill>
              <p:spPr>
                <a:xfrm>
                  <a:off x="2090314" y="1187668"/>
                  <a:ext cx="1314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6" name="Freihand 385">
                  <a:extLst>
                    <a:ext uri="{FF2B5EF4-FFF2-40B4-BE49-F238E27FC236}">
                      <a16:creationId xmlns:a16="http://schemas.microsoft.com/office/drawing/2014/main" id="{734F945E-AF93-673D-369B-FE6BEED1E887}"/>
                    </a:ext>
                  </a:extLst>
                </p14:cNvPr>
                <p14:cNvContentPartPr/>
                <p14:nvPr/>
              </p14:nvContentPartPr>
              <p14:xfrm>
                <a:off x="2307754" y="1249948"/>
                <a:ext cx="192600" cy="191520"/>
              </p14:xfrm>
            </p:contentPart>
          </mc:Choice>
          <mc:Fallback>
            <p:pic>
              <p:nvPicPr>
                <p:cNvPr id="386" name="Freihand 385">
                  <a:extLst>
                    <a:ext uri="{FF2B5EF4-FFF2-40B4-BE49-F238E27FC236}">
                      <a16:creationId xmlns:a16="http://schemas.microsoft.com/office/drawing/2014/main" id="{734F945E-AF93-673D-369B-FE6BEED1E887}"/>
                    </a:ext>
                  </a:extLst>
                </p:cNvPr>
                <p:cNvPicPr/>
                <p:nvPr/>
              </p:nvPicPr>
              <p:blipFill>
                <a:blip r:embed="rId110"/>
                <a:stretch>
                  <a:fillRect/>
                </a:stretch>
              </p:blipFill>
              <p:spPr>
                <a:xfrm>
                  <a:off x="2299114" y="1241308"/>
                  <a:ext cx="210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8" name="Freihand 387">
                  <a:extLst>
                    <a:ext uri="{FF2B5EF4-FFF2-40B4-BE49-F238E27FC236}">
                      <a16:creationId xmlns:a16="http://schemas.microsoft.com/office/drawing/2014/main" id="{AFBA5E08-C262-3BED-94E5-63E3743D0E33}"/>
                    </a:ext>
                  </a:extLst>
                </p14:cNvPr>
                <p14:cNvContentPartPr/>
                <p14:nvPr/>
              </p14:nvContentPartPr>
              <p14:xfrm>
                <a:off x="2660914" y="1263628"/>
                <a:ext cx="25200" cy="165240"/>
              </p14:xfrm>
            </p:contentPart>
          </mc:Choice>
          <mc:Fallback>
            <p:pic>
              <p:nvPicPr>
                <p:cNvPr id="388" name="Freihand 387">
                  <a:extLst>
                    <a:ext uri="{FF2B5EF4-FFF2-40B4-BE49-F238E27FC236}">
                      <a16:creationId xmlns:a16="http://schemas.microsoft.com/office/drawing/2014/main" id="{AFBA5E08-C262-3BED-94E5-63E3743D0E33}"/>
                    </a:ext>
                  </a:extLst>
                </p:cNvPr>
                <p:cNvPicPr/>
                <p:nvPr/>
              </p:nvPicPr>
              <p:blipFill>
                <a:blip r:embed="rId112"/>
                <a:stretch>
                  <a:fillRect/>
                </a:stretch>
              </p:blipFill>
              <p:spPr>
                <a:xfrm>
                  <a:off x="2651914" y="1254988"/>
                  <a:ext cx="42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90" name="Freihand 389">
                  <a:extLst>
                    <a:ext uri="{FF2B5EF4-FFF2-40B4-BE49-F238E27FC236}">
                      <a16:creationId xmlns:a16="http://schemas.microsoft.com/office/drawing/2014/main" id="{35A7DA35-12F6-0703-5ACD-E1D16C5B8FD4}"/>
                    </a:ext>
                  </a:extLst>
                </p14:cNvPr>
                <p14:cNvContentPartPr/>
                <p14:nvPr/>
              </p14:nvContentPartPr>
              <p14:xfrm>
                <a:off x="2587834" y="1324468"/>
                <a:ext cx="135360" cy="21240"/>
              </p14:xfrm>
            </p:contentPart>
          </mc:Choice>
          <mc:Fallback>
            <p:pic>
              <p:nvPicPr>
                <p:cNvPr id="390" name="Freihand 389">
                  <a:extLst>
                    <a:ext uri="{FF2B5EF4-FFF2-40B4-BE49-F238E27FC236}">
                      <a16:creationId xmlns:a16="http://schemas.microsoft.com/office/drawing/2014/main" id="{35A7DA35-12F6-0703-5ACD-E1D16C5B8FD4}"/>
                    </a:ext>
                  </a:extLst>
                </p:cNvPr>
                <p:cNvPicPr/>
                <p:nvPr/>
              </p:nvPicPr>
              <p:blipFill>
                <a:blip r:embed="rId114"/>
                <a:stretch>
                  <a:fillRect/>
                </a:stretch>
              </p:blipFill>
              <p:spPr>
                <a:xfrm>
                  <a:off x="2579194" y="1315468"/>
                  <a:ext cx="153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93" name="Freihand 392">
                  <a:extLst>
                    <a:ext uri="{FF2B5EF4-FFF2-40B4-BE49-F238E27FC236}">
                      <a16:creationId xmlns:a16="http://schemas.microsoft.com/office/drawing/2014/main" id="{296A9EF2-4BDB-06B7-2B6B-8196FB099DDA}"/>
                    </a:ext>
                  </a:extLst>
                </p14:cNvPr>
                <p14:cNvContentPartPr/>
                <p14:nvPr/>
              </p14:nvContentPartPr>
              <p14:xfrm>
                <a:off x="2862154" y="1116748"/>
                <a:ext cx="80640" cy="245880"/>
              </p14:xfrm>
            </p:contentPart>
          </mc:Choice>
          <mc:Fallback>
            <p:pic>
              <p:nvPicPr>
                <p:cNvPr id="393" name="Freihand 392">
                  <a:extLst>
                    <a:ext uri="{FF2B5EF4-FFF2-40B4-BE49-F238E27FC236}">
                      <a16:creationId xmlns:a16="http://schemas.microsoft.com/office/drawing/2014/main" id="{296A9EF2-4BDB-06B7-2B6B-8196FB099DDA}"/>
                    </a:ext>
                  </a:extLst>
                </p:cNvPr>
                <p:cNvPicPr/>
                <p:nvPr/>
              </p:nvPicPr>
              <p:blipFill>
                <a:blip r:embed="rId116"/>
                <a:stretch>
                  <a:fillRect/>
                </a:stretch>
              </p:blipFill>
              <p:spPr>
                <a:xfrm>
                  <a:off x="2853514" y="1107748"/>
                  <a:ext cx="98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97" name="Freihand 396">
                  <a:extLst>
                    <a:ext uri="{FF2B5EF4-FFF2-40B4-BE49-F238E27FC236}">
                      <a16:creationId xmlns:a16="http://schemas.microsoft.com/office/drawing/2014/main" id="{FF533E96-3F87-82CE-9A69-F49BF9DD8E49}"/>
                    </a:ext>
                  </a:extLst>
                </p14:cNvPr>
                <p14:cNvContentPartPr/>
                <p14:nvPr/>
              </p14:nvContentPartPr>
              <p14:xfrm>
                <a:off x="2965834" y="1148428"/>
                <a:ext cx="137160" cy="344160"/>
              </p14:xfrm>
            </p:contentPart>
          </mc:Choice>
          <mc:Fallback>
            <p:pic>
              <p:nvPicPr>
                <p:cNvPr id="397" name="Freihand 396">
                  <a:extLst>
                    <a:ext uri="{FF2B5EF4-FFF2-40B4-BE49-F238E27FC236}">
                      <a16:creationId xmlns:a16="http://schemas.microsoft.com/office/drawing/2014/main" id="{FF533E96-3F87-82CE-9A69-F49BF9DD8E49}"/>
                    </a:ext>
                  </a:extLst>
                </p:cNvPr>
                <p:cNvPicPr/>
                <p:nvPr/>
              </p:nvPicPr>
              <p:blipFill>
                <a:blip r:embed="rId118"/>
                <a:stretch>
                  <a:fillRect/>
                </a:stretch>
              </p:blipFill>
              <p:spPr>
                <a:xfrm>
                  <a:off x="2957194" y="1139788"/>
                  <a:ext cx="1548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26" name="Freihand 425">
                  <a:extLst>
                    <a:ext uri="{FF2B5EF4-FFF2-40B4-BE49-F238E27FC236}">
                      <a16:creationId xmlns:a16="http://schemas.microsoft.com/office/drawing/2014/main" id="{B043750E-6365-5A78-C23E-1518AA9CE4A4}"/>
                    </a:ext>
                  </a:extLst>
                </p14:cNvPr>
                <p14:cNvContentPartPr/>
                <p14:nvPr/>
              </p14:nvContentPartPr>
              <p14:xfrm>
                <a:off x="3728674" y="1123228"/>
                <a:ext cx="33120" cy="201960"/>
              </p14:xfrm>
            </p:contentPart>
          </mc:Choice>
          <mc:Fallback>
            <p:pic>
              <p:nvPicPr>
                <p:cNvPr id="426" name="Freihand 425">
                  <a:extLst>
                    <a:ext uri="{FF2B5EF4-FFF2-40B4-BE49-F238E27FC236}">
                      <a16:creationId xmlns:a16="http://schemas.microsoft.com/office/drawing/2014/main" id="{B043750E-6365-5A78-C23E-1518AA9CE4A4}"/>
                    </a:ext>
                  </a:extLst>
                </p:cNvPr>
                <p:cNvPicPr/>
                <p:nvPr/>
              </p:nvPicPr>
              <p:blipFill>
                <a:blip r:embed="rId120"/>
                <a:stretch>
                  <a:fillRect/>
                </a:stretch>
              </p:blipFill>
              <p:spPr>
                <a:xfrm>
                  <a:off x="3719674" y="1114228"/>
                  <a:ext cx="507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27" name="Freihand 426">
                  <a:extLst>
                    <a:ext uri="{FF2B5EF4-FFF2-40B4-BE49-F238E27FC236}">
                      <a16:creationId xmlns:a16="http://schemas.microsoft.com/office/drawing/2014/main" id="{660D6EF8-20E2-0A3A-3B83-EFD743140B56}"/>
                    </a:ext>
                  </a:extLst>
                </p14:cNvPr>
                <p14:cNvContentPartPr/>
                <p14:nvPr/>
              </p14:nvContentPartPr>
              <p14:xfrm>
                <a:off x="3759994" y="1129708"/>
                <a:ext cx="132480" cy="183960"/>
              </p14:xfrm>
            </p:contentPart>
          </mc:Choice>
          <mc:Fallback>
            <p:pic>
              <p:nvPicPr>
                <p:cNvPr id="427" name="Freihand 426">
                  <a:extLst>
                    <a:ext uri="{FF2B5EF4-FFF2-40B4-BE49-F238E27FC236}">
                      <a16:creationId xmlns:a16="http://schemas.microsoft.com/office/drawing/2014/main" id="{660D6EF8-20E2-0A3A-3B83-EFD743140B56}"/>
                    </a:ext>
                  </a:extLst>
                </p:cNvPr>
                <p:cNvPicPr/>
                <p:nvPr/>
              </p:nvPicPr>
              <p:blipFill>
                <a:blip r:embed="rId122"/>
                <a:stretch>
                  <a:fillRect/>
                </a:stretch>
              </p:blipFill>
              <p:spPr>
                <a:xfrm>
                  <a:off x="3751354" y="1121068"/>
                  <a:ext cx="150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28" name="Freihand 427">
                  <a:extLst>
                    <a:ext uri="{FF2B5EF4-FFF2-40B4-BE49-F238E27FC236}">
                      <a16:creationId xmlns:a16="http://schemas.microsoft.com/office/drawing/2014/main" id="{45B5EBEB-8FED-F3FC-777D-AED89CBDB517}"/>
                    </a:ext>
                  </a:extLst>
                </p14:cNvPr>
                <p14:cNvContentPartPr/>
                <p14:nvPr/>
              </p14:nvContentPartPr>
              <p14:xfrm>
                <a:off x="3925234" y="1225108"/>
                <a:ext cx="359640" cy="68760"/>
              </p14:xfrm>
            </p:contentPart>
          </mc:Choice>
          <mc:Fallback>
            <p:pic>
              <p:nvPicPr>
                <p:cNvPr id="428" name="Freihand 427">
                  <a:extLst>
                    <a:ext uri="{FF2B5EF4-FFF2-40B4-BE49-F238E27FC236}">
                      <a16:creationId xmlns:a16="http://schemas.microsoft.com/office/drawing/2014/main" id="{45B5EBEB-8FED-F3FC-777D-AED89CBDB517}"/>
                    </a:ext>
                  </a:extLst>
                </p:cNvPr>
                <p:cNvPicPr/>
                <p:nvPr/>
              </p:nvPicPr>
              <p:blipFill>
                <a:blip r:embed="rId124"/>
                <a:stretch>
                  <a:fillRect/>
                </a:stretch>
              </p:blipFill>
              <p:spPr>
                <a:xfrm>
                  <a:off x="3916234" y="1216108"/>
                  <a:ext cx="377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29" name="Freihand 428">
                  <a:extLst>
                    <a:ext uri="{FF2B5EF4-FFF2-40B4-BE49-F238E27FC236}">
                      <a16:creationId xmlns:a16="http://schemas.microsoft.com/office/drawing/2014/main" id="{621AD170-80A2-C196-7E08-BF6FFC9E94F0}"/>
                    </a:ext>
                  </a:extLst>
                </p14:cNvPr>
                <p14:cNvContentPartPr/>
                <p14:nvPr/>
              </p14:nvContentPartPr>
              <p14:xfrm>
                <a:off x="4611034" y="1089748"/>
                <a:ext cx="109800" cy="206640"/>
              </p14:xfrm>
            </p:contentPart>
          </mc:Choice>
          <mc:Fallback>
            <p:pic>
              <p:nvPicPr>
                <p:cNvPr id="429" name="Freihand 428">
                  <a:extLst>
                    <a:ext uri="{FF2B5EF4-FFF2-40B4-BE49-F238E27FC236}">
                      <a16:creationId xmlns:a16="http://schemas.microsoft.com/office/drawing/2014/main" id="{621AD170-80A2-C196-7E08-BF6FFC9E94F0}"/>
                    </a:ext>
                  </a:extLst>
                </p:cNvPr>
                <p:cNvPicPr/>
                <p:nvPr/>
              </p:nvPicPr>
              <p:blipFill>
                <a:blip r:embed="rId126"/>
                <a:stretch>
                  <a:fillRect/>
                </a:stretch>
              </p:blipFill>
              <p:spPr>
                <a:xfrm>
                  <a:off x="4602394" y="1080748"/>
                  <a:ext cx="127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30" name="Freihand 429">
                  <a:extLst>
                    <a:ext uri="{FF2B5EF4-FFF2-40B4-BE49-F238E27FC236}">
                      <a16:creationId xmlns:a16="http://schemas.microsoft.com/office/drawing/2014/main" id="{D38BF5E9-1778-A70C-457E-7A0235A5D9D0}"/>
                    </a:ext>
                  </a:extLst>
                </p14:cNvPr>
                <p14:cNvContentPartPr/>
                <p14:nvPr/>
              </p14:nvContentPartPr>
              <p14:xfrm>
                <a:off x="4766914" y="1191988"/>
                <a:ext cx="123840" cy="81360"/>
              </p14:xfrm>
            </p:contentPart>
          </mc:Choice>
          <mc:Fallback>
            <p:pic>
              <p:nvPicPr>
                <p:cNvPr id="430" name="Freihand 429">
                  <a:extLst>
                    <a:ext uri="{FF2B5EF4-FFF2-40B4-BE49-F238E27FC236}">
                      <a16:creationId xmlns:a16="http://schemas.microsoft.com/office/drawing/2014/main" id="{D38BF5E9-1778-A70C-457E-7A0235A5D9D0}"/>
                    </a:ext>
                  </a:extLst>
                </p:cNvPr>
                <p:cNvPicPr/>
                <p:nvPr/>
              </p:nvPicPr>
              <p:blipFill>
                <a:blip r:embed="rId128"/>
                <a:stretch>
                  <a:fillRect/>
                </a:stretch>
              </p:blipFill>
              <p:spPr>
                <a:xfrm>
                  <a:off x="4757914" y="1183348"/>
                  <a:ext cx="141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31" name="Freihand 430">
                  <a:extLst>
                    <a:ext uri="{FF2B5EF4-FFF2-40B4-BE49-F238E27FC236}">
                      <a16:creationId xmlns:a16="http://schemas.microsoft.com/office/drawing/2014/main" id="{2E2DB10D-6B0E-732B-EB31-9AD14115C780}"/>
                    </a:ext>
                  </a:extLst>
                </p14:cNvPr>
                <p14:cNvContentPartPr/>
                <p14:nvPr/>
              </p14:nvContentPartPr>
              <p14:xfrm>
                <a:off x="5169034" y="1153108"/>
                <a:ext cx="68760" cy="140760"/>
              </p14:xfrm>
            </p:contentPart>
          </mc:Choice>
          <mc:Fallback>
            <p:pic>
              <p:nvPicPr>
                <p:cNvPr id="431" name="Freihand 430">
                  <a:extLst>
                    <a:ext uri="{FF2B5EF4-FFF2-40B4-BE49-F238E27FC236}">
                      <a16:creationId xmlns:a16="http://schemas.microsoft.com/office/drawing/2014/main" id="{2E2DB10D-6B0E-732B-EB31-9AD14115C780}"/>
                    </a:ext>
                  </a:extLst>
                </p:cNvPr>
                <p:cNvPicPr/>
                <p:nvPr/>
              </p:nvPicPr>
              <p:blipFill>
                <a:blip r:embed="rId130"/>
                <a:stretch>
                  <a:fillRect/>
                </a:stretch>
              </p:blipFill>
              <p:spPr>
                <a:xfrm>
                  <a:off x="5160394" y="1144108"/>
                  <a:ext cx="86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32" name="Freihand 431">
                  <a:extLst>
                    <a:ext uri="{FF2B5EF4-FFF2-40B4-BE49-F238E27FC236}">
                      <a16:creationId xmlns:a16="http://schemas.microsoft.com/office/drawing/2014/main" id="{EBB616CC-37AB-EC95-B833-E25FDEFF0B21}"/>
                    </a:ext>
                  </a:extLst>
                </p14:cNvPr>
                <p14:cNvContentPartPr/>
                <p14:nvPr/>
              </p14:nvContentPartPr>
              <p14:xfrm>
                <a:off x="5302234" y="1190908"/>
                <a:ext cx="392400" cy="63720"/>
              </p14:xfrm>
            </p:contentPart>
          </mc:Choice>
          <mc:Fallback>
            <p:pic>
              <p:nvPicPr>
                <p:cNvPr id="432" name="Freihand 431">
                  <a:extLst>
                    <a:ext uri="{FF2B5EF4-FFF2-40B4-BE49-F238E27FC236}">
                      <a16:creationId xmlns:a16="http://schemas.microsoft.com/office/drawing/2014/main" id="{EBB616CC-37AB-EC95-B833-E25FDEFF0B21}"/>
                    </a:ext>
                  </a:extLst>
                </p:cNvPr>
                <p:cNvPicPr/>
                <p:nvPr/>
              </p:nvPicPr>
              <p:blipFill>
                <a:blip r:embed="rId132"/>
                <a:stretch>
                  <a:fillRect/>
                </a:stretch>
              </p:blipFill>
              <p:spPr>
                <a:xfrm>
                  <a:off x="5293234" y="1182268"/>
                  <a:ext cx="410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33" name="Freihand 432">
                  <a:extLst>
                    <a:ext uri="{FF2B5EF4-FFF2-40B4-BE49-F238E27FC236}">
                      <a16:creationId xmlns:a16="http://schemas.microsoft.com/office/drawing/2014/main" id="{731CC437-9AFF-231C-EC7B-8D214BCF254B}"/>
                    </a:ext>
                  </a:extLst>
                </p14:cNvPr>
                <p14:cNvContentPartPr/>
                <p14:nvPr/>
              </p14:nvContentPartPr>
              <p14:xfrm>
                <a:off x="5700754" y="1167868"/>
                <a:ext cx="165960" cy="261360"/>
              </p14:xfrm>
            </p:contentPart>
          </mc:Choice>
          <mc:Fallback>
            <p:pic>
              <p:nvPicPr>
                <p:cNvPr id="433" name="Freihand 432">
                  <a:extLst>
                    <a:ext uri="{FF2B5EF4-FFF2-40B4-BE49-F238E27FC236}">
                      <a16:creationId xmlns:a16="http://schemas.microsoft.com/office/drawing/2014/main" id="{731CC437-9AFF-231C-EC7B-8D214BCF254B}"/>
                    </a:ext>
                  </a:extLst>
                </p:cNvPr>
                <p:cNvPicPr/>
                <p:nvPr/>
              </p:nvPicPr>
              <p:blipFill>
                <a:blip r:embed="rId134"/>
                <a:stretch>
                  <a:fillRect/>
                </a:stretch>
              </p:blipFill>
              <p:spPr>
                <a:xfrm>
                  <a:off x="5691754" y="1158868"/>
                  <a:ext cx="1836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34" name="Freihand 433">
                  <a:extLst>
                    <a:ext uri="{FF2B5EF4-FFF2-40B4-BE49-F238E27FC236}">
                      <a16:creationId xmlns:a16="http://schemas.microsoft.com/office/drawing/2014/main" id="{D3EE30B9-443E-D78B-00BA-6AC883B6D6E0}"/>
                    </a:ext>
                  </a:extLst>
                </p14:cNvPr>
                <p14:cNvContentPartPr/>
                <p14:nvPr/>
              </p14:nvContentPartPr>
              <p14:xfrm>
                <a:off x="5873914" y="1152388"/>
                <a:ext cx="329400" cy="120600"/>
              </p14:xfrm>
            </p:contentPart>
          </mc:Choice>
          <mc:Fallback>
            <p:pic>
              <p:nvPicPr>
                <p:cNvPr id="434" name="Freihand 433">
                  <a:extLst>
                    <a:ext uri="{FF2B5EF4-FFF2-40B4-BE49-F238E27FC236}">
                      <a16:creationId xmlns:a16="http://schemas.microsoft.com/office/drawing/2014/main" id="{D3EE30B9-443E-D78B-00BA-6AC883B6D6E0}"/>
                    </a:ext>
                  </a:extLst>
                </p:cNvPr>
                <p:cNvPicPr/>
                <p:nvPr/>
              </p:nvPicPr>
              <p:blipFill>
                <a:blip r:embed="rId136"/>
                <a:stretch>
                  <a:fillRect/>
                </a:stretch>
              </p:blipFill>
              <p:spPr>
                <a:xfrm>
                  <a:off x="5865274" y="1143748"/>
                  <a:ext cx="347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35" name="Freihand 434">
                  <a:extLst>
                    <a:ext uri="{FF2B5EF4-FFF2-40B4-BE49-F238E27FC236}">
                      <a16:creationId xmlns:a16="http://schemas.microsoft.com/office/drawing/2014/main" id="{B6F8A47A-49F5-E0C9-4718-8EB835974CD7}"/>
                    </a:ext>
                  </a:extLst>
                </p14:cNvPr>
                <p14:cNvContentPartPr/>
                <p14:nvPr/>
              </p14:nvContentPartPr>
              <p14:xfrm>
                <a:off x="6555394" y="1038628"/>
                <a:ext cx="129600" cy="204120"/>
              </p14:xfrm>
            </p:contentPart>
          </mc:Choice>
          <mc:Fallback>
            <p:pic>
              <p:nvPicPr>
                <p:cNvPr id="435" name="Freihand 434">
                  <a:extLst>
                    <a:ext uri="{FF2B5EF4-FFF2-40B4-BE49-F238E27FC236}">
                      <a16:creationId xmlns:a16="http://schemas.microsoft.com/office/drawing/2014/main" id="{B6F8A47A-49F5-E0C9-4718-8EB835974CD7}"/>
                    </a:ext>
                  </a:extLst>
                </p:cNvPr>
                <p:cNvPicPr/>
                <p:nvPr/>
              </p:nvPicPr>
              <p:blipFill>
                <a:blip r:embed="rId138"/>
                <a:stretch>
                  <a:fillRect/>
                </a:stretch>
              </p:blipFill>
              <p:spPr>
                <a:xfrm>
                  <a:off x="6546394" y="1029988"/>
                  <a:ext cx="147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36" name="Freihand 435">
                  <a:extLst>
                    <a:ext uri="{FF2B5EF4-FFF2-40B4-BE49-F238E27FC236}">
                      <a16:creationId xmlns:a16="http://schemas.microsoft.com/office/drawing/2014/main" id="{AF2AA60C-29B2-211B-2755-F5CEAD1B18D7}"/>
                    </a:ext>
                  </a:extLst>
                </p14:cNvPr>
                <p14:cNvContentPartPr/>
                <p14:nvPr/>
              </p14:nvContentPartPr>
              <p14:xfrm>
                <a:off x="6637114" y="1141948"/>
                <a:ext cx="60840" cy="102240"/>
              </p14:xfrm>
            </p:contentPart>
          </mc:Choice>
          <mc:Fallback>
            <p:pic>
              <p:nvPicPr>
                <p:cNvPr id="436" name="Freihand 435">
                  <a:extLst>
                    <a:ext uri="{FF2B5EF4-FFF2-40B4-BE49-F238E27FC236}">
                      <a16:creationId xmlns:a16="http://schemas.microsoft.com/office/drawing/2014/main" id="{AF2AA60C-29B2-211B-2755-F5CEAD1B18D7}"/>
                    </a:ext>
                  </a:extLst>
                </p:cNvPr>
                <p:cNvPicPr/>
                <p:nvPr/>
              </p:nvPicPr>
              <p:blipFill>
                <a:blip r:embed="rId140"/>
                <a:stretch>
                  <a:fillRect/>
                </a:stretch>
              </p:blipFill>
              <p:spPr>
                <a:xfrm>
                  <a:off x="6628114" y="1132948"/>
                  <a:ext cx="78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37" name="Freihand 436">
                  <a:extLst>
                    <a:ext uri="{FF2B5EF4-FFF2-40B4-BE49-F238E27FC236}">
                      <a16:creationId xmlns:a16="http://schemas.microsoft.com/office/drawing/2014/main" id="{FC7562D6-19FF-BB59-ACCE-CB1799693897}"/>
                    </a:ext>
                  </a:extLst>
                </p14:cNvPr>
                <p14:cNvContentPartPr/>
                <p14:nvPr/>
              </p14:nvContentPartPr>
              <p14:xfrm>
                <a:off x="6765634" y="1207828"/>
                <a:ext cx="109440" cy="111960"/>
              </p14:xfrm>
            </p:contentPart>
          </mc:Choice>
          <mc:Fallback>
            <p:pic>
              <p:nvPicPr>
                <p:cNvPr id="437" name="Freihand 436">
                  <a:extLst>
                    <a:ext uri="{FF2B5EF4-FFF2-40B4-BE49-F238E27FC236}">
                      <a16:creationId xmlns:a16="http://schemas.microsoft.com/office/drawing/2014/main" id="{FC7562D6-19FF-BB59-ACCE-CB1799693897}"/>
                    </a:ext>
                  </a:extLst>
                </p:cNvPr>
                <p:cNvPicPr/>
                <p:nvPr/>
              </p:nvPicPr>
              <p:blipFill>
                <a:blip r:embed="rId142"/>
                <a:stretch>
                  <a:fillRect/>
                </a:stretch>
              </p:blipFill>
              <p:spPr>
                <a:xfrm>
                  <a:off x="6756634" y="1199188"/>
                  <a:ext cx="127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38" name="Freihand 437">
                  <a:extLst>
                    <a:ext uri="{FF2B5EF4-FFF2-40B4-BE49-F238E27FC236}">
                      <a16:creationId xmlns:a16="http://schemas.microsoft.com/office/drawing/2014/main" id="{89FA1085-6D59-1EEF-D91E-46C882C54AB0}"/>
                    </a:ext>
                  </a:extLst>
                </p14:cNvPr>
                <p14:cNvContentPartPr/>
                <p14:nvPr/>
              </p14:nvContentPartPr>
              <p14:xfrm>
                <a:off x="7103674" y="1135108"/>
                <a:ext cx="331200" cy="97200"/>
              </p14:xfrm>
            </p:contentPart>
          </mc:Choice>
          <mc:Fallback>
            <p:pic>
              <p:nvPicPr>
                <p:cNvPr id="438" name="Freihand 437">
                  <a:extLst>
                    <a:ext uri="{FF2B5EF4-FFF2-40B4-BE49-F238E27FC236}">
                      <a16:creationId xmlns:a16="http://schemas.microsoft.com/office/drawing/2014/main" id="{89FA1085-6D59-1EEF-D91E-46C882C54AB0}"/>
                    </a:ext>
                  </a:extLst>
                </p:cNvPr>
                <p:cNvPicPr/>
                <p:nvPr/>
              </p:nvPicPr>
              <p:blipFill>
                <a:blip r:embed="rId144"/>
                <a:stretch>
                  <a:fillRect/>
                </a:stretch>
              </p:blipFill>
              <p:spPr>
                <a:xfrm>
                  <a:off x="7094674" y="1126108"/>
                  <a:ext cx="348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39" name="Freihand 438">
                  <a:extLst>
                    <a:ext uri="{FF2B5EF4-FFF2-40B4-BE49-F238E27FC236}">
                      <a16:creationId xmlns:a16="http://schemas.microsoft.com/office/drawing/2014/main" id="{AF21F228-F485-B561-2F26-8ACBFE4FEB24}"/>
                    </a:ext>
                  </a:extLst>
                </p14:cNvPr>
                <p14:cNvContentPartPr/>
                <p14:nvPr/>
              </p14:nvContentPartPr>
              <p14:xfrm>
                <a:off x="7479514" y="1074268"/>
                <a:ext cx="156960" cy="156240"/>
              </p14:xfrm>
            </p:contentPart>
          </mc:Choice>
          <mc:Fallback>
            <p:pic>
              <p:nvPicPr>
                <p:cNvPr id="439" name="Freihand 438">
                  <a:extLst>
                    <a:ext uri="{FF2B5EF4-FFF2-40B4-BE49-F238E27FC236}">
                      <a16:creationId xmlns:a16="http://schemas.microsoft.com/office/drawing/2014/main" id="{AF21F228-F485-B561-2F26-8ACBFE4FEB24}"/>
                    </a:ext>
                  </a:extLst>
                </p:cNvPr>
                <p:cNvPicPr/>
                <p:nvPr/>
              </p:nvPicPr>
              <p:blipFill>
                <a:blip r:embed="rId146"/>
                <a:stretch>
                  <a:fillRect/>
                </a:stretch>
              </p:blipFill>
              <p:spPr>
                <a:xfrm>
                  <a:off x="7470874" y="1065628"/>
                  <a:ext cx="174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40" name="Freihand 439">
                  <a:extLst>
                    <a:ext uri="{FF2B5EF4-FFF2-40B4-BE49-F238E27FC236}">
                      <a16:creationId xmlns:a16="http://schemas.microsoft.com/office/drawing/2014/main" id="{8E4C12DE-D4E0-5FCF-1928-422531596C3C}"/>
                    </a:ext>
                  </a:extLst>
                </p14:cNvPr>
                <p14:cNvContentPartPr/>
                <p14:nvPr/>
              </p14:nvContentPartPr>
              <p14:xfrm>
                <a:off x="7810354" y="1051948"/>
                <a:ext cx="189000" cy="153720"/>
              </p14:xfrm>
            </p:contentPart>
          </mc:Choice>
          <mc:Fallback>
            <p:pic>
              <p:nvPicPr>
                <p:cNvPr id="440" name="Freihand 439">
                  <a:extLst>
                    <a:ext uri="{FF2B5EF4-FFF2-40B4-BE49-F238E27FC236}">
                      <a16:creationId xmlns:a16="http://schemas.microsoft.com/office/drawing/2014/main" id="{8E4C12DE-D4E0-5FCF-1928-422531596C3C}"/>
                    </a:ext>
                  </a:extLst>
                </p:cNvPr>
                <p:cNvPicPr/>
                <p:nvPr/>
              </p:nvPicPr>
              <p:blipFill>
                <a:blip r:embed="rId148"/>
                <a:stretch>
                  <a:fillRect/>
                </a:stretch>
              </p:blipFill>
              <p:spPr>
                <a:xfrm>
                  <a:off x="7801354" y="1043308"/>
                  <a:ext cx="206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41" name="Freihand 440">
                  <a:extLst>
                    <a:ext uri="{FF2B5EF4-FFF2-40B4-BE49-F238E27FC236}">
                      <a16:creationId xmlns:a16="http://schemas.microsoft.com/office/drawing/2014/main" id="{040DF492-46C1-BCED-FC25-A27E9A5996F6}"/>
                    </a:ext>
                  </a:extLst>
                </p14:cNvPr>
                <p14:cNvContentPartPr/>
                <p14:nvPr/>
              </p14:nvContentPartPr>
              <p14:xfrm>
                <a:off x="7887034" y="1152388"/>
                <a:ext cx="272160" cy="123480"/>
              </p14:xfrm>
            </p:contentPart>
          </mc:Choice>
          <mc:Fallback>
            <p:pic>
              <p:nvPicPr>
                <p:cNvPr id="441" name="Freihand 440">
                  <a:extLst>
                    <a:ext uri="{FF2B5EF4-FFF2-40B4-BE49-F238E27FC236}">
                      <a16:creationId xmlns:a16="http://schemas.microsoft.com/office/drawing/2014/main" id="{040DF492-46C1-BCED-FC25-A27E9A5996F6}"/>
                    </a:ext>
                  </a:extLst>
                </p:cNvPr>
                <p:cNvPicPr/>
                <p:nvPr/>
              </p:nvPicPr>
              <p:blipFill>
                <a:blip r:embed="rId150"/>
                <a:stretch>
                  <a:fillRect/>
                </a:stretch>
              </p:blipFill>
              <p:spPr>
                <a:xfrm>
                  <a:off x="7878034" y="1143388"/>
                  <a:ext cx="28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47" name="Freihand 446">
                  <a:extLst>
                    <a:ext uri="{FF2B5EF4-FFF2-40B4-BE49-F238E27FC236}">
                      <a16:creationId xmlns:a16="http://schemas.microsoft.com/office/drawing/2014/main" id="{EF0632F7-6AAD-0796-83EE-E7C8F42BBC77}"/>
                    </a:ext>
                  </a:extLst>
                </p14:cNvPr>
                <p14:cNvContentPartPr/>
                <p14:nvPr/>
              </p14:nvContentPartPr>
              <p14:xfrm>
                <a:off x="235954" y="1810468"/>
                <a:ext cx="198720" cy="11880"/>
              </p14:xfrm>
            </p:contentPart>
          </mc:Choice>
          <mc:Fallback>
            <p:pic>
              <p:nvPicPr>
                <p:cNvPr id="447" name="Freihand 446">
                  <a:extLst>
                    <a:ext uri="{FF2B5EF4-FFF2-40B4-BE49-F238E27FC236}">
                      <a16:creationId xmlns:a16="http://schemas.microsoft.com/office/drawing/2014/main" id="{EF0632F7-6AAD-0796-83EE-E7C8F42BBC77}"/>
                    </a:ext>
                  </a:extLst>
                </p:cNvPr>
                <p:cNvPicPr/>
                <p:nvPr/>
              </p:nvPicPr>
              <p:blipFill>
                <a:blip r:embed="rId152"/>
                <a:stretch>
                  <a:fillRect/>
                </a:stretch>
              </p:blipFill>
              <p:spPr>
                <a:xfrm>
                  <a:off x="227314" y="1801468"/>
                  <a:ext cx="216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48" name="Freihand 447">
                  <a:extLst>
                    <a:ext uri="{FF2B5EF4-FFF2-40B4-BE49-F238E27FC236}">
                      <a16:creationId xmlns:a16="http://schemas.microsoft.com/office/drawing/2014/main" id="{9AB3E28D-C413-17FB-8DBF-FC8F21861EFE}"/>
                    </a:ext>
                  </a:extLst>
                </p14:cNvPr>
                <p14:cNvContentPartPr/>
                <p14:nvPr/>
              </p14:nvContentPartPr>
              <p14:xfrm>
                <a:off x="231634" y="1896148"/>
                <a:ext cx="184320" cy="64800"/>
              </p14:xfrm>
            </p:contentPart>
          </mc:Choice>
          <mc:Fallback>
            <p:pic>
              <p:nvPicPr>
                <p:cNvPr id="448" name="Freihand 447">
                  <a:extLst>
                    <a:ext uri="{FF2B5EF4-FFF2-40B4-BE49-F238E27FC236}">
                      <a16:creationId xmlns:a16="http://schemas.microsoft.com/office/drawing/2014/main" id="{9AB3E28D-C413-17FB-8DBF-FC8F21861EFE}"/>
                    </a:ext>
                  </a:extLst>
                </p:cNvPr>
                <p:cNvPicPr/>
                <p:nvPr/>
              </p:nvPicPr>
              <p:blipFill>
                <a:blip r:embed="rId154"/>
                <a:stretch>
                  <a:fillRect/>
                </a:stretch>
              </p:blipFill>
              <p:spPr>
                <a:xfrm>
                  <a:off x="222994" y="1887508"/>
                  <a:ext cx="201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49" name="Freihand 448">
                  <a:extLst>
                    <a:ext uri="{FF2B5EF4-FFF2-40B4-BE49-F238E27FC236}">
                      <a16:creationId xmlns:a16="http://schemas.microsoft.com/office/drawing/2014/main" id="{065F73E7-1F92-6731-F640-5DFA7944CDF9}"/>
                    </a:ext>
                  </a:extLst>
                </p14:cNvPr>
                <p14:cNvContentPartPr/>
                <p14:nvPr/>
              </p14:nvContentPartPr>
              <p14:xfrm>
                <a:off x="464194" y="1775188"/>
                <a:ext cx="109440" cy="208800"/>
              </p14:xfrm>
            </p:contentPart>
          </mc:Choice>
          <mc:Fallback>
            <p:pic>
              <p:nvPicPr>
                <p:cNvPr id="449" name="Freihand 448">
                  <a:extLst>
                    <a:ext uri="{FF2B5EF4-FFF2-40B4-BE49-F238E27FC236}">
                      <a16:creationId xmlns:a16="http://schemas.microsoft.com/office/drawing/2014/main" id="{065F73E7-1F92-6731-F640-5DFA7944CDF9}"/>
                    </a:ext>
                  </a:extLst>
                </p:cNvPr>
                <p:cNvPicPr/>
                <p:nvPr/>
              </p:nvPicPr>
              <p:blipFill>
                <a:blip r:embed="rId156"/>
                <a:stretch>
                  <a:fillRect/>
                </a:stretch>
              </p:blipFill>
              <p:spPr>
                <a:xfrm>
                  <a:off x="455554" y="1766188"/>
                  <a:ext cx="127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51" name="Freihand 450">
                  <a:extLst>
                    <a:ext uri="{FF2B5EF4-FFF2-40B4-BE49-F238E27FC236}">
                      <a16:creationId xmlns:a16="http://schemas.microsoft.com/office/drawing/2014/main" id="{1783C334-911D-4FCC-3587-441B4FDF3A43}"/>
                    </a:ext>
                  </a:extLst>
                </p14:cNvPr>
                <p14:cNvContentPartPr/>
                <p14:nvPr/>
              </p14:nvContentPartPr>
              <p14:xfrm>
                <a:off x="795034" y="1787428"/>
                <a:ext cx="103680" cy="119880"/>
              </p14:xfrm>
            </p:contentPart>
          </mc:Choice>
          <mc:Fallback>
            <p:pic>
              <p:nvPicPr>
                <p:cNvPr id="451" name="Freihand 450">
                  <a:extLst>
                    <a:ext uri="{FF2B5EF4-FFF2-40B4-BE49-F238E27FC236}">
                      <a16:creationId xmlns:a16="http://schemas.microsoft.com/office/drawing/2014/main" id="{1783C334-911D-4FCC-3587-441B4FDF3A43}"/>
                    </a:ext>
                  </a:extLst>
                </p:cNvPr>
                <p:cNvPicPr/>
                <p:nvPr/>
              </p:nvPicPr>
              <p:blipFill>
                <a:blip r:embed="rId158"/>
                <a:stretch>
                  <a:fillRect/>
                </a:stretch>
              </p:blipFill>
              <p:spPr>
                <a:xfrm>
                  <a:off x="786034" y="1778788"/>
                  <a:ext cx="121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52" name="Freihand 451">
                  <a:extLst>
                    <a:ext uri="{FF2B5EF4-FFF2-40B4-BE49-F238E27FC236}">
                      <a16:creationId xmlns:a16="http://schemas.microsoft.com/office/drawing/2014/main" id="{E063981E-3422-7DF8-66CF-86005FB041DA}"/>
                    </a:ext>
                  </a:extLst>
                </p14:cNvPr>
                <p14:cNvContentPartPr/>
                <p14:nvPr/>
              </p14:nvContentPartPr>
              <p14:xfrm>
                <a:off x="932194" y="1791748"/>
                <a:ext cx="119520" cy="92880"/>
              </p14:xfrm>
            </p:contentPart>
          </mc:Choice>
          <mc:Fallback>
            <p:pic>
              <p:nvPicPr>
                <p:cNvPr id="452" name="Freihand 451">
                  <a:extLst>
                    <a:ext uri="{FF2B5EF4-FFF2-40B4-BE49-F238E27FC236}">
                      <a16:creationId xmlns:a16="http://schemas.microsoft.com/office/drawing/2014/main" id="{E063981E-3422-7DF8-66CF-86005FB041DA}"/>
                    </a:ext>
                  </a:extLst>
                </p:cNvPr>
                <p:cNvPicPr/>
                <p:nvPr/>
              </p:nvPicPr>
              <p:blipFill>
                <a:blip r:embed="rId160"/>
                <a:stretch>
                  <a:fillRect/>
                </a:stretch>
              </p:blipFill>
              <p:spPr>
                <a:xfrm>
                  <a:off x="923194" y="1782748"/>
                  <a:ext cx="137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53" name="Freihand 452">
                  <a:extLst>
                    <a:ext uri="{FF2B5EF4-FFF2-40B4-BE49-F238E27FC236}">
                      <a16:creationId xmlns:a16="http://schemas.microsoft.com/office/drawing/2014/main" id="{68E0F8C9-26B4-15AF-9F7E-DD870C0C4D26}"/>
                    </a:ext>
                  </a:extLst>
                </p14:cNvPr>
                <p14:cNvContentPartPr/>
                <p14:nvPr/>
              </p14:nvContentPartPr>
              <p14:xfrm>
                <a:off x="1101394" y="1728388"/>
                <a:ext cx="43200" cy="163440"/>
              </p14:xfrm>
            </p:contentPart>
          </mc:Choice>
          <mc:Fallback>
            <p:pic>
              <p:nvPicPr>
                <p:cNvPr id="453" name="Freihand 452">
                  <a:extLst>
                    <a:ext uri="{FF2B5EF4-FFF2-40B4-BE49-F238E27FC236}">
                      <a16:creationId xmlns:a16="http://schemas.microsoft.com/office/drawing/2014/main" id="{68E0F8C9-26B4-15AF-9F7E-DD870C0C4D26}"/>
                    </a:ext>
                  </a:extLst>
                </p:cNvPr>
                <p:cNvPicPr/>
                <p:nvPr/>
              </p:nvPicPr>
              <p:blipFill>
                <a:blip r:embed="rId162"/>
                <a:stretch>
                  <a:fillRect/>
                </a:stretch>
              </p:blipFill>
              <p:spPr>
                <a:xfrm>
                  <a:off x="1092394" y="1719388"/>
                  <a:ext cx="60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54" name="Freihand 453">
                  <a:extLst>
                    <a:ext uri="{FF2B5EF4-FFF2-40B4-BE49-F238E27FC236}">
                      <a16:creationId xmlns:a16="http://schemas.microsoft.com/office/drawing/2014/main" id="{7E6911C1-4CBC-A512-1AF4-E5D96525D21E}"/>
                    </a:ext>
                  </a:extLst>
                </p14:cNvPr>
                <p14:cNvContentPartPr/>
                <p14:nvPr/>
              </p14:nvContentPartPr>
              <p14:xfrm>
                <a:off x="1266994" y="1784908"/>
                <a:ext cx="83880" cy="124200"/>
              </p14:xfrm>
            </p:contentPart>
          </mc:Choice>
          <mc:Fallback>
            <p:pic>
              <p:nvPicPr>
                <p:cNvPr id="454" name="Freihand 453">
                  <a:extLst>
                    <a:ext uri="{FF2B5EF4-FFF2-40B4-BE49-F238E27FC236}">
                      <a16:creationId xmlns:a16="http://schemas.microsoft.com/office/drawing/2014/main" id="{7E6911C1-4CBC-A512-1AF4-E5D96525D21E}"/>
                    </a:ext>
                  </a:extLst>
                </p:cNvPr>
                <p:cNvPicPr/>
                <p:nvPr/>
              </p:nvPicPr>
              <p:blipFill>
                <a:blip r:embed="rId164"/>
                <a:stretch>
                  <a:fillRect/>
                </a:stretch>
              </p:blipFill>
              <p:spPr>
                <a:xfrm>
                  <a:off x="1257994" y="1776268"/>
                  <a:ext cx="101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55" name="Freihand 454">
                  <a:extLst>
                    <a:ext uri="{FF2B5EF4-FFF2-40B4-BE49-F238E27FC236}">
                      <a16:creationId xmlns:a16="http://schemas.microsoft.com/office/drawing/2014/main" id="{10818E19-C293-F8CF-29F8-FCEA5A41AEC4}"/>
                    </a:ext>
                  </a:extLst>
                </p14:cNvPr>
                <p14:cNvContentPartPr/>
                <p14:nvPr/>
              </p14:nvContentPartPr>
              <p14:xfrm>
                <a:off x="1390114" y="1790668"/>
                <a:ext cx="142560" cy="79920"/>
              </p14:xfrm>
            </p:contentPart>
          </mc:Choice>
          <mc:Fallback>
            <p:pic>
              <p:nvPicPr>
                <p:cNvPr id="455" name="Freihand 454">
                  <a:extLst>
                    <a:ext uri="{FF2B5EF4-FFF2-40B4-BE49-F238E27FC236}">
                      <a16:creationId xmlns:a16="http://schemas.microsoft.com/office/drawing/2014/main" id="{10818E19-C293-F8CF-29F8-FCEA5A41AEC4}"/>
                    </a:ext>
                  </a:extLst>
                </p:cNvPr>
                <p:cNvPicPr/>
                <p:nvPr/>
              </p:nvPicPr>
              <p:blipFill>
                <a:blip r:embed="rId166"/>
                <a:stretch>
                  <a:fillRect/>
                </a:stretch>
              </p:blipFill>
              <p:spPr>
                <a:xfrm>
                  <a:off x="1381114" y="1782028"/>
                  <a:ext cx="16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56" name="Freihand 455">
                  <a:extLst>
                    <a:ext uri="{FF2B5EF4-FFF2-40B4-BE49-F238E27FC236}">
                      <a16:creationId xmlns:a16="http://schemas.microsoft.com/office/drawing/2014/main" id="{100A96F3-951B-C300-6CDE-E8EC247593EB}"/>
                    </a:ext>
                  </a:extLst>
                </p14:cNvPr>
                <p14:cNvContentPartPr/>
                <p14:nvPr/>
              </p14:nvContentPartPr>
              <p14:xfrm>
                <a:off x="1581274" y="1710748"/>
                <a:ext cx="41040" cy="134280"/>
              </p14:xfrm>
            </p:contentPart>
          </mc:Choice>
          <mc:Fallback>
            <p:pic>
              <p:nvPicPr>
                <p:cNvPr id="456" name="Freihand 455">
                  <a:extLst>
                    <a:ext uri="{FF2B5EF4-FFF2-40B4-BE49-F238E27FC236}">
                      <a16:creationId xmlns:a16="http://schemas.microsoft.com/office/drawing/2014/main" id="{100A96F3-951B-C300-6CDE-E8EC247593EB}"/>
                    </a:ext>
                  </a:extLst>
                </p:cNvPr>
                <p:cNvPicPr/>
                <p:nvPr/>
              </p:nvPicPr>
              <p:blipFill>
                <a:blip r:embed="rId168"/>
                <a:stretch>
                  <a:fillRect/>
                </a:stretch>
              </p:blipFill>
              <p:spPr>
                <a:xfrm>
                  <a:off x="1572274" y="1701748"/>
                  <a:ext cx="58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57" name="Freihand 456">
                  <a:extLst>
                    <a:ext uri="{FF2B5EF4-FFF2-40B4-BE49-F238E27FC236}">
                      <a16:creationId xmlns:a16="http://schemas.microsoft.com/office/drawing/2014/main" id="{26E98DD3-B70C-4FA4-6D77-00C60EDC0DF1}"/>
                    </a:ext>
                  </a:extLst>
                </p14:cNvPr>
                <p14:cNvContentPartPr/>
                <p14:nvPr/>
              </p14:nvContentPartPr>
              <p14:xfrm>
                <a:off x="1669834" y="1674748"/>
                <a:ext cx="387720" cy="177840"/>
              </p14:xfrm>
            </p:contentPart>
          </mc:Choice>
          <mc:Fallback>
            <p:pic>
              <p:nvPicPr>
                <p:cNvPr id="457" name="Freihand 456">
                  <a:extLst>
                    <a:ext uri="{FF2B5EF4-FFF2-40B4-BE49-F238E27FC236}">
                      <a16:creationId xmlns:a16="http://schemas.microsoft.com/office/drawing/2014/main" id="{26E98DD3-B70C-4FA4-6D77-00C60EDC0DF1}"/>
                    </a:ext>
                  </a:extLst>
                </p:cNvPr>
                <p:cNvPicPr/>
                <p:nvPr/>
              </p:nvPicPr>
              <p:blipFill>
                <a:blip r:embed="rId170"/>
                <a:stretch>
                  <a:fillRect/>
                </a:stretch>
              </p:blipFill>
              <p:spPr>
                <a:xfrm>
                  <a:off x="1660834" y="1666108"/>
                  <a:ext cx="405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58" name="Freihand 457">
                  <a:extLst>
                    <a:ext uri="{FF2B5EF4-FFF2-40B4-BE49-F238E27FC236}">
                      <a16:creationId xmlns:a16="http://schemas.microsoft.com/office/drawing/2014/main" id="{053944DE-33AE-5BB0-1934-CB16E8F6BD36}"/>
                    </a:ext>
                  </a:extLst>
                </p14:cNvPr>
                <p14:cNvContentPartPr/>
                <p14:nvPr/>
              </p14:nvContentPartPr>
              <p14:xfrm>
                <a:off x="2347714" y="1632988"/>
                <a:ext cx="354960" cy="161640"/>
              </p14:xfrm>
            </p:contentPart>
          </mc:Choice>
          <mc:Fallback>
            <p:pic>
              <p:nvPicPr>
                <p:cNvPr id="458" name="Freihand 457">
                  <a:extLst>
                    <a:ext uri="{FF2B5EF4-FFF2-40B4-BE49-F238E27FC236}">
                      <a16:creationId xmlns:a16="http://schemas.microsoft.com/office/drawing/2014/main" id="{053944DE-33AE-5BB0-1934-CB16E8F6BD36}"/>
                    </a:ext>
                  </a:extLst>
                </p:cNvPr>
                <p:cNvPicPr/>
                <p:nvPr/>
              </p:nvPicPr>
              <p:blipFill>
                <a:blip r:embed="rId172"/>
                <a:stretch>
                  <a:fillRect/>
                </a:stretch>
              </p:blipFill>
              <p:spPr>
                <a:xfrm>
                  <a:off x="2338714" y="1623988"/>
                  <a:ext cx="372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60" name="Freihand 459">
                  <a:extLst>
                    <a:ext uri="{FF2B5EF4-FFF2-40B4-BE49-F238E27FC236}">
                      <a16:creationId xmlns:a16="http://schemas.microsoft.com/office/drawing/2014/main" id="{46DC5170-44D4-50C0-514B-389F5E2B575A}"/>
                    </a:ext>
                  </a:extLst>
                </p14:cNvPr>
                <p14:cNvContentPartPr/>
                <p14:nvPr/>
              </p14:nvContentPartPr>
              <p14:xfrm>
                <a:off x="2987074" y="1633348"/>
                <a:ext cx="134280" cy="255960"/>
              </p14:xfrm>
            </p:contentPart>
          </mc:Choice>
          <mc:Fallback>
            <p:pic>
              <p:nvPicPr>
                <p:cNvPr id="460" name="Freihand 459">
                  <a:extLst>
                    <a:ext uri="{FF2B5EF4-FFF2-40B4-BE49-F238E27FC236}">
                      <a16:creationId xmlns:a16="http://schemas.microsoft.com/office/drawing/2014/main" id="{46DC5170-44D4-50C0-514B-389F5E2B575A}"/>
                    </a:ext>
                  </a:extLst>
                </p:cNvPr>
                <p:cNvPicPr/>
                <p:nvPr/>
              </p:nvPicPr>
              <p:blipFill>
                <a:blip r:embed="rId174"/>
                <a:stretch>
                  <a:fillRect/>
                </a:stretch>
              </p:blipFill>
              <p:spPr>
                <a:xfrm>
                  <a:off x="2978074" y="1624348"/>
                  <a:ext cx="1519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61" name="Freihand 460">
                  <a:extLst>
                    <a:ext uri="{FF2B5EF4-FFF2-40B4-BE49-F238E27FC236}">
                      <a16:creationId xmlns:a16="http://schemas.microsoft.com/office/drawing/2014/main" id="{CE79536F-AB51-81A1-2CD0-FFB1702196B1}"/>
                    </a:ext>
                  </a:extLst>
                </p14:cNvPr>
                <p14:cNvContentPartPr/>
                <p14:nvPr/>
              </p14:nvContentPartPr>
              <p14:xfrm>
                <a:off x="3181114" y="1599508"/>
                <a:ext cx="147600" cy="132120"/>
              </p14:xfrm>
            </p:contentPart>
          </mc:Choice>
          <mc:Fallback>
            <p:pic>
              <p:nvPicPr>
                <p:cNvPr id="461" name="Freihand 460">
                  <a:extLst>
                    <a:ext uri="{FF2B5EF4-FFF2-40B4-BE49-F238E27FC236}">
                      <a16:creationId xmlns:a16="http://schemas.microsoft.com/office/drawing/2014/main" id="{CE79536F-AB51-81A1-2CD0-FFB1702196B1}"/>
                    </a:ext>
                  </a:extLst>
                </p:cNvPr>
                <p:cNvPicPr/>
                <p:nvPr/>
              </p:nvPicPr>
              <p:blipFill>
                <a:blip r:embed="rId176"/>
                <a:stretch>
                  <a:fillRect/>
                </a:stretch>
              </p:blipFill>
              <p:spPr>
                <a:xfrm>
                  <a:off x="3172114" y="1590508"/>
                  <a:ext cx="165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62" name="Freihand 461">
                  <a:extLst>
                    <a:ext uri="{FF2B5EF4-FFF2-40B4-BE49-F238E27FC236}">
                      <a16:creationId xmlns:a16="http://schemas.microsoft.com/office/drawing/2014/main" id="{BEB3030D-3508-2C44-9077-08A3CB48188D}"/>
                    </a:ext>
                  </a:extLst>
                </p14:cNvPr>
                <p14:cNvContentPartPr/>
                <p14:nvPr/>
              </p14:nvContentPartPr>
              <p14:xfrm>
                <a:off x="3377674" y="1595548"/>
                <a:ext cx="93960" cy="156600"/>
              </p14:xfrm>
            </p:contentPart>
          </mc:Choice>
          <mc:Fallback>
            <p:pic>
              <p:nvPicPr>
                <p:cNvPr id="462" name="Freihand 461">
                  <a:extLst>
                    <a:ext uri="{FF2B5EF4-FFF2-40B4-BE49-F238E27FC236}">
                      <a16:creationId xmlns:a16="http://schemas.microsoft.com/office/drawing/2014/main" id="{BEB3030D-3508-2C44-9077-08A3CB48188D}"/>
                    </a:ext>
                  </a:extLst>
                </p:cNvPr>
                <p:cNvPicPr/>
                <p:nvPr/>
              </p:nvPicPr>
              <p:blipFill>
                <a:blip r:embed="rId178"/>
                <a:stretch>
                  <a:fillRect/>
                </a:stretch>
              </p:blipFill>
              <p:spPr>
                <a:xfrm>
                  <a:off x="3369034" y="1586548"/>
                  <a:ext cx="111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63" name="Freihand 462">
                  <a:extLst>
                    <a:ext uri="{FF2B5EF4-FFF2-40B4-BE49-F238E27FC236}">
                      <a16:creationId xmlns:a16="http://schemas.microsoft.com/office/drawing/2014/main" id="{1F3C44AD-6653-9CA0-50A6-DE53F24727D8}"/>
                    </a:ext>
                  </a:extLst>
                </p14:cNvPr>
                <p14:cNvContentPartPr/>
                <p14:nvPr/>
              </p14:nvContentPartPr>
              <p14:xfrm>
                <a:off x="3515194" y="1536508"/>
                <a:ext cx="279360" cy="182880"/>
              </p14:xfrm>
            </p:contentPart>
          </mc:Choice>
          <mc:Fallback>
            <p:pic>
              <p:nvPicPr>
                <p:cNvPr id="463" name="Freihand 462">
                  <a:extLst>
                    <a:ext uri="{FF2B5EF4-FFF2-40B4-BE49-F238E27FC236}">
                      <a16:creationId xmlns:a16="http://schemas.microsoft.com/office/drawing/2014/main" id="{1F3C44AD-6653-9CA0-50A6-DE53F24727D8}"/>
                    </a:ext>
                  </a:extLst>
                </p:cNvPr>
                <p:cNvPicPr/>
                <p:nvPr/>
              </p:nvPicPr>
              <p:blipFill>
                <a:blip r:embed="rId180"/>
                <a:stretch>
                  <a:fillRect/>
                </a:stretch>
              </p:blipFill>
              <p:spPr>
                <a:xfrm>
                  <a:off x="3506194" y="1527508"/>
                  <a:ext cx="297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64" name="Freihand 463">
                  <a:extLst>
                    <a:ext uri="{FF2B5EF4-FFF2-40B4-BE49-F238E27FC236}">
                      <a16:creationId xmlns:a16="http://schemas.microsoft.com/office/drawing/2014/main" id="{65EA5DAA-2846-AAE5-B601-6799944689B2}"/>
                    </a:ext>
                  </a:extLst>
                </p14:cNvPr>
                <p14:cNvContentPartPr/>
                <p14:nvPr/>
              </p14:nvContentPartPr>
              <p14:xfrm>
                <a:off x="3729754" y="1605988"/>
                <a:ext cx="106560" cy="23040"/>
              </p14:xfrm>
            </p:contentPart>
          </mc:Choice>
          <mc:Fallback>
            <p:pic>
              <p:nvPicPr>
                <p:cNvPr id="464" name="Freihand 463">
                  <a:extLst>
                    <a:ext uri="{FF2B5EF4-FFF2-40B4-BE49-F238E27FC236}">
                      <a16:creationId xmlns:a16="http://schemas.microsoft.com/office/drawing/2014/main" id="{65EA5DAA-2846-AAE5-B601-6799944689B2}"/>
                    </a:ext>
                  </a:extLst>
                </p:cNvPr>
                <p:cNvPicPr/>
                <p:nvPr/>
              </p:nvPicPr>
              <p:blipFill>
                <a:blip r:embed="rId182"/>
                <a:stretch>
                  <a:fillRect/>
                </a:stretch>
              </p:blipFill>
              <p:spPr>
                <a:xfrm>
                  <a:off x="3721114" y="1596988"/>
                  <a:ext cx="124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65" name="Freihand 464">
                  <a:extLst>
                    <a:ext uri="{FF2B5EF4-FFF2-40B4-BE49-F238E27FC236}">
                      <a16:creationId xmlns:a16="http://schemas.microsoft.com/office/drawing/2014/main" id="{3905D3FE-0A12-9E5F-27A5-790064BCB7CF}"/>
                    </a:ext>
                  </a:extLst>
                </p14:cNvPr>
                <p14:cNvContentPartPr/>
                <p14:nvPr/>
              </p14:nvContentPartPr>
              <p14:xfrm>
                <a:off x="3999754" y="1572868"/>
                <a:ext cx="203040" cy="126360"/>
              </p14:xfrm>
            </p:contentPart>
          </mc:Choice>
          <mc:Fallback>
            <p:pic>
              <p:nvPicPr>
                <p:cNvPr id="465" name="Freihand 464">
                  <a:extLst>
                    <a:ext uri="{FF2B5EF4-FFF2-40B4-BE49-F238E27FC236}">
                      <a16:creationId xmlns:a16="http://schemas.microsoft.com/office/drawing/2014/main" id="{3905D3FE-0A12-9E5F-27A5-790064BCB7CF}"/>
                    </a:ext>
                  </a:extLst>
                </p:cNvPr>
                <p:cNvPicPr/>
                <p:nvPr/>
              </p:nvPicPr>
              <p:blipFill>
                <a:blip r:embed="rId184"/>
                <a:stretch>
                  <a:fillRect/>
                </a:stretch>
              </p:blipFill>
              <p:spPr>
                <a:xfrm>
                  <a:off x="3991114" y="1564228"/>
                  <a:ext cx="220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66" name="Freihand 465">
                  <a:extLst>
                    <a:ext uri="{FF2B5EF4-FFF2-40B4-BE49-F238E27FC236}">
                      <a16:creationId xmlns:a16="http://schemas.microsoft.com/office/drawing/2014/main" id="{0B302B94-FCC2-C6AC-7BE3-03A9312788DC}"/>
                    </a:ext>
                  </a:extLst>
                </p14:cNvPr>
                <p14:cNvContentPartPr/>
                <p14:nvPr/>
              </p14:nvContentPartPr>
              <p14:xfrm>
                <a:off x="4271194" y="1583668"/>
                <a:ext cx="170280" cy="98640"/>
              </p14:xfrm>
            </p:contentPart>
          </mc:Choice>
          <mc:Fallback>
            <p:pic>
              <p:nvPicPr>
                <p:cNvPr id="466" name="Freihand 465">
                  <a:extLst>
                    <a:ext uri="{FF2B5EF4-FFF2-40B4-BE49-F238E27FC236}">
                      <a16:creationId xmlns:a16="http://schemas.microsoft.com/office/drawing/2014/main" id="{0B302B94-FCC2-C6AC-7BE3-03A9312788DC}"/>
                    </a:ext>
                  </a:extLst>
                </p:cNvPr>
                <p:cNvPicPr/>
                <p:nvPr/>
              </p:nvPicPr>
              <p:blipFill>
                <a:blip r:embed="rId186"/>
                <a:stretch>
                  <a:fillRect/>
                </a:stretch>
              </p:blipFill>
              <p:spPr>
                <a:xfrm>
                  <a:off x="4262554" y="1575028"/>
                  <a:ext cx="187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67" name="Freihand 466">
                  <a:extLst>
                    <a:ext uri="{FF2B5EF4-FFF2-40B4-BE49-F238E27FC236}">
                      <a16:creationId xmlns:a16="http://schemas.microsoft.com/office/drawing/2014/main" id="{1EADC191-6015-306B-E6E9-C74AFE8CF3D0}"/>
                    </a:ext>
                  </a:extLst>
                </p14:cNvPr>
                <p14:cNvContentPartPr/>
                <p14:nvPr/>
              </p14:nvContentPartPr>
              <p14:xfrm>
                <a:off x="4500514" y="1482508"/>
                <a:ext cx="234720" cy="162720"/>
              </p14:xfrm>
            </p:contentPart>
          </mc:Choice>
          <mc:Fallback>
            <p:pic>
              <p:nvPicPr>
                <p:cNvPr id="467" name="Freihand 466">
                  <a:extLst>
                    <a:ext uri="{FF2B5EF4-FFF2-40B4-BE49-F238E27FC236}">
                      <a16:creationId xmlns:a16="http://schemas.microsoft.com/office/drawing/2014/main" id="{1EADC191-6015-306B-E6E9-C74AFE8CF3D0}"/>
                    </a:ext>
                  </a:extLst>
                </p:cNvPr>
                <p:cNvPicPr/>
                <p:nvPr/>
              </p:nvPicPr>
              <p:blipFill>
                <a:blip r:embed="rId188"/>
                <a:stretch>
                  <a:fillRect/>
                </a:stretch>
              </p:blipFill>
              <p:spPr>
                <a:xfrm>
                  <a:off x="4491514" y="1473508"/>
                  <a:ext cx="252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68" name="Freihand 467">
                  <a:extLst>
                    <a:ext uri="{FF2B5EF4-FFF2-40B4-BE49-F238E27FC236}">
                      <a16:creationId xmlns:a16="http://schemas.microsoft.com/office/drawing/2014/main" id="{E1412711-6DC8-A4A2-BEBE-7EDF9C9AE785}"/>
                    </a:ext>
                  </a:extLst>
                </p14:cNvPr>
                <p14:cNvContentPartPr/>
                <p14:nvPr/>
              </p14:nvContentPartPr>
              <p14:xfrm>
                <a:off x="4776994" y="1536508"/>
                <a:ext cx="151560" cy="115920"/>
              </p14:xfrm>
            </p:contentPart>
          </mc:Choice>
          <mc:Fallback>
            <p:pic>
              <p:nvPicPr>
                <p:cNvPr id="468" name="Freihand 467">
                  <a:extLst>
                    <a:ext uri="{FF2B5EF4-FFF2-40B4-BE49-F238E27FC236}">
                      <a16:creationId xmlns:a16="http://schemas.microsoft.com/office/drawing/2014/main" id="{E1412711-6DC8-A4A2-BEBE-7EDF9C9AE785}"/>
                    </a:ext>
                  </a:extLst>
                </p:cNvPr>
                <p:cNvPicPr/>
                <p:nvPr/>
              </p:nvPicPr>
              <p:blipFill>
                <a:blip r:embed="rId190"/>
                <a:stretch>
                  <a:fillRect/>
                </a:stretch>
              </p:blipFill>
              <p:spPr>
                <a:xfrm>
                  <a:off x="4768354" y="1527868"/>
                  <a:ext cx="169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69" name="Freihand 468">
                  <a:extLst>
                    <a:ext uri="{FF2B5EF4-FFF2-40B4-BE49-F238E27FC236}">
                      <a16:creationId xmlns:a16="http://schemas.microsoft.com/office/drawing/2014/main" id="{6FBEE053-4428-B95F-7506-D5641ED3B941}"/>
                    </a:ext>
                  </a:extLst>
                </p14:cNvPr>
                <p14:cNvContentPartPr/>
                <p14:nvPr/>
              </p14:nvContentPartPr>
              <p14:xfrm>
                <a:off x="5220514" y="1539028"/>
                <a:ext cx="253440" cy="328680"/>
              </p14:xfrm>
            </p:contentPart>
          </mc:Choice>
          <mc:Fallback>
            <p:pic>
              <p:nvPicPr>
                <p:cNvPr id="469" name="Freihand 468">
                  <a:extLst>
                    <a:ext uri="{FF2B5EF4-FFF2-40B4-BE49-F238E27FC236}">
                      <a16:creationId xmlns:a16="http://schemas.microsoft.com/office/drawing/2014/main" id="{6FBEE053-4428-B95F-7506-D5641ED3B941}"/>
                    </a:ext>
                  </a:extLst>
                </p:cNvPr>
                <p:cNvPicPr/>
                <p:nvPr/>
              </p:nvPicPr>
              <p:blipFill>
                <a:blip r:embed="rId192"/>
                <a:stretch>
                  <a:fillRect/>
                </a:stretch>
              </p:blipFill>
              <p:spPr>
                <a:xfrm>
                  <a:off x="5211514" y="1530388"/>
                  <a:ext cx="2710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0" name="Freihand 469">
                  <a:extLst>
                    <a:ext uri="{FF2B5EF4-FFF2-40B4-BE49-F238E27FC236}">
                      <a16:creationId xmlns:a16="http://schemas.microsoft.com/office/drawing/2014/main" id="{D5A766E0-9335-FC73-38F4-5AE52900F2C6}"/>
                    </a:ext>
                  </a:extLst>
                </p14:cNvPr>
                <p14:cNvContentPartPr/>
                <p14:nvPr/>
              </p14:nvContentPartPr>
              <p14:xfrm>
                <a:off x="5789314" y="1500148"/>
                <a:ext cx="217080" cy="185400"/>
              </p14:xfrm>
            </p:contentPart>
          </mc:Choice>
          <mc:Fallback>
            <p:pic>
              <p:nvPicPr>
                <p:cNvPr id="470" name="Freihand 469">
                  <a:extLst>
                    <a:ext uri="{FF2B5EF4-FFF2-40B4-BE49-F238E27FC236}">
                      <a16:creationId xmlns:a16="http://schemas.microsoft.com/office/drawing/2014/main" id="{D5A766E0-9335-FC73-38F4-5AE52900F2C6}"/>
                    </a:ext>
                  </a:extLst>
                </p:cNvPr>
                <p:cNvPicPr/>
                <p:nvPr/>
              </p:nvPicPr>
              <p:blipFill>
                <a:blip r:embed="rId194"/>
                <a:stretch>
                  <a:fillRect/>
                </a:stretch>
              </p:blipFill>
              <p:spPr>
                <a:xfrm>
                  <a:off x="5780674" y="1491148"/>
                  <a:ext cx="234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1" name="Freihand 470">
                  <a:extLst>
                    <a:ext uri="{FF2B5EF4-FFF2-40B4-BE49-F238E27FC236}">
                      <a16:creationId xmlns:a16="http://schemas.microsoft.com/office/drawing/2014/main" id="{16C5E4B3-9BE4-47F2-7877-A3E8ECCF0C49}"/>
                    </a:ext>
                  </a:extLst>
                </p14:cNvPr>
                <p14:cNvContentPartPr/>
                <p14:nvPr/>
              </p14:nvContentPartPr>
              <p14:xfrm>
                <a:off x="5898754" y="1589428"/>
                <a:ext cx="69840" cy="74880"/>
              </p14:xfrm>
            </p:contentPart>
          </mc:Choice>
          <mc:Fallback>
            <p:pic>
              <p:nvPicPr>
                <p:cNvPr id="471" name="Freihand 470">
                  <a:extLst>
                    <a:ext uri="{FF2B5EF4-FFF2-40B4-BE49-F238E27FC236}">
                      <a16:creationId xmlns:a16="http://schemas.microsoft.com/office/drawing/2014/main" id="{16C5E4B3-9BE4-47F2-7877-A3E8ECCF0C49}"/>
                    </a:ext>
                  </a:extLst>
                </p:cNvPr>
                <p:cNvPicPr/>
                <p:nvPr/>
              </p:nvPicPr>
              <p:blipFill>
                <a:blip r:embed="rId196"/>
                <a:stretch>
                  <a:fillRect/>
                </a:stretch>
              </p:blipFill>
              <p:spPr>
                <a:xfrm>
                  <a:off x="5889754" y="1580428"/>
                  <a:ext cx="87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 name="Freihand 471">
                  <a:extLst>
                    <a:ext uri="{FF2B5EF4-FFF2-40B4-BE49-F238E27FC236}">
                      <a16:creationId xmlns:a16="http://schemas.microsoft.com/office/drawing/2014/main" id="{1635109A-3CB6-2FBE-DB2B-46B9C64235E4}"/>
                    </a:ext>
                  </a:extLst>
                </p14:cNvPr>
                <p14:cNvContentPartPr/>
                <p14:nvPr/>
              </p14:nvContentPartPr>
              <p14:xfrm>
                <a:off x="6052834" y="1643428"/>
                <a:ext cx="97560" cy="149040"/>
              </p14:xfrm>
            </p:contentPart>
          </mc:Choice>
          <mc:Fallback>
            <p:pic>
              <p:nvPicPr>
                <p:cNvPr id="472" name="Freihand 471">
                  <a:extLst>
                    <a:ext uri="{FF2B5EF4-FFF2-40B4-BE49-F238E27FC236}">
                      <a16:creationId xmlns:a16="http://schemas.microsoft.com/office/drawing/2014/main" id="{1635109A-3CB6-2FBE-DB2B-46B9C64235E4}"/>
                    </a:ext>
                  </a:extLst>
                </p:cNvPr>
                <p:cNvPicPr/>
                <p:nvPr/>
              </p:nvPicPr>
              <p:blipFill>
                <a:blip r:embed="rId198"/>
                <a:stretch>
                  <a:fillRect/>
                </a:stretch>
              </p:blipFill>
              <p:spPr>
                <a:xfrm>
                  <a:off x="6044194" y="1634788"/>
                  <a:ext cx="115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75" name="Freihand 474">
                  <a:extLst>
                    <a:ext uri="{FF2B5EF4-FFF2-40B4-BE49-F238E27FC236}">
                      <a16:creationId xmlns:a16="http://schemas.microsoft.com/office/drawing/2014/main" id="{8F5B9659-C7E5-C615-D744-E79A4CDC4823}"/>
                    </a:ext>
                  </a:extLst>
                </p14:cNvPr>
                <p14:cNvContentPartPr/>
                <p14:nvPr/>
              </p14:nvContentPartPr>
              <p14:xfrm>
                <a:off x="6423274" y="1546588"/>
                <a:ext cx="226440" cy="113040"/>
              </p14:xfrm>
            </p:contentPart>
          </mc:Choice>
          <mc:Fallback>
            <p:pic>
              <p:nvPicPr>
                <p:cNvPr id="475" name="Freihand 474">
                  <a:extLst>
                    <a:ext uri="{FF2B5EF4-FFF2-40B4-BE49-F238E27FC236}">
                      <a16:creationId xmlns:a16="http://schemas.microsoft.com/office/drawing/2014/main" id="{8F5B9659-C7E5-C615-D744-E79A4CDC4823}"/>
                    </a:ext>
                  </a:extLst>
                </p:cNvPr>
                <p:cNvPicPr/>
                <p:nvPr/>
              </p:nvPicPr>
              <p:blipFill>
                <a:blip r:embed="rId200"/>
                <a:stretch>
                  <a:fillRect/>
                </a:stretch>
              </p:blipFill>
              <p:spPr>
                <a:xfrm>
                  <a:off x="6414274" y="1537948"/>
                  <a:ext cx="244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6" name="Freihand 475">
                  <a:extLst>
                    <a:ext uri="{FF2B5EF4-FFF2-40B4-BE49-F238E27FC236}">
                      <a16:creationId xmlns:a16="http://schemas.microsoft.com/office/drawing/2014/main" id="{BBBCB4D4-F1B5-B5BA-7F1D-2702B1FEA9D0}"/>
                    </a:ext>
                  </a:extLst>
                </p14:cNvPr>
                <p14:cNvContentPartPr/>
                <p14:nvPr/>
              </p14:nvContentPartPr>
              <p14:xfrm>
                <a:off x="6676714" y="1537948"/>
                <a:ext cx="19800" cy="109080"/>
              </p14:xfrm>
            </p:contentPart>
          </mc:Choice>
          <mc:Fallback>
            <p:pic>
              <p:nvPicPr>
                <p:cNvPr id="476" name="Freihand 475">
                  <a:extLst>
                    <a:ext uri="{FF2B5EF4-FFF2-40B4-BE49-F238E27FC236}">
                      <a16:creationId xmlns:a16="http://schemas.microsoft.com/office/drawing/2014/main" id="{BBBCB4D4-F1B5-B5BA-7F1D-2702B1FEA9D0}"/>
                    </a:ext>
                  </a:extLst>
                </p:cNvPr>
                <p:cNvPicPr/>
                <p:nvPr/>
              </p:nvPicPr>
              <p:blipFill>
                <a:blip r:embed="rId202"/>
                <a:stretch>
                  <a:fillRect/>
                </a:stretch>
              </p:blipFill>
              <p:spPr>
                <a:xfrm>
                  <a:off x="6668074" y="1529308"/>
                  <a:ext cx="37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77" name="Freihand 476">
                  <a:extLst>
                    <a:ext uri="{FF2B5EF4-FFF2-40B4-BE49-F238E27FC236}">
                      <a16:creationId xmlns:a16="http://schemas.microsoft.com/office/drawing/2014/main" id="{4ED21498-DAD0-6406-15AA-1F58A445C2A6}"/>
                    </a:ext>
                  </a:extLst>
                </p14:cNvPr>
                <p14:cNvContentPartPr/>
                <p14:nvPr/>
              </p14:nvContentPartPr>
              <p14:xfrm>
                <a:off x="6795154" y="1441828"/>
                <a:ext cx="167040" cy="179640"/>
              </p14:xfrm>
            </p:contentPart>
          </mc:Choice>
          <mc:Fallback>
            <p:pic>
              <p:nvPicPr>
                <p:cNvPr id="477" name="Freihand 476">
                  <a:extLst>
                    <a:ext uri="{FF2B5EF4-FFF2-40B4-BE49-F238E27FC236}">
                      <a16:creationId xmlns:a16="http://schemas.microsoft.com/office/drawing/2014/main" id="{4ED21498-DAD0-6406-15AA-1F58A445C2A6}"/>
                    </a:ext>
                  </a:extLst>
                </p:cNvPr>
                <p:cNvPicPr/>
                <p:nvPr/>
              </p:nvPicPr>
              <p:blipFill>
                <a:blip r:embed="rId204"/>
                <a:stretch>
                  <a:fillRect/>
                </a:stretch>
              </p:blipFill>
              <p:spPr>
                <a:xfrm>
                  <a:off x="6786154" y="1433188"/>
                  <a:ext cx="184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8" name="Freihand 477">
                  <a:extLst>
                    <a:ext uri="{FF2B5EF4-FFF2-40B4-BE49-F238E27FC236}">
                      <a16:creationId xmlns:a16="http://schemas.microsoft.com/office/drawing/2014/main" id="{AB65E65A-F34A-97EC-8C97-F11E092196F4}"/>
                    </a:ext>
                  </a:extLst>
                </p14:cNvPr>
                <p14:cNvContentPartPr/>
                <p14:nvPr/>
              </p14:nvContentPartPr>
              <p14:xfrm>
                <a:off x="6710554" y="1380988"/>
                <a:ext cx="3600" cy="6480"/>
              </p14:xfrm>
            </p:contentPart>
          </mc:Choice>
          <mc:Fallback>
            <p:pic>
              <p:nvPicPr>
                <p:cNvPr id="478" name="Freihand 477">
                  <a:extLst>
                    <a:ext uri="{FF2B5EF4-FFF2-40B4-BE49-F238E27FC236}">
                      <a16:creationId xmlns:a16="http://schemas.microsoft.com/office/drawing/2014/main" id="{AB65E65A-F34A-97EC-8C97-F11E092196F4}"/>
                    </a:ext>
                  </a:extLst>
                </p:cNvPr>
                <p:cNvPicPr/>
                <p:nvPr/>
              </p:nvPicPr>
              <p:blipFill>
                <a:blip r:embed="rId206"/>
                <a:stretch>
                  <a:fillRect/>
                </a:stretch>
              </p:blipFill>
              <p:spPr>
                <a:xfrm>
                  <a:off x="6701554" y="1372348"/>
                  <a:ext cx="21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92" name="Freihand 491">
                  <a:extLst>
                    <a:ext uri="{FF2B5EF4-FFF2-40B4-BE49-F238E27FC236}">
                      <a16:creationId xmlns:a16="http://schemas.microsoft.com/office/drawing/2014/main" id="{EE524BAC-70CD-1042-C360-D2024FEC7BC5}"/>
                    </a:ext>
                  </a:extLst>
                </p14:cNvPr>
                <p14:cNvContentPartPr/>
                <p14:nvPr/>
              </p14:nvContentPartPr>
              <p14:xfrm>
                <a:off x="445834" y="2443348"/>
                <a:ext cx="259560" cy="21240"/>
              </p14:xfrm>
            </p:contentPart>
          </mc:Choice>
          <mc:Fallback>
            <p:pic>
              <p:nvPicPr>
                <p:cNvPr id="492" name="Freihand 491">
                  <a:extLst>
                    <a:ext uri="{FF2B5EF4-FFF2-40B4-BE49-F238E27FC236}">
                      <a16:creationId xmlns:a16="http://schemas.microsoft.com/office/drawing/2014/main" id="{EE524BAC-70CD-1042-C360-D2024FEC7BC5}"/>
                    </a:ext>
                  </a:extLst>
                </p:cNvPr>
                <p:cNvPicPr/>
                <p:nvPr/>
              </p:nvPicPr>
              <p:blipFill>
                <a:blip r:embed="rId208"/>
                <a:stretch>
                  <a:fillRect/>
                </a:stretch>
              </p:blipFill>
              <p:spPr>
                <a:xfrm>
                  <a:off x="437194" y="2434348"/>
                  <a:ext cx="277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3" name="Freihand 492">
                  <a:extLst>
                    <a:ext uri="{FF2B5EF4-FFF2-40B4-BE49-F238E27FC236}">
                      <a16:creationId xmlns:a16="http://schemas.microsoft.com/office/drawing/2014/main" id="{6AB13C33-3AD9-2201-0C51-415668AE4792}"/>
                    </a:ext>
                  </a:extLst>
                </p14:cNvPr>
                <p14:cNvContentPartPr/>
                <p14:nvPr/>
              </p14:nvContentPartPr>
              <p14:xfrm>
                <a:off x="470314" y="2511388"/>
                <a:ext cx="228600" cy="24120"/>
              </p14:xfrm>
            </p:contentPart>
          </mc:Choice>
          <mc:Fallback>
            <p:pic>
              <p:nvPicPr>
                <p:cNvPr id="493" name="Freihand 492">
                  <a:extLst>
                    <a:ext uri="{FF2B5EF4-FFF2-40B4-BE49-F238E27FC236}">
                      <a16:creationId xmlns:a16="http://schemas.microsoft.com/office/drawing/2014/main" id="{6AB13C33-3AD9-2201-0C51-415668AE4792}"/>
                    </a:ext>
                  </a:extLst>
                </p:cNvPr>
                <p:cNvPicPr/>
                <p:nvPr/>
              </p:nvPicPr>
              <p:blipFill>
                <a:blip r:embed="rId210"/>
                <a:stretch>
                  <a:fillRect/>
                </a:stretch>
              </p:blipFill>
              <p:spPr>
                <a:xfrm>
                  <a:off x="461314" y="2502388"/>
                  <a:ext cx="246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4" name="Freihand 493">
                  <a:extLst>
                    <a:ext uri="{FF2B5EF4-FFF2-40B4-BE49-F238E27FC236}">
                      <a16:creationId xmlns:a16="http://schemas.microsoft.com/office/drawing/2014/main" id="{B04F6A5E-5FE9-9FF4-5893-097038ACB84D}"/>
                    </a:ext>
                  </a:extLst>
                </p14:cNvPr>
                <p14:cNvContentPartPr/>
                <p14:nvPr/>
              </p14:nvContentPartPr>
              <p14:xfrm>
                <a:off x="682354" y="2366308"/>
                <a:ext cx="167400" cy="219240"/>
              </p14:xfrm>
            </p:contentPart>
          </mc:Choice>
          <mc:Fallback>
            <p:pic>
              <p:nvPicPr>
                <p:cNvPr id="494" name="Freihand 493">
                  <a:extLst>
                    <a:ext uri="{FF2B5EF4-FFF2-40B4-BE49-F238E27FC236}">
                      <a16:creationId xmlns:a16="http://schemas.microsoft.com/office/drawing/2014/main" id="{B04F6A5E-5FE9-9FF4-5893-097038ACB84D}"/>
                    </a:ext>
                  </a:extLst>
                </p:cNvPr>
                <p:cNvPicPr/>
                <p:nvPr/>
              </p:nvPicPr>
              <p:blipFill>
                <a:blip r:embed="rId212"/>
                <a:stretch>
                  <a:fillRect/>
                </a:stretch>
              </p:blipFill>
              <p:spPr>
                <a:xfrm>
                  <a:off x="673714" y="2357308"/>
                  <a:ext cx="185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96" name="Freihand 495">
                  <a:extLst>
                    <a:ext uri="{FF2B5EF4-FFF2-40B4-BE49-F238E27FC236}">
                      <a16:creationId xmlns:a16="http://schemas.microsoft.com/office/drawing/2014/main" id="{37DBB704-2EBF-E090-0AF8-CFD30360CDEE}"/>
                    </a:ext>
                  </a:extLst>
                </p14:cNvPr>
                <p14:cNvContentPartPr/>
                <p14:nvPr/>
              </p14:nvContentPartPr>
              <p14:xfrm>
                <a:off x="1429354" y="2144908"/>
                <a:ext cx="146880" cy="220320"/>
              </p14:xfrm>
            </p:contentPart>
          </mc:Choice>
          <mc:Fallback>
            <p:pic>
              <p:nvPicPr>
                <p:cNvPr id="496" name="Freihand 495">
                  <a:extLst>
                    <a:ext uri="{FF2B5EF4-FFF2-40B4-BE49-F238E27FC236}">
                      <a16:creationId xmlns:a16="http://schemas.microsoft.com/office/drawing/2014/main" id="{37DBB704-2EBF-E090-0AF8-CFD30360CDEE}"/>
                    </a:ext>
                  </a:extLst>
                </p:cNvPr>
                <p:cNvPicPr/>
                <p:nvPr/>
              </p:nvPicPr>
              <p:blipFill>
                <a:blip r:embed="rId214"/>
                <a:stretch>
                  <a:fillRect/>
                </a:stretch>
              </p:blipFill>
              <p:spPr>
                <a:xfrm>
                  <a:off x="1420354" y="2135908"/>
                  <a:ext cx="164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97" name="Freihand 496">
                  <a:extLst>
                    <a:ext uri="{FF2B5EF4-FFF2-40B4-BE49-F238E27FC236}">
                      <a16:creationId xmlns:a16="http://schemas.microsoft.com/office/drawing/2014/main" id="{3DE23A7A-F9AD-CB24-CBF2-EC9FCCFC2E6C}"/>
                    </a:ext>
                  </a:extLst>
                </p14:cNvPr>
                <p14:cNvContentPartPr/>
                <p14:nvPr/>
              </p14:nvContentPartPr>
              <p14:xfrm>
                <a:off x="1501354" y="2274148"/>
                <a:ext cx="78120" cy="59760"/>
              </p14:xfrm>
            </p:contentPart>
          </mc:Choice>
          <mc:Fallback>
            <p:pic>
              <p:nvPicPr>
                <p:cNvPr id="497" name="Freihand 496">
                  <a:extLst>
                    <a:ext uri="{FF2B5EF4-FFF2-40B4-BE49-F238E27FC236}">
                      <a16:creationId xmlns:a16="http://schemas.microsoft.com/office/drawing/2014/main" id="{3DE23A7A-F9AD-CB24-CBF2-EC9FCCFC2E6C}"/>
                    </a:ext>
                  </a:extLst>
                </p:cNvPr>
                <p:cNvPicPr/>
                <p:nvPr/>
              </p:nvPicPr>
              <p:blipFill>
                <a:blip r:embed="rId216"/>
                <a:stretch>
                  <a:fillRect/>
                </a:stretch>
              </p:blipFill>
              <p:spPr>
                <a:xfrm>
                  <a:off x="1492354" y="2265508"/>
                  <a:ext cx="95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8" name="Freihand 497">
                  <a:extLst>
                    <a:ext uri="{FF2B5EF4-FFF2-40B4-BE49-F238E27FC236}">
                      <a16:creationId xmlns:a16="http://schemas.microsoft.com/office/drawing/2014/main" id="{B4D7B9EF-BCD7-2B87-6397-7868917184D2}"/>
                    </a:ext>
                  </a:extLst>
                </p14:cNvPr>
                <p14:cNvContentPartPr/>
                <p14:nvPr/>
              </p14:nvContentPartPr>
              <p14:xfrm>
                <a:off x="1633474" y="2270548"/>
                <a:ext cx="104040" cy="132480"/>
              </p14:xfrm>
            </p:contentPart>
          </mc:Choice>
          <mc:Fallback>
            <p:pic>
              <p:nvPicPr>
                <p:cNvPr id="498" name="Freihand 497">
                  <a:extLst>
                    <a:ext uri="{FF2B5EF4-FFF2-40B4-BE49-F238E27FC236}">
                      <a16:creationId xmlns:a16="http://schemas.microsoft.com/office/drawing/2014/main" id="{B4D7B9EF-BCD7-2B87-6397-7868917184D2}"/>
                    </a:ext>
                  </a:extLst>
                </p:cNvPr>
                <p:cNvPicPr/>
                <p:nvPr/>
              </p:nvPicPr>
              <p:blipFill>
                <a:blip r:embed="rId218"/>
                <a:stretch>
                  <a:fillRect/>
                </a:stretch>
              </p:blipFill>
              <p:spPr>
                <a:xfrm>
                  <a:off x="1624834" y="2261908"/>
                  <a:ext cx="121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99" name="Freihand 498">
                  <a:extLst>
                    <a:ext uri="{FF2B5EF4-FFF2-40B4-BE49-F238E27FC236}">
                      <a16:creationId xmlns:a16="http://schemas.microsoft.com/office/drawing/2014/main" id="{BBB1E7E6-365E-69A5-3D32-E9DEBB090F28}"/>
                    </a:ext>
                  </a:extLst>
                </p14:cNvPr>
                <p14:cNvContentPartPr/>
                <p14:nvPr/>
              </p14:nvContentPartPr>
              <p14:xfrm>
                <a:off x="1248994" y="2409868"/>
                <a:ext cx="806040" cy="91080"/>
              </p14:xfrm>
            </p:contentPart>
          </mc:Choice>
          <mc:Fallback>
            <p:pic>
              <p:nvPicPr>
                <p:cNvPr id="499" name="Freihand 498">
                  <a:extLst>
                    <a:ext uri="{FF2B5EF4-FFF2-40B4-BE49-F238E27FC236}">
                      <a16:creationId xmlns:a16="http://schemas.microsoft.com/office/drawing/2014/main" id="{BBB1E7E6-365E-69A5-3D32-E9DEBB090F28}"/>
                    </a:ext>
                  </a:extLst>
                </p:cNvPr>
                <p:cNvPicPr/>
                <p:nvPr/>
              </p:nvPicPr>
              <p:blipFill>
                <a:blip r:embed="rId220"/>
                <a:stretch>
                  <a:fillRect/>
                </a:stretch>
              </p:blipFill>
              <p:spPr>
                <a:xfrm>
                  <a:off x="1239994" y="2400868"/>
                  <a:ext cx="823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01" name="Freihand 500">
                  <a:extLst>
                    <a:ext uri="{FF2B5EF4-FFF2-40B4-BE49-F238E27FC236}">
                      <a16:creationId xmlns:a16="http://schemas.microsoft.com/office/drawing/2014/main" id="{0BF7EB31-E3AC-1307-3367-45612834C315}"/>
                    </a:ext>
                  </a:extLst>
                </p14:cNvPr>
                <p14:cNvContentPartPr/>
                <p14:nvPr/>
              </p14:nvContentPartPr>
              <p14:xfrm>
                <a:off x="1209394" y="2638108"/>
                <a:ext cx="128160" cy="179640"/>
              </p14:xfrm>
            </p:contentPart>
          </mc:Choice>
          <mc:Fallback>
            <p:pic>
              <p:nvPicPr>
                <p:cNvPr id="501" name="Freihand 500">
                  <a:extLst>
                    <a:ext uri="{FF2B5EF4-FFF2-40B4-BE49-F238E27FC236}">
                      <a16:creationId xmlns:a16="http://schemas.microsoft.com/office/drawing/2014/main" id="{0BF7EB31-E3AC-1307-3367-45612834C315}"/>
                    </a:ext>
                  </a:extLst>
                </p:cNvPr>
                <p:cNvPicPr/>
                <p:nvPr/>
              </p:nvPicPr>
              <p:blipFill>
                <a:blip r:embed="rId222"/>
                <a:stretch>
                  <a:fillRect/>
                </a:stretch>
              </p:blipFill>
              <p:spPr>
                <a:xfrm>
                  <a:off x="1200394" y="2629108"/>
                  <a:ext cx="145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02" name="Freihand 501">
                  <a:extLst>
                    <a:ext uri="{FF2B5EF4-FFF2-40B4-BE49-F238E27FC236}">
                      <a16:creationId xmlns:a16="http://schemas.microsoft.com/office/drawing/2014/main" id="{4399AB0F-06E7-CA7A-93CD-36F3DE7D9A54}"/>
                    </a:ext>
                  </a:extLst>
                </p14:cNvPr>
                <p14:cNvContentPartPr/>
                <p14:nvPr/>
              </p14:nvContentPartPr>
              <p14:xfrm>
                <a:off x="1448794" y="2608228"/>
                <a:ext cx="172440" cy="170640"/>
              </p14:xfrm>
            </p:contentPart>
          </mc:Choice>
          <mc:Fallback>
            <p:pic>
              <p:nvPicPr>
                <p:cNvPr id="502" name="Freihand 501">
                  <a:extLst>
                    <a:ext uri="{FF2B5EF4-FFF2-40B4-BE49-F238E27FC236}">
                      <a16:creationId xmlns:a16="http://schemas.microsoft.com/office/drawing/2014/main" id="{4399AB0F-06E7-CA7A-93CD-36F3DE7D9A54}"/>
                    </a:ext>
                  </a:extLst>
                </p:cNvPr>
                <p:cNvPicPr/>
                <p:nvPr/>
              </p:nvPicPr>
              <p:blipFill>
                <a:blip r:embed="rId224"/>
                <a:stretch>
                  <a:fillRect/>
                </a:stretch>
              </p:blipFill>
              <p:spPr>
                <a:xfrm>
                  <a:off x="1440154" y="2599228"/>
                  <a:ext cx="190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03" name="Freihand 502">
                  <a:extLst>
                    <a:ext uri="{FF2B5EF4-FFF2-40B4-BE49-F238E27FC236}">
                      <a16:creationId xmlns:a16="http://schemas.microsoft.com/office/drawing/2014/main" id="{0DCF8490-1B27-E899-CBCE-C77B12ECD361}"/>
                    </a:ext>
                  </a:extLst>
                </p14:cNvPr>
                <p14:cNvContentPartPr/>
                <p14:nvPr/>
              </p14:nvContentPartPr>
              <p14:xfrm>
                <a:off x="1757314" y="2594548"/>
                <a:ext cx="82440" cy="168480"/>
              </p14:xfrm>
            </p:contentPart>
          </mc:Choice>
          <mc:Fallback>
            <p:pic>
              <p:nvPicPr>
                <p:cNvPr id="503" name="Freihand 502">
                  <a:extLst>
                    <a:ext uri="{FF2B5EF4-FFF2-40B4-BE49-F238E27FC236}">
                      <a16:creationId xmlns:a16="http://schemas.microsoft.com/office/drawing/2014/main" id="{0DCF8490-1B27-E899-CBCE-C77B12ECD361}"/>
                    </a:ext>
                  </a:extLst>
                </p:cNvPr>
                <p:cNvPicPr/>
                <p:nvPr/>
              </p:nvPicPr>
              <p:blipFill>
                <a:blip r:embed="rId226"/>
                <a:stretch>
                  <a:fillRect/>
                </a:stretch>
              </p:blipFill>
              <p:spPr>
                <a:xfrm>
                  <a:off x="1748314" y="2585548"/>
                  <a:ext cx="100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04" name="Freihand 503">
                  <a:extLst>
                    <a:ext uri="{FF2B5EF4-FFF2-40B4-BE49-F238E27FC236}">
                      <a16:creationId xmlns:a16="http://schemas.microsoft.com/office/drawing/2014/main" id="{1A510852-3476-621C-10EE-8F1F4795E936}"/>
                    </a:ext>
                  </a:extLst>
                </p14:cNvPr>
                <p14:cNvContentPartPr/>
                <p14:nvPr/>
              </p14:nvContentPartPr>
              <p14:xfrm>
                <a:off x="1704034" y="2533708"/>
                <a:ext cx="187560" cy="32760"/>
              </p14:xfrm>
            </p:contentPart>
          </mc:Choice>
          <mc:Fallback>
            <p:pic>
              <p:nvPicPr>
                <p:cNvPr id="504" name="Freihand 503">
                  <a:extLst>
                    <a:ext uri="{FF2B5EF4-FFF2-40B4-BE49-F238E27FC236}">
                      <a16:creationId xmlns:a16="http://schemas.microsoft.com/office/drawing/2014/main" id="{1A510852-3476-621C-10EE-8F1F4795E936}"/>
                    </a:ext>
                  </a:extLst>
                </p:cNvPr>
                <p:cNvPicPr/>
                <p:nvPr/>
              </p:nvPicPr>
              <p:blipFill>
                <a:blip r:embed="rId228"/>
                <a:stretch>
                  <a:fillRect/>
                </a:stretch>
              </p:blipFill>
              <p:spPr>
                <a:xfrm>
                  <a:off x="1695394" y="2525068"/>
                  <a:ext cx="205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79" name="Freihand 478">
                  <a:extLst>
                    <a:ext uri="{FF2B5EF4-FFF2-40B4-BE49-F238E27FC236}">
                      <a16:creationId xmlns:a16="http://schemas.microsoft.com/office/drawing/2014/main" id="{1DC5A0A0-8A29-20C3-0674-248D602EB27F}"/>
                    </a:ext>
                  </a:extLst>
                </p14:cNvPr>
                <p14:cNvContentPartPr/>
                <p14:nvPr/>
              </p14:nvContentPartPr>
              <p14:xfrm>
                <a:off x="7209514" y="1545148"/>
                <a:ext cx="234000" cy="106920"/>
              </p14:xfrm>
            </p:contentPart>
          </mc:Choice>
          <mc:Fallback>
            <p:pic>
              <p:nvPicPr>
                <p:cNvPr id="479" name="Freihand 478">
                  <a:extLst>
                    <a:ext uri="{FF2B5EF4-FFF2-40B4-BE49-F238E27FC236}">
                      <a16:creationId xmlns:a16="http://schemas.microsoft.com/office/drawing/2014/main" id="{1DC5A0A0-8A29-20C3-0674-248D602EB27F}"/>
                    </a:ext>
                  </a:extLst>
                </p:cNvPr>
                <p:cNvPicPr/>
                <p:nvPr/>
              </p:nvPicPr>
              <p:blipFill>
                <a:blip r:embed="rId230"/>
                <a:stretch>
                  <a:fillRect/>
                </a:stretch>
              </p:blipFill>
              <p:spPr>
                <a:xfrm>
                  <a:off x="7200874" y="1536508"/>
                  <a:ext cx="251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0" name="Freihand 479">
                  <a:extLst>
                    <a:ext uri="{FF2B5EF4-FFF2-40B4-BE49-F238E27FC236}">
                      <a16:creationId xmlns:a16="http://schemas.microsoft.com/office/drawing/2014/main" id="{CCF33ABA-0462-65BD-7F68-3890B6BAD432}"/>
                    </a:ext>
                  </a:extLst>
                </p14:cNvPr>
                <p14:cNvContentPartPr/>
                <p14:nvPr/>
              </p14:nvContentPartPr>
              <p14:xfrm>
                <a:off x="7563394" y="1382068"/>
                <a:ext cx="116640" cy="333000"/>
              </p14:xfrm>
            </p:contentPart>
          </mc:Choice>
          <mc:Fallback>
            <p:pic>
              <p:nvPicPr>
                <p:cNvPr id="480" name="Freihand 479">
                  <a:extLst>
                    <a:ext uri="{FF2B5EF4-FFF2-40B4-BE49-F238E27FC236}">
                      <a16:creationId xmlns:a16="http://schemas.microsoft.com/office/drawing/2014/main" id="{CCF33ABA-0462-65BD-7F68-3890B6BAD432}"/>
                    </a:ext>
                  </a:extLst>
                </p:cNvPr>
                <p:cNvPicPr/>
                <p:nvPr/>
              </p:nvPicPr>
              <p:blipFill>
                <a:blip r:embed="rId232"/>
                <a:stretch>
                  <a:fillRect/>
                </a:stretch>
              </p:blipFill>
              <p:spPr>
                <a:xfrm>
                  <a:off x="7554394" y="1373428"/>
                  <a:ext cx="1342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1" name="Freihand 480">
                  <a:extLst>
                    <a:ext uri="{FF2B5EF4-FFF2-40B4-BE49-F238E27FC236}">
                      <a16:creationId xmlns:a16="http://schemas.microsoft.com/office/drawing/2014/main" id="{BCBD4DC5-5839-4234-AED9-7200CEEF7BDD}"/>
                    </a:ext>
                  </a:extLst>
                </p14:cNvPr>
                <p14:cNvContentPartPr/>
                <p14:nvPr/>
              </p14:nvContentPartPr>
              <p14:xfrm>
                <a:off x="7719994" y="1389268"/>
                <a:ext cx="42120" cy="211320"/>
              </p14:xfrm>
            </p:contentPart>
          </mc:Choice>
          <mc:Fallback>
            <p:pic>
              <p:nvPicPr>
                <p:cNvPr id="481" name="Freihand 480">
                  <a:extLst>
                    <a:ext uri="{FF2B5EF4-FFF2-40B4-BE49-F238E27FC236}">
                      <a16:creationId xmlns:a16="http://schemas.microsoft.com/office/drawing/2014/main" id="{BCBD4DC5-5839-4234-AED9-7200CEEF7BDD}"/>
                    </a:ext>
                  </a:extLst>
                </p:cNvPr>
                <p:cNvPicPr/>
                <p:nvPr/>
              </p:nvPicPr>
              <p:blipFill>
                <a:blip r:embed="rId234"/>
                <a:stretch>
                  <a:fillRect/>
                </a:stretch>
              </p:blipFill>
              <p:spPr>
                <a:xfrm>
                  <a:off x="7710994" y="1380628"/>
                  <a:ext cx="59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4" name="Freihand 483">
                  <a:extLst>
                    <a:ext uri="{FF2B5EF4-FFF2-40B4-BE49-F238E27FC236}">
                      <a16:creationId xmlns:a16="http://schemas.microsoft.com/office/drawing/2014/main" id="{DF34A268-D93F-6686-97DC-21B7A560DB17}"/>
                    </a:ext>
                  </a:extLst>
                </p14:cNvPr>
                <p14:cNvContentPartPr/>
                <p14:nvPr/>
              </p14:nvContentPartPr>
              <p14:xfrm>
                <a:off x="7796314" y="1454068"/>
                <a:ext cx="397440" cy="147240"/>
              </p14:xfrm>
            </p:contentPart>
          </mc:Choice>
          <mc:Fallback>
            <p:pic>
              <p:nvPicPr>
                <p:cNvPr id="484" name="Freihand 483">
                  <a:extLst>
                    <a:ext uri="{FF2B5EF4-FFF2-40B4-BE49-F238E27FC236}">
                      <a16:creationId xmlns:a16="http://schemas.microsoft.com/office/drawing/2014/main" id="{DF34A268-D93F-6686-97DC-21B7A560DB17}"/>
                    </a:ext>
                  </a:extLst>
                </p:cNvPr>
                <p:cNvPicPr/>
                <p:nvPr/>
              </p:nvPicPr>
              <p:blipFill>
                <a:blip r:embed="rId236"/>
                <a:stretch>
                  <a:fillRect/>
                </a:stretch>
              </p:blipFill>
              <p:spPr>
                <a:xfrm>
                  <a:off x="7787314" y="1445068"/>
                  <a:ext cx="415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5" name="Freihand 484">
                  <a:extLst>
                    <a:ext uri="{FF2B5EF4-FFF2-40B4-BE49-F238E27FC236}">
                      <a16:creationId xmlns:a16="http://schemas.microsoft.com/office/drawing/2014/main" id="{02EDDD42-4360-3D9D-4241-E476B7D00E88}"/>
                    </a:ext>
                  </a:extLst>
                </p14:cNvPr>
                <p14:cNvContentPartPr/>
                <p14:nvPr/>
              </p14:nvContentPartPr>
              <p14:xfrm>
                <a:off x="8212114" y="1449388"/>
                <a:ext cx="274680" cy="144720"/>
              </p14:xfrm>
            </p:contentPart>
          </mc:Choice>
          <mc:Fallback>
            <p:pic>
              <p:nvPicPr>
                <p:cNvPr id="485" name="Freihand 484">
                  <a:extLst>
                    <a:ext uri="{FF2B5EF4-FFF2-40B4-BE49-F238E27FC236}">
                      <a16:creationId xmlns:a16="http://schemas.microsoft.com/office/drawing/2014/main" id="{02EDDD42-4360-3D9D-4241-E476B7D00E88}"/>
                    </a:ext>
                  </a:extLst>
                </p:cNvPr>
                <p:cNvPicPr/>
                <p:nvPr/>
              </p:nvPicPr>
              <p:blipFill>
                <a:blip r:embed="rId238"/>
                <a:stretch>
                  <a:fillRect/>
                </a:stretch>
              </p:blipFill>
              <p:spPr>
                <a:xfrm>
                  <a:off x="8203114" y="1440748"/>
                  <a:ext cx="292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6" name="Freihand 485">
                  <a:extLst>
                    <a:ext uri="{FF2B5EF4-FFF2-40B4-BE49-F238E27FC236}">
                      <a16:creationId xmlns:a16="http://schemas.microsoft.com/office/drawing/2014/main" id="{AD81AB9C-607C-FD21-E1BA-D686C3EB59EF}"/>
                    </a:ext>
                  </a:extLst>
                </p14:cNvPr>
                <p14:cNvContentPartPr/>
                <p14:nvPr/>
              </p14:nvContentPartPr>
              <p14:xfrm>
                <a:off x="8763634" y="1536868"/>
                <a:ext cx="86760" cy="128880"/>
              </p14:xfrm>
            </p:contentPart>
          </mc:Choice>
          <mc:Fallback>
            <p:pic>
              <p:nvPicPr>
                <p:cNvPr id="486" name="Freihand 485">
                  <a:extLst>
                    <a:ext uri="{FF2B5EF4-FFF2-40B4-BE49-F238E27FC236}">
                      <a16:creationId xmlns:a16="http://schemas.microsoft.com/office/drawing/2014/main" id="{AD81AB9C-607C-FD21-E1BA-D686C3EB59EF}"/>
                    </a:ext>
                  </a:extLst>
                </p:cNvPr>
                <p:cNvPicPr/>
                <p:nvPr/>
              </p:nvPicPr>
              <p:blipFill>
                <a:blip r:embed="rId240"/>
                <a:stretch>
                  <a:fillRect/>
                </a:stretch>
              </p:blipFill>
              <p:spPr>
                <a:xfrm>
                  <a:off x="8754994" y="1527868"/>
                  <a:ext cx="104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7" name="Freihand 486">
                  <a:extLst>
                    <a:ext uri="{FF2B5EF4-FFF2-40B4-BE49-F238E27FC236}">
                      <a16:creationId xmlns:a16="http://schemas.microsoft.com/office/drawing/2014/main" id="{E12D7763-B05E-3009-5302-70D810F743AB}"/>
                    </a:ext>
                  </a:extLst>
                </p14:cNvPr>
                <p14:cNvContentPartPr/>
                <p14:nvPr/>
              </p14:nvContentPartPr>
              <p14:xfrm>
                <a:off x="8874154" y="1398988"/>
                <a:ext cx="502200" cy="227160"/>
              </p14:xfrm>
            </p:contentPart>
          </mc:Choice>
          <mc:Fallback>
            <p:pic>
              <p:nvPicPr>
                <p:cNvPr id="487" name="Freihand 486">
                  <a:extLst>
                    <a:ext uri="{FF2B5EF4-FFF2-40B4-BE49-F238E27FC236}">
                      <a16:creationId xmlns:a16="http://schemas.microsoft.com/office/drawing/2014/main" id="{E12D7763-B05E-3009-5302-70D810F743AB}"/>
                    </a:ext>
                  </a:extLst>
                </p:cNvPr>
                <p:cNvPicPr/>
                <p:nvPr/>
              </p:nvPicPr>
              <p:blipFill>
                <a:blip r:embed="rId242"/>
                <a:stretch>
                  <a:fillRect/>
                </a:stretch>
              </p:blipFill>
              <p:spPr>
                <a:xfrm>
                  <a:off x="8865154" y="1390348"/>
                  <a:ext cx="519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8" name="Freihand 487">
                  <a:extLst>
                    <a:ext uri="{FF2B5EF4-FFF2-40B4-BE49-F238E27FC236}">
                      <a16:creationId xmlns:a16="http://schemas.microsoft.com/office/drawing/2014/main" id="{B38C311E-5C77-8F83-5428-A99B41FCF416}"/>
                    </a:ext>
                  </a:extLst>
                </p14:cNvPr>
                <p14:cNvContentPartPr/>
                <p14:nvPr/>
              </p14:nvContentPartPr>
              <p14:xfrm>
                <a:off x="9612514" y="1518148"/>
                <a:ext cx="22680" cy="170640"/>
              </p14:xfrm>
            </p:contentPart>
          </mc:Choice>
          <mc:Fallback>
            <p:pic>
              <p:nvPicPr>
                <p:cNvPr id="488" name="Freihand 487">
                  <a:extLst>
                    <a:ext uri="{FF2B5EF4-FFF2-40B4-BE49-F238E27FC236}">
                      <a16:creationId xmlns:a16="http://schemas.microsoft.com/office/drawing/2014/main" id="{B38C311E-5C77-8F83-5428-A99B41FCF416}"/>
                    </a:ext>
                  </a:extLst>
                </p:cNvPr>
                <p:cNvPicPr/>
                <p:nvPr/>
              </p:nvPicPr>
              <p:blipFill>
                <a:blip r:embed="rId244"/>
                <a:stretch>
                  <a:fillRect/>
                </a:stretch>
              </p:blipFill>
              <p:spPr>
                <a:xfrm>
                  <a:off x="9603514" y="1509148"/>
                  <a:ext cx="40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9" name="Freihand 488">
                  <a:extLst>
                    <a:ext uri="{FF2B5EF4-FFF2-40B4-BE49-F238E27FC236}">
                      <a16:creationId xmlns:a16="http://schemas.microsoft.com/office/drawing/2014/main" id="{1775F818-572E-B546-A9FB-42F4C15E7500}"/>
                    </a:ext>
                  </a:extLst>
                </p14:cNvPr>
                <p14:cNvContentPartPr/>
                <p14:nvPr/>
              </p14:nvContentPartPr>
              <p14:xfrm>
                <a:off x="9493354" y="1381708"/>
                <a:ext cx="302400" cy="295560"/>
              </p14:xfrm>
            </p:contentPart>
          </mc:Choice>
          <mc:Fallback>
            <p:pic>
              <p:nvPicPr>
                <p:cNvPr id="489" name="Freihand 488">
                  <a:extLst>
                    <a:ext uri="{FF2B5EF4-FFF2-40B4-BE49-F238E27FC236}">
                      <a16:creationId xmlns:a16="http://schemas.microsoft.com/office/drawing/2014/main" id="{1775F818-572E-B546-A9FB-42F4C15E7500}"/>
                    </a:ext>
                  </a:extLst>
                </p:cNvPr>
                <p:cNvPicPr/>
                <p:nvPr/>
              </p:nvPicPr>
              <p:blipFill>
                <a:blip r:embed="rId246"/>
                <a:stretch>
                  <a:fillRect/>
                </a:stretch>
              </p:blipFill>
              <p:spPr>
                <a:xfrm>
                  <a:off x="9484354" y="1372708"/>
                  <a:ext cx="3200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06" name="Freihand 505">
                  <a:extLst>
                    <a:ext uri="{FF2B5EF4-FFF2-40B4-BE49-F238E27FC236}">
                      <a16:creationId xmlns:a16="http://schemas.microsoft.com/office/drawing/2014/main" id="{D8FDFF1D-B561-7691-EF76-7D4B217EB1D6}"/>
                    </a:ext>
                  </a:extLst>
                </p14:cNvPr>
                <p14:cNvContentPartPr/>
                <p14:nvPr/>
              </p14:nvContentPartPr>
              <p14:xfrm>
                <a:off x="8569954" y="1788508"/>
                <a:ext cx="226080" cy="295200"/>
              </p14:xfrm>
            </p:contentPart>
          </mc:Choice>
          <mc:Fallback>
            <p:pic>
              <p:nvPicPr>
                <p:cNvPr id="506" name="Freihand 505">
                  <a:extLst>
                    <a:ext uri="{FF2B5EF4-FFF2-40B4-BE49-F238E27FC236}">
                      <a16:creationId xmlns:a16="http://schemas.microsoft.com/office/drawing/2014/main" id="{D8FDFF1D-B561-7691-EF76-7D4B217EB1D6}"/>
                    </a:ext>
                  </a:extLst>
                </p:cNvPr>
                <p:cNvPicPr/>
                <p:nvPr/>
              </p:nvPicPr>
              <p:blipFill>
                <a:blip r:embed="rId248"/>
                <a:stretch>
                  <a:fillRect/>
                </a:stretch>
              </p:blipFill>
              <p:spPr>
                <a:xfrm>
                  <a:off x="8560954" y="1779868"/>
                  <a:ext cx="2437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07" name="Freihand 506">
                  <a:extLst>
                    <a:ext uri="{FF2B5EF4-FFF2-40B4-BE49-F238E27FC236}">
                      <a16:creationId xmlns:a16="http://schemas.microsoft.com/office/drawing/2014/main" id="{6D852FA0-E4E5-2147-A015-BFB59A685F02}"/>
                    </a:ext>
                  </a:extLst>
                </p14:cNvPr>
                <p14:cNvContentPartPr/>
                <p14:nvPr/>
              </p14:nvContentPartPr>
              <p14:xfrm>
                <a:off x="8802154" y="1946548"/>
                <a:ext cx="48960" cy="190440"/>
              </p14:xfrm>
            </p:contentPart>
          </mc:Choice>
          <mc:Fallback>
            <p:pic>
              <p:nvPicPr>
                <p:cNvPr id="507" name="Freihand 506">
                  <a:extLst>
                    <a:ext uri="{FF2B5EF4-FFF2-40B4-BE49-F238E27FC236}">
                      <a16:creationId xmlns:a16="http://schemas.microsoft.com/office/drawing/2014/main" id="{6D852FA0-E4E5-2147-A015-BFB59A685F02}"/>
                    </a:ext>
                  </a:extLst>
                </p:cNvPr>
                <p:cNvPicPr/>
                <p:nvPr/>
              </p:nvPicPr>
              <p:blipFill>
                <a:blip r:embed="rId250"/>
                <a:stretch>
                  <a:fillRect/>
                </a:stretch>
              </p:blipFill>
              <p:spPr>
                <a:xfrm>
                  <a:off x="8793514" y="1937548"/>
                  <a:ext cx="66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09" name="Freihand 508">
                  <a:extLst>
                    <a:ext uri="{FF2B5EF4-FFF2-40B4-BE49-F238E27FC236}">
                      <a16:creationId xmlns:a16="http://schemas.microsoft.com/office/drawing/2014/main" id="{F27816B5-C483-F3B6-8678-1644B7A8D6CE}"/>
                    </a:ext>
                  </a:extLst>
                </p14:cNvPr>
                <p14:cNvContentPartPr/>
                <p14:nvPr/>
              </p14:nvContentPartPr>
              <p14:xfrm>
                <a:off x="9085114" y="1828828"/>
                <a:ext cx="342000" cy="214560"/>
              </p14:xfrm>
            </p:contentPart>
          </mc:Choice>
          <mc:Fallback>
            <p:pic>
              <p:nvPicPr>
                <p:cNvPr id="509" name="Freihand 508">
                  <a:extLst>
                    <a:ext uri="{FF2B5EF4-FFF2-40B4-BE49-F238E27FC236}">
                      <a16:creationId xmlns:a16="http://schemas.microsoft.com/office/drawing/2014/main" id="{F27816B5-C483-F3B6-8678-1644B7A8D6CE}"/>
                    </a:ext>
                  </a:extLst>
                </p:cNvPr>
                <p:cNvPicPr/>
                <p:nvPr/>
              </p:nvPicPr>
              <p:blipFill>
                <a:blip r:embed="rId252"/>
                <a:stretch>
                  <a:fillRect/>
                </a:stretch>
              </p:blipFill>
              <p:spPr>
                <a:xfrm>
                  <a:off x="9076474" y="1819828"/>
                  <a:ext cx="359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510" name="Freihand 509">
                  <a:extLst>
                    <a:ext uri="{FF2B5EF4-FFF2-40B4-BE49-F238E27FC236}">
                      <a16:creationId xmlns:a16="http://schemas.microsoft.com/office/drawing/2014/main" id="{20FCFA12-7F8B-485F-03F1-20DEC2F0694B}"/>
                    </a:ext>
                  </a:extLst>
                </p14:cNvPr>
                <p14:cNvContentPartPr/>
                <p14:nvPr/>
              </p14:nvContentPartPr>
              <p14:xfrm>
                <a:off x="9430354" y="1823068"/>
                <a:ext cx="3240" cy="5760"/>
              </p14:xfrm>
            </p:contentPart>
          </mc:Choice>
          <mc:Fallback>
            <p:pic>
              <p:nvPicPr>
                <p:cNvPr id="510" name="Freihand 509">
                  <a:extLst>
                    <a:ext uri="{FF2B5EF4-FFF2-40B4-BE49-F238E27FC236}">
                      <a16:creationId xmlns:a16="http://schemas.microsoft.com/office/drawing/2014/main" id="{20FCFA12-7F8B-485F-03F1-20DEC2F0694B}"/>
                    </a:ext>
                  </a:extLst>
                </p:cNvPr>
                <p:cNvPicPr/>
                <p:nvPr/>
              </p:nvPicPr>
              <p:blipFill>
                <a:blip r:embed="rId206"/>
                <a:stretch>
                  <a:fillRect/>
                </a:stretch>
              </p:blipFill>
              <p:spPr>
                <a:xfrm>
                  <a:off x="9421714" y="1814068"/>
                  <a:ext cx="20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11" name="Freihand 510">
                  <a:extLst>
                    <a:ext uri="{FF2B5EF4-FFF2-40B4-BE49-F238E27FC236}">
                      <a16:creationId xmlns:a16="http://schemas.microsoft.com/office/drawing/2014/main" id="{E688E279-8A6D-01DB-54E4-E7E4BEBE198E}"/>
                    </a:ext>
                  </a:extLst>
                </p14:cNvPr>
                <p14:cNvContentPartPr/>
                <p14:nvPr/>
              </p14:nvContentPartPr>
              <p14:xfrm>
                <a:off x="9490114" y="1875268"/>
                <a:ext cx="262080" cy="159480"/>
              </p14:xfrm>
            </p:contentPart>
          </mc:Choice>
          <mc:Fallback>
            <p:pic>
              <p:nvPicPr>
                <p:cNvPr id="511" name="Freihand 510">
                  <a:extLst>
                    <a:ext uri="{FF2B5EF4-FFF2-40B4-BE49-F238E27FC236}">
                      <a16:creationId xmlns:a16="http://schemas.microsoft.com/office/drawing/2014/main" id="{E688E279-8A6D-01DB-54E4-E7E4BEBE198E}"/>
                    </a:ext>
                  </a:extLst>
                </p:cNvPr>
                <p:cNvPicPr/>
                <p:nvPr/>
              </p:nvPicPr>
              <p:blipFill>
                <a:blip r:embed="rId255"/>
                <a:stretch>
                  <a:fillRect/>
                </a:stretch>
              </p:blipFill>
              <p:spPr>
                <a:xfrm>
                  <a:off x="9481114" y="1866268"/>
                  <a:ext cx="279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12" name="Freihand 511">
                  <a:extLst>
                    <a:ext uri="{FF2B5EF4-FFF2-40B4-BE49-F238E27FC236}">
                      <a16:creationId xmlns:a16="http://schemas.microsoft.com/office/drawing/2014/main" id="{98BD8186-4E53-F3DA-7A09-DDB6ABBD1048}"/>
                    </a:ext>
                  </a:extLst>
                </p14:cNvPr>
                <p14:cNvContentPartPr/>
                <p14:nvPr/>
              </p14:nvContentPartPr>
              <p14:xfrm>
                <a:off x="9786394" y="1769428"/>
                <a:ext cx="509040" cy="241920"/>
              </p14:xfrm>
            </p:contentPart>
          </mc:Choice>
          <mc:Fallback>
            <p:pic>
              <p:nvPicPr>
                <p:cNvPr id="512" name="Freihand 511">
                  <a:extLst>
                    <a:ext uri="{FF2B5EF4-FFF2-40B4-BE49-F238E27FC236}">
                      <a16:creationId xmlns:a16="http://schemas.microsoft.com/office/drawing/2014/main" id="{98BD8186-4E53-F3DA-7A09-DDB6ABBD1048}"/>
                    </a:ext>
                  </a:extLst>
                </p:cNvPr>
                <p:cNvPicPr/>
                <p:nvPr/>
              </p:nvPicPr>
              <p:blipFill>
                <a:blip r:embed="rId257"/>
                <a:stretch>
                  <a:fillRect/>
                </a:stretch>
              </p:blipFill>
              <p:spPr>
                <a:xfrm>
                  <a:off x="9777754" y="1760788"/>
                  <a:ext cx="526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14" name="Freihand 513">
                  <a:extLst>
                    <a:ext uri="{FF2B5EF4-FFF2-40B4-BE49-F238E27FC236}">
                      <a16:creationId xmlns:a16="http://schemas.microsoft.com/office/drawing/2014/main" id="{0D3AC60C-5C81-BB13-2AE5-5779218906FD}"/>
                    </a:ext>
                  </a:extLst>
                </p14:cNvPr>
                <p14:cNvContentPartPr/>
                <p14:nvPr/>
              </p14:nvContentPartPr>
              <p14:xfrm>
                <a:off x="10661554" y="1612468"/>
                <a:ext cx="189000" cy="183600"/>
              </p14:xfrm>
            </p:contentPart>
          </mc:Choice>
          <mc:Fallback>
            <p:pic>
              <p:nvPicPr>
                <p:cNvPr id="514" name="Freihand 513">
                  <a:extLst>
                    <a:ext uri="{FF2B5EF4-FFF2-40B4-BE49-F238E27FC236}">
                      <a16:creationId xmlns:a16="http://schemas.microsoft.com/office/drawing/2014/main" id="{0D3AC60C-5C81-BB13-2AE5-5779218906FD}"/>
                    </a:ext>
                  </a:extLst>
                </p:cNvPr>
                <p:cNvPicPr/>
                <p:nvPr/>
              </p:nvPicPr>
              <p:blipFill>
                <a:blip r:embed="rId259"/>
                <a:stretch>
                  <a:fillRect/>
                </a:stretch>
              </p:blipFill>
              <p:spPr>
                <a:xfrm>
                  <a:off x="10652554" y="1603828"/>
                  <a:ext cx="206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15" name="Freihand 514">
                  <a:extLst>
                    <a:ext uri="{FF2B5EF4-FFF2-40B4-BE49-F238E27FC236}">
                      <a16:creationId xmlns:a16="http://schemas.microsoft.com/office/drawing/2014/main" id="{A620B99C-8DBA-4917-836B-3D31A108F04B}"/>
                    </a:ext>
                  </a:extLst>
                </p14:cNvPr>
                <p14:cNvContentPartPr/>
                <p14:nvPr/>
              </p14:nvContentPartPr>
              <p14:xfrm>
                <a:off x="10770994" y="1737748"/>
                <a:ext cx="38880" cy="68760"/>
              </p14:xfrm>
            </p:contentPart>
          </mc:Choice>
          <mc:Fallback>
            <p:pic>
              <p:nvPicPr>
                <p:cNvPr id="515" name="Freihand 514">
                  <a:extLst>
                    <a:ext uri="{FF2B5EF4-FFF2-40B4-BE49-F238E27FC236}">
                      <a16:creationId xmlns:a16="http://schemas.microsoft.com/office/drawing/2014/main" id="{A620B99C-8DBA-4917-836B-3D31A108F04B}"/>
                    </a:ext>
                  </a:extLst>
                </p:cNvPr>
                <p:cNvPicPr/>
                <p:nvPr/>
              </p:nvPicPr>
              <p:blipFill>
                <a:blip r:embed="rId261"/>
                <a:stretch>
                  <a:fillRect/>
                </a:stretch>
              </p:blipFill>
              <p:spPr>
                <a:xfrm>
                  <a:off x="10762354" y="1728748"/>
                  <a:ext cx="56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6" name="Freihand 515">
                  <a:extLst>
                    <a:ext uri="{FF2B5EF4-FFF2-40B4-BE49-F238E27FC236}">
                      <a16:creationId xmlns:a16="http://schemas.microsoft.com/office/drawing/2014/main" id="{24C5A5D6-E6FA-37DA-75D5-C8E965F1F43A}"/>
                    </a:ext>
                  </a:extLst>
                </p14:cNvPr>
                <p14:cNvContentPartPr/>
                <p14:nvPr/>
              </p14:nvContentPartPr>
              <p14:xfrm>
                <a:off x="10897714" y="1757548"/>
                <a:ext cx="111240" cy="100440"/>
              </p14:xfrm>
            </p:contentPart>
          </mc:Choice>
          <mc:Fallback>
            <p:pic>
              <p:nvPicPr>
                <p:cNvPr id="516" name="Freihand 515">
                  <a:extLst>
                    <a:ext uri="{FF2B5EF4-FFF2-40B4-BE49-F238E27FC236}">
                      <a16:creationId xmlns:a16="http://schemas.microsoft.com/office/drawing/2014/main" id="{24C5A5D6-E6FA-37DA-75D5-C8E965F1F43A}"/>
                    </a:ext>
                  </a:extLst>
                </p:cNvPr>
                <p:cNvPicPr/>
                <p:nvPr/>
              </p:nvPicPr>
              <p:blipFill>
                <a:blip r:embed="rId263"/>
                <a:stretch>
                  <a:fillRect/>
                </a:stretch>
              </p:blipFill>
              <p:spPr>
                <a:xfrm>
                  <a:off x="10888714" y="1748548"/>
                  <a:ext cx="128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18" name="Freihand 517">
                  <a:extLst>
                    <a:ext uri="{FF2B5EF4-FFF2-40B4-BE49-F238E27FC236}">
                      <a16:creationId xmlns:a16="http://schemas.microsoft.com/office/drawing/2014/main" id="{5B890823-1E8F-6A07-6E2D-6401A1C73998}"/>
                    </a:ext>
                  </a:extLst>
                </p14:cNvPr>
                <p14:cNvContentPartPr/>
                <p14:nvPr/>
              </p14:nvContentPartPr>
              <p14:xfrm>
                <a:off x="11183914" y="1652428"/>
                <a:ext cx="289080" cy="127440"/>
              </p14:xfrm>
            </p:contentPart>
          </mc:Choice>
          <mc:Fallback>
            <p:pic>
              <p:nvPicPr>
                <p:cNvPr id="518" name="Freihand 517">
                  <a:extLst>
                    <a:ext uri="{FF2B5EF4-FFF2-40B4-BE49-F238E27FC236}">
                      <a16:creationId xmlns:a16="http://schemas.microsoft.com/office/drawing/2014/main" id="{5B890823-1E8F-6A07-6E2D-6401A1C73998}"/>
                    </a:ext>
                  </a:extLst>
                </p:cNvPr>
                <p:cNvPicPr/>
                <p:nvPr/>
              </p:nvPicPr>
              <p:blipFill>
                <a:blip r:embed="rId265"/>
                <a:stretch>
                  <a:fillRect/>
                </a:stretch>
              </p:blipFill>
              <p:spPr>
                <a:xfrm>
                  <a:off x="11175274" y="1643788"/>
                  <a:ext cx="306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19" name="Freihand 518">
                  <a:extLst>
                    <a:ext uri="{FF2B5EF4-FFF2-40B4-BE49-F238E27FC236}">
                      <a16:creationId xmlns:a16="http://schemas.microsoft.com/office/drawing/2014/main" id="{3B88A304-0218-D050-A029-2307765DB10D}"/>
                    </a:ext>
                  </a:extLst>
                </p14:cNvPr>
                <p14:cNvContentPartPr/>
                <p14:nvPr/>
              </p14:nvContentPartPr>
              <p14:xfrm>
                <a:off x="11473714" y="1539388"/>
                <a:ext cx="143280" cy="234720"/>
              </p14:xfrm>
            </p:contentPart>
          </mc:Choice>
          <mc:Fallback>
            <p:pic>
              <p:nvPicPr>
                <p:cNvPr id="519" name="Freihand 518">
                  <a:extLst>
                    <a:ext uri="{FF2B5EF4-FFF2-40B4-BE49-F238E27FC236}">
                      <a16:creationId xmlns:a16="http://schemas.microsoft.com/office/drawing/2014/main" id="{3B88A304-0218-D050-A029-2307765DB10D}"/>
                    </a:ext>
                  </a:extLst>
                </p:cNvPr>
                <p:cNvPicPr/>
                <p:nvPr/>
              </p:nvPicPr>
              <p:blipFill>
                <a:blip r:embed="rId267"/>
                <a:stretch>
                  <a:fillRect/>
                </a:stretch>
              </p:blipFill>
              <p:spPr>
                <a:xfrm>
                  <a:off x="11464714" y="1530748"/>
                  <a:ext cx="160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20" name="Freihand 519">
                  <a:extLst>
                    <a:ext uri="{FF2B5EF4-FFF2-40B4-BE49-F238E27FC236}">
                      <a16:creationId xmlns:a16="http://schemas.microsoft.com/office/drawing/2014/main" id="{B7452599-B015-E61B-225A-12C3B755C987}"/>
                    </a:ext>
                  </a:extLst>
                </p14:cNvPr>
                <p14:cNvContentPartPr/>
                <p14:nvPr/>
              </p14:nvContentPartPr>
              <p14:xfrm>
                <a:off x="11463274" y="1447228"/>
                <a:ext cx="5760" cy="5400"/>
              </p14:xfrm>
            </p:contentPart>
          </mc:Choice>
          <mc:Fallback>
            <p:pic>
              <p:nvPicPr>
                <p:cNvPr id="520" name="Freihand 519">
                  <a:extLst>
                    <a:ext uri="{FF2B5EF4-FFF2-40B4-BE49-F238E27FC236}">
                      <a16:creationId xmlns:a16="http://schemas.microsoft.com/office/drawing/2014/main" id="{B7452599-B015-E61B-225A-12C3B755C987}"/>
                    </a:ext>
                  </a:extLst>
                </p:cNvPr>
                <p:cNvPicPr/>
                <p:nvPr/>
              </p:nvPicPr>
              <p:blipFill>
                <a:blip r:embed="rId206"/>
                <a:stretch>
                  <a:fillRect/>
                </a:stretch>
              </p:blipFill>
              <p:spPr>
                <a:xfrm>
                  <a:off x="11454274" y="1438228"/>
                  <a:ext cx="23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22" name="Freihand 521">
                  <a:extLst>
                    <a:ext uri="{FF2B5EF4-FFF2-40B4-BE49-F238E27FC236}">
                      <a16:creationId xmlns:a16="http://schemas.microsoft.com/office/drawing/2014/main" id="{36034C91-F132-D27B-B1DA-C907C8CF8DFC}"/>
                    </a:ext>
                  </a:extLst>
                </p14:cNvPr>
                <p14:cNvContentPartPr/>
                <p14:nvPr/>
              </p14:nvContentPartPr>
              <p14:xfrm>
                <a:off x="9136594" y="2294308"/>
                <a:ext cx="29160" cy="202680"/>
              </p14:xfrm>
            </p:contentPart>
          </mc:Choice>
          <mc:Fallback>
            <p:pic>
              <p:nvPicPr>
                <p:cNvPr id="522" name="Freihand 521">
                  <a:extLst>
                    <a:ext uri="{FF2B5EF4-FFF2-40B4-BE49-F238E27FC236}">
                      <a16:creationId xmlns:a16="http://schemas.microsoft.com/office/drawing/2014/main" id="{36034C91-F132-D27B-B1DA-C907C8CF8DFC}"/>
                    </a:ext>
                  </a:extLst>
                </p:cNvPr>
                <p:cNvPicPr/>
                <p:nvPr/>
              </p:nvPicPr>
              <p:blipFill>
                <a:blip r:embed="rId270"/>
                <a:stretch>
                  <a:fillRect/>
                </a:stretch>
              </p:blipFill>
              <p:spPr>
                <a:xfrm>
                  <a:off x="9127954" y="2285308"/>
                  <a:ext cx="46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23" name="Freihand 522">
                  <a:extLst>
                    <a:ext uri="{FF2B5EF4-FFF2-40B4-BE49-F238E27FC236}">
                      <a16:creationId xmlns:a16="http://schemas.microsoft.com/office/drawing/2014/main" id="{BB0C16FB-BA08-BB63-8C33-9F4E6A87C7DE}"/>
                    </a:ext>
                  </a:extLst>
                </p14:cNvPr>
                <p14:cNvContentPartPr/>
                <p14:nvPr/>
              </p14:nvContentPartPr>
              <p14:xfrm>
                <a:off x="9077914" y="2374948"/>
                <a:ext cx="180720" cy="45360"/>
              </p14:xfrm>
            </p:contentPart>
          </mc:Choice>
          <mc:Fallback>
            <p:pic>
              <p:nvPicPr>
                <p:cNvPr id="523" name="Freihand 522">
                  <a:extLst>
                    <a:ext uri="{FF2B5EF4-FFF2-40B4-BE49-F238E27FC236}">
                      <a16:creationId xmlns:a16="http://schemas.microsoft.com/office/drawing/2014/main" id="{BB0C16FB-BA08-BB63-8C33-9F4E6A87C7DE}"/>
                    </a:ext>
                  </a:extLst>
                </p:cNvPr>
                <p:cNvPicPr/>
                <p:nvPr/>
              </p:nvPicPr>
              <p:blipFill>
                <a:blip r:embed="rId272"/>
                <a:stretch>
                  <a:fillRect/>
                </a:stretch>
              </p:blipFill>
              <p:spPr>
                <a:xfrm>
                  <a:off x="9069274" y="2366308"/>
                  <a:ext cx="19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24" name="Freihand 523">
                  <a:extLst>
                    <a:ext uri="{FF2B5EF4-FFF2-40B4-BE49-F238E27FC236}">
                      <a16:creationId xmlns:a16="http://schemas.microsoft.com/office/drawing/2014/main" id="{D9EB771D-C03B-6652-3B24-6B6A2636F1BE}"/>
                    </a:ext>
                  </a:extLst>
                </p14:cNvPr>
                <p14:cNvContentPartPr/>
                <p14:nvPr/>
              </p14:nvContentPartPr>
              <p14:xfrm>
                <a:off x="9266914" y="2280988"/>
                <a:ext cx="84960" cy="192960"/>
              </p14:xfrm>
            </p:contentPart>
          </mc:Choice>
          <mc:Fallback>
            <p:pic>
              <p:nvPicPr>
                <p:cNvPr id="524" name="Freihand 523">
                  <a:extLst>
                    <a:ext uri="{FF2B5EF4-FFF2-40B4-BE49-F238E27FC236}">
                      <a16:creationId xmlns:a16="http://schemas.microsoft.com/office/drawing/2014/main" id="{D9EB771D-C03B-6652-3B24-6B6A2636F1BE}"/>
                    </a:ext>
                  </a:extLst>
                </p:cNvPr>
                <p:cNvPicPr/>
                <p:nvPr/>
              </p:nvPicPr>
              <p:blipFill>
                <a:blip r:embed="rId274"/>
                <a:stretch>
                  <a:fillRect/>
                </a:stretch>
              </p:blipFill>
              <p:spPr>
                <a:xfrm>
                  <a:off x="9258274" y="2271988"/>
                  <a:ext cx="102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25" name="Freihand 524">
                  <a:extLst>
                    <a:ext uri="{FF2B5EF4-FFF2-40B4-BE49-F238E27FC236}">
                      <a16:creationId xmlns:a16="http://schemas.microsoft.com/office/drawing/2014/main" id="{937B5AFB-E32E-D03D-3A52-B8B8C82A82E2}"/>
                    </a:ext>
                  </a:extLst>
                </p14:cNvPr>
                <p14:cNvContentPartPr/>
                <p14:nvPr/>
              </p14:nvContentPartPr>
              <p14:xfrm>
                <a:off x="9432874" y="2352988"/>
                <a:ext cx="97920" cy="126720"/>
              </p14:xfrm>
            </p:contentPart>
          </mc:Choice>
          <mc:Fallback>
            <p:pic>
              <p:nvPicPr>
                <p:cNvPr id="525" name="Freihand 524">
                  <a:extLst>
                    <a:ext uri="{FF2B5EF4-FFF2-40B4-BE49-F238E27FC236}">
                      <a16:creationId xmlns:a16="http://schemas.microsoft.com/office/drawing/2014/main" id="{937B5AFB-E32E-D03D-3A52-B8B8C82A82E2}"/>
                    </a:ext>
                  </a:extLst>
                </p:cNvPr>
                <p:cNvPicPr/>
                <p:nvPr/>
              </p:nvPicPr>
              <p:blipFill>
                <a:blip r:embed="rId276"/>
                <a:stretch>
                  <a:fillRect/>
                </a:stretch>
              </p:blipFill>
              <p:spPr>
                <a:xfrm>
                  <a:off x="9424234" y="2344348"/>
                  <a:ext cx="115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26" name="Freihand 525">
                  <a:extLst>
                    <a:ext uri="{FF2B5EF4-FFF2-40B4-BE49-F238E27FC236}">
                      <a16:creationId xmlns:a16="http://schemas.microsoft.com/office/drawing/2014/main" id="{5CD4330F-1ED6-BFB6-1E21-F32AF0586BE0}"/>
                    </a:ext>
                  </a:extLst>
                </p14:cNvPr>
                <p14:cNvContentPartPr/>
                <p14:nvPr/>
              </p14:nvContentPartPr>
              <p14:xfrm>
                <a:off x="9667954" y="2252188"/>
                <a:ext cx="249480" cy="298800"/>
              </p14:xfrm>
            </p:contentPart>
          </mc:Choice>
          <mc:Fallback>
            <p:pic>
              <p:nvPicPr>
                <p:cNvPr id="526" name="Freihand 525">
                  <a:extLst>
                    <a:ext uri="{FF2B5EF4-FFF2-40B4-BE49-F238E27FC236}">
                      <a16:creationId xmlns:a16="http://schemas.microsoft.com/office/drawing/2014/main" id="{5CD4330F-1ED6-BFB6-1E21-F32AF0586BE0}"/>
                    </a:ext>
                  </a:extLst>
                </p:cNvPr>
                <p:cNvPicPr/>
                <p:nvPr/>
              </p:nvPicPr>
              <p:blipFill>
                <a:blip r:embed="rId278"/>
                <a:stretch>
                  <a:fillRect/>
                </a:stretch>
              </p:blipFill>
              <p:spPr>
                <a:xfrm>
                  <a:off x="9659314" y="2243548"/>
                  <a:ext cx="2671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27" name="Freihand 526">
                  <a:extLst>
                    <a:ext uri="{FF2B5EF4-FFF2-40B4-BE49-F238E27FC236}">
                      <a16:creationId xmlns:a16="http://schemas.microsoft.com/office/drawing/2014/main" id="{5ABB2892-BBEE-E389-02A3-31A8FDF5FB61}"/>
                    </a:ext>
                  </a:extLst>
                </p14:cNvPr>
                <p14:cNvContentPartPr/>
                <p14:nvPr/>
              </p14:nvContentPartPr>
              <p14:xfrm>
                <a:off x="9953794" y="2329588"/>
                <a:ext cx="86400" cy="113400"/>
              </p14:xfrm>
            </p:contentPart>
          </mc:Choice>
          <mc:Fallback>
            <p:pic>
              <p:nvPicPr>
                <p:cNvPr id="527" name="Freihand 526">
                  <a:extLst>
                    <a:ext uri="{FF2B5EF4-FFF2-40B4-BE49-F238E27FC236}">
                      <a16:creationId xmlns:a16="http://schemas.microsoft.com/office/drawing/2014/main" id="{5ABB2892-BBEE-E389-02A3-31A8FDF5FB61}"/>
                    </a:ext>
                  </a:extLst>
                </p:cNvPr>
                <p:cNvPicPr/>
                <p:nvPr/>
              </p:nvPicPr>
              <p:blipFill>
                <a:blip r:embed="rId280"/>
                <a:stretch>
                  <a:fillRect/>
                </a:stretch>
              </p:blipFill>
              <p:spPr>
                <a:xfrm>
                  <a:off x="9944794" y="2320588"/>
                  <a:ext cx="104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28" name="Freihand 527">
                  <a:extLst>
                    <a:ext uri="{FF2B5EF4-FFF2-40B4-BE49-F238E27FC236}">
                      <a16:creationId xmlns:a16="http://schemas.microsoft.com/office/drawing/2014/main" id="{94B3AA27-1B42-8E72-0E4E-A6D98051F572}"/>
                    </a:ext>
                  </a:extLst>
                </p14:cNvPr>
                <p14:cNvContentPartPr/>
                <p14:nvPr/>
              </p14:nvContentPartPr>
              <p14:xfrm>
                <a:off x="10091314" y="2194228"/>
                <a:ext cx="95760" cy="244440"/>
              </p14:xfrm>
            </p:contentPart>
          </mc:Choice>
          <mc:Fallback>
            <p:pic>
              <p:nvPicPr>
                <p:cNvPr id="528" name="Freihand 527">
                  <a:extLst>
                    <a:ext uri="{FF2B5EF4-FFF2-40B4-BE49-F238E27FC236}">
                      <a16:creationId xmlns:a16="http://schemas.microsoft.com/office/drawing/2014/main" id="{94B3AA27-1B42-8E72-0E4E-A6D98051F572}"/>
                    </a:ext>
                  </a:extLst>
                </p:cNvPr>
                <p:cNvPicPr/>
                <p:nvPr/>
              </p:nvPicPr>
              <p:blipFill>
                <a:blip r:embed="rId282"/>
                <a:stretch>
                  <a:fillRect/>
                </a:stretch>
              </p:blipFill>
              <p:spPr>
                <a:xfrm>
                  <a:off x="10082314" y="2185588"/>
                  <a:ext cx="1134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29" name="Freihand 528">
                  <a:extLst>
                    <a:ext uri="{FF2B5EF4-FFF2-40B4-BE49-F238E27FC236}">
                      <a16:creationId xmlns:a16="http://schemas.microsoft.com/office/drawing/2014/main" id="{246BE7E0-8527-CF41-3009-5D6A7CFA6FC9}"/>
                    </a:ext>
                  </a:extLst>
                </p14:cNvPr>
                <p14:cNvContentPartPr/>
                <p14:nvPr/>
              </p14:nvContentPartPr>
              <p14:xfrm>
                <a:off x="10220194" y="2279548"/>
                <a:ext cx="223920" cy="94320"/>
              </p14:xfrm>
            </p:contentPart>
          </mc:Choice>
          <mc:Fallback>
            <p:pic>
              <p:nvPicPr>
                <p:cNvPr id="529" name="Freihand 528">
                  <a:extLst>
                    <a:ext uri="{FF2B5EF4-FFF2-40B4-BE49-F238E27FC236}">
                      <a16:creationId xmlns:a16="http://schemas.microsoft.com/office/drawing/2014/main" id="{246BE7E0-8527-CF41-3009-5D6A7CFA6FC9}"/>
                    </a:ext>
                  </a:extLst>
                </p:cNvPr>
                <p:cNvPicPr/>
                <p:nvPr/>
              </p:nvPicPr>
              <p:blipFill>
                <a:blip r:embed="rId284"/>
                <a:stretch>
                  <a:fillRect/>
                </a:stretch>
              </p:blipFill>
              <p:spPr>
                <a:xfrm>
                  <a:off x="10211554" y="2270548"/>
                  <a:ext cx="241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30" name="Freihand 529">
                  <a:extLst>
                    <a:ext uri="{FF2B5EF4-FFF2-40B4-BE49-F238E27FC236}">
                      <a16:creationId xmlns:a16="http://schemas.microsoft.com/office/drawing/2014/main" id="{3A56397E-C489-4C3C-B29B-EDED8CE0D09D}"/>
                    </a:ext>
                  </a:extLst>
                </p14:cNvPr>
                <p14:cNvContentPartPr/>
                <p14:nvPr/>
              </p14:nvContentPartPr>
              <p14:xfrm>
                <a:off x="10777114" y="2006668"/>
                <a:ext cx="306720" cy="252000"/>
              </p14:xfrm>
            </p:contentPart>
          </mc:Choice>
          <mc:Fallback>
            <p:pic>
              <p:nvPicPr>
                <p:cNvPr id="530" name="Freihand 529">
                  <a:extLst>
                    <a:ext uri="{FF2B5EF4-FFF2-40B4-BE49-F238E27FC236}">
                      <a16:creationId xmlns:a16="http://schemas.microsoft.com/office/drawing/2014/main" id="{3A56397E-C489-4C3C-B29B-EDED8CE0D09D}"/>
                    </a:ext>
                  </a:extLst>
                </p:cNvPr>
                <p:cNvPicPr/>
                <p:nvPr/>
              </p:nvPicPr>
              <p:blipFill>
                <a:blip r:embed="rId286"/>
                <a:stretch>
                  <a:fillRect/>
                </a:stretch>
              </p:blipFill>
              <p:spPr>
                <a:xfrm>
                  <a:off x="10768114" y="1998028"/>
                  <a:ext cx="3243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31" name="Freihand 530">
                  <a:extLst>
                    <a:ext uri="{FF2B5EF4-FFF2-40B4-BE49-F238E27FC236}">
                      <a16:creationId xmlns:a16="http://schemas.microsoft.com/office/drawing/2014/main" id="{19BCB025-1174-D591-BAA3-9EE3E8DEBC94}"/>
                    </a:ext>
                  </a:extLst>
                </p14:cNvPr>
                <p14:cNvContentPartPr/>
                <p14:nvPr/>
              </p14:nvContentPartPr>
              <p14:xfrm>
                <a:off x="10575154" y="2294668"/>
                <a:ext cx="931680" cy="82800"/>
              </p14:xfrm>
            </p:contentPart>
          </mc:Choice>
          <mc:Fallback>
            <p:pic>
              <p:nvPicPr>
                <p:cNvPr id="531" name="Freihand 530">
                  <a:extLst>
                    <a:ext uri="{FF2B5EF4-FFF2-40B4-BE49-F238E27FC236}">
                      <a16:creationId xmlns:a16="http://schemas.microsoft.com/office/drawing/2014/main" id="{19BCB025-1174-D591-BAA3-9EE3E8DEBC94}"/>
                    </a:ext>
                  </a:extLst>
                </p:cNvPr>
                <p:cNvPicPr/>
                <p:nvPr/>
              </p:nvPicPr>
              <p:blipFill>
                <a:blip r:embed="rId288"/>
                <a:stretch>
                  <a:fillRect/>
                </a:stretch>
              </p:blipFill>
              <p:spPr>
                <a:xfrm>
                  <a:off x="10566514" y="2286028"/>
                  <a:ext cx="949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32" name="Freihand 531">
                  <a:extLst>
                    <a:ext uri="{FF2B5EF4-FFF2-40B4-BE49-F238E27FC236}">
                      <a16:creationId xmlns:a16="http://schemas.microsoft.com/office/drawing/2014/main" id="{B9896456-45D0-8402-3C63-FCE1F78330A8}"/>
                    </a:ext>
                  </a:extLst>
                </p14:cNvPr>
                <p14:cNvContentPartPr/>
                <p14:nvPr/>
              </p14:nvContentPartPr>
              <p14:xfrm>
                <a:off x="10666954" y="2489788"/>
                <a:ext cx="218880" cy="172440"/>
              </p14:xfrm>
            </p:contentPart>
          </mc:Choice>
          <mc:Fallback>
            <p:pic>
              <p:nvPicPr>
                <p:cNvPr id="532" name="Freihand 531">
                  <a:extLst>
                    <a:ext uri="{FF2B5EF4-FFF2-40B4-BE49-F238E27FC236}">
                      <a16:creationId xmlns:a16="http://schemas.microsoft.com/office/drawing/2014/main" id="{B9896456-45D0-8402-3C63-FCE1F78330A8}"/>
                    </a:ext>
                  </a:extLst>
                </p:cNvPr>
                <p:cNvPicPr/>
                <p:nvPr/>
              </p:nvPicPr>
              <p:blipFill>
                <a:blip r:embed="rId290"/>
                <a:stretch>
                  <a:fillRect/>
                </a:stretch>
              </p:blipFill>
              <p:spPr>
                <a:xfrm>
                  <a:off x="10657954" y="2480788"/>
                  <a:ext cx="236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33" name="Freihand 532">
                  <a:extLst>
                    <a:ext uri="{FF2B5EF4-FFF2-40B4-BE49-F238E27FC236}">
                      <a16:creationId xmlns:a16="http://schemas.microsoft.com/office/drawing/2014/main" id="{990B4CDF-5BB9-9610-9FD5-11E38B3D4D6D}"/>
                    </a:ext>
                  </a:extLst>
                </p14:cNvPr>
                <p14:cNvContentPartPr/>
                <p14:nvPr/>
              </p14:nvContentPartPr>
              <p14:xfrm>
                <a:off x="10943074" y="2497348"/>
                <a:ext cx="170640" cy="203760"/>
              </p14:xfrm>
            </p:contentPart>
          </mc:Choice>
          <mc:Fallback>
            <p:pic>
              <p:nvPicPr>
                <p:cNvPr id="533" name="Freihand 532">
                  <a:extLst>
                    <a:ext uri="{FF2B5EF4-FFF2-40B4-BE49-F238E27FC236}">
                      <a16:creationId xmlns:a16="http://schemas.microsoft.com/office/drawing/2014/main" id="{990B4CDF-5BB9-9610-9FD5-11E38B3D4D6D}"/>
                    </a:ext>
                  </a:extLst>
                </p:cNvPr>
                <p:cNvPicPr/>
                <p:nvPr/>
              </p:nvPicPr>
              <p:blipFill>
                <a:blip r:embed="rId292"/>
                <a:stretch>
                  <a:fillRect/>
                </a:stretch>
              </p:blipFill>
              <p:spPr>
                <a:xfrm>
                  <a:off x="10934074" y="2488708"/>
                  <a:ext cx="188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34" name="Freihand 533">
                  <a:extLst>
                    <a:ext uri="{FF2B5EF4-FFF2-40B4-BE49-F238E27FC236}">
                      <a16:creationId xmlns:a16="http://schemas.microsoft.com/office/drawing/2014/main" id="{B65EA182-02CE-6E23-90AE-097237C16419}"/>
                    </a:ext>
                  </a:extLst>
                </p14:cNvPr>
                <p14:cNvContentPartPr/>
                <p14:nvPr/>
              </p14:nvContentPartPr>
              <p14:xfrm>
                <a:off x="11208034" y="2502028"/>
                <a:ext cx="138240" cy="188640"/>
              </p14:xfrm>
            </p:contentPart>
          </mc:Choice>
          <mc:Fallback>
            <p:pic>
              <p:nvPicPr>
                <p:cNvPr id="534" name="Freihand 533">
                  <a:extLst>
                    <a:ext uri="{FF2B5EF4-FFF2-40B4-BE49-F238E27FC236}">
                      <a16:creationId xmlns:a16="http://schemas.microsoft.com/office/drawing/2014/main" id="{B65EA182-02CE-6E23-90AE-097237C16419}"/>
                    </a:ext>
                  </a:extLst>
                </p:cNvPr>
                <p:cNvPicPr/>
                <p:nvPr/>
              </p:nvPicPr>
              <p:blipFill>
                <a:blip r:embed="rId294"/>
                <a:stretch>
                  <a:fillRect/>
                </a:stretch>
              </p:blipFill>
              <p:spPr>
                <a:xfrm>
                  <a:off x="11199394" y="2493028"/>
                  <a:ext cx="155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35" name="Freihand 534">
                  <a:extLst>
                    <a:ext uri="{FF2B5EF4-FFF2-40B4-BE49-F238E27FC236}">
                      <a16:creationId xmlns:a16="http://schemas.microsoft.com/office/drawing/2014/main" id="{0BC583CF-C512-4310-4228-F6AC1D2666F4}"/>
                    </a:ext>
                  </a:extLst>
                </p14:cNvPr>
                <p14:cNvContentPartPr/>
                <p14:nvPr/>
              </p14:nvContentPartPr>
              <p14:xfrm>
                <a:off x="11171674" y="2409868"/>
                <a:ext cx="324360" cy="74160"/>
              </p14:xfrm>
            </p:contentPart>
          </mc:Choice>
          <mc:Fallback>
            <p:pic>
              <p:nvPicPr>
                <p:cNvPr id="535" name="Freihand 534">
                  <a:extLst>
                    <a:ext uri="{FF2B5EF4-FFF2-40B4-BE49-F238E27FC236}">
                      <a16:creationId xmlns:a16="http://schemas.microsoft.com/office/drawing/2014/main" id="{0BC583CF-C512-4310-4228-F6AC1D2666F4}"/>
                    </a:ext>
                  </a:extLst>
                </p:cNvPr>
                <p:cNvPicPr/>
                <p:nvPr/>
              </p:nvPicPr>
              <p:blipFill>
                <a:blip r:embed="rId296"/>
                <a:stretch>
                  <a:fillRect/>
                </a:stretch>
              </p:blipFill>
              <p:spPr>
                <a:xfrm>
                  <a:off x="11163034" y="2400868"/>
                  <a:ext cx="342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56" name="Freihand 555">
                  <a:extLst>
                    <a:ext uri="{FF2B5EF4-FFF2-40B4-BE49-F238E27FC236}">
                      <a16:creationId xmlns:a16="http://schemas.microsoft.com/office/drawing/2014/main" id="{920FFA38-32A6-4758-E7DB-4825EF2A6025}"/>
                    </a:ext>
                  </a:extLst>
                </p14:cNvPr>
                <p14:cNvContentPartPr/>
                <p14:nvPr/>
              </p14:nvContentPartPr>
              <p14:xfrm>
                <a:off x="4287394" y="2261548"/>
                <a:ext cx="227880" cy="34560"/>
              </p14:xfrm>
            </p:contentPart>
          </mc:Choice>
          <mc:Fallback>
            <p:pic>
              <p:nvPicPr>
                <p:cNvPr id="556" name="Freihand 555">
                  <a:extLst>
                    <a:ext uri="{FF2B5EF4-FFF2-40B4-BE49-F238E27FC236}">
                      <a16:creationId xmlns:a16="http://schemas.microsoft.com/office/drawing/2014/main" id="{920FFA38-32A6-4758-E7DB-4825EF2A6025}"/>
                    </a:ext>
                  </a:extLst>
                </p:cNvPr>
                <p:cNvPicPr/>
                <p:nvPr/>
              </p:nvPicPr>
              <p:blipFill>
                <a:blip r:embed="rId298"/>
                <a:stretch>
                  <a:fillRect/>
                </a:stretch>
              </p:blipFill>
              <p:spPr>
                <a:xfrm>
                  <a:off x="4278394" y="2252908"/>
                  <a:ext cx="245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57" name="Freihand 556">
                  <a:extLst>
                    <a:ext uri="{FF2B5EF4-FFF2-40B4-BE49-F238E27FC236}">
                      <a16:creationId xmlns:a16="http://schemas.microsoft.com/office/drawing/2014/main" id="{071D58ED-8463-2D15-59FB-C72FE0A4D1C6}"/>
                    </a:ext>
                  </a:extLst>
                </p14:cNvPr>
                <p14:cNvContentPartPr/>
                <p14:nvPr/>
              </p14:nvContentPartPr>
              <p14:xfrm>
                <a:off x="4300714" y="2326708"/>
                <a:ext cx="219600" cy="53640"/>
              </p14:xfrm>
            </p:contentPart>
          </mc:Choice>
          <mc:Fallback>
            <p:pic>
              <p:nvPicPr>
                <p:cNvPr id="557" name="Freihand 556">
                  <a:extLst>
                    <a:ext uri="{FF2B5EF4-FFF2-40B4-BE49-F238E27FC236}">
                      <a16:creationId xmlns:a16="http://schemas.microsoft.com/office/drawing/2014/main" id="{071D58ED-8463-2D15-59FB-C72FE0A4D1C6}"/>
                    </a:ext>
                  </a:extLst>
                </p:cNvPr>
                <p:cNvPicPr/>
                <p:nvPr/>
              </p:nvPicPr>
              <p:blipFill>
                <a:blip r:embed="rId300"/>
                <a:stretch>
                  <a:fillRect/>
                </a:stretch>
              </p:blipFill>
              <p:spPr>
                <a:xfrm>
                  <a:off x="4292074" y="2317708"/>
                  <a:ext cx="237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558" name="Freihand 557">
                  <a:extLst>
                    <a:ext uri="{FF2B5EF4-FFF2-40B4-BE49-F238E27FC236}">
                      <a16:creationId xmlns:a16="http://schemas.microsoft.com/office/drawing/2014/main" id="{DB09B45A-C5D7-39D8-A3E4-B1BB6C9807E8}"/>
                    </a:ext>
                  </a:extLst>
                </p14:cNvPr>
                <p14:cNvContentPartPr/>
                <p14:nvPr/>
              </p14:nvContentPartPr>
              <p14:xfrm>
                <a:off x="4308994" y="2059228"/>
                <a:ext cx="177840" cy="170640"/>
              </p14:xfrm>
            </p:contentPart>
          </mc:Choice>
          <mc:Fallback>
            <p:pic>
              <p:nvPicPr>
                <p:cNvPr id="558" name="Freihand 557">
                  <a:extLst>
                    <a:ext uri="{FF2B5EF4-FFF2-40B4-BE49-F238E27FC236}">
                      <a16:creationId xmlns:a16="http://schemas.microsoft.com/office/drawing/2014/main" id="{DB09B45A-C5D7-39D8-A3E4-B1BB6C9807E8}"/>
                    </a:ext>
                  </a:extLst>
                </p:cNvPr>
                <p:cNvPicPr/>
                <p:nvPr/>
              </p:nvPicPr>
              <p:blipFill>
                <a:blip r:embed="rId302"/>
                <a:stretch>
                  <a:fillRect/>
                </a:stretch>
              </p:blipFill>
              <p:spPr>
                <a:xfrm>
                  <a:off x="4299994" y="2050588"/>
                  <a:ext cx="195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560" name="Freihand 559">
                  <a:extLst>
                    <a:ext uri="{FF2B5EF4-FFF2-40B4-BE49-F238E27FC236}">
                      <a16:creationId xmlns:a16="http://schemas.microsoft.com/office/drawing/2014/main" id="{8733CBAE-2F18-EF62-8073-17DB75F70CC4}"/>
                    </a:ext>
                  </a:extLst>
                </p14:cNvPr>
                <p14:cNvContentPartPr/>
                <p14:nvPr/>
              </p14:nvContentPartPr>
              <p14:xfrm>
                <a:off x="4704274" y="2136268"/>
                <a:ext cx="198360" cy="219960"/>
              </p14:xfrm>
            </p:contentPart>
          </mc:Choice>
          <mc:Fallback>
            <p:pic>
              <p:nvPicPr>
                <p:cNvPr id="560" name="Freihand 559">
                  <a:extLst>
                    <a:ext uri="{FF2B5EF4-FFF2-40B4-BE49-F238E27FC236}">
                      <a16:creationId xmlns:a16="http://schemas.microsoft.com/office/drawing/2014/main" id="{8733CBAE-2F18-EF62-8073-17DB75F70CC4}"/>
                    </a:ext>
                  </a:extLst>
                </p:cNvPr>
                <p:cNvPicPr/>
                <p:nvPr/>
              </p:nvPicPr>
              <p:blipFill>
                <a:blip r:embed="rId304"/>
                <a:stretch>
                  <a:fillRect/>
                </a:stretch>
              </p:blipFill>
              <p:spPr>
                <a:xfrm>
                  <a:off x="4695634" y="2127268"/>
                  <a:ext cx="216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61" name="Freihand 560">
                  <a:extLst>
                    <a:ext uri="{FF2B5EF4-FFF2-40B4-BE49-F238E27FC236}">
                      <a16:creationId xmlns:a16="http://schemas.microsoft.com/office/drawing/2014/main" id="{C429FAA2-D0EE-160F-CF08-A4A7F1DC5AB4}"/>
                    </a:ext>
                  </a:extLst>
                </p14:cNvPr>
                <p14:cNvContentPartPr/>
                <p14:nvPr/>
              </p14:nvContentPartPr>
              <p14:xfrm>
                <a:off x="4771234" y="2264428"/>
                <a:ext cx="96120" cy="92520"/>
              </p14:xfrm>
            </p:contentPart>
          </mc:Choice>
          <mc:Fallback>
            <p:pic>
              <p:nvPicPr>
                <p:cNvPr id="561" name="Freihand 560">
                  <a:extLst>
                    <a:ext uri="{FF2B5EF4-FFF2-40B4-BE49-F238E27FC236}">
                      <a16:creationId xmlns:a16="http://schemas.microsoft.com/office/drawing/2014/main" id="{C429FAA2-D0EE-160F-CF08-A4A7F1DC5AB4}"/>
                    </a:ext>
                  </a:extLst>
                </p:cNvPr>
                <p:cNvPicPr/>
                <p:nvPr/>
              </p:nvPicPr>
              <p:blipFill>
                <a:blip r:embed="rId306"/>
                <a:stretch>
                  <a:fillRect/>
                </a:stretch>
              </p:blipFill>
              <p:spPr>
                <a:xfrm>
                  <a:off x="4762594" y="2255428"/>
                  <a:ext cx="113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62" name="Freihand 561">
                  <a:extLst>
                    <a:ext uri="{FF2B5EF4-FFF2-40B4-BE49-F238E27FC236}">
                      <a16:creationId xmlns:a16="http://schemas.microsoft.com/office/drawing/2014/main" id="{42CB30B1-FCE7-B913-3265-C1FC4302848D}"/>
                    </a:ext>
                  </a:extLst>
                </p14:cNvPr>
                <p14:cNvContentPartPr/>
                <p14:nvPr/>
              </p14:nvContentPartPr>
              <p14:xfrm>
                <a:off x="4931074" y="2076148"/>
                <a:ext cx="320040" cy="342360"/>
              </p14:xfrm>
            </p:contentPart>
          </mc:Choice>
          <mc:Fallback>
            <p:pic>
              <p:nvPicPr>
                <p:cNvPr id="562" name="Freihand 561">
                  <a:extLst>
                    <a:ext uri="{FF2B5EF4-FFF2-40B4-BE49-F238E27FC236}">
                      <a16:creationId xmlns:a16="http://schemas.microsoft.com/office/drawing/2014/main" id="{42CB30B1-FCE7-B913-3265-C1FC4302848D}"/>
                    </a:ext>
                  </a:extLst>
                </p:cNvPr>
                <p:cNvPicPr/>
                <p:nvPr/>
              </p:nvPicPr>
              <p:blipFill>
                <a:blip r:embed="rId308"/>
                <a:stretch>
                  <a:fillRect/>
                </a:stretch>
              </p:blipFill>
              <p:spPr>
                <a:xfrm>
                  <a:off x="4922434" y="2067148"/>
                  <a:ext cx="33768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63" name="Freihand 562">
                  <a:extLst>
                    <a:ext uri="{FF2B5EF4-FFF2-40B4-BE49-F238E27FC236}">
                      <a16:creationId xmlns:a16="http://schemas.microsoft.com/office/drawing/2014/main" id="{D595F4AB-CCA8-1596-068D-0F7E7E2BB99F}"/>
                    </a:ext>
                  </a:extLst>
                </p14:cNvPr>
                <p14:cNvContentPartPr/>
                <p14:nvPr/>
              </p14:nvContentPartPr>
              <p14:xfrm>
                <a:off x="5370634" y="2103868"/>
                <a:ext cx="177480" cy="182880"/>
              </p14:xfrm>
            </p:contentPart>
          </mc:Choice>
          <mc:Fallback>
            <p:pic>
              <p:nvPicPr>
                <p:cNvPr id="563" name="Freihand 562">
                  <a:extLst>
                    <a:ext uri="{FF2B5EF4-FFF2-40B4-BE49-F238E27FC236}">
                      <a16:creationId xmlns:a16="http://schemas.microsoft.com/office/drawing/2014/main" id="{D595F4AB-CCA8-1596-068D-0F7E7E2BB99F}"/>
                    </a:ext>
                  </a:extLst>
                </p:cNvPr>
                <p:cNvPicPr/>
                <p:nvPr/>
              </p:nvPicPr>
              <p:blipFill>
                <a:blip r:embed="rId310"/>
                <a:stretch>
                  <a:fillRect/>
                </a:stretch>
              </p:blipFill>
              <p:spPr>
                <a:xfrm>
                  <a:off x="5361634" y="2095228"/>
                  <a:ext cx="195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64" name="Freihand 563">
                  <a:extLst>
                    <a:ext uri="{FF2B5EF4-FFF2-40B4-BE49-F238E27FC236}">
                      <a16:creationId xmlns:a16="http://schemas.microsoft.com/office/drawing/2014/main" id="{D3B9B00C-4674-A77B-D7B2-CE9ED905EEA9}"/>
                    </a:ext>
                  </a:extLst>
                </p14:cNvPr>
                <p14:cNvContentPartPr/>
                <p14:nvPr/>
              </p14:nvContentPartPr>
              <p14:xfrm>
                <a:off x="5657194" y="2099188"/>
                <a:ext cx="25560" cy="183960"/>
              </p14:xfrm>
            </p:contentPart>
          </mc:Choice>
          <mc:Fallback>
            <p:pic>
              <p:nvPicPr>
                <p:cNvPr id="564" name="Freihand 563">
                  <a:extLst>
                    <a:ext uri="{FF2B5EF4-FFF2-40B4-BE49-F238E27FC236}">
                      <a16:creationId xmlns:a16="http://schemas.microsoft.com/office/drawing/2014/main" id="{D3B9B00C-4674-A77B-D7B2-CE9ED905EEA9}"/>
                    </a:ext>
                  </a:extLst>
                </p:cNvPr>
                <p:cNvPicPr/>
                <p:nvPr/>
              </p:nvPicPr>
              <p:blipFill>
                <a:blip r:embed="rId312"/>
                <a:stretch>
                  <a:fillRect/>
                </a:stretch>
              </p:blipFill>
              <p:spPr>
                <a:xfrm>
                  <a:off x="5648554" y="2090188"/>
                  <a:ext cx="43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65" name="Freihand 564">
                  <a:extLst>
                    <a:ext uri="{FF2B5EF4-FFF2-40B4-BE49-F238E27FC236}">
                      <a16:creationId xmlns:a16="http://schemas.microsoft.com/office/drawing/2014/main" id="{90714A42-C3F3-E429-1374-1B8712252A1F}"/>
                    </a:ext>
                  </a:extLst>
                </p14:cNvPr>
                <p14:cNvContentPartPr/>
                <p14:nvPr/>
              </p14:nvContentPartPr>
              <p14:xfrm>
                <a:off x="5592394" y="2180188"/>
                <a:ext cx="135360" cy="38880"/>
              </p14:xfrm>
            </p:contentPart>
          </mc:Choice>
          <mc:Fallback>
            <p:pic>
              <p:nvPicPr>
                <p:cNvPr id="565" name="Freihand 564">
                  <a:extLst>
                    <a:ext uri="{FF2B5EF4-FFF2-40B4-BE49-F238E27FC236}">
                      <a16:creationId xmlns:a16="http://schemas.microsoft.com/office/drawing/2014/main" id="{90714A42-C3F3-E429-1374-1B8712252A1F}"/>
                    </a:ext>
                  </a:extLst>
                </p:cNvPr>
                <p:cNvPicPr/>
                <p:nvPr/>
              </p:nvPicPr>
              <p:blipFill>
                <a:blip r:embed="rId314"/>
                <a:stretch>
                  <a:fillRect/>
                </a:stretch>
              </p:blipFill>
              <p:spPr>
                <a:xfrm>
                  <a:off x="5583394" y="2171188"/>
                  <a:ext cx="153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66" name="Freihand 565">
                  <a:extLst>
                    <a:ext uri="{FF2B5EF4-FFF2-40B4-BE49-F238E27FC236}">
                      <a16:creationId xmlns:a16="http://schemas.microsoft.com/office/drawing/2014/main" id="{437DD63F-BC21-273F-173B-745605EF86BD}"/>
                    </a:ext>
                  </a:extLst>
                </p14:cNvPr>
                <p14:cNvContentPartPr/>
                <p14:nvPr/>
              </p14:nvContentPartPr>
              <p14:xfrm>
                <a:off x="5858074" y="2131228"/>
                <a:ext cx="215280" cy="129240"/>
              </p14:xfrm>
            </p:contentPart>
          </mc:Choice>
          <mc:Fallback>
            <p:pic>
              <p:nvPicPr>
                <p:cNvPr id="566" name="Freihand 565">
                  <a:extLst>
                    <a:ext uri="{FF2B5EF4-FFF2-40B4-BE49-F238E27FC236}">
                      <a16:creationId xmlns:a16="http://schemas.microsoft.com/office/drawing/2014/main" id="{437DD63F-BC21-273F-173B-745605EF86BD}"/>
                    </a:ext>
                  </a:extLst>
                </p:cNvPr>
                <p:cNvPicPr/>
                <p:nvPr/>
              </p:nvPicPr>
              <p:blipFill>
                <a:blip r:embed="rId316"/>
                <a:stretch>
                  <a:fillRect/>
                </a:stretch>
              </p:blipFill>
              <p:spPr>
                <a:xfrm>
                  <a:off x="5849074" y="2122228"/>
                  <a:ext cx="232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67" name="Freihand 566">
                  <a:extLst>
                    <a:ext uri="{FF2B5EF4-FFF2-40B4-BE49-F238E27FC236}">
                      <a16:creationId xmlns:a16="http://schemas.microsoft.com/office/drawing/2014/main" id="{A74FF084-D495-95DE-FAB4-BBB7F450DDD7}"/>
                    </a:ext>
                  </a:extLst>
                </p14:cNvPr>
                <p14:cNvContentPartPr/>
                <p14:nvPr/>
              </p14:nvContentPartPr>
              <p14:xfrm>
                <a:off x="6106474" y="1998748"/>
                <a:ext cx="113760" cy="349560"/>
              </p14:xfrm>
            </p:contentPart>
          </mc:Choice>
          <mc:Fallback>
            <p:pic>
              <p:nvPicPr>
                <p:cNvPr id="567" name="Freihand 566">
                  <a:extLst>
                    <a:ext uri="{FF2B5EF4-FFF2-40B4-BE49-F238E27FC236}">
                      <a16:creationId xmlns:a16="http://schemas.microsoft.com/office/drawing/2014/main" id="{A74FF084-D495-95DE-FAB4-BBB7F450DDD7}"/>
                    </a:ext>
                  </a:extLst>
                </p:cNvPr>
                <p:cNvPicPr/>
                <p:nvPr/>
              </p:nvPicPr>
              <p:blipFill>
                <a:blip r:embed="rId318"/>
                <a:stretch>
                  <a:fillRect/>
                </a:stretch>
              </p:blipFill>
              <p:spPr>
                <a:xfrm>
                  <a:off x="6097474" y="1990108"/>
                  <a:ext cx="1314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69" name="Freihand 568">
                  <a:extLst>
                    <a:ext uri="{FF2B5EF4-FFF2-40B4-BE49-F238E27FC236}">
                      <a16:creationId xmlns:a16="http://schemas.microsoft.com/office/drawing/2014/main" id="{404F41CE-5B8A-1CFA-A6D3-7C49C5F19529}"/>
                    </a:ext>
                  </a:extLst>
                </p14:cNvPr>
                <p14:cNvContentPartPr/>
                <p14:nvPr/>
              </p14:nvContentPartPr>
              <p14:xfrm>
                <a:off x="5942674" y="2454148"/>
                <a:ext cx="56880" cy="210240"/>
              </p14:xfrm>
            </p:contentPart>
          </mc:Choice>
          <mc:Fallback>
            <p:pic>
              <p:nvPicPr>
                <p:cNvPr id="569" name="Freihand 568">
                  <a:extLst>
                    <a:ext uri="{FF2B5EF4-FFF2-40B4-BE49-F238E27FC236}">
                      <a16:creationId xmlns:a16="http://schemas.microsoft.com/office/drawing/2014/main" id="{404F41CE-5B8A-1CFA-A6D3-7C49C5F19529}"/>
                    </a:ext>
                  </a:extLst>
                </p:cNvPr>
                <p:cNvPicPr/>
                <p:nvPr/>
              </p:nvPicPr>
              <p:blipFill>
                <a:blip r:embed="rId320"/>
                <a:stretch>
                  <a:fillRect/>
                </a:stretch>
              </p:blipFill>
              <p:spPr>
                <a:xfrm>
                  <a:off x="5934034" y="2445508"/>
                  <a:ext cx="745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70" name="Freihand 569">
                  <a:extLst>
                    <a:ext uri="{FF2B5EF4-FFF2-40B4-BE49-F238E27FC236}">
                      <a16:creationId xmlns:a16="http://schemas.microsoft.com/office/drawing/2014/main" id="{3FD37577-3406-0070-3C24-281FCBC82BFC}"/>
                    </a:ext>
                  </a:extLst>
                </p14:cNvPr>
                <p14:cNvContentPartPr/>
                <p14:nvPr/>
              </p14:nvContentPartPr>
              <p14:xfrm>
                <a:off x="5966794" y="2495188"/>
                <a:ext cx="988920" cy="159840"/>
              </p14:xfrm>
            </p:contentPart>
          </mc:Choice>
          <mc:Fallback>
            <p:pic>
              <p:nvPicPr>
                <p:cNvPr id="570" name="Freihand 569">
                  <a:extLst>
                    <a:ext uri="{FF2B5EF4-FFF2-40B4-BE49-F238E27FC236}">
                      <a16:creationId xmlns:a16="http://schemas.microsoft.com/office/drawing/2014/main" id="{3FD37577-3406-0070-3C24-281FCBC82BFC}"/>
                    </a:ext>
                  </a:extLst>
                </p:cNvPr>
                <p:cNvPicPr/>
                <p:nvPr/>
              </p:nvPicPr>
              <p:blipFill>
                <a:blip r:embed="rId322"/>
                <a:stretch>
                  <a:fillRect/>
                </a:stretch>
              </p:blipFill>
              <p:spPr>
                <a:xfrm>
                  <a:off x="5958154" y="2486548"/>
                  <a:ext cx="1006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571" name="Freihand 570">
                  <a:extLst>
                    <a:ext uri="{FF2B5EF4-FFF2-40B4-BE49-F238E27FC236}">
                      <a16:creationId xmlns:a16="http://schemas.microsoft.com/office/drawing/2014/main" id="{BE74D11A-D73C-99E8-EEBF-F921DA701739}"/>
                    </a:ext>
                  </a:extLst>
                </p14:cNvPr>
                <p14:cNvContentPartPr/>
                <p14:nvPr/>
              </p14:nvContentPartPr>
              <p14:xfrm>
                <a:off x="5793994" y="2316628"/>
                <a:ext cx="307080" cy="184320"/>
              </p14:xfrm>
            </p:contentPart>
          </mc:Choice>
          <mc:Fallback>
            <p:pic>
              <p:nvPicPr>
                <p:cNvPr id="571" name="Freihand 570">
                  <a:extLst>
                    <a:ext uri="{FF2B5EF4-FFF2-40B4-BE49-F238E27FC236}">
                      <a16:creationId xmlns:a16="http://schemas.microsoft.com/office/drawing/2014/main" id="{BE74D11A-D73C-99E8-EEBF-F921DA701739}"/>
                    </a:ext>
                  </a:extLst>
                </p:cNvPr>
                <p:cNvPicPr/>
                <p:nvPr/>
              </p:nvPicPr>
              <p:blipFill>
                <a:blip r:embed="rId324"/>
                <a:stretch>
                  <a:fillRect/>
                </a:stretch>
              </p:blipFill>
              <p:spPr>
                <a:xfrm>
                  <a:off x="5784994" y="2307988"/>
                  <a:ext cx="324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73" name="Freihand 572">
                  <a:extLst>
                    <a:ext uri="{FF2B5EF4-FFF2-40B4-BE49-F238E27FC236}">
                      <a16:creationId xmlns:a16="http://schemas.microsoft.com/office/drawing/2014/main" id="{90B6C003-1E0F-C301-6727-4C441722A0F7}"/>
                    </a:ext>
                  </a:extLst>
                </p14:cNvPr>
                <p14:cNvContentPartPr/>
                <p14:nvPr/>
              </p14:nvContentPartPr>
              <p14:xfrm>
                <a:off x="7154434" y="2273788"/>
                <a:ext cx="532800" cy="288720"/>
              </p14:xfrm>
            </p:contentPart>
          </mc:Choice>
          <mc:Fallback>
            <p:pic>
              <p:nvPicPr>
                <p:cNvPr id="573" name="Freihand 572">
                  <a:extLst>
                    <a:ext uri="{FF2B5EF4-FFF2-40B4-BE49-F238E27FC236}">
                      <a16:creationId xmlns:a16="http://schemas.microsoft.com/office/drawing/2014/main" id="{90B6C003-1E0F-C301-6727-4C441722A0F7}"/>
                    </a:ext>
                  </a:extLst>
                </p:cNvPr>
                <p:cNvPicPr/>
                <p:nvPr/>
              </p:nvPicPr>
              <p:blipFill>
                <a:blip r:embed="rId326"/>
                <a:stretch>
                  <a:fillRect/>
                </a:stretch>
              </p:blipFill>
              <p:spPr>
                <a:xfrm>
                  <a:off x="7145794" y="2265148"/>
                  <a:ext cx="5504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74" name="Freihand 573">
                  <a:extLst>
                    <a:ext uri="{FF2B5EF4-FFF2-40B4-BE49-F238E27FC236}">
                      <a16:creationId xmlns:a16="http://schemas.microsoft.com/office/drawing/2014/main" id="{BFE3F4B6-1DB6-F55E-918A-32DC0D96B3FA}"/>
                    </a:ext>
                  </a:extLst>
                </p14:cNvPr>
                <p14:cNvContentPartPr/>
                <p14:nvPr/>
              </p14:nvContentPartPr>
              <p14:xfrm>
                <a:off x="7378714" y="2700748"/>
                <a:ext cx="258480" cy="124200"/>
              </p14:xfrm>
            </p:contentPart>
          </mc:Choice>
          <mc:Fallback>
            <p:pic>
              <p:nvPicPr>
                <p:cNvPr id="574" name="Freihand 573">
                  <a:extLst>
                    <a:ext uri="{FF2B5EF4-FFF2-40B4-BE49-F238E27FC236}">
                      <a16:creationId xmlns:a16="http://schemas.microsoft.com/office/drawing/2014/main" id="{BFE3F4B6-1DB6-F55E-918A-32DC0D96B3FA}"/>
                    </a:ext>
                  </a:extLst>
                </p:cNvPr>
                <p:cNvPicPr/>
                <p:nvPr/>
              </p:nvPicPr>
              <p:blipFill>
                <a:blip r:embed="rId328"/>
                <a:stretch>
                  <a:fillRect/>
                </a:stretch>
              </p:blipFill>
              <p:spPr>
                <a:xfrm>
                  <a:off x="7369714" y="2692108"/>
                  <a:ext cx="276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75" name="Freihand 574">
                  <a:extLst>
                    <a:ext uri="{FF2B5EF4-FFF2-40B4-BE49-F238E27FC236}">
                      <a16:creationId xmlns:a16="http://schemas.microsoft.com/office/drawing/2014/main" id="{D3CDB20E-417C-3F5E-422B-94CB617729A4}"/>
                    </a:ext>
                  </a:extLst>
                </p14:cNvPr>
                <p14:cNvContentPartPr/>
                <p14:nvPr/>
              </p14:nvContentPartPr>
              <p14:xfrm>
                <a:off x="7567714" y="2574748"/>
                <a:ext cx="18720" cy="4680"/>
              </p14:xfrm>
            </p:contentPart>
          </mc:Choice>
          <mc:Fallback>
            <p:pic>
              <p:nvPicPr>
                <p:cNvPr id="575" name="Freihand 574">
                  <a:extLst>
                    <a:ext uri="{FF2B5EF4-FFF2-40B4-BE49-F238E27FC236}">
                      <a16:creationId xmlns:a16="http://schemas.microsoft.com/office/drawing/2014/main" id="{D3CDB20E-417C-3F5E-422B-94CB617729A4}"/>
                    </a:ext>
                  </a:extLst>
                </p:cNvPr>
                <p:cNvPicPr/>
                <p:nvPr/>
              </p:nvPicPr>
              <p:blipFill>
                <a:blip r:embed="rId330"/>
                <a:stretch>
                  <a:fillRect/>
                </a:stretch>
              </p:blipFill>
              <p:spPr>
                <a:xfrm>
                  <a:off x="7559074" y="2565748"/>
                  <a:ext cx="36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76" name="Freihand 575">
                  <a:extLst>
                    <a:ext uri="{FF2B5EF4-FFF2-40B4-BE49-F238E27FC236}">
                      <a16:creationId xmlns:a16="http://schemas.microsoft.com/office/drawing/2014/main" id="{E0F5BB62-E71A-83EA-88E4-E33D9EDB907D}"/>
                    </a:ext>
                  </a:extLst>
                </p14:cNvPr>
                <p14:cNvContentPartPr/>
                <p14:nvPr/>
              </p14:nvContentPartPr>
              <p14:xfrm>
                <a:off x="7756354" y="2515708"/>
                <a:ext cx="367920" cy="261000"/>
              </p14:xfrm>
            </p:contentPart>
          </mc:Choice>
          <mc:Fallback>
            <p:pic>
              <p:nvPicPr>
                <p:cNvPr id="576" name="Freihand 575">
                  <a:extLst>
                    <a:ext uri="{FF2B5EF4-FFF2-40B4-BE49-F238E27FC236}">
                      <a16:creationId xmlns:a16="http://schemas.microsoft.com/office/drawing/2014/main" id="{E0F5BB62-E71A-83EA-88E4-E33D9EDB907D}"/>
                    </a:ext>
                  </a:extLst>
                </p:cNvPr>
                <p:cNvPicPr/>
                <p:nvPr/>
              </p:nvPicPr>
              <p:blipFill>
                <a:blip r:embed="rId332"/>
                <a:stretch>
                  <a:fillRect/>
                </a:stretch>
              </p:blipFill>
              <p:spPr>
                <a:xfrm>
                  <a:off x="7747354" y="2506708"/>
                  <a:ext cx="3855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577" name="Freihand 576">
                  <a:extLst>
                    <a:ext uri="{FF2B5EF4-FFF2-40B4-BE49-F238E27FC236}">
                      <a16:creationId xmlns:a16="http://schemas.microsoft.com/office/drawing/2014/main" id="{6D2E2E22-5938-344E-0944-366AD3B0DD2A}"/>
                    </a:ext>
                  </a:extLst>
                </p14:cNvPr>
                <p14:cNvContentPartPr/>
                <p14:nvPr/>
              </p14:nvContentPartPr>
              <p14:xfrm>
                <a:off x="8145874" y="2575468"/>
                <a:ext cx="144720" cy="150840"/>
              </p14:xfrm>
            </p:contentPart>
          </mc:Choice>
          <mc:Fallback>
            <p:pic>
              <p:nvPicPr>
                <p:cNvPr id="577" name="Freihand 576">
                  <a:extLst>
                    <a:ext uri="{FF2B5EF4-FFF2-40B4-BE49-F238E27FC236}">
                      <a16:creationId xmlns:a16="http://schemas.microsoft.com/office/drawing/2014/main" id="{6D2E2E22-5938-344E-0944-366AD3B0DD2A}"/>
                    </a:ext>
                  </a:extLst>
                </p:cNvPr>
                <p:cNvPicPr/>
                <p:nvPr/>
              </p:nvPicPr>
              <p:blipFill>
                <a:blip r:embed="rId334"/>
                <a:stretch>
                  <a:fillRect/>
                </a:stretch>
              </p:blipFill>
              <p:spPr>
                <a:xfrm>
                  <a:off x="8136874" y="2566828"/>
                  <a:ext cx="1623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578" name="Freihand 577">
                  <a:extLst>
                    <a:ext uri="{FF2B5EF4-FFF2-40B4-BE49-F238E27FC236}">
                      <a16:creationId xmlns:a16="http://schemas.microsoft.com/office/drawing/2014/main" id="{EE1450B1-D1A5-DCD9-4DE5-41DBC204142D}"/>
                    </a:ext>
                  </a:extLst>
                </p14:cNvPr>
                <p14:cNvContentPartPr/>
                <p14:nvPr/>
              </p14:nvContentPartPr>
              <p14:xfrm>
                <a:off x="8284834" y="2436148"/>
                <a:ext cx="93960" cy="249480"/>
              </p14:xfrm>
            </p:contentPart>
          </mc:Choice>
          <mc:Fallback>
            <p:pic>
              <p:nvPicPr>
                <p:cNvPr id="578" name="Freihand 577">
                  <a:extLst>
                    <a:ext uri="{FF2B5EF4-FFF2-40B4-BE49-F238E27FC236}">
                      <a16:creationId xmlns:a16="http://schemas.microsoft.com/office/drawing/2014/main" id="{EE1450B1-D1A5-DCD9-4DE5-41DBC204142D}"/>
                    </a:ext>
                  </a:extLst>
                </p:cNvPr>
                <p:cNvPicPr/>
                <p:nvPr/>
              </p:nvPicPr>
              <p:blipFill>
                <a:blip r:embed="rId336"/>
                <a:stretch>
                  <a:fillRect/>
                </a:stretch>
              </p:blipFill>
              <p:spPr>
                <a:xfrm>
                  <a:off x="8275834" y="2427508"/>
                  <a:ext cx="111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79" name="Freihand 578">
                  <a:extLst>
                    <a:ext uri="{FF2B5EF4-FFF2-40B4-BE49-F238E27FC236}">
                      <a16:creationId xmlns:a16="http://schemas.microsoft.com/office/drawing/2014/main" id="{EDF9D4D8-B48B-D04C-0574-C9AE20555406}"/>
                    </a:ext>
                  </a:extLst>
                </p14:cNvPr>
                <p14:cNvContentPartPr/>
                <p14:nvPr/>
              </p14:nvContentPartPr>
              <p14:xfrm>
                <a:off x="8495794" y="2531908"/>
                <a:ext cx="66960" cy="166680"/>
              </p14:xfrm>
            </p:contentPart>
          </mc:Choice>
          <mc:Fallback>
            <p:pic>
              <p:nvPicPr>
                <p:cNvPr id="579" name="Freihand 578">
                  <a:extLst>
                    <a:ext uri="{FF2B5EF4-FFF2-40B4-BE49-F238E27FC236}">
                      <a16:creationId xmlns:a16="http://schemas.microsoft.com/office/drawing/2014/main" id="{EDF9D4D8-B48B-D04C-0574-C9AE20555406}"/>
                    </a:ext>
                  </a:extLst>
                </p:cNvPr>
                <p:cNvPicPr/>
                <p:nvPr/>
              </p:nvPicPr>
              <p:blipFill>
                <a:blip r:embed="rId338"/>
                <a:stretch>
                  <a:fillRect/>
                </a:stretch>
              </p:blipFill>
              <p:spPr>
                <a:xfrm>
                  <a:off x="8487154" y="2522908"/>
                  <a:ext cx="846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80" name="Freihand 579">
                  <a:extLst>
                    <a:ext uri="{FF2B5EF4-FFF2-40B4-BE49-F238E27FC236}">
                      <a16:creationId xmlns:a16="http://schemas.microsoft.com/office/drawing/2014/main" id="{24506492-CC6E-B473-4042-8B25B12A5BEE}"/>
                    </a:ext>
                  </a:extLst>
                </p14:cNvPr>
                <p14:cNvContentPartPr/>
                <p14:nvPr/>
              </p14:nvContentPartPr>
              <p14:xfrm>
                <a:off x="8566714" y="2378908"/>
                <a:ext cx="300240" cy="263880"/>
              </p14:xfrm>
            </p:contentPart>
          </mc:Choice>
          <mc:Fallback>
            <p:pic>
              <p:nvPicPr>
                <p:cNvPr id="580" name="Freihand 579">
                  <a:extLst>
                    <a:ext uri="{FF2B5EF4-FFF2-40B4-BE49-F238E27FC236}">
                      <a16:creationId xmlns:a16="http://schemas.microsoft.com/office/drawing/2014/main" id="{24506492-CC6E-B473-4042-8B25B12A5BEE}"/>
                    </a:ext>
                  </a:extLst>
                </p:cNvPr>
                <p:cNvPicPr/>
                <p:nvPr/>
              </p:nvPicPr>
              <p:blipFill>
                <a:blip r:embed="rId340"/>
                <a:stretch>
                  <a:fillRect/>
                </a:stretch>
              </p:blipFill>
              <p:spPr>
                <a:xfrm>
                  <a:off x="8558074" y="2369908"/>
                  <a:ext cx="3178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581" name="Freihand 580">
                  <a:extLst>
                    <a:ext uri="{FF2B5EF4-FFF2-40B4-BE49-F238E27FC236}">
                      <a16:creationId xmlns:a16="http://schemas.microsoft.com/office/drawing/2014/main" id="{4E8B3708-65E4-D865-2056-0308DE35D9BD}"/>
                    </a:ext>
                  </a:extLst>
                </p14:cNvPr>
                <p14:cNvContentPartPr/>
                <p14:nvPr/>
              </p14:nvContentPartPr>
              <p14:xfrm>
                <a:off x="8888554" y="2435428"/>
                <a:ext cx="106560" cy="118080"/>
              </p14:xfrm>
            </p:contentPart>
          </mc:Choice>
          <mc:Fallback>
            <p:pic>
              <p:nvPicPr>
                <p:cNvPr id="581" name="Freihand 580">
                  <a:extLst>
                    <a:ext uri="{FF2B5EF4-FFF2-40B4-BE49-F238E27FC236}">
                      <a16:creationId xmlns:a16="http://schemas.microsoft.com/office/drawing/2014/main" id="{4E8B3708-65E4-D865-2056-0308DE35D9BD}"/>
                    </a:ext>
                  </a:extLst>
                </p:cNvPr>
                <p:cNvPicPr/>
                <p:nvPr/>
              </p:nvPicPr>
              <p:blipFill>
                <a:blip r:embed="rId342"/>
                <a:stretch>
                  <a:fillRect/>
                </a:stretch>
              </p:blipFill>
              <p:spPr>
                <a:xfrm>
                  <a:off x="8879554" y="2426428"/>
                  <a:ext cx="124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37" name="Freihand 536">
                  <a:extLst>
                    <a:ext uri="{FF2B5EF4-FFF2-40B4-BE49-F238E27FC236}">
                      <a16:creationId xmlns:a16="http://schemas.microsoft.com/office/drawing/2014/main" id="{55DF722D-5969-25DF-46C3-2A6DD8282E13}"/>
                    </a:ext>
                  </a:extLst>
                </p14:cNvPr>
                <p14:cNvContentPartPr/>
                <p14:nvPr/>
              </p14:nvContentPartPr>
              <p14:xfrm>
                <a:off x="2264194" y="2405188"/>
                <a:ext cx="203760" cy="34920"/>
              </p14:xfrm>
            </p:contentPart>
          </mc:Choice>
          <mc:Fallback>
            <p:pic>
              <p:nvPicPr>
                <p:cNvPr id="537" name="Freihand 536">
                  <a:extLst>
                    <a:ext uri="{FF2B5EF4-FFF2-40B4-BE49-F238E27FC236}">
                      <a16:creationId xmlns:a16="http://schemas.microsoft.com/office/drawing/2014/main" id="{55DF722D-5969-25DF-46C3-2A6DD8282E13}"/>
                    </a:ext>
                  </a:extLst>
                </p:cNvPr>
                <p:cNvPicPr/>
                <p:nvPr/>
              </p:nvPicPr>
              <p:blipFill>
                <a:blip r:embed="rId344"/>
                <a:stretch>
                  <a:fillRect/>
                </a:stretch>
              </p:blipFill>
              <p:spPr>
                <a:xfrm>
                  <a:off x="2255554" y="2396188"/>
                  <a:ext cx="221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538" name="Freihand 537">
                  <a:extLst>
                    <a:ext uri="{FF2B5EF4-FFF2-40B4-BE49-F238E27FC236}">
                      <a16:creationId xmlns:a16="http://schemas.microsoft.com/office/drawing/2014/main" id="{D02C4989-F073-2370-FC25-A0DAF7F87671}"/>
                    </a:ext>
                  </a:extLst>
                </p14:cNvPr>
                <p14:cNvContentPartPr/>
                <p14:nvPr/>
              </p14:nvContentPartPr>
              <p14:xfrm>
                <a:off x="2283274" y="2496988"/>
                <a:ext cx="173520" cy="19800"/>
              </p14:xfrm>
            </p:contentPart>
          </mc:Choice>
          <mc:Fallback>
            <p:pic>
              <p:nvPicPr>
                <p:cNvPr id="538" name="Freihand 537">
                  <a:extLst>
                    <a:ext uri="{FF2B5EF4-FFF2-40B4-BE49-F238E27FC236}">
                      <a16:creationId xmlns:a16="http://schemas.microsoft.com/office/drawing/2014/main" id="{D02C4989-F073-2370-FC25-A0DAF7F87671}"/>
                    </a:ext>
                  </a:extLst>
                </p:cNvPr>
                <p:cNvPicPr/>
                <p:nvPr/>
              </p:nvPicPr>
              <p:blipFill>
                <a:blip r:embed="rId346"/>
                <a:stretch>
                  <a:fillRect/>
                </a:stretch>
              </p:blipFill>
              <p:spPr>
                <a:xfrm>
                  <a:off x="2274274" y="2487988"/>
                  <a:ext cx="191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540" name="Freihand 539">
                  <a:extLst>
                    <a:ext uri="{FF2B5EF4-FFF2-40B4-BE49-F238E27FC236}">
                      <a16:creationId xmlns:a16="http://schemas.microsoft.com/office/drawing/2014/main" id="{6654CE97-E803-619C-44A4-1FD9C3A0FA1C}"/>
                    </a:ext>
                  </a:extLst>
                </p14:cNvPr>
                <p14:cNvContentPartPr/>
                <p14:nvPr/>
              </p14:nvContentPartPr>
              <p14:xfrm>
                <a:off x="2699794" y="2193508"/>
                <a:ext cx="122400" cy="271440"/>
              </p14:xfrm>
            </p:contentPart>
          </mc:Choice>
          <mc:Fallback>
            <p:pic>
              <p:nvPicPr>
                <p:cNvPr id="540" name="Freihand 539">
                  <a:extLst>
                    <a:ext uri="{FF2B5EF4-FFF2-40B4-BE49-F238E27FC236}">
                      <a16:creationId xmlns:a16="http://schemas.microsoft.com/office/drawing/2014/main" id="{6654CE97-E803-619C-44A4-1FD9C3A0FA1C}"/>
                    </a:ext>
                  </a:extLst>
                </p:cNvPr>
                <p:cNvPicPr/>
                <p:nvPr/>
              </p:nvPicPr>
              <p:blipFill>
                <a:blip r:embed="rId348"/>
                <a:stretch>
                  <a:fillRect/>
                </a:stretch>
              </p:blipFill>
              <p:spPr>
                <a:xfrm>
                  <a:off x="2691154" y="2184868"/>
                  <a:ext cx="140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541" name="Freihand 540">
                  <a:extLst>
                    <a:ext uri="{FF2B5EF4-FFF2-40B4-BE49-F238E27FC236}">
                      <a16:creationId xmlns:a16="http://schemas.microsoft.com/office/drawing/2014/main" id="{99F6525F-07E4-8E60-A7AA-41DDF0F4D953}"/>
                    </a:ext>
                  </a:extLst>
                </p14:cNvPr>
                <p14:cNvContentPartPr/>
                <p14:nvPr/>
              </p14:nvContentPartPr>
              <p14:xfrm>
                <a:off x="2757754" y="2385028"/>
                <a:ext cx="38520" cy="69120"/>
              </p14:xfrm>
            </p:contentPart>
          </mc:Choice>
          <mc:Fallback>
            <p:pic>
              <p:nvPicPr>
                <p:cNvPr id="541" name="Freihand 540">
                  <a:extLst>
                    <a:ext uri="{FF2B5EF4-FFF2-40B4-BE49-F238E27FC236}">
                      <a16:creationId xmlns:a16="http://schemas.microsoft.com/office/drawing/2014/main" id="{99F6525F-07E4-8E60-A7AA-41DDF0F4D953}"/>
                    </a:ext>
                  </a:extLst>
                </p:cNvPr>
                <p:cNvPicPr/>
                <p:nvPr/>
              </p:nvPicPr>
              <p:blipFill>
                <a:blip r:embed="rId350"/>
                <a:stretch>
                  <a:fillRect/>
                </a:stretch>
              </p:blipFill>
              <p:spPr>
                <a:xfrm>
                  <a:off x="2748754" y="2376388"/>
                  <a:ext cx="56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542" name="Freihand 541">
                  <a:extLst>
                    <a:ext uri="{FF2B5EF4-FFF2-40B4-BE49-F238E27FC236}">
                      <a16:creationId xmlns:a16="http://schemas.microsoft.com/office/drawing/2014/main" id="{410D8C70-C402-C15D-9F8A-CCEF70E33F7A}"/>
                    </a:ext>
                  </a:extLst>
                </p14:cNvPr>
                <p14:cNvContentPartPr/>
                <p14:nvPr/>
              </p14:nvContentPartPr>
              <p14:xfrm>
                <a:off x="2844514" y="2368108"/>
                <a:ext cx="120960" cy="122760"/>
              </p14:xfrm>
            </p:contentPart>
          </mc:Choice>
          <mc:Fallback>
            <p:pic>
              <p:nvPicPr>
                <p:cNvPr id="542" name="Freihand 541">
                  <a:extLst>
                    <a:ext uri="{FF2B5EF4-FFF2-40B4-BE49-F238E27FC236}">
                      <a16:creationId xmlns:a16="http://schemas.microsoft.com/office/drawing/2014/main" id="{410D8C70-C402-C15D-9F8A-CCEF70E33F7A}"/>
                    </a:ext>
                  </a:extLst>
                </p:cNvPr>
                <p:cNvPicPr/>
                <p:nvPr/>
              </p:nvPicPr>
              <p:blipFill>
                <a:blip r:embed="rId352"/>
                <a:stretch>
                  <a:fillRect/>
                </a:stretch>
              </p:blipFill>
              <p:spPr>
                <a:xfrm>
                  <a:off x="2835874" y="2359108"/>
                  <a:ext cx="138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543" name="Freihand 542">
                  <a:extLst>
                    <a:ext uri="{FF2B5EF4-FFF2-40B4-BE49-F238E27FC236}">
                      <a16:creationId xmlns:a16="http://schemas.microsoft.com/office/drawing/2014/main" id="{389FC29D-D27F-CCDA-B3FB-F17702293423}"/>
                    </a:ext>
                  </a:extLst>
                </p14:cNvPr>
                <p14:cNvContentPartPr/>
                <p14:nvPr/>
              </p14:nvContentPartPr>
              <p14:xfrm>
                <a:off x="3127834" y="2310148"/>
                <a:ext cx="34560" cy="27360"/>
              </p14:xfrm>
            </p:contentPart>
          </mc:Choice>
          <mc:Fallback>
            <p:pic>
              <p:nvPicPr>
                <p:cNvPr id="543" name="Freihand 542">
                  <a:extLst>
                    <a:ext uri="{FF2B5EF4-FFF2-40B4-BE49-F238E27FC236}">
                      <a16:creationId xmlns:a16="http://schemas.microsoft.com/office/drawing/2014/main" id="{389FC29D-D27F-CCDA-B3FB-F17702293423}"/>
                    </a:ext>
                  </a:extLst>
                </p:cNvPr>
                <p:cNvPicPr/>
                <p:nvPr/>
              </p:nvPicPr>
              <p:blipFill>
                <a:blip r:embed="rId354"/>
                <a:stretch>
                  <a:fillRect/>
                </a:stretch>
              </p:blipFill>
              <p:spPr>
                <a:xfrm>
                  <a:off x="3119194" y="2301508"/>
                  <a:ext cx="52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545" name="Freihand 544">
                  <a:extLst>
                    <a:ext uri="{FF2B5EF4-FFF2-40B4-BE49-F238E27FC236}">
                      <a16:creationId xmlns:a16="http://schemas.microsoft.com/office/drawing/2014/main" id="{A9C64287-A651-4D04-1F3B-F8B60F8AAB34}"/>
                    </a:ext>
                  </a:extLst>
                </p14:cNvPr>
                <p14:cNvContentPartPr/>
                <p14:nvPr/>
              </p14:nvContentPartPr>
              <p14:xfrm>
                <a:off x="3406474" y="2046988"/>
                <a:ext cx="116640" cy="211320"/>
              </p14:xfrm>
            </p:contentPart>
          </mc:Choice>
          <mc:Fallback>
            <p:pic>
              <p:nvPicPr>
                <p:cNvPr id="545" name="Freihand 544">
                  <a:extLst>
                    <a:ext uri="{FF2B5EF4-FFF2-40B4-BE49-F238E27FC236}">
                      <a16:creationId xmlns:a16="http://schemas.microsoft.com/office/drawing/2014/main" id="{A9C64287-A651-4D04-1F3B-F8B60F8AAB34}"/>
                    </a:ext>
                  </a:extLst>
                </p:cNvPr>
                <p:cNvPicPr/>
                <p:nvPr/>
              </p:nvPicPr>
              <p:blipFill>
                <a:blip r:embed="rId356"/>
                <a:stretch>
                  <a:fillRect/>
                </a:stretch>
              </p:blipFill>
              <p:spPr>
                <a:xfrm>
                  <a:off x="3397834" y="2037988"/>
                  <a:ext cx="134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546" name="Freihand 545">
                  <a:extLst>
                    <a:ext uri="{FF2B5EF4-FFF2-40B4-BE49-F238E27FC236}">
                      <a16:creationId xmlns:a16="http://schemas.microsoft.com/office/drawing/2014/main" id="{DD7FC793-CCFB-D852-6503-9FF02BC6E592}"/>
                    </a:ext>
                  </a:extLst>
                </p14:cNvPr>
                <p14:cNvContentPartPr/>
                <p14:nvPr/>
              </p14:nvContentPartPr>
              <p14:xfrm>
                <a:off x="3556234" y="2062828"/>
                <a:ext cx="128160" cy="184320"/>
              </p14:xfrm>
            </p:contentPart>
          </mc:Choice>
          <mc:Fallback>
            <p:pic>
              <p:nvPicPr>
                <p:cNvPr id="546" name="Freihand 545">
                  <a:extLst>
                    <a:ext uri="{FF2B5EF4-FFF2-40B4-BE49-F238E27FC236}">
                      <a16:creationId xmlns:a16="http://schemas.microsoft.com/office/drawing/2014/main" id="{DD7FC793-CCFB-D852-6503-9FF02BC6E592}"/>
                    </a:ext>
                  </a:extLst>
                </p:cNvPr>
                <p:cNvPicPr/>
                <p:nvPr/>
              </p:nvPicPr>
              <p:blipFill>
                <a:blip r:embed="rId358"/>
                <a:stretch>
                  <a:fillRect/>
                </a:stretch>
              </p:blipFill>
              <p:spPr>
                <a:xfrm>
                  <a:off x="3547234" y="2053828"/>
                  <a:ext cx="145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547" name="Freihand 546">
                  <a:extLst>
                    <a:ext uri="{FF2B5EF4-FFF2-40B4-BE49-F238E27FC236}">
                      <a16:creationId xmlns:a16="http://schemas.microsoft.com/office/drawing/2014/main" id="{E82CA1AA-3742-364F-89E2-19F1ED0D685D}"/>
                    </a:ext>
                  </a:extLst>
                </p14:cNvPr>
                <p14:cNvContentPartPr/>
                <p14:nvPr/>
              </p14:nvContentPartPr>
              <p14:xfrm>
                <a:off x="3819754" y="1950868"/>
                <a:ext cx="110160" cy="262800"/>
              </p14:xfrm>
            </p:contentPart>
          </mc:Choice>
          <mc:Fallback>
            <p:pic>
              <p:nvPicPr>
                <p:cNvPr id="547" name="Freihand 546">
                  <a:extLst>
                    <a:ext uri="{FF2B5EF4-FFF2-40B4-BE49-F238E27FC236}">
                      <a16:creationId xmlns:a16="http://schemas.microsoft.com/office/drawing/2014/main" id="{E82CA1AA-3742-364F-89E2-19F1ED0D685D}"/>
                    </a:ext>
                  </a:extLst>
                </p:cNvPr>
                <p:cNvPicPr/>
                <p:nvPr/>
              </p:nvPicPr>
              <p:blipFill>
                <a:blip r:embed="rId360"/>
                <a:stretch>
                  <a:fillRect/>
                </a:stretch>
              </p:blipFill>
              <p:spPr>
                <a:xfrm>
                  <a:off x="3811114" y="1941868"/>
                  <a:ext cx="1278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548" name="Freihand 547">
                  <a:extLst>
                    <a:ext uri="{FF2B5EF4-FFF2-40B4-BE49-F238E27FC236}">
                      <a16:creationId xmlns:a16="http://schemas.microsoft.com/office/drawing/2014/main" id="{7B14CB75-7DD7-ADFC-F6B1-C9BFFBD34B2D}"/>
                    </a:ext>
                  </a:extLst>
                </p14:cNvPr>
                <p14:cNvContentPartPr/>
                <p14:nvPr/>
              </p14:nvContentPartPr>
              <p14:xfrm>
                <a:off x="3361114" y="2315188"/>
                <a:ext cx="693360" cy="69480"/>
              </p14:xfrm>
            </p:contentPart>
          </mc:Choice>
          <mc:Fallback>
            <p:pic>
              <p:nvPicPr>
                <p:cNvPr id="548" name="Freihand 547">
                  <a:extLst>
                    <a:ext uri="{FF2B5EF4-FFF2-40B4-BE49-F238E27FC236}">
                      <a16:creationId xmlns:a16="http://schemas.microsoft.com/office/drawing/2014/main" id="{7B14CB75-7DD7-ADFC-F6B1-C9BFFBD34B2D}"/>
                    </a:ext>
                  </a:extLst>
                </p:cNvPr>
                <p:cNvPicPr/>
                <p:nvPr/>
              </p:nvPicPr>
              <p:blipFill>
                <a:blip r:embed="rId362"/>
                <a:stretch>
                  <a:fillRect/>
                </a:stretch>
              </p:blipFill>
              <p:spPr>
                <a:xfrm>
                  <a:off x="3352474" y="2306188"/>
                  <a:ext cx="711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550" name="Freihand 549">
                  <a:extLst>
                    <a:ext uri="{FF2B5EF4-FFF2-40B4-BE49-F238E27FC236}">
                      <a16:creationId xmlns:a16="http://schemas.microsoft.com/office/drawing/2014/main" id="{5CE55FDF-F517-150A-5EC0-7E63D4AE5760}"/>
                    </a:ext>
                  </a:extLst>
                </p14:cNvPr>
                <p14:cNvContentPartPr/>
                <p14:nvPr/>
              </p14:nvContentPartPr>
              <p14:xfrm>
                <a:off x="3370114" y="2483308"/>
                <a:ext cx="147600" cy="225000"/>
              </p14:xfrm>
            </p:contentPart>
          </mc:Choice>
          <mc:Fallback>
            <p:pic>
              <p:nvPicPr>
                <p:cNvPr id="550" name="Freihand 549">
                  <a:extLst>
                    <a:ext uri="{FF2B5EF4-FFF2-40B4-BE49-F238E27FC236}">
                      <a16:creationId xmlns:a16="http://schemas.microsoft.com/office/drawing/2014/main" id="{5CE55FDF-F517-150A-5EC0-7E63D4AE5760}"/>
                    </a:ext>
                  </a:extLst>
                </p:cNvPr>
                <p:cNvPicPr/>
                <p:nvPr/>
              </p:nvPicPr>
              <p:blipFill>
                <a:blip r:embed="rId364"/>
                <a:stretch>
                  <a:fillRect/>
                </a:stretch>
              </p:blipFill>
              <p:spPr>
                <a:xfrm>
                  <a:off x="3361114" y="2474668"/>
                  <a:ext cx="1652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551" name="Freihand 550">
                  <a:extLst>
                    <a:ext uri="{FF2B5EF4-FFF2-40B4-BE49-F238E27FC236}">
                      <a16:creationId xmlns:a16="http://schemas.microsoft.com/office/drawing/2014/main" id="{743299C3-4ADC-23D0-9686-F3C3E37B397B}"/>
                    </a:ext>
                  </a:extLst>
                </p14:cNvPr>
                <p14:cNvContentPartPr/>
                <p14:nvPr/>
              </p14:nvContentPartPr>
              <p14:xfrm>
                <a:off x="3632194" y="2512108"/>
                <a:ext cx="19800" cy="165600"/>
              </p14:xfrm>
            </p:contentPart>
          </mc:Choice>
          <mc:Fallback>
            <p:pic>
              <p:nvPicPr>
                <p:cNvPr id="551" name="Freihand 550">
                  <a:extLst>
                    <a:ext uri="{FF2B5EF4-FFF2-40B4-BE49-F238E27FC236}">
                      <a16:creationId xmlns:a16="http://schemas.microsoft.com/office/drawing/2014/main" id="{743299C3-4ADC-23D0-9686-F3C3E37B397B}"/>
                    </a:ext>
                  </a:extLst>
                </p:cNvPr>
                <p:cNvPicPr/>
                <p:nvPr/>
              </p:nvPicPr>
              <p:blipFill>
                <a:blip r:embed="rId366"/>
                <a:stretch>
                  <a:fillRect/>
                </a:stretch>
              </p:blipFill>
              <p:spPr>
                <a:xfrm>
                  <a:off x="3623554" y="2503468"/>
                  <a:ext cx="37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552" name="Freihand 551">
                  <a:extLst>
                    <a:ext uri="{FF2B5EF4-FFF2-40B4-BE49-F238E27FC236}">
                      <a16:creationId xmlns:a16="http://schemas.microsoft.com/office/drawing/2014/main" id="{53199007-3C22-8FAC-2B39-63F56457BAE3}"/>
                    </a:ext>
                  </a:extLst>
                </p14:cNvPr>
                <p14:cNvContentPartPr/>
                <p14:nvPr/>
              </p14:nvContentPartPr>
              <p14:xfrm>
                <a:off x="3566674" y="2512468"/>
                <a:ext cx="238320" cy="139680"/>
              </p14:xfrm>
            </p:contentPart>
          </mc:Choice>
          <mc:Fallback>
            <p:pic>
              <p:nvPicPr>
                <p:cNvPr id="552" name="Freihand 551">
                  <a:extLst>
                    <a:ext uri="{FF2B5EF4-FFF2-40B4-BE49-F238E27FC236}">
                      <a16:creationId xmlns:a16="http://schemas.microsoft.com/office/drawing/2014/main" id="{53199007-3C22-8FAC-2B39-63F56457BAE3}"/>
                    </a:ext>
                  </a:extLst>
                </p:cNvPr>
                <p:cNvPicPr/>
                <p:nvPr/>
              </p:nvPicPr>
              <p:blipFill>
                <a:blip r:embed="rId368"/>
                <a:stretch>
                  <a:fillRect/>
                </a:stretch>
              </p:blipFill>
              <p:spPr>
                <a:xfrm>
                  <a:off x="3557674" y="2503468"/>
                  <a:ext cx="255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553" name="Freihand 552">
                  <a:extLst>
                    <a:ext uri="{FF2B5EF4-FFF2-40B4-BE49-F238E27FC236}">
                      <a16:creationId xmlns:a16="http://schemas.microsoft.com/office/drawing/2014/main" id="{4107FC92-0BD6-6802-3E72-7B18172E27A4}"/>
                    </a:ext>
                  </a:extLst>
                </p14:cNvPr>
                <p14:cNvContentPartPr/>
                <p14:nvPr/>
              </p14:nvContentPartPr>
              <p14:xfrm>
                <a:off x="3737314" y="2453788"/>
                <a:ext cx="209160" cy="198360"/>
              </p14:xfrm>
            </p:contentPart>
          </mc:Choice>
          <mc:Fallback>
            <p:pic>
              <p:nvPicPr>
                <p:cNvPr id="553" name="Freihand 552">
                  <a:extLst>
                    <a:ext uri="{FF2B5EF4-FFF2-40B4-BE49-F238E27FC236}">
                      <a16:creationId xmlns:a16="http://schemas.microsoft.com/office/drawing/2014/main" id="{4107FC92-0BD6-6802-3E72-7B18172E27A4}"/>
                    </a:ext>
                  </a:extLst>
                </p:cNvPr>
                <p:cNvPicPr/>
                <p:nvPr/>
              </p:nvPicPr>
              <p:blipFill>
                <a:blip r:embed="rId370"/>
                <a:stretch>
                  <a:fillRect/>
                </a:stretch>
              </p:blipFill>
              <p:spPr>
                <a:xfrm>
                  <a:off x="3728674" y="2445148"/>
                  <a:ext cx="2268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587" name="Freihand 586">
                  <a:extLst>
                    <a:ext uri="{FF2B5EF4-FFF2-40B4-BE49-F238E27FC236}">
                      <a16:creationId xmlns:a16="http://schemas.microsoft.com/office/drawing/2014/main" id="{3C5D0C5B-95CC-8699-7EDC-D390123E4D0C}"/>
                    </a:ext>
                  </a:extLst>
                </p14:cNvPr>
                <p14:cNvContentPartPr/>
                <p14:nvPr/>
              </p14:nvContentPartPr>
              <p14:xfrm>
                <a:off x="2580634" y="2091988"/>
                <a:ext cx="435240" cy="548640"/>
              </p14:xfrm>
            </p:contentPart>
          </mc:Choice>
          <mc:Fallback>
            <p:pic>
              <p:nvPicPr>
                <p:cNvPr id="587" name="Freihand 586">
                  <a:extLst>
                    <a:ext uri="{FF2B5EF4-FFF2-40B4-BE49-F238E27FC236}">
                      <a16:creationId xmlns:a16="http://schemas.microsoft.com/office/drawing/2014/main" id="{3C5D0C5B-95CC-8699-7EDC-D390123E4D0C}"/>
                    </a:ext>
                  </a:extLst>
                </p:cNvPr>
                <p:cNvPicPr/>
                <p:nvPr/>
              </p:nvPicPr>
              <p:blipFill>
                <a:blip r:embed="rId372"/>
                <a:stretch>
                  <a:fillRect/>
                </a:stretch>
              </p:blipFill>
              <p:spPr>
                <a:xfrm>
                  <a:off x="2571994" y="2082988"/>
                  <a:ext cx="4528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589" name="Freihand 588">
                  <a:extLst>
                    <a:ext uri="{FF2B5EF4-FFF2-40B4-BE49-F238E27FC236}">
                      <a16:creationId xmlns:a16="http://schemas.microsoft.com/office/drawing/2014/main" id="{A03C9992-60A6-DC36-5AD2-844FB97C9B92}"/>
                    </a:ext>
                  </a:extLst>
                </p14:cNvPr>
                <p14:cNvContentPartPr/>
                <p14:nvPr/>
              </p14:nvContentPartPr>
              <p14:xfrm>
                <a:off x="4775554" y="2202148"/>
                <a:ext cx="223560" cy="324360"/>
              </p14:xfrm>
            </p:contentPart>
          </mc:Choice>
          <mc:Fallback>
            <p:pic>
              <p:nvPicPr>
                <p:cNvPr id="589" name="Freihand 588">
                  <a:extLst>
                    <a:ext uri="{FF2B5EF4-FFF2-40B4-BE49-F238E27FC236}">
                      <a16:creationId xmlns:a16="http://schemas.microsoft.com/office/drawing/2014/main" id="{A03C9992-60A6-DC36-5AD2-844FB97C9B92}"/>
                    </a:ext>
                  </a:extLst>
                </p:cNvPr>
                <p:cNvPicPr/>
                <p:nvPr/>
              </p:nvPicPr>
              <p:blipFill>
                <a:blip r:embed="rId374"/>
                <a:stretch>
                  <a:fillRect/>
                </a:stretch>
              </p:blipFill>
              <p:spPr>
                <a:xfrm>
                  <a:off x="4766914" y="2193148"/>
                  <a:ext cx="241200" cy="342000"/>
                </a:xfrm>
                <a:prstGeom prst="rect">
                  <a:avLst/>
                </a:prstGeom>
              </p:spPr>
            </p:pic>
          </mc:Fallback>
        </mc:AlternateContent>
      </p:grpSp>
      <p:grpSp>
        <p:nvGrpSpPr>
          <p:cNvPr id="834" name="Gruppieren 833">
            <a:extLst>
              <a:ext uri="{FF2B5EF4-FFF2-40B4-BE49-F238E27FC236}">
                <a16:creationId xmlns:a16="http://schemas.microsoft.com/office/drawing/2014/main" id="{27E46423-833E-98DC-B767-FFD9AAB97AB4}"/>
              </a:ext>
            </a:extLst>
          </p:cNvPr>
          <p:cNvGrpSpPr/>
          <p:nvPr/>
        </p:nvGrpSpPr>
        <p:grpSpPr>
          <a:xfrm>
            <a:off x="26794" y="3012868"/>
            <a:ext cx="8698680" cy="3750120"/>
            <a:chOff x="26794" y="3012868"/>
            <a:chExt cx="8698680" cy="3750120"/>
          </a:xfrm>
        </p:grpSpPr>
        <mc:AlternateContent xmlns:mc="http://schemas.openxmlformats.org/markup-compatibility/2006">
          <mc:Choice xmlns:p14="http://schemas.microsoft.com/office/powerpoint/2010/main" Requires="p14">
            <p:contentPart p14:bwMode="auto" r:id="rId375">
              <p14:nvContentPartPr>
                <p14:cNvPr id="613" name="Freihand 612">
                  <a:extLst>
                    <a:ext uri="{FF2B5EF4-FFF2-40B4-BE49-F238E27FC236}">
                      <a16:creationId xmlns:a16="http://schemas.microsoft.com/office/drawing/2014/main" id="{DC650C47-D48A-C740-4A4A-0599060FDB36}"/>
                    </a:ext>
                  </a:extLst>
                </p14:cNvPr>
                <p14:cNvContentPartPr/>
                <p14:nvPr/>
              </p14:nvContentPartPr>
              <p14:xfrm>
                <a:off x="5991274" y="3176308"/>
                <a:ext cx="198720" cy="47880"/>
              </p14:xfrm>
            </p:contentPart>
          </mc:Choice>
          <mc:Fallback>
            <p:pic>
              <p:nvPicPr>
                <p:cNvPr id="613" name="Freihand 612">
                  <a:extLst>
                    <a:ext uri="{FF2B5EF4-FFF2-40B4-BE49-F238E27FC236}">
                      <a16:creationId xmlns:a16="http://schemas.microsoft.com/office/drawing/2014/main" id="{DC650C47-D48A-C740-4A4A-0599060FDB36}"/>
                    </a:ext>
                  </a:extLst>
                </p:cNvPr>
                <p:cNvPicPr/>
                <p:nvPr/>
              </p:nvPicPr>
              <p:blipFill>
                <a:blip r:embed="rId376"/>
                <a:stretch>
                  <a:fillRect/>
                </a:stretch>
              </p:blipFill>
              <p:spPr>
                <a:xfrm>
                  <a:off x="5982274" y="3167668"/>
                  <a:ext cx="216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614" name="Freihand 613">
                  <a:extLst>
                    <a:ext uri="{FF2B5EF4-FFF2-40B4-BE49-F238E27FC236}">
                      <a16:creationId xmlns:a16="http://schemas.microsoft.com/office/drawing/2014/main" id="{BAA314DF-BEBF-BBCB-649B-A64B91709F9D}"/>
                    </a:ext>
                  </a:extLst>
                </p14:cNvPr>
                <p14:cNvContentPartPr/>
                <p14:nvPr/>
              </p14:nvContentPartPr>
              <p14:xfrm>
                <a:off x="6090634" y="3221668"/>
                <a:ext cx="26280" cy="244800"/>
              </p14:xfrm>
            </p:contentPart>
          </mc:Choice>
          <mc:Fallback>
            <p:pic>
              <p:nvPicPr>
                <p:cNvPr id="614" name="Freihand 613">
                  <a:extLst>
                    <a:ext uri="{FF2B5EF4-FFF2-40B4-BE49-F238E27FC236}">
                      <a16:creationId xmlns:a16="http://schemas.microsoft.com/office/drawing/2014/main" id="{BAA314DF-BEBF-BBCB-649B-A64B91709F9D}"/>
                    </a:ext>
                  </a:extLst>
                </p:cNvPr>
                <p:cNvPicPr/>
                <p:nvPr/>
              </p:nvPicPr>
              <p:blipFill>
                <a:blip r:embed="rId378"/>
                <a:stretch>
                  <a:fillRect/>
                </a:stretch>
              </p:blipFill>
              <p:spPr>
                <a:xfrm>
                  <a:off x="6081634" y="3212668"/>
                  <a:ext cx="439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615" name="Freihand 614">
                  <a:extLst>
                    <a:ext uri="{FF2B5EF4-FFF2-40B4-BE49-F238E27FC236}">
                      <a16:creationId xmlns:a16="http://schemas.microsoft.com/office/drawing/2014/main" id="{3C71587F-76C8-7273-E405-0683B22899BE}"/>
                    </a:ext>
                  </a:extLst>
                </p14:cNvPr>
                <p14:cNvContentPartPr/>
                <p14:nvPr/>
              </p14:nvContentPartPr>
              <p14:xfrm>
                <a:off x="5991994" y="3302668"/>
                <a:ext cx="165240" cy="44280"/>
              </p14:xfrm>
            </p:contentPart>
          </mc:Choice>
          <mc:Fallback>
            <p:pic>
              <p:nvPicPr>
                <p:cNvPr id="615" name="Freihand 614">
                  <a:extLst>
                    <a:ext uri="{FF2B5EF4-FFF2-40B4-BE49-F238E27FC236}">
                      <a16:creationId xmlns:a16="http://schemas.microsoft.com/office/drawing/2014/main" id="{3C71587F-76C8-7273-E405-0683B22899BE}"/>
                    </a:ext>
                  </a:extLst>
                </p:cNvPr>
                <p:cNvPicPr/>
                <p:nvPr/>
              </p:nvPicPr>
              <p:blipFill>
                <a:blip r:embed="rId380"/>
                <a:stretch>
                  <a:fillRect/>
                </a:stretch>
              </p:blipFill>
              <p:spPr>
                <a:xfrm>
                  <a:off x="5982994" y="3293668"/>
                  <a:ext cx="182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16" name="Freihand 615">
                  <a:extLst>
                    <a:ext uri="{FF2B5EF4-FFF2-40B4-BE49-F238E27FC236}">
                      <a16:creationId xmlns:a16="http://schemas.microsoft.com/office/drawing/2014/main" id="{7B82C693-999D-C1CA-423A-567B22391A52}"/>
                    </a:ext>
                  </a:extLst>
                </p14:cNvPr>
                <p14:cNvContentPartPr/>
                <p14:nvPr/>
              </p14:nvContentPartPr>
              <p14:xfrm>
                <a:off x="6258394" y="3210508"/>
                <a:ext cx="78480" cy="197640"/>
              </p14:xfrm>
            </p:contentPart>
          </mc:Choice>
          <mc:Fallback>
            <p:pic>
              <p:nvPicPr>
                <p:cNvPr id="616" name="Freihand 615">
                  <a:extLst>
                    <a:ext uri="{FF2B5EF4-FFF2-40B4-BE49-F238E27FC236}">
                      <a16:creationId xmlns:a16="http://schemas.microsoft.com/office/drawing/2014/main" id="{7B82C693-999D-C1CA-423A-567B22391A52}"/>
                    </a:ext>
                  </a:extLst>
                </p:cNvPr>
                <p:cNvPicPr/>
                <p:nvPr/>
              </p:nvPicPr>
              <p:blipFill>
                <a:blip r:embed="rId382"/>
                <a:stretch>
                  <a:fillRect/>
                </a:stretch>
              </p:blipFill>
              <p:spPr>
                <a:xfrm>
                  <a:off x="6249754" y="3201508"/>
                  <a:ext cx="96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17" name="Freihand 616">
                  <a:extLst>
                    <a:ext uri="{FF2B5EF4-FFF2-40B4-BE49-F238E27FC236}">
                      <a16:creationId xmlns:a16="http://schemas.microsoft.com/office/drawing/2014/main" id="{C43A75EC-4A1F-B0EF-431C-15ECD8B626F5}"/>
                    </a:ext>
                  </a:extLst>
                </p14:cNvPr>
                <p14:cNvContentPartPr/>
                <p14:nvPr/>
              </p14:nvContentPartPr>
              <p14:xfrm>
                <a:off x="6335794" y="3241828"/>
                <a:ext cx="95040" cy="190440"/>
              </p14:xfrm>
            </p:contentPart>
          </mc:Choice>
          <mc:Fallback>
            <p:pic>
              <p:nvPicPr>
                <p:cNvPr id="617" name="Freihand 616">
                  <a:extLst>
                    <a:ext uri="{FF2B5EF4-FFF2-40B4-BE49-F238E27FC236}">
                      <a16:creationId xmlns:a16="http://schemas.microsoft.com/office/drawing/2014/main" id="{C43A75EC-4A1F-B0EF-431C-15ECD8B626F5}"/>
                    </a:ext>
                  </a:extLst>
                </p:cNvPr>
                <p:cNvPicPr/>
                <p:nvPr/>
              </p:nvPicPr>
              <p:blipFill>
                <a:blip r:embed="rId384"/>
                <a:stretch>
                  <a:fillRect/>
                </a:stretch>
              </p:blipFill>
              <p:spPr>
                <a:xfrm>
                  <a:off x="6326794" y="3233188"/>
                  <a:ext cx="112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618" name="Freihand 617">
                  <a:extLst>
                    <a:ext uri="{FF2B5EF4-FFF2-40B4-BE49-F238E27FC236}">
                      <a16:creationId xmlns:a16="http://schemas.microsoft.com/office/drawing/2014/main" id="{BFD548FE-DB66-7678-F35F-7B678F1CC3DD}"/>
                    </a:ext>
                  </a:extLst>
                </p14:cNvPr>
                <p14:cNvContentPartPr/>
                <p14:nvPr/>
              </p14:nvContentPartPr>
              <p14:xfrm>
                <a:off x="6479434" y="3129508"/>
                <a:ext cx="109440" cy="259920"/>
              </p14:xfrm>
            </p:contentPart>
          </mc:Choice>
          <mc:Fallback>
            <p:pic>
              <p:nvPicPr>
                <p:cNvPr id="618" name="Freihand 617">
                  <a:extLst>
                    <a:ext uri="{FF2B5EF4-FFF2-40B4-BE49-F238E27FC236}">
                      <a16:creationId xmlns:a16="http://schemas.microsoft.com/office/drawing/2014/main" id="{BFD548FE-DB66-7678-F35F-7B678F1CC3DD}"/>
                    </a:ext>
                  </a:extLst>
                </p:cNvPr>
                <p:cNvPicPr/>
                <p:nvPr/>
              </p:nvPicPr>
              <p:blipFill>
                <a:blip r:embed="rId386"/>
                <a:stretch>
                  <a:fillRect/>
                </a:stretch>
              </p:blipFill>
              <p:spPr>
                <a:xfrm>
                  <a:off x="6470794" y="3120508"/>
                  <a:ext cx="127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619" name="Freihand 618">
                  <a:extLst>
                    <a:ext uri="{FF2B5EF4-FFF2-40B4-BE49-F238E27FC236}">
                      <a16:creationId xmlns:a16="http://schemas.microsoft.com/office/drawing/2014/main" id="{B86E9C5F-0527-5422-576B-8C84D253F5D1}"/>
                    </a:ext>
                  </a:extLst>
                </p14:cNvPr>
                <p14:cNvContentPartPr/>
                <p14:nvPr/>
              </p14:nvContentPartPr>
              <p14:xfrm>
                <a:off x="6648634" y="3225628"/>
                <a:ext cx="199440" cy="108000"/>
              </p14:xfrm>
            </p:contentPart>
          </mc:Choice>
          <mc:Fallback>
            <p:pic>
              <p:nvPicPr>
                <p:cNvPr id="619" name="Freihand 618">
                  <a:extLst>
                    <a:ext uri="{FF2B5EF4-FFF2-40B4-BE49-F238E27FC236}">
                      <a16:creationId xmlns:a16="http://schemas.microsoft.com/office/drawing/2014/main" id="{B86E9C5F-0527-5422-576B-8C84D253F5D1}"/>
                    </a:ext>
                  </a:extLst>
                </p:cNvPr>
                <p:cNvPicPr/>
                <p:nvPr/>
              </p:nvPicPr>
              <p:blipFill>
                <a:blip r:embed="rId388"/>
                <a:stretch>
                  <a:fillRect/>
                </a:stretch>
              </p:blipFill>
              <p:spPr>
                <a:xfrm>
                  <a:off x="6639994" y="3216628"/>
                  <a:ext cx="217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620" name="Freihand 619">
                  <a:extLst>
                    <a:ext uri="{FF2B5EF4-FFF2-40B4-BE49-F238E27FC236}">
                      <a16:creationId xmlns:a16="http://schemas.microsoft.com/office/drawing/2014/main" id="{1EEED220-5C9A-FC1F-4484-1E5FC75EF8AA}"/>
                    </a:ext>
                  </a:extLst>
                </p14:cNvPr>
                <p14:cNvContentPartPr/>
                <p14:nvPr/>
              </p14:nvContentPartPr>
              <p14:xfrm>
                <a:off x="7047514" y="3182068"/>
                <a:ext cx="165240" cy="149400"/>
              </p14:xfrm>
            </p:contentPart>
          </mc:Choice>
          <mc:Fallback>
            <p:pic>
              <p:nvPicPr>
                <p:cNvPr id="620" name="Freihand 619">
                  <a:extLst>
                    <a:ext uri="{FF2B5EF4-FFF2-40B4-BE49-F238E27FC236}">
                      <a16:creationId xmlns:a16="http://schemas.microsoft.com/office/drawing/2014/main" id="{1EEED220-5C9A-FC1F-4484-1E5FC75EF8AA}"/>
                    </a:ext>
                  </a:extLst>
                </p:cNvPr>
                <p:cNvPicPr/>
                <p:nvPr/>
              </p:nvPicPr>
              <p:blipFill>
                <a:blip r:embed="rId390"/>
                <a:stretch>
                  <a:fillRect/>
                </a:stretch>
              </p:blipFill>
              <p:spPr>
                <a:xfrm>
                  <a:off x="7038514" y="3173068"/>
                  <a:ext cx="182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622" name="Freihand 621">
                  <a:extLst>
                    <a:ext uri="{FF2B5EF4-FFF2-40B4-BE49-F238E27FC236}">
                      <a16:creationId xmlns:a16="http://schemas.microsoft.com/office/drawing/2014/main" id="{390BD7ED-6BC6-070D-D09D-48C6A6866279}"/>
                    </a:ext>
                  </a:extLst>
                </p14:cNvPr>
                <p14:cNvContentPartPr/>
                <p14:nvPr/>
              </p14:nvContentPartPr>
              <p14:xfrm>
                <a:off x="7221394" y="3161188"/>
                <a:ext cx="330840" cy="336960"/>
              </p14:xfrm>
            </p:contentPart>
          </mc:Choice>
          <mc:Fallback>
            <p:pic>
              <p:nvPicPr>
                <p:cNvPr id="622" name="Freihand 621">
                  <a:extLst>
                    <a:ext uri="{FF2B5EF4-FFF2-40B4-BE49-F238E27FC236}">
                      <a16:creationId xmlns:a16="http://schemas.microsoft.com/office/drawing/2014/main" id="{390BD7ED-6BC6-070D-D09D-48C6A6866279}"/>
                    </a:ext>
                  </a:extLst>
                </p:cNvPr>
                <p:cNvPicPr/>
                <p:nvPr/>
              </p:nvPicPr>
              <p:blipFill>
                <a:blip r:embed="rId392"/>
                <a:stretch>
                  <a:fillRect/>
                </a:stretch>
              </p:blipFill>
              <p:spPr>
                <a:xfrm>
                  <a:off x="7212754" y="3152548"/>
                  <a:ext cx="34848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623" name="Freihand 622">
                  <a:extLst>
                    <a:ext uri="{FF2B5EF4-FFF2-40B4-BE49-F238E27FC236}">
                      <a16:creationId xmlns:a16="http://schemas.microsoft.com/office/drawing/2014/main" id="{7320A703-AD73-F30A-FAA6-28EE3C211036}"/>
                    </a:ext>
                  </a:extLst>
                </p14:cNvPr>
                <p14:cNvContentPartPr/>
                <p14:nvPr/>
              </p14:nvContentPartPr>
              <p14:xfrm>
                <a:off x="7593994" y="3029428"/>
                <a:ext cx="406440" cy="236520"/>
              </p14:xfrm>
            </p:contentPart>
          </mc:Choice>
          <mc:Fallback>
            <p:pic>
              <p:nvPicPr>
                <p:cNvPr id="623" name="Freihand 622">
                  <a:extLst>
                    <a:ext uri="{FF2B5EF4-FFF2-40B4-BE49-F238E27FC236}">
                      <a16:creationId xmlns:a16="http://schemas.microsoft.com/office/drawing/2014/main" id="{7320A703-AD73-F30A-FAA6-28EE3C211036}"/>
                    </a:ext>
                  </a:extLst>
                </p:cNvPr>
                <p:cNvPicPr/>
                <p:nvPr/>
              </p:nvPicPr>
              <p:blipFill>
                <a:blip r:embed="rId394"/>
                <a:stretch>
                  <a:fillRect/>
                </a:stretch>
              </p:blipFill>
              <p:spPr>
                <a:xfrm>
                  <a:off x="7585354" y="3020788"/>
                  <a:ext cx="424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624" name="Freihand 623">
                  <a:extLst>
                    <a:ext uri="{FF2B5EF4-FFF2-40B4-BE49-F238E27FC236}">
                      <a16:creationId xmlns:a16="http://schemas.microsoft.com/office/drawing/2014/main" id="{E03034D3-683D-EDF8-D811-B0FC68D97C46}"/>
                    </a:ext>
                  </a:extLst>
                </p14:cNvPr>
                <p14:cNvContentPartPr/>
                <p14:nvPr/>
              </p14:nvContentPartPr>
              <p14:xfrm>
                <a:off x="8004394" y="3038068"/>
                <a:ext cx="4680" cy="33480"/>
              </p14:xfrm>
            </p:contentPart>
          </mc:Choice>
          <mc:Fallback>
            <p:pic>
              <p:nvPicPr>
                <p:cNvPr id="624" name="Freihand 623">
                  <a:extLst>
                    <a:ext uri="{FF2B5EF4-FFF2-40B4-BE49-F238E27FC236}">
                      <a16:creationId xmlns:a16="http://schemas.microsoft.com/office/drawing/2014/main" id="{E03034D3-683D-EDF8-D811-B0FC68D97C46}"/>
                    </a:ext>
                  </a:extLst>
                </p:cNvPr>
                <p:cNvPicPr/>
                <p:nvPr/>
              </p:nvPicPr>
              <p:blipFill>
                <a:blip r:embed="rId396"/>
                <a:stretch>
                  <a:fillRect/>
                </a:stretch>
              </p:blipFill>
              <p:spPr>
                <a:xfrm>
                  <a:off x="7995394" y="3029068"/>
                  <a:ext cx="22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625" name="Freihand 624">
                  <a:extLst>
                    <a:ext uri="{FF2B5EF4-FFF2-40B4-BE49-F238E27FC236}">
                      <a16:creationId xmlns:a16="http://schemas.microsoft.com/office/drawing/2014/main" id="{9268FE94-E59A-DA98-5A39-6D642DDF1D36}"/>
                    </a:ext>
                  </a:extLst>
                </p14:cNvPr>
                <p14:cNvContentPartPr/>
                <p14:nvPr/>
              </p14:nvContentPartPr>
              <p14:xfrm>
                <a:off x="8065594" y="3130948"/>
                <a:ext cx="318240" cy="108000"/>
              </p14:xfrm>
            </p:contentPart>
          </mc:Choice>
          <mc:Fallback>
            <p:pic>
              <p:nvPicPr>
                <p:cNvPr id="625" name="Freihand 624">
                  <a:extLst>
                    <a:ext uri="{FF2B5EF4-FFF2-40B4-BE49-F238E27FC236}">
                      <a16:creationId xmlns:a16="http://schemas.microsoft.com/office/drawing/2014/main" id="{9268FE94-E59A-DA98-5A39-6D642DDF1D36}"/>
                    </a:ext>
                  </a:extLst>
                </p:cNvPr>
                <p:cNvPicPr/>
                <p:nvPr/>
              </p:nvPicPr>
              <p:blipFill>
                <a:blip r:embed="rId398"/>
                <a:stretch>
                  <a:fillRect/>
                </a:stretch>
              </p:blipFill>
              <p:spPr>
                <a:xfrm>
                  <a:off x="8056594" y="3122308"/>
                  <a:ext cx="335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627" name="Freihand 626">
                  <a:extLst>
                    <a:ext uri="{FF2B5EF4-FFF2-40B4-BE49-F238E27FC236}">
                      <a16:creationId xmlns:a16="http://schemas.microsoft.com/office/drawing/2014/main" id="{EF558956-AACC-AE8C-37E6-5088DAD652BF}"/>
                    </a:ext>
                  </a:extLst>
                </p14:cNvPr>
                <p14:cNvContentPartPr/>
                <p14:nvPr/>
              </p14:nvContentPartPr>
              <p14:xfrm>
                <a:off x="321634" y="4442428"/>
                <a:ext cx="275760" cy="124200"/>
              </p14:xfrm>
            </p:contentPart>
          </mc:Choice>
          <mc:Fallback>
            <p:pic>
              <p:nvPicPr>
                <p:cNvPr id="627" name="Freihand 626">
                  <a:extLst>
                    <a:ext uri="{FF2B5EF4-FFF2-40B4-BE49-F238E27FC236}">
                      <a16:creationId xmlns:a16="http://schemas.microsoft.com/office/drawing/2014/main" id="{EF558956-AACC-AE8C-37E6-5088DAD652BF}"/>
                    </a:ext>
                  </a:extLst>
                </p:cNvPr>
                <p:cNvPicPr/>
                <p:nvPr/>
              </p:nvPicPr>
              <p:blipFill>
                <a:blip r:embed="rId400"/>
                <a:stretch>
                  <a:fillRect/>
                </a:stretch>
              </p:blipFill>
              <p:spPr>
                <a:xfrm>
                  <a:off x="312634" y="4433788"/>
                  <a:ext cx="293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628" name="Freihand 627">
                  <a:extLst>
                    <a:ext uri="{FF2B5EF4-FFF2-40B4-BE49-F238E27FC236}">
                      <a16:creationId xmlns:a16="http://schemas.microsoft.com/office/drawing/2014/main" id="{68874BF3-DD8C-832A-130E-D78344592CA9}"/>
                    </a:ext>
                  </a:extLst>
                </p14:cNvPr>
                <p14:cNvContentPartPr/>
                <p14:nvPr/>
              </p14:nvContentPartPr>
              <p14:xfrm>
                <a:off x="576514" y="4426228"/>
                <a:ext cx="67320" cy="141840"/>
              </p14:xfrm>
            </p:contentPart>
          </mc:Choice>
          <mc:Fallback>
            <p:pic>
              <p:nvPicPr>
                <p:cNvPr id="628" name="Freihand 627">
                  <a:extLst>
                    <a:ext uri="{FF2B5EF4-FFF2-40B4-BE49-F238E27FC236}">
                      <a16:creationId xmlns:a16="http://schemas.microsoft.com/office/drawing/2014/main" id="{68874BF3-DD8C-832A-130E-D78344592CA9}"/>
                    </a:ext>
                  </a:extLst>
                </p:cNvPr>
                <p:cNvPicPr/>
                <p:nvPr/>
              </p:nvPicPr>
              <p:blipFill>
                <a:blip r:embed="rId402"/>
                <a:stretch>
                  <a:fillRect/>
                </a:stretch>
              </p:blipFill>
              <p:spPr>
                <a:xfrm>
                  <a:off x="567874" y="4417588"/>
                  <a:ext cx="84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583" name="Freihand 582">
                  <a:extLst>
                    <a:ext uri="{FF2B5EF4-FFF2-40B4-BE49-F238E27FC236}">
                      <a16:creationId xmlns:a16="http://schemas.microsoft.com/office/drawing/2014/main" id="{93443600-B358-277B-D42D-0C3198AE6D6A}"/>
                    </a:ext>
                  </a:extLst>
                </p14:cNvPr>
                <p14:cNvContentPartPr/>
                <p14:nvPr/>
              </p14:nvContentPartPr>
              <p14:xfrm>
                <a:off x="2026594" y="3356668"/>
                <a:ext cx="246240" cy="33840"/>
              </p14:xfrm>
            </p:contentPart>
          </mc:Choice>
          <mc:Fallback>
            <p:pic>
              <p:nvPicPr>
                <p:cNvPr id="583" name="Freihand 582">
                  <a:extLst>
                    <a:ext uri="{FF2B5EF4-FFF2-40B4-BE49-F238E27FC236}">
                      <a16:creationId xmlns:a16="http://schemas.microsoft.com/office/drawing/2014/main" id="{93443600-B358-277B-D42D-0C3198AE6D6A}"/>
                    </a:ext>
                  </a:extLst>
                </p:cNvPr>
                <p:cNvPicPr/>
                <p:nvPr/>
              </p:nvPicPr>
              <p:blipFill>
                <a:blip r:embed="rId404"/>
                <a:stretch>
                  <a:fillRect/>
                </a:stretch>
              </p:blipFill>
              <p:spPr>
                <a:xfrm>
                  <a:off x="2017594" y="3347668"/>
                  <a:ext cx="263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584" name="Freihand 583">
                  <a:extLst>
                    <a:ext uri="{FF2B5EF4-FFF2-40B4-BE49-F238E27FC236}">
                      <a16:creationId xmlns:a16="http://schemas.microsoft.com/office/drawing/2014/main" id="{72A6EE9B-045C-B642-9FF1-BF2D21FAF322}"/>
                    </a:ext>
                  </a:extLst>
                </p14:cNvPr>
                <p14:cNvContentPartPr/>
                <p14:nvPr/>
              </p14:nvContentPartPr>
              <p14:xfrm>
                <a:off x="2046394" y="3429388"/>
                <a:ext cx="232920" cy="44280"/>
              </p14:xfrm>
            </p:contentPart>
          </mc:Choice>
          <mc:Fallback>
            <p:pic>
              <p:nvPicPr>
                <p:cNvPr id="584" name="Freihand 583">
                  <a:extLst>
                    <a:ext uri="{FF2B5EF4-FFF2-40B4-BE49-F238E27FC236}">
                      <a16:creationId xmlns:a16="http://schemas.microsoft.com/office/drawing/2014/main" id="{72A6EE9B-045C-B642-9FF1-BF2D21FAF322}"/>
                    </a:ext>
                  </a:extLst>
                </p:cNvPr>
                <p:cNvPicPr/>
                <p:nvPr/>
              </p:nvPicPr>
              <p:blipFill>
                <a:blip r:embed="rId406"/>
                <a:stretch>
                  <a:fillRect/>
                </a:stretch>
              </p:blipFill>
              <p:spPr>
                <a:xfrm>
                  <a:off x="2037394" y="3420388"/>
                  <a:ext cx="250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85" name="Freihand 584">
                  <a:extLst>
                    <a:ext uri="{FF2B5EF4-FFF2-40B4-BE49-F238E27FC236}">
                      <a16:creationId xmlns:a16="http://schemas.microsoft.com/office/drawing/2014/main" id="{F4A454B5-1427-604B-6000-73981CC44494}"/>
                    </a:ext>
                  </a:extLst>
                </p14:cNvPr>
                <p14:cNvContentPartPr/>
                <p14:nvPr/>
              </p14:nvContentPartPr>
              <p14:xfrm>
                <a:off x="2302354" y="3275668"/>
                <a:ext cx="123120" cy="229680"/>
              </p14:xfrm>
            </p:contentPart>
          </mc:Choice>
          <mc:Fallback>
            <p:pic>
              <p:nvPicPr>
                <p:cNvPr id="585" name="Freihand 584">
                  <a:extLst>
                    <a:ext uri="{FF2B5EF4-FFF2-40B4-BE49-F238E27FC236}">
                      <a16:creationId xmlns:a16="http://schemas.microsoft.com/office/drawing/2014/main" id="{F4A454B5-1427-604B-6000-73981CC44494}"/>
                    </a:ext>
                  </a:extLst>
                </p:cNvPr>
                <p:cNvPicPr/>
                <p:nvPr/>
              </p:nvPicPr>
              <p:blipFill>
                <a:blip r:embed="rId408"/>
                <a:stretch>
                  <a:fillRect/>
                </a:stretch>
              </p:blipFill>
              <p:spPr>
                <a:xfrm>
                  <a:off x="2293714" y="3266668"/>
                  <a:ext cx="140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91" name="Freihand 590">
                  <a:extLst>
                    <a:ext uri="{FF2B5EF4-FFF2-40B4-BE49-F238E27FC236}">
                      <a16:creationId xmlns:a16="http://schemas.microsoft.com/office/drawing/2014/main" id="{4724FC60-13EF-F87C-C5B4-F641196ADDD4}"/>
                    </a:ext>
                  </a:extLst>
                </p14:cNvPr>
                <p14:cNvContentPartPr/>
                <p14:nvPr/>
              </p14:nvContentPartPr>
              <p14:xfrm>
                <a:off x="2862874" y="3211588"/>
                <a:ext cx="200160" cy="218160"/>
              </p14:xfrm>
            </p:contentPart>
          </mc:Choice>
          <mc:Fallback>
            <p:pic>
              <p:nvPicPr>
                <p:cNvPr id="591" name="Freihand 590">
                  <a:extLst>
                    <a:ext uri="{FF2B5EF4-FFF2-40B4-BE49-F238E27FC236}">
                      <a16:creationId xmlns:a16="http://schemas.microsoft.com/office/drawing/2014/main" id="{4724FC60-13EF-F87C-C5B4-F641196ADDD4}"/>
                    </a:ext>
                  </a:extLst>
                </p:cNvPr>
                <p:cNvPicPr/>
                <p:nvPr/>
              </p:nvPicPr>
              <p:blipFill>
                <a:blip r:embed="rId410"/>
                <a:stretch>
                  <a:fillRect/>
                </a:stretch>
              </p:blipFill>
              <p:spPr>
                <a:xfrm>
                  <a:off x="2854234" y="3202588"/>
                  <a:ext cx="217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92" name="Freihand 591">
                  <a:extLst>
                    <a:ext uri="{FF2B5EF4-FFF2-40B4-BE49-F238E27FC236}">
                      <a16:creationId xmlns:a16="http://schemas.microsoft.com/office/drawing/2014/main" id="{8BA21184-7958-C2D3-F01F-8550C44ECFDE}"/>
                    </a:ext>
                  </a:extLst>
                </p14:cNvPr>
                <p14:cNvContentPartPr/>
                <p14:nvPr/>
              </p14:nvContentPartPr>
              <p14:xfrm>
                <a:off x="3172114" y="3197188"/>
                <a:ext cx="149040" cy="187200"/>
              </p14:xfrm>
            </p:contentPart>
          </mc:Choice>
          <mc:Fallback>
            <p:pic>
              <p:nvPicPr>
                <p:cNvPr id="592" name="Freihand 591">
                  <a:extLst>
                    <a:ext uri="{FF2B5EF4-FFF2-40B4-BE49-F238E27FC236}">
                      <a16:creationId xmlns:a16="http://schemas.microsoft.com/office/drawing/2014/main" id="{8BA21184-7958-C2D3-F01F-8550C44ECFDE}"/>
                    </a:ext>
                  </a:extLst>
                </p:cNvPr>
                <p:cNvPicPr/>
                <p:nvPr/>
              </p:nvPicPr>
              <p:blipFill>
                <a:blip r:embed="rId412"/>
                <a:stretch>
                  <a:fillRect/>
                </a:stretch>
              </p:blipFill>
              <p:spPr>
                <a:xfrm>
                  <a:off x="3163114" y="3188548"/>
                  <a:ext cx="166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593" name="Freihand 592">
                  <a:extLst>
                    <a:ext uri="{FF2B5EF4-FFF2-40B4-BE49-F238E27FC236}">
                      <a16:creationId xmlns:a16="http://schemas.microsoft.com/office/drawing/2014/main" id="{45BE563F-C956-70C2-6D34-9BBA7BF5E506}"/>
                    </a:ext>
                  </a:extLst>
                </p14:cNvPr>
                <p14:cNvContentPartPr/>
                <p14:nvPr/>
              </p14:nvContentPartPr>
              <p14:xfrm>
                <a:off x="3419434" y="3026548"/>
                <a:ext cx="111600" cy="290520"/>
              </p14:xfrm>
            </p:contentPart>
          </mc:Choice>
          <mc:Fallback>
            <p:pic>
              <p:nvPicPr>
                <p:cNvPr id="593" name="Freihand 592">
                  <a:extLst>
                    <a:ext uri="{FF2B5EF4-FFF2-40B4-BE49-F238E27FC236}">
                      <a16:creationId xmlns:a16="http://schemas.microsoft.com/office/drawing/2014/main" id="{45BE563F-C956-70C2-6D34-9BBA7BF5E506}"/>
                    </a:ext>
                  </a:extLst>
                </p:cNvPr>
                <p:cNvPicPr/>
                <p:nvPr/>
              </p:nvPicPr>
              <p:blipFill>
                <a:blip r:embed="rId414"/>
                <a:stretch>
                  <a:fillRect/>
                </a:stretch>
              </p:blipFill>
              <p:spPr>
                <a:xfrm>
                  <a:off x="3410794" y="3017548"/>
                  <a:ext cx="1292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594" name="Freihand 593">
                  <a:extLst>
                    <a:ext uri="{FF2B5EF4-FFF2-40B4-BE49-F238E27FC236}">
                      <a16:creationId xmlns:a16="http://schemas.microsoft.com/office/drawing/2014/main" id="{AB224380-1853-5881-84C6-865DC273D90F}"/>
                    </a:ext>
                  </a:extLst>
                </p14:cNvPr>
                <p14:cNvContentPartPr/>
                <p14:nvPr/>
              </p14:nvContentPartPr>
              <p14:xfrm>
                <a:off x="2864674" y="3449908"/>
                <a:ext cx="752400" cy="91800"/>
              </p14:xfrm>
            </p:contentPart>
          </mc:Choice>
          <mc:Fallback>
            <p:pic>
              <p:nvPicPr>
                <p:cNvPr id="594" name="Freihand 593">
                  <a:extLst>
                    <a:ext uri="{FF2B5EF4-FFF2-40B4-BE49-F238E27FC236}">
                      <a16:creationId xmlns:a16="http://schemas.microsoft.com/office/drawing/2014/main" id="{AB224380-1853-5881-84C6-865DC273D90F}"/>
                    </a:ext>
                  </a:extLst>
                </p:cNvPr>
                <p:cNvPicPr/>
                <p:nvPr/>
              </p:nvPicPr>
              <p:blipFill>
                <a:blip r:embed="rId416"/>
                <a:stretch>
                  <a:fillRect/>
                </a:stretch>
              </p:blipFill>
              <p:spPr>
                <a:xfrm>
                  <a:off x="2855674" y="3440908"/>
                  <a:ext cx="770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595" name="Freihand 594">
                  <a:extLst>
                    <a:ext uri="{FF2B5EF4-FFF2-40B4-BE49-F238E27FC236}">
                      <a16:creationId xmlns:a16="http://schemas.microsoft.com/office/drawing/2014/main" id="{053E180D-78AE-DAE5-15A8-5EA5BB3D04C2}"/>
                    </a:ext>
                  </a:extLst>
                </p14:cNvPr>
                <p14:cNvContentPartPr/>
                <p14:nvPr/>
              </p14:nvContentPartPr>
              <p14:xfrm>
                <a:off x="2884834" y="3727828"/>
                <a:ext cx="189360" cy="205200"/>
              </p14:xfrm>
            </p:contentPart>
          </mc:Choice>
          <mc:Fallback>
            <p:pic>
              <p:nvPicPr>
                <p:cNvPr id="595" name="Freihand 594">
                  <a:extLst>
                    <a:ext uri="{FF2B5EF4-FFF2-40B4-BE49-F238E27FC236}">
                      <a16:creationId xmlns:a16="http://schemas.microsoft.com/office/drawing/2014/main" id="{053E180D-78AE-DAE5-15A8-5EA5BB3D04C2}"/>
                    </a:ext>
                  </a:extLst>
                </p:cNvPr>
                <p:cNvPicPr/>
                <p:nvPr/>
              </p:nvPicPr>
              <p:blipFill>
                <a:blip r:embed="rId418"/>
                <a:stretch>
                  <a:fillRect/>
                </a:stretch>
              </p:blipFill>
              <p:spPr>
                <a:xfrm>
                  <a:off x="2875834" y="3719188"/>
                  <a:ext cx="207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596" name="Freihand 595">
                  <a:extLst>
                    <a:ext uri="{FF2B5EF4-FFF2-40B4-BE49-F238E27FC236}">
                      <a16:creationId xmlns:a16="http://schemas.microsoft.com/office/drawing/2014/main" id="{B2870B98-288F-1096-67B3-B04191E55F5E}"/>
                    </a:ext>
                  </a:extLst>
                </p14:cNvPr>
                <p14:cNvContentPartPr/>
                <p14:nvPr/>
              </p14:nvContentPartPr>
              <p14:xfrm>
                <a:off x="3146194" y="3704428"/>
                <a:ext cx="188640" cy="191880"/>
              </p14:xfrm>
            </p:contentPart>
          </mc:Choice>
          <mc:Fallback>
            <p:pic>
              <p:nvPicPr>
                <p:cNvPr id="596" name="Freihand 595">
                  <a:extLst>
                    <a:ext uri="{FF2B5EF4-FFF2-40B4-BE49-F238E27FC236}">
                      <a16:creationId xmlns:a16="http://schemas.microsoft.com/office/drawing/2014/main" id="{B2870B98-288F-1096-67B3-B04191E55F5E}"/>
                    </a:ext>
                  </a:extLst>
                </p:cNvPr>
                <p:cNvPicPr/>
                <p:nvPr/>
              </p:nvPicPr>
              <p:blipFill>
                <a:blip r:embed="rId420"/>
                <a:stretch>
                  <a:fillRect/>
                </a:stretch>
              </p:blipFill>
              <p:spPr>
                <a:xfrm>
                  <a:off x="3137194" y="3695428"/>
                  <a:ext cx="206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597" name="Freihand 596">
                  <a:extLst>
                    <a:ext uri="{FF2B5EF4-FFF2-40B4-BE49-F238E27FC236}">
                      <a16:creationId xmlns:a16="http://schemas.microsoft.com/office/drawing/2014/main" id="{D406BD22-D17E-8AB2-C33B-1E6808CE2C80}"/>
                    </a:ext>
                  </a:extLst>
                </p14:cNvPr>
                <p14:cNvContentPartPr/>
                <p14:nvPr/>
              </p14:nvContentPartPr>
              <p14:xfrm>
                <a:off x="3444274" y="3666628"/>
                <a:ext cx="95040" cy="190440"/>
              </p14:xfrm>
            </p:contentPart>
          </mc:Choice>
          <mc:Fallback>
            <p:pic>
              <p:nvPicPr>
                <p:cNvPr id="597" name="Freihand 596">
                  <a:extLst>
                    <a:ext uri="{FF2B5EF4-FFF2-40B4-BE49-F238E27FC236}">
                      <a16:creationId xmlns:a16="http://schemas.microsoft.com/office/drawing/2014/main" id="{D406BD22-D17E-8AB2-C33B-1E6808CE2C80}"/>
                    </a:ext>
                  </a:extLst>
                </p:cNvPr>
                <p:cNvPicPr/>
                <p:nvPr/>
              </p:nvPicPr>
              <p:blipFill>
                <a:blip r:embed="rId422"/>
                <a:stretch>
                  <a:fillRect/>
                </a:stretch>
              </p:blipFill>
              <p:spPr>
                <a:xfrm>
                  <a:off x="3435634" y="3657988"/>
                  <a:ext cx="112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598" name="Freihand 597">
                  <a:extLst>
                    <a:ext uri="{FF2B5EF4-FFF2-40B4-BE49-F238E27FC236}">
                      <a16:creationId xmlns:a16="http://schemas.microsoft.com/office/drawing/2014/main" id="{A3AE3C7B-1289-73FE-17DB-10D3FB02776D}"/>
                    </a:ext>
                  </a:extLst>
                </p14:cNvPr>
                <p14:cNvContentPartPr/>
                <p14:nvPr/>
              </p14:nvContentPartPr>
              <p14:xfrm>
                <a:off x="3381994" y="3597148"/>
                <a:ext cx="185040" cy="28080"/>
              </p14:xfrm>
            </p:contentPart>
          </mc:Choice>
          <mc:Fallback>
            <p:pic>
              <p:nvPicPr>
                <p:cNvPr id="598" name="Freihand 597">
                  <a:extLst>
                    <a:ext uri="{FF2B5EF4-FFF2-40B4-BE49-F238E27FC236}">
                      <a16:creationId xmlns:a16="http://schemas.microsoft.com/office/drawing/2014/main" id="{A3AE3C7B-1289-73FE-17DB-10D3FB02776D}"/>
                    </a:ext>
                  </a:extLst>
                </p:cNvPr>
                <p:cNvPicPr/>
                <p:nvPr/>
              </p:nvPicPr>
              <p:blipFill>
                <a:blip r:embed="rId424"/>
                <a:stretch>
                  <a:fillRect/>
                </a:stretch>
              </p:blipFill>
              <p:spPr>
                <a:xfrm>
                  <a:off x="3373354" y="3588508"/>
                  <a:ext cx="202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600" name="Freihand 599">
                  <a:extLst>
                    <a:ext uri="{FF2B5EF4-FFF2-40B4-BE49-F238E27FC236}">
                      <a16:creationId xmlns:a16="http://schemas.microsoft.com/office/drawing/2014/main" id="{F469365A-1850-E8DA-2BF8-1BB3F8414F42}"/>
                    </a:ext>
                  </a:extLst>
                </p14:cNvPr>
                <p14:cNvContentPartPr/>
                <p14:nvPr/>
              </p14:nvContentPartPr>
              <p14:xfrm>
                <a:off x="3834874" y="3466108"/>
                <a:ext cx="199440" cy="16920"/>
              </p14:xfrm>
            </p:contentPart>
          </mc:Choice>
          <mc:Fallback>
            <p:pic>
              <p:nvPicPr>
                <p:cNvPr id="600" name="Freihand 599">
                  <a:extLst>
                    <a:ext uri="{FF2B5EF4-FFF2-40B4-BE49-F238E27FC236}">
                      <a16:creationId xmlns:a16="http://schemas.microsoft.com/office/drawing/2014/main" id="{F469365A-1850-E8DA-2BF8-1BB3F8414F42}"/>
                    </a:ext>
                  </a:extLst>
                </p:cNvPr>
                <p:cNvPicPr/>
                <p:nvPr/>
              </p:nvPicPr>
              <p:blipFill>
                <a:blip r:embed="rId426"/>
                <a:stretch>
                  <a:fillRect/>
                </a:stretch>
              </p:blipFill>
              <p:spPr>
                <a:xfrm>
                  <a:off x="3826234" y="3457468"/>
                  <a:ext cx="217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601" name="Freihand 600">
                  <a:extLst>
                    <a:ext uri="{FF2B5EF4-FFF2-40B4-BE49-F238E27FC236}">
                      <a16:creationId xmlns:a16="http://schemas.microsoft.com/office/drawing/2014/main" id="{AE9D452C-9F68-DAD4-A10D-7F60E846D0D9}"/>
                    </a:ext>
                  </a:extLst>
                </p14:cNvPr>
                <p14:cNvContentPartPr/>
                <p14:nvPr/>
              </p14:nvContentPartPr>
              <p14:xfrm>
                <a:off x="3859714" y="3526228"/>
                <a:ext cx="166680" cy="16920"/>
              </p14:xfrm>
            </p:contentPart>
          </mc:Choice>
          <mc:Fallback>
            <p:pic>
              <p:nvPicPr>
                <p:cNvPr id="601" name="Freihand 600">
                  <a:extLst>
                    <a:ext uri="{FF2B5EF4-FFF2-40B4-BE49-F238E27FC236}">
                      <a16:creationId xmlns:a16="http://schemas.microsoft.com/office/drawing/2014/main" id="{AE9D452C-9F68-DAD4-A10D-7F60E846D0D9}"/>
                    </a:ext>
                  </a:extLst>
                </p:cNvPr>
                <p:cNvPicPr/>
                <p:nvPr/>
              </p:nvPicPr>
              <p:blipFill>
                <a:blip r:embed="rId428"/>
                <a:stretch>
                  <a:fillRect/>
                </a:stretch>
              </p:blipFill>
              <p:spPr>
                <a:xfrm>
                  <a:off x="3851074" y="3517228"/>
                  <a:ext cx="184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602" name="Freihand 601">
                  <a:extLst>
                    <a:ext uri="{FF2B5EF4-FFF2-40B4-BE49-F238E27FC236}">
                      <a16:creationId xmlns:a16="http://schemas.microsoft.com/office/drawing/2014/main" id="{D5607D61-FB34-D46A-DFD1-48354CF96FB4}"/>
                    </a:ext>
                  </a:extLst>
                </p14:cNvPr>
                <p14:cNvContentPartPr/>
                <p14:nvPr/>
              </p14:nvContentPartPr>
              <p14:xfrm>
                <a:off x="4235554" y="3297628"/>
                <a:ext cx="181440" cy="238320"/>
              </p14:xfrm>
            </p:contentPart>
          </mc:Choice>
          <mc:Fallback>
            <p:pic>
              <p:nvPicPr>
                <p:cNvPr id="602" name="Freihand 601">
                  <a:extLst>
                    <a:ext uri="{FF2B5EF4-FFF2-40B4-BE49-F238E27FC236}">
                      <a16:creationId xmlns:a16="http://schemas.microsoft.com/office/drawing/2014/main" id="{D5607D61-FB34-D46A-DFD1-48354CF96FB4}"/>
                    </a:ext>
                  </a:extLst>
                </p:cNvPr>
                <p:cNvPicPr/>
                <p:nvPr/>
              </p:nvPicPr>
              <p:blipFill>
                <a:blip r:embed="rId430"/>
                <a:stretch>
                  <a:fillRect/>
                </a:stretch>
              </p:blipFill>
              <p:spPr>
                <a:xfrm>
                  <a:off x="4226914" y="3288628"/>
                  <a:ext cx="199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603" name="Freihand 602">
                  <a:extLst>
                    <a:ext uri="{FF2B5EF4-FFF2-40B4-BE49-F238E27FC236}">
                      <a16:creationId xmlns:a16="http://schemas.microsoft.com/office/drawing/2014/main" id="{408D69AA-F55B-B875-101B-CE20B9770B4A}"/>
                    </a:ext>
                  </a:extLst>
                </p14:cNvPr>
                <p14:cNvContentPartPr/>
                <p14:nvPr/>
              </p14:nvContentPartPr>
              <p14:xfrm>
                <a:off x="4445074" y="3349468"/>
                <a:ext cx="106560" cy="169920"/>
              </p14:xfrm>
            </p:contentPart>
          </mc:Choice>
          <mc:Fallback>
            <p:pic>
              <p:nvPicPr>
                <p:cNvPr id="603" name="Freihand 602">
                  <a:extLst>
                    <a:ext uri="{FF2B5EF4-FFF2-40B4-BE49-F238E27FC236}">
                      <a16:creationId xmlns:a16="http://schemas.microsoft.com/office/drawing/2014/main" id="{408D69AA-F55B-B875-101B-CE20B9770B4A}"/>
                    </a:ext>
                  </a:extLst>
                </p:cNvPr>
                <p:cNvPicPr/>
                <p:nvPr/>
              </p:nvPicPr>
              <p:blipFill>
                <a:blip r:embed="rId432"/>
                <a:stretch>
                  <a:fillRect/>
                </a:stretch>
              </p:blipFill>
              <p:spPr>
                <a:xfrm>
                  <a:off x="4436074" y="3340468"/>
                  <a:ext cx="124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604" name="Freihand 603">
                  <a:extLst>
                    <a:ext uri="{FF2B5EF4-FFF2-40B4-BE49-F238E27FC236}">
                      <a16:creationId xmlns:a16="http://schemas.microsoft.com/office/drawing/2014/main" id="{E5C9872B-AA4F-D20D-A175-22252987875B}"/>
                    </a:ext>
                  </a:extLst>
                </p14:cNvPr>
                <p14:cNvContentPartPr/>
                <p14:nvPr/>
              </p14:nvContentPartPr>
              <p14:xfrm>
                <a:off x="4669714" y="3338308"/>
                <a:ext cx="132480" cy="145800"/>
              </p14:xfrm>
            </p:contentPart>
          </mc:Choice>
          <mc:Fallback>
            <p:pic>
              <p:nvPicPr>
                <p:cNvPr id="604" name="Freihand 603">
                  <a:extLst>
                    <a:ext uri="{FF2B5EF4-FFF2-40B4-BE49-F238E27FC236}">
                      <a16:creationId xmlns:a16="http://schemas.microsoft.com/office/drawing/2014/main" id="{E5C9872B-AA4F-D20D-A175-22252987875B}"/>
                    </a:ext>
                  </a:extLst>
                </p:cNvPr>
                <p:cNvPicPr/>
                <p:nvPr/>
              </p:nvPicPr>
              <p:blipFill>
                <a:blip r:embed="rId434"/>
                <a:stretch>
                  <a:fillRect/>
                </a:stretch>
              </p:blipFill>
              <p:spPr>
                <a:xfrm>
                  <a:off x="4661074" y="3329308"/>
                  <a:ext cx="150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607" name="Freihand 606">
                  <a:extLst>
                    <a:ext uri="{FF2B5EF4-FFF2-40B4-BE49-F238E27FC236}">
                      <a16:creationId xmlns:a16="http://schemas.microsoft.com/office/drawing/2014/main" id="{80D4ADDB-AC77-2EBA-11C7-8B53152972FB}"/>
                    </a:ext>
                  </a:extLst>
                </p14:cNvPr>
                <p14:cNvContentPartPr/>
                <p14:nvPr/>
              </p14:nvContentPartPr>
              <p14:xfrm>
                <a:off x="2700514" y="3103588"/>
                <a:ext cx="52560" cy="1076400"/>
              </p14:xfrm>
            </p:contentPart>
          </mc:Choice>
          <mc:Fallback>
            <p:pic>
              <p:nvPicPr>
                <p:cNvPr id="607" name="Freihand 606">
                  <a:extLst>
                    <a:ext uri="{FF2B5EF4-FFF2-40B4-BE49-F238E27FC236}">
                      <a16:creationId xmlns:a16="http://schemas.microsoft.com/office/drawing/2014/main" id="{80D4ADDB-AC77-2EBA-11C7-8B53152972FB}"/>
                    </a:ext>
                  </a:extLst>
                </p:cNvPr>
                <p:cNvPicPr/>
                <p:nvPr/>
              </p:nvPicPr>
              <p:blipFill>
                <a:blip r:embed="rId436"/>
                <a:stretch>
                  <a:fillRect/>
                </a:stretch>
              </p:blipFill>
              <p:spPr>
                <a:xfrm>
                  <a:off x="2691874" y="3094588"/>
                  <a:ext cx="70200" cy="1094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608" name="Freihand 607">
                  <a:extLst>
                    <a:ext uri="{FF2B5EF4-FFF2-40B4-BE49-F238E27FC236}">
                      <a16:creationId xmlns:a16="http://schemas.microsoft.com/office/drawing/2014/main" id="{C6BDF1DD-888C-1EC5-80F6-ECBB5208BFD7}"/>
                    </a:ext>
                  </a:extLst>
                </p14:cNvPr>
                <p14:cNvContentPartPr/>
                <p14:nvPr/>
              </p14:nvContentPartPr>
              <p14:xfrm>
                <a:off x="2715274" y="3012868"/>
                <a:ext cx="2497320" cy="1168200"/>
              </p14:xfrm>
            </p:contentPart>
          </mc:Choice>
          <mc:Fallback>
            <p:pic>
              <p:nvPicPr>
                <p:cNvPr id="608" name="Freihand 607">
                  <a:extLst>
                    <a:ext uri="{FF2B5EF4-FFF2-40B4-BE49-F238E27FC236}">
                      <a16:creationId xmlns:a16="http://schemas.microsoft.com/office/drawing/2014/main" id="{C6BDF1DD-888C-1EC5-80F6-ECBB5208BFD7}"/>
                    </a:ext>
                  </a:extLst>
                </p:cNvPr>
                <p:cNvPicPr/>
                <p:nvPr/>
              </p:nvPicPr>
              <p:blipFill>
                <a:blip r:embed="rId438"/>
                <a:stretch>
                  <a:fillRect/>
                </a:stretch>
              </p:blipFill>
              <p:spPr>
                <a:xfrm>
                  <a:off x="2706274" y="3003868"/>
                  <a:ext cx="2514960" cy="1185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610" name="Freihand 609">
                  <a:extLst>
                    <a:ext uri="{FF2B5EF4-FFF2-40B4-BE49-F238E27FC236}">
                      <a16:creationId xmlns:a16="http://schemas.microsoft.com/office/drawing/2014/main" id="{387159B9-A2E3-61DC-E186-534FFAC39177}"/>
                    </a:ext>
                  </a:extLst>
                </p14:cNvPr>
                <p14:cNvContentPartPr/>
                <p14:nvPr/>
              </p14:nvContentPartPr>
              <p14:xfrm>
                <a:off x="5429674" y="3362068"/>
                <a:ext cx="284040" cy="63720"/>
              </p14:xfrm>
            </p:contentPart>
          </mc:Choice>
          <mc:Fallback>
            <p:pic>
              <p:nvPicPr>
                <p:cNvPr id="610" name="Freihand 609">
                  <a:extLst>
                    <a:ext uri="{FF2B5EF4-FFF2-40B4-BE49-F238E27FC236}">
                      <a16:creationId xmlns:a16="http://schemas.microsoft.com/office/drawing/2014/main" id="{387159B9-A2E3-61DC-E186-534FFAC39177}"/>
                    </a:ext>
                  </a:extLst>
                </p:cNvPr>
                <p:cNvPicPr/>
                <p:nvPr/>
              </p:nvPicPr>
              <p:blipFill>
                <a:blip r:embed="rId440"/>
                <a:stretch>
                  <a:fillRect/>
                </a:stretch>
              </p:blipFill>
              <p:spPr>
                <a:xfrm>
                  <a:off x="5421034" y="3353068"/>
                  <a:ext cx="30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611" name="Freihand 610">
                  <a:extLst>
                    <a:ext uri="{FF2B5EF4-FFF2-40B4-BE49-F238E27FC236}">
                      <a16:creationId xmlns:a16="http://schemas.microsoft.com/office/drawing/2014/main" id="{022FA146-0255-38BA-1FE5-AED86F6E5A75}"/>
                    </a:ext>
                  </a:extLst>
                </p14:cNvPr>
                <p14:cNvContentPartPr/>
                <p14:nvPr/>
              </p14:nvContentPartPr>
              <p14:xfrm>
                <a:off x="5344354" y="3237868"/>
                <a:ext cx="228240" cy="267120"/>
              </p14:xfrm>
            </p:contentPart>
          </mc:Choice>
          <mc:Fallback>
            <p:pic>
              <p:nvPicPr>
                <p:cNvPr id="611" name="Freihand 610">
                  <a:extLst>
                    <a:ext uri="{FF2B5EF4-FFF2-40B4-BE49-F238E27FC236}">
                      <a16:creationId xmlns:a16="http://schemas.microsoft.com/office/drawing/2014/main" id="{022FA146-0255-38BA-1FE5-AED86F6E5A75}"/>
                    </a:ext>
                  </a:extLst>
                </p:cNvPr>
                <p:cNvPicPr/>
                <p:nvPr/>
              </p:nvPicPr>
              <p:blipFill>
                <a:blip r:embed="rId442"/>
                <a:stretch>
                  <a:fillRect/>
                </a:stretch>
              </p:blipFill>
              <p:spPr>
                <a:xfrm>
                  <a:off x="5335714" y="3229228"/>
                  <a:ext cx="2458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629" name="Freihand 628">
                  <a:extLst>
                    <a:ext uri="{FF2B5EF4-FFF2-40B4-BE49-F238E27FC236}">
                      <a16:creationId xmlns:a16="http://schemas.microsoft.com/office/drawing/2014/main" id="{D591A4A5-6593-148D-7E0C-42A87BA8D1BE}"/>
                    </a:ext>
                  </a:extLst>
                </p14:cNvPr>
                <p14:cNvContentPartPr/>
                <p14:nvPr/>
              </p14:nvContentPartPr>
              <p14:xfrm>
                <a:off x="861274" y="4282948"/>
                <a:ext cx="107280" cy="291600"/>
              </p14:xfrm>
            </p:contentPart>
          </mc:Choice>
          <mc:Fallback>
            <p:pic>
              <p:nvPicPr>
                <p:cNvPr id="629" name="Freihand 628">
                  <a:extLst>
                    <a:ext uri="{FF2B5EF4-FFF2-40B4-BE49-F238E27FC236}">
                      <a16:creationId xmlns:a16="http://schemas.microsoft.com/office/drawing/2014/main" id="{D591A4A5-6593-148D-7E0C-42A87BA8D1BE}"/>
                    </a:ext>
                  </a:extLst>
                </p:cNvPr>
                <p:cNvPicPr/>
                <p:nvPr/>
              </p:nvPicPr>
              <p:blipFill>
                <a:blip r:embed="rId444"/>
                <a:stretch>
                  <a:fillRect/>
                </a:stretch>
              </p:blipFill>
              <p:spPr>
                <a:xfrm>
                  <a:off x="852634" y="4274308"/>
                  <a:ext cx="1249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630" name="Freihand 629">
                  <a:extLst>
                    <a:ext uri="{FF2B5EF4-FFF2-40B4-BE49-F238E27FC236}">
                      <a16:creationId xmlns:a16="http://schemas.microsoft.com/office/drawing/2014/main" id="{78002C7B-0696-1314-366D-68B73B75FF42}"/>
                    </a:ext>
                  </a:extLst>
                </p14:cNvPr>
                <p14:cNvContentPartPr/>
                <p14:nvPr/>
              </p14:nvContentPartPr>
              <p14:xfrm>
                <a:off x="1048834" y="4381588"/>
                <a:ext cx="474840" cy="127080"/>
              </p14:xfrm>
            </p:contentPart>
          </mc:Choice>
          <mc:Fallback>
            <p:pic>
              <p:nvPicPr>
                <p:cNvPr id="630" name="Freihand 629">
                  <a:extLst>
                    <a:ext uri="{FF2B5EF4-FFF2-40B4-BE49-F238E27FC236}">
                      <a16:creationId xmlns:a16="http://schemas.microsoft.com/office/drawing/2014/main" id="{78002C7B-0696-1314-366D-68B73B75FF42}"/>
                    </a:ext>
                  </a:extLst>
                </p:cNvPr>
                <p:cNvPicPr/>
                <p:nvPr/>
              </p:nvPicPr>
              <p:blipFill>
                <a:blip r:embed="rId446"/>
                <a:stretch>
                  <a:fillRect/>
                </a:stretch>
              </p:blipFill>
              <p:spPr>
                <a:xfrm>
                  <a:off x="1040194" y="4372588"/>
                  <a:ext cx="492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631" name="Freihand 630">
                  <a:extLst>
                    <a:ext uri="{FF2B5EF4-FFF2-40B4-BE49-F238E27FC236}">
                      <a16:creationId xmlns:a16="http://schemas.microsoft.com/office/drawing/2014/main" id="{F6162F90-FE03-7A2B-9A55-4E2518B759A3}"/>
                    </a:ext>
                  </a:extLst>
                </p14:cNvPr>
                <p14:cNvContentPartPr/>
                <p14:nvPr/>
              </p14:nvContentPartPr>
              <p14:xfrm>
                <a:off x="1454914" y="4251268"/>
                <a:ext cx="4320" cy="11880"/>
              </p14:xfrm>
            </p:contentPart>
          </mc:Choice>
          <mc:Fallback>
            <p:pic>
              <p:nvPicPr>
                <p:cNvPr id="631" name="Freihand 630">
                  <a:extLst>
                    <a:ext uri="{FF2B5EF4-FFF2-40B4-BE49-F238E27FC236}">
                      <a16:creationId xmlns:a16="http://schemas.microsoft.com/office/drawing/2014/main" id="{F6162F90-FE03-7A2B-9A55-4E2518B759A3}"/>
                    </a:ext>
                  </a:extLst>
                </p:cNvPr>
                <p:cNvPicPr/>
                <p:nvPr/>
              </p:nvPicPr>
              <p:blipFill>
                <a:blip r:embed="rId448"/>
                <a:stretch>
                  <a:fillRect/>
                </a:stretch>
              </p:blipFill>
              <p:spPr>
                <a:xfrm>
                  <a:off x="1446274" y="4242628"/>
                  <a:ext cx="21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632" name="Freihand 631">
                  <a:extLst>
                    <a:ext uri="{FF2B5EF4-FFF2-40B4-BE49-F238E27FC236}">
                      <a16:creationId xmlns:a16="http://schemas.microsoft.com/office/drawing/2014/main" id="{A06822C4-654D-85EF-B676-BBF3FC8E3940}"/>
                    </a:ext>
                  </a:extLst>
                </p14:cNvPr>
                <p14:cNvContentPartPr/>
                <p14:nvPr/>
              </p14:nvContentPartPr>
              <p14:xfrm>
                <a:off x="1577314" y="4325428"/>
                <a:ext cx="132480" cy="165960"/>
              </p14:xfrm>
            </p:contentPart>
          </mc:Choice>
          <mc:Fallback>
            <p:pic>
              <p:nvPicPr>
                <p:cNvPr id="632" name="Freihand 631">
                  <a:extLst>
                    <a:ext uri="{FF2B5EF4-FFF2-40B4-BE49-F238E27FC236}">
                      <a16:creationId xmlns:a16="http://schemas.microsoft.com/office/drawing/2014/main" id="{A06822C4-654D-85EF-B676-BBF3FC8E3940}"/>
                    </a:ext>
                  </a:extLst>
                </p:cNvPr>
                <p:cNvPicPr/>
                <p:nvPr/>
              </p:nvPicPr>
              <p:blipFill>
                <a:blip r:embed="rId450"/>
                <a:stretch>
                  <a:fillRect/>
                </a:stretch>
              </p:blipFill>
              <p:spPr>
                <a:xfrm>
                  <a:off x="1568314" y="4316788"/>
                  <a:ext cx="150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633" name="Freihand 632">
                  <a:extLst>
                    <a:ext uri="{FF2B5EF4-FFF2-40B4-BE49-F238E27FC236}">
                      <a16:creationId xmlns:a16="http://schemas.microsoft.com/office/drawing/2014/main" id="{321E89BC-9362-3C1B-C7F9-F46432425818}"/>
                    </a:ext>
                  </a:extLst>
                </p14:cNvPr>
                <p14:cNvContentPartPr/>
                <p14:nvPr/>
              </p14:nvContentPartPr>
              <p14:xfrm>
                <a:off x="1744714" y="4248028"/>
                <a:ext cx="163440" cy="206640"/>
              </p14:xfrm>
            </p:contentPart>
          </mc:Choice>
          <mc:Fallback>
            <p:pic>
              <p:nvPicPr>
                <p:cNvPr id="633" name="Freihand 632">
                  <a:extLst>
                    <a:ext uri="{FF2B5EF4-FFF2-40B4-BE49-F238E27FC236}">
                      <a16:creationId xmlns:a16="http://schemas.microsoft.com/office/drawing/2014/main" id="{321E89BC-9362-3C1B-C7F9-F46432425818}"/>
                    </a:ext>
                  </a:extLst>
                </p:cNvPr>
                <p:cNvPicPr/>
                <p:nvPr/>
              </p:nvPicPr>
              <p:blipFill>
                <a:blip r:embed="rId452"/>
                <a:stretch>
                  <a:fillRect/>
                </a:stretch>
              </p:blipFill>
              <p:spPr>
                <a:xfrm>
                  <a:off x="1736074" y="4239388"/>
                  <a:ext cx="1810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634" name="Freihand 633">
                  <a:extLst>
                    <a:ext uri="{FF2B5EF4-FFF2-40B4-BE49-F238E27FC236}">
                      <a16:creationId xmlns:a16="http://schemas.microsoft.com/office/drawing/2014/main" id="{E8241AF2-95E3-7171-29D5-2F4FF778A285}"/>
                    </a:ext>
                  </a:extLst>
                </p14:cNvPr>
                <p14:cNvContentPartPr/>
                <p14:nvPr/>
              </p14:nvContentPartPr>
              <p14:xfrm>
                <a:off x="1872154" y="4222108"/>
                <a:ext cx="172800" cy="223920"/>
              </p14:xfrm>
            </p:contentPart>
          </mc:Choice>
          <mc:Fallback>
            <p:pic>
              <p:nvPicPr>
                <p:cNvPr id="634" name="Freihand 633">
                  <a:extLst>
                    <a:ext uri="{FF2B5EF4-FFF2-40B4-BE49-F238E27FC236}">
                      <a16:creationId xmlns:a16="http://schemas.microsoft.com/office/drawing/2014/main" id="{E8241AF2-95E3-7171-29D5-2F4FF778A285}"/>
                    </a:ext>
                  </a:extLst>
                </p:cNvPr>
                <p:cNvPicPr/>
                <p:nvPr/>
              </p:nvPicPr>
              <p:blipFill>
                <a:blip r:embed="rId454"/>
                <a:stretch>
                  <a:fillRect/>
                </a:stretch>
              </p:blipFill>
              <p:spPr>
                <a:xfrm>
                  <a:off x="1863514" y="4213468"/>
                  <a:ext cx="190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635" name="Freihand 634">
                  <a:extLst>
                    <a:ext uri="{FF2B5EF4-FFF2-40B4-BE49-F238E27FC236}">
                      <a16:creationId xmlns:a16="http://schemas.microsoft.com/office/drawing/2014/main" id="{7823F40A-0CC8-1E2D-3FDA-0F793D5DC2D0}"/>
                    </a:ext>
                  </a:extLst>
                </p14:cNvPr>
                <p14:cNvContentPartPr/>
                <p14:nvPr/>
              </p14:nvContentPartPr>
              <p14:xfrm>
                <a:off x="2339794" y="4327948"/>
                <a:ext cx="137520" cy="104040"/>
              </p14:xfrm>
            </p:contentPart>
          </mc:Choice>
          <mc:Fallback>
            <p:pic>
              <p:nvPicPr>
                <p:cNvPr id="635" name="Freihand 634">
                  <a:extLst>
                    <a:ext uri="{FF2B5EF4-FFF2-40B4-BE49-F238E27FC236}">
                      <a16:creationId xmlns:a16="http://schemas.microsoft.com/office/drawing/2014/main" id="{7823F40A-0CC8-1E2D-3FDA-0F793D5DC2D0}"/>
                    </a:ext>
                  </a:extLst>
                </p:cNvPr>
                <p:cNvPicPr/>
                <p:nvPr/>
              </p:nvPicPr>
              <p:blipFill>
                <a:blip r:embed="rId456"/>
                <a:stretch>
                  <a:fillRect/>
                </a:stretch>
              </p:blipFill>
              <p:spPr>
                <a:xfrm>
                  <a:off x="2330794" y="4318948"/>
                  <a:ext cx="155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636" name="Freihand 635">
                  <a:extLst>
                    <a:ext uri="{FF2B5EF4-FFF2-40B4-BE49-F238E27FC236}">
                      <a16:creationId xmlns:a16="http://schemas.microsoft.com/office/drawing/2014/main" id="{08217073-B35E-B872-DB2D-9EB07CEE05B3}"/>
                    </a:ext>
                  </a:extLst>
                </p14:cNvPr>
                <p14:cNvContentPartPr/>
                <p14:nvPr/>
              </p14:nvContentPartPr>
              <p14:xfrm>
                <a:off x="2515834" y="4320388"/>
                <a:ext cx="122760" cy="247320"/>
              </p14:xfrm>
            </p:contentPart>
          </mc:Choice>
          <mc:Fallback>
            <p:pic>
              <p:nvPicPr>
                <p:cNvPr id="636" name="Freihand 635">
                  <a:extLst>
                    <a:ext uri="{FF2B5EF4-FFF2-40B4-BE49-F238E27FC236}">
                      <a16:creationId xmlns:a16="http://schemas.microsoft.com/office/drawing/2014/main" id="{08217073-B35E-B872-DB2D-9EB07CEE05B3}"/>
                    </a:ext>
                  </a:extLst>
                </p:cNvPr>
                <p:cNvPicPr/>
                <p:nvPr/>
              </p:nvPicPr>
              <p:blipFill>
                <a:blip r:embed="rId458"/>
                <a:stretch>
                  <a:fillRect/>
                </a:stretch>
              </p:blipFill>
              <p:spPr>
                <a:xfrm>
                  <a:off x="2507194" y="4311748"/>
                  <a:ext cx="140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637" name="Freihand 636">
                  <a:extLst>
                    <a:ext uri="{FF2B5EF4-FFF2-40B4-BE49-F238E27FC236}">
                      <a16:creationId xmlns:a16="http://schemas.microsoft.com/office/drawing/2014/main" id="{93C06F6F-A088-3E2A-CB37-B6F856D1680A}"/>
                    </a:ext>
                  </a:extLst>
                </p14:cNvPr>
                <p14:cNvContentPartPr/>
                <p14:nvPr/>
              </p14:nvContentPartPr>
              <p14:xfrm>
                <a:off x="2673514" y="4307788"/>
                <a:ext cx="106920" cy="279000"/>
              </p14:xfrm>
            </p:contentPart>
          </mc:Choice>
          <mc:Fallback>
            <p:pic>
              <p:nvPicPr>
                <p:cNvPr id="637" name="Freihand 636">
                  <a:extLst>
                    <a:ext uri="{FF2B5EF4-FFF2-40B4-BE49-F238E27FC236}">
                      <a16:creationId xmlns:a16="http://schemas.microsoft.com/office/drawing/2014/main" id="{93C06F6F-A088-3E2A-CB37-B6F856D1680A}"/>
                    </a:ext>
                  </a:extLst>
                </p:cNvPr>
                <p:cNvPicPr/>
                <p:nvPr/>
              </p:nvPicPr>
              <p:blipFill>
                <a:blip r:embed="rId460"/>
                <a:stretch>
                  <a:fillRect/>
                </a:stretch>
              </p:blipFill>
              <p:spPr>
                <a:xfrm>
                  <a:off x="2664514" y="4298788"/>
                  <a:ext cx="1245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638" name="Freihand 637">
                  <a:extLst>
                    <a:ext uri="{FF2B5EF4-FFF2-40B4-BE49-F238E27FC236}">
                      <a16:creationId xmlns:a16="http://schemas.microsoft.com/office/drawing/2014/main" id="{C123EE32-EC6D-5590-3979-1EFC618CCB86}"/>
                    </a:ext>
                  </a:extLst>
                </p14:cNvPr>
                <p14:cNvContentPartPr/>
                <p14:nvPr/>
              </p14:nvContentPartPr>
              <p14:xfrm>
                <a:off x="2849194" y="4267828"/>
                <a:ext cx="190800" cy="136080"/>
              </p14:xfrm>
            </p:contentPart>
          </mc:Choice>
          <mc:Fallback>
            <p:pic>
              <p:nvPicPr>
                <p:cNvPr id="638" name="Freihand 637">
                  <a:extLst>
                    <a:ext uri="{FF2B5EF4-FFF2-40B4-BE49-F238E27FC236}">
                      <a16:creationId xmlns:a16="http://schemas.microsoft.com/office/drawing/2014/main" id="{C123EE32-EC6D-5590-3979-1EFC618CCB86}"/>
                    </a:ext>
                  </a:extLst>
                </p:cNvPr>
                <p:cNvPicPr/>
                <p:nvPr/>
              </p:nvPicPr>
              <p:blipFill>
                <a:blip r:embed="rId462"/>
                <a:stretch>
                  <a:fillRect/>
                </a:stretch>
              </p:blipFill>
              <p:spPr>
                <a:xfrm>
                  <a:off x="2840194" y="4259188"/>
                  <a:ext cx="208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639" name="Freihand 638">
                  <a:extLst>
                    <a:ext uri="{FF2B5EF4-FFF2-40B4-BE49-F238E27FC236}">
                      <a16:creationId xmlns:a16="http://schemas.microsoft.com/office/drawing/2014/main" id="{CC88669B-6492-10D5-7B36-A9B4987A93B9}"/>
                    </a:ext>
                  </a:extLst>
                </p14:cNvPr>
                <p14:cNvContentPartPr/>
                <p14:nvPr/>
              </p14:nvContentPartPr>
              <p14:xfrm>
                <a:off x="3139354" y="4236508"/>
                <a:ext cx="136080" cy="169920"/>
              </p14:xfrm>
            </p:contentPart>
          </mc:Choice>
          <mc:Fallback>
            <p:pic>
              <p:nvPicPr>
                <p:cNvPr id="639" name="Freihand 638">
                  <a:extLst>
                    <a:ext uri="{FF2B5EF4-FFF2-40B4-BE49-F238E27FC236}">
                      <a16:creationId xmlns:a16="http://schemas.microsoft.com/office/drawing/2014/main" id="{CC88669B-6492-10D5-7B36-A9B4987A93B9}"/>
                    </a:ext>
                  </a:extLst>
                </p:cNvPr>
                <p:cNvPicPr/>
                <p:nvPr/>
              </p:nvPicPr>
              <p:blipFill>
                <a:blip r:embed="rId464"/>
                <a:stretch>
                  <a:fillRect/>
                </a:stretch>
              </p:blipFill>
              <p:spPr>
                <a:xfrm>
                  <a:off x="3130714" y="4227868"/>
                  <a:ext cx="1537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640" name="Freihand 639">
                  <a:extLst>
                    <a:ext uri="{FF2B5EF4-FFF2-40B4-BE49-F238E27FC236}">
                      <a16:creationId xmlns:a16="http://schemas.microsoft.com/office/drawing/2014/main" id="{996C30D1-58D6-1A04-086A-77F7A5784C8A}"/>
                    </a:ext>
                  </a:extLst>
                </p14:cNvPr>
                <p14:cNvContentPartPr/>
                <p14:nvPr/>
              </p14:nvContentPartPr>
              <p14:xfrm>
                <a:off x="3432754" y="4234708"/>
                <a:ext cx="41040" cy="98280"/>
              </p14:xfrm>
            </p:contentPart>
          </mc:Choice>
          <mc:Fallback>
            <p:pic>
              <p:nvPicPr>
                <p:cNvPr id="640" name="Freihand 639">
                  <a:extLst>
                    <a:ext uri="{FF2B5EF4-FFF2-40B4-BE49-F238E27FC236}">
                      <a16:creationId xmlns:a16="http://schemas.microsoft.com/office/drawing/2014/main" id="{996C30D1-58D6-1A04-086A-77F7A5784C8A}"/>
                    </a:ext>
                  </a:extLst>
                </p:cNvPr>
                <p:cNvPicPr/>
                <p:nvPr/>
              </p:nvPicPr>
              <p:blipFill>
                <a:blip r:embed="rId466"/>
                <a:stretch>
                  <a:fillRect/>
                </a:stretch>
              </p:blipFill>
              <p:spPr>
                <a:xfrm>
                  <a:off x="3423754" y="4226068"/>
                  <a:ext cx="58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641" name="Freihand 640">
                  <a:extLst>
                    <a:ext uri="{FF2B5EF4-FFF2-40B4-BE49-F238E27FC236}">
                      <a16:creationId xmlns:a16="http://schemas.microsoft.com/office/drawing/2014/main" id="{B1332B80-F9E2-91D7-F8BB-4A0DD7A1D765}"/>
                    </a:ext>
                  </a:extLst>
                </p14:cNvPr>
                <p14:cNvContentPartPr/>
                <p14:nvPr/>
              </p14:nvContentPartPr>
              <p14:xfrm>
                <a:off x="3525274" y="4246588"/>
                <a:ext cx="231120" cy="78480"/>
              </p14:xfrm>
            </p:contentPart>
          </mc:Choice>
          <mc:Fallback>
            <p:pic>
              <p:nvPicPr>
                <p:cNvPr id="641" name="Freihand 640">
                  <a:extLst>
                    <a:ext uri="{FF2B5EF4-FFF2-40B4-BE49-F238E27FC236}">
                      <a16:creationId xmlns:a16="http://schemas.microsoft.com/office/drawing/2014/main" id="{B1332B80-F9E2-91D7-F8BB-4A0DD7A1D765}"/>
                    </a:ext>
                  </a:extLst>
                </p:cNvPr>
                <p:cNvPicPr/>
                <p:nvPr/>
              </p:nvPicPr>
              <p:blipFill>
                <a:blip r:embed="rId468"/>
                <a:stretch>
                  <a:fillRect/>
                </a:stretch>
              </p:blipFill>
              <p:spPr>
                <a:xfrm>
                  <a:off x="3516634" y="4237948"/>
                  <a:ext cx="248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642" name="Freihand 641">
                  <a:extLst>
                    <a:ext uri="{FF2B5EF4-FFF2-40B4-BE49-F238E27FC236}">
                      <a16:creationId xmlns:a16="http://schemas.microsoft.com/office/drawing/2014/main" id="{ECA79312-CE0D-1CB4-1B3D-5E299E582045}"/>
                    </a:ext>
                  </a:extLst>
                </p14:cNvPr>
                <p14:cNvContentPartPr/>
                <p14:nvPr/>
              </p14:nvContentPartPr>
              <p14:xfrm>
                <a:off x="3689074" y="4162708"/>
                <a:ext cx="10440" cy="7560"/>
              </p14:xfrm>
            </p:contentPart>
          </mc:Choice>
          <mc:Fallback>
            <p:pic>
              <p:nvPicPr>
                <p:cNvPr id="642" name="Freihand 641">
                  <a:extLst>
                    <a:ext uri="{FF2B5EF4-FFF2-40B4-BE49-F238E27FC236}">
                      <a16:creationId xmlns:a16="http://schemas.microsoft.com/office/drawing/2014/main" id="{ECA79312-CE0D-1CB4-1B3D-5E299E582045}"/>
                    </a:ext>
                  </a:extLst>
                </p:cNvPr>
                <p:cNvPicPr/>
                <p:nvPr/>
              </p:nvPicPr>
              <p:blipFill>
                <a:blip r:embed="rId470"/>
                <a:stretch>
                  <a:fillRect/>
                </a:stretch>
              </p:blipFill>
              <p:spPr>
                <a:xfrm>
                  <a:off x="3680074" y="4153708"/>
                  <a:ext cx="28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643" name="Freihand 642">
                  <a:extLst>
                    <a:ext uri="{FF2B5EF4-FFF2-40B4-BE49-F238E27FC236}">
                      <a16:creationId xmlns:a16="http://schemas.microsoft.com/office/drawing/2014/main" id="{833210A3-F2BF-3565-210F-92F668F2BF76}"/>
                    </a:ext>
                  </a:extLst>
                </p14:cNvPr>
                <p14:cNvContentPartPr/>
                <p14:nvPr/>
              </p14:nvContentPartPr>
              <p14:xfrm>
                <a:off x="3835234" y="4122748"/>
                <a:ext cx="351720" cy="201600"/>
              </p14:xfrm>
            </p:contentPart>
          </mc:Choice>
          <mc:Fallback>
            <p:pic>
              <p:nvPicPr>
                <p:cNvPr id="643" name="Freihand 642">
                  <a:extLst>
                    <a:ext uri="{FF2B5EF4-FFF2-40B4-BE49-F238E27FC236}">
                      <a16:creationId xmlns:a16="http://schemas.microsoft.com/office/drawing/2014/main" id="{833210A3-F2BF-3565-210F-92F668F2BF76}"/>
                    </a:ext>
                  </a:extLst>
                </p:cNvPr>
                <p:cNvPicPr/>
                <p:nvPr/>
              </p:nvPicPr>
              <p:blipFill>
                <a:blip r:embed="rId472"/>
                <a:stretch>
                  <a:fillRect/>
                </a:stretch>
              </p:blipFill>
              <p:spPr>
                <a:xfrm>
                  <a:off x="3826234" y="4114108"/>
                  <a:ext cx="369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644" name="Freihand 643">
                  <a:extLst>
                    <a:ext uri="{FF2B5EF4-FFF2-40B4-BE49-F238E27FC236}">
                      <a16:creationId xmlns:a16="http://schemas.microsoft.com/office/drawing/2014/main" id="{DFA91846-FE5F-6D61-703A-10B6AD79E668}"/>
                    </a:ext>
                  </a:extLst>
                </p14:cNvPr>
                <p14:cNvContentPartPr/>
                <p14:nvPr/>
              </p14:nvContentPartPr>
              <p14:xfrm>
                <a:off x="4167154" y="4082068"/>
                <a:ext cx="8640" cy="4680"/>
              </p14:xfrm>
            </p:contentPart>
          </mc:Choice>
          <mc:Fallback>
            <p:pic>
              <p:nvPicPr>
                <p:cNvPr id="644" name="Freihand 643">
                  <a:extLst>
                    <a:ext uri="{FF2B5EF4-FFF2-40B4-BE49-F238E27FC236}">
                      <a16:creationId xmlns:a16="http://schemas.microsoft.com/office/drawing/2014/main" id="{DFA91846-FE5F-6D61-703A-10B6AD79E668}"/>
                    </a:ext>
                  </a:extLst>
                </p:cNvPr>
                <p:cNvPicPr/>
                <p:nvPr/>
              </p:nvPicPr>
              <p:blipFill>
                <a:blip r:embed="rId474"/>
                <a:stretch>
                  <a:fillRect/>
                </a:stretch>
              </p:blipFill>
              <p:spPr>
                <a:xfrm>
                  <a:off x="4158514" y="4073428"/>
                  <a:ext cx="26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645" name="Freihand 644">
                  <a:extLst>
                    <a:ext uri="{FF2B5EF4-FFF2-40B4-BE49-F238E27FC236}">
                      <a16:creationId xmlns:a16="http://schemas.microsoft.com/office/drawing/2014/main" id="{F9B2B306-B4B7-4B1F-1D64-F119B240A2C2}"/>
                    </a:ext>
                  </a:extLst>
                </p14:cNvPr>
                <p14:cNvContentPartPr/>
                <p14:nvPr/>
              </p14:nvContentPartPr>
              <p14:xfrm>
                <a:off x="4267594" y="4187548"/>
                <a:ext cx="241200" cy="91080"/>
              </p14:xfrm>
            </p:contentPart>
          </mc:Choice>
          <mc:Fallback>
            <p:pic>
              <p:nvPicPr>
                <p:cNvPr id="645" name="Freihand 644">
                  <a:extLst>
                    <a:ext uri="{FF2B5EF4-FFF2-40B4-BE49-F238E27FC236}">
                      <a16:creationId xmlns:a16="http://schemas.microsoft.com/office/drawing/2014/main" id="{F9B2B306-B4B7-4B1F-1D64-F119B240A2C2}"/>
                    </a:ext>
                  </a:extLst>
                </p:cNvPr>
                <p:cNvPicPr/>
                <p:nvPr/>
              </p:nvPicPr>
              <p:blipFill>
                <a:blip r:embed="rId476"/>
                <a:stretch>
                  <a:fillRect/>
                </a:stretch>
              </p:blipFill>
              <p:spPr>
                <a:xfrm>
                  <a:off x="4258954" y="4178548"/>
                  <a:ext cx="258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646" name="Freihand 645">
                  <a:extLst>
                    <a:ext uri="{FF2B5EF4-FFF2-40B4-BE49-F238E27FC236}">
                      <a16:creationId xmlns:a16="http://schemas.microsoft.com/office/drawing/2014/main" id="{CBE17BB7-91B9-D2F8-204C-42310B468AF6}"/>
                    </a:ext>
                  </a:extLst>
                </p14:cNvPr>
                <p14:cNvContentPartPr/>
                <p14:nvPr/>
              </p14:nvContentPartPr>
              <p14:xfrm>
                <a:off x="393634" y="4876948"/>
                <a:ext cx="172440" cy="36000"/>
              </p14:xfrm>
            </p:contentPart>
          </mc:Choice>
          <mc:Fallback>
            <p:pic>
              <p:nvPicPr>
                <p:cNvPr id="646" name="Freihand 645">
                  <a:extLst>
                    <a:ext uri="{FF2B5EF4-FFF2-40B4-BE49-F238E27FC236}">
                      <a16:creationId xmlns:a16="http://schemas.microsoft.com/office/drawing/2014/main" id="{CBE17BB7-91B9-D2F8-204C-42310B468AF6}"/>
                    </a:ext>
                  </a:extLst>
                </p:cNvPr>
                <p:cNvPicPr/>
                <p:nvPr/>
              </p:nvPicPr>
              <p:blipFill>
                <a:blip r:embed="rId478"/>
                <a:stretch>
                  <a:fillRect/>
                </a:stretch>
              </p:blipFill>
              <p:spPr>
                <a:xfrm>
                  <a:off x="384994" y="4867948"/>
                  <a:ext cx="190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647" name="Freihand 646">
                  <a:extLst>
                    <a:ext uri="{FF2B5EF4-FFF2-40B4-BE49-F238E27FC236}">
                      <a16:creationId xmlns:a16="http://schemas.microsoft.com/office/drawing/2014/main" id="{F2E923FC-E4D3-4C03-A980-C1D8FE8A9834}"/>
                    </a:ext>
                  </a:extLst>
                </p14:cNvPr>
                <p14:cNvContentPartPr/>
                <p14:nvPr/>
              </p14:nvContentPartPr>
              <p14:xfrm>
                <a:off x="400474" y="4975948"/>
                <a:ext cx="186120" cy="7560"/>
              </p14:xfrm>
            </p:contentPart>
          </mc:Choice>
          <mc:Fallback>
            <p:pic>
              <p:nvPicPr>
                <p:cNvPr id="647" name="Freihand 646">
                  <a:extLst>
                    <a:ext uri="{FF2B5EF4-FFF2-40B4-BE49-F238E27FC236}">
                      <a16:creationId xmlns:a16="http://schemas.microsoft.com/office/drawing/2014/main" id="{F2E923FC-E4D3-4C03-A980-C1D8FE8A9834}"/>
                    </a:ext>
                  </a:extLst>
                </p:cNvPr>
                <p:cNvPicPr/>
                <p:nvPr/>
              </p:nvPicPr>
              <p:blipFill>
                <a:blip r:embed="rId480"/>
                <a:stretch>
                  <a:fillRect/>
                </a:stretch>
              </p:blipFill>
              <p:spPr>
                <a:xfrm>
                  <a:off x="391474" y="4967308"/>
                  <a:ext cx="203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648" name="Freihand 647">
                  <a:extLst>
                    <a:ext uri="{FF2B5EF4-FFF2-40B4-BE49-F238E27FC236}">
                      <a16:creationId xmlns:a16="http://schemas.microsoft.com/office/drawing/2014/main" id="{E46F584E-148C-72A6-0816-32B413488B13}"/>
                    </a:ext>
                  </a:extLst>
                </p14:cNvPr>
                <p14:cNvContentPartPr/>
                <p14:nvPr/>
              </p14:nvContentPartPr>
              <p14:xfrm>
                <a:off x="618634" y="4857868"/>
                <a:ext cx="124920" cy="236160"/>
              </p14:xfrm>
            </p:contentPart>
          </mc:Choice>
          <mc:Fallback>
            <p:pic>
              <p:nvPicPr>
                <p:cNvPr id="648" name="Freihand 647">
                  <a:extLst>
                    <a:ext uri="{FF2B5EF4-FFF2-40B4-BE49-F238E27FC236}">
                      <a16:creationId xmlns:a16="http://schemas.microsoft.com/office/drawing/2014/main" id="{E46F584E-148C-72A6-0816-32B413488B13}"/>
                    </a:ext>
                  </a:extLst>
                </p:cNvPr>
                <p:cNvPicPr/>
                <p:nvPr/>
              </p:nvPicPr>
              <p:blipFill>
                <a:blip r:embed="rId482"/>
                <a:stretch>
                  <a:fillRect/>
                </a:stretch>
              </p:blipFill>
              <p:spPr>
                <a:xfrm>
                  <a:off x="609634" y="4849228"/>
                  <a:ext cx="142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652" name="Freihand 651">
                  <a:extLst>
                    <a:ext uri="{FF2B5EF4-FFF2-40B4-BE49-F238E27FC236}">
                      <a16:creationId xmlns:a16="http://schemas.microsoft.com/office/drawing/2014/main" id="{2C9A2E3E-A4E4-5FF5-9688-339FD086DCFE}"/>
                    </a:ext>
                  </a:extLst>
                </p14:cNvPr>
                <p14:cNvContentPartPr/>
                <p14:nvPr/>
              </p14:nvContentPartPr>
              <p14:xfrm>
                <a:off x="26794" y="3726388"/>
                <a:ext cx="2560680" cy="1497960"/>
              </p14:xfrm>
            </p:contentPart>
          </mc:Choice>
          <mc:Fallback>
            <p:pic>
              <p:nvPicPr>
                <p:cNvPr id="652" name="Freihand 651">
                  <a:extLst>
                    <a:ext uri="{FF2B5EF4-FFF2-40B4-BE49-F238E27FC236}">
                      <a16:creationId xmlns:a16="http://schemas.microsoft.com/office/drawing/2014/main" id="{2C9A2E3E-A4E4-5FF5-9688-339FD086DCFE}"/>
                    </a:ext>
                  </a:extLst>
                </p:cNvPr>
                <p:cNvPicPr/>
                <p:nvPr/>
              </p:nvPicPr>
              <p:blipFill>
                <a:blip r:embed="rId484"/>
                <a:stretch>
                  <a:fillRect/>
                </a:stretch>
              </p:blipFill>
              <p:spPr>
                <a:xfrm>
                  <a:off x="17794" y="3717388"/>
                  <a:ext cx="2578320" cy="1515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653" name="Freihand 652">
                  <a:extLst>
                    <a:ext uri="{FF2B5EF4-FFF2-40B4-BE49-F238E27FC236}">
                      <a16:creationId xmlns:a16="http://schemas.microsoft.com/office/drawing/2014/main" id="{E4FD3713-2B7B-1444-133A-BD15B40C6193}"/>
                    </a:ext>
                  </a:extLst>
                </p14:cNvPr>
                <p14:cNvContentPartPr/>
                <p14:nvPr/>
              </p14:nvContentPartPr>
              <p14:xfrm>
                <a:off x="819514" y="5060548"/>
                <a:ext cx="115920" cy="249120"/>
              </p14:xfrm>
            </p:contentPart>
          </mc:Choice>
          <mc:Fallback>
            <p:pic>
              <p:nvPicPr>
                <p:cNvPr id="653" name="Freihand 652">
                  <a:extLst>
                    <a:ext uri="{FF2B5EF4-FFF2-40B4-BE49-F238E27FC236}">
                      <a16:creationId xmlns:a16="http://schemas.microsoft.com/office/drawing/2014/main" id="{E4FD3713-2B7B-1444-133A-BD15B40C6193}"/>
                    </a:ext>
                  </a:extLst>
                </p:cNvPr>
                <p:cNvPicPr/>
                <p:nvPr/>
              </p:nvPicPr>
              <p:blipFill>
                <a:blip r:embed="rId486"/>
                <a:stretch>
                  <a:fillRect/>
                </a:stretch>
              </p:blipFill>
              <p:spPr>
                <a:xfrm>
                  <a:off x="810874" y="5051908"/>
                  <a:ext cx="1335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655" name="Freihand 654">
                  <a:extLst>
                    <a:ext uri="{FF2B5EF4-FFF2-40B4-BE49-F238E27FC236}">
                      <a16:creationId xmlns:a16="http://schemas.microsoft.com/office/drawing/2014/main" id="{0A88FA8E-C547-EC0F-ABBB-71845397EBC1}"/>
                    </a:ext>
                  </a:extLst>
                </p14:cNvPr>
                <p14:cNvContentPartPr/>
                <p14:nvPr/>
              </p14:nvContentPartPr>
              <p14:xfrm>
                <a:off x="1278514" y="4953268"/>
                <a:ext cx="155520" cy="195480"/>
              </p14:xfrm>
            </p:contentPart>
          </mc:Choice>
          <mc:Fallback>
            <p:pic>
              <p:nvPicPr>
                <p:cNvPr id="655" name="Freihand 654">
                  <a:extLst>
                    <a:ext uri="{FF2B5EF4-FFF2-40B4-BE49-F238E27FC236}">
                      <a16:creationId xmlns:a16="http://schemas.microsoft.com/office/drawing/2014/main" id="{0A88FA8E-C547-EC0F-ABBB-71845397EBC1}"/>
                    </a:ext>
                  </a:extLst>
                </p:cNvPr>
                <p:cNvPicPr/>
                <p:nvPr/>
              </p:nvPicPr>
              <p:blipFill>
                <a:blip r:embed="rId488"/>
                <a:stretch>
                  <a:fillRect/>
                </a:stretch>
              </p:blipFill>
              <p:spPr>
                <a:xfrm>
                  <a:off x="1269874" y="4944628"/>
                  <a:ext cx="173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656" name="Freihand 655">
                  <a:extLst>
                    <a:ext uri="{FF2B5EF4-FFF2-40B4-BE49-F238E27FC236}">
                      <a16:creationId xmlns:a16="http://schemas.microsoft.com/office/drawing/2014/main" id="{0B886F47-0373-E6EE-CF32-CEE2CA022A7C}"/>
                    </a:ext>
                  </a:extLst>
                </p14:cNvPr>
                <p14:cNvContentPartPr/>
                <p14:nvPr/>
              </p14:nvContentPartPr>
              <p14:xfrm>
                <a:off x="1582714" y="4964788"/>
                <a:ext cx="23040" cy="192600"/>
              </p14:xfrm>
            </p:contentPart>
          </mc:Choice>
          <mc:Fallback>
            <p:pic>
              <p:nvPicPr>
                <p:cNvPr id="656" name="Freihand 655">
                  <a:extLst>
                    <a:ext uri="{FF2B5EF4-FFF2-40B4-BE49-F238E27FC236}">
                      <a16:creationId xmlns:a16="http://schemas.microsoft.com/office/drawing/2014/main" id="{0B886F47-0373-E6EE-CF32-CEE2CA022A7C}"/>
                    </a:ext>
                  </a:extLst>
                </p:cNvPr>
                <p:cNvPicPr/>
                <p:nvPr/>
              </p:nvPicPr>
              <p:blipFill>
                <a:blip r:embed="rId490"/>
                <a:stretch>
                  <a:fillRect/>
                </a:stretch>
              </p:blipFill>
              <p:spPr>
                <a:xfrm>
                  <a:off x="1574074" y="4956148"/>
                  <a:ext cx="40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657" name="Freihand 656">
                  <a:extLst>
                    <a:ext uri="{FF2B5EF4-FFF2-40B4-BE49-F238E27FC236}">
                      <a16:creationId xmlns:a16="http://schemas.microsoft.com/office/drawing/2014/main" id="{299C97F0-5616-572F-1ED2-B1EC2E92D6E9}"/>
                    </a:ext>
                  </a:extLst>
                </p14:cNvPr>
                <p14:cNvContentPartPr/>
                <p14:nvPr/>
              </p14:nvContentPartPr>
              <p14:xfrm>
                <a:off x="1531234" y="5025628"/>
                <a:ext cx="84240" cy="35640"/>
              </p14:xfrm>
            </p:contentPart>
          </mc:Choice>
          <mc:Fallback>
            <p:pic>
              <p:nvPicPr>
                <p:cNvPr id="657" name="Freihand 656">
                  <a:extLst>
                    <a:ext uri="{FF2B5EF4-FFF2-40B4-BE49-F238E27FC236}">
                      <a16:creationId xmlns:a16="http://schemas.microsoft.com/office/drawing/2014/main" id="{299C97F0-5616-572F-1ED2-B1EC2E92D6E9}"/>
                    </a:ext>
                  </a:extLst>
                </p:cNvPr>
                <p:cNvPicPr/>
                <p:nvPr/>
              </p:nvPicPr>
              <p:blipFill>
                <a:blip r:embed="rId492"/>
                <a:stretch>
                  <a:fillRect/>
                </a:stretch>
              </p:blipFill>
              <p:spPr>
                <a:xfrm>
                  <a:off x="1522234" y="5016628"/>
                  <a:ext cx="101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658" name="Freihand 657">
                  <a:extLst>
                    <a:ext uri="{FF2B5EF4-FFF2-40B4-BE49-F238E27FC236}">
                      <a16:creationId xmlns:a16="http://schemas.microsoft.com/office/drawing/2014/main" id="{937622AF-ABD3-D03F-8B7A-0A65B19AFCB7}"/>
                    </a:ext>
                  </a:extLst>
                </p14:cNvPr>
                <p14:cNvContentPartPr/>
                <p14:nvPr/>
              </p14:nvContentPartPr>
              <p14:xfrm>
                <a:off x="1721314" y="4871908"/>
                <a:ext cx="170280" cy="282600"/>
              </p14:xfrm>
            </p:contentPart>
          </mc:Choice>
          <mc:Fallback>
            <p:pic>
              <p:nvPicPr>
                <p:cNvPr id="658" name="Freihand 657">
                  <a:extLst>
                    <a:ext uri="{FF2B5EF4-FFF2-40B4-BE49-F238E27FC236}">
                      <a16:creationId xmlns:a16="http://schemas.microsoft.com/office/drawing/2014/main" id="{937622AF-ABD3-D03F-8B7A-0A65B19AFCB7}"/>
                    </a:ext>
                  </a:extLst>
                </p:cNvPr>
                <p:cNvPicPr/>
                <p:nvPr/>
              </p:nvPicPr>
              <p:blipFill>
                <a:blip r:embed="rId494"/>
                <a:stretch>
                  <a:fillRect/>
                </a:stretch>
              </p:blipFill>
              <p:spPr>
                <a:xfrm>
                  <a:off x="1712314" y="4862908"/>
                  <a:ext cx="187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659" name="Freihand 658">
                  <a:extLst>
                    <a:ext uri="{FF2B5EF4-FFF2-40B4-BE49-F238E27FC236}">
                      <a16:creationId xmlns:a16="http://schemas.microsoft.com/office/drawing/2014/main" id="{D9C51C44-22DC-2627-3D7D-DD927B33F7F4}"/>
                    </a:ext>
                  </a:extLst>
                </p14:cNvPr>
                <p14:cNvContentPartPr/>
                <p14:nvPr/>
              </p14:nvContentPartPr>
              <p14:xfrm>
                <a:off x="1209394" y="4851388"/>
                <a:ext cx="107280" cy="348120"/>
              </p14:xfrm>
            </p:contentPart>
          </mc:Choice>
          <mc:Fallback>
            <p:pic>
              <p:nvPicPr>
                <p:cNvPr id="659" name="Freihand 658">
                  <a:extLst>
                    <a:ext uri="{FF2B5EF4-FFF2-40B4-BE49-F238E27FC236}">
                      <a16:creationId xmlns:a16="http://schemas.microsoft.com/office/drawing/2014/main" id="{D9C51C44-22DC-2627-3D7D-DD927B33F7F4}"/>
                    </a:ext>
                  </a:extLst>
                </p:cNvPr>
                <p:cNvPicPr/>
                <p:nvPr/>
              </p:nvPicPr>
              <p:blipFill>
                <a:blip r:embed="rId496"/>
                <a:stretch>
                  <a:fillRect/>
                </a:stretch>
              </p:blipFill>
              <p:spPr>
                <a:xfrm>
                  <a:off x="1200394" y="4842748"/>
                  <a:ext cx="1249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660" name="Freihand 659">
                  <a:extLst>
                    <a:ext uri="{FF2B5EF4-FFF2-40B4-BE49-F238E27FC236}">
                      <a16:creationId xmlns:a16="http://schemas.microsoft.com/office/drawing/2014/main" id="{F6A2881C-A447-A623-4586-3D4897573B44}"/>
                    </a:ext>
                  </a:extLst>
                </p14:cNvPr>
                <p14:cNvContentPartPr/>
                <p14:nvPr/>
              </p14:nvContentPartPr>
              <p14:xfrm>
                <a:off x="1943794" y="4821508"/>
                <a:ext cx="84600" cy="295560"/>
              </p14:xfrm>
            </p:contentPart>
          </mc:Choice>
          <mc:Fallback>
            <p:pic>
              <p:nvPicPr>
                <p:cNvPr id="660" name="Freihand 659">
                  <a:extLst>
                    <a:ext uri="{FF2B5EF4-FFF2-40B4-BE49-F238E27FC236}">
                      <a16:creationId xmlns:a16="http://schemas.microsoft.com/office/drawing/2014/main" id="{F6A2881C-A447-A623-4586-3D4897573B44}"/>
                    </a:ext>
                  </a:extLst>
                </p:cNvPr>
                <p:cNvPicPr/>
                <p:nvPr/>
              </p:nvPicPr>
              <p:blipFill>
                <a:blip r:embed="rId498"/>
                <a:stretch>
                  <a:fillRect/>
                </a:stretch>
              </p:blipFill>
              <p:spPr>
                <a:xfrm>
                  <a:off x="1934794" y="4812508"/>
                  <a:ext cx="1022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661" name="Freihand 660">
                  <a:extLst>
                    <a:ext uri="{FF2B5EF4-FFF2-40B4-BE49-F238E27FC236}">
                      <a16:creationId xmlns:a16="http://schemas.microsoft.com/office/drawing/2014/main" id="{3ADA26F7-4C3C-9E72-AE86-82455315B53F}"/>
                    </a:ext>
                  </a:extLst>
                </p14:cNvPr>
                <p14:cNvContentPartPr/>
                <p14:nvPr/>
              </p14:nvContentPartPr>
              <p14:xfrm>
                <a:off x="2079874" y="4852828"/>
                <a:ext cx="151200" cy="165600"/>
              </p14:xfrm>
            </p:contentPart>
          </mc:Choice>
          <mc:Fallback>
            <p:pic>
              <p:nvPicPr>
                <p:cNvPr id="661" name="Freihand 660">
                  <a:extLst>
                    <a:ext uri="{FF2B5EF4-FFF2-40B4-BE49-F238E27FC236}">
                      <a16:creationId xmlns:a16="http://schemas.microsoft.com/office/drawing/2014/main" id="{3ADA26F7-4C3C-9E72-AE86-82455315B53F}"/>
                    </a:ext>
                  </a:extLst>
                </p:cNvPr>
                <p:cNvPicPr/>
                <p:nvPr/>
              </p:nvPicPr>
              <p:blipFill>
                <a:blip r:embed="rId500"/>
                <a:stretch>
                  <a:fillRect/>
                </a:stretch>
              </p:blipFill>
              <p:spPr>
                <a:xfrm>
                  <a:off x="2071234" y="4844188"/>
                  <a:ext cx="168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662" name="Freihand 661">
                  <a:extLst>
                    <a:ext uri="{FF2B5EF4-FFF2-40B4-BE49-F238E27FC236}">
                      <a16:creationId xmlns:a16="http://schemas.microsoft.com/office/drawing/2014/main" id="{D166C03F-0376-B8BE-595B-4BA264809F6F}"/>
                    </a:ext>
                  </a:extLst>
                </p14:cNvPr>
                <p14:cNvContentPartPr/>
                <p14:nvPr/>
              </p14:nvContentPartPr>
              <p14:xfrm>
                <a:off x="2234314" y="4871908"/>
                <a:ext cx="144720" cy="174960"/>
              </p14:xfrm>
            </p:contentPart>
          </mc:Choice>
          <mc:Fallback>
            <p:pic>
              <p:nvPicPr>
                <p:cNvPr id="662" name="Freihand 661">
                  <a:extLst>
                    <a:ext uri="{FF2B5EF4-FFF2-40B4-BE49-F238E27FC236}">
                      <a16:creationId xmlns:a16="http://schemas.microsoft.com/office/drawing/2014/main" id="{D166C03F-0376-B8BE-595B-4BA264809F6F}"/>
                    </a:ext>
                  </a:extLst>
                </p:cNvPr>
                <p:cNvPicPr/>
                <p:nvPr/>
              </p:nvPicPr>
              <p:blipFill>
                <a:blip r:embed="rId502"/>
                <a:stretch>
                  <a:fillRect/>
                </a:stretch>
              </p:blipFill>
              <p:spPr>
                <a:xfrm>
                  <a:off x="2225314" y="4862908"/>
                  <a:ext cx="162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663" name="Freihand 662">
                  <a:extLst>
                    <a:ext uri="{FF2B5EF4-FFF2-40B4-BE49-F238E27FC236}">
                      <a16:creationId xmlns:a16="http://schemas.microsoft.com/office/drawing/2014/main" id="{B2E6A692-8DB4-EA42-E17D-EDFCAD248E6C}"/>
                    </a:ext>
                  </a:extLst>
                </p14:cNvPr>
                <p14:cNvContentPartPr/>
                <p14:nvPr/>
              </p14:nvContentPartPr>
              <p14:xfrm>
                <a:off x="2452474" y="4858948"/>
                <a:ext cx="100800" cy="148680"/>
              </p14:xfrm>
            </p:contentPart>
          </mc:Choice>
          <mc:Fallback>
            <p:pic>
              <p:nvPicPr>
                <p:cNvPr id="663" name="Freihand 662">
                  <a:extLst>
                    <a:ext uri="{FF2B5EF4-FFF2-40B4-BE49-F238E27FC236}">
                      <a16:creationId xmlns:a16="http://schemas.microsoft.com/office/drawing/2014/main" id="{B2E6A692-8DB4-EA42-E17D-EDFCAD248E6C}"/>
                    </a:ext>
                  </a:extLst>
                </p:cNvPr>
                <p:cNvPicPr/>
                <p:nvPr/>
              </p:nvPicPr>
              <p:blipFill>
                <a:blip r:embed="rId504"/>
                <a:stretch>
                  <a:fillRect/>
                </a:stretch>
              </p:blipFill>
              <p:spPr>
                <a:xfrm>
                  <a:off x="2443474" y="4850308"/>
                  <a:ext cx="118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664" name="Freihand 663">
                  <a:extLst>
                    <a:ext uri="{FF2B5EF4-FFF2-40B4-BE49-F238E27FC236}">
                      <a16:creationId xmlns:a16="http://schemas.microsoft.com/office/drawing/2014/main" id="{A78C7A8B-C8B2-10D3-A249-37C84382A695}"/>
                    </a:ext>
                  </a:extLst>
                </p14:cNvPr>
                <p14:cNvContentPartPr/>
                <p14:nvPr/>
              </p14:nvContentPartPr>
              <p14:xfrm>
                <a:off x="2390554" y="4728988"/>
                <a:ext cx="345960" cy="314280"/>
              </p14:xfrm>
            </p:contentPart>
          </mc:Choice>
          <mc:Fallback>
            <p:pic>
              <p:nvPicPr>
                <p:cNvPr id="664" name="Freihand 663">
                  <a:extLst>
                    <a:ext uri="{FF2B5EF4-FFF2-40B4-BE49-F238E27FC236}">
                      <a16:creationId xmlns:a16="http://schemas.microsoft.com/office/drawing/2014/main" id="{A78C7A8B-C8B2-10D3-A249-37C84382A695}"/>
                    </a:ext>
                  </a:extLst>
                </p:cNvPr>
                <p:cNvPicPr/>
                <p:nvPr/>
              </p:nvPicPr>
              <p:blipFill>
                <a:blip r:embed="rId506"/>
                <a:stretch>
                  <a:fillRect/>
                </a:stretch>
              </p:blipFill>
              <p:spPr>
                <a:xfrm>
                  <a:off x="2381914" y="4720348"/>
                  <a:ext cx="3636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666" name="Freihand 665">
                  <a:extLst>
                    <a:ext uri="{FF2B5EF4-FFF2-40B4-BE49-F238E27FC236}">
                      <a16:creationId xmlns:a16="http://schemas.microsoft.com/office/drawing/2014/main" id="{09F5D626-DE1C-AA6B-4500-89D5E381D9D5}"/>
                    </a:ext>
                  </a:extLst>
                </p14:cNvPr>
                <p14:cNvContentPartPr/>
                <p14:nvPr/>
              </p14:nvContentPartPr>
              <p14:xfrm>
                <a:off x="2940634" y="4872268"/>
                <a:ext cx="168120" cy="18720"/>
              </p14:xfrm>
            </p:contentPart>
          </mc:Choice>
          <mc:Fallback>
            <p:pic>
              <p:nvPicPr>
                <p:cNvPr id="666" name="Freihand 665">
                  <a:extLst>
                    <a:ext uri="{FF2B5EF4-FFF2-40B4-BE49-F238E27FC236}">
                      <a16:creationId xmlns:a16="http://schemas.microsoft.com/office/drawing/2014/main" id="{09F5D626-DE1C-AA6B-4500-89D5E381D9D5}"/>
                    </a:ext>
                  </a:extLst>
                </p:cNvPr>
                <p:cNvPicPr/>
                <p:nvPr/>
              </p:nvPicPr>
              <p:blipFill>
                <a:blip r:embed="rId508"/>
                <a:stretch>
                  <a:fillRect/>
                </a:stretch>
              </p:blipFill>
              <p:spPr>
                <a:xfrm>
                  <a:off x="2931994" y="4863268"/>
                  <a:ext cx="185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667" name="Freihand 666">
                  <a:extLst>
                    <a:ext uri="{FF2B5EF4-FFF2-40B4-BE49-F238E27FC236}">
                      <a16:creationId xmlns:a16="http://schemas.microsoft.com/office/drawing/2014/main" id="{034D05DC-9407-A49A-247E-00B138A5325F}"/>
                    </a:ext>
                  </a:extLst>
                </p14:cNvPr>
                <p14:cNvContentPartPr/>
                <p14:nvPr/>
              </p14:nvContentPartPr>
              <p14:xfrm>
                <a:off x="2964394" y="4942828"/>
                <a:ext cx="151920" cy="16200"/>
              </p14:xfrm>
            </p:contentPart>
          </mc:Choice>
          <mc:Fallback>
            <p:pic>
              <p:nvPicPr>
                <p:cNvPr id="667" name="Freihand 666">
                  <a:extLst>
                    <a:ext uri="{FF2B5EF4-FFF2-40B4-BE49-F238E27FC236}">
                      <a16:creationId xmlns:a16="http://schemas.microsoft.com/office/drawing/2014/main" id="{034D05DC-9407-A49A-247E-00B138A5325F}"/>
                    </a:ext>
                  </a:extLst>
                </p:cNvPr>
                <p:cNvPicPr/>
                <p:nvPr/>
              </p:nvPicPr>
              <p:blipFill>
                <a:blip r:embed="rId510"/>
                <a:stretch>
                  <a:fillRect/>
                </a:stretch>
              </p:blipFill>
              <p:spPr>
                <a:xfrm>
                  <a:off x="2955394" y="4934188"/>
                  <a:ext cx="169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669" name="Freihand 668">
                  <a:extLst>
                    <a:ext uri="{FF2B5EF4-FFF2-40B4-BE49-F238E27FC236}">
                      <a16:creationId xmlns:a16="http://schemas.microsoft.com/office/drawing/2014/main" id="{A09E5863-13D0-F464-BBCF-D44AC852D7FF}"/>
                    </a:ext>
                  </a:extLst>
                </p14:cNvPr>
                <p14:cNvContentPartPr/>
                <p14:nvPr/>
              </p14:nvContentPartPr>
              <p14:xfrm>
                <a:off x="3370474" y="4739788"/>
                <a:ext cx="162720" cy="210960"/>
              </p14:xfrm>
            </p:contentPart>
          </mc:Choice>
          <mc:Fallback>
            <p:pic>
              <p:nvPicPr>
                <p:cNvPr id="669" name="Freihand 668">
                  <a:extLst>
                    <a:ext uri="{FF2B5EF4-FFF2-40B4-BE49-F238E27FC236}">
                      <a16:creationId xmlns:a16="http://schemas.microsoft.com/office/drawing/2014/main" id="{A09E5863-13D0-F464-BBCF-D44AC852D7FF}"/>
                    </a:ext>
                  </a:extLst>
                </p:cNvPr>
                <p:cNvPicPr/>
                <p:nvPr/>
              </p:nvPicPr>
              <p:blipFill>
                <a:blip r:embed="rId512"/>
                <a:stretch>
                  <a:fillRect/>
                </a:stretch>
              </p:blipFill>
              <p:spPr>
                <a:xfrm>
                  <a:off x="3361474" y="4730788"/>
                  <a:ext cx="180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670" name="Freihand 669">
                  <a:extLst>
                    <a:ext uri="{FF2B5EF4-FFF2-40B4-BE49-F238E27FC236}">
                      <a16:creationId xmlns:a16="http://schemas.microsoft.com/office/drawing/2014/main" id="{56CCA486-BAC8-4B3E-F7D1-3FD55B923FD7}"/>
                    </a:ext>
                  </a:extLst>
                </p14:cNvPr>
                <p14:cNvContentPartPr/>
                <p14:nvPr/>
              </p14:nvContentPartPr>
              <p14:xfrm>
                <a:off x="3617794" y="4764988"/>
                <a:ext cx="123120" cy="190080"/>
              </p14:xfrm>
            </p:contentPart>
          </mc:Choice>
          <mc:Fallback>
            <p:pic>
              <p:nvPicPr>
                <p:cNvPr id="670" name="Freihand 669">
                  <a:extLst>
                    <a:ext uri="{FF2B5EF4-FFF2-40B4-BE49-F238E27FC236}">
                      <a16:creationId xmlns:a16="http://schemas.microsoft.com/office/drawing/2014/main" id="{56CCA486-BAC8-4B3E-F7D1-3FD55B923FD7}"/>
                    </a:ext>
                  </a:extLst>
                </p:cNvPr>
                <p:cNvPicPr/>
                <p:nvPr/>
              </p:nvPicPr>
              <p:blipFill>
                <a:blip r:embed="rId514"/>
                <a:stretch>
                  <a:fillRect/>
                </a:stretch>
              </p:blipFill>
              <p:spPr>
                <a:xfrm>
                  <a:off x="3609154" y="4755988"/>
                  <a:ext cx="140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671" name="Freihand 670">
                  <a:extLst>
                    <a:ext uri="{FF2B5EF4-FFF2-40B4-BE49-F238E27FC236}">
                      <a16:creationId xmlns:a16="http://schemas.microsoft.com/office/drawing/2014/main" id="{E50289EF-2199-A0E9-80EC-FBB55683E16C}"/>
                    </a:ext>
                  </a:extLst>
                </p14:cNvPr>
                <p14:cNvContentPartPr/>
                <p14:nvPr/>
              </p14:nvContentPartPr>
              <p14:xfrm>
                <a:off x="3843514" y="4624588"/>
                <a:ext cx="93960" cy="277200"/>
              </p14:xfrm>
            </p:contentPart>
          </mc:Choice>
          <mc:Fallback>
            <p:pic>
              <p:nvPicPr>
                <p:cNvPr id="671" name="Freihand 670">
                  <a:extLst>
                    <a:ext uri="{FF2B5EF4-FFF2-40B4-BE49-F238E27FC236}">
                      <a16:creationId xmlns:a16="http://schemas.microsoft.com/office/drawing/2014/main" id="{E50289EF-2199-A0E9-80EC-FBB55683E16C}"/>
                    </a:ext>
                  </a:extLst>
                </p:cNvPr>
                <p:cNvPicPr/>
                <p:nvPr/>
              </p:nvPicPr>
              <p:blipFill>
                <a:blip r:embed="rId516"/>
                <a:stretch>
                  <a:fillRect/>
                </a:stretch>
              </p:blipFill>
              <p:spPr>
                <a:xfrm>
                  <a:off x="3834514" y="4615588"/>
                  <a:ext cx="1116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673" name="Freihand 672">
                  <a:extLst>
                    <a:ext uri="{FF2B5EF4-FFF2-40B4-BE49-F238E27FC236}">
                      <a16:creationId xmlns:a16="http://schemas.microsoft.com/office/drawing/2014/main" id="{CE94EBB7-E25F-0C09-CD53-7CF185AF0428}"/>
                    </a:ext>
                  </a:extLst>
                </p14:cNvPr>
                <p14:cNvContentPartPr/>
                <p14:nvPr/>
              </p14:nvContentPartPr>
              <p14:xfrm>
                <a:off x="912394" y="5523148"/>
                <a:ext cx="160200" cy="190440"/>
              </p14:xfrm>
            </p:contentPart>
          </mc:Choice>
          <mc:Fallback>
            <p:pic>
              <p:nvPicPr>
                <p:cNvPr id="673" name="Freihand 672">
                  <a:extLst>
                    <a:ext uri="{FF2B5EF4-FFF2-40B4-BE49-F238E27FC236}">
                      <a16:creationId xmlns:a16="http://schemas.microsoft.com/office/drawing/2014/main" id="{CE94EBB7-E25F-0C09-CD53-7CF185AF0428}"/>
                    </a:ext>
                  </a:extLst>
                </p:cNvPr>
                <p:cNvPicPr/>
                <p:nvPr/>
              </p:nvPicPr>
              <p:blipFill>
                <a:blip r:embed="rId518"/>
                <a:stretch>
                  <a:fillRect/>
                </a:stretch>
              </p:blipFill>
              <p:spPr>
                <a:xfrm>
                  <a:off x="903754" y="5514148"/>
                  <a:ext cx="1778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674" name="Freihand 673">
                  <a:extLst>
                    <a:ext uri="{FF2B5EF4-FFF2-40B4-BE49-F238E27FC236}">
                      <a16:creationId xmlns:a16="http://schemas.microsoft.com/office/drawing/2014/main" id="{2B0FE510-4481-703A-87AE-8CCDF2576D3A}"/>
                    </a:ext>
                  </a:extLst>
                </p14:cNvPr>
                <p14:cNvContentPartPr/>
                <p14:nvPr/>
              </p14:nvContentPartPr>
              <p14:xfrm>
                <a:off x="1268074" y="5540428"/>
                <a:ext cx="17280" cy="174600"/>
              </p14:xfrm>
            </p:contentPart>
          </mc:Choice>
          <mc:Fallback>
            <p:pic>
              <p:nvPicPr>
                <p:cNvPr id="674" name="Freihand 673">
                  <a:extLst>
                    <a:ext uri="{FF2B5EF4-FFF2-40B4-BE49-F238E27FC236}">
                      <a16:creationId xmlns:a16="http://schemas.microsoft.com/office/drawing/2014/main" id="{2B0FE510-4481-703A-87AE-8CCDF2576D3A}"/>
                    </a:ext>
                  </a:extLst>
                </p:cNvPr>
                <p:cNvPicPr/>
                <p:nvPr/>
              </p:nvPicPr>
              <p:blipFill>
                <a:blip r:embed="rId520"/>
                <a:stretch>
                  <a:fillRect/>
                </a:stretch>
              </p:blipFill>
              <p:spPr>
                <a:xfrm>
                  <a:off x="1259434" y="5531428"/>
                  <a:ext cx="34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675" name="Freihand 674">
                  <a:extLst>
                    <a:ext uri="{FF2B5EF4-FFF2-40B4-BE49-F238E27FC236}">
                      <a16:creationId xmlns:a16="http://schemas.microsoft.com/office/drawing/2014/main" id="{74E2B890-9235-4038-D7BB-149472EE4C15}"/>
                    </a:ext>
                  </a:extLst>
                </p14:cNvPr>
                <p14:cNvContentPartPr/>
                <p14:nvPr/>
              </p14:nvContentPartPr>
              <p14:xfrm>
                <a:off x="1184554" y="5629348"/>
                <a:ext cx="140760" cy="29160"/>
              </p14:xfrm>
            </p:contentPart>
          </mc:Choice>
          <mc:Fallback>
            <p:pic>
              <p:nvPicPr>
                <p:cNvPr id="675" name="Freihand 674">
                  <a:extLst>
                    <a:ext uri="{FF2B5EF4-FFF2-40B4-BE49-F238E27FC236}">
                      <a16:creationId xmlns:a16="http://schemas.microsoft.com/office/drawing/2014/main" id="{74E2B890-9235-4038-D7BB-149472EE4C15}"/>
                    </a:ext>
                  </a:extLst>
                </p:cNvPr>
                <p:cNvPicPr/>
                <p:nvPr/>
              </p:nvPicPr>
              <p:blipFill>
                <a:blip r:embed="rId522"/>
                <a:stretch>
                  <a:fillRect/>
                </a:stretch>
              </p:blipFill>
              <p:spPr>
                <a:xfrm>
                  <a:off x="1175554" y="5620708"/>
                  <a:ext cx="158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676" name="Freihand 675">
                  <a:extLst>
                    <a:ext uri="{FF2B5EF4-FFF2-40B4-BE49-F238E27FC236}">
                      <a16:creationId xmlns:a16="http://schemas.microsoft.com/office/drawing/2014/main" id="{FCAEC28D-0F83-1057-D91B-06E660BB259B}"/>
                    </a:ext>
                  </a:extLst>
                </p14:cNvPr>
                <p14:cNvContentPartPr/>
                <p14:nvPr/>
              </p14:nvContentPartPr>
              <p14:xfrm>
                <a:off x="1446274" y="5517748"/>
                <a:ext cx="142920" cy="161640"/>
              </p14:xfrm>
            </p:contentPart>
          </mc:Choice>
          <mc:Fallback>
            <p:pic>
              <p:nvPicPr>
                <p:cNvPr id="676" name="Freihand 675">
                  <a:extLst>
                    <a:ext uri="{FF2B5EF4-FFF2-40B4-BE49-F238E27FC236}">
                      <a16:creationId xmlns:a16="http://schemas.microsoft.com/office/drawing/2014/main" id="{FCAEC28D-0F83-1057-D91B-06E660BB259B}"/>
                    </a:ext>
                  </a:extLst>
                </p:cNvPr>
                <p:cNvPicPr/>
                <p:nvPr/>
              </p:nvPicPr>
              <p:blipFill>
                <a:blip r:embed="rId524"/>
                <a:stretch>
                  <a:fillRect/>
                </a:stretch>
              </p:blipFill>
              <p:spPr>
                <a:xfrm>
                  <a:off x="1437274" y="5508748"/>
                  <a:ext cx="160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677" name="Freihand 676">
                  <a:extLst>
                    <a:ext uri="{FF2B5EF4-FFF2-40B4-BE49-F238E27FC236}">
                      <a16:creationId xmlns:a16="http://schemas.microsoft.com/office/drawing/2014/main" id="{07D54662-6AD8-D863-D73C-A972FE746372}"/>
                    </a:ext>
                  </a:extLst>
                </p14:cNvPr>
                <p14:cNvContentPartPr/>
                <p14:nvPr/>
              </p14:nvContentPartPr>
              <p14:xfrm>
                <a:off x="1700794" y="5473828"/>
                <a:ext cx="95760" cy="194760"/>
              </p14:xfrm>
            </p:contentPart>
          </mc:Choice>
          <mc:Fallback>
            <p:pic>
              <p:nvPicPr>
                <p:cNvPr id="677" name="Freihand 676">
                  <a:extLst>
                    <a:ext uri="{FF2B5EF4-FFF2-40B4-BE49-F238E27FC236}">
                      <a16:creationId xmlns:a16="http://schemas.microsoft.com/office/drawing/2014/main" id="{07D54662-6AD8-D863-D73C-A972FE746372}"/>
                    </a:ext>
                  </a:extLst>
                </p:cNvPr>
                <p:cNvPicPr/>
                <p:nvPr/>
              </p:nvPicPr>
              <p:blipFill>
                <a:blip r:embed="rId526"/>
                <a:stretch>
                  <a:fillRect/>
                </a:stretch>
              </p:blipFill>
              <p:spPr>
                <a:xfrm>
                  <a:off x="1691794" y="5465188"/>
                  <a:ext cx="113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678" name="Freihand 677">
                  <a:extLst>
                    <a:ext uri="{FF2B5EF4-FFF2-40B4-BE49-F238E27FC236}">
                      <a16:creationId xmlns:a16="http://schemas.microsoft.com/office/drawing/2014/main" id="{EC80112E-3C1B-06BA-08D2-9960BA654FAC}"/>
                    </a:ext>
                  </a:extLst>
                </p14:cNvPr>
                <p14:cNvContentPartPr/>
                <p14:nvPr/>
              </p14:nvContentPartPr>
              <p14:xfrm>
                <a:off x="2052514" y="5460868"/>
                <a:ext cx="15840" cy="166320"/>
              </p14:xfrm>
            </p:contentPart>
          </mc:Choice>
          <mc:Fallback>
            <p:pic>
              <p:nvPicPr>
                <p:cNvPr id="678" name="Freihand 677">
                  <a:extLst>
                    <a:ext uri="{FF2B5EF4-FFF2-40B4-BE49-F238E27FC236}">
                      <a16:creationId xmlns:a16="http://schemas.microsoft.com/office/drawing/2014/main" id="{EC80112E-3C1B-06BA-08D2-9960BA654FAC}"/>
                    </a:ext>
                  </a:extLst>
                </p:cNvPr>
                <p:cNvPicPr/>
                <p:nvPr/>
              </p:nvPicPr>
              <p:blipFill>
                <a:blip r:embed="rId528"/>
                <a:stretch>
                  <a:fillRect/>
                </a:stretch>
              </p:blipFill>
              <p:spPr>
                <a:xfrm>
                  <a:off x="2043514" y="5452228"/>
                  <a:ext cx="33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679" name="Freihand 678">
                  <a:extLst>
                    <a:ext uri="{FF2B5EF4-FFF2-40B4-BE49-F238E27FC236}">
                      <a16:creationId xmlns:a16="http://schemas.microsoft.com/office/drawing/2014/main" id="{80220B6E-DB73-F80F-7BAB-32058507FF0A}"/>
                    </a:ext>
                  </a:extLst>
                </p14:cNvPr>
                <p14:cNvContentPartPr/>
                <p14:nvPr/>
              </p14:nvContentPartPr>
              <p14:xfrm>
                <a:off x="1984114" y="5355748"/>
                <a:ext cx="195480" cy="275400"/>
              </p14:xfrm>
            </p:contentPart>
          </mc:Choice>
          <mc:Fallback>
            <p:pic>
              <p:nvPicPr>
                <p:cNvPr id="679" name="Freihand 678">
                  <a:extLst>
                    <a:ext uri="{FF2B5EF4-FFF2-40B4-BE49-F238E27FC236}">
                      <a16:creationId xmlns:a16="http://schemas.microsoft.com/office/drawing/2014/main" id="{80220B6E-DB73-F80F-7BAB-32058507FF0A}"/>
                    </a:ext>
                  </a:extLst>
                </p:cNvPr>
                <p:cNvPicPr/>
                <p:nvPr/>
              </p:nvPicPr>
              <p:blipFill>
                <a:blip r:embed="rId530"/>
                <a:stretch>
                  <a:fillRect/>
                </a:stretch>
              </p:blipFill>
              <p:spPr>
                <a:xfrm>
                  <a:off x="1975114" y="5346748"/>
                  <a:ext cx="213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680" name="Freihand 679">
                  <a:extLst>
                    <a:ext uri="{FF2B5EF4-FFF2-40B4-BE49-F238E27FC236}">
                      <a16:creationId xmlns:a16="http://schemas.microsoft.com/office/drawing/2014/main" id="{CAC02011-49FD-B6E1-E886-3E0EED931190}"/>
                    </a:ext>
                  </a:extLst>
                </p14:cNvPr>
                <p14:cNvContentPartPr/>
                <p14:nvPr/>
              </p14:nvContentPartPr>
              <p14:xfrm>
                <a:off x="2368234" y="5428468"/>
                <a:ext cx="14760" cy="173880"/>
              </p14:xfrm>
            </p:contentPart>
          </mc:Choice>
          <mc:Fallback>
            <p:pic>
              <p:nvPicPr>
                <p:cNvPr id="680" name="Freihand 679">
                  <a:extLst>
                    <a:ext uri="{FF2B5EF4-FFF2-40B4-BE49-F238E27FC236}">
                      <a16:creationId xmlns:a16="http://schemas.microsoft.com/office/drawing/2014/main" id="{CAC02011-49FD-B6E1-E886-3E0EED931190}"/>
                    </a:ext>
                  </a:extLst>
                </p:cNvPr>
                <p:cNvPicPr/>
                <p:nvPr/>
              </p:nvPicPr>
              <p:blipFill>
                <a:blip r:embed="rId532"/>
                <a:stretch>
                  <a:fillRect/>
                </a:stretch>
              </p:blipFill>
              <p:spPr>
                <a:xfrm>
                  <a:off x="2359234" y="5419468"/>
                  <a:ext cx="32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681" name="Freihand 680">
                  <a:extLst>
                    <a:ext uri="{FF2B5EF4-FFF2-40B4-BE49-F238E27FC236}">
                      <a16:creationId xmlns:a16="http://schemas.microsoft.com/office/drawing/2014/main" id="{F285CD88-6B07-60B1-045A-F2BA72947CD1}"/>
                    </a:ext>
                  </a:extLst>
                </p14:cNvPr>
                <p14:cNvContentPartPr/>
                <p14:nvPr/>
              </p14:nvContentPartPr>
              <p14:xfrm>
                <a:off x="2308114" y="5454388"/>
                <a:ext cx="152280" cy="33480"/>
              </p14:xfrm>
            </p:contentPart>
          </mc:Choice>
          <mc:Fallback>
            <p:pic>
              <p:nvPicPr>
                <p:cNvPr id="681" name="Freihand 680">
                  <a:extLst>
                    <a:ext uri="{FF2B5EF4-FFF2-40B4-BE49-F238E27FC236}">
                      <a16:creationId xmlns:a16="http://schemas.microsoft.com/office/drawing/2014/main" id="{F285CD88-6B07-60B1-045A-F2BA72947CD1}"/>
                    </a:ext>
                  </a:extLst>
                </p:cNvPr>
                <p:cNvPicPr/>
                <p:nvPr/>
              </p:nvPicPr>
              <p:blipFill>
                <a:blip r:embed="rId534"/>
                <a:stretch>
                  <a:fillRect/>
                </a:stretch>
              </p:blipFill>
              <p:spPr>
                <a:xfrm>
                  <a:off x="2299114" y="5445388"/>
                  <a:ext cx="169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682" name="Freihand 681">
                  <a:extLst>
                    <a:ext uri="{FF2B5EF4-FFF2-40B4-BE49-F238E27FC236}">
                      <a16:creationId xmlns:a16="http://schemas.microsoft.com/office/drawing/2014/main" id="{B68C74CB-5AAD-86E0-F5E0-DA259BA7F8B8}"/>
                    </a:ext>
                  </a:extLst>
                </p14:cNvPr>
                <p14:cNvContentPartPr/>
                <p14:nvPr/>
              </p14:nvContentPartPr>
              <p14:xfrm>
                <a:off x="2497114" y="5366548"/>
                <a:ext cx="254520" cy="189360"/>
              </p14:xfrm>
            </p:contentPart>
          </mc:Choice>
          <mc:Fallback>
            <p:pic>
              <p:nvPicPr>
                <p:cNvPr id="682" name="Freihand 681">
                  <a:extLst>
                    <a:ext uri="{FF2B5EF4-FFF2-40B4-BE49-F238E27FC236}">
                      <a16:creationId xmlns:a16="http://schemas.microsoft.com/office/drawing/2014/main" id="{B68C74CB-5AAD-86E0-F5E0-DA259BA7F8B8}"/>
                    </a:ext>
                  </a:extLst>
                </p:cNvPr>
                <p:cNvPicPr/>
                <p:nvPr/>
              </p:nvPicPr>
              <p:blipFill>
                <a:blip r:embed="rId536"/>
                <a:stretch>
                  <a:fillRect/>
                </a:stretch>
              </p:blipFill>
              <p:spPr>
                <a:xfrm>
                  <a:off x="2488114" y="5357908"/>
                  <a:ext cx="272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683" name="Freihand 682">
                  <a:extLst>
                    <a:ext uri="{FF2B5EF4-FFF2-40B4-BE49-F238E27FC236}">
                      <a16:creationId xmlns:a16="http://schemas.microsoft.com/office/drawing/2014/main" id="{CE27F5CE-051E-51C9-0475-223D683FABC8}"/>
                    </a:ext>
                  </a:extLst>
                </p14:cNvPr>
                <p14:cNvContentPartPr/>
                <p14:nvPr/>
              </p14:nvContentPartPr>
              <p14:xfrm>
                <a:off x="2671354" y="5256388"/>
                <a:ext cx="151200" cy="273600"/>
              </p14:xfrm>
            </p:contentPart>
          </mc:Choice>
          <mc:Fallback>
            <p:pic>
              <p:nvPicPr>
                <p:cNvPr id="683" name="Freihand 682">
                  <a:extLst>
                    <a:ext uri="{FF2B5EF4-FFF2-40B4-BE49-F238E27FC236}">
                      <a16:creationId xmlns:a16="http://schemas.microsoft.com/office/drawing/2014/main" id="{CE27F5CE-051E-51C9-0475-223D683FABC8}"/>
                    </a:ext>
                  </a:extLst>
                </p:cNvPr>
                <p:cNvPicPr/>
                <p:nvPr/>
              </p:nvPicPr>
              <p:blipFill>
                <a:blip r:embed="rId538"/>
                <a:stretch>
                  <a:fillRect/>
                </a:stretch>
              </p:blipFill>
              <p:spPr>
                <a:xfrm>
                  <a:off x="2662354" y="5247748"/>
                  <a:ext cx="1688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684" name="Freihand 683">
                  <a:extLst>
                    <a:ext uri="{FF2B5EF4-FFF2-40B4-BE49-F238E27FC236}">
                      <a16:creationId xmlns:a16="http://schemas.microsoft.com/office/drawing/2014/main" id="{56E86978-C77F-9BA4-3305-EFA31CC9E6B9}"/>
                    </a:ext>
                  </a:extLst>
                </p14:cNvPr>
                <p14:cNvContentPartPr/>
                <p14:nvPr/>
              </p14:nvContentPartPr>
              <p14:xfrm>
                <a:off x="3104794" y="5392108"/>
                <a:ext cx="155160" cy="93960"/>
              </p14:xfrm>
            </p:contentPart>
          </mc:Choice>
          <mc:Fallback>
            <p:pic>
              <p:nvPicPr>
                <p:cNvPr id="684" name="Freihand 683">
                  <a:extLst>
                    <a:ext uri="{FF2B5EF4-FFF2-40B4-BE49-F238E27FC236}">
                      <a16:creationId xmlns:a16="http://schemas.microsoft.com/office/drawing/2014/main" id="{56E86978-C77F-9BA4-3305-EFA31CC9E6B9}"/>
                    </a:ext>
                  </a:extLst>
                </p:cNvPr>
                <p:cNvPicPr/>
                <p:nvPr/>
              </p:nvPicPr>
              <p:blipFill>
                <a:blip r:embed="rId540"/>
                <a:stretch>
                  <a:fillRect/>
                </a:stretch>
              </p:blipFill>
              <p:spPr>
                <a:xfrm>
                  <a:off x="3096154" y="5383108"/>
                  <a:ext cx="172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685" name="Freihand 684">
                  <a:extLst>
                    <a:ext uri="{FF2B5EF4-FFF2-40B4-BE49-F238E27FC236}">
                      <a16:creationId xmlns:a16="http://schemas.microsoft.com/office/drawing/2014/main" id="{FF5E1394-5D83-2CA7-A4DC-2F1B4073F267}"/>
                    </a:ext>
                  </a:extLst>
                </p14:cNvPr>
                <p14:cNvContentPartPr/>
                <p14:nvPr/>
              </p14:nvContentPartPr>
              <p14:xfrm>
                <a:off x="3459754" y="5283748"/>
                <a:ext cx="163440" cy="225720"/>
              </p14:xfrm>
            </p:contentPart>
          </mc:Choice>
          <mc:Fallback>
            <p:pic>
              <p:nvPicPr>
                <p:cNvPr id="685" name="Freihand 684">
                  <a:extLst>
                    <a:ext uri="{FF2B5EF4-FFF2-40B4-BE49-F238E27FC236}">
                      <a16:creationId xmlns:a16="http://schemas.microsoft.com/office/drawing/2014/main" id="{FF5E1394-5D83-2CA7-A4DC-2F1B4073F267}"/>
                    </a:ext>
                  </a:extLst>
                </p:cNvPr>
                <p:cNvPicPr/>
                <p:nvPr/>
              </p:nvPicPr>
              <p:blipFill>
                <a:blip r:embed="rId542"/>
                <a:stretch>
                  <a:fillRect/>
                </a:stretch>
              </p:blipFill>
              <p:spPr>
                <a:xfrm>
                  <a:off x="3450754" y="5274748"/>
                  <a:ext cx="181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686" name="Freihand 685">
                  <a:extLst>
                    <a:ext uri="{FF2B5EF4-FFF2-40B4-BE49-F238E27FC236}">
                      <a16:creationId xmlns:a16="http://schemas.microsoft.com/office/drawing/2014/main" id="{0AF72C7A-0219-5A98-627F-C7D817FB550E}"/>
                    </a:ext>
                  </a:extLst>
                </p14:cNvPr>
                <p14:cNvContentPartPr/>
                <p14:nvPr/>
              </p14:nvContentPartPr>
              <p14:xfrm>
                <a:off x="3689434" y="5264308"/>
                <a:ext cx="137520" cy="193680"/>
              </p14:xfrm>
            </p:contentPart>
          </mc:Choice>
          <mc:Fallback>
            <p:pic>
              <p:nvPicPr>
                <p:cNvPr id="686" name="Freihand 685">
                  <a:extLst>
                    <a:ext uri="{FF2B5EF4-FFF2-40B4-BE49-F238E27FC236}">
                      <a16:creationId xmlns:a16="http://schemas.microsoft.com/office/drawing/2014/main" id="{0AF72C7A-0219-5A98-627F-C7D817FB550E}"/>
                    </a:ext>
                  </a:extLst>
                </p:cNvPr>
                <p:cNvPicPr/>
                <p:nvPr/>
              </p:nvPicPr>
              <p:blipFill>
                <a:blip r:embed="rId544"/>
                <a:stretch>
                  <a:fillRect/>
                </a:stretch>
              </p:blipFill>
              <p:spPr>
                <a:xfrm>
                  <a:off x="3680794" y="5255308"/>
                  <a:ext cx="155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687" name="Freihand 686">
                  <a:extLst>
                    <a:ext uri="{FF2B5EF4-FFF2-40B4-BE49-F238E27FC236}">
                      <a16:creationId xmlns:a16="http://schemas.microsoft.com/office/drawing/2014/main" id="{B7A51578-87FA-19E6-3E9C-FA645DE6A5C7}"/>
                    </a:ext>
                  </a:extLst>
                </p14:cNvPr>
                <p14:cNvContentPartPr/>
                <p14:nvPr/>
              </p14:nvContentPartPr>
              <p14:xfrm>
                <a:off x="4014154" y="5096548"/>
                <a:ext cx="68400" cy="312120"/>
              </p14:xfrm>
            </p:contentPart>
          </mc:Choice>
          <mc:Fallback>
            <p:pic>
              <p:nvPicPr>
                <p:cNvPr id="687" name="Freihand 686">
                  <a:extLst>
                    <a:ext uri="{FF2B5EF4-FFF2-40B4-BE49-F238E27FC236}">
                      <a16:creationId xmlns:a16="http://schemas.microsoft.com/office/drawing/2014/main" id="{B7A51578-87FA-19E6-3E9C-FA645DE6A5C7}"/>
                    </a:ext>
                  </a:extLst>
                </p:cNvPr>
                <p:cNvPicPr/>
                <p:nvPr/>
              </p:nvPicPr>
              <p:blipFill>
                <a:blip r:embed="rId546"/>
                <a:stretch>
                  <a:fillRect/>
                </a:stretch>
              </p:blipFill>
              <p:spPr>
                <a:xfrm>
                  <a:off x="4005514" y="5087908"/>
                  <a:ext cx="8604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688" name="Freihand 687">
                  <a:extLst>
                    <a:ext uri="{FF2B5EF4-FFF2-40B4-BE49-F238E27FC236}">
                      <a16:creationId xmlns:a16="http://schemas.microsoft.com/office/drawing/2014/main" id="{EF6DD378-2197-DA89-37D7-7AA391CEE0BB}"/>
                    </a:ext>
                  </a:extLst>
                </p14:cNvPr>
                <p14:cNvContentPartPr/>
                <p14:nvPr/>
              </p14:nvContentPartPr>
              <p14:xfrm>
                <a:off x="3439594" y="5260708"/>
                <a:ext cx="292320" cy="345600"/>
              </p14:xfrm>
            </p:contentPart>
          </mc:Choice>
          <mc:Fallback>
            <p:pic>
              <p:nvPicPr>
                <p:cNvPr id="688" name="Freihand 687">
                  <a:extLst>
                    <a:ext uri="{FF2B5EF4-FFF2-40B4-BE49-F238E27FC236}">
                      <a16:creationId xmlns:a16="http://schemas.microsoft.com/office/drawing/2014/main" id="{EF6DD378-2197-DA89-37D7-7AA391CEE0BB}"/>
                    </a:ext>
                  </a:extLst>
                </p:cNvPr>
                <p:cNvPicPr/>
                <p:nvPr/>
              </p:nvPicPr>
              <p:blipFill>
                <a:blip r:embed="rId548"/>
                <a:stretch>
                  <a:fillRect/>
                </a:stretch>
              </p:blipFill>
              <p:spPr>
                <a:xfrm>
                  <a:off x="3430954" y="5252068"/>
                  <a:ext cx="3099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691" name="Freihand 690">
                  <a:extLst>
                    <a:ext uri="{FF2B5EF4-FFF2-40B4-BE49-F238E27FC236}">
                      <a16:creationId xmlns:a16="http://schemas.microsoft.com/office/drawing/2014/main" id="{7283864B-BCD0-1B56-5107-EF6E66E9ACF3}"/>
                    </a:ext>
                  </a:extLst>
                </p14:cNvPr>
                <p14:cNvContentPartPr/>
                <p14:nvPr/>
              </p14:nvContentPartPr>
              <p14:xfrm>
                <a:off x="885754" y="5492908"/>
                <a:ext cx="295200" cy="308880"/>
              </p14:xfrm>
            </p:contentPart>
          </mc:Choice>
          <mc:Fallback>
            <p:pic>
              <p:nvPicPr>
                <p:cNvPr id="691" name="Freihand 690">
                  <a:extLst>
                    <a:ext uri="{FF2B5EF4-FFF2-40B4-BE49-F238E27FC236}">
                      <a16:creationId xmlns:a16="http://schemas.microsoft.com/office/drawing/2014/main" id="{7283864B-BCD0-1B56-5107-EF6E66E9ACF3}"/>
                    </a:ext>
                  </a:extLst>
                </p:cNvPr>
                <p:cNvPicPr/>
                <p:nvPr/>
              </p:nvPicPr>
              <p:blipFill>
                <a:blip r:embed="rId550"/>
                <a:stretch>
                  <a:fillRect/>
                </a:stretch>
              </p:blipFill>
              <p:spPr>
                <a:xfrm>
                  <a:off x="877114" y="5483908"/>
                  <a:ext cx="3128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693" name="Freihand 692">
                  <a:extLst>
                    <a:ext uri="{FF2B5EF4-FFF2-40B4-BE49-F238E27FC236}">
                      <a16:creationId xmlns:a16="http://schemas.microsoft.com/office/drawing/2014/main" id="{1CB8E475-151C-3AAF-5192-BDE83B230A38}"/>
                    </a:ext>
                  </a:extLst>
                </p14:cNvPr>
                <p14:cNvContentPartPr/>
                <p14:nvPr/>
              </p14:nvContentPartPr>
              <p14:xfrm>
                <a:off x="2516914" y="5214268"/>
                <a:ext cx="348480" cy="483480"/>
              </p14:xfrm>
            </p:contentPart>
          </mc:Choice>
          <mc:Fallback>
            <p:pic>
              <p:nvPicPr>
                <p:cNvPr id="693" name="Freihand 692">
                  <a:extLst>
                    <a:ext uri="{FF2B5EF4-FFF2-40B4-BE49-F238E27FC236}">
                      <a16:creationId xmlns:a16="http://schemas.microsoft.com/office/drawing/2014/main" id="{1CB8E475-151C-3AAF-5192-BDE83B230A38}"/>
                    </a:ext>
                  </a:extLst>
                </p:cNvPr>
                <p:cNvPicPr/>
                <p:nvPr/>
              </p:nvPicPr>
              <p:blipFill>
                <a:blip r:embed="rId552"/>
                <a:stretch>
                  <a:fillRect/>
                </a:stretch>
              </p:blipFill>
              <p:spPr>
                <a:xfrm>
                  <a:off x="2507914" y="5205268"/>
                  <a:ext cx="36612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694" name="Freihand 693">
                  <a:extLst>
                    <a:ext uri="{FF2B5EF4-FFF2-40B4-BE49-F238E27FC236}">
                      <a16:creationId xmlns:a16="http://schemas.microsoft.com/office/drawing/2014/main" id="{425A4523-6A32-C2CA-B8A5-181A226F4AC9}"/>
                    </a:ext>
                  </a:extLst>
                </p14:cNvPr>
                <p14:cNvContentPartPr/>
                <p14:nvPr/>
              </p14:nvContentPartPr>
              <p14:xfrm>
                <a:off x="2510434" y="5216788"/>
                <a:ext cx="379080" cy="407160"/>
              </p14:xfrm>
            </p:contentPart>
          </mc:Choice>
          <mc:Fallback>
            <p:pic>
              <p:nvPicPr>
                <p:cNvPr id="694" name="Freihand 693">
                  <a:extLst>
                    <a:ext uri="{FF2B5EF4-FFF2-40B4-BE49-F238E27FC236}">
                      <a16:creationId xmlns:a16="http://schemas.microsoft.com/office/drawing/2014/main" id="{425A4523-6A32-C2CA-B8A5-181A226F4AC9}"/>
                    </a:ext>
                  </a:extLst>
                </p:cNvPr>
                <p:cNvPicPr/>
                <p:nvPr/>
              </p:nvPicPr>
              <p:blipFill>
                <a:blip r:embed="rId554"/>
                <a:stretch>
                  <a:fillRect/>
                </a:stretch>
              </p:blipFill>
              <p:spPr>
                <a:xfrm>
                  <a:off x="2501434" y="5207788"/>
                  <a:ext cx="3967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696" name="Freihand 695">
                  <a:extLst>
                    <a:ext uri="{FF2B5EF4-FFF2-40B4-BE49-F238E27FC236}">
                      <a16:creationId xmlns:a16="http://schemas.microsoft.com/office/drawing/2014/main" id="{C853810E-A09D-F555-F3F3-D096E8DE64DD}"/>
                    </a:ext>
                  </a:extLst>
                </p14:cNvPr>
                <p14:cNvContentPartPr/>
                <p14:nvPr/>
              </p14:nvContentPartPr>
              <p14:xfrm>
                <a:off x="3010114" y="4524148"/>
                <a:ext cx="2433960" cy="700560"/>
              </p14:xfrm>
            </p:contentPart>
          </mc:Choice>
          <mc:Fallback>
            <p:pic>
              <p:nvPicPr>
                <p:cNvPr id="696" name="Freihand 695">
                  <a:extLst>
                    <a:ext uri="{FF2B5EF4-FFF2-40B4-BE49-F238E27FC236}">
                      <a16:creationId xmlns:a16="http://schemas.microsoft.com/office/drawing/2014/main" id="{C853810E-A09D-F555-F3F3-D096E8DE64DD}"/>
                    </a:ext>
                  </a:extLst>
                </p:cNvPr>
                <p:cNvPicPr/>
                <p:nvPr/>
              </p:nvPicPr>
              <p:blipFill>
                <a:blip r:embed="rId556"/>
                <a:stretch>
                  <a:fillRect/>
                </a:stretch>
              </p:blipFill>
              <p:spPr>
                <a:xfrm>
                  <a:off x="3001114" y="4515508"/>
                  <a:ext cx="245160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697" name="Freihand 696">
                  <a:extLst>
                    <a:ext uri="{FF2B5EF4-FFF2-40B4-BE49-F238E27FC236}">
                      <a16:creationId xmlns:a16="http://schemas.microsoft.com/office/drawing/2014/main" id="{361F7551-912F-7310-571B-7B6B480818CA}"/>
                    </a:ext>
                  </a:extLst>
                </p14:cNvPr>
                <p14:cNvContentPartPr/>
                <p14:nvPr/>
              </p14:nvContentPartPr>
              <p14:xfrm>
                <a:off x="5649994" y="4246588"/>
                <a:ext cx="135720" cy="166320"/>
              </p14:xfrm>
            </p:contentPart>
          </mc:Choice>
          <mc:Fallback>
            <p:pic>
              <p:nvPicPr>
                <p:cNvPr id="697" name="Freihand 696">
                  <a:extLst>
                    <a:ext uri="{FF2B5EF4-FFF2-40B4-BE49-F238E27FC236}">
                      <a16:creationId xmlns:a16="http://schemas.microsoft.com/office/drawing/2014/main" id="{361F7551-912F-7310-571B-7B6B480818CA}"/>
                    </a:ext>
                  </a:extLst>
                </p:cNvPr>
                <p:cNvPicPr/>
                <p:nvPr/>
              </p:nvPicPr>
              <p:blipFill>
                <a:blip r:embed="rId558"/>
                <a:stretch>
                  <a:fillRect/>
                </a:stretch>
              </p:blipFill>
              <p:spPr>
                <a:xfrm>
                  <a:off x="5640994" y="4237588"/>
                  <a:ext cx="153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698" name="Freihand 697">
                  <a:extLst>
                    <a:ext uri="{FF2B5EF4-FFF2-40B4-BE49-F238E27FC236}">
                      <a16:creationId xmlns:a16="http://schemas.microsoft.com/office/drawing/2014/main" id="{93AA15D9-71E9-1818-0208-469152319DFF}"/>
                    </a:ext>
                  </a:extLst>
                </p14:cNvPr>
                <p14:cNvContentPartPr/>
                <p14:nvPr/>
              </p14:nvContentPartPr>
              <p14:xfrm>
                <a:off x="5879674" y="4206268"/>
                <a:ext cx="154080" cy="157680"/>
              </p14:xfrm>
            </p:contentPart>
          </mc:Choice>
          <mc:Fallback>
            <p:pic>
              <p:nvPicPr>
                <p:cNvPr id="698" name="Freihand 697">
                  <a:extLst>
                    <a:ext uri="{FF2B5EF4-FFF2-40B4-BE49-F238E27FC236}">
                      <a16:creationId xmlns:a16="http://schemas.microsoft.com/office/drawing/2014/main" id="{93AA15D9-71E9-1818-0208-469152319DFF}"/>
                    </a:ext>
                  </a:extLst>
                </p:cNvPr>
                <p:cNvPicPr/>
                <p:nvPr/>
              </p:nvPicPr>
              <p:blipFill>
                <a:blip r:embed="rId560"/>
                <a:stretch>
                  <a:fillRect/>
                </a:stretch>
              </p:blipFill>
              <p:spPr>
                <a:xfrm>
                  <a:off x="5870674" y="4197268"/>
                  <a:ext cx="171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699" name="Freihand 698">
                  <a:extLst>
                    <a:ext uri="{FF2B5EF4-FFF2-40B4-BE49-F238E27FC236}">
                      <a16:creationId xmlns:a16="http://schemas.microsoft.com/office/drawing/2014/main" id="{312581E1-20CC-F22A-A59A-E3E0EE376E9E}"/>
                    </a:ext>
                  </a:extLst>
                </p14:cNvPr>
                <p14:cNvContentPartPr/>
                <p14:nvPr/>
              </p14:nvContentPartPr>
              <p14:xfrm>
                <a:off x="6044554" y="4185388"/>
                <a:ext cx="97200" cy="162720"/>
              </p14:xfrm>
            </p:contentPart>
          </mc:Choice>
          <mc:Fallback>
            <p:pic>
              <p:nvPicPr>
                <p:cNvPr id="699" name="Freihand 698">
                  <a:extLst>
                    <a:ext uri="{FF2B5EF4-FFF2-40B4-BE49-F238E27FC236}">
                      <a16:creationId xmlns:a16="http://schemas.microsoft.com/office/drawing/2014/main" id="{312581E1-20CC-F22A-A59A-E3E0EE376E9E}"/>
                    </a:ext>
                  </a:extLst>
                </p:cNvPr>
                <p:cNvPicPr/>
                <p:nvPr/>
              </p:nvPicPr>
              <p:blipFill>
                <a:blip r:embed="rId562"/>
                <a:stretch>
                  <a:fillRect/>
                </a:stretch>
              </p:blipFill>
              <p:spPr>
                <a:xfrm>
                  <a:off x="6035914" y="4176748"/>
                  <a:ext cx="114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700" name="Freihand 699">
                  <a:extLst>
                    <a:ext uri="{FF2B5EF4-FFF2-40B4-BE49-F238E27FC236}">
                      <a16:creationId xmlns:a16="http://schemas.microsoft.com/office/drawing/2014/main" id="{B847A4E4-6CEC-D1B8-2B6B-DB19C8E8E3D4}"/>
                    </a:ext>
                  </a:extLst>
                </p14:cNvPr>
                <p14:cNvContentPartPr/>
                <p14:nvPr/>
              </p14:nvContentPartPr>
              <p14:xfrm>
                <a:off x="6201874" y="4180708"/>
                <a:ext cx="443520" cy="86760"/>
              </p14:xfrm>
            </p:contentPart>
          </mc:Choice>
          <mc:Fallback>
            <p:pic>
              <p:nvPicPr>
                <p:cNvPr id="700" name="Freihand 699">
                  <a:extLst>
                    <a:ext uri="{FF2B5EF4-FFF2-40B4-BE49-F238E27FC236}">
                      <a16:creationId xmlns:a16="http://schemas.microsoft.com/office/drawing/2014/main" id="{B847A4E4-6CEC-D1B8-2B6B-DB19C8E8E3D4}"/>
                    </a:ext>
                  </a:extLst>
                </p:cNvPr>
                <p:cNvPicPr/>
                <p:nvPr/>
              </p:nvPicPr>
              <p:blipFill>
                <a:blip r:embed="rId564"/>
                <a:stretch>
                  <a:fillRect/>
                </a:stretch>
              </p:blipFill>
              <p:spPr>
                <a:xfrm>
                  <a:off x="6193234" y="4172068"/>
                  <a:ext cx="461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701" name="Freihand 700">
                  <a:extLst>
                    <a:ext uri="{FF2B5EF4-FFF2-40B4-BE49-F238E27FC236}">
                      <a16:creationId xmlns:a16="http://schemas.microsoft.com/office/drawing/2014/main" id="{97BA3158-482B-6F4E-9134-D35926327B52}"/>
                    </a:ext>
                  </a:extLst>
                </p14:cNvPr>
                <p14:cNvContentPartPr/>
                <p14:nvPr/>
              </p14:nvContentPartPr>
              <p14:xfrm>
                <a:off x="6723154" y="4122388"/>
                <a:ext cx="114480" cy="124920"/>
              </p14:xfrm>
            </p:contentPart>
          </mc:Choice>
          <mc:Fallback>
            <p:pic>
              <p:nvPicPr>
                <p:cNvPr id="701" name="Freihand 700">
                  <a:extLst>
                    <a:ext uri="{FF2B5EF4-FFF2-40B4-BE49-F238E27FC236}">
                      <a16:creationId xmlns:a16="http://schemas.microsoft.com/office/drawing/2014/main" id="{97BA3158-482B-6F4E-9134-D35926327B52}"/>
                    </a:ext>
                  </a:extLst>
                </p:cNvPr>
                <p:cNvPicPr/>
                <p:nvPr/>
              </p:nvPicPr>
              <p:blipFill>
                <a:blip r:embed="rId566"/>
                <a:stretch>
                  <a:fillRect/>
                </a:stretch>
              </p:blipFill>
              <p:spPr>
                <a:xfrm>
                  <a:off x="6714154" y="4113388"/>
                  <a:ext cx="132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704" name="Freihand 703">
                  <a:extLst>
                    <a:ext uri="{FF2B5EF4-FFF2-40B4-BE49-F238E27FC236}">
                      <a16:creationId xmlns:a16="http://schemas.microsoft.com/office/drawing/2014/main" id="{F5E2907B-7872-9541-EA03-126501C72FB2}"/>
                    </a:ext>
                  </a:extLst>
                </p14:cNvPr>
                <p14:cNvContentPartPr/>
                <p14:nvPr/>
              </p14:nvContentPartPr>
              <p14:xfrm>
                <a:off x="7103674" y="4101148"/>
                <a:ext cx="224640" cy="111960"/>
              </p14:xfrm>
            </p:contentPart>
          </mc:Choice>
          <mc:Fallback>
            <p:pic>
              <p:nvPicPr>
                <p:cNvPr id="704" name="Freihand 703">
                  <a:extLst>
                    <a:ext uri="{FF2B5EF4-FFF2-40B4-BE49-F238E27FC236}">
                      <a16:creationId xmlns:a16="http://schemas.microsoft.com/office/drawing/2014/main" id="{F5E2907B-7872-9541-EA03-126501C72FB2}"/>
                    </a:ext>
                  </a:extLst>
                </p:cNvPr>
                <p:cNvPicPr/>
                <p:nvPr/>
              </p:nvPicPr>
              <p:blipFill>
                <a:blip r:embed="rId568"/>
                <a:stretch>
                  <a:fillRect/>
                </a:stretch>
              </p:blipFill>
              <p:spPr>
                <a:xfrm>
                  <a:off x="7095034" y="4092148"/>
                  <a:ext cx="242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705" name="Freihand 704">
                  <a:extLst>
                    <a:ext uri="{FF2B5EF4-FFF2-40B4-BE49-F238E27FC236}">
                      <a16:creationId xmlns:a16="http://schemas.microsoft.com/office/drawing/2014/main" id="{670E59DF-3922-75E1-B0AB-1BC751427778}"/>
                    </a:ext>
                  </a:extLst>
                </p14:cNvPr>
                <p14:cNvContentPartPr/>
                <p14:nvPr/>
              </p14:nvContentPartPr>
              <p14:xfrm>
                <a:off x="7264234" y="3932308"/>
                <a:ext cx="17280" cy="15120"/>
              </p14:xfrm>
            </p:contentPart>
          </mc:Choice>
          <mc:Fallback>
            <p:pic>
              <p:nvPicPr>
                <p:cNvPr id="705" name="Freihand 704">
                  <a:extLst>
                    <a:ext uri="{FF2B5EF4-FFF2-40B4-BE49-F238E27FC236}">
                      <a16:creationId xmlns:a16="http://schemas.microsoft.com/office/drawing/2014/main" id="{670E59DF-3922-75E1-B0AB-1BC751427778}"/>
                    </a:ext>
                  </a:extLst>
                </p:cNvPr>
                <p:cNvPicPr/>
                <p:nvPr/>
              </p:nvPicPr>
              <p:blipFill>
                <a:blip r:embed="rId570"/>
                <a:stretch>
                  <a:fillRect/>
                </a:stretch>
              </p:blipFill>
              <p:spPr>
                <a:xfrm>
                  <a:off x="7255234" y="3923668"/>
                  <a:ext cx="34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706" name="Freihand 705">
                  <a:extLst>
                    <a:ext uri="{FF2B5EF4-FFF2-40B4-BE49-F238E27FC236}">
                      <a16:creationId xmlns:a16="http://schemas.microsoft.com/office/drawing/2014/main" id="{53A8782E-4755-BD8A-3ADE-628A0168E0AA}"/>
                    </a:ext>
                  </a:extLst>
                </p14:cNvPr>
                <p14:cNvContentPartPr/>
                <p14:nvPr/>
              </p14:nvContentPartPr>
              <p14:xfrm>
                <a:off x="7402114" y="3839068"/>
                <a:ext cx="313920" cy="316440"/>
              </p14:xfrm>
            </p:contentPart>
          </mc:Choice>
          <mc:Fallback>
            <p:pic>
              <p:nvPicPr>
                <p:cNvPr id="706" name="Freihand 705">
                  <a:extLst>
                    <a:ext uri="{FF2B5EF4-FFF2-40B4-BE49-F238E27FC236}">
                      <a16:creationId xmlns:a16="http://schemas.microsoft.com/office/drawing/2014/main" id="{53A8782E-4755-BD8A-3ADE-628A0168E0AA}"/>
                    </a:ext>
                  </a:extLst>
                </p:cNvPr>
                <p:cNvPicPr/>
                <p:nvPr/>
              </p:nvPicPr>
              <p:blipFill>
                <a:blip r:embed="rId572"/>
                <a:stretch>
                  <a:fillRect/>
                </a:stretch>
              </p:blipFill>
              <p:spPr>
                <a:xfrm>
                  <a:off x="7393474" y="3830428"/>
                  <a:ext cx="3315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707" name="Freihand 706">
                  <a:extLst>
                    <a:ext uri="{FF2B5EF4-FFF2-40B4-BE49-F238E27FC236}">
                      <a16:creationId xmlns:a16="http://schemas.microsoft.com/office/drawing/2014/main" id="{F60D31CF-E722-3670-C356-C401D2BED000}"/>
                    </a:ext>
                  </a:extLst>
                </p14:cNvPr>
                <p14:cNvContentPartPr/>
                <p14:nvPr/>
              </p14:nvContentPartPr>
              <p14:xfrm>
                <a:off x="7753114" y="3947068"/>
                <a:ext cx="85320" cy="108000"/>
              </p14:xfrm>
            </p:contentPart>
          </mc:Choice>
          <mc:Fallback>
            <p:pic>
              <p:nvPicPr>
                <p:cNvPr id="707" name="Freihand 706">
                  <a:extLst>
                    <a:ext uri="{FF2B5EF4-FFF2-40B4-BE49-F238E27FC236}">
                      <a16:creationId xmlns:a16="http://schemas.microsoft.com/office/drawing/2014/main" id="{F60D31CF-E722-3670-C356-C401D2BED000}"/>
                    </a:ext>
                  </a:extLst>
                </p:cNvPr>
                <p:cNvPicPr/>
                <p:nvPr/>
              </p:nvPicPr>
              <p:blipFill>
                <a:blip r:embed="rId574"/>
                <a:stretch>
                  <a:fillRect/>
                </a:stretch>
              </p:blipFill>
              <p:spPr>
                <a:xfrm>
                  <a:off x="7744474" y="3938068"/>
                  <a:ext cx="102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708" name="Freihand 707">
                  <a:extLst>
                    <a:ext uri="{FF2B5EF4-FFF2-40B4-BE49-F238E27FC236}">
                      <a16:creationId xmlns:a16="http://schemas.microsoft.com/office/drawing/2014/main" id="{095C7E67-FE41-CB32-4E74-3D273BF3AE2E}"/>
                    </a:ext>
                  </a:extLst>
                </p14:cNvPr>
                <p14:cNvContentPartPr/>
                <p14:nvPr/>
              </p14:nvContentPartPr>
              <p14:xfrm>
                <a:off x="7842754" y="3765988"/>
                <a:ext cx="166320" cy="252720"/>
              </p14:xfrm>
            </p:contentPart>
          </mc:Choice>
          <mc:Fallback>
            <p:pic>
              <p:nvPicPr>
                <p:cNvPr id="708" name="Freihand 707">
                  <a:extLst>
                    <a:ext uri="{FF2B5EF4-FFF2-40B4-BE49-F238E27FC236}">
                      <a16:creationId xmlns:a16="http://schemas.microsoft.com/office/drawing/2014/main" id="{095C7E67-FE41-CB32-4E74-3D273BF3AE2E}"/>
                    </a:ext>
                  </a:extLst>
                </p:cNvPr>
                <p:cNvPicPr/>
                <p:nvPr/>
              </p:nvPicPr>
              <p:blipFill>
                <a:blip r:embed="rId576"/>
                <a:stretch>
                  <a:fillRect/>
                </a:stretch>
              </p:blipFill>
              <p:spPr>
                <a:xfrm>
                  <a:off x="7833754" y="3756988"/>
                  <a:ext cx="1839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709" name="Freihand 708">
                  <a:extLst>
                    <a:ext uri="{FF2B5EF4-FFF2-40B4-BE49-F238E27FC236}">
                      <a16:creationId xmlns:a16="http://schemas.microsoft.com/office/drawing/2014/main" id="{5B92F320-2612-68D5-3850-2E6EEF1C7B9D}"/>
                    </a:ext>
                  </a:extLst>
                </p14:cNvPr>
                <p14:cNvContentPartPr/>
                <p14:nvPr/>
              </p14:nvContentPartPr>
              <p14:xfrm>
                <a:off x="8117794" y="3855628"/>
                <a:ext cx="84600" cy="141120"/>
              </p14:xfrm>
            </p:contentPart>
          </mc:Choice>
          <mc:Fallback>
            <p:pic>
              <p:nvPicPr>
                <p:cNvPr id="709" name="Freihand 708">
                  <a:extLst>
                    <a:ext uri="{FF2B5EF4-FFF2-40B4-BE49-F238E27FC236}">
                      <a16:creationId xmlns:a16="http://schemas.microsoft.com/office/drawing/2014/main" id="{5B92F320-2612-68D5-3850-2E6EEF1C7B9D}"/>
                    </a:ext>
                  </a:extLst>
                </p:cNvPr>
                <p:cNvPicPr/>
                <p:nvPr/>
              </p:nvPicPr>
              <p:blipFill>
                <a:blip r:embed="rId578"/>
                <a:stretch>
                  <a:fillRect/>
                </a:stretch>
              </p:blipFill>
              <p:spPr>
                <a:xfrm>
                  <a:off x="8108794" y="3846988"/>
                  <a:ext cx="102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710" name="Freihand 709">
                  <a:extLst>
                    <a:ext uri="{FF2B5EF4-FFF2-40B4-BE49-F238E27FC236}">
                      <a16:creationId xmlns:a16="http://schemas.microsoft.com/office/drawing/2014/main" id="{5586E63B-ECD5-9DDC-44F8-0AA0A927F811}"/>
                    </a:ext>
                  </a:extLst>
                </p14:cNvPr>
                <p14:cNvContentPartPr/>
                <p14:nvPr/>
              </p14:nvContentPartPr>
              <p14:xfrm>
                <a:off x="8227954" y="3706588"/>
                <a:ext cx="497520" cy="276840"/>
              </p14:xfrm>
            </p:contentPart>
          </mc:Choice>
          <mc:Fallback>
            <p:pic>
              <p:nvPicPr>
                <p:cNvPr id="710" name="Freihand 709">
                  <a:extLst>
                    <a:ext uri="{FF2B5EF4-FFF2-40B4-BE49-F238E27FC236}">
                      <a16:creationId xmlns:a16="http://schemas.microsoft.com/office/drawing/2014/main" id="{5586E63B-ECD5-9DDC-44F8-0AA0A927F811}"/>
                    </a:ext>
                  </a:extLst>
                </p:cNvPr>
                <p:cNvPicPr/>
                <p:nvPr/>
              </p:nvPicPr>
              <p:blipFill>
                <a:blip r:embed="rId580"/>
                <a:stretch>
                  <a:fillRect/>
                </a:stretch>
              </p:blipFill>
              <p:spPr>
                <a:xfrm>
                  <a:off x="8218954" y="3697588"/>
                  <a:ext cx="515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712" name="Freihand 711">
                  <a:extLst>
                    <a:ext uri="{FF2B5EF4-FFF2-40B4-BE49-F238E27FC236}">
                      <a16:creationId xmlns:a16="http://schemas.microsoft.com/office/drawing/2014/main" id="{F60B97D3-E8C9-30E0-1F4C-F44B997A2C59}"/>
                    </a:ext>
                  </a:extLst>
                </p14:cNvPr>
                <p14:cNvContentPartPr/>
                <p14:nvPr/>
              </p14:nvContentPartPr>
              <p14:xfrm>
                <a:off x="5678794" y="4597948"/>
                <a:ext cx="302400" cy="133200"/>
              </p14:xfrm>
            </p:contentPart>
          </mc:Choice>
          <mc:Fallback>
            <p:pic>
              <p:nvPicPr>
                <p:cNvPr id="712" name="Freihand 711">
                  <a:extLst>
                    <a:ext uri="{FF2B5EF4-FFF2-40B4-BE49-F238E27FC236}">
                      <a16:creationId xmlns:a16="http://schemas.microsoft.com/office/drawing/2014/main" id="{F60B97D3-E8C9-30E0-1F4C-F44B997A2C59}"/>
                    </a:ext>
                  </a:extLst>
                </p:cNvPr>
                <p:cNvPicPr/>
                <p:nvPr/>
              </p:nvPicPr>
              <p:blipFill>
                <a:blip r:embed="rId582"/>
                <a:stretch>
                  <a:fillRect/>
                </a:stretch>
              </p:blipFill>
              <p:spPr>
                <a:xfrm>
                  <a:off x="5669794" y="4588948"/>
                  <a:ext cx="320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713" name="Freihand 712">
                  <a:extLst>
                    <a:ext uri="{FF2B5EF4-FFF2-40B4-BE49-F238E27FC236}">
                      <a16:creationId xmlns:a16="http://schemas.microsoft.com/office/drawing/2014/main" id="{6EEFEC52-23A0-35C3-FDB5-21E2F99F500E}"/>
                    </a:ext>
                  </a:extLst>
                </p14:cNvPr>
                <p14:cNvContentPartPr/>
                <p14:nvPr/>
              </p14:nvContentPartPr>
              <p14:xfrm>
                <a:off x="6102154" y="4498948"/>
                <a:ext cx="85680" cy="183600"/>
              </p14:xfrm>
            </p:contentPart>
          </mc:Choice>
          <mc:Fallback>
            <p:pic>
              <p:nvPicPr>
                <p:cNvPr id="713" name="Freihand 712">
                  <a:extLst>
                    <a:ext uri="{FF2B5EF4-FFF2-40B4-BE49-F238E27FC236}">
                      <a16:creationId xmlns:a16="http://schemas.microsoft.com/office/drawing/2014/main" id="{6EEFEC52-23A0-35C3-FDB5-21E2F99F500E}"/>
                    </a:ext>
                  </a:extLst>
                </p:cNvPr>
                <p:cNvPicPr/>
                <p:nvPr/>
              </p:nvPicPr>
              <p:blipFill>
                <a:blip r:embed="rId584"/>
                <a:stretch>
                  <a:fillRect/>
                </a:stretch>
              </p:blipFill>
              <p:spPr>
                <a:xfrm>
                  <a:off x="6093514" y="4490308"/>
                  <a:ext cx="103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715" name="Freihand 714">
                  <a:extLst>
                    <a:ext uri="{FF2B5EF4-FFF2-40B4-BE49-F238E27FC236}">
                      <a16:creationId xmlns:a16="http://schemas.microsoft.com/office/drawing/2014/main" id="{31A8BB53-7D0F-A458-21EC-6DD35E0DC823}"/>
                    </a:ext>
                  </a:extLst>
                </p14:cNvPr>
                <p14:cNvContentPartPr/>
                <p14:nvPr/>
              </p14:nvContentPartPr>
              <p14:xfrm>
                <a:off x="6343714" y="4564828"/>
                <a:ext cx="207360" cy="115560"/>
              </p14:xfrm>
            </p:contentPart>
          </mc:Choice>
          <mc:Fallback>
            <p:pic>
              <p:nvPicPr>
                <p:cNvPr id="715" name="Freihand 714">
                  <a:extLst>
                    <a:ext uri="{FF2B5EF4-FFF2-40B4-BE49-F238E27FC236}">
                      <a16:creationId xmlns:a16="http://schemas.microsoft.com/office/drawing/2014/main" id="{31A8BB53-7D0F-A458-21EC-6DD35E0DC823}"/>
                    </a:ext>
                  </a:extLst>
                </p:cNvPr>
                <p:cNvPicPr/>
                <p:nvPr/>
              </p:nvPicPr>
              <p:blipFill>
                <a:blip r:embed="rId586"/>
                <a:stretch>
                  <a:fillRect/>
                </a:stretch>
              </p:blipFill>
              <p:spPr>
                <a:xfrm>
                  <a:off x="6334714" y="4556188"/>
                  <a:ext cx="225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716" name="Freihand 715">
                  <a:extLst>
                    <a:ext uri="{FF2B5EF4-FFF2-40B4-BE49-F238E27FC236}">
                      <a16:creationId xmlns:a16="http://schemas.microsoft.com/office/drawing/2014/main" id="{E6C2D995-0BD4-8700-0733-890D6B904CE5}"/>
                    </a:ext>
                  </a:extLst>
                </p14:cNvPr>
                <p14:cNvContentPartPr/>
                <p14:nvPr/>
              </p14:nvContentPartPr>
              <p14:xfrm>
                <a:off x="6508234" y="4472308"/>
                <a:ext cx="33840" cy="15840"/>
              </p14:xfrm>
            </p:contentPart>
          </mc:Choice>
          <mc:Fallback>
            <p:pic>
              <p:nvPicPr>
                <p:cNvPr id="716" name="Freihand 715">
                  <a:extLst>
                    <a:ext uri="{FF2B5EF4-FFF2-40B4-BE49-F238E27FC236}">
                      <a16:creationId xmlns:a16="http://schemas.microsoft.com/office/drawing/2014/main" id="{E6C2D995-0BD4-8700-0733-890D6B904CE5}"/>
                    </a:ext>
                  </a:extLst>
                </p:cNvPr>
                <p:cNvPicPr/>
                <p:nvPr/>
              </p:nvPicPr>
              <p:blipFill>
                <a:blip r:embed="rId588"/>
                <a:stretch>
                  <a:fillRect/>
                </a:stretch>
              </p:blipFill>
              <p:spPr>
                <a:xfrm>
                  <a:off x="6499234" y="4463668"/>
                  <a:ext cx="51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717" name="Freihand 716">
                  <a:extLst>
                    <a:ext uri="{FF2B5EF4-FFF2-40B4-BE49-F238E27FC236}">
                      <a16:creationId xmlns:a16="http://schemas.microsoft.com/office/drawing/2014/main" id="{BEE54869-22B1-16AA-D484-F880E6198FDD}"/>
                    </a:ext>
                  </a:extLst>
                </p14:cNvPr>
                <p14:cNvContentPartPr/>
                <p14:nvPr/>
              </p14:nvContentPartPr>
              <p14:xfrm>
                <a:off x="6590314" y="4365028"/>
                <a:ext cx="195480" cy="368280"/>
              </p14:xfrm>
            </p:contentPart>
          </mc:Choice>
          <mc:Fallback>
            <p:pic>
              <p:nvPicPr>
                <p:cNvPr id="717" name="Freihand 716">
                  <a:extLst>
                    <a:ext uri="{FF2B5EF4-FFF2-40B4-BE49-F238E27FC236}">
                      <a16:creationId xmlns:a16="http://schemas.microsoft.com/office/drawing/2014/main" id="{BEE54869-22B1-16AA-D484-F880E6198FDD}"/>
                    </a:ext>
                  </a:extLst>
                </p:cNvPr>
                <p:cNvPicPr/>
                <p:nvPr/>
              </p:nvPicPr>
              <p:blipFill>
                <a:blip r:embed="rId590"/>
                <a:stretch>
                  <a:fillRect/>
                </a:stretch>
              </p:blipFill>
              <p:spPr>
                <a:xfrm>
                  <a:off x="6581314" y="4356388"/>
                  <a:ext cx="2131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718" name="Freihand 717">
                  <a:extLst>
                    <a:ext uri="{FF2B5EF4-FFF2-40B4-BE49-F238E27FC236}">
                      <a16:creationId xmlns:a16="http://schemas.microsoft.com/office/drawing/2014/main" id="{8B8A2B04-8057-2C42-3E7E-1C2F802FF921}"/>
                    </a:ext>
                  </a:extLst>
                </p14:cNvPr>
                <p14:cNvContentPartPr/>
                <p14:nvPr/>
              </p14:nvContentPartPr>
              <p14:xfrm>
                <a:off x="6835114" y="4364668"/>
                <a:ext cx="313200" cy="235800"/>
              </p14:xfrm>
            </p:contentPart>
          </mc:Choice>
          <mc:Fallback>
            <p:pic>
              <p:nvPicPr>
                <p:cNvPr id="718" name="Freihand 717">
                  <a:extLst>
                    <a:ext uri="{FF2B5EF4-FFF2-40B4-BE49-F238E27FC236}">
                      <a16:creationId xmlns:a16="http://schemas.microsoft.com/office/drawing/2014/main" id="{8B8A2B04-8057-2C42-3E7E-1C2F802FF921}"/>
                    </a:ext>
                  </a:extLst>
                </p:cNvPr>
                <p:cNvPicPr/>
                <p:nvPr/>
              </p:nvPicPr>
              <p:blipFill>
                <a:blip r:embed="rId592"/>
                <a:stretch>
                  <a:fillRect/>
                </a:stretch>
              </p:blipFill>
              <p:spPr>
                <a:xfrm>
                  <a:off x="6826114" y="4355668"/>
                  <a:ext cx="3308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719" name="Freihand 718">
                  <a:extLst>
                    <a:ext uri="{FF2B5EF4-FFF2-40B4-BE49-F238E27FC236}">
                      <a16:creationId xmlns:a16="http://schemas.microsoft.com/office/drawing/2014/main" id="{AA2D1F93-AE98-52A2-ADBA-C8A64A3546CE}"/>
                    </a:ext>
                  </a:extLst>
                </p14:cNvPr>
                <p14:cNvContentPartPr/>
                <p14:nvPr/>
              </p14:nvContentPartPr>
              <p14:xfrm>
                <a:off x="7151194" y="4343788"/>
                <a:ext cx="11520" cy="37440"/>
              </p14:xfrm>
            </p:contentPart>
          </mc:Choice>
          <mc:Fallback>
            <p:pic>
              <p:nvPicPr>
                <p:cNvPr id="719" name="Freihand 718">
                  <a:extLst>
                    <a:ext uri="{FF2B5EF4-FFF2-40B4-BE49-F238E27FC236}">
                      <a16:creationId xmlns:a16="http://schemas.microsoft.com/office/drawing/2014/main" id="{AA2D1F93-AE98-52A2-ADBA-C8A64A3546CE}"/>
                    </a:ext>
                  </a:extLst>
                </p:cNvPr>
                <p:cNvPicPr/>
                <p:nvPr/>
              </p:nvPicPr>
              <p:blipFill>
                <a:blip r:embed="rId594"/>
                <a:stretch>
                  <a:fillRect/>
                </a:stretch>
              </p:blipFill>
              <p:spPr>
                <a:xfrm>
                  <a:off x="7142554" y="4335148"/>
                  <a:ext cx="29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720" name="Freihand 719">
                  <a:extLst>
                    <a:ext uri="{FF2B5EF4-FFF2-40B4-BE49-F238E27FC236}">
                      <a16:creationId xmlns:a16="http://schemas.microsoft.com/office/drawing/2014/main" id="{CA64DF12-0D2C-F6B1-AA1F-8C106C5F71DC}"/>
                    </a:ext>
                  </a:extLst>
                </p14:cNvPr>
                <p14:cNvContentPartPr/>
                <p14:nvPr/>
              </p14:nvContentPartPr>
              <p14:xfrm>
                <a:off x="7229674" y="4427308"/>
                <a:ext cx="207360" cy="78480"/>
              </p14:xfrm>
            </p:contentPart>
          </mc:Choice>
          <mc:Fallback>
            <p:pic>
              <p:nvPicPr>
                <p:cNvPr id="720" name="Freihand 719">
                  <a:extLst>
                    <a:ext uri="{FF2B5EF4-FFF2-40B4-BE49-F238E27FC236}">
                      <a16:creationId xmlns:a16="http://schemas.microsoft.com/office/drawing/2014/main" id="{CA64DF12-0D2C-F6B1-AA1F-8C106C5F71DC}"/>
                    </a:ext>
                  </a:extLst>
                </p:cNvPr>
                <p:cNvPicPr/>
                <p:nvPr/>
              </p:nvPicPr>
              <p:blipFill>
                <a:blip r:embed="rId596"/>
                <a:stretch>
                  <a:fillRect/>
                </a:stretch>
              </p:blipFill>
              <p:spPr>
                <a:xfrm>
                  <a:off x="7221034" y="4418668"/>
                  <a:ext cx="225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722" name="Freihand 721">
                  <a:extLst>
                    <a:ext uri="{FF2B5EF4-FFF2-40B4-BE49-F238E27FC236}">
                      <a16:creationId xmlns:a16="http://schemas.microsoft.com/office/drawing/2014/main" id="{1F258DF4-8164-015E-5872-BBDE024FAA70}"/>
                    </a:ext>
                  </a:extLst>
                </p14:cNvPr>
                <p14:cNvContentPartPr/>
                <p14:nvPr/>
              </p14:nvContentPartPr>
              <p14:xfrm>
                <a:off x="7660954" y="4269988"/>
                <a:ext cx="446040" cy="201960"/>
              </p14:xfrm>
            </p:contentPart>
          </mc:Choice>
          <mc:Fallback>
            <p:pic>
              <p:nvPicPr>
                <p:cNvPr id="722" name="Freihand 721">
                  <a:extLst>
                    <a:ext uri="{FF2B5EF4-FFF2-40B4-BE49-F238E27FC236}">
                      <a16:creationId xmlns:a16="http://schemas.microsoft.com/office/drawing/2014/main" id="{1F258DF4-8164-015E-5872-BBDE024FAA70}"/>
                    </a:ext>
                  </a:extLst>
                </p:cNvPr>
                <p:cNvPicPr/>
                <p:nvPr/>
              </p:nvPicPr>
              <p:blipFill>
                <a:blip r:embed="rId598"/>
                <a:stretch>
                  <a:fillRect/>
                </a:stretch>
              </p:blipFill>
              <p:spPr>
                <a:xfrm>
                  <a:off x="7652314" y="4260988"/>
                  <a:ext cx="463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723" name="Freihand 722">
                  <a:extLst>
                    <a:ext uri="{FF2B5EF4-FFF2-40B4-BE49-F238E27FC236}">
                      <a16:creationId xmlns:a16="http://schemas.microsoft.com/office/drawing/2014/main" id="{505E646E-F0DC-C4F1-6BA1-1EE679B161FC}"/>
                    </a:ext>
                  </a:extLst>
                </p14:cNvPr>
                <p14:cNvContentPartPr/>
                <p14:nvPr/>
              </p14:nvContentPartPr>
              <p14:xfrm>
                <a:off x="5714434" y="4906468"/>
                <a:ext cx="137880" cy="199800"/>
              </p14:xfrm>
            </p:contentPart>
          </mc:Choice>
          <mc:Fallback>
            <p:pic>
              <p:nvPicPr>
                <p:cNvPr id="723" name="Freihand 722">
                  <a:extLst>
                    <a:ext uri="{FF2B5EF4-FFF2-40B4-BE49-F238E27FC236}">
                      <a16:creationId xmlns:a16="http://schemas.microsoft.com/office/drawing/2014/main" id="{505E646E-F0DC-C4F1-6BA1-1EE679B161FC}"/>
                    </a:ext>
                  </a:extLst>
                </p:cNvPr>
                <p:cNvPicPr/>
                <p:nvPr/>
              </p:nvPicPr>
              <p:blipFill>
                <a:blip r:embed="rId600"/>
                <a:stretch>
                  <a:fillRect/>
                </a:stretch>
              </p:blipFill>
              <p:spPr>
                <a:xfrm>
                  <a:off x="5705434" y="4897828"/>
                  <a:ext cx="155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724" name="Freihand 723">
                  <a:extLst>
                    <a:ext uri="{FF2B5EF4-FFF2-40B4-BE49-F238E27FC236}">
                      <a16:creationId xmlns:a16="http://schemas.microsoft.com/office/drawing/2014/main" id="{98F40316-FAE6-2487-032D-B2D97DF8BCEC}"/>
                    </a:ext>
                  </a:extLst>
                </p14:cNvPr>
                <p14:cNvContentPartPr/>
                <p14:nvPr/>
              </p14:nvContentPartPr>
              <p14:xfrm>
                <a:off x="5858074" y="4954708"/>
                <a:ext cx="313920" cy="133920"/>
              </p14:xfrm>
            </p:contentPart>
          </mc:Choice>
          <mc:Fallback>
            <p:pic>
              <p:nvPicPr>
                <p:cNvPr id="724" name="Freihand 723">
                  <a:extLst>
                    <a:ext uri="{FF2B5EF4-FFF2-40B4-BE49-F238E27FC236}">
                      <a16:creationId xmlns:a16="http://schemas.microsoft.com/office/drawing/2014/main" id="{98F40316-FAE6-2487-032D-B2D97DF8BCEC}"/>
                    </a:ext>
                  </a:extLst>
                </p:cNvPr>
                <p:cNvPicPr/>
                <p:nvPr/>
              </p:nvPicPr>
              <p:blipFill>
                <a:blip r:embed="rId602"/>
                <a:stretch>
                  <a:fillRect/>
                </a:stretch>
              </p:blipFill>
              <p:spPr>
                <a:xfrm>
                  <a:off x="5849074" y="4945708"/>
                  <a:ext cx="331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725" name="Freihand 724">
                  <a:extLst>
                    <a:ext uri="{FF2B5EF4-FFF2-40B4-BE49-F238E27FC236}">
                      <a16:creationId xmlns:a16="http://schemas.microsoft.com/office/drawing/2014/main" id="{106DE9DF-07BE-8D39-4577-9E899580F21C}"/>
                    </a:ext>
                  </a:extLst>
                </p14:cNvPr>
                <p14:cNvContentPartPr/>
                <p14:nvPr/>
              </p14:nvContentPartPr>
              <p14:xfrm>
                <a:off x="5600674" y="5119228"/>
                <a:ext cx="79200" cy="93240"/>
              </p14:xfrm>
            </p:contentPart>
          </mc:Choice>
          <mc:Fallback>
            <p:pic>
              <p:nvPicPr>
                <p:cNvPr id="725" name="Freihand 724">
                  <a:extLst>
                    <a:ext uri="{FF2B5EF4-FFF2-40B4-BE49-F238E27FC236}">
                      <a16:creationId xmlns:a16="http://schemas.microsoft.com/office/drawing/2014/main" id="{106DE9DF-07BE-8D39-4577-9E899580F21C}"/>
                    </a:ext>
                  </a:extLst>
                </p:cNvPr>
                <p:cNvPicPr/>
                <p:nvPr/>
              </p:nvPicPr>
              <p:blipFill>
                <a:blip r:embed="rId604"/>
                <a:stretch>
                  <a:fillRect/>
                </a:stretch>
              </p:blipFill>
              <p:spPr>
                <a:xfrm>
                  <a:off x="5591674" y="5110588"/>
                  <a:ext cx="96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726" name="Freihand 725">
                  <a:extLst>
                    <a:ext uri="{FF2B5EF4-FFF2-40B4-BE49-F238E27FC236}">
                      <a16:creationId xmlns:a16="http://schemas.microsoft.com/office/drawing/2014/main" id="{13B39296-96A0-B1D9-2A6C-010C8AFCF8EC}"/>
                    </a:ext>
                  </a:extLst>
                </p14:cNvPr>
                <p14:cNvContentPartPr/>
                <p14:nvPr/>
              </p14:nvContentPartPr>
              <p14:xfrm>
                <a:off x="6268834" y="4794148"/>
                <a:ext cx="112680" cy="122040"/>
              </p14:xfrm>
            </p:contentPart>
          </mc:Choice>
          <mc:Fallback>
            <p:pic>
              <p:nvPicPr>
                <p:cNvPr id="726" name="Freihand 725">
                  <a:extLst>
                    <a:ext uri="{FF2B5EF4-FFF2-40B4-BE49-F238E27FC236}">
                      <a16:creationId xmlns:a16="http://schemas.microsoft.com/office/drawing/2014/main" id="{13B39296-96A0-B1D9-2A6C-010C8AFCF8EC}"/>
                    </a:ext>
                  </a:extLst>
                </p:cNvPr>
                <p:cNvPicPr/>
                <p:nvPr/>
              </p:nvPicPr>
              <p:blipFill>
                <a:blip r:embed="rId606"/>
                <a:stretch>
                  <a:fillRect/>
                </a:stretch>
              </p:blipFill>
              <p:spPr>
                <a:xfrm>
                  <a:off x="6260194" y="4785148"/>
                  <a:ext cx="130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728" name="Freihand 727">
                  <a:extLst>
                    <a:ext uri="{FF2B5EF4-FFF2-40B4-BE49-F238E27FC236}">
                      <a16:creationId xmlns:a16="http://schemas.microsoft.com/office/drawing/2014/main" id="{9C75B25C-6CC8-4C22-787F-80D25FE60A93}"/>
                    </a:ext>
                  </a:extLst>
                </p14:cNvPr>
                <p14:cNvContentPartPr/>
                <p14:nvPr/>
              </p14:nvContentPartPr>
              <p14:xfrm>
                <a:off x="6758434" y="4758148"/>
                <a:ext cx="82080" cy="252000"/>
              </p14:xfrm>
            </p:contentPart>
          </mc:Choice>
          <mc:Fallback>
            <p:pic>
              <p:nvPicPr>
                <p:cNvPr id="728" name="Freihand 727">
                  <a:extLst>
                    <a:ext uri="{FF2B5EF4-FFF2-40B4-BE49-F238E27FC236}">
                      <a16:creationId xmlns:a16="http://schemas.microsoft.com/office/drawing/2014/main" id="{9C75B25C-6CC8-4C22-787F-80D25FE60A93}"/>
                    </a:ext>
                  </a:extLst>
                </p:cNvPr>
                <p:cNvPicPr/>
                <p:nvPr/>
              </p:nvPicPr>
              <p:blipFill>
                <a:blip r:embed="rId608"/>
                <a:stretch>
                  <a:fillRect/>
                </a:stretch>
              </p:blipFill>
              <p:spPr>
                <a:xfrm>
                  <a:off x="6749794" y="4749148"/>
                  <a:ext cx="99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729" name="Freihand 728">
                  <a:extLst>
                    <a:ext uri="{FF2B5EF4-FFF2-40B4-BE49-F238E27FC236}">
                      <a16:creationId xmlns:a16="http://schemas.microsoft.com/office/drawing/2014/main" id="{5608CFD3-3A37-9D90-8684-B7D7FFECE8DB}"/>
                    </a:ext>
                  </a:extLst>
                </p14:cNvPr>
                <p14:cNvContentPartPr/>
                <p14:nvPr/>
              </p14:nvContentPartPr>
              <p14:xfrm>
                <a:off x="6917914" y="4758868"/>
                <a:ext cx="161280" cy="169560"/>
              </p14:xfrm>
            </p:contentPart>
          </mc:Choice>
          <mc:Fallback>
            <p:pic>
              <p:nvPicPr>
                <p:cNvPr id="729" name="Freihand 728">
                  <a:extLst>
                    <a:ext uri="{FF2B5EF4-FFF2-40B4-BE49-F238E27FC236}">
                      <a16:creationId xmlns:a16="http://schemas.microsoft.com/office/drawing/2014/main" id="{5608CFD3-3A37-9D90-8684-B7D7FFECE8DB}"/>
                    </a:ext>
                  </a:extLst>
                </p:cNvPr>
                <p:cNvPicPr/>
                <p:nvPr/>
              </p:nvPicPr>
              <p:blipFill>
                <a:blip r:embed="rId610"/>
                <a:stretch>
                  <a:fillRect/>
                </a:stretch>
              </p:blipFill>
              <p:spPr>
                <a:xfrm>
                  <a:off x="6909274" y="4749868"/>
                  <a:ext cx="178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731" name="Freihand 730">
                  <a:extLst>
                    <a:ext uri="{FF2B5EF4-FFF2-40B4-BE49-F238E27FC236}">
                      <a16:creationId xmlns:a16="http://schemas.microsoft.com/office/drawing/2014/main" id="{E85FAF7A-6257-B5AB-CC53-A7684EA9C9BB}"/>
                    </a:ext>
                  </a:extLst>
                </p14:cNvPr>
                <p14:cNvContentPartPr/>
                <p14:nvPr/>
              </p14:nvContentPartPr>
              <p14:xfrm>
                <a:off x="7223914" y="4713508"/>
                <a:ext cx="109440" cy="175320"/>
              </p14:xfrm>
            </p:contentPart>
          </mc:Choice>
          <mc:Fallback>
            <p:pic>
              <p:nvPicPr>
                <p:cNvPr id="731" name="Freihand 730">
                  <a:extLst>
                    <a:ext uri="{FF2B5EF4-FFF2-40B4-BE49-F238E27FC236}">
                      <a16:creationId xmlns:a16="http://schemas.microsoft.com/office/drawing/2014/main" id="{E85FAF7A-6257-B5AB-CC53-A7684EA9C9BB}"/>
                    </a:ext>
                  </a:extLst>
                </p:cNvPr>
                <p:cNvPicPr/>
                <p:nvPr/>
              </p:nvPicPr>
              <p:blipFill>
                <a:blip r:embed="rId612"/>
                <a:stretch>
                  <a:fillRect/>
                </a:stretch>
              </p:blipFill>
              <p:spPr>
                <a:xfrm>
                  <a:off x="7214914" y="4704508"/>
                  <a:ext cx="127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732" name="Freihand 731">
                  <a:extLst>
                    <a:ext uri="{FF2B5EF4-FFF2-40B4-BE49-F238E27FC236}">
                      <a16:creationId xmlns:a16="http://schemas.microsoft.com/office/drawing/2014/main" id="{90AE51E7-4341-ECA0-5D17-BA06F4D862CF}"/>
                    </a:ext>
                  </a:extLst>
                </p14:cNvPr>
                <p14:cNvContentPartPr/>
                <p14:nvPr/>
              </p14:nvContentPartPr>
              <p14:xfrm>
                <a:off x="7412914" y="4716388"/>
                <a:ext cx="72000" cy="132480"/>
              </p14:xfrm>
            </p:contentPart>
          </mc:Choice>
          <mc:Fallback>
            <p:pic>
              <p:nvPicPr>
                <p:cNvPr id="732" name="Freihand 731">
                  <a:extLst>
                    <a:ext uri="{FF2B5EF4-FFF2-40B4-BE49-F238E27FC236}">
                      <a16:creationId xmlns:a16="http://schemas.microsoft.com/office/drawing/2014/main" id="{90AE51E7-4341-ECA0-5D17-BA06F4D862CF}"/>
                    </a:ext>
                  </a:extLst>
                </p:cNvPr>
                <p:cNvPicPr/>
                <p:nvPr/>
              </p:nvPicPr>
              <p:blipFill>
                <a:blip r:embed="rId614"/>
                <a:stretch>
                  <a:fillRect/>
                </a:stretch>
              </p:blipFill>
              <p:spPr>
                <a:xfrm>
                  <a:off x="7404274" y="4707748"/>
                  <a:ext cx="89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733" name="Freihand 732">
                  <a:extLst>
                    <a:ext uri="{FF2B5EF4-FFF2-40B4-BE49-F238E27FC236}">
                      <a16:creationId xmlns:a16="http://schemas.microsoft.com/office/drawing/2014/main" id="{32E06A7F-6F52-54F2-BD01-96CA2AAF1464}"/>
                    </a:ext>
                  </a:extLst>
                </p14:cNvPr>
                <p14:cNvContentPartPr/>
                <p14:nvPr/>
              </p14:nvContentPartPr>
              <p14:xfrm>
                <a:off x="7622434" y="4662388"/>
                <a:ext cx="63720" cy="145440"/>
              </p14:xfrm>
            </p:contentPart>
          </mc:Choice>
          <mc:Fallback>
            <p:pic>
              <p:nvPicPr>
                <p:cNvPr id="733" name="Freihand 732">
                  <a:extLst>
                    <a:ext uri="{FF2B5EF4-FFF2-40B4-BE49-F238E27FC236}">
                      <a16:creationId xmlns:a16="http://schemas.microsoft.com/office/drawing/2014/main" id="{32E06A7F-6F52-54F2-BD01-96CA2AAF1464}"/>
                    </a:ext>
                  </a:extLst>
                </p:cNvPr>
                <p:cNvPicPr/>
                <p:nvPr/>
              </p:nvPicPr>
              <p:blipFill>
                <a:blip r:embed="rId616"/>
                <a:stretch>
                  <a:fillRect/>
                </a:stretch>
              </p:blipFill>
              <p:spPr>
                <a:xfrm>
                  <a:off x="7613434" y="4653748"/>
                  <a:ext cx="81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734" name="Freihand 733">
                  <a:extLst>
                    <a:ext uri="{FF2B5EF4-FFF2-40B4-BE49-F238E27FC236}">
                      <a16:creationId xmlns:a16="http://schemas.microsoft.com/office/drawing/2014/main" id="{0147B353-AF25-0AF3-777F-7DEFDFDDC931}"/>
                    </a:ext>
                  </a:extLst>
                </p14:cNvPr>
                <p14:cNvContentPartPr/>
                <p14:nvPr/>
              </p14:nvContentPartPr>
              <p14:xfrm>
                <a:off x="7534234" y="4601548"/>
                <a:ext cx="93600" cy="107280"/>
              </p14:xfrm>
            </p:contentPart>
          </mc:Choice>
          <mc:Fallback>
            <p:pic>
              <p:nvPicPr>
                <p:cNvPr id="734" name="Freihand 733">
                  <a:extLst>
                    <a:ext uri="{FF2B5EF4-FFF2-40B4-BE49-F238E27FC236}">
                      <a16:creationId xmlns:a16="http://schemas.microsoft.com/office/drawing/2014/main" id="{0147B353-AF25-0AF3-777F-7DEFDFDDC931}"/>
                    </a:ext>
                  </a:extLst>
                </p:cNvPr>
                <p:cNvPicPr/>
                <p:nvPr/>
              </p:nvPicPr>
              <p:blipFill>
                <a:blip r:embed="rId618"/>
                <a:stretch>
                  <a:fillRect/>
                </a:stretch>
              </p:blipFill>
              <p:spPr>
                <a:xfrm>
                  <a:off x="7525594" y="4592908"/>
                  <a:ext cx="111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735" name="Freihand 734">
                  <a:extLst>
                    <a:ext uri="{FF2B5EF4-FFF2-40B4-BE49-F238E27FC236}">
                      <a16:creationId xmlns:a16="http://schemas.microsoft.com/office/drawing/2014/main" id="{B7DF6BEE-0776-FF92-80D1-C64D99405DFB}"/>
                    </a:ext>
                  </a:extLst>
                </p14:cNvPr>
                <p14:cNvContentPartPr/>
                <p14:nvPr/>
              </p14:nvContentPartPr>
              <p14:xfrm>
                <a:off x="7714954" y="4731868"/>
                <a:ext cx="99720" cy="118440"/>
              </p14:xfrm>
            </p:contentPart>
          </mc:Choice>
          <mc:Fallback>
            <p:pic>
              <p:nvPicPr>
                <p:cNvPr id="735" name="Freihand 734">
                  <a:extLst>
                    <a:ext uri="{FF2B5EF4-FFF2-40B4-BE49-F238E27FC236}">
                      <a16:creationId xmlns:a16="http://schemas.microsoft.com/office/drawing/2014/main" id="{B7DF6BEE-0776-FF92-80D1-C64D99405DFB}"/>
                    </a:ext>
                  </a:extLst>
                </p:cNvPr>
                <p:cNvPicPr/>
                <p:nvPr/>
              </p:nvPicPr>
              <p:blipFill>
                <a:blip r:embed="rId620"/>
                <a:stretch>
                  <a:fillRect/>
                </a:stretch>
              </p:blipFill>
              <p:spPr>
                <a:xfrm>
                  <a:off x="7705954" y="4723228"/>
                  <a:ext cx="117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736" name="Freihand 735">
                  <a:extLst>
                    <a:ext uri="{FF2B5EF4-FFF2-40B4-BE49-F238E27FC236}">
                      <a16:creationId xmlns:a16="http://schemas.microsoft.com/office/drawing/2014/main" id="{DFCAE6B4-DDFD-1DD4-52D0-D7EFBF7649B8}"/>
                    </a:ext>
                  </a:extLst>
                </p14:cNvPr>
                <p14:cNvContentPartPr/>
                <p14:nvPr/>
              </p14:nvContentPartPr>
              <p14:xfrm>
                <a:off x="7852114" y="4541068"/>
                <a:ext cx="76320" cy="385920"/>
              </p14:xfrm>
            </p:contentPart>
          </mc:Choice>
          <mc:Fallback>
            <p:pic>
              <p:nvPicPr>
                <p:cNvPr id="736" name="Freihand 735">
                  <a:extLst>
                    <a:ext uri="{FF2B5EF4-FFF2-40B4-BE49-F238E27FC236}">
                      <a16:creationId xmlns:a16="http://schemas.microsoft.com/office/drawing/2014/main" id="{DFCAE6B4-DDFD-1DD4-52D0-D7EFBF7649B8}"/>
                    </a:ext>
                  </a:extLst>
                </p:cNvPr>
                <p:cNvPicPr/>
                <p:nvPr/>
              </p:nvPicPr>
              <p:blipFill>
                <a:blip r:embed="rId622"/>
                <a:stretch>
                  <a:fillRect/>
                </a:stretch>
              </p:blipFill>
              <p:spPr>
                <a:xfrm>
                  <a:off x="7843474" y="4532428"/>
                  <a:ext cx="9396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738" name="Freihand 737">
                  <a:extLst>
                    <a:ext uri="{FF2B5EF4-FFF2-40B4-BE49-F238E27FC236}">
                      <a16:creationId xmlns:a16="http://schemas.microsoft.com/office/drawing/2014/main" id="{732D431E-CEBB-6E1A-0EDD-A46D8F989836}"/>
                    </a:ext>
                  </a:extLst>
                </p14:cNvPr>
                <p14:cNvContentPartPr/>
                <p14:nvPr/>
              </p14:nvContentPartPr>
              <p14:xfrm>
                <a:off x="2302354" y="5702068"/>
                <a:ext cx="189360" cy="14040"/>
              </p14:xfrm>
            </p:contentPart>
          </mc:Choice>
          <mc:Fallback>
            <p:pic>
              <p:nvPicPr>
                <p:cNvPr id="738" name="Freihand 737">
                  <a:extLst>
                    <a:ext uri="{FF2B5EF4-FFF2-40B4-BE49-F238E27FC236}">
                      <a16:creationId xmlns:a16="http://schemas.microsoft.com/office/drawing/2014/main" id="{732D431E-CEBB-6E1A-0EDD-A46D8F989836}"/>
                    </a:ext>
                  </a:extLst>
                </p:cNvPr>
                <p:cNvPicPr/>
                <p:nvPr/>
              </p:nvPicPr>
              <p:blipFill>
                <a:blip r:embed="rId624"/>
                <a:stretch>
                  <a:fillRect/>
                </a:stretch>
              </p:blipFill>
              <p:spPr>
                <a:xfrm>
                  <a:off x="2293714" y="5693068"/>
                  <a:ext cx="207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739" name="Freihand 738">
                  <a:extLst>
                    <a:ext uri="{FF2B5EF4-FFF2-40B4-BE49-F238E27FC236}">
                      <a16:creationId xmlns:a16="http://schemas.microsoft.com/office/drawing/2014/main" id="{217D983E-776D-BC9A-0C1A-FE61278C6CA5}"/>
                    </a:ext>
                  </a:extLst>
                </p14:cNvPr>
                <p14:cNvContentPartPr/>
                <p14:nvPr/>
              </p14:nvContentPartPr>
              <p14:xfrm>
                <a:off x="1740034" y="5745268"/>
                <a:ext cx="98280" cy="35640"/>
              </p14:xfrm>
            </p:contentPart>
          </mc:Choice>
          <mc:Fallback>
            <p:pic>
              <p:nvPicPr>
                <p:cNvPr id="739" name="Freihand 738">
                  <a:extLst>
                    <a:ext uri="{FF2B5EF4-FFF2-40B4-BE49-F238E27FC236}">
                      <a16:creationId xmlns:a16="http://schemas.microsoft.com/office/drawing/2014/main" id="{217D983E-776D-BC9A-0C1A-FE61278C6CA5}"/>
                    </a:ext>
                  </a:extLst>
                </p:cNvPr>
                <p:cNvPicPr/>
                <p:nvPr/>
              </p:nvPicPr>
              <p:blipFill>
                <a:blip r:embed="rId626"/>
                <a:stretch>
                  <a:fillRect/>
                </a:stretch>
              </p:blipFill>
              <p:spPr>
                <a:xfrm>
                  <a:off x="1731034" y="5736268"/>
                  <a:ext cx="115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740" name="Freihand 739">
                  <a:extLst>
                    <a:ext uri="{FF2B5EF4-FFF2-40B4-BE49-F238E27FC236}">
                      <a16:creationId xmlns:a16="http://schemas.microsoft.com/office/drawing/2014/main" id="{251A1D8C-E73D-1A1B-5C53-15590FBE1C8B}"/>
                    </a:ext>
                  </a:extLst>
                </p14:cNvPr>
                <p14:cNvContentPartPr/>
                <p14:nvPr/>
              </p14:nvContentPartPr>
              <p14:xfrm>
                <a:off x="1458154" y="5834548"/>
                <a:ext cx="110160" cy="5400"/>
              </p14:xfrm>
            </p:contentPart>
          </mc:Choice>
          <mc:Fallback>
            <p:pic>
              <p:nvPicPr>
                <p:cNvPr id="740" name="Freihand 739">
                  <a:extLst>
                    <a:ext uri="{FF2B5EF4-FFF2-40B4-BE49-F238E27FC236}">
                      <a16:creationId xmlns:a16="http://schemas.microsoft.com/office/drawing/2014/main" id="{251A1D8C-E73D-1A1B-5C53-15590FBE1C8B}"/>
                    </a:ext>
                  </a:extLst>
                </p:cNvPr>
                <p:cNvPicPr/>
                <p:nvPr/>
              </p:nvPicPr>
              <p:blipFill>
                <a:blip r:embed="rId628"/>
                <a:stretch>
                  <a:fillRect/>
                </a:stretch>
              </p:blipFill>
              <p:spPr>
                <a:xfrm>
                  <a:off x="1449514" y="5825548"/>
                  <a:ext cx="127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742" name="Freihand 741">
                  <a:extLst>
                    <a:ext uri="{FF2B5EF4-FFF2-40B4-BE49-F238E27FC236}">
                      <a16:creationId xmlns:a16="http://schemas.microsoft.com/office/drawing/2014/main" id="{7AD9A0A7-28DC-FA3E-54C0-60EC9CBBB641}"/>
                    </a:ext>
                  </a:extLst>
                </p14:cNvPr>
                <p14:cNvContentPartPr/>
                <p14:nvPr/>
              </p14:nvContentPartPr>
              <p14:xfrm>
                <a:off x="1321714" y="5386708"/>
                <a:ext cx="301680" cy="513360"/>
              </p14:xfrm>
            </p:contentPart>
          </mc:Choice>
          <mc:Fallback>
            <p:pic>
              <p:nvPicPr>
                <p:cNvPr id="742" name="Freihand 741">
                  <a:extLst>
                    <a:ext uri="{FF2B5EF4-FFF2-40B4-BE49-F238E27FC236}">
                      <a16:creationId xmlns:a16="http://schemas.microsoft.com/office/drawing/2014/main" id="{7AD9A0A7-28DC-FA3E-54C0-60EC9CBBB641}"/>
                    </a:ext>
                  </a:extLst>
                </p:cNvPr>
                <p:cNvPicPr/>
                <p:nvPr/>
              </p:nvPicPr>
              <p:blipFill>
                <a:blip r:embed="rId630"/>
                <a:stretch>
                  <a:fillRect/>
                </a:stretch>
              </p:blipFill>
              <p:spPr>
                <a:xfrm>
                  <a:off x="1313074" y="5378068"/>
                  <a:ext cx="31932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743" name="Freihand 742">
                  <a:extLst>
                    <a:ext uri="{FF2B5EF4-FFF2-40B4-BE49-F238E27FC236}">
                      <a16:creationId xmlns:a16="http://schemas.microsoft.com/office/drawing/2014/main" id="{76BAAE29-81B8-E1C1-C438-31D1CA7614A0}"/>
                    </a:ext>
                  </a:extLst>
                </p14:cNvPr>
                <p14:cNvContentPartPr/>
                <p14:nvPr/>
              </p14:nvContentPartPr>
              <p14:xfrm>
                <a:off x="1947034" y="5222188"/>
                <a:ext cx="329400" cy="537840"/>
              </p14:xfrm>
            </p:contentPart>
          </mc:Choice>
          <mc:Fallback>
            <p:pic>
              <p:nvPicPr>
                <p:cNvPr id="743" name="Freihand 742">
                  <a:extLst>
                    <a:ext uri="{FF2B5EF4-FFF2-40B4-BE49-F238E27FC236}">
                      <a16:creationId xmlns:a16="http://schemas.microsoft.com/office/drawing/2014/main" id="{76BAAE29-81B8-E1C1-C438-31D1CA7614A0}"/>
                    </a:ext>
                  </a:extLst>
                </p:cNvPr>
                <p:cNvPicPr/>
                <p:nvPr/>
              </p:nvPicPr>
              <p:blipFill>
                <a:blip r:embed="rId632"/>
                <a:stretch>
                  <a:fillRect/>
                </a:stretch>
              </p:blipFill>
              <p:spPr>
                <a:xfrm>
                  <a:off x="1938034" y="5213548"/>
                  <a:ext cx="34704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744" name="Freihand 743">
                  <a:extLst>
                    <a:ext uri="{FF2B5EF4-FFF2-40B4-BE49-F238E27FC236}">
                      <a16:creationId xmlns:a16="http://schemas.microsoft.com/office/drawing/2014/main" id="{A662C8FC-186D-AA62-14D1-F0CA2F36D42D}"/>
                    </a:ext>
                  </a:extLst>
                </p14:cNvPr>
                <p14:cNvContentPartPr/>
                <p14:nvPr/>
              </p14:nvContentPartPr>
              <p14:xfrm>
                <a:off x="3877354" y="5033908"/>
                <a:ext cx="335160" cy="536760"/>
              </p14:xfrm>
            </p:contentPart>
          </mc:Choice>
          <mc:Fallback>
            <p:pic>
              <p:nvPicPr>
                <p:cNvPr id="744" name="Freihand 743">
                  <a:extLst>
                    <a:ext uri="{FF2B5EF4-FFF2-40B4-BE49-F238E27FC236}">
                      <a16:creationId xmlns:a16="http://schemas.microsoft.com/office/drawing/2014/main" id="{A662C8FC-186D-AA62-14D1-F0CA2F36D42D}"/>
                    </a:ext>
                  </a:extLst>
                </p:cNvPr>
                <p:cNvPicPr/>
                <p:nvPr/>
              </p:nvPicPr>
              <p:blipFill>
                <a:blip r:embed="rId634"/>
                <a:stretch>
                  <a:fillRect/>
                </a:stretch>
              </p:blipFill>
              <p:spPr>
                <a:xfrm>
                  <a:off x="3868354" y="5025268"/>
                  <a:ext cx="35280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746" name="Freihand 745">
                  <a:extLst>
                    <a:ext uri="{FF2B5EF4-FFF2-40B4-BE49-F238E27FC236}">
                      <a16:creationId xmlns:a16="http://schemas.microsoft.com/office/drawing/2014/main" id="{DA166B28-F97D-5CDA-9F5B-8AAF9AE1A302}"/>
                    </a:ext>
                  </a:extLst>
                </p14:cNvPr>
                <p14:cNvContentPartPr/>
                <p14:nvPr/>
              </p14:nvContentPartPr>
              <p14:xfrm>
                <a:off x="5700754" y="5463748"/>
                <a:ext cx="192600" cy="13680"/>
              </p14:xfrm>
            </p:contentPart>
          </mc:Choice>
          <mc:Fallback>
            <p:pic>
              <p:nvPicPr>
                <p:cNvPr id="746" name="Freihand 745">
                  <a:extLst>
                    <a:ext uri="{FF2B5EF4-FFF2-40B4-BE49-F238E27FC236}">
                      <a16:creationId xmlns:a16="http://schemas.microsoft.com/office/drawing/2014/main" id="{DA166B28-F97D-5CDA-9F5B-8AAF9AE1A302}"/>
                    </a:ext>
                  </a:extLst>
                </p:cNvPr>
                <p:cNvPicPr/>
                <p:nvPr/>
              </p:nvPicPr>
              <p:blipFill>
                <a:blip r:embed="rId636"/>
                <a:stretch>
                  <a:fillRect/>
                </a:stretch>
              </p:blipFill>
              <p:spPr>
                <a:xfrm>
                  <a:off x="5692114" y="5454748"/>
                  <a:ext cx="210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747" name="Freihand 746">
                  <a:extLst>
                    <a:ext uri="{FF2B5EF4-FFF2-40B4-BE49-F238E27FC236}">
                      <a16:creationId xmlns:a16="http://schemas.microsoft.com/office/drawing/2014/main" id="{AB044D7A-F063-7276-D303-2F19EEF80846}"/>
                    </a:ext>
                  </a:extLst>
                </p14:cNvPr>
                <p14:cNvContentPartPr/>
                <p14:nvPr/>
              </p14:nvContentPartPr>
              <p14:xfrm>
                <a:off x="5715874" y="5368708"/>
                <a:ext cx="303480" cy="178920"/>
              </p14:xfrm>
            </p:contentPart>
          </mc:Choice>
          <mc:Fallback>
            <p:pic>
              <p:nvPicPr>
                <p:cNvPr id="747" name="Freihand 746">
                  <a:extLst>
                    <a:ext uri="{FF2B5EF4-FFF2-40B4-BE49-F238E27FC236}">
                      <a16:creationId xmlns:a16="http://schemas.microsoft.com/office/drawing/2014/main" id="{AB044D7A-F063-7276-D303-2F19EEF80846}"/>
                    </a:ext>
                  </a:extLst>
                </p:cNvPr>
                <p:cNvPicPr/>
                <p:nvPr/>
              </p:nvPicPr>
              <p:blipFill>
                <a:blip r:embed="rId638"/>
                <a:stretch>
                  <a:fillRect/>
                </a:stretch>
              </p:blipFill>
              <p:spPr>
                <a:xfrm>
                  <a:off x="5706874" y="5360068"/>
                  <a:ext cx="321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748" name="Freihand 747">
                  <a:extLst>
                    <a:ext uri="{FF2B5EF4-FFF2-40B4-BE49-F238E27FC236}">
                      <a16:creationId xmlns:a16="http://schemas.microsoft.com/office/drawing/2014/main" id="{2B7217B9-CD4A-0E6F-9AE6-A69CC2E3CEE5}"/>
                    </a:ext>
                  </a:extLst>
                </p14:cNvPr>
                <p14:cNvContentPartPr/>
                <p14:nvPr/>
              </p14:nvContentPartPr>
              <p14:xfrm>
                <a:off x="6228514" y="5332348"/>
                <a:ext cx="335880" cy="138240"/>
              </p14:xfrm>
            </p:contentPart>
          </mc:Choice>
          <mc:Fallback>
            <p:pic>
              <p:nvPicPr>
                <p:cNvPr id="748" name="Freihand 747">
                  <a:extLst>
                    <a:ext uri="{FF2B5EF4-FFF2-40B4-BE49-F238E27FC236}">
                      <a16:creationId xmlns:a16="http://schemas.microsoft.com/office/drawing/2014/main" id="{2B7217B9-CD4A-0E6F-9AE6-A69CC2E3CEE5}"/>
                    </a:ext>
                  </a:extLst>
                </p:cNvPr>
                <p:cNvPicPr/>
                <p:nvPr/>
              </p:nvPicPr>
              <p:blipFill>
                <a:blip r:embed="rId640"/>
                <a:stretch>
                  <a:fillRect/>
                </a:stretch>
              </p:blipFill>
              <p:spPr>
                <a:xfrm>
                  <a:off x="6219874" y="5323348"/>
                  <a:ext cx="353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750" name="Freihand 749">
                  <a:extLst>
                    <a:ext uri="{FF2B5EF4-FFF2-40B4-BE49-F238E27FC236}">
                      <a16:creationId xmlns:a16="http://schemas.microsoft.com/office/drawing/2014/main" id="{620B8D64-8F3F-EDC7-785F-DEDD126BEB01}"/>
                    </a:ext>
                  </a:extLst>
                </p14:cNvPr>
                <p14:cNvContentPartPr/>
                <p14:nvPr/>
              </p14:nvContentPartPr>
              <p14:xfrm>
                <a:off x="6782194" y="5276548"/>
                <a:ext cx="83160" cy="134280"/>
              </p14:xfrm>
            </p:contentPart>
          </mc:Choice>
          <mc:Fallback>
            <p:pic>
              <p:nvPicPr>
                <p:cNvPr id="750" name="Freihand 749">
                  <a:extLst>
                    <a:ext uri="{FF2B5EF4-FFF2-40B4-BE49-F238E27FC236}">
                      <a16:creationId xmlns:a16="http://schemas.microsoft.com/office/drawing/2014/main" id="{620B8D64-8F3F-EDC7-785F-DEDD126BEB01}"/>
                    </a:ext>
                  </a:extLst>
                </p:cNvPr>
                <p:cNvPicPr/>
                <p:nvPr/>
              </p:nvPicPr>
              <p:blipFill>
                <a:blip r:embed="rId642"/>
                <a:stretch>
                  <a:fillRect/>
                </a:stretch>
              </p:blipFill>
              <p:spPr>
                <a:xfrm>
                  <a:off x="6773554" y="5267548"/>
                  <a:ext cx="100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751" name="Freihand 750">
                  <a:extLst>
                    <a:ext uri="{FF2B5EF4-FFF2-40B4-BE49-F238E27FC236}">
                      <a16:creationId xmlns:a16="http://schemas.microsoft.com/office/drawing/2014/main" id="{35D7D2E2-855F-FA4D-FF7B-B47267FD5BD8}"/>
                    </a:ext>
                  </a:extLst>
                </p14:cNvPr>
                <p14:cNvContentPartPr/>
                <p14:nvPr/>
              </p14:nvContentPartPr>
              <p14:xfrm>
                <a:off x="6954274" y="5253148"/>
                <a:ext cx="245880" cy="133200"/>
              </p14:xfrm>
            </p:contentPart>
          </mc:Choice>
          <mc:Fallback>
            <p:pic>
              <p:nvPicPr>
                <p:cNvPr id="751" name="Freihand 750">
                  <a:extLst>
                    <a:ext uri="{FF2B5EF4-FFF2-40B4-BE49-F238E27FC236}">
                      <a16:creationId xmlns:a16="http://schemas.microsoft.com/office/drawing/2014/main" id="{35D7D2E2-855F-FA4D-FF7B-B47267FD5BD8}"/>
                    </a:ext>
                  </a:extLst>
                </p:cNvPr>
                <p:cNvPicPr/>
                <p:nvPr/>
              </p:nvPicPr>
              <p:blipFill>
                <a:blip r:embed="rId644"/>
                <a:stretch>
                  <a:fillRect/>
                </a:stretch>
              </p:blipFill>
              <p:spPr>
                <a:xfrm>
                  <a:off x="6945634" y="5244148"/>
                  <a:ext cx="263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752" name="Freihand 751">
                  <a:extLst>
                    <a:ext uri="{FF2B5EF4-FFF2-40B4-BE49-F238E27FC236}">
                      <a16:creationId xmlns:a16="http://schemas.microsoft.com/office/drawing/2014/main" id="{B966B86E-1213-ED3A-A77B-F8A487C5F3FB}"/>
                    </a:ext>
                  </a:extLst>
                </p14:cNvPr>
                <p14:cNvContentPartPr/>
                <p14:nvPr/>
              </p14:nvContentPartPr>
              <p14:xfrm>
                <a:off x="7356034" y="5227948"/>
                <a:ext cx="74520" cy="112680"/>
              </p14:xfrm>
            </p:contentPart>
          </mc:Choice>
          <mc:Fallback>
            <p:pic>
              <p:nvPicPr>
                <p:cNvPr id="752" name="Freihand 751">
                  <a:extLst>
                    <a:ext uri="{FF2B5EF4-FFF2-40B4-BE49-F238E27FC236}">
                      <a16:creationId xmlns:a16="http://schemas.microsoft.com/office/drawing/2014/main" id="{B966B86E-1213-ED3A-A77B-F8A487C5F3FB}"/>
                    </a:ext>
                  </a:extLst>
                </p:cNvPr>
                <p:cNvPicPr/>
                <p:nvPr/>
              </p:nvPicPr>
              <p:blipFill>
                <a:blip r:embed="rId646"/>
                <a:stretch>
                  <a:fillRect/>
                </a:stretch>
              </p:blipFill>
              <p:spPr>
                <a:xfrm>
                  <a:off x="7347394" y="5218948"/>
                  <a:ext cx="92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753" name="Freihand 752">
                  <a:extLst>
                    <a:ext uri="{FF2B5EF4-FFF2-40B4-BE49-F238E27FC236}">
                      <a16:creationId xmlns:a16="http://schemas.microsoft.com/office/drawing/2014/main" id="{E2A42297-AFC0-29B3-B465-D612972A9C78}"/>
                    </a:ext>
                  </a:extLst>
                </p14:cNvPr>
                <p14:cNvContentPartPr/>
                <p14:nvPr/>
              </p14:nvContentPartPr>
              <p14:xfrm>
                <a:off x="7469434" y="5191948"/>
                <a:ext cx="80640" cy="280440"/>
              </p14:xfrm>
            </p:contentPart>
          </mc:Choice>
          <mc:Fallback>
            <p:pic>
              <p:nvPicPr>
                <p:cNvPr id="753" name="Freihand 752">
                  <a:extLst>
                    <a:ext uri="{FF2B5EF4-FFF2-40B4-BE49-F238E27FC236}">
                      <a16:creationId xmlns:a16="http://schemas.microsoft.com/office/drawing/2014/main" id="{E2A42297-AFC0-29B3-B465-D612972A9C78}"/>
                    </a:ext>
                  </a:extLst>
                </p:cNvPr>
                <p:cNvPicPr/>
                <p:nvPr/>
              </p:nvPicPr>
              <p:blipFill>
                <a:blip r:embed="rId648"/>
                <a:stretch>
                  <a:fillRect/>
                </a:stretch>
              </p:blipFill>
              <p:spPr>
                <a:xfrm>
                  <a:off x="7460794" y="5183308"/>
                  <a:ext cx="982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754" name="Freihand 753">
                  <a:extLst>
                    <a:ext uri="{FF2B5EF4-FFF2-40B4-BE49-F238E27FC236}">
                      <a16:creationId xmlns:a16="http://schemas.microsoft.com/office/drawing/2014/main" id="{0CA642FA-10CD-A8C9-DBCE-B22B8215CC30}"/>
                    </a:ext>
                  </a:extLst>
                </p14:cNvPr>
                <p14:cNvContentPartPr/>
                <p14:nvPr/>
              </p14:nvContentPartPr>
              <p14:xfrm>
                <a:off x="7574194" y="5189788"/>
                <a:ext cx="65880" cy="281880"/>
              </p14:xfrm>
            </p:contentPart>
          </mc:Choice>
          <mc:Fallback>
            <p:pic>
              <p:nvPicPr>
                <p:cNvPr id="754" name="Freihand 753">
                  <a:extLst>
                    <a:ext uri="{FF2B5EF4-FFF2-40B4-BE49-F238E27FC236}">
                      <a16:creationId xmlns:a16="http://schemas.microsoft.com/office/drawing/2014/main" id="{0CA642FA-10CD-A8C9-DBCE-B22B8215CC30}"/>
                    </a:ext>
                  </a:extLst>
                </p:cNvPr>
                <p:cNvPicPr/>
                <p:nvPr/>
              </p:nvPicPr>
              <p:blipFill>
                <a:blip r:embed="rId650"/>
                <a:stretch>
                  <a:fillRect/>
                </a:stretch>
              </p:blipFill>
              <p:spPr>
                <a:xfrm>
                  <a:off x="7565554" y="5180788"/>
                  <a:ext cx="8352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755" name="Freihand 754">
                  <a:extLst>
                    <a:ext uri="{FF2B5EF4-FFF2-40B4-BE49-F238E27FC236}">
                      <a16:creationId xmlns:a16="http://schemas.microsoft.com/office/drawing/2014/main" id="{D04C22D4-484F-127D-72D4-154241E5F247}"/>
                    </a:ext>
                  </a:extLst>
                </p14:cNvPr>
                <p14:cNvContentPartPr/>
                <p14:nvPr/>
              </p14:nvContentPartPr>
              <p14:xfrm>
                <a:off x="7647274" y="5158828"/>
                <a:ext cx="103320" cy="110160"/>
              </p14:xfrm>
            </p:contentPart>
          </mc:Choice>
          <mc:Fallback>
            <p:pic>
              <p:nvPicPr>
                <p:cNvPr id="755" name="Freihand 754">
                  <a:extLst>
                    <a:ext uri="{FF2B5EF4-FFF2-40B4-BE49-F238E27FC236}">
                      <a16:creationId xmlns:a16="http://schemas.microsoft.com/office/drawing/2014/main" id="{D04C22D4-484F-127D-72D4-154241E5F247}"/>
                    </a:ext>
                  </a:extLst>
                </p:cNvPr>
                <p:cNvPicPr/>
                <p:nvPr/>
              </p:nvPicPr>
              <p:blipFill>
                <a:blip r:embed="rId652"/>
                <a:stretch>
                  <a:fillRect/>
                </a:stretch>
              </p:blipFill>
              <p:spPr>
                <a:xfrm>
                  <a:off x="7638274" y="5149828"/>
                  <a:ext cx="120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756" name="Freihand 755">
                  <a:extLst>
                    <a:ext uri="{FF2B5EF4-FFF2-40B4-BE49-F238E27FC236}">
                      <a16:creationId xmlns:a16="http://schemas.microsoft.com/office/drawing/2014/main" id="{A86939B2-86D7-DD3E-3401-ED76CF83D9CA}"/>
                    </a:ext>
                  </a:extLst>
                </p14:cNvPr>
                <p14:cNvContentPartPr/>
                <p14:nvPr/>
              </p14:nvContentPartPr>
              <p14:xfrm>
                <a:off x="7762114" y="5054068"/>
                <a:ext cx="250920" cy="181800"/>
              </p14:xfrm>
            </p:contentPart>
          </mc:Choice>
          <mc:Fallback>
            <p:pic>
              <p:nvPicPr>
                <p:cNvPr id="756" name="Freihand 755">
                  <a:extLst>
                    <a:ext uri="{FF2B5EF4-FFF2-40B4-BE49-F238E27FC236}">
                      <a16:creationId xmlns:a16="http://schemas.microsoft.com/office/drawing/2014/main" id="{A86939B2-86D7-DD3E-3401-ED76CF83D9CA}"/>
                    </a:ext>
                  </a:extLst>
                </p:cNvPr>
                <p:cNvPicPr/>
                <p:nvPr/>
              </p:nvPicPr>
              <p:blipFill>
                <a:blip r:embed="rId654"/>
                <a:stretch>
                  <a:fillRect/>
                </a:stretch>
              </p:blipFill>
              <p:spPr>
                <a:xfrm>
                  <a:off x="7753114" y="5045428"/>
                  <a:ext cx="268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757" name="Freihand 756">
                  <a:extLst>
                    <a:ext uri="{FF2B5EF4-FFF2-40B4-BE49-F238E27FC236}">
                      <a16:creationId xmlns:a16="http://schemas.microsoft.com/office/drawing/2014/main" id="{CB65D788-A0B4-9BA4-EDC0-7DB87A1D3E2B}"/>
                    </a:ext>
                  </a:extLst>
                </p14:cNvPr>
                <p14:cNvContentPartPr/>
                <p14:nvPr/>
              </p14:nvContentPartPr>
              <p14:xfrm>
                <a:off x="8043274" y="5059108"/>
                <a:ext cx="15120" cy="120960"/>
              </p14:xfrm>
            </p:contentPart>
          </mc:Choice>
          <mc:Fallback>
            <p:pic>
              <p:nvPicPr>
                <p:cNvPr id="757" name="Freihand 756">
                  <a:extLst>
                    <a:ext uri="{FF2B5EF4-FFF2-40B4-BE49-F238E27FC236}">
                      <a16:creationId xmlns:a16="http://schemas.microsoft.com/office/drawing/2014/main" id="{CB65D788-A0B4-9BA4-EDC0-7DB87A1D3E2B}"/>
                    </a:ext>
                  </a:extLst>
                </p:cNvPr>
                <p:cNvPicPr/>
                <p:nvPr/>
              </p:nvPicPr>
              <p:blipFill>
                <a:blip r:embed="rId656"/>
                <a:stretch>
                  <a:fillRect/>
                </a:stretch>
              </p:blipFill>
              <p:spPr>
                <a:xfrm>
                  <a:off x="8034634" y="5050468"/>
                  <a:ext cx="32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758" name="Freihand 757">
                  <a:extLst>
                    <a:ext uri="{FF2B5EF4-FFF2-40B4-BE49-F238E27FC236}">
                      <a16:creationId xmlns:a16="http://schemas.microsoft.com/office/drawing/2014/main" id="{1C224C0C-F9CE-4029-7C82-E8097121C6B3}"/>
                    </a:ext>
                  </a:extLst>
                </p14:cNvPr>
                <p14:cNvContentPartPr/>
                <p14:nvPr/>
              </p14:nvContentPartPr>
              <p14:xfrm>
                <a:off x="8090074" y="5063788"/>
                <a:ext cx="170640" cy="101520"/>
              </p14:xfrm>
            </p:contentPart>
          </mc:Choice>
          <mc:Fallback>
            <p:pic>
              <p:nvPicPr>
                <p:cNvPr id="758" name="Freihand 757">
                  <a:extLst>
                    <a:ext uri="{FF2B5EF4-FFF2-40B4-BE49-F238E27FC236}">
                      <a16:creationId xmlns:a16="http://schemas.microsoft.com/office/drawing/2014/main" id="{1C224C0C-F9CE-4029-7C82-E8097121C6B3}"/>
                    </a:ext>
                  </a:extLst>
                </p:cNvPr>
                <p:cNvPicPr/>
                <p:nvPr/>
              </p:nvPicPr>
              <p:blipFill>
                <a:blip r:embed="rId658"/>
                <a:stretch>
                  <a:fillRect/>
                </a:stretch>
              </p:blipFill>
              <p:spPr>
                <a:xfrm>
                  <a:off x="8081434" y="5054788"/>
                  <a:ext cx="18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759" name="Freihand 758">
                  <a:extLst>
                    <a:ext uri="{FF2B5EF4-FFF2-40B4-BE49-F238E27FC236}">
                      <a16:creationId xmlns:a16="http://schemas.microsoft.com/office/drawing/2014/main" id="{15DB595D-A0D1-23C8-7448-0EF0B960E75B}"/>
                    </a:ext>
                  </a:extLst>
                </p14:cNvPr>
                <p14:cNvContentPartPr/>
                <p14:nvPr/>
              </p14:nvContentPartPr>
              <p14:xfrm>
                <a:off x="8277634" y="4926268"/>
                <a:ext cx="187560" cy="197640"/>
              </p14:xfrm>
            </p:contentPart>
          </mc:Choice>
          <mc:Fallback>
            <p:pic>
              <p:nvPicPr>
                <p:cNvPr id="759" name="Freihand 758">
                  <a:extLst>
                    <a:ext uri="{FF2B5EF4-FFF2-40B4-BE49-F238E27FC236}">
                      <a16:creationId xmlns:a16="http://schemas.microsoft.com/office/drawing/2014/main" id="{15DB595D-A0D1-23C8-7448-0EF0B960E75B}"/>
                    </a:ext>
                  </a:extLst>
                </p:cNvPr>
                <p:cNvPicPr/>
                <p:nvPr/>
              </p:nvPicPr>
              <p:blipFill>
                <a:blip r:embed="rId660"/>
                <a:stretch>
                  <a:fillRect/>
                </a:stretch>
              </p:blipFill>
              <p:spPr>
                <a:xfrm>
                  <a:off x="8268994" y="4917628"/>
                  <a:ext cx="205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760" name="Freihand 759">
                  <a:extLst>
                    <a:ext uri="{FF2B5EF4-FFF2-40B4-BE49-F238E27FC236}">
                      <a16:creationId xmlns:a16="http://schemas.microsoft.com/office/drawing/2014/main" id="{C70BAC46-E773-8504-C5D9-9C91A33E58B1}"/>
                    </a:ext>
                  </a:extLst>
                </p14:cNvPr>
                <p14:cNvContentPartPr/>
                <p14:nvPr/>
              </p14:nvContentPartPr>
              <p14:xfrm>
                <a:off x="8498674" y="4896388"/>
                <a:ext cx="125280" cy="384480"/>
              </p14:xfrm>
            </p:contentPart>
          </mc:Choice>
          <mc:Fallback>
            <p:pic>
              <p:nvPicPr>
                <p:cNvPr id="760" name="Freihand 759">
                  <a:extLst>
                    <a:ext uri="{FF2B5EF4-FFF2-40B4-BE49-F238E27FC236}">
                      <a16:creationId xmlns:a16="http://schemas.microsoft.com/office/drawing/2014/main" id="{C70BAC46-E773-8504-C5D9-9C91A33E58B1}"/>
                    </a:ext>
                  </a:extLst>
                </p:cNvPr>
                <p:cNvPicPr/>
                <p:nvPr/>
              </p:nvPicPr>
              <p:blipFill>
                <a:blip r:embed="rId662"/>
                <a:stretch>
                  <a:fillRect/>
                </a:stretch>
              </p:blipFill>
              <p:spPr>
                <a:xfrm>
                  <a:off x="8489674" y="4887388"/>
                  <a:ext cx="1429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762" name="Freihand 761">
                  <a:extLst>
                    <a:ext uri="{FF2B5EF4-FFF2-40B4-BE49-F238E27FC236}">
                      <a16:creationId xmlns:a16="http://schemas.microsoft.com/office/drawing/2014/main" id="{A2CCD119-E481-E70A-4807-FE4B96BE927C}"/>
                    </a:ext>
                  </a:extLst>
                </p14:cNvPr>
                <p14:cNvContentPartPr/>
                <p14:nvPr/>
              </p14:nvContentPartPr>
              <p14:xfrm>
                <a:off x="6278194" y="5747788"/>
                <a:ext cx="109800" cy="125640"/>
              </p14:xfrm>
            </p:contentPart>
          </mc:Choice>
          <mc:Fallback>
            <p:pic>
              <p:nvPicPr>
                <p:cNvPr id="762" name="Freihand 761">
                  <a:extLst>
                    <a:ext uri="{FF2B5EF4-FFF2-40B4-BE49-F238E27FC236}">
                      <a16:creationId xmlns:a16="http://schemas.microsoft.com/office/drawing/2014/main" id="{A2CCD119-E481-E70A-4807-FE4B96BE927C}"/>
                    </a:ext>
                  </a:extLst>
                </p:cNvPr>
                <p:cNvPicPr/>
                <p:nvPr/>
              </p:nvPicPr>
              <p:blipFill>
                <a:blip r:embed="rId664"/>
                <a:stretch>
                  <a:fillRect/>
                </a:stretch>
              </p:blipFill>
              <p:spPr>
                <a:xfrm>
                  <a:off x="6269194" y="5738788"/>
                  <a:ext cx="127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763" name="Freihand 762">
                  <a:extLst>
                    <a:ext uri="{FF2B5EF4-FFF2-40B4-BE49-F238E27FC236}">
                      <a16:creationId xmlns:a16="http://schemas.microsoft.com/office/drawing/2014/main" id="{760A27A3-534D-953C-6FF7-7B4E817BFF53}"/>
                    </a:ext>
                  </a:extLst>
                </p14:cNvPr>
                <p14:cNvContentPartPr/>
                <p14:nvPr/>
              </p14:nvContentPartPr>
              <p14:xfrm>
                <a:off x="6405994" y="5736628"/>
                <a:ext cx="270720" cy="120960"/>
              </p14:xfrm>
            </p:contentPart>
          </mc:Choice>
          <mc:Fallback>
            <p:pic>
              <p:nvPicPr>
                <p:cNvPr id="763" name="Freihand 762">
                  <a:extLst>
                    <a:ext uri="{FF2B5EF4-FFF2-40B4-BE49-F238E27FC236}">
                      <a16:creationId xmlns:a16="http://schemas.microsoft.com/office/drawing/2014/main" id="{760A27A3-534D-953C-6FF7-7B4E817BFF53}"/>
                    </a:ext>
                  </a:extLst>
                </p:cNvPr>
                <p:cNvPicPr/>
                <p:nvPr/>
              </p:nvPicPr>
              <p:blipFill>
                <a:blip r:embed="rId666"/>
                <a:stretch>
                  <a:fillRect/>
                </a:stretch>
              </p:blipFill>
              <p:spPr>
                <a:xfrm>
                  <a:off x="6397354" y="5727988"/>
                  <a:ext cx="288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764" name="Freihand 763">
                  <a:extLst>
                    <a:ext uri="{FF2B5EF4-FFF2-40B4-BE49-F238E27FC236}">
                      <a16:creationId xmlns:a16="http://schemas.microsoft.com/office/drawing/2014/main" id="{6984ED84-405C-BC86-CF94-D67B09820E73}"/>
                    </a:ext>
                  </a:extLst>
                </p14:cNvPr>
                <p14:cNvContentPartPr/>
                <p14:nvPr/>
              </p14:nvContentPartPr>
              <p14:xfrm>
                <a:off x="6753394" y="5668588"/>
                <a:ext cx="66240" cy="142920"/>
              </p14:xfrm>
            </p:contentPart>
          </mc:Choice>
          <mc:Fallback>
            <p:pic>
              <p:nvPicPr>
                <p:cNvPr id="764" name="Freihand 763">
                  <a:extLst>
                    <a:ext uri="{FF2B5EF4-FFF2-40B4-BE49-F238E27FC236}">
                      <a16:creationId xmlns:a16="http://schemas.microsoft.com/office/drawing/2014/main" id="{6984ED84-405C-BC86-CF94-D67B09820E73}"/>
                    </a:ext>
                  </a:extLst>
                </p:cNvPr>
                <p:cNvPicPr/>
                <p:nvPr/>
              </p:nvPicPr>
              <p:blipFill>
                <a:blip r:embed="rId668"/>
                <a:stretch>
                  <a:fillRect/>
                </a:stretch>
              </p:blipFill>
              <p:spPr>
                <a:xfrm>
                  <a:off x="6744754" y="5659588"/>
                  <a:ext cx="83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765" name="Freihand 764">
                  <a:extLst>
                    <a:ext uri="{FF2B5EF4-FFF2-40B4-BE49-F238E27FC236}">
                      <a16:creationId xmlns:a16="http://schemas.microsoft.com/office/drawing/2014/main" id="{1232C9DB-5B27-6CCB-94B4-7E0B5F965667}"/>
                    </a:ext>
                  </a:extLst>
                </p14:cNvPr>
                <p14:cNvContentPartPr/>
                <p14:nvPr/>
              </p14:nvContentPartPr>
              <p14:xfrm>
                <a:off x="6899194" y="5549068"/>
                <a:ext cx="228240" cy="212040"/>
              </p14:xfrm>
            </p:contentPart>
          </mc:Choice>
          <mc:Fallback>
            <p:pic>
              <p:nvPicPr>
                <p:cNvPr id="765" name="Freihand 764">
                  <a:extLst>
                    <a:ext uri="{FF2B5EF4-FFF2-40B4-BE49-F238E27FC236}">
                      <a16:creationId xmlns:a16="http://schemas.microsoft.com/office/drawing/2014/main" id="{1232C9DB-5B27-6CCB-94B4-7E0B5F965667}"/>
                    </a:ext>
                  </a:extLst>
                </p:cNvPr>
                <p:cNvPicPr/>
                <p:nvPr/>
              </p:nvPicPr>
              <p:blipFill>
                <a:blip r:embed="rId670"/>
                <a:stretch>
                  <a:fillRect/>
                </a:stretch>
              </p:blipFill>
              <p:spPr>
                <a:xfrm>
                  <a:off x="6890194" y="5540068"/>
                  <a:ext cx="245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766" name="Freihand 765">
                  <a:extLst>
                    <a:ext uri="{FF2B5EF4-FFF2-40B4-BE49-F238E27FC236}">
                      <a16:creationId xmlns:a16="http://schemas.microsoft.com/office/drawing/2014/main" id="{1E785B6F-5A12-E3B9-39F6-3DC094592DBC}"/>
                    </a:ext>
                  </a:extLst>
                </p14:cNvPr>
                <p14:cNvContentPartPr/>
                <p14:nvPr/>
              </p14:nvContentPartPr>
              <p14:xfrm>
                <a:off x="7357114" y="5594068"/>
                <a:ext cx="177480" cy="129960"/>
              </p14:xfrm>
            </p:contentPart>
          </mc:Choice>
          <mc:Fallback>
            <p:pic>
              <p:nvPicPr>
                <p:cNvPr id="766" name="Freihand 765">
                  <a:extLst>
                    <a:ext uri="{FF2B5EF4-FFF2-40B4-BE49-F238E27FC236}">
                      <a16:creationId xmlns:a16="http://schemas.microsoft.com/office/drawing/2014/main" id="{1E785B6F-5A12-E3B9-39F6-3DC094592DBC}"/>
                    </a:ext>
                  </a:extLst>
                </p:cNvPr>
                <p:cNvPicPr/>
                <p:nvPr/>
              </p:nvPicPr>
              <p:blipFill>
                <a:blip r:embed="rId672"/>
                <a:stretch>
                  <a:fillRect/>
                </a:stretch>
              </p:blipFill>
              <p:spPr>
                <a:xfrm>
                  <a:off x="7348474" y="5585428"/>
                  <a:ext cx="195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767" name="Freihand 766">
                  <a:extLst>
                    <a:ext uri="{FF2B5EF4-FFF2-40B4-BE49-F238E27FC236}">
                      <a16:creationId xmlns:a16="http://schemas.microsoft.com/office/drawing/2014/main" id="{75993F87-5BFE-7CF3-B872-DBB8571CDE5F}"/>
                    </a:ext>
                  </a:extLst>
                </p14:cNvPr>
                <p14:cNvContentPartPr/>
                <p14:nvPr/>
              </p14:nvContentPartPr>
              <p14:xfrm>
                <a:off x="7587154" y="5644468"/>
                <a:ext cx="26640" cy="6840"/>
              </p14:xfrm>
            </p:contentPart>
          </mc:Choice>
          <mc:Fallback>
            <p:pic>
              <p:nvPicPr>
                <p:cNvPr id="767" name="Freihand 766">
                  <a:extLst>
                    <a:ext uri="{FF2B5EF4-FFF2-40B4-BE49-F238E27FC236}">
                      <a16:creationId xmlns:a16="http://schemas.microsoft.com/office/drawing/2014/main" id="{75993F87-5BFE-7CF3-B872-DBB8571CDE5F}"/>
                    </a:ext>
                  </a:extLst>
                </p:cNvPr>
                <p:cNvPicPr/>
                <p:nvPr/>
              </p:nvPicPr>
              <p:blipFill>
                <a:blip r:embed="rId674"/>
                <a:stretch>
                  <a:fillRect/>
                </a:stretch>
              </p:blipFill>
              <p:spPr>
                <a:xfrm>
                  <a:off x="7578154" y="5635468"/>
                  <a:ext cx="44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768" name="Freihand 767">
                  <a:extLst>
                    <a:ext uri="{FF2B5EF4-FFF2-40B4-BE49-F238E27FC236}">
                      <a16:creationId xmlns:a16="http://schemas.microsoft.com/office/drawing/2014/main" id="{64DFCA9D-5183-7372-DB3C-16356BECBD08}"/>
                    </a:ext>
                  </a:extLst>
                </p14:cNvPr>
                <p14:cNvContentPartPr/>
                <p14:nvPr/>
              </p14:nvContentPartPr>
              <p14:xfrm>
                <a:off x="7692274" y="5514868"/>
                <a:ext cx="101160" cy="161280"/>
              </p14:xfrm>
            </p:contentPart>
          </mc:Choice>
          <mc:Fallback>
            <p:pic>
              <p:nvPicPr>
                <p:cNvPr id="768" name="Freihand 767">
                  <a:extLst>
                    <a:ext uri="{FF2B5EF4-FFF2-40B4-BE49-F238E27FC236}">
                      <a16:creationId xmlns:a16="http://schemas.microsoft.com/office/drawing/2014/main" id="{64DFCA9D-5183-7372-DB3C-16356BECBD08}"/>
                    </a:ext>
                  </a:extLst>
                </p:cNvPr>
                <p:cNvPicPr/>
                <p:nvPr/>
              </p:nvPicPr>
              <p:blipFill>
                <a:blip r:embed="rId676"/>
                <a:stretch>
                  <a:fillRect/>
                </a:stretch>
              </p:blipFill>
              <p:spPr>
                <a:xfrm>
                  <a:off x="7683634" y="5506228"/>
                  <a:ext cx="118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769" name="Freihand 768">
                  <a:extLst>
                    <a:ext uri="{FF2B5EF4-FFF2-40B4-BE49-F238E27FC236}">
                      <a16:creationId xmlns:a16="http://schemas.microsoft.com/office/drawing/2014/main" id="{1EC43F08-F8F0-361A-A3A5-695E558B4016}"/>
                    </a:ext>
                  </a:extLst>
                </p14:cNvPr>
                <p14:cNvContentPartPr/>
                <p14:nvPr/>
              </p14:nvContentPartPr>
              <p14:xfrm>
                <a:off x="7638994" y="5447188"/>
                <a:ext cx="184320" cy="25560"/>
              </p14:xfrm>
            </p:contentPart>
          </mc:Choice>
          <mc:Fallback>
            <p:pic>
              <p:nvPicPr>
                <p:cNvPr id="769" name="Freihand 768">
                  <a:extLst>
                    <a:ext uri="{FF2B5EF4-FFF2-40B4-BE49-F238E27FC236}">
                      <a16:creationId xmlns:a16="http://schemas.microsoft.com/office/drawing/2014/main" id="{1EC43F08-F8F0-361A-A3A5-695E558B4016}"/>
                    </a:ext>
                  </a:extLst>
                </p:cNvPr>
                <p:cNvPicPr/>
                <p:nvPr/>
              </p:nvPicPr>
              <p:blipFill>
                <a:blip r:embed="rId678"/>
                <a:stretch>
                  <a:fillRect/>
                </a:stretch>
              </p:blipFill>
              <p:spPr>
                <a:xfrm>
                  <a:off x="7629994" y="5438188"/>
                  <a:ext cx="20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771" name="Freihand 770">
                  <a:extLst>
                    <a:ext uri="{FF2B5EF4-FFF2-40B4-BE49-F238E27FC236}">
                      <a16:creationId xmlns:a16="http://schemas.microsoft.com/office/drawing/2014/main" id="{547D6D3F-1695-0F16-057F-DDC19968D118}"/>
                    </a:ext>
                  </a:extLst>
                </p14:cNvPr>
                <p14:cNvContentPartPr/>
                <p14:nvPr/>
              </p14:nvContentPartPr>
              <p14:xfrm>
                <a:off x="768754" y="6282748"/>
                <a:ext cx="198720" cy="30240"/>
              </p14:xfrm>
            </p:contentPart>
          </mc:Choice>
          <mc:Fallback>
            <p:pic>
              <p:nvPicPr>
                <p:cNvPr id="771" name="Freihand 770">
                  <a:extLst>
                    <a:ext uri="{FF2B5EF4-FFF2-40B4-BE49-F238E27FC236}">
                      <a16:creationId xmlns:a16="http://schemas.microsoft.com/office/drawing/2014/main" id="{547D6D3F-1695-0F16-057F-DDC19968D118}"/>
                    </a:ext>
                  </a:extLst>
                </p:cNvPr>
                <p:cNvPicPr/>
                <p:nvPr/>
              </p:nvPicPr>
              <p:blipFill>
                <a:blip r:embed="rId680"/>
                <a:stretch>
                  <a:fillRect/>
                </a:stretch>
              </p:blipFill>
              <p:spPr>
                <a:xfrm>
                  <a:off x="759754" y="6274108"/>
                  <a:ext cx="216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772" name="Freihand 771">
                  <a:extLst>
                    <a:ext uri="{FF2B5EF4-FFF2-40B4-BE49-F238E27FC236}">
                      <a16:creationId xmlns:a16="http://schemas.microsoft.com/office/drawing/2014/main" id="{14C479C6-8E4B-23DC-1D89-7281602F6981}"/>
                    </a:ext>
                  </a:extLst>
                </p14:cNvPr>
                <p14:cNvContentPartPr/>
                <p14:nvPr/>
              </p14:nvContentPartPr>
              <p14:xfrm>
                <a:off x="792154" y="6189868"/>
                <a:ext cx="287280" cy="270360"/>
              </p14:xfrm>
            </p:contentPart>
          </mc:Choice>
          <mc:Fallback>
            <p:pic>
              <p:nvPicPr>
                <p:cNvPr id="772" name="Freihand 771">
                  <a:extLst>
                    <a:ext uri="{FF2B5EF4-FFF2-40B4-BE49-F238E27FC236}">
                      <a16:creationId xmlns:a16="http://schemas.microsoft.com/office/drawing/2014/main" id="{14C479C6-8E4B-23DC-1D89-7281602F6981}"/>
                    </a:ext>
                  </a:extLst>
                </p:cNvPr>
                <p:cNvPicPr/>
                <p:nvPr/>
              </p:nvPicPr>
              <p:blipFill>
                <a:blip r:embed="rId682"/>
                <a:stretch>
                  <a:fillRect/>
                </a:stretch>
              </p:blipFill>
              <p:spPr>
                <a:xfrm>
                  <a:off x="783154" y="6181228"/>
                  <a:ext cx="3049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774" name="Freihand 773">
                  <a:extLst>
                    <a:ext uri="{FF2B5EF4-FFF2-40B4-BE49-F238E27FC236}">
                      <a16:creationId xmlns:a16="http://schemas.microsoft.com/office/drawing/2014/main" id="{9CB47D87-BB67-F549-EEB1-D13832A5D750}"/>
                    </a:ext>
                  </a:extLst>
                </p14:cNvPr>
                <p14:cNvContentPartPr/>
                <p14:nvPr/>
              </p14:nvContentPartPr>
              <p14:xfrm>
                <a:off x="1294354" y="6211468"/>
                <a:ext cx="225000" cy="144360"/>
              </p14:xfrm>
            </p:contentPart>
          </mc:Choice>
          <mc:Fallback>
            <p:pic>
              <p:nvPicPr>
                <p:cNvPr id="774" name="Freihand 773">
                  <a:extLst>
                    <a:ext uri="{FF2B5EF4-FFF2-40B4-BE49-F238E27FC236}">
                      <a16:creationId xmlns:a16="http://schemas.microsoft.com/office/drawing/2014/main" id="{9CB47D87-BB67-F549-EEB1-D13832A5D750}"/>
                    </a:ext>
                  </a:extLst>
                </p:cNvPr>
                <p:cNvPicPr/>
                <p:nvPr/>
              </p:nvPicPr>
              <p:blipFill>
                <a:blip r:embed="rId684"/>
                <a:stretch>
                  <a:fillRect/>
                </a:stretch>
              </p:blipFill>
              <p:spPr>
                <a:xfrm>
                  <a:off x="1285354" y="6202828"/>
                  <a:ext cx="242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775" name="Freihand 774">
                  <a:extLst>
                    <a:ext uri="{FF2B5EF4-FFF2-40B4-BE49-F238E27FC236}">
                      <a16:creationId xmlns:a16="http://schemas.microsoft.com/office/drawing/2014/main" id="{E72FF6D1-4D26-26FA-46D3-512B1B756216}"/>
                    </a:ext>
                  </a:extLst>
                </p14:cNvPr>
                <p14:cNvContentPartPr/>
                <p14:nvPr/>
              </p14:nvContentPartPr>
              <p14:xfrm>
                <a:off x="1709074" y="6206068"/>
                <a:ext cx="146520" cy="21960"/>
              </p14:xfrm>
            </p:contentPart>
          </mc:Choice>
          <mc:Fallback>
            <p:pic>
              <p:nvPicPr>
                <p:cNvPr id="775" name="Freihand 774">
                  <a:extLst>
                    <a:ext uri="{FF2B5EF4-FFF2-40B4-BE49-F238E27FC236}">
                      <a16:creationId xmlns:a16="http://schemas.microsoft.com/office/drawing/2014/main" id="{E72FF6D1-4D26-26FA-46D3-512B1B756216}"/>
                    </a:ext>
                  </a:extLst>
                </p:cNvPr>
                <p:cNvPicPr/>
                <p:nvPr/>
              </p:nvPicPr>
              <p:blipFill>
                <a:blip r:embed="rId686"/>
                <a:stretch>
                  <a:fillRect/>
                </a:stretch>
              </p:blipFill>
              <p:spPr>
                <a:xfrm>
                  <a:off x="1700074" y="6197428"/>
                  <a:ext cx="1641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776" name="Freihand 775">
                  <a:extLst>
                    <a:ext uri="{FF2B5EF4-FFF2-40B4-BE49-F238E27FC236}">
                      <a16:creationId xmlns:a16="http://schemas.microsoft.com/office/drawing/2014/main" id="{D208A6AB-AC4E-0FFD-3034-B1D1441387A7}"/>
                    </a:ext>
                  </a:extLst>
                </p14:cNvPr>
                <p14:cNvContentPartPr/>
                <p14:nvPr/>
              </p14:nvContentPartPr>
              <p14:xfrm>
                <a:off x="1732114" y="6298588"/>
                <a:ext cx="153000" cy="35640"/>
              </p14:xfrm>
            </p:contentPart>
          </mc:Choice>
          <mc:Fallback>
            <p:pic>
              <p:nvPicPr>
                <p:cNvPr id="776" name="Freihand 775">
                  <a:extLst>
                    <a:ext uri="{FF2B5EF4-FFF2-40B4-BE49-F238E27FC236}">
                      <a16:creationId xmlns:a16="http://schemas.microsoft.com/office/drawing/2014/main" id="{D208A6AB-AC4E-0FFD-3034-B1D1441387A7}"/>
                    </a:ext>
                  </a:extLst>
                </p:cNvPr>
                <p:cNvPicPr/>
                <p:nvPr/>
              </p:nvPicPr>
              <p:blipFill>
                <a:blip r:embed="rId688"/>
                <a:stretch>
                  <a:fillRect/>
                </a:stretch>
              </p:blipFill>
              <p:spPr>
                <a:xfrm>
                  <a:off x="1723474" y="6289588"/>
                  <a:ext cx="170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781" name="Freihand 780">
                  <a:extLst>
                    <a:ext uri="{FF2B5EF4-FFF2-40B4-BE49-F238E27FC236}">
                      <a16:creationId xmlns:a16="http://schemas.microsoft.com/office/drawing/2014/main" id="{65C09D42-3E30-E304-9C45-F62031753DD2}"/>
                    </a:ext>
                  </a:extLst>
                </p14:cNvPr>
                <p14:cNvContentPartPr/>
                <p14:nvPr/>
              </p14:nvContentPartPr>
              <p14:xfrm>
                <a:off x="2194714" y="6160348"/>
                <a:ext cx="69840" cy="148680"/>
              </p14:xfrm>
            </p:contentPart>
          </mc:Choice>
          <mc:Fallback>
            <p:pic>
              <p:nvPicPr>
                <p:cNvPr id="781" name="Freihand 780">
                  <a:extLst>
                    <a:ext uri="{FF2B5EF4-FFF2-40B4-BE49-F238E27FC236}">
                      <a16:creationId xmlns:a16="http://schemas.microsoft.com/office/drawing/2014/main" id="{65C09D42-3E30-E304-9C45-F62031753DD2}"/>
                    </a:ext>
                  </a:extLst>
                </p:cNvPr>
                <p:cNvPicPr/>
                <p:nvPr/>
              </p:nvPicPr>
              <p:blipFill>
                <a:blip r:embed="rId690"/>
                <a:stretch>
                  <a:fillRect/>
                </a:stretch>
              </p:blipFill>
              <p:spPr>
                <a:xfrm>
                  <a:off x="2186074" y="6151708"/>
                  <a:ext cx="87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782" name="Freihand 781">
                  <a:extLst>
                    <a:ext uri="{FF2B5EF4-FFF2-40B4-BE49-F238E27FC236}">
                      <a16:creationId xmlns:a16="http://schemas.microsoft.com/office/drawing/2014/main" id="{71B97F69-485E-31F8-4C0F-43A05D9D4827}"/>
                    </a:ext>
                  </a:extLst>
                </p14:cNvPr>
                <p14:cNvContentPartPr/>
                <p14:nvPr/>
              </p14:nvContentPartPr>
              <p14:xfrm>
                <a:off x="2217034" y="6026788"/>
                <a:ext cx="6480" cy="19800"/>
              </p14:xfrm>
            </p:contentPart>
          </mc:Choice>
          <mc:Fallback>
            <p:pic>
              <p:nvPicPr>
                <p:cNvPr id="782" name="Freihand 781">
                  <a:extLst>
                    <a:ext uri="{FF2B5EF4-FFF2-40B4-BE49-F238E27FC236}">
                      <a16:creationId xmlns:a16="http://schemas.microsoft.com/office/drawing/2014/main" id="{71B97F69-485E-31F8-4C0F-43A05D9D4827}"/>
                    </a:ext>
                  </a:extLst>
                </p:cNvPr>
                <p:cNvPicPr/>
                <p:nvPr/>
              </p:nvPicPr>
              <p:blipFill>
                <a:blip r:embed="rId692"/>
                <a:stretch>
                  <a:fillRect/>
                </a:stretch>
              </p:blipFill>
              <p:spPr>
                <a:xfrm>
                  <a:off x="2208394" y="6017788"/>
                  <a:ext cx="2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783" name="Freihand 782">
                  <a:extLst>
                    <a:ext uri="{FF2B5EF4-FFF2-40B4-BE49-F238E27FC236}">
                      <a16:creationId xmlns:a16="http://schemas.microsoft.com/office/drawing/2014/main" id="{9C22089E-A891-7FD4-4597-13396F6753A0}"/>
                    </a:ext>
                  </a:extLst>
                </p14:cNvPr>
                <p14:cNvContentPartPr/>
                <p14:nvPr/>
              </p14:nvContentPartPr>
              <p14:xfrm>
                <a:off x="2421154" y="6159268"/>
                <a:ext cx="132480" cy="33120"/>
              </p14:xfrm>
            </p:contentPart>
          </mc:Choice>
          <mc:Fallback>
            <p:pic>
              <p:nvPicPr>
                <p:cNvPr id="783" name="Freihand 782">
                  <a:extLst>
                    <a:ext uri="{FF2B5EF4-FFF2-40B4-BE49-F238E27FC236}">
                      <a16:creationId xmlns:a16="http://schemas.microsoft.com/office/drawing/2014/main" id="{9C22089E-A891-7FD4-4597-13396F6753A0}"/>
                    </a:ext>
                  </a:extLst>
                </p:cNvPr>
                <p:cNvPicPr/>
                <p:nvPr/>
              </p:nvPicPr>
              <p:blipFill>
                <a:blip r:embed="rId694"/>
                <a:stretch>
                  <a:fillRect/>
                </a:stretch>
              </p:blipFill>
              <p:spPr>
                <a:xfrm>
                  <a:off x="2412514" y="6150268"/>
                  <a:ext cx="150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784" name="Freihand 783">
                  <a:extLst>
                    <a:ext uri="{FF2B5EF4-FFF2-40B4-BE49-F238E27FC236}">
                      <a16:creationId xmlns:a16="http://schemas.microsoft.com/office/drawing/2014/main" id="{9DA161A0-D249-9F5E-33C1-38BE6020F017}"/>
                    </a:ext>
                  </a:extLst>
                </p14:cNvPr>
                <p14:cNvContentPartPr/>
                <p14:nvPr/>
              </p14:nvContentPartPr>
              <p14:xfrm>
                <a:off x="2722834" y="6095188"/>
                <a:ext cx="40680" cy="175680"/>
              </p14:xfrm>
            </p:contentPart>
          </mc:Choice>
          <mc:Fallback>
            <p:pic>
              <p:nvPicPr>
                <p:cNvPr id="784" name="Freihand 783">
                  <a:extLst>
                    <a:ext uri="{FF2B5EF4-FFF2-40B4-BE49-F238E27FC236}">
                      <a16:creationId xmlns:a16="http://schemas.microsoft.com/office/drawing/2014/main" id="{9DA161A0-D249-9F5E-33C1-38BE6020F017}"/>
                    </a:ext>
                  </a:extLst>
                </p:cNvPr>
                <p:cNvPicPr/>
                <p:nvPr/>
              </p:nvPicPr>
              <p:blipFill>
                <a:blip r:embed="rId696"/>
                <a:stretch>
                  <a:fillRect/>
                </a:stretch>
              </p:blipFill>
              <p:spPr>
                <a:xfrm>
                  <a:off x="2714194" y="6086188"/>
                  <a:ext cx="58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785" name="Freihand 784">
                  <a:extLst>
                    <a:ext uri="{FF2B5EF4-FFF2-40B4-BE49-F238E27FC236}">
                      <a16:creationId xmlns:a16="http://schemas.microsoft.com/office/drawing/2014/main" id="{972456D8-46ED-A5DF-EC9E-F064524B174E}"/>
                    </a:ext>
                  </a:extLst>
                </p14:cNvPr>
                <p14:cNvContentPartPr/>
                <p14:nvPr/>
              </p14:nvContentPartPr>
              <p14:xfrm>
                <a:off x="2676754" y="5985028"/>
                <a:ext cx="150120" cy="239040"/>
              </p14:xfrm>
            </p:contentPart>
          </mc:Choice>
          <mc:Fallback>
            <p:pic>
              <p:nvPicPr>
                <p:cNvPr id="785" name="Freihand 784">
                  <a:extLst>
                    <a:ext uri="{FF2B5EF4-FFF2-40B4-BE49-F238E27FC236}">
                      <a16:creationId xmlns:a16="http://schemas.microsoft.com/office/drawing/2014/main" id="{972456D8-46ED-A5DF-EC9E-F064524B174E}"/>
                    </a:ext>
                  </a:extLst>
                </p:cNvPr>
                <p:cNvPicPr/>
                <p:nvPr/>
              </p:nvPicPr>
              <p:blipFill>
                <a:blip r:embed="rId698"/>
                <a:stretch>
                  <a:fillRect/>
                </a:stretch>
              </p:blipFill>
              <p:spPr>
                <a:xfrm>
                  <a:off x="2667754" y="5976028"/>
                  <a:ext cx="1677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787" name="Freihand 786">
                  <a:extLst>
                    <a:ext uri="{FF2B5EF4-FFF2-40B4-BE49-F238E27FC236}">
                      <a16:creationId xmlns:a16="http://schemas.microsoft.com/office/drawing/2014/main" id="{C080B268-E15C-EE53-BBA2-1403FF6EEDDD}"/>
                    </a:ext>
                  </a:extLst>
                </p14:cNvPr>
                <p14:cNvContentPartPr/>
                <p14:nvPr/>
              </p14:nvContentPartPr>
              <p14:xfrm>
                <a:off x="3187954" y="6197428"/>
                <a:ext cx="96840" cy="19800"/>
              </p14:xfrm>
            </p:contentPart>
          </mc:Choice>
          <mc:Fallback>
            <p:pic>
              <p:nvPicPr>
                <p:cNvPr id="787" name="Freihand 786">
                  <a:extLst>
                    <a:ext uri="{FF2B5EF4-FFF2-40B4-BE49-F238E27FC236}">
                      <a16:creationId xmlns:a16="http://schemas.microsoft.com/office/drawing/2014/main" id="{C080B268-E15C-EE53-BBA2-1403FF6EEDDD}"/>
                    </a:ext>
                  </a:extLst>
                </p:cNvPr>
                <p:cNvPicPr/>
                <p:nvPr/>
              </p:nvPicPr>
              <p:blipFill>
                <a:blip r:embed="rId700"/>
                <a:stretch>
                  <a:fillRect/>
                </a:stretch>
              </p:blipFill>
              <p:spPr>
                <a:xfrm>
                  <a:off x="3179314" y="6188788"/>
                  <a:ext cx="114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788" name="Freihand 787">
                  <a:extLst>
                    <a:ext uri="{FF2B5EF4-FFF2-40B4-BE49-F238E27FC236}">
                      <a16:creationId xmlns:a16="http://schemas.microsoft.com/office/drawing/2014/main" id="{6328F2BC-37EB-50EC-0AAA-54FFB4C3972C}"/>
                    </a:ext>
                  </a:extLst>
                </p14:cNvPr>
                <p14:cNvContentPartPr/>
                <p14:nvPr/>
              </p14:nvContentPartPr>
              <p14:xfrm>
                <a:off x="3211714" y="6158908"/>
                <a:ext cx="200880" cy="151920"/>
              </p14:xfrm>
            </p:contentPart>
          </mc:Choice>
          <mc:Fallback>
            <p:pic>
              <p:nvPicPr>
                <p:cNvPr id="788" name="Freihand 787">
                  <a:extLst>
                    <a:ext uri="{FF2B5EF4-FFF2-40B4-BE49-F238E27FC236}">
                      <a16:creationId xmlns:a16="http://schemas.microsoft.com/office/drawing/2014/main" id="{6328F2BC-37EB-50EC-0AAA-54FFB4C3972C}"/>
                    </a:ext>
                  </a:extLst>
                </p:cNvPr>
                <p:cNvPicPr/>
                <p:nvPr/>
              </p:nvPicPr>
              <p:blipFill>
                <a:blip r:embed="rId702"/>
                <a:stretch>
                  <a:fillRect/>
                </a:stretch>
              </p:blipFill>
              <p:spPr>
                <a:xfrm>
                  <a:off x="3203074" y="6150268"/>
                  <a:ext cx="218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790" name="Freihand 789">
                  <a:extLst>
                    <a:ext uri="{FF2B5EF4-FFF2-40B4-BE49-F238E27FC236}">
                      <a16:creationId xmlns:a16="http://schemas.microsoft.com/office/drawing/2014/main" id="{955D0D0E-4AD5-F450-EBD1-DED6E5316D27}"/>
                    </a:ext>
                  </a:extLst>
                </p14:cNvPr>
                <p14:cNvContentPartPr/>
                <p14:nvPr/>
              </p14:nvContentPartPr>
              <p14:xfrm>
                <a:off x="3698434" y="6044068"/>
                <a:ext cx="157680" cy="240840"/>
              </p14:xfrm>
            </p:contentPart>
          </mc:Choice>
          <mc:Fallback>
            <p:pic>
              <p:nvPicPr>
                <p:cNvPr id="790" name="Freihand 789">
                  <a:extLst>
                    <a:ext uri="{FF2B5EF4-FFF2-40B4-BE49-F238E27FC236}">
                      <a16:creationId xmlns:a16="http://schemas.microsoft.com/office/drawing/2014/main" id="{955D0D0E-4AD5-F450-EBD1-DED6E5316D27}"/>
                    </a:ext>
                  </a:extLst>
                </p:cNvPr>
                <p:cNvPicPr/>
                <p:nvPr/>
              </p:nvPicPr>
              <p:blipFill>
                <a:blip r:embed="rId704"/>
                <a:stretch>
                  <a:fillRect/>
                </a:stretch>
              </p:blipFill>
              <p:spPr>
                <a:xfrm>
                  <a:off x="3689794" y="6035068"/>
                  <a:ext cx="1753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791" name="Freihand 790">
                  <a:extLst>
                    <a:ext uri="{FF2B5EF4-FFF2-40B4-BE49-F238E27FC236}">
                      <a16:creationId xmlns:a16="http://schemas.microsoft.com/office/drawing/2014/main" id="{C1D76681-F8B2-94F5-11CE-F297293ED506}"/>
                    </a:ext>
                  </a:extLst>
                </p14:cNvPr>
                <p14:cNvContentPartPr/>
                <p14:nvPr/>
              </p14:nvContentPartPr>
              <p14:xfrm>
                <a:off x="3921994" y="6137668"/>
                <a:ext cx="54360" cy="102240"/>
              </p14:xfrm>
            </p:contentPart>
          </mc:Choice>
          <mc:Fallback>
            <p:pic>
              <p:nvPicPr>
                <p:cNvPr id="791" name="Freihand 790">
                  <a:extLst>
                    <a:ext uri="{FF2B5EF4-FFF2-40B4-BE49-F238E27FC236}">
                      <a16:creationId xmlns:a16="http://schemas.microsoft.com/office/drawing/2014/main" id="{C1D76681-F8B2-94F5-11CE-F297293ED506}"/>
                    </a:ext>
                  </a:extLst>
                </p:cNvPr>
                <p:cNvPicPr/>
                <p:nvPr/>
              </p:nvPicPr>
              <p:blipFill>
                <a:blip r:embed="rId706"/>
                <a:stretch>
                  <a:fillRect/>
                </a:stretch>
              </p:blipFill>
              <p:spPr>
                <a:xfrm>
                  <a:off x="3913354" y="6129028"/>
                  <a:ext cx="72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792" name="Freihand 791">
                  <a:extLst>
                    <a:ext uri="{FF2B5EF4-FFF2-40B4-BE49-F238E27FC236}">
                      <a16:creationId xmlns:a16="http://schemas.microsoft.com/office/drawing/2014/main" id="{B1B13706-E8E5-4040-FB52-1343E53ACC4A}"/>
                    </a:ext>
                  </a:extLst>
                </p14:cNvPr>
                <p14:cNvContentPartPr/>
                <p14:nvPr/>
              </p14:nvContentPartPr>
              <p14:xfrm>
                <a:off x="4022434" y="6152428"/>
                <a:ext cx="99360" cy="73440"/>
              </p14:xfrm>
            </p:contentPart>
          </mc:Choice>
          <mc:Fallback>
            <p:pic>
              <p:nvPicPr>
                <p:cNvPr id="792" name="Freihand 791">
                  <a:extLst>
                    <a:ext uri="{FF2B5EF4-FFF2-40B4-BE49-F238E27FC236}">
                      <a16:creationId xmlns:a16="http://schemas.microsoft.com/office/drawing/2014/main" id="{B1B13706-E8E5-4040-FB52-1343E53ACC4A}"/>
                    </a:ext>
                  </a:extLst>
                </p:cNvPr>
                <p:cNvPicPr/>
                <p:nvPr/>
              </p:nvPicPr>
              <p:blipFill>
                <a:blip r:embed="rId708"/>
                <a:stretch>
                  <a:fillRect/>
                </a:stretch>
              </p:blipFill>
              <p:spPr>
                <a:xfrm>
                  <a:off x="4013794" y="6143428"/>
                  <a:ext cx="117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793" name="Freihand 792">
                  <a:extLst>
                    <a:ext uri="{FF2B5EF4-FFF2-40B4-BE49-F238E27FC236}">
                      <a16:creationId xmlns:a16="http://schemas.microsoft.com/office/drawing/2014/main" id="{0678F544-9AF1-BD83-09D7-3810965B80EB}"/>
                    </a:ext>
                  </a:extLst>
                </p14:cNvPr>
                <p14:cNvContentPartPr/>
                <p14:nvPr/>
              </p14:nvContentPartPr>
              <p14:xfrm>
                <a:off x="4168594" y="5979988"/>
                <a:ext cx="29160" cy="248040"/>
              </p14:xfrm>
            </p:contentPart>
          </mc:Choice>
          <mc:Fallback>
            <p:pic>
              <p:nvPicPr>
                <p:cNvPr id="793" name="Freihand 792">
                  <a:extLst>
                    <a:ext uri="{FF2B5EF4-FFF2-40B4-BE49-F238E27FC236}">
                      <a16:creationId xmlns:a16="http://schemas.microsoft.com/office/drawing/2014/main" id="{0678F544-9AF1-BD83-09D7-3810965B80EB}"/>
                    </a:ext>
                  </a:extLst>
                </p:cNvPr>
                <p:cNvPicPr/>
                <p:nvPr/>
              </p:nvPicPr>
              <p:blipFill>
                <a:blip r:embed="rId710"/>
                <a:stretch>
                  <a:fillRect/>
                </a:stretch>
              </p:blipFill>
              <p:spPr>
                <a:xfrm>
                  <a:off x="4159954" y="5970988"/>
                  <a:ext cx="46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794" name="Freihand 793">
                  <a:extLst>
                    <a:ext uri="{FF2B5EF4-FFF2-40B4-BE49-F238E27FC236}">
                      <a16:creationId xmlns:a16="http://schemas.microsoft.com/office/drawing/2014/main" id="{8F3013B8-23BE-1EC4-CB13-E2E17D72374D}"/>
                    </a:ext>
                  </a:extLst>
                </p14:cNvPr>
                <p14:cNvContentPartPr/>
                <p14:nvPr/>
              </p14:nvContentPartPr>
              <p14:xfrm>
                <a:off x="4335274" y="6109228"/>
                <a:ext cx="168120" cy="97920"/>
              </p14:xfrm>
            </p:contentPart>
          </mc:Choice>
          <mc:Fallback>
            <p:pic>
              <p:nvPicPr>
                <p:cNvPr id="794" name="Freihand 793">
                  <a:extLst>
                    <a:ext uri="{FF2B5EF4-FFF2-40B4-BE49-F238E27FC236}">
                      <a16:creationId xmlns:a16="http://schemas.microsoft.com/office/drawing/2014/main" id="{8F3013B8-23BE-1EC4-CB13-E2E17D72374D}"/>
                    </a:ext>
                  </a:extLst>
                </p:cNvPr>
                <p:cNvPicPr/>
                <p:nvPr/>
              </p:nvPicPr>
              <p:blipFill>
                <a:blip r:embed="rId712"/>
                <a:stretch>
                  <a:fillRect/>
                </a:stretch>
              </p:blipFill>
              <p:spPr>
                <a:xfrm>
                  <a:off x="4326634" y="6100588"/>
                  <a:ext cx="185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795" name="Freihand 794">
                  <a:extLst>
                    <a:ext uri="{FF2B5EF4-FFF2-40B4-BE49-F238E27FC236}">
                      <a16:creationId xmlns:a16="http://schemas.microsoft.com/office/drawing/2014/main" id="{A8C3A2C4-EEBE-7F62-9C8E-12807020E968}"/>
                    </a:ext>
                  </a:extLst>
                </p14:cNvPr>
                <p14:cNvContentPartPr/>
                <p14:nvPr/>
              </p14:nvContentPartPr>
              <p14:xfrm>
                <a:off x="4458754" y="6020668"/>
                <a:ext cx="3240" cy="9000"/>
              </p14:xfrm>
            </p:contentPart>
          </mc:Choice>
          <mc:Fallback>
            <p:pic>
              <p:nvPicPr>
                <p:cNvPr id="795" name="Freihand 794">
                  <a:extLst>
                    <a:ext uri="{FF2B5EF4-FFF2-40B4-BE49-F238E27FC236}">
                      <a16:creationId xmlns:a16="http://schemas.microsoft.com/office/drawing/2014/main" id="{A8C3A2C4-EEBE-7F62-9C8E-12807020E968}"/>
                    </a:ext>
                  </a:extLst>
                </p:cNvPr>
                <p:cNvPicPr/>
                <p:nvPr/>
              </p:nvPicPr>
              <p:blipFill>
                <a:blip r:embed="rId714"/>
                <a:stretch>
                  <a:fillRect/>
                </a:stretch>
              </p:blipFill>
              <p:spPr>
                <a:xfrm>
                  <a:off x="4450114" y="6012028"/>
                  <a:ext cx="20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797" name="Freihand 796">
                  <a:extLst>
                    <a:ext uri="{FF2B5EF4-FFF2-40B4-BE49-F238E27FC236}">
                      <a16:creationId xmlns:a16="http://schemas.microsoft.com/office/drawing/2014/main" id="{05646C45-FAB2-DA60-5EA6-E6AD739B21E9}"/>
                    </a:ext>
                  </a:extLst>
                </p14:cNvPr>
                <p14:cNvContentPartPr/>
                <p14:nvPr/>
              </p14:nvContentPartPr>
              <p14:xfrm>
                <a:off x="4559194" y="6108148"/>
                <a:ext cx="145080" cy="99360"/>
              </p14:xfrm>
            </p:contentPart>
          </mc:Choice>
          <mc:Fallback>
            <p:pic>
              <p:nvPicPr>
                <p:cNvPr id="797" name="Freihand 796">
                  <a:extLst>
                    <a:ext uri="{FF2B5EF4-FFF2-40B4-BE49-F238E27FC236}">
                      <a16:creationId xmlns:a16="http://schemas.microsoft.com/office/drawing/2014/main" id="{05646C45-FAB2-DA60-5EA6-E6AD739B21E9}"/>
                    </a:ext>
                  </a:extLst>
                </p:cNvPr>
                <p:cNvPicPr/>
                <p:nvPr/>
              </p:nvPicPr>
              <p:blipFill>
                <a:blip r:embed="rId716"/>
                <a:stretch>
                  <a:fillRect/>
                </a:stretch>
              </p:blipFill>
              <p:spPr>
                <a:xfrm>
                  <a:off x="4550554" y="6099508"/>
                  <a:ext cx="162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798" name="Freihand 797">
                  <a:extLst>
                    <a:ext uri="{FF2B5EF4-FFF2-40B4-BE49-F238E27FC236}">
                      <a16:creationId xmlns:a16="http://schemas.microsoft.com/office/drawing/2014/main" id="{87D7EFCA-D330-5E30-0400-2489AABEC4D2}"/>
                    </a:ext>
                  </a:extLst>
                </p14:cNvPr>
                <p14:cNvContentPartPr/>
                <p14:nvPr/>
              </p14:nvContentPartPr>
              <p14:xfrm>
                <a:off x="4507354" y="5947228"/>
                <a:ext cx="24840" cy="264600"/>
              </p14:xfrm>
            </p:contentPart>
          </mc:Choice>
          <mc:Fallback>
            <p:pic>
              <p:nvPicPr>
                <p:cNvPr id="798" name="Freihand 797">
                  <a:extLst>
                    <a:ext uri="{FF2B5EF4-FFF2-40B4-BE49-F238E27FC236}">
                      <a16:creationId xmlns:a16="http://schemas.microsoft.com/office/drawing/2014/main" id="{87D7EFCA-D330-5E30-0400-2489AABEC4D2}"/>
                    </a:ext>
                  </a:extLst>
                </p:cNvPr>
                <p:cNvPicPr/>
                <p:nvPr/>
              </p:nvPicPr>
              <p:blipFill>
                <a:blip r:embed="rId718"/>
                <a:stretch>
                  <a:fillRect/>
                </a:stretch>
              </p:blipFill>
              <p:spPr>
                <a:xfrm>
                  <a:off x="4498354" y="5938228"/>
                  <a:ext cx="424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799" name="Freihand 798">
                  <a:extLst>
                    <a:ext uri="{FF2B5EF4-FFF2-40B4-BE49-F238E27FC236}">
                      <a16:creationId xmlns:a16="http://schemas.microsoft.com/office/drawing/2014/main" id="{6460A289-E623-07C7-E30D-400E1DC3E425}"/>
                    </a:ext>
                  </a:extLst>
                </p14:cNvPr>
                <p14:cNvContentPartPr/>
                <p14:nvPr/>
              </p14:nvContentPartPr>
              <p14:xfrm>
                <a:off x="4479634" y="6030028"/>
                <a:ext cx="100080" cy="23040"/>
              </p14:xfrm>
            </p:contentPart>
          </mc:Choice>
          <mc:Fallback>
            <p:pic>
              <p:nvPicPr>
                <p:cNvPr id="799" name="Freihand 798">
                  <a:extLst>
                    <a:ext uri="{FF2B5EF4-FFF2-40B4-BE49-F238E27FC236}">
                      <a16:creationId xmlns:a16="http://schemas.microsoft.com/office/drawing/2014/main" id="{6460A289-E623-07C7-E30D-400E1DC3E425}"/>
                    </a:ext>
                  </a:extLst>
                </p:cNvPr>
                <p:cNvPicPr/>
                <p:nvPr/>
              </p:nvPicPr>
              <p:blipFill>
                <a:blip r:embed="rId720"/>
                <a:stretch>
                  <a:fillRect/>
                </a:stretch>
              </p:blipFill>
              <p:spPr>
                <a:xfrm>
                  <a:off x="4470994" y="6021388"/>
                  <a:ext cx="117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800" name="Freihand 799">
                  <a:extLst>
                    <a:ext uri="{FF2B5EF4-FFF2-40B4-BE49-F238E27FC236}">
                      <a16:creationId xmlns:a16="http://schemas.microsoft.com/office/drawing/2014/main" id="{F491B9A3-ECCB-5387-E976-DC154B4CF930}"/>
                    </a:ext>
                  </a:extLst>
                </p14:cNvPr>
                <p14:cNvContentPartPr/>
                <p14:nvPr/>
              </p14:nvContentPartPr>
              <p14:xfrm>
                <a:off x="4734154" y="6113908"/>
                <a:ext cx="82440" cy="79200"/>
              </p14:xfrm>
            </p:contentPart>
          </mc:Choice>
          <mc:Fallback>
            <p:pic>
              <p:nvPicPr>
                <p:cNvPr id="800" name="Freihand 799">
                  <a:extLst>
                    <a:ext uri="{FF2B5EF4-FFF2-40B4-BE49-F238E27FC236}">
                      <a16:creationId xmlns:a16="http://schemas.microsoft.com/office/drawing/2014/main" id="{F491B9A3-ECCB-5387-E976-DC154B4CF930}"/>
                    </a:ext>
                  </a:extLst>
                </p:cNvPr>
                <p:cNvPicPr/>
                <p:nvPr/>
              </p:nvPicPr>
              <p:blipFill>
                <a:blip r:embed="rId722"/>
                <a:stretch>
                  <a:fillRect/>
                </a:stretch>
              </p:blipFill>
              <p:spPr>
                <a:xfrm>
                  <a:off x="4725154" y="6104908"/>
                  <a:ext cx="10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801" name="Freihand 800">
                  <a:extLst>
                    <a:ext uri="{FF2B5EF4-FFF2-40B4-BE49-F238E27FC236}">
                      <a16:creationId xmlns:a16="http://schemas.microsoft.com/office/drawing/2014/main" id="{242CBCD8-33F3-4899-251A-863F020902CB}"/>
                    </a:ext>
                  </a:extLst>
                </p14:cNvPr>
                <p14:cNvContentPartPr/>
                <p14:nvPr/>
              </p14:nvContentPartPr>
              <p14:xfrm>
                <a:off x="4856554" y="6089068"/>
                <a:ext cx="81360" cy="117360"/>
              </p14:xfrm>
            </p:contentPart>
          </mc:Choice>
          <mc:Fallback>
            <p:pic>
              <p:nvPicPr>
                <p:cNvPr id="801" name="Freihand 800">
                  <a:extLst>
                    <a:ext uri="{FF2B5EF4-FFF2-40B4-BE49-F238E27FC236}">
                      <a16:creationId xmlns:a16="http://schemas.microsoft.com/office/drawing/2014/main" id="{242CBCD8-33F3-4899-251A-863F020902CB}"/>
                    </a:ext>
                  </a:extLst>
                </p:cNvPr>
                <p:cNvPicPr/>
                <p:nvPr/>
              </p:nvPicPr>
              <p:blipFill>
                <a:blip r:embed="rId724"/>
                <a:stretch>
                  <a:fillRect/>
                </a:stretch>
              </p:blipFill>
              <p:spPr>
                <a:xfrm>
                  <a:off x="4847554" y="6080068"/>
                  <a:ext cx="99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802" name="Freihand 801">
                  <a:extLst>
                    <a:ext uri="{FF2B5EF4-FFF2-40B4-BE49-F238E27FC236}">
                      <a16:creationId xmlns:a16="http://schemas.microsoft.com/office/drawing/2014/main" id="{AE080798-FB3D-87A8-3182-2EA5C0002B28}"/>
                    </a:ext>
                  </a:extLst>
                </p14:cNvPr>
                <p14:cNvContentPartPr/>
                <p14:nvPr/>
              </p14:nvContentPartPr>
              <p14:xfrm>
                <a:off x="4933594" y="5972788"/>
                <a:ext cx="54360" cy="227160"/>
              </p14:xfrm>
            </p:contentPart>
          </mc:Choice>
          <mc:Fallback>
            <p:pic>
              <p:nvPicPr>
                <p:cNvPr id="802" name="Freihand 801">
                  <a:extLst>
                    <a:ext uri="{FF2B5EF4-FFF2-40B4-BE49-F238E27FC236}">
                      <a16:creationId xmlns:a16="http://schemas.microsoft.com/office/drawing/2014/main" id="{AE080798-FB3D-87A8-3182-2EA5C0002B28}"/>
                    </a:ext>
                  </a:extLst>
                </p:cNvPr>
                <p:cNvPicPr/>
                <p:nvPr/>
              </p:nvPicPr>
              <p:blipFill>
                <a:blip r:embed="rId726"/>
                <a:stretch>
                  <a:fillRect/>
                </a:stretch>
              </p:blipFill>
              <p:spPr>
                <a:xfrm>
                  <a:off x="4924954" y="5963788"/>
                  <a:ext cx="72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803" name="Freihand 802">
                  <a:extLst>
                    <a:ext uri="{FF2B5EF4-FFF2-40B4-BE49-F238E27FC236}">
                      <a16:creationId xmlns:a16="http://schemas.microsoft.com/office/drawing/2014/main" id="{D3DBF26B-EDC6-148E-3F48-642D34135928}"/>
                    </a:ext>
                  </a:extLst>
                </p14:cNvPr>
                <p14:cNvContentPartPr/>
                <p14:nvPr/>
              </p14:nvContentPartPr>
              <p14:xfrm>
                <a:off x="5176954" y="6091948"/>
                <a:ext cx="50400" cy="101880"/>
              </p14:xfrm>
            </p:contentPart>
          </mc:Choice>
          <mc:Fallback>
            <p:pic>
              <p:nvPicPr>
                <p:cNvPr id="803" name="Freihand 802">
                  <a:extLst>
                    <a:ext uri="{FF2B5EF4-FFF2-40B4-BE49-F238E27FC236}">
                      <a16:creationId xmlns:a16="http://schemas.microsoft.com/office/drawing/2014/main" id="{D3DBF26B-EDC6-148E-3F48-642D34135928}"/>
                    </a:ext>
                  </a:extLst>
                </p:cNvPr>
                <p:cNvPicPr/>
                <p:nvPr/>
              </p:nvPicPr>
              <p:blipFill>
                <a:blip r:embed="rId728"/>
                <a:stretch>
                  <a:fillRect/>
                </a:stretch>
              </p:blipFill>
              <p:spPr>
                <a:xfrm>
                  <a:off x="5167954" y="6082948"/>
                  <a:ext cx="68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804" name="Freihand 803">
                  <a:extLst>
                    <a:ext uri="{FF2B5EF4-FFF2-40B4-BE49-F238E27FC236}">
                      <a16:creationId xmlns:a16="http://schemas.microsoft.com/office/drawing/2014/main" id="{F5406644-A656-B365-4CEA-F0FC5AFF8E54}"/>
                    </a:ext>
                  </a:extLst>
                </p14:cNvPr>
                <p14:cNvContentPartPr/>
                <p14:nvPr/>
              </p14:nvContentPartPr>
              <p14:xfrm>
                <a:off x="5261194" y="5955868"/>
                <a:ext cx="203040" cy="237240"/>
              </p14:xfrm>
            </p:contentPart>
          </mc:Choice>
          <mc:Fallback>
            <p:pic>
              <p:nvPicPr>
                <p:cNvPr id="804" name="Freihand 803">
                  <a:extLst>
                    <a:ext uri="{FF2B5EF4-FFF2-40B4-BE49-F238E27FC236}">
                      <a16:creationId xmlns:a16="http://schemas.microsoft.com/office/drawing/2014/main" id="{F5406644-A656-B365-4CEA-F0FC5AFF8E54}"/>
                    </a:ext>
                  </a:extLst>
                </p:cNvPr>
                <p:cNvPicPr/>
                <p:nvPr/>
              </p:nvPicPr>
              <p:blipFill>
                <a:blip r:embed="rId730"/>
                <a:stretch>
                  <a:fillRect/>
                </a:stretch>
              </p:blipFill>
              <p:spPr>
                <a:xfrm>
                  <a:off x="5252194" y="5946868"/>
                  <a:ext cx="220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805" name="Freihand 804">
                  <a:extLst>
                    <a:ext uri="{FF2B5EF4-FFF2-40B4-BE49-F238E27FC236}">
                      <a16:creationId xmlns:a16="http://schemas.microsoft.com/office/drawing/2014/main" id="{9599C5C6-7208-FB7A-74FD-2B86091D16C2}"/>
                    </a:ext>
                  </a:extLst>
                </p14:cNvPr>
                <p14:cNvContentPartPr/>
                <p14:nvPr/>
              </p14:nvContentPartPr>
              <p14:xfrm>
                <a:off x="5537674" y="6039388"/>
                <a:ext cx="101160" cy="124200"/>
              </p14:xfrm>
            </p:contentPart>
          </mc:Choice>
          <mc:Fallback>
            <p:pic>
              <p:nvPicPr>
                <p:cNvPr id="805" name="Freihand 804">
                  <a:extLst>
                    <a:ext uri="{FF2B5EF4-FFF2-40B4-BE49-F238E27FC236}">
                      <a16:creationId xmlns:a16="http://schemas.microsoft.com/office/drawing/2014/main" id="{9599C5C6-7208-FB7A-74FD-2B86091D16C2}"/>
                    </a:ext>
                  </a:extLst>
                </p:cNvPr>
                <p:cNvPicPr/>
                <p:nvPr/>
              </p:nvPicPr>
              <p:blipFill>
                <a:blip r:embed="rId732"/>
                <a:stretch>
                  <a:fillRect/>
                </a:stretch>
              </p:blipFill>
              <p:spPr>
                <a:xfrm>
                  <a:off x="5529034" y="6030388"/>
                  <a:ext cx="1188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806" name="Freihand 805">
                  <a:extLst>
                    <a:ext uri="{FF2B5EF4-FFF2-40B4-BE49-F238E27FC236}">
                      <a16:creationId xmlns:a16="http://schemas.microsoft.com/office/drawing/2014/main" id="{F625B2A6-1C0B-4A6F-5DA2-753BD2DC29D2}"/>
                    </a:ext>
                  </a:extLst>
                </p14:cNvPr>
                <p14:cNvContentPartPr/>
                <p14:nvPr/>
              </p14:nvContentPartPr>
              <p14:xfrm>
                <a:off x="5806594" y="6140188"/>
                <a:ext cx="118440" cy="14760"/>
              </p14:xfrm>
            </p:contentPart>
          </mc:Choice>
          <mc:Fallback>
            <p:pic>
              <p:nvPicPr>
                <p:cNvPr id="806" name="Freihand 805">
                  <a:extLst>
                    <a:ext uri="{FF2B5EF4-FFF2-40B4-BE49-F238E27FC236}">
                      <a16:creationId xmlns:a16="http://schemas.microsoft.com/office/drawing/2014/main" id="{F625B2A6-1C0B-4A6F-5DA2-753BD2DC29D2}"/>
                    </a:ext>
                  </a:extLst>
                </p:cNvPr>
                <p:cNvPicPr/>
                <p:nvPr/>
              </p:nvPicPr>
              <p:blipFill>
                <a:blip r:embed="rId734"/>
                <a:stretch>
                  <a:fillRect/>
                </a:stretch>
              </p:blipFill>
              <p:spPr>
                <a:xfrm>
                  <a:off x="5797954" y="6131548"/>
                  <a:ext cx="136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807" name="Freihand 806">
                  <a:extLst>
                    <a:ext uri="{FF2B5EF4-FFF2-40B4-BE49-F238E27FC236}">
                      <a16:creationId xmlns:a16="http://schemas.microsoft.com/office/drawing/2014/main" id="{FFB47417-3AD9-534A-DC1B-E851D4230F8A}"/>
                    </a:ext>
                  </a:extLst>
                </p14:cNvPr>
                <p14:cNvContentPartPr/>
                <p14:nvPr/>
              </p14:nvContentPartPr>
              <p14:xfrm>
                <a:off x="5805514" y="6193108"/>
                <a:ext cx="122040" cy="22320"/>
              </p14:xfrm>
            </p:contentPart>
          </mc:Choice>
          <mc:Fallback>
            <p:pic>
              <p:nvPicPr>
                <p:cNvPr id="807" name="Freihand 806">
                  <a:extLst>
                    <a:ext uri="{FF2B5EF4-FFF2-40B4-BE49-F238E27FC236}">
                      <a16:creationId xmlns:a16="http://schemas.microsoft.com/office/drawing/2014/main" id="{FFB47417-3AD9-534A-DC1B-E851D4230F8A}"/>
                    </a:ext>
                  </a:extLst>
                </p:cNvPr>
                <p:cNvPicPr/>
                <p:nvPr/>
              </p:nvPicPr>
              <p:blipFill>
                <a:blip r:embed="rId736"/>
                <a:stretch>
                  <a:fillRect/>
                </a:stretch>
              </p:blipFill>
              <p:spPr>
                <a:xfrm>
                  <a:off x="5796874" y="6184468"/>
                  <a:ext cx="139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809" name="Freihand 808">
                  <a:extLst>
                    <a:ext uri="{FF2B5EF4-FFF2-40B4-BE49-F238E27FC236}">
                      <a16:creationId xmlns:a16="http://schemas.microsoft.com/office/drawing/2014/main" id="{331C7A15-D441-0E4B-E138-1CE32500B821}"/>
                    </a:ext>
                  </a:extLst>
                </p14:cNvPr>
                <p14:cNvContentPartPr/>
                <p14:nvPr/>
              </p14:nvContentPartPr>
              <p14:xfrm>
                <a:off x="6057514" y="6101308"/>
                <a:ext cx="84960" cy="82440"/>
              </p14:xfrm>
            </p:contentPart>
          </mc:Choice>
          <mc:Fallback>
            <p:pic>
              <p:nvPicPr>
                <p:cNvPr id="809" name="Freihand 808">
                  <a:extLst>
                    <a:ext uri="{FF2B5EF4-FFF2-40B4-BE49-F238E27FC236}">
                      <a16:creationId xmlns:a16="http://schemas.microsoft.com/office/drawing/2014/main" id="{331C7A15-D441-0E4B-E138-1CE32500B821}"/>
                    </a:ext>
                  </a:extLst>
                </p:cNvPr>
                <p:cNvPicPr/>
                <p:nvPr/>
              </p:nvPicPr>
              <p:blipFill>
                <a:blip r:embed="rId738"/>
                <a:stretch>
                  <a:fillRect/>
                </a:stretch>
              </p:blipFill>
              <p:spPr>
                <a:xfrm>
                  <a:off x="6048514" y="6092668"/>
                  <a:ext cx="102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810" name="Freihand 809">
                  <a:extLst>
                    <a:ext uri="{FF2B5EF4-FFF2-40B4-BE49-F238E27FC236}">
                      <a16:creationId xmlns:a16="http://schemas.microsoft.com/office/drawing/2014/main" id="{EBA1434D-55BF-316E-7AF8-86F72766DC6B}"/>
                    </a:ext>
                  </a:extLst>
                </p14:cNvPr>
                <p14:cNvContentPartPr/>
                <p14:nvPr/>
              </p14:nvContentPartPr>
              <p14:xfrm>
                <a:off x="6201874" y="6090508"/>
                <a:ext cx="223200" cy="87120"/>
              </p14:xfrm>
            </p:contentPart>
          </mc:Choice>
          <mc:Fallback>
            <p:pic>
              <p:nvPicPr>
                <p:cNvPr id="810" name="Freihand 809">
                  <a:extLst>
                    <a:ext uri="{FF2B5EF4-FFF2-40B4-BE49-F238E27FC236}">
                      <a16:creationId xmlns:a16="http://schemas.microsoft.com/office/drawing/2014/main" id="{EBA1434D-55BF-316E-7AF8-86F72766DC6B}"/>
                    </a:ext>
                  </a:extLst>
                </p:cNvPr>
                <p:cNvPicPr/>
                <p:nvPr/>
              </p:nvPicPr>
              <p:blipFill>
                <a:blip r:embed="rId740"/>
                <a:stretch>
                  <a:fillRect/>
                </a:stretch>
              </p:blipFill>
              <p:spPr>
                <a:xfrm>
                  <a:off x="6193234" y="6081508"/>
                  <a:ext cx="240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811" name="Freihand 810">
                  <a:extLst>
                    <a:ext uri="{FF2B5EF4-FFF2-40B4-BE49-F238E27FC236}">
                      <a16:creationId xmlns:a16="http://schemas.microsoft.com/office/drawing/2014/main" id="{AB33B65C-2A09-0583-8163-9AD5B53D6840}"/>
                    </a:ext>
                  </a:extLst>
                </p14:cNvPr>
                <p14:cNvContentPartPr/>
                <p14:nvPr/>
              </p14:nvContentPartPr>
              <p14:xfrm>
                <a:off x="6509674" y="6068908"/>
                <a:ext cx="28440" cy="122040"/>
              </p14:xfrm>
            </p:contentPart>
          </mc:Choice>
          <mc:Fallback>
            <p:pic>
              <p:nvPicPr>
                <p:cNvPr id="811" name="Freihand 810">
                  <a:extLst>
                    <a:ext uri="{FF2B5EF4-FFF2-40B4-BE49-F238E27FC236}">
                      <a16:creationId xmlns:a16="http://schemas.microsoft.com/office/drawing/2014/main" id="{AB33B65C-2A09-0583-8163-9AD5B53D6840}"/>
                    </a:ext>
                  </a:extLst>
                </p:cNvPr>
                <p:cNvPicPr/>
                <p:nvPr/>
              </p:nvPicPr>
              <p:blipFill>
                <a:blip r:embed="rId742"/>
                <a:stretch>
                  <a:fillRect/>
                </a:stretch>
              </p:blipFill>
              <p:spPr>
                <a:xfrm>
                  <a:off x="6501034" y="6059908"/>
                  <a:ext cx="46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812" name="Freihand 811">
                  <a:extLst>
                    <a:ext uri="{FF2B5EF4-FFF2-40B4-BE49-F238E27FC236}">
                      <a16:creationId xmlns:a16="http://schemas.microsoft.com/office/drawing/2014/main" id="{3587068A-92FA-84C6-0D88-D3A8953C9F72}"/>
                    </a:ext>
                  </a:extLst>
                </p14:cNvPr>
                <p14:cNvContentPartPr/>
                <p14:nvPr/>
              </p14:nvContentPartPr>
              <p14:xfrm>
                <a:off x="6568714" y="6060628"/>
                <a:ext cx="79560" cy="99720"/>
              </p14:xfrm>
            </p:contentPart>
          </mc:Choice>
          <mc:Fallback>
            <p:pic>
              <p:nvPicPr>
                <p:cNvPr id="812" name="Freihand 811">
                  <a:extLst>
                    <a:ext uri="{FF2B5EF4-FFF2-40B4-BE49-F238E27FC236}">
                      <a16:creationId xmlns:a16="http://schemas.microsoft.com/office/drawing/2014/main" id="{3587068A-92FA-84C6-0D88-D3A8953C9F72}"/>
                    </a:ext>
                  </a:extLst>
                </p:cNvPr>
                <p:cNvPicPr/>
                <p:nvPr/>
              </p:nvPicPr>
              <p:blipFill>
                <a:blip r:embed="rId744"/>
                <a:stretch>
                  <a:fillRect/>
                </a:stretch>
              </p:blipFill>
              <p:spPr>
                <a:xfrm>
                  <a:off x="6560074" y="6051988"/>
                  <a:ext cx="97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813" name="Freihand 812">
                  <a:extLst>
                    <a:ext uri="{FF2B5EF4-FFF2-40B4-BE49-F238E27FC236}">
                      <a16:creationId xmlns:a16="http://schemas.microsoft.com/office/drawing/2014/main" id="{FA3BB2B0-30AC-176E-8F1B-EF81A0A5AB82}"/>
                    </a:ext>
                  </a:extLst>
                </p14:cNvPr>
                <p14:cNvContentPartPr/>
                <p14:nvPr/>
              </p14:nvContentPartPr>
              <p14:xfrm>
                <a:off x="6567634" y="5962348"/>
                <a:ext cx="24120" cy="15120"/>
              </p14:xfrm>
            </p:contentPart>
          </mc:Choice>
          <mc:Fallback>
            <p:pic>
              <p:nvPicPr>
                <p:cNvPr id="813" name="Freihand 812">
                  <a:extLst>
                    <a:ext uri="{FF2B5EF4-FFF2-40B4-BE49-F238E27FC236}">
                      <a16:creationId xmlns:a16="http://schemas.microsoft.com/office/drawing/2014/main" id="{FA3BB2B0-30AC-176E-8F1B-EF81A0A5AB82}"/>
                    </a:ext>
                  </a:extLst>
                </p:cNvPr>
                <p:cNvPicPr/>
                <p:nvPr/>
              </p:nvPicPr>
              <p:blipFill>
                <a:blip r:embed="rId746"/>
                <a:stretch>
                  <a:fillRect/>
                </a:stretch>
              </p:blipFill>
              <p:spPr>
                <a:xfrm>
                  <a:off x="6558994" y="5953348"/>
                  <a:ext cx="41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814" name="Freihand 813">
                  <a:extLst>
                    <a:ext uri="{FF2B5EF4-FFF2-40B4-BE49-F238E27FC236}">
                      <a16:creationId xmlns:a16="http://schemas.microsoft.com/office/drawing/2014/main" id="{BE59BE9C-10C5-BCEB-DE6C-3F0C9AC0030F}"/>
                    </a:ext>
                  </a:extLst>
                </p14:cNvPr>
                <p14:cNvContentPartPr/>
                <p14:nvPr/>
              </p14:nvContentPartPr>
              <p14:xfrm>
                <a:off x="6696154" y="5913028"/>
                <a:ext cx="189360" cy="225000"/>
              </p14:xfrm>
            </p:contentPart>
          </mc:Choice>
          <mc:Fallback>
            <p:pic>
              <p:nvPicPr>
                <p:cNvPr id="814" name="Freihand 813">
                  <a:extLst>
                    <a:ext uri="{FF2B5EF4-FFF2-40B4-BE49-F238E27FC236}">
                      <a16:creationId xmlns:a16="http://schemas.microsoft.com/office/drawing/2014/main" id="{BE59BE9C-10C5-BCEB-DE6C-3F0C9AC0030F}"/>
                    </a:ext>
                  </a:extLst>
                </p:cNvPr>
                <p:cNvPicPr/>
                <p:nvPr/>
              </p:nvPicPr>
              <p:blipFill>
                <a:blip r:embed="rId748"/>
                <a:stretch>
                  <a:fillRect/>
                </a:stretch>
              </p:blipFill>
              <p:spPr>
                <a:xfrm>
                  <a:off x="6687514" y="5904028"/>
                  <a:ext cx="2070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815" name="Freihand 814">
                  <a:extLst>
                    <a:ext uri="{FF2B5EF4-FFF2-40B4-BE49-F238E27FC236}">
                      <a16:creationId xmlns:a16="http://schemas.microsoft.com/office/drawing/2014/main" id="{6AD1209B-CD28-028D-0A84-5936E24CB028}"/>
                    </a:ext>
                  </a:extLst>
                </p14:cNvPr>
                <p14:cNvContentPartPr/>
                <p14:nvPr/>
              </p14:nvContentPartPr>
              <p14:xfrm>
                <a:off x="7020514" y="6001948"/>
                <a:ext cx="158040" cy="123480"/>
              </p14:xfrm>
            </p:contentPart>
          </mc:Choice>
          <mc:Fallback>
            <p:pic>
              <p:nvPicPr>
                <p:cNvPr id="815" name="Freihand 814">
                  <a:extLst>
                    <a:ext uri="{FF2B5EF4-FFF2-40B4-BE49-F238E27FC236}">
                      <a16:creationId xmlns:a16="http://schemas.microsoft.com/office/drawing/2014/main" id="{6AD1209B-CD28-028D-0A84-5936E24CB028}"/>
                    </a:ext>
                  </a:extLst>
                </p:cNvPr>
                <p:cNvPicPr/>
                <p:nvPr/>
              </p:nvPicPr>
              <p:blipFill>
                <a:blip r:embed="rId750"/>
                <a:stretch>
                  <a:fillRect/>
                </a:stretch>
              </p:blipFill>
              <p:spPr>
                <a:xfrm>
                  <a:off x="7011874" y="5993308"/>
                  <a:ext cx="175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816" name="Freihand 815">
                  <a:extLst>
                    <a:ext uri="{FF2B5EF4-FFF2-40B4-BE49-F238E27FC236}">
                      <a16:creationId xmlns:a16="http://schemas.microsoft.com/office/drawing/2014/main" id="{3CCA31D4-6460-C2AC-FE0C-5EFE8BC435D9}"/>
                    </a:ext>
                  </a:extLst>
                </p14:cNvPr>
                <p14:cNvContentPartPr/>
                <p14:nvPr/>
              </p14:nvContentPartPr>
              <p14:xfrm>
                <a:off x="7111954" y="5925988"/>
                <a:ext cx="3600" cy="6840"/>
              </p14:xfrm>
            </p:contentPart>
          </mc:Choice>
          <mc:Fallback>
            <p:pic>
              <p:nvPicPr>
                <p:cNvPr id="816" name="Freihand 815">
                  <a:extLst>
                    <a:ext uri="{FF2B5EF4-FFF2-40B4-BE49-F238E27FC236}">
                      <a16:creationId xmlns:a16="http://schemas.microsoft.com/office/drawing/2014/main" id="{3CCA31D4-6460-C2AC-FE0C-5EFE8BC435D9}"/>
                    </a:ext>
                  </a:extLst>
                </p:cNvPr>
                <p:cNvPicPr/>
                <p:nvPr/>
              </p:nvPicPr>
              <p:blipFill>
                <a:blip r:embed="rId714"/>
                <a:stretch>
                  <a:fillRect/>
                </a:stretch>
              </p:blipFill>
              <p:spPr>
                <a:xfrm>
                  <a:off x="7103314" y="5916988"/>
                  <a:ext cx="2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818" name="Freihand 817">
                  <a:extLst>
                    <a:ext uri="{FF2B5EF4-FFF2-40B4-BE49-F238E27FC236}">
                      <a16:creationId xmlns:a16="http://schemas.microsoft.com/office/drawing/2014/main" id="{1D1CF988-9C10-E2B7-4511-A63F9D171EDF}"/>
                    </a:ext>
                  </a:extLst>
                </p14:cNvPr>
                <p14:cNvContentPartPr/>
                <p14:nvPr/>
              </p14:nvContentPartPr>
              <p14:xfrm>
                <a:off x="7291234" y="5902588"/>
                <a:ext cx="257760" cy="224640"/>
              </p14:xfrm>
            </p:contentPart>
          </mc:Choice>
          <mc:Fallback>
            <p:pic>
              <p:nvPicPr>
                <p:cNvPr id="818" name="Freihand 817">
                  <a:extLst>
                    <a:ext uri="{FF2B5EF4-FFF2-40B4-BE49-F238E27FC236}">
                      <a16:creationId xmlns:a16="http://schemas.microsoft.com/office/drawing/2014/main" id="{1D1CF988-9C10-E2B7-4511-A63F9D171EDF}"/>
                    </a:ext>
                  </a:extLst>
                </p:cNvPr>
                <p:cNvPicPr/>
                <p:nvPr/>
              </p:nvPicPr>
              <p:blipFill>
                <a:blip r:embed="rId753"/>
                <a:stretch>
                  <a:fillRect/>
                </a:stretch>
              </p:blipFill>
              <p:spPr>
                <a:xfrm>
                  <a:off x="7282594" y="5893948"/>
                  <a:ext cx="275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819" name="Freihand 818">
                  <a:extLst>
                    <a:ext uri="{FF2B5EF4-FFF2-40B4-BE49-F238E27FC236}">
                      <a16:creationId xmlns:a16="http://schemas.microsoft.com/office/drawing/2014/main" id="{843359C6-7EB1-A85A-881D-E801DEC2DF3A}"/>
                    </a:ext>
                  </a:extLst>
                </p14:cNvPr>
                <p14:cNvContentPartPr/>
                <p14:nvPr/>
              </p14:nvContentPartPr>
              <p14:xfrm>
                <a:off x="7581754" y="5950828"/>
                <a:ext cx="86760" cy="128160"/>
              </p14:xfrm>
            </p:contentPart>
          </mc:Choice>
          <mc:Fallback>
            <p:pic>
              <p:nvPicPr>
                <p:cNvPr id="819" name="Freihand 818">
                  <a:extLst>
                    <a:ext uri="{FF2B5EF4-FFF2-40B4-BE49-F238E27FC236}">
                      <a16:creationId xmlns:a16="http://schemas.microsoft.com/office/drawing/2014/main" id="{843359C6-7EB1-A85A-881D-E801DEC2DF3A}"/>
                    </a:ext>
                  </a:extLst>
                </p:cNvPr>
                <p:cNvPicPr/>
                <p:nvPr/>
              </p:nvPicPr>
              <p:blipFill>
                <a:blip r:embed="rId755"/>
                <a:stretch>
                  <a:fillRect/>
                </a:stretch>
              </p:blipFill>
              <p:spPr>
                <a:xfrm>
                  <a:off x="7573114" y="5941828"/>
                  <a:ext cx="104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820" name="Freihand 819">
                  <a:extLst>
                    <a:ext uri="{FF2B5EF4-FFF2-40B4-BE49-F238E27FC236}">
                      <a16:creationId xmlns:a16="http://schemas.microsoft.com/office/drawing/2014/main" id="{11CA9FE5-A016-89BC-96E9-9997D5FE35FC}"/>
                    </a:ext>
                  </a:extLst>
                </p14:cNvPr>
                <p14:cNvContentPartPr/>
                <p14:nvPr/>
              </p14:nvContentPartPr>
              <p14:xfrm>
                <a:off x="7668154" y="5862988"/>
                <a:ext cx="111960" cy="162720"/>
              </p14:xfrm>
            </p:contentPart>
          </mc:Choice>
          <mc:Fallback>
            <p:pic>
              <p:nvPicPr>
                <p:cNvPr id="820" name="Freihand 819">
                  <a:extLst>
                    <a:ext uri="{FF2B5EF4-FFF2-40B4-BE49-F238E27FC236}">
                      <a16:creationId xmlns:a16="http://schemas.microsoft.com/office/drawing/2014/main" id="{11CA9FE5-A016-89BC-96E9-9997D5FE35FC}"/>
                    </a:ext>
                  </a:extLst>
                </p:cNvPr>
                <p:cNvPicPr/>
                <p:nvPr/>
              </p:nvPicPr>
              <p:blipFill>
                <a:blip r:embed="rId757"/>
                <a:stretch>
                  <a:fillRect/>
                </a:stretch>
              </p:blipFill>
              <p:spPr>
                <a:xfrm>
                  <a:off x="7659514" y="5854348"/>
                  <a:ext cx="129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821" name="Freihand 820">
                  <a:extLst>
                    <a:ext uri="{FF2B5EF4-FFF2-40B4-BE49-F238E27FC236}">
                      <a16:creationId xmlns:a16="http://schemas.microsoft.com/office/drawing/2014/main" id="{F92633B2-5244-D8E8-0847-5450DD5A65F7}"/>
                    </a:ext>
                  </a:extLst>
                </p14:cNvPr>
                <p14:cNvContentPartPr/>
                <p14:nvPr/>
              </p14:nvContentPartPr>
              <p14:xfrm>
                <a:off x="7950394" y="5901508"/>
                <a:ext cx="138600" cy="107640"/>
              </p14:xfrm>
            </p:contentPart>
          </mc:Choice>
          <mc:Fallback>
            <p:pic>
              <p:nvPicPr>
                <p:cNvPr id="821" name="Freihand 820">
                  <a:extLst>
                    <a:ext uri="{FF2B5EF4-FFF2-40B4-BE49-F238E27FC236}">
                      <a16:creationId xmlns:a16="http://schemas.microsoft.com/office/drawing/2014/main" id="{F92633B2-5244-D8E8-0847-5450DD5A65F7}"/>
                    </a:ext>
                  </a:extLst>
                </p:cNvPr>
                <p:cNvPicPr/>
                <p:nvPr/>
              </p:nvPicPr>
              <p:blipFill>
                <a:blip r:embed="rId759"/>
                <a:stretch>
                  <a:fillRect/>
                </a:stretch>
              </p:blipFill>
              <p:spPr>
                <a:xfrm>
                  <a:off x="7941394" y="5892508"/>
                  <a:ext cx="156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822" name="Freihand 821">
                  <a:extLst>
                    <a:ext uri="{FF2B5EF4-FFF2-40B4-BE49-F238E27FC236}">
                      <a16:creationId xmlns:a16="http://schemas.microsoft.com/office/drawing/2014/main" id="{46E63436-2496-7753-B390-7C813C8A52CC}"/>
                    </a:ext>
                  </a:extLst>
                </p14:cNvPr>
                <p14:cNvContentPartPr/>
                <p14:nvPr/>
              </p14:nvContentPartPr>
              <p14:xfrm>
                <a:off x="8108794" y="5746708"/>
                <a:ext cx="271080" cy="236880"/>
              </p14:xfrm>
            </p:contentPart>
          </mc:Choice>
          <mc:Fallback>
            <p:pic>
              <p:nvPicPr>
                <p:cNvPr id="822" name="Freihand 821">
                  <a:extLst>
                    <a:ext uri="{FF2B5EF4-FFF2-40B4-BE49-F238E27FC236}">
                      <a16:creationId xmlns:a16="http://schemas.microsoft.com/office/drawing/2014/main" id="{46E63436-2496-7753-B390-7C813C8A52CC}"/>
                    </a:ext>
                  </a:extLst>
                </p:cNvPr>
                <p:cNvPicPr/>
                <p:nvPr/>
              </p:nvPicPr>
              <p:blipFill>
                <a:blip r:embed="rId761"/>
                <a:stretch>
                  <a:fillRect/>
                </a:stretch>
              </p:blipFill>
              <p:spPr>
                <a:xfrm>
                  <a:off x="8099794" y="5737708"/>
                  <a:ext cx="2887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823" name="Freihand 822">
                  <a:extLst>
                    <a:ext uri="{FF2B5EF4-FFF2-40B4-BE49-F238E27FC236}">
                      <a16:creationId xmlns:a16="http://schemas.microsoft.com/office/drawing/2014/main" id="{33D8884E-0988-56D9-845E-E2D3DB5E3955}"/>
                    </a:ext>
                  </a:extLst>
                </p14:cNvPr>
                <p14:cNvContentPartPr/>
                <p14:nvPr/>
              </p14:nvContentPartPr>
              <p14:xfrm>
                <a:off x="6886234" y="6421708"/>
                <a:ext cx="198720" cy="32400"/>
              </p14:xfrm>
            </p:contentPart>
          </mc:Choice>
          <mc:Fallback>
            <p:pic>
              <p:nvPicPr>
                <p:cNvPr id="823" name="Freihand 822">
                  <a:extLst>
                    <a:ext uri="{FF2B5EF4-FFF2-40B4-BE49-F238E27FC236}">
                      <a16:creationId xmlns:a16="http://schemas.microsoft.com/office/drawing/2014/main" id="{33D8884E-0988-56D9-845E-E2D3DB5E3955}"/>
                    </a:ext>
                  </a:extLst>
                </p:cNvPr>
                <p:cNvPicPr/>
                <p:nvPr/>
              </p:nvPicPr>
              <p:blipFill>
                <a:blip r:embed="rId763"/>
                <a:stretch>
                  <a:fillRect/>
                </a:stretch>
              </p:blipFill>
              <p:spPr>
                <a:xfrm>
                  <a:off x="6877234" y="6413068"/>
                  <a:ext cx="216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824" name="Freihand 823">
                  <a:extLst>
                    <a:ext uri="{FF2B5EF4-FFF2-40B4-BE49-F238E27FC236}">
                      <a16:creationId xmlns:a16="http://schemas.microsoft.com/office/drawing/2014/main" id="{21F351A0-AFB6-A3D9-1E0F-CE9AFDE1CF01}"/>
                    </a:ext>
                  </a:extLst>
                </p14:cNvPr>
                <p14:cNvContentPartPr/>
                <p14:nvPr/>
              </p14:nvContentPartPr>
              <p14:xfrm>
                <a:off x="6392314" y="6605668"/>
                <a:ext cx="228240" cy="117360"/>
              </p14:xfrm>
            </p:contentPart>
          </mc:Choice>
          <mc:Fallback>
            <p:pic>
              <p:nvPicPr>
                <p:cNvPr id="824" name="Freihand 823">
                  <a:extLst>
                    <a:ext uri="{FF2B5EF4-FFF2-40B4-BE49-F238E27FC236}">
                      <a16:creationId xmlns:a16="http://schemas.microsoft.com/office/drawing/2014/main" id="{21F351A0-AFB6-A3D9-1E0F-CE9AFDE1CF01}"/>
                    </a:ext>
                  </a:extLst>
                </p:cNvPr>
                <p:cNvPicPr/>
                <p:nvPr/>
              </p:nvPicPr>
              <p:blipFill>
                <a:blip r:embed="rId765"/>
                <a:stretch>
                  <a:fillRect/>
                </a:stretch>
              </p:blipFill>
              <p:spPr>
                <a:xfrm>
                  <a:off x="6383674" y="6596668"/>
                  <a:ext cx="245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825" name="Freihand 824">
                  <a:extLst>
                    <a:ext uri="{FF2B5EF4-FFF2-40B4-BE49-F238E27FC236}">
                      <a16:creationId xmlns:a16="http://schemas.microsoft.com/office/drawing/2014/main" id="{148D7551-02C5-BC6A-4958-888BB2AF87AC}"/>
                    </a:ext>
                  </a:extLst>
                </p14:cNvPr>
                <p14:cNvContentPartPr/>
                <p14:nvPr/>
              </p14:nvContentPartPr>
              <p14:xfrm>
                <a:off x="6523714" y="6495148"/>
                <a:ext cx="5400" cy="10440"/>
              </p14:xfrm>
            </p:contentPart>
          </mc:Choice>
          <mc:Fallback>
            <p:pic>
              <p:nvPicPr>
                <p:cNvPr id="825" name="Freihand 824">
                  <a:extLst>
                    <a:ext uri="{FF2B5EF4-FFF2-40B4-BE49-F238E27FC236}">
                      <a16:creationId xmlns:a16="http://schemas.microsoft.com/office/drawing/2014/main" id="{148D7551-02C5-BC6A-4958-888BB2AF87AC}"/>
                    </a:ext>
                  </a:extLst>
                </p:cNvPr>
                <p:cNvPicPr/>
                <p:nvPr/>
              </p:nvPicPr>
              <p:blipFill>
                <a:blip r:embed="rId767"/>
                <a:stretch>
                  <a:fillRect/>
                </a:stretch>
              </p:blipFill>
              <p:spPr>
                <a:xfrm>
                  <a:off x="6514714" y="6486508"/>
                  <a:ext cx="23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826" name="Freihand 825">
                  <a:extLst>
                    <a:ext uri="{FF2B5EF4-FFF2-40B4-BE49-F238E27FC236}">
                      <a16:creationId xmlns:a16="http://schemas.microsoft.com/office/drawing/2014/main" id="{87962CA3-56EC-B9BB-1276-21B4F09893FA}"/>
                    </a:ext>
                  </a:extLst>
                </p14:cNvPr>
                <p14:cNvContentPartPr/>
                <p14:nvPr/>
              </p14:nvContentPartPr>
              <p14:xfrm>
                <a:off x="6748354" y="6555628"/>
                <a:ext cx="123480" cy="207360"/>
              </p14:xfrm>
            </p:contentPart>
          </mc:Choice>
          <mc:Fallback>
            <p:pic>
              <p:nvPicPr>
                <p:cNvPr id="826" name="Freihand 825">
                  <a:extLst>
                    <a:ext uri="{FF2B5EF4-FFF2-40B4-BE49-F238E27FC236}">
                      <a16:creationId xmlns:a16="http://schemas.microsoft.com/office/drawing/2014/main" id="{87962CA3-56EC-B9BB-1276-21B4F09893FA}"/>
                    </a:ext>
                  </a:extLst>
                </p:cNvPr>
                <p:cNvPicPr/>
                <p:nvPr/>
              </p:nvPicPr>
              <p:blipFill>
                <a:blip r:embed="rId769"/>
                <a:stretch>
                  <a:fillRect/>
                </a:stretch>
              </p:blipFill>
              <p:spPr>
                <a:xfrm>
                  <a:off x="6739354" y="6546628"/>
                  <a:ext cx="141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827" name="Freihand 826">
                  <a:extLst>
                    <a:ext uri="{FF2B5EF4-FFF2-40B4-BE49-F238E27FC236}">
                      <a16:creationId xmlns:a16="http://schemas.microsoft.com/office/drawing/2014/main" id="{E5B26D73-AF55-1E8F-5E2E-9C7DC8155183}"/>
                    </a:ext>
                  </a:extLst>
                </p14:cNvPr>
                <p14:cNvContentPartPr/>
                <p14:nvPr/>
              </p14:nvContentPartPr>
              <p14:xfrm>
                <a:off x="6938074" y="6542668"/>
                <a:ext cx="34920" cy="151200"/>
              </p14:xfrm>
            </p:contentPart>
          </mc:Choice>
          <mc:Fallback>
            <p:pic>
              <p:nvPicPr>
                <p:cNvPr id="827" name="Freihand 826">
                  <a:extLst>
                    <a:ext uri="{FF2B5EF4-FFF2-40B4-BE49-F238E27FC236}">
                      <a16:creationId xmlns:a16="http://schemas.microsoft.com/office/drawing/2014/main" id="{E5B26D73-AF55-1E8F-5E2E-9C7DC8155183}"/>
                    </a:ext>
                  </a:extLst>
                </p:cNvPr>
                <p:cNvPicPr/>
                <p:nvPr/>
              </p:nvPicPr>
              <p:blipFill>
                <a:blip r:embed="rId771"/>
                <a:stretch>
                  <a:fillRect/>
                </a:stretch>
              </p:blipFill>
              <p:spPr>
                <a:xfrm>
                  <a:off x="6929074" y="6533668"/>
                  <a:ext cx="52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828" name="Freihand 827">
                  <a:extLst>
                    <a:ext uri="{FF2B5EF4-FFF2-40B4-BE49-F238E27FC236}">
                      <a16:creationId xmlns:a16="http://schemas.microsoft.com/office/drawing/2014/main" id="{AEE5D581-B46D-E345-F44B-9E920EE3E5AE}"/>
                    </a:ext>
                  </a:extLst>
                </p14:cNvPr>
                <p14:cNvContentPartPr/>
                <p14:nvPr/>
              </p14:nvContentPartPr>
              <p14:xfrm>
                <a:off x="7053274" y="6606028"/>
                <a:ext cx="93240" cy="90360"/>
              </p14:xfrm>
            </p:contentPart>
          </mc:Choice>
          <mc:Fallback>
            <p:pic>
              <p:nvPicPr>
                <p:cNvPr id="828" name="Freihand 827">
                  <a:extLst>
                    <a:ext uri="{FF2B5EF4-FFF2-40B4-BE49-F238E27FC236}">
                      <a16:creationId xmlns:a16="http://schemas.microsoft.com/office/drawing/2014/main" id="{AEE5D581-B46D-E345-F44B-9E920EE3E5AE}"/>
                    </a:ext>
                  </a:extLst>
                </p:cNvPr>
                <p:cNvPicPr/>
                <p:nvPr/>
              </p:nvPicPr>
              <p:blipFill>
                <a:blip r:embed="rId773"/>
                <a:stretch>
                  <a:fillRect/>
                </a:stretch>
              </p:blipFill>
              <p:spPr>
                <a:xfrm>
                  <a:off x="7044634" y="6597388"/>
                  <a:ext cx="110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829" name="Freihand 828">
                  <a:extLst>
                    <a:ext uri="{FF2B5EF4-FFF2-40B4-BE49-F238E27FC236}">
                      <a16:creationId xmlns:a16="http://schemas.microsoft.com/office/drawing/2014/main" id="{F8CBDBDC-7224-0295-D19C-ACB9896C26E2}"/>
                    </a:ext>
                  </a:extLst>
                </p14:cNvPr>
                <p14:cNvContentPartPr/>
                <p14:nvPr/>
              </p14:nvContentPartPr>
              <p14:xfrm>
                <a:off x="7257754" y="6467068"/>
                <a:ext cx="15840" cy="198360"/>
              </p14:xfrm>
            </p:contentPart>
          </mc:Choice>
          <mc:Fallback>
            <p:pic>
              <p:nvPicPr>
                <p:cNvPr id="829" name="Freihand 828">
                  <a:extLst>
                    <a:ext uri="{FF2B5EF4-FFF2-40B4-BE49-F238E27FC236}">
                      <a16:creationId xmlns:a16="http://schemas.microsoft.com/office/drawing/2014/main" id="{F8CBDBDC-7224-0295-D19C-ACB9896C26E2}"/>
                    </a:ext>
                  </a:extLst>
                </p:cNvPr>
                <p:cNvPicPr/>
                <p:nvPr/>
              </p:nvPicPr>
              <p:blipFill>
                <a:blip r:embed="rId775"/>
                <a:stretch>
                  <a:fillRect/>
                </a:stretch>
              </p:blipFill>
              <p:spPr>
                <a:xfrm>
                  <a:off x="7248754" y="6458428"/>
                  <a:ext cx="33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830" name="Freihand 829">
                  <a:extLst>
                    <a:ext uri="{FF2B5EF4-FFF2-40B4-BE49-F238E27FC236}">
                      <a16:creationId xmlns:a16="http://schemas.microsoft.com/office/drawing/2014/main" id="{46438098-062E-A3AC-9ED2-61295804F1C9}"/>
                    </a:ext>
                  </a:extLst>
                </p14:cNvPr>
                <p14:cNvContentPartPr/>
                <p14:nvPr/>
              </p14:nvContentPartPr>
              <p14:xfrm>
                <a:off x="7210234" y="6559588"/>
                <a:ext cx="105480" cy="48960"/>
              </p14:xfrm>
            </p:contentPart>
          </mc:Choice>
          <mc:Fallback>
            <p:pic>
              <p:nvPicPr>
                <p:cNvPr id="830" name="Freihand 829">
                  <a:extLst>
                    <a:ext uri="{FF2B5EF4-FFF2-40B4-BE49-F238E27FC236}">
                      <a16:creationId xmlns:a16="http://schemas.microsoft.com/office/drawing/2014/main" id="{46438098-062E-A3AC-9ED2-61295804F1C9}"/>
                    </a:ext>
                  </a:extLst>
                </p:cNvPr>
                <p:cNvPicPr/>
                <p:nvPr/>
              </p:nvPicPr>
              <p:blipFill>
                <a:blip r:embed="rId777"/>
                <a:stretch>
                  <a:fillRect/>
                </a:stretch>
              </p:blipFill>
              <p:spPr>
                <a:xfrm>
                  <a:off x="7201234" y="6550948"/>
                  <a:ext cx="123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831" name="Freihand 830">
                  <a:extLst>
                    <a:ext uri="{FF2B5EF4-FFF2-40B4-BE49-F238E27FC236}">
                      <a16:creationId xmlns:a16="http://schemas.microsoft.com/office/drawing/2014/main" id="{8A242958-A334-34D4-7045-D53198A46BC4}"/>
                    </a:ext>
                  </a:extLst>
                </p14:cNvPr>
                <p14:cNvContentPartPr/>
                <p14:nvPr/>
              </p14:nvContentPartPr>
              <p14:xfrm>
                <a:off x="7392034" y="6414148"/>
                <a:ext cx="42840" cy="218520"/>
              </p14:xfrm>
            </p:contentPart>
          </mc:Choice>
          <mc:Fallback>
            <p:pic>
              <p:nvPicPr>
                <p:cNvPr id="831" name="Freihand 830">
                  <a:extLst>
                    <a:ext uri="{FF2B5EF4-FFF2-40B4-BE49-F238E27FC236}">
                      <a16:creationId xmlns:a16="http://schemas.microsoft.com/office/drawing/2014/main" id="{8A242958-A334-34D4-7045-D53198A46BC4}"/>
                    </a:ext>
                  </a:extLst>
                </p:cNvPr>
                <p:cNvPicPr/>
                <p:nvPr/>
              </p:nvPicPr>
              <p:blipFill>
                <a:blip r:embed="rId779"/>
                <a:stretch>
                  <a:fillRect/>
                </a:stretch>
              </p:blipFill>
              <p:spPr>
                <a:xfrm>
                  <a:off x="7383394" y="6405508"/>
                  <a:ext cx="60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832" name="Freihand 831">
                  <a:extLst>
                    <a:ext uri="{FF2B5EF4-FFF2-40B4-BE49-F238E27FC236}">
                      <a16:creationId xmlns:a16="http://schemas.microsoft.com/office/drawing/2014/main" id="{6DB99364-591D-2503-638B-25F66CEDC59A}"/>
                    </a:ext>
                  </a:extLst>
                </p14:cNvPr>
                <p14:cNvContentPartPr/>
                <p14:nvPr/>
              </p14:nvContentPartPr>
              <p14:xfrm>
                <a:off x="7522714" y="6517108"/>
                <a:ext cx="285120" cy="125640"/>
              </p14:xfrm>
            </p:contentPart>
          </mc:Choice>
          <mc:Fallback>
            <p:pic>
              <p:nvPicPr>
                <p:cNvPr id="832" name="Freihand 831">
                  <a:extLst>
                    <a:ext uri="{FF2B5EF4-FFF2-40B4-BE49-F238E27FC236}">
                      <a16:creationId xmlns:a16="http://schemas.microsoft.com/office/drawing/2014/main" id="{6DB99364-591D-2503-638B-25F66CEDC59A}"/>
                    </a:ext>
                  </a:extLst>
                </p:cNvPr>
                <p:cNvPicPr/>
                <p:nvPr/>
              </p:nvPicPr>
              <p:blipFill>
                <a:blip r:embed="rId781"/>
                <a:stretch>
                  <a:fillRect/>
                </a:stretch>
              </p:blipFill>
              <p:spPr>
                <a:xfrm>
                  <a:off x="7513714" y="6508468"/>
                  <a:ext cx="302760" cy="14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2">
            <p14:nvContentPartPr>
              <p14:cNvPr id="835" name="Freihand 834">
                <a:extLst>
                  <a:ext uri="{FF2B5EF4-FFF2-40B4-BE49-F238E27FC236}">
                    <a16:creationId xmlns:a16="http://schemas.microsoft.com/office/drawing/2014/main" id="{56AAC75F-19C6-3E33-6AB1-713CADF4FA9B}"/>
                  </a:ext>
                </a:extLst>
              </p14:cNvPr>
              <p14:cNvContentPartPr/>
              <p14:nvPr/>
            </p14:nvContentPartPr>
            <p14:xfrm>
              <a:off x="1211914" y="5657428"/>
              <a:ext cx="7405920" cy="1188360"/>
            </p14:xfrm>
          </p:contentPart>
        </mc:Choice>
        <mc:Fallback>
          <p:pic>
            <p:nvPicPr>
              <p:cNvPr id="835" name="Freihand 834">
                <a:extLst>
                  <a:ext uri="{FF2B5EF4-FFF2-40B4-BE49-F238E27FC236}">
                    <a16:creationId xmlns:a16="http://schemas.microsoft.com/office/drawing/2014/main" id="{56AAC75F-19C6-3E33-6AB1-713CADF4FA9B}"/>
                  </a:ext>
                </a:extLst>
              </p:cNvPr>
              <p:cNvPicPr/>
              <p:nvPr/>
            </p:nvPicPr>
            <p:blipFill>
              <a:blip r:embed="rId783"/>
              <a:stretch>
                <a:fillRect/>
              </a:stretch>
            </p:blipFill>
            <p:spPr>
              <a:xfrm>
                <a:off x="1203274" y="5648788"/>
                <a:ext cx="7423560" cy="1206000"/>
              </a:xfrm>
              <a:prstGeom prst="rect">
                <a:avLst/>
              </a:prstGeom>
            </p:spPr>
          </p:pic>
        </mc:Fallback>
      </mc:AlternateContent>
      <p:grpSp>
        <p:nvGrpSpPr>
          <p:cNvPr id="838" name="Gruppieren 837">
            <a:extLst>
              <a:ext uri="{FF2B5EF4-FFF2-40B4-BE49-F238E27FC236}">
                <a16:creationId xmlns:a16="http://schemas.microsoft.com/office/drawing/2014/main" id="{600D135B-1D20-41CE-80E1-19CB67723B1E}"/>
              </a:ext>
            </a:extLst>
          </p:cNvPr>
          <p:cNvGrpSpPr/>
          <p:nvPr/>
        </p:nvGrpSpPr>
        <p:grpSpPr>
          <a:xfrm>
            <a:off x="8401474" y="3092666"/>
            <a:ext cx="793080" cy="2574360"/>
            <a:chOff x="8401474" y="3092666"/>
            <a:chExt cx="793080" cy="2574360"/>
          </a:xfrm>
        </p:grpSpPr>
        <mc:AlternateContent xmlns:mc="http://schemas.openxmlformats.org/markup-compatibility/2006">
          <mc:Choice xmlns:p14="http://schemas.microsoft.com/office/powerpoint/2010/main" Requires="p14">
            <p:contentPart p14:bwMode="auto" r:id="rId784">
              <p14:nvContentPartPr>
                <p14:cNvPr id="836" name="Freihand 835">
                  <a:extLst>
                    <a:ext uri="{FF2B5EF4-FFF2-40B4-BE49-F238E27FC236}">
                      <a16:creationId xmlns:a16="http://schemas.microsoft.com/office/drawing/2014/main" id="{F6AA1624-6AA9-B1A9-4C77-CC2B918ECD12}"/>
                    </a:ext>
                  </a:extLst>
                </p14:cNvPr>
                <p14:cNvContentPartPr/>
                <p14:nvPr/>
              </p14:nvContentPartPr>
              <p14:xfrm>
                <a:off x="8401474" y="3229826"/>
                <a:ext cx="793080" cy="2437200"/>
              </p14:xfrm>
            </p:contentPart>
          </mc:Choice>
          <mc:Fallback>
            <p:pic>
              <p:nvPicPr>
                <p:cNvPr id="836" name="Freihand 835">
                  <a:extLst>
                    <a:ext uri="{FF2B5EF4-FFF2-40B4-BE49-F238E27FC236}">
                      <a16:creationId xmlns:a16="http://schemas.microsoft.com/office/drawing/2014/main" id="{F6AA1624-6AA9-B1A9-4C77-CC2B918ECD12}"/>
                    </a:ext>
                  </a:extLst>
                </p:cNvPr>
                <p:cNvPicPr/>
                <p:nvPr/>
              </p:nvPicPr>
              <p:blipFill>
                <a:blip r:embed="rId785"/>
                <a:stretch>
                  <a:fillRect/>
                </a:stretch>
              </p:blipFill>
              <p:spPr>
                <a:xfrm>
                  <a:off x="8392474" y="3220826"/>
                  <a:ext cx="810720" cy="2454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837" name="Freihand 836">
                  <a:extLst>
                    <a:ext uri="{FF2B5EF4-FFF2-40B4-BE49-F238E27FC236}">
                      <a16:creationId xmlns:a16="http://schemas.microsoft.com/office/drawing/2014/main" id="{AF985CE9-A327-B882-2636-EA202655D246}"/>
                    </a:ext>
                  </a:extLst>
                </p14:cNvPr>
                <p14:cNvContentPartPr/>
                <p14:nvPr/>
              </p14:nvContentPartPr>
              <p14:xfrm>
                <a:off x="8429554" y="3092666"/>
                <a:ext cx="372240" cy="270720"/>
              </p14:xfrm>
            </p:contentPart>
          </mc:Choice>
          <mc:Fallback>
            <p:pic>
              <p:nvPicPr>
                <p:cNvPr id="837" name="Freihand 836">
                  <a:extLst>
                    <a:ext uri="{FF2B5EF4-FFF2-40B4-BE49-F238E27FC236}">
                      <a16:creationId xmlns:a16="http://schemas.microsoft.com/office/drawing/2014/main" id="{AF985CE9-A327-B882-2636-EA202655D246}"/>
                    </a:ext>
                  </a:extLst>
                </p:cNvPr>
                <p:cNvPicPr/>
                <p:nvPr/>
              </p:nvPicPr>
              <p:blipFill>
                <a:blip r:embed="rId787"/>
                <a:stretch>
                  <a:fillRect/>
                </a:stretch>
              </p:blipFill>
              <p:spPr>
                <a:xfrm>
                  <a:off x="8420914" y="3083666"/>
                  <a:ext cx="389880" cy="28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8">
            <p14:nvContentPartPr>
              <p14:cNvPr id="839" name="Freihand 838">
                <a:extLst>
                  <a:ext uri="{FF2B5EF4-FFF2-40B4-BE49-F238E27FC236}">
                    <a16:creationId xmlns:a16="http://schemas.microsoft.com/office/drawing/2014/main" id="{831E075C-F219-E451-EC0E-3B458A477691}"/>
                  </a:ext>
                </a:extLst>
              </p14:cNvPr>
              <p14:cNvContentPartPr/>
              <p14:nvPr/>
            </p14:nvContentPartPr>
            <p14:xfrm>
              <a:off x="6646834" y="4422866"/>
              <a:ext cx="1567800" cy="810000"/>
            </p14:xfrm>
          </p:contentPart>
        </mc:Choice>
        <mc:Fallback>
          <p:pic>
            <p:nvPicPr>
              <p:cNvPr id="839" name="Freihand 838">
                <a:extLst>
                  <a:ext uri="{FF2B5EF4-FFF2-40B4-BE49-F238E27FC236}">
                    <a16:creationId xmlns:a16="http://schemas.microsoft.com/office/drawing/2014/main" id="{831E075C-F219-E451-EC0E-3B458A477691}"/>
                  </a:ext>
                </a:extLst>
              </p:cNvPr>
              <p:cNvPicPr/>
              <p:nvPr/>
            </p:nvPicPr>
            <p:blipFill>
              <a:blip r:embed="rId789"/>
              <a:stretch>
                <a:fillRect/>
              </a:stretch>
            </p:blipFill>
            <p:spPr>
              <a:xfrm>
                <a:off x="6637834" y="4414226"/>
                <a:ext cx="1585440" cy="827640"/>
              </a:xfrm>
              <a:prstGeom prst="rect">
                <a:avLst/>
              </a:prstGeom>
            </p:spPr>
          </p:pic>
        </mc:Fallback>
      </mc:AlternateContent>
      <p:grpSp>
        <p:nvGrpSpPr>
          <p:cNvPr id="842" name="Gruppieren 841">
            <a:extLst>
              <a:ext uri="{FF2B5EF4-FFF2-40B4-BE49-F238E27FC236}">
                <a16:creationId xmlns:a16="http://schemas.microsoft.com/office/drawing/2014/main" id="{72B20E4D-E86D-8714-D88E-79EDFE26B25E}"/>
              </a:ext>
            </a:extLst>
          </p:cNvPr>
          <p:cNvGrpSpPr/>
          <p:nvPr/>
        </p:nvGrpSpPr>
        <p:grpSpPr>
          <a:xfrm>
            <a:off x="1239274" y="5718866"/>
            <a:ext cx="7388640" cy="1121760"/>
            <a:chOff x="1239274" y="5718866"/>
            <a:chExt cx="7388640" cy="1121760"/>
          </a:xfrm>
        </p:grpSpPr>
        <mc:AlternateContent xmlns:mc="http://schemas.openxmlformats.org/markup-compatibility/2006">
          <mc:Choice xmlns:p14="http://schemas.microsoft.com/office/powerpoint/2010/main" Requires="p14">
            <p:contentPart p14:bwMode="auto" r:id="rId790">
              <p14:nvContentPartPr>
                <p14:cNvPr id="840" name="Freihand 839">
                  <a:extLst>
                    <a:ext uri="{FF2B5EF4-FFF2-40B4-BE49-F238E27FC236}">
                      <a16:creationId xmlns:a16="http://schemas.microsoft.com/office/drawing/2014/main" id="{E935007E-7A24-F91A-1DC0-289CA50E2EDC}"/>
                    </a:ext>
                  </a:extLst>
                </p14:cNvPr>
                <p14:cNvContentPartPr/>
                <p14:nvPr/>
              </p14:nvContentPartPr>
              <p14:xfrm>
                <a:off x="1239274" y="5718866"/>
                <a:ext cx="7388640" cy="1121760"/>
              </p14:xfrm>
            </p:contentPart>
          </mc:Choice>
          <mc:Fallback>
            <p:pic>
              <p:nvPicPr>
                <p:cNvPr id="840" name="Freihand 839">
                  <a:extLst>
                    <a:ext uri="{FF2B5EF4-FFF2-40B4-BE49-F238E27FC236}">
                      <a16:creationId xmlns:a16="http://schemas.microsoft.com/office/drawing/2014/main" id="{E935007E-7A24-F91A-1DC0-289CA50E2EDC}"/>
                    </a:ext>
                  </a:extLst>
                </p:cNvPr>
                <p:cNvPicPr/>
                <p:nvPr/>
              </p:nvPicPr>
              <p:blipFill>
                <a:blip r:embed="rId791"/>
                <a:stretch>
                  <a:fillRect/>
                </a:stretch>
              </p:blipFill>
              <p:spPr>
                <a:xfrm>
                  <a:off x="1230634" y="5710226"/>
                  <a:ext cx="7406280" cy="11394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841" name="Freihand 840">
                  <a:extLst>
                    <a:ext uri="{FF2B5EF4-FFF2-40B4-BE49-F238E27FC236}">
                      <a16:creationId xmlns:a16="http://schemas.microsoft.com/office/drawing/2014/main" id="{006427B1-67FA-06BA-50F3-34CA51429439}"/>
                    </a:ext>
                  </a:extLst>
                </p14:cNvPr>
                <p14:cNvContentPartPr/>
                <p14:nvPr/>
              </p14:nvContentPartPr>
              <p14:xfrm>
                <a:off x="2740474" y="5898506"/>
                <a:ext cx="329400" cy="30240"/>
              </p14:xfrm>
            </p:contentPart>
          </mc:Choice>
          <mc:Fallback>
            <p:pic>
              <p:nvPicPr>
                <p:cNvPr id="841" name="Freihand 840">
                  <a:extLst>
                    <a:ext uri="{FF2B5EF4-FFF2-40B4-BE49-F238E27FC236}">
                      <a16:creationId xmlns:a16="http://schemas.microsoft.com/office/drawing/2014/main" id="{006427B1-67FA-06BA-50F3-34CA51429439}"/>
                    </a:ext>
                  </a:extLst>
                </p:cNvPr>
                <p:cNvPicPr/>
                <p:nvPr/>
              </p:nvPicPr>
              <p:blipFill>
                <a:blip r:embed="rId793"/>
                <a:stretch>
                  <a:fillRect/>
                </a:stretch>
              </p:blipFill>
              <p:spPr>
                <a:xfrm>
                  <a:off x="2731834" y="5889506"/>
                  <a:ext cx="347040" cy="47880"/>
                </a:xfrm>
                <a:prstGeom prst="rect">
                  <a:avLst/>
                </a:prstGeom>
              </p:spPr>
            </p:pic>
          </mc:Fallback>
        </mc:AlternateContent>
      </p:grpSp>
    </p:spTree>
    <p:extLst>
      <p:ext uri="{BB962C8B-B14F-4D97-AF65-F5344CB8AC3E}">
        <p14:creationId xmlns:p14="http://schemas.microsoft.com/office/powerpoint/2010/main" val="73492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6FE5D8-0864-7126-48C3-F432F7066170}"/>
                  </a:ext>
                </a:extLst>
              </p14:cNvPr>
              <p14:cNvContentPartPr/>
              <p14:nvPr/>
            </p14:nvContentPartPr>
            <p14:xfrm>
              <a:off x="1569034" y="2410948"/>
              <a:ext cx="3526560" cy="50760"/>
            </p14:xfrm>
          </p:contentPart>
        </mc:Choice>
        <mc:Fallback>
          <p:pic>
            <p:nvPicPr>
              <p:cNvPr id="2" name="Freihand 1">
                <a:extLst>
                  <a:ext uri="{FF2B5EF4-FFF2-40B4-BE49-F238E27FC236}">
                    <a16:creationId xmlns:a16="http://schemas.microsoft.com/office/drawing/2014/main" id="{996FE5D8-0864-7126-48C3-F432F7066170}"/>
                  </a:ext>
                </a:extLst>
              </p:cNvPr>
              <p:cNvPicPr/>
              <p:nvPr/>
            </p:nvPicPr>
            <p:blipFill>
              <a:blip r:embed="rId4"/>
              <a:stretch>
                <a:fillRect/>
              </a:stretch>
            </p:blipFill>
            <p:spPr>
              <a:xfrm>
                <a:off x="1560034" y="2401948"/>
                <a:ext cx="3544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CCBF8DA-A292-D896-13B4-3CC5F4DD4D9F}"/>
                  </a:ext>
                </a:extLst>
              </p14:cNvPr>
              <p14:cNvContentPartPr/>
              <p14:nvPr/>
            </p14:nvContentPartPr>
            <p14:xfrm>
              <a:off x="1363474" y="2656108"/>
              <a:ext cx="3270240" cy="137160"/>
            </p14:xfrm>
          </p:contentPart>
        </mc:Choice>
        <mc:Fallback>
          <p:pic>
            <p:nvPicPr>
              <p:cNvPr id="5" name="Freihand 4">
                <a:extLst>
                  <a:ext uri="{FF2B5EF4-FFF2-40B4-BE49-F238E27FC236}">
                    <a16:creationId xmlns:a16="http://schemas.microsoft.com/office/drawing/2014/main" id="{ACCBF8DA-A292-D896-13B4-3CC5F4DD4D9F}"/>
                  </a:ext>
                </a:extLst>
              </p:cNvPr>
              <p:cNvPicPr/>
              <p:nvPr/>
            </p:nvPicPr>
            <p:blipFill>
              <a:blip r:embed="rId6"/>
              <a:stretch>
                <a:fillRect/>
              </a:stretch>
            </p:blipFill>
            <p:spPr>
              <a:xfrm>
                <a:off x="1354834" y="2647108"/>
                <a:ext cx="3287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4CEACA8A-6013-3549-D974-ACF6F38BFD72}"/>
                  </a:ext>
                </a:extLst>
              </p14:cNvPr>
              <p14:cNvContentPartPr/>
              <p14:nvPr/>
            </p14:nvContentPartPr>
            <p14:xfrm>
              <a:off x="619714" y="5067388"/>
              <a:ext cx="1391040" cy="55440"/>
            </p14:xfrm>
          </p:contentPart>
        </mc:Choice>
        <mc:Fallback>
          <p:pic>
            <p:nvPicPr>
              <p:cNvPr id="9" name="Freihand 8">
                <a:extLst>
                  <a:ext uri="{FF2B5EF4-FFF2-40B4-BE49-F238E27FC236}">
                    <a16:creationId xmlns:a16="http://schemas.microsoft.com/office/drawing/2014/main" id="{4CEACA8A-6013-3549-D974-ACF6F38BFD72}"/>
                  </a:ext>
                </a:extLst>
              </p:cNvPr>
              <p:cNvPicPr/>
              <p:nvPr/>
            </p:nvPicPr>
            <p:blipFill>
              <a:blip r:embed="rId8"/>
              <a:stretch>
                <a:fillRect/>
              </a:stretch>
            </p:blipFill>
            <p:spPr>
              <a:xfrm>
                <a:off x="610714" y="5058388"/>
                <a:ext cx="1408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FA9EDD2A-DF85-FBC2-C12A-A4C2A7C19371}"/>
                  </a:ext>
                </a:extLst>
              </p14:cNvPr>
              <p14:cNvContentPartPr/>
              <p14:nvPr/>
            </p14:nvContentPartPr>
            <p14:xfrm>
              <a:off x="5547394" y="3691108"/>
              <a:ext cx="1369440" cy="748800"/>
            </p14:xfrm>
          </p:contentPart>
        </mc:Choice>
        <mc:Fallback>
          <p:pic>
            <p:nvPicPr>
              <p:cNvPr id="10" name="Freihand 9">
                <a:extLst>
                  <a:ext uri="{FF2B5EF4-FFF2-40B4-BE49-F238E27FC236}">
                    <a16:creationId xmlns:a16="http://schemas.microsoft.com/office/drawing/2014/main" id="{FA9EDD2A-DF85-FBC2-C12A-A4C2A7C19371}"/>
                  </a:ext>
                </a:extLst>
              </p:cNvPr>
              <p:cNvPicPr/>
              <p:nvPr/>
            </p:nvPicPr>
            <p:blipFill>
              <a:blip r:embed="rId10"/>
              <a:stretch>
                <a:fillRect/>
              </a:stretch>
            </p:blipFill>
            <p:spPr>
              <a:xfrm>
                <a:off x="5538394" y="3682108"/>
                <a:ext cx="1387080" cy="766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9" name="Freihand 38">
                <a:extLst>
                  <a:ext uri="{FF2B5EF4-FFF2-40B4-BE49-F238E27FC236}">
                    <a16:creationId xmlns:a16="http://schemas.microsoft.com/office/drawing/2014/main" id="{8EEE13CA-06BD-656D-9660-244826E04B02}"/>
                  </a:ext>
                </a:extLst>
              </p14:cNvPr>
              <p14:cNvContentPartPr/>
              <p14:nvPr/>
            </p14:nvContentPartPr>
            <p14:xfrm>
              <a:off x="3321154" y="5719708"/>
              <a:ext cx="1904040" cy="57600"/>
            </p14:xfrm>
          </p:contentPart>
        </mc:Choice>
        <mc:Fallback>
          <p:pic>
            <p:nvPicPr>
              <p:cNvPr id="39" name="Freihand 38">
                <a:extLst>
                  <a:ext uri="{FF2B5EF4-FFF2-40B4-BE49-F238E27FC236}">
                    <a16:creationId xmlns:a16="http://schemas.microsoft.com/office/drawing/2014/main" id="{8EEE13CA-06BD-656D-9660-244826E04B02}"/>
                  </a:ext>
                </a:extLst>
              </p:cNvPr>
              <p:cNvPicPr/>
              <p:nvPr/>
            </p:nvPicPr>
            <p:blipFill>
              <a:blip r:embed="rId12"/>
              <a:stretch>
                <a:fillRect/>
              </a:stretch>
            </p:blipFill>
            <p:spPr>
              <a:xfrm>
                <a:off x="3312154" y="5711068"/>
                <a:ext cx="1921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8" name="Freihand 77">
                <a:extLst>
                  <a:ext uri="{FF2B5EF4-FFF2-40B4-BE49-F238E27FC236}">
                    <a16:creationId xmlns:a16="http://schemas.microsoft.com/office/drawing/2014/main" id="{8F4D84B4-56AE-682D-8E0B-09EE4393CF02}"/>
                  </a:ext>
                </a:extLst>
              </p14:cNvPr>
              <p14:cNvContentPartPr/>
              <p14:nvPr/>
            </p14:nvContentPartPr>
            <p14:xfrm>
              <a:off x="577234" y="3454588"/>
              <a:ext cx="75960" cy="2012040"/>
            </p14:xfrm>
          </p:contentPart>
        </mc:Choice>
        <mc:Fallback>
          <p:pic>
            <p:nvPicPr>
              <p:cNvPr id="78" name="Freihand 77">
                <a:extLst>
                  <a:ext uri="{FF2B5EF4-FFF2-40B4-BE49-F238E27FC236}">
                    <a16:creationId xmlns:a16="http://schemas.microsoft.com/office/drawing/2014/main" id="{8F4D84B4-56AE-682D-8E0B-09EE4393CF02}"/>
                  </a:ext>
                </a:extLst>
              </p:cNvPr>
              <p:cNvPicPr/>
              <p:nvPr/>
            </p:nvPicPr>
            <p:blipFill>
              <a:blip r:embed="rId14"/>
              <a:stretch>
                <a:fillRect/>
              </a:stretch>
            </p:blipFill>
            <p:spPr>
              <a:xfrm>
                <a:off x="568234" y="3445588"/>
                <a:ext cx="93600" cy="2029680"/>
              </a:xfrm>
              <a:prstGeom prst="rect">
                <a:avLst/>
              </a:prstGeom>
            </p:spPr>
          </p:pic>
        </mc:Fallback>
      </mc:AlternateContent>
      <p:grpSp>
        <p:nvGrpSpPr>
          <p:cNvPr id="80" name="Gruppieren 79">
            <a:extLst>
              <a:ext uri="{FF2B5EF4-FFF2-40B4-BE49-F238E27FC236}">
                <a16:creationId xmlns:a16="http://schemas.microsoft.com/office/drawing/2014/main" id="{6FA8ECBF-ECCF-A6E6-FA6E-207E8782E64F}"/>
              </a:ext>
            </a:extLst>
          </p:cNvPr>
          <p:cNvGrpSpPr/>
          <p:nvPr/>
        </p:nvGrpSpPr>
        <p:grpSpPr>
          <a:xfrm>
            <a:off x="702154" y="2089468"/>
            <a:ext cx="10189440" cy="4583520"/>
            <a:chOff x="702154" y="2089468"/>
            <a:chExt cx="10189440" cy="4583520"/>
          </a:xfrm>
        </p:grpSpPr>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B6F7C0C9-4B5D-A6D5-5432-0CAA5F7EBDA4}"/>
                    </a:ext>
                  </a:extLst>
                </p14:cNvPr>
                <p14:cNvContentPartPr/>
                <p14:nvPr/>
              </p14:nvContentPartPr>
              <p14:xfrm>
                <a:off x="3098674" y="4224268"/>
                <a:ext cx="3664440" cy="75240"/>
              </p14:xfrm>
            </p:contentPart>
          </mc:Choice>
          <mc:Fallback>
            <p:pic>
              <p:nvPicPr>
                <p:cNvPr id="6" name="Freihand 5">
                  <a:extLst>
                    <a:ext uri="{FF2B5EF4-FFF2-40B4-BE49-F238E27FC236}">
                      <a16:creationId xmlns:a16="http://schemas.microsoft.com/office/drawing/2014/main" id="{B6F7C0C9-4B5D-A6D5-5432-0CAA5F7EBDA4}"/>
                    </a:ext>
                  </a:extLst>
                </p:cNvPr>
                <p:cNvPicPr/>
                <p:nvPr/>
              </p:nvPicPr>
              <p:blipFill>
                <a:blip r:embed="rId16"/>
                <a:stretch>
                  <a:fillRect/>
                </a:stretch>
              </p:blipFill>
              <p:spPr>
                <a:xfrm>
                  <a:off x="3090034" y="4215628"/>
                  <a:ext cx="3682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Freihand 6">
                  <a:extLst>
                    <a:ext uri="{FF2B5EF4-FFF2-40B4-BE49-F238E27FC236}">
                      <a16:creationId xmlns:a16="http://schemas.microsoft.com/office/drawing/2014/main" id="{44348BE2-11A8-10CF-D486-1166530CEC80}"/>
                    </a:ext>
                  </a:extLst>
                </p14:cNvPr>
                <p14:cNvContentPartPr/>
                <p14:nvPr/>
              </p14:nvContentPartPr>
              <p14:xfrm>
                <a:off x="702154" y="4559068"/>
                <a:ext cx="1740960" cy="114480"/>
              </p14:xfrm>
            </p:contentPart>
          </mc:Choice>
          <mc:Fallback>
            <p:pic>
              <p:nvPicPr>
                <p:cNvPr id="7" name="Freihand 6">
                  <a:extLst>
                    <a:ext uri="{FF2B5EF4-FFF2-40B4-BE49-F238E27FC236}">
                      <a16:creationId xmlns:a16="http://schemas.microsoft.com/office/drawing/2014/main" id="{44348BE2-11A8-10CF-D486-1166530CEC80}"/>
                    </a:ext>
                  </a:extLst>
                </p:cNvPr>
                <p:cNvPicPr/>
                <p:nvPr/>
              </p:nvPicPr>
              <p:blipFill>
                <a:blip r:embed="rId18"/>
                <a:stretch>
                  <a:fillRect/>
                </a:stretch>
              </p:blipFill>
              <p:spPr>
                <a:xfrm>
                  <a:off x="693514" y="4550068"/>
                  <a:ext cx="1758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64E6754B-7FD8-AD07-1092-ACB9674EBB4B}"/>
                    </a:ext>
                  </a:extLst>
                </p14:cNvPr>
                <p14:cNvContentPartPr/>
                <p14:nvPr/>
              </p14:nvContentPartPr>
              <p14:xfrm>
                <a:off x="6795874" y="3379708"/>
                <a:ext cx="309600" cy="351720"/>
              </p14:xfrm>
            </p:contentPart>
          </mc:Choice>
          <mc:Fallback>
            <p:pic>
              <p:nvPicPr>
                <p:cNvPr id="11" name="Freihand 10">
                  <a:extLst>
                    <a:ext uri="{FF2B5EF4-FFF2-40B4-BE49-F238E27FC236}">
                      <a16:creationId xmlns:a16="http://schemas.microsoft.com/office/drawing/2014/main" id="{64E6754B-7FD8-AD07-1092-ACB9674EBB4B}"/>
                    </a:ext>
                  </a:extLst>
                </p:cNvPr>
                <p:cNvPicPr/>
                <p:nvPr/>
              </p:nvPicPr>
              <p:blipFill>
                <a:blip r:embed="rId20"/>
                <a:stretch>
                  <a:fillRect/>
                </a:stretch>
              </p:blipFill>
              <p:spPr>
                <a:xfrm>
                  <a:off x="6786874" y="3371068"/>
                  <a:ext cx="3272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0ACB7DA4-AB2D-38D7-2265-9F3770004861}"/>
                    </a:ext>
                  </a:extLst>
                </p14:cNvPr>
                <p14:cNvContentPartPr/>
                <p14:nvPr/>
              </p14:nvContentPartPr>
              <p14:xfrm>
                <a:off x="6711274" y="3513628"/>
                <a:ext cx="203400" cy="250560"/>
              </p14:xfrm>
            </p:contentPart>
          </mc:Choice>
          <mc:Fallback>
            <p:pic>
              <p:nvPicPr>
                <p:cNvPr id="12" name="Freihand 11">
                  <a:extLst>
                    <a:ext uri="{FF2B5EF4-FFF2-40B4-BE49-F238E27FC236}">
                      <a16:creationId xmlns:a16="http://schemas.microsoft.com/office/drawing/2014/main" id="{0ACB7DA4-AB2D-38D7-2265-9F3770004861}"/>
                    </a:ext>
                  </a:extLst>
                </p:cNvPr>
                <p:cNvPicPr/>
                <p:nvPr/>
              </p:nvPicPr>
              <p:blipFill>
                <a:blip r:embed="rId22"/>
                <a:stretch>
                  <a:fillRect/>
                </a:stretch>
              </p:blipFill>
              <p:spPr>
                <a:xfrm>
                  <a:off x="6702634" y="3504628"/>
                  <a:ext cx="2210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41581D4F-A3EB-9EF2-14BA-F72EAFF1D659}"/>
                    </a:ext>
                  </a:extLst>
                </p14:cNvPr>
                <p14:cNvContentPartPr/>
                <p14:nvPr/>
              </p14:nvContentPartPr>
              <p14:xfrm>
                <a:off x="7235074" y="3199348"/>
                <a:ext cx="262080" cy="137160"/>
              </p14:xfrm>
            </p:contentPart>
          </mc:Choice>
          <mc:Fallback>
            <p:pic>
              <p:nvPicPr>
                <p:cNvPr id="14" name="Freihand 13">
                  <a:extLst>
                    <a:ext uri="{FF2B5EF4-FFF2-40B4-BE49-F238E27FC236}">
                      <a16:creationId xmlns:a16="http://schemas.microsoft.com/office/drawing/2014/main" id="{41581D4F-A3EB-9EF2-14BA-F72EAFF1D659}"/>
                    </a:ext>
                  </a:extLst>
                </p:cNvPr>
                <p:cNvPicPr/>
                <p:nvPr/>
              </p:nvPicPr>
              <p:blipFill>
                <a:blip r:embed="rId24"/>
                <a:stretch>
                  <a:fillRect/>
                </a:stretch>
              </p:blipFill>
              <p:spPr>
                <a:xfrm>
                  <a:off x="7226074" y="3190708"/>
                  <a:ext cx="279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3F03CBD-4130-4976-3326-7E0EE3FB03E2}"/>
                    </a:ext>
                  </a:extLst>
                </p14:cNvPr>
                <p14:cNvContentPartPr/>
                <p14:nvPr/>
              </p14:nvContentPartPr>
              <p14:xfrm>
                <a:off x="7355674" y="3058228"/>
                <a:ext cx="11520" cy="10440"/>
              </p14:xfrm>
            </p:contentPart>
          </mc:Choice>
          <mc:Fallback>
            <p:pic>
              <p:nvPicPr>
                <p:cNvPr id="15" name="Freihand 14">
                  <a:extLst>
                    <a:ext uri="{FF2B5EF4-FFF2-40B4-BE49-F238E27FC236}">
                      <a16:creationId xmlns:a16="http://schemas.microsoft.com/office/drawing/2014/main" id="{E3F03CBD-4130-4976-3326-7E0EE3FB03E2}"/>
                    </a:ext>
                  </a:extLst>
                </p:cNvPr>
                <p:cNvPicPr/>
                <p:nvPr/>
              </p:nvPicPr>
              <p:blipFill>
                <a:blip r:embed="rId26"/>
                <a:stretch>
                  <a:fillRect/>
                </a:stretch>
              </p:blipFill>
              <p:spPr>
                <a:xfrm>
                  <a:off x="7347034" y="3049588"/>
                  <a:ext cx="29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57DB41CF-1031-4E72-AD67-FEFF5A4EC340}"/>
                    </a:ext>
                  </a:extLst>
                </p14:cNvPr>
                <p14:cNvContentPartPr/>
                <p14:nvPr/>
              </p14:nvContentPartPr>
              <p14:xfrm>
                <a:off x="7626394" y="2934028"/>
                <a:ext cx="225360" cy="234720"/>
              </p14:xfrm>
            </p:contentPart>
          </mc:Choice>
          <mc:Fallback>
            <p:pic>
              <p:nvPicPr>
                <p:cNvPr id="16" name="Freihand 15">
                  <a:extLst>
                    <a:ext uri="{FF2B5EF4-FFF2-40B4-BE49-F238E27FC236}">
                      <a16:creationId xmlns:a16="http://schemas.microsoft.com/office/drawing/2014/main" id="{57DB41CF-1031-4E72-AD67-FEFF5A4EC340}"/>
                    </a:ext>
                  </a:extLst>
                </p:cNvPr>
                <p:cNvPicPr/>
                <p:nvPr/>
              </p:nvPicPr>
              <p:blipFill>
                <a:blip r:embed="rId28"/>
                <a:stretch>
                  <a:fillRect/>
                </a:stretch>
              </p:blipFill>
              <p:spPr>
                <a:xfrm>
                  <a:off x="7617394" y="2925028"/>
                  <a:ext cx="2430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01EC420-7433-6217-A2C2-096027F2D11E}"/>
                    </a:ext>
                  </a:extLst>
                </p14:cNvPr>
                <p14:cNvContentPartPr/>
                <p14:nvPr/>
              </p14:nvContentPartPr>
              <p14:xfrm>
                <a:off x="7936354" y="2961388"/>
                <a:ext cx="123480" cy="133920"/>
              </p14:xfrm>
            </p:contentPart>
          </mc:Choice>
          <mc:Fallback>
            <p:pic>
              <p:nvPicPr>
                <p:cNvPr id="18" name="Freihand 17">
                  <a:extLst>
                    <a:ext uri="{FF2B5EF4-FFF2-40B4-BE49-F238E27FC236}">
                      <a16:creationId xmlns:a16="http://schemas.microsoft.com/office/drawing/2014/main" id="{A01EC420-7433-6217-A2C2-096027F2D11E}"/>
                    </a:ext>
                  </a:extLst>
                </p:cNvPr>
                <p:cNvPicPr/>
                <p:nvPr/>
              </p:nvPicPr>
              <p:blipFill>
                <a:blip r:embed="rId30"/>
                <a:stretch>
                  <a:fillRect/>
                </a:stretch>
              </p:blipFill>
              <p:spPr>
                <a:xfrm>
                  <a:off x="7927354" y="2952748"/>
                  <a:ext cx="141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00F3A55A-37C3-B16B-9BDD-FA164CA781BD}"/>
                    </a:ext>
                  </a:extLst>
                </p14:cNvPr>
                <p14:cNvContentPartPr/>
                <p14:nvPr/>
              </p14:nvContentPartPr>
              <p14:xfrm>
                <a:off x="8331634" y="2917828"/>
                <a:ext cx="173880" cy="107280"/>
              </p14:xfrm>
            </p:contentPart>
          </mc:Choice>
          <mc:Fallback>
            <p:pic>
              <p:nvPicPr>
                <p:cNvPr id="20" name="Freihand 19">
                  <a:extLst>
                    <a:ext uri="{FF2B5EF4-FFF2-40B4-BE49-F238E27FC236}">
                      <a16:creationId xmlns:a16="http://schemas.microsoft.com/office/drawing/2014/main" id="{00F3A55A-37C3-B16B-9BDD-FA164CA781BD}"/>
                    </a:ext>
                  </a:extLst>
                </p:cNvPr>
                <p:cNvPicPr/>
                <p:nvPr/>
              </p:nvPicPr>
              <p:blipFill>
                <a:blip r:embed="rId32"/>
                <a:stretch>
                  <a:fillRect/>
                </a:stretch>
              </p:blipFill>
              <p:spPr>
                <a:xfrm>
                  <a:off x="8322994" y="2909188"/>
                  <a:ext cx="191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67C5CB27-3E5D-8EE6-7196-24CD1E39EDDC}"/>
                    </a:ext>
                  </a:extLst>
                </p14:cNvPr>
                <p14:cNvContentPartPr/>
                <p14:nvPr/>
              </p14:nvContentPartPr>
              <p14:xfrm>
                <a:off x="9492274" y="2430748"/>
                <a:ext cx="3240" cy="3240"/>
              </p14:xfrm>
            </p:contentPart>
          </mc:Choice>
          <mc:Fallback>
            <p:pic>
              <p:nvPicPr>
                <p:cNvPr id="25" name="Freihand 24">
                  <a:extLst>
                    <a:ext uri="{FF2B5EF4-FFF2-40B4-BE49-F238E27FC236}">
                      <a16:creationId xmlns:a16="http://schemas.microsoft.com/office/drawing/2014/main" id="{67C5CB27-3E5D-8EE6-7196-24CD1E39EDDC}"/>
                    </a:ext>
                  </a:extLst>
                </p:cNvPr>
                <p:cNvPicPr/>
                <p:nvPr/>
              </p:nvPicPr>
              <p:blipFill>
                <a:blip r:embed="rId34"/>
                <a:stretch>
                  <a:fillRect/>
                </a:stretch>
              </p:blipFill>
              <p:spPr>
                <a:xfrm>
                  <a:off x="9483274" y="2422108"/>
                  <a:ext cx="20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348D26EA-4ED2-4DBB-315B-BA09F7A0D144}"/>
                    </a:ext>
                  </a:extLst>
                </p14:cNvPr>
                <p14:cNvContentPartPr/>
                <p14:nvPr/>
              </p14:nvContentPartPr>
              <p14:xfrm>
                <a:off x="8749954" y="2836828"/>
                <a:ext cx="79560" cy="237240"/>
              </p14:xfrm>
            </p:contentPart>
          </mc:Choice>
          <mc:Fallback>
            <p:pic>
              <p:nvPicPr>
                <p:cNvPr id="21" name="Freihand 20">
                  <a:extLst>
                    <a:ext uri="{FF2B5EF4-FFF2-40B4-BE49-F238E27FC236}">
                      <a16:creationId xmlns:a16="http://schemas.microsoft.com/office/drawing/2014/main" id="{348D26EA-4ED2-4DBB-315B-BA09F7A0D144}"/>
                    </a:ext>
                  </a:extLst>
                </p:cNvPr>
                <p:cNvPicPr/>
                <p:nvPr/>
              </p:nvPicPr>
              <p:blipFill>
                <a:blip r:embed="rId36"/>
                <a:stretch>
                  <a:fillRect/>
                </a:stretch>
              </p:blipFill>
              <p:spPr>
                <a:xfrm>
                  <a:off x="8740954" y="2828188"/>
                  <a:ext cx="972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476B416-555A-966E-314C-94D16A12B68C}"/>
                    </a:ext>
                  </a:extLst>
                </p14:cNvPr>
                <p14:cNvContentPartPr/>
                <p14:nvPr/>
              </p14:nvContentPartPr>
              <p14:xfrm>
                <a:off x="8892874" y="2807668"/>
                <a:ext cx="82800" cy="119160"/>
              </p14:xfrm>
            </p:contentPart>
          </mc:Choice>
          <mc:Fallback>
            <p:pic>
              <p:nvPicPr>
                <p:cNvPr id="22" name="Freihand 21">
                  <a:extLst>
                    <a:ext uri="{FF2B5EF4-FFF2-40B4-BE49-F238E27FC236}">
                      <a16:creationId xmlns:a16="http://schemas.microsoft.com/office/drawing/2014/main" id="{0476B416-555A-966E-314C-94D16A12B68C}"/>
                    </a:ext>
                  </a:extLst>
                </p:cNvPr>
                <p:cNvPicPr/>
                <p:nvPr/>
              </p:nvPicPr>
              <p:blipFill>
                <a:blip r:embed="rId38"/>
                <a:stretch>
                  <a:fillRect/>
                </a:stretch>
              </p:blipFill>
              <p:spPr>
                <a:xfrm>
                  <a:off x="8884234" y="2799028"/>
                  <a:ext cx="100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7BFB825E-10B8-1E14-20AE-E8C13459ED86}"/>
                    </a:ext>
                  </a:extLst>
                </p14:cNvPr>
                <p14:cNvContentPartPr/>
                <p14:nvPr/>
              </p14:nvContentPartPr>
              <p14:xfrm>
                <a:off x="9003754" y="2714428"/>
                <a:ext cx="433080" cy="144720"/>
              </p14:xfrm>
            </p:contentPart>
          </mc:Choice>
          <mc:Fallback>
            <p:pic>
              <p:nvPicPr>
                <p:cNvPr id="23" name="Freihand 22">
                  <a:extLst>
                    <a:ext uri="{FF2B5EF4-FFF2-40B4-BE49-F238E27FC236}">
                      <a16:creationId xmlns:a16="http://schemas.microsoft.com/office/drawing/2014/main" id="{7BFB825E-10B8-1E14-20AE-E8C13459ED86}"/>
                    </a:ext>
                  </a:extLst>
                </p:cNvPr>
                <p:cNvPicPr/>
                <p:nvPr/>
              </p:nvPicPr>
              <p:blipFill>
                <a:blip r:embed="rId40"/>
                <a:stretch>
                  <a:fillRect/>
                </a:stretch>
              </p:blipFill>
              <p:spPr>
                <a:xfrm>
                  <a:off x="8995114" y="2705788"/>
                  <a:ext cx="450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F4F18101-86E4-246B-82DF-B31E4E1F726D}"/>
                    </a:ext>
                  </a:extLst>
                </p14:cNvPr>
                <p14:cNvContentPartPr/>
                <p14:nvPr/>
              </p14:nvContentPartPr>
              <p14:xfrm>
                <a:off x="9500914" y="2615068"/>
                <a:ext cx="123840" cy="116280"/>
              </p14:xfrm>
            </p:contentPart>
          </mc:Choice>
          <mc:Fallback>
            <p:pic>
              <p:nvPicPr>
                <p:cNvPr id="24" name="Freihand 23">
                  <a:extLst>
                    <a:ext uri="{FF2B5EF4-FFF2-40B4-BE49-F238E27FC236}">
                      <a16:creationId xmlns:a16="http://schemas.microsoft.com/office/drawing/2014/main" id="{F4F18101-86E4-246B-82DF-B31E4E1F726D}"/>
                    </a:ext>
                  </a:extLst>
                </p:cNvPr>
                <p:cNvPicPr/>
                <p:nvPr/>
              </p:nvPicPr>
              <p:blipFill>
                <a:blip r:embed="rId42"/>
                <a:stretch>
                  <a:fillRect/>
                </a:stretch>
              </p:blipFill>
              <p:spPr>
                <a:xfrm>
                  <a:off x="9491914" y="2606068"/>
                  <a:ext cx="141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287AAB38-F339-3FC0-A2DB-6C5A5F6A5344}"/>
                    </a:ext>
                  </a:extLst>
                </p14:cNvPr>
                <p14:cNvContentPartPr/>
                <p14:nvPr/>
              </p14:nvContentPartPr>
              <p14:xfrm>
                <a:off x="9696034" y="2561068"/>
                <a:ext cx="120960" cy="128160"/>
              </p14:xfrm>
            </p:contentPart>
          </mc:Choice>
          <mc:Fallback>
            <p:pic>
              <p:nvPicPr>
                <p:cNvPr id="28" name="Freihand 27">
                  <a:extLst>
                    <a:ext uri="{FF2B5EF4-FFF2-40B4-BE49-F238E27FC236}">
                      <a16:creationId xmlns:a16="http://schemas.microsoft.com/office/drawing/2014/main" id="{287AAB38-F339-3FC0-A2DB-6C5A5F6A5344}"/>
                    </a:ext>
                  </a:extLst>
                </p:cNvPr>
                <p:cNvPicPr/>
                <p:nvPr/>
              </p:nvPicPr>
              <p:blipFill>
                <a:blip r:embed="rId44"/>
                <a:stretch>
                  <a:fillRect/>
                </a:stretch>
              </p:blipFill>
              <p:spPr>
                <a:xfrm>
                  <a:off x="9687034" y="2552068"/>
                  <a:ext cx="138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1343BFD0-9DEC-065C-785D-447064CC9584}"/>
                    </a:ext>
                  </a:extLst>
                </p14:cNvPr>
                <p14:cNvContentPartPr/>
                <p14:nvPr/>
              </p14:nvContentPartPr>
              <p14:xfrm>
                <a:off x="10057114" y="2352988"/>
                <a:ext cx="119160" cy="249120"/>
              </p14:xfrm>
            </p:contentPart>
          </mc:Choice>
          <mc:Fallback>
            <p:pic>
              <p:nvPicPr>
                <p:cNvPr id="30" name="Freihand 29">
                  <a:extLst>
                    <a:ext uri="{FF2B5EF4-FFF2-40B4-BE49-F238E27FC236}">
                      <a16:creationId xmlns:a16="http://schemas.microsoft.com/office/drawing/2014/main" id="{1343BFD0-9DEC-065C-785D-447064CC9584}"/>
                    </a:ext>
                  </a:extLst>
                </p:cNvPr>
                <p:cNvPicPr/>
                <p:nvPr/>
              </p:nvPicPr>
              <p:blipFill>
                <a:blip r:embed="rId46"/>
                <a:stretch>
                  <a:fillRect/>
                </a:stretch>
              </p:blipFill>
              <p:spPr>
                <a:xfrm>
                  <a:off x="10048474" y="2344348"/>
                  <a:ext cx="1368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9EA4243-E884-19E4-9F74-A25855DA3B25}"/>
                    </a:ext>
                  </a:extLst>
                </p14:cNvPr>
                <p14:cNvContentPartPr/>
                <p14:nvPr/>
              </p14:nvContentPartPr>
              <p14:xfrm>
                <a:off x="10227034" y="2453788"/>
                <a:ext cx="123840" cy="90720"/>
              </p14:xfrm>
            </p:contentPart>
          </mc:Choice>
          <mc:Fallback>
            <p:pic>
              <p:nvPicPr>
                <p:cNvPr id="31" name="Freihand 30">
                  <a:extLst>
                    <a:ext uri="{FF2B5EF4-FFF2-40B4-BE49-F238E27FC236}">
                      <a16:creationId xmlns:a16="http://schemas.microsoft.com/office/drawing/2014/main" id="{29EA4243-E884-19E4-9F74-A25855DA3B25}"/>
                    </a:ext>
                  </a:extLst>
                </p:cNvPr>
                <p:cNvPicPr/>
                <p:nvPr/>
              </p:nvPicPr>
              <p:blipFill>
                <a:blip r:embed="rId48"/>
                <a:stretch>
                  <a:fillRect/>
                </a:stretch>
              </p:blipFill>
              <p:spPr>
                <a:xfrm>
                  <a:off x="10218394" y="2444788"/>
                  <a:ext cx="141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237BAEA-3976-0176-E531-A300BCA5CDEE}"/>
                    </a:ext>
                  </a:extLst>
                </p14:cNvPr>
                <p14:cNvContentPartPr/>
                <p14:nvPr/>
              </p14:nvContentPartPr>
              <p14:xfrm>
                <a:off x="9102394" y="3058948"/>
                <a:ext cx="432000" cy="178560"/>
              </p14:xfrm>
            </p:contentPart>
          </mc:Choice>
          <mc:Fallback>
            <p:pic>
              <p:nvPicPr>
                <p:cNvPr id="33" name="Freihand 32">
                  <a:extLst>
                    <a:ext uri="{FF2B5EF4-FFF2-40B4-BE49-F238E27FC236}">
                      <a16:creationId xmlns:a16="http://schemas.microsoft.com/office/drawing/2014/main" id="{8237BAEA-3976-0176-E531-A300BCA5CDEE}"/>
                    </a:ext>
                  </a:extLst>
                </p:cNvPr>
                <p:cNvPicPr/>
                <p:nvPr/>
              </p:nvPicPr>
              <p:blipFill>
                <a:blip r:embed="rId50"/>
                <a:stretch>
                  <a:fillRect/>
                </a:stretch>
              </p:blipFill>
              <p:spPr>
                <a:xfrm>
                  <a:off x="9093394" y="3049948"/>
                  <a:ext cx="449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2D13647A-125D-8732-2E5A-17F5ABFA9DA7}"/>
                    </a:ext>
                  </a:extLst>
                </p14:cNvPr>
                <p14:cNvContentPartPr/>
                <p14:nvPr/>
              </p14:nvContentPartPr>
              <p14:xfrm>
                <a:off x="9573634" y="2993068"/>
                <a:ext cx="131400" cy="134640"/>
              </p14:xfrm>
            </p:contentPart>
          </mc:Choice>
          <mc:Fallback>
            <p:pic>
              <p:nvPicPr>
                <p:cNvPr id="34" name="Freihand 33">
                  <a:extLst>
                    <a:ext uri="{FF2B5EF4-FFF2-40B4-BE49-F238E27FC236}">
                      <a16:creationId xmlns:a16="http://schemas.microsoft.com/office/drawing/2014/main" id="{2D13647A-125D-8732-2E5A-17F5ABFA9DA7}"/>
                    </a:ext>
                  </a:extLst>
                </p:cNvPr>
                <p:cNvPicPr/>
                <p:nvPr/>
              </p:nvPicPr>
              <p:blipFill>
                <a:blip r:embed="rId52"/>
                <a:stretch>
                  <a:fillRect/>
                </a:stretch>
              </p:blipFill>
              <p:spPr>
                <a:xfrm>
                  <a:off x="9564634" y="2984428"/>
                  <a:ext cx="149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0F7449DE-0A09-587D-A44D-13E06BB7443A}"/>
                    </a:ext>
                  </a:extLst>
                </p14:cNvPr>
                <p14:cNvContentPartPr/>
                <p14:nvPr/>
              </p14:nvContentPartPr>
              <p14:xfrm>
                <a:off x="9774154" y="2802628"/>
                <a:ext cx="231840" cy="223560"/>
              </p14:xfrm>
            </p:contentPart>
          </mc:Choice>
          <mc:Fallback>
            <p:pic>
              <p:nvPicPr>
                <p:cNvPr id="35" name="Freihand 34">
                  <a:extLst>
                    <a:ext uri="{FF2B5EF4-FFF2-40B4-BE49-F238E27FC236}">
                      <a16:creationId xmlns:a16="http://schemas.microsoft.com/office/drawing/2014/main" id="{0F7449DE-0A09-587D-A44D-13E06BB7443A}"/>
                    </a:ext>
                  </a:extLst>
                </p:cNvPr>
                <p:cNvPicPr/>
                <p:nvPr/>
              </p:nvPicPr>
              <p:blipFill>
                <a:blip r:embed="rId54"/>
                <a:stretch>
                  <a:fillRect/>
                </a:stretch>
              </p:blipFill>
              <p:spPr>
                <a:xfrm>
                  <a:off x="9765514" y="2793988"/>
                  <a:ext cx="249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7DEA83A-A5C0-FA19-F893-FFD1F10933C4}"/>
                    </a:ext>
                  </a:extLst>
                </p14:cNvPr>
                <p14:cNvContentPartPr/>
                <p14:nvPr/>
              </p14:nvContentPartPr>
              <p14:xfrm>
                <a:off x="10056754" y="2761948"/>
                <a:ext cx="138960" cy="283680"/>
              </p14:xfrm>
            </p:contentPart>
          </mc:Choice>
          <mc:Fallback>
            <p:pic>
              <p:nvPicPr>
                <p:cNvPr id="36" name="Freihand 35">
                  <a:extLst>
                    <a:ext uri="{FF2B5EF4-FFF2-40B4-BE49-F238E27FC236}">
                      <a16:creationId xmlns:a16="http://schemas.microsoft.com/office/drawing/2014/main" id="{07DEA83A-A5C0-FA19-F893-FFD1F10933C4}"/>
                    </a:ext>
                  </a:extLst>
                </p:cNvPr>
                <p:cNvPicPr/>
                <p:nvPr/>
              </p:nvPicPr>
              <p:blipFill>
                <a:blip r:embed="rId56"/>
                <a:stretch>
                  <a:fillRect/>
                </a:stretch>
              </p:blipFill>
              <p:spPr>
                <a:xfrm>
                  <a:off x="10047754" y="2753308"/>
                  <a:ext cx="1566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BF71433A-B18C-2547-31F0-142EFCD9A23F}"/>
                    </a:ext>
                  </a:extLst>
                </p14:cNvPr>
                <p14:cNvContentPartPr/>
                <p14:nvPr/>
              </p14:nvContentPartPr>
              <p14:xfrm>
                <a:off x="10211914" y="2822068"/>
                <a:ext cx="122040" cy="129600"/>
              </p14:xfrm>
            </p:contentPart>
          </mc:Choice>
          <mc:Fallback>
            <p:pic>
              <p:nvPicPr>
                <p:cNvPr id="37" name="Freihand 36">
                  <a:extLst>
                    <a:ext uri="{FF2B5EF4-FFF2-40B4-BE49-F238E27FC236}">
                      <a16:creationId xmlns:a16="http://schemas.microsoft.com/office/drawing/2014/main" id="{BF71433A-B18C-2547-31F0-142EFCD9A23F}"/>
                    </a:ext>
                  </a:extLst>
                </p:cNvPr>
                <p:cNvPicPr/>
                <p:nvPr/>
              </p:nvPicPr>
              <p:blipFill>
                <a:blip r:embed="rId58"/>
                <a:stretch>
                  <a:fillRect/>
                </a:stretch>
              </p:blipFill>
              <p:spPr>
                <a:xfrm>
                  <a:off x="10202914" y="2813428"/>
                  <a:ext cx="139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6416CE0B-3632-5EB6-4E89-F603DAF472F0}"/>
                    </a:ext>
                  </a:extLst>
                </p14:cNvPr>
                <p14:cNvContentPartPr/>
                <p14:nvPr/>
              </p14:nvContentPartPr>
              <p14:xfrm>
                <a:off x="3351034" y="5193748"/>
                <a:ext cx="254160" cy="138600"/>
              </p14:xfrm>
            </p:contentPart>
          </mc:Choice>
          <mc:Fallback>
            <p:pic>
              <p:nvPicPr>
                <p:cNvPr id="40" name="Freihand 39">
                  <a:extLst>
                    <a:ext uri="{FF2B5EF4-FFF2-40B4-BE49-F238E27FC236}">
                      <a16:creationId xmlns:a16="http://schemas.microsoft.com/office/drawing/2014/main" id="{6416CE0B-3632-5EB6-4E89-F603DAF472F0}"/>
                    </a:ext>
                  </a:extLst>
                </p:cNvPr>
                <p:cNvPicPr/>
                <p:nvPr/>
              </p:nvPicPr>
              <p:blipFill>
                <a:blip r:embed="rId60"/>
                <a:stretch>
                  <a:fillRect/>
                </a:stretch>
              </p:blipFill>
              <p:spPr>
                <a:xfrm>
                  <a:off x="3342034" y="5185108"/>
                  <a:ext cx="271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CEB7B32D-2090-8435-307C-F3518CC00724}"/>
                    </a:ext>
                  </a:extLst>
                </p14:cNvPr>
                <p14:cNvContentPartPr/>
                <p14:nvPr/>
              </p14:nvContentPartPr>
              <p14:xfrm>
                <a:off x="3507274" y="5245588"/>
                <a:ext cx="167400" cy="144000"/>
              </p14:xfrm>
            </p:contentPart>
          </mc:Choice>
          <mc:Fallback>
            <p:pic>
              <p:nvPicPr>
                <p:cNvPr id="41" name="Freihand 40">
                  <a:extLst>
                    <a:ext uri="{FF2B5EF4-FFF2-40B4-BE49-F238E27FC236}">
                      <a16:creationId xmlns:a16="http://schemas.microsoft.com/office/drawing/2014/main" id="{CEB7B32D-2090-8435-307C-F3518CC00724}"/>
                    </a:ext>
                  </a:extLst>
                </p:cNvPr>
                <p:cNvPicPr/>
                <p:nvPr/>
              </p:nvPicPr>
              <p:blipFill>
                <a:blip r:embed="rId62"/>
                <a:stretch>
                  <a:fillRect/>
                </a:stretch>
              </p:blipFill>
              <p:spPr>
                <a:xfrm>
                  <a:off x="3498274" y="5236588"/>
                  <a:ext cx="185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50C8873F-3784-F7AC-33CD-1AF2C0D3AACC}"/>
                    </a:ext>
                  </a:extLst>
                </p14:cNvPr>
                <p14:cNvContentPartPr/>
                <p14:nvPr/>
              </p14:nvContentPartPr>
              <p14:xfrm>
                <a:off x="2739394" y="5136148"/>
                <a:ext cx="88560" cy="172800"/>
              </p14:xfrm>
            </p:contentPart>
          </mc:Choice>
          <mc:Fallback>
            <p:pic>
              <p:nvPicPr>
                <p:cNvPr id="42" name="Freihand 41">
                  <a:extLst>
                    <a:ext uri="{FF2B5EF4-FFF2-40B4-BE49-F238E27FC236}">
                      <a16:creationId xmlns:a16="http://schemas.microsoft.com/office/drawing/2014/main" id="{50C8873F-3784-F7AC-33CD-1AF2C0D3AACC}"/>
                    </a:ext>
                  </a:extLst>
                </p:cNvPr>
                <p:cNvPicPr/>
                <p:nvPr/>
              </p:nvPicPr>
              <p:blipFill>
                <a:blip r:embed="rId64"/>
                <a:stretch>
                  <a:fillRect/>
                </a:stretch>
              </p:blipFill>
              <p:spPr>
                <a:xfrm>
                  <a:off x="2730754" y="5127508"/>
                  <a:ext cx="106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2877A2D1-ACCE-A532-0309-88D93B083E17}"/>
                    </a:ext>
                  </a:extLst>
                </p14:cNvPr>
                <p14:cNvContentPartPr/>
                <p14:nvPr/>
              </p14:nvContentPartPr>
              <p14:xfrm>
                <a:off x="2839474" y="5150188"/>
                <a:ext cx="109080" cy="110160"/>
              </p14:xfrm>
            </p:contentPart>
          </mc:Choice>
          <mc:Fallback>
            <p:pic>
              <p:nvPicPr>
                <p:cNvPr id="43" name="Freihand 42">
                  <a:extLst>
                    <a:ext uri="{FF2B5EF4-FFF2-40B4-BE49-F238E27FC236}">
                      <a16:creationId xmlns:a16="http://schemas.microsoft.com/office/drawing/2014/main" id="{2877A2D1-ACCE-A532-0309-88D93B083E17}"/>
                    </a:ext>
                  </a:extLst>
                </p:cNvPr>
                <p:cNvPicPr/>
                <p:nvPr/>
              </p:nvPicPr>
              <p:blipFill>
                <a:blip r:embed="rId66"/>
                <a:stretch>
                  <a:fillRect/>
                </a:stretch>
              </p:blipFill>
              <p:spPr>
                <a:xfrm>
                  <a:off x="2830474" y="5141188"/>
                  <a:ext cx="126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5B24070E-346C-EC05-7A43-8F486395947C}"/>
                    </a:ext>
                  </a:extLst>
                </p14:cNvPr>
                <p14:cNvContentPartPr/>
                <p14:nvPr/>
              </p14:nvContentPartPr>
              <p14:xfrm>
                <a:off x="2938474" y="5068108"/>
                <a:ext cx="274680" cy="159120"/>
              </p14:xfrm>
            </p:contentPart>
          </mc:Choice>
          <mc:Fallback>
            <p:pic>
              <p:nvPicPr>
                <p:cNvPr id="44" name="Freihand 43">
                  <a:extLst>
                    <a:ext uri="{FF2B5EF4-FFF2-40B4-BE49-F238E27FC236}">
                      <a16:creationId xmlns:a16="http://schemas.microsoft.com/office/drawing/2014/main" id="{5B24070E-346C-EC05-7A43-8F486395947C}"/>
                    </a:ext>
                  </a:extLst>
                </p:cNvPr>
                <p:cNvPicPr/>
                <p:nvPr/>
              </p:nvPicPr>
              <p:blipFill>
                <a:blip r:embed="rId68"/>
                <a:stretch>
                  <a:fillRect/>
                </a:stretch>
              </p:blipFill>
              <p:spPr>
                <a:xfrm>
                  <a:off x="2929474" y="5059108"/>
                  <a:ext cx="292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9A545EAD-8501-DFF4-07C3-8A66A25B9BDA}"/>
                    </a:ext>
                  </a:extLst>
                </p14:cNvPr>
                <p14:cNvContentPartPr/>
                <p14:nvPr/>
              </p14:nvContentPartPr>
              <p14:xfrm>
                <a:off x="3103354" y="5009068"/>
                <a:ext cx="2160" cy="7560"/>
              </p14:xfrm>
            </p:contentPart>
          </mc:Choice>
          <mc:Fallback>
            <p:pic>
              <p:nvPicPr>
                <p:cNvPr id="45" name="Freihand 44">
                  <a:extLst>
                    <a:ext uri="{FF2B5EF4-FFF2-40B4-BE49-F238E27FC236}">
                      <a16:creationId xmlns:a16="http://schemas.microsoft.com/office/drawing/2014/main" id="{9A545EAD-8501-DFF4-07C3-8A66A25B9BDA}"/>
                    </a:ext>
                  </a:extLst>
                </p:cNvPr>
                <p:cNvPicPr/>
                <p:nvPr/>
              </p:nvPicPr>
              <p:blipFill>
                <a:blip r:embed="rId70"/>
                <a:stretch>
                  <a:fillRect/>
                </a:stretch>
              </p:blipFill>
              <p:spPr>
                <a:xfrm>
                  <a:off x="3094354" y="5000068"/>
                  <a:ext cx="19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9AFF015A-3B4F-389A-225C-3DF9D59F9B70}"/>
                    </a:ext>
                  </a:extLst>
                </p14:cNvPr>
                <p14:cNvContentPartPr/>
                <p14:nvPr/>
              </p14:nvContentPartPr>
              <p14:xfrm>
                <a:off x="4661434" y="5186188"/>
                <a:ext cx="443160" cy="222480"/>
              </p14:xfrm>
            </p:contentPart>
          </mc:Choice>
          <mc:Fallback>
            <p:pic>
              <p:nvPicPr>
                <p:cNvPr id="46" name="Freihand 45">
                  <a:extLst>
                    <a:ext uri="{FF2B5EF4-FFF2-40B4-BE49-F238E27FC236}">
                      <a16:creationId xmlns:a16="http://schemas.microsoft.com/office/drawing/2014/main" id="{9AFF015A-3B4F-389A-225C-3DF9D59F9B70}"/>
                    </a:ext>
                  </a:extLst>
                </p:cNvPr>
                <p:cNvPicPr/>
                <p:nvPr/>
              </p:nvPicPr>
              <p:blipFill>
                <a:blip r:embed="rId72"/>
                <a:stretch>
                  <a:fillRect/>
                </a:stretch>
              </p:blipFill>
              <p:spPr>
                <a:xfrm>
                  <a:off x="4652794" y="5177548"/>
                  <a:ext cx="460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33DCAD70-64A4-F29D-3C48-1C4CB173A1DF}"/>
                    </a:ext>
                  </a:extLst>
                </p14:cNvPr>
                <p14:cNvContentPartPr/>
                <p14:nvPr/>
              </p14:nvContentPartPr>
              <p14:xfrm>
                <a:off x="4599874" y="5205268"/>
                <a:ext cx="227880" cy="236520"/>
              </p14:xfrm>
            </p:contentPart>
          </mc:Choice>
          <mc:Fallback>
            <p:pic>
              <p:nvPicPr>
                <p:cNvPr id="47" name="Freihand 46">
                  <a:extLst>
                    <a:ext uri="{FF2B5EF4-FFF2-40B4-BE49-F238E27FC236}">
                      <a16:creationId xmlns:a16="http://schemas.microsoft.com/office/drawing/2014/main" id="{33DCAD70-64A4-F29D-3C48-1C4CB173A1DF}"/>
                    </a:ext>
                  </a:extLst>
                </p:cNvPr>
                <p:cNvPicPr/>
                <p:nvPr/>
              </p:nvPicPr>
              <p:blipFill>
                <a:blip r:embed="rId74"/>
                <a:stretch>
                  <a:fillRect/>
                </a:stretch>
              </p:blipFill>
              <p:spPr>
                <a:xfrm>
                  <a:off x="4591234" y="5196628"/>
                  <a:ext cx="245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E034AB87-0C8E-94AD-786F-575A7485CA47}"/>
                    </a:ext>
                  </a:extLst>
                </p14:cNvPr>
                <p14:cNvContentPartPr/>
                <p14:nvPr/>
              </p14:nvContentPartPr>
              <p14:xfrm>
                <a:off x="5311594" y="5088988"/>
                <a:ext cx="97560" cy="123120"/>
              </p14:xfrm>
            </p:contentPart>
          </mc:Choice>
          <mc:Fallback>
            <p:pic>
              <p:nvPicPr>
                <p:cNvPr id="50" name="Freihand 49">
                  <a:extLst>
                    <a:ext uri="{FF2B5EF4-FFF2-40B4-BE49-F238E27FC236}">
                      <a16:creationId xmlns:a16="http://schemas.microsoft.com/office/drawing/2014/main" id="{E034AB87-0C8E-94AD-786F-575A7485CA47}"/>
                    </a:ext>
                  </a:extLst>
                </p:cNvPr>
                <p:cNvPicPr/>
                <p:nvPr/>
              </p:nvPicPr>
              <p:blipFill>
                <a:blip r:embed="rId76"/>
                <a:stretch>
                  <a:fillRect/>
                </a:stretch>
              </p:blipFill>
              <p:spPr>
                <a:xfrm>
                  <a:off x="5302954" y="5080348"/>
                  <a:ext cx="115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8C3F0660-99FF-62F8-8E04-E707EB1BD9D1}"/>
                    </a:ext>
                  </a:extLst>
                </p14:cNvPr>
                <p14:cNvContentPartPr/>
                <p14:nvPr/>
              </p14:nvContentPartPr>
              <p14:xfrm>
                <a:off x="5453074" y="5075668"/>
                <a:ext cx="155880" cy="69120"/>
              </p14:xfrm>
            </p:contentPart>
          </mc:Choice>
          <mc:Fallback>
            <p:pic>
              <p:nvPicPr>
                <p:cNvPr id="51" name="Freihand 50">
                  <a:extLst>
                    <a:ext uri="{FF2B5EF4-FFF2-40B4-BE49-F238E27FC236}">
                      <a16:creationId xmlns:a16="http://schemas.microsoft.com/office/drawing/2014/main" id="{8C3F0660-99FF-62F8-8E04-E707EB1BD9D1}"/>
                    </a:ext>
                  </a:extLst>
                </p:cNvPr>
                <p:cNvPicPr/>
                <p:nvPr/>
              </p:nvPicPr>
              <p:blipFill>
                <a:blip r:embed="rId78"/>
                <a:stretch>
                  <a:fillRect/>
                </a:stretch>
              </p:blipFill>
              <p:spPr>
                <a:xfrm>
                  <a:off x="5444074" y="5067028"/>
                  <a:ext cx="173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7967CE20-9951-D69A-E542-2E0D5A40846B}"/>
                    </a:ext>
                  </a:extLst>
                </p14:cNvPr>
                <p14:cNvContentPartPr/>
                <p14:nvPr/>
              </p14:nvContentPartPr>
              <p14:xfrm>
                <a:off x="5626234" y="4974868"/>
                <a:ext cx="196920" cy="318600"/>
              </p14:xfrm>
            </p:contentPart>
          </mc:Choice>
          <mc:Fallback>
            <p:pic>
              <p:nvPicPr>
                <p:cNvPr id="52" name="Freihand 51">
                  <a:extLst>
                    <a:ext uri="{FF2B5EF4-FFF2-40B4-BE49-F238E27FC236}">
                      <a16:creationId xmlns:a16="http://schemas.microsoft.com/office/drawing/2014/main" id="{7967CE20-9951-D69A-E542-2E0D5A40846B}"/>
                    </a:ext>
                  </a:extLst>
                </p:cNvPr>
                <p:cNvPicPr/>
                <p:nvPr/>
              </p:nvPicPr>
              <p:blipFill>
                <a:blip r:embed="rId80"/>
                <a:stretch>
                  <a:fillRect/>
                </a:stretch>
              </p:blipFill>
              <p:spPr>
                <a:xfrm>
                  <a:off x="5617234" y="4966228"/>
                  <a:ext cx="2145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E930888A-59A2-A700-3081-BE31A963BAB5}"/>
                    </a:ext>
                  </a:extLst>
                </p14:cNvPr>
                <p14:cNvContentPartPr/>
                <p14:nvPr/>
              </p14:nvContentPartPr>
              <p14:xfrm>
                <a:off x="5806234" y="4967668"/>
                <a:ext cx="7560" cy="19080"/>
              </p14:xfrm>
            </p:contentPart>
          </mc:Choice>
          <mc:Fallback>
            <p:pic>
              <p:nvPicPr>
                <p:cNvPr id="53" name="Freihand 52">
                  <a:extLst>
                    <a:ext uri="{FF2B5EF4-FFF2-40B4-BE49-F238E27FC236}">
                      <a16:creationId xmlns:a16="http://schemas.microsoft.com/office/drawing/2014/main" id="{E930888A-59A2-A700-3081-BE31A963BAB5}"/>
                    </a:ext>
                  </a:extLst>
                </p:cNvPr>
                <p:cNvPicPr/>
                <p:nvPr/>
              </p:nvPicPr>
              <p:blipFill>
                <a:blip r:embed="rId82"/>
                <a:stretch>
                  <a:fillRect/>
                </a:stretch>
              </p:blipFill>
              <p:spPr>
                <a:xfrm>
                  <a:off x="5797234" y="4959028"/>
                  <a:ext cx="25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4F0E102D-2A8B-423B-818B-DF60C881556A}"/>
                    </a:ext>
                  </a:extLst>
                </p14:cNvPr>
                <p14:cNvContentPartPr/>
                <p14:nvPr/>
              </p14:nvContentPartPr>
              <p14:xfrm>
                <a:off x="5885794" y="4880188"/>
                <a:ext cx="256680" cy="205920"/>
              </p14:xfrm>
            </p:contentPart>
          </mc:Choice>
          <mc:Fallback>
            <p:pic>
              <p:nvPicPr>
                <p:cNvPr id="54" name="Freihand 53">
                  <a:extLst>
                    <a:ext uri="{FF2B5EF4-FFF2-40B4-BE49-F238E27FC236}">
                      <a16:creationId xmlns:a16="http://schemas.microsoft.com/office/drawing/2014/main" id="{4F0E102D-2A8B-423B-818B-DF60C881556A}"/>
                    </a:ext>
                  </a:extLst>
                </p:cNvPr>
                <p:cNvPicPr/>
                <p:nvPr/>
              </p:nvPicPr>
              <p:blipFill>
                <a:blip r:embed="rId84"/>
                <a:stretch>
                  <a:fillRect/>
                </a:stretch>
              </p:blipFill>
              <p:spPr>
                <a:xfrm>
                  <a:off x="5877154" y="4871188"/>
                  <a:ext cx="274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5226C55A-007B-42B7-779E-FDFFE40C501A}"/>
                    </a:ext>
                  </a:extLst>
                </p14:cNvPr>
                <p14:cNvContentPartPr/>
                <p14:nvPr/>
              </p14:nvContentPartPr>
              <p14:xfrm>
                <a:off x="3047554" y="5969548"/>
                <a:ext cx="435600" cy="201240"/>
              </p14:xfrm>
            </p:contentPart>
          </mc:Choice>
          <mc:Fallback>
            <p:pic>
              <p:nvPicPr>
                <p:cNvPr id="56" name="Freihand 55">
                  <a:extLst>
                    <a:ext uri="{FF2B5EF4-FFF2-40B4-BE49-F238E27FC236}">
                      <a16:creationId xmlns:a16="http://schemas.microsoft.com/office/drawing/2014/main" id="{5226C55A-007B-42B7-779E-FDFFE40C501A}"/>
                    </a:ext>
                  </a:extLst>
                </p:cNvPr>
                <p:cNvPicPr/>
                <p:nvPr/>
              </p:nvPicPr>
              <p:blipFill>
                <a:blip r:embed="rId86"/>
                <a:stretch>
                  <a:fillRect/>
                </a:stretch>
              </p:blipFill>
              <p:spPr>
                <a:xfrm>
                  <a:off x="3038914" y="5960908"/>
                  <a:ext cx="453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C25194DA-10D2-6146-F27F-60EC5DBEFA94}"/>
                    </a:ext>
                  </a:extLst>
                </p14:cNvPr>
                <p14:cNvContentPartPr/>
                <p14:nvPr/>
              </p14:nvContentPartPr>
              <p14:xfrm>
                <a:off x="3470194" y="5890708"/>
                <a:ext cx="61560" cy="91440"/>
              </p14:xfrm>
            </p:contentPart>
          </mc:Choice>
          <mc:Fallback>
            <p:pic>
              <p:nvPicPr>
                <p:cNvPr id="57" name="Freihand 56">
                  <a:extLst>
                    <a:ext uri="{FF2B5EF4-FFF2-40B4-BE49-F238E27FC236}">
                      <a16:creationId xmlns:a16="http://schemas.microsoft.com/office/drawing/2014/main" id="{C25194DA-10D2-6146-F27F-60EC5DBEFA94}"/>
                    </a:ext>
                  </a:extLst>
                </p:cNvPr>
                <p:cNvPicPr/>
                <p:nvPr/>
              </p:nvPicPr>
              <p:blipFill>
                <a:blip r:embed="rId88"/>
                <a:stretch>
                  <a:fillRect/>
                </a:stretch>
              </p:blipFill>
              <p:spPr>
                <a:xfrm>
                  <a:off x="3461554" y="5881708"/>
                  <a:ext cx="79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87B1CE08-0E87-AFBF-51C5-086FE3779AF2}"/>
                    </a:ext>
                  </a:extLst>
                </p14:cNvPr>
                <p14:cNvContentPartPr/>
                <p14:nvPr/>
              </p14:nvContentPartPr>
              <p14:xfrm>
                <a:off x="3668194" y="6156748"/>
                <a:ext cx="197640" cy="26640"/>
              </p14:xfrm>
            </p:contentPart>
          </mc:Choice>
          <mc:Fallback>
            <p:pic>
              <p:nvPicPr>
                <p:cNvPr id="58" name="Freihand 57">
                  <a:extLst>
                    <a:ext uri="{FF2B5EF4-FFF2-40B4-BE49-F238E27FC236}">
                      <a16:creationId xmlns:a16="http://schemas.microsoft.com/office/drawing/2014/main" id="{87B1CE08-0E87-AFBF-51C5-086FE3779AF2}"/>
                    </a:ext>
                  </a:extLst>
                </p:cNvPr>
                <p:cNvPicPr/>
                <p:nvPr/>
              </p:nvPicPr>
              <p:blipFill>
                <a:blip r:embed="rId90"/>
                <a:stretch>
                  <a:fillRect/>
                </a:stretch>
              </p:blipFill>
              <p:spPr>
                <a:xfrm>
                  <a:off x="3659194" y="6148108"/>
                  <a:ext cx="215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2276477A-0053-7B3D-8D91-6BABE1F9BEE7}"/>
                    </a:ext>
                  </a:extLst>
                </p14:cNvPr>
                <p14:cNvContentPartPr/>
                <p14:nvPr/>
              </p14:nvContentPartPr>
              <p14:xfrm>
                <a:off x="3732994" y="6086188"/>
                <a:ext cx="272520" cy="181440"/>
              </p14:xfrm>
            </p:contentPart>
          </mc:Choice>
          <mc:Fallback>
            <p:pic>
              <p:nvPicPr>
                <p:cNvPr id="59" name="Freihand 58">
                  <a:extLst>
                    <a:ext uri="{FF2B5EF4-FFF2-40B4-BE49-F238E27FC236}">
                      <a16:creationId xmlns:a16="http://schemas.microsoft.com/office/drawing/2014/main" id="{2276477A-0053-7B3D-8D91-6BABE1F9BEE7}"/>
                    </a:ext>
                  </a:extLst>
                </p:cNvPr>
                <p:cNvPicPr/>
                <p:nvPr/>
              </p:nvPicPr>
              <p:blipFill>
                <a:blip r:embed="rId92"/>
                <a:stretch>
                  <a:fillRect/>
                </a:stretch>
              </p:blipFill>
              <p:spPr>
                <a:xfrm>
                  <a:off x="3724354" y="6077188"/>
                  <a:ext cx="290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5F2278B3-ED2C-69E6-8897-282A07D9571B}"/>
                    </a:ext>
                  </a:extLst>
                </p14:cNvPr>
                <p14:cNvContentPartPr/>
                <p14:nvPr/>
              </p14:nvContentPartPr>
              <p14:xfrm>
                <a:off x="4269394" y="6114988"/>
                <a:ext cx="158040" cy="99000"/>
              </p14:xfrm>
            </p:contentPart>
          </mc:Choice>
          <mc:Fallback>
            <p:pic>
              <p:nvPicPr>
                <p:cNvPr id="61" name="Freihand 60">
                  <a:extLst>
                    <a:ext uri="{FF2B5EF4-FFF2-40B4-BE49-F238E27FC236}">
                      <a16:creationId xmlns:a16="http://schemas.microsoft.com/office/drawing/2014/main" id="{5F2278B3-ED2C-69E6-8897-282A07D9571B}"/>
                    </a:ext>
                  </a:extLst>
                </p:cNvPr>
                <p:cNvPicPr/>
                <p:nvPr/>
              </p:nvPicPr>
              <p:blipFill>
                <a:blip r:embed="rId94"/>
                <a:stretch>
                  <a:fillRect/>
                </a:stretch>
              </p:blipFill>
              <p:spPr>
                <a:xfrm>
                  <a:off x="4260394" y="6105988"/>
                  <a:ext cx="175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D5CAA970-57C2-285C-3430-1E8279B03CFB}"/>
                    </a:ext>
                  </a:extLst>
                </p14:cNvPr>
                <p14:cNvContentPartPr/>
                <p14:nvPr/>
              </p14:nvContentPartPr>
              <p14:xfrm>
                <a:off x="4483594" y="6105988"/>
                <a:ext cx="64440" cy="78840"/>
              </p14:xfrm>
            </p:contentPart>
          </mc:Choice>
          <mc:Fallback>
            <p:pic>
              <p:nvPicPr>
                <p:cNvPr id="62" name="Freihand 61">
                  <a:extLst>
                    <a:ext uri="{FF2B5EF4-FFF2-40B4-BE49-F238E27FC236}">
                      <a16:creationId xmlns:a16="http://schemas.microsoft.com/office/drawing/2014/main" id="{D5CAA970-57C2-285C-3430-1E8279B03CFB}"/>
                    </a:ext>
                  </a:extLst>
                </p:cNvPr>
                <p:cNvPicPr/>
                <p:nvPr/>
              </p:nvPicPr>
              <p:blipFill>
                <a:blip r:embed="rId96"/>
                <a:stretch>
                  <a:fillRect/>
                </a:stretch>
              </p:blipFill>
              <p:spPr>
                <a:xfrm>
                  <a:off x="4474954" y="6097348"/>
                  <a:ext cx="82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395E8A7E-BB3C-5661-4EA4-5AC788DF0E53}"/>
                    </a:ext>
                  </a:extLst>
                </p14:cNvPr>
                <p14:cNvContentPartPr/>
                <p14:nvPr/>
              </p14:nvContentPartPr>
              <p14:xfrm>
                <a:off x="4406194" y="6125428"/>
                <a:ext cx="110880" cy="82440"/>
              </p14:xfrm>
            </p:contentPart>
          </mc:Choice>
          <mc:Fallback>
            <p:pic>
              <p:nvPicPr>
                <p:cNvPr id="63" name="Freihand 62">
                  <a:extLst>
                    <a:ext uri="{FF2B5EF4-FFF2-40B4-BE49-F238E27FC236}">
                      <a16:creationId xmlns:a16="http://schemas.microsoft.com/office/drawing/2014/main" id="{395E8A7E-BB3C-5661-4EA4-5AC788DF0E53}"/>
                    </a:ext>
                  </a:extLst>
                </p:cNvPr>
                <p:cNvPicPr/>
                <p:nvPr/>
              </p:nvPicPr>
              <p:blipFill>
                <a:blip r:embed="rId98"/>
                <a:stretch>
                  <a:fillRect/>
                </a:stretch>
              </p:blipFill>
              <p:spPr>
                <a:xfrm>
                  <a:off x="4397554" y="6116788"/>
                  <a:ext cx="128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1A5D8622-5F2C-3588-8502-A3453FEFA156}"/>
                    </a:ext>
                  </a:extLst>
                </p14:cNvPr>
                <p14:cNvContentPartPr/>
                <p14:nvPr/>
              </p14:nvContentPartPr>
              <p14:xfrm>
                <a:off x="4612474" y="6066748"/>
                <a:ext cx="387360" cy="297720"/>
              </p14:xfrm>
            </p:contentPart>
          </mc:Choice>
          <mc:Fallback>
            <p:pic>
              <p:nvPicPr>
                <p:cNvPr id="64" name="Freihand 63">
                  <a:extLst>
                    <a:ext uri="{FF2B5EF4-FFF2-40B4-BE49-F238E27FC236}">
                      <a16:creationId xmlns:a16="http://schemas.microsoft.com/office/drawing/2014/main" id="{1A5D8622-5F2C-3588-8502-A3453FEFA156}"/>
                    </a:ext>
                  </a:extLst>
                </p:cNvPr>
                <p:cNvPicPr/>
                <p:nvPr/>
              </p:nvPicPr>
              <p:blipFill>
                <a:blip r:embed="rId100"/>
                <a:stretch>
                  <a:fillRect/>
                </a:stretch>
              </p:blipFill>
              <p:spPr>
                <a:xfrm>
                  <a:off x="4603474" y="6057748"/>
                  <a:ext cx="4050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7E15084B-9BA6-B318-7A01-E3654F515581}"/>
                    </a:ext>
                  </a:extLst>
                </p14:cNvPr>
                <p14:cNvContentPartPr/>
                <p14:nvPr/>
              </p14:nvContentPartPr>
              <p14:xfrm>
                <a:off x="5226994" y="5974588"/>
                <a:ext cx="289800" cy="357120"/>
              </p14:xfrm>
            </p:contentPart>
          </mc:Choice>
          <mc:Fallback>
            <p:pic>
              <p:nvPicPr>
                <p:cNvPr id="65" name="Freihand 64">
                  <a:extLst>
                    <a:ext uri="{FF2B5EF4-FFF2-40B4-BE49-F238E27FC236}">
                      <a16:creationId xmlns:a16="http://schemas.microsoft.com/office/drawing/2014/main" id="{7E15084B-9BA6-B318-7A01-E3654F515581}"/>
                    </a:ext>
                  </a:extLst>
                </p:cNvPr>
                <p:cNvPicPr/>
                <p:nvPr/>
              </p:nvPicPr>
              <p:blipFill>
                <a:blip r:embed="rId102"/>
                <a:stretch>
                  <a:fillRect/>
                </a:stretch>
              </p:blipFill>
              <p:spPr>
                <a:xfrm>
                  <a:off x="5217994" y="5965948"/>
                  <a:ext cx="3074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1154FDD1-9BE6-8D00-ECBC-D70AB54D529A}"/>
                    </a:ext>
                  </a:extLst>
                </p14:cNvPr>
                <p14:cNvContentPartPr/>
                <p14:nvPr/>
              </p14:nvContentPartPr>
              <p14:xfrm>
                <a:off x="5561434" y="5959108"/>
                <a:ext cx="102960" cy="169920"/>
              </p14:xfrm>
            </p:contentPart>
          </mc:Choice>
          <mc:Fallback>
            <p:pic>
              <p:nvPicPr>
                <p:cNvPr id="66" name="Freihand 65">
                  <a:extLst>
                    <a:ext uri="{FF2B5EF4-FFF2-40B4-BE49-F238E27FC236}">
                      <a16:creationId xmlns:a16="http://schemas.microsoft.com/office/drawing/2014/main" id="{1154FDD1-9BE6-8D00-ECBC-D70AB54D529A}"/>
                    </a:ext>
                  </a:extLst>
                </p:cNvPr>
                <p:cNvPicPr/>
                <p:nvPr/>
              </p:nvPicPr>
              <p:blipFill>
                <a:blip r:embed="rId104"/>
                <a:stretch>
                  <a:fillRect/>
                </a:stretch>
              </p:blipFill>
              <p:spPr>
                <a:xfrm>
                  <a:off x="5552794" y="5950108"/>
                  <a:ext cx="1206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E1465B73-BB6B-7608-2649-782BFA181DE6}"/>
                    </a:ext>
                  </a:extLst>
                </p14:cNvPr>
                <p14:cNvContentPartPr/>
                <p14:nvPr/>
              </p14:nvContentPartPr>
              <p14:xfrm>
                <a:off x="5656834" y="5852548"/>
                <a:ext cx="133560" cy="207000"/>
              </p14:xfrm>
            </p:contentPart>
          </mc:Choice>
          <mc:Fallback>
            <p:pic>
              <p:nvPicPr>
                <p:cNvPr id="67" name="Freihand 66">
                  <a:extLst>
                    <a:ext uri="{FF2B5EF4-FFF2-40B4-BE49-F238E27FC236}">
                      <a16:creationId xmlns:a16="http://schemas.microsoft.com/office/drawing/2014/main" id="{E1465B73-BB6B-7608-2649-782BFA181DE6}"/>
                    </a:ext>
                  </a:extLst>
                </p:cNvPr>
                <p:cNvPicPr/>
                <p:nvPr/>
              </p:nvPicPr>
              <p:blipFill>
                <a:blip r:embed="rId106"/>
                <a:stretch>
                  <a:fillRect/>
                </a:stretch>
              </p:blipFill>
              <p:spPr>
                <a:xfrm>
                  <a:off x="5647834" y="5843908"/>
                  <a:ext cx="1512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8650DE81-2AC4-5880-5BC8-9E9E7A045DC8}"/>
                    </a:ext>
                  </a:extLst>
                </p14:cNvPr>
                <p14:cNvContentPartPr/>
                <p14:nvPr/>
              </p14:nvContentPartPr>
              <p14:xfrm>
                <a:off x="5926114" y="5839948"/>
                <a:ext cx="148680" cy="173880"/>
              </p14:xfrm>
            </p:contentPart>
          </mc:Choice>
          <mc:Fallback>
            <p:pic>
              <p:nvPicPr>
                <p:cNvPr id="68" name="Freihand 67">
                  <a:extLst>
                    <a:ext uri="{FF2B5EF4-FFF2-40B4-BE49-F238E27FC236}">
                      <a16:creationId xmlns:a16="http://schemas.microsoft.com/office/drawing/2014/main" id="{8650DE81-2AC4-5880-5BC8-9E9E7A045DC8}"/>
                    </a:ext>
                  </a:extLst>
                </p:cNvPr>
                <p:cNvPicPr/>
                <p:nvPr/>
              </p:nvPicPr>
              <p:blipFill>
                <a:blip r:embed="rId108"/>
                <a:stretch>
                  <a:fillRect/>
                </a:stretch>
              </p:blipFill>
              <p:spPr>
                <a:xfrm>
                  <a:off x="5917114" y="5831308"/>
                  <a:ext cx="166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24FF5C2C-7916-6128-FFB2-B2FE3DD81D41}"/>
                    </a:ext>
                  </a:extLst>
                </p14:cNvPr>
                <p14:cNvContentPartPr/>
                <p14:nvPr/>
              </p14:nvContentPartPr>
              <p14:xfrm>
                <a:off x="6079474" y="5916268"/>
                <a:ext cx="78480" cy="88560"/>
              </p14:xfrm>
            </p:contentPart>
          </mc:Choice>
          <mc:Fallback>
            <p:pic>
              <p:nvPicPr>
                <p:cNvPr id="69" name="Freihand 68">
                  <a:extLst>
                    <a:ext uri="{FF2B5EF4-FFF2-40B4-BE49-F238E27FC236}">
                      <a16:creationId xmlns:a16="http://schemas.microsoft.com/office/drawing/2014/main" id="{24FF5C2C-7916-6128-FFB2-B2FE3DD81D41}"/>
                    </a:ext>
                  </a:extLst>
                </p:cNvPr>
                <p:cNvPicPr/>
                <p:nvPr/>
              </p:nvPicPr>
              <p:blipFill>
                <a:blip r:embed="rId110"/>
                <a:stretch>
                  <a:fillRect/>
                </a:stretch>
              </p:blipFill>
              <p:spPr>
                <a:xfrm>
                  <a:off x="6070474" y="5907628"/>
                  <a:ext cx="96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6601812A-DA60-8E14-7AD1-A6EB375F2E6D}"/>
                    </a:ext>
                  </a:extLst>
                </p14:cNvPr>
                <p14:cNvContentPartPr/>
                <p14:nvPr/>
              </p14:nvContentPartPr>
              <p14:xfrm>
                <a:off x="6239314" y="5850388"/>
                <a:ext cx="98280" cy="242280"/>
              </p14:xfrm>
            </p:contentPart>
          </mc:Choice>
          <mc:Fallback>
            <p:pic>
              <p:nvPicPr>
                <p:cNvPr id="70" name="Freihand 69">
                  <a:extLst>
                    <a:ext uri="{FF2B5EF4-FFF2-40B4-BE49-F238E27FC236}">
                      <a16:creationId xmlns:a16="http://schemas.microsoft.com/office/drawing/2014/main" id="{6601812A-DA60-8E14-7AD1-A6EB375F2E6D}"/>
                    </a:ext>
                  </a:extLst>
                </p:cNvPr>
                <p:cNvPicPr/>
                <p:nvPr/>
              </p:nvPicPr>
              <p:blipFill>
                <a:blip r:embed="rId112"/>
                <a:stretch>
                  <a:fillRect/>
                </a:stretch>
              </p:blipFill>
              <p:spPr>
                <a:xfrm>
                  <a:off x="6230314" y="5841388"/>
                  <a:ext cx="1159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62EB8D2-32DD-3409-299C-CA0294FBAB11}"/>
                    </a:ext>
                  </a:extLst>
                </p14:cNvPr>
                <p14:cNvContentPartPr/>
                <p14:nvPr/>
              </p14:nvContentPartPr>
              <p14:xfrm>
                <a:off x="6374314" y="5843188"/>
                <a:ext cx="71280" cy="243720"/>
              </p14:xfrm>
            </p:contentPart>
          </mc:Choice>
          <mc:Fallback>
            <p:pic>
              <p:nvPicPr>
                <p:cNvPr id="71" name="Freihand 70">
                  <a:extLst>
                    <a:ext uri="{FF2B5EF4-FFF2-40B4-BE49-F238E27FC236}">
                      <a16:creationId xmlns:a16="http://schemas.microsoft.com/office/drawing/2014/main" id="{662EB8D2-32DD-3409-299C-CA0294FBAB11}"/>
                    </a:ext>
                  </a:extLst>
                </p:cNvPr>
                <p:cNvPicPr/>
                <p:nvPr/>
              </p:nvPicPr>
              <p:blipFill>
                <a:blip r:embed="rId114"/>
                <a:stretch>
                  <a:fillRect/>
                </a:stretch>
              </p:blipFill>
              <p:spPr>
                <a:xfrm>
                  <a:off x="6365674" y="5834548"/>
                  <a:ext cx="889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E4FF11F5-7557-7324-EA31-ABA52264D966}"/>
                    </a:ext>
                  </a:extLst>
                </p14:cNvPr>
                <p14:cNvContentPartPr/>
                <p14:nvPr/>
              </p14:nvContentPartPr>
              <p14:xfrm>
                <a:off x="6492394" y="5785948"/>
                <a:ext cx="231480" cy="124920"/>
              </p14:xfrm>
            </p:contentPart>
          </mc:Choice>
          <mc:Fallback>
            <p:pic>
              <p:nvPicPr>
                <p:cNvPr id="72" name="Freihand 71">
                  <a:extLst>
                    <a:ext uri="{FF2B5EF4-FFF2-40B4-BE49-F238E27FC236}">
                      <a16:creationId xmlns:a16="http://schemas.microsoft.com/office/drawing/2014/main" id="{E4FF11F5-7557-7324-EA31-ABA52264D966}"/>
                    </a:ext>
                  </a:extLst>
                </p:cNvPr>
                <p:cNvPicPr/>
                <p:nvPr/>
              </p:nvPicPr>
              <p:blipFill>
                <a:blip r:embed="rId116"/>
                <a:stretch>
                  <a:fillRect/>
                </a:stretch>
              </p:blipFill>
              <p:spPr>
                <a:xfrm>
                  <a:off x="6483394" y="5777308"/>
                  <a:ext cx="249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DED8F759-3EC3-AA3D-BC78-CF6A8317FFD0}"/>
                    </a:ext>
                  </a:extLst>
                </p14:cNvPr>
                <p14:cNvContentPartPr/>
                <p14:nvPr/>
              </p14:nvContentPartPr>
              <p14:xfrm>
                <a:off x="6744394" y="5736988"/>
                <a:ext cx="107640" cy="155520"/>
              </p14:xfrm>
            </p:contentPart>
          </mc:Choice>
          <mc:Fallback>
            <p:pic>
              <p:nvPicPr>
                <p:cNvPr id="73" name="Freihand 72">
                  <a:extLst>
                    <a:ext uri="{FF2B5EF4-FFF2-40B4-BE49-F238E27FC236}">
                      <a16:creationId xmlns:a16="http://schemas.microsoft.com/office/drawing/2014/main" id="{DED8F759-3EC3-AA3D-BC78-CF6A8317FFD0}"/>
                    </a:ext>
                  </a:extLst>
                </p:cNvPr>
                <p:cNvPicPr/>
                <p:nvPr/>
              </p:nvPicPr>
              <p:blipFill>
                <a:blip r:embed="rId118"/>
                <a:stretch>
                  <a:fillRect/>
                </a:stretch>
              </p:blipFill>
              <p:spPr>
                <a:xfrm>
                  <a:off x="6735754" y="5727988"/>
                  <a:ext cx="125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AC42EC7A-5C1E-205E-8E47-1221E7C15732}"/>
                    </a:ext>
                  </a:extLst>
                </p14:cNvPr>
                <p14:cNvContentPartPr/>
                <p14:nvPr/>
              </p14:nvContentPartPr>
              <p14:xfrm>
                <a:off x="6948514" y="3468268"/>
                <a:ext cx="2066040" cy="2242800"/>
              </p14:xfrm>
            </p:contentPart>
          </mc:Choice>
          <mc:Fallback>
            <p:pic>
              <p:nvPicPr>
                <p:cNvPr id="75" name="Freihand 74">
                  <a:extLst>
                    <a:ext uri="{FF2B5EF4-FFF2-40B4-BE49-F238E27FC236}">
                      <a16:creationId xmlns:a16="http://schemas.microsoft.com/office/drawing/2014/main" id="{AC42EC7A-5C1E-205E-8E47-1221E7C15732}"/>
                    </a:ext>
                  </a:extLst>
                </p:cNvPr>
                <p:cNvPicPr/>
                <p:nvPr/>
              </p:nvPicPr>
              <p:blipFill>
                <a:blip r:embed="rId120"/>
                <a:stretch>
                  <a:fillRect/>
                </a:stretch>
              </p:blipFill>
              <p:spPr>
                <a:xfrm>
                  <a:off x="6939514" y="3459268"/>
                  <a:ext cx="2083680" cy="2260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B61A61E0-CAAF-16BD-33A5-8CBAFBF71001}"/>
                    </a:ext>
                  </a:extLst>
                </p14:cNvPr>
                <p14:cNvContentPartPr/>
                <p14:nvPr/>
              </p14:nvContentPartPr>
              <p14:xfrm>
                <a:off x="8692354" y="3352348"/>
                <a:ext cx="421920" cy="387720"/>
              </p14:xfrm>
            </p:contentPart>
          </mc:Choice>
          <mc:Fallback>
            <p:pic>
              <p:nvPicPr>
                <p:cNvPr id="76" name="Freihand 75">
                  <a:extLst>
                    <a:ext uri="{FF2B5EF4-FFF2-40B4-BE49-F238E27FC236}">
                      <a16:creationId xmlns:a16="http://schemas.microsoft.com/office/drawing/2014/main" id="{B61A61E0-CAAF-16BD-33A5-8CBAFBF71001}"/>
                    </a:ext>
                  </a:extLst>
                </p:cNvPr>
                <p:cNvPicPr/>
                <p:nvPr/>
              </p:nvPicPr>
              <p:blipFill>
                <a:blip r:embed="rId122"/>
                <a:stretch>
                  <a:fillRect/>
                </a:stretch>
              </p:blipFill>
              <p:spPr>
                <a:xfrm>
                  <a:off x="8683714" y="3343348"/>
                  <a:ext cx="43956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F5908160-1AD3-9FDB-2AB0-E5667B66FFA7}"/>
                    </a:ext>
                  </a:extLst>
                </p14:cNvPr>
                <p14:cNvContentPartPr/>
                <p14:nvPr/>
              </p14:nvContentPartPr>
              <p14:xfrm>
                <a:off x="787114" y="2089468"/>
                <a:ext cx="10104480" cy="4583520"/>
              </p14:xfrm>
            </p:contentPart>
          </mc:Choice>
          <mc:Fallback>
            <p:pic>
              <p:nvPicPr>
                <p:cNvPr id="79" name="Freihand 78">
                  <a:extLst>
                    <a:ext uri="{FF2B5EF4-FFF2-40B4-BE49-F238E27FC236}">
                      <a16:creationId xmlns:a16="http://schemas.microsoft.com/office/drawing/2014/main" id="{F5908160-1AD3-9FDB-2AB0-E5667B66FFA7}"/>
                    </a:ext>
                  </a:extLst>
                </p:cNvPr>
                <p:cNvPicPr/>
                <p:nvPr/>
              </p:nvPicPr>
              <p:blipFill>
                <a:blip r:embed="rId124"/>
                <a:stretch>
                  <a:fillRect/>
                </a:stretch>
              </p:blipFill>
              <p:spPr>
                <a:xfrm>
                  <a:off x="778474" y="2080468"/>
                  <a:ext cx="10122120" cy="46011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25DA8D2-34D5-298A-0ACA-C9003B3F87BF}"/>
                  </a:ext>
                </a:extLst>
              </p14:cNvPr>
              <p14:cNvContentPartPr/>
              <p14:nvPr/>
            </p14:nvContentPartPr>
            <p14:xfrm>
              <a:off x="35434" y="686908"/>
              <a:ext cx="1055160" cy="3944520"/>
            </p14:xfrm>
          </p:contentPart>
        </mc:Choice>
        <mc:Fallback>
          <p:pic>
            <p:nvPicPr>
              <p:cNvPr id="2" name="Freihand 1">
                <a:extLst>
                  <a:ext uri="{FF2B5EF4-FFF2-40B4-BE49-F238E27FC236}">
                    <a16:creationId xmlns:a16="http://schemas.microsoft.com/office/drawing/2014/main" id="{B25DA8D2-34D5-298A-0ACA-C9003B3F87BF}"/>
                  </a:ext>
                </a:extLst>
              </p:cNvPr>
              <p:cNvPicPr/>
              <p:nvPr/>
            </p:nvPicPr>
            <p:blipFill>
              <a:blip r:embed="rId4"/>
              <a:stretch>
                <a:fillRect/>
              </a:stretch>
            </p:blipFill>
            <p:spPr>
              <a:xfrm>
                <a:off x="26434" y="677908"/>
                <a:ext cx="1072800" cy="396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73984AE-F665-F925-E0F2-648A06A6A1B3}"/>
                  </a:ext>
                </a:extLst>
              </p14:cNvPr>
              <p14:cNvContentPartPr/>
              <p14:nvPr/>
            </p14:nvContentPartPr>
            <p14:xfrm>
              <a:off x="219394" y="1268668"/>
              <a:ext cx="716040" cy="36720"/>
            </p14:xfrm>
          </p:contentPart>
        </mc:Choice>
        <mc:Fallback>
          <p:pic>
            <p:nvPicPr>
              <p:cNvPr id="5" name="Freihand 4">
                <a:extLst>
                  <a:ext uri="{FF2B5EF4-FFF2-40B4-BE49-F238E27FC236}">
                    <a16:creationId xmlns:a16="http://schemas.microsoft.com/office/drawing/2014/main" id="{273984AE-F665-F925-E0F2-648A06A6A1B3}"/>
                  </a:ext>
                </a:extLst>
              </p:cNvPr>
              <p:cNvPicPr/>
              <p:nvPr/>
            </p:nvPicPr>
            <p:blipFill>
              <a:blip r:embed="rId6"/>
              <a:stretch>
                <a:fillRect/>
              </a:stretch>
            </p:blipFill>
            <p:spPr>
              <a:xfrm>
                <a:off x="210754" y="1259668"/>
                <a:ext cx="733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9D25038-2455-AB67-3603-329F0A90A10F}"/>
                  </a:ext>
                </a:extLst>
              </p14:cNvPr>
              <p14:cNvContentPartPr/>
              <p14:nvPr/>
            </p14:nvContentPartPr>
            <p14:xfrm>
              <a:off x="2015074" y="776908"/>
              <a:ext cx="828360" cy="685080"/>
            </p14:xfrm>
          </p:contentPart>
        </mc:Choice>
        <mc:Fallback>
          <p:pic>
            <p:nvPicPr>
              <p:cNvPr id="6" name="Freihand 5">
                <a:extLst>
                  <a:ext uri="{FF2B5EF4-FFF2-40B4-BE49-F238E27FC236}">
                    <a16:creationId xmlns:a16="http://schemas.microsoft.com/office/drawing/2014/main" id="{49D25038-2455-AB67-3603-329F0A90A10F}"/>
                  </a:ext>
                </a:extLst>
              </p:cNvPr>
              <p:cNvPicPr/>
              <p:nvPr/>
            </p:nvPicPr>
            <p:blipFill>
              <a:blip r:embed="rId8"/>
              <a:stretch>
                <a:fillRect/>
              </a:stretch>
            </p:blipFill>
            <p:spPr>
              <a:xfrm>
                <a:off x="2006074" y="767908"/>
                <a:ext cx="846000" cy="702720"/>
              </a:xfrm>
              <a:prstGeom prst="rect">
                <a:avLst/>
              </a:prstGeom>
            </p:spPr>
          </p:pic>
        </mc:Fallback>
      </mc:AlternateContent>
      <p:grpSp>
        <p:nvGrpSpPr>
          <p:cNvPr id="21" name="Gruppieren 20">
            <a:extLst>
              <a:ext uri="{FF2B5EF4-FFF2-40B4-BE49-F238E27FC236}">
                <a16:creationId xmlns:a16="http://schemas.microsoft.com/office/drawing/2014/main" id="{2813911D-C5F7-40B5-E57F-AED2D3730E60}"/>
              </a:ext>
            </a:extLst>
          </p:cNvPr>
          <p:cNvGrpSpPr/>
          <p:nvPr/>
        </p:nvGrpSpPr>
        <p:grpSpPr>
          <a:xfrm>
            <a:off x="1115074" y="136108"/>
            <a:ext cx="1851480" cy="628560"/>
            <a:chOff x="1115074" y="136108"/>
            <a:chExt cx="1851480" cy="6285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E35B4795-AEB6-679B-5FAF-60BFFB3D550D}"/>
                    </a:ext>
                  </a:extLst>
                </p14:cNvPr>
                <p14:cNvContentPartPr/>
                <p14:nvPr/>
              </p14:nvContentPartPr>
              <p14:xfrm>
                <a:off x="1938394" y="514108"/>
                <a:ext cx="197280" cy="245160"/>
              </p14:xfrm>
            </p:contentPart>
          </mc:Choice>
          <mc:Fallback>
            <p:pic>
              <p:nvPicPr>
                <p:cNvPr id="7" name="Freihand 6">
                  <a:extLst>
                    <a:ext uri="{FF2B5EF4-FFF2-40B4-BE49-F238E27FC236}">
                      <a16:creationId xmlns:a16="http://schemas.microsoft.com/office/drawing/2014/main" id="{E35B4795-AEB6-679B-5FAF-60BFFB3D550D}"/>
                    </a:ext>
                  </a:extLst>
                </p:cNvPr>
                <p:cNvPicPr/>
                <p:nvPr/>
              </p:nvPicPr>
              <p:blipFill>
                <a:blip r:embed="rId10"/>
                <a:stretch>
                  <a:fillRect/>
                </a:stretch>
              </p:blipFill>
              <p:spPr>
                <a:xfrm>
                  <a:off x="1929394" y="505468"/>
                  <a:ext cx="214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A59C5D2-9D15-481A-F813-D217F8FA9AFA}"/>
                    </a:ext>
                  </a:extLst>
                </p14:cNvPr>
                <p14:cNvContentPartPr/>
                <p14:nvPr/>
              </p14:nvContentPartPr>
              <p14:xfrm>
                <a:off x="2034874" y="617428"/>
                <a:ext cx="187560" cy="147240"/>
              </p14:xfrm>
            </p:contentPart>
          </mc:Choice>
          <mc:Fallback>
            <p:pic>
              <p:nvPicPr>
                <p:cNvPr id="8" name="Freihand 7">
                  <a:extLst>
                    <a:ext uri="{FF2B5EF4-FFF2-40B4-BE49-F238E27FC236}">
                      <a16:creationId xmlns:a16="http://schemas.microsoft.com/office/drawing/2014/main" id="{BA59C5D2-9D15-481A-F813-D217F8FA9AFA}"/>
                    </a:ext>
                  </a:extLst>
                </p:cNvPr>
                <p:cNvPicPr/>
                <p:nvPr/>
              </p:nvPicPr>
              <p:blipFill>
                <a:blip r:embed="rId12"/>
                <a:stretch>
                  <a:fillRect/>
                </a:stretch>
              </p:blipFill>
              <p:spPr>
                <a:xfrm>
                  <a:off x="2025874" y="608428"/>
                  <a:ext cx="205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1B47610-424E-BF08-953A-8A9E0411EC03}"/>
                    </a:ext>
                  </a:extLst>
                </p14:cNvPr>
                <p14:cNvContentPartPr/>
                <p14:nvPr/>
              </p14:nvContentPartPr>
              <p14:xfrm>
                <a:off x="1115074" y="274708"/>
                <a:ext cx="118440" cy="142560"/>
              </p14:xfrm>
            </p:contentPart>
          </mc:Choice>
          <mc:Fallback>
            <p:pic>
              <p:nvPicPr>
                <p:cNvPr id="10" name="Freihand 9">
                  <a:extLst>
                    <a:ext uri="{FF2B5EF4-FFF2-40B4-BE49-F238E27FC236}">
                      <a16:creationId xmlns:a16="http://schemas.microsoft.com/office/drawing/2014/main" id="{C1B47610-424E-BF08-953A-8A9E0411EC03}"/>
                    </a:ext>
                  </a:extLst>
                </p:cNvPr>
                <p:cNvPicPr/>
                <p:nvPr/>
              </p:nvPicPr>
              <p:blipFill>
                <a:blip r:embed="rId14"/>
                <a:stretch>
                  <a:fillRect/>
                </a:stretch>
              </p:blipFill>
              <p:spPr>
                <a:xfrm>
                  <a:off x="1106074" y="266068"/>
                  <a:ext cx="136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CBCABF1-038D-B881-DB7C-CF1E1051A198}"/>
                    </a:ext>
                  </a:extLst>
                </p14:cNvPr>
                <p14:cNvContentPartPr/>
                <p14:nvPr/>
              </p14:nvContentPartPr>
              <p14:xfrm>
                <a:off x="1249714" y="307468"/>
                <a:ext cx="236160" cy="79560"/>
              </p14:xfrm>
            </p:contentPart>
          </mc:Choice>
          <mc:Fallback>
            <p:pic>
              <p:nvPicPr>
                <p:cNvPr id="11" name="Freihand 10">
                  <a:extLst>
                    <a:ext uri="{FF2B5EF4-FFF2-40B4-BE49-F238E27FC236}">
                      <a16:creationId xmlns:a16="http://schemas.microsoft.com/office/drawing/2014/main" id="{9CBCABF1-038D-B881-DB7C-CF1E1051A198}"/>
                    </a:ext>
                  </a:extLst>
                </p:cNvPr>
                <p:cNvPicPr/>
                <p:nvPr/>
              </p:nvPicPr>
              <p:blipFill>
                <a:blip r:embed="rId16"/>
                <a:stretch>
                  <a:fillRect/>
                </a:stretch>
              </p:blipFill>
              <p:spPr>
                <a:xfrm>
                  <a:off x="1240714" y="298828"/>
                  <a:ext cx="253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CA7FE5B-34C6-6C13-FBA7-9B657F71BBD3}"/>
                    </a:ext>
                  </a:extLst>
                </p14:cNvPr>
                <p14:cNvContentPartPr/>
                <p14:nvPr/>
              </p14:nvContentPartPr>
              <p14:xfrm>
                <a:off x="1473634" y="233668"/>
                <a:ext cx="9000" cy="7920"/>
              </p14:xfrm>
            </p:contentPart>
          </mc:Choice>
          <mc:Fallback>
            <p:pic>
              <p:nvPicPr>
                <p:cNvPr id="12" name="Freihand 11">
                  <a:extLst>
                    <a:ext uri="{FF2B5EF4-FFF2-40B4-BE49-F238E27FC236}">
                      <a16:creationId xmlns:a16="http://schemas.microsoft.com/office/drawing/2014/main" id="{BCA7FE5B-34C6-6C13-FBA7-9B657F71BBD3}"/>
                    </a:ext>
                  </a:extLst>
                </p:cNvPr>
                <p:cNvPicPr/>
                <p:nvPr/>
              </p:nvPicPr>
              <p:blipFill>
                <a:blip r:embed="rId18"/>
                <a:stretch>
                  <a:fillRect/>
                </a:stretch>
              </p:blipFill>
              <p:spPr>
                <a:xfrm>
                  <a:off x="1464994" y="225028"/>
                  <a:ext cx="26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721FFCE-A95B-A32D-93DD-183E2815BDB6}"/>
                    </a:ext>
                  </a:extLst>
                </p14:cNvPr>
                <p14:cNvContentPartPr/>
                <p14:nvPr/>
              </p14:nvContentPartPr>
              <p14:xfrm>
                <a:off x="1549954" y="224308"/>
                <a:ext cx="98280" cy="109800"/>
              </p14:xfrm>
            </p:contentPart>
          </mc:Choice>
          <mc:Fallback>
            <p:pic>
              <p:nvPicPr>
                <p:cNvPr id="13" name="Freihand 12">
                  <a:extLst>
                    <a:ext uri="{FF2B5EF4-FFF2-40B4-BE49-F238E27FC236}">
                      <a16:creationId xmlns:a16="http://schemas.microsoft.com/office/drawing/2014/main" id="{1721FFCE-A95B-A32D-93DD-183E2815BDB6}"/>
                    </a:ext>
                  </a:extLst>
                </p:cNvPr>
                <p:cNvPicPr/>
                <p:nvPr/>
              </p:nvPicPr>
              <p:blipFill>
                <a:blip r:embed="rId20"/>
                <a:stretch>
                  <a:fillRect/>
                </a:stretch>
              </p:blipFill>
              <p:spPr>
                <a:xfrm>
                  <a:off x="1540954" y="215668"/>
                  <a:ext cx="115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EE416E2-0234-6FF6-9B5C-F8241149AB48}"/>
                    </a:ext>
                  </a:extLst>
                </p14:cNvPr>
                <p14:cNvContentPartPr/>
                <p14:nvPr/>
              </p14:nvContentPartPr>
              <p14:xfrm>
                <a:off x="1823914" y="218908"/>
                <a:ext cx="248760" cy="76320"/>
              </p14:xfrm>
            </p:contentPart>
          </mc:Choice>
          <mc:Fallback>
            <p:pic>
              <p:nvPicPr>
                <p:cNvPr id="14" name="Freihand 13">
                  <a:extLst>
                    <a:ext uri="{FF2B5EF4-FFF2-40B4-BE49-F238E27FC236}">
                      <a16:creationId xmlns:a16="http://schemas.microsoft.com/office/drawing/2014/main" id="{4EE416E2-0234-6FF6-9B5C-F8241149AB48}"/>
                    </a:ext>
                  </a:extLst>
                </p:cNvPr>
                <p:cNvPicPr/>
                <p:nvPr/>
              </p:nvPicPr>
              <p:blipFill>
                <a:blip r:embed="rId22"/>
                <a:stretch>
                  <a:fillRect/>
                </a:stretch>
              </p:blipFill>
              <p:spPr>
                <a:xfrm>
                  <a:off x="1815274" y="210268"/>
                  <a:ext cx="266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688707B4-E1E7-BD94-FF72-8C0426099AF6}"/>
                    </a:ext>
                  </a:extLst>
                </p14:cNvPr>
                <p14:cNvContentPartPr/>
                <p14:nvPr/>
              </p14:nvContentPartPr>
              <p14:xfrm>
                <a:off x="2112634" y="136108"/>
                <a:ext cx="134640" cy="113760"/>
              </p14:xfrm>
            </p:contentPart>
          </mc:Choice>
          <mc:Fallback>
            <p:pic>
              <p:nvPicPr>
                <p:cNvPr id="15" name="Freihand 14">
                  <a:extLst>
                    <a:ext uri="{FF2B5EF4-FFF2-40B4-BE49-F238E27FC236}">
                      <a16:creationId xmlns:a16="http://schemas.microsoft.com/office/drawing/2014/main" id="{688707B4-E1E7-BD94-FF72-8C0426099AF6}"/>
                    </a:ext>
                  </a:extLst>
                </p:cNvPr>
                <p:cNvPicPr/>
                <p:nvPr/>
              </p:nvPicPr>
              <p:blipFill>
                <a:blip r:embed="rId24"/>
                <a:stretch>
                  <a:fillRect/>
                </a:stretch>
              </p:blipFill>
              <p:spPr>
                <a:xfrm>
                  <a:off x="2103634" y="127468"/>
                  <a:ext cx="152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1869648-0D7F-31B4-DB88-6558D88F1856}"/>
                    </a:ext>
                  </a:extLst>
                </p14:cNvPr>
                <p14:cNvContentPartPr/>
                <p14:nvPr/>
              </p14:nvContentPartPr>
              <p14:xfrm>
                <a:off x="2389114" y="167788"/>
                <a:ext cx="120240" cy="161640"/>
              </p14:xfrm>
            </p:contentPart>
          </mc:Choice>
          <mc:Fallback>
            <p:pic>
              <p:nvPicPr>
                <p:cNvPr id="16" name="Freihand 15">
                  <a:extLst>
                    <a:ext uri="{FF2B5EF4-FFF2-40B4-BE49-F238E27FC236}">
                      <a16:creationId xmlns:a16="http://schemas.microsoft.com/office/drawing/2014/main" id="{71869648-0D7F-31B4-DB88-6558D88F1856}"/>
                    </a:ext>
                  </a:extLst>
                </p:cNvPr>
                <p:cNvPicPr/>
                <p:nvPr/>
              </p:nvPicPr>
              <p:blipFill>
                <a:blip r:embed="rId26"/>
                <a:stretch>
                  <a:fillRect/>
                </a:stretch>
              </p:blipFill>
              <p:spPr>
                <a:xfrm>
                  <a:off x="2380114" y="158788"/>
                  <a:ext cx="137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8ACA8D9-75B3-DA4E-C1EC-841B9636F3DD}"/>
                    </a:ext>
                  </a:extLst>
                </p14:cNvPr>
                <p14:cNvContentPartPr/>
                <p14:nvPr/>
              </p14:nvContentPartPr>
              <p14:xfrm>
                <a:off x="2528794" y="154468"/>
                <a:ext cx="102600" cy="107640"/>
              </p14:xfrm>
            </p:contentPart>
          </mc:Choice>
          <mc:Fallback>
            <p:pic>
              <p:nvPicPr>
                <p:cNvPr id="17" name="Freihand 16">
                  <a:extLst>
                    <a:ext uri="{FF2B5EF4-FFF2-40B4-BE49-F238E27FC236}">
                      <a16:creationId xmlns:a16="http://schemas.microsoft.com/office/drawing/2014/main" id="{28ACA8D9-75B3-DA4E-C1EC-841B9636F3DD}"/>
                    </a:ext>
                  </a:extLst>
                </p:cNvPr>
                <p:cNvPicPr/>
                <p:nvPr/>
              </p:nvPicPr>
              <p:blipFill>
                <a:blip r:embed="rId28"/>
                <a:stretch>
                  <a:fillRect/>
                </a:stretch>
              </p:blipFill>
              <p:spPr>
                <a:xfrm>
                  <a:off x="2519794" y="145828"/>
                  <a:ext cx="120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9E17D47-65FA-9475-6ABB-D18452F6414D}"/>
                    </a:ext>
                  </a:extLst>
                </p14:cNvPr>
                <p14:cNvContentPartPr/>
                <p14:nvPr/>
              </p14:nvContentPartPr>
              <p14:xfrm>
                <a:off x="2631394" y="201268"/>
                <a:ext cx="112680" cy="166320"/>
              </p14:xfrm>
            </p:contentPart>
          </mc:Choice>
          <mc:Fallback>
            <p:pic>
              <p:nvPicPr>
                <p:cNvPr id="19" name="Freihand 18">
                  <a:extLst>
                    <a:ext uri="{FF2B5EF4-FFF2-40B4-BE49-F238E27FC236}">
                      <a16:creationId xmlns:a16="http://schemas.microsoft.com/office/drawing/2014/main" id="{29E17D47-65FA-9475-6ABB-D18452F6414D}"/>
                    </a:ext>
                  </a:extLst>
                </p:cNvPr>
                <p:cNvPicPr/>
                <p:nvPr/>
              </p:nvPicPr>
              <p:blipFill>
                <a:blip r:embed="rId30"/>
                <a:stretch>
                  <a:fillRect/>
                </a:stretch>
              </p:blipFill>
              <p:spPr>
                <a:xfrm>
                  <a:off x="2622754" y="192628"/>
                  <a:ext cx="130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1FE871A-86E6-A3B3-6010-65206F5A0578}"/>
                    </a:ext>
                  </a:extLst>
                </p14:cNvPr>
                <p14:cNvContentPartPr/>
                <p14:nvPr/>
              </p14:nvContentPartPr>
              <p14:xfrm>
                <a:off x="2808514" y="136828"/>
                <a:ext cx="158040" cy="101880"/>
              </p14:xfrm>
            </p:contentPart>
          </mc:Choice>
          <mc:Fallback>
            <p:pic>
              <p:nvPicPr>
                <p:cNvPr id="20" name="Freihand 19">
                  <a:extLst>
                    <a:ext uri="{FF2B5EF4-FFF2-40B4-BE49-F238E27FC236}">
                      <a16:creationId xmlns:a16="http://schemas.microsoft.com/office/drawing/2014/main" id="{61FE871A-86E6-A3B3-6010-65206F5A0578}"/>
                    </a:ext>
                  </a:extLst>
                </p:cNvPr>
                <p:cNvPicPr/>
                <p:nvPr/>
              </p:nvPicPr>
              <p:blipFill>
                <a:blip r:embed="rId32"/>
                <a:stretch>
                  <a:fillRect/>
                </a:stretch>
              </p:blipFill>
              <p:spPr>
                <a:xfrm>
                  <a:off x="2799514" y="128188"/>
                  <a:ext cx="175680" cy="119520"/>
                </a:xfrm>
                <a:prstGeom prst="rect">
                  <a:avLst/>
                </a:prstGeom>
              </p:spPr>
            </p:pic>
          </mc:Fallback>
        </mc:AlternateContent>
      </p:grpSp>
      <p:grpSp>
        <p:nvGrpSpPr>
          <p:cNvPr id="25" name="Gruppieren 24">
            <a:extLst>
              <a:ext uri="{FF2B5EF4-FFF2-40B4-BE49-F238E27FC236}">
                <a16:creationId xmlns:a16="http://schemas.microsoft.com/office/drawing/2014/main" id="{E5CDEFCA-751F-2B55-308B-B95251E9894D}"/>
              </a:ext>
            </a:extLst>
          </p:cNvPr>
          <p:cNvGrpSpPr/>
          <p:nvPr/>
        </p:nvGrpSpPr>
        <p:grpSpPr>
          <a:xfrm>
            <a:off x="3125314" y="104428"/>
            <a:ext cx="600840" cy="262080"/>
            <a:chOff x="3125314" y="104428"/>
            <a:chExt cx="600840" cy="26208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47146BD-6C9E-9A35-1598-6E7F0D1626A6}"/>
                    </a:ext>
                  </a:extLst>
                </p14:cNvPr>
                <p14:cNvContentPartPr/>
                <p14:nvPr/>
              </p14:nvContentPartPr>
              <p14:xfrm>
                <a:off x="3125314" y="131788"/>
                <a:ext cx="106920" cy="119880"/>
              </p14:xfrm>
            </p:contentPart>
          </mc:Choice>
          <mc:Fallback>
            <p:pic>
              <p:nvPicPr>
                <p:cNvPr id="22" name="Freihand 21">
                  <a:extLst>
                    <a:ext uri="{FF2B5EF4-FFF2-40B4-BE49-F238E27FC236}">
                      <a16:creationId xmlns:a16="http://schemas.microsoft.com/office/drawing/2014/main" id="{147146BD-6C9E-9A35-1598-6E7F0D1626A6}"/>
                    </a:ext>
                  </a:extLst>
                </p:cNvPr>
                <p:cNvPicPr/>
                <p:nvPr/>
              </p:nvPicPr>
              <p:blipFill>
                <a:blip r:embed="rId34"/>
                <a:stretch>
                  <a:fillRect/>
                </a:stretch>
              </p:blipFill>
              <p:spPr>
                <a:xfrm>
                  <a:off x="3116674" y="122788"/>
                  <a:ext cx="124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E70495C-8E0D-0A36-5405-6BD45AF97A6A}"/>
                    </a:ext>
                  </a:extLst>
                </p14:cNvPr>
                <p14:cNvContentPartPr/>
                <p14:nvPr/>
              </p14:nvContentPartPr>
              <p14:xfrm>
                <a:off x="3235114" y="154468"/>
                <a:ext cx="86040" cy="112320"/>
              </p14:xfrm>
            </p:contentPart>
          </mc:Choice>
          <mc:Fallback>
            <p:pic>
              <p:nvPicPr>
                <p:cNvPr id="23" name="Freihand 22">
                  <a:extLst>
                    <a:ext uri="{FF2B5EF4-FFF2-40B4-BE49-F238E27FC236}">
                      <a16:creationId xmlns:a16="http://schemas.microsoft.com/office/drawing/2014/main" id="{0E70495C-8E0D-0A36-5405-6BD45AF97A6A}"/>
                    </a:ext>
                  </a:extLst>
                </p:cNvPr>
                <p:cNvPicPr/>
                <p:nvPr/>
              </p:nvPicPr>
              <p:blipFill>
                <a:blip r:embed="rId36"/>
                <a:stretch>
                  <a:fillRect/>
                </a:stretch>
              </p:blipFill>
              <p:spPr>
                <a:xfrm>
                  <a:off x="3226114" y="145828"/>
                  <a:ext cx="10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D722906-4BFB-8470-5F3F-6A5363E042CE}"/>
                    </a:ext>
                  </a:extLst>
                </p14:cNvPr>
                <p14:cNvContentPartPr/>
                <p14:nvPr/>
              </p14:nvContentPartPr>
              <p14:xfrm>
                <a:off x="3393514" y="104428"/>
                <a:ext cx="332640" cy="262080"/>
              </p14:xfrm>
            </p:contentPart>
          </mc:Choice>
          <mc:Fallback>
            <p:pic>
              <p:nvPicPr>
                <p:cNvPr id="24" name="Freihand 23">
                  <a:extLst>
                    <a:ext uri="{FF2B5EF4-FFF2-40B4-BE49-F238E27FC236}">
                      <a16:creationId xmlns:a16="http://schemas.microsoft.com/office/drawing/2014/main" id="{2D722906-4BFB-8470-5F3F-6A5363E042CE}"/>
                    </a:ext>
                  </a:extLst>
                </p:cNvPr>
                <p:cNvPicPr/>
                <p:nvPr/>
              </p:nvPicPr>
              <p:blipFill>
                <a:blip r:embed="rId38"/>
                <a:stretch>
                  <a:fillRect/>
                </a:stretch>
              </p:blipFill>
              <p:spPr>
                <a:xfrm>
                  <a:off x="3384874" y="95788"/>
                  <a:ext cx="350280" cy="27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C6D7C93-155E-673E-3567-C32865CA57CC}"/>
                  </a:ext>
                </a:extLst>
              </p14:cNvPr>
              <p14:cNvContentPartPr/>
              <p14:nvPr/>
            </p14:nvContentPartPr>
            <p14:xfrm>
              <a:off x="9222634" y="1348948"/>
              <a:ext cx="35640" cy="25560"/>
            </p14:xfrm>
          </p:contentPart>
        </mc:Choice>
        <mc:Fallback>
          <p:pic>
            <p:nvPicPr>
              <p:cNvPr id="26" name="Freihand 25">
                <a:extLst>
                  <a:ext uri="{FF2B5EF4-FFF2-40B4-BE49-F238E27FC236}">
                    <a16:creationId xmlns:a16="http://schemas.microsoft.com/office/drawing/2014/main" id="{CC6D7C93-155E-673E-3567-C32865CA57CC}"/>
                  </a:ext>
                </a:extLst>
              </p:cNvPr>
              <p:cNvPicPr/>
              <p:nvPr/>
            </p:nvPicPr>
            <p:blipFill>
              <a:blip r:embed="rId40"/>
              <a:stretch>
                <a:fillRect/>
              </a:stretch>
            </p:blipFill>
            <p:spPr>
              <a:xfrm>
                <a:off x="9213994" y="1340308"/>
                <a:ext cx="53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CD320D4-E0ED-D05F-DE18-A47562614FA2}"/>
                  </a:ext>
                </a:extLst>
              </p14:cNvPr>
              <p14:cNvContentPartPr/>
              <p14:nvPr/>
            </p14:nvContentPartPr>
            <p14:xfrm>
              <a:off x="3235474" y="1191268"/>
              <a:ext cx="2788920" cy="132840"/>
            </p14:xfrm>
          </p:contentPart>
        </mc:Choice>
        <mc:Fallback>
          <p:pic>
            <p:nvPicPr>
              <p:cNvPr id="27" name="Freihand 26">
                <a:extLst>
                  <a:ext uri="{FF2B5EF4-FFF2-40B4-BE49-F238E27FC236}">
                    <a16:creationId xmlns:a16="http://schemas.microsoft.com/office/drawing/2014/main" id="{DCD320D4-E0ED-D05F-DE18-A47562614FA2}"/>
                  </a:ext>
                </a:extLst>
              </p:cNvPr>
              <p:cNvPicPr/>
              <p:nvPr/>
            </p:nvPicPr>
            <p:blipFill>
              <a:blip r:embed="rId42"/>
              <a:stretch>
                <a:fillRect/>
              </a:stretch>
            </p:blipFill>
            <p:spPr>
              <a:xfrm>
                <a:off x="3226474" y="1182628"/>
                <a:ext cx="2806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D0261721-4982-F2C1-110E-B90D8B37B728}"/>
                  </a:ext>
                </a:extLst>
              </p14:cNvPr>
              <p14:cNvContentPartPr/>
              <p14:nvPr/>
            </p14:nvContentPartPr>
            <p14:xfrm>
              <a:off x="1828594" y="627868"/>
              <a:ext cx="1185480" cy="929520"/>
            </p14:xfrm>
          </p:contentPart>
        </mc:Choice>
        <mc:Fallback>
          <p:pic>
            <p:nvPicPr>
              <p:cNvPr id="28" name="Freihand 27">
                <a:extLst>
                  <a:ext uri="{FF2B5EF4-FFF2-40B4-BE49-F238E27FC236}">
                    <a16:creationId xmlns:a16="http://schemas.microsoft.com/office/drawing/2014/main" id="{D0261721-4982-F2C1-110E-B90D8B37B728}"/>
                  </a:ext>
                </a:extLst>
              </p:cNvPr>
              <p:cNvPicPr/>
              <p:nvPr/>
            </p:nvPicPr>
            <p:blipFill>
              <a:blip r:embed="rId44"/>
              <a:stretch>
                <a:fillRect/>
              </a:stretch>
            </p:blipFill>
            <p:spPr>
              <a:xfrm>
                <a:off x="1819594" y="618868"/>
                <a:ext cx="120312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B20424C-9A1F-5D5B-AED7-4671D99B31FB}"/>
                  </a:ext>
                </a:extLst>
              </p14:cNvPr>
              <p14:cNvContentPartPr/>
              <p14:nvPr/>
            </p14:nvContentPartPr>
            <p14:xfrm>
              <a:off x="260074" y="1491508"/>
              <a:ext cx="587160" cy="576000"/>
            </p14:xfrm>
          </p:contentPart>
        </mc:Choice>
        <mc:Fallback>
          <p:pic>
            <p:nvPicPr>
              <p:cNvPr id="29" name="Freihand 28">
                <a:extLst>
                  <a:ext uri="{FF2B5EF4-FFF2-40B4-BE49-F238E27FC236}">
                    <a16:creationId xmlns:a16="http://schemas.microsoft.com/office/drawing/2014/main" id="{5B20424C-9A1F-5D5B-AED7-4671D99B31FB}"/>
                  </a:ext>
                </a:extLst>
              </p:cNvPr>
              <p:cNvPicPr/>
              <p:nvPr/>
            </p:nvPicPr>
            <p:blipFill>
              <a:blip r:embed="rId46"/>
              <a:stretch>
                <a:fillRect/>
              </a:stretch>
            </p:blipFill>
            <p:spPr>
              <a:xfrm>
                <a:off x="251434" y="1482508"/>
                <a:ext cx="604800" cy="593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5" name="Freihand 54">
                <a:extLst>
                  <a:ext uri="{FF2B5EF4-FFF2-40B4-BE49-F238E27FC236}">
                    <a16:creationId xmlns:a16="http://schemas.microsoft.com/office/drawing/2014/main" id="{6CD8AA5B-D32A-9E61-4DED-53542AD11AE7}"/>
                  </a:ext>
                </a:extLst>
              </p14:cNvPr>
              <p14:cNvContentPartPr/>
              <p14:nvPr/>
            </p14:nvContentPartPr>
            <p14:xfrm>
              <a:off x="4815514" y="2251828"/>
              <a:ext cx="3713760" cy="286560"/>
            </p14:xfrm>
          </p:contentPart>
        </mc:Choice>
        <mc:Fallback>
          <p:pic>
            <p:nvPicPr>
              <p:cNvPr id="55" name="Freihand 54">
                <a:extLst>
                  <a:ext uri="{FF2B5EF4-FFF2-40B4-BE49-F238E27FC236}">
                    <a16:creationId xmlns:a16="http://schemas.microsoft.com/office/drawing/2014/main" id="{6CD8AA5B-D32A-9E61-4DED-53542AD11AE7}"/>
                  </a:ext>
                </a:extLst>
              </p:cNvPr>
              <p:cNvPicPr/>
              <p:nvPr/>
            </p:nvPicPr>
            <p:blipFill>
              <a:blip r:embed="rId48"/>
              <a:stretch>
                <a:fillRect/>
              </a:stretch>
            </p:blipFill>
            <p:spPr>
              <a:xfrm>
                <a:off x="4806514" y="2242828"/>
                <a:ext cx="37314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7" name="Freihand 56">
                <a:extLst>
                  <a:ext uri="{FF2B5EF4-FFF2-40B4-BE49-F238E27FC236}">
                    <a16:creationId xmlns:a16="http://schemas.microsoft.com/office/drawing/2014/main" id="{9BA4947C-3F58-3DE4-B9BA-AF23C1AE385C}"/>
                  </a:ext>
                </a:extLst>
              </p14:cNvPr>
              <p14:cNvContentPartPr/>
              <p14:nvPr/>
            </p14:nvContentPartPr>
            <p14:xfrm>
              <a:off x="276994" y="2305108"/>
              <a:ext cx="551520" cy="676440"/>
            </p14:xfrm>
          </p:contentPart>
        </mc:Choice>
        <mc:Fallback>
          <p:pic>
            <p:nvPicPr>
              <p:cNvPr id="57" name="Freihand 56">
                <a:extLst>
                  <a:ext uri="{FF2B5EF4-FFF2-40B4-BE49-F238E27FC236}">
                    <a16:creationId xmlns:a16="http://schemas.microsoft.com/office/drawing/2014/main" id="{9BA4947C-3F58-3DE4-B9BA-AF23C1AE385C}"/>
                  </a:ext>
                </a:extLst>
              </p:cNvPr>
              <p:cNvPicPr/>
              <p:nvPr/>
            </p:nvPicPr>
            <p:blipFill>
              <a:blip r:embed="rId50"/>
              <a:stretch>
                <a:fillRect/>
              </a:stretch>
            </p:blipFill>
            <p:spPr>
              <a:xfrm>
                <a:off x="268354" y="2296468"/>
                <a:ext cx="56916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1" name="Freihand 60">
                <a:extLst>
                  <a:ext uri="{FF2B5EF4-FFF2-40B4-BE49-F238E27FC236}">
                    <a16:creationId xmlns:a16="http://schemas.microsoft.com/office/drawing/2014/main" id="{0AB30B36-ACBB-79D1-5311-E99B8CD5990B}"/>
                  </a:ext>
                </a:extLst>
              </p14:cNvPr>
              <p14:cNvContentPartPr/>
              <p14:nvPr/>
            </p14:nvContentPartPr>
            <p14:xfrm>
              <a:off x="6378634" y="2714428"/>
              <a:ext cx="1697400" cy="675000"/>
            </p14:xfrm>
          </p:contentPart>
        </mc:Choice>
        <mc:Fallback>
          <p:pic>
            <p:nvPicPr>
              <p:cNvPr id="61" name="Freihand 60">
                <a:extLst>
                  <a:ext uri="{FF2B5EF4-FFF2-40B4-BE49-F238E27FC236}">
                    <a16:creationId xmlns:a16="http://schemas.microsoft.com/office/drawing/2014/main" id="{0AB30B36-ACBB-79D1-5311-E99B8CD5990B}"/>
                  </a:ext>
                </a:extLst>
              </p:cNvPr>
              <p:cNvPicPr/>
              <p:nvPr/>
            </p:nvPicPr>
            <p:blipFill>
              <a:blip r:embed="rId52"/>
              <a:stretch>
                <a:fillRect/>
              </a:stretch>
            </p:blipFill>
            <p:spPr>
              <a:xfrm>
                <a:off x="6369634" y="2705788"/>
                <a:ext cx="171504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36C355DC-05AA-CB12-2385-EA57FF376176}"/>
                  </a:ext>
                </a:extLst>
              </p14:cNvPr>
              <p14:cNvContentPartPr/>
              <p14:nvPr/>
            </p14:nvContentPartPr>
            <p14:xfrm>
              <a:off x="6400594" y="2743588"/>
              <a:ext cx="1401840" cy="471240"/>
            </p14:xfrm>
          </p:contentPart>
        </mc:Choice>
        <mc:Fallback>
          <p:pic>
            <p:nvPicPr>
              <p:cNvPr id="63" name="Freihand 62">
                <a:extLst>
                  <a:ext uri="{FF2B5EF4-FFF2-40B4-BE49-F238E27FC236}">
                    <a16:creationId xmlns:a16="http://schemas.microsoft.com/office/drawing/2014/main" id="{36C355DC-05AA-CB12-2385-EA57FF376176}"/>
                  </a:ext>
                </a:extLst>
              </p:cNvPr>
              <p:cNvPicPr/>
              <p:nvPr/>
            </p:nvPicPr>
            <p:blipFill>
              <a:blip r:embed="rId54"/>
              <a:stretch>
                <a:fillRect/>
              </a:stretch>
            </p:blipFill>
            <p:spPr>
              <a:xfrm>
                <a:off x="6391954" y="2734948"/>
                <a:ext cx="1419480" cy="488880"/>
              </a:xfrm>
              <a:prstGeom prst="rect">
                <a:avLst/>
              </a:prstGeom>
            </p:spPr>
          </p:pic>
        </mc:Fallback>
      </mc:AlternateContent>
      <p:grpSp>
        <p:nvGrpSpPr>
          <p:cNvPr id="66" name="Gruppieren 65">
            <a:extLst>
              <a:ext uri="{FF2B5EF4-FFF2-40B4-BE49-F238E27FC236}">
                <a16:creationId xmlns:a16="http://schemas.microsoft.com/office/drawing/2014/main" id="{3F638928-AAEA-A9B9-0C1B-29218CB416F7}"/>
              </a:ext>
            </a:extLst>
          </p:cNvPr>
          <p:cNvGrpSpPr/>
          <p:nvPr/>
        </p:nvGrpSpPr>
        <p:grpSpPr>
          <a:xfrm>
            <a:off x="6173434" y="2707228"/>
            <a:ext cx="1909080" cy="964800"/>
            <a:chOff x="6173434" y="2707228"/>
            <a:chExt cx="1909080" cy="964800"/>
          </a:xfrm>
        </p:grpSpPr>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8938672F-769F-DA11-B302-31E689D73BC8}"/>
                    </a:ext>
                  </a:extLst>
                </p14:cNvPr>
                <p14:cNvContentPartPr/>
                <p14:nvPr/>
              </p14:nvContentPartPr>
              <p14:xfrm>
                <a:off x="6173434" y="2764108"/>
                <a:ext cx="1693440" cy="430560"/>
              </p14:xfrm>
            </p:contentPart>
          </mc:Choice>
          <mc:Fallback>
            <p:pic>
              <p:nvPicPr>
                <p:cNvPr id="58" name="Freihand 57">
                  <a:extLst>
                    <a:ext uri="{FF2B5EF4-FFF2-40B4-BE49-F238E27FC236}">
                      <a16:creationId xmlns:a16="http://schemas.microsoft.com/office/drawing/2014/main" id="{8938672F-769F-DA11-B302-31E689D73BC8}"/>
                    </a:ext>
                  </a:extLst>
                </p:cNvPr>
                <p:cNvPicPr/>
                <p:nvPr/>
              </p:nvPicPr>
              <p:blipFill>
                <a:blip r:embed="rId56"/>
                <a:stretch>
                  <a:fillRect/>
                </a:stretch>
              </p:blipFill>
              <p:spPr>
                <a:xfrm>
                  <a:off x="6164794" y="2755468"/>
                  <a:ext cx="17110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9" name="Freihand 58">
                  <a:extLst>
                    <a:ext uri="{FF2B5EF4-FFF2-40B4-BE49-F238E27FC236}">
                      <a16:creationId xmlns:a16="http://schemas.microsoft.com/office/drawing/2014/main" id="{3C41F547-8052-424C-FD4F-A18C7F68378E}"/>
                    </a:ext>
                  </a:extLst>
                </p14:cNvPr>
                <p14:cNvContentPartPr/>
                <p14:nvPr/>
              </p14:nvContentPartPr>
              <p14:xfrm>
                <a:off x="6681394" y="3098188"/>
                <a:ext cx="1401120" cy="479880"/>
              </p14:xfrm>
            </p:contentPart>
          </mc:Choice>
          <mc:Fallback>
            <p:pic>
              <p:nvPicPr>
                <p:cNvPr id="59" name="Freihand 58">
                  <a:extLst>
                    <a:ext uri="{FF2B5EF4-FFF2-40B4-BE49-F238E27FC236}">
                      <a16:creationId xmlns:a16="http://schemas.microsoft.com/office/drawing/2014/main" id="{3C41F547-8052-424C-FD4F-A18C7F68378E}"/>
                    </a:ext>
                  </a:extLst>
                </p:cNvPr>
                <p:cNvPicPr/>
                <p:nvPr/>
              </p:nvPicPr>
              <p:blipFill>
                <a:blip r:embed="rId58"/>
                <a:stretch>
                  <a:fillRect/>
                </a:stretch>
              </p:blipFill>
              <p:spPr>
                <a:xfrm>
                  <a:off x="6672754" y="3089188"/>
                  <a:ext cx="141876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3F132922-3C43-1A27-CFB0-5DBAAAB05594}"/>
                    </a:ext>
                  </a:extLst>
                </p14:cNvPr>
                <p14:cNvContentPartPr/>
                <p14:nvPr/>
              </p14:nvContentPartPr>
              <p14:xfrm>
                <a:off x="6262354" y="2707228"/>
                <a:ext cx="1705680" cy="964800"/>
              </p14:xfrm>
            </p:contentPart>
          </mc:Choice>
          <mc:Fallback>
            <p:pic>
              <p:nvPicPr>
                <p:cNvPr id="65" name="Freihand 64">
                  <a:extLst>
                    <a:ext uri="{FF2B5EF4-FFF2-40B4-BE49-F238E27FC236}">
                      <a16:creationId xmlns:a16="http://schemas.microsoft.com/office/drawing/2014/main" id="{3F132922-3C43-1A27-CFB0-5DBAAAB05594}"/>
                    </a:ext>
                  </a:extLst>
                </p:cNvPr>
                <p:cNvPicPr/>
                <p:nvPr/>
              </p:nvPicPr>
              <p:blipFill>
                <a:blip r:embed="rId60"/>
                <a:stretch>
                  <a:fillRect/>
                </a:stretch>
              </p:blipFill>
              <p:spPr>
                <a:xfrm>
                  <a:off x="6253714" y="2698588"/>
                  <a:ext cx="1723320" cy="9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67" name="Freihand 66">
                <a:extLst>
                  <a:ext uri="{FF2B5EF4-FFF2-40B4-BE49-F238E27FC236}">
                    <a16:creationId xmlns:a16="http://schemas.microsoft.com/office/drawing/2014/main" id="{AEBC127B-3B33-07D0-C191-B97698172410}"/>
                  </a:ext>
                </a:extLst>
              </p14:cNvPr>
              <p14:cNvContentPartPr/>
              <p14:nvPr/>
            </p14:nvContentPartPr>
            <p14:xfrm>
              <a:off x="299674" y="3636748"/>
              <a:ext cx="534960" cy="659880"/>
            </p14:xfrm>
          </p:contentPart>
        </mc:Choice>
        <mc:Fallback>
          <p:pic>
            <p:nvPicPr>
              <p:cNvPr id="67" name="Freihand 66">
                <a:extLst>
                  <a:ext uri="{FF2B5EF4-FFF2-40B4-BE49-F238E27FC236}">
                    <a16:creationId xmlns:a16="http://schemas.microsoft.com/office/drawing/2014/main" id="{AEBC127B-3B33-07D0-C191-B97698172410}"/>
                  </a:ext>
                </a:extLst>
              </p:cNvPr>
              <p:cNvPicPr/>
              <p:nvPr/>
            </p:nvPicPr>
            <p:blipFill>
              <a:blip r:embed="rId62"/>
              <a:stretch>
                <a:fillRect/>
              </a:stretch>
            </p:blipFill>
            <p:spPr>
              <a:xfrm>
                <a:off x="290674" y="3628108"/>
                <a:ext cx="55260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8" name="Freihand 67">
                <a:extLst>
                  <a:ext uri="{FF2B5EF4-FFF2-40B4-BE49-F238E27FC236}">
                    <a16:creationId xmlns:a16="http://schemas.microsoft.com/office/drawing/2014/main" id="{BF08117D-1DA7-9D4B-7EE6-ABE59CD97CEB}"/>
                  </a:ext>
                </a:extLst>
              </p14:cNvPr>
              <p14:cNvContentPartPr/>
              <p14:nvPr/>
            </p14:nvContentPartPr>
            <p14:xfrm>
              <a:off x="2241874" y="4743028"/>
              <a:ext cx="2095920" cy="86760"/>
            </p14:xfrm>
          </p:contentPart>
        </mc:Choice>
        <mc:Fallback>
          <p:pic>
            <p:nvPicPr>
              <p:cNvPr id="68" name="Freihand 67">
                <a:extLst>
                  <a:ext uri="{FF2B5EF4-FFF2-40B4-BE49-F238E27FC236}">
                    <a16:creationId xmlns:a16="http://schemas.microsoft.com/office/drawing/2014/main" id="{BF08117D-1DA7-9D4B-7EE6-ABE59CD97CEB}"/>
                  </a:ext>
                </a:extLst>
              </p:cNvPr>
              <p:cNvPicPr/>
              <p:nvPr/>
            </p:nvPicPr>
            <p:blipFill>
              <a:blip r:embed="rId64"/>
              <a:stretch>
                <a:fillRect/>
              </a:stretch>
            </p:blipFill>
            <p:spPr>
              <a:xfrm>
                <a:off x="2233234" y="4734028"/>
                <a:ext cx="2113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 name="Freihand 68">
                <a:extLst>
                  <a:ext uri="{FF2B5EF4-FFF2-40B4-BE49-F238E27FC236}">
                    <a16:creationId xmlns:a16="http://schemas.microsoft.com/office/drawing/2014/main" id="{6096EC68-48B5-3DE8-4975-F2CF734B086E}"/>
                  </a:ext>
                </a:extLst>
              </p14:cNvPr>
              <p14:cNvContentPartPr/>
              <p14:nvPr/>
            </p14:nvContentPartPr>
            <p14:xfrm>
              <a:off x="2235034" y="5140468"/>
              <a:ext cx="2557800" cy="50400"/>
            </p14:xfrm>
          </p:contentPart>
        </mc:Choice>
        <mc:Fallback>
          <p:pic>
            <p:nvPicPr>
              <p:cNvPr id="69" name="Freihand 68">
                <a:extLst>
                  <a:ext uri="{FF2B5EF4-FFF2-40B4-BE49-F238E27FC236}">
                    <a16:creationId xmlns:a16="http://schemas.microsoft.com/office/drawing/2014/main" id="{6096EC68-48B5-3DE8-4975-F2CF734B086E}"/>
                  </a:ext>
                </a:extLst>
              </p:cNvPr>
              <p:cNvPicPr/>
              <p:nvPr/>
            </p:nvPicPr>
            <p:blipFill>
              <a:blip r:embed="rId66"/>
              <a:stretch>
                <a:fillRect/>
              </a:stretch>
            </p:blipFill>
            <p:spPr>
              <a:xfrm>
                <a:off x="2226394" y="5131468"/>
                <a:ext cx="2575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0" name="Freihand 69">
                <a:extLst>
                  <a:ext uri="{FF2B5EF4-FFF2-40B4-BE49-F238E27FC236}">
                    <a16:creationId xmlns:a16="http://schemas.microsoft.com/office/drawing/2014/main" id="{09FBB867-9137-28F5-65B3-0806DA86B8C4}"/>
                  </a:ext>
                </a:extLst>
              </p14:cNvPr>
              <p14:cNvContentPartPr/>
              <p14:nvPr/>
            </p14:nvContentPartPr>
            <p14:xfrm>
              <a:off x="6217354" y="4641868"/>
              <a:ext cx="1893240" cy="687240"/>
            </p14:xfrm>
          </p:contentPart>
        </mc:Choice>
        <mc:Fallback>
          <p:pic>
            <p:nvPicPr>
              <p:cNvPr id="70" name="Freihand 69">
                <a:extLst>
                  <a:ext uri="{FF2B5EF4-FFF2-40B4-BE49-F238E27FC236}">
                    <a16:creationId xmlns:a16="http://schemas.microsoft.com/office/drawing/2014/main" id="{09FBB867-9137-28F5-65B3-0806DA86B8C4}"/>
                  </a:ext>
                </a:extLst>
              </p:cNvPr>
              <p:cNvPicPr/>
              <p:nvPr/>
            </p:nvPicPr>
            <p:blipFill>
              <a:blip r:embed="rId68"/>
              <a:stretch>
                <a:fillRect/>
              </a:stretch>
            </p:blipFill>
            <p:spPr>
              <a:xfrm>
                <a:off x="6208354" y="4632868"/>
                <a:ext cx="1910880" cy="704880"/>
              </a:xfrm>
              <a:prstGeom prst="rect">
                <a:avLst/>
              </a:prstGeom>
            </p:spPr>
          </p:pic>
        </mc:Fallback>
      </mc:AlternateContent>
      <p:grpSp>
        <p:nvGrpSpPr>
          <p:cNvPr id="73" name="Gruppieren 72">
            <a:extLst>
              <a:ext uri="{FF2B5EF4-FFF2-40B4-BE49-F238E27FC236}">
                <a16:creationId xmlns:a16="http://schemas.microsoft.com/office/drawing/2014/main" id="{21C12C82-2054-E96F-DD99-6519EF1B7B1D}"/>
              </a:ext>
            </a:extLst>
          </p:cNvPr>
          <p:cNvGrpSpPr/>
          <p:nvPr/>
        </p:nvGrpSpPr>
        <p:grpSpPr>
          <a:xfrm>
            <a:off x="427474" y="4263508"/>
            <a:ext cx="522720" cy="964440"/>
            <a:chOff x="427474" y="4263508"/>
            <a:chExt cx="522720" cy="964440"/>
          </a:xfrm>
        </p:grpSpPr>
        <mc:AlternateContent xmlns:mc="http://schemas.openxmlformats.org/markup-compatibility/2006">
          <mc:Choice xmlns:p14="http://schemas.microsoft.com/office/powerpoint/2010/main" Requires="p14">
            <p:contentPart p14:bwMode="auto" r:id="rId69">
              <p14:nvContentPartPr>
                <p14:cNvPr id="71" name="Freihand 70">
                  <a:extLst>
                    <a:ext uri="{FF2B5EF4-FFF2-40B4-BE49-F238E27FC236}">
                      <a16:creationId xmlns:a16="http://schemas.microsoft.com/office/drawing/2014/main" id="{50630547-E166-E418-18BE-D439A28CDDAE}"/>
                    </a:ext>
                  </a:extLst>
                </p14:cNvPr>
                <p14:cNvContentPartPr/>
                <p14:nvPr/>
              </p14:nvContentPartPr>
              <p14:xfrm>
                <a:off x="585154" y="4383028"/>
                <a:ext cx="365040" cy="844920"/>
              </p14:xfrm>
            </p:contentPart>
          </mc:Choice>
          <mc:Fallback>
            <p:pic>
              <p:nvPicPr>
                <p:cNvPr id="71" name="Freihand 70">
                  <a:extLst>
                    <a:ext uri="{FF2B5EF4-FFF2-40B4-BE49-F238E27FC236}">
                      <a16:creationId xmlns:a16="http://schemas.microsoft.com/office/drawing/2014/main" id="{50630547-E166-E418-18BE-D439A28CDDAE}"/>
                    </a:ext>
                  </a:extLst>
                </p:cNvPr>
                <p:cNvPicPr/>
                <p:nvPr/>
              </p:nvPicPr>
              <p:blipFill>
                <a:blip r:embed="rId70"/>
                <a:stretch>
                  <a:fillRect/>
                </a:stretch>
              </p:blipFill>
              <p:spPr>
                <a:xfrm>
                  <a:off x="576154" y="4374028"/>
                  <a:ext cx="382680" cy="86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Freihand 71">
                  <a:extLst>
                    <a:ext uri="{FF2B5EF4-FFF2-40B4-BE49-F238E27FC236}">
                      <a16:creationId xmlns:a16="http://schemas.microsoft.com/office/drawing/2014/main" id="{C783C174-7523-2645-C665-F9BD30613D7B}"/>
                    </a:ext>
                  </a:extLst>
                </p14:cNvPr>
                <p14:cNvContentPartPr/>
                <p14:nvPr/>
              </p14:nvContentPartPr>
              <p14:xfrm>
                <a:off x="427474" y="4263508"/>
                <a:ext cx="351000" cy="216000"/>
              </p14:xfrm>
            </p:contentPart>
          </mc:Choice>
          <mc:Fallback>
            <p:pic>
              <p:nvPicPr>
                <p:cNvPr id="72" name="Freihand 71">
                  <a:extLst>
                    <a:ext uri="{FF2B5EF4-FFF2-40B4-BE49-F238E27FC236}">
                      <a16:creationId xmlns:a16="http://schemas.microsoft.com/office/drawing/2014/main" id="{C783C174-7523-2645-C665-F9BD30613D7B}"/>
                    </a:ext>
                  </a:extLst>
                </p:cNvPr>
                <p:cNvPicPr/>
                <p:nvPr/>
              </p:nvPicPr>
              <p:blipFill>
                <a:blip r:embed="rId72"/>
                <a:stretch>
                  <a:fillRect/>
                </a:stretch>
              </p:blipFill>
              <p:spPr>
                <a:xfrm>
                  <a:off x="418834" y="4254508"/>
                  <a:ext cx="368640" cy="233640"/>
                </a:xfrm>
                <a:prstGeom prst="rect">
                  <a:avLst/>
                </a:prstGeom>
              </p:spPr>
            </p:pic>
          </mc:Fallback>
        </mc:AlternateContent>
      </p:grpSp>
      <p:grpSp>
        <p:nvGrpSpPr>
          <p:cNvPr id="170" name="Gruppieren 169">
            <a:extLst>
              <a:ext uri="{FF2B5EF4-FFF2-40B4-BE49-F238E27FC236}">
                <a16:creationId xmlns:a16="http://schemas.microsoft.com/office/drawing/2014/main" id="{A1F346F7-B77F-0020-14F9-7A441FA47065}"/>
              </a:ext>
            </a:extLst>
          </p:cNvPr>
          <p:cNvGrpSpPr/>
          <p:nvPr/>
        </p:nvGrpSpPr>
        <p:grpSpPr>
          <a:xfrm>
            <a:off x="940834" y="5224348"/>
            <a:ext cx="7083360" cy="1427400"/>
            <a:chOff x="940834" y="5224348"/>
            <a:chExt cx="7083360" cy="1427400"/>
          </a:xfrm>
        </p:grpSpPr>
        <mc:AlternateContent xmlns:mc="http://schemas.openxmlformats.org/markup-compatibility/2006">
          <mc:Choice xmlns:p14="http://schemas.microsoft.com/office/powerpoint/2010/main" Requires="p14">
            <p:contentPart p14:bwMode="auto" r:id="rId73">
              <p14:nvContentPartPr>
                <p14:cNvPr id="74" name="Freihand 73">
                  <a:extLst>
                    <a:ext uri="{FF2B5EF4-FFF2-40B4-BE49-F238E27FC236}">
                      <a16:creationId xmlns:a16="http://schemas.microsoft.com/office/drawing/2014/main" id="{55A43762-7E63-0325-F6BD-77FB2E94DEF0}"/>
                    </a:ext>
                  </a:extLst>
                </p14:cNvPr>
                <p14:cNvContentPartPr/>
                <p14:nvPr/>
              </p14:nvContentPartPr>
              <p14:xfrm>
                <a:off x="940834" y="5224348"/>
                <a:ext cx="183240" cy="294840"/>
              </p14:xfrm>
            </p:contentPart>
          </mc:Choice>
          <mc:Fallback>
            <p:pic>
              <p:nvPicPr>
                <p:cNvPr id="74" name="Freihand 73">
                  <a:extLst>
                    <a:ext uri="{FF2B5EF4-FFF2-40B4-BE49-F238E27FC236}">
                      <a16:creationId xmlns:a16="http://schemas.microsoft.com/office/drawing/2014/main" id="{55A43762-7E63-0325-F6BD-77FB2E94DEF0}"/>
                    </a:ext>
                  </a:extLst>
                </p:cNvPr>
                <p:cNvPicPr/>
                <p:nvPr/>
              </p:nvPicPr>
              <p:blipFill>
                <a:blip r:embed="rId74"/>
                <a:stretch>
                  <a:fillRect/>
                </a:stretch>
              </p:blipFill>
              <p:spPr>
                <a:xfrm>
                  <a:off x="932194" y="5215708"/>
                  <a:ext cx="2008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5" name="Freihand 74">
                  <a:extLst>
                    <a:ext uri="{FF2B5EF4-FFF2-40B4-BE49-F238E27FC236}">
                      <a16:creationId xmlns:a16="http://schemas.microsoft.com/office/drawing/2014/main" id="{1CE9F4F4-56FF-96FE-A3B8-8BBD23A47EC6}"/>
                    </a:ext>
                  </a:extLst>
                </p14:cNvPr>
                <p14:cNvContentPartPr/>
                <p14:nvPr/>
              </p14:nvContentPartPr>
              <p14:xfrm>
                <a:off x="1194994" y="5704948"/>
                <a:ext cx="19800" cy="4320"/>
              </p14:xfrm>
            </p:contentPart>
          </mc:Choice>
          <mc:Fallback>
            <p:pic>
              <p:nvPicPr>
                <p:cNvPr id="75" name="Freihand 74">
                  <a:extLst>
                    <a:ext uri="{FF2B5EF4-FFF2-40B4-BE49-F238E27FC236}">
                      <a16:creationId xmlns:a16="http://schemas.microsoft.com/office/drawing/2014/main" id="{1CE9F4F4-56FF-96FE-A3B8-8BBD23A47EC6}"/>
                    </a:ext>
                  </a:extLst>
                </p:cNvPr>
                <p:cNvPicPr/>
                <p:nvPr/>
              </p:nvPicPr>
              <p:blipFill>
                <a:blip r:embed="rId76"/>
                <a:stretch>
                  <a:fillRect/>
                </a:stretch>
              </p:blipFill>
              <p:spPr>
                <a:xfrm>
                  <a:off x="1185994" y="5696308"/>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6" name="Freihand 75">
                  <a:extLst>
                    <a:ext uri="{FF2B5EF4-FFF2-40B4-BE49-F238E27FC236}">
                      <a16:creationId xmlns:a16="http://schemas.microsoft.com/office/drawing/2014/main" id="{9288C4E6-34EB-6F77-980D-F751D4CE7665}"/>
                    </a:ext>
                  </a:extLst>
                </p14:cNvPr>
                <p14:cNvContentPartPr/>
                <p14:nvPr/>
              </p14:nvContentPartPr>
              <p14:xfrm>
                <a:off x="1199314" y="5533948"/>
                <a:ext cx="152640" cy="281520"/>
              </p14:xfrm>
            </p:contentPart>
          </mc:Choice>
          <mc:Fallback>
            <p:pic>
              <p:nvPicPr>
                <p:cNvPr id="76" name="Freihand 75">
                  <a:extLst>
                    <a:ext uri="{FF2B5EF4-FFF2-40B4-BE49-F238E27FC236}">
                      <a16:creationId xmlns:a16="http://schemas.microsoft.com/office/drawing/2014/main" id="{9288C4E6-34EB-6F77-980D-F751D4CE7665}"/>
                    </a:ext>
                  </a:extLst>
                </p:cNvPr>
                <p:cNvPicPr/>
                <p:nvPr/>
              </p:nvPicPr>
              <p:blipFill>
                <a:blip r:embed="rId78"/>
                <a:stretch>
                  <a:fillRect/>
                </a:stretch>
              </p:blipFill>
              <p:spPr>
                <a:xfrm>
                  <a:off x="1190674" y="5525308"/>
                  <a:ext cx="1702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7" name="Freihand 76">
                  <a:extLst>
                    <a:ext uri="{FF2B5EF4-FFF2-40B4-BE49-F238E27FC236}">
                      <a16:creationId xmlns:a16="http://schemas.microsoft.com/office/drawing/2014/main" id="{D683CACD-8BAA-876D-D379-19F49037798D}"/>
                    </a:ext>
                  </a:extLst>
                </p14:cNvPr>
                <p14:cNvContentPartPr/>
                <p14:nvPr/>
              </p14:nvContentPartPr>
              <p14:xfrm>
                <a:off x="1437994" y="5558428"/>
                <a:ext cx="110160" cy="228240"/>
              </p14:xfrm>
            </p:contentPart>
          </mc:Choice>
          <mc:Fallback>
            <p:pic>
              <p:nvPicPr>
                <p:cNvPr id="77" name="Freihand 76">
                  <a:extLst>
                    <a:ext uri="{FF2B5EF4-FFF2-40B4-BE49-F238E27FC236}">
                      <a16:creationId xmlns:a16="http://schemas.microsoft.com/office/drawing/2014/main" id="{D683CACD-8BAA-876D-D379-19F49037798D}"/>
                    </a:ext>
                  </a:extLst>
                </p:cNvPr>
                <p:cNvPicPr/>
                <p:nvPr/>
              </p:nvPicPr>
              <p:blipFill>
                <a:blip r:embed="rId80"/>
                <a:stretch>
                  <a:fillRect/>
                </a:stretch>
              </p:blipFill>
              <p:spPr>
                <a:xfrm>
                  <a:off x="1428994" y="5549428"/>
                  <a:ext cx="1278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8" name="Freihand 77">
                  <a:extLst>
                    <a:ext uri="{FF2B5EF4-FFF2-40B4-BE49-F238E27FC236}">
                      <a16:creationId xmlns:a16="http://schemas.microsoft.com/office/drawing/2014/main" id="{0F801591-F803-1780-B907-43B41289801F}"/>
                    </a:ext>
                  </a:extLst>
                </p14:cNvPr>
                <p14:cNvContentPartPr/>
                <p14:nvPr/>
              </p14:nvContentPartPr>
              <p14:xfrm>
                <a:off x="1769554" y="5572828"/>
                <a:ext cx="8640" cy="158040"/>
              </p14:xfrm>
            </p:contentPart>
          </mc:Choice>
          <mc:Fallback>
            <p:pic>
              <p:nvPicPr>
                <p:cNvPr id="78" name="Freihand 77">
                  <a:extLst>
                    <a:ext uri="{FF2B5EF4-FFF2-40B4-BE49-F238E27FC236}">
                      <a16:creationId xmlns:a16="http://schemas.microsoft.com/office/drawing/2014/main" id="{0F801591-F803-1780-B907-43B41289801F}"/>
                    </a:ext>
                  </a:extLst>
                </p:cNvPr>
                <p:cNvPicPr/>
                <p:nvPr/>
              </p:nvPicPr>
              <p:blipFill>
                <a:blip r:embed="rId82"/>
                <a:stretch>
                  <a:fillRect/>
                </a:stretch>
              </p:blipFill>
              <p:spPr>
                <a:xfrm>
                  <a:off x="1760914" y="5563828"/>
                  <a:ext cx="26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9" name="Freihand 78">
                  <a:extLst>
                    <a:ext uri="{FF2B5EF4-FFF2-40B4-BE49-F238E27FC236}">
                      <a16:creationId xmlns:a16="http://schemas.microsoft.com/office/drawing/2014/main" id="{D4154763-C35A-851F-8D7D-8143F22E50DB}"/>
                    </a:ext>
                  </a:extLst>
                </p14:cNvPr>
                <p14:cNvContentPartPr/>
                <p14:nvPr/>
              </p14:nvContentPartPr>
              <p14:xfrm>
                <a:off x="1725994" y="5464828"/>
                <a:ext cx="12960" cy="15840"/>
              </p14:xfrm>
            </p:contentPart>
          </mc:Choice>
          <mc:Fallback>
            <p:pic>
              <p:nvPicPr>
                <p:cNvPr id="79" name="Freihand 78">
                  <a:extLst>
                    <a:ext uri="{FF2B5EF4-FFF2-40B4-BE49-F238E27FC236}">
                      <a16:creationId xmlns:a16="http://schemas.microsoft.com/office/drawing/2014/main" id="{D4154763-C35A-851F-8D7D-8143F22E50DB}"/>
                    </a:ext>
                  </a:extLst>
                </p:cNvPr>
                <p:cNvPicPr/>
                <p:nvPr/>
              </p:nvPicPr>
              <p:blipFill>
                <a:blip r:embed="rId84"/>
                <a:stretch>
                  <a:fillRect/>
                </a:stretch>
              </p:blipFill>
              <p:spPr>
                <a:xfrm>
                  <a:off x="1717354" y="5455828"/>
                  <a:ext cx="30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0" name="Freihand 79">
                  <a:extLst>
                    <a:ext uri="{FF2B5EF4-FFF2-40B4-BE49-F238E27FC236}">
                      <a16:creationId xmlns:a16="http://schemas.microsoft.com/office/drawing/2014/main" id="{D5E2C596-8848-4BE4-2BD8-69517E11692F}"/>
                    </a:ext>
                  </a:extLst>
                </p14:cNvPr>
                <p14:cNvContentPartPr/>
                <p14:nvPr/>
              </p14:nvContentPartPr>
              <p14:xfrm>
                <a:off x="1857754" y="5516668"/>
                <a:ext cx="127440" cy="209160"/>
              </p14:xfrm>
            </p:contentPart>
          </mc:Choice>
          <mc:Fallback>
            <p:pic>
              <p:nvPicPr>
                <p:cNvPr id="80" name="Freihand 79">
                  <a:extLst>
                    <a:ext uri="{FF2B5EF4-FFF2-40B4-BE49-F238E27FC236}">
                      <a16:creationId xmlns:a16="http://schemas.microsoft.com/office/drawing/2014/main" id="{D5E2C596-8848-4BE4-2BD8-69517E11692F}"/>
                    </a:ext>
                  </a:extLst>
                </p:cNvPr>
                <p:cNvPicPr/>
                <p:nvPr/>
              </p:nvPicPr>
              <p:blipFill>
                <a:blip r:embed="rId86"/>
                <a:stretch>
                  <a:fillRect/>
                </a:stretch>
              </p:blipFill>
              <p:spPr>
                <a:xfrm>
                  <a:off x="1848754" y="5507668"/>
                  <a:ext cx="1450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2" name="Freihand 81">
                  <a:extLst>
                    <a:ext uri="{FF2B5EF4-FFF2-40B4-BE49-F238E27FC236}">
                      <a16:creationId xmlns:a16="http://schemas.microsoft.com/office/drawing/2014/main" id="{8C52A51C-B8B1-A92A-67C2-8421A23DBEDD}"/>
                    </a:ext>
                  </a:extLst>
                </p14:cNvPr>
                <p14:cNvContentPartPr/>
                <p14:nvPr/>
              </p14:nvContentPartPr>
              <p14:xfrm>
                <a:off x="2248714" y="5463028"/>
                <a:ext cx="166320" cy="223560"/>
              </p14:xfrm>
            </p:contentPart>
          </mc:Choice>
          <mc:Fallback>
            <p:pic>
              <p:nvPicPr>
                <p:cNvPr id="82" name="Freihand 81">
                  <a:extLst>
                    <a:ext uri="{FF2B5EF4-FFF2-40B4-BE49-F238E27FC236}">
                      <a16:creationId xmlns:a16="http://schemas.microsoft.com/office/drawing/2014/main" id="{8C52A51C-B8B1-A92A-67C2-8421A23DBEDD}"/>
                    </a:ext>
                  </a:extLst>
                </p:cNvPr>
                <p:cNvPicPr/>
                <p:nvPr/>
              </p:nvPicPr>
              <p:blipFill>
                <a:blip r:embed="rId88"/>
                <a:stretch>
                  <a:fillRect/>
                </a:stretch>
              </p:blipFill>
              <p:spPr>
                <a:xfrm>
                  <a:off x="2239714" y="5454388"/>
                  <a:ext cx="1839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3" name="Freihand 82">
                  <a:extLst>
                    <a:ext uri="{FF2B5EF4-FFF2-40B4-BE49-F238E27FC236}">
                      <a16:creationId xmlns:a16="http://schemas.microsoft.com/office/drawing/2014/main" id="{7CFF666B-AB04-F8EB-7B49-00713BCE5491}"/>
                    </a:ext>
                  </a:extLst>
                </p14:cNvPr>
                <p14:cNvContentPartPr/>
                <p14:nvPr/>
              </p14:nvContentPartPr>
              <p14:xfrm>
                <a:off x="2483434" y="5523868"/>
                <a:ext cx="65880" cy="142200"/>
              </p14:xfrm>
            </p:contentPart>
          </mc:Choice>
          <mc:Fallback>
            <p:pic>
              <p:nvPicPr>
                <p:cNvPr id="83" name="Freihand 82">
                  <a:extLst>
                    <a:ext uri="{FF2B5EF4-FFF2-40B4-BE49-F238E27FC236}">
                      <a16:creationId xmlns:a16="http://schemas.microsoft.com/office/drawing/2014/main" id="{7CFF666B-AB04-F8EB-7B49-00713BCE5491}"/>
                    </a:ext>
                  </a:extLst>
                </p:cNvPr>
                <p:cNvPicPr/>
                <p:nvPr/>
              </p:nvPicPr>
              <p:blipFill>
                <a:blip r:embed="rId90"/>
                <a:stretch>
                  <a:fillRect/>
                </a:stretch>
              </p:blipFill>
              <p:spPr>
                <a:xfrm>
                  <a:off x="2474794" y="5514868"/>
                  <a:ext cx="83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4" name="Freihand 83">
                  <a:extLst>
                    <a:ext uri="{FF2B5EF4-FFF2-40B4-BE49-F238E27FC236}">
                      <a16:creationId xmlns:a16="http://schemas.microsoft.com/office/drawing/2014/main" id="{AD86AF73-3DB6-9CFC-F75D-83ED8334B266}"/>
                    </a:ext>
                  </a:extLst>
                </p14:cNvPr>
                <p14:cNvContentPartPr/>
                <p14:nvPr/>
              </p14:nvContentPartPr>
              <p14:xfrm>
                <a:off x="2809234" y="5551228"/>
                <a:ext cx="380520" cy="255960"/>
              </p14:xfrm>
            </p:contentPart>
          </mc:Choice>
          <mc:Fallback>
            <p:pic>
              <p:nvPicPr>
                <p:cNvPr id="84" name="Freihand 83">
                  <a:extLst>
                    <a:ext uri="{FF2B5EF4-FFF2-40B4-BE49-F238E27FC236}">
                      <a16:creationId xmlns:a16="http://schemas.microsoft.com/office/drawing/2014/main" id="{AD86AF73-3DB6-9CFC-F75D-83ED8334B266}"/>
                    </a:ext>
                  </a:extLst>
                </p:cNvPr>
                <p:cNvPicPr/>
                <p:nvPr/>
              </p:nvPicPr>
              <p:blipFill>
                <a:blip r:embed="rId92"/>
                <a:stretch>
                  <a:fillRect/>
                </a:stretch>
              </p:blipFill>
              <p:spPr>
                <a:xfrm>
                  <a:off x="2800594" y="5542588"/>
                  <a:ext cx="3981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5" name="Freihand 84">
                  <a:extLst>
                    <a:ext uri="{FF2B5EF4-FFF2-40B4-BE49-F238E27FC236}">
                      <a16:creationId xmlns:a16="http://schemas.microsoft.com/office/drawing/2014/main" id="{5F12A081-9334-BDA8-B5A4-2E8ABEE8085B}"/>
                    </a:ext>
                  </a:extLst>
                </p14:cNvPr>
                <p14:cNvContentPartPr/>
                <p14:nvPr/>
              </p14:nvContentPartPr>
              <p14:xfrm>
                <a:off x="3296314" y="5420188"/>
                <a:ext cx="475560" cy="241920"/>
              </p14:xfrm>
            </p:contentPart>
          </mc:Choice>
          <mc:Fallback>
            <p:pic>
              <p:nvPicPr>
                <p:cNvPr id="85" name="Freihand 84">
                  <a:extLst>
                    <a:ext uri="{FF2B5EF4-FFF2-40B4-BE49-F238E27FC236}">
                      <a16:creationId xmlns:a16="http://schemas.microsoft.com/office/drawing/2014/main" id="{5F12A081-9334-BDA8-B5A4-2E8ABEE8085B}"/>
                    </a:ext>
                  </a:extLst>
                </p:cNvPr>
                <p:cNvPicPr/>
                <p:nvPr/>
              </p:nvPicPr>
              <p:blipFill>
                <a:blip r:embed="rId94"/>
                <a:stretch>
                  <a:fillRect/>
                </a:stretch>
              </p:blipFill>
              <p:spPr>
                <a:xfrm>
                  <a:off x="3287674" y="5411188"/>
                  <a:ext cx="493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6" name="Freihand 85">
                  <a:extLst>
                    <a:ext uri="{FF2B5EF4-FFF2-40B4-BE49-F238E27FC236}">
                      <a16:creationId xmlns:a16="http://schemas.microsoft.com/office/drawing/2014/main" id="{CD4E8694-CA3F-E1E9-DF54-90792A274003}"/>
                    </a:ext>
                  </a:extLst>
                </p14:cNvPr>
                <p14:cNvContentPartPr/>
                <p14:nvPr/>
              </p14:nvContentPartPr>
              <p14:xfrm>
                <a:off x="4075714" y="5556268"/>
                <a:ext cx="148320" cy="115560"/>
              </p14:xfrm>
            </p:contentPart>
          </mc:Choice>
          <mc:Fallback>
            <p:pic>
              <p:nvPicPr>
                <p:cNvPr id="86" name="Freihand 85">
                  <a:extLst>
                    <a:ext uri="{FF2B5EF4-FFF2-40B4-BE49-F238E27FC236}">
                      <a16:creationId xmlns:a16="http://schemas.microsoft.com/office/drawing/2014/main" id="{CD4E8694-CA3F-E1E9-DF54-90792A274003}"/>
                    </a:ext>
                  </a:extLst>
                </p:cNvPr>
                <p:cNvPicPr/>
                <p:nvPr/>
              </p:nvPicPr>
              <p:blipFill>
                <a:blip r:embed="rId96"/>
                <a:stretch>
                  <a:fillRect/>
                </a:stretch>
              </p:blipFill>
              <p:spPr>
                <a:xfrm>
                  <a:off x="4066714" y="5547268"/>
                  <a:ext cx="165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7" name="Freihand 86">
                  <a:extLst>
                    <a:ext uri="{FF2B5EF4-FFF2-40B4-BE49-F238E27FC236}">
                      <a16:creationId xmlns:a16="http://schemas.microsoft.com/office/drawing/2014/main" id="{1BBFA829-CE5B-FE78-C847-9E4E4E0AEA79}"/>
                    </a:ext>
                  </a:extLst>
                </p14:cNvPr>
                <p14:cNvContentPartPr/>
                <p14:nvPr/>
              </p14:nvContentPartPr>
              <p14:xfrm>
                <a:off x="4258594" y="5554108"/>
                <a:ext cx="65880" cy="167760"/>
              </p14:xfrm>
            </p:contentPart>
          </mc:Choice>
          <mc:Fallback>
            <p:pic>
              <p:nvPicPr>
                <p:cNvPr id="87" name="Freihand 86">
                  <a:extLst>
                    <a:ext uri="{FF2B5EF4-FFF2-40B4-BE49-F238E27FC236}">
                      <a16:creationId xmlns:a16="http://schemas.microsoft.com/office/drawing/2014/main" id="{1BBFA829-CE5B-FE78-C847-9E4E4E0AEA79}"/>
                    </a:ext>
                  </a:extLst>
                </p:cNvPr>
                <p:cNvPicPr/>
                <p:nvPr/>
              </p:nvPicPr>
              <p:blipFill>
                <a:blip r:embed="rId98"/>
                <a:stretch>
                  <a:fillRect/>
                </a:stretch>
              </p:blipFill>
              <p:spPr>
                <a:xfrm>
                  <a:off x="4249954" y="5545108"/>
                  <a:ext cx="83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9" name="Freihand 88">
                  <a:extLst>
                    <a:ext uri="{FF2B5EF4-FFF2-40B4-BE49-F238E27FC236}">
                      <a16:creationId xmlns:a16="http://schemas.microsoft.com/office/drawing/2014/main" id="{9A9A6DA4-24D3-11E9-DA5F-F69949B74650}"/>
                    </a:ext>
                  </a:extLst>
                </p14:cNvPr>
                <p14:cNvContentPartPr/>
                <p14:nvPr/>
              </p14:nvContentPartPr>
              <p14:xfrm>
                <a:off x="4251034" y="5550148"/>
                <a:ext cx="85320" cy="323640"/>
              </p14:xfrm>
            </p:contentPart>
          </mc:Choice>
          <mc:Fallback>
            <p:pic>
              <p:nvPicPr>
                <p:cNvPr id="89" name="Freihand 88">
                  <a:extLst>
                    <a:ext uri="{FF2B5EF4-FFF2-40B4-BE49-F238E27FC236}">
                      <a16:creationId xmlns:a16="http://schemas.microsoft.com/office/drawing/2014/main" id="{9A9A6DA4-24D3-11E9-DA5F-F69949B74650}"/>
                    </a:ext>
                  </a:extLst>
                </p:cNvPr>
                <p:cNvPicPr/>
                <p:nvPr/>
              </p:nvPicPr>
              <p:blipFill>
                <a:blip r:embed="rId100"/>
                <a:stretch>
                  <a:fillRect/>
                </a:stretch>
              </p:blipFill>
              <p:spPr>
                <a:xfrm>
                  <a:off x="4242034" y="5541148"/>
                  <a:ext cx="1029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0" name="Freihand 89">
                  <a:extLst>
                    <a:ext uri="{FF2B5EF4-FFF2-40B4-BE49-F238E27FC236}">
                      <a16:creationId xmlns:a16="http://schemas.microsoft.com/office/drawing/2014/main" id="{188B2292-857B-D6C8-E709-FE5A82FCCE49}"/>
                    </a:ext>
                  </a:extLst>
                </p14:cNvPr>
                <p14:cNvContentPartPr/>
                <p14:nvPr/>
              </p14:nvContentPartPr>
              <p14:xfrm>
                <a:off x="4393954" y="5523148"/>
                <a:ext cx="222480" cy="239040"/>
              </p14:xfrm>
            </p:contentPart>
          </mc:Choice>
          <mc:Fallback>
            <p:pic>
              <p:nvPicPr>
                <p:cNvPr id="90" name="Freihand 89">
                  <a:extLst>
                    <a:ext uri="{FF2B5EF4-FFF2-40B4-BE49-F238E27FC236}">
                      <a16:creationId xmlns:a16="http://schemas.microsoft.com/office/drawing/2014/main" id="{188B2292-857B-D6C8-E709-FE5A82FCCE49}"/>
                    </a:ext>
                  </a:extLst>
                </p:cNvPr>
                <p:cNvPicPr/>
                <p:nvPr/>
              </p:nvPicPr>
              <p:blipFill>
                <a:blip r:embed="rId102"/>
                <a:stretch>
                  <a:fillRect/>
                </a:stretch>
              </p:blipFill>
              <p:spPr>
                <a:xfrm>
                  <a:off x="4384954" y="5514148"/>
                  <a:ext cx="240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1" name="Freihand 90">
                  <a:extLst>
                    <a:ext uri="{FF2B5EF4-FFF2-40B4-BE49-F238E27FC236}">
                      <a16:creationId xmlns:a16="http://schemas.microsoft.com/office/drawing/2014/main" id="{2A53D5B5-1917-CDE9-684D-FE842DD8C7A7}"/>
                    </a:ext>
                  </a:extLst>
                </p14:cNvPr>
                <p14:cNvContentPartPr/>
                <p14:nvPr/>
              </p14:nvContentPartPr>
              <p14:xfrm>
                <a:off x="4695994" y="5536828"/>
                <a:ext cx="84960" cy="253800"/>
              </p14:xfrm>
            </p:contentPart>
          </mc:Choice>
          <mc:Fallback>
            <p:pic>
              <p:nvPicPr>
                <p:cNvPr id="91" name="Freihand 90">
                  <a:extLst>
                    <a:ext uri="{FF2B5EF4-FFF2-40B4-BE49-F238E27FC236}">
                      <a16:creationId xmlns:a16="http://schemas.microsoft.com/office/drawing/2014/main" id="{2A53D5B5-1917-CDE9-684D-FE842DD8C7A7}"/>
                    </a:ext>
                  </a:extLst>
                </p:cNvPr>
                <p:cNvPicPr/>
                <p:nvPr/>
              </p:nvPicPr>
              <p:blipFill>
                <a:blip r:embed="rId104"/>
                <a:stretch>
                  <a:fillRect/>
                </a:stretch>
              </p:blipFill>
              <p:spPr>
                <a:xfrm>
                  <a:off x="4687354" y="5527828"/>
                  <a:ext cx="1026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2" name="Freihand 91">
                  <a:extLst>
                    <a:ext uri="{FF2B5EF4-FFF2-40B4-BE49-F238E27FC236}">
                      <a16:creationId xmlns:a16="http://schemas.microsoft.com/office/drawing/2014/main" id="{5E232A03-E751-AC70-34A1-F13DCF9BEF83}"/>
                    </a:ext>
                  </a:extLst>
                </p14:cNvPr>
                <p14:cNvContentPartPr/>
                <p14:nvPr/>
              </p14:nvContentPartPr>
              <p14:xfrm>
                <a:off x="4829914" y="5405428"/>
                <a:ext cx="346680" cy="212400"/>
              </p14:xfrm>
            </p:contentPart>
          </mc:Choice>
          <mc:Fallback>
            <p:pic>
              <p:nvPicPr>
                <p:cNvPr id="92" name="Freihand 91">
                  <a:extLst>
                    <a:ext uri="{FF2B5EF4-FFF2-40B4-BE49-F238E27FC236}">
                      <a16:creationId xmlns:a16="http://schemas.microsoft.com/office/drawing/2014/main" id="{5E232A03-E751-AC70-34A1-F13DCF9BEF83}"/>
                    </a:ext>
                  </a:extLst>
                </p:cNvPr>
                <p:cNvPicPr/>
                <p:nvPr/>
              </p:nvPicPr>
              <p:blipFill>
                <a:blip r:embed="rId106"/>
                <a:stretch>
                  <a:fillRect/>
                </a:stretch>
              </p:blipFill>
              <p:spPr>
                <a:xfrm>
                  <a:off x="4821274" y="5396788"/>
                  <a:ext cx="364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3" name="Freihand 92">
                  <a:extLst>
                    <a:ext uri="{FF2B5EF4-FFF2-40B4-BE49-F238E27FC236}">
                      <a16:creationId xmlns:a16="http://schemas.microsoft.com/office/drawing/2014/main" id="{59F2BC3B-ED7D-ADF8-27FE-872C72ED29C5}"/>
                    </a:ext>
                  </a:extLst>
                </p14:cNvPr>
                <p14:cNvContentPartPr/>
                <p14:nvPr/>
              </p14:nvContentPartPr>
              <p14:xfrm>
                <a:off x="5341114" y="5577148"/>
                <a:ext cx="27360" cy="118440"/>
              </p14:xfrm>
            </p:contentPart>
          </mc:Choice>
          <mc:Fallback>
            <p:pic>
              <p:nvPicPr>
                <p:cNvPr id="93" name="Freihand 92">
                  <a:extLst>
                    <a:ext uri="{FF2B5EF4-FFF2-40B4-BE49-F238E27FC236}">
                      <a16:creationId xmlns:a16="http://schemas.microsoft.com/office/drawing/2014/main" id="{59F2BC3B-ED7D-ADF8-27FE-872C72ED29C5}"/>
                    </a:ext>
                  </a:extLst>
                </p:cNvPr>
                <p:cNvPicPr/>
                <p:nvPr/>
              </p:nvPicPr>
              <p:blipFill>
                <a:blip r:embed="rId108"/>
                <a:stretch>
                  <a:fillRect/>
                </a:stretch>
              </p:blipFill>
              <p:spPr>
                <a:xfrm>
                  <a:off x="5332114" y="5568148"/>
                  <a:ext cx="45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5" name="Freihand 94">
                  <a:extLst>
                    <a:ext uri="{FF2B5EF4-FFF2-40B4-BE49-F238E27FC236}">
                      <a16:creationId xmlns:a16="http://schemas.microsoft.com/office/drawing/2014/main" id="{127F33CB-D042-FB47-E13C-160493179D8C}"/>
                    </a:ext>
                  </a:extLst>
                </p14:cNvPr>
                <p14:cNvContentPartPr/>
                <p14:nvPr/>
              </p14:nvContentPartPr>
              <p14:xfrm>
                <a:off x="5489434" y="5398228"/>
                <a:ext cx="191880" cy="401040"/>
              </p14:xfrm>
            </p:contentPart>
          </mc:Choice>
          <mc:Fallback>
            <p:pic>
              <p:nvPicPr>
                <p:cNvPr id="95" name="Freihand 94">
                  <a:extLst>
                    <a:ext uri="{FF2B5EF4-FFF2-40B4-BE49-F238E27FC236}">
                      <a16:creationId xmlns:a16="http://schemas.microsoft.com/office/drawing/2014/main" id="{127F33CB-D042-FB47-E13C-160493179D8C}"/>
                    </a:ext>
                  </a:extLst>
                </p:cNvPr>
                <p:cNvPicPr/>
                <p:nvPr/>
              </p:nvPicPr>
              <p:blipFill>
                <a:blip r:embed="rId110"/>
                <a:stretch>
                  <a:fillRect/>
                </a:stretch>
              </p:blipFill>
              <p:spPr>
                <a:xfrm>
                  <a:off x="5480794" y="5389228"/>
                  <a:ext cx="2095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6" name="Freihand 95">
                  <a:extLst>
                    <a:ext uri="{FF2B5EF4-FFF2-40B4-BE49-F238E27FC236}">
                      <a16:creationId xmlns:a16="http://schemas.microsoft.com/office/drawing/2014/main" id="{4E526175-2A12-2F10-3668-74DE0D40A18B}"/>
                    </a:ext>
                  </a:extLst>
                </p14:cNvPr>
                <p14:cNvContentPartPr/>
                <p14:nvPr/>
              </p14:nvContentPartPr>
              <p14:xfrm>
                <a:off x="5504554" y="5360428"/>
                <a:ext cx="9000" cy="8640"/>
              </p14:xfrm>
            </p:contentPart>
          </mc:Choice>
          <mc:Fallback>
            <p:pic>
              <p:nvPicPr>
                <p:cNvPr id="96" name="Freihand 95">
                  <a:extLst>
                    <a:ext uri="{FF2B5EF4-FFF2-40B4-BE49-F238E27FC236}">
                      <a16:creationId xmlns:a16="http://schemas.microsoft.com/office/drawing/2014/main" id="{4E526175-2A12-2F10-3668-74DE0D40A18B}"/>
                    </a:ext>
                  </a:extLst>
                </p:cNvPr>
                <p:cNvPicPr/>
                <p:nvPr/>
              </p:nvPicPr>
              <p:blipFill>
                <a:blip r:embed="rId112"/>
                <a:stretch>
                  <a:fillRect/>
                </a:stretch>
              </p:blipFill>
              <p:spPr>
                <a:xfrm>
                  <a:off x="5495914" y="5351788"/>
                  <a:ext cx="26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 name="Freihand 96">
                  <a:extLst>
                    <a:ext uri="{FF2B5EF4-FFF2-40B4-BE49-F238E27FC236}">
                      <a16:creationId xmlns:a16="http://schemas.microsoft.com/office/drawing/2014/main" id="{E64DF38A-FF82-C8F5-6EDF-B5B8AE763C3C}"/>
                    </a:ext>
                  </a:extLst>
                </p14:cNvPr>
                <p14:cNvContentPartPr/>
                <p14:nvPr/>
              </p14:nvContentPartPr>
              <p14:xfrm>
                <a:off x="5921434" y="5517388"/>
                <a:ext cx="325800" cy="147240"/>
              </p14:xfrm>
            </p:contentPart>
          </mc:Choice>
          <mc:Fallback>
            <p:pic>
              <p:nvPicPr>
                <p:cNvPr id="97" name="Freihand 96">
                  <a:extLst>
                    <a:ext uri="{FF2B5EF4-FFF2-40B4-BE49-F238E27FC236}">
                      <a16:creationId xmlns:a16="http://schemas.microsoft.com/office/drawing/2014/main" id="{E64DF38A-FF82-C8F5-6EDF-B5B8AE763C3C}"/>
                    </a:ext>
                  </a:extLst>
                </p:cNvPr>
                <p:cNvPicPr/>
                <p:nvPr/>
              </p:nvPicPr>
              <p:blipFill>
                <a:blip r:embed="rId114"/>
                <a:stretch>
                  <a:fillRect/>
                </a:stretch>
              </p:blipFill>
              <p:spPr>
                <a:xfrm>
                  <a:off x="5912434" y="5508388"/>
                  <a:ext cx="343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8" name="Freihand 97">
                  <a:extLst>
                    <a:ext uri="{FF2B5EF4-FFF2-40B4-BE49-F238E27FC236}">
                      <a16:creationId xmlns:a16="http://schemas.microsoft.com/office/drawing/2014/main" id="{038A4101-6D89-1DD4-0BCE-2B1802AF6B90}"/>
                    </a:ext>
                  </a:extLst>
                </p14:cNvPr>
                <p14:cNvContentPartPr/>
                <p14:nvPr/>
              </p14:nvContentPartPr>
              <p14:xfrm>
                <a:off x="6381874" y="5439268"/>
                <a:ext cx="130320" cy="225000"/>
              </p14:xfrm>
            </p:contentPart>
          </mc:Choice>
          <mc:Fallback>
            <p:pic>
              <p:nvPicPr>
                <p:cNvPr id="98" name="Freihand 97">
                  <a:extLst>
                    <a:ext uri="{FF2B5EF4-FFF2-40B4-BE49-F238E27FC236}">
                      <a16:creationId xmlns:a16="http://schemas.microsoft.com/office/drawing/2014/main" id="{038A4101-6D89-1DD4-0BCE-2B1802AF6B90}"/>
                    </a:ext>
                  </a:extLst>
                </p:cNvPr>
                <p:cNvPicPr/>
                <p:nvPr/>
              </p:nvPicPr>
              <p:blipFill>
                <a:blip r:embed="rId116"/>
                <a:stretch>
                  <a:fillRect/>
                </a:stretch>
              </p:blipFill>
              <p:spPr>
                <a:xfrm>
                  <a:off x="6373234" y="5430268"/>
                  <a:ext cx="147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Freihand 98">
                  <a:extLst>
                    <a:ext uri="{FF2B5EF4-FFF2-40B4-BE49-F238E27FC236}">
                      <a16:creationId xmlns:a16="http://schemas.microsoft.com/office/drawing/2014/main" id="{9A8CC977-AEFD-0421-E614-8A2E5467C052}"/>
                    </a:ext>
                  </a:extLst>
                </p14:cNvPr>
                <p14:cNvContentPartPr/>
                <p14:nvPr/>
              </p14:nvContentPartPr>
              <p14:xfrm>
                <a:off x="6526234" y="5499748"/>
                <a:ext cx="107280" cy="138240"/>
              </p14:xfrm>
            </p:contentPart>
          </mc:Choice>
          <mc:Fallback>
            <p:pic>
              <p:nvPicPr>
                <p:cNvPr id="99" name="Freihand 98">
                  <a:extLst>
                    <a:ext uri="{FF2B5EF4-FFF2-40B4-BE49-F238E27FC236}">
                      <a16:creationId xmlns:a16="http://schemas.microsoft.com/office/drawing/2014/main" id="{9A8CC977-AEFD-0421-E614-8A2E5467C052}"/>
                    </a:ext>
                  </a:extLst>
                </p:cNvPr>
                <p:cNvPicPr/>
                <p:nvPr/>
              </p:nvPicPr>
              <p:blipFill>
                <a:blip r:embed="rId118"/>
                <a:stretch>
                  <a:fillRect/>
                </a:stretch>
              </p:blipFill>
              <p:spPr>
                <a:xfrm>
                  <a:off x="6517594" y="5490748"/>
                  <a:ext cx="124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Freihand 99">
                  <a:extLst>
                    <a:ext uri="{FF2B5EF4-FFF2-40B4-BE49-F238E27FC236}">
                      <a16:creationId xmlns:a16="http://schemas.microsoft.com/office/drawing/2014/main" id="{B3749C8C-41A1-1F12-1040-0F781D1AECF6}"/>
                    </a:ext>
                  </a:extLst>
                </p14:cNvPr>
                <p14:cNvContentPartPr/>
                <p14:nvPr/>
              </p14:nvContentPartPr>
              <p14:xfrm>
                <a:off x="6705154" y="5419468"/>
                <a:ext cx="148320" cy="214920"/>
              </p14:xfrm>
            </p:contentPart>
          </mc:Choice>
          <mc:Fallback>
            <p:pic>
              <p:nvPicPr>
                <p:cNvPr id="100" name="Freihand 99">
                  <a:extLst>
                    <a:ext uri="{FF2B5EF4-FFF2-40B4-BE49-F238E27FC236}">
                      <a16:creationId xmlns:a16="http://schemas.microsoft.com/office/drawing/2014/main" id="{B3749C8C-41A1-1F12-1040-0F781D1AECF6}"/>
                    </a:ext>
                  </a:extLst>
                </p:cNvPr>
                <p:cNvPicPr/>
                <p:nvPr/>
              </p:nvPicPr>
              <p:blipFill>
                <a:blip r:embed="rId120"/>
                <a:stretch>
                  <a:fillRect/>
                </a:stretch>
              </p:blipFill>
              <p:spPr>
                <a:xfrm>
                  <a:off x="6696514" y="5410468"/>
                  <a:ext cx="165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1" name="Freihand 100">
                  <a:extLst>
                    <a:ext uri="{FF2B5EF4-FFF2-40B4-BE49-F238E27FC236}">
                      <a16:creationId xmlns:a16="http://schemas.microsoft.com/office/drawing/2014/main" id="{F7DD7443-64E8-486B-0B21-3D5111E24E1C}"/>
                    </a:ext>
                  </a:extLst>
                </p14:cNvPr>
                <p14:cNvContentPartPr/>
                <p14:nvPr/>
              </p14:nvContentPartPr>
              <p14:xfrm>
                <a:off x="6866074" y="5390308"/>
                <a:ext cx="169920" cy="196560"/>
              </p14:xfrm>
            </p:contentPart>
          </mc:Choice>
          <mc:Fallback>
            <p:pic>
              <p:nvPicPr>
                <p:cNvPr id="101" name="Freihand 100">
                  <a:extLst>
                    <a:ext uri="{FF2B5EF4-FFF2-40B4-BE49-F238E27FC236}">
                      <a16:creationId xmlns:a16="http://schemas.microsoft.com/office/drawing/2014/main" id="{F7DD7443-64E8-486B-0B21-3D5111E24E1C}"/>
                    </a:ext>
                  </a:extLst>
                </p:cNvPr>
                <p:cNvPicPr/>
                <p:nvPr/>
              </p:nvPicPr>
              <p:blipFill>
                <a:blip r:embed="rId122"/>
                <a:stretch>
                  <a:fillRect/>
                </a:stretch>
              </p:blipFill>
              <p:spPr>
                <a:xfrm>
                  <a:off x="6857074" y="5381668"/>
                  <a:ext cx="187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 name="Freihand 101">
                  <a:extLst>
                    <a:ext uri="{FF2B5EF4-FFF2-40B4-BE49-F238E27FC236}">
                      <a16:creationId xmlns:a16="http://schemas.microsoft.com/office/drawing/2014/main" id="{938F59BF-2A90-1B4A-FFB7-9838F3F733B0}"/>
                    </a:ext>
                  </a:extLst>
                </p14:cNvPr>
                <p14:cNvContentPartPr/>
                <p14:nvPr/>
              </p14:nvContentPartPr>
              <p14:xfrm>
                <a:off x="6939514" y="5503348"/>
                <a:ext cx="80640" cy="66960"/>
              </p14:xfrm>
            </p:contentPart>
          </mc:Choice>
          <mc:Fallback>
            <p:pic>
              <p:nvPicPr>
                <p:cNvPr id="102" name="Freihand 101">
                  <a:extLst>
                    <a:ext uri="{FF2B5EF4-FFF2-40B4-BE49-F238E27FC236}">
                      <a16:creationId xmlns:a16="http://schemas.microsoft.com/office/drawing/2014/main" id="{938F59BF-2A90-1B4A-FFB7-9838F3F733B0}"/>
                    </a:ext>
                  </a:extLst>
                </p:cNvPr>
                <p:cNvPicPr/>
                <p:nvPr/>
              </p:nvPicPr>
              <p:blipFill>
                <a:blip r:embed="rId124"/>
                <a:stretch>
                  <a:fillRect/>
                </a:stretch>
              </p:blipFill>
              <p:spPr>
                <a:xfrm>
                  <a:off x="6930874" y="5494348"/>
                  <a:ext cx="98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Freihand 102">
                  <a:extLst>
                    <a:ext uri="{FF2B5EF4-FFF2-40B4-BE49-F238E27FC236}">
                      <a16:creationId xmlns:a16="http://schemas.microsoft.com/office/drawing/2014/main" id="{EA43E7FF-79A0-86BC-777A-DE49F6D7307E}"/>
                    </a:ext>
                  </a:extLst>
                </p14:cNvPr>
                <p14:cNvContentPartPr/>
                <p14:nvPr/>
              </p14:nvContentPartPr>
              <p14:xfrm>
                <a:off x="7215274" y="5465548"/>
                <a:ext cx="130680" cy="144360"/>
              </p14:xfrm>
            </p:contentPart>
          </mc:Choice>
          <mc:Fallback>
            <p:pic>
              <p:nvPicPr>
                <p:cNvPr id="103" name="Freihand 102">
                  <a:extLst>
                    <a:ext uri="{FF2B5EF4-FFF2-40B4-BE49-F238E27FC236}">
                      <a16:creationId xmlns:a16="http://schemas.microsoft.com/office/drawing/2014/main" id="{EA43E7FF-79A0-86BC-777A-DE49F6D7307E}"/>
                    </a:ext>
                  </a:extLst>
                </p:cNvPr>
                <p:cNvPicPr/>
                <p:nvPr/>
              </p:nvPicPr>
              <p:blipFill>
                <a:blip r:embed="rId126"/>
                <a:stretch>
                  <a:fillRect/>
                </a:stretch>
              </p:blipFill>
              <p:spPr>
                <a:xfrm>
                  <a:off x="7206634" y="5456548"/>
                  <a:ext cx="148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Freihand 103">
                  <a:extLst>
                    <a:ext uri="{FF2B5EF4-FFF2-40B4-BE49-F238E27FC236}">
                      <a16:creationId xmlns:a16="http://schemas.microsoft.com/office/drawing/2014/main" id="{A5A0EB9C-722B-1A85-D8DE-1ACBDBCBE542}"/>
                    </a:ext>
                  </a:extLst>
                </p14:cNvPr>
                <p14:cNvContentPartPr/>
                <p14:nvPr/>
              </p14:nvContentPartPr>
              <p14:xfrm>
                <a:off x="7384834" y="5411908"/>
                <a:ext cx="119160" cy="203040"/>
              </p14:xfrm>
            </p:contentPart>
          </mc:Choice>
          <mc:Fallback>
            <p:pic>
              <p:nvPicPr>
                <p:cNvPr id="104" name="Freihand 103">
                  <a:extLst>
                    <a:ext uri="{FF2B5EF4-FFF2-40B4-BE49-F238E27FC236}">
                      <a16:creationId xmlns:a16="http://schemas.microsoft.com/office/drawing/2014/main" id="{A5A0EB9C-722B-1A85-D8DE-1ACBDBCBE542}"/>
                    </a:ext>
                  </a:extLst>
                </p:cNvPr>
                <p:cNvPicPr/>
                <p:nvPr/>
              </p:nvPicPr>
              <p:blipFill>
                <a:blip r:embed="rId128"/>
                <a:stretch>
                  <a:fillRect/>
                </a:stretch>
              </p:blipFill>
              <p:spPr>
                <a:xfrm>
                  <a:off x="7376194" y="5402908"/>
                  <a:ext cx="136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Freihand 104">
                  <a:extLst>
                    <a:ext uri="{FF2B5EF4-FFF2-40B4-BE49-F238E27FC236}">
                      <a16:creationId xmlns:a16="http://schemas.microsoft.com/office/drawing/2014/main" id="{88049F43-17F0-A615-D76A-E4AA55659989}"/>
                    </a:ext>
                  </a:extLst>
                </p14:cNvPr>
                <p14:cNvContentPartPr/>
                <p14:nvPr/>
              </p14:nvContentPartPr>
              <p14:xfrm>
                <a:off x="7579594" y="5312548"/>
                <a:ext cx="431280" cy="290160"/>
              </p14:xfrm>
            </p:contentPart>
          </mc:Choice>
          <mc:Fallback>
            <p:pic>
              <p:nvPicPr>
                <p:cNvPr id="105" name="Freihand 104">
                  <a:extLst>
                    <a:ext uri="{FF2B5EF4-FFF2-40B4-BE49-F238E27FC236}">
                      <a16:creationId xmlns:a16="http://schemas.microsoft.com/office/drawing/2014/main" id="{88049F43-17F0-A615-D76A-E4AA55659989}"/>
                    </a:ext>
                  </a:extLst>
                </p:cNvPr>
                <p:cNvPicPr/>
                <p:nvPr/>
              </p:nvPicPr>
              <p:blipFill>
                <a:blip r:embed="rId130"/>
                <a:stretch>
                  <a:fillRect/>
                </a:stretch>
              </p:blipFill>
              <p:spPr>
                <a:xfrm>
                  <a:off x="7570594" y="5303908"/>
                  <a:ext cx="4489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7" name="Freihand 106">
                  <a:extLst>
                    <a:ext uri="{FF2B5EF4-FFF2-40B4-BE49-F238E27FC236}">
                      <a16:creationId xmlns:a16="http://schemas.microsoft.com/office/drawing/2014/main" id="{A3319F09-844D-C59F-3712-F7BF5DCF1002}"/>
                    </a:ext>
                  </a:extLst>
                </p14:cNvPr>
                <p14:cNvContentPartPr/>
                <p14:nvPr/>
              </p14:nvContentPartPr>
              <p14:xfrm>
                <a:off x="1311634" y="5946148"/>
                <a:ext cx="200160" cy="281880"/>
              </p14:xfrm>
            </p:contentPart>
          </mc:Choice>
          <mc:Fallback>
            <p:pic>
              <p:nvPicPr>
                <p:cNvPr id="107" name="Freihand 106">
                  <a:extLst>
                    <a:ext uri="{FF2B5EF4-FFF2-40B4-BE49-F238E27FC236}">
                      <a16:creationId xmlns:a16="http://schemas.microsoft.com/office/drawing/2014/main" id="{A3319F09-844D-C59F-3712-F7BF5DCF1002}"/>
                    </a:ext>
                  </a:extLst>
                </p:cNvPr>
                <p:cNvPicPr/>
                <p:nvPr/>
              </p:nvPicPr>
              <p:blipFill>
                <a:blip r:embed="rId132"/>
                <a:stretch>
                  <a:fillRect/>
                </a:stretch>
              </p:blipFill>
              <p:spPr>
                <a:xfrm>
                  <a:off x="1302634" y="5937148"/>
                  <a:ext cx="2178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8" name="Freihand 107">
                  <a:extLst>
                    <a:ext uri="{FF2B5EF4-FFF2-40B4-BE49-F238E27FC236}">
                      <a16:creationId xmlns:a16="http://schemas.microsoft.com/office/drawing/2014/main" id="{9AD098FE-D1B8-37E8-6454-8493330626DF}"/>
                    </a:ext>
                  </a:extLst>
                </p14:cNvPr>
                <p14:cNvContentPartPr/>
                <p14:nvPr/>
              </p14:nvContentPartPr>
              <p14:xfrm>
                <a:off x="1556794" y="6061348"/>
                <a:ext cx="120600" cy="126720"/>
              </p14:xfrm>
            </p:contentPart>
          </mc:Choice>
          <mc:Fallback>
            <p:pic>
              <p:nvPicPr>
                <p:cNvPr id="108" name="Freihand 107">
                  <a:extLst>
                    <a:ext uri="{FF2B5EF4-FFF2-40B4-BE49-F238E27FC236}">
                      <a16:creationId xmlns:a16="http://schemas.microsoft.com/office/drawing/2014/main" id="{9AD098FE-D1B8-37E8-6454-8493330626DF}"/>
                    </a:ext>
                  </a:extLst>
                </p:cNvPr>
                <p:cNvPicPr/>
                <p:nvPr/>
              </p:nvPicPr>
              <p:blipFill>
                <a:blip r:embed="rId134"/>
                <a:stretch>
                  <a:fillRect/>
                </a:stretch>
              </p:blipFill>
              <p:spPr>
                <a:xfrm>
                  <a:off x="1548154" y="6052708"/>
                  <a:ext cx="138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9" name="Freihand 108">
                  <a:extLst>
                    <a:ext uri="{FF2B5EF4-FFF2-40B4-BE49-F238E27FC236}">
                      <a16:creationId xmlns:a16="http://schemas.microsoft.com/office/drawing/2014/main" id="{3DCB8642-38AC-E74E-92B4-9334175579D8}"/>
                    </a:ext>
                  </a:extLst>
                </p14:cNvPr>
                <p14:cNvContentPartPr/>
                <p14:nvPr/>
              </p14:nvContentPartPr>
              <p14:xfrm>
                <a:off x="1905994" y="6073948"/>
                <a:ext cx="414000" cy="126360"/>
              </p14:xfrm>
            </p:contentPart>
          </mc:Choice>
          <mc:Fallback>
            <p:pic>
              <p:nvPicPr>
                <p:cNvPr id="109" name="Freihand 108">
                  <a:extLst>
                    <a:ext uri="{FF2B5EF4-FFF2-40B4-BE49-F238E27FC236}">
                      <a16:creationId xmlns:a16="http://schemas.microsoft.com/office/drawing/2014/main" id="{3DCB8642-38AC-E74E-92B4-9334175579D8}"/>
                    </a:ext>
                  </a:extLst>
                </p:cNvPr>
                <p:cNvPicPr/>
                <p:nvPr/>
              </p:nvPicPr>
              <p:blipFill>
                <a:blip r:embed="rId136"/>
                <a:stretch>
                  <a:fillRect/>
                </a:stretch>
              </p:blipFill>
              <p:spPr>
                <a:xfrm>
                  <a:off x="1897354" y="6065308"/>
                  <a:ext cx="431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0" name="Freihand 109">
                  <a:extLst>
                    <a:ext uri="{FF2B5EF4-FFF2-40B4-BE49-F238E27FC236}">
                      <a16:creationId xmlns:a16="http://schemas.microsoft.com/office/drawing/2014/main" id="{D3693912-5D57-5CCE-4820-2B7D18CAE2FE}"/>
                    </a:ext>
                  </a:extLst>
                </p14:cNvPr>
                <p14:cNvContentPartPr/>
                <p14:nvPr/>
              </p14:nvContentPartPr>
              <p14:xfrm>
                <a:off x="2419714" y="6086548"/>
                <a:ext cx="334800" cy="99000"/>
              </p14:xfrm>
            </p:contentPart>
          </mc:Choice>
          <mc:Fallback>
            <p:pic>
              <p:nvPicPr>
                <p:cNvPr id="110" name="Freihand 109">
                  <a:extLst>
                    <a:ext uri="{FF2B5EF4-FFF2-40B4-BE49-F238E27FC236}">
                      <a16:creationId xmlns:a16="http://schemas.microsoft.com/office/drawing/2014/main" id="{D3693912-5D57-5CCE-4820-2B7D18CAE2FE}"/>
                    </a:ext>
                  </a:extLst>
                </p:cNvPr>
                <p:cNvPicPr/>
                <p:nvPr/>
              </p:nvPicPr>
              <p:blipFill>
                <a:blip r:embed="rId138"/>
                <a:stretch>
                  <a:fillRect/>
                </a:stretch>
              </p:blipFill>
              <p:spPr>
                <a:xfrm>
                  <a:off x="2410714" y="6077548"/>
                  <a:ext cx="352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1" name="Freihand 110">
                  <a:extLst>
                    <a:ext uri="{FF2B5EF4-FFF2-40B4-BE49-F238E27FC236}">
                      <a16:creationId xmlns:a16="http://schemas.microsoft.com/office/drawing/2014/main" id="{970326F9-8C6D-070B-3DFF-8FF1B2D61EEF}"/>
                    </a:ext>
                  </a:extLst>
                </p14:cNvPr>
                <p14:cNvContentPartPr/>
                <p14:nvPr/>
              </p14:nvContentPartPr>
              <p14:xfrm>
                <a:off x="2768554" y="5958028"/>
                <a:ext cx="143280" cy="201240"/>
              </p14:xfrm>
            </p:contentPart>
          </mc:Choice>
          <mc:Fallback>
            <p:pic>
              <p:nvPicPr>
                <p:cNvPr id="111" name="Freihand 110">
                  <a:extLst>
                    <a:ext uri="{FF2B5EF4-FFF2-40B4-BE49-F238E27FC236}">
                      <a16:creationId xmlns:a16="http://schemas.microsoft.com/office/drawing/2014/main" id="{970326F9-8C6D-070B-3DFF-8FF1B2D61EEF}"/>
                    </a:ext>
                  </a:extLst>
                </p:cNvPr>
                <p:cNvPicPr/>
                <p:nvPr/>
              </p:nvPicPr>
              <p:blipFill>
                <a:blip r:embed="rId140"/>
                <a:stretch>
                  <a:fillRect/>
                </a:stretch>
              </p:blipFill>
              <p:spPr>
                <a:xfrm>
                  <a:off x="2759914" y="5949028"/>
                  <a:ext cx="160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Freihand 112">
                  <a:extLst>
                    <a:ext uri="{FF2B5EF4-FFF2-40B4-BE49-F238E27FC236}">
                      <a16:creationId xmlns:a16="http://schemas.microsoft.com/office/drawing/2014/main" id="{E0FC785A-CDEC-BB41-382C-D04E19E40DE8}"/>
                    </a:ext>
                  </a:extLst>
                </p14:cNvPr>
                <p14:cNvContentPartPr/>
                <p14:nvPr/>
              </p14:nvContentPartPr>
              <p14:xfrm>
                <a:off x="3141874" y="5947588"/>
                <a:ext cx="266760" cy="398520"/>
              </p14:xfrm>
            </p:contentPart>
          </mc:Choice>
          <mc:Fallback>
            <p:pic>
              <p:nvPicPr>
                <p:cNvPr id="113" name="Freihand 112">
                  <a:extLst>
                    <a:ext uri="{FF2B5EF4-FFF2-40B4-BE49-F238E27FC236}">
                      <a16:creationId xmlns:a16="http://schemas.microsoft.com/office/drawing/2014/main" id="{E0FC785A-CDEC-BB41-382C-D04E19E40DE8}"/>
                    </a:ext>
                  </a:extLst>
                </p:cNvPr>
                <p:cNvPicPr/>
                <p:nvPr/>
              </p:nvPicPr>
              <p:blipFill>
                <a:blip r:embed="rId142"/>
                <a:stretch>
                  <a:fillRect/>
                </a:stretch>
              </p:blipFill>
              <p:spPr>
                <a:xfrm>
                  <a:off x="3133234" y="5938588"/>
                  <a:ext cx="28440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 name="Freihand 113">
                  <a:extLst>
                    <a:ext uri="{FF2B5EF4-FFF2-40B4-BE49-F238E27FC236}">
                      <a16:creationId xmlns:a16="http://schemas.microsoft.com/office/drawing/2014/main" id="{0E7CCC46-30B8-BAFE-71E3-9338F495B2B4}"/>
                    </a:ext>
                  </a:extLst>
                </p14:cNvPr>
                <p14:cNvContentPartPr/>
                <p14:nvPr/>
              </p14:nvContentPartPr>
              <p14:xfrm>
                <a:off x="3658114" y="6036868"/>
                <a:ext cx="213120" cy="102600"/>
              </p14:xfrm>
            </p:contentPart>
          </mc:Choice>
          <mc:Fallback>
            <p:pic>
              <p:nvPicPr>
                <p:cNvPr id="114" name="Freihand 113">
                  <a:extLst>
                    <a:ext uri="{FF2B5EF4-FFF2-40B4-BE49-F238E27FC236}">
                      <a16:creationId xmlns:a16="http://schemas.microsoft.com/office/drawing/2014/main" id="{0E7CCC46-30B8-BAFE-71E3-9338F495B2B4}"/>
                    </a:ext>
                  </a:extLst>
                </p:cNvPr>
                <p:cNvPicPr/>
                <p:nvPr/>
              </p:nvPicPr>
              <p:blipFill>
                <a:blip r:embed="rId144"/>
                <a:stretch>
                  <a:fillRect/>
                </a:stretch>
              </p:blipFill>
              <p:spPr>
                <a:xfrm>
                  <a:off x="3649474" y="6028228"/>
                  <a:ext cx="230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 name="Freihand 114">
                  <a:extLst>
                    <a:ext uri="{FF2B5EF4-FFF2-40B4-BE49-F238E27FC236}">
                      <a16:creationId xmlns:a16="http://schemas.microsoft.com/office/drawing/2014/main" id="{8784DD1D-BD2B-8F22-7C3C-BD2A457F1AC7}"/>
                    </a:ext>
                  </a:extLst>
                </p14:cNvPr>
                <p14:cNvContentPartPr/>
                <p14:nvPr/>
              </p14:nvContentPartPr>
              <p14:xfrm>
                <a:off x="3990034" y="6031108"/>
                <a:ext cx="235800" cy="118440"/>
              </p14:xfrm>
            </p:contentPart>
          </mc:Choice>
          <mc:Fallback>
            <p:pic>
              <p:nvPicPr>
                <p:cNvPr id="115" name="Freihand 114">
                  <a:extLst>
                    <a:ext uri="{FF2B5EF4-FFF2-40B4-BE49-F238E27FC236}">
                      <a16:creationId xmlns:a16="http://schemas.microsoft.com/office/drawing/2014/main" id="{8784DD1D-BD2B-8F22-7C3C-BD2A457F1AC7}"/>
                    </a:ext>
                  </a:extLst>
                </p:cNvPr>
                <p:cNvPicPr/>
                <p:nvPr/>
              </p:nvPicPr>
              <p:blipFill>
                <a:blip r:embed="rId146"/>
                <a:stretch>
                  <a:fillRect/>
                </a:stretch>
              </p:blipFill>
              <p:spPr>
                <a:xfrm>
                  <a:off x="3981394" y="6022468"/>
                  <a:ext cx="253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 name="Freihand 115">
                  <a:extLst>
                    <a:ext uri="{FF2B5EF4-FFF2-40B4-BE49-F238E27FC236}">
                      <a16:creationId xmlns:a16="http://schemas.microsoft.com/office/drawing/2014/main" id="{5F852F04-3ECD-5184-6FC2-AAC4BDE5BCDA}"/>
                    </a:ext>
                  </a:extLst>
                </p14:cNvPr>
                <p14:cNvContentPartPr/>
                <p14:nvPr/>
              </p14:nvContentPartPr>
              <p14:xfrm>
                <a:off x="4332394" y="6007348"/>
                <a:ext cx="121320" cy="147240"/>
              </p14:xfrm>
            </p:contentPart>
          </mc:Choice>
          <mc:Fallback>
            <p:pic>
              <p:nvPicPr>
                <p:cNvPr id="116" name="Freihand 115">
                  <a:extLst>
                    <a:ext uri="{FF2B5EF4-FFF2-40B4-BE49-F238E27FC236}">
                      <a16:creationId xmlns:a16="http://schemas.microsoft.com/office/drawing/2014/main" id="{5F852F04-3ECD-5184-6FC2-AAC4BDE5BCDA}"/>
                    </a:ext>
                  </a:extLst>
                </p:cNvPr>
                <p:cNvPicPr/>
                <p:nvPr/>
              </p:nvPicPr>
              <p:blipFill>
                <a:blip r:embed="rId148"/>
                <a:stretch>
                  <a:fillRect/>
                </a:stretch>
              </p:blipFill>
              <p:spPr>
                <a:xfrm>
                  <a:off x="4323394" y="5998348"/>
                  <a:ext cx="138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7" name="Freihand 116">
                  <a:extLst>
                    <a:ext uri="{FF2B5EF4-FFF2-40B4-BE49-F238E27FC236}">
                      <a16:creationId xmlns:a16="http://schemas.microsoft.com/office/drawing/2014/main" id="{6E578E7B-94D6-C89A-6ACA-4003DCD4A513}"/>
                    </a:ext>
                  </a:extLst>
                </p14:cNvPr>
                <p14:cNvContentPartPr/>
                <p14:nvPr/>
              </p14:nvContentPartPr>
              <p14:xfrm>
                <a:off x="4511314" y="5987188"/>
                <a:ext cx="168840" cy="339840"/>
              </p14:xfrm>
            </p:contentPart>
          </mc:Choice>
          <mc:Fallback>
            <p:pic>
              <p:nvPicPr>
                <p:cNvPr id="117" name="Freihand 116">
                  <a:extLst>
                    <a:ext uri="{FF2B5EF4-FFF2-40B4-BE49-F238E27FC236}">
                      <a16:creationId xmlns:a16="http://schemas.microsoft.com/office/drawing/2014/main" id="{6E578E7B-94D6-C89A-6ACA-4003DCD4A513}"/>
                    </a:ext>
                  </a:extLst>
                </p:cNvPr>
                <p:cNvPicPr/>
                <p:nvPr/>
              </p:nvPicPr>
              <p:blipFill>
                <a:blip r:embed="rId150"/>
                <a:stretch>
                  <a:fillRect/>
                </a:stretch>
              </p:blipFill>
              <p:spPr>
                <a:xfrm>
                  <a:off x="4502314" y="5978188"/>
                  <a:ext cx="1864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9" name="Freihand 118">
                  <a:extLst>
                    <a:ext uri="{FF2B5EF4-FFF2-40B4-BE49-F238E27FC236}">
                      <a16:creationId xmlns:a16="http://schemas.microsoft.com/office/drawing/2014/main" id="{A01722C9-1514-E3F8-7C5B-E0038CEA2540}"/>
                    </a:ext>
                  </a:extLst>
                </p14:cNvPr>
                <p14:cNvContentPartPr/>
                <p14:nvPr/>
              </p14:nvContentPartPr>
              <p14:xfrm>
                <a:off x="4857634" y="6096988"/>
                <a:ext cx="15840" cy="34200"/>
              </p14:xfrm>
            </p:contentPart>
          </mc:Choice>
          <mc:Fallback>
            <p:pic>
              <p:nvPicPr>
                <p:cNvPr id="119" name="Freihand 118">
                  <a:extLst>
                    <a:ext uri="{FF2B5EF4-FFF2-40B4-BE49-F238E27FC236}">
                      <a16:creationId xmlns:a16="http://schemas.microsoft.com/office/drawing/2014/main" id="{A01722C9-1514-E3F8-7C5B-E0038CEA2540}"/>
                    </a:ext>
                  </a:extLst>
                </p:cNvPr>
                <p:cNvPicPr/>
                <p:nvPr/>
              </p:nvPicPr>
              <p:blipFill>
                <a:blip r:embed="rId152"/>
                <a:stretch>
                  <a:fillRect/>
                </a:stretch>
              </p:blipFill>
              <p:spPr>
                <a:xfrm>
                  <a:off x="4848994" y="6087988"/>
                  <a:ext cx="33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0" name="Freihand 119">
                  <a:extLst>
                    <a:ext uri="{FF2B5EF4-FFF2-40B4-BE49-F238E27FC236}">
                      <a16:creationId xmlns:a16="http://schemas.microsoft.com/office/drawing/2014/main" id="{C2C89915-7CE4-B53B-2D2C-79ECADA80E0F}"/>
                    </a:ext>
                  </a:extLst>
                </p14:cNvPr>
                <p14:cNvContentPartPr/>
                <p14:nvPr/>
              </p14:nvContentPartPr>
              <p14:xfrm>
                <a:off x="5098114" y="5921668"/>
                <a:ext cx="80640" cy="132120"/>
              </p14:xfrm>
            </p:contentPart>
          </mc:Choice>
          <mc:Fallback>
            <p:pic>
              <p:nvPicPr>
                <p:cNvPr id="120" name="Freihand 119">
                  <a:extLst>
                    <a:ext uri="{FF2B5EF4-FFF2-40B4-BE49-F238E27FC236}">
                      <a16:creationId xmlns:a16="http://schemas.microsoft.com/office/drawing/2014/main" id="{C2C89915-7CE4-B53B-2D2C-79ECADA80E0F}"/>
                    </a:ext>
                  </a:extLst>
                </p:cNvPr>
                <p:cNvPicPr/>
                <p:nvPr/>
              </p:nvPicPr>
              <p:blipFill>
                <a:blip r:embed="rId154"/>
                <a:stretch>
                  <a:fillRect/>
                </a:stretch>
              </p:blipFill>
              <p:spPr>
                <a:xfrm>
                  <a:off x="5089474" y="5912668"/>
                  <a:ext cx="98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1" name="Freihand 120">
                  <a:extLst>
                    <a:ext uri="{FF2B5EF4-FFF2-40B4-BE49-F238E27FC236}">
                      <a16:creationId xmlns:a16="http://schemas.microsoft.com/office/drawing/2014/main" id="{94F7FC88-E498-990D-54DD-B63AA1BD3052}"/>
                    </a:ext>
                  </a:extLst>
                </p14:cNvPr>
                <p14:cNvContentPartPr/>
                <p14:nvPr/>
              </p14:nvContentPartPr>
              <p14:xfrm>
                <a:off x="5199634" y="5912668"/>
                <a:ext cx="19440" cy="133560"/>
              </p14:xfrm>
            </p:contentPart>
          </mc:Choice>
          <mc:Fallback>
            <p:pic>
              <p:nvPicPr>
                <p:cNvPr id="121" name="Freihand 120">
                  <a:extLst>
                    <a:ext uri="{FF2B5EF4-FFF2-40B4-BE49-F238E27FC236}">
                      <a16:creationId xmlns:a16="http://schemas.microsoft.com/office/drawing/2014/main" id="{94F7FC88-E498-990D-54DD-B63AA1BD3052}"/>
                    </a:ext>
                  </a:extLst>
                </p:cNvPr>
                <p:cNvPicPr/>
                <p:nvPr/>
              </p:nvPicPr>
              <p:blipFill>
                <a:blip r:embed="rId156"/>
                <a:stretch>
                  <a:fillRect/>
                </a:stretch>
              </p:blipFill>
              <p:spPr>
                <a:xfrm>
                  <a:off x="5190634" y="5904028"/>
                  <a:ext cx="37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2" name="Freihand 121">
                  <a:extLst>
                    <a:ext uri="{FF2B5EF4-FFF2-40B4-BE49-F238E27FC236}">
                      <a16:creationId xmlns:a16="http://schemas.microsoft.com/office/drawing/2014/main" id="{D2ABAEB7-58F9-FE2A-1622-CB9A18CB7F61}"/>
                    </a:ext>
                  </a:extLst>
                </p14:cNvPr>
                <p14:cNvContentPartPr/>
                <p14:nvPr/>
              </p14:nvContentPartPr>
              <p14:xfrm>
                <a:off x="5175874" y="5972068"/>
                <a:ext cx="67680" cy="14040"/>
              </p14:xfrm>
            </p:contentPart>
          </mc:Choice>
          <mc:Fallback>
            <p:pic>
              <p:nvPicPr>
                <p:cNvPr id="122" name="Freihand 121">
                  <a:extLst>
                    <a:ext uri="{FF2B5EF4-FFF2-40B4-BE49-F238E27FC236}">
                      <a16:creationId xmlns:a16="http://schemas.microsoft.com/office/drawing/2014/main" id="{D2ABAEB7-58F9-FE2A-1622-CB9A18CB7F61}"/>
                    </a:ext>
                  </a:extLst>
                </p:cNvPr>
                <p:cNvPicPr/>
                <p:nvPr/>
              </p:nvPicPr>
              <p:blipFill>
                <a:blip r:embed="rId158"/>
                <a:stretch>
                  <a:fillRect/>
                </a:stretch>
              </p:blipFill>
              <p:spPr>
                <a:xfrm>
                  <a:off x="5166874" y="5963428"/>
                  <a:ext cx="85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3" name="Freihand 122">
                  <a:extLst>
                    <a:ext uri="{FF2B5EF4-FFF2-40B4-BE49-F238E27FC236}">
                      <a16:creationId xmlns:a16="http://schemas.microsoft.com/office/drawing/2014/main" id="{CEA2E056-1794-4A59-5B21-2DDBB41F805B}"/>
                    </a:ext>
                  </a:extLst>
                </p14:cNvPr>
                <p14:cNvContentPartPr/>
                <p14:nvPr/>
              </p14:nvContentPartPr>
              <p14:xfrm>
                <a:off x="5284594" y="5890708"/>
                <a:ext cx="106200" cy="176760"/>
              </p14:xfrm>
            </p:contentPart>
          </mc:Choice>
          <mc:Fallback>
            <p:pic>
              <p:nvPicPr>
                <p:cNvPr id="123" name="Freihand 122">
                  <a:extLst>
                    <a:ext uri="{FF2B5EF4-FFF2-40B4-BE49-F238E27FC236}">
                      <a16:creationId xmlns:a16="http://schemas.microsoft.com/office/drawing/2014/main" id="{CEA2E056-1794-4A59-5B21-2DDBB41F805B}"/>
                    </a:ext>
                  </a:extLst>
                </p:cNvPr>
                <p:cNvPicPr/>
                <p:nvPr/>
              </p:nvPicPr>
              <p:blipFill>
                <a:blip r:embed="rId160"/>
                <a:stretch>
                  <a:fillRect/>
                </a:stretch>
              </p:blipFill>
              <p:spPr>
                <a:xfrm>
                  <a:off x="5275954" y="5881708"/>
                  <a:ext cx="123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5" name="Freihand 124">
                  <a:extLst>
                    <a:ext uri="{FF2B5EF4-FFF2-40B4-BE49-F238E27FC236}">
                      <a16:creationId xmlns:a16="http://schemas.microsoft.com/office/drawing/2014/main" id="{3A197A20-A999-7BBD-4C72-CB8F9E622539}"/>
                    </a:ext>
                  </a:extLst>
                </p14:cNvPr>
                <p14:cNvContentPartPr/>
                <p14:nvPr/>
              </p14:nvContentPartPr>
              <p14:xfrm>
                <a:off x="5463874" y="5939308"/>
                <a:ext cx="544320" cy="166320"/>
              </p14:xfrm>
            </p:contentPart>
          </mc:Choice>
          <mc:Fallback>
            <p:pic>
              <p:nvPicPr>
                <p:cNvPr id="125" name="Freihand 124">
                  <a:extLst>
                    <a:ext uri="{FF2B5EF4-FFF2-40B4-BE49-F238E27FC236}">
                      <a16:creationId xmlns:a16="http://schemas.microsoft.com/office/drawing/2014/main" id="{3A197A20-A999-7BBD-4C72-CB8F9E622539}"/>
                    </a:ext>
                  </a:extLst>
                </p:cNvPr>
                <p:cNvPicPr/>
                <p:nvPr/>
              </p:nvPicPr>
              <p:blipFill>
                <a:blip r:embed="rId162"/>
                <a:stretch>
                  <a:fillRect/>
                </a:stretch>
              </p:blipFill>
              <p:spPr>
                <a:xfrm>
                  <a:off x="5455234" y="5930668"/>
                  <a:ext cx="561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6" name="Freihand 125">
                  <a:extLst>
                    <a:ext uri="{FF2B5EF4-FFF2-40B4-BE49-F238E27FC236}">
                      <a16:creationId xmlns:a16="http://schemas.microsoft.com/office/drawing/2014/main" id="{213E0FAE-E2D2-115C-768B-C8C6277AD54D}"/>
                    </a:ext>
                  </a:extLst>
                </p14:cNvPr>
                <p14:cNvContentPartPr/>
                <p14:nvPr/>
              </p14:nvContentPartPr>
              <p14:xfrm>
                <a:off x="5970754" y="5854708"/>
                <a:ext cx="30600" cy="53280"/>
              </p14:xfrm>
            </p:contentPart>
          </mc:Choice>
          <mc:Fallback>
            <p:pic>
              <p:nvPicPr>
                <p:cNvPr id="126" name="Freihand 125">
                  <a:extLst>
                    <a:ext uri="{FF2B5EF4-FFF2-40B4-BE49-F238E27FC236}">
                      <a16:creationId xmlns:a16="http://schemas.microsoft.com/office/drawing/2014/main" id="{213E0FAE-E2D2-115C-768B-C8C6277AD54D}"/>
                    </a:ext>
                  </a:extLst>
                </p:cNvPr>
                <p:cNvPicPr/>
                <p:nvPr/>
              </p:nvPicPr>
              <p:blipFill>
                <a:blip r:embed="rId164"/>
                <a:stretch>
                  <a:fillRect/>
                </a:stretch>
              </p:blipFill>
              <p:spPr>
                <a:xfrm>
                  <a:off x="5962114" y="5846068"/>
                  <a:ext cx="48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7" name="Freihand 126">
                  <a:extLst>
                    <a:ext uri="{FF2B5EF4-FFF2-40B4-BE49-F238E27FC236}">
                      <a16:creationId xmlns:a16="http://schemas.microsoft.com/office/drawing/2014/main" id="{5346E5DE-0317-B3DC-6FD5-B0AC47D3E9B7}"/>
                    </a:ext>
                  </a:extLst>
                </p14:cNvPr>
                <p14:cNvContentPartPr/>
                <p14:nvPr/>
              </p14:nvContentPartPr>
              <p14:xfrm>
                <a:off x="6038434" y="5934988"/>
                <a:ext cx="106920" cy="175680"/>
              </p14:xfrm>
            </p:contentPart>
          </mc:Choice>
          <mc:Fallback>
            <p:pic>
              <p:nvPicPr>
                <p:cNvPr id="127" name="Freihand 126">
                  <a:extLst>
                    <a:ext uri="{FF2B5EF4-FFF2-40B4-BE49-F238E27FC236}">
                      <a16:creationId xmlns:a16="http://schemas.microsoft.com/office/drawing/2014/main" id="{5346E5DE-0317-B3DC-6FD5-B0AC47D3E9B7}"/>
                    </a:ext>
                  </a:extLst>
                </p:cNvPr>
                <p:cNvPicPr/>
                <p:nvPr/>
              </p:nvPicPr>
              <p:blipFill>
                <a:blip r:embed="rId166"/>
                <a:stretch>
                  <a:fillRect/>
                </a:stretch>
              </p:blipFill>
              <p:spPr>
                <a:xfrm>
                  <a:off x="6029434" y="5926348"/>
                  <a:ext cx="124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8" name="Freihand 127">
                  <a:extLst>
                    <a:ext uri="{FF2B5EF4-FFF2-40B4-BE49-F238E27FC236}">
                      <a16:creationId xmlns:a16="http://schemas.microsoft.com/office/drawing/2014/main" id="{583C666B-EFE4-4C06-6621-31AE6FB97A21}"/>
                    </a:ext>
                  </a:extLst>
                </p14:cNvPr>
                <p14:cNvContentPartPr/>
                <p14:nvPr/>
              </p14:nvContentPartPr>
              <p14:xfrm>
                <a:off x="6256594" y="5940388"/>
                <a:ext cx="150120" cy="177840"/>
              </p14:xfrm>
            </p:contentPart>
          </mc:Choice>
          <mc:Fallback>
            <p:pic>
              <p:nvPicPr>
                <p:cNvPr id="128" name="Freihand 127">
                  <a:extLst>
                    <a:ext uri="{FF2B5EF4-FFF2-40B4-BE49-F238E27FC236}">
                      <a16:creationId xmlns:a16="http://schemas.microsoft.com/office/drawing/2014/main" id="{583C666B-EFE4-4C06-6621-31AE6FB97A21}"/>
                    </a:ext>
                  </a:extLst>
                </p:cNvPr>
                <p:cNvPicPr/>
                <p:nvPr/>
              </p:nvPicPr>
              <p:blipFill>
                <a:blip r:embed="rId168"/>
                <a:stretch>
                  <a:fillRect/>
                </a:stretch>
              </p:blipFill>
              <p:spPr>
                <a:xfrm>
                  <a:off x="6247594" y="5931388"/>
                  <a:ext cx="167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0" name="Freihand 129">
                  <a:extLst>
                    <a:ext uri="{FF2B5EF4-FFF2-40B4-BE49-F238E27FC236}">
                      <a16:creationId xmlns:a16="http://schemas.microsoft.com/office/drawing/2014/main" id="{F2F631B0-7888-C617-A120-E9EE3C08C770}"/>
                    </a:ext>
                  </a:extLst>
                </p14:cNvPr>
                <p14:cNvContentPartPr/>
                <p14:nvPr/>
              </p14:nvContentPartPr>
              <p14:xfrm>
                <a:off x="6685714" y="5877388"/>
                <a:ext cx="160200" cy="224280"/>
              </p14:xfrm>
            </p:contentPart>
          </mc:Choice>
          <mc:Fallback>
            <p:pic>
              <p:nvPicPr>
                <p:cNvPr id="130" name="Freihand 129">
                  <a:extLst>
                    <a:ext uri="{FF2B5EF4-FFF2-40B4-BE49-F238E27FC236}">
                      <a16:creationId xmlns:a16="http://schemas.microsoft.com/office/drawing/2014/main" id="{F2F631B0-7888-C617-A120-E9EE3C08C770}"/>
                    </a:ext>
                  </a:extLst>
                </p:cNvPr>
                <p:cNvPicPr/>
                <p:nvPr/>
              </p:nvPicPr>
              <p:blipFill>
                <a:blip r:embed="rId170"/>
                <a:stretch>
                  <a:fillRect/>
                </a:stretch>
              </p:blipFill>
              <p:spPr>
                <a:xfrm>
                  <a:off x="6677074" y="5868388"/>
                  <a:ext cx="177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1" name="Freihand 130">
                  <a:extLst>
                    <a:ext uri="{FF2B5EF4-FFF2-40B4-BE49-F238E27FC236}">
                      <a16:creationId xmlns:a16="http://schemas.microsoft.com/office/drawing/2014/main" id="{2275732E-526A-AF63-C70A-17EFEF14EE82}"/>
                    </a:ext>
                  </a:extLst>
                </p14:cNvPr>
                <p14:cNvContentPartPr/>
                <p14:nvPr/>
              </p14:nvContentPartPr>
              <p14:xfrm>
                <a:off x="6708034" y="5765428"/>
                <a:ext cx="15120" cy="14760"/>
              </p14:xfrm>
            </p:contentPart>
          </mc:Choice>
          <mc:Fallback>
            <p:pic>
              <p:nvPicPr>
                <p:cNvPr id="131" name="Freihand 130">
                  <a:extLst>
                    <a:ext uri="{FF2B5EF4-FFF2-40B4-BE49-F238E27FC236}">
                      <a16:creationId xmlns:a16="http://schemas.microsoft.com/office/drawing/2014/main" id="{2275732E-526A-AF63-C70A-17EFEF14EE82}"/>
                    </a:ext>
                  </a:extLst>
                </p:cNvPr>
                <p:cNvPicPr/>
                <p:nvPr/>
              </p:nvPicPr>
              <p:blipFill>
                <a:blip r:embed="rId172"/>
                <a:stretch>
                  <a:fillRect/>
                </a:stretch>
              </p:blipFill>
              <p:spPr>
                <a:xfrm>
                  <a:off x="6699394" y="5756788"/>
                  <a:ext cx="32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2" name="Freihand 131">
                  <a:extLst>
                    <a:ext uri="{FF2B5EF4-FFF2-40B4-BE49-F238E27FC236}">
                      <a16:creationId xmlns:a16="http://schemas.microsoft.com/office/drawing/2014/main" id="{00E5E63D-4FA8-9DA6-D604-88F635C433C3}"/>
                    </a:ext>
                  </a:extLst>
                </p14:cNvPr>
                <p14:cNvContentPartPr/>
                <p14:nvPr/>
              </p14:nvContentPartPr>
              <p14:xfrm>
                <a:off x="7102234" y="5928148"/>
                <a:ext cx="86040" cy="175680"/>
              </p14:xfrm>
            </p:contentPart>
          </mc:Choice>
          <mc:Fallback>
            <p:pic>
              <p:nvPicPr>
                <p:cNvPr id="132" name="Freihand 131">
                  <a:extLst>
                    <a:ext uri="{FF2B5EF4-FFF2-40B4-BE49-F238E27FC236}">
                      <a16:creationId xmlns:a16="http://schemas.microsoft.com/office/drawing/2014/main" id="{00E5E63D-4FA8-9DA6-D604-88F635C433C3}"/>
                    </a:ext>
                  </a:extLst>
                </p:cNvPr>
                <p:cNvPicPr/>
                <p:nvPr/>
              </p:nvPicPr>
              <p:blipFill>
                <a:blip r:embed="rId174"/>
                <a:stretch>
                  <a:fillRect/>
                </a:stretch>
              </p:blipFill>
              <p:spPr>
                <a:xfrm>
                  <a:off x="7093234" y="5919148"/>
                  <a:ext cx="103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3" name="Freihand 132">
                  <a:extLst>
                    <a:ext uri="{FF2B5EF4-FFF2-40B4-BE49-F238E27FC236}">
                      <a16:creationId xmlns:a16="http://schemas.microsoft.com/office/drawing/2014/main" id="{2F6034EB-A5AB-BF3F-4B95-789813B2DC8F}"/>
                    </a:ext>
                  </a:extLst>
                </p14:cNvPr>
                <p14:cNvContentPartPr/>
                <p14:nvPr/>
              </p14:nvContentPartPr>
              <p14:xfrm>
                <a:off x="7241554" y="5862628"/>
                <a:ext cx="106560" cy="199440"/>
              </p14:xfrm>
            </p:contentPart>
          </mc:Choice>
          <mc:Fallback>
            <p:pic>
              <p:nvPicPr>
                <p:cNvPr id="133" name="Freihand 132">
                  <a:extLst>
                    <a:ext uri="{FF2B5EF4-FFF2-40B4-BE49-F238E27FC236}">
                      <a16:creationId xmlns:a16="http://schemas.microsoft.com/office/drawing/2014/main" id="{2F6034EB-A5AB-BF3F-4B95-789813B2DC8F}"/>
                    </a:ext>
                  </a:extLst>
                </p:cNvPr>
                <p:cNvPicPr/>
                <p:nvPr/>
              </p:nvPicPr>
              <p:blipFill>
                <a:blip r:embed="rId176"/>
                <a:stretch>
                  <a:fillRect/>
                </a:stretch>
              </p:blipFill>
              <p:spPr>
                <a:xfrm>
                  <a:off x="7232554" y="5853628"/>
                  <a:ext cx="124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4" name="Freihand 133">
                  <a:extLst>
                    <a:ext uri="{FF2B5EF4-FFF2-40B4-BE49-F238E27FC236}">
                      <a16:creationId xmlns:a16="http://schemas.microsoft.com/office/drawing/2014/main" id="{05D9641B-40B8-9D33-F25F-2B68EAA043E3}"/>
                    </a:ext>
                  </a:extLst>
                </p14:cNvPr>
                <p14:cNvContentPartPr/>
                <p14:nvPr/>
              </p14:nvContentPartPr>
              <p14:xfrm>
                <a:off x="7431994" y="5793508"/>
                <a:ext cx="387360" cy="274320"/>
              </p14:xfrm>
            </p:contentPart>
          </mc:Choice>
          <mc:Fallback>
            <p:pic>
              <p:nvPicPr>
                <p:cNvPr id="134" name="Freihand 133">
                  <a:extLst>
                    <a:ext uri="{FF2B5EF4-FFF2-40B4-BE49-F238E27FC236}">
                      <a16:creationId xmlns:a16="http://schemas.microsoft.com/office/drawing/2014/main" id="{05D9641B-40B8-9D33-F25F-2B68EAA043E3}"/>
                    </a:ext>
                  </a:extLst>
                </p:cNvPr>
                <p:cNvPicPr/>
                <p:nvPr/>
              </p:nvPicPr>
              <p:blipFill>
                <a:blip r:embed="rId178"/>
                <a:stretch>
                  <a:fillRect/>
                </a:stretch>
              </p:blipFill>
              <p:spPr>
                <a:xfrm>
                  <a:off x="7423354" y="5784868"/>
                  <a:ext cx="4050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5" name="Freihand 134">
                  <a:extLst>
                    <a:ext uri="{FF2B5EF4-FFF2-40B4-BE49-F238E27FC236}">
                      <a16:creationId xmlns:a16="http://schemas.microsoft.com/office/drawing/2014/main" id="{1494EE8B-3243-4A39-4559-F04F3D6020E4}"/>
                    </a:ext>
                  </a:extLst>
                </p14:cNvPr>
                <p14:cNvContentPartPr/>
                <p14:nvPr/>
              </p14:nvContentPartPr>
              <p14:xfrm>
                <a:off x="7851394" y="5779108"/>
                <a:ext cx="172800" cy="212040"/>
              </p14:xfrm>
            </p:contentPart>
          </mc:Choice>
          <mc:Fallback>
            <p:pic>
              <p:nvPicPr>
                <p:cNvPr id="135" name="Freihand 134">
                  <a:extLst>
                    <a:ext uri="{FF2B5EF4-FFF2-40B4-BE49-F238E27FC236}">
                      <a16:creationId xmlns:a16="http://schemas.microsoft.com/office/drawing/2014/main" id="{1494EE8B-3243-4A39-4559-F04F3D6020E4}"/>
                    </a:ext>
                  </a:extLst>
                </p:cNvPr>
                <p:cNvPicPr/>
                <p:nvPr/>
              </p:nvPicPr>
              <p:blipFill>
                <a:blip r:embed="rId180"/>
                <a:stretch>
                  <a:fillRect/>
                </a:stretch>
              </p:blipFill>
              <p:spPr>
                <a:xfrm>
                  <a:off x="7842394" y="5770468"/>
                  <a:ext cx="190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6" name="Freihand 135">
                  <a:extLst>
                    <a:ext uri="{FF2B5EF4-FFF2-40B4-BE49-F238E27FC236}">
                      <a16:creationId xmlns:a16="http://schemas.microsoft.com/office/drawing/2014/main" id="{B9AB63DC-3277-E36A-B9CF-F8C801B537D9}"/>
                    </a:ext>
                  </a:extLst>
                </p14:cNvPr>
                <p14:cNvContentPartPr/>
                <p14:nvPr/>
              </p14:nvContentPartPr>
              <p14:xfrm>
                <a:off x="1302274" y="6399748"/>
                <a:ext cx="157680" cy="219240"/>
              </p14:xfrm>
            </p:contentPart>
          </mc:Choice>
          <mc:Fallback>
            <p:pic>
              <p:nvPicPr>
                <p:cNvPr id="136" name="Freihand 135">
                  <a:extLst>
                    <a:ext uri="{FF2B5EF4-FFF2-40B4-BE49-F238E27FC236}">
                      <a16:creationId xmlns:a16="http://schemas.microsoft.com/office/drawing/2014/main" id="{B9AB63DC-3277-E36A-B9CF-F8C801B537D9}"/>
                    </a:ext>
                  </a:extLst>
                </p:cNvPr>
                <p:cNvPicPr/>
                <p:nvPr/>
              </p:nvPicPr>
              <p:blipFill>
                <a:blip r:embed="rId182"/>
                <a:stretch>
                  <a:fillRect/>
                </a:stretch>
              </p:blipFill>
              <p:spPr>
                <a:xfrm>
                  <a:off x="1293634" y="6390748"/>
                  <a:ext cx="175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7" name="Freihand 136">
                  <a:extLst>
                    <a:ext uri="{FF2B5EF4-FFF2-40B4-BE49-F238E27FC236}">
                      <a16:creationId xmlns:a16="http://schemas.microsoft.com/office/drawing/2014/main" id="{56A0C7BA-0090-BD9C-483F-F9B7E5AA644C}"/>
                    </a:ext>
                  </a:extLst>
                </p14:cNvPr>
                <p14:cNvContentPartPr/>
                <p14:nvPr/>
              </p14:nvContentPartPr>
              <p14:xfrm>
                <a:off x="1539874" y="6449068"/>
                <a:ext cx="64800" cy="162360"/>
              </p14:xfrm>
            </p:contentPart>
          </mc:Choice>
          <mc:Fallback>
            <p:pic>
              <p:nvPicPr>
                <p:cNvPr id="137" name="Freihand 136">
                  <a:extLst>
                    <a:ext uri="{FF2B5EF4-FFF2-40B4-BE49-F238E27FC236}">
                      <a16:creationId xmlns:a16="http://schemas.microsoft.com/office/drawing/2014/main" id="{56A0C7BA-0090-BD9C-483F-F9B7E5AA644C}"/>
                    </a:ext>
                  </a:extLst>
                </p:cNvPr>
                <p:cNvPicPr/>
                <p:nvPr/>
              </p:nvPicPr>
              <p:blipFill>
                <a:blip r:embed="rId184"/>
                <a:stretch>
                  <a:fillRect/>
                </a:stretch>
              </p:blipFill>
              <p:spPr>
                <a:xfrm>
                  <a:off x="1531234" y="6440428"/>
                  <a:ext cx="82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 name="Freihand 137">
                  <a:extLst>
                    <a:ext uri="{FF2B5EF4-FFF2-40B4-BE49-F238E27FC236}">
                      <a16:creationId xmlns:a16="http://schemas.microsoft.com/office/drawing/2014/main" id="{9CDBDAE9-CEDA-5260-6F23-87DD9DB2A7DB}"/>
                    </a:ext>
                  </a:extLst>
                </p14:cNvPr>
                <p14:cNvContentPartPr/>
                <p14:nvPr/>
              </p14:nvContentPartPr>
              <p14:xfrm>
                <a:off x="1887634" y="6458788"/>
                <a:ext cx="131760" cy="146880"/>
              </p14:xfrm>
            </p:contentPart>
          </mc:Choice>
          <mc:Fallback>
            <p:pic>
              <p:nvPicPr>
                <p:cNvPr id="138" name="Freihand 137">
                  <a:extLst>
                    <a:ext uri="{FF2B5EF4-FFF2-40B4-BE49-F238E27FC236}">
                      <a16:creationId xmlns:a16="http://schemas.microsoft.com/office/drawing/2014/main" id="{9CDBDAE9-CEDA-5260-6F23-87DD9DB2A7DB}"/>
                    </a:ext>
                  </a:extLst>
                </p:cNvPr>
                <p:cNvPicPr/>
                <p:nvPr/>
              </p:nvPicPr>
              <p:blipFill>
                <a:blip r:embed="rId186"/>
                <a:stretch>
                  <a:fillRect/>
                </a:stretch>
              </p:blipFill>
              <p:spPr>
                <a:xfrm>
                  <a:off x="1878994" y="6450148"/>
                  <a:ext cx="149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9" name="Freihand 138">
                  <a:extLst>
                    <a:ext uri="{FF2B5EF4-FFF2-40B4-BE49-F238E27FC236}">
                      <a16:creationId xmlns:a16="http://schemas.microsoft.com/office/drawing/2014/main" id="{B45CCA65-2EFD-84A9-DC6D-398448BBBB56}"/>
                    </a:ext>
                  </a:extLst>
                </p14:cNvPr>
                <p14:cNvContentPartPr/>
                <p14:nvPr/>
              </p14:nvContentPartPr>
              <p14:xfrm>
                <a:off x="2064034" y="6480748"/>
                <a:ext cx="151200" cy="136080"/>
              </p14:xfrm>
            </p:contentPart>
          </mc:Choice>
          <mc:Fallback>
            <p:pic>
              <p:nvPicPr>
                <p:cNvPr id="139" name="Freihand 138">
                  <a:extLst>
                    <a:ext uri="{FF2B5EF4-FFF2-40B4-BE49-F238E27FC236}">
                      <a16:creationId xmlns:a16="http://schemas.microsoft.com/office/drawing/2014/main" id="{B45CCA65-2EFD-84A9-DC6D-398448BBBB56}"/>
                    </a:ext>
                  </a:extLst>
                </p:cNvPr>
                <p:cNvPicPr/>
                <p:nvPr/>
              </p:nvPicPr>
              <p:blipFill>
                <a:blip r:embed="rId188"/>
                <a:stretch>
                  <a:fillRect/>
                </a:stretch>
              </p:blipFill>
              <p:spPr>
                <a:xfrm>
                  <a:off x="2055394" y="6472108"/>
                  <a:ext cx="168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0" name="Freihand 139">
                  <a:extLst>
                    <a:ext uri="{FF2B5EF4-FFF2-40B4-BE49-F238E27FC236}">
                      <a16:creationId xmlns:a16="http://schemas.microsoft.com/office/drawing/2014/main" id="{90A62D42-52F1-BF8F-3F31-5C8C0F0FC1DB}"/>
                    </a:ext>
                  </a:extLst>
                </p14:cNvPr>
                <p14:cNvContentPartPr/>
                <p14:nvPr/>
              </p14:nvContentPartPr>
              <p14:xfrm>
                <a:off x="2159434" y="6384988"/>
                <a:ext cx="21240" cy="47880"/>
              </p14:xfrm>
            </p:contentPart>
          </mc:Choice>
          <mc:Fallback>
            <p:pic>
              <p:nvPicPr>
                <p:cNvPr id="140" name="Freihand 139">
                  <a:extLst>
                    <a:ext uri="{FF2B5EF4-FFF2-40B4-BE49-F238E27FC236}">
                      <a16:creationId xmlns:a16="http://schemas.microsoft.com/office/drawing/2014/main" id="{90A62D42-52F1-BF8F-3F31-5C8C0F0FC1DB}"/>
                    </a:ext>
                  </a:extLst>
                </p:cNvPr>
                <p:cNvPicPr/>
                <p:nvPr/>
              </p:nvPicPr>
              <p:blipFill>
                <a:blip r:embed="rId190"/>
                <a:stretch>
                  <a:fillRect/>
                </a:stretch>
              </p:blipFill>
              <p:spPr>
                <a:xfrm>
                  <a:off x="2150434" y="6375988"/>
                  <a:ext cx="38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3" name="Freihand 142">
                  <a:extLst>
                    <a:ext uri="{FF2B5EF4-FFF2-40B4-BE49-F238E27FC236}">
                      <a16:creationId xmlns:a16="http://schemas.microsoft.com/office/drawing/2014/main" id="{B89B2228-1C63-2278-4C9D-A7DCBFDD25A0}"/>
                    </a:ext>
                  </a:extLst>
                </p14:cNvPr>
                <p14:cNvContentPartPr/>
                <p14:nvPr/>
              </p14:nvContentPartPr>
              <p14:xfrm>
                <a:off x="2250154" y="6478228"/>
                <a:ext cx="18360" cy="106920"/>
              </p14:xfrm>
            </p:contentPart>
          </mc:Choice>
          <mc:Fallback>
            <p:pic>
              <p:nvPicPr>
                <p:cNvPr id="143" name="Freihand 142">
                  <a:extLst>
                    <a:ext uri="{FF2B5EF4-FFF2-40B4-BE49-F238E27FC236}">
                      <a16:creationId xmlns:a16="http://schemas.microsoft.com/office/drawing/2014/main" id="{B89B2228-1C63-2278-4C9D-A7DCBFDD25A0}"/>
                    </a:ext>
                  </a:extLst>
                </p:cNvPr>
                <p:cNvPicPr/>
                <p:nvPr/>
              </p:nvPicPr>
              <p:blipFill>
                <a:blip r:embed="rId192"/>
                <a:stretch>
                  <a:fillRect/>
                </a:stretch>
              </p:blipFill>
              <p:spPr>
                <a:xfrm>
                  <a:off x="2241514" y="6469228"/>
                  <a:ext cx="36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4" name="Freihand 143">
                  <a:extLst>
                    <a:ext uri="{FF2B5EF4-FFF2-40B4-BE49-F238E27FC236}">
                      <a16:creationId xmlns:a16="http://schemas.microsoft.com/office/drawing/2014/main" id="{8D6C2CA2-3290-7CE1-06C1-539F406A0006}"/>
                    </a:ext>
                  </a:extLst>
                </p14:cNvPr>
                <p14:cNvContentPartPr/>
                <p14:nvPr/>
              </p14:nvContentPartPr>
              <p14:xfrm>
                <a:off x="2234314" y="6430708"/>
                <a:ext cx="28440" cy="16200"/>
              </p14:xfrm>
            </p:contentPart>
          </mc:Choice>
          <mc:Fallback>
            <p:pic>
              <p:nvPicPr>
                <p:cNvPr id="144" name="Freihand 143">
                  <a:extLst>
                    <a:ext uri="{FF2B5EF4-FFF2-40B4-BE49-F238E27FC236}">
                      <a16:creationId xmlns:a16="http://schemas.microsoft.com/office/drawing/2014/main" id="{8D6C2CA2-3290-7CE1-06C1-539F406A0006}"/>
                    </a:ext>
                  </a:extLst>
                </p:cNvPr>
                <p:cNvPicPr/>
                <p:nvPr/>
              </p:nvPicPr>
              <p:blipFill>
                <a:blip r:embed="rId194"/>
                <a:stretch>
                  <a:fillRect/>
                </a:stretch>
              </p:blipFill>
              <p:spPr>
                <a:xfrm>
                  <a:off x="2225314" y="6421708"/>
                  <a:ext cx="46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5" name="Freihand 144">
                  <a:extLst>
                    <a:ext uri="{FF2B5EF4-FFF2-40B4-BE49-F238E27FC236}">
                      <a16:creationId xmlns:a16="http://schemas.microsoft.com/office/drawing/2014/main" id="{082A60D5-ECF4-A6A3-EE8D-AE821D591454}"/>
                    </a:ext>
                  </a:extLst>
                </p14:cNvPr>
                <p14:cNvContentPartPr/>
                <p14:nvPr/>
              </p14:nvContentPartPr>
              <p14:xfrm>
                <a:off x="2339434" y="6349708"/>
                <a:ext cx="153360" cy="218880"/>
              </p14:xfrm>
            </p:contentPart>
          </mc:Choice>
          <mc:Fallback>
            <p:pic>
              <p:nvPicPr>
                <p:cNvPr id="145" name="Freihand 144">
                  <a:extLst>
                    <a:ext uri="{FF2B5EF4-FFF2-40B4-BE49-F238E27FC236}">
                      <a16:creationId xmlns:a16="http://schemas.microsoft.com/office/drawing/2014/main" id="{082A60D5-ECF4-A6A3-EE8D-AE821D591454}"/>
                    </a:ext>
                  </a:extLst>
                </p:cNvPr>
                <p:cNvPicPr/>
                <p:nvPr/>
              </p:nvPicPr>
              <p:blipFill>
                <a:blip r:embed="rId196"/>
                <a:stretch>
                  <a:fillRect/>
                </a:stretch>
              </p:blipFill>
              <p:spPr>
                <a:xfrm>
                  <a:off x="2330794" y="6341068"/>
                  <a:ext cx="171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6" name="Freihand 145">
                  <a:extLst>
                    <a:ext uri="{FF2B5EF4-FFF2-40B4-BE49-F238E27FC236}">
                      <a16:creationId xmlns:a16="http://schemas.microsoft.com/office/drawing/2014/main" id="{1B099DA0-9949-EA96-AAAC-A6C4083071C9}"/>
                    </a:ext>
                  </a:extLst>
                </p14:cNvPr>
                <p14:cNvContentPartPr/>
                <p14:nvPr/>
              </p14:nvContentPartPr>
              <p14:xfrm>
                <a:off x="2668834" y="6509908"/>
                <a:ext cx="25200" cy="141840"/>
              </p14:xfrm>
            </p:contentPart>
          </mc:Choice>
          <mc:Fallback>
            <p:pic>
              <p:nvPicPr>
                <p:cNvPr id="146" name="Freihand 145">
                  <a:extLst>
                    <a:ext uri="{FF2B5EF4-FFF2-40B4-BE49-F238E27FC236}">
                      <a16:creationId xmlns:a16="http://schemas.microsoft.com/office/drawing/2014/main" id="{1B099DA0-9949-EA96-AAAC-A6C4083071C9}"/>
                    </a:ext>
                  </a:extLst>
                </p:cNvPr>
                <p:cNvPicPr/>
                <p:nvPr/>
              </p:nvPicPr>
              <p:blipFill>
                <a:blip r:embed="rId198"/>
                <a:stretch>
                  <a:fillRect/>
                </a:stretch>
              </p:blipFill>
              <p:spPr>
                <a:xfrm>
                  <a:off x="2660194" y="6501268"/>
                  <a:ext cx="42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7" name="Freihand 146">
                  <a:extLst>
                    <a:ext uri="{FF2B5EF4-FFF2-40B4-BE49-F238E27FC236}">
                      <a16:creationId xmlns:a16="http://schemas.microsoft.com/office/drawing/2014/main" id="{CC38C9F1-AFE0-CB61-F4EE-090542D32FE6}"/>
                    </a:ext>
                  </a:extLst>
                </p14:cNvPr>
                <p14:cNvContentPartPr/>
                <p14:nvPr/>
              </p14:nvContentPartPr>
              <p14:xfrm>
                <a:off x="2858554" y="6315868"/>
                <a:ext cx="211320" cy="242280"/>
              </p14:xfrm>
            </p:contentPart>
          </mc:Choice>
          <mc:Fallback>
            <p:pic>
              <p:nvPicPr>
                <p:cNvPr id="147" name="Freihand 146">
                  <a:extLst>
                    <a:ext uri="{FF2B5EF4-FFF2-40B4-BE49-F238E27FC236}">
                      <a16:creationId xmlns:a16="http://schemas.microsoft.com/office/drawing/2014/main" id="{CC38C9F1-AFE0-CB61-F4EE-090542D32FE6}"/>
                    </a:ext>
                  </a:extLst>
                </p:cNvPr>
                <p:cNvPicPr/>
                <p:nvPr/>
              </p:nvPicPr>
              <p:blipFill>
                <a:blip r:embed="rId200"/>
                <a:stretch>
                  <a:fillRect/>
                </a:stretch>
              </p:blipFill>
              <p:spPr>
                <a:xfrm>
                  <a:off x="2849554" y="6306868"/>
                  <a:ext cx="228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8" name="Freihand 147">
                  <a:extLst>
                    <a:ext uri="{FF2B5EF4-FFF2-40B4-BE49-F238E27FC236}">
                      <a16:creationId xmlns:a16="http://schemas.microsoft.com/office/drawing/2014/main" id="{38D09403-6781-815C-9E99-04879E56E1D9}"/>
                    </a:ext>
                  </a:extLst>
                </p14:cNvPr>
                <p14:cNvContentPartPr/>
                <p14:nvPr/>
              </p14:nvContentPartPr>
              <p14:xfrm>
                <a:off x="3128914" y="6314068"/>
                <a:ext cx="235800" cy="253080"/>
              </p14:xfrm>
            </p:contentPart>
          </mc:Choice>
          <mc:Fallback>
            <p:pic>
              <p:nvPicPr>
                <p:cNvPr id="148" name="Freihand 147">
                  <a:extLst>
                    <a:ext uri="{FF2B5EF4-FFF2-40B4-BE49-F238E27FC236}">
                      <a16:creationId xmlns:a16="http://schemas.microsoft.com/office/drawing/2014/main" id="{38D09403-6781-815C-9E99-04879E56E1D9}"/>
                    </a:ext>
                  </a:extLst>
                </p:cNvPr>
                <p:cNvPicPr/>
                <p:nvPr/>
              </p:nvPicPr>
              <p:blipFill>
                <a:blip r:embed="rId202"/>
                <a:stretch>
                  <a:fillRect/>
                </a:stretch>
              </p:blipFill>
              <p:spPr>
                <a:xfrm>
                  <a:off x="3119914" y="6305068"/>
                  <a:ext cx="2534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0" name="Freihand 149">
                  <a:extLst>
                    <a:ext uri="{FF2B5EF4-FFF2-40B4-BE49-F238E27FC236}">
                      <a16:creationId xmlns:a16="http://schemas.microsoft.com/office/drawing/2014/main" id="{5A5206EF-4953-9C5A-7A69-1EC819E13462}"/>
                    </a:ext>
                  </a:extLst>
                </p14:cNvPr>
                <p14:cNvContentPartPr/>
                <p14:nvPr/>
              </p14:nvContentPartPr>
              <p14:xfrm>
                <a:off x="3554074" y="6453388"/>
                <a:ext cx="236880" cy="117360"/>
              </p14:xfrm>
            </p:contentPart>
          </mc:Choice>
          <mc:Fallback>
            <p:pic>
              <p:nvPicPr>
                <p:cNvPr id="150" name="Freihand 149">
                  <a:extLst>
                    <a:ext uri="{FF2B5EF4-FFF2-40B4-BE49-F238E27FC236}">
                      <a16:creationId xmlns:a16="http://schemas.microsoft.com/office/drawing/2014/main" id="{5A5206EF-4953-9C5A-7A69-1EC819E13462}"/>
                    </a:ext>
                  </a:extLst>
                </p:cNvPr>
                <p:cNvPicPr/>
                <p:nvPr/>
              </p:nvPicPr>
              <p:blipFill>
                <a:blip r:embed="rId204"/>
                <a:stretch>
                  <a:fillRect/>
                </a:stretch>
              </p:blipFill>
              <p:spPr>
                <a:xfrm>
                  <a:off x="3545074" y="6444748"/>
                  <a:ext cx="254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1" name="Freihand 150">
                  <a:extLst>
                    <a:ext uri="{FF2B5EF4-FFF2-40B4-BE49-F238E27FC236}">
                      <a16:creationId xmlns:a16="http://schemas.microsoft.com/office/drawing/2014/main" id="{69636DCB-68F3-BFEF-E666-966B043F7FEF}"/>
                    </a:ext>
                  </a:extLst>
                </p14:cNvPr>
                <p14:cNvContentPartPr/>
                <p14:nvPr/>
              </p14:nvContentPartPr>
              <p14:xfrm>
                <a:off x="3813994" y="6422428"/>
                <a:ext cx="141840" cy="153720"/>
              </p14:xfrm>
            </p:contentPart>
          </mc:Choice>
          <mc:Fallback>
            <p:pic>
              <p:nvPicPr>
                <p:cNvPr id="151" name="Freihand 150">
                  <a:extLst>
                    <a:ext uri="{FF2B5EF4-FFF2-40B4-BE49-F238E27FC236}">
                      <a16:creationId xmlns:a16="http://schemas.microsoft.com/office/drawing/2014/main" id="{69636DCB-68F3-BFEF-E666-966B043F7FEF}"/>
                    </a:ext>
                  </a:extLst>
                </p:cNvPr>
                <p:cNvPicPr/>
                <p:nvPr/>
              </p:nvPicPr>
              <p:blipFill>
                <a:blip r:embed="rId206"/>
                <a:stretch>
                  <a:fillRect/>
                </a:stretch>
              </p:blipFill>
              <p:spPr>
                <a:xfrm>
                  <a:off x="3805354" y="6413428"/>
                  <a:ext cx="159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3" name="Freihand 152">
                  <a:extLst>
                    <a:ext uri="{FF2B5EF4-FFF2-40B4-BE49-F238E27FC236}">
                      <a16:creationId xmlns:a16="http://schemas.microsoft.com/office/drawing/2014/main" id="{D0829369-29A7-397D-712D-3FAD33F8C91F}"/>
                    </a:ext>
                  </a:extLst>
                </p14:cNvPr>
                <p14:cNvContentPartPr/>
                <p14:nvPr/>
              </p14:nvContentPartPr>
              <p14:xfrm>
                <a:off x="4110634" y="6339988"/>
                <a:ext cx="129240" cy="225360"/>
              </p14:xfrm>
            </p:contentPart>
          </mc:Choice>
          <mc:Fallback>
            <p:pic>
              <p:nvPicPr>
                <p:cNvPr id="153" name="Freihand 152">
                  <a:extLst>
                    <a:ext uri="{FF2B5EF4-FFF2-40B4-BE49-F238E27FC236}">
                      <a16:creationId xmlns:a16="http://schemas.microsoft.com/office/drawing/2014/main" id="{D0829369-29A7-397D-712D-3FAD33F8C91F}"/>
                    </a:ext>
                  </a:extLst>
                </p:cNvPr>
                <p:cNvPicPr/>
                <p:nvPr/>
              </p:nvPicPr>
              <p:blipFill>
                <a:blip r:embed="rId208"/>
                <a:stretch>
                  <a:fillRect/>
                </a:stretch>
              </p:blipFill>
              <p:spPr>
                <a:xfrm>
                  <a:off x="4101994" y="6331348"/>
                  <a:ext cx="1468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4" name="Freihand 153">
                  <a:extLst>
                    <a:ext uri="{FF2B5EF4-FFF2-40B4-BE49-F238E27FC236}">
                      <a16:creationId xmlns:a16="http://schemas.microsoft.com/office/drawing/2014/main" id="{36A9200B-0193-6418-6F49-DEF6C6684B80}"/>
                    </a:ext>
                  </a:extLst>
                </p14:cNvPr>
                <p14:cNvContentPartPr/>
                <p14:nvPr/>
              </p14:nvContentPartPr>
              <p14:xfrm>
                <a:off x="4247794" y="6420988"/>
                <a:ext cx="129240" cy="116280"/>
              </p14:xfrm>
            </p:contentPart>
          </mc:Choice>
          <mc:Fallback>
            <p:pic>
              <p:nvPicPr>
                <p:cNvPr id="154" name="Freihand 153">
                  <a:extLst>
                    <a:ext uri="{FF2B5EF4-FFF2-40B4-BE49-F238E27FC236}">
                      <a16:creationId xmlns:a16="http://schemas.microsoft.com/office/drawing/2014/main" id="{36A9200B-0193-6418-6F49-DEF6C6684B80}"/>
                    </a:ext>
                  </a:extLst>
                </p:cNvPr>
                <p:cNvPicPr/>
                <p:nvPr/>
              </p:nvPicPr>
              <p:blipFill>
                <a:blip r:embed="rId210"/>
                <a:stretch>
                  <a:fillRect/>
                </a:stretch>
              </p:blipFill>
              <p:spPr>
                <a:xfrm>
                  <a:off x="4238794" y="6412348"/>
                  <a:ext cx="146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5" name="Freihand 154">
                  <a:extLst>
                    <a:ext uri="{FF2B5EF4-FFF2-40B4-BE49-F238E27FC236}">
                      <a16:creationId xmlns:a16="http://schemas.microsoft.com/office/drawing/2014/main" id="{D74275F8-90FA-DB4D-04B6-166D4E139D54}"/>
                    </a:ext>
                  </a:extLst>
                </p14:cNvPr>
                <p14:cNvContentPartPr/>
                <p14:nvPr/>
              </p14:nvContentPartPr>
              <p14:xfrm>
                <a:off x="4388194" y="6302188"/>
                <a:ext cx="43920" cy="203040"/>
              </p14:xfrm>
            </p:contentPart>
          </mc:Choice>
          <mc:Fallback>
            <p:pic>
              <p:nvPicPr>
                <p:cNvPr id="155" name="Freihand 154">
                  <a:extLst>
                    <a:ext uri="{FF2B5EF4-FFF2-40B4-BE49-F238E27FC236}">
                      <a16:creationId xmlns:a16="http://schemas.microsoft.com/office/drawing/2014/main" id="{D74275F8-90FA-DB4D-04B6-166D4E139D54}"/>
                    </a:ext>
                  </a:extLst>
                </p:cNvPr>
                <p:cNvPicPr/>
                <p:nvPr/>
              </p:nvPicPr>
              <p:blipFill>
                <a:blip r:embed="rId212"/>
                <a:stretch>
                  <a:fillRect/>
                </a:stretch>
              </p:blipFill>
              <p:spPr>
                <a:xfrm>
                  <a:off x="4379194" y="6293548"/>
                  <a:ext cx="615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6" name="Freihand 155">
                  <a:extLst>
                    <a:ext uri="{FF2B5EF4-FFF2-40B4-BE49-F238E27FC236}">
                      <a16:creationId xmlns:a16="http://schemas.microsoft.com/office/drawing/2014/main" id="{7726691C-CF6B-63A8-0CAF-FF43CC15DD1A}"/>
                    </a:ext>
                  </a:extLst>
                </p14:cNvPr>
                <p14:cNvContentPartPr/>
                <p14:nvPr/>
              </p14:nvContentPartPr>
              <p14:xfrm>
                <a:off x="4470994" y="6308668"/>
                <a:ext cx="115920" cy="181080"/>
              </p14:xfrm>
            </p:contentPart>
          </mc:Choice>
          <mc:Fallback>
            <p:pic>
              <p:nvPicPr>
                <p:cNvPr id="156" name="Freihand 155">
                  <a:extLst>
                    <a:ext uri="{FF2B5EF4-FFF2-40B4-BE49-F238E27FC236}">
                      <a16:creationId xmlns:a16="http://schemas.microsoft.com/office/drawing/2014/main" id="{7726691C-CF6B-63A8-0CAF-FF43CC15DD1A}"/>
                    </a:ext>
                  </a:extLst>
                </p:cNvPr>
                <p:cNvPicPr/>
                <p:nvPr/>
              </p:nvPicPr>
              <p:blipFill>
                <a:blip r:embed="rId214"/>
                <a:stretch>
                  <a:fillRect/>
                </a:stretch>
              </p:blipFill>
              <p:spPr>
                <a:xfrm>
                  <a:off x="4461994" y="6300028"/>
                  <a:ext cx="133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7" name="Freihand 156">
                  <a:extLst>
                    <a:ext uri="{FF2B5EF4-FFF2-40B4-BE49-F238E27FC236}">
                      <a16:creationId xmlns:a16="http://schemas.microsoft.com/office/drawing/2014/main" id="{A08E2741-D358-C510-8769-FDA20B065047}"/>
                    </a:ext>
                  </a:extLst>
                </p14:cNvPr>
                <p14:cNvContentPartPr/>
                <p14:nvPr/>
              </p14:nvContentPartPr>
              <p14:xfrm>
                <a:off x="4795714" y="6367708"/>
                <a:ext cx="120600" cy="116280"/>
              </p14:xfrm>
            </p:contentPart>
          </mc:Choice>
          <mc:Fallback>
            <p:pic>
              <p:nvPicPr>
                <p:cNvPr id="157" name="Freihand 156">
                  <a:extLst>
                    <a:ext uri="{FF2B5EF4-FFF2-40B4-BE49-F238E27FC236}">
                      <a16:creationId xmlns:a16="http://schemas.microsoft.com/office/drawing/2014/main" id="{A08E2741-D358-C510-8769-FDA20B065047}"/>
                    </a:ext>
                  </a:extLst>
                </p:cNvPr>
                <p:cNvPicPr/>
                <p:nvPr/>
              </p:nvPicPr>
              <p:blipFill>
                <a:blip r:embed="rId216"/>
                <a:stretch>
                  <a:fillRect/>
                </a:stretch>
              </p:blipFill>
              <p:spPr>
                <a:xfrm>
                  <a:off x="4787074" y="6358708"/>
                  <a:ext cx="138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8" name="Freihand 157">
                  <a:extLst>
                    <a:ext uri="{FF2B5EF4-FFF2-40B4-BE49-F238E27FC236}">
                      <a16:creationId xmlns:a16="http://schemas.microsoft.com/office/drawing/2014/main" id="{4058D5FF-D216-D1C9-2C31-9FECD3795F8B}"/>
                    </a:ext>
                  </a:extLst>
                </p14:cNvPr>
                <p14:cNvContentPartPr/>
                <p14:nvPr/>
              </p14:nvContentPartPr>
              <p14:xfrm>
                <a:off x="4945474" y="6287428"/>
                <a:ext cx="108720" cy="207360"/>
              </p14:xfrm>
            </p:contentPart>
          </mc:Choice>
          <mc:Fallback>
            <p:pic>
              <p:nvPicPr>
                <p:cNvPr id="158" name="Freihand 157">
                  <a:extLst>
                    <a:ext uri="{FF2B5EF4-FFF2-40B4-BE49-F238E27FC236}">
                      <a16:creationId xmlns:a16="http://schemas.microsoft.com/office/drawing/2014/main" id="{4058D5FF-D216-D1C9-2C31-9FECD3795F8B}"/>
                    </a:ext>
                  </a:extLst>
                </p:cNvPr>
                <p:cNvPicPr/>
                <p:nvPr/>
              </p:nvPicPr>
              <p:blipFill>
                <a:blip r:embed="rId218"/>
                <a:stretch>
                  <a:fillRect/>
                </a:stretch>
              </p:blipFill>
              <p:spPr>
                <a:xfrm>
                  <a:off x="4936834" y="6278428"/>
                  <a:ext cx="1263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9" name="Freihand 158">
                  <a:extLst>
                    <a:ext uri="{FF2B5EF4-FFF2-40B4-BE49-F238E27FC236}">
                      <a16:creationId xmlns:a16="http://schemas.microsoft.com/office/drawing/2014/main" id="{B10D82C7-EEAF-A373-3000-1B06F49DB4F3}"/>
                    </a:ext>
                  </a:extLst>
                </p14:cNvPr>
                <p14:cNvContentPartPr/>
                <p14:nvPr/>
              </p14:nvContentPartPr>
              <p14:xfrm>
                <a:off x="5154994" y="6257188"/>
                <a:ext cx="321120" cy="231840"/>
              </p14:xfrm>
            </p:contentPart>
          </mc:Choice>
          <mc:Fallback>
            <p:pic>
              <p:nvPicPr>
                <p:cNvPr id="159" name="Freihand 158">
                  <a:extLst>
                    <a:ext uri="{FF2B5EF4-FFF2-40B4-BE49-F238E27FC236}">
                      <a16:creationId xmlns:a16="http://schemas.microsoft.com/office/drawing/2014/main" id="{B10D82C7-EEAF-A373-3000-1B06F49DB4F3}"/>
                    </a:ext>
                  </a:extLst>
                </p:cNvPr>
                <p:cNvPicPr/>
                <p:nvPr/>
              </p:nvPicPr>
              <p:blipFill>
                <a:blip r:embed="rId220"/>
                <a:stretch>
                  <a:fillRect/>
                </a:stretch>
              </p:blipFill>
              <p:spPr>
                <a:xfrm>
                  <a:off x="5146354" y="6248548"/>
                  <a:ext cx="338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1" name="Freihand 160">
                  <a:extLst>
                    <a:ext uri="{FF2B5EF4-FFF2-40B4-BE49-F238E27FC236}">
                      <a16:creationId xmlns:a16="http://schemas.microsoft.com/office/drawing/2014/main" id="{CF6CF46F-CE07-FCF6-8DD1-AD9C96EC0786}"/>
                    </a:ext>
                  </a:extLst>
                </p14:cNvPr>
                <p14:cNvContentPartPr/>
                <p14:nvPr/>
              </p14:nvContentPartPr>
              <p14:xfrm>
                <a:off x="5682394" y="6343948"/>
                <a:ext cx="249840" cy="121680"/>
              </p14:xfrm>
            </p:contentPart>
          </mc:Choice>
          <mc:Fallback>
            <p:pic>
              <p:nvPicPr>
                <p:cNvPr id="161" name="Freihand 160">
                  <a:extLst>
                    <a:ext uri="{FF2B5EF4-FFF2-40B4-BE49-F238E27FC236}">
                      <a16:creationId xmlns:a16="http://schemas.microsoft.com/office/drawing/2014/main" id="{CF6CF46F-CE07-FCF6-8DD1-AD9C96EC0786}"/>
                    </a:ext>
                  </a:extLst>
                </p:cNvPr>
                <p:cNvPicPr/>
                <p:nvPr/>
              </p:nvPicPr>
              <p:blipFill>
                <a:blip r:embed="rId222"/>
                <a:stretch>
                  <a:fillRect/>
                </a:stretch>
              </p:blipFill>
              <p:spPr>
                <a:xfrm>
                  <a:off x="5673754" y="6335308"/>
                  <a:ext cx="267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2" name="Freihand 161">
                  <a:extLst>
                    <a:ext uri="{FF2B5EF4-FFF2-40B4-BE49-F238E27FC236}">
                      <a16:creationId xmlns:a16="http://schemas.microsoft.com/office/drawing/2014/main" id="{BD17F325-A89A-4DFB-EB77-9B7999ECA8D6}"/>
                    </a:ext>
                  </a:extLst>
                </p14:cNvPr>
                <p14:cNvContentPartPr/>
                <p14:nvPr/>
              </p14:nvContentPartPr>
              <p14:xfrm>
                <a:off x="6034834" y="6351508"/>
                <a:ext cx="99360" cy="114480"/>
              </p14:xfrm>
            </p:contentPart>
          </mc:Choice>
          <mc:Fallback>
            <p:pic>
              <p:nvPicPr>
                <p:cNvPr id="162" name="Freihand 161">
                  <a:extLst>
                    <a:ext uri="{FF2B5EF4-FFF2-40B4-BE49-F238E27FC236}">
                      <a16:creationId xmlns:a16="http://schemas.microsoft.com/office/drawing/2014/main" id="{BD17F325-A89A-4DFB-EB77-9B7999ECA8D6}"/>
                    </a:ext>
                  </a:extLst>
                </p:cNvPr>
                <p:cNvPicPr/>
                <p:nvPr/>
              </p:nvPicPr>
              <p:blipFill>
                <a:blip r:embed="rId224"/>
                <a:stretch>
                  <a:fillRect/>
                </a:stretch>
              </p:blipFill>
              <p:spPr>
                <a:xfrm>
                  <a:off x="6026194" y="6342508"/>
                  <a:ext cx="117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3" name="Freihand 162">
                  <a:extLst>
                    <a:ext uri="{FF2B5EF4-FFF2-40B4-BE49-F238E27FC236}">
                      <a16:creationId xmlns:a16="http://schemas.microsoft.com/office/drawing/2014/main" id="{B8C375F2-12A2-E6D1-87C7-F43D2F7E64F3}"/>
                    </a:ext>
                  </a:extLst>
                </p14:cNvPr>
                <p14:cNvContentPartPr/>
                <p14:nvPr/>
              </p14:nvContentPartPr>
              <p14:xfrm>
                <a:off x="6163714" y="6225148"/>
                <a:ext cx="324360" cy="240840"/>
              </p14:xfrm>
            </p:contentPart>
          </mc:Choice>
          <mc:Fallback>
            <p:pic>
              <p:nvPicPr>
                <p:cNvPr id="163" name="Freihand 162">
                  <a:extLst>
                    <a:ext uri="{FF2B5EF4-FFF2-40B4-BE49-F238E27FC236}">
                      <a16:creationId xmlns:a16="http://schemas.microsoft.com/office/drawing/2014/main" id="{B8C375F2-12A2-E6D1-87C7-F43D2F7E64F3}"/>
                    </a:ext>
                  </a:extLst>
                </p:cNvPr>
                <p:cNvPicPr/>
                <p:nvPr/>
              </p:nvPicPr>
              <p:blipFill>
                <a:blip r:embed="rId226"/>
                <a:stretch>
                  <a:fillRect/>
                </a:stretch>
              </p:blipFill>
              <p:spPr>
                <a:xfrm>
                  <a:off x="6155074" y="6216508"/>
                  <a:ext cx="342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4" name="Freihand 163">
                  <a:extLst>
                    <a:ext uri="{FF2B5EF4-FFF2-40B4-BE49-F238E27FC236}">
                      <a16:creationId xmlns:a16="http://schemas.microsoft.com/office/drawing/2014/main" id="{9F635DA5-844D-851D-8E28-AC61F1385468}"/>
                    </a:ext>
                  </a:extLst>
                </p14:cNvPr>
                <p14:cNvContentPartPr/>
                <p14:nvPr/>
              </p14:nvContentPartPr>
              <p14:xfrm>
                <a:off x="6701194" y="6353308"/>
                <a:ext cx="174960" cy="93960"/>
              </p14:xfrm>
            </p:contentPart>
          </mc:Choice>
          <mc:Fallback>
            <p:pic>
              <p:nvPicPr>
                <p:cNvPr id="164" name="Freihand 163">
                  <a:extLst>
                    <a:ext uri="{FF2B5EF4-FFF2-40B4-BE49-F238E27FC236}">
                      <a16:creationId xmlns:a16="http://schemas.microsoft.com/office/drawing/2014/main" id="{9F635DA5-844D-851D-8E28-AC61F1385468}"/>
                    </a:ext>
                  </a:extLst>
                </p:cNvPr>
                <p:cNvPicPr/>
                <p:nvPr/>
              </p:nvPicPr>
              <p:blipFill>
                <a:blip r:embed="rId228"/>
                <a:stretch>
                  <a:fillRect/>
                </a:stretch>
              </p:blipFill>
              <p:spPr>
                <a:xfrm>
                  <a:off x="6692194" y="6344668"/>
                  <a:ext cx="192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5" name="Freihand 164">
                  <a:extLst>
                    <a:ext uri="{FF2B5EF4-FFF2-40B4-BE49-F238E27FC236}">
                      <a16:creationId xmlns:a16="http://schemas.microsoft.com/office/drawing/2014/main" id="{32333F32-2A11-510B-1F1A-424079E1C3FA}"/>
                    </a:ext>
                  </a:extLst>
                </p14:cNvPr>
                <p14:cNvContentPartPr/>
                <p14:nvPr/>
              </p14:nvContentPartPr>
              <p14:xfrm>
                <a:off x="6845914" y="6343228"/>
                <a:ext cx="97560" cy="273600"/>
              </p14:xfrm>
            </p:contentPart>
          </mc:Choice>
          <mc:Fallback>
            <p:pic>
              <p:nvPicPr>
                <p:cNvPr id="165" name="Freihand 164">
                  <a:extLst>
                    <a:ext uri="{FF2B5EF4-FFF2-40B4-BE49-F238E27FC236}">
                      <a16:creationId xmlns:a16="http://schemas.microsoft.com/office/drawing/2014/main" id="{32333F32-2A11-510B-1F1A-424079E1C3FA}"/>
                    </a:ext>
                  </a:extLst>
                </p:cNvPr>
                <p:cNvPicPr/>
                <p:nvPr/>
              </p:nvPicPr>
              <p:blipFill>
                <a:blip r:embed="rId230"/>
                <a:stretch>
                  <a:fillRect/>
                </a:stretch>
              </p:blipFill>
              <p:spPr>
                <a:xfrm>
                  <a:off x="6836914" y="6334228"/>
                  <a:ext cx="1152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 name="Freihand 165">
                  <a:extLst>
                    <a:ext uri="{FF2B5EF4-FFF2-40B4-BE49-F238E27FC236}">
                      <a16:creationId xmlns:a16="http://schemas.microsoft.com/office/drawing/2014/main" id="{9B724B0F-B16E-67A1-FE42-37E91517E24D}"/>
                    </a:ext>
                  </a:extLst>
                </p14:cNvPr>
                <p14:cNvContentPartPr/>
                <p14:nvPr/>
              </p14:nvContentPartPr>
              <p14:xfrm>
                <a:off x="6972994" y="6314068"/>
                <a:ext cx="203760" cy="248760"/>
              </p14:xfrm>
            </p:contentPart>
          </mc:Choice>
          <mc:Fallback>
            <p:pic>
              <p:nvPicPr>
                <p:cNvPr id="166" name="Freihand 165">
                  <a:extLst>
                    <a:ext uri="{FF2B5EF4-FFF2-40B4-BE49-F238E27FC236}">
                      <a16:creationId xmlns:a16="http://schemas.microsoft.com/office/drawing/2014/main" id="{9B724B0F-B16E-67A1-FE42-37E91517E24D}"/>
                    </a:ext>
                  </a:extLst>
                </p:cNvPr>
                <p:cNvPicPr/>
                <p:nvPr/>
              </p:nvPicPr>
              <p:blipFill>
                <a:blip r:embed="rId232"/>
                <a:stretch>
                  <a:fillRect/>
                </a:stretch>
              </p:blipFill>
              <p:spPr>
                <a:xfrm>
                  <a:off x="6964354" y="6305068"/>
                  <a:ext cx="2214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7" name="Freihand 166">
                  <a:extLst>
                    <a:ext uri="{FF2B5EF4-FFF2-40B4-BE49-F238E27FC236}">
                      <a16:creationId xmlns:a16="http://schemas.microsoft.com/office/drawing/2014/main" id="{D579397B-5F7F-405F-5E70-9A1FBF470DD7}"/>
                    </a:ext>
                  </a:extLst>
                </p14:cNvPr>
                <p14:cNvContentPartPr/>
                <p14:nvPr/>
              </p14:nvContentPartPr>
              <p14:xfrm>
                <a:off x="7223554" y="6312268"/>
                <a:ext cx="122040" cy="276120"/>
              </p14:xfrm>
            </p:contentPart>
          </mc:Choice>
          <mc:Fallback>
            <p:pic>
              <p:nvPicPr>
                <p:cNvPr id="167" name="Freihand 166">
                  <a:extLst>
                    <a:ext uri="{FF2B5EF4-FFF2-40B4-BE49-F238E27FC236}">
                      <a16:creationId xmlns:a16="http://schemas.microsoft.com/office/drawing/2014/main" id="{D579397B-5F7F-405F-5E70-9A1FBF470DD7}"/>
                    </a:ext>
                  </a:extLst>
                </p:cNvPr>
                <p:cNvPicPr/>
                <p:nvPr/>
              </p:nvPicPr>
              <p:blipFill>
                <a:blip r:embed="rId234"/>
                <a:stretch>
                  <a:fillRect/>
                </a:stretch>
              </p:blipFill>
              <p:spPr>
                <a:xfrm>
                  <a:off x="7214914" y="6303268"/>
                  <a:ext cx="1396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8" name="Freihand 167">
                  <a:extLst>
                    <a:ext uri="{FF2B5EF4-FFF2-40B4-BE49-F238E27FC236}">
                      <a16:creationId xmlns:a16="http://schemas.microsoft.com/office/drawing/2014/main" id="{9C6329A7-5F1B-1715-6811-7A2D1F684FBC}"/>
                    </a:ext>
                  </a:extLst>
                </p14:cNvPr>
                <p14:cNvContentPartPr/>
                <p14:nvPr/>
              </p14:nvContentPartPr>
              <p14:xfrm>
                <a:off x="7346314" y="6205708"/>
                <a:ext cx="347760" cy="228240"/>
              </p14:xfrm>
            </p:contentPart>
          </mc:Choice>
          <mc:Fallback>
            <p:pic>
              <p:nvPicPr>
                <p:cNvPr id="168" name="Freihand 167">
                  <a:extLst>
                    <a:ext uri="{FF2B5EF4-FFF2-40B4-BE49-F238E27FC236}">
                      <a16:creationId xmlns:a16="http://schemas.microsoft.com/office/drawing/2014/main" id="{9C6329A7-5F1B-1715-6811-7A2D1F684FBC}"/>
                    </a:ext>
                  </a:extLst>
                </p:cNvPr>
                <p:cNvPicPr/>
                <p:nvPr/>
              </p:nvPicPr>
              <p:blipFill>
                <a:blip r:embed="rId236"/>
                <a:stretch>
                  <a:fillRect/>
                </a:stretch>
              </p:blipFill>
              <p:spPr>
                <a:xfrm>
                  <a:off x="7337314" y="6197068"/>
                  <a:ext cx="365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9" name="Freihand 168">
                  <a:extLst>
                    <a:ext uri="{FF2B5EF4-FFF2-40B4-BE49-F238E27FC236}">
                      <a16:creationId xmlns:a16="http://schemas.microsoft.com/office/drawing/2014/main" id="{5F3C6A28-F591-27AD-3583-BA284ECFB778}"/>
                    </a:ext>
                  </a:extLst>
                </p14:cNvPr>
                <p14:cNvContentPartPr/>
                <p14:nvPr/>
              </p14:nvContentPartPr>
              <p14:xfrm>
                <a:off x="6542794" y="6561388"/>
                <a:ext cx="1391400" cy="74520"/>
              </p14:xfrm>
            </p:contentPart>
          </mc:Choice>
          <mc:Fallback>
            <p:pic>
              <p:nvPicPr>
                <p:cNvPr id="169" name="Freihand 168">
                  <a:extLst>
                    <a:ext uri="{FF2B5EF4-FFF2-40B4-BE49-F238E27FC236}">
                      <a16:creationId xmlns:a16="http://schemas.microsoft.com/office/drawing/2014/main" id="{5F3C6A28-F591-27AD-3583-BA284ECFB778}"/>
                    </a:ext>
                  </a:extLst>
                </p:cNvPr>
                <p:cNvPicPr/>
                <p:nvPr/>
              </p:nvPicPr>
              <p:blipFill>
                <a:blip r:embed="rId238"/>
                <a:stretch>
                  <a:fillRect/>
                </a:stretch>
              </p:blipFill>
              <p:spPr>
                <a:xfrm>
                  <a:off x="6533794" y="6552388"/>
                  <a:ext cx="1409040" cy="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9">
            <p14:nvContentPartPr>
              <p14:cNvPr id="171" name="Freihand 170">
                <a:extLst>
                  <a:ext uri="{FF2B5EF4-FFF2-40B4-BE49-F238E27FC236}">
                    <a16:creationId xmlns:a16="http://schemas.microsoft.com/office/drawing/2014/main" id="{93FA081F-C9DB-6E88-B877-9645E1989CFE}"/>
                  </a:ext>
                </a:extLst>
              </p14:cNvPr>
              <p14:cNvContentPartPr/>
              <p14:nvPr/>
            </p14:nvContentPartPr>
            <p14:xfrm>
              <a:off x="282034" y="1941868"/>
              <a:ext cx="538560" cy="103680"/>
            </p14:xfrm>
          </p:contentPart>
        </mc:Choice>
        <mc:Fallback>
          <p:pic>
            <p:nvPicPr>
              <p:cNvPr id="171" name="Freihand 170">
                <a:extLst>
                  <a:ext uri="{FF2B5EF4-FFF2-40B4-BE49-F238E27FC236}">
                    <a16:creationId xmlns:a16="http://schemas.microsoft.com/office/drawing/2014/main" id="{93FA081F-C9DB-6E88-B877-9645E1989CFE}"/>
                  </a:ext>
                </a:extLst>
              </p:cNvPr>
              <p:cNvPicPr/>
              <p:nvPr/>
            </p:nvPicPr>
            <p:blipFill>
              <a:blip r:embed="rId240"/>
              <a:stretch>
                <a:fillRect/>
              </a:stretch>
            </p:blipFill>
            <p:spPr>
              <a:xfrm>
                <a:off x="273394" y="1932868"/>
                <a:ext cx="556200" cy="121320"/>
              </a:xfrm>
              <a:prstGeom prst="rect">
                <a:avLst/>
              </a:prstGeom>
            </p:spPr>
          </p:pic>
        </mc:Fallback>
      </mc:AlternateContent>
      <p:grpSp>
        <p:nvGrpSpPr>
          <p:cNvPr id="173" name="Gruppieren 172">
            <a:extLst>
              <a:ext uri="{FF2B5EF4-FFF2-40B4-BE49-F238E27FC236}">
                <a16:creationId xmlns:a16="http://schemas.microsoft.com/office/drawing/2014/main" id="{94778DF4-B7BB-423C-7FA2-67FB47DEDCB9}"/>
              </a:ext>
            </a:extLst>
          </p:cNvPr>
          <p:cNvGrpSpPr/>
          <p:nvPr/>
        </p:nvGrpSpPr>
        <p:grpSpPr>
          <a:xfrm>
            <a:off x="4256434" y="1831708"/>
            <a:ext cx="4875480" cy="588960"/>
            <a:chOff x="4256434" y="1831708"/>
            <a:chExt cx="4875480" cy="588960"/>
          </a:xfrm>
        </p:grpSpPr>
        <mc:AlternateContent xmlns:mc="http://schemas.openxmlformats.org/markup-compatibility/2006">
          <mc:Choice xmlns:p14="http://schemas.microsoft.com/office/powerpoint/2010/main" Requires="p14">
            <p:contentPart p14:bwMode="auto" r:id="rId241">
              <p14:nvContentPartPr>
                <p14:cNvPr id="30" name="Freihand 29">
                  <a:extLst>
                    <a:ext uri="{FF2B5EF4-FFF2-40B4-BE49-F238E27FC236}">
                      <a16:creationId xmlns:a16="http://schemas.microsoft.com/office/drawing/2014/main" id="{E1DED659-FB2B-3903-9A11-01E154050194}"/>
                    </a:ext>
                  </a:extLst>
                </p14:cNvPr>
                <p14:cNvContentPartPr/>
                <p14:nvPr/>
              </p14:nvContentPartPr>
              <p14:xfrm>
                <a:off x="6621634" y="1847548"/>
                <a:ext cx="1958400" cy="118440"/>
              </p14:xfrm>
            </p:contentPart>
          </mc:Choice>
          <mc:Fallback>
            <p:pic>
              <p:nvPicPr>
                <p:cNvPr id="30" name="Freihand 29">
                  <a:extLst>
                    <a:ext uri="{FF2B5EF4-FFF2-40B4-BE49-F238E27FC236}">
                      <a16:creationId xmlns:a16="http://schemas.microsoft.com/office/drawing/2014/main" id="{E1DED659-FB2B-3903-9A11-01E154050194}"/>
                    </a:ext>
                  </a:extLst>
                </p:cNvPr>
                <p:cNvPicPr/>
                <p:nvPr/>
              </p:nvPicPr>
              <p:blipFill>
                <a:blip r:embed="rId242"/>
                <a:stretch>
                  <a:fillRect/>
                </a:stretch>
              </p:blipFill>
              <p:spPr>
                <a:xfrm>
                  <a:off x="6612634" y="1838548"/>
                  <a:ext cx="1976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1" name="Freihand 30">
                  <a:extLst>
                    <a:ext uri="{FF2B5EF4-FFF2-40B4-BE49-F238E27FC236}">
                      <a16:creationId xmlns:a16="http://schemas.microsoft.com/office/drawing/2014/main" id="{21DE93D4-6865-83D0-C649-41728351D4BB}"/>
                    </a:ext>
                  </a:extLst>
                </p14:cNvPr>
                <p14:cNvContentPartPr/>
                <p14:nvPr/>
              </p14:nvContentPartPr>
              <p14:xfrm>
                <a:off x="4355794" y="2264788"/>
                <a:ext cx="258480" cy="138960"/>
              </p14:xfrm>
            </p:contentPart>
          </mc:Choice>
          <mc:Fallback>
            <p:pic>
              <p:nvPicPr>
                <p:cNvPr id="31" name="Freihand 30">
                  <a:extLst>
                    <a:ext uri="{FF2B5EF4-FFF2-40B4-BE49-F238E27FC236}">
                      <a16:creationId xmlns:a16="http://schemas.microsoft.com/office/drawing/2014/main" id="{21DE93D4-6865-83D0-C649-41728351D4BB}"/>
                    </a:ext>
                  </a:extLst>
                </p:cNvPr>
                <p:cNvPicPr/>
                <p:nvPr/>
              </p:nvPicPr>
              <p:blipFill>
                <a:blip r:embed="rId244"/>
                <a:stretch>
                  <a:fillRect/>
                </a:stretch>
              </p:blipFill>
              <p:spPr>
                <a:xfrm>
                  <a:off x="4346794" y="2256148"/>
                  <a:ext cx="276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2" name="Freihand 31">
                  <a:extLst>
                    <a:ext uri="{FF2B5EF4-FFF2-40B4-BE49-F238E27FC236}">
                      <a16:creationId xmlns:a16="http://schemas.microsoft.com/office/drawing/2014/main" id="{16027079-C801-8907-E7D1-B8C0D6D6549B}"/>
                    </a:ext>
                  </a:extLst>
                </p14:cNvPr>
                <p14:cNvContentPartPr/>
                <p14:nvPr/>
              </p14:nvContentPartPr>
              <p14:xfrm>
                <a:off x="4256434" y="2189908"/>
                <a:ext cx="162000" cy="127800"/>
              </p14:xfrm>
            </p:contentPart>
          </mc:Choice>
          <mc:Fallback>
            <p:pic>
              <p:nvPicPr>
                <p:cNvPr id="32" name="Freihand 31">
                  <a:extLst>
                    <a:ext uri="{FF2B5EF4-FFF2-40B4-BE49-F238E27FC236}">
                      <a16:creationId xmlns:a16="http://schemas.microsoft.com/office/drawing/2014/main" id="{16027079-C801-8907-E7D1-B8C0D6D6549B}"/>
                    </a:ext>
                  </a:extLst>
                </p:cNvPr>
                <p:cNvPicPr/>
                <p:nvPr/>
              </p:nvPicPr>
              <p:blipFill>
                <a:blip r:embed="rId246"/>
                <a:stretch>
                  <a:fillRect/>
                </a:stretch>
              </p:blipFill>
              <p:spPr>
                <a:xfrm>
                  <a:off x="4247794" y="2180908"/>
                  <a:ext cx="179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4" name="Freihand 33">
                  <a:extLst>
                    <a:ext uri="{FF2B5EF4-FFF2-40B4-BE49-F238E27FC236}">
                      <a16:creationId xmlns:a16="http://schemas.microsoft.com/office/drawing/2014/main" id="{A465B220-C6BA-57F0-F84E-EA5C0D19F893}"/>
                    </a:ext>
                  </a:extLst>
                </p14:cNvPr>
                <p14:cNvContentPartPr/>
                <p14:nvPr/>
              </p14:nvContentPartPr>
              <p14:xfrm>
                <a:off x="4783474" y="2221228"/>
                <a:ext cx="131040" cy="199440"/>
              </p14:xfrm>
            </p:contentPart>
          </mc:Choice>
          <mc:Fallback>
            <p:pic>
              <p:nvPicPr>
                <p:cNvPr id="34" name="Freihand 33">
                  <a:extLst>
                    <a:ext uri="{FF2B5EF4-FFF2-40B4-BE49-F238E27FC236}">
                      <a16:creationId xmlns:a16="http://schemas.microsoft.com/office/drawing/2014/main" id="{A465B220-C6BA-57F0-F84E-EA5C0D19F893}"/>
                    </a:ext>
                  </a:extLst>
                </p:cNvPr>
                <p:cNvPicPr/>
                <p:nvPr/>
              </p:nvPicPr>
              <p:blipFill>
                <a:blip r:embed="rId248"/>
                <a:stretch>
                  <a:fillRect/>
                </a:stretch>
              </p:blipFill>
              <p:spPr>
                <a:xfrm>
                  <a:off x="4774474" y="2212588"/>
                  <a:ext cx="148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5" name="Freihand 34">
                  <a:extLst>
                    <a:ext uri="{FF2B5EF4-FFF2-40B4-BE49-F238E27FC236}">
                      <a16:creationId xmlns:a16="http://schemas.microsoft.com/office/drawing/2014/main" id="{E1BA3465-369C-5EAC-413B-EA38FCF3737D}"/>
                    </a:ext>
                  </a:extLst>
                </p14:cNvPr>
                <p14:cNvContentPartPr/>
                <p14:nvPr/>
              </p14:nvContentPartPr>
              <p14:xfrm>
                <a:off x="4985794" y="2280988"/>
                <a:ext cx="248760" cy="109080"/>
              </p14:xfrm>
            </p:contentPart>
          </mc:Choice>
          <mc:Fallback>
            <p:pic>
              <p:nvPicPr>
                <p:cNvPr id="35" name="Freihand 34">
                  <a:extLst>
                    <a:ext uri="{FF2B5EF4-FFF2-40B4-BE49-F238E27FC236}">
                      <a16:creationId xmlns:a16="http://schemas.microsoft.com/office/drawing/2014/main" id="{E1BA3465-369C-5EAC-413B-EA38FCF3737D}"/>
                    </a:ext>
                  </a:extLst>
                </p:cNvPr>
                <p:cNvPicPr/>
                <p:nvPr/>
              </p:nvPicPr>
              <p:blipFill>
                <a:blip r:embed="rId250"/>
                <a:stretch>
                  <a:fillRect/>
                </a:stretch>
              </p:blipFill>
              <p:spPr>
                <a:xfrm>
                  <a:off x="4977154" y="2272348"/>
                  <a:ext cx="266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6" name="Freihand 35">
                  <a:extLst>
                    <a:ext uri="{FF2B5EF4-FFF2-40B4-BE49-F238E27FC236}">
                      <a16:creationId xmlns:a16="http://schemas.microsoft.com/office/drawing/2014/main" id="{10AA752E-2F6A-0B87-9148-32BB5675841C}"/>
                    </a:ext>
                  </a:extLst>
                </p14:cNvPr>
                <p14:cNvContentPartPr/>
                <p14:nvPr/>
              </p14:nvContentPartPr>
              <p14:xfrm>
                <a:off x="5336434" y="2174068"/>
                <a:ext cx="96120" cy="194400"/>
              </p14:xfrm>
            </p:contentPart>
          </mc:Choice>
          <mc:Fallback>
            <p:pic>
              <p:nvPicPr>
                <p:cNvPr id="36" name="Freihand 35">
                  <a:extLst>
                    <a:ext uri="{FF2B5EF4-FFF2-40B4-BE49-F238E27FC236}">
                      <a16:creationId xmlns:a16="http://schemas.microsoft.com/office/drawing/2014/main" id="{10AA752E-2F6A-0B87-9148-32BB5675841C}"/>
                    </a:ext>
                  </a:extLst>
                </p:cNvPr>
                <p:cNvPicPr/>
                <p:nvPr/>
              </p:nvPicPr>
              <p:blipFill>
                <a:blip r:embed="rId252"/>
                <a:stretch>
                  <a:fillRect/>
                </a:stretch>
              </p:blipFill>
              <p:spPr>
                <a:xfrm>
                  <a:off x="5327434" y="2165428"/>
                  <a:ext cx="113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7" name="Freihand 36">
                  <a:extLst>
                    <a:ext uri="{FF2B5EF4-FFF2-40B4-BE49-F238E27FC236}">
                      <a16:creationId xmlns:a16="http://schemas.microsoft.com/office/drawing/2014/main" id="{11B7A900-0B86-37E9-27D8-0EF858220F80}"/>
                    </a:ext>
                  </a:extLst>
                </p14:cNvPr>
                <p14:cNvContentPartPr/>
                <p14:nvPr/>
              </p14:nvContentPartPr>
              <p14:xfrm>
                <a:off x="5391874" y="2308348"/>
                <a:ext cx="54360" cy="46080"/>
              </p14:xfrm>
            </p:contentPart>
          </mc:Choice>
          <mc:Fallback>
            <p:pic>
              <p:nvPicPr>
                <p:cNvPr id="37" name="Freihand 36">
                  <a:extLst>
                    <a:ext uri="{FF2B5EF4-FFF2-40B4-BE49-F238E27FC236}">
                      <a16:creationId xmlns:a16="http://schemas.microsoft.com/office/drawing/2014/main" id="{11B7A900-0B86-37E9-27D8-0EF858220F80}"/>
                    </a:ext>
                  </a:extLst>
                </p:cNvPr>
                <p:cNvPicPr/>
                <p:nvPr/>
              </p:nvPicPr>
              <p:blipFill>
                <a:blip r:embed="rId254"/>
                <a:stretch>
                  <a:fillRect/>
                </a:stretch>
              </p:blipFill>
              <p:spPr>
                <a:xfrm>
                  <a:off x="5382874" y="2299708"/>
                  <a:ext cx="72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8" name="Freihand 37">
                  <a:extLst>
                    <a:ext uri="{FF2B5EF4-FFF2-40B4-BE49-F238E27FC236}">
                      <a16:creationId xmlns:a16="http://schemas.microsoft.com/office/drawing/2014/main" id="{D904E177-F8E3-6675-B634-309BBDE17835}"/>
                    </a:ext>
                  </a:extLst>
                </p14:cNvPr>
                <p14:cNvContentPartPr/>
                <p14:nvPr/>
              </p14:nvContentPartPr>
              <p14:xfrm>
                <a:off x="5651434" y="2227348"/>
                <a:ext cx="99360" cy="132480"/>
              </p14:xfrm>
            </p:contentPart>
          </mc:Choice>
          <mc:Fallback>
            <p:pic>
              <p:nvPicPr>
                <p:cNvPr id="38" name="Freihand 37">
                  <a:extLst>
                    <a:ext uri="{FF2B5EF4-FFF2-40B4-BE49-F238E27FC236}">
                      <a16:creationId xmlns:a16="http://schemas.microsoft.com/office/drawing/2014/main" id="{D904E177-F8E3-6675-B634-309BBDE17835}"/>
                    </a:ext>
                  </a:extLst>
                </p:cNvPr>
                <p:cNvPicPr/>
                <p:nvPr/>
              </p:nvPicPr>
              <p:blipFill>
                <a:blip r:embed="rId256"/>
                <a:stretch>
                  <a:fillRect/>
                </a:stretch>
              </p:blipFill>
              <p:spPr>
                <a:xfrm>
                  <a:off x="5642794" y="2218348"/>
                  <a:ext cx="117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 name="Freihand 38">
                  <a:extLst>
                    <a:ext uri="{FF2B5EF4-FFF2-40B4-BE49-F238E27FC236}">
                      <a16:creationId xmlns:a16="http://schemas.microsoft.com/office/drawing/2014/main" id="{FCE85D90-1231-4256-7CF5-4D19BA6E2EB1}"/>
                    </a:ext>
                  </a:extLst>
                </p14:cNvPr>
                <p14:cNvContentPartPr/>
                <p14:nvPr/>
              </p14:nvContentPartPr>
              <p14:xfrm>
                <a:off x="5799034" y="2244628"/>
                <a:ext cx="160560" cy="70920"/>
              </p14:xfrm>
            </p:contentPart>
          </mc:Choice>
          <mc:Fallback>
            <p:pic>
              <p:nvPicPr>
                <p:cNvPr id="39" name="Freihand 38">
                  <a:extLst>
                    <a:ext uri="{FF2B5EF4-FFF2-40B4-BE49-F238E27FC236}">
                      <a16:creationId xmlns:a16="http://schemas.microsoft.com/office/drawing/2014/main" id="{FCE85D90-1231-4256-7CF5-4D19BA6E2EB1}"/>
                    </a:ext>
                  </a:extLst>
                </p:cNvPr>
                <p:cNvPicPr/>
                <p:nvPr/>
              </p:nvPicPr>
              <p:blipFill>
                <a:blip r:embed="rId258"/>
                <a:stretch>
                  <a:fillRect/>
                </a:stretch>
              </p:blipFill>
              <p:spPr>
                <a:xfrm>
                  <a:off x="5790394" y="2235628"/>
                  <a:ext cx="178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0" name="Freihand 39">
                  <a:extLst>
                    <a:ext uri="{FF2B5EF4-FFF2-40B4-BE49-F238E27FC236}">
                      <a16:creationId xmlns:a16="http://schemas.microsoft.com/office/drawing/2014/main" id="{AB436DF5-1F94-7A33-02B8-10507986A3B2}"/>
                    </a:ext>
                  </a:extLst>
                </p14:cNvPr>
                <p14:cNvContentPartPr/>
                <p14:nvPr/>
              </p14:nvContentPartPr>
              <p14:xfrm>
                <a:off x="6036994" y="2135908"/>
                <a:ext cx="350640" cy="158040"/>
              </p14:xfrm>
            </p:contentPart>
          </mc:Choice>
          <mc:Fallback>
            <p:pic>
              <p:nvPicPr>
                <p:cNvPr id="40" name="Freihand 39">
                  <a:extLst>
                    <a:ext uri="{FF2B5EF4-FFF2-40B4-BE49-F238E27FC236}">
                      <a16:creationId xmlns:a16="http://schemas.microsoft.com/office/drawing/2014/main" id="{AB436DF5-1F94-7A33-02B8-10507986A3B2}"/>
                    </a:ext>
                  </a:extLst>
                </p:cNvPr>
                <p:cNvPicPr/>
                <p:nvPr/>
              </p:nvPicPr>
              <p:blipFill>
                <a:blip r:embed="rId260"/>
                <a:stretch>
                  <a:fillRect/>
                </a:stretch>
              </p:blipFill>
              <p:spPr>
                <a:xfrm>
                  <a:off x="6028354" y="2126908"/>
                  <a:ext cx="368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1" name="Freihand 40">
                  <a:extLst>
                    <a:ext uri="{FF2B5EF4-FFF2-40B4-BE49-F238E27FC236}">
                      <a16:creationId xmlns:a16="http://schemas.microsoft.com/office/drawing/2014/main" id="{3ECBABB2-EED5-D17C-9AEE-C2F268A2CBC4}"/>
                    </a:ext>
                  </a:extLst>
                </p14:cNvPr>
                <p14:cNvContentPartPr/>
                <p14:nvPr/>
              </p14:nvContentPartPr>
              <p14:xfrm>
                <a:off x="6584194" y="2262268"/>
                <a:ext cx="11520" cy="85320"/>
              </p14:xfrm>
            </p:contentPart>
          </mc:Choice>
          <mc:Fallback>
            <p:pic>
              <p:nvPicPr>
                <p:cNvPr id="41" name="Freihand 40">
                  <a:extLst>
                    <a:ext uri="{FF2B5EF4-FFF2-40B4-BE49-F238E27FC236}">
                      <a16:creationId xmlns:a16="http://schemas.microsoft.com/office/drawing/2014/main" id="{3ECBABB2-EED5-D17C-9AEE-C2F268A2CBC4}"/>
                    </a:ext>
                  </a:extLst>
                </p:cNvPr>
                <p:cNvPicPr/>
                <p:nvPr/>
              </p:nvPicPr>
              <p:blipFill>
                <a:blip r:embed="rId262"/>
                <a:stretch>
                  <a:fillRect/>
                </a:stretch>
              </p:blipFill>
              <p:spPr>
                <a:xfrm>
                  <a:off x="6575554" y="2253268"/>
                  <a:ext cx="29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2" name="Freihand 41">
                  <a:extLst>
                    <a:ext uri="{FF2B5EF4-FFF2-40B4-BE49-F238E27FC236}">
                      <a16:creationId xmlns:a16="http://schemas.microsoft.com/office/drawing/2014/main" id="{F73113F1-F66C-F85C-9A64-8EC96DBD96B1}"/>
                    </a:ext>
                  </a:extLst>
                </p14:cNvPr>
                <p14:cNvContentPartPr/>
                <p14:nvPr/>
              </p14:nvContentPartPr>
              <p14:xfrm>
                <a:off x="6753034" y="2152468"/>
                <a:ext cx="81720" cy="125640"/>
              </p14:xfrm>
            </p:contentPart>
          </mc:Choice>
          <mc:Fallback>
            <p:pic>
              <p:nvPicPr>
                <p:cNvPr id="42" name="Freihand 41">
                  <a:extLst>
                    <a:ext uri="{FF2B5EF4-FFF2-40B4-BE49-F238E27FC236}">
                      <a16:creationId xmlns:a16="http://schemas.microsoft.com/office/drawing/2014/main" id="{F73113F1-F66C-F85C-9A64-8EC96DBD96B1}"/>
                    </a:ext>
                  </a:extLst>
                </p:cNvPr>
                <p:cNvPicPr/>
                <p:nvPr/>
              </p:nvPicPr>
              <p:blipFill>
                <a:blip r:embed="rId264"/>
                <a:stretch>
                  <a:fillRect/>
                </a:stretch>
              </p:blipFill>
              <p:spPr>
                <a:xfrm>
                  <a:off x="6744034" y="2143828"/>
                  <a:ext cx="99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4" name="Freihand 43">
                  <a:extLst>
                    <a:ext uri="{FF2B5EF4-FFF2-40B4-BE49-F238E27FC236}">
                      <a16:creationId xmlns:a16="http://schemas.microsoft.com/office/drawing/2014/main" id="{E5A4AFDF-BF35-5959-4DA0-2AEA1F2C2B55}"/>
                    </a:ext>
                  </a:extLst>
                </p14:cNvPr>
                <p14:cNvContentPartPr/>
                <p14:nvPr/>
              </p14:nvContentPartPr>
              <p14:xfrm>
                <a:off x="6898474" y="2135548"/>
                <a:ext cx="184680" cy="129960"/>
              </p14:xfrm>
            </p:contentPart>
          </mc:Choice>
          <mc:Fallback>
            <p:pic>
              <p:nvPicPr>
                <p:cNvPr id="44" name="Freihand 43">
                  <a:extLst>
                    <a:ext uri="{FF2B5EF4-FFF2-40B4-BE49-F238E27FC236}">
                      <a16:creationId xmlns:a16="http://schemas.microsoft.com/office/drawing/2014/main" id="{E5A4AFDF-BF35-5959-4DA0-2AEA1F2C2B55}"/>
                    </a:ext>
                  </a:extLst>
                </p:cNvPr>
                <p:cNvPicPr/>
                <p:nvPr/>
              </p:nvPicPr>
              <p:blipFill>
                <a:blip r:embed="rId266"/>
                <a:stretch>
                  <a:fillRect/>
                </a:stretch>
              </p:blipFill>
              <p:spPr>
                <a:xfrm>
                  <a:off x="6889474" y="2126548"/>
                  <a:ext cx="202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5" name="Freihand 44">
                  <a:extLst>
                    <a:ext uri="{FF2B5EF4-FFF2-40B4-BE49-F238E27FC236}">
                      <a16:creationId xmlns:a16="http://schemas.microsoft.com/office/drawing/2014/main" id="{7ECDFA54-FCA5-0B15-7585-B1DD653FA921}"/>
                    </a:ext>
                  </a:extLst>
                </p14:cNvPr>
                <p14:cNvContentPartPr/>
                <p14:nvPr/>
              </p14:nvContentPartPr>
              <p14:xfrm>
                <a:off x="7133914" y="2072908"/>
                <a:ext cx="243000" cy="157680"/>
              </p14:xfrm>
            </p:contentPart>
          </mc:Choice>
          <mc:Fallback>
            <p:pic>
              <p:nvPicPr>
                <p:cNvPr id="45" name="Freihand 44">
                  <a:extLst>
                    <a:ext uri="{FF2B5EF4-FFF2-40B4-BE49-F238E27FC236}">
                      <a16:creationId xmlns:a16="http://schemas.microsoft.com/office/drawing/2014/main" id="{7ECDFA54-FCA5-0B15-7585-B1DD653FA921}"/>
                    </a:ext>
                  </a:extLst>
                </p:cNvPr>
                <p:cNvPicPr/>
                <p:nvPr/>
              </p:nvPicPr>
              <p:blipFill>
                <a:blip r:embed="rId268"/>
                <a:stretch>
                  <a:fillRect/>
                </a:stretch>
              </p:blipFill>
              <p:spPr>
                <a:xfrm>
                  <a:off x="7125274" y="2063908"/>
                  <a:ext cx="260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6" name="Freihand 45">
                  <a:extLst>
                    <a:ext uri="{FF2B5EF4-FFF2-40B4-BE49-F238E27FC236}">
                      <a16:creationId xmlns:a16="http://schemas.microsoft.com/office/drawing/2014/main" id="{6D2D62FD-B585-038E-E006-5900BACF6449}"/>
                    </a:ext>
                  </a:extLst>
                </p14:cNvPr>
                <p14:cNvContentPartPr/>
                <p14:nvPr/>
              </p14:nvContentPartPr>
              <p14:xfrm>
                <a:off x="7385554" y="2024668"/>
                <a:ext cx="122400" cy="217080"/>
              </p14:xfrm>
            </p:contentPart>
          </mc:Choice>
          <mc:Fallback>
            <p:pic>
              <p:nvPicPr>
                <p:cNvPr id="46" name="Freihand 45">
                  <a:extLst>
                    <a:ext uri="{FF2B5EF4-FFF2-40B4-BE49-F238E27FC236}">
                      <a16:creationId xmlns:a16="http://schemas.microsoft.com/office/drawing/2014/main" id="{6D2D62FD-B585-038E-E006-5900BACF6449}"/>
                    </a:ext>
                  </a:extLst>
                </p:cNvPr>
                <p:cNvPicPr/>
                <p:nvPr/>
              </p:nvPicPr>
              <p:blipFill>
                <a:blip r:embed="rId270"/>
                <a:stretch>
                  <a:fillRect/>
                </a:stretch>
              </p:blipFill>
              <p:spPr>
                <a:xfrm>
                  <a:off x="7376554" y="2015668"/>
                  <a:ext cx="1400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7" name="Freihand 46">
                  <a:extLst>
                    <a:ext uri="{FF2B5EF4-FFF2-40B4-BE49-F238E27FC236}">
                      <a16:creationId xmlns:a16="http://schemas.microsoft.com/office/drawing/2014/main" id="{DE2112CF-6CDA-E435-8C96-F779C3338D73}"/>
                    </a:ext>
                  </a:extLst>
                </p14:cNvPr>
                <p14:cNvContentPartPr/>
                <p14:nvPr/>
              </p14:nvContentPartPr>
              <p14:xfrm>
                <a:off x="7356754" y="2025748"/>
                <a:ext cx="27360" cy="4680"/>
              </p14:xfrm>
            </p:contentPart>
          </mc:Choice>
          <mc:Fallback>
            <p:pic>
              <p:nvPicPr>
                <p:cNvPr id="47" name="Freihand 46">
                  <a:extLst>
                    <a:ext uri="{FF2B5EF4-FFF2-40B4-BE49-F238E27FC236}">
                      <a16:creationId xmlns:a16="http://schemas.microsoft.com/office/drawing/2014/main" id="{DE2112CF-6CDA-E435-8C96-F779C3338D73}"/>
                    </a:ext>
                  </a:extLst>
                </p:cNvPr>
                <p:cNvPicPr/>
                <p:nvPr/>
              </p:nvPicPr>
              <p:blipFill>
                <a:blip r:embed="rId272"/>
                <a:stretch>
                  <a:fillRect/>
                </a:stretch>
              </p:blipFill>
              <p:spPr>
                <a:xfrm>
                  <a:off x="7348114" y="2017108"/>
                  <a:ext cx="45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 name="Freihand 47">
                  <a:extLst>
                    <a:ext uri="{FF2B5EF4-FFF2-40B4-BE49-F238E27FC236}">
                      <a16:creationId xmlns:a16="http://schemas.microsoft.com/office/drawing/2014/main" id="{DB345C84-45A2-0C3D-3B9C-56CB2D3FF919}"/>
                    </a:ext>
                  </a:extLst>
                </p14:cNvPr>
                <p14:cNvContentPartPr/>
                <p14:nvPr/>
              </p14:nvContentPartPr>
              <p14:xfrm>
                <a:off x="7668514" y="2107108"/>
                <a:ext cx="127440" cy="144000"/>
              </p14:xfrm>
            </p:contentPart>
          </mc:Choice>
          <mc:Fallback>
            <p:pic>
              <p:nvPicPr>
                <p:cNvPr id="48" name="Freihand 47">
                  <a:extLst>
                    <a:ext uri="{FF2B5EF4-FFF2-40B4-BE49-F238E27FC236}">
                      <a16:creationId xmlns:a16="http://schemas.microsoft.com/office/drawing/2014/main" id="{DB345C84-45A2-0C3D-3B9C-56CB2D3FF919}"/>
                    </a:ext>
                  </a:extLst>
                </p:cNvPr>
                <p:cNvPicPr/>
                <p:nvPr/>
              </p:nvPicPr>
              <p:blipFill>
                <a:blip r:embed="rId274"/>
                <a:stretch>
                  <a:fillRect/>
                </a:stretch>
              </p:blipFill>
              <p:spPr>
                <a:xfrm>
                  <a:off x="7659874" y="2098108"/>
                  <a:ext cx="145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 name="Freihand 48">
                  <a:extLst>
                    <a:ext uri="{FF2B5EF4-FFF2-40B4-BE49-F238E27FC236}">
                      <a16:creationId xmlns:a16="http://schemas.microsoft.com/office/drawing/2014/main" id="{16366E04-891B-2DA7-B120-51FE629EF138}"/>
                    </a:ext>
                  </a:extLst>
                </p14:cNvPr>
                <p14:cNvContentPartPr/>
                <p14:nvPr/>
              </p14:nvContentPartPr>
              <p14:xfrm>
                <a:off x="7855714" y="2116468"/>
                <a:ext cx="245160" cy="121680"/>
              </p14:xfrm>
            </p:contentPart>
          </mc:Choice>
          <mc:Fallback>
            <p:pic>
              <p:nvPicPr>
                <p:cNvPr id="49" name="Freihand 48">
                  <a:extLst>
                    <a:ext uri="{FF2B5EF4-FFF2-40B4-BE49-F238E27FC236}">
                      <a16:creationId xmlns:a16="http://schemas.microsoft.com/office/drawing/2014/main" id="{16366E04-891B-2DA7-B120-51FE629EF138}"/>
                    </a:ext>
                  </a:extLst>
                </p:cNvPr>
                <p:cNvPicPr/>
                <p:nvPr/>
              </p:nvPicPr>
              <p:blipFill>
                <a:blip r:embed="rId276"/>
                <a:stretch>
                  <a:fillRect/>
                </a:stretch>
              </p:blipFill>
              <p:spPr>
                <a:xfrm>
                  <a:off x="7847074" y="2107468"/>
                  <a:ext cx="262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0" name="Freihand 49">
                  <a:extLst>
                    <a:ext uri="{FF2B5EF4-FFF2-40B4-BE49-F238E27FC236}">
                      <a16:creationId xmlns:a16="http://schemas.microsoft.com/office/drawing/2014/main" id="{971F0AF1-0CBB-F157-6BE6-BD9F2A480FC9}"/>
                    </a:ext>
                  </a:extLst>
                </p14:cNvPr>
                <p14:cNvContentPartPr/>
                <p14:nvPr/>
              </p14:nvContentPartPr>
              <p14:xfrm>
                <a:off x="8125354" y="2029708"/>
                <a:ext cx="169560" cy="155160"/>
              </p14:xfrm>
            </p:contentPart>
          </mc:Choice>
          <mc:Fallback>
            <p:pic>
              <p:nvPicPr>
                <p:cNvPr id="50" name="Freihand 49">
                  <a:extLst>
                    <a:ext uri="{FF2B5EF4-FFF2-40B4-BE49-F238E27FC236}">
                      <a16:creationId xmlns:a16="http://schemas.microsoft.com/office/drawing/2014/main" id="{971F0AF1-0CBB-F157-6BE6-BD9F2A480FC9}"/>
                    </a:ext>
                  </a:extLst>
                </p:cNvPr>
                <p:cNvPicPr/>
                <p:nvPr/>
              </p:nvPicPr>
              <p:blipFill>
                <a:blip r:embed="rId278"/>
                <a:stretch>
                  <a:fillRect/>
                </a:stretch>
              </p:blipFill>
              <p:spPr>
                <a:xfrm>
                  <a:off x="8116354" y="2021068"/>
                  <a:ext cx="187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1" name="Freihand 50">
                  <a:extLst>
                    <a:ext uri="{FF2B5EF4-FFF2-40B4-BE49-F238E27FC236}">
                      <a16:creationId xmlns:a16="http://schemas.microsoft.com/office/drawing/2014/main" id="{F201E898-9591-CA8A-85CD-2E79B435301F}"/>
                    </a:ext>
                  </a:extLst>
                </p14:cNvPr>
                <p14:cNvContentPartPr/>
                <p14:nvPr/>
              </p14:nvContentPartPr>
              <p14:xfrm>
                <a:off x="8329114" y="2064268"/>
                <a:ext cx="120240" cy="137520"/>
              </p14:xfrm>
            </p:contentPart>
          </mc:Choice>
          <mc:Fallback>
            <p:pic>
              <p:nvPicPr>
                <p:cNvPr id="51" name="Freihand 50">
                  <a:extLst>
                    <a:ext uri="{FF2B5EF4-FFF2-40B4-BE49-F238E27FC236}">
                      <a16:creationId xmlns:a16="http://schemas.microsoft.com/office/drawing/2014/main" id="{F201E898-9591-CA8A-85CD-2E79B435301F}"/>
                    </a:ext>
                  </a:extLst>
                </p:cNvPr>
                <p:cNvPicPr/>
                <p:nvPr/>
              </p:nvPicPr>
              <p:blipFill>
                <a:blip r:embed="rId280"/>
                <a:stretch>
                  <a:fillRect/>
                </a:stretch>
              </p:blipFill>
              <p:spPr>
                <a:xfrm>
                  <a:off x="8320474" y="2055628"/>
                  <a:ext cx="137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2" name="Freihand 51">
                  <a:extLst>
                    <a:ext uri="{FF2B5EF4-FFF2-40B4-BE49-F238E27FC236}">
                      <a16:creationId xmlns:a16="http://schemas.microsoft.com/office/drawing/2014/main" id="{C051C1FE-FF5F-AF4B-1003-02EA645DE0D2}"/>
                    </a:ext>
                  </a:extLst>
                </p14:cNvPr>
                <p14:cNvContentPartPr/>
                <p14:nvPr/>
              </p14:nvContentPartPr>
              <p14:xfrm>
                <a:off x="8628634" y="2154628"/>
                <a:ext cx="125280" cy="68760"/>
              </p14:xfrm>
            </p:contentPart>
          </mc:Choice>
          <mc:Fallback>
            <p:pic>
              <p:nvPicPr>
                <p:cNvPr id="52" name="Freihand 51">
                  <a:extLst>
                    <a:ext uri="{FF2B5EF4-FFF2-40B4-BE49-F238E27FC236}">
                      <a16:creationId xmlns:a16="http://schemas.microsoft.com/office/drawing/2014/main" id="{C051C1FE-FF5F-AF4B-1003-02EA645DE0D2}"/>
                    </a:ext>
                  </a:extLst>
                </p:cNvPr>
                <p:cNvPicPr/>
                <p:nvPr/>
              </p:nvPicPr>
              <p:blipFill>
                <a:blip r:embed="rId282"/>
                <a:stretch>
                  <a:fillRect/>
                </a:stretch>
              </p:blipFill>
              <p:spPr>
                <a:xfrm>
                  <a:off x="8619634" y="2145988"/>
                  <a:ext cx="142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3" name="Freihand 52">
                  <a:extLst>
                    <a:ext uri="{FF2B5EF4-FFF2-40B4-BE49-F238E27FC236}">
                      <a16:creationId xmlns:a16="http://schemas.microsoft.com/office/drawing/2014/main" id="{BD4F9179-61B5-FA32-38CA-246547B58926}"/>
                    </a:ext>
                  </a:extLst>
                </p14:cNvPr>
                <p14:cNvContentPartPr/>
                <p14:nvPr/>
              </p14:nvContentPartPr>
              <p14:xfrm>
                <a:off x="8878114" y="2149948"/>
                <a:ext cx="253800" cy="63360"/>
              </p14:xfrm>
            </p:contentPart>
          </mc:Choice>
          <mc:Fallback>
            <p:pic>
              <p:nvPicPr>
                <p:cNvPr id="53" name="Freihand 52">
                  <a:extLst>
                    <a:ext uri="{FF2B5EF4-FFF2-40B4-BE49-F238E27FC236}">
                      <a16:creationId xmlns:a16="http://schemas.microsoft.com/office/drawing/2014/main" id="{BD4F9179-61B5-FA32-38CA-246547B58926}"/>
                    </a:ext>
                  </a:extLst>
                </p:cNvPr>
                <p:cNvPicPr/>
                <p:nvPr/>
              </p:nvPicPr>
              <p:blipFill>
                <a:blip r:embed="rId284"/>
                <a:stretch>
                  <a:fillRect/>
                </a:stretch>
              </p:blipFill>
              <p:spPr>
                <a:xfrm>
                  <a:off x="8869474" y="2141308"/>
                  <a:ext cx="271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41701A3D-AF93-EA01-7886-855D4487D70D}"/>
                    </a:ext>
                  </a:extLst>
                </p14:cNvPr>
                <p14:cNvContentPartPr/>
                <p14:nvPr/>
              </p14:nvContentPartPr>
              <p14:xfrm>
                <a:off x="6602554" y="1831708"/>
                <a:ext cx="2175120" cy="176760"/>
              </p14:xfrm>
            </p:contentPart>
          </mc:Choice>
          <mc:Fallback>
            <p:pic>
              <p:nvPicPr>
                <p:cNvPr id="172" name="Freihand 171">
                  <a:extLst>
                    <a:ext uri="{FF2B5EF4-FFF2-40B4-BE49-F238E27FC236}">
                      <a16:creationId xmlns:a16="http://schemas.microsoft.com/office/drawing/2014/main" id="{41701A3D-AF93-EA01-7886-855D4487D70D}"/>
                    </a:ext>
                  </a:extLst>
                </p:cNvPr>
                <p:cNvPicPr/>
                <p:nvPr/>
              </p:nvPicPr>
              <p:blipFill>
                <a:blip r:embed="rId286"/>
                <a:stretch>
                  <a:fillRect/>
                </a:stretch>
              </p:blipFill>
              <p:spPr>
                <a:xfrm>
                  <a:off x="6593554" y="1822708"/>
                  <a:ext cx="219276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7">
            <p14:nvContentPartPr>
              <p14:cNvPr id="174" name="Freihand 173">
                <a:extLst>
                  <a:ext uri="{FF2B5EF4-FFF2-40B4-BE49-F238E27FC236}">
                    <a16:creationId xmlns:a16="http://schemas.microsoft.com/office/drawing/2014/main" id="{DCB3FF58-8F68-CD0A-FBB3-91A8F2442A06}"/>
                  </a:ext>
                </a:extLst>
              </p14:cNvPr>
              <p14:cNvContentPartPr/>
              <p14:nvPr/>
            </p14:nvContentPartPr>
            <p14:xfrm>
              <a:off x="6334354" y="4459348"/>
              <a:ext cx="1678320" cy="782640"/>
            </p14:xfrm>
          </p:contentPart>
        </mc:Choice>
        <mc:Fallback>
          <p:pic>
            <p:nvPicPr>
              <p:cNvPr id="174" name="Freihand 173">
                <a:extLst>
                  <a:ext uri="{FF2B5EF4-FFF2-40B4-BE49-F238E27FC236}">
                    <a16:creationId xmlns:a16="http://schemas.microsoft.com/office/drawing/2014/main" id="{DCB3FF58-8F68-CD0A-FBB3-91A8F2442A06}"/>
                  </a:ext>
                </a:extLst>
              </p:cNvPr>
              <p:cNvPicPr/>
              <p:nvPr/>
            </p:nvPicPr>
            <p:blipFill>
              <a:blip r:embed="rId288"/>
              <a:stretch>
                <a:fillRect/>
              </a:stretch>
            </p:blipFill>
            <p:spPr>
              <a:xfrm>
                <a:off x="6325354" y="4450348"/>
                <a:ext cx="1695960" cy="8002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Aug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8E25F62-2C02-8A9B-EA1C-BAF7D2C4086E}"/>
              </a:ext>
            </a:extLst>
          </p:cNvPr>
          <p:cNvPicPr>
            <a:picLocks noChangeAspect="1"/>
          </p:cNvPicPr>
          <p:nvPr/>
        </p:nvPicPr>
        <p:blipFill>
          <a:blip r:embed="rId3"/>
          <a:stretch>
            <a:fillRect/>
          </a:stretch>
        </p:blipFill>
        <p:spPr>
          <a:xfrm>
            <a:off x="0" y="720000"/>
            <a:ext cx="4857040" cy="3034812"/>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0C901F31-ECB3-77E0-4A7C-2A03AF3CAC08}"/>
                  </a:ext>
                </a:extLst>
              </p14:cNvPr>
              <p14:cNvContentPartPr/>
              <p14:nvPr/>
            </p14:nvContentPartPr>
            <p14:xfrm>
              <a:off x="8682634" y="398433"/>
              <a:ext cx="1398240" cy="114840"/>
            </p14:xfrm>
          </p:contentPart>
        </mc:Choice>
        <mc:Fallback>
          <p:pic>
            <p:nvPicPr>
              <p:cNvPr id="5" name="Freihand 4">
                <a:extLst>
                  <a:ext uri="{FF2B5EF4-FFF2-40B4-BE49-F238E27FC236}">
                    <a16:creationId xmlns:a16="http://schemas.microsoft.com/office/drawing/2014/main" id="{0C901F31-ECB3-77E0-4A7C-2A03AF3CAC08}"/>
                  </a:ext>
                </a:extLst>
              </p:cNvPr>
              <p:cNvPicPr/>
              <p:nvPr/>
            </p:nvPicPr>
            <p:blipFill>
              <a:blip r:embed="rId5"/>
              <a:stretch>
                <a:fillRect/>
              </a:stretch>
            </p:blipFill>
            <p:spPr>
              <a:xfrm>
                <a:off x="8673634" y="389793"/>
                <a:ext cx="1415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2788FAF-0EBF-D4F1-814D-3A5710D587DD}"/>
                  </a:ext>
                </a:extLst>
              </p14:cNvPr>
              <p14:cNvContentPartPr/>
              <p14:nvPr/>
            </p14:nvContentPartPr>
            <p14:xfrm>
              <a:off x="8339194" y="525873"/>
              <a:ext cx="2900160" cy="641520"/>
            </p14:xfrm>
          </p:contentPart>
        </mc:Choice>
        <mc:Fallback>
          <p:pic>
            <p:nvPicPr>
              <p:cNvPr id="6" name="Freihand 5">
                <a:extLst>
                  <a:ext uri="{FF2B5EF4-FFF2-40B4-BE49-F238E27FC236}">
                    <a16:creationId xmlns:a16="http://schemas.microsoft.com/office/drawing/2014/main" id="{52788FAF-0EBF-D4F1-814D-3A5710D587DD}"/>
                  </a:ext>
                </a:extLst>
              </p:cNvPr>
              <p:cNvPicPr/>
              <p:nvPr/>
            </p:nvPicPr>
            <p:blipFill>
              <a:blip r:embed="rId7"/>
              <a:stretch>
                <a:fillRect/>
              </a:stretch>
            </p:blipFill>
            <p:spPr>
              <a:xfrm>
                <a:off x="8330554" y="516873"/>
                <a:ext cx="291780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 name="Freihand 25">
                <a:extLst>
                  <a:ext uri="{FF2B5EF4-FFF2-40B4-BE49-F238E27FC236}">
                    <a16:creationId xmlns:a16="http://schemas.microsoft.com/office/drawing/2014/main" id="{B8CBD172-C207-7920-44C0-E015835D880E}"/>
                  </a:ext>
                </a:extLst>
              </p14:cNvPr>
              <p14:cNvContentPartPr/>
              <p14:nvPr/>
            </p14:nvContentPartPr>
            <p14:xfrm>
              <a:off x="8497234" y="508233"/>
              <a:ext cx="2561040" cy="652680"/>
            </p14:xfrm>
          </p:contentPart>
        </mc:Choice>
        <mc:Fallback>
          <p:pic>
            <p:nvPicPr>
              <p:cNvPr id="26" name="Freihand 25">
                <a:extLst>
                  <a:ext uri="{FF2B5EF4-FFF2-40B4-BE49-F238E27FC236}">
                    <a16:creationId xmlns:a16="http://schemas.microsoft.com/office/drawing/2014/main" id="{B8CBD172-C207-7920-44C0-E015835D880E}"/>
                  </a:ext>
                </a:extLst>
              </p:cNvPr>
              <p:cNvPicPr/>
              <p:nvPr/>
            </p:nvPicPr>
            <p:blipFill>
              <a:blip r:embed="rId9"/>
              <a:stretch>
                <a:fillRect/>
              </a:stretch>
            </p:blipFill>
            <p:spPr>
              <a:xfrm>
                <a:off x="8488594" y="499593"/>
                <a:ext cx="257868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Freihand 27">
                <a:extLst>
                  <a:ext uri="{FF2B5EF4-FFF2-40B4-BE49-F238E27FC236}">
                    <a16:creationId xmlns:a16="http://schemas.microsoft.com/office/drawing/2014/main" id="{F3B7191C-BDF8-4DC4-7C5C-B313E53443E4}"/>
                  </a:ext>
                </a:extLst>
              </p14:cNvPr>
              <p14:cNvContentPartPr/>
              <p14:nvPr/>
            </p14:nvContentPartPr>
            <p14:xfrm>
              <a:off x="8511634" y="535593"/>
              <a:ext cx="2874240" cy="688680"/>
            </p14:xfrm>
          </p:contentPart>
        </mc:Choice>
        <mc:Fallback>
          <p:pic>
            <p:nvPicPr>
              <p:cNvPr id="28" name="Freihand 27">
                <a:extLst>
                  <a:ext uri="{FF2B5EF4-FFF2-40B4-BE49-F238E27FC236}">
                    <a16:creationId xmlns:a16="http://schemas.microsoft.com/office/drawing/2014/main" id="{F3B7191C-BDF8-4DC4-7C5C-B313E53443E4}"/>
                  </a:ext>
                </a:extLst>
              </p:cNvPr>
              <p:cNvPicPr/>
              <p:nvPr/>
            </p:nvPicPr>
            <p:blipFill>
              <a:blip r:embed="rId11"/>
              <a:stretch>
                <a:fillRect/>
              </a:stretch>
            </p:blipFill>
            <p:spPr>
              <a:xfrm>
                <a:off x="8502634" y="526953"/>
                <a:ext cx="289188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6" name="Freihand 115">
                <a:extLst>
                  <a:ext uri="{FF2B5EF4-FFF2-40B4-BE49-F238E27FC236}">
                    <a16:creationId xmlns:a16="http://schemas.microsoft.com/office/drawing/2014/main" id="{C88A62D2-E80E-1B6A-4E9C-772144DDCFE0}"/>
                  </a:ext>
                </a:extLst>
              </p14:cNvPr>
              <p14:cNvContentPartPr/>
              <p14:nvPr/>
            </p14:nvContentPartPr>
            <p14:xfrm>
              <a:off x="8767594" y="1071273"/>
              <a:ext cx="2059200" cy="149760"/>
            </p14:xfrm>
          </p:contentPart>
        </mc:Choice>
        <mc:Fallback>
          <p:pic>
            <p:nvPicPr>
              <p:cNvPr id="116" name="Freihand 115">
                <a:extLst>
                  <a:ext uri="{FF2B5EF4-FFF2-40B4-BE49-F238E27FC236}">
                    <a16:creationId xmlns:a16="http://schemas.microsoft.com/office/drawing/2014/main" id="{C88A62D2-E80E-1B6A-4E9C-772144DDCFE0}"/>
                  </a:ext>
                </a:extLst>
              </p:cNvPr>
              <p:cNvPicPr/>
              <p:nvPr/>
            </p:nvPicPr>
            <p:blipFill>
              <a:blip r:embed="rId13"/>
              <a:stretch>
                <a:fillRect/>
              </a:stretch>
            </p:blipFill>
            <p:spPr>
              <a:xfrm>
                <a:off x="8758954" y="1062273"/>
                <a:ext cx="2076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8" name="Freihand 117">
                <a:extLst>
                  <a:ext uri="{FF2B5EF4-FFF2-40B4-BE49-F238E27FC236}">
                    <a16:creationId xmlns:a16="http://schemas.microsoft.com/office/drawing/2014/main" id="{A0EA05B2-6BDE-D2D3-9C65-A6E14074D9AE}"/>
                  </a:ext>
                </a:extLst>
              </p14:cNvPr>
              <p14:cNvContentPartPr/>
              <p14:nvPr/>
            </p14:nvContentPartPr>
            <p14:xfrm>
              <a:off x="620794" y="4310913"/>
              <a:ext cx="1539720" cy="2045520"/>
            </p14:xfrm>
          </p:contentPart>
        </mc:Choice>
        <mc:Fallback>
          <p:pic>
            <p:nvPicPr>
              <p:cNvPr id="118" name="Freihand 117">
                <a:extLst>
                  <a:ext uri="{FF2B5EF4-FFF2-40B4-BE49-F238E27FC236}">
                    <a16:creationId xmlns:a16="http://schemas.microsoft.com/office/drawing/2014/main" id="{A0EA05B2-6BDE-D2D3-9C65-A6E14074D9AE}"/>
                  </a:ext>
                </a:extLst>
              </p:cNvPr>
              <p:cNvPicPr/>
              <p:nvPr/>
            </p:nvPicPr>
            <p:blipFill>
              <a:blip r:embed="rId15"/>
              <a:stretch>
                <a:fillRect/>
              </a:stretch>
            </p:blipFill>
            <p:spPr>
              <a:xfrm>
                <a:off x="612154" y="4301913"/>
                <a:ext cx="1557360" cy="206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9" name="Freihand 118">
                <a:extLst>
                  <a:ext uri="{FF2B5EF4-FFF2-40B4-BE49-F238E27FC236}">
                    <a16:creationId xmlns:a16="http://schemas.microsoft.com/office/drawing/2014/main" id="{8B1E7CFD-ECC1-4F51-5E41-B63A757454D4}"/>
                  </a:ext>
                </a:extLst>
              </p14:cNvPr>
              <p14:cNvContentPartPr/>
              <p14:nvPr/>
            </p14:nvContentPartPr>
            <p14:xfrm>
              <a:off x="1450234" y="3262233"/>
              <a:ext cx="2101320" cy="1671120"/>
            </p14:xfrm>
          </p:contentPart>
        </mc:Choice>
        <mc:Fallback>
          <p:pic>
            <p:nvPicPr>
              <p:cNvPr id="119" name="Freihand 118">
                <a:extLst>
                  <a:ext uri="{FF2B5EF4-FFF2-40B4-BE49-F238E27FC236}">
                    <a16:creationId xmlns:a16="http://schemas.microsoft.com/office/drawing/2014/main" id="{8B1E7CFD-ECC1-4F51-5E41-B63A757454D4}"/>
                  </a:ext>
                </a:extLst>
              </p:cNvPr>
              <p:cNvPicPr/>
              <p:nvPr/>
            </p:nvPicPr>
            <p:blipFill>
              <a:blip r:embed="rId17"/>
              <a:stretch>
                <a:fillRect/>
              </a:stretch>
            </p:blipFill>
            <p:spPr>
              <a:xfrm>
                <a:off x="1441234" y="3253233"/>
                <a:ext cx="2118960" cy="168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4" name="Freihand 123">
                <a:extLst>
                  <a:ext uri="{FF2B5EF4-FFF2-40B4-BE49-F238E27FC236}">
                    <a16:creationId xmlns:a16="http://schemas.microsoft.com/office/drawing/2014/main" id="{7BAB89A9-7D3B-A1B7-3989-08423ECEBF55}"/>
                  </a:ext>
                </a:extLst>
              </p14:cNvPr>
              <p14:cNvContentPartPr/>
              <p14:nvPr/>
            </p14:nvContentPartPr>
            <p14:xfrm>
              <a:off x="1644634" y="4957833"/>
              <a:ext cx="648000" cy="520560"/>
            </p14:xfrm>
          </p:contentPart>
        </mc:Choice>
        <mc:Fallback>
          <p:pic>
            <p:nvPicPr>
              <p:cNvPr id="124" name="Freihand 123">
                <a:extLst>
                  <a:ext uri="{FF2B5EF4-FFF2-40B4-BE49-F238E27FC236}">
                    <a16:creationId xmlns:a16="http://schemas.microsoft.com/office/drawing/2014/main" id="{7BAB89A9-7D3B-A1B7-3989-08423ECEBF55}"/>
                  </a:ext>
                </a:extLst>
              </p:cNvPr>
              <p:cNvPicPr/>
              <p:nvPr/>
            </p:nvPicPr>
            <p:blipFill>
              <a:blip r:embed="rId19"/>
              <a:stretch>
                <a:fillRect/>
              </a:stretch>
            </p:blipFill>
            <p:spPr>
              <a:xfrm>
                <a:off x="1635994" y="4948833"/>
                <a:ext cx="66564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5" name="Freihand 124">
                <a:extLst>
                  <a:ext uri="{FF2B5EF4-FFF2-40B4-BE49-F238E27FC236}">
                    <a16:creationId xmlns:a16="http://schemas.microsoft.com/office/drawing/2014/main" id="{19197818-B45B-0B39-D5F8-85B108003E0B}"/>
                  </a:ext>
                </a:extLst>
              </p14:cNvPr>
              <p14:cNvContentPartPr/>
              <p14:nvPr/>
            </p14:nvContentPartPr>
            <p14:xfrm>
              <a:off x="1849114" y="4615113"/>
              <a:ext cx="253080" cy="66600"/>
            </p14:xfrm>
          </p:contentPart>
        </mc:Choice>
        <mc:Fallback>
          <p:pic>
            <p:nvPicPr>
              <p:cNvPr id="125" name="Freihand 124">
                <a:extLst>
                  <a:ext uri="{FF2B5EF4-FFF2-40B4-BE49-F238E27FC236}">
                    <a16:creationId xmlns:a16="http://schemas.microsoft.com/office/drawing/2014/main" id="{19197818-B45B-0B39-D5F8-85B108003E0B}"/>
                  </a:ext>
                </a:extLst>
              </p:cNvPr>
              <p:cNvPicPr/>
              <p:nvPr/>
            </p:nvPicPr>
            <p:blipFill>
              <a:blip r:embed="rId21"/>
              <a:stretch>
                <a:fillRect/>
              </a:stretch>
            </p:blipFill>
            <p:spPr>
              <a:xfrm>
                <a:off x="1840114" y="4606473"/>
                <a:ext cx="27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6" name="Freihand 125">
                <a:extLst>
                  <a:ext uri="{FF2B5EF4-FFF2-40B4-BE49-F238E27FC236}">
                    <a16:creationId xmlns:a16="http://schemas.microsoft.com/office/drawing/2014/main" id="{3F2F4857-07E5-EC72-F92B-0297AD8A61AE}"/>
                  </a:ext>
                </a:extLst>
              </p14:cNvPr>
              <p14:cNvContentPartPr/>
              <p14:nvPr/>
            </p14:nvContentPartPr>
            <p14:xfrm>
              <a:off x="8550874" y="3346833"/>
              <a:ext cx="1145880" cy="328680"/>
            </p14:xfrm>
          </p:contentPart>
        </mc:Choice>
        <mc:Fallback>
          <p:pic>
            <p:nvPicPr>
              <p:cNvPr id="126" name="Freihand 125">
                <a:extLst>
                  <a:ext uri="{FF2B5EF4-FFF2-40B4-BE49-F238E27FC236}">
                    <a16:creationId xmlns:a16="http://schemas.microsoft.com/office/drawing/2014/main" id="{3F2F4857-07E5-EC72-F92B-0297AD8A61AE}"/>
                  </a:ext>
                </a:extLst>
              </p:cNvPr>
              <p:cNvPicPr/>
              <p:nvPr/>
            </p:nvPicPr>
            <p:blipFill>
              <a:blip r:embed="rId23"/>
              <a:stretch>
                <a:fillRect/>
              </a:stretch>
            </p:blipFill>
            <p:spPr>
              <a:xfrm>
                <a:off x="8541874" y="3338193"/>
                <a:ext cx="11635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8" name="Freihand 167">
                <a:extLst>
                  <a:ext uri="{FF2B5EF4-FFF2-40B4-BE49-F238E27FC236}">
                    <a16:creationId xmlns:a16="http://schemas.microsoft.com/office/drawing/2014/main" id="{83AFCDE4-5624-0609-3009-FB3431209B00}"/>
                  </a:ext>
                </a:extLst>
              </p14:cNvPr>
              <p14:cNvContentPartPr/>
              <p14:nvPr/>
            </p14:nvContentPartPr>
            <p14:xfrm>
              <a:off x="2913274" y="6578553"/>
              <a:ext cx="120960" cy="148320"/>
            </p14:xfrm>
          </p:contentPart>
        </mc:Choice>
        <mc:Fallback>
          <p:pic>
            <p:nvPicPr>
              <p:cNvPr id="168" name="Freihand 167">
                <a:extLst>
                  <a:ext uri="{FF2B5EF4-FFF2-40B4-BE49-F238E27FC236}">
                    <a16:creationId xmlns:a16="http://schemas.microsoft.com/office/drawing/2014/main" id="{83AFCDE4-5624-0609-3009-FB3431209B00}"/>
                  </a:ext>
                </a:extLst>
              </p:cNvPr>
              <p:cNvPicPr/>
              <p:nvPr/>
            </p:nvPicPr>
            <p:blipFill>
              <a:blip r:embed="rId25"/>
              <a:stretch>
                <a:fillRect/>
              </a:stretch>
            </p:blipFill>
            <p:spPr>
              <a:xfrm>
                <a:off x="2904634" y="6569913"/>
                <a:ext cx="138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7" name="Freihand 186">
                <a:extLst>
                  <a:ext uri="{FF2B5EF4-FFF2-40B4-BE49-F238E27FC236}">
                    <a16:creationId xmlns:a16="http://schemas.microsoft.com/office/drawing/2014/main" id="{652AD953-EF26-8208-7E75-631B950B79CF}"/>
                  </a:ext>
                </a:extLst>
              </p14:cNvPr>
              <p14:cNvContentPartPr/>
              <p14:nvPr/>
            </p14:nvContentPartPr>
            <p14:xfrm>
              <a:off x="1513954" y="4971873"/>
              <a:ext cx="232920" cy="258840"/>
            </p14:xfrm>
          </p:contentPart>
        </mc:Choice>
        <mc:Fallback>
          <p:pic>
            <p:nvPicPr>
              <p:cNvPr id="187" name="Freihand 186">
                <a:extLst>
                  <a:ext uri="{FF2B5EF4-FFF2-40B4-BE49-F238E27FC236}">
                    <a16:creationId xmlns:a16="http://schemas.microsoft.com/office/drawing/2014/main" id="{652AD953-EF26-8208-7E75-631B950B79CF}"/>
                  </a:ext>
                </a:extLst>
              </p:cNvPr>
              <p:cNvPicPr/>
              <p:nvPr/>
            </p:nvPicPr>
            <p:blipFill>
              <a:blip r:embed="rId27"/>
              <a:stretch>
                <a:fillRect/>
              </a:stretch>
            </p:blipFill>
            <p:spPr>
              <a:xfrm>
                <a:off x="1504954" y="4963233"/>
                <a:ext cx="2505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2" name="Freihand 241">
                <a:extLst>
                  <a:ext uri="{FF2B5EF4-FFF2-40B4-BE49-F238E27FC236}">
                    <a16:creationId xmlns:a16="http://schemas.microsoft.com/office/drawing/2014/main" id="{E6F9A2A1-01AD-CC33-090D-AB3963219D92}"/>
                  </a:ext>
                </a:extLst>
              </p14:cNvPr>
              <p14:cNvContentPartPr/>
              <p14:nvPr/>
            </p14:nvContentPartPr>
            <p14:xfrm>
              <a:off x="8564194" y="3280233"/>
              <a:ext cx="1171440" cy="432720"/>
            </p14:xfrm>
          </p:contentPart>
        </mc:Choice>
        <mc:Fallback>
          <p:pic>
            <p:nvPicPr>
              <p:cNvPr id="242" name="Freihand 241">
                <a:extLst>
                  <a:ext uri="{FF2B5EF4-FFF2-40B4-BE49-F238E27FC236}">
                    <a16:creationId xmlns:a16="http://schemas.microsoft.com/office/drawing/2014/main" id="{E6F9A2A1-01AD-CC33-090D-AB3963219D92}"/>
                  </a:ext>
                </a:extLst>
              </p:cNvPr>
              <p:cNvPicPr/>
              <p:nvPr/>
            </p:nvPicPr>
            <p:blipFill>
              <a:blip r:embed="rId29"/>
              <a:stretch>
                <a:fillRect/>
              </a:stretch>
            </p:blipFill>
            <p:spPr>
              <a:xfrm>
                <a:off x="8555554" y="3271593"/>
                <a:ext cx="118908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6" name="Freihand 295">
                <a:extLst>
                  <a:ext uri="{FF2B5EF4-FFF2-40B4-BE49-F238E27FC236}">
                    <a16:creationId xmlns:a16="http://schemas.microsoft.com/office/drawing/2014/main" id="{8F7F88BF-9B7D-ED67-2F0E-E9503586F679}"/>
                  </a:ext>
                </a:extLst>
              </p14:cNvPr>
              <p14:cNvContentPartPr/>
              <p14:nvPr/>
            </p14:nvContentPartPr>
            <p14:xfrm>
              <a:off x="6175594" y="4300833"/>
              <a:ext cx="422280" cy="224640"/>
            </p14:xfrm>
          </p:contentPart>
        </mc:Choice>
        <mc:Fallback>
          <p:pic>
            <p:nvPicPr>
              <p:cNvPr id="296" name="Freihand 295">
                <a:extLst>
                  <a:ext uri="{FF2B5EF4-FFF2-40B4-BE49-F238E27FC236}">
                    <a16:creationId xmlns:a16="http://schemas.microsoft.com/office/drawing/2014/main" id="{8F7F88BF-9B7D-ED67-2F0E-E9503586F679}"/>
                  </a:ext>
                </a:extLst>
              </p:cNvPr>
              <p:cNvPicPr/>
              <p:nvPr/>
            </p:nvPicPr>
            <p:blipFill>
              <a:blip r:embed="rId31"/>
              <a:stretch>
                <a:fillRect/>
              </a:stretch>
            </p:blipFill>
            <p:spPr>
              <a:xfrm>
                <a:off x="6166594" y="4292193"/>
                <a:ext cx="4399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7" name="Freihand 386">
                <a:extLst>
                  <a:ext uri="{FF2B5EF4-FFF2-40B4-BE49-F238E27FC236}">
                    <a16:creationId xmlns:a16="http://schemas.microsoft.com/office/drawing/2014/main" id="{9BF8A405-A718-59BD-D1EB-459CEF1EE61A}"/>
                  </a:ext>
                </a:extLst>
              </p14:cNvPr>
              <p14:cNvContentPartPr/>
              <p14:nvPr/>
            </p14:nvContentPartPr>
            <p14:xfrm>
              <a:off x="7513354" y="5714553"/>
              <a:ext cx="1037880" cy="942840"/>
            </p14:xfrm>
          </p:contentPart>
        </mc:Choice>
        <mc:Fallback>
          <p:pic>
            <p:nvPicPr>
              <p:cNvPr id="387" name="Freihand 386">
                <a:extLst>
                  <a:ext uri="{FF2B5EF4-FFF2-40B4-BE49-F238E27FC236}">
                    <a16:creationId xmlns:a16="http://schemas.microsoft.com/office/drawing/2014/main" id="{9BF8A405-A718-59BD-D1EB-459CEF1EE61A}"/>
                  </a:ext>
                </a:extLst>
              </p:cNvPr>
              <p:cNvPicPr/>
              <p:nvPr/>
            </p:nvPicPr>
            <p:blipFill>
              <a:blip r:embed="rId33"/>
              <a:stretch>
                <a:fillRect/>
              </a:stretch>
            </p:blipFill>
            <p:spPr>
              <a:xfrm>
                <a:off x="7504714" y="5705913"/>
                <a:ext cx="1055520" cy="960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1" name="Freihand 120">
                <a:extLst>
                  <a:ext uri="{FF2B5EF4-FFF2-40B4-BE49-F238E27FC236}">
                    <a16:creationId xmlns:a16="http://schemas.microsoft.com/office/drawing/2014/main" id="{2D98D4CA-8DD5-AEE0-DED7-9AA57023A49C}"/>
                  </a:ext>
                </a:extLst>
              </p14:cNvPr>
              <p14:cNvContentPartPr/>
              <p14:nvPr/>
            </p14:nvContentPartPr>
            <p14:xfrm>
              <a:off x="730954" y="5404953"/>
              <a:ext cx="3781440" cy="1234080"/>
            </p14:xfrm>
          </p:contentPart>
        </mc:Choice>
        <mc:Fallback>
          <p:pic>
            <p:nvPicPr>
              <p:cNvPr id="121" name="Freihand 120">
                <a:extLst>
                  <a:ext uri="{FF2B5EF4-FFF2-40B4-BE49-F238E27FC236}">
                    <a16:creationId xmlns:a16="http://schemas.microsoft.com/office/drawing/2014/main" id="{2D98D4CA-8DD5-AEE0-DED7-9AA57023A49C}"/>
                  </a:ext>
                </a:extLst>
              </p:cNvPr>
              <p:cNvPicPr/>
              <p:nvPr/>
            </p:nvPicPr>
            <p:blipFill>
              <a:blip r:embed="rId35"/>
              <a:stretch>
                <a:fillRect/>
              </a:stretch>
            </p:blipFill>
            <p:spPr>
              <a:xfrm>
                <a:off x="721954" y="5395953"/>
                <a:ext cx="3799080" cy="125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2" name="Freihand 121">
                <a:extLst>
                  <a:ext uri="{FF2B5EF4-FFF2-40B4-BE49-F238E27FC236}">
                    <a16:creationId xmlns:a16="http://schemas.microsoft.com/office/drawing/2014/main" id="{FC332551-760A-9535-E583-7242CC23D4F5}"/>
                  </a:ext>
                </a:extLst>
              </p14:cNvPr>
              <p14:cNvContentPartPr/>
              <p14:nvPr/>
            </p14:nvContentPartPr>
            <p14:xfrm>
              <a:off x="3546874" y="4275633"/>
              <a:ext cx="102240" cy="58320"/>
            </p14:xfrm>
          </p:contentPart>
        </mc:Choice>
        <mc:Fallback>
          <p:pic>
            <p:nvPicPr>
              <p:cNvPr id="122" name="Freihand 121">
                <a:extLst>
                  <a:ext uri="{FF2B5EF4-FFF2-40B4-BE49-F238E27FC236}">
                    <a16:creationId xmlns:a16="http://schemas.microsoft.com/office/drawing/2014/main" id="{FC332551-760A-9535-E583-7242CC23D4F5}"/>
                  </a:ext>
                </a:extLst>
              </p:cNvPr>
              <p:cNvPicPr/>
              <p:nvPr/>
            </p:nvPicPr>
            <p:blipFill>
              <a:blip r:embed="rId37"/>
              <a:stretch>
                <a:fillRect/>
              </a:stretch>
            </p:blipFill>
            <p:spPr>
              <a:xfrm>
                <a:off x="3537874" y="4266633"/>
                <a:ext cx="119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9" name="Freihand 168">
                <a:extLst>
                  <a:ext uri="{FF2B5EF4-FFF2-40B4-BE49-F238E27FC236}">
                    <a16:creationId xmlns:a16="http://schemas.microsoft.com/office/drawing/2014/main" id="{66D6CD78-6642-C621-411E-51A972F81D7A}"/>
                  </a:ext>
                </a:extLst>
              </p14:cNvPr>
              <p14:cNvContentPartPr/>
              <p14:nvPr/>
            </p14:nvContentPartPr>
            <p14:xfrm>
              <a:off x="2686114" y="3897633"/>
              <a:ext cx="638640" cy="348480"/>
            </p14:xfrm>
          </p:contentPart>
        </mc:Choice>
        <mc:Fallback>
          <p:pic>
            <p:nvPicPr>
              <p:cNvPr id="169" name="Freihand 168">
                <a:extLst>
                  <a:ext uri="{FF2B5EF4-FFF2-40B4-BE49-F238E27FC236}">
                    <a16:creationId xmlns:a16="http://schemas.microsoft.com/office/drawing/2014/main" id="{66D6CD78-6642-C621-411E-51A972F81D7A}"/>
                  </a:ext>
                </a:extLst>
              </p:cNvPr>
              <p:cNvPicPr/>
              <p:nvPr/>
            </p:nvPicPr>
            <p:blipFill>
              <a:blip r:embed="rId39"/>
              <a:stretch>
                <a:fillRect/>
              </a:stretch>
            </p:blipFill>
            <p:spPr>
              <a:xfrm>
                <a:off x="2677114" y="3888633"/>
                <a:ext cx="6562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0" name="Freihand 169">
                <a:extLst>
                  <a:ext uri="{FF2B5EF4-FFF2-40B4-BE49-F238E27FC236}">
                    <a16:creationId xmlns:a16="http://schemas.microsoft.com/office/drawing/2014/main" id="{5196B116-7E63-B37C-B67D-7FE6244DDBDF}"/>
                  </a:ext>
                </a:extLst>
              </p14:cNvPr>
              <p14:cNvContentPartPr/>
              <p14:nvPr/>
            </p14:nvContentPartPr>
            <p14:xfrm>
              <a:off x="2614474" y="3496233"/>
              <a:ext cx="448560" cy="445680"/>
            </p14:xfrm>
          </p:contentPart>
        </mc:Choice>
        <mc:Fallback>
          <p:pic>
            <p:nvPicPr>
              <p:cNvPr id="170" name="Freihand 169">
                <a:extLst>
                  <a:ext uri="{FF2B5EF4-FFF2-40B4-BE49-F238E27FC236}">
                    <a16:creationId xmlns:a16="http://schemas.microsoft.com/office/drawing/2014/main" id="{5196B116-7E63-B37C-B67D-7FE6244DDBDF}"/>
                  </a:ext>
                </a:extLst>
              </p:cNvPr>
              <p:cNvPicPr/>
              <p:nvPr/>
            </p:nvPicPr>
            <p:blipFill>
              <a:blip r:embed="rId41"/>
              <a:stretch>
                <a:fillRect/>
              </a:stretch>
            </p:blipFill>
            <p:spPr>
              <a:xfrm>
                <a:off x="2605474" y="3487593"/>
                <a:ext cx="46620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2" name="Freihand 171">
                <a:extLst>
                  <a:ext uri="{FF2B5EF4-FFF2-40B4-BE49-F238E27FC236}">
                    <a16:creationId xmlns:a16="http://schemas.microsoft.com/office/drawing/2014/main" id="{C78BC3DB-8423-6490-8F18-4D5A15C305B5}"/>
                  </a:ext>
                </a:extLst>
              </p14:cNvPr>
              <p14:cNvContentPartPr/>
              <p14:nvPr/>
            </p14:nvContentPartPr>
            <p14:xfrm>
              <a:off x="2825434" y="3861633"/>
              <a:ext cx="29160" cy="126000"/>
            </p14:xfrm>
          </p:contentPart>
        </mc:Choice>
        <mc:Fallback>
          <p:pic>
            <p:nvPicPr>
              <p:cNvPr id="172" name="Freihand 171">
                <a:extLst>
                  <a:ext uri="{FF2B5EF4-FFF2-40B4-BE49-F238E27FC236}">
                    <a16:creationId xmlns:a16="http://schemas.microsoft.com/office/drawing/2014/main" id="{C78BC3DB-8423-6490-8F18-4D5A15C305B5}"/>
                  </a:ext>
                </a:extLst>
              </p:cNvPr>
              <p:cNvPicPr/>
              <p:nvPr/>
            </p:nvPicPr>
            <p:blipFill>
              <a:blip r:embed="rId43"/>
              <a:stretch>
                <a:fillRect/>
              </a:stretch>
            </p:blipFill>
            <p:spPr>
              <a:xfrm>
                <a:off x="2816794" y="3852993"/>
                <a:ext cx="46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3" name="Freihand 172">
                <a:extLst>
                  <a:ext uri="{FF2B5EF4-FFF2-40B4-BE49-F238E27FC236}">
                    <a16:creationId xmlns:a16="http://schemas.microsoft.com/office/drawing/2014/main" id="{585B8EF6-B524-E0F3-1E66-68C648C7A204}"/>
                  </a:ext>
                </a:extLst>
              </p14:cNvPr>
              <p14:cNvContentPartPr/>
              <p14:nvPr/>
            </p14:nvContentPartPr>
            <p14:xfrm>
              <a:off x="2720314" y="3769473"/>
              <a:ext cx="128880" cy="177120"/>
            </p14:xfrm>
          </p:contentPart>
        </mc:Choice>
        <mc:Fallback>
          <p:pic>
            <p:nvPicPr>
              <p:cNvPr id="173" name="Freihand 172">
                <a:extLst>
                  <a:ext uri="{FF2B5EF4-FFF2-40B4-BE49-F238E27FC236}">
                    <a16:creationId xmlns:a16="http://schemas.microsoft.com/office/drawing/2014/main" id="{585B8EF6-B524-E0F3-1E66-68C648C7A204}"/>
                  </a:ext>
                </a:extLst>
              </p:cNvPr>
              <p:cNvPicPr/>
              <p:nvPr/>
            </p:nvPicPr>
            <p:blipFill>
              <a:blip r:embed="rId45"/>
              <a:stretch>
                <a:fillRect/>
              </a:stretch>
            </p:blipFill>
            <p:spPr>
              <a:xfrm>
                <a:off x="2711314" y="3760833"/>
                <a:ext cx="1465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4" name="Freihand 173">
                <a:extLst>
                  <a:ext uri="{FF2B5EF4-FFF2-40B4-BE49-F238E27FC236}">
                    <a16:creationId xmlns:a16="http://schemas.microsoft.com/office/drawing/2014/main" id="{5B2E71D2-AD2A-8BDE-E1A2-DF210B235A17}"/>
                  </a:ext>
                </a:extLst>
              </p14:cNvPr>
              <p14:cNvContentPartPr/>
              <p14:nvPr/>
            </p14:nvContentPartPr>
            <p14:xfrm>
              <a:off x="2901034" y="3782433"/>
              <a:ext cx="61920" cy="152280"/>
            </p14:xfrm>
          </p:contentPart>
        </mc:Choice>
        <mc:Fallback>
          <p:pic>
            <p:nvPicPr>
              <p:cNvPr id="174" name="Freihand 173">
                <a:extLst>
                  <a:ext uri="{FF2B5EF4-FFF2-40B4-BE49-F238E27FC236}">
                    <a16:creationId xmlns:a16="http://schemas.microsoft.com/office/drawing/2014/main" id="{5B2E71D2-AD2A-8BDE-E1A2-DF210B235A17}"/>
                  </a:ext>
                </a:extLst>
              </p:cNvPr>
              <p:cNvPicPr/>
              <p:nvPr/>
            </p:nvPicPr>
            <p:blipFill>
              <a:blip r:embed="rId47"/>
              <a:stretch>
                <a:fillRect/>
              </a:stretch>
            </p:blipFill>
            <p:spPr>
              <a:xfrm>
                <a:off x="2892034" y="3773433"/>
                <a:ext cx="79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3" name="Freihand 142">
                <a:extLst>
                  <a:ext uri="{FF2B5EF4-FFF2-40B4-BE49-F238E27FC236}">
                    <a16:creationId xmlns:a16="http://schemas.microsoft.com/office/drawing/2014/main" id="{8064F5BD-0E66-739D-376C-8F57C3863530}"/>
                  </a:ext>
                </a:extLst>
              </p14:cNvPr>
              <p14:cNvContentPartPr/>
              <p14:nvPr/>
            </p14:nvContentPartPr>
            <p14:xfrm>
              <a:off x="1796914" y="5535993"/>
              <a:ext cx="135000" cy="257040"/>
            </p14:xfrm>
          </p:contentPart>
        </mc:Choice>
        <mc:Fallback>
          <p:pic>
            <p:nvPicPr>
              <p:cNvPr id="143" name="Freihand 142">
                <a:extLst>
                  <a:ext uri="{FF2B5EF4-FFF2-40B4-BE49-F238E27FC236}">
                    <a16:creationId xmlns:a16="http://schemas.microsoft.com/office/drawing/2014/main" id="{8064F5BD-0E66-739D-376C-8F57C3863530}"/>
                  </a:ext>
                </a:extLst>
              </p:cNvPr>
              <p:cNvPicPr/>
              <p:nvPr/>
            </p:nvPicPr>
            <p:blipFill>
              <a:blip r:embed="rId49"/>
              <a:stretch>
                <a:fillRect/>
              </a:stretch>
            </p:blipFill>
            <p:spPr>
              <a:xfrm>
                <a:off x="1788274" y="5527353"/>
                <a:ext cx="1526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4" name="Freihand 143">
                <a:extLst>
                  <a:ext uri="{FF2B5EF4-FFF2-40B4-BE49-F238E27FC236}">
                    <a16:creationId xmlns:a16="http://schemas.microsoft.com/office/drawing/2014/main" id="{B933C0A2-23E1-D7DB-EF78-5B8016065BCF}"/>
                  </a:ext>
                </a:extLst>
              </p14:cNvPr>
              <p14:cNvContentPartPr/>
              <p14:nvPr/>
            </p14:nvContentPartPr>
            <p14:xfrm>
              <a:off x="1100314" y="5827593"/>
              <a:ext cx="626760" cy="105120"/>
            </p14:xfrm>
          </p:contentPart>
        </mc:Choice>
        <mc:Fallback>
          <p:pic>
            <p:nvPicPr>
              <p:cNvPr id="144" name="Freihand 143">
                <a:extLst>
                  <a:ext uri="{FF2B5EF4-FFF2-40B4-BE49-F238E27FC236}">
                    <a16:creationId xmlns:a16="http://schemas.microsoft.com/office/drawing/2014/main" id="{B933C0A2-23E1-D7DB-EF78-5B8016065BCF}"/>
                  </a:ext>
                </a:extLst>
              </p:cNvPr>
              <p:cNvPicPr/>
              <p:nvPr/>
            </p:nvPicPr>
            <p:blipFill>
              <a:blip r:embed="rId51"/>
              <a:stretch>
                <a:fillRect/>
              </a:stretch>
            </p:blipFill>
            <p:spPr>
              <a:xfrm>
                <a:off x="1091314" y="5818953"/>
                <a:ext cx="644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46" name="Freihand 145">
                <a:extLst>
                  <a:ext uri="{FF2B5EF4-FFF2-40B4-BE49-F238E27FC236}">
                    <a16:creationId xmlns:a16="http://schemas.microsoft.com/office/drawing/2014/main" id="{D02606F0-3157-2718-82AE-D9586517484C}"/>
                  </a:ext>
                </a:extLst>
              </p14:cNvPr>
              <p14:cNvContentPartPr/>
              <p14:nvPr/>
            </p14:nvContentPartPr>
            <p14:xfrm>
              <a:off x="1832914" y="4944153"/>
              <a:ext cx="129600" cy="214200"/>
            </p14:xfrm>
          </p:contentPart>
        </mc:Choice>
        <mc:Fallback>
          <p:pic>
            <p:nvPicPr>
              <p:cNvPr id="146" name="Freihand 145">
                <a:extLst>
                  <a:ext uri="{FF2B5EF4-FFF2-40B4-BE49-F238E27FC236}">
                    <a16:creationId xmlns:a16="http://schemas.microsoft.com/office/drawing/2014/main" id="{D02606F0-3157-2718-82AE-D9586517484C}"/>
                  </a:ext>
                </a:extLst>
              </p:cNvPr>
              <p:cNvPicPr/>
              <p:nvPr/>
            </p:nvPicPr>
            <p:blipFill>
              <a:blip r:embed="rId53"/>
              <a:stretch>
                <a:fillRect/>
              </a:stretch>
            </p:blipFill>
            <p:spPr>
              <a:xfrm>
                <a:off x="1824274" y="4935513"/>
                <a:ext cx="147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47" name="Freihand 146">
                <a:extLst>
                  <a:ext uri="{FF2B5EF4-FFF2-40B4-BE49-F238E27FC236}">
                    <a16:creationId xmlns:a16="http://schemas.microsoft.com/office/drawing/2014/main" id="{A4DAA58A-EAD2-64DD-3204-2EE69D3C7E26}"/>
                  </a:ext>
                </a:extLst>
              </p14:cNvPr>
              <p14:cNvContentPartPr/>
              <p14:nvPr/>
            </p14:nvContentPartPr>
            <p14:xfrm>
              <a:off x="1985914" y="4904553"/>
              <a:ext cx="63360" cy="144000"/>
            </p14:xfrm>
          </p:contentPart>
        </mc:Choice>
        <mc:Fallback>
          <p:pic>
            <p:nvPicPr>
              <p:cNvPr id="147" name="Freihand 146">
                <a:extLst>
                  <a:ext uri="{FF2B5EF4-FFF2-40B4-BE49-F238E27FC236}">
                    <a16:creationId xmlns:a16="http://schemas.microsoft.com/office/drawing/2014/main" id="{A4DAA58A-EAD2-64DD-3204-2EE69D3C7E26}"/>
                  </a:ext>
                </a:extLst>
              </p:cNvPr>
              <p:cNvPicPr/>
              <p:nvPr/>
            </p:nvPicPr>
            <p:blipFill>
              <a:blip r:embed="rId55"/>
              <a:stretch>
                <a:fillRect/>
              </a:stretch>
            </p:blipFill>
            <p:spPr>
              <a:xfrm>
                <a:off x="1976914" y="4895913"/>
                <a:ext cx="81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48" name="Freihand 147">
                <a:extLst>
                  <a:ext uri="{FF2B5EF4-FFF2-40B4-BE49-F238E27FC236}">
                    <a16:creationId xmlns:a16="http://schemas.microsoft.com/office/drawing/2014/main" id="{DB877553-CD6A-FF4C-2425-3106D4BD46B1}"/>
                  </a:ext>
                </a:extLst>
              </p14:cNvPr>
              <p14:cNvContentPartPr/>
              <p14:nvPr/>
            </p14:nvContentPartPr>
            <p14:xfrm>
              <a:off x="2015434" y="4990233"/>
              <a:ext cx="53280" cy="77040"/>
            </p14:xfrm>
          </p:contentPart>
        </mc:Choice>
        <mc:Fallback>
          <p:pic>
            <p:nvPicPr>
              <p:cNvPr id="148" name="Freihand 147">
                <a:extLst>
                  <a:ext uri="{FF2B5EF4-FFF2-40B4-BE49-F238E27FC236}">
                    <a16:creationId xmlns:a16="http://schemas.microsoft.com/office/drawing/2014/main" id="{DB877553-CD6A-FF4C-2425-3106D4BD46B1}"/>
                  </a:ext>
                </a:extLst>
              </p:cNvPr>
              <p:cNvPicPr/>
              <p:nvPr/>
            </p:nvPicPr>
            <p:blipFill>
              <a:blip r:embed="rId57"/>
              <a:stretch>
                <a:fillRect/>
              </a:stretch>
            </p:blipFill>
            <p:spPr>
              <a:xfrm>
                <a:off x="2006794" y="4981233"/>
                <a:ext cx="70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9" name="Freihand 148">
                <a:extLst>
                  <a:ext uri="{FF2B5EF4-FFF2-40B4-BE49-F238E27FC236}">
                    <a16:creationId xmlns:a16="http://schemas.microsoft.com/office/drawing/2014/main" id="{42B65ECC-98B8-F278-94F0-4ACB27FFD8CF}"/>
                  </a:ext>
                </a:extLst>
              </p14:cNvPr>
              <p14:cNvContentPartPr/>
              <p14:nvPr/>
            </p14:nvContentPartPr>
            <p14:xfrm>
              <a:off x="1241074" y="5345193"/>
              <a:ext cx="65520" cy="108360"/>
            </p14:xfrm>
          </p:contentPart>
        </mc:Choice>
        <mc:Fallback>
          <p:pic>
            <p:nvPicPr>
              <p:cNvPr id="149" name="Freihand 148">
                <a:extLst>
                  <a:ext uri="{FF2B5EF4-FFF2-40B4-BE49-F238E27FC236}">
                    <a16:creationId xmlns:a16="http://schemas.microsoft.com/office/drawing/2014/main" id="{42B65ECC-98B8-F278-94F0-4ACB27FFD8CF}"/>
                  </a:ext>
                </a:extLst>
              </p:cNvPr>
              <p:cNvPicPr/>
              <p:nvPr/>
            </p:nvPicPr>
            <p:blipFill>
              <a:blip r:embed="rId59"/>
              <a:stretch>
                <a:fillRect/>
              </a:stretch>
            </p:blipFill>
            <p:spPr>
              <a:xfrm>
                <a:off x="1232434" y="5336193"/>
                <a:ext cx="83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0" name="Freihand 149">
                <a:extLst>
                  <a:ext uri="{FF2B5EF4-FFF2-40B4-BE49-F238E27FC236}">
                    <a16:creationId xmlns:a16="http://schemas.microsoft.com/office/drawing/2014/main" id="{5FF02C63-96BB-12F7-4C30-79EA8BF4569B}"/>
                  </a:ext>
                </a:extLst>
              </p14:cNvPr>
              <p14:cNvContentPartPr/>
              <p14:nvPr/>
            </p14:nvContentPartPr>
            <p14:xfrm>
              <a:off x="1165834" y="5287593"/>
              <a:ext cx="152280" cy="145080"/>
            </p14:xfrm>
          </p:contentPart>
        </mc:Choice>
        <mc:Fallback>
          <p:pic>
            <p:nvPicPr>
              <p:cNvPr id="150" name="Freihand 149">
                <a:extLst>
                  <a:ext uri="{FF2B5EF4-FFF2-40B4-BE49-F238E27FC236}">
                    <a16:creationId xmlns:a16="http://schemas.microsoft.com/office/drawing/2014/main" id="{5FF02C63-96BB-12F7-4C30-79EA8BF4569B}"/>
                  </a:ext>
                </a:extLst>
              </p:cNvPr>
              <p:cNvPicPr/>
              <p:nvPr/>
            </p:nvPicPr>
            <p:blipFill>
              <a:blip r:embed="rId61"/>
              <a:stretch>
                <a:fillRect/>
              </a:stretch>
            </p:blipFill>
            <p:spPr>
              <a:xfrm>
                <a:off x="1157194" y="5278593"/>
                <a:ext cx="169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1" name="Freihand 150">
                <a:extLst>
                  <a:ext uri="{FF2B5EF4-FFF2-40B4-BE49-F238E27FC236}">
                    <a16:creationId xmlns:a16="http://schemas.microsoft.com/office/drawing/2014/main" id="{B647AFDD-5E00-9E7F-E14F-CEFB423AFF12}"/>
                  </a:ext>
                </a:extLst>
              </p14:cNvPr>
              <p14:cNvContentPartPr/>
              <p14:nvPr/>
            </p14:nvContentPartPr>
            <p14:xfrm>
              <a:off x="1349074" y="5235393"/>
              <a:ext cx="88560" cy="131400"/>
            </p14:xfrm>
          </p:contentPart>
        </mc:Choice>
        <mc:Fallback>
          <p:pic>
            <p:nvPicPr>
              <p:cNvPr id="151" name="Freihand 150">
                <a:extLst>
                  <a:ext uri="{FF2B5EF4-FFF2-40B4-BE49-F238E27FC236}">
                    <a16:creationId xmlns:a16="http://schemas.microsoft.com/office/drawing/2014/main" id="{B647AFDD-5E00-9E7F-E14F-CEFB423AFF12}"/>
                  </a:ext>
                </a:extLst>
              </p:cNvPr>
              <p:cNvPicPr/>
              <p:nvPr/>
            </p:nvPicPr>
            <p:blipFill>
              <a:blip r:embed="rId63"/>
              <a:stretch>
                <a:fillRect/>
              </a:stretch>
            </p:blipFill>
            <p:spPr>
              <a:xfrm>
                <a:off x="1340434" y="5226393"/>
                <a:ext cx="106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2" name="Freihand 151">
                <a:extLst>
                  <a:ext uri="{FF2B5EF4-FFF2-40B4-BE49-F238E27FC236}">
                    <a16:creationId xmlns:a16="http://schemas.microsoft.com/office/drawing/2014/main" id="{54E6A5B0-C513-762B-4E52-3CD0FDFD6E33}"/>
                  </a:ext>
                </a:extLst>
              </p14:cNvPr>
              <p14:cNvContentPartPr/>
              <p14:nvPr/>
            </p14:nvContentPartPr>
            <p14:xfrm>
              <a:off x="1320634" y="5199753"/>
              <a:ext cx="201240" cy="97200"/>
            </p14:xfrm>
          </p:contentPart>
        </mc:Choice>
        <mc:Fallback>
          <p:pic>
            <p:nvPicPr>
              <p:cNvPr id="152" name="Freihand 151">
                <a:extLst>
                  <a:ext uri="{FF2B5EF4-FFF2-40B4-BE49-F238E27FC236}">
                    <a16:creationId xmlns:a16="http://schemas.microsoft.com/office/drawing/2014/main" id="{54E6A5B0-C513-762B-4E52-3CD0FDFD6E33}"/>
                  </a:ext>
                </a:extLst>
              </p:cNvPr>
              <p:cNvPicPr/>
              <p:nvPr/>
            </p:nvPicPr>
            <p:blipFill>
              <a:blip r:embed="rId65"/>
              <a:stretch>
                <a:fillRect/>
              </a:stretch>
            </p:blipFill>
            <p:spPr>
              <a:xfrm>
                <a:off x="1311634" y="5190753"/>
                <a:ext cx="218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1" name="Freihand 160">
                <a:extLst>
                  <a:ext uri="{FF2B5EF4-FFF2-40B4-BE49-F238E27FC236}">
                    <a16:creationId xmlns:a16="http://schemas.microsoft.com/office/drawing/2014/main" id="{38493BD1-5000-28A9-5974-96E260DD5BC2}"/>
                  </a:ext>
                </a:extLst>
              </p14:cNvPr>
              <p14:cNvContentPartPr/>
              <p14:nvPr/>
            </p14:nvContentPartPr>
            <p14:xfrm>
              <a:off x="1830394" y="5357073"/>
              <a:ext cx="721440" cy="259920"/>
            </p14:xfrm>
          </p:contentPart>
        </mc:Choice>
        <mc:Fallback>
          <p:pic>
            <p:nvPicPr>
              <p:cNvPr id="161" name="Freihand 160">
                <a:extLst>
                  <a:ext uri="{FF2B5EF4-FFF2-40B4-BE49-F238E27FC236}">
                    <a16:creationId xmlns:a16="http://schemas.microsoft.com/office/drawing/2014/main" id="{38493BD1-5000-28A9-5974-96E260DD5BC2}"/>
                  </a:ext>
                </a:extLst>
              </p:cNvPr>
              <p:cNvPicPr/>
              <p:nvPr/>
            </p:nvPicPr>
            <p:blipFill>
              <a:blip r:embed="rId67"/>
              <a:stretch>
                <a:fillRect/>
              </a:stretch>
            </p:blipFill>
            <p:spPr>
              <a:xfrm>
                <a:off x="1821394" y="5348433"/>
                <a:ext cx="739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63" name="Freihand 162">
                <a:extLst>
                  <a:ext uri="{FF2B5EF4-FFF2-40B4-BE49-F238E27FC236}">
                    <a16:creationId xmlns:a16="http://schemas.microsoft.com/office/drawing/2014/main" id="{480AE720-C404-0916-7C9E-CC7B6922E451}"/>
                  </a:ext>
                </a:extLst>
              </p14:cNvPr>
              <p14:cNvContentPartPr/>
              <p14:nvPr/>
            </p14:nvContentPartPr>
            <p14:xfrm>
              <a:off x="2351674" y="5798073"/>
              <a:ext cx="60480" cy="159480"/>
            </p14:xfrm>
          </p:contentPart>
        </mc:Choice>
        <mc:Fallback>
          <p:pic>
            <p:nvPicPr>
              <p:cNvPr id="163" name="Freihand 162">
                <a:extLst>
                  <a:ext uri="{FF2B5EF4-FFF2-40B4-BE49-F238E27FC236}">
                    <a16:creationId xmlns:a16="http://schemas.microsoft.com/office/drawing/2014/main" id="{480AE720-C404-0916-7C9E-CC7B6922E451}"/>
                  </a:ext>
                </a:extLst>
              </p:cNvPr>
              <p:cNvPicPr/>
              <p:nvPr/>
            </p:nvPicPr>
            <p:blipFill>
              <a:blip r:embed="rId69"/>
              <a:stretch>
                <a:fillRect/>
              </a:stretch>
            </p:blipFill>
            <p:spPr>
              <a:xfrm>
                <a:off x="2342674" y="5789073"/>
                <a:ext cx="78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4" name="Freihand 163">
                <a:extLst>
                  <a:ext uri="{FF2B5EF4-FFF2-40B4-BE49-F238E27FC236}">
                    <a16:creationId xmlns:a16="http://schemas.microsoft.com/office/drawing/2014/main" id="{34656304-FB36-21D8-34AD-0420BBA5EC18}"/>
                  </a:ext>
                </a:extLst>
              </p14:cNvPr>
              <p14:cNvContentPartPr/>
              <p14:nvPr/>
            </p14:nvContentPartPr>
            <p14:xfrm>
              <a:off x="2451394" y="5760273"/>
              <a:ext cx="47160" cy="148680"/>
            </p14:xfrm>
          </p:contentPart>
        </mc:Choice>
        <mc:Fallback>
          <p:pic>
            <p:nvPicPr>
              <p:cNvPr id="164" name="Freihand 163">
                <a:extLst>
                  <a:ext uri="{FF2B5EF4-FFF2-40B4-BE49-F238E27FC236}">
                    <a16:creationId xmlns:a16="http://schemas.microsoft.com/office/drawing/2014/main" id="{34656304-FB36-21D8-34AD-0420BBA5EC18}"/>
                  </a:ext>
                </a:extLst>
              </p:cNvPr>
              <p:cNvPicPr/>
              <p:nvPr/>
            </p:nvPicPr>
            <p:blipFill>
              <a:blip r:embed="rId71"/>
              <a:stretch>
                <a:fillRect/>
              </a:stretch>
            </p:blipFill>
            <p:spPr>
              <a:xfrm>
                <a:off x="2442754" y="5751273"/>
                <a:ext cx="64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5" name="Freihand 164">
                <a:extLst>
                  <a:ext uri="{FF2B5EF4-FFF2-40B4-BE49-F238E27FC236}">
                    <a16:creationId xmlns:a16="http://schemas.microsoft.com/office/drawing/2014/main" id="{0D4103CD-549D-7382-B74E-787EB7AC0FA3}"/>
                  </a:ext>
                </a:extLst>
              </p14:cNvPr>
              <p14:cNvContentPartPr/>
              <p14:nvPr/>
            </p14:nvContentPartPr>
            <p14:xfrm>
              <a:off x="2370394" y="5700513"/>
              <a:ext cx="136440" cy="84600"/>
            </p14:xfrm>
          </p:contentPart>
        </mc:Choice>
        <mc:Fallback>
          <p:pic>
            <p:nvPicPr>
              <p:cNvPr id="165" name="Freihand 164">
                <a:extLst>
                  <a:ext uri="{FF2B5EF4-FFF2-40B4-BE49-F238E27FC236}">
                    <a16:creationId xmlns:a16="http://schemas.microsoft.com/office/drawing/2014/main" id="{0D4103CD-549D-7382-B74E-787EB7AC0FA3}"/>
                  </a:ext>
                </a:extLst>
              </p:cNvPr>
              <p:cNvPicPr/>
              <p:nvPr/>
            </p:nvPicPr>
            <p:blipFill>
              <a:blip r:embed="rId73"/>
              <a:stretch>
                <a:fillRect/>
              </a:stretch>
            </p:blipFill>
            <p:spPr>
              <a:xfrm>
                <a:off x="2361754" y="5691513"/>
                <a:ext cx="154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66" name="Freihand 165">
                <a:extLst>
                  <a:ext uri="{FF2B5EF4-FFF2-40B4-BE49-F238E27FC236}">
                    <a16:creationId xmlns:a16="http://schemas.microsoft.com/office/drawing/2014/main" id="{A552BCFB-1FE8-A506-610C-0F3A4A0BAED8}"/>
                  </a:ext>
                </a:extLst>
              </p14:cNvPr>
              <p14:cNvContentPartPr/>
              <p14:nvPr/>
            </p14:nvContentPartPr>
            <p14:xfrm>
              <a:off x="2510794" y="5672793"/>
              <a:ext cx="105120" cy="208080"/>
            </p14:xfrm>
          </p:contentPart>
        </mc:Choice>
        <mc:Fallback>
          <p:pic>
            <p:nvPicPr>
              <p:cNvPr id="166" name="Freihand 165">
                <a:extLst>
                  <a:ext uri="{FF2B5EF4-FFF2-40B4-BE49-F238E27FC236}">
                    <a16:creationId xmlns:a16="http://schemas.microsoft.com/office/drawing/2014/main" id="{A552BCFB-1FE8-A506-610C-0F3A4A0BAED8}"/>
                  </a:ext>
                </a:extLst>
              </p:cNvPr>
              <p:cNvPicPr/>
              <p:nvPr/>
            </p:nvPicPr>
            <p:blipFill>
              <a:blip r:embed="rId75"/>
              <a:stretch>
                <a:fillRect/>
              </a:stretch>
            </p:blipFill>
            <p:spPr>
              <a:xfrm>
                <a:off x="2502154" y="5664153"/>
                <a:ext cx="122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6" name="Freihand 175">
                <a:extLst>
                  <a:ext uri="{FF2B5EF4-FFF2-40B4-BE49-F238E27FC236}">
                    <a16:creationId xmlns:a16="http://schemas.microsoft.com/office/drawing/2014/main" id="{D5FD651C-D97F-A75D-B67D-5B229AA5794D}"/>
                  </a:ext>
                </a:extLst>
              </p14:cNvPr>
              <p14:cNvContentPartPr/>
              <p14:nvPr/>
            </p14:nvContentPartPr>
            <p14:xfrm>
              <a:off x="953074" y="6140073"/>
              <a:ext cx="53280" cy="80280"/>
            </p14:xfrm>
          </p:contentPart>
        </mc:Choice>
        <mc:Fallback>
          <p:pic>
            <p:nvPicPr>
              <p:cNvPr id="176" name="Freihand 175">
                <a:extLst>
                  <a:ext uri="{FF2B5EF4-FFF2-40B4-BE49-F238E27FC236}">
                    <a16:creationId xmlns:a16="http://schemas.microsoft.com/office/drawing/2014/main" id="{D5FD651C-D97F-A75D-B67D-5B229AA5794D}"/>
                  </a:ext>
                </a:extLst>
              </p:cNvPr>
              <p:cNvPicPr/>
              <p:nvPr/>
            </p:nvPicPr>
            <p:blipFill>
              <a:blip r:embed="rId77"/>
              <a:stretch>
                <a:fillRect/>
              </a:stretch>
            </p:blipFill>
            <p:spPr>
              <a:xfrm>
                <a:off x="944074" y="6131433"/>
                <a:ext cx="70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7" name="Freihand 176">
                <a:extLst>
                  <a:ext uri="{FF2B5EF4-FFF2-40B4-BE49-F238E27FC236}">
                    <a16:creationId xmlns:a16="http://schemas.microsoft.com/office/drawing/2014/main" id="{5C705DAE-1B20-D158-4EF1-34D07FFDA386}"/>
                  </a:ext>
                </a:extLst>
              </p14:cNvPr>
              <p14:cNvContentPartPr/>
              <p14:nvPr/>
            </p14:nvContentPartPr>
            <p14:xfrm>
              <a:off x="931114" y="6064833"/>
              <a:ext cx="108360" cy="90720"/>
            </p14:xfrm>
          </p:contentPart>
        </mc:Choice>
        <mc:Fallback>
          <p:pic>
            <p:nvPicPr>
              <p:cNvPr id="177" name="Freihand 176">
                <a:extLst>
                  <a:ext uri="{FF2B5EF4-FFF2-40B4-BE49-F238E27FC236}">
                    <a16:creationId xmlns:a16="http://schemas.microsoft.com/office/drawing/2014/main" id="{5C705DAE-1B20-D158-4EF1-34D07FFDA386}"/>
                  </a:ext>
                </a:extLst>
              </p:cNvPr>
              <p:cNvPicPr/>
              <p:nvPr/>
            </p:nvPicPr>
            <p:blipFill>
              <a:blip r:embed="rId79"/>
              <a:stretch>
                <a:fillRect/>
              </a:stretch>
            </p:blipFill>
            <p:spPr>
              <a:xfrm>
                <a:off x="922114" y="6055833"/>
                <a:ext cx="126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78" name="Freihand 177">
                <a:extLst>
                  <a:ext uri="{FF2B5EF4-FFF2-40B4-BE49-F238E27FC236}">
                    <a16:creationId xmlns:a16="http://schemas.microsoft.com/office/drawing/2014/main" id="{8E091E3A-3416-579D-A0D7-351D16EAF5D4}"/>
                  </a:ext>
                </a:extLst>
              </p14:cNvPr>
              <p14:cNvContentPartPr/>
              <p14:nvPr/>
            </p14:nvContentPartPr>
            <p14:xfrm>
              <a:off x="1005994" y="6032793"/>
              <a:ext cx="149040" cy="175320"/>
            </p14:xfrm>
          </p:contentPart>
        </mc:Choice>
        <mc:Fallback>
          <p:pic>
            <p:nvPicPr>
              <p:cNvPr id="178" name="Freihand 177">
                <a:extLst>
                  <a:ext uri="{FF2B5EF4-FFF2-40B4-BE49-F238E27FC236}">
                    <a16:creationId xmlns:a16="http://schemas.microsoft.com/office/drawing/2014/main" id="{8E091E3A-3416-579D-A0D7-351D16EAF5D4}"/>
                  </a:ext>
                </a:extLst>
              </p:cNvPr>
              <p:cNvPicPr/>
              <p:nvPr/>
            </p:nvPicPr>
            <p:blipFill>
              <a:blip r:embed="rId81"/>
              <a:stretch>
                <a:fillRect/>
              </a:stretch>
            </p:blipFill>
            <p:spPr>
              <a:xfrm>
                <a:off x="996994" y="6024153"/>
                <a:ext cx="166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9" name="Freihand 178">
                <a:extLst>
                  <a:ext uri="{FF2B5EF4-FFF2-40B4-BE49-F238E27FC236}">
                    <a16:creationId xmlns:a16="http://schemas.microsoft.com/office/drawing/2014/main" id="{6487BFAF-C15F-6683-D816-DB39865FAB74}"/>
                  </a:ext>
                </a:extLst>
              </p14:cNvPr>
              <p14:cNvContentPartPr/>
              <p14:nvPr/>
            </p14:nvContentPartPr>
            <p14:xfrm>
              <a:off x="1151794" y="5981673"/>
              <a:ext cx="122400" cy="178200"/>
            </p14:xfrm>
          </p:contentPart>
        </mc:Choice>
        <mc:Fallback>
          <p:pic>
            <p:nvPicPr>
              <p:cNvPr id="179" name="Freihand 178">
                <a:extLst>
                  <a:ext uri="{FF2B5EF4-FFF2-40B4-BE49-F238E27FC236}">
                    <a16:creationId xmlns:a16="http://schemas.microsoft.com/office/drawing/2014/main" id="{6487BFAF-C15F-6683-D816-DB39865FAB74}"/>
                  </a:ext>
                </a:extLst>
              </p:cNvPr>
              <p:cNvPicPr/>
              <p:nvPr/>
            </p:nvPicPr>
            <p:blipFill>
              <a:blip r:embed="rId83"/>
              <a:stretch>
                <a:fillRect/>
              </a:stretch>
            </p:blipFill>
            <p:spPr>
              <a:xfrm>
                <a:off x="1142794" y="5973033"/>
                <a:ext cx="140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89" name="Freihand 188">
                <a:extLst>
                  <a:ext uri="{FF2B5EF4-FFF2-40B4-BE49-F238E27FC236}">
                    <a16:creationId xmlns:a16="http://schemas.microsoft.com/office/drawing/2014/main" id="{85F8FF7D-252E-2BA6-17A0-B9D20260F4C1}"/>
                  </a:ext>
                </a:extLst>
              </p14:cNvPr>
              <p14:cNvContentPartPr/>
              <p14:nvPr/>
            </p14:nvContentPartPr>
            <p14:xfrm>
              <a:off x="2185354" y="5429793"/>
              <a:ext cx="25920" cy="91080"/>
            </p14:xfrm>
          </p:contentPart>
        </mc:Choice>
        <mc:Fallback>
          <p:pic>
            <p:nvPicPr>
              <p:cNvPr id="189" name="Freihand 188">
                <a:extLst>
                  <a:ext uri="{FF2B5EF4-FFF2-40B4-BE49-F238E27FC236}">
                    <a16:creationId xmlns:a16="http://schemas.microsoft.com/office/drawing/2014/main" id="{85F8FF7D-252E-2BA6-17A0-B9D20260F4C1}"/>
                  </a:ext>
                </a:extLst>
              </p:cNvPr>
              <p:cNvPicPr/>
              <p:nvPr/>
            </p:nvPicPr>
            <p:blipFill>
              <a:blip r:embed="rId85"/>
              <a:stretch>
                <a:fillRect/>
              </a:stretch>
            </p:blipFill>
            <p:spPr>
              <a:xfrm>
                <a:off x="2176714" y="5421153"/>
                <a:ext cx="43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0" name="Freihand 189">
                <a:extLst>
                  <a:ext uri="{FF2B5EF4-FFF2-40B4-BE49-F238E27FC236}">
                    <a16:creationId xmlns:a16="http://schemas.microsoft.com/office/drawing/2014/main" id="{6CE666B1-2FD8-3A36-A5A3-452A7EB72741}"/>
                  </a:ext>
                </a:extLst>
              </p14:cNvPr>
              <p14:cNvContentPartPr/>
              <p14:nvPr/>
            </p14:nvContentPartPr>
            <p14:xfrm>
              <a:off x="2314234" y="5233953"/>
              <a:ext cx="225000" cy="119520"/>
            </p14:xfrm>
          </p:contentPart>
        </mc:Choice>
        <mc:Fallback>
          <p:pic>
            <p:nvPicPr>
              <p:cNvPr id="190" name="Freihand 189">
                <a:extLst>
                  <a:ext uri="{FF2B5EF4-FFF2-40B4-BE49-F238E27FC236}">
                    <a16:creationId xmlns:a16="http://schemas.microsoft.com/office/drawing/2014/main" id="{6CE666B1-2FD8-3A36-A5A3-452A7EB72741}"/>
                  </a:ext>
                </a:extLst>
              </p:cNvPr>
              <p:cNvPicPr/>
              <p:nvPr/>
            </p:nvPicPr>
            <p:blipFill>
              <a:blip r:embed="rId87"/>
              <a:stretch>
                <a:fillRect/>
              </a:stretch>
            </p:blipFill>
            <p:spPr>
              <a:xfrm>
                <a:off x="2305594" y="5225313"/>
                <a:ext cx="242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3" name="Freihand 132">
                <a:extLst>
                  <a:ext uri="{FF2B5EF4-FFF2-40B4-BE49-F238E27FC236}">
                    <a16:creationId xmlns:a16="http://schemas.microsoft.com/office/drawing/2014/main" id="{29A8AFF1-BDD5-282E-F921-D45B15771145}"/>
                  </a:ext>
                </a:extLst>
              </p14:cNvPr>
              <p14:cNvContentPartPr/>
              <p14:nvPr/>
            </p14:nvContentPartPr>
            <p14:xfrm>
              <a:off x="702154" y="3662193"/>
              <a:ext cx="674280" cy="1098000"/>
            </p14:xfrm>
          </p:contentPart>
        </mc:Choice>
        <mc:Fallback>
          <p:pic>
            <p:nvPicPr>
              <p:cNvPr id="133" name="Freihand 132">
                <a:extLst>
                  <a:ext uri="{FF2B5EF4-FFF2-40B4-BE49-F238E27FC236}">
                    <a16:creationId xmlns:a16="http://schemas.microsoft.com/office/drawing/2014/main" id="{29A8AFF1-BDD5-282E-F921-D45B15771145}"/>
                  </a:ext>
                </a:extLst>
              </p:cNvPr>
              <p:cNvPicPr/>
              <p:nvPr/>
            </p:nvPicPr>
            <p:blipFill>
              <a:blip r:embed="rId89"/>
              <a:stretch>
                <a:fillRect/>
              </a:stretch>
            </p:blipFill>
            <p:spPr>
              <a:xfrm>
                <a:off x="693154" y="3653193"/>
                <a:ext cx="691920" cy="1115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4" name="Freihand 133">
                <a:extLst>
                  <a:ext uri="{FF2B5EF4-FFF2-40B4-BE49-F238E27FC236}">
                    <a16:creationId xmlns:a16="http://schemas.microsoft.com/office/drawing/2014/main" id="{F95327FF-4A51-7D2F-E4E7-848CC7E0B627}"/>
                  </a:ext>
                </a:extLst>
              </p14:cNvPr>
              <p14:cNvContentPartPr/>
              <p14:nvPr/>
            </p14:nvContentPartPr>
            <p14:xfrm>
              <a:off x="172234" y="4108593"/>
              <a:ext cx="349920" cy="399960"/>
            </p14:xfrm>
          </p:contentPart>
        </mc:Choice>
        <mc:Fallback>
          <p:pic>
            <p:nvPicPr>
              <p:cNvPr id="134" name="Freihand 133">
                <a:extLst>
                  <a:ext uri="{FF2B5EF4-FFF2-40B4-BE49-F238E27FC236}">
                    <a16:creationId xmlns:a16="http://schemas.microsoft.com/office/drawing/2014/main" id="{F95327FF-4A51-7D2F-E4E7-848CC7E0B627}"/>
                  </a:ext>
                </a:extLst>
              </p:cNvPr>
              <p:cNvPicPr/>
              <p:nvPr/>
            </p:nvPicPr>
            <p:blipFill>
              <a:blip r:embed="rId91"/>
              <a:stretch>
                <a:fillRect/>
              </a:stretch>
            </p:blipFill>
            <p:spPr>
              <a:xfrm>
                <a:off x="163594" y="4099953"/>
                <a:ext cx="3675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2" name="Freihand 191">
                <a:extLst>
                  <a:ext uri="{FF2B5EF4-FFF2-40B4-BE49-F238E27FC236}">
                    <a16:creationId xmlns:a16="http://schemas.microsoft.com/office/drawing/2014/main" id="{1D7E7A67-D52A-3700-977C-71F5093E8114}"/>
                  </a:ext>
                </a:extLst>
              </p14:cNvPr>
              <p14:cNvContentPartPr/>
              <p14:nvPr/>
            </p14:nvContentPartPr>
            <p14:xfrm>
              <a:off x="296074" y="4310913"/>
              <a:ext cx="47880" cy="87480"/>
            </p14:xfrm>
          </p:contentPart>
        </mc:Choice>
        <mc:Fallback>
          <p:pic>
            <p:nvPicPr>
              <p:cNvPr id="192" name="Freihand 191">
                <a:extLst>
                  <a:ext uri="{FF2B5EF4-FFF2-40B4-BE49-F238E27FC236}">
                    <a16:creationId xmlns:a16="http://schemas.microsoft.com/office/drawing/2014/main" id="{1D7E7A67-D52A-3700-977C-71F5093E8114}"/>
                  </a:ext>
                </a:extLst>
              </p:cNvPr>
              <p:cNvPicPr/>
              <p:nvPr/>
            </p:nvPicPr>
            <p:blipFill>
              <a:blip r:embed="rId93"/>
              <a:stretch>
                <a:fillRect/>
              </a:stretch>
            </p:blipFill>
            <p:spPr>
              <a:xfrm>
                <a:off x="287434" y="4301913"/>
                <a:ext cx="65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93" name="Freihand 192">
                <a:extLst>
                  <a:ext uri="{FF2B5EF4-FFF2-40B4-BE49-F238E27FC236}">
                    <a16:creationId xmlns:a16="http://schemas.microsoft.com/office/drawing/2014/main" id="{FCB37F47-1ABB-3CD1-4185-4460F4889CB2}"/>
                  </a:ext>
                </a:extLst>
              </p14:cNvPr>
              <p14:cNvContentPartPr/>
              <p14:nvPr/>
            </p14:nvContentPartPr>
            <p14:xfrm>
              <a:off x="331354" y="4251153"/>
              <a:ext cx="62280" cy="109800"/>
            </p14:xfrm>
          </p:contentPart>
        </mc:Choice>
        <mc:Fallback>
          <p:pic>
            <p:nvPicPr>
              <p:cNvPr id="193" name="Freihand 192">
                <a:extLst>
                  <a:ext uri="{FF2B5EF4-FFF2-40B4-BE49-F238E27FC236}">
                    <a16:creationId xmlns:a16="http://schemas.microsoft.com/office/drawing/2014/main" id="{FCB37F47-1ABB-3CD1-4185-4460F4889CB2}"/>
                  </a:ext>
                </a:extLst>
              </p:cNvPr>
              <p:cNvPicPr/>
              <p:nvPr/>
            </p:nvPicPr>
            <p:blipFill>
              <a:blip r:embed="rId95"/>
              <a:stretch>
                <a:fillRect/>
              </a:stretch>
            </p:blipFill>
            <p:spPr>
              <a:xfrm>
                <a:off x="322714" y="4242513"/>
                <a:ext cx="79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4" name="Freihand 193">
                <a:extLst>
                  <a:ext uri="{FF2B5EF4-FFF2-40B4-BE49-F238E27FC236}">
                    <a16:creationId xmlns:a16="http://schemas.microsoft.com/office/drawing/2014/main" id="{5F781254-FFFF-30F6-6FDA-72F5EC0E3295}"/>
                  </a:ext>
                </a:extLst>
              </p14:cNvPr>
              <p14:cNvContentPartPr/>
              <p14:nvPr/>
            </p14:nvContentPartPr>
            <p14:xfrm>
              <a:off x="318034" y="4211553"/>
              <a:ext cx="120240" cy="101880"/>
            </p14:xfrm>
          </p:contentPart>
        </mc:Choice>
        <mc:Fallback>
          <p:pic>
            <p:nvPicPr>
              <p:cNvPr id="194" name="Freihand 193">
                <a:extLst>
                  <a:ext uri="{FF2B5EF4-FFF2-40B4-BE49-F238E27FC236}">
                    <a16:creationId xmlns:a16="http://schemas.microsoft.com/office/drawing/2014/main" id="{5F781254-FFFF-30F6-6FDA-72F5EC0E3295}"/>
                  </a:ext>
                </a:extLst>
              </p:cNvPr>
              <p:cNvPicPr/>
              <p:nvPr/>
            </p:nvPicPr>
            <p:blipFill>
              <a:blip r:embed="rId97"/>
              <a:stretch>
                <a:fillRect/>
              </a:stretch>
            </p:blipFill>
            <p:spPr>
              <a:xfrm>
                <a:off x="309394" y="4202913"/>
                <a:ext cx="137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5" name="Freihand 194">
                <a:extLst>
                  <a:ext uri="{FF2B5EF4-FFF2-40B4-BE49-F238E27FC236}">
                    <a16:creationId xmlns:a16="http://schemas.microsoft.com/office/drawing/2014/main" id="{73965CD8-1398-1BB6-A584-2D642BED5B6A}"/>
                  </a:ext>
                </a:extLst>
              </p14:cNvPr>
              <p14:cNvContentPartPr/>
              <p14:nvPr/>
            </p14:nvContentPartPr>
            <p14:xfrm>
              <a:off x="400474" y="4197153"/>
              <a:ext cx="153720" cy="83160"/>
            </p14:xfrm>
          </p:contentPart>
        </mc:Choice>
        <mc:Fallback>
          <p:pic>
            <p:nvPicPr>
              <p:cNvPr id="195" name="Freihand 194">
                <a:extLst>
                  <a:ext uri="{FF2B5EF4-FFF2-40B4-BE49-F238E27FC236}">
                    <a16:creationId xmlns:a16="http://schemas.microsoft.com/office/drawing/2014/main" id="{73965CD8-1398-1BB6-A584-2D642BED5B6A}"/>
                  </a:ext>
                </a:extLst>
              </p:cNvPr>
              <p:cNvPicPr/>
              <p:nvPr/>
            </p:nvPicPr>
            <p:blipFill>
              <a:blip r:embed="rId99"/>
              <a:stretch>
                <a:fillRect/>
              </a:stretch>
            </p:blipFill>
            <p:spPr>
              <a:xfrm>
                <a:off x="391474" y="4188513"/>
                <a:ext cx="171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18" name="Freihand 417">
                <a:extLst>
                  <a:ext uri="{FF2B5EF4-FFF2-40B4-BE49-F238E27FC236}">
                    <a16:creationId xmlns:a16="http://schemas.microsoft.com/office/drawing/2014/main" id="{9CA72A8C-E87F-B9B4-5E88-4E071A07D7A8}"/>
                  </a:ext>
                </a:extLst>
              </p14:cNvPr>
              <p14:cNvContentPartPr/>
              <p14:nvPr/>
            </p14:nvContentPartPr>
            <p14:xfrm>
              <a:off x="8577514" y="499953"/>
              <a:ext cx="2687400" cy="693720"/>
            </p14:xfrm>
          </p:contentPart>
        </mc:Choice>
        <mc:Fallback>
          <p:pic>
            <p:nvPicPr>
              <p:cNvPr id="418" name="Freihand 417">
                <a:extLst>
                  <a:ext uri="{FF2B5EF4-FFF2-40B4-BE49-F238E27FC236}">
                    <a16:creationId xmlns:a16="http://schemas.microsoft.com/office/drawing/2014/main" id="{9CA72A8C-E87F-B9B4-5E88-4E071A07D7A8}"/>
                  </a:ext>
                </a:extLst>
              </p:cNvPr>
              <p:cNvPicPr/>
              <p:nvPr/>
            </p:nvPicPr>
            <p:blipFill>
              <a:blip r:embed="rId101"/>
              <a:stretch>
                <a:fillRect/>
              </a:stretch>
            </p:blipFill>
            <p:spPr>
              <a:xfrm>
                <a:off x="8568874" y="490953"/>
                <a:ext cx="270504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1" name="Freihand 200">
                <a:extLst>
                  <a:ext uri="{FF2B5EF4-FFF2-40B4-BE49-F238E27FC236}">
                    <a16:creationId xmlns:a16="http://schemas.microsoft.com/office/drawing/2014/main" id="{45D0D6E3-6091-E2F1-4BE4-ED8677EE4119}"/>
                  </a:ext>
                </a:extLst>
              </p14:cNvPr>
              <p14:cNvContentPartPr/>
              <p14:nvPr/>
            </p14:nvContentPartPr>
            <p14:xfrm>
              <a:off x="4495114" y="5571633"/>
              <a:ext cx="172800" cy="104040"/>
            </p14:xfrm>
          </p:contentPart>
        </mc:Choice>
        <mc:Fallback>
          <p:pic>
            <p:nvPicPr>
              <p:cNvPr id="201" name="Freihand 200">
                <a:extLst>
                  <a:ext uri="{FF2B5EF4-FFF2-40B4-BE49-F238E27FC236}">
                    <a16:creationId xmlns:a16="http://schemas.microsoft.com/office/drawing/2014/main" id="{45D0D6E3-6091-E2F1-4BE4-ED8677EE4119}"/>
                  </a:ext>
                </a:extLst>
              </p:cNvPr>
              <p:cNvPicPr/>
              <p:nvPr/>
            </p:nvPicPr>
            <p:blipFill>
              <a:blip r:embed="rId103"/>
              <a:stretch>
                <a:fillRect/>
              </a:stretch>
            </p:blipFill>
            <p:spPr>
              <a:xfrm>
                <a:off x="4486474" y="5562633"/>
                <a:ext cx="190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2" name="Freihand 201">
                <a:extLst>
                  <a:ext uri="{FF2B5EF4-FFF2-40B4-BE49-F238E27FC236}">
                    <a16:creationId xmlns:a16="http://schemas.microsoft.com/office/drawing/2014/main" id="{3CA96460-7EC8-34EC-285B-CD7F4AED9CD4}"/>
                  </a:ext>
                </a:extLst>
              </p14:cNvPr>
              <p14:cNvContentPartPr/>
              <p14:nvPr/>
            </p14:nvContentPartPr>
            <p14:xfrm>
              <a:off x="4680514" y="5503953"/>
              <a:ext cx="46080" cy="104040"/>
            </p14:xfrm>
          </p:contentPart>
        </mc:Choice>
        <mc:Fallback>
          <p:pic>
            <p:nvPicPr>
              <p:cNvPr id="202" name="Freihand 201">
                <a:extLst>
                  <a:ext uri="{FF2B5EF4-FFF2-40B4-BE49-F238E27FC236}">
                    <a16:creationId xmlns:a16="http://schemas.microsoft.com/office/drawing/2014/main" id="{3CA96460-7EC8-34EC-285B-CD7F4AED9CD4}"/>
                  </a:ext>
                </a:extLst>
              </p:cNvPr>
              <p:cNvPicPr/>
              <p:nvPr/>
            </p:nvPicPr>
            <p:blipFill>
              <a:blip r:embed="rId105"/>
              <a:stretch>
                <a:fillRect/>
              </a:stretch>
            </p:blipFill>
            <p:spPr>
              <a:xfrm>
                <a:off x="4671514" y="5495313"/>
                <a:ext cx="63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3" name="Freihand 202">
                <a:extLst>
                  <a:ext uri="{FF2B5EF4-FFF2-40B4-BE49-F238E27FC236}">
                    <a16:creationId xmlns:a16="http://schemas.microsoft.com/office/drawing/2014/main" id="{13063146-3241-3BD1-5777-BCB7E9612BBA}"/>
                  </a:ext>
                </a:extLst>
              </p14:cNvPr>
              <p14:cNvContentPartPr/>
              <p14:nvPr/>
            </p14:nvContentPartPr>
            <p14:xfrm>
              <a:off x="4766914" y="5393433"/>
              <a:ext cx="221760" cy="165600"/>
            </p14:xfrm>
          </p:contentPart>
        </mc:Choice>
        <mc:Fallback>
          <p:pic>
            <p:nvPicPr>
              <p:cNvPr id="203" name="Freihand 202">
                <a:extLst>
                  <a:ext uri="{FF2B5EF4-FFF2-40B4-BE49-F238E27FC236}">
                    <a16:creationId xmlns:a16="http://schemas.microsoft.com/office/drawing/2014/main" id="{13063146-3241-3BD1-5777-BCB7E9612BBA}"/>
                  </a:ext>
                </a:extLst>
              </p:cNvPr>
              <p:cNvPicPr/>
              <p:nvPr/>
            </p:nvPicPr>
            <p:blipFill>
              <a:blip r:embed="rId107"/>
              <a:stretch>
                <a:fillRect/>
              </a:stretch>
            </p:blipFill>
            <p:spPr>
              <a:xfrm>
                <a:off x="4757914" y="5384793"/>
                <a:ext cx="239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4" name="Freihand 203">
                <a:extLst>
                  <a:ext uri="{FF2B5EF4-FFF2-40B4-BE49-F238E27FC236}">
                    <a16:creationId xmlns:a16="http://schemas.microsoft.com/office/drawing/2014/main" id="{CF83232C-1B2A-D785-AD96-A40ADF22976B}"/>
                  </a:ext>
                </a:extLst>
              </p14:cNvPr>
              <p14:cNvContentPartPr/>
              <p14:nvPr/>
            </p14:nvContentPartPr>
            <p14:xfrm>
              <a:off x="4948714" y="5381553"/>
              <a:ext cx="4320" cy="3240"/>
            </p14:xfrm>
          </p:contentPart>
        </mc:Choice>
        <mc:Fallback>
          <p:pic>
            <p:nvPicPr>
              <p:cNvPr id="204" name="Freihand 203">
                <a:extLst>
                  <a:ext uri="{FF2B5EF4-FFF2-40B4-BE49-F238E27FC236}">
                    <a16:creationId xmlns:a16="http://schemas.microsoft.com/office/drawing/2014/main" id="{CF83232C-1B2A-D785-AD96-A40ADF22976B}"/>
                  </a:ext>
                </a:extLst>
              </p:cNvPr>
              <p:cNvPicPr/>
              <p:nvPr/>
            </p:nvPicPr>
            <p:blipFill>
              <a:blip r:embed="rId109"/>
              <a:stretch>
                <a:fillRect/>
              </a:stretch>
            </p:blipFill>
            <p:spPr>
              <a:xfrm>
                <a:off x="4939714" y="5372553"/>
                <a:ext cx="21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5" name="Freihand 204">
                <a:extLst>
                  <a:ext uri="{FF2B5EF4-FFF2-40B4-BE49-F238E27FC236}">
                    <a16:creationId xmlns:a16="http://schemas.microsoft.com/office/drawing/2014/main" id="{C39341B2-3179-BA75-6679-34262EC2EF7F}"/>
                  </a:ext>
                </a:extLst>
              </p14:cNvPr>
              <p14:cNvContentPartPr/>
              <p14:nvPr/>
            </p14:nvContentPartPr>
            <p14:xfrm>
              <a:off x="5126194" y="5223153"/>
              <a:ext cx="183240" cy="559440"/>
            </p14:xfrm>
          </p:contentPart>
        </mc:Choice>
        <mc:Fallback>
          <p:pic>
            <p:nvPicPr>
              <p:cNvPr id="205" name="Freihand 204">
                <a:extLst>
                  <a:ext uri="{FF2B5EF4-FFF2-40B4-BE49-F238E27FC236}">
                    <a16:creationId xmlns:a16="http://schemas.microsoft.com/office/drawing/2014/main" id="{C39341B2-3179-BA75-6679-34262EC2EF7F}"/>
                  </a:ext>
                </a:extLst>
              </p:cNvPr>
              <p:cNvPicPr/>
              <p:nvPr/>
            </p:nvPicPr>
            <p:blipFill>
              <a:blip r:embed="rId111"/>
              <a:stretch>
                <a:fillRect/>
              </a:stretch>
            </p:blipFill>
            <p:spPr>
              <a:xfrm>
                <a:off x="5117194" y="5214513"/>
                <a:ext cx="20088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8" name="Freihand 207">
                <a:extLst>
                  <a:ext uri="{FF2B5EF4-FFF2-40B4-BE49-F238E27FC236}">
                    <a16:creationId xmlns:a16="http://schemas.microsoft.com/office/drawing/2014/main" id="{03E803B5-2890-9A09-8FFF-F0F6E5871543}"/>
                  </a:ext>
                </a:extLst>
              </p14:cNvPr>
              <p14:cNvContentPartPr/>
              <p14:nvPr/>
            </p14:nvContentPartPr>
            <p14:xfrm>
              <a:off x="5304754" y="5104713"/>
              <a:ext cx="113040" cy="181080"/>
            </p14:xfrm>
          </p:contentPart>
        </mc:Choice>
        <mc:Fallback>
          <p:pic>
            <p:nvPicPr>
              <p:cNvPr id="208" name="Freihand 207">
                <a:extLst>
                  <a:ext uri="{FF2B5EF4-FFF2-40B4-BE49-F238E27FC236}">
                    <a16:creationId xmlns:a16="http://schemas.microsoft.com/office/drawing/2014/main" id="{03E803B5-2890-9A09-8FFF-F0F6E5871543}"/>
                  </a:ext>
                </a:extLst>
              </p:cNvPr>
              <p:cNvPicPr/>
              <p:nvPr/>
            </p:nvPicPr>
            <p:blipFill>
              <a:blip r:embed="rId113"/>
              <a:stretch>
                <a:fillRect/>
              </a:stretch>
            </p:blipFill>
            <p:spPr>
              <a:xfrm>
                <a:off x="5295754" y="5095713"/>
                <a:ext cx="130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9" name="Freihand 208">
                <a:extLst>
                  <a:ext uri="{FF2B5EF4-FFF2-40B4-BE49-F238E27FC236}">
                    <a16:creationId xmlns:a16="http://schemas.microsoft.com/office/drawing/2014/main" id="{6594FE5A-5041-4DD7-5147-89C5241D85E1}"/>
                  </a:ext>
                </a:extLst>
              </p14:cNvPr>
              <p14:cNvContentPartPr/>
              <p14:nvPr/>
            </p14:nvContentPartPr>
            <p14:xfrm>
              <a:off x="5462434" y="5017953"/>
              <a:ext cx="163080" cy="162720"/>
            </p14:xfrm>
          </p:contentPart>
        </mc:Choice>
        <mc:Fallback>
          <p:pic>
            <p:nvPicPr>
              <p:cNvPr id="209" name="Freihand 208">
                <a:extLst>
                  <a:ext uri="{FF2B5EF4-FFF2-40B4-BE49-F238E27FC236}">
                    <a16:creationId xmlns:a16="http://schemas.microsoft.com/office/drawing/2014/main" id="{6594FE5A-5041-4DD7-5147-89C5241D85E1}"/>
                  </a:ext>
                </a:extLst>
              </p:cNvPr>
              <p:cNvPicPr/>
              <p:nvPr/>
            </p:nvPicPr>
            <p:blipFill>
              <a:blip r:embed="rId115"/>
              <a:stretch>
                <a:fillRect/>
              </a:stretch>
            </p:blipFill>
            <p:spPr>
              <a:xfrm>
                <a:off x="5453434" y="5008953"/>
                <a:ext cx="180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 name="Freihand 209">
                <a:extLst>
                  <a:ext uri="{FF2B5EF4-FFF2-40B4-BE49-F238E27FC236}">
                    <a16:creationId xmlns:a16="http://schemas.microsoft.com/office/drawing/2014/main" id="{C1AA1B6B-C8B9-21E5-6267-1B15F786E4E4}"/>
                  </a:ext>
                </a:extLst>
              </p14:cNvPr>
              <p14:cNvContentPartPr/>
              <p14:nvPr/>
            </p14:nvContentPartPr>
            <p14:xfrm>
              <a:off x="5384674" y="5352033"/>
              <a:ext cx="41760" cy="140400"/>
            </p14:xfrm>
          </p:contentPart>
        </mc:Choice>
        <mc:Fallback>
          <p:pic>
            <p:nvPicPr>
              <p:cNvPr id="210" name="Freihand 209">
                <a:extLst>
                  <a:ext uri="{FF2B5EF4-FFF2-40B4-BE49-F238E27FC236}">
                    <a16:creationId xmlns:a16="http://schemas.microsoft.com/office/drawing/2014/main" id="{C1AA1B6B-C8B9-21E5-6267-1B15F786E4E4}"/>
                  </a:ext>
                </a:extLst>
              </p:cNvPr>
              <p:cNvPicPr/>
              <p:nvPr/>
            </p:nvPicPr>
            <p:blipFill>
              <a:blip r:embed="rId117"/>
              <a:stretch>
                <a:fillRect/>
              </a:stretch>
            </p:blipFill>
            <p:spPr>
              <a:xfrm>
                <a:off x="5375674" y="5343393"/>
                <a:ext cx="59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1" name="Freihand 210">
                <a:extLst>
                  <a:ext uri="{FF2B5EF4-FFF2-40B4-BE49-F238E27FC236}">
                    <a16:creationId xmlns:a16="http://schemas.microsoft.com/office/drawing/2014/main" id="{FEBBB4AB-A19C-5D8D-4B41-9F7F869C2577}"/>
                  </a:ext>
                </a:extLst>
              </p14:cNvPr>
              <p14:cNvContentPartPr/>
              <p14:nvPr/>
            </p14:nvContentPartPr>
            <p14:xfrm>
              <a:off x="5347594" y="5317473"/>
              <a:ext cx="119520" cy="194400"/>
            </p14:xfrm>
          </p:contentPart>
        </mc:Choice>
        <mc:Fallback>
          <p:pic>
            <p:nvPicPr>
              <p:cNvPr id="211" name="Freihand 210">
                <a:extLst>
                  <a:ext uri="{FF2B5EF4-FFF2-40B4-BE49-F238E27FC236}">
                    <a16:creationId xmlns:a16="http://schemas.microsoft.com/office/drawing/2014/main" id="{FEBBB4AB-A19C-5D8D-4B41-9F7F869C2577}"/>
                  </a:ext>
                </a:extLst>
              </p:cNvPr>
              <p:cNvPicPr/>
              <p:nvPr/>
            </p:nvPicPr>
            <p:blipFill>
              <a:blip r:embed="rId119"/>
              <a:stretch>
                <a:fillRect/>
              </a:stretch>
            </p:blipFill>
            <p:spPr>
              <a:xfrm>
                <a:off x="5338954" y="5308833"/>
                <a:ext cx="1371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2" name="Freihand 211">
                <a:extLst>
                  <a:ext uri="{FF2B5EF4-FFF2-40B4-BE49-F238E27FC236}">
                    <a16:creationId xmlns:a16="http://schemas.microsoft.com/office/drawing/2014/main" id="{F642C887-6AAC-62B8-6FE0-970E7DC9FE15}"/>
                  </a:ext>
                </a:extLst>
              </p14:cNvPr>
              <p14:cNvContentPartPr/>
              <p14:nvPr/>
            </p14:nvContentPartPr>
            <p14:xfrm>
              <a:off x="5595994" y="5222793"/>
              <a:ext cx="66600" cy="190080"/>
            </p14:xfrm>
          </p:contentPart>
        </mc:Choice>
        <mc:Fallback>
          <p:pic>
            <p:nvPicPr>
              <p:cNvPr id="212" name="Freihand 211">
                <a:extLst>
                  <a:ext uri="{FF2B5EF4-FFF2-40B4-BE49-F238E27FC236}">
                    <a16:creationId xmlns:a16="http://schemas.microsoft.com/office/drawing/2014/main" id="{F642C887-6AAC-62B8-6FE0-970E7DC9FE15}"/>
                  </a:ext>
                </a:extLst>
              </p:cNvPr>
              <p:cNvPicPr/>
              <p:nvPr/>
            </p:nvPicPr>
            <p:blipFill>
              <a:blip r:embed="rId121"/>
              <a:stretch>
                <a:fillRect/>
              </a:stretch>
            </p:blipFill>
            <p:spPr>
              <a:xfrm>
                <a:off x="5587354" y="5213793"/>
                <a:ext cx="84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3" name="Freihand 212">
                <a:extLst>
                  <a:ext uri="{FF2B5EF4-FFF2-40B4-BE49-F238E27FC236}">
                    <a16:creationId xmlns:a16="http://schemas.microsoft.com/office/drawing/2014/main" id="{D1340E52-5984-DD17-52FD-90E90DF87D67}"/>
                  </a:ext>
                </a:extLst>
              </p14:cNvPr>
              <p14:cNvContentPartPr/>
              <p14:nvPr/>
            </p14:nvContentPartPr>
            <p14:xfrm>
              <a:off x="5626594" y="5278233"/>
              <a:ext cx="69840" cy="159120"/>
            </p14:xfrm>
          </p:contentPart>
        </mc:Choice>
        <mc:Fallback>
          <p:pic>
            <p:nvPicPr>
              <p:cNvPr id="213" name="Freihand 212">
                <a:extLst>
                  <a:ext uri="{FF2B5EF4-FFF2-40B4-BE49-F238E27FC236}">
                    <a16:creationId xmlns:a16="http://schemas.microsoft.com/office/drawing/2014/main" id="{D1340E52-5984-DD17-52FD-90E90DF87D67}"/>
                  </a:ext>
                </a:extLst>
              </p:cNvPr>
              <p:cNvPicPr/>
              <p:nvPr/>
            </p:nvPicPr>
            <p:blipFill>
              <a:blip r:embed="rId123"/>
              <a:stretch>
                <a:fillRect/>
              </a:stretch>
            </p:blipFill>
            <p:spPr>
              <a:xfrm>
                <a:off x="5617594" y="5269593"/>
                <a:ext cx="87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4" name="Freihand 213">
                <a:extLst>
                  <a:ext uri="{FF2B5EF4-FFF2-40B4-BE49-F238E27FC236}">
                    <a16:creationId xmlns:a16="http://schemas.microsoft.com/office/drawing/2014/main" id="{3D3533CC-4E2B-4B96-20E0-5DBB297B3B71}"/>
                  </a:ext>
                </a:extLst>
              </p14:cNvPr>
              <p14:cNvContentPartPr/>
              <p14:nvPr/>
            </p14:nvContentPartPr>
            <p14:xfrm>
              <a:off x="5447314" y="5638233"/>
              <a:ext cx="82080" cy="102240"/>
            </p14:xfrm>
          </p:contentPart>
        </mc:Choice>
        <mc:Fallback>
          <p:pic>
            <p:nvPicPr>
              <p:cNvPr id="214" name="Freihand 213">
                <a:extLst>
                  <a:ext uri="{FF2B5EF4-FFF2-40B4-BE49-F238E27FC236}">
                    <a16:creationId xmlns:a16="http://schemas.microsoft.com/office/drawing/2014/main" id="{3D3533CC-4E2B-4B96-20E0-5DBB297B3B71}"/>
                  </a:ext>
                </a:extLst>
              </p:cNvPr>
              <p:cNvPicPr/>
              <p:nvPr/>
            </p:nvPicPr>
            <p:blipFill>
              <a:blip r:embed="rId125"/>
              <a:stretch>
                <a:fillRect/>
              </a:stretch>
            </p:blipFill>
            <p:spPr>
              <a:xfrm>
                <a:off x="5438674" y="5629233"/>
                <a:ext cx="99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5" name="Freihand 214">
                <a:extLst>
                  <a:ext uri="{FF2B5EF4-FFF2-40B4-BE49-F238E27FC236}">
                    <a16:creationId xmlns:a16="http://schemas.microsoft.com/office/drawing/2014/main" id="{64811407-4480-032F-9176-B3D2197F39FE}"/>
                  </a:ext>
                </a:extLst>
              </p14:cNvPr>
              <p14:cNvContentPartPr/>
              <p14:nvPr/>
            </p14:nvContentPartPr>
            <p14:xfrm>
              <a:off x="5561794" y="5543913"/>
              <a:ext cx="140760" cy="163800"/>
            </p14:xfrm>
          </p:contentPart>
        </mc:Choice>
        <mc:Fallback>
          <p:pic>
            <p:nvPicPr>
              <p:cNvPr id="215" name="Freihand 214">
                <a:extLst>
                  <a:ext uri="{FF2B5EF4-FFF2-40B4-BE49-F238E27FC236}">
                    <a16:creationId xmlns:a16="http://schemas.microsoft.com/office/drawing/2014/main" id="{64811407-4480-032F-9176-B3D2197F39FE}"/>
                  </a:ext>
                </a:extLst>
              </p:cNvPr>
              <p:cNvPicPr/>
              <p:nvPr/>
            </p:nvPicPr>
            <p:blipFill>
              <a:blip r:embed="rId127"/>
              <a:stretch>
                <a:fillRect/>
              </a:stretch>
            </p:blipFill>
            <p:spPr>
              <a:xfrm>
                <a:off x="5552794" y="5535273"/>
                <a:ext cx="158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6" name="Freihand 215">
                <a:extLst>
                  <a:ext uri="{FF2B5EF4-FFF2-40B4-BE49-F238E27FC236}">
                    <a16:creationId xmlns:a16="http://schemas.microsoft.com/office/drawing/2014/main" id="{F5B74CEB-485A-4183-29C6-BF676BEE4E7F}"/>
                  </a:ext>
                </a:extLst>
              </p14:cNvPr>
              <p14:cNvContentPartPr/>
              <p14:nvPr/>
            </p14:nvContentPartPr>
            <p14:xfrm>
              <a:off x="5714794" y="5483433"/>
              <a:ext cx="132120" cy="134640"/>
            </p14:xfrm>
          </p:contentPart>
        </mc:Choice>
        <mc:Fallback>
          <p:pic>
            <p:nvPicPr>
              <p:cNvPr id="216" name="Freihand 215">
                <a:extLst>
                  <a:ext uri="{FF2B5EF4-FFF2-40B4-BE49-F238E27FC236}">
                    <a16:creationId xmlns:a16="http://schemas.microsoft.com/office/drawing/2014/main" id="{F5B74CEB-485A-4183-29C6-BF676BEE4E7F}"/>
                  </a:ext>
                </a:extLst>
              </p:cNvPr>
              <p:cNvPicPr/>
              <p:nvPr/>
            </p:nvPicPr>
            <p:blipFill>
              <a:blip r:embed="rId129"/>
              <a:stretch>
                <a:fillRect/>
              </a:stretch>
            </p:blipFill>
            <p:spPr>
              <a:xfrm>
                <a:off x="5705794" y="5474433"/>
                <a:ext cx="149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8" name="Freihand 217">
                <a:extLst>
                  <a:ext uri="{FF2B5EF4-FFF2-40B4-BE49-F238E27FC236}">
                    <a16:creationId xmlns:a16="http://schemas.microsoft.com/office/drawing/2014/main" id="{4303A69A-359E-C026-611E-07828D709634}"/>
                  </a:ext>
                </a:extLst>
              </p14:cNvPr>
              <p14:cNvContentPartPr/>
              <p14:nvPr/>
            </p14:nvContentPartPr>
            <p14:xfrm>
              <a:off x="5600674" y="5764593"/>
              <a:ext cx="84960" cy="183240"/>
            </p14:xfrm>
          </p:contentPart>
        </mc:Choice>
        <mc:Fallback>
          <p:pic>
            <p:nvPicPr>
              <p:cNvPr id="218" name="Freihand 217">
                <a:extLst>
                  <a:ext uri="{FF2B5EF4-FFF2-40B4-BE49-F238E27FC236}">
                    <a16:creationId xmlns:a16="http://schemas.microsoft.com/office/drawing/2014/main" id="{4303A69A-359E-C026-611E-07828D709634}"/>
                  </a:ext>
                </a:extLst>
              </p:cNvPr>
              <p:cNvPicPr/>
              <p:nvPr/>
            </p:nvPicPr>
            <p:blipFill>
              <a:blip r:embed="rId131"/>
              <a:stretch>
                <a:fillRect/>
              </a:stretch>
            </p:blipFill>
            <p:spPr>
              <a:xfrm>
                <a:off x="5592034" y="5755953"/>
                <a:ext cx="102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9" name="Freihand 218">
                <a:extLst>
                  <a:ext uri="{FF2B5EF4-FFF2-40B4-BE49-F238E27FC236}">
                    <a16:creationId xmlns:a16="http://schemas.microsoft.com/office/drawing/2014/main" id="{50188C58-C8E4-BFA1-071F-DC1B9D20DB9D}"/>
                  </a:ext>
                </a:extLst>
              </p14:cNvPr>
              <p14:cNvContentPartPr/>
              <p14:nvPr/>
            </p14:nvContentPartPr>
            <p14:xfrm>
              <a:off x="5684914" y="5729673"/>
              <a:ext cx="108360" cy="89280"/>
            </p14:xfrm>
          </p:contentPart>
        </mc:Choice>
        <mc:Fallback>
          <p:pic>
            <p:nvPicPr>
              <p:cNvPr id="219" name="Freihand 218">
                <a:extLst>
                  <a:ext uri="{FF2B5EF4-FFF2-40B4-BE49-F238E27FC236}">
                    <a16:creationId xmlns:a16="http://schemas.microsoft.com/office/drawing/2014/main" id="{50188C58-C8E4-BFA1-071F-DC1B9D20DB9D}"/>
                  </a:ext>
                </a:extLst>
              </p:cNvPr>
              <p:cNvPicPr/>
              <p:nvPr/>
            </p:nvPicPr>
            <p:blipFill>
              <a:blip r:embed="rId133"/>
              <a:stretch>
                <a:fillRect/>
              </a:stretch>
            </p:blipFill>
            <p:spPr>
              <a:xfrm>
                <a:off x="5675914" y="5720673"/>
                <a:ext cx="12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20" name="Freihand 219">
                <a:extLst>
                  <a:ext uri="{FF2B5EF4-FFF2-40B4-BE49-F238E27FC236}">
                    <a16:creationId xmlns:a16="http://schemas.microsoft.com/office/drawing/2014/main" id="{82CAB9E5-F75B-7DD3-BB98-5AC2BF1E71A6}"/>
                  </a:ext>
                </a:extLst>
              </p14:cNvPr>
              <p14:cNvContentPartPr/>
              <p14:nvPr/>
            </p14:nvContentPartPr>
            <p14:xfrm>
              <a:off x="5776714" y="5633913"/>
              <a:ext cx="110160" cy="132120"/>
            </p14:xfrm>
          </p:contentPart>
        </mc:Choice>
        <mc:Fallback>
          <p:pic>
            <p:nvPicPr>
              <p:cNvPr id="220" name="Freihand 219">
                <a:extLst>
                  <a:ext uri="{FF2B5EF4-FFF2-40B4-BE49-F238E27FC236}">
                    <a16:creationId xmlns:a16="http://schemas.microsoft.com/office/drawing/2014/main" id="{82CAB9E5-F75B-7DD3-BB98-5AC2BF1E71A6}"/>
                  </a:ext>
                </a:extLst>
              </p:cNvPr>
              <p:cNvPicPr/>
              <p:nvPr/>
            </p:nvPicPr>
            <p:blipFill>
              <a:blip r:embed="rId135"/>
              <a:stretch>
                <a:fillRect/>
              </a:stretch>
            </p:blipFill>
            <p:spPr>
              <a:xfrm>
                <a:off x="5767714" y="5624913"/>
                <a:ext cx="127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22" name="Freihand 221">
                <a:extLst>
                  <a:ext uri="{FF2B5EF4-FFF2-40B4-BE49-F238E27FC236}">
                    <a16:creationId xmlns:a16="http://schemas.microsoft.com/office/drawing/2014/main" id="{3F1D038E-1E69-298F-59D6-3BE3ED347900}"/>
                  </a:ext>
                </a:extLst>
              </p14:cNvPr>
              <p14:cNvContentPartPr/>
              <p14:nvPr/>
            </p14:nvContentPartPr>
            <p14:xfrm>
              <a:off x="5310154" y="5746233"/>
              <a:ext cx="124920" cy="255960"/>
            </p14:xfrm>
          </p:contentPart>
        </mc:Choice>
        <mc:Fallback>
          <p:pic>
            <p:nvPicPr>
              <p:cNvPr id="222" name="Freihand 221">
                <a:extLst>
                  <a:ext uri="{FF2B5EF4-FFF2-40B4-BE49-F238E27FC236}">
                    <a16:creationId xmlns:a16="http://schemas.microsoft.com/office/drawing/2014/main" id="{3F1D038E-1E69-298F-59D6-3BE3ED347900}"/>
                  </a:ext>
                </a:extLst>
              </p:cNvPr>
              <p:cNvPicPr/>
              <p:nvPr/>
            </p:nvPicPr>
            <p:blipFill>
              <a:blip r:embed="rId137"/>
              <a:stretch>
                <a:fillRect/>
              </a:stretch>
            </p:blipFill>
            <p:spPr>
              <a:xfrm>
                <a:off x="5301514" y="5737593"/>
                <a:ext cx="1425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24" name="Freihand 223">
                <a:extLst>
                  <a:ext uri="{FF2B5EF4-FFF2-40B4-BE49-F238E27FC236}">
                    <a16:creationId xmlns:a16="http://schemas.microsoft.com/office/drawing/2014/main" id="{76A09002-02F2-0C03-4C54-F0972FAB27C4}"/>
                  </a:ext>
                </a:extLst>
              </p14:cNvPr>
              <p14:cNvContentPartPr/>
              <p14:nvPr/>
            </p14:nvContentPartPr>
            <p14:xfrm>
              <a:off x="4946194" y="6480273"/>
              <a:ext cx="145800" cy="185760"/>
            </p14:xfrm>
          </p:contentPart>
        </mc:Choice>
        <mc:Fallback>
          <p:pic>
            <p:nvPicPr>
              <p:cNvPr id="224" name="Freihand 223">
                <a:extLst>
                  <a:ext uri="{FF2B5EF4-FFF2-40B4-BE49-F238E27FC236}">
                    <a16:creationId xmlns:a16="http://schemas.microsoft.com/office/drawing/2014/main" id="{76A09002-02F2-0C03-4C54-F0972FAB27C4}"/>
                  </a:ext>
                </a:extLst>
              </p:cNvPr>
              <p:cNvPicPr/>
              <p:nvPr/>
            </p:nvPicPr>
            <p:blipFill>
              <a:blip r:embed="rId139"/>
              <a:stretch>
                <a:fillRect/>
              </a:stretch>
            </p:blipFill>
            <p:spPr>
              <a:xfrm>
                <a:off x="4937194" y="6471633"/>
                <a:ext cx="1634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5" name="Freihand 224">
                <a:extLst>
                  <a:ext uri="{FF2B5EF4-FFF2-40B4-BE49-F238E27FC236}">
                    <a16:creationId xmlns:a16="http://schemas.microsoft.com/office/drawing/2014/main" id="{4ECB7B56-4783-9116-217D-9DEB90FAEF24}"/>
                  </a:ext>
                </a:extLst>
              </p14:cNvPr>
              <p14:cNvContentPartPr/>
              <p14:nvPr/>
            </p14:nvContentPartPr>
            <p14:xfrm>
              <a:off x="5136634" y="6441753"/>
              <a:ext cx="110520" cy="119160"/>
            </p14:xfrm>
          </p:contentPart>
        </mc:Choice>
        <mc:Fallback>
          <p:pic>
            <p:nvPicPr>
              <p:cNvPr id="225" name="Freihand 224">
                <a:extLst>
                  <a:ext uri="{FF2B5EF4-FFF2-40B4-BE49-F238E27FC236}">
                    <a16:creationId xmlns:a16="http://schemas.microsoft.com/office/drawing/2014/main" id="{4ECB7B56-4783-9116-217D-9DEB90FAEF24}"/>
                  </a:ext>
                </a:extLst>
              </p:cNvPr>
              <p:cNvPicPr/>
              <p:nvPr/>
            </p:nvPicPr>
            <p:blipFill>
              <a:blip r:embed="rId141"/>
              <a:stretch>
                <a:fillRect/>
              </a:stretch>
            </p:blipFill>
            <p:spPr>
              <a:xfrm>
                <a:off x="5127634" y="6432753"/>
                <a:ext cx="128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26" name="Freihand 225">
                <a:extLst>
                  <a:ext uri="{FF2B5EF4-FFF2-40B4-BE49-F238E27FC236}">
                    <a16:creationId xmlns:a16="http://schemas.microsoft.com/office/drawing/2014/main" id="{4662DC62-E758-19F2-EC7E-2B215BAFE652}"/>
                  </a:ext>
                </a:extLst>
              </p14:cNvPr>
              <p14:cNvContentPartPr/>
              <p14:nvPr/>
            </p14:nvContentPartPr>
            <p14:xfrm>
              <a:off x="5288194" y="6357513"/>
              <a:ext cx="78120" cy="105480"/>
            </p14:xfrm>
          </p:contentPart>
        </mc:Choice>
        <mc:Fallback>
          <p:pic>
            <p:nvPicPr>
              <p:cNvPr id="226" name="Freihand 225">
                <a:extLst>
                  <a:ext uri="{FF2B5EF4-FFF2-40B4-BE49-F238E27FC236}">
                    <a16:creationId xmlns:a16="http://schemas.microsoft.com/office/drawing/2014/main" id="{4662DC62-E758-19F2-EC7E-2B215BAFE652}"/>
                  </a:ext>
                </a:extLst>
              </p:cNvPr>
              <p:cNvPicPr/>
              <p:nvPr/>
            </p:nvPicPr>
            <p:blipFill>
              <a:blip r:embed="rId143"/>
              <a:stretch>
                <a:fillRect/>
              </a:stretch>
            </p:blipFill>
            <p:spPr>
              <a:xfrm>
                <a:off x="5279194" y="6348513"/>
                <a:ext cx="95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27" name="Freihand 226">
                <a:extLst>
                  <a:ext uri="{FF2B5EF4-FFF2-40B4-BE49-F238E27FC236}">
                    <a16:creationId xmlns:a16="http://schemas.microsoft.com/office/drawing/2014/main" id="{4EBAEFBE-B21F-0504-DE1D-C069545CE218}"/>
                  </a:ext>
                </a:extLst>
              </p14:cNvPr>
              <p14:cNvContentPartPr/>
              <p14:nvPr/>
            </p14:nvContentPartPr>
            <p14:xfrm>
              <a:off x="5364874" y="6258513"/>
              <a:ext cx="88560" cy="172080"/>
            </p14:xfrm>
          </p:contentPart>
        </mc:Choice>
        <mc:Fallback>
          <p:pic>
            <p:nvPicPr>
              <p:cNvPr id="227" name="Freihand 226">
                <a:extLst>
                  <a:ext uri="{FF2B5EF4-FFF2-40B4-BE49-F238E27FC236}">
                    <a16:creationId xmlns:a16="http://schemas.microsoft.com/office/drawing/2014/main" id="{4EBAEFBE-B21F-0504-DE1D-C069545CE218}"/>
                  </a:ext>
                </a:extLst>
              </p:cNvPr>
              <p:cNvPicPr/>
              <p:nvPr/>
            </p:nvPicPr>
            <p:blipFill>
              <a:blip r:embed="rId145"/>
              <a:stretch>
                <a:fillRect/>
              </a:stretch>
            </p:blipFill>
            <p:spPr>
              <a:xfrm>
                <a:off x="5355874" y="6249873"/>
                <a:ext cx="106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28" name="Freihand 227">
                <a:extLst>
                  <a:ext uri="{FF2B5EF4-FFF2-40B4-BE49-F238E27FC236}">
                    <a16:creationId xmlns:a16="http://schemas.microsoft.com/office/drawing/2014/main" id="{B5187FEF-883D-9514-4679-080157FCE509}"/>
                  </a:ext>
                </a:extLst>
              </p14:cNvPr>
              <p14:cNvContentPartPr/>
              <p14:nvPr/>
            </p14:nvContentPartPr>
            <p14:xfrm>
              <a:off x="5667634" y="6183273"/>
              <a:ext cx="227520" cy="369360"/>
            </p14:xfrm>
          </p:contentPart>
        </mc:Choice>
        <mc:Fallback>
          <p:pic>
            <p:nvPicPr>
              <p:cNvPr id="228" name="Freihand 227">
                <a:extLst>
                  <a:ext uri="{FF2B5EF4-FFF2-40B4-BE49-F238E27FC236}">
                    <a16:creationId xmlns:a16="http://schemas.microsoft.com/office/drawing/2014/main" id="{B5187FEF-883D-9514-4679-080157FCE509}"/>
                  </a:ext>
                </a:extLst>
              </p:cNvPr>
              <p:cNvPicPr/>
              <p:nvPr/>
            </p:nvPicPr>
            <p:blipFill>
              <a:blip r:embed="rId147"/>
              <a:stretch>
                <a:fillRect/>
              </a:stretch>
            </p:blipFill>
            <p:spPr>
              <a:xfrm>
                <a:off x="5658994" y="6174633"/>
                <a:ext cx="2451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30" name="Freihand 229">
                <a:extLst>
                  <a:ext uri="{FF2B5EF4-FFF2-40B4-BE49-F238E27FC236}">
                    <a16:creationId xmlns:a16="http://schemas.microsoft.com/office/drawing/2014/main" id="{2F512BD5-1531-A93A-F15C-C08ACD9DE14F}"/>
                  </a:ext>
                </a:extLst>
              </p14:cNvPr>
              <p14:cNvContentPartPr/>
              <p14:nvPr/>
            </p14:nvContentPartPr>
            <p14:xfrm>
              <a:off x="5852314" y="6137553"/>
              <a:ext cx="53640" cy="93600"/>
            </p14:xfrm>
          </p:contentPart>
        </mc:Choice>
        <mc:Fallback>
          <p:pic>
            <p:nvPicPr>
              <p:cNvPr id="230" name="Freihand 229">
                <a:extLst>
                  <a:ext uri="{FF2B5EF4-FFF2-40B4-BE49-F238E27FC236}">
                    <a16:creationId xmlns:a16="http://schemas.microsoft.com/office/drawing/2014/main" id="{2F512BD5-1531-A93A-F15C-C08ACD9DE14F}"/>
                  </a:ext>
                </a:extLst>
              </p:cNvPr>
              <p:cNvPicPr/>
              <p:nvPr/>
            </p:nvPicPr>
            <p:blipFill>
              <a:blip r:embed="rId149"/>
              <a:stretch>
                <a:fillRect/>
              </a:stretch>
            </p:blipFill>
            <p:spPr>
              <a:xfrm>
                <a:off x="5843674" y="6128553"/>
                <a:ext cx="71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31" name="Freihand 230">
                <a:extLst>
                  <a:ext uri="{FF2B5EF4-FFF2-40B4-BE49-F238E27FC236}">
                    <a16:creationId xmlns:a16="http://schemas.microsoft.com/office/drawing/2014/main" id="{CAE43E2E-F52A-F3AE-BF0C-0D5028337FCF}"/>
                  </a:ext>
                </a:extLst>
              </p14:cNvPr>
              <p14:cNvContentPartPr/>
              <p14:nvPr/>
            </p14:nvContentPartPr>
            <p14:xfrm>
              <a:off x="5764474" y="6029913"/>
              <a:ext cx="151920" cy="127800"/>
            </p14:xfrm>
          </p:contentPart>
        </mc:Choice>
        <mc:Fallback>
          <p:pic>
            <p:nvPicPr>
              <p:cNvPr id="231" name="Freihand 230">
                <a:extLst>
                  <a:ext uri="{FF2B5EF4-FFF2-40B4-BE49-F238E27FC236}">
                    <a16:creationId xmlns:a16="http://schemas.microsoft.com/office/drawing/2014/main" id="{CAE43E2E-F52A-F3AE-BF0C-0D5028337FCF}"/>
                  </a:ext>
                </a:extLst>
              </p:cNvPr>
              <p:cNvPicPr/>
              <p:nvPr/>
            </p:nvPicPr>
            <p:blipFill>
              <a:blip r:embed="rId151"/>
              <a:stretch>
                <a:fillRect/>
              </a:stretch>
            </p:blipFill>
            <p:spPr>
              <a:xfrm>
                <a:off x="5755474" y="6020913"/>
                <a:ext cx="169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32" name="Freihand 231">
                <a:extLst>
                  <a:ext uri="{FF2B5EF4-FFF2-40B4-BE49-F238E27FC236}">
                    <a16:creationId xmlns:a16="http://schemas.microsoft.com/office/drawing/2014/main" id="{6DFAE8AB-8CC5-6F27-90E9-9A1AC6760BB9}"/>
                  </a:ext>
                </a:extLst>
              </p14:cNvPr>
              <p14:cNvContentPartPr/>
              <p14:nvPr/>
            </p14:nvContentPartPr>
            <p14:xfrm>
              <a:off x="5965354" y="6002553"/>
              <a:ext cx="70200" cy="137160"/>
            </p14:xfrm>
          </p:contentPart>
        </mc:Choice>
        <mc:Fallback>
          <p:pic>
            <p:nvPicPr>
              <p:cNvPr id="232" name="Freihand 231">
                <a:extLst>
                  <a:ext uri="{FF2B5EF4-FFF2-40B4-BE49-F238E27FC236}">
                    <a16:creationId xmlns:a16="http://schemas.microsoft.com/office/drawing/2014/main" id="{6DFAE8AB-8CC5-6F27-90E9-9A1AC6760BB9}"/>
                  </a:ext>
                </a:extLst>
              </p:cNvPr>
              <p:cNvPicPr/>
              <p:nvPr/>
            </p:nvPicPr>
            <p:blipFill>
              <a:blip r:embed="rId153"/>
              <a:stretch>
                <a:fillRect/>
              </a:stretch>
            </p:blipFill>
            <p:spPr>
              <a:xfrm>
                <a:off x="5956354" y="5993553"/>
                <a:ext cx="87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33" name="Freihand 232">
                <a:extLst>
                  <a:ext uri="{FF2B5EF4-FFF2-40B4-BE49-F238E27FC236}">
                    <a16:creationId xmlns:a16="http://schemas.microsoft.com/office/drawing/2014/main" id="{50529987-3904-A2ED-603E-723E56CD5AF2}"/>
                  </a:ext>
                </a:extLst>
              </p14:cNvPr>
              <p14:cNvContentPartPr/>
              <p14:nvPr/>
            </p14:nvContentPartPr>
            <p14:xfrm>
              <a:off x="6039874" y="5895273"/>
              <a:ext cx="142560" cy="198360"/>
            </p14:xfrm>
          </p:contentPart>
        </mc:Choice>
        <mc:Fallback>
          <p:pic>
            <p:nvPicPr>
              <p:cNvPr id="233" name="Freihand 232">
                <a:extLst>
                  <a:ext uri="{FF2B5EF4-FFF2-40B4-BE49-F238E27FC236}">
                    <a16:creationId xmlns:a16="http://schemas.microsoft.com/office/drawing/2014/main" id="{50529987-3904-A2ED-603E-723E56CD5AF2}"/>
                  </a:ext>
                </a:extLst>
              </p:cNvPr>
              <p:cNvPicPr/>
              <p:nvPr/>
            </p:nvPicPr>
            <p:blipFill>
              <a:blip r:embed="rId155"/>
              <a:stretch>
                <a:fillRect/>
              </a:stretch>
            </p:blipFill>
            <p:spPr>
              <a:xfrm>
                <a:off x="6030874" y="5886273"/>
                <a:ext cx="160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34" name="Freihand 233">
                <a:extLst>
                  <a:ext uri="{FF2B5EF4-FFF2-40B4-BE49-F238E27FC236}">
                    <a16:creationId xmlns:a16="http://schemas.microsoft.com/office/drawing/2014/main" id="{7B89FAD9-7A33-48D8-09DD-C18BEA170EAD}"/>
                  </a:ext>
                </a:extLst>
              </p14:cNvPr>
              <p14:cNvContentPartPr/>
              <p14:nvPr/>
            </p14:nvContentPartPr>
            <p14:xfrm>
              <a:off x="5982994" y="6273993"/>
              <a:ext cx="90720" cy="103320"/>
            </p14:xfrm>
          </p:contentPart>
        </mc:Choice>
        <mc:Fallback>
          <p:pic>
            <p:nvPicPr>
              <p:cNvPr id="234" name="Freihand 233">
                <a:extLst>
                  <a:ext uri="{FF2B5EF4-FFF2-40B4-BE49-F238E27FC236}">
                    <a16:creationId xmlns:a16="http://schemas.microsoft.com/office/drawing/2014/main" id="{7B89FAD9-7A33-48D8-09DD-C18BEA170EAD}"/>
                  </a:ext>
                </a:extLst>
              </p:cNvPr>
              <p:cNvPicPr/>
              <p:nvPr/>
            </p:nvPicPr>
            <p:blipFill>
              <a:blip r:embed="rId157"/>
              <a:stretch>
                <a:fillRect/>
              </a:stretch>
            </p:blipFill>
            <p:spPr>
              <a:xfrm>
                <a:off x="5974354" y="6265353"/>
                <a:ext cx="108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35" name="Freihand 234">
                <a:extLst>
                  <a:ext uri="{FF2B5EF4-FFF2-40B4-BE49-F238E27FC236}">
                    <a16:creationId xmlns:a16="http://schemas.microsoft.com/office/drawing/2014/main" id="{9CA9065A-B80E-8D2F-B176-5F3D8DF0B1BA}"/>
                  </a:ext>
                </a:extLst>
              </p14:cNvPr>
              <p14:cNvContentPartPr/>
              <p14:nvPr/>
            </p14:nvContentPartPr>
            <p14:xfrm>
              <a:off x="5899114" y="6210273"/>
              <a:ext cx="246600" cy="90720"/>
            </p14:xfrm>
          </p:contentPart>
        </mc:Choice>
        <mc:Fallback>
          <p:pic>
            <p:nvPicPr>
              <p:cNvPr id="235" name="Freihand 234">
                <a:extLst>
                  <a:ext uri="{FF2B5EF4-FFF2-40B4-BE49-F238E27FC236}">
                    <a16:creationId xmlns:a16="http://schemas.microsoft.com/office/drawing/2014/main" id="{9CA9065A-B80E-8D2F-B176-5F3D8DF0B1BA}"/>
                  </a:ext>
                </a:extLst>
              </p:cNvPr>
              <p:cNvPicPr/>
              <p:nvPr/>
            </p:nvPicPr>
            <p:blipFill>
              <a:blip r:embed="rId159"/>
              <a:stretch>
                <a:fillRect/>
              </a:stretch>
            </p:blipFill>
            <p:spPr>
              <a:xfrm>
                <a:off x="5890474" y="6201273"/>
                <a:ext cx="264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36" name="Freihand 235">
                <a:extLst>
                  <a:ext uri="{FF2B5EF4-FFF2-40B4-BE49-F238E27FC236}">
                    <a16:creationId xmlns:a16="http://schemas.microsoft.com/office/drawing/2014/main" id="{DA3FF86C-1829-F1E2-A5B2-E5D66FA972EC}"/>
                  </a:ext>
                </a:extLst>
              </p14:cNvPr>
              <p14:cNvContentPartPr/>
              <p14:nvPr/>
            </p14:nvContentPartPr>
            <p14:xfrm>
              <a:off x="6137794" y="6084993"/>
              <a:ext cx="84960" cy="147240"/>
            </p14:xfrm>
          </p:contentPart>
        </mc:Choice>
        <mc:Fallback>
          <p:pic>
            <p:nvPicPr>
              <p:cNvPr id="236" name="Freihand 235">
                <a:extLst>
                  <a:ext uri="{FF2B5EF4-FFF2-40B4-BE49-F238E27FC236}">
                    <a16:creationId xmlns:a16="http://schemas.microsoft.com/office/drawing/2014/main" id="{DA3FF86C-1829-F1E2-A5B2-E5D66FA972EC}"/>
                  </a:ext>
                </a:extLst>
              </p:cNvPr>
              <p:cNvPicPr/>
              <p:nvPr/>
            </p:nvPicPr>
            <p:blipFill>
              <a:blip r:embed="rId161"/>
              <a:stretch>
                <a:fillRect/>
              </a:stretch>
            </p:blipFill>
            <p:spPr>
              <a:xfrm>
                <a:off x="6129154" y="6076353"/>
                <a:ext cx="102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37" name="Freihand 236">
                <a:extLst>
                  <a:ext uri="{FF2B5EF4-FFF2-40B4-BE49-F238E27FC236}">
                    <a16:creationId xmlns:a16="http://schemas.microsoft.com/office/drawing/2014/main" id="{3BE30EA5-BF65-3DE6-9AC1-9193367F24EC}"/>
                  </a:ext>
                </a:extLst>
              </p14:cNvPr>
              <p14:cNvContentPartPr/>
              <p14:nvPr/>
            </p14:nvContentPartPr>
            <p14:xfrm>
              <a:off x="5977594" y="6274713"/>
              <a:ext cx="113760" cy="97920"/>
            </p14:xfrm>
          </p:contentPart>
        </mc:Choice>
        <mc:Fallback>
          <p:pic>
            <p:nvPicPr>
              <p:cNvPr id="237" name="Freihand 236">
                <a:extLst>
                  <a:ext uri="{FF2B5EF4-FFF2-40B4-BE49-F238E27FC236}">
                    <a16:creationId xmlns:a16="http://schemas.microsoft.com/office/drawing/2014/main" id="{3BE30EA5-BF65-3DE6-9AC1-9193367F24EC}"/>
                  </a:ext>
                </a:extLst>
              </p:cNvPr>
              <p:cNvPicPr/>
              <p:nvPr/>
            </p:nvPicPr>
            <p:blipFill>
              <a:blip r:embed="rId163"/>
              <a:stretch>
                <a:fillRect/>
              </a:stretch>
            </p:blipFill>
            <p:spPr>
              <a:xfrm>
                <a:off x="5968594" y="6265713"/>
                <a:ext cx="131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38" name="Freihand 237">
                <a:extLst>
                  <a:ext uri="{FF2B5EF4-FFF2-40B4-BE49-F238E27FC236}">
                    <a16:creationId xmlns:a16="http://schemas.microsoft.com/office/drawing/2014/main" id="{4C4AC852-337E-2C7D-0625-C38BAB61FD28}"/>
                  </a:ext>
                </a:extLst>
              </p14:cNvPr>
              <p14:cNvContentPartPr/>
              <p14:nvPr/>
            </p14:nvContentPartPr>
            <p14:xfrm>
              <a:off x="6169114" y="6114873"/>
              <a:ext cx="96840" cy="49680"/>
            </p14:xfrm>
          </p:contentPart>
        </mc:Choice>
        <mc:Fallback>
          <p:pic>
            <p:nvPicPr>
              <p:cNvPr id="238" name="Freihand 237">
                <a:extLst>
                  <a:ext uri="{FF2B5EF4-FFF2-40B4-BE49-F238E27FC236}">
                    <a16:creationId xmlns:a16="http://schemas.microsoft.com/office/drawing/2014/main" id="{4C4AC852-337E-2C7D-0625-C38BAB61FD28}"/>
                  </a:ext>
                </a:extLst>
              </p:cNvPr>
              <p:cNvPicPr/>
              <p:nvPr/>
            </p:nvPicPr>
            <p:blipFill>
              <a:blip r:embed="rId165"/>
              <a:stretch>
                <a:fillRect/>
              </a:stretch>
            </p:blipFill>
            <p:spPr>
              <a:xfrm>
                <a:off x="6160474" y="6105873"/>
                <a:ext cx="114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39" name="Freihand 238">
                <a:extLst>
                  <a:ext uri="{FF2B5EF4-FFF2-40B4-BE49-F238E27FC236}">
                    <a16:creationId xmlns:a16="http://schemas.microsoft.com/office/drawing/2014/main" id="{0293E2DC-8AB5-FDE5-E7B1-F7EFDBEF3F14}"/>
                  </a:ext>
                </a:extLst>
              </p14:cNvPr>
              <p14:cNvContentPartPr/>
              <p14:nvPr/>
            </p14:nvContentPartPr>
            <p14:xfrm>
              <a:off x="6250834" y="6380553"/>
              <a:ext cx="76320" cy="35640"/>
            </p14:xfrm>
          </p:contentPart>
        </mc:Choice>
        <mc:Fallback>
          <p:pic>
            <p:nvPicPr>
              <p:cNvPr id="239" name="Freihand 238">
                <a:extLst>
                  <a:ext uri="{FF2B5EF4-FFF2-40B4-BE49-F238E27FC236}">
                    <a16:creationId xmlns:a16="http://schemas.microsoft.com/office/drawing/2014/main" id="{0293E2DC-8AB5-FDE5-E7B1-F7EFDBEF3F14}"/>
                  </a:ext>
                </a:extLst>
              </p:cNvPr>
              <p:cNvPicPr/>
              <p:nvPr/>
            </p:nvPicPr>
            <p:blipFill>
              <a:blip r:embed="rId167"/>
              <a:stretch>
                <a:fillRect/>
              </a:stretch>
            </p:blipFill>
            <p:spPr>
              <a:xfrm>
                <a:off x="6241834" y="6371553"/>
                <a:ext cx="93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40" name="Freihand 239">
                <a:extLst>
                  <a:ext uri="{FF2B5EF4-FFF2-40B4-BE49-F238E27FC236}">
                    <a16:creationId xmlns:a16="http://schemas.microsoft.com/office/drawing/2014/main" id="{9E9DB522-52C9-C6F7-52C8-B9392C5A19BF}"/>
                  </a:ext>
                </a:extLst>
              </p14:cNvPr>
              <p14:cNvContentPartPr/>
              <p14:nvPr/>
            </p14:nvContentPartPr>
            <p14:xfrm>
              <a:off x="6413914" y="6501153"/>
              <a:ext cx="109440" cy="103680"/>
            </p14:xfrm>
          </p:contentPart>
        </mc:Choice>
        <mc:Fallback>
          <p:pic>
            <p:nvPicPr>
              <p:cNvPr id="240" name="Freihand 239">
                <a:extLst>
                  <a:ext uri="{FF2B5EF4-FFF2-40B4-BE49-F238E27FC236}">
                    <a16:creationId xmlns:a16="http://schemas.microsoft.com/office/drawing/2014/main" id="{9E9DB522-52C9-C6F7-52C8-B9392C5A19BF}"/>
                  </a:ext>
                </a:extLst>
              </p:cNvPr>
              <p:cNvPicPr/>
              <p:nvPr/>
            </p:nvPicPr>
            <p:blipFill>
              <a:blip r:embed="rId169"/>
              <a:stretch>
                <a:fillRect/>
              </a:stretch>
            </p:blipFill>
            <p:spPr>
              <a:xfrm>
                <a:off x="6405274" y="6492153"/>
                <a:ext cx="127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8" name="Freihand 17">
                <a:extLst>
                  <a:ext uri="{FF2B5EF4-FFF2-40B4-BE49-F238E27FC236}">
                    <a16:creationId xmlns:a16="http://schemas.microsoft.com/office/drawing/2014/main" id="{C05CFD2E-8D8D-E070-50EF-A8458B48A6B0}"/>
                  </a:ext>
                </a:extLst>
              </p14:cNvPr>
              <p14:cNvContentPartPr/>
              <p14:nvPr/>
            </p14:nvContentPartPr>
            <p14:xfrm>
              <a:off x="9980434" y="1950033"/>
              <a:ext cx="25200" cy="327960"/>
            </p14:xfrm>
          </p:contentPart>
        </mc:Choice>
        <mc:Fallback>
          <p:pic>
            <p:nvPicPr>
              <p:cNvPr id="18" name="Freihand 17">
                <a:extLst>
                  <a:ext uri="{FF2B5EF4-FFF2-40B4-BE49-F238E27FC236}">
                    <a16:creationId xmlns:a16="http://schemas.microsoft.com/office/drawing/2014/main" id="{C05CFD2E-8D8D-E070-50EF-A8458B48A6B0}"/>
                  </a:ext>
                </a:extLst>
              </p:cNvPr>
              <p:cNvPicPr/>
              <p:nvPr/>
            </p:nvPicPr>
            <p:blipFill>
              <a:blip r:embed="rId171"/>
              <a:stretch>
                <a:fillRect/>
              </a:stretch>
            </p:blipFill>
            <p:spPr>
              <a:xfrm>
                <a:off x="9971434" y="1941033"/>
                <a:ext cx="428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 name="Freihand 18">
                <a:extLst>
                  <a:ext uri="{FF2B5EF4-FFF2-40B4-BE49-F238E27FC236}">
                    <a16:creationId xmlns:a16="http://schemas.microsoft.com/office/drawing/2014/main" id="{275038A4-9E66-7D82-E881-605024BD9B61}"/>
                  </a:ext>
                </a:extLst>
              </p14:cNvPr>
              <p14:cNvContentPartPr/>
              <p14:nvPr/>
            </p14:nvContentPartPr>
            <p14:xfrm>
              <a:off x="9850114" y="1919433"/>
              <a:ext cx="209880" cy="52560"/>
            </p14:xfrm>
          </p:contentPart>
        </mc:Choice>
        <mc:Fallback>
          <p:pic>
            <p:nvPicPr>
              <p:cNvPr id="19" name="Freihand 18">
                <a:extLst>
                  <a:ext uri="{FF2B5EF4-FFF2-40B4-BE49-F238E27FC236}">
                    <a16:creationId xmlns:a16="http://schemas.microsoft.com/office/drawing/2014/main" id="{275038A4-9E66-7D82-E881-605024BD9B61}"/>
                  </a:ext>
                </a:extLst>
              </p:cNvPr>
              <p:cNvPicPr/>
              <p:nvPr/>
            </p:nvPicPr>
            <p:blipFill>
              <a:blip r:embed="rId173"/>
              <a:stretch>
                <a:fillRect/>
              </a:stretch>
            </p:blipFill>
            <p:spPr>
              <a:xfrm>
                <a:off x="9841474" y="1910433"/>
                <a:ext cx="227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0" name="Freihand 19">
                <a:extLst>
                  <a:ext uri="{FF2B5EF4-FFF2-40B4-BE49-F238E27FC236}">
                    <a16:creationId xmlns:a16="http://schemas.microsoft.com/office/drawing/2014/main" id="{38A629DB-923F-2BAD-56DD-EF8C339A9497}"/>
                  </a:ext>
                </a:extLst>
              </p14:cNvPr>
              <p14:cNvContentPartPr/>
              <p14:nvPr/>
            </p14:nvContentPartPr>
            <p14:xfrm>
              <a:off x="10117594" y="2070273"/>
              <a:ext cx="29160" cy="198000"/>
            </p14:xfrm>
          </p:contentPart>
        </mc:Choice>
        <mc:Fallback>
          <p:pic>
            <p:nvPicPr>
              <p:cNvPr id="20" name="Freihand 19">
                <a:extLst>
                  <a:ext uri="{FF2B5EF4-FFF2-40B4-BE49-F238E27FC236}">
                    <a16:creationId xmlns:a16="http://schemas.microsoft.com/office/drawing/2014/main" id="{38A629DB-923F-2BAD-56DD-EF8C339A9497}"/>
                  </a:ext>
                </a:extLst>
              </p:cNvPr>
              <p:cNvPicPr/>
              <p:nvPr/>
            </p:nvPicPr>
            <p:blipFill>
              <a:blip r:embed="rId175"/>
              <a:stretch>
                <a:fillRect/>
              </a:stretch>
            </p:blipFill>
            <p:spPr>
              <a:xfrm>
                <a:off x="10108594" y="2061273"/>
                <a:ext cx="46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 name="Freihand 20">
                <a:extLst>
                  <a:ext uri="{FF2B5EF4-FFF2-40B4-BE49-F238E27FC236}">
                    <a16:creationId xmlns:a16="http://schemas.microsoft.com/office/drawing/2014/main" id="{F4F0D5EC-FF2C-806C-62C1-112DE64F4A2F}"/>
                  </a:ext>
                </a:extLst>
              </p14:cNvPr>
              <p14:cNvContentPartPr/>
              <p14:nvPr/>
            </p14:nvContentPartPr>
            <p14:xfrm>
              <a:off x="10213354" y="2035713"/>
              <a:ext cx="35280" cy="253440"/>
            </p14:xfrm>
          </p:contentPart>
        </mc:Choice>
        <mc:Fallback>
          <p:pic>
            <p:nvPicPr>
              <p:cNvPr id="21" name="Freihand 20">
                <a:extLst>
                  <a:ext uri="{FF2B5EF4-FFF2-40B4-BE49-F238E27FC236}">
                    <a16:creationId xmlns:a16="http://schemas.microsoft.com/office/drawing/2014/main" id="{F4F0D5EC-FF2C-806C-62C1-112DE64F4A2F}"/>
                  </a:ext>
                </a:extLst>
              </p:cNvPr>
              <p:cNvPicPr/>
              <p:nvPr/>
            </p:nvPicPr>
            <p:blipFill>
              <a:blip r:embed="rId177"/>
              <a:stretch>
                <a:fillRect/>
              </a:stretch>
            </p:blipFill>
            <p:spPr>
              <a:xfrm>
                <a:off x="10204714" y="2026713"/>
                <a:ext cx="529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2" name="Freihand 21">
                <a:extLst>
                  <a:ext uri="{FF2B5EF4-FFF2-40B4-BE49-F238E27FC236}">
                    <a16:creationId xmlns:a16="http://schemas.microsoft.com/office/drawing/2014/main" id="{080F445B-3844-19FD-45C0-868C92632A47}"/>
                  </a:ext>
                </a:extLst>
              </p14:cNvPr>
              <p14:cNvContentPartPr/>
              <p14:nvPr/>
            </p14:nvContentPartPr>
            <p14:xfrm>
              <a:off x="10219114" y="1932393"/>
              <a:ext cx="27720" cy="60120"/>
            </p14:xfrm>
          </p:contentPart>
        </mc:Choice>
        <mc:Fallback>
          <p:pic>
            <p:nvPicPr>
              <p:cNvPr id="22" name="Freihand 21">
                <a:extLst>
                  <a:ext uri="{FF2B5EF4-FFF2-40B4-BE49-F238E27FC236}">
                    <a16:creationId xmlns:a16="http://schemas.microsoft.com/office/drawing/2014/main" id="{080F445B-3844-19FD-45C0-868C92632A47}"/>
                  </a:ext>
                </a:extLst>
              </p:cNvPr>
              <p:cNvPicPr/>
              <p:nvPr/>
            </p:nvPicPr>
            <p:blipFill>
              <a:blip r:embed="rId179"/>
              <a:stretch>
                <a:fillRect/>
              </a:stretch>
            </p:blipFill>
            <p:spPr>
              <a:xfrm>
                <a:off x="10210474" y="1923753"/>
                <a:ext cx="45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6" name="Freihand 75">
                <a:extLst>
                  <a:ext uri="{FF2B5EF4-FFF2-40B4-BE49-F238E27FC236}">
                    <a16:creationId xmlns:a16="http://schemas.microsoft.com/office/drawing/2014/main" id="{76943D0B-E84C-57B2-C4DA-0E93D452989F}"/>
                  </a:ext>
                </a:extLst>
              </p14:cNvPr>
              <p14:cNvContentPartPr/>
              <p14:nvPr/>
            </p14:nvContentPartPr>
            <p14:xfrm>
              <a:off x="7026994" y="1948953"/>
              <a:ext cx="191160" cy="136080"/>
            </p14:xfrm>
          </p:contentPart>
        </mc:Choice>
        <mc:Fallback>
          <p:pic>
            <p:nvPicPr>
              <p:cNvPr id="76" name="Freihand 75">
                <a:extLst>
                  <a:ext uri="{FF2B5EF4-FFF2-40B4-BE49-F238E27FC236}">
                    <a16:creationId xmlns:a16="http://schemas.microsoft.com/office/drawing/2014/main" id="{76943D0B-E84C-57B2-C4DA-0E93D452989F}"/>
                  </a:ext>
                </a:extLst>
              </p:cNvPr>
              <p:cNvPicPr/>
              <p:nvPr/>
            </p:nvPicPr>
            <p:blipFill>
              <a:blip r:embed="rId181"/>
              <a:stretch>
                <a:fillRect/>
              </a:stretch>
            </p:blipFill>
            <p:spPr>
              <a:xfrm>
                <a:off x="7018354" y="1939953"/>
                <a:ext cx="208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7" name="Freihand 76">
                <a:extLst>
                  <a:ext uri="{FF2B5EF4-FFF2-40B4-BE49-F238E27FC236}">
                    <a16:creationId xmlns:a16="http://schemas.microsoft.com/office/drawing/2014/main" id="{444BCFB6-70EF-E562-B132-A9E1EEA8E540}"/>
                  </a:ext>
                </a:extLst>
              </p14:cNvPr>
              <p14:cNvContentPartPr/>
              <p14:nvPr/>
            </p14:nvContentPartPr>
            <p14:xfrm>
              <a:off x="7239034" y="1876593"/>
              <a:ext cx="485640" cy="282960"/>
            </p14:xfrm>
          </p:contentPart>
        </mc:Choice>
        <mc:Fallback>
          <p:pic>
            <p:nvPicPr>
              <p:cNvPr id="77" name="Freihand 76">
                <a:extLst>
                  <a:ext uri="{FF2B5EF4-FFF2-40B4-BE49-F238E27FC236}">
                    <a16:creationId xmlns:a16="http://schemas.microsoft.com/office/drawing/2014/main" id="{444BCFB6-70EF-E562-B132-A9E1EEA8E540}"/>
                  </a:ext>
                </a:extLst>
              </p:cNvPr>
              <p:cNvPicPr/>
              <p:nvPr/>
            </p:nvPicPr>
            <p:blipFill>
              <a:blip r:embed="rId183"/>
              <a:stretch>
                <a:fillRect/>
              </a:stretch>
            </p:blipFill>
            <p:spPr>
              <a:xfrm>
                <a:off x="7230394" y="1867953"/>
                <a:ext cx="5032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8" name="Freihand 77">
                <a:extLst>
                  <a:ext uri="{FF2B5EF4-FFF2-40B4-BE49-F238E27FC236}">
                    <a16:creationId xmlns:a16="http://schemas.microsoft.com/office/drawing/2014/main" id="{9BB13FFC-F946-AC2D-4981-F6BF73C1F11E}"/>
                  </a:ext>
                </a:extLst>
              </p14:cNvPr>
              <p14:cNvContentPartPr/>
              <p14:nvPr/>
            </p14:nvContentPartPr>
            <p14:xfrm>
              <a:off x="7886674" y="1773993"/>
              <a:ext cx="286560" cy="257760"/>
            </p14:xfrm>
          </p:contentPart>
        </mc:Choice>
        <mc:Fallback>
          <p:pic>
            <p:nvPicPr>
              <p:cNvPr id="78" name="Freihand 77">
                <a:extLst>
                  <a:ext uri="{FF2B5EF4-FFF2-40B4-BE49-F238E27FC236}">
                    <a16:creationId xmlns:a16="http://schemas.microsoft.com/office/drawing/2014/main" id="{9BB13FFC-F946-AC2D-4981-F6BF73C1F11E}"/>
                  </a:ext>
                </a:extLst>
              </p:cNvPr>
              <p:cNvPicPr/>
              <p:nvPr/>
            </p:nvPicPr>
            <p:blipFill>
              <a:blip r:embed="rId185"/>
              <a:stretch>
                <a:fillRect/>
              </a:stretch>
            </p:blipFill>
            <p:spPr>
              <a:xfrm>
                <a:off x="7877674" y="1764993"/>
                <a:ext cx="3042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9" name="Freihand 78">
                <a:extLst>
                  <a:ext uri="{FF2B5EF4-FFF2-40B4-BE49-F238E27FC236}">
                    <a16:creationId xmlns:a16="http://schemas.microsoft.com/office/drawing/2014/main" id="{24B429AF-C44D-825F-BCCE-391BF931CCC4}"/>
                  </a:ext>
                </a:extLst>
              </p14:cNvPr>
              <p14:cNvContentPartPr/>
              <p14:nvPr/>
            </p14:nvContentPartPr>
            <p14:xfrm>
              <a:off x="7064074" y="2299593"/>
              <a:ext cx="76320" cy="307440"/>
            </p14:xfrm>
          </p:contentPart>
        </mc:Choice>
        <mc:Fallback>
          <p:pic>
            <p:nvPicPr>
              <p:cNvPr id="79" name="Freihand 78">
                <a:extLst>
                  <a:ext uri="{FF2B5EF4-FFF2-40B4-BE49-F238E27FC236}">
                    <a16:creationId xmlns:a16="http://schemas.microsoft.com/office/drawing/2014/main" id="{24B429AF-C44D-825F-BCCE-391BF931CCC4}"/>
                  </a:ext>
                </a:extLst>
              </p:cNvPr>
              <p:cNvPicPr/>
              <p:nvPr/>
            </p:nvPicPr>
            <p:blipFill>
              <a:blip r:embed="rId187"/>
              <a:stretch>
                <a:fillRect/>
              </a:stretch>
            </p:blipFill>
            <p:spPr>
              <a:xfrm>
                <a:off x="7055074" y="2290593"/>
                <a:ext cx="9396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0" name="Freihand 79">
                <a:extLst>
                  <a:ext uri="{FF2B5EF4-FFF2-40B4-BE49-F238E27FC236}">
                    <a16:creationId xmlns:a16="http://schemas.microsoft.com/office/drawing/2014/main" id="{4BC4AEDE-CD9F-B075-FB73-53F04B52F10B}"/>
                  </a:ext>
                </a:extLst>
              </p14:cNvPr>
              <p14:cNvContentPartPr/>
              <p14:nvPr/>
            </p14:nvContentPartPr>
            <p14:xfrm>
              <a:off x="7196554" y="2299233"/>
              <a:ext cx="92880" cy="92160"/>
            </p14:xfrm>
          </p:contentPart>
        </mc:Choice>
        <mc:Fallback>
          <p:pic>
            <p:nvPicPr>
              <p:cNvPr id="80" name="Freihand 79">
                <a:extLst>
                  <a:ext uri="{FF2B5EF4-FFF2-40B4-BE49-F238E27FC236}">
                    <a16:creationId xmlns:a16="http://schemas.microsoft.com/office/drawing/2014/main" id="{4BC4AEDE-CD9F-B075-FB73-53F04B52F10B}"/>
                  </a:ext>
                </a:extLst>
              </p:cNvPr>
              <p:cNvPicPr/>
              <p:nvPr/>
            </p:nvPicPr>
            <p:blipFill>
              <a:blip r:embed="rId189"/>
              <a:stretch>
                <a:fillRect/>
              </a:stretch>
            </p:blipFill>
            <p:spPr>
              <a:xfrm>
                <a:off x="7187554" y="2290233"/>
                <a:ext cx="110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1" name="Freihand 80">
                <a:extLst>
                  <a:ext uri="{FF2B5EF4-FFF2-40B4-BE49-F238E27FC236}">
                    <a16:creationId xmlns:a16="http://schemas.microsoft.com/office/drawing/2014/main" id="{F099D476-1FBB-82B1-9280-495494971202}"/>
                  </a:ext>
                </a:extLst>
              </p14:cNvPr>
              <p14:cNvContentPartPr/>
              <p14:nvPr/>
            </p14:nvContentPartPr>
            <p14:xfrm>
              <a:off x="7319314" y="2198073"/>
              <a:ext cx="274320" cy="195480"/>
            </p14:xfrm>
          </p:contentPart>
        </mc:Choice>
        <mc:Fallback>
          <p:pic>
            <p:nvPicPr>
              <p:cNvPr id="81" name="Freihand 80">
                <a:extLst>
                  <a:ext uri="{FF2B5EF4-FFF2-40B4-BE49-F238E27FC236}">
                    <a16:creationId xmlns:a16="http://schemas.microsoft.com/office/drawing/2014/main" id="{F099D476-1FBB-82B1-9280-495494971202}"/>
                  </a:ext>
                </a:extLst>
              </p:cNvPr>
              <p:cNvPicPr/>
              <p:nvPr/>
            </p:nvPicPr>
            <p:blipFill>
              <a:blip r:embed="rId191"/>
              <a:stretch>
                <a:fillRect/>
              </a:stretch>
            </p:blipFill>
            <p:spPr>
              <a:xfrm>
                <a:off x="7310674" y="2189433"/>
                <a:ext cx="2919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2" name="Freihand 81">
                <a:extLst>
                  <a:ext uri="{FF2B5EF4-FFF2-40B4-BE49-F238E27FC236}">
                    <a16:creationId xmlns:a16="http://schemas.microsoft.com/office/drawing/2014/main" id="{025BDC15-8A27-5026-B3FC-A6D102DD1A72}"/>
                  </a:ext>
                </a:extLst>
              </p14:cNvPr>
              <p14:cNvContentPartPr/>
              <p14:nvPr/>
            </p14:nvContentPartPr>
            <p14:xfrm>
              <a:off x="7623874" y="2236233"/>
              <a:ext cx="109080" cy="100080"/>
            </p14:xfrm>
          </p:contentPart>
        </mc:Choice>
        <mc:Fallback>
          <p:pic>
            <p:nvPicPr>
              <p:cNvPr id="82" name="Freihand 81">
                <a:extLst>
                  <a:ext uri="{FF2B5EF4-FFF2-40B4-BE49-F238E27FC236}">
                    <a16:creationId xmlns:a16="http://schemas.microsoft.com/office/drawing/2014/main" id="{025BDC15-8A27-5026-B3FC-A6D102DD1A72}"/>
                  </a:ext>
                </a:extLst>
              </p:cNvPr>
              <p:cNvPicPr/>
              <p:nvPr/>
            </p:nvPicPr>
            <p:blipFill>
              <a:blip r:embed="rId193"/>
              <a:stretch>
                <a:fillRect/>
              </a:stretch>
            </p:blipFill>
            <p:spPr>
              <a:xfrm>
                <a:off x="7614874" y="2227593"/>
                <a:ext cx="126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3" name="Freihand 82">
                <a:extLst>
                  <a:ext uri="{FF2B5EF4-FFF2-40B4-BE49-F238E27FC236}">
                    <a16:creationId xmlns:a16="http://schemas.microsoft.com/office/drawing/2014/main" id="{4B34D6E1-CF39-AB3B-E22E-B6E4D32AA65E}"/>
                  </a:ext>
                </a:extLst>
              </p14:cNvPr>
              <p14:cNvContentPartPr/>
              <p14:nvPr/>
            </p14:nvContentPartPr>
            <p14:xfrm>
              <a:off x="7849954" y="2216073"/>
              <a:ext cx="345600" cy="97200"/>
            </p14:xfrm>
          </p:contentPart>
        </mc:Choice>
        <mc:Fallback>
          <p:pic>
            <p:nvPicPr>
              <p:cNvPr id="83" name="Freihand 82">
                <a:extLst>
                  <a:ext uri="{FF2B5EF4-FFF2-40B4-BE49-F238E27FC236}">
                    <a16:creationId xmlns:a16="http://schemas.microsoft.com/office/drawing/2014/main" id="{4B34D6E1-CF39-AB3B-E22E-B6E4D32AA65E}"/>
                  </a:ext>
                </a:extLst>
              </p:cNvPr>
              <p:cNvPicPr/>
              <p:nvPr/>
            </p:nvPicPr>
            <p:blipFill>
              <a:blip r:embed="rId195"/>
              <a:stretch>
                <a:fillRect/>
              </a:stretch>
            </p:blipFill>
            <p:spPr>
              <a:xfrm>
                <a:off x="7840954" y="2207433"/>
                <a:ext cx="363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4" name="Freihand 83">
                <a:extLst>
                  <a:ext uri="{FF2B5EF4-FFF2-40B4-BE49-F238E27FC236}">
                    <a16:creationId xmlns:a16="http://schemas.microsoft.com/office/drawing/2014/main" id="{EA690748-0620-3357-E91A-490DFE9CD8BB}"/>
                  </a:ext>
                </a:extLst>
              </p14:cNvPr>
              <p14:cNvContentPartPr/>
              <p14:nvPr/>
            </p14:nvContentPartPr>
            <p14:xfrm>
              <a:off x="8211754" y="2095113"/>
              <a:ext cx="123480" cy="160560"/>
            </p14:xfrm>
          </p:contentPart>
        </mc:Choice>
        <mc:Fallback>
          <p:pic>
            <p:nvPicPr>
              <p:cNvPr id="84" name="Freihand 83">
                <a:extLst>
                  <a:ext uri="{FF2B5EF4-FFF2-40B4-BE49-F238E27FC236}">
                    <a16:creationId xmlns:a16="http://schemas.microsoft.com/office/drawing/2014/main" id="{EA690748-0620-3357-E91A-490DFE9CD8BB}"/>
                  </a:ext>
                </a:extLst>
              </p:cNvPr>
              <p:cNvPicPr/>
              <p:nvPr/>
            </p:nvPicPr>
            <p:blipFill>
              <a:blip r:embed="rId197"/>
              <a:stretch>
                <a:fillRect/>
              </a:stretch>
            </p:blipFill>
            <p:spPr>
              <a:xfrm>
                <a:off x="8202754" y="2086113"/>
                <a:ext cx="141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85" name="Freihand 84">
                <a:extLst>
                  <a:ext uri="{FF2B5EF4-FFF2-40B4-BE49-F238E27FC236}">
                    <a16:creationId xmlns:a16="http://schemas.microsoft.com/office/drawing/2014/main" id="{43470DC9-474A-9B7A-8CE0-9B10DA90BC1F}"/>
                  </a:ext>
                </a:extLst>
              </p14:cNvPr>
              <p14:cNvContentPartPr/>
              <p14:nvPr/>
            </p14:nvContentPartPr>
            <p14:xfrm>
              <a:off x="7116994" y="2692353"/>
              <a:ext cx="108720" cy="131760"/>
            </p14:xfrm>
          </p:contentPart>
        </mc:Choice>
        <mc:Fallback>
          <p:pic>
            <p:nvPicPr>
              <p:cNvPr id="85" name="Freihand 84">
                <a:extLst>
                  <a:ext uri="{FF2B5EF4-FFF2-40B4-BE49-F238E27FC236}">
                    <a16:creationId xmlns:a16="http://schemas.microsoft.com/office/drawing/2014/main" id="{43470DC9-474A-9B7A-8CE0-9B10DA90BC1F}"/>
                  </a:ext>
                </a:extLst>
              </p:cNvPr>
              <p:cNvPicPr/>
              <p:nvPr/>
            </p:nvPicPr>
            <p:blipFill>
              <a:blip r:embed="rId199"/>
              <a:stretch>
                <a:fillRect/>
              </a:stretch>
            </p:blipFill>
            <p:spPr>
              <a:xfrm>
                <a:off x="7108354" y="2683713"/>
                <a:ext cx="126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6" name="Freihand 85">
                <a:extLst>
                  <a:ext uri="{FF2B5EF4-FFF2-40B4-BE49-F238E27FC236}">
                    <a16:creationId xmlns:a16="http://schemas.microsoft.com/office/drawing/2014/main" id="{E1911580-CE29-F95A-0D4E-3FEE371F77F8}"/>
                  </a:ext>
                </a:extLst>
              </p14:cNvPr>
              <p14:cNvContentPartPr/>
              <p14:nvPr/>
            </p14:nvContentPartPr>
            <p14:xfrm>
              <a:off x="7260274" y="2595153"/>
              <a:ext cx="554400" cy="200160"/>
            </p14:xfrm>
          </p:contentPart>
        </mc:Choice>
        <mc:Fallback>
          <p:pic>
            <p:nvPicPr>
              <p:cNvPr id="86" name="Freihand 85">
                <a:extLst>
                  <a:ext uri="{FF2B5EF4-FFF2-40B4-BE49-F238E27FC236}">
                    <a16:creationId xmlns:a16="http://schemas.microsoft.com/office/drawing/2014/main" id="{E1911580-CE29-F95A-0D4E-3FEE371F77F8}"/>
                  </a:ext>
                </a:extLst>
              </p:cNvPr>
              <p:cNvPicPr/>
              <p:nvPr/>
            </p:nvPicPr>
            <p:blipFill>
              <a:blip r:embed="rId201"/>
              <a:stretch>
                <a:fillRect/>
              </a:stretch>
            </p:blipFill>
            <p:spPr>
              <a:xfrm>
                <a:off x="7251274" y="2586153"/>
                <a:ext cx="5720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7" name="Freihand 86">
                <a:extLst>
                  <a:ext uri="{FF2B5EF4-FFF2-40B4-BE49-F238E27FC236}">
                    <a16:creationId xmlns:a16="http://schemas.microsoft.com/office/drawing/2014/main" id="{F19B82AC-0226-1BF4-5B70-F2155C334B94}"/>
                  </a:ext>
                </a:extLst>
              </p14:cNvPr>
              <p14:cNvContentPartPr/>
              <p14:nvPr/>
            </p14:nvContentPartPr>
            <p14:xfrm>
              <a:off x="7813594" y="2529273"/>
              <a:ext cx="162360" cy="191880"/>
            </p14:xfrm>
          </p:contentPart>
        </mc:Choice>
        <mc:Fallback>
          <p:pic>
            <p:nvPicPr>
              <p:cNvPr id="87" name="Freihand 86">
                <a:extLst>
                  <a:ext uri="{FF2B5EF4-FFF2-40B4-BE49-F238E27FC236}">
                    <a16:creationId xmlns:a16="http://schemas.microsoft.com/office/drawing/2014/main" id="{F19B82AC-0226-1BF4-5B70-F2155C334B94}"/>
                  </a:ext>
                </a:extLst>
              </p:cNvPr>
              <p:cNvPicPr/>
              <p:nvPr/>
            </p:nvPicPr>
            <p:blipFill>
              <a:blip r:embed="rId203"/>
              <a:stretch>
                <a:fillRect/>
              </a:stretch>
            </p:blipFill>
            <p:spPr>
              <a:xfrm>
                <a:off x="7804954" y="2520633"/>
                <a:ext cx="180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88" name="Freihand 87">
                <a:extLst>
                  <a:ext uri="{FF2B5EF4-FFF2-40B4-BE49-F238E27FC236}">
                    <a16:creationId xmlns:a16="http://schemas.microsoft.com/office/drawing/2014/main" id="{F8B02652-2B25-7030-2527-790E1B7058F2}"/>
                  </a:ext>
                </a:extLst>
              </p14:cNvPr>
              <p14:cNvContentPartPr/>
              <p14:nvPr/>
            </p14:nvContentPartPr>
            <p14:xfrm>
              <a:off x="8006194" y="2561673"/>
              <a:ext cx="114480" cy="136440"/>
            </p14:xfrm>
          </p:contentPart>
        </mc:Choice>
        <mc:Fallback>
          <p:pic>
            <p:nvPicPr>
              <p:cNvPr id="88" name="Freihand 87">
                <a:extLst>
                  <a:ext uri="{FF2B5EF4-FFF2-40B4-BE49-F238E27FC236}">
                    <a16:creationId xmlns:a16="http://schemas.microsoft.com/office/drawing/2014/main" id="{F8B02652-2B25-7030-2527-790E1B7058F2}"/>
                  </a:ext>
                </a:extLst>
              </p:cNvPr>
              <p:cNvPicPr/>
              <p:nvPr/>
            </p:nvPicPr>
            <p:blipFill>
              <a:blip r:embed="rId205"/>
              <a:stretch>
                <a:fillRect/>
              </a:stretch>
            </p:blipFill>
            <p:spPr>
              <a:xfrm>
                <a:off x="7997194" y="2553033"/>
                <a:ext cx="132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9" name="Freihand 88">
                <a:extLst>
                  <a:ext uri="{FF2B5EF4-FFF2-40B4-BE49-F238E27FC236}">
                    <a16:creationId xmlns:a16="http://schemas.microsoft.com/office/drawing/2014/main" id="{A5AA4F2E-7D5B-60B0-D581-7303BA5903B1}"/>
                  </a:ext>
                </a:extLst>
              </p14:cNvPr>
              <p14:cNvContentPartPr/>
              <p14:nvPr/>
            </p14:nvContentPartPr>
            <p14:xfrm>
              <a:off x="8133634" y="2531073"/>
              <a:ext cx="154080" cy="190080"/>
            </p14:xfrm>
          </p:contentPart>
        </mc:Choice>
        <mc:Fallback>
          <p:pic>
            <p:nvPicPr>
              <p:cNvPr id="89" name="Freihand 88">
                <a:extLst>
                  <a:ext uri="{FF2B5EF4-FFF2-40B4-BE49-F238E27FC236}">
                    <a16:creationId xmlns:a16="http://schemas.microsoft.com/office/drawing/2014/main" id="{A5AA4F2E-7D5B-60B0-D581-7303BA5903B1}"/>
                  </a:ext>
                </a:extLst>
              </p:cNvPr>
              <p:cNvPicPr/>
              <p:nvPr/>
            </p:nvPicPr>
            <p:blipFill>
              <a:blip r:embed="rId207"/>
              <a:stretch>
                <a:fillRect/>
              </a:stretch>
            </p:blipFill>
            <p:spPr>
              <a:xfrm>
                <a:off x="8124994" y="2522073"/>
                <a:ext cx="171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90" name="Freihand 89">
                <a:extLst>
                  <a:ext uri="{FF2B5EF4-FFF2-40B4-BE49-F238E27FC236}">
                    <a16:creationId xmlns:a16="http://schemas.microsoft.com/office/drawing/2014/main" id="{B8948788-1477-24A5-69C3-01C6E53C6556}"/>
                  </a:ext>
                </a:extLst>
              </p14:cNvPr>
              <p14:cNvContentPartPr/>
              <p14:nvPr/>
            </p14:nvContentPartPr>
            <p14:xfrm>
              <a:off x="8384554" y="2346753"/>
              <a:ext cx="61560" cy="369000"/>
            </p14:xfrm>
          </p:contentPart>
        </mc:Choice>
        <mc:Fallback>
          <p:pic>
            <p:nvPicPr>
              <p:cNvPr id="90" name="Freihand 89">
                <a:extLst>
                  <a:ext uri="{FF2B5EF4-FFF2-40B4-BE49-F238E27FC236}">
                    <a16:creationId xmlns:a16="http://schemas.microsoft.com/office/drawing/2014/main" id="{B8948788-1477-24A5-69C3-01C6E53C6556}"/>
                  </a:ext>
                </a:extLst>
              </p:cNvPr>
              <p:cNvPicPr/>
              <p:nvPr/>
            </p:nvPicPr>
            <p:blipFill>
              <a:blip r:embed="rId209"/>
              <a:stretch>
                <a:fillRect/>
              </a:stretch>
            </p:blipFill>
            <p:spPr>
              <a:xfrm>
                <a:off x="8375554" y="2338113"/>
                <a:ext cx="7920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5" name="Freihand 94">
                <a:extLst>
                  <a:ext uri="{FF2B5EF4-FFF2-40B4-BE49-F238E27FC236}">
                    <a16:creationId xmlns:a16="http://schemas.microsoft.com/office/drawing/2014/main" id="{4C33A6CE-BE1C-42DD-1EE9-5C27D1081B42}"/>
                  </a:ext>
                </a:extLst>
              </p14:cNvPr>
              <p14:cNvContentPartPr/>
              <p14:nvPr/>
            </p14:nvContentPartPr>
            <p14:xfrm>
              <a:off x="7803514" y="2954433"/>
              <a:ext cx="105120" cy="181080"/>
            </p14:xfrm>
          </p:contentPart>
        </mc:Choice>
        <mc:Fallback>
          <p:pic>
            <p:nvPicPr>
              <p:cNvPr id="95" name="Freihand 94">
                <a:extLst>
                  <a:ext uri="{FF2B5EF4-FFF2-40B4-BE49-F238E27FC236}">
                    <a16:creationId xmlns:a16="http://schemas.microsoft.com/office/drawing/2014/main" id="{4C33A6CE-BE1C-42DD-1EE9-5C27D1081B42}"/>
                  </a:ext>
                </a:extLst>
              </p:cNvPr>
              <p:cNvPicPr/>
              <p:nvPr/>
            </p:nvPicPr>
            <p:blipFill>
              <a:blip r:embed="rId211"/>
              <a:stretch>
                <a:fillRect/>
              </a:stretch>
            </p:blipFill>
            <p:spPr>
              <a:xfrm>
                <a:off x="7794874" y="2945793"/>
                <a:ext cx="122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6" name="Freihand 95">
                <a:extLst>
                  <a:ext uri="{FF2B5EF4-FFF2-40B4-BE49-F238E27FC236}">
                    <a16:creationId xmlns:a16="http://schemas.microsoft.com/office/drawing/2014/main" id="{17D55C09-E61F-2EBC-E588-6AA2E48251D0}"/>
                  </a:ext>
                </a:extLst>
              </p14:cNvPr>
              <p14:cNvContentPartPr/>
              <p14:nvPr/>
            </p14:nvContentPartPr>
            <p14:xfrm>
              <a:off x="7980634" y="2981073"/>
              <a:ext cx="361080" cy="170280"/>
            </p14:xfrm>
          </p:contentPart>
        </mc:Choice>
        <mc:Fallback>
          <p:pic>
            <p:nvPicPr>
              <p:cNvPr id="96" name="Freihand 95">
                <a:extLst>
                  <a:ext uri="{FF2B5EF4-FFF2-40B4-BE49-F238E27FC236}">
                    <a16:creationId xmlns:a16="http://schemas.microsoft.com/office/drawing/2014/main" id="{17D55C09-E61F-2EBC-E588-6AA2E48251D0}"/>
                  </a:ext>
                </a:extLst>
              </p:cNvPr>
              <p:cNvPicPr/>
              <p:nvPr/>
            </p:nvPicPr>
            <p:blipFill>
              <a:blip r:embed="rId213"/>
              <a:stretch>
                <a:fillRect/>
              </a:stretch>
            </p:blipFill>
            <p:spPr>
              <a:xfrm>
                <a:off x="7971634" y="2972433"/>
                <a:ext cx="378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8" name="Freihand 97">
                <a:extLst>
                  <a:ext uri="{FF2B5EF4-FFF2-40B4-BE49-F238E27FC236}">
                    <a16:creationId xmlns:a16="http://schemas.microsoft.com/office/drawing/2014/main" id="{12CDA307-E707-9CA8-1D90-DFDEB9E0F3B3}"/>
                  </a:ext>
                </a:extLst>
              </p14:cNvPr>
              <p14:cNvContentPartPr/>
              <p14:nvPr/>
            </p14:nvContentPartPr>
            <p14:xfrm>
              <a:off x="8600914" y="2758593"/>
              <a:ext cx="115920" cy="223920"/>
            </p14:xfrm>
          </p:contentPart>
        </mc:Choice>
        <mc:Fallback>
          <p:pic>
            <p:nvPicPr>
              <p:cNvPr id="98" name="Freihand 97">
                <a:extLst>
                  <a:ext uri="{FF2B5EF4-FFF2-40B4-BE49-F238E27FC236}">
                    <a16:creationId xmlns:a16="http://schemas.microsoft.com/office/drawing/2014/main" id="{12CDA307-E707-9CA8-1D90-DFDEB9E0F3B3}"/>
                  </a:ext>
                </a:extLst>
              </p:cNvPr>
              <p:cNvPicPr/>
              <p:nvPr/>
            </p:nvPicPr>
            <p:blipFill>
              <a:blip r:embed="rId215"/>
              <a:stretch>
                <a:fillRect/>
              </a:stretch>
            </p:blipFill>
            <p:spPr>
              <a:xfrm>
                <a:off x="8592274" y="2749953"/>
                <a:ext cx="133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9" name="Freihand 98">
                <a:extLst>
                  <a:ext uri="{FF2B5EF4-FFF2-40B4-BE49-F238E27FC236}">
                    <a16:creationId xmlns:a16="http://schemas.microsoft.com/office/drawing/2014/main" id="{CDF9CC65-7CFF-D5CA-70FE-988F8EE0B5FF}"/>
                  </a:ext>
                </a:extLst>
              </p14:cNvPr>
              <p14:cNvContentPartPr/>
              <p14:nvPr/>
            </p14:nvContentPartPr>
            <p14:xfrm>
              <a:off x="8680474" y="2829873"/>
              <a:ext cx="223920" cy="144720"/>
            </p14:xfrm>
          </p:contentPart>
        </mc:Choice>
        <mc:Fallback>
          <p:pic>
            <p:nvPicPr>
              <p:cNvPr id="99" name="Freihand 98">
                <a:extLst>
                  <a:ext uri="{FF2B5EF4-FFF2-40B4-BE49-F238E27FC236}">
                    <a16:creationId xmlns:a16="http://schemas.microsoft.com/office/drawing/2014/main" id="{CDF9CC65-7CFF-D5CA-70FE-988F8EE0B5FF}"/>
                  </a:ext>
                </a:extLst>
              </p:cNvPr>
              <p:cNvPicPr/>
              <p:nvPr/>
            </p:nvPicPr>
            <p:blipFill>
              <a:blip r:embed="rId217"/>
              <a:stretch>
                <a:fillRect/>
              </a:stretch>
            </p:blipFill>
            <p:spPr>
              <a:xfrm>
                <a:off x="8671834" y="2820873"/>
                <a:ext cx="241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0" name="Freihand 99">
                <a:extLst>
                  <a:ext uri="{FF2B5EF4-FFF2-40B4-BE49-F238E27FC236}">
                    <a16:creationId xmlns:a16="http://schemas.microsoft.com/office/drawing/2014/main" id="{C497755C-01AD-0D91-85EC-D49FBDEF565F}"/>
                  </a:ext>
                </a:extLst>
              </p14:cNvPr>
              <p14:cNvContentPartPr/>
              <p14:nvPr/>
            </p14:nvContentPartPr>
            <p14:xfrm>
              <a:off x="8963074" y="2806473"/>
              <a:ext cx="191520" cy="277560"/>
            </p14:xfrm>
          </p:contentPart>
        </mc:Choice>
        <mc:Fallback>
          <p:pic>
            <p:nvPicPr>
              <p:cNvPr id="100" name="Freihand 99">
                <a:extLst>
                  <a:ext uri="{FF2B5EF4-FFF2-40B4-BE49-F238E27FC236}">
                    <a16:creationId xmlns:a16="http://schemas.microsoft.com/office/drawing/2014/main" id="{C497755C-01AD-0D91-85EC-D49FBDEF565F}"/>
                  </a:ext>
                </a:extLst>
              </p:cNvPr>
              <p:cNvPicPr/>
              <p:nvPr/>
            </p:nvPicPr>
            <p:blipFill>
              <a:blip r:embed="rId219"/>
              <a:stretch>
                <a:fillRect/>
              </a:stretch>
            </p:blipFill>
            <p:spPr>
              <a:xfrm>
                <a:off x="8954434" y="2797473"/>
                <a:ext cx="2091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1" name="Freihand 100">
                <a:extLst>
                  <a:ext uri="{FF2B5EF4-FFF2-40B4-BE49-F238E27FC236}">
                    <a16:creationId xmlns:a16="http://schemas.microsoft.com/office/drawing/2014/main" id="{5D39EA0B-0F88-772A-68D3-85E2F63E3F7D}"/>
                  </a:ext>
                </a:extLst>
              </p14:cNvPr>
              <p14:cNvContentPartPr/>
              <p14:nvPr/>
            </p14:nvContentPartPr>
            <p14:xfrm>
              <a:off x="9425314" y="2749233"/>
              <a:ext cx="23400" cy="104400"/>
            </p14:xfrm>
          </p:contentPart>
        </mc:Choice>
        <mc:Fallback>
          <p:pic>
            <p:nvPicPr>
              <p:cNvPr id="101" name="Freihand 100">
                <a:extLst>
                  <a:ext uri="{FF2B5EF4-FFF2-40B4-BE49-F238E27FC236}">
                    <a16:creationId xmlns:a16="http://schemas.microsoft.com/office/drawing/2014/main" id="{5D39EA0B-0F88-772A-68D3-85E2F63E3F7D}"/>
                  </a:ext>
                </a:extLst>
              </p:cNvPr>
              <p:cNvPicPr/>
              <p:nvPr/>
            </p:nvPicPr>
            <p:blipFill>
              <a:blip r:embed="rId221"/>
              <a:stretch>
                <a:fillRect/>
              </a:stretch>
            </p:blipFill>
            <p:spPr>
              <a:xfrm>
                <a:off x="9416674" y="2740233"/>
                <a:ext cx="41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2" name="Freihand 101">
                <a:extLst>
                  <a:ext uri="{FF2B5EF4-FFF2-40B4-BE49-F238E27FC236}">
                    <a16:creationId xmlns:a16="http://schemas.microsoft.com/office/drawing/2014/main" id="{5AE917EA-63B2-DFD0-380E-3F29026B90CA}"/>
                  </a:ext>
                </a:extLst>
              </p14:cNvPr>
              <p14:cNvContentPartPr/>
              <p14:nvPr/>
            </p14:nvContentPartPr>
            <p14:xfrm>
              <a:off x="9411274" y="2685153"/>
              <a:ext cx="204120" cy="183240"/>
            </p14:xfrm>
          </p:contentPart>
        </mc:Choice>
        <mc:Fallback>
          <p:pic>
            <p:nvPicPr>
              <p:cNvPr id="102" name="Freihand 101">
                <a:extLst>
                  <a:ext uri="{FF2B5EF4-FFF2-40B4-BE49-F238E27FC236}">
                    <a16:creationId xmlns:a16="http://schemas.microsoft.com/office/drawing/2014/main" id="{5AE917EA-63B2-DFD0-380E-3F29026B90CA}"/>
                  </a:ext>
                </a:extLst>
              </p:cNvPr>
              <p:cNvPicPr/>
              <p:nvPr/>
            </p:nvPicPr>
            <p:blipFill>
              <a:blip r:embed="rId223"/>
              <a:stretch>
                <a:fillRect/>
              </a:stretch>
            </p:blipFill>
            <p:spPr>
              <a:xfrm>
                <a:off x="9402274" y="2676513"/>
                <a:ext cx="221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3" name="Freihand 102">
                <a:extLst>
                  <a:ext uri="{FF2B5EF4-FFF2-40B4-BE49-F238E27FC236}">
                    <a16:creationId xmlns:a16="http://schemas.microsoft.com/office/drawing/2014/main" id="{8D9644C1-D710-419D-AF68-A55B42564C04}"/>
                  </a:ext>
                </a:extLst>
              </p14:cNvPr>
              <p14:cNvContentPartPr/>
              <p14:nvPr/>
            </p14:nvContentPartPr>
            <p14:xfrm>
              <a:off x="9853714" y="2618913"/>
              <a:ext cx="159480" cy="167040"/>
            </p14:xfrm>
          </p:contentPart>
        </mc:Choice>
        <mc:Fallback>
          <p:pic>
            <p:nvPicPr>
              <p:cNvPr id="103" name="Freihand 102">
                <a:extLst>
                  <a:ext uri="{FF2B5EF4-FFF2-40B4-BE49-F238E27FC236}">
                    <a16:creationId xmlns:a16="http://schemas.microsoft.com/office/drawing/2014/main" id="{8D9644C1-D710-419D-AF68-A55B42564C04}"/>
                  </a:ext>
                </a:extLst>
              </p:cNvPr>
              <p:cNvPicPr/>
              <p:nvPr/>
            </p:nvPicPr>
            <p:blipFill>
              <a:blip r:embed="rId225"/>
              <a:stretch>
                <a:fillRect/>
              </a:stretch>
            </p:blipFill>
            <p:spPr>
              <a:xfrm>
                <a:off x="9844714" y="2609913"/>
                <a:ext cx="177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4" name="Freihand 103">
                <a:extLst>
                  <a:ext uri="{FF2B5EF4-FFF2-40B4-BE49-F238E27FC236}">
                    <a16:creationId xmlns:a16="http://schemas.microsoft.com/office/drawing/2014/main" id="{69B2DEA8-AE16-E82F-A481-19DBE817A86F}"/>
                  </a:ext>
                </a:extLst>
              </p14:cNvPr>
              <p14:cNvContentPartPr/>
              <p14:nvPr/>
            </p14:nvContentPartPr>
            <p14:xfrm>
              <a:off x="10188154" y="2669313"/>
              <a:ext cx="14040" cy="110520"/>
            </p14:xfrm>
          </p:contentPart>
        </mc:Choice>
        <mc:Fallback>
          <p:pic>
            <p:nvPicPr>
              <p:cNvPr id="104" name="Freihand 103">
                <a:extLst>
                  <a:ext uri="{FF2B5EF4-FFF2-40B4-BE49-F238E27FC236}">
                    <a16:creationId xmlns:a16="http://schemas.microsoft.com/office/drawing/2014/main" id="{69B2DEA8-AE16-E82F-A481-19DBE817A86F}"/>
                  </a:ext>
                </a:extLst>
              </p:cNvPr>
              <p:cNvPicPr/>
              <p:nvPr/>
            </p:nvPicPr>
            <p:blipFill>
              <a:blip r:embed="rId227"/>
              <a:stretch>
                <a:fillRect/>
              </a:stretch>
            </p:blipFill>
            <p:spPr>
              <a:xfrm>
                <a:off x="10179154" y="2660313"/>
                <a:ext cx="31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5" name="Freihand 104">
                <a:extLst>
                  <a:ext uri="{FF2B5EF4-FFF2-40B4-BE49-F238E27FC236}">
                    <a16:creationId xmlns:a16="http://schemas.microsoft.com/office/drawing/2014/main" id="{5D5477A7-DEEA-75B2-3671-0C798195EF2E}"/>
                  </a:ext>
                </a:extLst>
              </p14:cNvPr>
              <p14:cNvContentPartPr/>
              <p14:nvPr/>
            </p14:nvContentPartPr>
            <p14:xfrm>
              <a:off x="10077994" y="2603793"/>
              <a:ext cx="230400" cy="195120"/>
            </p14:xfrm>
          </p:contentPart>
        </mc:Choice>
        <mc:Fallback>
          <p:pic>
            <p:nvPicPr>
              <p:cNvPr id="105" name="Freihand 104">
                <a:extLst>
                  <a:ext uri="{FF2B5EF4-FFF2-40B4-BE49-F238E27FC236}">
                    <a16:creationId xmlns:a16="http://schemas.microsoft.com/office/drawing/2014/main" id="{5D5477A7-DEEA-75B2-3671-0C798195EF2E}"/>
                  </a:ext>
                </a:extLst>
              </p:cNvPr>
              <p:cNvPicPr/>
              <p:nvPr/>
            </p:nvPicPr>
            <p:blipFill>
              <a:blip r:embed="rId229"/>
              <a:stretch>
                <a:fillRect/>
              </a:stretch>
            </p:blipFill>
            <p:spPr>
              <a:xfrm>
                <a:off x="10068994" y="2595153"/>
                <a:ext cx="248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6" name="Freihand 105">
                <a:extLst>
                  <a:ext uri="{FF2B5EF4-FFF2-40B4-BE49-F238E27FC236}">
                    <a16:creationId xmlns:a16="http://schemas.microsoft.com/office/drawing/2014/main" id="{860E444F-063C-670E-130C-58823D467FE9}"/>
                  </a:ext>
                </a:extLst>
              </p14:cNvPr>
              <p14:cNvContentPartPr/>
              <p14:nvPr/>
            </p14:nvContentPartPr>
            <p14:xfrm>
              <a:off x="10391554" y="2545833"/>
              <a:ext cx="233280" cy="226800"/>
            </p14:xfrm>
          </p:contentPart>
        </mc:Choice>
        <mc:Fallback>
          <p:pic>
            <p:nvPicPr>
              <p:cNvPr id="106" name="Freihand 105">
                <a:extLst>
                  <a:ext uri="{FF2B5EF4-FFF2-40B4-BE49-F238E27FC236}">
                    <a16:creationId xmlns:a16="http://schemas.microsoft.com/office/drawing/2014/main" id="{860E444F-063C-670E-130C-58823D467FE9}"/>
                  </a:ext>
                </a:extLst>
              </p:cNvPr>
              <p:cNvPicPr/>
              <p:nvPr/>
            </p:nvPicPr>
            <p:blipFill>
              <a:blip r:embed="rId231"/>
              <a:stretch>
                <a:fillRect/>
              </a:stretch>
            </p:blipFill>
            <p:spPr>
              <a:xfrm>
                <a:off x="10382554" y="2537193"/>
                <a:ext cx="250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7" name="Freihand 106">
                <a:extLst>
                  <a:ext uri="{FF2B5EF4-FFF2-40B4-BE49-F238E27FC236}">
                    <a16:creationId xmlns:a16="http://schemas.microsoft.com/office/drawing/2014/main" id="{5B8C1ABC-13E1-E476-DB71-118075AEA107}"/>
                  </a:ext>
                </a:extLst>
              </p14:cNvPr>
              <p14:cNvContentPartPr/>
              <p14:nvPr/>
            </p14:nvContentPartPr>
            <p14:xfrm>
              <a:off x="10781434" y="2501553"/>
              <a:ext cx="324360" cy="447120"/>
            </p14:xfrm>
          </p:contentPart>
        </mc:Choice>
        <mc:Fallback>
          <p:pic>
            <p:nvPicPr>
              <p:cNvPr id="107" name="Freihand 106">
                <a:extLst>
                  <a:ext uri="{FF2B5EF4-FFF2-40B4-BE49-F238E27FC236}">
                    <a16:creationId xmlns:a16="http://schemas.microsoft.com/office/drawing/2014/main" id="{5B8C1ABC-13E1-E476-DB71-118075AEA107}"/>
                  </a:ext>
                </a:extLst>
              </p:cNvPr>
              <p:cNvPicPr/>
              <p:nvPr/>
            </p:nvPicPr>
            <p:blipFill>
              <a:blip r:embed="rId233"/>
              <a:stretch>
                <a:fillRect/>
              </a:stretch>
            </p:blipFill>
            <p:spPr>
              <a:xfrm>
                <a:off x="10772794" y="2492553"/>
                <a:ext cx="34200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8" name="Freihand 107">
                <a:extLst>
                  <a:ext uri="{FF2B5EF4-FFF2-40B4-BE49-F238E27FC236}">
                    <a16:creationId xmlns:a16="http://schemas.microsoft.com/office/drawing/2014/main" id="{99B4351A-402F-FA3E-5F67-F60D501CDEF1}"/>
                  </a:ext>
                </a:extLst>
              </p14:cNvPr>
              <p14:cNvContentPartPr/>
              <p14:nvPr/>
            </p14:nvContentPartPr>
            <p14:xfrm>
              <a:off x="7863634" y="3334233"/>
              <a:ext cx="424080" cy="246600"/>
            </p14:xfrm>
          </p:contentPart>
        </mc:Choice>
        <mc:Fallback>
          <p:pic>
            <p:nvPicPr>
              <p:cNvPr id="108" name="Freihand 107">
                <a:extLst>
                  <a:ext uri="{FF2B5EF4-FFF2-40B4-BE49-F238E27FC236}">
                    <a16:creationId xmlns:a16="http://schemas.microsoft.com/office/drawing/2014/main" id="{99B4351A-402F-FA3E-5F67-F60D501CDEF1}"/>
                  </a:ext>
                </a:extLst>
              </p:cNvPr>
              <p:cNvPicPr/>
              <p:nvPr/>
            </p:nvPicPr>
            <p:blipFill>
              <a:blip r:embed="rId235"/>
              <a:stretch>
                <a:fillRect/>
              </a:stretch>
            </p:blipFill>
            <p:spPr>
              <a:xfrm>
                <a:off x="7854994" y="3325593"/>
                <a:ext cx="4417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0" name="Freihand 109">
                <a:extLst>
                  <a:ext uri="{FF2B5EF4-FFF2-40B4-BE49-F238E27FC236}">
                    <a16:creationId xmlns:a16="http://schemas.microsoft.com/office/drawing/2014/main" id="{BA2738A7-0443-5037-B028-74B057D4015C}"/>
                  </a:ext>
                </a:extLst>
              </p14:cNvPr>
              <p14:cNvContentPartPr/>
              <p14:nvPr/>
            </p14:nvContentPartPr>
            <p14:xfrm>
              <a:off x="8516314" y="3231273"/>
              <a:ext cx="700560" cy="235440"/>
            </p14:xfrm>
          </p:contentPart>
        </mc:Choice>
        <mc:Fallback>
          <p:pic>
            <p:nvPicPr>
              <p:cNvPr id="110" name="Freihand 109">
                <a:extLst>
                  <a:ext uri="{FF2B5EF4-FFF2-40B4-BE49-F238E27FC236}">
                    <a16:creationId xmlns:a16="http://schemas.microsoft.com/office/drawing/2014/main" id="{BA2738A7-0443-5037-B028-74B057D4015C}"/>
                  </a:ext>
                </a:extLst>
              </p:cNvPr>
              <p:cNvPicPr/>
              <p:nvPr/>
            </p:nvPicPr>
            <p:blipFill>
              <a:blip r:embed="rId237"/>
              <a:stretch>
                <a:fillRect/>
              </a:stretch>
            </p:blipFill>
            <p:spPr>
              <a:xfrm>
                <a:off x="8507674" y="3222633"/>
                <a:ext cx="7182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1" name="Freihand 110">
                <a:extLst>
                  <a:ext uri="{FF2B5EF4-FFF2-40B4-BE49-F238E27FC236}">
                    <a16:creationId xmlns:a16="http://schemas.microsoft.com/office/drawing/2014/main" id="{2821EFC5-692E-6FE8-C85F-774A7A45319F}"/>
                  </a:ext>
                </a:extLst>
              </p14:cNvPr>
              <p14:cNvContentPartPr/>
              <p14:nvPr/>
            </p14:nvContentPartPr>
            <p14:xfrm>
              <a:off x="9095914" y="3248913"/>
              <a:ext cx="150840" cy="25560"/>
            </p14:xfrm>
          </p:contentPart>
        </mc:Choice>
        <mc:Fallback>
          <p:pic>
            <p:nvPicPr>
              <p:cNvPr id="111" name="Freihand 110">
                <a:extLst>
                  <a:ext uri="{FF2B5EF4-FFF2-40B4-BE49-F238E27FC236}">
                    <a16:creationId xmlns:a16="http://schemas.microsoft.com/office/drawing/2014/main" id="{2821EFC5-692E-6FE8-C85F-774A7A45319F}"/>
                  </a:ext>
                </a:extLst>
              </p:cNvPr>
              <p:cNvPicPr/>
              <p:nvPr/>
            </p:nvPicPr>
            <p:blipFill>
              <a:blip r:embed="rId239"/>
              <a:stretch>
                <a:fillRect/>
              </a:stretch>
            </p:blipFill>
            <p:spPr>
              <a:xfrm>
                <a:off x="9086914" y="3240273"/>
                <a:ext cx="168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2" name="Freihand 111">
                <a:extLst>
                  <a:ext uri="{FF2B5EF4-FFF2-40B4-BE49-F238E27FC236}">
                    <a16:creationId xmlns:a16="http://schemas.microsoft.com/office/drawing/2014/main" id="{93DC45EC-D8B9-4B17-C4A1-8631DA3B2BC7}"/>
                  </a:ext>
                </a:extLst>
              </p14:cNvPr>
              <p14:cNvContentPartPr/>
              <p14:nvPr/>
            </p14:nvContentPartPr>
            <p14:xfrm>
              <a:off x="9248194" y="3208233"/>
              <a:ext cx="328680" cy="64800"/>
            </p14:xfrm>
          </p:contentPart>
        </mc:Choice>
        <mc:Fallback>
          <p:pic>
            <p:nvPicPr>
              <p:cNvPr id="112" name="Freihand 111">
                <a:extLst>
                  <a:ext uri="{FF2B5EF4-FFF2-40B4-BE49-F238E27FC236}">
                    <a16:creationId xmlns:a16="http://schemas.microsoft.com/office/drawing/2014/main" id="{93DC45EC-D8B9-4B17-C4A1-8631DA3B2BC7}"/>
                  </a:ext>
                </a:extLst>
              </p:cNvPr>
              <p:cNvPicPr/>
              <p:nvPr/>
            </p:nvPicPr>
            <p:blipFill>
              <a:blip r:embed="rId241"/>
              <a:stretch>
                <a:fillRect/>
              </a:stretch>
            </p:blipFill>
            <p:spPr>
              <a:xfrm>
                <a:off x="9239194" y="3199233"/>
                <a:ext cx="346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3" name="Freihand 112">
                <a:extLst>
                  <a:ext uri="{FF2B5EF4-FFF2-40B4-BE49-F238E27FC236}">
                    <a16:creationId xmlns:a16="http://schemas.microsoft.com/office/drawing/2014/main" id="{0A33F14D-BB25-DD02-CC08-BD486E7B933F}"/>
                  </a:ext>
                </a:extLst>
              </p14:cNvPr>
              <p14:cNvContentPartPr/>
              <p14:nvPr/>
            </p14:nvContentPartPr>
            <p14:xfrm>
              <a:off x="9648514" y="3139833"/>
              <a:ext cx="91440" cy="78840"/>
            </p14:xfrm>
          </p:contentPart>
        </mc:Choice>
        <mc:Fallback>
          <p:pic>
            <p:nvPicPr>
              <p:cNvPr id="113" name="Freihand 112">
                <a:extLst>
                  <a:ext uri="{FF2B5EF4-FFF2-40B4-BE49-F238E27FC236}">
                    <a16:creationId xmlns:a16="http://schemas.microsoft.com/office/drawing/2014/main" id="{0A33F14D-BB25-DD02-CC08-BD486E7B933F}"/>
                  </a:ext>
                </a:extLst>
              </p:cNvPr>
              <p:cNvPicPr/>
              <p:nvPr/>
            </p:nvPicPr>
            <p:blipFill>
              <a:blip r:embed="rId243"/>
              <a:stretch>
                <a:fillRect/>
              </a:stretch>
            </p:blipFill>
            <p:spPr>
              <a:xfrm>
                <a:off x="9639514" y="3130833"/>
                <a:ext cx="10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4" name="Freihand 113">
                <a:extLst>
                  <a:ext uri="{FF2B5EF4-FFF2-40B4-BE49-F238E27FC236}">
                    <a16:creationId xmlns:a16="http://schemas.microsoft.com/office/drawing/2014/main" id="{085BAD90-0121-B302-D468-22082BC6A8EF}"/>
                  </a:ext>
                </a:extLst>
              </p14:cNvPr>
              <p14:cNvContentPartPr/>
              <p14:nvPr/>
            </p14:nvContentPartPr>
            <p14:xfrm>
              <a:off x="9859114" y="2992593"/>
              <a:ext cx="170640" cy="309600"/>
            </p14:xfrm>
          </p:contentPart>
        </mc:Choice>
        <mc:Fallback>
          <p:pic>
            <p:nvPicPr>
              <p:cNvPr id="114" name="Freihand 113">
                <a:extLst>
                  <a:ext uri="{FF2B5EF4-FFF2-40B4-BE49-F238E27FC236}">
                    <a16:creationId xmlns:a16="http://schemas.microsoft.com/office/drawing/2014/main" id="{085BAD90-0121-B302-D468-22082BC6A8EF}"/>
                  </a:ext>
                </a:extLst>
              </p:cNvPr>
              <p:cNvPicPr/>
              <p:nvPr/>
            </p:nvPicPr>
            <p:blipFill>
              <a:blip r:embed="rId245"/>
              <a:stretch>
                <a:fillRect/>
              </a:stretch>
            </p:blipFill>
            <p:spPr>
              <a:xfrm>
                <a:off x="9850114" y="2983953"/>
                <a:ext cx="1882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 name="Freihand 11">
                <a:extLst>
                  <a:ext uri="{FF2B5EF4-FFF2-40B4-BE49-F238E27FC236}">
                    <a16:creationId xmlns:a16="http://schemas.microsoft.com/office/drawing/2014/main" id="{27C3F1D1-F766-681E-0A59-14E116992837}"/>
                  </a:ext>
                </a:extLst>
              </p14:cNvPr>
              <p14:cNvContentPartPr/>
              <p14:nvPr/>
            </p14:nvContentPartPr>
            <p14:xfrm>
              <a:off x="9915274" y="1339473"/>
              <a:ext cx="50400" cy="300240"/>
            </p14:xfrm>
          </p:contentPart>
        </mc:Choice>
        <mc:Fallback>
          <p:pic>
            <p:nvPicPr>
              <p:cNvPr id="12" name="Freihand 11">
                <a:extLst>
                  <a:ext uri="{FF2B5EF4-FFF2-40B4-BE49-F238E27FC236}">
                    <a16:creationId xmlns:a16="http://schemas.microsoft.com/office/drawing/2014/main" id="{27C3F1D1-F766-681E-0A59-14E116992837}"/>
                  </a:ext>
                </a:extLst>
              </p:cNvPr>
              <p:cNvPicPr/>
              <p:nvPr/>
            </p:nvPicPr>
            <p:blipFill>
              <a:blip r:embed="rId247"/>
              <a:stretch>
                <a:fillRect/>
              </a:stretch>
            </p:blipFill>
            <p:spPr>
              <a:xfrm>
                <a:off x="9906634" y="1330833"/>
                <a:ext cx="68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 name="Freihand 12">
                <a:extLst>
                  <a:ext uri="{FF2B5EF4-FFF2-40B4-BE49-F238E27FC236}">
                    <a16:creationId xmlns:a16="http://schemas.microsoft.com/office/drawing/2014/main" id="{E4DD1F59-5B65-5D43-B91D-F0522F737053}"/>
                  </a:ext>
                </a:extLst>
              </p14:cNvPr>
              <p14:cNvContentPartPr/>
              <p14:nvPr/>
            </p14:nvContentPartPr>
            <p14:xfrm>
              <a:off x="9798994" y="1300593"/>
              <a:ext cx="239400" cy="69120"/>
            </p14:xfrm>
          </p:contentPart>
        </mc:Choice>
        <mc:Fallback>
          <p:pic>
            <p:nvPicPr>
              <p:cNvPr id="13" name="Freihand 12">
                <a:extLst>
                  <a:ext uri="{FF2B5EF4-FFF2-40B4-BE49-F238E27FC236}">
                    <a16:creationId xmlns:a16="http://schemas.microsoft.com/office/drawing/2014/main" id="{E4DD1F59-5B65-5D43-B91D-F0522F737053}"/>
                  </a:ext>
                </a:extLst>
              </p:cNvPr>
              <p:cNvPicPr/>
              <p:nvPr/>
            </p:nvPicPr>
            <p:blipFill>
              <a:blip r:embed="rId249"/>
              <a:stretch>
                <a:fillRect/>
              </a:stretch>
            </p:blipFill>
            <p:spPr>
              <a:xfrm>
                <a:off x="9790354" y="1291593"/>
                <a:ext cx="257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 name="Freihand 14">
                <a:extLst>
                  <a:ext uri="{FF2B5EF4-FFF2-40B4-BE49-F238E27FC236}">
                    <a16:creationId xmlns:a16="http://schemas.microsoft.com/office/drawing/2014/main" id="{20629022-3C27-0C4D-BECC-BC0ACC8BF5EF}"/>
                  </a:ext>
                </a:extLst>
              </p14:cNvPr>
              <p14:cNvContentPartPr/>
              <p14:nvPr/>
            </p14:nvContentPartPr>
            <p14:xfrm>
              <a:off x="10051714" y="1451433"/>
              <a:ext cx="44280" cy="167760"/>
            </p14:xfrm>
          </p:contentPart>
        </mc:Choice>
        <mc:Fallback>
          <p:pic>
            <p:nvPicPr>
              <p:cNvPr id="15" name="Freihand 14">
                <a:extLst>
                  <a:ext uri="{FF2B5EF4-FFF2-40B4-BE49-F238E27FC236}">
                    <a16:creationId xmlns:a16="http://schemas.microsoft.com/office/drawing/2014/main" id="{20629022-3C27-0C4D-BECC-BC0ACC8BF5EF}"/>
                  </a:ext>
                </a:extLst>
              </p:cNvPr>
              <p:cNvPicPr/>
              <p:nvPr/>
            </p:nvPicPr>
            <p:blipFill>
              <a:blip r:embed="rId251"/>
              <a:stretch>
                <a:fillRect/>
              </a:stretch>
            </p:blipFill>
            <p:spPr>
              <a:xfrm>
                <a:off x="10042714" y="1442433"/>
                <a:ext cx="61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 name="Freihand 15">
                <a:extLst>
                  <a:ext uri="{FF2B5EF4-FFF2-40B4-BE49-F238E27FC236}">
                    <a16:creationId xmlns:a16="http://schemas.microsoft.com/office/drawing/2014/main" id="{1D7D817D-5E62-CDA4-6194-D477CFEF7789}"/>
                  </a:ext>
                </a:extLst>
              </p14:cNvPr>
              <p14:cNvContentPartPr/>
              <p14:nvPr/>
            </p14:nvContentPartPr>
            <p14:xfrm>
              <a:off x="10186714" y="1445313"/>
              <a:ext cx="16560" cy="166320"/>
            </p14:xfrm>
          </p:contentPart>
        </mc:Choice>
        <mc:Fallback>
          <p:pic>
            <p:nvPicPr>
              <p:cNvPr id="16" name="Freihand 15">
                <a:extLst>
                  <a:ext uri="{FF2B5EF4-FFF2-40B4-BE49-F238E27FC236}">
                    <a16:creationId xmlns:a16="http://schemas.microsoft.com/office/drawing/2014/main" id="{1D7D817D-5E62-CDA4-6194-D477CFEF7789}"/>
                  </a:ext>
                </a:extLst>
              </p:cNvPr>
              <p:cNvPicPr/>
              <p:nvPr/>
            </p:nvPicPr>
            <p:blipFill>
              <a:blip r:embed="rId253"/>
              <a:stretch>
                <a:fillRect/>
              </a:stretch>
            </p:blipFill>
            <p:spPr>
              <a:xfrm>
                <a:off x="10177714" y="1436673"/>
                <a:ext cx="34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 name="Freihand 16">
                <a:extLst>
                  <a:ext uri="{FF2B5EF4-FFF2-40B4-BE49-F238E27FC236}">
                    <a16:creationId xmlns:a16="http://schemas.microsoft.com/office/drawing/2014/main" id="{83586D01-2F39-1588-C868-6AAB6FBE5C26}"/>
                  </a:ext>
                </a:extLst>
              </p14:cNvPr>
              <p14:cNvContentPartPr/>
              <p14:nvPr/>
            </p14:nvContentPartPr>
            <p14:xfrm>
              <a:off x="10217674" y="1291593"/>
              <a:ext cx="12600" cy="10440"/>
            </p14:xfrm>
          </p:contentPart>
        </mc:Choice>
        <mc:Fallback>
          <p:pic>
            <p:nvPicPr>
              <p:cNvPr id="17" name="Freihand 16">
                <a:extLst>
                  <a:ext uri="{FF2B5EF4-FFF2-40B4-BE49-F238E27FC236}">
                    <a16:creationId xmlns:a16="http://schemas.microsoft.com/office/drawing/2014/main" id="{83586D01-2F39-1588-C868-6AAB6FBE5C26}"/>
                  </a:ext>
                </a:extLst>
              </p:cNvPr>
              <p:cNvPicPr/>
              <p:nvPr/>
            </p:nvPicPr>
            <p:blipFill>
              <a:blip r:embed="rId255"/>
              <a:stretch>
                <a:fillRect/>
              </a:stretch>
            </p:blipFill>
            <p:spPr>
              <a:xfrm>
                <a:off x="10209034" y="1282953"/>
                <a:ext cx="30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 name="Freihand 6">
                <a:extLst>
                  <a:ext uri="{FF2B5EF4-FFF2-40B4-BE49-F238E27FC236}">
                    <a16:creationId xmlns:a16="http://schemas.microsoft.com/office/drawing/2014/main" id="{071E61B0-10ED-5641-55D5-0C5E4EBF528E}"/>
                  </a:ext>
                </a:extLst>
              </p14:cNvPr>
              <p14:cNvContentPartPr/>
              <p14:nvPr/>
            </p14:nvContentPartPr>
            <p14:xfrm>
              <a:off x="9828874" y="732153"/>
              <a:ext cx="32760" cy="288360"/>
            </p14:xfrm>
          </p:contentPart>
        </mc:Choice>
        <mc:Fallback>
          <p:pic>
            <p:nvPicPr>
              <p:cNvPr id="7" name="Freihand 6">
                <a:extLst>
                  <a:ext uri="{FF2B5EF4-FFF2-40B4-BE49-F238E27FC236}">
                    <a16:creationId xmlns:a16="http://schemas.microsoft.com/office/drawing/2014/main" id="{071E61B0-10ED-5641-55D5-0C5E4EBF528E}"/>
                  </a:ext>
                </a:extLst>
              </p:cNvPr>
              <p:cNvPicPr/>
              <p:nvPr/>
            </p:nvPicPr>
            <p:blipFill>
              <a:blip r:embed="rId257"/>
              <a:stretch>
                <a:fillRect/>
              </a:stretch>
            </p:blipFill>
            <p:spPr>
              <a:xfrm>
                <a:off x="9819874" y="723153"/>
                <a:ext cx="5040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8" name="Freihand 7">
                <a:extLst>
                  <a:ext uri="{FF2B5EF4-FFF2-40B4-BE49-F238E27FC236}">
                    <a16:creationId xmlns:a16="http://schemas.microsoft.com/office/drawing/2014/main" id="{95C14ADC-7152-601E-79BF-A795939DB3D7}"/>
                  </a:ext>
                </a:extLst>
              </p14:cNvPr>
              <p14:cNvContentPartPr/>
              <p14:nvPr/>
            </p14:nvContentPartPr>
            <p14:xfrm>
              <a:off x="9710794" y="732513"/>
              <a:ext cx="268560" cy="54720"/>
            </p14:xfrm>
          </p:contentPart>
        </mc:Choice>
        <mc:Fallback>
          <p:pic>
            <p:nvPicPr>
              <p:cNvPr id="8" name="Freihand 7">
                <a:extLst>
                  <a:ext uri="{FF2B5EF4-FFF2-40B4-BE49-F238E27FC236}">
                    <a16:creationId xmlns:a16="http://schemas.microsoft.com/office/drawing/2014/main" id="{95C14ADC-7152-601E-79BF-A795939DB3D7}"/>
                  </a:ext>
                </a:extLst>
              </p:cNvPr>
              <p:cNvPicPr/>
              <p:nvPr/>
            </p:nvPicPr>
            <p:blipFill>
              <a:blip r:embed="rId259"/>
              <a:stretch>
                <a:fillRect/>
              </a:stretch>
            </p:blipFill>
            <p:spPr>
              <a:xfrm>
                <a:off x="9702154" y="723873"/>
                <a:ext cx="286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 name="Freihand 8">
                <a:extLst>
                  <a:ext uri="{FF2B5EF4-FFF2-40B4-BE49-F238E27FC236}">
                    <a16:creationId xmlns:a16="http://schemas.microsoft.com/office/drawing/2014/main" id="{3FF5A2D2-99D8-B80C-2854-450AF8E2EC27}"/>
                  </a:ext>
                </a:extLst>
              </p14:cNvPr>
              <p14:cNvContentPartPr/>
              <p14:nvPr/>
            </p14:nvContentPartPr>
            <p14:xfrm>
              <a:off x="9968554" y="834033"/>
              <a:ext cx="86040" cy="206640"/>
            </p14:xfrm>
          </p:contentPart>
        </mc:Choice>
        <mc:Fallback>
          <p:pic>
            <p:nvPicPr>
              <p:cNvPr id="9" name="Freihand 8">
                <a:extLst>
                  <a:ext uri="{FF2B5EF4-FFF2-40B4-BE49-F238E27FC236}">
                    <a16:creationId xmlns:a16="http://schemas.microsoft.com/office/drawing/2014/main" id="{3FF5A2D2-99D8-B80C-2854-450AF8E2EC27}"/>
                  </a:ext>
                </a:extLst>
              </p:cNvPr>
              <p:cNvPicPr/>
              <p:nvPr/>
            </p:nvPicPr>
            <p:blipFill>
              <a:blip r:embed="rId261"/>
              <a:stretch>
                <a:fillRect/>
              </a:stretch>
            </p:blipFill>
            <p:spPr>
              <a:xfrm>
                <a:off x="9959554" y="825393"/>
                <a:ext cx="103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 name="Freihand 9">
                <a:extLst>
                  <a:ext uri="{FF2B5EF4-FFF2-40B4-BE49-F238E27FC236}">
                    <a16:creationId xmlns:a16="http://schemas.microsoft.com/office/drawing/2014/main" id="{C3C9440D-EE7A-E9F8-BFC3-7D3108075D1E}"/>
                  </a:ext>
                </a:extLst>
              </p14:cNvPr>
              <p14:cNvContentPartPr/>
              <p14:nvPr/>
            </p14:nvContentPartPr>
            <p14:xfrm>
              <a:off x="10094554" y="844473"/>
              <a:ext cx="64080" cy="160920"/>
            </p14:xfrm>
          </p:contentPart>
        </mc:Choice>
        <mc:Fallback>
          <p:pic>
            <p:nvPicPr>
              <p:cNvPr id="10" name="Freihand 9">
                <a:extLst>
                  <a:ext uri="{FF2B5EF4-FFF2-40B4-BE49-F238E27FC236}">
                    <a16:creationId xmlns:a16="http://schemas.microsoft.com/office/drawing/2014/main" id="{C3C9440D-EE7A-E9F8-BFC3-7D3108075D1E}"/>
                  </a:ext>
                </a:extLst>
              </p:cNvPr>
              <p:cNvPicPr/>
              <p:nvPr/>
            </p:nvPicPr>
            <p:blipFill>
              <a:blip r:embed="rId263"/>
              <a:stretch>
                <a:fillRect/>
              </a:stretch>
            </p:blipFill>
            <p:spPr>
              <a:xfrm>
                <a:off x="10085914" y="835473"/>
                <a:ext cx="81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 name="Freihand 10">
                <a:extLst>
                  <a:ext uri="{FF2B5EF4-FFF2-40B4-BE49-F238E27FC236}">
                    <a16:creationId xmlns:a16="http://schemas.microsoft.com/office/drawing/2014/main" id="{6FEEE2F3-FCC5-702B-5120-F328733C95E3}"/>
                  </a:ext>
                </a:extLst>
              </p14:cNvPr>
              <p14:cNvContentPartPr/>
              <p14:nvPr/>
            </p14:nvContentPartPr>
            <p14:xfrm>
              <a:off x="10117594" y="763113"/>
              <a:ext cx="12600" cy="12600"/>
            </p14:xfrm>
          </p:contentPart>
        </mc:Choice>
        <mc:Fallback>
          <p:pic>
            <p:nvPicPr>
              <p:cNvPr id="11" name="Freihand 10">
                <a:extLst>
                  <a:ext uri="{FF2B5EF4-FFF2-40B4-BE49-F238E27FC236}">
                    <a16:creationId xmlns:a16="http://schemas.microsoft.com/office/drawing/2014/main" id="{6FEEE2F3-FCC5-702B-5120-F328733C95E3}"/>
                  </a:ext>
                </a:extLst>
              </p:cNvPr>
              <p:cNvPicPr/>
              <p:nvPr/>
            </p:nvPicPr>
            <p:blipFill>
              <a:blip r:embed="rId265"/>
              <a:stretch>
                <a:fillRect/>
              </a:stretch>
            </p:blipFill>
            <p:spPr>
              <a:xfrm>
                <a:off x="10108594" y="754473"/>
                <a:ext cx="30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7" name="Freihand 196">
                <a:extLst>
                  <a:ext uri="{FF2B5EF4-FFF2-40B4-BE49-F238E27FC236}">
                    <a16:creationId xmlns:a16="http://schemas.microsoft.com/office/drawing/2014/main" id="{3850EA51-6B06-1450-6243-057A3EEFE807}"/>
                  </a:ext>
                </a:extLst>
              </p14:cNvPr>
              <p14:cNvContentPartPr/>
              <p14:nvPr/>
            </p14:nvContentPartPr>
            <p14:xfrm>
              <a:off x="4460554" y="3499113"/>
              <a:ext cx="294480" cy="1482480"/>
            </p14:xfrm>
          </p:contentPart>
        </mc:Choice>
        <mc:Fallback>
          <p:pic>
            <p:nvPicPr>
              <p:cNvPr id="197" name="Freihand 196">
                <a:extLst>
                  <a:ext uri="{FF2B5EF4-FFF2-40B4-BE49-F238E27FC236}">
                    <a16:creationId xmlns:a16="http://schemas.microsoft.com/office/drawing/2014/main" id="{3850EA51-6B06-1450-6243-057A3EEFE807}"/>
                  </a:ext>
                </a:extLst>
              </p:cNvPr>
              <p:cNvPicPr/>
              <p:nvPr/>
            </p:nvPicPr>
            <p:blipFill>
              <a:blip r:embed="rId267"/>
              <a:stretch>
                <a:fillRect/>
              </a:stretch>
            </p:blipFill>
            <p:spPr>
              <a:xfrm>
                <a:off x="4451554" y="3490113"/>
                <a:ext cx="312120" cy="1500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8" name="Freihand 197">
                <a:extLst>
                  <a:ext uri="{FF2B5EF4-FFF2-40B4-BE49-F238E27FC236}">
                    <a16:creationId xmlns:a16="http://schemas.microsoft.com/office/drawing/2014/main" id="{126BC9B5-D7EB-6999-3B45-6F8CD4386253}"/>
                  </a:ext>
                </a:extLst>
              </p14:cNvPr>
              <p14:cNvContentPartPr/>
              <p14:nvPr/>
            </p14:nvContentPartPr>
            <p14:xfrm>
              <a:off x="3957994" y="4137393"/>
              <a:ext cx="105120" cy="279000"/>
            </p14:xfrm>
          </p:contentPart>
        </mc:Choice>
        <mc:Fallback>
          <p:pic>
            <p:nvPicPr>
              <p:cNvPr id="198" name="Freihand 197">
                <a:extLst>
                  <a:ext uri="{FF2B5EF4-FFF2-40B4-BE49-F238E27FC236}">
                    <a16:creationId xmlns:a16="http://schemas.microsoft.com/office/drawing/2014/main" id="{126BC9B5-D7EB-6999-3B45-6F8CD4386253}"/>
                  </a:ext>
                </a:extLst>
              </p:cNvPr>
              <p:cNvPicPr/>
              <p:nvPr/>
            </p:nvPicPr>
            <p:blipFill>
              <a:blip r:embed="rId269"/>
              <a:stretch>
                <a:fillRect/>
              </a:stretch>
            </p:blipFill>
            <p:spPr>
              <a:xfrm>
                <a:off x="3948994" y="4128393"/>
                <a:ext cx="1227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9" name="Freihand 198">
                <a:extLst>
                  <a:ext uri="{FF2B5EF4-FFF2-40B4-BE49-F238E27FC236}">
                    <a16:creationId xmlns:a16="http://schemas.microsoft.com/office/drawing/2014/main" id="{1C56C6A4-86A2-AEC9-F0FB-600105EAD1F0}"/>
                  </a:ext>
                </a:extLst>
              </p14:cNvPr>
              <p14:cNvContentPartPr/>
              <p14:nvPr/>
            </p14:nvContentPartPr>
            <p14:xfrm>
              <a:off x="4065994" y="4267353"/>
              <a:ext cx="177120" cy="115200"/>
            </p14:xfrm>
          </p:contentPart>
        </mc:Choice>
        <mc:Fallback>
          <p:pic>
            <p:nvPicPr>
              <p:cNvPr id="199" name="Freihand 198">
                <a:extLst>
                  <a:ext uri="{FF2B5EF4-FFF2-40B4-BE49-F238E27FC236}">
                    <a16:creationId xmlns:a16="http://schemas.microsoft.com/office/drawing/2014/main" id="{1C56C6A4-86A2-AEC9-F0FB-600105EAD1F0}"/>
                  </a:ext>
                </a:extLst>
              </p:cNvPr>
              <p:cNvPicPr/>
              <p:nvPr/>
            </p:nvPicPr>
            <p:blipFill>
              <a:blip r:embed="rId271"/>
              <a:stretch>
                <a:fillRect/>
              </a:stretch>
            </p:blipFill>
            <p:spPr>
              <a:xfrm>
                <a:off x="4057354" y="4258713"/>
                <a:ext cx="194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0" name="Freihand 199">
                <a:extLst>
                  <a:ext uri="{FF2B5EF4-FFF2-40B4-BE49-F238E27FC236}">
                    <a16:creationId xmlns:a16="http://schemas.microsoft.com/office/drawing/2014/main" id="{938F5C44-3994-591C-B81B-B1D9663D1E8E}"/>
                  </a:ext>
                </a:extLst>
              </p14:cNvPr>
              <p14:cNvContentPartPr/>
              <p14:nvPr/>
            </p14:nvContentPartPr>
            <p14:xfrm>
              <a:off x="4259674" y="4191393"/>
              <a:ext cx="183240" cy="254880"/>
            </p14:xfrm>
          </p:contentPart>
        </mc:Choice>
        <mc:Fallback>
          <p:pic>
            <p:nvPicPr>
              <p:cNvPr id="200" name="Freihand 199">
                <a:extLst>
                  <a:ext uri="{FF2B5EF4-FFF2-40B4-BE49-F238E27FC236}">
                    <a16:creationId xmlns:a16="http://schemas.microsoft.com/office/drawing/2014/main" id="{938F5C44-3994-591C-B81B-B1D9663D1E8E}"/>
                  </a:ext>
                </a:extLst>
              </p:cNvPr>
              <p:cNvPicPr/>
              <p:nvPr/>
            </p:nvPicPr>
            <p:blipFill>
              <a:blip r:embed="rId273"/>
              <a:stretch>
                <a:fillRect/>
              </a:stretch>
            </p:blipFill>
            <p:spPr>
              <a:xfrm>
                <a:off x="4251034" y="4182753"/>
                <a:ext cx="2008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53" name="Freihand 252">
                <a:extLst>
                  <a:ext uri="{FF2B5EF4-FFF2-40B4-BE49-F238E27FC236}">
                    <a16:creationId xmlns:a16="http://schemas.microsoft.com/office/drawing/2014/main" id="{6A508892-6354-3329-9BA4-404D0FDA6BA9}"/>
                  </a:ext>
                </a:extLst>
              </p14:cNvPr>
              <p14:cNvContentPartPr/>
              <p14:nvPr/>
            </p14:nvContentPartPr>
            <p14:xfrm>
              <a:off x="4935754" y="3128673"/>
              <a:ext cx="124920" cy="210600"/>
            </p14:xfrm>
          </p:contentPart>
        </mc:Choice>
        <mc:Fallback>
          <p:pic>
            <p:nvPicPr>
              <p:cNvPr id="253" name="Freihand 252">
                <a:extLst>
                  <a:ext uri="{FF2B5EF4-FFF2-40B4-BE49-F238E27FC236}">
                    <a16:creationId xmlns:a16="http://schemas.microsoft.com/office/drawing/2014/main" id="{6A508892-6354-3329-9BA4-404D0FDA6BA9}"/>
                  </a:ext>
                </a:extLst>
              </p:cNvPr>
              <p:cNvPicPr/>
              <p:nvPr/>
            </p:nvPicPr>
            <p:blipFill>
              <a:blip r:embed="rId275"/>
              <a:stretch>
                <a:fillRect/>
              </a:stretch>
            </p:blipFill>
            <p:spPr>
              <a:xfrm>
                <a:off x="4927114" y="3120033"/>
                <a:ext cx="142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54" name="Freihand 253">
                <a:extLst>
                  <a:ext uri="{FF2B5EF4-FFF2-40B4-BE49-F238E27FC236}">
                    <a16:creationId xmlns:a16="http://schemas.microsoft.com/office/drawing/2014/main" id="{37F63533-4ED6-28C0-7125-F7CC26BD48A0}"/>
                  </a:ext>
                </a:extLst>
              </p14:cNvPr>
              <p14:cNvContentPartPr/>
              <p14:nvPr/>
            </p14:nvContentPartPr>
            <p14:xfrm>
              <a:off x="5088754" y="3072873"/>
              <a:ext cx="105480" cy="218520"/>
            </p14:xfrm>
          </p:contentPart>
        </mc:Choice>
        <mc:Fallback>
          <p:pic>
            <p:nvPicPr>
              <p:cNvPr id="254" name="Freihand 253">
                <a:extLst>
                  <a:ext uri="{FF2B5EF4-FFF2-40B4-BE49-F238E27FC236}">
                    <a16:creationId xmlns:a16="http://schemas.microsoft.com/office/drawing/2014/main" id="{37F63533-4ED6-28C0-7125-F7CC26BD48A0}"/>
                  </a:ext>
                </a:extLst>
              </p:cNvPr>
              <p:cNvPicPr/>
              <p:nvPr/>
            </p:nvPicPr>
            <p:blipFill>
              <a:blip r:embed="rId277"/>
              <a:stretch>
                <a:fillRect/>
              </a:stretch>
            </p:blipFill>
            <p:spPr>
              <a:xfrm>
                <a:off x="5079754" y="3064233"/>
                <a:ext cx="123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5" name="Freihand 254">
                <a:extLst>
                  <a:ext uri="{FF2B5EF4-FFF2-40B4-BE49-F238E27FC236}">
                    <a16:creationId xmlns:a16="http://schemas.microsoft.com/office/drawing/2014/main" id="{69C1F7AD-D48D-1456-73BE-EB243FB153E2}"/>
                  </a:ext>
                </a:extLst>
              </p14:cNvPr>
              <p14:cNvContentPartPr/>
              <p14:nvPr/>
            </p14:nvContentPartPr>
            <p14:xfrm>
              <a:off x="4828474" y="2954793"/>
              <a:ext cx="428400" cy="469440"/>
            </p14:xfrm>
          </p:contentPart>
        </mc:Choice>
        <mc:Fallback>
          <p:pic>
            <p:nvPicPr>
              <p:cNvPr id="255" name="Freihand 254">
                <a:extLst>
                  <a:ext uri="{FF2B5EF4-FFF2-40B4-BE49-F238E27FC236}">
                    <a16:creationId xmlns:a16="http://schemas.microsoft.com/office/drawing/2014/main" id="{69C1F7AD-D48D-1456-73BE-EB243FB153E2}"/>
                  </a:ext>
                </a:extLst>
              </p:cNvPr>
              <p:cNvPicPr/>
              <p:nvPr/>
            </p:nvPicPr>
            <p:blipFill>
              <a:blip r:embed="rId279"/>
              <a:stretch>
                <a:fillRect/>
              </a:stretch>
            </p:blipFill>
            <p:spPr>
              <a:xfrm>
                <a:off x="4819474" y="2946153"/>
                <a:ext cx="44604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4" name="Freihand 153">
                <a:extLst>
                  <a:ext uri="{FF2B5EF4-FFF2-40B4-BE49-F238E27FC236}">
                    <a16:creationId xmlns:a16="http://schemas.microsoft.com/office/drawing/2014/main" id="{87E6F2CD-2AAA-921D-6D7C-93DC0727A906}"/>
                  </a:ext>
                </a:extLst>
              </p14:cNvPr>
              <p14:cNvContentPartPr/>
              <p14:nvPr/>
            </p14:nvContentPartPr>
            <p14:xfrm>
              <a:off x="4886794" y="4293273"/>
              <a:ext cx="22320" cy="196560"/>
            </p14:xfrm>
          </p:contentPart>
        </mc:Choice>
        <mc:Fallback>
          <p:pic>
            <p:nvPicPr>
              <p:cNvPr id="154" name="Freihand 153">
                <a:extLst>
                  <a:ext uri="{FF2B5EF4-FFF2-40B4-BE49-F238E27FC236}">
                    <a16:creationId xmlns:a16="http://schemas.microsoft.com/office/drawing/2014/main" id="{87E6F2CD-2AAA-921D-6D7C-93DC0727A906}"/>
                  </a:ext>
                </a:extLst>
              </p:cNvPr>
              <p:cNvPicPr/>
              <p:nvPr/>
            </p:nvPicPr>
            <p:blipFill>
              <a:blip r:embed="rId281"/>
              <a:stretch>
                <a:fillRect/>
              </a:stretch>
            </p:blipFill>
            <p:spPr>
              <a:xfrm>
                <a:off x="4878154" y="4284273"/>
                <a:ext cx="39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5" name="Freihand 154">
                <a:extLst>
                  <a:ext uri="{FF2B5EF4-FFF2-40B4-BE49-F238E27FC236}">
                    <a16:creationId xmlns:a16="http://schemas.microsoft.com/office/drawing/2014/main" id="{47912759-4D8C-8BE4-A17C-C8ADF1F0A45A}"/>
                  </a:ext>
                </a:extLst>
              </p14:cNvPr>
              <p14:cNvContentPartPr/>
              <p14:nvPr/>
            </p14:nvContentPartPr>
            <p14:xfrm>
              <a:off x="4803634" y="4238553"/>
              <a:ext cx="167400" cy="252000"/>
            </p14:xfrm>
          </p:contentPart>
        </mc:Choice>
        <mc:Fallback>
          <p:pic>
            <p:nvPicPr>
              <p:cNvPr id="155" name="Freihand 154">
                <a:extLst>
                  <a:ext uri="{FF2B5EF4-FFF2-40B4-BE49-F238E27FC236}">
                    <a16:creationId xmlns:a16="http://schemas.microsoft.com/office/drawing/2014/main" id="{47912759-4D8C-8BE4-A17C-C8ADF1F0A45A}"/>
                  </a:ext>
                </a:extLst>
              </p:cNvPr>
              <p:cNvPicPr/>
              <p:nvPr/>
            </p:nvPicPr>
            <p:blipFill>
              <a:blip r:embed="rId283"/>
              <a:stretch>
                <a:fillRect/>
              </a:stretch>
            </p:blipFill>
            <p:spPr>
              <a:xfrm>
                <a:off x="4794994" y="4229913"/>
                <a:ext cx="1850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6" name="Freihand 155">
                <a:extLst>
                  <a:ext uri="{FF2B5EF4-FFF2-40B4-BE49-F238E27FC236}">
                    <a16:creationId xmlns:a16="http://schemas.microsoft.com/office/drawing/2014/main" id="{22FBC839-B249-7593-5B81-FE3FEC580B30}"/>
                  </a:ext>
                </a:extLst>
              </p14:cNvPr>
              <p14:cNvContentPartPr/>
              <p14:nvPr/>
            </p14:nvContentPartPr>
            <p14:xfrm>
              <a:off x="4991914" y="4218753"/>
              <a:ext cx="110880" cy="213480"/>
            </p14:xfrm>
          </p:contentPart>
        </mc:Choice>
        <mc:Fallback>
          <p:pic>
            <p:nvPicPr>
              <p:cNvPr id="156" name="Freihand 155">
                <a:extLst>
                  <a:ext uri="{FF2B5EF4-FFF2-40B4-BE49-F238E27FC236}">
                    <a16:creationId xmlns:a16="http://schemas.microsoft.com/office/drawing/2014/main" id="{22FBC839-B249-7593-5B81-FE3FEC580B30}"/>
                  </a:ext>
                </a:extLst>
              </p:cNvPr>
              <p:cNvPicPr/>
              <p:nvPr/>
            </p:nvPicPr>
            <p:blipFill>
              <a:blip r:embed="rId285"/>
              <a:stretch>
                <a:fillRect/>
              </a:stretch>
            </p:blipFill>
            <p:spPr>
              <a:xfrm>
                <a:off x="4982914" y="4209753"/>
                <a:ext cx="128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7" name="Freihand 156">
                <a:extLst>
                  <a:ext uri="{FF2B5EF4-FFF2-40B4-BE49-F238E27FC236}">
                    <a16:creationId xmlns:a16="http://schemas.microsoft.com/office/drawing/2014/main" id="{024D7584-829B-B2BA-A4D8-CE4AA5E49422}"/>
                  </a:ext>
                </a:extLst>
              </p14:cNvPr>
              <p14:cNvContentPartPr/>
              <p14:nvPr/>
            </p14:nvContentPartPr>
            <p14:xfrm>
              <a:off x="5133754" y="4298313"/>
              <a:ext cx="61560" cy="114120"/>
            </p14:xfrm>
          </p:contentPart>
        </mc:Choice>
        <mc:Fallback>
          <p:pic>
            <p:nvPicPr>
              <p:cNvPr id="157" name="Freihand 156">
                <a:extLst>
                  <a:ext uri="{FF2B5EF4-FFF2-40B4-BE49-F238E27FC236}">
                    <a16:creationId xmlns:a16="http://schemas.microsoft.com/office/drawing/2014/main" id="{024D7584-829B-B2BA-A4D8-CE4AA5E49422}"/>
                  </a:ext>
                </a:extLst>
              </p:cNvPr>
              <p:cNvPicPr/>
              <p:nvPr/>
            </p:nvPicPr>
            <p:blipFill>
              <a:blip r:embed="rId287"/>
              <a:stretch>
                <a:fillRect/>
              </a:stretch>
            </p:blipFill>
            <p:spPr>
              <a:xfrm>
                <a:off x="5124754" y="4289673"/>
                <a:ext cx="79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8" name="Freihand 157">
                <a:extLst>
                  <a:ext uri="{FF2B5EF4-FFF2-40B4-BE49-F238E27FC236}">
                    <a16:creationId xmlns:a16="http://schemas.microsoft.com/office/drawing/2014/main" id="{FCA818CB-DBDB-DD11-E85D-4CDD47C98C04}"/>
                  </a:ext>
                </a:extLst>
              </p14:cNvPr>
              <p14:cNvContentPartPr/>
              <p14:nvPr/>
            </p14:nvContentPartPr>
            <p14:xfrm>
              <a:off x="5213314" y="4182033"/>
              <a:ext cx="41040" cy="209520"/>
            </p14:xfrm>
          </p:contentPart>
        </mc:Choice>
        <mc:Fallback>
          <p:pic>
            <p:nvPicPr>
              <p:cNvPr id="158" name="Freihand 157">
                <a:extLst>
                  <a:ext uri="{FF2B5EF4-FFF2-40B4-BE49-F238E27FC236}">
                    <a16:creationId xmlns:a16="http://schemas.microsoft.com/office/drawing/2014/main" id="{FCA818CB-DBDB-DD11-E85D-4CDD47C98C04}"/>
                  </a:ext>
                </a:extLst>
              </p:cNvPr>
              <p:cNvPicPr/>
              <p:nvPr/>
            </p:nvPicPr>
            <p:blipFill>
              <a:blip r:embed="rId289"/>
              <a:stretch>
                <a:fillRect/>
              </a:stretch>
            </p:blipFill>
            <p:spPr>
              <a:xfrm>
                <a:off x="5204314" y="4173393"/>
                <a:ext cx="586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9" name="Freihand 158">
                <a:extLst>
                  <a:ext uri="{FF2B5EF4-FFF2-40B4-BE49-F238E27FC236}">
                    <a16:creationId xmlns:a16="http://schemas.microsoft.com/office/drawing/2014/main" id="{50803E06-F5C4-BC0D-7F98-8C8D3981E850}"/>
                  </a:ext>
                </a:extLst>
              </p14:cNvPr>
              <p14:cNvContentPartPr/>
              <p14:nvPr/>
            </p14:nvContentPartPr>
            <p14:xfrm>
              <a:off x="5286394" y="4199313"/>
              <a:ext cx="217080" cy="361440"/>
            </p14:xfrm>
          </p:contentPart>
        </mc:Choice>
        <mc:Fallback>
          <p:pic>
            <p:nvPicPr>
              <p:cNvPr id="159" name="Freihand 158">
                <a:extLst>
                  <a:ext uri="{FF2B5EF4-FFF2-40B4-BE49-F238E27FC236}">
                    <a16:creationId xmlns:a16="http://schemas.microsoft.com/office/drawing/2014/main" id="{50803E06-F5C4-BC0D-7F98-8C8D3981E850}"/>
                  </a:ext>
                </a:extLst>
              </p:cNvPr>
              <p:cNvPicPr/>
              <p:nvPr/>
            </p:nvPicPr>
            <p:blipFill>
              <a:blip r:embed="rId291"/>
              <a:stretch>
                <a:fillRect/>
              </a:stretch>
            </p:blipFill>
            <p:spPr>
              <a:xfrm>
                <a:off x="5277754" y="4190673"/>
                <a:ext cx="23472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1" name="Freihand 180">
                <a:extLst>
                  <a:ext uri="{FF2B5EF4-FFF2-40B4-BE49-F238E27FC236}">
                    <a16:creationId xmlns:a16="http://schemas.microsoft.com/office/drawing/2014/main" id="{808ACEF6-53D2-80A1-A1D4-F62B24C1CC8A}"/>
                  </a:ext>
                </a:extLst>
              </p14:cNvPr>
              <p14:cNvContentPartPr/>
              <p14:nvPr/>
            </p14:nvContentPartPr>
            <p14:xfrm>
              <a:off x="4954834" y="4619433"/>
              <a:ext cx="137160" cy="195840"/>
            </p14:xfrm>
          </p:contentPart>
        </mc:Choice>
        <mc:Fallback>
          <p:pic>
            <p:nvPicPr>
              <p:cNvPr id="181" name="Freihand 180">
                <a:extLst>
                  <a:ext uri="{FF2B5EF4-FFF2-40B4-BE49-F238E27FC236}">
                    <a16:creationId xmlns:a16="http://schemas.microsoft.com/office/drawing/2014/main" id="{808ACEF6-53D2-80A1-A1D4-F62B24C1CC8A}"/>
                  </a:ext>
                </a:extLst>
              </p:cNvPr>
              <p:cNvPicPr/>
              <p:nvPr/>
            </p:nvPicPr>
            <p:blipFill>
              <a:blip r:embed="rId293"/>
              <a:stretch>
                <a:fillRect/>
              </a:stretch>
            </p:blipFill>
            <p:spPr>
              <a:xfrm>
                <a:off x="4946194" y="4610433"/>
                <a:ext cx="154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2" name="Freihand 181">
                <a:extLst>
                  <a:ext uri="{FF2B5EF4-FFF2-40B4-BE49-F238E27FC236}">
                    <a16:creationId xmlns:a16="http://schemas.microsoft.com/office/drawing/2014/main" id="{D886A8B7-C6BF-501F-7291-2C5D085339C0}"/>
                  </a:ext>
                </a:extLst>
              </p14:cNvPr>
              <p14:cNvContentPartPr/>
              <p14:nvPr/>
            </p14:nvContentPartPr>
            <p14:xfrm>
              <a:off x="5142754" y="4691433"/>
              <a:ext cx="49680" cy="232560"/>
            </p14:xfrm>
          </p:contentPart>
        </mc:Choice>
        <mc:Fallback>
          <p:pic>
            <p:nvPicPr>
              <p:cNvPr id="182" name="Freihand 181">
                <a:extLst>
                  <a:ext uri="{FF2B5EF4-FFF2-40B4-BE49-F238E27FC236}">
                    <a16:creationId xmlns:a16="http://schemas.microsoft.com/office/drawing/2014/main" id="{D886A8B7-C6BF-501F-7291-2C5D085339C0}"/>
                  </a:ext>
                </a:extLst>
              </p:cNvPr>
              <p:cNvPicPr/>
              <p:nvPr/>
            </p:nvPicPr>
            <p:blipFill>
              <a:blip r:embed="rId295"/>
              <a:stretch>
                <a:fillRect/>
              </a:stretch>
            </p:blipFill>
            <p:spPr>
              <a:xfrm>
                <a:off x="5134114" y="4682793"/>
                <a:ext cx="673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3" name="Freihand 182">
                <a:extLst>
                  <a:ext uri="{FF2B5EF4-FFF2-40B4-BE49-F238E27FC236}">
                    <a16:creationId xmlns:a16="http://schemas.microsoft.com/office/drawing/2014/main" id="{ABB540B0-BB3C-000D-2E23-A0625CF70D44}"/>
                  </a:ext>
                </a:extLst>
              </p14:cNvPr>
              <p14:cNvContentPartPr/>
              <p14:nvPr/>
            </p14:nvContentPartPr>
            <p14:xfrm>
              <a:off x="5248594" y="4668753"/>
              <a:ext cx="151920" cy="108000"/>
            </p14:xfrm>
          </p:contentPart>
        </mc:Choice>
        <mc:Fallback>
          <p:pic>
            <p:nvPicPr>
              <p:cNvPr id="183" name="Freihand 182">
                <a:extLst>
                  <a:ext uri="{FF2B5EF4-FFF2-40B4-BE49-F238E27FC236}">
                    <a16:creationId xmlns:a16="http://schemas.microsoft.com/office/drawing/2014/main" id="{ABB540B0-BB3C-000D-2E23-A0625CF70D44}"/>
                  </a:ext>
                </a:extLst>
              </p:cNvPr>
              <p:cNvPicPr/>
              <p:nvPr/>
            </p:nvPicPr>
            <p:blipFill>
              <a:blip r:embed="rId297"/>
              <a:stretch>
                <a:fillRect/>
              </a:stretch>
            </p:blipFill>
            <p:spPr>
              <a:xfrm>
                <a:off x="5239594" y="4659753"/>
                <a:ext cx="169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4" name="Freihand 183">
                <a:extLst>
                  <a:ext uri="{FF2B5EF4-FFF2-40B4-BE49-F238E27FC236}">
                    <a16:creationId xmlns:a16="http://schemas.microsoft.com/office/drawing/2014/main" id="{B9F6EFBA-03E2-DEA9-BB7C-6CA80B6781C6}"/>
                  </a:ext>
                </a:extLst>
              </p14:cNvPr>
              <p14:cNvContentPartPr/>
              <p14:nvPr/>
            </p14:nvContentPartPr>
            <p14:xfrm>
              <a:off x="5419954" y="4649673"/>
              <a:ext cx="192600" cy="70920"/>
            </p14:xfrm>
          </p:contentPart>
        </mc:Choice>
        <mc:Fallback>
          <p:pic>
            <p:nvPicPr>
              <p:cNvPr id="184" name="Freihand 183">
                <a:extLst>
                  <a:ext uri="{FF2B5EF4-FFF2-40B4-BE49-F238E27FC236}">
                    <a16:creationId xmlns:a16="http://schemas.microsoft.com/office/drawing/2014/main" id="{B9F6EFBA-03E2-DEA9-BB7C-6CA80B6781C6}"/>
                  </a:ext>
                </a:extLst>
              </p:cNvPr>
              <p:cNvPicPr/>
              <p:nvPr/>
            </p:nvPicPr>
            <p:blipFill>
              <a:blip r:embed="rId299"/>
              <a:stretch>
                <a:fillRect/>
              </a:stretch>
            </p:blipFill>
            <p:spPr>
              <a:xfrm>
                <a:off x="5410954" y="4641033"/>
                <a:ext cx="210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5" name="Freihand 184">
                <a:extLst>
                  <a:ext uri="{FF2B5EF4-FFF2-40B4-BE49-F238E27FC236}">
                    <a16:creationId xmlns:a16="http://schemas.microsoft.com/office/drawing/2014/main" id="{5A637441-5ABF-3708-6649-999D7B3FB730}"/>
                  </a:ext>
                </a:extLst>
              </p14:cNvPr>
              <p14:cNvContentPartPr/>
              <p14:nvPr/>
            </p14:nvContentPartPr>
            <p14:xfrm>
              <a:off x="5391874" y="4535553"/>
              <a:ext cx="19080" cy="25560"/>
            </p14:xfrm>
          </p:contentPart>
        </mc:Choice>
        <mc:Fallback>
          <p:pic>
            <p:nvPicPr>
              <p:cNvPr id="185" name="Freihand 184">
                <a:extLst>
                  <a:ext uri="{FF2B5EF4-FFF2-40B4-BE49-F238E27FC236}">
                    <a16:creationId xmlns:a16="http://schemas.microsoft.com/office/drawing/2014/main" id="{5A637441-5ABF-3708-6649-999D7B3FB730}"/>
                  </a:ext>
                </a:extLst>
              </p:cNvPr>
              <p:cNvPicPr/>
              <p:nvPr/>
            </p:nvPicPr>
            <p:blipFill>
              <a:blip r:embed="rId301"/>
              <a:stretch>
                <a:fillRect/>
              </a:stretch>
            </p:blipFill>
            <p:spPr>
              <a:xfrm>
                <a:off x="5382874" y="4526913"/>
                <a:ext cx="36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28" name="Freihand 127">
                <a:extLst>
                  <a:ext uri="{FF2B5EF4-FFF2-40B4-BE49-F238E27FC236}">
                    <a16:creationId xmlns:a16="http://schemas.microsoft.com/office/drawing/2014/main" id="{2F04BD67-E4EB-A118-8E1C-5D8F55B75DE7}"/>
                  </a:ext>
                </a:extLst>
              </p14:cNvPr>
              <p14:cNvContentPartPr/>
              <p14:nvPr/>
            </p14:nvContentPartPr>
            <p14:xfrm>
              <a:off x="4662514" y="3497673"/>
              <a:ext cx="120960" cy="255960"/>
            </p14:xfrm>
          </p:contentPart>
        </mc:Choice>
        <mc:Fallback>
          <p:pic>
            <p:nvPicPr>
              <p:cNvPr id="128" name="Freihand 127">
                <a:extLst>
                  <a:ext uri="{FF2B5EF4-FFF2-40B4-BE49-F238E27FC236}">
                    <a16:creationId xmlns:a16="http://schemas.microsoft.com/office/drawing/2014/main" id="{2F04BD67-E4EB-A118-8E1C-5D8F55B75DE7}"/>
                  </a:ext>
                </a:extLst>
              </p:cNvPr>
              <p:cNvPicPr/>
              <p:nvPr/>
            </p:nvPicPr>
            <p:blipFill>
              <a:blip r:embed="rId303"/>
              <a:stretch>
                <a:fillRect/>
              </a:stretch>
            </p:blipFill>
            <p:spPr>
              <a:xfrm>
                <a:off x="4653514" y="3488673"/>
                <a:ext cx="1386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29" name="Freihand 128">
                <a:extLst>
                  <a:ext uri="{FF2B5EF4-FFF2-40B4-BE49-F238E27FC236}">
                    <a16:creationId xmlns:a16="http://schemas.microsoft.com/office/drawing/2014/main" id="{AE3EEB1D-A523-A8A1-D6E4-EE10CB2B80CC}"/>
                  </a:ext>
                </a:extLst>
              </p14:cNvPr>
              <p14:cNvContentPartPr/>
              <p14:nvPr/>
            </p14:nvContentPartPr>
            <p14:xfrm>
              <a:off x="4807594" y="3578673"/>
              <a:ext cx="479520" cy="134280"/>
            </p14:xfrm>
          </p:contentPart>
        </mc:Choice>
        <mc:Fallback>
          <p:pic>
            <p:nvPicPr>
              <p:cNvPr id="129" name="Freihand 128">
                <a:extLst>
                  <a:ext uri="{FF2B5EF4-FFF2-40B4-BE49-F238E27FC236}">
                    <a16:creationId xmlns:a16="http://schemas.microsoft.com/office/drawing/2014/main" id="{AE3EEB1D-A523-A8A1-D6E4-EE10CB2B80CC}"/>
                  </a:ext>
                </a:extLst>
              </p:cNvPr>
              <p:cNvPicPr/>
              <p:nvPr/>
            </p:nvPicPr>
            <p:blipFill>
              <a:blip r:embed="rId305"/>
              <a:stretch>
                <a:fillRect/>
              </a:stretch>
            </p:blipFill>
            <p:spPr>
              <a:xfrm>
                <a:off x="4798954" y="3570033"/>
                <a:ext cx="497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1" name="Freihand 130">
                <a:extLst>
                  <a:ext uri="{FF2B5EF4-FFF2-40B4-BE49-F238E27FC236}">
                    <a16:creationId xmlns:a16="http://schemas.microsoft.com/office/drawing/2014/main" id="{BFF92131-80B5-254F-B196-9832B431909D}"/>
                  </a:ext>
                </a:extLst>
              </p14:cNvPr>
              <p14:cNvContentPartPr/>
              <p14:nvPr/>
            </p14:nvContentPartPr>
            <p14:xfrm>
              <a:off x="5369554" y="3498393"/>
              <a:ext cx="447480" cy="351360"/>
            </p14:xfrm>
          </p:contentPart>
        </mc:Choice>
        <mc:Fallback>
          <p:pic>
            <p:nvPicPr>
              <p:cNvPr id="131" name="Freihand 130">
                <a:extLst>
                  <a:ext uri="{FF2B5EF4-FFF2-40B4-BE49-F238E27FC236}">
                    <a16:creationId xmlns:a16="http://schemas.microsoft.com/office/drawing/2014/main" id="{BFF92131-80B5-254F-B196-9832B431909D}"/>
                  </a:ext>
                </a:extLst>
              </p:cNvPr>
              <p:cNvPicPr/>
              <p:nvPr/>
            </p:nvPicPr>
            <p:blipFill>
              <a:blip r:embed="rId307"/>
              <a:stretch>
                <a:fillRect/>
              </a:stretch>
            </p:blipFill>
            <p:spPr>
              <a:xfrm>
                <a:off x="5360914" y="3489753"/>
                <a:ext cx="4651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6" name="Freihand 135">
                <a:extLst>
                  <a:ext uri="{FF2B5EF4-FFF2-40B4-BE49-F238E27FC236}">
                    <a16:creationId xmlns:a16="http://schemas.microsoft.com/office/drawing/2014/main" id="{55320603-9F34-A00F-CFEA-74730F907C5B}"/>
                  </a:ext>
                </a:extLst>
              </p14:cNvPr>
              <p14:cNvContentPartPr/>
              <p14:nvPr/>
            </p14:nvContentPartPr>
            <p14:xfrm>
              <a:off x="4758634" y="3923193"/>
              <a:ext cx="27000" cy="175680"/>
            </p14:xfrm>
          </p:contentPart>
        </mc:Choice>
        <mc:Fallback>
          <p:pic>
            <p:nvPicPr>
              <p:cNvPr id="136" name="Freihand 135">
                <a:extLst>
                  <a:ext uri="{FF2B5EF4-FFF2-40B4-BE49-F238E27FC236}">
                    <a16:creationId xmlns:a16="http://schemas.microsoft.com/office/drawing/2014/main" id="{55320603-9F34-A00F-CFEA-74730F907C5B}"/>
                  </a:ext>
                </a:extLst>
              </p:cNvPr>
              <p:cNvPicPr/>
              <p:nvPr/>
            </p:nvPicPr>
            <p:blipFill>
              <a:blip r:embed="rId309"/>
              <a:stretch>
                <a:fillRect/>
              </a:stretch>
            </p:blipFill>
            <p:spPr>
              <a:xfrm>
                <a:off x="4749634" y="3914553"/>
                <a:ext cx="44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7" name="Freihand 136">
                <a:extLst>
                  <a:ext uri="{FF2B5EF4-FFF2-40B4-BE49-F238E27FC236}">
                    <a16:creationId xmlns:a16="http://schemas.microsoft.com/office/drawing/2014/main" id="{E5ED417F-C889-BDE6-2E56-9D385991926E}"/>
                  </a:ext>
                </a:extLst>
              </p14:cNvPr>
              <p14:cNvContentPartPr/>
              <p14:nvPr/>
            </p14:nvContentPartPr>
            <p14:xfrm>
              <a:off x="4672234" y="3880353"/>
              <a:ext cx="166680" cy="109080"/>
            </p14:xfrm>
          </p:contentPart>
        </mc:Choice>
        <mc:Fallback>
          <p:pic>
            <p:nvPicPr>
              <p:cNvPr id="137" name="Freihand 136">
                <a:extLst>
                  <a:ext uri="{FF2B5EF4-FFF2-40B4-BE49-F238E27FC236}">
                    <a16:creationId xmlns:a16="http://schemas.microsoft.com/office/drawing/2014/main" id="{E5ED417F-C889-BDE6-2E56-9D385991926E}"/>
                  </a:ext>
                </a:extLst>
              </p:cNvPr>
              <p:cNvPicPr/>
              <p:nvPr/>
            </p:nvPicPr>
            <p:blipFill>
              <a:blip r:embed="rId311"/>
              <a:stretch>
                <a:fillRect/>
              </a:stretch>
            </p:blipFill>
            <p:spPr>
              <a:xfrm>
                <a:off x="4663234" y="3871713"/>
                <a:ext cx="184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8" name="Freihand 137">
                <a:extLst>
                  <a:ext uri="{FF2B5EF4-FFF2-40B4-BE49-F238E27FC236}">
                    <a16:creationId xmlns:a16="http://schemas.microsoft.com/office/drawing/2014/main" id="{67928D55-A4E1-0966-F9DD-27F821CB74A9}"/>
                  </a:ext>
                </a:extLst>
              </p14:cNvPr>
              <p14:cNvContentPartPr/>
              <p14:nvPr/>
            </p14:nvContentPartPr>
            <p14:xfrm>
              <a:off x="4878514" y="3980793"/>
              <a:ext cx="50400" cy="86760"/>
            </p14:xfrm>
          </p:contentPart>
        </mc:Choice>
        <mc:Fallback>
          <p:pic>
            <p:nvPicPr>
              <p:cNvPr id="138" name="Freihand 137">
                <a:extLst>
                  <a:ext uri="{FF2B5EF4-FFF2-40B4-BE49-F238E27FC236}">
                    <a16:creationId xmlns:a16="http://schemas.microsoft.com/office/drawing/2014/main" id="{67928D55-A4E1-0966-F9DD-27F821CB74A9}"/>
                  </a:ext>
                </a:extLst>
              </p:cNvPr>
              <p:cNvPicPr/>
              <p:nvPr/>
            </p:nvPicPr>
            <p:blipFill>
              <a:blip r:embed="rId313"/>
              <a:stretch>
                <a:fillRect/>
              </a:stretch>
            </p:blipFill>
            <p:spPr>
              <a:xfrm>
                <a:off x="4869514" y="3971793"/>
                <a:ext cx="68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9" name="Freihand 138">
                <a:extLst>
                  <a:ext uri="{FF2B5EF4-FFF2-40B4-BE49-F238E27FC236}">
                    <a16:creationId xmlns:a16="http://schemas.microsoft.com/office/drawing/2014/main" id="{21A05579-386B-8017-85FC-52036F8AE8C9}"/>
                  </a:ext>
                </a:extLst>
              </p14:cNvPr>
              <p14:cNvContentPartPr/>
              <p14:nvPr/>
            </p14:nvContentPartPr>
            <p14:xfrm>
              <a:off x="4955194" y="3946233"/>
              <a:ext cx="266760" cy="93960"/>
            </p14:xfrm>
          </p:contentPart>
        </mc:Choice>
        <mc:Fallback>
          <p:pic>
            <p:nvPicPr>
              <p:cNvPr id="139" name="Freihand 138">
                <a:extLst>
                  <a:ext uri="{FF2B5EF4-FFF2-40B4-BE49-F238E27FC236}">
                    <a16:creationId xmlns:a16="http://schemas.microsoft.com/office/drawing/2014/main" id="{21A05579-386B-8017-85FC-52036F8AE8C9}"/>
                  </a:ext>
                </a:extLst>
              </p:cNvPr>
              <p:cNvPicPr/>
              <p:nvPr/>
            </p:nvPicPr>
            <p:blipFill>
              <a:blip r:embed="rId315"/>
              <a:stretch>
                <a:fillRect/>
              </a:stretch>
            </p:blipFill>
            <p:spPr>
              <a:xfrm>
                <a:off x="4946554" y="3937233"/>
                <a:ext cx="284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0" name="Freihand 139">
                <a:extLst>
                  <a:ext uri="{FF2B5EF4-FFF2-40B4-BE49-F238E27FC236}">
                    <a16:creationId xmlns:a16="http://schemas.microsoft.com/office/drawing/2014/main" id="{FF81E605-9B8C-2745-91A7-2D0C8306437B}"/>
                  </a:ext>
                </a:extLst>
              </p14:cNvPr>
              <p14:cNvContentPartPr/>
              <p14:nvPr/>
            </p14:nvContentPartPr>
            <p14:xfrm>
              <a:off x="5295754" y="3902313"/>
              <a:ext cx="114120" cy="100080"/>
            </p14:xfrm>
          </p:contentPart>
        </mc:Choice>
        <mc:Fallback>
          <p:pic>
            <p:nvPicPr>
              <p:cNvPr id="140" name="Freihand 139">
                <a:extLst>
                  <a:ext uri="{FF2B5EF4-FFF2-40B4-BE49-F238E27FC236}">
                    <a16:creationId xmlns:a16="http://schemas.microsoft.com/office/drawing/2014/main" id="{FF81E605-9B8C-2745-91A7-2D0C8306437B}"/>
                  </a:ext>
                </a:extLst>
              </p:cNvPr>
              <p:cNvPicPr/>
              <p:nvPr/>
            </p:nvPicPr>
            <p:blipFill>
              <a:blip r:embed="rId317"/>
              <a:stretch>
                <a:fillRect/>
              </a:stretch>
            </p:blipFill>
            <p:spPr>
              <a:xfrm>
                <a:off x="5286754" y="3893673"/>
                <a:ext cx="131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1" name="Freihand 140">
                <a:extLst>
                  <a:ext uri="{FF2B5EF4-FFF2-40B4-BE49-F238E27FC236}">
                    <a16:creationId xmlns:a16="http://schemas.microsoft.com/office/drawing/2014/main" id="{687E7D72-F483-EDDB-8B23-75E116B42454}"/>
                  </a:ext>
                </a:extLst>
              </p14:cNvPr>
              <p14:cNvContentPartPr/>
              <p14:nvPr/>
            </p14:nvContentPartPr>
            <p14:xfrm>
              <a:off x="5423914" y="3893673"/>
              <a:ext cx="131760" cy="96480"/>
            </p14:xfrm>
          </p:contentPart>
        </mc:Choice>
        <mc:Fallback>
          <p:pic>
            <p:nvPicPr>
              <p:cNvPr id="141" name="Freihand 140">
                <a:extLst>
                  <a:ext uri="{FF2B5EF4-FFF2-40B4-BE49-F238E27FC236}">
                    <a16:creationId xmlns:a16="http://schemas.microsoft.com/office/drawing/2014/main" id="{687E7D72-F483-EDDB-8B23-75E116B42454}"/>
                  </a:ext>
                </a:extLst>
              </p:cNvPr>
              <p:cNvPicPr/>
              <p:nvPr/>
            </p:nvPicPr>
            <p:blipFill>
              <a:blip r:embed="rId319"/>
              <a:stretch>
                <a:fillRect/>
              </a:stretch>
            </p:blipFill>
            <p:spPr>
              <a:xfrm>
                <a:off x="5414914" y="3885033"/>
                <a:ext cx="149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7" name="Freihand 256">
                <a:extLst>
                  <a:ext uri="{FF2B5EF4-FFF2-40B4-BE49-F238E27FC236}">
                    <a16:creationId xmlns:a16="http://schemas.microsoft.com/office/drawing/2014/main" id="{58C2A508-E9CF-05DF-53D0-9B31BC07E644}"/>
                  </a:ext>
                </a:extLst>
              </p14:cNvPr>
              <p14:cNvContentPartPr/>
              <p14:nvPr/>
            </p14:nvContentPartPr>
            <p14:xfrm>
              <a:off x="4949074" y="3759753"/>
              <a:ext cx="87480" cy="153000"/>
            </p14:xfrm>
          </p:contentPart>
        </mc:Choice>
        <mc:Fallback>
          <p:pic>
            <p:nvPicPr>
              <p:cNvPr id="257" name="Freihand 256">
                <a:extLst>
                  <a:ext uri="{FF2B5EF4-FFF2-40B4-BE49-F238E27FC236}">
                    <a16:creationId xmlns:a16="http://schemas.microsoft.com/office/drawing/2014/main" id="{58C2A508-E9CF-05DF-53D0-9B31BC07E644}"/>
                  </a:ext>
                </a:extLst>
              </p:cNvPr>
              <p:cNvPicPr/>
              <p:nvPr/>
            </p:nvPicPr>
            <p:blipFill>
              <a:blip r:embed="rId321"/>
              <a:stretch>
                <a:fillRect/>
              </a:stretch>
            </p:blipFill>
            <p:spPr>
              <a:xfrm>
                <a:off x="4940074" y="3750753"/>
                <a:ext cx="105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8" name="Freihand 257">
                <a:extLst>
                  <a:ext uri="{FF2B5EF4-FFF2-40B4-BE49-F238E27FC236}">
                    <a16:creationId xmlns:a16="http://schemas.microsoft.com/office/drawing/2014/main" id="{55FD2D6F-D94F-C267-E9A2-FC7E26A95D70}"/>
                  </a:ext>
                </a:extLst>
              </p14:cNvPr>
              <p14:cNvContentPartPr/>
              <p14:nvPr/>
            </p14:nvContentPartPr>
            <p14:xfrm>
              <a:off x="5109634" y="3723753"/>
              <a:ext cx="100080" cy="140760"/>
            </p14:xfrm>
          </p:contentPart>
        </mc:Choice>
        <mc:Fallback>
          <p:pic>
            <p:nvPicPr>
              <p:cNvPr id="258" name="Freihand 257">
                <a:extLst>
                  <a:ext uri="{FF2B5EF4-FFF2-40B4-BE49-F238E27FC236}">
                    <a16:creationId xmlns:a16="http://schemas.microsoft.com/office/drawing/2014/main" id="{55FD2D6F-D94F-C267-E9A2-FC7E26A95D70}"/>
                  </a:ext>
                </a:extLst>
              </p:cNvPr>
              <p:cNvPicPr/>
              <p:nvPr/>
            </p:nvPicPr>
            <p:blipFill>
              <a:blip r:embed="rId323"/>
              <a:stretch>
                <a:fillRect/>
              </a:stretch>
            </p:blipFill>
            <p:spPr>
              <a:xfrm>
                <a:off x="5100994" y="3715113"/>
                <a:ext cx="117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60" name="Freihand 259">
                <a:extLst>
                  <a:ext uri="{FF2B5EF4-FFF2-40B4-BE49-F238E27FC236}">
                    <a16:creationId xmlns:a16="http://schemas.microsoft.com/office/drawing/2014/main" id="{4A05C314-9941-8247-EEF5-9FF74E992E91}"/>
                  </a:ext>
                </a:extLst>
              </p14:cNvPr>
              <p14:cNvContentPartPr/>
              <p14:nvPr/>
            </p14:nvContentPartPr>
            <p14:xfrm>
              <a:off x="5056714" y="4060353"/>
              <a:ext cx="93960" cy="157680"/>
            </p14:xfrm>
          </p:contentPart>
        </mc:Choice>
        <mc:Fallback>
          <p:pic>
            <p:nvPicPr>
              <p:cNvPr id="260" name="Freihand 259">
                <a:extLst>
                  <a:ext uri="{FF2B5EF4-FFF2-40B4-BE49-F238E27FC236}">
                    <a16:creationId xmlns:a16="http://schemas.microsoft.com/office/drawing/2014/main" id="{4A05C314-9941-8247-EEF5-9FF74E992E91}"/>
                  </a:ext>
                </a:extLst>
              </p:cNvPr>
              <p:cNvPicPr/>
              <p:nvPr/>
            </p:nvPicPr>
            <p:blipFill>
              <a:blip r:embed="rId325"/>
              <a:stretch>
                <a:fillRect/>
              </a:stretch>
            </p:blipFill>
            <p:spPr>
              <a:xfrm>
                <a:off x="5048074" y="4051713"/>
                <a:ext cx="111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61" name="Freihand 260">
                <a:extLst>
                  <a:ext uri="{FF2B5EF4-FFF2-40B4-BE49-F238E27FC236}">
                    <a16:creationId xmlns:a16="http://schemas.microsoft.com/office/drawing/2014/main" id="{C72DB7A3-4FFE-FC4A-1B6B-5E075816474D}"/>
                  </a:ext>
                </a:extLst>
              </p14:cNvPr>
              <p14:cNvContentPartPr/>
              <p14:nvPr/>
            </p14:nvContentPartPr>
            <p14:xfrm>
              <a:off x="5189914" y="4064313"/>
              <a:ext cx="77040" cy="98280"/>
            </p14:xfrm>
          </p:contentPart>
        </mc:Choice>
        <mc:Fallback>
          <p:pic>
            <p:nvPicPr>
              <p:cNvPr id="261" name="Freihand 260">
                <a:extLst>
                  <a:ext uri="{FF2B5EF4-FFF2-40B4-BE49-F238E27FC236}">
                    <a16:creationId xmlns:a16="http://schemas.microsoft.com/office/drawing/2014/main" id="{C72DB7A3-4FFE-FC4A-1B6B-5E075816474D}"/>
                  </a:ext>
                </a:extLst>
              </p:cNvPr>
              <p:cNvPicPr/>
              <p:nvPr/>
            </p:nvPicPr>
            <p:blipFill>
              <a:blip r:embed="rId327"/>
              <a:stretch>
                <a:fillRect/>
              </a:stretch>
            </p:blipFill>
            <p:spPr>
              <a:xfrm>
                <a:off x="5180914" y="4055313"/>
                <a:ext cx="94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79" name="Freihand 278">
                <a:extLst>
                  <a:ext uri="{FF2B5EF4-FFF2-40B4-BE49-F238E27FC236}">
                    <a16:creationId xmlns:a16="http://schemas.microsoft.com/office/drawing/2014/main" id="{3EB6AC32-3FAA-7EBC-584A-DCD4FD828D8B}"/>
                  </a:ext>
                </a:extLst>
              </p14:cNvPr>
              <p14:cNvContentPartPr/>
              <p14:nvPr/>
            </p14:nvContentPartPr>
            <p14:xfrm>
              <a:off x="5127274" y="4499913"/>
              <a:ext cx="72000" cy="136440"/>
            </p14:xfrm>
          </p:contentPart>
        </mc:Choice>
        <mc:Fallback>
          <p:pic>
            <p:nvPicPr>
              <p:cNvPr id="279" name="Freihand 278">
                <a:extLst>
                  <a:ext uri="{FF2B5EF4-FFF2-40B4-BE49-F238E27FC236}">
                    <a16:creationId xmlns:a16="http://schemas.microsoft.com/office/drawing/2014/main" id="{3EB6AC32-3FAA-7EBC-584A-DCD4FD828D8B}"/>
                  </a:ext>
                </a:extLst>
              </p:cNvPr>
              <p:cNvPicPr/>
              <p:nvPr/>
            </p:nvPicPr>
            <p:blipFill>
              <a:blip r:embed="rId329"/>
              <a:stretch>
                <a:fillRect/>
              </a:stretch>
            </p:blipFill>
            <p:spPr>
              <a:xfrm>
                <a:off x="5118274" y="4491273"/>
                <a:ext cx="89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0" name="Freihand 279">
                <a:extLst>
                  <a:ext uri="{FF2B5EF4-FFF2-40B4-BE49-F238E27FC236}">
                    <a16:creationId xmlns:a16="http://schemas.microsoft.com/office/drawing/2014/main" id="{ED790561-BAAF-EAB3-DF25-5285B9C96E04}"/>
                  </a:ext>
                </a:extLst>
              </p14:cNvPr>
              <p14:cNvContentPartPr/>
              <p14:nvPr/>
            </p14:nvContentPartPr>
            <p14:xfrm>
              <a:off x="5233114" y="4468953"/>
              <a:ext cx="54360" cy="102240"/>
            </p14:xfrm>
          </p:contentPart>
        </mc:Choice>
        <mc:Fallback>
          <p:pic>
            <p:nvPicPr>
              <p:cNvPr id="280" name="Freihand 279">
                <a:extLst>
                  <a:ext uri="{FF2B5EF4-FFF2-40B4-BE49-F238E27FC236}">
                    <a16:creationId xmlns:a16="http://schemas.microsoft.com/office/drawing/2014/main" id="{ED790561-BAAF-EAB3-DF25-5285B9C96E04}"/>
                  </a:ext>
                </a:extLst>
              </p:cNvPr>
              <p:cNvPicPr/>
              <p:nvPr/>
            </p:nvPicPr>
            <p:blipFill>
              <a:blip r:embed="rId331"/>
              <a:stretch>
                <a:fillRect/>
              </a:stretch>
            </p:blipFill>
            <p:spPr>
              <a:xfrm>
                <a:off x="5224114" y="4459953"/>
                <a:ext cx="72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1" name="Freihand 280">
                <a:extLst>
                  <a:ext uri="{FF2B5EF4-FFF2-40B4-BE49-F238E27FC236}">
                    <a16:creationId xmlns:a16="http://schemas.microsoft.com/office/drawing/2014/main" id="{87404C1D-F7F9-A8F6-F6DF-87E06E674D97}"/>
                  </a:ext>
                </a:extLst>
              </p14:cNvPr>
              <p14:cNvContentPartPr/>
              <p14:nvPr/>
            </p14:nvContentPartPr>
            <p14:xfrm>
              <a:off x="5230954" y="4442313"/>
              <a:ext cx="70200" cy="33480"/>
            </p14:xfrm>
          </p:contentPart>
        </mc:Choice>
        <mc:Fallback>
          <p:pic>
            <p:nvPicPr>
              <p:cNvPr id="281" name="Freihand 280">
                <a:extLst>
                  <a:ext uri="{FF2B5EF4-FFF2-40B4-BE49-F238E27FC236}">
                    <a16:creationId xmlns:a16="http://schemas.microsoft.com/office/drawing/2014/main" id="{87404C1D-F7F9-A8F6-F6DF-87E06E674D97}"/>
                  </a:ext>
                </a:extLst>
              </p:cNvPr>
              <p:cNvPicPr/>
              <p:nvPr/>
            </p:nvPicPr>
            <p:blipFill>
              <a:blip r:embed="rId333"/>
              <a:stretch>
                <a:fillRect/>
              </a:stretch>
            </p:blipFill>
            <p:spPr>
              <a:xfrm>
                <a:off x="5221954" y="4433673"/>
                <a:ext cx="87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92" name="Freihand 91">
                <a:extLst>
                  <a:ext uri="{FF2B5EF4-FFF2-40B4-BE49-F238E27FC236}">
                    <a16:creationId xmlns:a16="http://schemas.microsoft.com/office/drawing/2014/main" id="{7ACC2978-75E4-7530-A516-9C1DAEBA9688}"/>
                  </a:ext>
                </a:extLst>
              </p14:cNvPr>
              <p14:cNvContentPartPr/>
              <p14:nvPr/>
            </p14:nvContentPartPr>
            <p14:xfrm>
              <a:off x="7254874" y="3027513"/>
              <a:ext cx="202320" cy="194040"/>
            </p14:xfrm>
          </p:contentPart>
        </mc:Choice>
        <mc:Fallback>
          <p:pic>
            <p:nvPicPr>
              <p:cNvPr id="92" name="Freihand 91">
                <a:extLst>
                  <a:ext uri="{FF2B5EF4-FFF2-40B4-BE49-F238E27FC236}">
                    <a16:creationId xmlns:a16="http://schemas.microsoft.com/office/drawing/2014/main" id="{7ACC2978-75E4-7530-A516-9C1DAEBA9688}"/>
                  </a:ext>
                </a:extLst>
              </p:cNvPr>
              <p:cNvPicPr/>
              <p:nvPr/>
            </p:nvPicPr>
            <p:blipFill>
              <a:blip r:embed="rId335"/>
              <a:stretch>
                <a:fillRect/>
              </a:stretch>
            </p:blipFill>
            <p:spPr>
              <a:xfrm>
                <a:off x="7245874" y="3018513"/>
                <a:ext cx="219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93" name="Freihand 92">
                <a:extLst>
                  <a:ext uri="{FF2B5EF4-FFF2-40B4-BE49-F238E27FC236}">
                    <a16:creationId xmlns:a16="http://schemas.microsoft.com/office/drawing/2014/main" id="{097165F4-40D7-6AD5-100F-9489AE1BD0FE}"/>
                  </a:ext>
                </a:extLst>
              </p14:cNvPr>
              <p14:cNvContentPartPr/>
              <p14:nvPr/>
            </p14:nvContentPartPr>
            <p14:xfrm>
              <a:off x="7435594" y="3072153"/>
              <a:ext cx="140400" cy="212760"/>
            </p14:xfrm>
          </p:contentPart>
        </mc:Choice>
        <mc:Fallback>
          <p:pic>
            <p:nvPicPr>
              <p:cNvPr id="93" name="Freihand 92">
                <a:extLst>
                  <a:ext uri="{FF2B5EF4-FFF2-40B4-BE49-F238E27FC236}">
                    <a16:creationId xmlns:a16="http://schemas.microsoft.com/office/drawing/2014/main" id="{097165F4-40D7-6AD5-100F-9489AE1BD0FE}"/>
                  </a:ext>
                </a:extLst>
              </p:cNvPr>
              <p:cNvPicPr/>
              <p:nvPr/>
            </p:nvPicPr>
            <p:blipFill>
              <a:blip r:embed="rId337"/>
              <a:stretch>
                <a:fillRect/>
              </a:stretch>
            </p:blipFill>
            <p:spPr>
              <a:xfrm>
                <a:off x="7426594" y="3063513"/>
                <a:ext cx="1580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4" name="Freihand 243">
                <a:extLst>
                  <a:ext uri="{FF2B5EF4-FFF2-40B4-BE49-F238E27FC236}">
                    <a16:creationId xmlns:a16="http://schemas.microsoft.com/office/drawing/2014/main" id="{4DABEF00-B6AA-78E3-B132-01A7F8E89765}"/>
                  </a:ext>
                </a:extLst>
              </p14:cNvPr>
              <p14:cNvContentPartPr/>
              <p14:nvPr/>
            </p14:nvContentPartPr>
            <p14:xfrm>
              <a:off x="5958874" y="3286353"/>
              <a:ext cx="88560" cy="201240"/>
            </p14:xfrm>
          </p:contentPart>
        </mc:Choice>
        <mc:Fallback>
          <p:pic>
            <p:nvPicPr>
              <p:cNvPr id="244" name="Freihand 243">
                <a:extLst>
                  <a:ext uri="{FF2B5EF4-FFF2-40B4-BE49-F238E27FC236}">
                    <a16:creationId xmlns:a16="http://schemas.microsoft.com/office/drawing/2014/main" id="{4DABEF00-B6AA-78E3-B132-01A7F8E89765}"/>
                  </a:ext>
                </a:extLst>
              </p:cNvPr>
              <p:cNvPicPr/>
              <p:nvPr/>
            </p:nvPicPr>
            <p:blipFill>
              <a:blip r:embed="rId339"/>
              <a:stretch>
                <a:fillRect/>
              </a:stretch>
            </p:blipFill>
            <p:spPr>
              <a:xfrm>
                <a:off x="5950234" y="3277713"/>
                <a:ext cx="106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5" name="Freihand 244">
                <a:extLst>
                  <a:ext uri="{FF2B5EF4-FFF2-40B4-BE49-F238E27FC236}">
                    <a16:creationId xmlns:a16="http://schemas.microsoft.com/office/drawing/2014/main" id="{942FEAA7-81E6-3974-28B5-163BA4388709}"/>
                  </a:ext>
                </a:extLst>
              </p14:cNvPr>
              <p14:cNvContentPartPr/>
              <p14:nvPr/>
            </p14:nvContentPartPr>
            <p14:xfrm>
              <a:off x="6094234" y="3485793"/>
              <a:ext cx="15840" cy="93600"/>
            </p14:xfrm>
          </p:contentPart>
        </mc:Choice>
        <mc:Fallback>
          <p:pic>
            <p:nvPicPr>
              <p:cNvPr id="245" name="Freihand 244">
                <a:extLst>
                  <a:ext uri="{FF2B5EF4-FFF2-40B4-BE49-F238E27FC236}">
                    <a16:creationId xmlns:a16="http://schemas.microsoft.com/office/drawing/2014/main" id="{942FEAA7-81E6-3974-28B5-163BA4388709}"/>
                  </a:ext>
                </a:extLst>
              </p:cNvPr>
              <p:cNvPicPr/>
              <p:nvPr/>
            </p:nvPicPr>
            <p:blipFill>
              <a:blip r:embed="rId341"/>
              <a:stretch>
                <a:fillRect/>
              </a:stretch>
            </p:blipFill>
            <p:spPr>
              <a:xfrm>
                <a:off x="6085594" y="3477153"/>
                <a:ext cx="33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6" name="Freihand 245">
                <a:extLst>
                  <a:ext uri="{FF2B5EF4-FFF2-40B4-BE49-F238E27FC236}">
                    <a16:creationId xmlns:a16="http://schemas.microsoft.com/office/drawing/2014/main" id="{255440F6-20A8-C461-1D0D-1AA3AF96F725}"/>
                  </a:ext>
                </a:extLst>
              </p14:cNvPr>
              <p14:cNvContentPartPr/>
              <p14:nvPr/>
            </p14:nvContentPartPr>
            <p14:xfrm>
              <a:off x="6124474" y="3295353"/>
              <a:ext cx="99000" cy="178560"/>
            </p14:xfrm>
          </p:contentPart>
        </mc:Choice>
        <mc:Fallback>
          <p:pic>
            <p:nvPicPr>
              <p:cNvPr id="246" name="Freihand 245">
                <a:extLst>
                  <a:ext uri="{FF2B5EF4-FFF2-40B4-BE49-F238E27FC236}">
                    <a16:creationId xmlns:a16="http://schemas.microsoft.com/office/drawing/2014/main" id="{255440F6-20A8-C461-1D0D-1AA3AF96F725}"/>
                  </a:ext>
                </a:extLst>
              </p:cNvPr>
              <p:cNvPicPr/>
              <p:nvPr/>
            </p:nvPicPr>
            <p:blipFill>
              <a:blip r:embed="rId343"/>
              <a:stretch>
                <a:fillRect/>
              </a:stretch>
            </p:blipFill>
            <p:spPr>
              <a:xfrm>
                <a:off x="6115834" y="3286353"/>
                <a:ext cx="116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7" name="Freihand 246">
                <a:extLst>
                  <a:ext uri="{FF2B5EF4-FFF2-40B4-BE49-F238E27FC236}">
                    <a16:creationId xmlns:a16="http://schemas.microsoft.com/office/drawing/2014/main" id="{A58EFD7F-BBF7-DFEB-3A88-687F641453C0}"/>
                  </a:ext>
                </a:extLst>
              </p14:cNvPr>
              <p14:cNvContentPartPr/>
              <p14:nvPr/>
            </p14:nvContentPartPr>
            <p14:xfrm>
              <a:off x="6327514" y="3262593"/>
              <a:ext cx="54720" cy="138600"/>
            </p14:xfrm>
          </p:contentPart>
        </mc:Choice>
        <mc:Fallback>
          <p:pic>
            <p:nvPicPr>
              <p:cNvPr id="247" name="Freihand 246">
                <a:extLst>
                  <a:ext uri="{FF2B5EF4-FFF2-40B4-BE49-F238E27FC236}">
                    <a16:creationId xmlns:a16="http://schemas.microsoft.com/office/drawing/2014/main" id="{A58EFD7F-BBF7-DFEB-3A88-687F641453C0}"/>
                  </a:ext>
                </a:extLst>
              </p:cNvPr>
              <p:cNvPicPr/>
              <p:nvPr/>
            </p:nvPicPr>
            <p:blipFill>
              <a:blip r:embed="rId345"/>
              <a:stretch>
                <a:fillRect/>
              </a:stretch>
            </p:blipFill>
            <p:spPr>
              <a:xfrm>
                <a:off x="6318514" y="3253953"/>
                <a:ext cx="72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8" name="Freihand 247">
                <a:extLst>
                  <a:ext uri="{FF2B5EF4-FFF2-40B4-BE49-F238E27FC236}">
                    <a16:creationId xmlns:a16="http://schemas.microsoft.com/office/drawing/2014/main" id="{FEC067E3-F81C-B47D-28A4-655E4412DB04}"/>
                  </a:ext>
                </a:extLst>
              </p14:cNvPr>
              <p14:cNvContentPartPr/>
              <p14:nvPr/>
            </p14:nvContentPartPr>
            <p14:xfrm>
              <a:off x="6218794" y="3201393"/>
              <a:ext cx="172440" cy="77040"/>
            </p14:xfrm>
          </p:contentPart>
        </mc:Choice>
        <mc:Fallback>
          <p:pic>
            <p:nvPicPr>
              <p:cNvPr id="248" name="Freihand 247">
                <a:extLst>
                  <a:ext uri="{FF2B5EF4-FFF2-40B4-BE49-F238E27FC236}">
                    <a16:creationId xmlns:a16="http://schemas.microsoft.com/office/drawing/2014/main" id="{FEC067E3-F81C-B47D-28A4-655E4412DB04}"/>
                  </a:ext>
                </a:extLst>
              </p:cNvPr>
              <p:cNvPicPr/>
              <p:nvPr/>
            </p:nvPicPr>
            <p:blipFill>
              <a:blip r:embed="rId347"/>
              <a:stretch>
                <a:fillRect/>
              </a:stretch>
            </p:blipFill>
            <p:spPr>
              <a:xfrm>
                <a:off x="6210154" y="3192753"/>
                <a:ext cx="190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9" name="Freihand 248">
                <a:extLst>
                  <a:ext uri="{FF2B5EF4-FFF2-40B4-BE49-F238E27FC236}">
                    <a16:creationId xmlns:a16="http://schemas.microsoft.com/office/drawing/2014/main" id="{F1FE74BF-9F27-4B66-7AAE-C56554ABE4DA}"/>
                  </a:ext>
                </a:extLst>
              </p14:cNvPr>
              <p14:cNvContentPartPr/>
              <p14:nvPr/>
            </p14:nvContentPartPr>
            <p14:xfrm>
              <a:off x="6409594" y="3186633"/>
              <a:ext cx="122760" cy="196200"/>
            </p14:xfrm>
          </p:contentPart>
        </mc:Choice>
        <mc:Fallback>
          <p:pic>
            <p:nvPicPr>
              <p:cNvPr id="249" name="Freihand 248">
                <a:extLst>
                  <a:ext uri="{FF2B5EF4-FFF2-40B4-BE49-F238E27FC236}">
                    <a16:creationId xmlns:a16="http://schemas.microsoft.com/office/drawing/2014/main" id="{F1FE74BF-9F27-4B66-7AAE-C56554ABE4DA}"/>
                  </a:ext>
                </a:extLst>
              </p:cNvPr>
              <p:cNvPicPr/>
              <p:nvPr/>
            </p:nvPicPr>
            <p:blipFill>
              <a:blip r:embed="rId349"/>
              <a:stretch>
                <a:fillRect/>
              </a:stretch>
            </p:blipFill>
            <p:spPr>
              <a:xfrm>
                <a:off x="6400594" y="3177993"/>
                <a:ext cx="140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0" name="Freihand 249">
                <a:extLst>
                  <a:ext uri="{FF2B5EF4-FFF2-40B4-BE49-F238E27FC236}">
                    <a16:creationId xmlns:a16="http://schemas.microsoft.com/office/drawing/2014/main" id="{0515B0AD-2DFB-8783-C333-FC6007162D76}"/>
                  </a:ext>
                </a:extLst>
              </p14:cNvPr>
              <p14:cNvContentPartPr/>
              <p14:nvPr/>
            </p14:nvContentPartPr>
            <p14:xfrm>
              <a:off x="6706954" y="3166473"/>
              <a:ext cx="114840" cy="141840"/>
            </p14:xfrm>
          </p:contentPart>
        </mc:Choice>
        <mc:Fallback>
          <p:pic>
            <p:nvPicPr>
              <p:cNvPr id="250" name="Freihand 249">
                <a:extLst>
                  <a:ext uri="{FF2B5EF4-FFF2-40B4-BE49-F238E27FC236}">
                    <a16:creationId xmlns:a16="http://schemas.microsoft.com/office/drawing/2014/main" id="{0515B0AD-2DFB-8783-C333-FC6007162D76}"/>
                  </a:ext>
                </a:extLst>
              </p:cNvPr>
              <p:cNvPicPr/>
              <p:nvPr/>
            </p:nvPicPr>
            <p:blipFill>
              <a:blip r:embed="rId351"/>
              <a:stretch>
                <a:fillRect/>
              </a:stretch>
            </p:blipFill>
            <p:spPr>
              <a:xfrm>
                <a:off x="6698314" y="3157473"/>
                <a:ext cx="132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1" name="Freihand 250">
                <a:extLst>
                  <a:ext uri="{FF2B5EF4-FFF2-40B4-BE49-F238E27FC236}">
                    <a16:creationId xmlns:a16="http://schemas.microsoft.com/office/drawing/2014/main" id="{BE01BC97-DCC8-891B-F2E8-4663C0C88974}"/>
                  </a:ext>
                </a:extLst>
              </p14:cNvPr>
              <p14:cNvContentPartPr/>
              <p14:nvPr/>
            </p14:nvContentPartPr>
            <p14:xfrm>
              <a:off x="6632794" y="3187713"/>
              <a:ext cx="192240" cy="128160"/>
            </p14:xfrm>
          </p:contentPart>
        </mc:Choice>
        <mc:Fallback>
          <p:pic>
            <p:nvPicPr>
              <p:cNvPr id="251" name="Freihand 250">
                <a:extLst>
                  <a:ext uri="{FF2B5EF4-FFF2-40B4-BE49-F238E27FC236}">
                    <a16:creationId xmlns:a16="http://schemas.microsoft.com/office/drawing/2014/main" id="{BE01BC97-DCC8-891B-F2E8-4663C0C88974}"/>
                  </a:ext>
                </a:extLst>
              </p:cNvPr>
              <p:cNvPicPr/>
              <p:nvPr/>
            </p:nvPicPr>
            <p:blipFill>
              <a:blip r:embed="rId353"/>
              <a:stretch>
                <a:fillRect/>
              </a:stretch>
            </p:blipFill>
            <p:spPr>
              <a:xfrm>
                <a:off x="6623794" y="3179073"/>
                <a:ext cx="209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3" name="Freihand 262">
                <a:extLst>
                  <a:ext uri="{FF2B5EF4-FFF2-40B4-BE49-F238E27FC236}">
                    <a16:creationId xmlns:a16="http://schemas.microsoft.com/office/drawing/2014/main" id="{AE3E13B9-E065-F2D3-A645-FF8BA7AE4AA0}"/>
                  </a:ext>
                </a:extLst>
              </p14:cNvPr>
              <p14:cNvContentPartPr/>
              <p14:nvPr/>
            </p14:nvContentPartPr>
            <p14:xfrm>
              <a:off x="5981914" y="3697113"/>
              <a:ext cx="136080" cy="145440"/>
            </p14:xfrm>
          </p:contentPart>
        </mc:Choice>
        <mc:Fallback>
          <p:pic>
            <p:nvPicPr>
              <p:cNvPr id="263" name="Freihand 262">
                <a:extLst>
                  <a:ext uri="{FF2B5EF4-FFF2-40B4-BE49-F238E27FC236}">
                    <a16:creationId xmlns:a16="http://schemas.microsoft.com/office/drawing/2014/main" id="{AE3E13B9-E065-F2D3-A645-FF8BA7AE4AA0}"/>
                  </a:ext>
                </a:extLst>
              </p:cNvPr>
              <p:cNvPicPr/>
              <p:nvPr/>
            </p:nvPicPr>
            <p:blipFill>
              <a:blip r:embed="rId355"/>
              <a:stretch>
                <a:fillRect/>
              </a:stretch>
            </p:blipFill>
            <p:spPr>
              <a:xfrm>
                <a:off x="5972914" y="3688113"/>
                <a:ext cx="153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4" name="Freihand 263">
                <a:extLst>
                  <a:ext uri="{FF2B5EF4-FFF2-40B4-BE49-F238E27FC236}">
                    <a16:creationId xmlns:a16="http://schemas.microsoft.com/office/drawing/2014/main" id="{34C4DB0B-4EA6-16AB-09EA-EDE8DC2CF557}"/>
                  </a:ext>
                </a:extLst>
              </p14:cNvPr>
              <p14:cNvContentPartPr/>
              <p14:nvPr/>
            </p14:nvContentPartPr>
            <p14:xfrm>
              <a:off x="6156514" y="3760113"/>
              <a:ext cx="9000" cy="81360"/>
            </p14:xfrm>
          </p:contentPart>
        </mc:Choice>
        <mc:Fallback>
          <p:pic>
            <p:nvPicPr>
              <p:cNvPr id="264" name="Freihand 263">
                <a:extLst>
                  <a:ext uri="{FF2B5EF4-FFF2-40B4-BE49-F238E27FC236}">
                    <a16:creationId xmlns:a16="http://schemas.microsoft.com/office/drawing/2014/main" id="{34C4DB0B-4EA6-16AB-09EA-EDE8DC2CF557}"/>
                  </a:ext>
                </a:extLst>
              </p:cNvPr>
              <p:cNvPicPr/>
              <p:nvPr/>
            </p:nvPicPr>
            <p:blipFill>
              <a:blip r:embed="rId357"/>
              <a:stretch>
                <a:fillRect/>
              </a:stretch>
            </p:blipFill>
            <p:spPr>
              <a:xfrm>
                <a:off x="6147874" y="3751473"/>
                <a:ext cx="26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5" name="Freihand 264">
                <a:extLst>
                  <a:ext uri="{FF2B5EF4-FFF2-40B4-BE49-F238E27FC236}">
                    <a16:creationId xmlns:a16="http://schemas.microsoft.com/office/drawing/2014/main" id="{D2743014-C233-75F9-87C5-A82AC5BD733E}"/>
                  </a:ext>
                </a:extLst>
              </p14:cNvPr>
              <p14:cNvContentPartPr/>
              <p14:nvPr/>
            </p14:nvContentPartPr>
            <p14:xfrm>
              <a:off x="6215554" y="3586233"/>
              <a:ext cx="107280" cy="171720"/>
            </p14:xfrm>
          </p:contentPart>
        </mc:Choice>
        <mc:Fallback>
          <p:pic>
            <p:nvPicPr>
              <p:cNvPr id="265" name="Freihand 264">
                <a:extLst>
                  <a:ext uri="{FF2B5EF4-FFF2-40B4-BE49-F238E27FC236}">
                    <a16:creationId xmlns:a16="http://schemas.microsoft.com/office/drawing/2014/main" id="{D2743014-C233-75F9-87C5-A82AC5BD733E}"/>
                  </a:ext>
                </a:extLst>
              </p:cNvPr>
              <p:cNvPicPr/>
              <p:nvPr/>
            </p:nvPicPr>
            <p:blipFill>
              <a:blip r:embed="rId359"/>
              <a:stretch>
                <a:fillRect/>
              </a:stretch>
            </p:blipFill>
            <p:spPr>
              <a:xfrm>
                <a:off x="6206554" y="3577233"/>
                <a:ext cx="124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6" name="Freihand 265">
                <a:extLst>
                  <a:ext uri="{FF2B5EF4-FFF2-40B4-BE49-F238E27FC236}">
                    <a16:creationId xmlns:a16="http://schemas.microsoft.com/office/drawing/2014/main" id="{887DDBCD-73AC-F0B2-9187-B26E3F079B1A}"/>
                  </a:ext>
                </a:extLst>
              </p14:cNvPr>
              <p14:cNvContentPartPr/>
              <p14:nvPr/>
            </p14:nvContentPartPr>
            <p14:xfrm>
              <a:off x="6400954" y="3488673"/>
              <a:ext cx="126000" cy="182520"/>
            </p14:xfrm>
          </p:contentPart>
        </mc:Choice>
        <mc:Fallback>
          <p:pic>
            <p:nvPicPr>
              <p:cNvPr id="266" name="Freihand 265">
                <a:extLst>
                  <a:ext uri="{FF2B5EF4-FFF2-40B4-BE49-F238E27FC236}">
                    <a16:creationId xmlns:a16="http://schemas.microsoft.com/office/drawing/2014/main" id="{887DDBCD-73AC-F0B2-9187-B26E3F079B1A}"/>
                  </a:ext>
                </a:extLst>
              </p:cNvPr>
              <p:cNvPicPr/>
              <p:nvPr/>
            </p:nvPicPr>
            <p:blipFill>
              <a:blip r:embed="rId361"/>
              <a:stretch>
                <a:fillRect/>
              </a:stretch>
            </p:blipFill>
            <p:spPr>
              <a:xfrm>
                <a:off x="6391954" y="3479673"/>
                <a:ext cx="143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7" name="Freihand 266">
                <a:extLst>
                  <a:ext uri="{FF2B5EF4-FFF2-40B4-BE49-F238E27FC236}">
                    <a16:creationId xmlns:a16="http://schemas.microsoft.com/office/drawing/2014/main" id="{745A93D8-4DB1-1EE0-27A5-795032999092}"/>
                  </a:ext>
                </a:extLst>
              </p14:cNvPr>
              <p14:cNvContentPartPr/>
              <p14:nvPr/>
            </p14:nvContentPartPr>
            <p14:xfrm>
              <a:off x="6546034" y="3510633"/>
              <a:ext cx="140040" cy="117000"/>
            </p14:xfrm>
          </p:contentPart>
        </mc:Choice>
        <mc:Fallback>
          <p:pic>
            <p:nvPicPr>
              <p:cNvPr id="267" name="Freihand 266">
                <a:extLst>
                  <a:ext uri="{FF2B5EF4-FFF2-40B4-BE49-F238E27FC236}">
                    <a16:creationId xmlns:a16="http://schemas.microsoft.com/office/drawing/2014/main" id="{745A93D8-4DB1-1EE0-27A5-795032999092}"/>
                  </a:ext>
                </a:extLst>
              </p:cNvPr>
              <p:cNvPicPr/>
              <p:nvPr/>
            </p:nvPicPr>
            <p:blipFill>
              <a:blip r:embed="rId363"/>
              <a:stretch>
                <a:fillRect/>
              </a:stretch>
            </p:blipFill>
            <p:spPr>
              <a:xfrm>
                <a:off x="6537394" y="3501993"/>
                <a:ext cx="157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8" name="Freihand 267">
                <a:extLst>
                  <a:ext uri="{FF2B5EF4-FFF2-40B4-BE49-F238E27FC236}">
                    <a16:creationId xmlns:a16="http://schemas.microsoft.com/office/drawing/2014/main" id="{CD254121-C55B-4719-D136-C30D9B18EF4A}"/>
                  </a:ext>
                </a:extLst>
              </p14:cNvPr>
              <p14:cNvContentPartPr/>
              <p14:nvPr/>
            </p14:nvContentPartPr>
            <p14:xfrm>
              <a:off x="6633154" y="3454833"/>
              <a:ext cx="9720" cy="5760"/>
            </p14:xfrm>
          </p:contentPart>
        </mc:Choice>
        <mc:Fallback>
          <p:pic>
            <p:nvPicPr>
              <p:cNvPr id="268" name="Freihand 267">
                <a:extLst>
                  <a:ext uri="{FF2B5EF4-FFF2-40B4-BE49-F238E27FC236}">
                    <a16:creationId xmlns:a16="http://schemas.microsoft.com/office/drawing/2014/main" id="{CD254121-C55B-4719-D136-C30D9B18EF4A}"/>
                  </a:ext>
                </a:extLst>
              </p:cNvPr>
              <p:cNvPicPr/>
              <p:nvPr/>
            </p:nvPicPr>
            <p:blipFill>
              <a:blip r:embed="rId365"/>
              <a:stretch>
                <a:fillRect/>
              </a:stretch>
            </p:blipFill>
            <p:spPr>
              <a:xfrm>
                <a:off x="6624514" y="3446193"/>
                <a:ext cx="27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0" name="Freihand 269">
                <a:extLst>
                  <a:ext uri="{FF2B5EF4-FFF2-40B4-BE49-F238E27FC236}">
                    <a16:creationId xmlns:a16="http://schemas.microsoft.com/office/drawing/2014/main" id="{F8BC4456-3BAD-00E4-C678-EE4D5927528E}"/>
                  </a:ext>
                </a:extLst>
              </p14:cNvPr>
              <p14:cNvContentPartPr/>
              <p14:nvPr/>
            </p14:nvContentPartPr>
            <p14:xfrm>
              <a:off x="6053914" y="3977193"/>
              <a:ext cx="98640" cy="109800"/>
            </p14:xfrm>
          </p:contentPart>
        </mc:Choice>
        <mc:Fallback>
          <p:pic>
            <p:nvPicPr>
              <p:cNvPr id="270" name="Freihand 269">
                <a:extLst>
                  <a:ext uri="{FF2B5EF4-FFF2-40B4-BE49-F238E27FC236}">
                    <a16:creationId xmlns:a16="http://schemas.microsoft.com/office/drawing/2014/main" id="{F8BC4456-3BAD-00E4-C678-EE4D5927528E}"/>
                  </a:ext>
                </a:extLst>
              </p:cNvPr>
              <p:cNvPicPr/>
              <p:nvPr/>
            </p:nvPicPr>
            <p:blipFill>
              <a:blip r:embed="rId367"/>
              <a:stretch>
                <a:fillRect/>
              </a:stretch>
            </p:blipFill>
            <p:spPr>
              <a:xfrm>
                <a:off x="6044914" y="3968553"/>
                <a:ext cx="116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1" name="Freihand 270">
                <a:extLst>
                  <a:ext uri="{FF2B5EF4-FFF2-40B4-BE49-F238E27FC236}">
                    <a16:creationId xmlns:a16="http://schemas.microsoft.com/office/drawing/2014/main" id="{C89AD98B-1675-B4FB-A29F-5E80B73C3E58}"/>
                  </a:ext>
                </a:extLst>
              </p14:cNvPr>
              <p14:cNvContentPartPr/>
              <p14:nvPr/>
            </p14:nvContentPartPr>
            <p14:xfrm>
              <a:off x="6201154" y="4009233"/>
              <a:ext cx="24120" cy="88560"/>
            </p14:xfrm>
          </p:contentPart>
        </mc:Choice>
        <mc:Fallback>
          <p:pic>
            <p:nvPicPr>
              <p:cNvPr id="271" name="Freihand 270">
                <a:extLst>
                  <a:ext uri="{FF2B5EF4-FFF2-40B4-BE49-F238E27FC236}">
                    <a16:creationId xmlns:a16="http://schemas.microsoft.com/office/drawing/2014/main" id="{C89AD98B-1675-B4FB-A29F-5E80B73C3E58}"/>
                  </a:ext>
                </a:extLst>
              </p:cNvPr>
              <p:cNvPicPr/>
              <p:nvPr/>
            </p:nvPicPr>
            <p:blipFill>
              <a:blip r:embed="rId369"/>
              <a:stretch>
                <a:fillRect/>
              </a:stretch>
            </p:blipFill>
            <p:spPr>
              <a:xfrm>
                <a:off x="6192514" y="4000593"/>
                <a:ext cx="41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2" name="Freihand 271">
                <a:extLst>
                  <a:ext uri="{FF2B5EF4-FFF2-40B4-BE49-F238E27FC236}">
                    <a16:creationId xmlns:a16="http://schemas.microsoft.com/office/drawing/2014/main" id="{AC563C46-92FB-C999-BC0F-EF660F26E10E}"/>
                  </a:ext>
                </a:extLst>
              </p14:cNvPr>
              <p14:cNvContentPartPr/>
              <p14:nvPr/>
            </p14:nvContentPartPr>
            <p14:xfrm>
              <a:off x="6274954" y="3832473"/>
              <a:ext cx="94680" cy="207360"/>
            </p14:xfrm>
          </p:contentPart>
        </mc:Choice>
        <mc:Fallback>
          <p:pic>
            <p:nvPicPr>
              <p:cNvPr id="272" name="Freihand 271">
                <a:extLst>
                  <a:ext uri="{FF2B5EF4-FFF2-40B4-BE49-F238E27FC236}">
                    <a16:creationId xmlns:a16="http://schemas.microsoft.com/office/drawing/2014/main" id="{AC563C46-92FB-C999-BC0F-EF660F26E10E}"/>
                  </a:ext>
                </a:extLst>
              </p:cNvPr>
              <p:cNvPicPr/>
              <p:nvPr/>
            </p:nvPicPr>
            <p:blipFill>
              <a:blip r:embed="rId371"/>
              <a:stretch>
                <a:fillRect/>
              </a:stretch>
            </p:blipFill>
            <p:spPr>
              <a:xfrm>
                <a:off x="6266314" y="3823473"/>
                <a:ext cx="112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3" name="Freihand 272">
                <a:extLst>
                  <a:ext uri="{FF2B5EF4-FFF2-40B4-BE49-F238E27FC236}">
                    <a16:creationId xmlns:a16="http://schemas.microsoft.com/office/drawing/2014/main" id="{4EBCC688-8ABF-D312-6AE8-1C955DD1AECC}"/>
                  </a:ext>
                </a:extLst>
              </p14:cNvPr>
              <p14:cNvContentPartPr/>
              <p14:nvPr/>
            </p14:nvContentPartPr>
            <p14:xfrm>
              <a:off x="6552874" y="3779193"/>
              <a:ext cx="42120" cy="116280"/>
            </p14:xfrm>
          </p:contentPart>
        </mc:Choice>
        <mc:Fallback>
          <p:pic>
            <p:nvPicPr>
              <p:cNvPr id="273" name="Freihand 272">
                <a:extLst>
                  <a:ext uri="{FF2B5EF4-FFF2-40B4-BE49-F238E27FC236}">
                    <a16:creationId xmlns:a16="http://schemas.microsoft.com/office/drawing/2014/main" id="{4EBCC688-8ABF-D312-6AE8-1C955DD1AECC}"/>
                  </a:ext>
                </a:extLst>
              </p:cNvPr>
              <p:cNvPicPr/>
              <p:nvPr/>
            </p:nvPicPr>
            <p:blipFill>
              <a:blip r:embed="rId373"/>
              <a:stretch>
                <a:fillRect/>
              </a:stretch>
            </p:blipFill>
            <p:spPr>
              <a:xfrm>
                <a:off x="6543874" y="3770193"/>
                <a:ext cx="59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4" name="Freihand 273">
                <a:extLst>
                  <a:ext uri="{FF2B5EF4-FFF2-40B4-BE49-F238E27FC236}">
                    <a16:creationId xmlns:a16="http://schemas.microsoft.com/office/drawing/2014/main" id="{F9EDAF74-28EB-EE07-3571-14044AA832C0}"/>
                  </a:ext>
                </a:extLst>
              </p14:cNvPr>
              <p14:cNvContentPartPr/>
              <p14:nvPr/>
            </p14:nvContentPartPr>
            <p14:xfrm>
              <a:off x="6485194" y="3720513"/>
              <a:ext cx="131400" cy="63000"/>
            </p14:xfrm>
          </p:contentPart>
        </mc:Choice>
        <mc:Fallback>
          <p:pic>
            <p:nvPicPr>
              <p:cNvPr id="274" name="Freihand 273">
                <a:extLst>
                  <a:ext uri="{FF2B5EF4-FFF2-40B4-BE49-F238E27FC236}">
                    <a16:creationId xmlns:a16="http://schemas.microsoft.com/office/drawing/2014/main" id="{F9EDAF74-28EB-EE07-3571-14044AA832C0}"/>
                  </a:ext>
                </a:extLst>
              </p:cNvPr>
              <p:cNvPicPr/>
              <p:nvPr/>
            </p:nvPicPr>
            <p:blipFill>
              <a:blip r:embed="rId375"/>
              <a:stretch>
                <a:fillRect/>
              </a:stretch>
            </p:blipFill>
            <p:spPr>
              <a:xfrm>
                <a:off x="6476194" y="3711873"/>
                <a:ext cx="149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6" name="Freihand 275">
                <a:extLst>
                  <a:ext uri="{FF2B5EF4-FFF2-40B4-BE49-F238E27FC236}">
                    <a16:creationId xmlns:a16="http://schemas.microsoft.com/office/drawing/2014/main" id="{6DDE28D6-456E-77BB-7600-B6F2BA84628B}"/>
                  </a:ext>
                </a:extLst>
              </p14:cNvPr>
              <p14:cNvContentPartPr/>
              <p14:nvPr/>
            </p14:nvContentPartPr>
            <p14:xfrm>
              <a:off x="6641434" y="3741393"/>
              <a:ext cx="161280" cy="135360"/>
            </p14:xfrm>
          </p:contentPart>
        </mc:Choice>
        <mc:Fallback>
          <p:pic>
            <p:nvPicPr>
              <p:cNvPr id="276" name="Freihand 275">
                <a:extLst>
                  <a:ext uri="{FF2B5EF4-FFF2-40B4-BE49-F238E27FC236}">
                    <a16:creationId xmlns:a16="http://schemas.microsoft.com/office/drawing/2014/main" id="{6DDE28D6-456E-77BB-7600-B6F2BA84628B}"/>
                  </a:ext>
                </a:extLst>
              </p:cNvPr>
              <p:cNvPicPr/>
              <p:nvPr/>
            </p:nvPicPr>
            <p:blipFill>
              <a:blip r:embed="rId377"/>
              <a:stretch>
                <a:fillRect/>
              </a:stretch>
            </p:blipFill>
            <p:spPr>
              <a:xfrm>
                <a:off x="6632794" y="3732753"/>
                <a:ext cx="178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7" name="Freihand 276">
                <a:extLst>
                  <a:ext uri="{FF2B5EF4-FFF2-40B4-BE49-F238E27FC236}">
                    <a16:creationId xmlns:a16="http://schemas.microsoft.com/office/drawing/2014/main" id="{F14E1629-59E4-7CA8-9757-C2E4886EA4E7}"/>
                  </a:ext>
                </a:extLst>
              </p14:cNvPr>
              <p14:cNvContentPartPr/>
              <p14:nvPr/>
            </p14:nvContentPartPr>
            <p14:xfrm>
              <a:off x="6730714" y="3619353"/>
              <a:ext cx="7560" cy="17280"/>
            </p14:xfrm>
          </p:contentPart>
        </mc:Choice>
        <mc:Fallback>
          <p:pic>
            <p:nvPicPr>
              <p:cNvPr id="277" name="Freihand 276">
                <a:extLst>
                  <a:ext uri="{FF2B5EF4-FFF2-40B4-BE49-F238E27FC236}">
                    <a16:creationId xmlns:a16="http://schemas.microsoft.com/office/drawing/2014/main" id="{F14E1629-59E4-7CA8-9757-C2E4886EA4E7}"/>
                  </a:ext>
                </a:extLst>
              </p:cNvPr>
              <p:cNvPicPr/>
              <p:nvPr/>
            </p:nvPicPr>
            <p:blipFill>
              <a:blip r:embed="rId379"/>
              <a:stretch>
                <a:fillRect/>
              </a:stretch>
            </p:blipFill>
            <p:spPr>
              <a:xfrm>
                <a:off x="6722074" y="3610353"/>
                <a:ext cx="25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3" name="Freihand 282">
                <a:extLst>
                  <a:ext uri="{FF2B5EF4-FFF2-40B4-BE49-F238E27FC236}">
                    <a16:creationId xmlns:a16="http://schemas.microsoft.com/office/drawing/2014/main" id="{F45C9837-1799-CA3D-FB0D-041081C166AA}"/>
                  </a:ext>
                </a:extLst>
              </p14:cNvPr>
              <p14:cNvContentPartPr/>
              <p14:nvPr/>
            </p14:nvContentPartPr>
            <p14:xfrm>
              <a:off x="6165874" y="4255833"/>
              <a:ext cx="70920" cy="140040"/>
            </p14:xfrm>
          </p:contentPart>
        </mc:Choice>
        <mc:Fallback>
          <p:pic>
            <p:nvPicPr>
              <p:cNvPr id="283" name="Freihand 282">
                <a:extLst>
                  <a:ext uri="{FF2B5EF4-FFF2-40B4-BE49-F238E27FC236}">
                    <a16:creationId xmlns:a16="http://schemas.microsoft.com/office/drawing/2014/main" id="{F45C9837-1799-CA3D-FB0D-041081C166AA}"/>
                  </a:ext>
                </a:extLst>
              </p:cNvPr>
              <p:cNvPicPr/>
              <p:nvPr/>
            </p:nvPicPr>
            <p:blipFill>
              <a:blip r:embed="rId381"/>
              <a:stretch>
                <a:fillRect/>
              </a:stretch>
            </p:blipFill>
            <p:spPr>
              <a:xfrm>
                <a:off x="6157234" y="4247193"/>
                <a:ext cx="88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4" name="Freihand 283">
                <a:extLst>
                  <a:ext uri="{FF2B5EF4-FFF2-40B4-BE49-F238E27FC236}">
                    <a16:creationId xmlns:a16="http://schemas.microsoft.com/office/drawing/2014/main" id="{FF10B01D-687F-104A-06AA-3916063BCC76}"/>
                  </a:ext>
                </a:extLst>
              </p14:cNvPr>
              <p14:cNvContentPartPr/>
              <p14:nvPr/>
            </p14:nvContentPartPr>
            <p14:xfrm>
              <a:off x="6313474" y="4294353"/>
              <a:ext cx="45000" cy="101160"/>
            </p14:xfrm>
          </p:contentPart>
        </mc:Choice>
        <mc:Fallback>
          <p:pic>
            <p:nvPicPr>
              <p:cNvPr id="284" name="Freihand 283">
                <a:extLst>
                  <a:ext uri="{FF2B5EF4-FFF2-40B4-BE49-F238E27FC236}">
                    <a16:creationId xmlns:a16="http://schemas.microsoft.com/office/drawing/2014/main" id="{FF10B01D-687F-104A-06AA-3916063BCC76}"/>
                  </a:ext>
                </a:extLst>
              </p:cNvPr>
              <p:cNvPicPr/>
              <p:nvPr/>
            </p:nvPicPr>
            <p:blipFill>
              <a:blip r:embed="rId383"/>
              <a:stretch>
                <a:fillRect/>
              </a:stretch>
            </p:blipFill>
            <p:spPr>
              <a:xfrm>
                <a:off x="6304834" y="4285353"/>
                <a:ext cx="62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5" name="Freihand 284">
                <a:extLst>
                  <a:ext uri="{FF2B5EF4-FFF2-40B4-BE49-F238E27FC236}">
                    <a16:creationId xmlns:a16="http://schemas.microsoft.com/office/drawing/2014/main" id="{77D5126E-5A54-FC0C-4A72-0F1248528711}"/>
                  </a:ext>
                </a:extLst>
              </p14:cNvPr>
              <p14:cNvContentPartPr/>
              <p14:nvPr/>
            </p14:nvContentPartPr>
            <p14:xfrm>
              <a:off x="6359554" y="4134513"/>
              <a:ext cx="96480" cy="167040"/>
            </p14:xfrm>
          </p:contentPart>
        </mc:Choice>
        <mc:Fallback>
          <p:pic>
            <p:nvPicPr>
              <p:cNvPr id="285" name="Freihand 284">
                <a:extLst>
                  <a:ext uri="{FF2B5EF4-FFF2-40B4-BE49-F238E27FC236}">
                    <a16:creationId xmlns:a16="http://schemas.microsoft.com/office/drawing/2014/main" id="{77D5126E-5A54-FC0C-4A72-0F1248528711}"/>
                  </a:ext>
                </a:extLst>
              </p:cNvPr>
              <p:cNvPicPr/>
              <p:nvPr/>
            </p:nvPicPr>
            <p:blipFill>
              <a:blip r:embed="rId385"/>
              <a:stretch>
                <a:fillRect/>
              </a:stretch>
            </p:blipFill>
            <p:spPr>
              <a:xfrm>
                <a:off x="6350554" y="4125513"/>
                <a:ext cx="114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6" name="Freihand 285">
                <a:extLst>
                  <a:ext uri="{FF2B5EF4-FFF2-40B4-BE49-F238E27FC236}">
                    <a16:creationId xmlns:a16="http://schemas.microsoft.com/office/drawing/2014/main" id="{66DAFEEA-F149-11FF-65DD-96FF50531C37}"/>
                  </a:ext>
                </a:extLst>
              </p14:cNvPr>
              <p14:cNvContentPartPr/>
              <p14:nvPr/>
            </p14:nvContentPartPr>
            <p14:xfrm>
              <a:off x="6639994" y="4058553"/>
              <a:ext cx="43200" cy="109800"/>
            </p14:xfrm>
          </p:contentPart>
        </mc:Choice>
        <mc:Fallback>
          <p:pic>
            <p:nvPicPr>
              <p:cNvPr id="286" name="Freihand 285">
                <a:extLst>
                  <a:ext uri="{FF2B5EF4-FFF2-40B4-BE49-F238E27FC236}">
                    <a16:creationId xmlns:a16="http://schemas.microsoft.com/office/drawing/2014/main" id="{66DAFEEA-F149-11FF-65DD-96FF50531C37}"/>
                  </a:ext>
                </a:extLst>
              </p:cNvPr>
              <p:cNvPicPr/>
              <p:nvPr/>
            </p:nvPicPr>
            <p:blipFill>
              <a:blip r:embed="rId387"/>
              <a:stretch>
                <a:fillRect/>
              </a:stretch>
            </p:blipFill>
            <p:spPr>
              <a:xfrm>
                <a:off x="6630994" y="4049913"/>
                <a:ext cx="60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7" name="Freihand 286">
                <a:extLst>
                  <a:ext uri="{FF2B5EF4-FFF2-40B4-BE49-F238E27FC236}">
                    <a16:creationId xmlns:a16="http://schemas.microsoft.com/office/drawing/2014/main" id="{515AAA1A-638C-97C6-F1DC-55AA049BC1E3}"/>
                  </a:ext>
                </a:extLst>
              </p14:cNvPr>
              <p14:cNvContentPartPr/>
              <p14:nvPr/>
            </p14:nvContentPartPr>
            <p14:xfrm>
              <a:off x="6587434" y="3999513"/>
              <a:ext cx="89640" cy="74160"/>
            </p14:xfrm>
          </p:contentPart>
        </mc:Choice>
        <mc:Fallback>
          <p:pic>
            <p:nvPicPr>
              <p:cNvPr id="287" name="Freihand 286">
                <a:extLst>
                  <a:ext uri="{FF2B5EF4-FFF2-40B4-BE49-F238E27FC236}">
                    <a16:creationId xmlns:a16="http://schemas.microsoft.com/office/drawing/2014/main" id="{515AAA1A-638C-97C6-F1DC-55AA049BC1E3}"/>
                  </a:ext>
                </a:extLst>
              </p:cNvPr>
              <p:cNvPicPr/>
              <p:nvPr/>
            </p:nvPicPr>
            <p:blipFill>
              <a:blip r:embed="rId389"/>
              <a:stretch>
                <a:fillRect/>
              </a:stretch>
            </p:blipFill>
            <p:spPr>
              <a:xfrm>
                <a:off x="6578794" y="3990513"/>
                <a:ext cx="10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8" name="Freihand 287">
                <a:extLst>
                  <a:ext uri="{FF2B5EF4-FFF2-40B4-BE49-F238E27FC236}">
                    <a16:creationId xmlns:a16="http://schemas.microsoft.com/office/drawing/2014/main" id="{10782629-871D-282B-B35C-9CEDACC59AF6}"/>
                  </a:ext>
                </a:extLst>
              </p14:cNvPr>
              <p14:cNvContentPartPr/>
              <p14:nvPr/>
            </p14:nvContentPartPr>
            <p14:xfrm>
              <a:off x="6705874" y="3938673"/>
              <a:ext cx="154080" cy="200160"/>
            </p14:xfrm>
          </p:contentPart>
        </mc:Choice>
        <mc:Fallback>
          <p:pic>
            <p:nvPicPr>
              <p:cNvPr id="288" name="Freihand 287">
                <a:extLst>
                  <a:ext uri="{FF2B5EF4-FFF2-40B4-BE49-F238E27FC236}">
                    <a16:creationId xmlns:a16="http://schemas.microsoft.com/office/drawing/2014/main" id="{10782629-871D-282B-B35C-9CEDACC59AF6}"/>
                  </a:ext>
                </a:extLst>
              </p:cNvPr>
              <p:cNvPicPr/>
              <p:nvPr/>
            </p:nvPicPr>
            <p:blipFill>
              <a:blip r:embed="rId391"/>
              <a:stretch>
                <a:fillRect/>
              </a:stretch>
            </p:blipFill>
            <p:spPr>
              <a:xfrm>
                <a:off x="6697234" y="3930033"/>
                <a:ext cx="171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90" name="Freihand 289">
                <a:extLst>
                  <a:ext uri="{FF2B5EF4-FFF2-40B4-BE49-F238E27FC236}">
                    <a16:creationId xmlns:a16="http://schemas.microsoft.com/office/drawing/2014/main" id="{E32AB5E2-15CD-CB2F-80A1-3F92F3325032}"/>
                  </a:ext>
                </a:extLst>
              </p14:cNvPr>
              <p14:cNvContentPartPr/>
              <p14:nvPr/>
            </p14:nvContentPartPr>
            <p14:xfrm>
              <a:off x="5991274" y="3492633"/>
              <a:ext cx="222480" cy="85680"/>
            </p14:xfrm>
          </p:contentPart>
        </mc:Choice>
        <mc:Fallback>
          <p:pic>
            <p:nvPicPr>
              <p:cNvPr id="290" name="Freihand 289">
                <a:extLst>
                  <a:ext uri="{FF2B5EF4-FFF2-40B4-BE49-F238E27FC236}">
                    <a16:creationId xmlns:a16="http://schemas.microsoft.com/office/drawing/2014/main" id="{E32AB5E2-15CD-CB2F-80A1-3F92F3325032}"/>
                  </a:ext>
                </a:extLst>
              </p:cNvPr>
              <p:cNvPicPr/>
              <p:nvPr/>
            </p:nvPicPr>
            <p:blipFill>
              <a:blip r:embed="rId393"/>
              <a:stretch>
                <a:fillRect/>
              </a:stretch>
            </p:blipFill>
            <p:spPr>
              <a:xfrm>
                <a:off x="5982634" y="3483633"/>
                <a:ext cx="240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92" name="Freihand 291">
                <a:extLst>
                  <a:ext uri="{FF2B5EF4-FFF2-40B4-BE49-F238E27FC236}">
                    <a16:creationId xmlns:a16="http://schemas.microsoft.com/office/drawing/2014/main" id="{2EFCF03E-6388-D202-9E31-CFEF5FAD5E01}"/>
                  </a:ext>
                </a:extLst>
              </p14:cNvPr>
              <p14:cNvContentPartPr/>
              <p14:nvPr/>
            </p14:nvContentPartPr>
            <p14:xfrm>
              <a:off x="6075154" y="3750753"/>
              <a:ext cx="329760" cy="164520"/>
            </p14:xfrm>
          </p:contentPart>
        </mc:Choice>
        <mc:Fallback>
          <p:pic>
            <p:nvPicPr>
              <p:cNvPr id="292" name="Freihand 291">
                <a:extLst>
                  <a:ext uri="{FF2B5EF4-FFF2-40B4-BE49-F238E27FC236}">
                    <a16:creationId xmlns:a16="http://schemas.microsoft.com/office/drawing/2014/main" id="{2EFCF03E-6388-D202-9E31-CFEF5FAD5E01}"/>
                  </a:ext>
                </a:extLst>
              </p:cNvPr>
              <p:cNvPicPr/>
              <p:nvPr/>
            </p:nvPicPr>
            <p:blipFill>
              <a:blip r:embed="rId395"/>
              <a:stretch>
                <a:fillRect/>
              </a:stretch>
            </p:blipFill>
            <p:spPr>
              <a:xfrm>
                <a:off x="6066154" y="3741753"/>
                <a:ext cx="347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94" name="Freihand 293">
                <a:extLst>
                  <a:ext uri="{FF2B5EF4-FFF2-40B4-BE49-F238E27FC236}">
                    <a16:creationId xmlns:a16="http://schemas.microsoft.com/office/drawing/2014/main" id="{19E82AD9-915A-FF3F-A0F4-8A0B652BC950}"/>
                  </a:ext>
                </a:extLst>
              </p14:cNvPr>
              <p14:cNvContentPartPr/>
              <p14:nvPr/>
            </p14:nvContentPartPr>
            <p14:xfrm>
              <a:off x="6135274" y="4051353"/>
              <a:ext cx="282240" cy="159120"/>
            </p14:xfrm>
          </p:contentPart>
        </mc:Choice>
        <mc:Fallback>
          <p:pic>
            <p:nvPicPr>
              <p:cNvPr id="294" name="Freihand 293">
                <a:extLst>
                  <a:ext uri="{FF2B5EF4-FFF2-40B4-BE49-F238E27FC236}">
                    <a16:creationId xmlns:a16="http://schemas.microsoft.com/office/drawing/2014/main" id="{19E82AD9-915A-FF3F-A0F4-8A0B652BC950}"/>
                  </a:ext>
                </a:extLst>
              </p:cNvPr>
              <p:cNvPicPr/>
              <p:nvPr/>
            </p:nvPicPr>
            <p:blipFill>
              <a:blip r:embed="rId397"/>
              <a:stretch>
                <a:fillRect/>
              </a:stretch>
            </p:blipFill>
            <p:spPr>
              <a:xfrm>
                <a:off x="6126634" y="4042353"/>
                <a:ext cx="299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8" name="Freihand 297">
                <a:extLst>
                  <a:ext uri="{FF2B5EF4-FFF2-40B4-BE49-F238E27FC236}">
                    <a16:creationId xmlns:a16="http://schemas.microsoft.com/office/drawing/2014/main" id="{24FB1E58-01B0-7A59-B354-7E627337DA7B}"/>
                  </a:ext>
                </a:extLst>
              </p14:cNvPr>
              <p14:cNvContentPartPr/>
              <p14:nvPr/>
            </p14:nvContentPartPr>
            <p14:xfrm>
              <a:off x="6412834" y="4710153"/>
              <a:ext cx="127080" cy="153000"/>
            </p14:xfrm>
          </p:contentPart>
        </mc:Choice>
        <mc:Fallback>
          <p:pic>
            <p:nvPicPr>
              <p:cNvPr id="298" name="Freihand 297">
                <a:extLst>
                  <a:ext uri="{FF2B5EF4-FFF2-40B4-BE49-F238E27FC236}">
                    <a16:creationId xmlns:a16="http://schemas.microsoft.com/office/drawing/2014/main" id="{24FB1E58-01B0-7A59-B354-7E627337DA7B}"/>
                  </a:ext>
                </a:extLst>
              </p:cNvPr>
              <p:cNvPicPr/>
              <p:nvPr/>
            </p:nvPicPr>
            <p:blipFill>
              <a:blip r:embed="rId399"/>
              <a:stretch>
                <a:fillRect/>
              </a:stretch>
            </p:blipFill>
            <p:spPr>
              <a:xfrm>
                <a:off x="6403834" y="4701513"/>
                <a:ext cx="144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99" name="Freihand 298">
                <a:extLst>
                  <a:ext uri="{FF2B5EF4-FFF2-40B4-BE49-F238E27FC236}">
                    <a16:creationId xmlns:a16="http://schemas.microsoft.com/office/drawing/2014/main" id="{95970CF4-5867-E1F8-8F1E-D9A683B38F14}"/>
                  </a:ext>
                </a:extLst>
              </p14:cNvPr>
              <p14:cNvContentPartPr/>
              <p14:nvPr/>
            </p14:nvContentPartPr>
            <p14:xfrm>
              <a:off x="6354514" y="4645353"/>
              <a:ext cx="231840" cy="251640"/>
            </p14:xfrm>
          </p:contentPart>
        </mc:Choice>
        <mc:Fallback>
          <p:pic>
            <p:nvPicPr>
              <p:cNvPr id="299" name="Freihand 298">
                <a:extLst>
                  <a:ext uri="{FF2B5EF4-FFF2-40B4-BE49-F238E27FC236}">
                    <a16:creationId xmlns:a16="http://schemas.microsoft.com/office/drawing/2014/main" id="{95970CF4-5867-E1F8-8F1E-D9A683B38F14}"/>
                  </a:ext>
                </a:extLst>
              </p:cNvPr>
              <p:cNvPicPr/>
              <p:nvPr/>
            </p:nvPicPr>
            <p:blipFill>
              <a:blip r:embed="rId401"/>
              <a:stretch>
                <a:fillRect/>
              </a:stretch>
            </p:blipFill>
            <p:spPr>
              <a:xfrm>
                <a:off x="6345514" y="4636353"/>
                <a:ext cx="2494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00" name="Freihand 299">
                <a:extLst>
                  <a:ext uri="{FF2B5EF4-FFF2-40B4-BE49-F238E27FC236}">
                    <a16:creationId xmlns:a16="http://schemas.microsoft.com/office/drawing/2014/main" id="{442EF260-DDDD-DB4D-1FB2-58BA5B0AC776}"/>
                  </a:ext>
                </a:extLst>
              </p14:cNvPr>
              <p14:cNvContentPartPr/>
              <p14:nvPr/>
            </p14:nvContentPartPr>
            <p14:xfrm>
              <a:off x="6577714" y="4693593"/>
              <a:ext cx="96120" cy="73080"/>
            </p14:xfrm>
          </p:contentPart>
        </mc:Choice>
        <mc:Fallback>
          <p:pic>
            <p:nvPicPr>
              <p:cNvPr id="300" name="Freihand 299">
                <a:extLst>
                  <a:ext uri="{FF2B5EF4-FFF2-40B4-BE49-F238E27FC236}">
                    <a16:creationId xmlns:a16="http://schemas.microsoft.com/office/drawing/2014/main" id="{442EF260-DDDD-DB4D-1FB2-58BA5B0AC776}"/>
                  </a:ext>
                </a:extLst>
              </p:cNvPr>
              <p:cNvPicPr/>
              <p:nvPr/>
            </p:nvPicPr>
            <p:blipFill>
              <a:blip r:embed="rId403"/>
              <a:stretch>
                <a:fillRect/>
              </a:stretch>
            </p:blipFill>
            <p:spPr>
              <a:xfrm>
                <a:off x="6568714" y="4684593"/>
                <a:ext cx="11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01" name="Freihand 300">
                <a:extLst>
                  <a:ext uri="{FF2B5EF4-FFF2-40B4-BE49-F238E27FC236}">
                    <a16:creationId xmlns:a16="http://schemas.microsoft.com/office/drawing/2014/main" id="{A623B6D9-ED25-3D2E-1DFB-1450F5543B08}"/>
                  </a:ext>
                </a:extLst>
              </p14:cNvPr>
              <p14:cNvContentPartPr/>
              <p14:nvPr/>
            </p14:nvContentPartPr>
            <p14:xfrm>
              <a:off x="6645754" y="4556433"/>
              <a:ext cx="167760" cy="140760"/>
            </p14:xfrm>
          </p:contentPart>
        </mc:Choice>
        <mc:Fallback>
          <p:pic>
            <p:nvPicPr>
              <p:cNvPr id="301" name="Freihand 300">
                <a:extLst>
                  <a:ext uri="{FF2B5EF4-FFF2-40B4-BE49-F238E27FC236}">
                    <a16:creationId xmlns:a16="http://schemas.microsoft.com/office/drawing/2014/main" id="{A623B6D9-ED25-3D2E-1DFB-1450F5543B08}"/>
                  </a:ext>
                </a:extLst>
              </p:cNvPr>
              <p:cNvPicPr/>
              <p:nvPr/>
            </p:nvPicPr>
            <p:blipFill>
              <a:blip r:embed="rId405"/>
              <a:stretch>
                <a:fillRect/>
              </a:stretch>
            </p:blipFill>
            <p:spPr>
              <a:xfrm>
                <a:off x="6637114" y="4547793"/>
                <a:ext cx="185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2" name="Freihand 301">
                <a:extLst>
                  <a:ext uri="{FF2B5EF4-FFF2-40B4-BE49-F238E27FC236}">
                    <a16:creationId xmlns:a16="http://schemas.microsoft.com/office/drawing/2014/main" id="{60611EC6-ECE7-2DD8-D61B-EE4D9E0B031C}"/>
                  </a:ext>
                </a:extLst>
              </p14:cNvPr>
              <p14:cNvContentPartPr/>
              <p14:nvPr/>
            </p14:nvContentPartPr>
            <p14:xfrm>
              <a:off x="6836554" y="4553193"/>
              <a:ext cx="70920" cy="81360"/>
            </p14:xfrm>
          </p:contentPart>
        </mc:Choice>
        <mc:Fallback>
          <p:pic>
            <p:nvPicPr>
              <p:cNvPr id="302" name="Freihand 301">
                <a:extLst>
                  <a:ext uri="{FF2B5EF4-FFF2-40B4-BE49-F238E27FC236}">
                    <a16:creationId xmlns:a16="http://schemas.microsoft.com/office/drawing/2014/main" id="{60611EC6-ECE7-2DD8-D61B-EE4D9E0B031C}"/>
                  </a:ext>
                </a:extLst>
              </p:cNvPr>
              <p:cNvPicPr/>
              <p:nvPr/>
            </p:nvPicPr>
            <p:blipFill>
              <a:blip r:embed="rId407"/>
              <a:stretch>
                <a:fillRect/>
              </a:stretch>
            </p:blipFill>
            <p:spPr>
              <a:xfrm>
                <a:off x="6827914" y="4544193"/>
                <a:ext cx="88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03" name="Freihand 302">
                <a:extLst>
                  <a:ext uri="{FF2B5EF4-FFF2-40B4-BE49-F238E27FC236}">
                    <a16:creationId xmlns:a16="http://schemas.microsoft.com/office/drawing/2014/main" id="{4186F173-9ADB-DE94-699D-1F1042B37414}"/>
                  </a:ext>
                </a:extLst>
              </p14:cNvPr>
              <p14:cNvContentPartPr/>
              <p14:nvPr/>
            </p14:nvContentPartPr>
            <p14:xfrm>
              <a:off x="6890914" y="4378953"/>
              <a:ext cx="127440" cy="187560"/>
            </p14:xfrm>
          </p:contentPart>
        </mc:Choice>
        <mc:Fallback>
          <p:pic>
            <p:nvPicPr>
              <p:cNvPr id="303" name="Freihand 302">
                <a:extLst>
                  <a:ext uri="{FF2B5EF4-FFF2-40B4-BE49-F238E27FC236}">
                    <a16:creationId xmlns:a16="http://schemas.microsoft.com/office/drawing/2014/main" id="{4186F173-9ADB-DE94-699D-1F1042B37414}"/>
                  </a:ext>
                </a:extLst>
              </p:cNvPr>
              <p:cNvPicPr/>
              <p:nvPr/>
            </p:nvPicPr>
            <p:blipFill>
              <a:blip r:embed="rId409"/>
              <a:stretch>
                <a:fillRect/>
              </a:stretch>
            </p:blipFill>
            <p:spPr>
              <a:xfrm>
                <a:off x="6881914" y="4370313"/>
                <a:ext cx="145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04" name="Freihand 303">
                <a:extLst>
                  <a:ext uri="{FF2B5EF4-FFF2-40B4-BE49-F238E27FC236}">
                    <a16:creationId xmlns:a16="http://schemas.microsoft.com/office/drawing/2014/main" id="{76415E00-44DB-DC09-2E0B-A1F3230F3111}"/>
                  </a:ext>
                </a:extLst>
              </p14:cNvPr>
              <p14:cNvContentPartPr/>
              <p14:nvPr/>
            </p14:nvContentPartPr>
            <p14:xfrm>
              <a:off x="7056874" y="4116513"/>
              <a:ext cx="525600" cy="372960"/>
            </p14:xfrm>
          </p:contentPart>
        </mc:Choice>
        <mc:Fallback>
          <p:pic>
            <p:nvPicPr>
              <p:cNvPr id="304" name="Freihand 303">
                <a:extLst>
                  <a:ext uri="{FF2B5EF4-FFF2-40B4-BE49-F238E27FC236}">
                    <a16:creationId xmlns:a16="http://schemas.microsoft.com/office/drawing/2014/main" id="{76415E00-44DB-DC09-2E0B-A1F3230F3111}"/>
                  </a:ext>
                </a:extLst>
              </p:cNvPr>
              <p:cNvPicPr/>
              <p:nvPr/>
            </p:nvPicPr>
            <p:blipFill>
              <a:blip r:embed="rId411"/>
              <a:stretch>
                <a:fillRect/>
              </a:stretch>
            </p:blipFill>
            <p:spPr>
              <a:xfrm>
                <a:off x="7048234" y="4107513"/>
                <a:ext cx="54324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05" name="Freihand 304">
                <a:extLst>
                  <a:ext uri="{FF2B5EF4-FFF2-40B4-BE49-F238E27FC236}">
                    <a16:creationId xmlns:a16="http://schemas.microsoft.com/office/drawing/2014/main" id="{2D0DD3ED-ED2D-F29B-DAED-5093ED6C7644}"/>
                  </a:ext>
                </a:extLst>
              </p14:cNvPr>
              <p14:cNvContentPartPr/>
              <p14:nvPr/>
            </p14:nvContentPartPr>
            <p14:xfrm>
              <a:off x="6619834" y="5051793"/>
              <a:ext cx="58680" cy="106920"/>
            </p14:xfrm>
          </p:contentPart>
        </mc:Choice>
        <mc:Fallback>
          <p:pic>
            <p:nvPicPr>
              <p:cNvPr id="305" name="Freihand 304">
                <a:extLst>
                  <a:ext uri="{FF2B5EF4-FFF2-40B4-BE49-F238E27FC236}">
                    <a16:creationId xmlns:a16="http://schemas.microsoft.com/office/drawing/2014/main" id="{2D0DD3ED-ED2D-F29B-DAED-5093ED6C7644}"/>
                  </a:ext>
                </a:extLst>
              </p:cNvPr>
              <p:cNvPicPr/>
              <p:nvPr/>
            </p:nvPicPr>
            <p:blipFill>
              <a:blip r:embed="rId413"/>
              <a:stretch>
                <a:fillRect/>
              </a:stretch>
            </p:blipFill>
            <p:spPr>
              <a:xfrm>
                <a:off x="6611194" y="5043153"/>
                <a:ext cx="76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06" name="Freihand 305">
                <a:extLst>
                  <a:ext uri="{FF2B5EF4-FFF2-40B4-BE49-F238E27FC236}">
                    <a16:creationId xmlns:a16="http://schemas.microsoft.com/office/drawing/2014/main" id="{E81B9DFD-320F-C60B-BC03-ED0DD333A71D}"/>
                  </a:ext>
                </a:extLst>
              </p14:cNvPr>
              <p14:cNvContentPartPr/>
              <p14:nvPr/>
            </p14:nvContentPartPr>
            <p14:xfrm>
              <a:off x="6598594" y="4950993"/>
              <a:ext cx="131400" cy="129960"/>
            </p14:xfrm>
          </p:contentPart>
        </mc:Choice>
        <mc:Fallback>
          <p:pic>
            <p:nvPicPr>
              <p:cNvPr id="306" name="Freihand 305">
                <a:extLst>
                  <a:ext uri="{FF2B5EF4-FFF2-40B4-BE49-F238E27FC236}">
                    <a16:creationId xmlns:a16="http://schemas.microsoft.com/office/drawing/2014/main" id="{E81B9DFD-320F-C60B-BC03-ED0DD333A71D}"/>
                  </a:ext>
                </a:extLst>
              </p:cNvPr>
              <p:cNvPicPr/>
              <p:nvPr/>
            </p:nvPicPr>
            <p:blipFill>
              <a:blip r:embed="rId415"/>
              <a:stretch>
                <a:fillRect/>
              </a:stretch>
            </p:blipFill>
            <p:spPr>
              <a:xfrm>
                <a:off x="6589594" y="4942353"/>
                <a:ext cx="149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07" name="Freihand 306">
                <a:extLst>
                  <a:ext uri="{FF2B5EF4-FFF2-40B4-BE49-F238E27FC236}">
                    <a16:creationId xmlns:a16="http://schemas.microsoft.com/office/drawing/2014/main" id="{F79AEFDC-AB7B-A95F-B1F9-382604B52DBD}"/>
                  </a:ext>
                </a:extLst>
              </p14:cNvPr>
              <p14:cNvContentPartPr/>
              <p14:nvPr/>
            </p14:nvContentPartPr>
            <p14:xfrm>
              <a:off x="6672754" y="5072673"/>
              <a:ext cx="95760" cy="105480"/>
            </p14:xfrm>
          </p:contentPart>
        </mc:Choice>
        <mc:Fallback>
          <p:pic>
            <p:nvPicPr>
              <p:cNvPr id="307" name="Freihand 306">
                <a:extLst>
                  <a:ext uri="{FF2B5EF4-FFF2-40B4-BE49-F238E27FC236}">
                    <a16:creationId xmlns:a16="http://schemas.microsoft.com/office/drawing/2014/main" id="{F79AEFDC-AB7B-A95F-B1F9-382604B52DBD}"/>
                  </a:ext>
                </a:extLst>
              </p:cNvPr>
              <p:cNvPicPr/>
              <p:nvPr/>
            </p:nvPicPr>
            <p:blipFill>
              <a:blip r:embed="rId417"/>
              <a:stretch>
                <a:fillRect/>
              </a:stretch>
            </p:blipFill>
            <p:spPr>
              <a:xfrm>
                <a:off x="6664114" y="5064033"/>
                <a:ext cx="113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8" name="Freihand 307">
                <a:extLst>
                  <a:ext uri="{FF2B5EF4-FFF2-40B4-BE49-F238E27FC236}">
                    <a16:creationId xmlns:a16="http://schemas.microsoft.com/office/drawing/2014/main" id="{D13F479E-5060-F189-3746-21CF9E1DF234}"/>
                  </a:ext>
                </a:extLst>
              </p14:cNvPr>
              <p14:cNvContentPartPr/>
              <p14:nvPr/>
            </p14:nvContentPartPr>
            <p14:xfrm>
              <a:off x="6768874" y="4911393"/>
              <a:ext cx="166680" cy="161280"/>
            </p14:xfrm>
          </p:contentPart>
        </mc:Choice>
        <mc:Fallback>
          <p:pic>
            <p:nvPicPr>
              <p:cNvPr id="308" name="Freihand 307">
                <a:extLst>
                  <a:ext uri="{FF2B5EF4-FFF2-40B4-BE49-F238E27FC236}">
                    <a16:creationId xmlns:a16="http://schemas.microsoft.com/office/drawing/2014/main" id="{D13F479E-5060-F189-3746-21CF9E1DF234}"/>
                  </a:ext>
                </a:extLst>
              </p:cNvPr>
              <p:cNvPicPr/>
              <p:nvPr/>
            </p:nvPicPr>
            <p:blipFill>
              <a:blip r:embed="rId419"/>
              <a:stretch>
                <a:fillRect/>
              </a:stretch>
            </p:blipFill>
            <p:spPr>
              <a:xfrm>
                <a:off x="6759874" y="4902393"/>
                <a:ext cx="184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09" name="Freihand 308">
                <a:extLst>
                  <a:ext uri="{FF2B5EF4-FFF2-40B4-BE49-F238E27FC236}">
                    <a16:creationId xmlns:a16="http://schemas.microsoft.com/office/drawing/2014/main" id="{F97DEA1E-BB31-7384-6BC8-164544DEB05A}"/>
                  </a:ext>
                </a:extLst>
              </p14:cNvPr>
              <p14:cNvContentPartPr/>
              <p14:nvPr/>
            </p14:nvContentPartPr>
            <p14:xfrm>
              <a:off x="6962194" y="4816713"/>
              <a:ext cx="74520" cy="136800"/>
            </p14:xfrm>
          </p:contentPart>
        </mc:Choice>
        <mc:Fallback>
          <p:pic>
            <p:nvPicPr>
              <p:cNvPr id="309" name="Freihand 308">
                <a:extLst>
                  <a:ext uri="{FF2B5EF4-FFF2-40B4-BE49-F238E27FC236}">
                    <a16:creationId xmlns:a16="http://schemas.microsoft.com/office/drawing/2014/main" id="{F97DEA1E-BB31-7384-6BC8-164544DEB05A}"/>
                  </a:ext>
                </a:extLst>
              </p:cNvPr>
              <p:cNvPicPr/>
              <p:nvPr/>
            </p:nvPicPr>
            <p:blipFill>
              <a:blip r:embed="rId421"/>
              <a:stretch>
                <a:fillRect/>
              </a:stretch>
            </p:blipFill>
            <p:spPr>
              <a:xfrm>
                <a:off x="6953554" y="4807713"/>
                <a:ext cx="92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10" name="Freihand 309">
                <a:extLst>
                  <a:ext uri="{FF2B5EF4-FFF2-40B4-BE49-F238E27FC236}">
                    <a16:creationId xmlns:a16="http://schemas.microsoft.com/office/drawing/2014/main" id="{84AF31AC-3F96-1B1B-BA2B-960405608327}"/>
                  </a:ext>
                </a:extLst>
              </p14:cNvPr>
              <p14:cNvContentPartPr/>
              <p14:nvPr/>
            </p14:nvContentPartPr>
            <p14:xfrm>
              <a:off x="7088554" y="4732833"/>
              <a:ext cx="109440" cy="121320"/>
            </p14:xfrm>
          </p:contentPart>
        </mc:Choice>
        <mc:Fallback>
          <p:pic>
            <p:nvPicPr>
              <p:cNvPr id="310" name="Freihand 309">
                <a:extLst>
                  <a:ext uri="{FF2B5EF4-FFF2-40B4-BE49-F238E27FC236}">
                    <a16:creationId xmlns:a16="http://schemas.microsoft.com/office/drawing/2014/main" id="{84AF31AC-3F96-1B1B-BA2B-960405608327}"/>
                  </a:ext>
                </a:extLst>
              </p:cNvPr>
              <p:cNvPicPr/>
              <p:nvPr/>
            </p:nvPicPr>
            <p:blipFill>
              <a:blip r:embed="rId423"/>
              <a:stretch>
                <a:fillRect/>
              </a:stretch>
            </p:blipFill>
            <p:spPr>
              <a:xfrm>
                <a:off x="7079554" y="4724193"/>
                <a:ext cx="127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11" name="Freihand 310">
                <a:extLst>
                  <a:ext uri="{FF2B5EF4-FFF2-40B4-BE49-F238E27FC236}">
                    <a16:creationId xmlns:a16="http://schemas.microsoft.com/office/drawing/2014/main" id="{F39BF2D3-3D9D-DB23-EBB8-010D2A045777}"/>
                  </a:ext>
                </a:extLst>
              </p14:cNvPr>
              <p14:cNvContentPartPr/>
              <p14:nvPr/>
            </p14:nvContentPartPr>
            <p14:xfrm>
              <a:off x="7078474" y="4740033"/>
              <a:ext cx="79560" cy="79200"/>
            </p14:xfrm>
          </p:contentPart>
        </mc:Choice>
        <mc:Fallback>
          <p:pic>
            <p:nvPicPr>
              <p:cNvPr id="311" name="Freihand 310">
                <a:extLst>
                  <a:ext uri="{FF2B5EF4-FFF2-40B4-BE49-F238E27FC236}">
                    <a16:creationId xmlns:a16="http://schemas.microsoft.com/office/drawing/2014/main" id="{F39BF2D3-3D9D-DB23-EBB8-010D2A045777}"/>
                  </a:ext>
                </a:extLst>
              </p:cNvPr>
              <p:cNvPicPr/>
              <p:nvPr/>
            </p:nvPicPr>
            <p:blipFill>
              <a:blip r:embed="rId425"/>
              <a:stretch>
                <a:fillRect/>
              </a:stretch>
            </p:blipFill>
            <p:spPr>
              <a:xfrm>
                <a:off x="7069834" y="4731033"/>
                <a:ext cx="97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12" name="Freihand 311">
                <a:extLst>
                  <a:ext uri="{FF2B5EF4-FFF2-40B4-BE49-F238E27FC236}">
                    <a16:creationId xmlns:a16="http://schemas.microsoft.com/office/drawing/2014/main" id="{D590DCE2-7CB7-DCB2-C4BF-5A4E57EA24B7}"/>
                  </a:ext>
                </a:extLst>
              </p14:cNvPr>
              <p14:cNvContentPartPr/>
              <p14:nvPr/>
            </p14:nvContentPartPr>
            <p14:xfrm>
              <a:off x="7186834" y="4543833"/>
              <a:ext cx="257040" cy="214920"/>
            </p14:xfrm>
          </p:contentPart>
        </mc:Choice>
        <mc:Fallback>
          <p:pic>
            <p:nvPicPr>
              <p:cNvPr id="312" name="Freihand 311">
                <a:extLst>
                  <a:ext uri="{FF2B5EF4-FFF2-40B4-BE49-F238E27FC236}">
                    <a16:creationId xmlns:a16="http://schemas.microsoft.com/office/drawing/2014/main" id="{D590DCE2-7CB7-DCB2-C4BF-5A4E57EA24B7}"/>
                  </a:ext>
                </a:extLst>
              </p:cNvPr>
              <p:cNvPicPr/>
              <p:nvPr/>
            </p:nvPicPr>
            <p:blipFill>
              <a:blip r:embed="rId427"/>
              <a:stretch>
                <a:fillRect/>
              </a:stretch>
            </p:blipFill>
            <p:spPr>
              <a:xfrm>
                <a:off x="7177834" y="4534833"/>
                <a:ext cx="274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24" name="Freihand 323">
                <a:extLst>
                  <a:ext uri="{FF2B5EF4-FFF2-40B4-BE49-F238E27FC236}">
                    <a16:creationId xmlns:a16="http://schemas.microsoft.com/office/drawing/2014/main" id="{8DB1D79D-1B2E-D2A7-C438-56AAF529B953}"/>
                  </a:ext>
                </a:extLst>
              </p14:cNvPr>
              <p14:cNvContentPartPr/>
              <p14:nvPr/>
            </p14:nvContentPartPr>
            <p14:xfrm>
              <a:off x="6876514" y="5148273"/>
              <a:ext cx="200160" cy="142560"/>
            </p14:xfrm>
          </p:contentPart>
        </mc:Choice>
        <mc:Fallback>
          <p:pic>
            <p:nvPicPr>
              <p:cNvPr id="324" name="Freihand 323">
                <a:extLst>
                  <a:ext uri="{FF2B5EF4-FFF2-40B4-BE49-F238E27FC236}">
                    <a16:creationId xmlns:a16="http://schemas.microsoft.com/office/drawing/2014/main" id="{8DB1D79D-1B2E-D2A7-C438-56AAF529B953}"/>
                  </a:ext>
                </a:extLst>
              </p:cNvPr>
              <p:cNvPicPr/>
              <p:nvPr/>
            </p:nvPicPr>
            <p:blipFill>
              <a:blip r:embed="rId429"/>
              <a:stretch>
                <a:fillRect/>
              </a:stretch>
            </p:blipFill>
            <p:spPr>
              <a:xfrm>
                <a:off x="6867514" y="5139633"/>
                <a:ext cx="217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25" name="Freihand 324">
                <a:extLst>
                  <a:ext uri="{FF2B5EF4-FFF2-40B4-BE49-F238E27FC236}">
                    <a16:creationId xmlns:a16="http://schemas.microsoft.com/office/drawing/2014/main" id="{FC79C1C1-3A4B-D40D-3B39-89D443F9EE50}"/>
                  </a:ext>
                </a:extLst>
              </p14:cNvPr>
              <p14:cNvContentPartPr/>
              <p14:nvPr/>
            </p14:nvContentPartPr>
            <p14:xfrm>
              <a:off x="7102954" y="4944153"/>
              <a:ext cx="165240" cy="220320"/>
            </p14:xfrm>
          </p:contentPart>
        </mc:Choice>
        <mc:Fallback>
          <p:pic>
            <p:nvPicPr>
              <p:cNvPr id="325" name="Freihand 324">
                <a:extLst>
                  <a:ext uri="{FF2B5EF4-FFF2-40B4-BE49-F238E27FC236}">
                    <a16:creationId xmlns:a16="http://schemas.microsoft.com/office/drawing/2014/main" id="{FC79C1C1-3A4B-D40D-3B39-89D443F9EE50}"/>
                  </a:ext>
                </a:extLst>
              </p:cNvPr>
              <p:cNvPicPr/>
              <p:nvPr/>
            </p:nvPicPr>
            <p:blipFill>
              <a:blip r:embed="rId431"/>
              <a:stretch>
                <a:fillRect/>
              </a:stretch>
            </p:blipFill>
            <p:spPr>
              <a:xfrm>
                <a:off x="7094314" y="4935153"/>
                <a:ext cx="1828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26" name="Freihand 325">
                <a:extLst>
                  <a:ext uri="{FF2B5EF4-FFF2-40B4-BE49-F238E27FC236}">
                    <a16:creationId xmlns:a16="http://schemas.microsoft.com/office/drawing/2014/main" id="{2304236A-0D46-D917-6266-097F5F2E7661}"/>
                  </a:ext>
                </a:extLst>
              </p14:cNvPr>
              <p14:cNvContentPartPr/>
              <p14:nvPr/>
            </p14:nvContentPartPr>
            <p14:xfrm>
              <a:off x="7303474" y="4873593"/>
              <a:ext cx="89280" cy="157320"/>
            </p14:xfrm>
          </p:contentPart>
        </mc:Choice>
        <mc:Fallback>
          <p:pic>
            <p:nvPicPr>
              <p:cNvPr id="326" name="Freihand 325">
                <a:extLst>
                  <a:ext uri="{FF2B5EF4-FFF2-40B4-BE49-F238E27FC236}">
                    <a16:creationId xmlns:a16="http://schemas.microsoft.com/office/drawing/2014/main" id="{2304236A-0D46-D917-6266-097F5F2E7661}"/>
                  </a:ext>
                </a:extLst>
              </p:cNvPr>
              <p:cNvPicPr/>
              <p:nvPr/>
            </p:nvPicPr>
            <p:blipFill>
              <a:blip r:embed="rId433"/>
              <a:stretch>
                <a:fillRect/>
              </a:stretch>
            </p:blipFill>
            <p:spPr>
              <a:xfrm>
                <a:off x="7294474" y="4864953"/>
                <a:ext cx="106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27" name="Freihand 326">
                <a:extLst>
                  <a:ext uri="{FF2B5EF4-FFF2-40B4-BE49-F238E27FC236}">
                    <a16:creationId xmlns:a16="http://schemas.microsoft.com/office/drawing/2014/main" id="{0A94780E-EFB3-769A-90D8-3C0C0819B06F}"/>
                  </a:ext>
                </a:extLst>
              </p14:cNvPr>
              <p14:cNvContentPartPr/>
              <p14:nvPr/>
            </p14:nvContentPartPr>
            <p14:xfrm>
              <a:off x="7313914" y="4734273"/>
              <a:ext cx="251640" cy="159480"/>
            </p14:xfrm>
          </p:contentPart>
        </mc:Choice>
        <mc:Fallback>
          <p:pic>
            <p:nvPicPr>
              <p:cNvPr id="327" name="Freihand 326">
                <a:extLst>
                  <a:ext uri="{FF2B5EF4-FFF2-40B4-BE49-F238E27FC236}">
                    <a16:creationId xmlns:a16="http://schemas.microsoft.com/office/drawing/2014/main" id="{0A94780E-EFB3-769A-90D8-3C0C0819B06F}"/>
                  </a:ext>
                </a:extLst>
              </p:cNvPr>
              <p:cNvPicPr/>
              <p:nvPr/>
            </p:nvPicPr>
            <p:blipFill>
              <a:blip r:embed="rId435"/>
              <a:stretch>
                <a:fillRect/>
              </a:stretch>
            </p:blipFill>
            <p:spPr>
              <a:xfrm>
                <a:off x="7304914" y="4725273"/>
                <a:ext cx="269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28" name="Freihand 327">
                <a:extLst>
                  <a:ext uri="{FF2B5EF4-FFF2-40B4-BE49-F238E27FC236}">
                    <a16:creationId xmlns:a16="http://schemas.microsoft.com/office/drawing/2014/main" id="{9B77C562-ECCB-5A4F-EC45-5855F1E4ACBC}"/>
                  </a:ext>
                </a:extLst>
              </p14:cNvPr>
              <p14:cNvContentPartPr/>
              <p14:nvPr/>
            </p14:nvContentPartPr>
            <p14:xfrm>
              <a:off x="7157674" y="4721673"/>
              <a:ext cx="572400" cy="555120"/>
            </p14:xfrm>
          </p:contentPart>
        </mc:Choice>
        <mc:Fallback>
          <p:pic>
            <p:nvPicPr>
              <p:cNvPr id="328" name="Freihand 327">
                <a:extLst>
                  <a:ext uri="{FF2B5EF4-FFF2-40B4-BE49-F238E27FC236}">
                    <a16:creationId xmlns:a16="http://schemas.microsoft.com/office/drawing/2014/main" id="{9B77C562-ECCB-5A4F-EC45-5855F1E4ACBC}"/>
                  </a:ext>
                </a:extLst>
              </p:cNvPr>
              <p:cNvPicPr/>
              <p:nvPr/>
            </p:nvPicPr>
            <p:blipFill>
              <a:blip r:embed="rId437"/>
              <a:stretch>
                <a:fillRect/>
              </a:stretch>
            </p:blipFill>
            <p:spPr>
              <a:xfrm>
                <a:off x="7149034" y="4713033"/>
                <a:ext cx="59004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0" name="Freihand 329">
                <a:extLst>
                  <a:ext uri="{FF2B5EF4-FFF2-40B4-BE49-F238E27FC236}">
                    <a16:creationId xmlns:a16="http://schemas.microsoft.com/office/drawing/2014/main" id="{8FDA46E0-53A2-610F-CE28-D7B130548534}"/>
                  </a:ext>
                </a:extLst>
              </p14:cNvPr>
              <p14:cNvContentPartPr/>
              <p14:nvPr/>
            </p14:nvContentPartPr>
            <p14:xfrm>
              <a:off x="6655474" y="5777553"/>
              <a:ext cx="234360" cy="176760"/>
            </p14:xfrm>
          </p:contentPart>
        </mc:Choice>
        <mc:Fallback>
          <p:pic>
            <p:nvPicPr>
              <p:cNvPr id="330" name="Freihand 329">
                <a:extLst>
                  <a:ext uri="{FF2B5EF4-FFF2-40B4-BE49-F238E27FC236}">
                    <a16:creationId xmlns:a16="http://schemas.microsoft.com/office/drawing/2014/main" id="{8FDA46E0-53A2-610F-CE28-D7B130548534}"/>
                  </a:ext>
                </a:extLst>
              </p:cNvPr>
              <p:cNvPicPr/>
              <p:nvPr/>
            </p:nvPicPr>
            <p:blipFill>
              <a:blip r:embed="rId439"/>
              <a:stretch>
                <a:fillRect/>
              </a:stretch>
            </p:blipFill>
            <p:spPr>
              <a:xfrm>
                <a:off x="6646834" y="5768913"/>
                <a:ext cx="252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31" name="Freihand 330">
                <a:extLst>
                  <a:ext uri="{FF2B5EF4-FFF2-40B4-BE49-F238E27FC236}">
                    <a16:creationId xmlns:a16="http://schemas.microsoft.com/office/drawing/2014/main" id="{2C582E9F-58EE-2DC6-3AC4-D724B306ABE8}"/>
                  </a:ext>
                </a:extLst>
              </p14:cNvPr>
              <p14:cNvContentPartPr/>
              <p14:nvPr/>
            </p14:nvContentPartPr>
            <p14:xfrm>
              <a:off x="6829354" y="5646873"/>
              <a:ext cx="147240" cy="226080"/>
            </p14:xfrm>
          </p:contentPart>
        </mc:Choice>
        <mc:Fallback>
          <p:pic>
            <p:nvPicPr>
              <p:cNvPr id="331" name="Freihand 330">
                <a:extLst>
                  <a:ext uri="{FF2B5EF4-FFF2-40B4-BE49-F238E27FC236}">
                    <a16:creationId xmlns:a16="http://schemas.microsoft.com/office/drawing/2014/main" id="{2C582E9F-58EE-2DC6-3AC4-D724B306ABE8}"/>
                  </a:ext>
                </a:extLst>
              </p:cNvPr>
              <p:cNvPicPr/>
              <p:nvPr/>
            </p:nvPicPr>
            <p:blipFill>
              <a:blip r:embed="rId441"/>
              <a:stretch>
                <a:fillRect/>
              </a:stretch>
            </p:blipFill>
            <p:spPr>
              <a:xfrm>
                <a:off x="6820714" y="5637873"/>
                <a:ext cx="1648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32" name="Freihand 331">
                <a:extLst>
                  <a:ext uri="{FF2B5EF4-FFF2-40B4-BE49-F238E27FC236}">
                    <a16:creationId xmlns:a16="http://schemas.microsoft.com/office/drawing/2014/main" id="{96454449-E5CA-5147-A1AB-0AFE119B3B2B}"/>
                  </a:ext>
                </a:extLst>
              </p14:cNvPr>
              <p14:cNvContentPartPr/>
              <p14:nvPr/>
            </p14:nvContentPartPr>
            <p14:xfrm>
              <a:off x="7103674" y="5400993"/>
              <a:ext cx="171360" cy="259200"/>
            </p14:xfrm>
          </p:contentPart>
        </mc:Choice>
        <mc:Fallback>
          <p:pic>
            <p:nvPicPr>
              <p:cNvPr id="332" name="Freihand 331">
                <a:extLst>
                  <a:ext uri="{FF2B5EF4-FFF2-40B4-BE49-F238E27FC236}">
                    <a16:creationId xmlns:a16="http://schemas.microsoft.com/office/drawing/2014/main" id="{96454449-E5CA-5147-A1AB-0AFE119B3B2B}"/>
                  </a:ext>
                </a:extLst>
              </p:cNvPr>
              <p:cNvPicPr/>
              <p:nvPr/>
            </p:nvPicPr>
            <p:blipFill>
              <a:blip r:embed="rId443"/>
              <a:stretch>
                <a:fillRect/>
              </a:stretch>
            </p:blipFill>
            <p:spPr>
              <a:xfrm>
                <a:off x="7094674" y="5391993"/>
                <a:ext cx="1890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33" name="Freihand 332">
                <a:extLst>
                  <a:ext uri="{FF2B5EF4-FFF2-40B4-BE49-F238E27FC236}">
                    <a16:creationId xmlns:a16="http://schemas.microsoft.com/office/drawing/2014/main" id="{29CA91CC-2EF2-765F-EC94-985AFA421781}"/>
                  </a:ext>
                </a:extLst>
              </p14:cNvPr>
              <p14:cNvContentPartPr/>
              <p14:nvPr/>
            </p14:nvContentPartPr>
            <p14:xfrm>
              <a:off x="7294114" y="5238273"/>
              <a:ext cx="301320" cy="266760"/>
            </p14:xfrm>
          </p:contentPart>
        </mc:Choice>
        <mc:Fallback>
          <p:pic>
            <p:nvPicPr>
              <p:cNvPr id="333" name="Freihand 332">
                <a:extLst>
                  <a:ext uri="{FF2B5EF4-FFF2-40B4-BE49-F238E27FC236}">
                    <a16:creationId xmlns:a16="http://schemas.microsoft.com/office/drawing/2014/main" id="{29CA91CC-2EF2-765F-EC94-985AFA421781}"/>
                  </a:ext>
                </a:extLst>
              </p:cNvPr>
              <p:cNvPicPr/>
              <p:nvPr/>
            </p:nvPicPr>
            <p:blipFill>
              <a:blip r:embed="rId445"/>
              <a:stretch>
                <a:fillRect/>
              </a:stretch>
            </p:blipFill>
            <p:spPr>
              <a:xfrm>
                <a:off x="7285114" y="5229273"/>
                <a:ext cx="318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34" name="Freihand 333">
                <a:extLst>
                  <a:ext uri="{FF2B5EF4-FFF2-40B4-BE49-F238E27FC236}">
                    <a16:creationId xmlns:a16="http://schemas.microsoft.com/office/drawing/2014/main" id="{B01AB999-5237-0A68-8449-F38ED30FA8F3}"/>
                  </a:ext>
                </a:extLst>
              </p14:cNvPr>
              <p14:cNvContentPartPr/>
              <p14:nvPr/>
            </p14:nvContentPartPr>
            <p14:xfrm>
              <a:off x="7613074" y="5038113"/>
              <a:ext cx="302040" cy="200160"/>
            </p14:xfrm>
          </p:contentPart>
        </mc:Choice>
        <mc:Fallback>
          <p:pic>
            <p:nvPicPr>
              <p:cNvPr id="334" name="Freihand 333">
                <a:extLst>
                  <a:ext uri="{FF2B5EF4-FFF2-40B4-BE49-F238E27FC236}">
                    <a16:creationId xmlns:a16="http://schemas.microsoft.com/office/drawing/2014/main" id="{B01AB999-5237-0A68-8449-F38ED30FA8F3}"/>
                  </a:ext>
                </a:extLst>
              </p:cNvPr>
              <p:cNvPicPr/>
              <p:nvPr/>
            </p:nvPicPr>
            <p:blipFill>
              <a:blip r:embed="rId447"/>
              <a:stretch>
                <a:fillRect/>
              </a:stretch>
            </p:blipFill>
            <p:spPr>
              <a:xfrm>
                <a:off x="7604074" y="5029473"/>
                <a:ext cx="3196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36" name="Freihand 335">
                <a:extLst>
                  <a:ext uri="{FF2B5EF4-FFF2-40B4-BE49-F238E27FC236}">
                    <a16:creationId xmlns:a16="http://schemas.microsoft.com/office/drawing/2014/main" id="{7EB4EEBF-9302-A876-6D1B-56CEE2D21ED4}"/>
                  </a:ext>
                </a:extLst>
              </p14:cNvPr>
              <p14:cNvContentPartPr/>
              <p14:nvPr/>
            </p14:nvContentPartPr>
            <p14:xfrm>
              <a:off x="7965514" y="4872153"/>
              <a:ext cx="61560" cy="100800"/>
            </p14:xfrm>
          </p:contentPart>
        </mc:Choice>
        <mc:Fallback>
          <p:pic>
            <p:nvPicPr>
              <p:cNvPr id="336" name="Freihand 335">
                <a:extLst>
                  <a:ext uri="{FF2B5EF4-FFF2-40B4-BE49-F238E27FC236}">
                    <a16:creationId xmlns:a16="http://schemas.microsoft.com/office/drawing/2014/main" id="{7EB4EEBF-9302-A876-6D1B-56CEE2D21ED4}"/>
                  </a:ext>
                </a:extLst>
              </p:cNvPr>
              <p:cNvPicPr/>
              <p:nvPr/>
            </p:nvPicPr>
            <p:blipFill>
              <a:blip r:embed="rId449"/>
              <a:stretch>
                <a:fillRect/>
              </a:stretch>
            </p:blipFill>
            <p:spPr>
              <a:xfrm>
                <a:off x="7956874" y="4863513"/>
                <a:ext cx="79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38" name="Freihand 337">
                <a:extLst>
                  <a:ext uri="{FF2B5EF4-FFF2-40B4-BE49-F238E27FC236}">
                    <a16:creationId xmlns:a16="http://schemas.microsoft.com/office/drawing/2014/main" id="{F816844B-6AA0-5E4A-AD9A-1BC9C6963229}"/>
                  </a:ext>
                </a:extLst>
              </p14:cNvPr>
              <p14:cNvContentPartPr/>
              <p14:nvPr/>
            </p14:nvContentPartPr>
            <p14:xfrm>
              <a:off x="8069194" y="4807713"/>
              <a:ext cx="42120" cy="99000"/>
            </p14:xfrm>
          </p:contentPart>
        </mc:Choice>
        <mc:Fallback>
          <p:pic>
            <p:nvPicPr>
              <p:cNvPr id="338" name="Freihand 337">
                <a:extLst>
                  <a:ext uri="{FF2B5EF4-FFF2-40B4-BE49-F238E27FC236}">
                    <a16:creationId xmlns:a16="http://schemas.microsoft.com/office/drawing/2014/main" id="{F816844B-6AA0-5E4A-AD9A-1BC9C6963229}"/>
                  </a:ext>
                </a:extLst>
              </p:cNvPr>
              <p:cNvPicPr/>
              <p:nvPr/>
            </p:nvPicPr>
            <p:blipFill>
              <a:blip r:embed="rId451"/>
              <a:stretch>
                <a:fillRect/>
              </a:stretch>
            </p:blipFill>
            <p:spPr>
              <a:xfrm>
                <a:off x="8060554" y="4799073"/>
                <a:ext cx="59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39" name="Freihand 338">
                <a:extLst>
                  <a:ext uri="{FF2B5EF4-FFF2-40B4-BE49-F238E27FC236}">
                    <a16:creationId xmlns:a16="http://schemas.microsoft.com/office/drawing/2014/main" id="{5C52FF58-4CED-3D4E-0976-3E5008F38E5C}"/>
                  </a:ext>
                </a:extLst>
              </p14:cNvPr>
              <p14:cNvContentPartPr/>
              <p14:nvPr/>
            </p14:nvContentPartPr>
            <p14:xfrm>
              <a:off x="8052994" y="4760913"/>
              <a:ext cx="84240" cy="145800"/>
            </p14:xfrm>
          </p:contentPart>
        </mc:Choice>
        <mc:Fallback>
          <p:pic>
            <p:nvPicPr>
              <p:cNvPr id="339" name="Freihand 338">
                <a:extLst>
                  <a:ext uri="{FF2B5EF4-FFF2-40B4-BE49-F238E27FC236}">
                    <a16:creationId xmlns:a16="http://schemas.microsoft.com/office/drawing/2014/main" id="{5C52FF58-4CED-3D4E-0976-3E5008F38E5C}"/>
                  </a:ext>
                </a:extLst>
              </p:cNvPr>
              <p:cNvPicPr/>
              <p:nvPr/>
            </p:nvPicPr>
            <p:blipFill>
              <a:blip r:embed="rId453"/>
              <a:stretch>
                <a:fillRect/>
              </a:stretch>
            </p:blipFill>
            <p:spPr>
              <a:xfrm>
                <a:off x="8043994" y="4751913"/>
                <a:ext cx="101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1" name="Freihand 340">
                <a:extLst>
                  <a:ext uri="{FF2B5EF4-FFF2-40B4-BE49-F238E27FC236}">
                    <a16:creationId xmlns:a16="http://schemas.microsoft.com/office/drawing/2014/main" id="{7B681BE2-9874-A6A1-0D57-FBD89DD6780C}"/>
                  </a:ext>
                </a:extLst>
              </p14:cNvPr>
              <p14:cNvContentPartPr/>
              <p14:nvPr/>
            </p14:nvContentPartPr>
            <p14:xfrm>
              <a:off x="7080634" y="5922633"/>
              <a:ext cx="94320" cy="177120"/>
            </p14:xfrm>
          </p:contentPart>
        </mc:Choice>
        <mc:Fallback>
          <p:pic>
            <p:nvPicPr>
              <p:cNvPr id="341" name="Freihand 340">
                <a:extLst>
                  <a:ext uri="{FF2B5EF4-FFF2-40B4-BE49-F238E27FC236}">
                    <a16:creationId xmlns:a16="http://schemas.microsoft.com/office/drawing/2014/main" id="{7B681BE2-9874-A6A1-0D57-FBD89DD6780C}"/>
                  </a:ext>
                </a:extLst>
              </p:cNvPr>
              <p:cNvPicPr/>
              <p:nvPr/>
            </p:nvPicPr>
            <p:blipFill>
              <a:blip r:embed="rId455"/>
              <a:stretch>
                <a:fillRect/>
              </a:stretch>
            </p:blipFill>
            <p:spPr>
              <a:xfrm>
                <a:off x="7071634" y="5913633"/>
                <a:ext cx="111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42" name="Freihand 341">
                <a:extLst>
                  <a:ext uri="{FF2B5EF4-FFF2-40B4-BE49-F238E27FC236}">
                    <a16:creationId xmlns:a16="http://schemas.microsoft.com/office/drawing/2014/main" id="{AD901E88-75B2-602A-B98C-A0367D0B7DD5}"/>
                  </a:ext>
                </a:extLst>
              </p14:cNvPr>
              <p14:cNvContentPartPr/>
              <p14:nvPr/>
            </p14:nvContentPartPr>
            <p14:xfrm>
              <a:off x="7186834" y="5782953"/>
              <a:ext cx="209880" cy="215640"/>
            </p14:xfrm>
          </p:contentPart>
        </mc:Choice>
        <mc:Fallback>
          <p:pic>
            <p:nvPicPr>
              <p:cNvPr id="342" name="Freihand 341">
                <a:extLst>
                  <a:ext uri="{FF2B5EF4-FFF2-40B4-BE49-F238E27FC236}">
                    <a16:creationId xmlns:a16="http://schemas.microsoft.com/office/drawing/2014/main" id="{AD901E88-75B2-602A-B98C-A0367D0B7DD5}"/>
                  </a:ext>
                </a:extLst>
              </p:cNvPr>
              <p:cNvPicPr/>
              <p:nvPr/>
            </p:nvPicPr>
            <p:blipFill>
              <a:blip r:embed="rId457"/>
              <a:stretch>
                <a:fillRect/>
              </a:stretch>
            </p:blipFill>
            <p:spPr>
              <a:xfrm>
                <a:off x="7178194" y="5774313"/>
                <a:ext cx="227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3" name="Freihand 342">
                <a:extLst>
                  <a:ext uri="{FF2B5EF4-FFF2-40B4-BE49-F238E27FC236}">
                    <a16:creationId xmlns:a16="http://schemas.microsoft.com/office/drawing/2014/main" id="{FF087C32-B12A-AD77-CEB7-CDDF78C1A82F}"/>
                  </a:ext>
                </a:extLst>
              </p14:cNvPr>
              <p14:cNvContentPartPr/>
              <p14:nvPr/>
            </p14:nvContentPartPr>
            <p14:xfrm>
              <a:off x="7406794" y="5704833"/>
              <a:ext cx="169560" cy="237960"/>
            </p14:xfrm>
          </p:contentPart>
        </mc:Choice>
        <mc:Fallback>
          <p:pic>
            <p:nvPicPr>
              <p:cNvPr id="343" name="Freihand 342">
                <a:extLst>
                  <a:ext uri="{FF2B5EF4-FFF2-40B4-BE49-F238E27FC236}">
                    <a16:creationId xmlns:a16="http://schemas.microsoft.com/office/drawing/2014/main" id="{FF087C32-B12A-AD77-CEB7-CDDF78C1A82F}"/>
                  </a:ext>
                </a:extLst>
              </p:cNvPr>
              <p:cNvPicPr/>
              <p:nvPr/>
            </p:nvPicPr>
            <p:blipFill>
              <a:blip r:embed="rId459"/>
              <a:stretch>
                <a:fillRect/>
              </a:stretch>
            </p:blipFill>
            <p:spPr>
              <a:xfrm>
                <a:off x="7397794" y="5695833"/>
                <a:ext cx="1872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44" name="Freihand 343">
                <a:extLst>
                  <a:ext uri="{FF2B5EF4-FFF2-40B4-BE49-F238E27FC236}">
                    <a16:creationId xmlns:a16="http://schemas.microsoft.com/office/drawing/2014/main" id="{496EF978-5CBF-E6B4-3836-D89750AE2C2B}"/>
                  </a:ext>
                </a:extLst>
              </p14:cNvPr>
              <p14:cNvContentPartPr/>
              <p14:nvPr/>
            </p14:nvContentPartPr>
            <p14:xfrm>
              <a:off x="7467994" y="5631033"/>
              <a:ext cx="115560" cy="106920"/>
            </p14:xfrm>
          </p:contentPart>
        </mc:Choice>
        <mc:Fallback>
          <p:pic>
            <p:nvPicPr>
              <p:cNvPr id="344" name="Freihand 343">
                <a:extLst>
                  <a:ext uri="{FF2B5EF4-FFF2-40B4-BE49-F238E27FC236}">
                    <a16:creationId xmlns:a16="http://schemas.microsoft.com/office/drawing/2014/main" id="{496EF978-5CBF-E6B4-3836-D89750AE2C2B}"/>
                  </a:ext>
                </a:extLst>
              </p:cNvPr>
              <p:cNvPicPr/>
              <p:nvPr/>
            </p:nvPicPr>
            <p:blipFill>
              <a:blip r:embed="rId461"/>
              <a:stretch>
                <a:fillRect/>
              </a:stretch>
            </p:blipFill>
            <p:spPr>
              <a:xfrm>
                <a:off x="7459354" y="5622033"/>
                <a:ext cx="133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45" name="Freihand 344">
                <a:extLst>
                  <a:ext uri="{FF2B5EF4-FFF2-40B4-BE49-F238E27FC236}">
                    <a16:creationId xmlns:a16="http://schemas.microsoft.com/office/drawing/2014/main" id="{2C0F280D-C339-166B-88A9-206E3BE2A02C}"/>
                  </a:ext>
                </a:extLst>
              </p14:cNvPr>
              <p14:cNvContentPartPr/>
              <p14:nvPr/>
            </p14:nvContentPartPr>
            <p14:xfrm>
              <a:off x="7560154" y="5533113"/>
              <a:ext cx="252000" cy="207720"/>
            </p14:xfrm>
          </p:contentPart>
        </mc:Choice>
        <mc:Fallback>
          <p:pic>
            <p:nvPicPr>
              <p:cNvPr id="345" name="Freihand 344">
                <a:extLst>
                  <a:ext uri="{FF2B5EF4-FFF2-40B4-BE49-F238E27FC236}">
                    <a16:creationId xmlns:a16="http://schemas.microsoft.com/office/drawing/2014/main" id="{2C0F280D-C339-166B-88A9-206E3BE2A02C}"/>
                  </a:ext>
                </a:extLst>
              </p:cNvPr>
              <p:cNvPicPr/>
              <p:nvPr/>
            </p:nvPicPr>
            <p:blipFill>
              <a:blip r:embed="rId463"/>
              <a:stretch>
                <a:fillRect/>
              </a:stretch>
            </p:blipFill>
            <p:spPr>
              <a:xfrm>
                <a:off x="7551154" y="5524113"/>
                <a:ext cx="269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46" name="Freihand 345">
                <a:extLst>
                  <a:ext uri="{FF2B5EF4-FFF2-40B4-BE49-F238E27FC236}">
                    <a16:creationId xmlns:a16="http://schemas.microsoft.com/office/drawing/2014/main" id="{41B14F84-CC4A-1031-EE62-6482085C32BD}"/>
                  </a:ext>
                </a:extLst>
              </p14:cNvPr>
              <p14:cNvContentPartPr/>
              <p14:nvPr/>
            </p14:nvContentPartPr>
            <p14:xfrm>
              <a:off x="7832674" y="5330433"/>
              <a:ext cx="195840" cy="140040"/>
            </p14:xfrm>
          </p:contentPart>
        </mc:Choice>
        <mc:Fallback>
          <p:pic>
            <p:nvPicPr>
              <p:cNvPr id="346" name="Freihand 345">
                <a:extLst>
                  <a:ext uri="{FF2B5EF4-FFF2-40B4-BE49-F238E27FC236}">
                    <a16:creationId xmlns:a16="http://schemas.microsoft.com/office/drawing/2014/main" id="{41B14F84-CC4A-1031-EE62-6482085C32BD}"/>
                  </a:ext>
                </a:extLst>
              </p:cNvPr>
              <p:cNvPicPr/>
              <p:nvPr/>
            </p:nvPicPr>
            <p:blipFill>
              <a:blip r:embed="rId465"/>
              <a:stretch>
                <a:fillRect/>
              </a:stretch>
            </p:blipFill>
            <p:spPr>
              <a:xfrm>
                <a:off x="7823674" y="5321793"/>
                <a:ext cx="213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47" name="Freihand 346">
                <a:extLst>
                  <a:ext uri="{FF2B5EF4-FFF2-40B4-BE49-F238E27FC236}">
                    <a16:creationId xmlns:a16="http://schemas.microsoft.com/office/drawing/2014/main" id="{EA578DFD-67D5-CA04-E2E6-EC9AA5D4F80C}"/>
                  </a:ext>
                </a:extLst>
              </p14:cNvPr>
              <p14:cNvContentPartPr/>
              <p14:nvPr/>
            </p14:nvContentPartPr>
            <p14:xfrm>
              <a:off x="8025634" y="5103633"/>
              <a:ext cx="101880" cy="255960"/>
            </p14:xfrm>
          </p:contentPart>
        </mc:Choice>
        <mc:Fallback>
          <p:pic>
            <p:nvPicPr>
              <p:cNvPr id="347" name="Freihand 346">
                <a:extLst>
                  <a:ext uri="{FF2B5EF4-FFF2-40B4-BE49-F238E27FC236}">
                    <a16:creationId xmlns:a16="http://schemas.microsoft.com/office/drawing/2014/main" id="{EA578DFD-67D5-CA04-E2E6-EC9AA5D4F80C}"/>
                  </a:ext>
                </a:extLst>
              </p:cNvPr>
              <p:cNvPicPr/>
              <p:nvPr/>
            </p:nvPicPr>
            <p:blipFill>
              <a:blip r:embed="rId467"/>
              <a:stretch>
                <a:fillRect/>
              </a:stretch>
            </p:blipFill>
            <p:spPr>
              <a:xfrm>
                <a:off x="8016994" y="5094993"/>
                <a:ext cx="1195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48" name="Freihand 347">
                <a:extLst>
                  <a:ext uri="{FF2B5EF4-FFF2-40B4-BE49-F238E27FC236}">
                    <a16:creationId xmlns:a16="http://schemas.microsoft.com/office/drawing/2014/main" id="{5854433F-F65D-B61C-A280-9B517B687340}"/>
                  </a:ext>
                </a:extLst>
              </p14:cNvPr>
              <p14:cNvContentPartPr/>
              <p14:nvPr/>
            </p14:nvContentPartPr>
            <p14:xfrm>
              <a:off x="8085034" y="4989873"/>
              <a:ext cx="191160" cy="188640"/>
            </p14:xfrm>
          </p:contentPart>
        </mc:Choice>
        <mc:Fallback>
          <p:pic>
            <p:nvPicPr>
              <p:cNvPr id="348" name="Freihand 347">
                <a:extLst>
                  <a:ext uri="{FF2B5EF4-FFF2-40B4-BE49-F238E27FC236}">
                    <a16:creationId xmlns:a16="http://schemas.microsoft.com/office/drawing/2014/main" id="{5854433F-F65D-B61C-A280-9B517B687340}"/>
                  </a:ext>
                </a:extLst>
              </p:cNvPr>
              <p:cNvPicPr/>
              <p:nvPr/>
            </p:nvPicPr>
            <p:blipFill>
              <a:blip r:embed="rId469"/>
              <a:stretch>
                <a:fillRect/>
              </a:stretch>
            </p:blipFill>
            <p:spPr>
              <a:xfrm>
                <a:off x="8076394" y="4980873"/>
                <a:ext cx="208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49" name="Freihand 348">
                <a:extLst>
                  <a:ext uri="{FF2B5EF4-FFF2-40B4-BE49-F238E27FC236}">
                    <a16:creationId xmlns:a16="http://schemas.microsoft.com/office/drawing/2014/main" id="{3446704E-6F08-223A-C4B0-D9D8992E0938}"/>
                  </a:ext>
                </a:extLst>
              </p14:cNvPr>
              <p14:cNvContentPartPr/>
              <p14:nvPr/>
            </p14:nvContentPartPr>
            <p14:xfrm>
              <a:off x="8334874" y="5060073"/>
              <a:ext cx="96840" cy="111240"/>
            </p14:xfrm>
          </p:contentPart>
        </mc:Choice>
        <mc:Fallback>
          <p:pic>
            <p:nvPicPr>
              <p:cNvPr id="349" name="Freihand 348">
                <a:extLst>
                  <a:ext uri="{FF2B5EF4-FFF2-40B4-BE49-F238E27FC236}">
                    <a16:creationId xmlns:a16="http://schemas.microsoft.com/office/drawing/2014/main" id="{3446704E-6F08-223A-C4B0-D9D8992E0938}"/>
                  </a:ext>
                </a:extLst>
              </p:cNvPr>
              <p:cNvPicPr/>
              <p:nvPr/>
            </p:nvPicPr>
            <p:blipFill>
              <a:blip r:embed="rId471"/>
              <a:stretch>
                <a:fillRect/>
              </a:stretch>
            </p:blipFill>
            <p:spPr>
              <a:xfrm>
                <a:off x="8326234" y="5051073"/>
                <a:ext cx="114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50" name="Freihand 349">
                <a:extLst>
                  <a:ext uri="{FF2B5EF4-FFF2-40B4-BE49-F238E27FC236}">
                    <a16:creationId xmlns:a16="http://schemas.microsoft.com/office/drawing/2014/main" id="{28A9E7E8-32F5-F462-DB52-A6F1826D90CC}"/>
                  </a:ext>
                </a:extLst>
              </p14:cNvPr>
              <p14:cNvContentPartPr/>
              <p14:nvPr/>
            </p14:nvContentPartPr>
            <p14:xfrm>
              <a:off x="7301674" y="6027753"/>
              <a:ext cx="267840" cy="307800"/>
            </p14:xfrm>
          </p:contentPart>
        </mc:Choice>
        <mc:Fallback>
          <p:pic>
            <p:nvPicPr>
              <p:cNvPr id="350" name="Freihand 349">
                <a:extLst>
                  <a:ext uri="{FF2B5EF4-FFF2-40B4-BE49-F238E27FC236}">
                    <a16:creationId xmlns:a16="http://schemas.microsoft.com/office/drawing/2014/main" id="{28A9E7E8-32F5-F462-DB52-A6F1826D90CC}"/>
                  </a:ext>
                </a:extLst>
              </p:cNvPr>
              <p:cNvPicPr/>
              <p:nvPr/>
            </p:nvPicPr>
            <p:blipFill>
              <a:blip r:embed="rId473"/>
              <a:stretch>
                <a:fillRect/>
              </a:stretch>
            </p:blipFill>
            <p:spPr>
              <a:xfrm>
                <a:off x="7293034" y="6019113"/>
                <a:ext cx="2854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51" name="Freihand 350">
                <a:extLst>
                  <a:ext uri="{FF2B5EF4-FFF2-40B4-BE49-F238E27FC236}">
                    <a16:creationId xmlns:a16="http://schemas.microsoft.com/office/drawing/2014/main" id="{279715A3-78C4-0549-5DC2-46189E412B80}"/>
                  </a:ext>
                </a:extLst>
              </p14:cNvPr>
              <p14:cNvContentPartPr/>
              <p14:nvPr/>
            </p14:nvContentPartPr>
            <p14:xfrm>
              <a:off x="7534234" y="5832273"/>
              <a:ext cx="307440" cy="251280"/>
            </p14:xfrm>
          </p:contentPart>
        </mc:Choice>
        <mc:Fallback>
          <p:pic>
            <p:nvPicPr>
              <p:cNvPr id="351" name="Freihand 350">
                <a:extLst>
                  <a:ext uri="{FF2B5EF4-FFF2-40B4-BE49-F238E27FC236}">
                    <a16:creationId xmlns:a16="http://schemas.microsoft.com/office/drawing/2014/main" id="{279715A3-78C4-0549-5DC2-46189E412B80}"/>
                  </a:ext>
                </a:extLst>
              </p:cNvPr>
              <p:cNvPicPr/>
              <p:nvPr/>
            </p:nvPicPr>
            <p:blipFill>
              <a:blip r:embed="rId475"/>
              <a:stretch>
                <a:fillRect/>
              </a:stretch>
            </p:blipFill>
            <p:spPr>
              <a:xfrm>
                <a:off x="7525234" y="5823273"/>
                <a:ext cx="3250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52" name="Freihand 351">
                <a:extLst>
                  <a:ext uri="{FF2B5EF4-FFF2-40B4-BE49-F238E27FC236}">
                    <a16:creationId xmlns:a16="http://schemas.microsoft.com/office/drawing/2014/main" id="{3320FE50-752A-71A5-CBD9-20A0A2CA5D83}"/>
                  </a:ext>
                </a:extLst>
              </p14:cNvPr>
              <p14:cNvContentPartPr/>
              <p14:nvPr/>
            </p14:nvContentPartPr>
            <p14:xfrm>
              <a:off x="7868314" y="5618433"/>
              <a:ext cx="127440" cy="224280"/>
            </p14:xfrm>
          </p:contentPart>
        </mc:Choice>
        <mc:Fallback>
          <p:pic>
            <p:nvPicPr>
              <p:cNvPr id="352" name="Freihand 351">
                <a:extLst>
                  <a:ext uri="{FF2B5EF4-FFF2-40B4-BE49-F238E27FC236}">
                    <a16:creationId xmlns:a16="http://schemas.microsoft.com/office/drawing/2014/main" id="{3320FE50-752A-71A5-CBD9-20A0A2CA5D83}"/>
                  </a:ext>
                </a:extLst>
              </p:cNvPr>
              <p:cNvPicPr/>
              <p:nvPr/>
            </p:nvPicPr>
            <p:blipFill>
              <a:blip r:embed="rId477"/>
              <a:stretch>
                <a:fillRect/>
              </a:stretch>
            </p:blipFill>
            <p:spPr>
              <a:xfrm>
                <a:off x="7859314" y="5609793"/>
                <a:ext cx="145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53" name="Freihand 352">
                <a:extLst>
                  <a:ext uri="{FF2B5EF4-FFF2-40B4-BE49-F238E27FC236}">
                    <a16:creationId xmlns:a16="http://schemas.microsoft.com/office/drawing/2014/main" id="{E6BE4133-BFAC-0056-770C-2B700E0F4CA8}"/>
                  </a:ext>
                </a:extLst>
              </p14:cNvPr>
              <p14:cNvContentPartPr/>
              <p14:nvPr/>
            </p14:nvContentPartPr>
            <p14:xfrm>
              <a:off x="7914394" y="5701953"/>
              <a:ext cx="111240" cy="60840"/>
            </p14:xfrm>
          </p:contentPart>
        </mc:Choice>
        <mc:Fallback>
          <p:pic>
            <p:nvPicPr>
              <p:cNvPr id="353" name="Freihand 352">
                <a:extLst>
                  <a:ext uri="{FF2B5EF4-FFF2-40B4-BE49-F238E27FC236}">
                    <a16:creationId xmlns:a16="http://schemas.microsoft.com/office/drawing/2014/main" id="{E6BE4133-BFAC-0056-770C-2B700E0F4CA8}"/>
                  </a:ext>
                </a:extLst>
              </p:cNvPr>
              <p:cNvPicPr/>
              <p:nvPr/>
            </p:nvPicPr>
            <p:blipFill>
              <a:blip r:embed="rId479"/>
              <a:stretch>
                <a:fillRect/>
              </a:stretch>
            </p:blipFill>
            <p:spPr>
              <a:xfrm>
                <a:off x="7905754" y="5693313"/>
                <a:ext cx="12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54" name="Freihand 353">
                <a:extLst>
                  <a:ext uri="{FF2B5EF4-FFF2-40B4-BE49-F238E27FC236}">
                    <a16:creationId xmlns:a16="http://schemas.microsoft.com/office/drawing/2014/main" id="{6660E224-DD35-5FC5-AC0E-F9703650B0FC}"/>
                  </a:ext>
                </a:extLst>
              </p14:cNvPr>
              <p14:cNvContentPartPr/>
              <p14:nvPr/>
            </p14:nvContentPartPr>
            <p14:xfrm>
              <a:off x="8011594" y="5615193"/>
              <a:ext cx="161640" cy="227520"/>
            </p14:xfrm>
          </p:contentPart>
        </mc:Choice>
        <mc:Fallback>
          <p:pic>
            <p:nvPicPr>
              <p:cNvPr id="354" name="Freihand 353">
                <a:extLst>
                  <a:ext uri="{FF2B5EF4-FFF2-40B4-BE49-F238E27FC236}">
                    <a16:creationId xmlns:a16="http://schemas.microsoft.com/office/drawing/2014/main" id="{6660E224-DD35-5FC5-AC0E-F9703650B0FC}"/>
                  </a:ext>
                </a:extLst>
              </p:cNvPr>
              <p:cNvPicPr/>
              <p:nvPr/>
            </p:nvPicPr>
            <p:blipFill>
              <a:blip r:embed="rId481"/>
              <a:stretch>
                <a:fillRect/>
              </a:stretch>
            </p:blipFill>
            <p:spPr>
              <a:xfrm>
                <a:off x="8002594" y="5606193"/>
                <a:ext cx="179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55" name="Freihand 354">
                <a:extLst>
                  <a:ext uri="{FF2B5EF4-FFF2-40B4-BE49-F238E27FC236}">
                    <a16:creationId xmlns:a16="http://schemas.microsoft.com/office/drawing/2014/main" id="{F22CC74D-C516-66D1-5150-B0BA63E1DF67}"/>
                  </a:ext>
                </a:extLst>
              </p14:cNvPr>
              <p14:cNvContentPartPr/>
              <p14:nvPr/>
            </p14:nvContentPartPr>
            <p14:xfrm>
              <a:off x="8181154" y="5451753"/>
              <a:ext cx="192600" cy="199800"/>
            </p14:xfrm>
          </p:contentPart>
        </mc:Choice>
        <mc:Fallback>
          <p:pic>
            <p:nvPicPr>
              <p:cNvPr id="355" name="Freihand 354">
                <a:extLst>
                  <a:ext uri="{FF2B5EF4-FFF2-40B4-BE49-F238E27FC236}">
                    <a16:creationId xmlns:a16="http://schemas.microsoft.com/office/drawing/2014/main" id="{F22CC74D-C516-66D1-5150-B0BA63E1DF67}"/>
                  </a:ext>
                </a:extLst>
              </p:cNvPr>
              <p:cNvPicPr/>
              <p:nvPr/>
            </p:nvPicPr>
            <p:blipFill>
              <a:blip r:embed="rId483"/>
              <a:stretch>
                <a:fillRect/>
              </a:stretch>
            </p:blipFill>
            <p:spPr>
              <a:xfrm>
                <a:off x="8172514" y="5443113"/>
                <a:ext cx="210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56" name="Freihand 355">
                <a:extLst>
                  <a:ext uri="{FF2B5EF4-FFF2-40B4-BE49-F238E27FC236}">
                    <a16:creationId xmlns:a16="http://schemas.microsoft.com/office/drawing/2014/main" id="{DB599A41-C465-032D-AF6D-33CD858FA9B7}"/>
                  </a:ext>
                </a:extLst>
              </p14:cNvPr>
              <p14:cNvContentPartPr/>
              <p14:nvPr/>
            </p14:nvContentPartPr>
            <p14:xfrm>
              <a:off x="8292034" y="5421513"/>
              <a:ext cx="77400" cy="77040"/>
            </p14:xfrm>
          </p:contentPart>
        </mc:Choice>
        <mc:Fallback>
          <p:pic>
            <p:nvPicPr>
              <p:cNvPr id="356" name="Freihand 355">
                <a:extLst>
                  <a:ext uri="{FF2B5EF4-FFF2-40B4-BE49-F238E27FC236}">
                    <a16:creationId xmlns:a16="http://schemas.microsoft.com/office/drawing/2014/main" id="{DB599A41-C465-032D-AF6D-33CD858FA9B7}"/>
                  </a:ext>
                </a:extLst>
              </p:cNvPr>
              <p:cNvPicPr/>
              <p:nvPr/>
            </p:nvPicPr>
            <p:blipFill>
              <a:blip r:embed="rId485"/>
              <a:stretch>
                <a:fillRect/>
              </a:stretch>
            </p:blipFill>
            <p:spPr>
              <a:xfrm>
                <a:off x="8283034" y="5412873"/>
                <a:ext cx="95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57" name="Freihand 356">
                <a:extLst>
                  <a:ext uri="{FF2B5EF4-FFF2-40B4-BE49-F238E27FC236}">
                    <a16:creationId xmlns:a16="http://schemas.microsoft.com/office/drawing/2014/main" id="{48D296FB-818B-53C0-1C5E-CA1A3E747CA6}"/>
                  </a:ext>
                </a:extLst>
              </p14:cNvPr>
              <p14:cNvContentPartPr/>
              <p14:nvPr/>
            </p14:nvContentPartPr>
            <p14:xfrm>
              <a:off x="8376634" y="5233233"/>
              <a:ext cx="205920" cy="215640"/>
            </p14:xfrm>
          </p:contentPart>
        </mc:Choice>
        <mc:Fallback>
          <p:pic>
            <p:nvPicPr>
              <p:cNvPr id="357" name="Freihand 356">
                <a:extLst>
                  <a:ext uri="{FF2B5EF4-FFF2-40B4-BE49-F238E27FC236}">
                    <a16:creationId xmlns:a16="http://schemas.microsoft.com/office/drawing/2014/main" id="{48D296FB-818B-53C0-1C5E-CA1A3E747CA6}"/>
                  </a:ext>
                </a:extLst>
              </p:cNvPr>
              <p:cNvPicPr/>
              <p:nvPr/>
            </p:nvPicPr>
            <p:blipFill>
              <a:blip r:embed="rId487"/>
              <a:stretch>
                <a:fillRect/>
              </a:stretch>
            </p:blipFill>
            <p:spPr>
              <a:xfrm>
                <a:off x="8367634" y="5224233"/>
                <a:ext cx="223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58" name="Freihand 357">
                <a:extLst>
                  <a:ext uri="{FF2B5EF4-FFF2-40B4-BE49-F238E27FC236}">
                    <a16:creationId xmlns:a16="http://schemas.microsoft.com/office/drawing/2014/main" id="{C019C0FE-7F00-C852-7130-4572E1914642}"/>
                  </a:ext>
                </a:extLst>
              </p14:cNvPr>
              <p14:cNvContentPartPr/>
              <p14:nvPr/>
            </p14:nvContentPartPr>
            <p14:xfrm>
              <a:off x="8007634" y="5337273"/>
              <a:ext cx="637200" cy="642600"/>
            </p14:xfrm>
          </p:contentPart>
        </mc:Choice>
        <mc:Fallback>
          <p:pic>
            <p:nvPicPr>
              <p:cNvPr id="358" name="Freihand 357">
                <a:extLst>
                  <a:ext uri="{FF2B5EF4-FFF2-40B4-BE49-F238E27FC236}">
                    <a16:creationId xmlns:a16="http://schemas.microsoft.com/office/drawing/2014/main" id="{C019C0FE-7F00-C852-7130-4572E1914642}"/>
                  </a:ext>
                </a:extLst>
              </p:cNvPr>
              <p:cNvPicPr/>
              <p:nvPr/>
            </p:nvPicPr>
            <p:blipFill>
              <a:blip r:embed="rId489"/>
              <a:stretch>
                <a:fillRect/>
              </a:stretch>
            </p:blipFill>
            <p:spPr>
              <a:xfrm>
                <a:off x="7998634" y="5328273"/>
                <a:ext cx="65484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60" name="Freihand 359">
                <a:extLst>
                  <a:ext uri="{FF2B5EF4-FFF2-40B4-BE49-F238E27FC236}">
                    <a16:creationId xmlns:a16="http://schemas.microsoft.com/office/drawing/2014/main" id="{62F657CC-D881-4F38-BDAF-4BE72A3C40B2}"/>
                  </a:ext>
                </a:extLst>
              </p14:cNvPr>
              <p14:cNvContentPartPr/>
              <p14:nvPr/>
            </p14:nvContentPartPr>
            <p14:xfrm>
              <a:off x="7544674" y="6401793"/>
              <a:ext cx="207000" cy="147240"/>
            </p14:xfrm>
          </p:contentPart>
        </mc:Choice>
        <mc:Fallback>
          <p:pic>
            <p:nvPicPr>
              <p:cNvPr id="360" name="Freihand 359">
                <a:extLst>
                  <a:ext uri="{FF2B5EF4-FFF2-40B4-BE49-F238E27FC236}">
                    <a16:creationId xmlns:a16="http://schemas.microsoft.com/office/drawing/2014/main" id="{62F657CC-D881-4F38-BDAF-4BE72A3C40B2}"/>
                  </a:ext>
                </a:extLst>
              </p:cNvPr>
              <p:cNvPicPr/>
              <p:nvPr/>
            </p:nvPicPr>
            <p:blipFill>
              <a:blip r:embed="rId491"/>
              <a:stretch>
                <a:fillRect/>
              </a:stretch>
            </p:blipFill>
            <p:spPr>
              <a:xfrm>
                <a:off x="7536034" y="6393153"/>
                <a:ext cx="224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61" name="Freihand 360">
                <a:extLst>
                  <a:ext uri="{FF2B5EF4-FFF2-40B4-BE49-F238E27FC236}">
                    <a16:creationId xmlns:a16="http://schemas.microsoft.com/office/drawing/2014/main" id="{80C150AA-83AB-8A3C-9323-12B38F669EB8}"/>
                  </a:ext>
                </a:extLst>
              </p14:cNvPr>
              <p14:cNvContentPartPr/>
              <p14:nvPr/>
            </p14:nvContentPartPr>
            <p14:xfrm>
              <a:off x="7861474" y="6213153"/>
              <a:ext cx="116640" cy="236880"/>
            </p14:xfrm>
          </p:contentPart>
        </mc:Choice>
        <mc:Fallback>
          <p:pic>
            <p:nvPicPr>
              <p:cNvPr id="361" name="Freihand 360">
                <a:extLst>
                  <a:ext uri="{FF2B5EF4-FFF2-40B4-BE49-F238E27FC236}">
                    <a16:creationId xmlns:a16="http://schemas.microsoft.com/office/drawing/2014/main" id="{80C150AA-83AB-8A3C-9323-12B38F669EB8}"/>
                  </a:ext>
                </a:extLst>
              </p:cNvPr>
              <p:cNvPicPr/>
              <p:nvPr/>
            </p:nvPicPr>
            <p:blipFill>
              <a:blip r:embed="rId493"/>
              <a:stretch>
                <a:fillRect/>
              </a:stretch>
            </p:blipFill>
            <p:spPr>
              <a:xfrm>
                <a:off x="7852834" y="6204513"/>
                <a:ext cx="1342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62" name="Freihand 361">
                <a:extLst>
                  <a:ext uri="{FF2B5EF4-FFF2-40B4-BE49-F238E27FC236}">
                    <a16:creationId xmlns:a16="http://schemas.microsoft.com/office/drawing/2014/main" id="{D72E59A2-E7D9-0D30-437D-33B0FAAD9642}"/>
                  </a:ext>
                </a:extLst>
              </p14:cNvPr>
              <p14:cNvContentPartPr/>
              <p14:nvPr/>
            </p14:nvContentPartPr>
            <p14:xfrm>
              <a:off x="7960834" y="6112353"/>
              <a:ext cx="136080" cy="186840"/>
            </p14:xfrm>
          </p:contentPart>
        </mc:Choice>
        <mc:Fallback>
          <p:pic>
            <p:nvPicPr>
              <p:cNvPr id="362" name="Freihand 361">
                <a:extLst>
                  <a:ext uri="{FF2B5EF4-FFF2-40B4-BE49-F238E27FC236}">
                    <a16:creationId xmlns:a16="http://schemas.microsoft.com/office/drawing/2014/main" id="{D72E59A2-E7D9-0D30-437D-33B0FAAD9642}"/>
                  </a:ext>
                </a:extLst>
              </p:cNvPr>
              <p:cNvPicPr/>
              <p:nvPr/>
            </p:nvPicPr>
            <p:blipFill>
              <a:blip r:embed="rId495"/>
              <a:stretch>
                <a:fillRect/>
              </a:stretch>
            </p:blipFill>
            <p:spPr>
              <a:xfrm>
                <a:off x="7951834" y="6103713"/>
                <a:ext cx="153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63" name="Freihand 362">
                <a:extLst>
                  <a:ext uri="{FF2B5EF4-FFF2-40B4-BE49-F238E27FC236}">
                    <a16:creationId xmlns:a16="http://schemas.microsoft.com/office/drawing/2014/main" id="{87966F45-A7FA-E248-B3BF-FB38708B338C}"/>
                  </a:ext>
                </a:extLst>
              </p14:cNvPr>
              <p14:cNvContentPartPr/>
              <p14:nvPr/>
            </p14:nvContentPartPr>
            <p14:xfrm>
              <a:off x="8131114" y="6082833"/>
              <a:ext cx="92880" cy="95040"/>
            </p14:xfrm>
          </p:contentPart>
        </mc:Choice>
        <mc:Fallback>
          <p:pic>
            <p:nvPicPr>
              <p:cNvPr id="363" name="Freihand 362">
                <a:extLst>
                  <a:ext uri="{FF2B5EF4-FFF2-40B4-BE49-F238E27FC236}">
                    <a16:creationId xmlns:a16="http://schemas.microsoft.com/office/drawing/2014/main" id="{87966F45-A7FA-E248-B3BF-FB38708B338C}"/>
                  </a:ext>
                </a:extLst>
              </p:cNvPr>
              <p:cNvPicPr/>
              <p:nvPr/>
            </p:nvPicPr>
            <p:blipFill>
              <a:blip r:embed="rId497"/>
              <a:stretch>
                <a:fillRect/>
              </a:stretch>
            </p:blipFill>
            <p:spPr>
              <a:xfrm>
                <a:off x="8122114" y="6074193"/>
                <a:ext cx="110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64" name="Freihand 363">
                <a:extLst>
                  <a:ext uri="{FF2B5EF4-FFF2-40B4-BE49-F238E27FC236}">
                    <a16:creationId xmlns:a16="http://schemas.microsoft.com/office/drawing/2014/main" id="{25C3EEC7-189E-7821-30F3-DE3C5A1B5EFA}"/>
                  </a:ext>
                </a:extLst>
              </p14:cNvPr>
              <p14:cNvContentPartPr/>
              <p14:nvPr/>
            </p14:nvContentPartPr>
            <p14:xfrm>
              <a:off x="8233354" y="5938473"/>
              <a:ext cx="79200" cy="173880"/>
            </p14:xfrm>
          </p:contentPart>
        </mc:Choice>
        <mc:Fallback>
          <p:pic>
            <p:nvPicPr>
              <p:cNvPr id="364" name="Freihand 363">
                <a:extLst>
                  <a:ext uri="{FF2B5EF4-FFF2-40B4-BE49-F238E27FC236}">
                    <a16:creationId xmlns:a16="http://schemas.microsoft.com/office/drawing/2014/main" id="{25C3EEC7-189E-7821-30F3-DE3C5A1B5EFA}"/>
                  </a:ext>
                </a:extLst>
              </p:cNvPr>
              <p:cNvPicPr/>
              <p:nvPr/>
            </p:nvPicPr>
            <p:blipFill>
              <a:blip r:embed="rId499"/>
              <a:stretch>
                <a:fillRect/>
              </a:stretch>
            </p:blipFill>
            <p:spPr>
              <a:xfrm>
                <a:off x="8224714" y="5929833"/>
                <a:ext cx="96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65" name="Freihand 364">
                <a:extLst>
                  <a:ext uri="{FF2B5EF4-FFF2-40B4-BE49-F238E27FC236}">
                    <a16:creationId xmlns:a16="http://schemas.microsoft.com/office/drawing/2014/main" id="{41541396-5BFC-A195-2111-597DCF06B6CB}"/>
                  </a:ext>
                </a:extLst>
              </p14:cNvPr>
              <p14:cNvContentPartPr/>
              <p14:nvPr/>
            </p14:nvContentPartPr>
            <p14:xfrm>
              <a:off x="8293114" y="5893473"/>
              <a:ext cx="116640" cy="151920"/>
            </p14:xfrm>
          </p:contentPart>
        </mc:Choice>
        <mc:Fallback>
          <p:pic>
            <p:nvPicPr>
              <p:cNvPr id="365" name="Freihand 364">
                <a:extLst>
                  <a:ext uri="{FF2B5EF4-FFF2-40B4-BE49-F238E27FC236}">
                    <a16:creationId xmlns:a16="http://schemas.microsoft.com/office/drawing/2014/main" id="{41541396-5BFC-A195-2111-597DCF06B6CB}"/>
                  </a:ext>
                </a:extLst>
              </p:cNvPr>
              <p:cNvPicPr/>
              <p:nvPr/>
            </p:nvPicPr>
            <p:blipFill>
              <a:blip r:embed="rId501"/>
              <a:stretch>
                <a:fillRect/>
              </a:stretch>
            </p:blipFill>
            <p:spPr>
              <a:xfrm>
                <a:off x="8284114" y="5884473"/>
                <a:ext cx="134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66" name="Freihand 365">
                <a:extLst>
                  <a:ext uri="{FF2B5EF4-FFF2-40B4-BE49-F238E27FC236}">
                    <a16:creationId xmlns:a16="http://schemas.microsoft.com/office/drawing/2014/main" id="{DA5307A0-EA89-2E90-3D40-A54B0A3939AA}"/>
                  </a:ext>
                </a:extLst>
              </p14:cNvPr>
              <p14:cNvContentPartPr/>
              <p14:nvPr/>
            </p14:nvContentPartPr>
            <p14:xfrm>
              <a:off x="8300314" y="5783673"/>
              <a:ext cx="65880" cy="79200"/>
            </p14:xfrm>
          </p:contentPart>
        </mc:Choice>
        <mc:Fallback>
          <p:pic>
            <p:nvPicPr>
              <p:cNvPr id="366" name="Freihand 365">
                <a:extLst>
                  <a:ext uri="{FF2B5EF4-FFF2-40B4-BE49-F238E27FC236}">
                    <a16:creationId xmlns:a16="http://schemas.microsoft.com/office/drawing/2014/main" id="{DA5307A0-EA89-2E90-3D40-A54B0A3939AA}"/>
                  </a:ext>
                </a:extLst>
              </p:cNvPr>
              <p:cNvPicPr/>
              <p:nvPr/>
            </p:nvPicPr>
            <p:blipFill>
              <a:blip r:embed="rId503"/>
              <a:stretch>
                <a:fillRect/>
              </a:stretch>
            </p:blipFill>
            <p:spPr>
              <a:xfrm>
                <a:off x="8291314" y="5774673"/>
                <a:ext cx="83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67" name="Freihand 366">
                <a:extLst>
                  <a:ext uri="{FF2B5EF4-FFF2-40B4-BE49-F238E27FC236}">
                    <a16:creationId xmlns:a16="http://schemas.microsoft.com/office/drawing/2014/main" id="{96A5411E-FE35-81B1-0648-D10DD1CA1B5D}"/>
                  </a:ext>
                </a:extLst>
              </p14:cNvPr>
              <p14:cNvContentPartPr/>
              <p14:nvPr/>
            </p14:nvContentPartPr>
            <p14:xfrm>
              <a:off x="7763554" y="6634353"/>
              <a:ext cx="96840" cy="78120"/>
            </p14:xfrm>
          </p:contentPart>
        </mc:Choice>
        <mc:Fallback>
          <p:pic>
            <p:nvPicPr>
              <p:cNvPr id="367" name="Freihand 366">
                <a:extLst>
                  <a:ext uri="{FF2B5EF4-FFF2-40B4-BE49-F238E27FC236}">
                    <a16:creationId xmlns:a16="http://schemas.microsoft.com/office/drawing/2014/main" id="{96A5411E-FE35-81B1-0648-D10DD1CA1B5D}"/>
                  </a:ext>
                </a:extLst>
              </p:cNvPr>
              <p:cNvPicPr/>
              <p:nvPr/>
            </p:nvPicPr>
            <p:blipFill>
              <a:blip r:embed="rId505"/>
              <a:stretch>
                <a:fillRect/>
              </a:stretch>
            </p:blipFill>
            <p:spPr>
              <a:xfrm>
                <a:off x="7754554" y="6625713"/>
                <a:ext cx="114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68" name="Freihand 367">
                <a:extLst>
                  <a:ext uri="{FF2B5EF4-FFF2-40B4-BE49-F238E27FC236}">
                    <a16:creationId xmlns:a16="http://schemas.microsoft.com/office/drawing/2014/main" id="{C2974764-6365-E328-CC05-5D0E2F19B737}"/>
                  </a:ext>
                </a:extLst>
              </p14:cNvPr>
              <p14:cNvContentPartPr/>
              <p14:nvPr/>
            </p14:nvContentPartPr>
            <p14:xfrm>
              <a:off x="7681834" y="6503673"/>
              <a:ext cx="124920" cy="156240"/>
            </p14:xfrm>
          </p:contentPart>
        </mc:Choice>
        <mc:Fallback>
          <p:pic>
            <p:nvPicPr>
              <p:cNvPr id="368" name="Freihand 367">
                <a:extLst>
                  <a:ext uri="{FF2B5EF4-FFF2-40B4-BE49-F238E27FC236}">
                    <a16:creationId xmlns:a16="http://schemas.microsoft.com/office/drawing/2014/main" id="{C2974764-6365-E328-CC05-5D0E2F19B737}"/>
                  </a:ext>
                </a:extLst>
              </p:cNvPr>
              <p:cNvPicPr/>
              <p:nvPr/>
            </p:nvPicPr>
            <p:blipFill>
              <a:blip r:embed="rId507"/>
              <a:stretch>
                <a:fillRect/>
              </a:stretch>
            </p:blipFill>
            <p:spPr>
              <a:xfrm>
                <a:off x="7673194" y="6495033"/>
                <a:ext cx="142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69" name="Freihand 368">
                <a:extLst>
                  <a:ext uri="{FF2B5EF4-FFF2-40B4-BE49-F238E27FC236}">
                    <a16:creationId xmlns:a16="http://schemas.microsoft.com/office/drawing/2014/main" id="{400B1726-9048-B5EE-6FB0-53244B9E4CF0}"/>
                  </a:ext>
                </a:extLst>
              </p14:cNvPr>
              <p14:cNvContentPartPr/>
              <p14:nvPr/>
            </p14:nvContentPartPr>
            <p14:xfrm>
              <a:off x="7847434" y="6451473"/>
              <a:ext cx="174240" cy="209880"/>
            </p14:xfrm>
          </p:contentPart>
        </mc:Choice>
        <mc:Fallback>
          <p:pic>
            <p:nvPicPr>
              <p:cNvPr id="369" name="Freihand 368">
                <a:extLst>
                  <a:ext uri="{FF2B5EF4-FFF2-40B4-BE49-F238E27FC236}">
                    <a16:creationId xmlns:a16="http://schemas.microsoft.com/office/drawing/2014/main" id="{400B1726-9048-B5EE-6FB0-53244B9E4CF0}"/>
                  </a:ext>
                </a:extLst>
              </p:cNvPr>
              <p:cNvPicPr/>
              <p:nvPr/>
            </p:nvPicPr>
            <p:blipFill>
              <a:blip r:embed="rId509"/>
              <a:stretch>
                <a:fillRect/>
              </a:stretch>
            </p:blipFill>
            <p:spPr>
              <a:xfrm>
                <a:off x="7838794" y="6442833"/>
                <a:ext cx="191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70" name="Freihand 369">
                <a:extLst>
                  <a:ext uri="{FF2B5EF4-FFF2-40B4-BE49-F238E27FC236}">
                    <a16:creationId xmlns:a16="http://schemas.microsoft.com/office/drawing/2014/main" id="{B652C9A6-3C56-C005-27B7-E6284C03F4DF}"/>
                  </a:ext>
                </a:extLst>
              </p14:cNvPr>
              <p14:cNvContentPartPr/>
              <p14:nvPr/>
            </p14:nvContentPartPr>
            <p14:xfrm>
              <a:off x="8132194" y="6287673"/>
              <a:ext cx="137160" cy="187560"/>
            </p14:xfrm>
          </p:contentPart>
        </mc:Choice>
        <mc:Fallback>
          <p:pic>
            <p:nvPicPr>
              <p:cNvPr id="370" name="Freihand 369">
                <a:extLst>
                  <a:ext uri="{FF2B5EF4-FFF2-40B4-BE49-F238E27FC236}">
                    <a16:creationId xmlns:a16="http://schemas.microsoft.com/office/drawing/2014/main" id="{B652C9A6-3C56-C005-27B7-E6284C03F4DF}"/>
                  </a:ext>
                </a:extLst>
              </p:cNvPr>
              <p:cNvPicPr/>
              <p:nvPr/>
            </p:nvPicPr>
            <p:blipFill>
              <a:blip r:embed="rId511"/>
              <a:stretch>
                <a:fillRect/>
              </a:stretch>
            </p:blipFill>
            <p:spPr>
              <a:xfrm>
                <a:off x="8123194" y="6278673"/>
                <a:ext cx="154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71" name="Freihand 370">
                <a:extLst>
                  <a:ext uri="{FF2B5EF4-FFF2-40B4-BE49-F238E27FC236}">
                    <a16:creationId xmlns:a16="http://schemas.microsoft.com/office/drawing/2014/main" id="{9F69519D-1AC9-5BDF-147A-476A05DF134F}"/>
                  </a:ext>
                </a:extLst>
              </p14:cNvPr>
              <p14:cNvContentPartPr/>
              <p14:nvPr/>
            </p14:nvContentPartPr>
            <p14:xfrm>
              <a:off x="8105194" y="6298833"/>
              <a:ext cx="133560" cy="167400"/>
            </p14:xfrm>
          </p:contentPart>
        </mc:Choice>
        <mc:Fallback>
          <p:pic>
            <p:nvPicPr>
              <p:cNvPr id="371" name="Freihand 370">
                <a:extLst>
                  <a:ext uri="{FF2B5EF4-FFF2-40B4-BE49-F238E27FC236}">
                    <a16:creationId xmlns:a16="http://schemas.microsoft.com/office/drawing/2014/main" id="{9F69519D-1AC9-5BDF-147A-476A05DF134F}"/>
                  </a:ext>
                </a:extLst>
              </p:cNvPr>
              <p:cNvPicPr/>
              <p:nvPr/>
            </p:nvPicPr>
            <p:blipFill>
              <a:blip r:embed="rId513"/>
              <a:stretch>
                <a:fillRect/>
              </a:stretch>
            </p:blipFill>
            <p:spPr>
              <a:xfrm>
                <a:off x="8096194" y="6290193"/>
                <a:ext cx="151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73" name="Freihand 372">
                <a:extLst>
                  <a:ext uri="{FF2B5EF4-FFF2-40B4-BE49-F238E27FC236}">
                    <a16:creationId xmlns:a16="http://schemas.microsoft.com/office/drawing/2014/main" id="{A6D72AAF-5F31-FFF6-6C3B-24FDDAF44EFE}"/>
                  </a:ext>
                </a:extLst>
              </p14:cNvPr>
              <p14:cNvContentPartPr/>
              <p14:nvPr/>
            </p14:nvContentPartPr>
            <p14:xfrm>
              <a:off x="7305634" y="6643353"/>
              <a:ext cx="263880" cy="28080"/>
            </p14:xfrm>
          </p:contentPart>
        </mc:Choice>
        <mc:Fallback>
          <p:pic>
            <p:nvPicPr>
              <p:cNvPr id="373" name="Freihand 372">
                <a:extLst>
                  <a:ext uri="{FF2B5EF4-FFF2-40B4-BE49-F238E27FC236}">
                    <a16:creationId xmlns:a16="http://schemas.microsoft.com/office/drawing/2014/main" id="{A6D72AAF-5F31-FFF6-6C3B-24FDDAF44EFE}"/>
                  </a:ext>
                </a:extLst>
              </p:cNvPr>
              <p:cNvPicPr/>
              <p:nvPr/>
            </p:nvPicPr>
            <p:blipFill>
              <a:blip r:embed="rId515"/>
              <a:stretch>
                <a:fillRect/>
              </a:stretch>
            </p:blipFill>
            <p:spPr>
              <a:xfrm>
                <a:off x="7296634" y="6634353"/>
                <a:ext cx="281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74" name="Freihand 373">
                <a:extLst>
                  <a:ext uri="{FF2B5EF4-FFF2-40B4-BE49-F238E27FC236}">
                    <a16:creationId xmlns:a16="http://schemas.microsoft.com/office/drawing/2014/main" id="{11DF95A5-C313-97CF-4C9A-F03FE1F50CCF}"/>
                  </a:ext>
                </a:extLst>
              </p14:cNvPr>
              <p14:cNvContentPartPr/>
              <p14:nvPr/>
            </p14:nvContentPartPr>
            <p14:xfrm>
              <a:off x="7424434" y="6560913"/>
              <a:ext cx="199440" cy="176400"/>
            </p14:xfrm>
          </p:contentPart>
        </mc:Choice>
        <mc:Fallback>
          <p:pic>
            <p:nvPicPr>
              <p:cNvPr id="374" name="Freihand 373">
                <a:extLst>
                  <a:ext uri="{FF2B5EF4-FFF2-40B4-BE49-F238E27FC236}">
                    <a16:creationId xmlns:a16="http://schemas.microsoft.com/office/drawing/2014/main" id="{11DF95A5-C313-97CF-4C9A-F03FE1F50CCF}"/>
                  </a:ext>
                </a:extLst>
              </p:cNvPr>
              <p:cNvPicPr/>
              <p:nvPr/>
            </p:nvPicPr>
            <p:blipFill>
              <a:blip r:embed="rId517"/>
              <a:stretch>
                <a:fillRect/>
              </a:stretch>
            </p:blipFill>
            <p:spPr>
              <a:xfrm>
                <a:off x="7415794" y="6552273"/>
                <a:ext cx="217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76" name="Freihand 375">
                <a:extLst>
                  <a:ext uri="{FF2B5EF4-FFF2-40B4-BE49-F238E27FC236}">
                    <a16:creationId xmlns:a16="http://schemas.microsoft.com/office/drawing/2014/main" id="{81BC2C3C-C582-2FF5-863D-D4A56E4D3550}"/>
                  </a:ext>
                </a:extLst>
              </p14:cNvPr>
              <p14:cNvContentPartPr/>
              <p14:nvPr/>
            </p14:nvContentPartPr>
            <p14:xfrm>
              <a:off x="6142834" y="6608793"/>
              <a:ext cx="179280" cy="209160"/>
            </p14:xfrm>
          </p:contentPart>
        </mc:Choice>
        <mc:Fallback>
          <p:pic>
            <p:nvPicPr>
              <p:cNvPr id="376" name="Freihand 375">
                <a:extLst>
                  <a:ext uri="{FF2B5EF4-FFF2-40B4-BE49-F238E27FC236}">
                    <a16:creationId xmlns:a16="http://schemas.microsoft.com/office/drawing/2014/main" id="{81BC2C3C-C582-2FF5-863D-D4A56E4D3550}"/>
                  </a:ext>
                </a:extLst>
              </p:cNvPr>
              <p:cNvPicPr/>
              <p:nvPr/>
            </p:nvPicPr>
            <p:blipFill>
              <a:blip r:embed="rId519"/>
              <a:stretch>
                <a:fillRect/>
              </a:stretch>
            </p:blipFill>
            <p:spPr>
              <a:xfrm>
                <a:off x="6134194" y="6599793"/>
                <a:ext cx="196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77" name="Freihand 376">
                <a:extLst>
                  <a:ext uri="{FF2B5EF4-FFF2-40B4-BE49-F238E27FC236}">
                    <a16:creationId xmlns:a16="http://schemas.microsoft.com/office/drawing/2014/main" id="{B8918CCD-46FC-088B-940B-81FE14FC19D5}"/>
                  </a:ext>
                </a:extLst>
              </p14:cNvPr>
              <p14:cNvContentPartPr/>
              <p14:nvPr/>
            </p14:nvContentPartPr>
            <p14:xfrm>
              <a:off x="6285394" y="6578553"/>
              <a:ext cx="165600" cy="226800"/>
            </p14:xfrm>
          </p:contentPart>
        </mc:Choice>
        <mc:Fallback>
          <p:pic>
            <p:nvPicPr>
              <p:cNvPr id="377" name="Freihand 376">
                <a:extLst>
                  <a:ext uri="{FF2B5EF4-FFF2-40B4-BE49-F238E27FC236}">
                    <a16:creationId xmlns:a16="http://schemas.microsoft.com/office/drawing/2014/main" id="{B8918CCD-46FC-088B-940B-81FE14FC19D5}"/>
                  </a:ext>
                </a:extLst>
              </p:cNvPr>
              <p:cNvPicPr/>
              <p:nvPr/>
            </p:nvPicPr>
            <p:blipFill>
              <a:blip r:embed="rId521"/>
              <a:stretch>
                <a:fillRect/>
              </a:stretch>
            </p:blipFill>
            <p:spPr>
              <a:xfrm>
                <a:off x="6276754" y="6569553"/>
                <a:ext cx="1832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78" name="Freihand 377">
                <a:extLst>
                  <a:ext uri="{FF2B5EF4-FFF2-40B4-BE49-F238E27FC236}">
                    <a16:creationId xmlns:a16="http://schemas.microsoft.com/office/drawing/2014/main" id="{5B05F9DA-2FC2-8624-CB3A-C635E9C72F91}"/>
                  </a:ext>
                </a:extLst>
              </p14:cNvPr>
              <p14:cNvContentPartPr/>
              <p14:nvPr/>
            </p14:nvContentPartPr>
            <p14:xfrm>
              <a:off x="6445234" y="6537153"/>
              <a:ext cx="149760" cy="205200"/>
            </p14:xfrm>
          </p:contentPart>
        </mc:Choice>
        <mc:Fallback>
          <p:pic>
            <p:nvPicPr>
              <p:cNvPr id="378" name="Freihand 377">
                <a:extLst>
                  <a:ext uri="{FF2B5EF4-FFF2-40B4-BE49-F238E27FC236}">
                    <a16:creationId xmlns:a16="http://schemas.microsoft.com/office/drawing/2014/main" id="{5B05F9DA-2FC2-8624-CB3A-C635E9C72F91}"/>
                  </a:ext>
                </a:extLst>
              </p:cNvPr>
              <p:cNvPicPr/>
              <p:nvPr/>
            </p:nvPicPr>
            <p:blipFill>
              <a:blip r:embed="rId523"/>
              <a:stretch>
                <a:fillRect/>
              </a:stretch>
            </p:blipFill>
            <p:spPr>
              <a:xfrm>
                <a:off x="6436594" y="6528513"/>
                <a:ext cx="167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79" name="Freihand 378">
                <a:extLst>
                  <a:ext uri="{FF2B5EF4-FFF2-40B4-BE49-F238E27FC236}">
                    <a16:creationId xmlns:a16="http://schemas.microsoft.com/office/drawing/2014/main" id="{AEC21195-D0D9-E20B-2FBE-3A97C8FF4A4D}"/>
                  </a:ext>
                </a:extLst>
              </p14:cNvPr>
              <p14:cNvContentPartPr/>
              <p14:nvPr/>
            </p14:nvContentPartPr>
            <p14:xfrm>
              <a:off x="6661954" y="6539313"/>
              <a:ext cx="85680" cy="180360"/>
            </p14:xfrm>
          </p:contentPart>
        </mc:Choice>
        <mc:Fallback>
          <p:pic>
            <p:nvPicPr>
              <p:cNvPr id="379" name="Freihand 378">
                <a:extLst>
                  <a:ext uri="{FF2B5EF4-FFF2-40B4-BE49-F238E27FC236}">
                    <a16:creationId xmlns:a16="http://schemas.microsoft.com/office/drawing/2014/main" id="{AEC21195-D0D9-E20B-2FBE-3A97C8FF4A4D}"/>
                  </a:ext>
                </a:extLst>
              </p:cNvPr>
              <p:cNvPicPr/>
              <p:nvPr/>
            </p:nvPicPr>
            <p:blipFill>
              <a:blip r:embed="rId525"/>
              <a:stretch>
                <a:fillRect/>
              </a:stretch>
            </p:blipFill>
            <p:spPr>
              <a:xfrm>
                <a:off x="6652954" y="6530313"/>
                <a:ext cx="103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80" name="Freihand 379">
                <a:extLst>
                  <a:ext uri="{FF2B5EF4-FFF2-40B4-BE49-F238E27FC236}">
                    <a16:creationId xmlns:a16="http://schemas.microsoft.com/office/drawing/2014/main" id="{29BA2B73-4BC1-3744-9BF0-5460B887C99A}"/>
                  </a:ext>
                </a:extLst>
              </p14:cNvPr>
              <p14:cNvContentPartPr/>
              <p14:nvPr/>
            </p14:nvContentPartPr>
            <p14:xfrm>
              <a:off x="6692194" y="6578193"/>
              <a:ext cx="70200" cy="64800"/>
            </p14:xfrm>
          </p:contentPart>
        </mc:Choice>
        <mc:Fallback>
          <p:pic>
            <p:nvPicPr>
              <p:cNvPr id="380" name="Freihand 379">
                <a:extLst>
                  <a:ext uri="{FF2B5EF4-FFF2-40B4-BE49-F238E27FC236}">
                    <a16:creationId xmlns:a16="http://schemas.microsoft.com/office/drawing/2014/main" id="{29BA2B73-4BC1-3744-9BF0-5460B887C99A}"/>
                  </a:ext>
                </a:extLst>
              </p:cNvPr>
              <p:cNvPicPr/>
              <p:nvPr/>
            </p:nvPicPr>
            <p:blipFill>
              <a:blip r:embed="rId527"/>
              <a:stretch>
                <a:fillRect/>
              </a:stretch>
            </p:blipFill>
            <p:spPr>
              <a:xfrm>
                <a:off x="6683554" y="6569553"/>
                <a:ext cx="87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81" name="Freihand 380">
                <a:extLst>
                  <a:ext uri="{FF2B5EF4-FFF2-40B4-BE49-F238E27FC236}">
                    <a16:creationId xmlns:a16="http://schemas.microsoft.com/office/drawing/2014/main" id="{C43D079C-1C59-A2A3-5B44-222333674026}"/>
                  </a:ext>
                </a:extLst>
              </p14:cNvPr>
              <p14:cNvContentPartPr/>
              <p14:nvPr/>
            </p14:nvContentPartPr>
            <p14:xfrm>
              <a:off x="6750154" y="6590073"/>
              <a:ext cx="150480" cy="121680"/>
            </p14:xfrm>
          </p:contentPart>
        </mc:Choice>
        <mc:Fallback>
          <p:pic>
            <p:nvPicPr>
              <p:cNvPr id="381" name="Freihand 380">
                <a:extLst>
                  <a:ext uri="{FF2B5EF4-FFF2-40B4-BE49-F238E27FC236}">
                    <a16:creationId xmlns:a16="http://schemas.microsoft.com/office/drawing/2014/main" id="{C43D079C-1C59-A2A3-5B44-222333674026}"/>
                  </a:ext>
                </a:extLst>
              </p:cNvPr>
              <p:cNvPicPr/>
              <p:nvPr/>
            </p:nvPicPr>
            <p:blipFill>
              <a:blip r:embed="rId529"/>
              <a:stretch>
                <a:fillRect/>
              </a:stretch>
            </p:blipFill>
            <p:spPr>
              <a:xfrm>
                <a:off x="6741154" y="6581433"/>
                <a:ext cx="168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82" name="Freihand 381">
                <a:extLst>
                  <a:ext uri="{FF2B5EF4-FFF2-40B4-BE49-F238E27FC236}">
                    <a16:creationId xmlns:a16="http://schemas.microsoft.com/office/drawing/2014/main" id="{3CB80540-68C2-F824-40BB-BFE42EA0E405}"/>
                  </a:ext>
                </a:extLst>
              </p14:cNvPr>
              <p14:cNvContentPartPr/>
              <p14:nvPr/>
            </p14:nvContentPartPr>
            <p14:xfrm>
              <a:off x="6911074" y="6505473"/>
              <a:ext cx="176760" cy="142560"/>
            </p14:xfrm>
          </p:contentPart>
        </mc:Choice>
        <mc:Fallback>
          <p:pic>
            <p:nvPicPr>
              <p:cNvPr id="382" name="Freihand 381">
                <a:extLst>
                  <a:ext uri="{FF2B5EF4-FFF2-40B4-BE49-F238E27FC236}">
                    <a16:creationId xmlns:a16="http://schemas.microsoft.com/office/drawing/2014/main" id="{3CB80540-68C2-F824-40BB-BFE42EA0E405}"/>
                  </a:ext>
                </a:extLst>
              </p:cNvPr>
              <p:cNvPicPr/>
              <p:nvPr/>
            </p:nvPicPr>
            <p:blipFill>
              <a:blip r:embed="rId531"/>
              <a:stretch>
                <a:fillRect/>
              </a:stretch>
            </p:blipFill>
            <p:spPr>
              <a:xfrm>
                <a:off x="6902074" y="6496833"/>
                <a:ext cx="194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83" name="Freihand 382">
                <a:extLst>
                  <a:ext uri="{FF2B5EF4-FFF2-40B4-BE49-F238E27FC236}">
                    <a16:creationId xmlns:a16="http://schemas.microsoft.com/office/drawing/2014/main" id="{9997C61C-7712-310C-C65D-B26BD25E0C65}"/>
                  </a:ext>
                </a:extLst>
              </p14:cNvPr>
              <p14:cNvContentPartPr/>
              <p14:nvPr/>
            </p14:nvContentPartPr>
            <p14:xfrm>
              <a:off x="7019434" y="6508713"/>
              <a:ext cx="51120" cy="42120"/>
            </p14:xfrm>
          </p:contentPart>
        </mc:Choice>
        <mc:Fallback>
          <p:pic>
            <p:nvPicPr>
              <p:cNvPr id="383" name="Freihand 382">
                <a:extLst>
                  <a:ext uri="{FF2B5EF4-FFF2-40B4-BE49-F238E27FC236}">
                    <a16:creationId xmlns:a16="http://schemas.microsoft.com/office/drawing/2014/main" id="{9997C61C-7712-310C-C65D-B26BD25E0C65}"/>
                  </a:ext>
                </a:extLst>
              </p:cNvPr>
              <p:cNvPicPr/>
              <p:nvPr/>
            </p:nvPicPr>
            <p:blipFill>
              <a:blip r:embed="rId533"/>
              <a:stretch>
                <a:fillRect/>
              </a:stretch>
            </p:blipFill>
            <p:spPr>
              <a:xfrm>
                <a:off x="7010794" y="6500073"/>
                <a:ext cx="68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84" name="Freihand 383">
                <a:extLst>
                  <a:ext uri="{FF2B5EF4-FFF2-40B4-BE49-F238E27FC236}">
                    <a16:creationId xmlns:a16="http://schemas.microsoft.com/office/drawing/2014/main" id="{F513180D-4F0D-9C48-65AD-E00037A0F167}"/>
                  </a:ext>
                </a:extLst>
              </p14:cNvPr>
              <p14:cNvContentPartPr/>
              <p14:nvPr/>
            </p14:nvContentPartPr>
            <p14:xfrm>
              <a:off x="7111234" y="6421233"/>
              <a:ext cx="228600" cy="133920"/>
            </p14:xfrm>
          </p:contentPart>
        </mc:Choice>
        <mc:Fallback>
          <p:pic>
            <p:nvPicPr>
              <p:cNvPr id="384" name="Freihand 383">
                <a:extLst>
                  <a:ext uri="{FF2B5EF4-FFF2-40B4-BE49-F238E27FC236}">
                    <a16:creationId xmlns:a16="http://schemas.microsoft.com/office/drawing/2014/main" id="{F513180D-4F0D-9C48-65AD-E00037A0F167}"/>
                  </a:ext>
                </a:extLst>
              </p:cNvPr>
              <p:cNvPicPr/>
              <p:nvPr/>
            </p:nvPicPr>
            <p:blipFill>
              <a:blip r:embed="rId535"/>
              <a:stretch>
                <a:fillRect/>
              </a:stretch>
            </p:blipFill>
            <p:spPr>
              <a:xfrm>
                <a:off x="7102594" y="6412233"/>
                <a:ext cx="246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85" name="Freihand 384">
                <a:extLst>
                  <a:ext uri="{FF2B5EF4-FFF2-40B4-BE49-F238E27FC236}">
                    <a16:creationId xmlns:a16="http://schemas.microsoft.com/office/drawing/2014/main" id="{0F143072-4266-9581-78C4-80A029A0E6ED}"/>
                  </a:ext>
                </a:extLst>
              </p14:cNvPr>
              <p14:cNvContentPartPr/>
              <p14:nvPr/>
            </p14:nvContentPartPr>
            <p14:xfrm>
              <a:off x="6618754" y="6483873"/>
              <a:ext cx="785880" cy="369720"/>
            </p14:xfrm>
          </p:contentPart>
        </mc:Choice>
        <mc:Fallback>
          <p:pic>
            <p:nvPicPr>
              <p:cNvPr id="385" name="Freihand 384">
                <a:extLst>
                  <a:ext uri="{FF2B5EF4-FFF2-40B4-BE49-F238E27FC236}">
                    <a16:creationId xmlns:a16="http://schemas.microsoft.com/office/drawing/2014/main" id="{0F143072-4266-9581-78C4-80A029A0E6ED}"/>
                  </a:ext>
                </a:extLst>
              </p:cNvPr>
              <p:cNvPicPr/>
              <p:nvPr/>
            </p:nvPicPr>
            <p:blipFill>
              <a:blip r:embed="rId537"/>
              <a:stretch>
                <a:fillRect/>
              </a:stretch>
            </p:blipFill>
            <p:spPr>
              <a:xfrm>
                <a:off x="6610114" y="6475233"/>
                <a:ext cx="8035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9" name="Freihand 388">
                <a:extLst>
                  <a:ext uri="{FF2B5EF4-FFF2-40B4-BE49-F238E27FC236}">
                    <a16:creationId xmlns:a16="http://schemas.microsoft.com/office/drawing/2014/main" id="{278CA365-50AE-3B4A-D68F-153F745C5D11}"/>
                  </a:ext>
                </a:extLst>
              </p14:cNvPr>
              <p14:cNvContentPartPr/>
              <p14:nvPr/>
            </p14:nvContentPartPr>
            <p14:xfrm>
              <a:off x="8276554" y="3834273"/>
              <a:ext cx="729360" cy="1054080"/>
            </p14:xfrm>
          </p:contentPart>
        </mc:Choice>
        <mc:Fallback>
          <p:pic>
            <p:nvPicPr>
              <p:cNvPr id="389" name="Freihand 388">
                <a:extLst>
                  <a:ext uri="{FF2B5EF4-FFF2-40B4-BE49-F238E27FC236}">
                    <a16:creationId xmlns:a16="http://schemas.microsoft.com/office/drawing/2014/main" id="{278CA365-50AE-3B4A-D68F-153F745C5D11}"/>
                  </a:ext>
                </a:extLst>
              </p:cNvPr>
              <p:cNvPicPr/>
              <p:nvPr/>
            </p:nvPicPr>
            <p:blipFill>
              <a:blip r:embed="rId539"/>
              <a:stretch>
                <a:fillRect/>
              </a:stretch>
            </p:blipFill>
            <p:spPr>
              <a:xfrm>
                <a:off x="8267554" y="3825273"/>
                <a:ext cx="747000" cy="10717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0" name="Freihand 389">
                <a:extLst>
                  <a:ext uri="{FF2B5EF4-FFF2-40B4-BE49-F238E27FC236}">
                    <a16:creationId xmlns:a16="http://schemas.microsoft.com/office/drawing/2014/main" id="{8EC23DD9-2080-292F-F689-DDB1FFC942D9}"/>
                  </a:ext>
                </a:extLst>
              </p14:cNvPr>
              <p14:cNvContentPartPr/>
              <p14:nvPr/>
            </p14:nvContentPartPr>
            <p14:xfrm>
              <a:off x="8951914" y="3716553"/>
              <a:ext cx="218160" cy="245880"/>
            </p14:xfrm>
          </p:contentPart>
        </mc:Choice>
        <mc:Fallback>
          <p:pic>
            <p:nvPicPr>
              <p:cNvPr id="390" name="Freihand 389">
                <a:extLst>
                  <a:ext uri="{FF2B5EF4-FFF2-40B4-BE49-F238E27FC236}">
                    <a16:creationId xmlns:a16="http://schemas.microsoft.com/office/drawing/2014/main" id="{8EC23DD9-2080-292F-F689-DDB1FFC942D9}"/>
                  </a:ext>
                </a:extLst>
              </p:cNvPr>
              <p:cNvPicPr/>
              <p:nvPr/>
            </p:nvPicPr>
            <p:blipFill>
              <a:blip r:embed="rId541"/>
              <a:stretch>
                <a:fillRect/>
              </a:stretch>
            </p:blipFill>
            <p:spPr>
              <a:xfrm>
                <a:off x="8943274" y="3707553"/>
                <a:ext cx="2358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1" name="Freihand 390">
                <a:extLst>
                  <a:ext uri="{FF2B5EF4-FFF2-40B4-BE49-F238E27FC236}">
                    <a16:creationId xmlns:a16="http://schemas.microsoft.com/office/drawing/2014/main" id="{A1B4307F-71BC-ECC5-49C4-90530D3C0189}"/>
                  </a:ext>
                </a:extLst>
              </p14:cNvPr>
              <p14:cNvContentPartPr/>
              <p14:nvPr/>
            </p14:nvContentPartPr>
            <p14:xfrm>
              <a:off x="9505594" y="3620793"/>
              <a:ext cx="141840" cy="123120"/>
            </p14:xfrm>
          </p:contentPart>
        </mc:Choice>
        <mc:Fallback>
          <p:pic>
            <p:nvPicPr>
              <p:cNvPr id="391" name="Freihand 390">
                <a:extLst>
                  <a:ext uri="{FF2B5EF4-FFF2-40B4-BE49-F238E27FC236}">
                    <a16:creationId xmlns:a16="http://schemas.microsoft.com/office/drawing/2014/main" id="{A1B4307F-71BC-ECC5-49C4-90530D3C0189}"/>
                  </a:ext>
                </a:extLst>
              </p:cNvPr>
              <p:cNvPicPr/>
              <p:nvPr/>
            </p:nvPicPr>
            <p:blipFill>
              <a:blip r:embed="rId543"/>
              <a:stretch>
                <a:fillRect/>
              </a:stretch>
            </p:blipFill>
            <p:spPr>
              <a:xfrm>
                <a:off x="9496594" y="3611793"/>
                <a:ext cx="159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2" name="Freihand 391">
                <a:extLst>
                  <a:ext uri="{FF2B5EF4-FFF2-40B4-BE49-F238E27FC236}">
                    <a16:creationId xmlns:a16="http://schemas.microsoft.com/office/drawing/2014/main" id="{C229259C-C4E5-2584-9C6B-441E03182258}"/>
                  </a:ext>
                </a:extLst>
              </p14:cNvPr>
              <p14:cNvContentPartPr/>
              <p14:nvPr/>
            </p14:nvContentPartPr>
            <p14:xfrm>
              <a:off x="9682354" y="3480033"/>
              <a:ext cx="250200" cy="279720"/>
            </p14:xfrm>
          </p:contentPart>
        </mc:Choice>
        <mc:Fallback>
          <p:pic>
            <p:nvPicPr>
              <p:cNvPr id="392" name="Freihand 391">
                <a:extLst>
                  <a:ext uri="{FF2B5EF4-FFF2-40B4-BE49-F238E27FC236}">
                    <a16:creationId xmlns:a16="http://schemas.microsoft.com/office/drawing/2014/main" id="{C229259C-C4E5-2584-9C6B-441E03182258}"/>
                  </a:ext>
                </a:extLst>
              </p:cNvPr>
              <p:cNvPicPr/>
              <p:nvPr/>
            </p:nvPicPr>
            <p:blipFill>
              <a:blip r:embed="rId545"/>
              <a:stretch>
                <a:fillRect/>
              </a:stretch>
            </p:blipFill>
            <p:spPr>
              <a:xfrm>
                <a:off x="9673714" y="3471033"/>
                <a:ext cx="2678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3" name="Freihand 392">
                <a:extLst>
                  <a:ext uri="{FF2B5EF4-FFF2-40B4-BE49-F238E27FC236}">
                    <a16:creationId xmlns:a16="http://schemas.microsoft.com/office/drawing/2014/main" id="{2CBD6964-15EF-4A78-E66F-8CEB60DCF315}"/>
                  </a:ext>
                </a:extLst>
              </p14:cNvPr>
              <p14:cNvContentPartPr/>
              <p14:nvPr/>
            </p14:nvContentPartPr>
            <p14:xfrm>
              <a:off x="9852994" y="3460953"/>
              <a:ext cx="209160" cy="102600"/>
            </p14:xfrm>
          </p:contentPart>
        </mc:Choice>
        <mc:Fallback>
          <p:pic>
            <p:nvPicPr>
              <p:cNvPr id="393" name="Freihand 392">
                <a:extLst>
                  <a:ext uri="{FF2B5EF4-FFF2-40B4-BE49-F238E27FC236}">
                    <a16:creationId xmlns:a16="http://schemas.microsoft.com/office/drawing/2014/main" id="{2CBD6964-15EF-4A78-E66F-8CEB60DCF315}"/>
                  </a:ext>
                </a:extLst>
              </p:cNvPr>
              <p:cNvPicPr/>
              <p:nvPr/>
            </p:nvPicPr>
            <p:blipFill>
              <a:blip r:embed="rId547"/>
              <a:stretch>
                <a:fillRect/>
              </a:stretch>
            </p:blipFill>
            <p:spPr>
              <a:xfrm>
                <a:off x="9844354" y="3452313"/>
                <a:ext cx="226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4" name="Freihand 393">
                <a:extLst>
                  <a:ext uri="{FF2B5EF4-FFF2-40B4-BE49-F238E27FC236}">
                    <a16:creationId xmlns:a16="http://schemas.microsoft.com/office/drawing/2014/main" id="{2C57B3A3-F842-17A3-FDB3-4F0BEFEBBAD7}"/>
                  </a:ext>
                </a:extLst>
              </p14:cNvPr>
              <p14:cNvContentPartPr/>
              <p14:nvPr/>
            </p14:nvContentPartPr>
            <p14:xfrm>
              <a:off x="10102834" y="3394353"/>
              <a:ext cx="85680" cy="166680"/>
            </p14:xfrm>
          </p:contentPart>
        </mc:Choice>
        <mc:Fallback>
          <p:pic>
            <p:nvPicPr>
              <p:cNvPr id="394" name="Freihand 393">
                <a:extLst>
                  <a:ext uri="{FF2B5EF4-FFF2-40B4-BE49-F238E27FC236}">
                    <a16:creationId xmlns:a16="http://schemas.microsoft.com/office/drawing/2014/main" id="{2C57B3A3-F842-17A3-FDB3-4F0BEFEBBAD7}"/>
                  </a:ext>
                </a:extLst>
              </p:cNvPr>
              <p:cNvPicPr/>
              <p:nvPr/>
            </p:nvPicPr>
            <p:blipFill>
              <a:blip r:embed="rId549"/>
              <a:stretch>
                <a:fillRect/>
              </a:stretch>
            </p:blipFill>
            <p:spPr>
              <a:xfrm>
                <a:off x="10093834" y="3385713"/>
                <a:ext cx="103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5" name="Freihand 394">
                <a:extLst>
                  <a:ext uri="{FF2B5EF4-FFF2-40B4-BE49-F238E27FC236}">
                    <a16:creationId xmlns:a16="http://schemas.microsoft.com/office/drawing/2014/main" id="{13484D06-35E7-AC5A-2BB2-9FB3757EF225}"/>
                  </a:ext>
                </a:extLst>
              </p14:cNvPr>
              <p14:cNvContentPartPr/>
              <p14:nvPr/>
            </p14:nvContentPartPr>
            <p14:xfrm>
              <a:off x="10219834" y="3279513"/>
              <a:ext cx="278280" cy="219240"/>
            </p14:xfrm>
          </p:contentPart>
        </mc:Choice>
        <mc:Fallback>
          <p:pic>
            <p:nvPicPr>
              <p:cNvPr id="395" name="Freihand 394">
                <a:extLst>
                  <a:ext uri="{FF2B5EF4-FFF2-40B4-BE49-F238E27FC236}">
                    <a16:creationId xmlns:a16="http://schemas.microsoft.com/office/drawing/2014/main" id="{13484D06-35E7-AC5A-2BB2-9FB3757EF225}"/>
                  </a:ext>
                </a:extLst>
              </p:cNvPr>
              <p:cNvPicPr/>
              <p:nvPr/>
            </p:nvPicPr>
            <p:blipFill>
              <a:blip r:embed="rId551"/>
              <a:stretch>
                <a:fillRect/>
              </a:stretch>
            </p:blipFill>
            <p:spPr>
              <a:xfrm>
                <a:off x="10210834" y="3270873"/>
                <a:ext cx="295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6" name="Freihand 395">
                <a:extLst>
                  <a:ext uri="{FF2B5EF4-FFF2-40B4-BE49-F238E27FC236}">
                    <a16:creationId xmlns:a16="http://schemas.microsoft.com/office/drawing/2014/main" id="{C44D84FB-8769-FF1D-2A27-09A7B091C6D4}"/>
                  </a:ext>
                </a:extLst>
              </p14:cNvPr>
              <p14:cNvContentPartPr/>
              <p14:nvPr/>
            </p14:nvContentPartPr>
            <p14:xfrm>
              <a:off x="10671994" y="3231993"/>
              <a:ext cx="438840" cy="186840"/>
            </p14:xfrm>
          </p:contentPart>
        </mc:Choice>
        <mc:Fallback>
          <p:pic>
            <p:nvPicPr>
              <p:cNvPr id="396" name="Freihand 395">
                <a:extLst>
                  <a:ext uri="{FF2B5EF4-FFF2-40B4-BE49-F238E27FC236}">
                    <a16:creationId xmlns:a16="http://schemas.microsoft.com/office/drawing/2014/main" id="{C44D84FB-8769-FF1D-2A27-09A7B091C6D4}"/>
                  </a:ext>
                </a:extLst>
              </p:cNvPr>
              <p:cNvPicPr/>
              <p:nvPr/>
            </p:nvPicPr>
            <p:blipFill>
              <a:blip r:embed="rId553"/>
              <a:stretch>
                <a:fillRect/>
              </a:stretch>
            </p:blipFill>
            <p:spPr>
              <a:xfrm>
                <a:off x="10662994" y="3222993"/>
                <a:ext cx="456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7" name="Freihand 396">
                <a:extLst>
                  <a:ext uri="{FF2B5EF4-FFF2-40B4-BE49-F238E27FC236}">
                    <a16:creationId xmlns:a16="http://schemas.microsoft.com/office/drawing/2014/main" id="{AD20968F-0ECC-E946-928E-37AE1AF1F5FD}"/>
                  </a:ext>
                </a:extLst>
              </p14:cNvPr>
              <p14:cNvContentPartPr/>
              <p14:nvPr/>
            </p14:nvContentPartPr>
            <p14:xfrm>
              <a:off x="11130634" y="3068553"/>
              <a:ext cx="117360" cy="174240"/>
            </p14:xfrm>
          </p:contentPart>
        </mc:Choice>
        <mc:Fallback>
          <p:pic>
            <p:nvPicPr>
              <p:cNvPr id="397" name="Freihand 396">
                <a:extLst>
                  <a:ext uri="{FF2B5EF4-FFF2-40B4-BE49-F238E27FC236}">
                    <a16:creationId xmlns:a16="http://schemas.microsoft.com/office/drawing/2014/main" id="{AD20968F-0ECC-E946-928E-37AE1AF1F5FD}"/>
                  </a:ext>
                </a:extLst>
              </p:cNvPr>
              <p:cNvPicPr/>
              <p:nvPr/>
            </p:nvPicPr>
            <p:blipFill>
              <a:blip r:embed="rId555"/>
              <a:stretch>
                <a:fillRect/>
              </a:stretch>
            </p:blipFill>
            <p:spPr>
              <a:xfrm>
                <a:off x="11121634" y="3059913"/>
                <a:ext cx="135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8" name="Freihand 397">
                <a:extLst>
                  <a:ext uri="{FF2B5EF4-FFF2-40B4-BE49-F238E27FC236}">
                    <a16:creationId xmlns:a16="http://schemas.microsoft.com/office/drawing/2014/main" id="{2F4149CB-9562-FD4D-1B11-67D8616BA3EB}"/>
                  </a:ext>
                </a:extLst>
              </p14:cNvPr>
              <p14:cNvContentPartPr/>
              <p14:nvPr/>
            </p14:nvContentPartPr>
            <p14:xfrm>
              <a:off x="11256274" y="3044433"/>
              <a:ext cx="246960" cy="139320"/>
            </p14:xfrm>
          </p:contentPart>
        </mc:Choice>
        <mc:Fallback>
          <p:pic>
            <p:nvPicPr>
              <p:cNvPr id="398" name="Freihand 397">
                <a:extLst>
                  <a:ext uri="{FF2B5EF4-FFF2-40B4-BE49-F238E27FC236}">
                    <a16:creationId xmlns:a16="http://schemas.microsoft.com/office/drawing/2014/main" id="{2F4149CB-9562-FD4D-1B11-67D8616BA3EB}"/>
                  </a:ext>
                </a:extLst>
              </p:cNvPr>
              <p:cNvPicPr/>
              <p:nvPr/>
            </p:nvPicPr>
            <p:blipFill>
              <a:blip r:embed="rId557"/>
              <a:stretch>
                <a:fillRect/>
              </a:stretch>
            </p:blipFill>
            <p:spPr>
              <a:xfrm>
                <a:off x="11247634" y="3035793"/>
                <a:ext cx="264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9" name="Freihand 398">
                <a:extLst>
                  <a:ext uri="{FF2B5EF4-FFF2-40B4-BE49-F238E27FC236}">
                    <a16:creationId xmlns:a16="http://schemas.microsoft.com/office/drawing/2014/main" id="{CB71879B-3D0C-612B-5813-2931DF3536C1}"/>
                  </a:ext>
                </a:extLst>
              </p14:cNvPr>
              <p14:cNvContentPartPr/>
              <p14:nvPr/>
            </p14:nvContentPartPr>
            <p14:xfrm>
              <a:off x="10243594" y="3721953"/>
              <a:ext cx="280080" cy="188640"/>
            </p14:xfrm>
          </p:contentPart>
        </mc:Choice>
        <mc:Fallback>
          <p:pic>
            <p:nvPicPr>
              <p:cNvPr id="399" name="Freihand 398">
                <a:extLst>
                  <a:ext uri="{FF2B5EF4-FFF2-40B4-BE49-F238E27FC236}">
                    <a16:creationId xmlns:a16="http://schemas.microsoft.com/office/drawing/2014/main" id="{CB71879B-3D0C-612B-5813-2931DF3536C1}"/>
                  </a:ext>
                </a:extLst>
              </p:cNvPr>
              <p:cNvPicPr/>
              <p:nvPr/>
            </p:nvPicPr>
            <p:blipFill>
              <a:blip r:embed="rId559"/>
              <a:stretch>
                <a:fillRect/>
              </a:stretch>
            </p:blipFill>
            <p:spPr>
              <a:xfrm>
                <a:off x="10234954" y="3712953"/>
                <a:ext cx="2977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01" name="Freihand 400">
                <a:extLst>
                  <a:ext uri="{FF2B5EF4-FFF2-40B4-BE49-F238E27FC236}">
                    <a16:creationId xmlns:a16="http://schemas.microsoft.com/office/drawing/2014/main" id="{36E3B868-BE8D-0AAF-4582-CA4D502683EE}"/>
                  </a:ext>
                </a:extLst>
              </p14:cNvPr>
              <p14:cNvContentPartPr/>
              <p14:nvPr/>
            </p14:nvContentPartPr>
            <p14:xfrm>
              <a:off x="10656874" y="3642753"/>
              <a:ext cx="126720" cy="227160"/>
            </p14:xfrm>
          </p:contentPart>
        </mc:Choice>
        <mc:Fallback>
          <p:pic>
            <p:nvPicPr>
              <p:cNvPr id="401" name="Freihand 400">
                <a:extLst>
                  <a:ext uri="{FF2B5EF4-FFF2-40B4-BE49-F238E27FC236}">
                    <a16:creationId xmlns:a16="http://schemas.microsoft.com/office/drawing/2014/main" id="{36E3B868-BE8D-0AAF-4582-CA4D502683EE}"/>
                  </a:ext>
                </a:extLst>
              </p:cNvPr>
              <p:cNvPicPr/>
              <p:nvPr/>
            </p:nvPicPr>
            <p:blipFill>
              <a:blip r:embed="rId561"/>
              <a:stretch>
                <a:fillRect/>
              </a:stretch>
            </p:blipFill>
            <p:spPr>
              <a:xfrm>
                <a:off x="10648234" y="3633753"/>
                <a:ext cx="144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2" name="Freihand 401">
                <a:extLst>
                  <a:ext uri="{FF2B5EF4-FFF2-40B4-BE49-F238E27FC236}">
                    <a16:creationId xmlns:a16="http://schemas.microsoft.com/office/drawing/2014/main" id="{8956FCEC-F739-8FCE-AE1B-BAEC9A5CBB0B}"/>
                  </a:ext>
                </a:extLst>
              </p14:cNvPr>
              <p14:cNvContentPartPr/>
              <p14:nvPr/>
            </p14:nvContentPartPr>
            <p14:xfrm>
              <a:off x="10818874" y="3546993"/>
              <a:ext cx="168480" cy="200160"/>
            </p14:xfrm>
          </p:contentPart>
        </mc:Choice>
        <mc:Fallback>
          <p:pic>
            <p:nvPicPr>
              <p:cNvPr id="402" name="Freihand 401">
                <a:extLst>
                  <a:ext uri="{FF2B5EF4-FFF2-40B4-BE49-F238E27FC236}">
                    <a16:creationId xmlns:a16="http://schemas.microsoft.com/office/drawing/2014/main" id="{8956FCEC-F739-8FCE-AE1B-BAEC9A5CBB0B}"/>
                  </a:ext>
                </a:extLst>
              </p:cNvPr>
              <p:cNvPicPr/>
              <p:nvPr/>
            </p:nvPicPr>
            <p:blipFill>
              <a:blip r:embed="rId563"/>
              <a:stretch>
                <a:fillRect/>
              </a:stretch>
            </p:blipFill>
            <p:spPr>
              <a:xfrm>
                <a:off x="10810234" y="3538353"/>
                <a:ext cx="186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03" name="Freihand 402">
                <a:extLst>
                  <a:ext uri="{FF2B5EF4-FFF2-40B4-BE49-F238E27FC236}">
                    <a16:creationId xmlns:a16="http://schemas.microsoft.com/office/drawing/2014/main" id="{15A8DF5D-8CFF-38B4-62DE-923D642F6C1D}"/>
                  </a:ext>
                </a:extLst>
              </p14:cNvPr>
              <p14:cNvContentPartPr/>
              <p14:nvPr/>
            </p14:nvContentPartPr>
            <p14:xfrm>
              <a:off x="11086354" y="3516033"/>
              <a:ext cx="63360" cy="164160"/>
            </p14:xfrm>
          </p:contentPart>
        </mc:Choice>
        <mc:Fallback>
          <p:pic>
            <p:nvPicPr>
              <p:cNvPr id="403" name="Freihand 402">
                <a:extLst>
                  <a:ext uri="{FF2B5EF4-FFF2-40B4-BE49-F238E27FC236}">
                    <a16:creationId xmlns:a16="http://schemas.microsoft.com/office/drawing/2014/main" id="{15A8DF5D-8CFF-38B4-62DE-923D642F6C1D}"/>
                  </a:ext>
                </a:extLst>
              </p:cNvPr>
              <p:cNvPicPr/>
              <p:nvPr/>
            </p:nvPicPr>
            <p:blipFill>
              <a:blip r:embed="rId565"/>
              <a:stretch>
                <a:fillRect/>
              </a:stretch>
            </p:blipFill>
            <p:spPr>
              <a:xfrm>
                <a:off x="11077354" y="3507393"/>
                <a:ext cx="81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4" name="Freihand 403">
                <a:extLst>
                  <a:ext uri="{FF2B5EF4-FFF2-40B4-BE49-F238E27FC236}">
                    <a16:creationId xmlns:a16="http://schemas.microsoft.com/office/drawing/2014/main" id="{4A00D7A2-0B9E-C277-4A59-E7687590C58F}"/>
                  </a:ext>
                </a:extLst>
              </p14:cNvPr>
              <p14:cNvContentPartPr/>
              <p14:nvPr/>
            </p14:nvContentPartPr>
            <p14:xfrm>
              <a:off x="10970074" y="3449433"/>
              <a:ext cx="209160" cy="71280"/>
            </p14:xfrm>
          </p:contentPart>
        </mc:Choice>
        <mc:Fallback>
          <p:pic>
            <p:nvPicPr>
              <p:cNvPr id="404" name="Freihand 403">
                <a:extLst>
                  <a:ext uri="{FF2B5EF4-FFF2-40B4-BE49-F238E27FC236}">
                    <a16:creationId xmlns:a16="http://schemas.microsoft.com/office/drawing/2014/main" id="{4A00D7A2-0B9E-C277-4A59-E7687590C58F}"/>
                  </a:ext>
                </a:extLst>
              </p:cNvPr>
              <p:cNvPicPr/>
              <p:nvPr/>
            </p:nvPicPr>
            <p:blipFill>
              <a:blip r:embed="rId567"/>
              <a:stretch>
                <a:fillRect/>
              </a:stretch>
            </p:blipFill>
            <p:spPr>
              <a:xfrm>
                <a:off x="10961074" y="3440793"/>
                <a:ext cx="226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5" name="Freihand 404">
                <a:extLst>
                  <a:ext uri="{FF2B5EF4-FFF2-40B4-BE49-F238E27FC236}">
                    <a16:creationId xmlns:a16="http://schemas.microsoft.com/office/drawing/2014/main" id="{ADBE0CCA-311C-07E7-E942-B6770A1382CB}"/>
                  </a:ext>
                </a:extLst>
              </p14:cNvPr>
              <p14:cNvContentPartPr/>
              <p14:nvPr/>
            </p14:nvContentPartPr>
            <p14:xfrm>
              <a:off x="11190394" y="3450513"/>
              <a:ext cx="213480" cy="180000"/>
            </p14:xfrm>
          </p:contentPart>
        </mc:Choice>
        <mc:Fallback>
          <p:pic>
            <p:nvPicPr>
              <p:cNvPr id="405" name="Freihand 404">
                <a:extLst>
                  <a:ext uri="{FF2B5EF4-FFF2-40B4-BE49-F238E27FC236}">
                    <a16:creationId xmlns:a16="http://schemas.microsoft.com/office/drawing/2014/main" id="{ADBE0CCA-311C-07E7-E942-B6770A1382CB}"/>
                  </a:ext>
                </a:extLst>
              </p:cNvPr>
              <p:cNvPicPr/>
              <p:nvPr/>
            </p:nvPicPr>
            <p:blipFill>
              <a:blip r:embed="rId569"/>
              <a:stretch>
                <a:fillRect/>
              </a:stretch>
            </p:blipFill>
            <p:spPr>
              <a:xfrm>
                <a:off x="11181754" y="3441513"/>
                <a:ext cx="231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06" name="Freihand 405">
                <a:extLst>
                  <a:ext uri="{FF2B5EF4-FFF2-40B4-BE49-F238E27FC236}">
                    <a16:creationId xmlns:a16="http://schemas.microsoft.com/office/drawing/2014/main" id="{62A27659-D416-56AF-ACA3-525090C194C1}"/>
                  </a:ext>
                </a:extLst>
              </p14:cNvPr>
              <p14:cNvContentPartPr/>
              <p14:nvPr/>
            </p14:nvContentPartPr>
            <p14:xfrm>
              <a:off x="11329354" y="3321273"/>
              <a:ext cx="4680" cy="20160"/>
            </p14:xfrm>
          </p:contentPart>
        </mc:Choice>
        <mc:Fallback>
          <p:pic>
            <p:nvPicPr>
              <p:cNvPr id="406" name="Freihand 405">
                <a:extLst>
                  <a:ext uri="{FF2B5EF4-FFF2-40B4-BE49-F238E27FC236}">
                    <a16:creationId xmlns:a16="http://schemas.microsoft.com/office/drawing/2014/main" id="{62A27659-D416-56AF-ACA3-525090C194C1}"/>
                  </a:ext>
                </a:extLst>
              </p:cNvPr>
              <p:cNvPicPr/>
              <p:nvPr/>
            </p:nvPicPr>
            <p:blipFill>
              <a:blip r:embed="rId571"/>
              <a:stretch>
                <a:fillRect/>
              </a:stretch>
            </p:blipFill>
            <p:spPr>
              <a:xfrm>
                <a:off x="11320354" y="3312273"/>
                <a:ext cx="22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07" name="Freihand 406">
                <a:extLst>
                  <a:ext uri="{FF2B5EF4-FFF2-40B4-BE49-F238E27FC236}">
                    <a16:creationId xmlns:a16="http://schemas.microsoft.com/office/drawing/2014/main" id="{BBEAA8DE-FB7C-28C4-BD57-F41984878432}"/>
                  </a:ext>
                </a:extLst>
              </p14:cNvPr>
              <p14:cNvContentPartPr/>
              <p14:nvPr/>
            </p14:nvContentPartPr>
            <p14:xfrm>
              <a:off x="11555794" y="3287793"/>
              <a:ext cx="187200" cy="195840"/>
            </p14:xfrm>
          </p:contentPart>
        </mc:Choice>
        <mc:Fallback>
          <p:pic>
            <p:nvPicPr>
              <p:cNvPr id="407" name="Freihand 406">
                <a:extLst>
                  <a:ext uri="{FF2B5EF4-FFF2-40B4-BE49-F238E27FC236}">
                    <a16:creationId xmlns:a16="http://schemas.microsoft.com/office/drawing/2014/main" id="{BBEAA8DE-FB7C-28C4-BD57-F41984878432}"/>
                  </a:ext>
                </a:extLst>
              </p:cNvPr>
              <p:cNvPicPr/>
              <p:nvPr/>
            </p:nvPicPr>
            <p:blipFill>
              <a:blip r:embed="rId573"/>
              <a:stretch>
                <a:fillRect/>
              </a:stretch>
            </p:blipFill>
            <p:spPr>
              <a:xfrm>
                <a:off x="11546794" y="3279153"/>
                <a:ext cx="204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08" name="Freihand 407">
                <a:extLst>
                  <a:ext uri="{FF2B5EF4-FFF2-40B4-BE49-F238E27FC236}">
                    <a16:creationId xmlns:a16="http://schemas.microsoft.com/office/drawing/2014/main" id="{E9173957-DBFD-CD29-88F3-515E3830B0C8}"/>
                  </a:ext>
                </a:extLst>
              </p14:cNvPr>
              <p14:cNvContentPartPr/>
              <p14:nvPr/>
            </p14:nvContentPartPr>
            <p14:xfrm>
              <a:off x="11494234" y="3382113"/>
              <a:ext cx="246600" cy="123840"/>
            </p14:xfrm>
          </p:contentPart>
        </mc:Choice>
        <mc:Fallback>
          <p:pic>
            <p:nvPicPr>
              <p:cNvPr id="408" name="Freihand 407">
                <a:extLst>
                  <a:ext uri="{FF2B5EF4-FFF2-40B4-BE49-F238E27FC236}">
                    <a16:creationId xmlns:a16="http://schemas.microsoft.com/office/drawing/2014/main" id="{E9173957-DBFD-CD29-88F3-515E3830B0C8}"/>
                  </a:ext>
                </a:extLst>
              </p:cNvPr>
              <p:cNvPicPr/>
              <p:nvPr/>
            </p:nvPicPr>
            <p:blipFill>
              <a:blip r:embed="rId575"/>
              <a:stretch>
                <a:fillRect/>
              </a:stretch>
            </p:blipFill>
            <p:spPr>
              <a:xfrm>
                <a:off x="11485234" y="3373473"/>
                <a:ext cx="264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09" name="Freihand 408">
                <a:extLst>
                  <a:ext uri="{FF2B5EF4-FFF2-40B4-BE49-F238E27FC236}">
                    <a16:creationId xmlns:a16="http://schemas.microsoft.com/office/drawing/2014/main" id="{02251E06-4FDE-E5C4-B767-301A11790655}"/>
                  </a:ext>
                </a:extLst>
              </p14:cNvPr>
              <p14:cNvContentPartPr/>
              <p14:nvPr/>
            </p14:nvContentPartPr>
            <p14:xfrm>
              <a:off x="10831834" y="3522153"/>
              <a:ext cx="1014480" cy="459360"/>
            </p14:xfrm>
          </p:contentPart>
        </mc:Choice>
        <mc:Fallback>
          <p:pic>
            <p:nvPicPr>
              <p:cNvPr id="409" name="Freihand 408">
                <a:extLst>
                  <a:ext uri="{FF2B5EF4-FFF2-40B4-BE49-F238E27FC236}">
                    <a16:creationId xmlns:a16="http://schemas.microsoft.com/office/drawing/2014/main" id="{02251E06-4FDE-E5C4-B767-301A11790655}"/>
                  </a:ext>
                </a:extLst>
              </p:cNvPr>
              <p:cNvPicPr/>
              <p:nvPr/>
            </p:nvPicPr>
            <p:blipFill>
              <a:blip r:embed="rId577"/>
              <a:stretch>
                <a:fillRect/>
              </a:stretch>
            </p:blipFill>
            <p:spPr>
              <a:xfrm>
                <a:off x="10822834" y="3513513"/>
                <a:ext cx="103212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11" name="Freihand 410">
                <a:extLst>
                  <a:ext uri="{FF2B5EF4-FFF2-40B4-BE49-F238E27FC236}">
                    <a16:creationId xmlns:a16="http://schemas.microsoft.com/office/drawing/2014/main" id="{4BF23DB3-A2F4-9CA2-C686-B1F380C91ED7}"/>
                  </a:ext>
                </a:extLst>
              </p14:cNvPr>
              <p14:cNvContentPartPr/>
              <p14:nvPr/>
            </p14:nvContentPartPr>
            <p14:xfrm>
              <a:off x="5251114" y="354513"/>
              <a:ext cx="1547280" cy="587160"/>
            </p14:xfrm>
          </p:contentPart>
        </mc:Choice>
        <mc:Fallback>
          <p:pic>
            <p:nvPicPr>
              <p:cNvPr id="411" name="Freihand 410">
                <a:extLst>
                  <a:ext uri="{FF2B5EF4-FFF2-40B4-BE49-F238E27FC236}">
                    <a16:creationId xmlns:a16="http://schemas.microsoft.com/office/drawing/2014/main" id="{4BF23DB3-A2F4-9CA2-C686-B1F380C91ED7}"/>
                  </a:ext>
                </a:extLst>
              </p:cNvPr>
              <p:cNvPicPr/>
              <p:nvPr/>
            </p:nvPicPr>
            <p:blipFill>
              <a:blip r:embed="rId579"/>
              <a:stretch>
                <a:fillRect/>
              </a:stretch>
            </p:blipFill>
            <p:spPr>
              <a:xfrm>
                <a:off x="5242474" y="345873"/>
                <a:ext cx="156492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13" name="Freihand 412">
                <a:extLst>
                  <a:ext uri="{FF2B5EF4-FFF2-40B4-BE49-F238E27FC236}">
                    <a16:creationId xmlns:a16="http://schemas.microsoft.com/office/drawing/2014/main" id="{BB232759-1469-1CF2-7AD1-24923A03E0EC}"/>
                  </a:ext>
                </a:extLst>
              </p14:cNvPr>
              <p14:cNvContentPartPr/>
              <p14:nvPr/>
            </p14:nvContentPartPr>
            <p14:xfrm>
              <a:off x="10427194" y="3224793"/>
              <a:ext cx="1531440" cy="851400"/>
            </p14:xfrm>
          </p:contentPart>
        </mc:Choice>
        <mc:Fallback>
          <p:pic>
            <p:nvPicPr>
              <p:cNvPr id="413" name="Freihand 412">
                <a:extLst>
                  <a:ext uri="{FF2B5EF4-FFF2-40B4-BE49-F238E27FC236}">
                    <a16:creationId xmlns:a16="http://schemas.microsoft.com/office/drawing/2014/main" id="{BB232759-1469-1CF2-7AD1-24923A03E0EC}"/>
                  </a:ext>
                </a:extLst>
              </p:cNvPr>
              <p:cNvPicPr/>
              <p:nvPr/>
            </p:nvPicPr>
            <p:blipFill>
              <a:blip r:embed="rId581"/>
              <a:stretch>
                <a:fillRect/>
              </a:stretch>
            </p:blipFill>
            <p:spPr>
              <a:xfrm>
                <a:off x="10418554" y="3215793"/>
                <a:ext cx="1549080" cy="8690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14" name="Freihand 413">
                <a:extLst>
                  <a:ext uri="{FF2B5EF4-FFF2-40B4-BE49-F238E27FC236}">
                    <a16:creationId xmlns:a16="http://schemas.microsoft.com/office/drawing/2014/main" id="{61486871-43B3-AD31-C015-A3D96E933736}"/>
                  </a:ext>
                </a:extLst>
              </p14:cNvPr>
              <p14:cNvContentPartPr/>
              <p14:nvPr/>
            </p14:nvContentPartPr>
            <p14:xfrm>
              <a:off x="11238274" y="1105833"/>
              <a:ext cx="530280" cy="2292480"/>
            </p14:xfrm>
          </p:contentPart>
        </mc:Choice>
        <mc:Fallback>
          <p:pic>
            <p:nvPicPr>
              <p:cNvPr id="414" name="Freihand 413">
                <a:extLst>
                  <a:ext uri="{FF2B5EF4-FFF2-40B4-BE49-F238E27FC236}">
                    <a16:creationId xmlns:a16="http://schemas.microsoft.com/office/drawing/2014/main" id="{61486871-43B3-AD31-C015-A3D96E933736}"/>
                  </a:ext>
                </a:extLst>
              </p:cNvPr>
              <p:cNvPicPr/>
              <p:nvPr/>
            </p:nvPicPr>
            <p:blipFill>
              <a:blip r:embed="rId583"/>
              <a:stretch>
                <a:fillRect/>
              </a:stretch>
            </p:blipFill>
            <p:spPr>
              <a:xfrm>
                <a:off x="11229634" y="1097193"/>
                <a:ext cx="547920" cy="23101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5" name="Freihand 414">
                <a:extLst>
                  <a:ext uri="{FF2B5EF4-FFF2-40B4-BE49-F238E27FC236}">
                    <a16:creationId xmlns:a16="http://schemas.microsoft.com/office/drawing/2014/main" id="{A4F52F81-4EB0-B196-B6CE-70FA47B088A7}"/>
                  </a:ext>
                </a:extLst>
              </p14:cNvPr>
              <p14:cNvContentPartPr/>
              <p14:nvPr/>
            </p14:nvContentPartPr>
            <p14:xfrm>
              <a:off x="11010394" y="843033"/>
              <a:ext cx="677880" cy="532440"/>
            </p14:xfrm>
          </p:contentPart>
        </mc:Choice>
        <mc:Fallback>
          <p:pic>
            <p:nvPicPr>
              <p:cNvPr id="415" name="Freihand 414">
                <a:extLst>
                  <a:ext uri="{FF2B5EF4-FFF2-40B4-BE49-F238E27FC236}">
                    <a16:creationId xmlns:a16="http://schemas.microsoft.com/office/drawing/2014/main" id="{A4F52F81-4EB0-B196-B6CE-70FA47B088A7}"/>
                  </a:ext>
                </a:extLst>
              </p:cNvPr>
              <p:cNvPicPr/>
              <p:nvPr/>
            </p:nvPicPr>
            <p:blipFill>
              <a:blip r:embed="rId585"/>
              <a:stretch>
                <a:fillRect/>
              </a:stretch>
            </p:blipFill>
            <p:spPr>
              <a:xfrm>
                <a:off x="11001394" y="834033"/>
                <a:ext cx="69552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6" name="Freihand 415">
                <a:extLst>
                  <a:ext uri="{FF2B5EF4-FFF2-40B4-BE49-F238E27FC236}">
                    <a16:creationId xmlns:a16="http://schemas.microsoft.com/office/drawing/2014/main" id="{720B794D-A42A-BF60-1EBF-25B23F6B8B3A}"/>
                  </a:ext>
                </a:extLst>
              </p14:cNvPr>
              <p14:cNvContentPartPr/>
              <p14:nvPr/>
            </p14:nvContentPartPr>
            <p14:xfrm>
              <a:off x="11429074" y="2856153"/>
              <a:ext cx="528120" cy="624960"/>
            </p14:xfrm>
          </p:contentPart>
        </mc:Choice>
        <mc:Fallback>
          <p:pic>
            <p:nvPicPr>
              <p:cNvPr id="416" name="Freihand 415">
                <a:extLst>
                  <a:ext uri="{FF2B5EF4-FFF2-40B4-BE49-F238E27FC236}">
                    <a16:creationId xmlns:a16="http://schemas.microsoft.com/office/drawing/2014/main" id="{720B794D-A42A-BF60-1EBF-25B23F6B8B3A}"/>
                  </a:ext>
                </a:extLst>
              </p:cNvPr>
              <p:cNvPicPr/>
              <p:nvPr/>
            </p:nvPicPr>
            <p:blipFill>
              <a:blip r:embed="rId587"/>
              <a:stretch>
                <a:fillRect/>
              </a:stretch>
            </p:blipFill>
            <p:spPr>
              <a:xfrm>
                <a:off x="11420074" y="2847153"/>
                <a:ext cx="545760" cy="6426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20" name="Freihand 419">
                <a:extLst>
                  <a:ext uri="{FF2B5EF4-FFF2-40B4-BE49-F238E27FC236}">
                    <a16:creationId xmlns:a16="http://schemas.microsoft.com/office/drawing/2014/main" id="{DE45107F-F27F-7E63-8B07-A46C8CB0993E}"/>
                  </a:ext>
                </a:extLst>
              </p14:cNvPr>
              <p14:cNvContentPartPr/>
              <p14:nvPr/>
            </p14:nvContentPartPr>
            <p14:xfrm>
              <a:off x="6998554" y="2302833"/>
              <a:ext cx="1485360" cy="214920"/>
            </p14:xfrm>
          </p:contentPart>
        </mc:Choice>
        <mc:Fallback>
          <p:pic>
            <p:nvPicPr>
              <p:cNvPr id="420" name="Freihand 419">
                <a:extLst>
                  <a:ext uri="{FF2B5EF4-FFF2-40B4-BE49-F238E27FC236}">
                    <a16:creationId xmlns:a16="http://schemas.microsoft.com/office/drawing/2014/main" id="{DE45107F-F27F-7E63-8B07-A46C8CB0993E}"/>
                  </a:ext>
                </a:extLst>
              </p:cNvPr>
              <p:cNvPicPr/>
              <p:nvPr/>
            </p:nvPicPr>
            <p:blipFill>
              <a:blip r:embed="rId589"/>
              <a:stretch>
                <a:fillRect/>
              </a:stretch>
            </p:blipFill>
            <p:spPr>
              <a:xfrm>
                <a:off x="6989914" y="2293833"/>
                <a:ext cx="1503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21" name="Freihand 420">
                <a:extLst>
                  <a:ext uri="{FF2B5EF4-FFF2-40B4-BE49-F238E27FC236}">
                    <a16:creationId xmlns:a16="http://schemas.microsoft.com/office/drawing/2014/main" id="{BA337775-C830-670E-90C8-955109238941}"/>
                  </a:ext>
                </a:extLst>
              </p14:cNvPr>
              <p14:cNvContentPartPr/>
              <p14:nvPr/>
            </p14:nvContentPartPr>
            <p14:xfrm>
              <a:off x="7167394" y="2712153"/>
              <a:ext cx="1339920" cy="130320"/>
            </p14:xfrm>
          </p:contentPart>
        </mc:Choice>
        <mc:Fallback>
          <p:pic>
            <p:nvPicPr>
              <p:cNvPr id="421" name="Freihand 420">
                <a:extLst>
                  <a:ext uri="{FF2B5EF4-FFF2-40B4-BE49-F238E27FC236}">
                    <a16:creationId xmlns:a16="http://schemas.microsoft.com/office/drawing/2014/main" id="{BA337775-C830-670E-90C8-955109238941}"/>
                  </a:ext>
                </a:extLst>
              </p:cNvPr>
              <p:cNvPicPr/>
              <p:nvPr/>
            </p:nvPicPr>
            <p:blipFill>
              <a:blip r:embed="rId591"/>
              <a:stretch>
                <a:fillRect/>
              </a:stretch>
            </p:blipFill>
            <p:spPr>
              <a:xfrm>
                <a:off x="7158394" y="2703513"/>
                <a:ext cx="1357560" cy="147960"/>
              </a:xfrm>
              <a:prstGeom prst="rect">
                <a:avLst/>
              </a:prstGeom>
            </p:spPr>
          </p:pic>
        </mc:Fallback>
      </mc:AlternateContent>
      <p:grpSp>
        <p:nvGrpSpPr>
          <p:cNvPr id="424" name="Gruppieren 423">
            <a:extLst>
              <a:ext uri="{FF2B5EF4-FFF2-40B4-BE49-F238E27FC236}">
                <a16:creationId xmlns:a16="http://schemas.microsoft.com/office/drawing/2014/main" id="{B2A5CC11-23B3-9BC7-183C-164481273BC4}"/>
              </a:ext>
            </a:extLst>
          </p:cNvPr>
          <p:cNvGrpSpPr/>
          <p:nvPr/>
        </p:nvGrpSpPr>
        <p:grpSpPr>
          <a:xfrm>
            <a:off x="5273434" y="63993"/>
            <a:ext cx="3161520" cy="1694880"/>
            <a:chOff x="5273434" y="63993"/>
            <a:chExt cx="3161520" cy="1694880"/>
          </a:xfrm>
        </p:grpSpPr>
        <mc:AlternateContent xmlns:mc="http://schemas.openxmlformats.org/markup-compatibility/2006">
          <mc:Choice xmlns:p14="http://schemas.microsoft.com/office/powerpoint/2010/main" Requires="p14">
            <p:contentPart p14:bwMode="auto" r:id="rId592">
              <p14:nvContentPartPr>
                <p14:cNvPr id="30" name="Freihand 29">
                  <a:extLst>
                    <a:ext uri="{FF2B5EF4-FFF2-40B4-BE49-F238E27FC236}">
                      <a16:creationId xmlns:a16="http://schemas.microsoft.com/office/drawing/2014/main" id="{84BA6B40-514B-581D-02D9-4E30FBD6FD1F}"/>
                    </a:ext>
                  </a:extLst>
                </p14:cNvPr>
                <p14:cNvContentPartPr/>
                <p14:nvPr/>
              </p14:nvContentPartPr>
              <p14:xfrm>
                <a:off x="5517154" y="157953"/>
                <a:ext cx="127080" cy="154440"/>
              </p14:xfrm>
            </p:contentPart>
          </mc:Choice>
          <mc:Fallback>
            <p:pic>
              <p:nvPicPr>
                <p:cNvPr id="30" name="Freihand 29">
                  <a:extLst>
                    <a:ext uri="{FF2B5EF4-FFF2-40B4-BE49-F238E27FC236}">
                      <a16:creationId xmlns:a16="http://schemas.microsoft.com/office/drawing/2014/main" id="{84BA6B40-514B-581D-02D9-4E30FBD6FD1F}"/>
                    </a:ext>
                  </a:extLst>
                </p:cNvPr>
                <p:cNvPicPr/>
                <p:nvPr/>
              </p:nvPicPr>
              <p:blipFill>
                <a:blip r:embed="rId593"/>
                <a:stretch>
                  <a:fillRect/>
                </a:stretch>
              </p:blipFill>
              <p:spPr>
                <a:xfrm>
                  <a:off x="5508154" y="148953"/>
                  <a:ext cx="144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 name="Freihand 30">
                  <a:extLst>
                    <a:ext uri="{FF2B5EF4-FFF2-40B4-BE49-F238E27FC236}">
                      <a16:creationId xmlns:a16="http://schemas.microsoft.com/office/drawing/2014/main" id="{18BF91DC-E36A-D82A-C1C0-5A069EACDA3D}"/>
                    </a:ext>
                  </a:extLst>
                </p14:cNvPr>
                <p14:cNvContentPartPr/>
                <p14:nvPr/>
              </p14:nvContentPartPr>
              <p14:xfrm>
                <a:off x="5603914" y="184953"/>
                <a:ext cx="334440" cy="131400"/>
              </p14:xfrm>
            </p:contentPart>
          </mc:Choice>
          <mc:Fallback>
            <p:pic>
              <p:nvPicPr>
                <p:cNvPr id="31" name="Freihand 30">
                  <a:extLst>
                    <a:ext uri="{FF2B5EF4-FFF2-40B4-BE49-F238E27FC236}">
                      <a16:creationId xmlns:a16="http://schemas.microsoft.com/office/drawing/2014/main" id="{18BF91DC-E36A-D82A-C1C0-5A069EACDA3D}"/>
                    </a:ext>
                  </a:extLst>
                </p:cNvPr>
                <p:cNvPicPr/>
                <p:nvPr/>
              </p:nvPicPr>
              <p:blipFill>
                <a:blip r:embed="rId595"/>
                <a:stretch>
                  <a:fillRect/>
                </a:stretch>
              </p:blipFill>
              <p:spPr>
                <a:xfrm>
                  <a:off x="5594914" y="176313"/>
                  <a:ext cx="352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 name="Freihand 31">
                  <a:extLst>
                    <a:ext uri="{FF2B5EF4-FFF2-40B4-BE49-F238E27FC236}">
                      <a16:creationId xmlns:a16="http://schemas.microsoft.com/office/drawing/2014/main" id="{7AFF7E1B-9B86-AD8F-CB2A-8CD5DAAD4358}"/>
                    </a:ext>
                  </a:extLst>
                </p14:cNvPr>
                <p14:cNvContentPartPr/>
                <p14:nvPr/>
              </p14:nvContentPartPr>
              <p14:xfrm>
                <a:off x="5936554" y="169113"/>
                <a:ext cx="125640" cy="156600"/>
              </p14:xfrm>
            </p:contentPart>
          </mc:Choice>
          <mc:Fallback>
            <p:pic>
              <p:nvPicPr>
                <p:cNvPr id="32" name="Freihand 31">
                  <a:extLst>
                    <a:ext uri="{FF2B5EF4-FFF2-40B4-BE49-F238E27FC236}">
                      <a16:creationId xmlns:a16="http://schemas.microsoft.com/office/drawing/2014/main" id="{7AFF7E1B-9B86-AD8F-CB2A-8CD5DAAD4358}"/>
                    </a:ext>
                  </a:extLst>
                </p:cNvPr>
                <p:cNvPicPr/>
                <p:nvPr/>
              </p:nvPicPr>
              <p:blipFill>
                <a:blip r:embed="rId597"/>
                <a:stretch>
                  <a:fillRect/>
                </a:stretch>
              </p:blipFill>
              <p:spPr>
                <a:xfrm>
                  <a:off x="5927554" y="160473"/>
                  <a:ext cx="143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3" name="Freihand 32">
                  <a:extLst>
                    <a:ext uri="{FF2B5EF4-FFF2-40B4-BE49-F238E27FC236}">
                      <a16:creationId xmlns:a16="http://schemas.microsoft.com/office/drawing/2014/main" id="{4AF4220C-17A6-ABBC-5F66-94FE4EC5C659}"/>
                    </a:ext>
                  </a:extLst>
                </p14:cNvPr>
                <p14:cNvContentPartPr/>
                <p14:nvPr/>
              </p14:nvContentPartPr>
              <p14:xfrm>
                <a:off x="6119074" y="83433"/>
                <a:ext cx="159120" cy="206640"/>
              </p14:xfrm>
            </p:contentPart>
          </mc:Choice>
          <mc:Fallback>
            <p:pic>
              <p:nvPicPr>
                <p:cNvPr id="33" name="Freihand 32">
                  <a:extLst>
                    <a:ext uri="{FF2B5EF4-FFF2-40B4-BE49-F238E27FC236}">
                      <a16:creationId xmlns:a16="http://schemas.microsoft.com/office/drawing/2014/main" id="{4AF4220C-17A6-ABBC-5F66-94FE4EC5C659}"/>
                    </a:ext>
                  </a:extLst>
                </p:cNvPr>
                <p:cNvPicPr/>
                <p:nvPr/>
              </p:nvPicPr>
              <p:blipFill>
                <a:blip r:embed="rId599"/>
                <a:stretch>
                  <a:fillRect/>
                </a:stretch>
              </p:blipFill>
              <p:spPr>
                <a:xfrm>
                  <a:off x="6110434" y="74793"/>
                  <a:ext cx="176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4" name="Freihand 33">
                  <a:extLst>
                    <a:ext uri="{FF2B5EF4-FFF2-40B4-BE49-F238E27FC236}">
                      <a16:creationId xmlns:a16="http://schemas.microsoft.com/office/drawing/2014/main" id="{0E0DE60F-7C96-7AC5-CE1F-4E16C0B64763}"/>
                    </a:ext>
                  </a:extLst>
                </p14:cNvPr>
                <p14:cNvContentPartPr/>
                <p14:nvPr/>
              </p14:nvContentPartPr>
              <p14:xfrm>
                <a:off x="6337234" y="164433"/>
                <a:ext cx="212400" cy="109080"/>
              </p14:xfrm>
            </p:contentPart>
          </mc:Choice>
          <mc:Fallback>
            <p:pic>
              <p:nvPicPr>
                <p:cNvPr id="34" name="Freihand 33">
                  <a:extLst>
                    <a:ext uri="{FF2B5EF4-FFF2-40B4-BE49-F238E27FC236}">
                      <a16:creationId xmlns:a16="http://schemas.microsoft.com/office/drawing/2014/main" id="{0E0DE60F-7C96-7AC5-CE1F-4E16C0B64763}"/>
                    </a:ext>
                  </a:extLst>
                </p:cNvPr>
                <p:cNvPicPr/>
                <p:nvPr/>
              </p:nvPicPr>
              <p:blipFill>
                <a:blip r:embed="rId601"/>
                <a:stretch>
                  <a:fillRect/>
                </a:stretch>
              </p:blipFill>
              <p:spPr>
                <a:xfrm>
                  <a:off x="6328594" y="155433"/>
                  <a:ext cx="230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 name="Freihand 34">
                  <a:extLst>
                    <a:ext uri="{FF2B5EF4-FFF2-40B4-BE49-F238E27FC236}">
                      <a16:creationId xmlns:a16="http://schemas.microsoft.com/office/drawing/2014/main" id="{87748FC8-8DF8-689E-007B-DB6C3EA6DAFC}"/>
                    </a:ext>
                  </a:extLst>
                </p14:cNvPr>
                <p14:cNvContentPartPr/>
                <p14:nvPr/>
              </p14:nvContentPartPr>
              <p14:xfrm>
                <a:off x="6669154" y="161913"/>
                <a:ext cx="11880" cy="118440"/>
              </p14:xfrm>
            </p:contentPart>
          </mc:Choice>
          <mc:Fallback>
            <p:pic>
              <p:nvPicPr>
                <p:cNvPr id="35" name="Freihand 34">
                  <a:extLst>
                    <a:ext uri="{FF2B5EF4-FFF2-40B4-BE49-F238E27FC236}">
                      <a16:creationId xmlns:a16="http://schemas.microsoft.com/office/drawing/2014/main" id="{87748FC8-8DF8-689E-007B-DB6C3EA6DAFC}"/>
                    </a:ext>
                  </a:extLst>
                </p:cNvPr>
                <p:cNvPicPr/>
                <p:nvPr/>
              </p:nvPicPr>
              <p:blipFill>
                <a:blip r:embed="rId603"/>
                <a:stretch>
                  <a:fillRect/>
                </a:stretch>
              </p:blipFill>
              <p:spPr>
                <a:xfrm>
                  <a:off x="6660154" y="153273"/>
                  <a:ext cx="29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 name="Freihand 36">
                  <a:extLst>
                    <a:ext uri="{FF2B5EF4-FFF2-40B4-BE49-F238E27FC236}">
                      <a16:creationId xmlns:a16="http://schemas.microsoft.com/office/drawing/2014/main" id="{A28AAA25-2F66-E979-C1C7-711FD3A6315A}"/>
                    </a:ext>
                  </a:extLst>
                </p14:cNvPr>
                <p14:cNvContentPartPr/>
                <p14:nvPr/>
              </p14:nvContentPartPr>
              <p14:xfrm>
                <a:off x="6893794" y="184233"/>
                <a:ext cx="15120" cy="95760"/>
              </p14:xfrm>
            </p:contentPart>
          </mc:Choice>
          <mc:Fallback>
            <p:pic>
              <p:nvPicPr>
                <p:cNvPr id="37" name="Freihand 36">
                  <a:extLst>
                    <a:ext uri="{FF2B5EF4-FFF2-40B4-BE49-F238E27FC236}">
                      <a16:creationId xmlns:a16="http://schemas.microsoft.com/office/drawing/2014/main" id="{A28AAA25-2F66-E979-C1C7-711FD3A6315A}"/>
                    </a:ext>
                  </a:extLst>
                </p:cNvPr>
                <p:cNvPicPr/>
                <p:nvPr/>
              </p:nvPicPr>
              <p:blipFill>
                <a:blip r:embed="rId605"/>
                <a:stretch>
                  <a:fillRect/>
                </a:stretch>
              </p:blipFill>
              <p:spPr>
                <a:xfrm>
                  <a:off x="6885154" y="175233"/>
                  <a:ext cx="3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 name="Freihand 37">
                  <a:extLst>
                    <a:ext uri="{FF2B5EF4-FFF2-40B4-BE49-F238E27FC236}">
                      <a16:creationId xmlns:a16="http://schemas.microsoft.com/office/drawing/2014/main" id="{F4074ABD-AB10-68B2-7234-B457FE8F0181}"/>
                    </a:ext>
                  </a:extLst>
                </p14:cNvPr>
                <p14:cNvContentPartPr/>
                <p14:nvPr/>
              </p14:nvContentPartPr>
              <p14:xfrm>
                <a:off x="6876874" y="101433"/>
                <a:ext cx="23040" cy="3240"/>
              </p14:xfrm>
            </p:contentPart>
          </mc:Choice>
          <mc:Fallback>
            <p:pic>
              <p:nvPicPr>
                <p:cNvPr id="38" name="Freihand 37">
                  <a:extLst>
                    <a:ext uri="{FF2B5EF4-FFF2-40B4-BE49-F238E27FC236}">
                      <a16:creationId xmlns:a16="http://schemas.microsoft.com/office/drawing/2014/main" id="{F4074ABD-AB10-68B2-7234-B457FE8F0181}"/>
                    </a:ext>
                  </a:extLst>
                </p:cNvPr>
                <p:cNvPicPr/>
                <p:nvPr/>
              </p:nvPicPr>
              <p:blipFill>
                <a:blip r:embed="rId607"/>
                <a:stretch>
                  <a:fillRect/>
                </a:stretch>
              </p:blipFill>
              <p:spPr>
                <a:xfrm>
                  <a:off x="6867874" y="92793"/>
                  <a:ext cx="40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 name="Freihand 38">
                  <a:extLst>
                    <a:ext uri="{FF2B5EF4-FFF2-40B4-BE49-F238E27FC236}">
                      <a16:creationId xmlns:a16="http://schemas.microsoft.com/office/drawing/2014/main" id="{BC8227D2-81ED-09E4-9EAB-C62564BB8E2D}"/>
                    </a:ext>
                  </a:extLst>
                </p14:cNvPr>
                <p14:cNvContentPartPr/>
                <p14:nvPr/>
              </p14:nvContentPartPr>
              <p14:xfrm>
                <a:off x="6961834" y="151473"/>
                <a:ext cx="135360" cy="157320"/>
              </p14:xfrm>
            </p:contentPart>
          </mc:Choice>
          <mc:Fallback>
            <p:pic>
              <p:nvPicPr>
                <p:cNvPr id="39" name="Freihand 38">
                  <a:extLst>
                    <a:ext uri="{FF2B5EF4-FFF2-40B4-BE49-F238E27FC236}">
                      <a16:creationId xmlns:a16="http://schemas.microsoft.com/office/drawing/2014/main" id="{BC8227D2-81ED-09E4-9EAB-C62564BB8E2D}"/>
                    </a:ext>
                  </a:extLst>
                </p:cNvPr>
                <p:cNvPicPr/>
                <p:nvPr/>
              </p:nvPicPr>
              <p:blipFill>
                <a:blip r:embed="rId609"/>
                <a:stretch>
                  <a:fillRect/>
                </a:stretch>
              </p:blipFill>
              <p:spPr>
                <a:xfrm>
                  <a:off x="6953194" y="142833"/>
                  <a:ext cx="153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1" name="Freihand 40">
                  <a:extLst>
                    <a:ext uri="{FF2B5EF4-FFF2-40B4-BE49-F238E27FC236}">
                      <a16:creationId xmlns:a16="http://schemas.microsoft.com/office/drawing/2014/main" id="{091E9D16-962D-4E0F-36F4-E6A4970624F7}"/>
                    </a:ext>
                  </a:extLst>
                </p14:cNvPr>
                <p14:cNvContentPartPr/>
                <p14:nvPr/>
              </p14:nvContentPartPr>
              <p14:xfrm>
                <a:off x="7317154" y="84873"/>
                <a:ext cx="262800" cy="172080"/>
              </p14:xfrm>
            </p:contentPart>
          </mc:Choice>
          <mc:Fallback>
            <p:pic>
              <p:nvPicPr>
                <p:cNvPr id="41" name="Freihand 40">
                  <a:extLst>
                    <a:ext uri="{FF2B5EF4-FFF2-40B4-BE49-F238E27FC236}">
                      <a16:creationId xmlns:a16="http://schemas.microsoft.com/office/drawing/2014/main" id="{091E9D16-962D-4E0F-36F4-E6A4970624F7}"/>
                    </a:ext>
                  </a:extLst>
                </p:cNvPr>
                <p:cNvPicPr/>
                <p:nvPr/>
              </p:nvPicPr>
              <p:blipFill>
                <a:blip r:embed="rId611"/>
                <a:stretch>
                  <a:fillRect/>
                </a:stretch>
              </p:blipFill>
              <p:spPr>
                <a:xfrm>
                  <a:off x="7308154" y="76233"/>
                  <a:ext cx="280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2" name="Freihand 41">
                  <a:extLst>
                    <a:ext uri="{FF2B5EF4-FFF2-40B4-BE49-F238E27FC236}">
                      <a16:creationId xmlns:a16="http://schemas.microsoft.com/office/drawing/2014/main" id="{E0F14888-3BB1-DE1E-64A8-D8FE43CE0290}"/>
                    </a:ext>
                  </a:extLst>
                </p14:cNvPr>
                <p14:cNvContentPartPr/>
                <p14:nvPr/>
              </p14:nvContentPartPr>
              <p14:xfrm>
                <a:off x="7560154" y="78753"/>
                <a:ext cx="30240" cy="12600"/>
              </p14:xfrm>
            </p:contentPart>
          </mc:Choice>
          <mc:Fallback>
            <p:pic>
              <p:nvPicPr>
                <p:cNvPr id="42" name="Freihand 41">
                  <a:extLst>
                    <a:ext uri="{FF2B5EF4-FFF2-40B4-BE49-F238E27FC236}">
                      <a16:creationId xmlns:a16="http://schemas.microsoft.com/office/drawing/2014/main" id="{E0F14888-3BB1-DE1E-64A8-D8FE43CE0290}"/>
                    </a:ext>
                  </a:extLst>
                </p:cNvPr>
                <p:cNvPicPr/>
                <p:nvPr/>
              </p:nvPicPr>
              <p:blipFill>
                <a:blip r:embed="rId613"/>
                <a:stretch>
                  <a:fillRect/>
                </a:stretch>
              </p:blipFill>
              <p:spPr>
                <a:xfrm>
                  <a:off x="7551154" y="70113"/>
                  <a:ext cx="478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3" name="Freihand 42">
                  <a:extLst>
                    <a:ext uri="{FF2B5EF4-FFF2-40B4-BE49-F238E27FC236}">
                      <a16:creationId xmlns:a16="http://schemas.microsoft.com/office/drawing/2014/main" id="{F7CDAA0B-0480-968D-7A69-3DE8A438D08B}"/>
                    </a:ext>
                  </a:extLst>
                </p14:cNvPr>
                <p14:cNvContentPartPr/>
                <p14:nvPr/>
              </p14:nvContentPartPr>
              <p14:xfrm>
                <a:off x="7637194" y="101433"/>
                <a:ext cx="103320" cy="153000"/>
              </p14:xfrm>
            </p:contentPart>
          </mc:Choice>
          <mc:Fallback>
            <p:pic>
              <p:nvPicPr>
                <p:cNvPr id="43" name="Freihand 42">
                  <a:extLst>
                    <a:ext uri="{FF2B5EF4-FFF2-40B4-BE49-F238E27FC236}">
                      <a16:creationId xmlns:a16="http://schemas.microsoft.com/office/drawing/2014/main" id="{F7CDAA0B-0480-968D-7A69-3DE8A438D08B}"/>
                    </a:ext>
                  </a:extLst>
                </p:cNvPr>
                <p:cNvPicPr/>
                <p:nvPr/>
              </p:nvPicPr>
              <p:blipFill>
                <a:blip r:embed="rId615"/>
                <a:stretch>
                  <a:fillRect/>
                </a:stretch>
              </p:blipFill>
              <p:spPr>
                <a:xfrm>
                  <a:off x="7628194" y="92793"/>
                  <a:ext cx="120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4" name="Freihand 43">
                  <a:extLst>
                    <a:ext uri="{FF2B5EF4-FFF2-40B4-BE49-F238E27FC236}">
                      <a16:creationId xmlns:a16="http://schemas.microsoft.com/office/drawing/2014/main" id="{4B714338-BED0-00E1-B312-14170564BF26}"/>
                    </a:ext>
                  </a:extLst>
                </p14:cNvPr>
                <p14:cNvContentPartPr/>
                <p14:nvPr/>
              </p14:nvContentPartPr>
              <p14:xfrm>
                <a:off x="8038234" y="156873"/>
                <a:ext cx="176760" cy="146520"/>
              </p14:xfrm>
            </p:contentPart>
          </mc:Choice>
          <mc:Fallback>
            <p:pic>
              <p:nvPicPr>
                <p:cNvPr id="44" name="Freihand 43">
                  <a:extLst>
                    <a:ext uri="{FF2B5EF4-FFF2-40B4-BE49-F238E27FC236}">
                      <a16:creationId xmlns:a16="http://schemas.microsoft.com/office/drawing/2014/main" id="{4B714338-BED0-00E1-B312-14170564BF26}"/>
                    </a:ext>
                  </a:extLst>
                </p:cNvPr>
                <p:cNvPicPr/>
                <p:nvPr/>
              </p:nvPicPr>
              <p:blipFill>
                <a:blip r:embed="rId617"/>
                <a:stretch>
                  <a:fillRect/>
                </a:stretch>
              </p:blipFill>
              <p:spPr>
                <a:xfrm>
                  <a:off x="8029594" y="148233"/>
                  <a:ext cx="194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5" name="Freihand 44">
                  <a:extLst>
                    <a:ext uri="{FF2B5EF4-FFF2-40B4-BE49-F238E27FC236}">
                      <a16:creationId xmlns:a16="http://schemas.microsoft.com/office/drawing/2014/main" id="{78429941-A305-E929-142C-30722FC084AF}"/>
                    </a:ext>
                  </a:extLst>
                </p14:cNvPr>
                <p14:cNvContentPartPr/>
                <p14:nvPr/>
              </p14:nvContentPartPr>
              <p14:xfrm>
                <a:off x="5501674" y="559713"/>
                <a:ext cx="134280" cy="171000"/>
              </p14:xfrm>
            </p:contentPart>
          </mc:Choice>
          <mc:Fallback>
            <p:pic>
              <p:nvPicPr>
                <p:cNvPr id="45" name="Freihand 44">
                  <a:extLst>
                    <a:ext uri="{FF2B5EF4-FFF2-40B4-BE49-F238E27FC236}">
                      <a16:creationId xmlns:a16="http://schemas.microsoft.com/office/drawing/2014/main" id="{78429941-A305-E929-142C-30722FC084AF}"/>
                    </a:ext>
                  </a:extLst>
                </p:cNvPr>
                <p:cNvPicPr/>
                <p:nvPr/>
              </p:nvPicPr>
              <p:blipFill>
                <a:blip r:embed="rId619"/>
                <a:stretch>
                  <a:fillRect/>
                </a:stretch>
              </p:blipFill>
              <p:spPr>
                <a:xfrm>
                  <a:off x="5492674" y="551073"/>
                  <a:ext cx="151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6" name="Freihand 45">
                  <a:extLst>
                    <a:ext uri="{FF2B5EF4-FFF2-40B4-BE49-F238E27FC236}">
                      <a16:creationId xmlns:a16="http://schemas.microsoft.com/office/drawing/2014/main" id="{DDD7023D-F2B8-6080-5F7E-3096D6B5EDE9}"/>
                    </a:ext>
                  </a:extLst>
                </p14:cNvPr>
                <p14:cNvContentPartPr/>
                <p14:nvPr/>
              </p14:nvContentPartPr>
              <p14:xfrm>
                <a:off x="5664394" y="589593"/>
                <a:ext cx="95760" cy="107640"/>
              </p14:xfrm>
            </p:contentPart>
          </mc:Choice>
          <mc:Fallback>
            <p:pic>
              <p:nvPicPr>
                <p:cNvPr id="46" name="Freihand 45">
                  <a:extLst>
                    <a:ext uri="{FF2B5EF4-FFF2-40B4-BE49-F238E27FC236}">
                      <a16:creationId xmlns:a16="http://schemas.microsoft.com/office/drawing/2014/main" id="{DDD7023D-F2B8-6080-5F7E-3096D6B5EDE9}"/>
                    </a:ext>
                  </a:extLst>
                </p:cNvPr>
                <p:cNvPicPr/>
                <p:nvPr/>
              </p:nvPicPr>
              <p:blipFill>
                <a:blip r:embed="rId621"/>
                <a:stretch>
                  <a:fillRect/>
                </a:stretch>
              </p:blipFill>
              <p:spPr>
                <a:xfrm>
                  <a:off x="5655394" y="580953"/>
                  <a:ext cx="113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7" name="Freihand 46">
                  <a:extLst>
                    <a:ext uri="{FF2B5EF4-FFF2-40B4-BE49-F238E27FC236}">
                      <a16:creationId xmlns:a16="http://schemas.microsoft.com/office/drawing/2014/main" id="{D082F538-38AE-5D85-65AD-D28C0B534D90}"/>
                    </a:ext>
                  </a:extLst>
                </p14:cNvPr>
                <p14:cNvContentPartPr/>
                <p14:nvPr/>
              </p14:nvContentPartPr>
              <p14:xfrm>
                <a:off x="5776354" y="557553"/>
                <a:ext cx="83520" cy="162360"/>
              </p14:xfrm>
            </p:contentPart>
          </mc:Choice>
          <mc:Fallback>
            <p:pic>
              <p:nvPicPr>
                <p:cNvPr id="47" name="Freihand 46">
                  <a:extLst>
                    <a:ext uri="{FF2B5EF4-FFF2-40B4-BE49-F238E27FC236}">
                      <a16:creationId xmlns:a16="http://schemas.microsoft.com/office/drawing/2014/main" id="{D082F538-38AE-5D85-65AD-D28C0B534D90}"/>
                    </a:ext>
                  </a:extLst>
                </p:cNvPr>
                <p:cNvPicPr/>
                <p:nvPr/>
              </p:nvPicPr>
              <p:blipFill>
                <a:blip r:embed="rId623"/>
                <a:stretch>
                  <a:fillRect/>
                </a:stretch>
              </p:blipFill>
              <p:spPr>
                <a:xfrm>
                  <a:off x="5767714" y="548913"/>
                  <a:ext cx="101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8" name="Freihand 47">
                  <a:extLst>
                    <a:ext uri="{FF2B5EF4-FFF2-40B4-BE49-F238E27FC236}">
                      <a16:creationId xmlns:a16="http://schemas.microsoft.com/office/drawing/2014/main" id="{7CF5AEB3-DBBF-10FC-962C-51948E839E7D}"/>
                    </a:ext>
                  </a:extLst>
                </p14:cNvPr>
                <p14:cNvContentPartPr/>
                <p14:nvPr/>
              </p14:nvContentPartPr>
              <p14:xfrm>
                <a:off x="5908474" y="566913"/>
                <a:ext cx="212040" cy="98280"/>
              </p14:xfrm>
            </p:contentPart>
          </mc:Choice>
          <mc:Fallback>
            <p:pic>
              <p:nvPicPr>
                <p:cNvPr id="48" name="Freihand 47">
                  <a:extLst>
                    <a:ext uri="{FF2B5EF4-FFF2-40B4-BE49-F238E27FC236}">
                      <a16:creationId xmlns:a16="http://schemas.microsoft.com/office/drawing/2014/main" id="{7CF5AEB3-DBBF-10FC-962C-51948E839E7D}"/>
                    </a:ext>
                  </a:extLst>
                </p:cNvPr>
                <p:cNvPicPr/>
                <p:nvPr/>
              </p:nvPicPr>
              <p:blipFill>
                <a:blip r:embed="rId625"/>
                <a:stretch>
                  <a:fillRect/>
                </a:stretch>
              </p:blipFill>
              <p:spPr>
                <a:xfrm>
                  <a:off x="5899474" y="558273"/>
                  <a:ext cx="229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9" name="Freihand 48">
                  <a:extLst>
                    <a:ext uri="{FF2B5EF4-FFF2-40B4-BE49-F238E27FC236}">
                      <a16:creationId xmlns:a16="http://schemas.microsoft.com/office/drawing/2014/main" id="{9E1FE771-BA0E-020C-6133-9352891E7DD4}"/>
                    </a:ext>
                  </a:extLst>
                </p14:cNvPr>
                <p14:cNvContentPartPr/>
                <p14:nvPr/>
              </p14:nvContentPartPr>
              <p14:xfrm>
                <a:off x="6157954" y="557193"/>
                <a:ext cx="132840" cy="81720"/>
              </p14:xfrm>
            </p:contentPart>
          </mc:Choice>
          <mc:Fallback>
            <p:pic>
              <p:nvPicPr>
                <p:cNvPr id="49" name="Freihand 48">
                  <a:extLst>
                    <a:ext uri="{FF2B5EF4-FFF2-40B4-BE49-F238E27FC236}">
                      <a16:creationId xmlns:a16="http://schemas.microsoft.com/office/drawing/2014/main" id="{9E1FE771-BA0E-020C-6133-9352891E7DD4}"/>
                    </a:ext>
                  </a:extLst>
                </p:cNvPr>
                <p:cNvPicPr/>
                <p:nvPr/>
              </p:nvPicPr>
              <p:blipFill>
                <a:blip r:embed="rId627"/>
                <a:stretch>
                  <a:fillRect/>
                </a:stretch>
              </p:blipFill>
              <p:spPr>
                <a:xfrm>
                  <a:off x="6148954" y="548193"/>
                  <a:ext cx="150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50" name="Freihand 49">
                  <a:extLst>
                    <a:ext uri="{FF2B5EF4-FFF2-40B4-BE49-F238E27FC236}">
                      <a16:creationId xmlns:a16="http://schemas.microsoft.com/office/drawing/2014/main" id="{4C6EB051-34A7-27C4-5227-9A8643FC11A3}"/>
                    </a:ext>
                  </a:extLst>
                </p14:cNvPr>
                <p14:cNvContentPartPr/>
                <p14:nvPr/>
              </p14:nvContentPartPr>
              <p14:xfrm>
                <a:off x="6296554" y="463593"/>
                <a:ext cx="187920" cy="162000"/>
              </p14:xfrm>
            </p:contentPart>
          </mc:Choice>
          <mc:Fallback>
            <p:pic>
              <p:nvPicPr>
                <p:cNvPr id="50" name="Freihand 49">
                  <a:extLst>
                    <a:ext uri="{FF2B5EF4-FFF2-40B4-BE49-F238E27FC236}">
                      <a16:creationId xmlns:a16="http://schemas.microsoft.com/office/drawing/2014/main" id="{4C6EB051-34A7-27C4-5227-9A8643FC11A3}"/>
                    </a:ext>
                  </a:extLst>
                </p:cNvPr>
                <p:cNvPicPr/>
                <p:nvPr/>
              </p:nvPicPr>
              <p:blipFill>
                <a:blip r:embed="rId629"/>
                <a:stretch>
                  <a:fillRect/>
                </a:stretch>
              </p:blipFill>
              <p:spPr>
                <a:xfrm>
                  <a:off x="6287554" y="454593"/>
                  <a:ext cx="205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51" name="Freihand 50">
                  <a:extLst>
                    <a:ext uri="{FF2B5EF4-FFF2-40B4-BE49-F238E27FC236}">
                      <a16:creationId xmlns:a16="http://schemas.microsoft.com/office/drawing/2014/main" id="{A5B17A21-4C0B-DDF7-5A4A-060D5C4E8F0D}"/>
                    </a:ext>
                  </a:extLst>
                </p14:cNvPr>
                <p14:cNvContentPartPr/>
                <p14:nvPr/>
              </p14:nvContentPartPr>
              <p14:xfrm>
                <a:off x="6515434" y="526233"/>
                <a:ext cx="129240" cy="94680"/>
              </p14:xfrm>
            </p:contentPart>
          </mc:Choice>
          <mc:Fallback>
            <p:pic>
              <p:nvPicPr>
                <p:cNvPr id="51" name="Freihand 50">
                  <a:extLst>
                    <a:ext uri="{FF2B5EF4-FFF2-40B4-BE49-F238E27FC236}">
                      <a16:creationId xmlns:a16="http://schemas.microsoft.com/office/drawing/2014/main" id="{A5B17A21-4C0B-DDF7-5A4A-060D5C4E8F0D}"/>
                    </a:ext>
                  </a:extLst>
                </p:cNvPr>
                <p:cNvPicPr/>
                <p:nvPr/>
              </p:nvPicPr>
              <p:blipFill>
                <a:blip r:embed="rId631"/>
                <a:stretch>
                  <a:fillRect/>
                </a:stretch>
              </p:blipFill>
              <p:spPr>
                <a:xfrm>
                  <a:off x="6506434" y="517593"/>
                  <a:ext cx="146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54" name="Freihand 53">
                  <a:extLst>
                    <a:ext uri="{FF2B5EF4-FFF2-40B4-BE49-F238E27FC236}">
                      <a16:creationId xmlns:a16="http://schemas.microsoft.com/office/drawing/2014/main" id="{23906DCA-82F0-9373-ABB3-59A1F0811B2A}"/>
                    </a:ext>
                  </a:extLst>
                </p14:cNvPr>
                <p14:cNvContentPartPr/>
                <p14:nvPr/>
              </p14:nvContentPartPr>
              <p14:xfrm>
                <a:off x="6834754" y="524433"/>
                <a:ext cx="114120" cy="125640"/>
              </p14:xfrm>
            </p:contentPart>
          </mc:Choice>
          <mc:Fallback>
            <p:pic>
              <p:nvPicPr>
                <p:cNvPr id="54" name="Freihand 53">
                  <a:extLst>
                    <a:ext uri="{FF2B5EF4-FFF2-40B4-BE49-F238E27FC236}">
                      <a16:creationId xmlns:a16="http://schemas.microsoft.com/office/drawing/2014/main" id="{23906DCA-82F0-9373-ABB3-59A1F0811B2A}"/>
                    </a:ext>
                  </a:extLst>
                </p:cNvPr>
                <p:cNvPicPr/>
                <p:nvPr/>
              </p:nvPicPr>
              <p:blipFill>
                <a:blip r:embed="rId633"/>
                <a:stretch>
                  <a:fillRect/>
                </a:stretch>
              </p:blipFill>
              <p:spPr>
                <a:xfrm>
                  <a:off x="6825754" y="515433"/>
                  <a:ext cx="131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55" name="Freihand 54">
                  <a:extLst>
                    <a:ext uri="{FF2B5EF4-FFF2-40B4-BE49-F238E27FC236}">
                      <a16:creationId xmlns:a16="http://schemas.microsoft.com/office/drawing/2014/main" id="{2A60CA3F-47D4-4602-1D30-EE6DBFC04C20}"/>
                    </a:ext>
                  </a:extLst>
                </p14:cNvPr>
                <p14:cNvContentPartPr/>
                <p14:nvPr/>
              </p14:nvContentPartPr>
              <p14:xfrm>
                <a:off x="6989914" y="527313"/>
                <a:ext cx="187560" cy="89640"/>
              </p14:xfrm>
            </p:contentPart>
          </mc:Choice>
          <mc:Fallback>
            <p:pic>
              <p:nvPicPr>
                <p:cNvPr id="55" name="Freihand 54">
                  <a:extLst>
                    <a:ext uri="{FF2B5EF4-FFF2-40B4-BE49-F238E27FC236}">
                      <a16:creationId xmlns:a16="http://schemas.microsoft.com/office/drawing/2014/main" id="{2A60CA3F-47D4-4602-1D30-EE6DBFC04C20}"/>
                    </a:ext>
                  </a:extLst>
                </p:cNvPr>
                <p:cNvPicPr/>
                <p:nvPr/>
              </p:nvPicPr>
              <p:blipFill>
                <a:blip r:embed="rId635"/>
                <a:stretch>
                  <a:fillRect/>
                </a:stretch>
              </p:blipFill>
              <p:spPr>
                <a:xfrm>
                  <a:off x="6980914" y="518673"/>
                  <a:ext cx="205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56" name="Freihand 55">
                  <a:extLst>
                    <a:ext uri="{FF2B5EF4-FFF2-40B4-BE49-F238E27FC236}">
                      <a16:creationId xmlns:a16="http://schemas.microsoft.com/office/drawing/2014/main" id="{EF33F6E3-8122-818B-9A05-7E9C32E1E8C7}"/>
                    </a:ext>
                  </a:extLst>
                </p14:cNvPr>
                <p14:cNvContentPartPr/>
                <p14:nvPr/>
              </p14:nvContentPartPr>
              <p14:xfrm>
                <a:off x="7255594" y="414273"/>
                <a:ext cx="324360" cy="187560"/>
              </p14:xfrm>
            </p:contentPart>
          </mc:Choice>
          <mc:Fallback>
            <p:pic>
              <p:nvPicPr>
                <p:cNvPr id="56" name="Freihand 55">
                  <a:extLst>
                    <a:ext uri="{FF2B5EF4-FFF2-40B4-BE49-F238E27FC236}">
                      <a16:creationId xmlns:a16="http://schemas.microsoft.com/office/drawing/2014/main" id="{EF33F6E3-8122-818B-9A05-7E9C32E1E8C7}"/>
                    </a:ext>
                  </a:extLst>
                </p:cNvPr>
                <p:cNvPicPr/>
                <p:nvPr/>
              </p:nvPicPr>
              <p:blipFill>
                <a:blip r:embed="rId637"/>
                <a:stretch>
                  <a:fillRect/>
                </a:stretch>
              </p:blipFill>
              <p:spPr>
                <a:xfrm>
                  <a:off x="7246594" y="405633"/>
                  <a:ext cx="342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57" name="Freihand 56">
                  <a:extLst>
                    <a:ext uri="{FF2B5EF4-FFF2-40B4-BE49-F238E27FC236}">
                      <a16:creationId xmlns:a16="http://schemas.microsoft.com/office/drawing/2014/main" id="{E5AEBE26-5648-C6D4-5EEC-6FC5D32366B6}"/>
                    </a:ext>
                  </a:extLst>
                </p14:cNvPr>
                <p14:cNvContentPartPr/>
                <p14:nvPr/>
              </p14:nvContentPartPr>
              <p14:xfrm>
                <a:off x="7675714" y="452073"/>
                <a:ext cx="251280" cy="331560"/>
              </p14:xfrm>
            </p:contentPart>
          </mc:Choice>
          <mc:Fallback>
            <p:pic>
              <p:nvPicPr>
                <p:cNvPr id="57" name="Freihand 56">
                  <a:extLst>
                    <a:ext uri="{FF2B5EF4-FFF2-40B4-BE49-F238E27FC236}">
                      <a16:creationId xmlns:a16="http://schemas.microsoft.com/office/drawing/2014/main" id="{E5AEBE26-5648-C6D4-5EEC-6FC5D32366B6}"/>
                    </a:ext>
                  </a:extLst>
                </p:cNvPr>
                <p:cNvPicPr/>
                <p:nvPr/>
              </p:nvPicPr>
              <p:blipFill>
                <a:blip r:embed="rId639"/>
                <a:stretch>
                  <a:fillRect/>
                </a:stretch>
              </p:blipFill>
              <p:spPr>
                <a:xfrm>
                  <a:off x="7666714" y="443073"/>
                  <a:ext cx="2689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58" name="Freihand 57">
                  <a:extLst>
                    <a:ext uri="{FF2B5EF4-FFF2-40B4-BE49-F238E27FC236}">
                      <a16:creationId xmlns:a16="http://schemas.microsoft.com/office/drawing/2014/main" id="{7A4E8069-D4C7-DDF8-1365-DA9DE30FA56C}"/>
                    </a:ext>
                  </a:extLst>
                </p14:cNvPr>
                <p14:cNvContentPartPr/>
                <p14:nvPr/>
              </p14:nvContentPartPr>
              <p14:xfrm>
                <a:off x="6713794" y="782193"/>
                <a:ext cx="303120" cy="318960"/>
              </p14:xfrm>
            </p:contentPart>
          </mc:Choice>
          <mc:Fallback>
            <p:pic>
              <p:nvPicPr>
                <p:cNvPr id="58" name="Freihand 57">
                  <a:extLst>
                    <a:ext uri="{FF2B5EF4-FFF2-40B4-BE49-F238E27FC236}">
                      <a16:creationId xmlns:a16="http://schemas.microsoft.com/office/drawing/2014/main" id="{7A4E8069-D4C7-DDF8-1365-DA9DE30FA56C}"/>
                    </a:ext>
                  </a:extLst>
                </p:cNvPr>
                <p:cNvPicPr/>
                <p:nvPr/>
              </p:nvPicPr>
              <p:blipFill>
                <a:blip r:embed="rId641"/>
                <a:stretch>
                  <a:fillRect/>
                </a:stretch>
              </p:blipFill>
              <p:spPr>
                <a:xfrm>
                  <a:off x="6705154" y="773193"/>
                  <a:ext cx="3207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59" name="Freihand 58">
                  <a:extLst>
                    <a:ext uri="{FF2B5EF4-FFF2-40B4-BE49-F238E27FC236}">
                      <a16:creationId xmlns:a16="http://schemas.microsoft.com/office/drawing/2014/main" id="{34CFACBB-0160-CCA6-FE2D-FC09DF380814}"/>
                    </a:ext>
                  </a:extLst>
                </p14:cNvPr>
                <p14:cNvContentPartPr/>
                <p14:nvPr/>
              </p14:nvContentPartPr>
              <p14:xfrm>
                <a:off x="7111954" y="858513"/>
                <a:ext cx="228960" cy="124200"/>
              </p14:xfrm>
            </p:contentPart>
          </mc:Choice>
          <mc:Fallback>
            <p:pic>
              <p:nvPicPr>
                <p:cNvPr id="59" name="Freihand 58">
                  <a:extLst>
                    <a:ext uri="{FF2B5EF4-FFF2-40B4-BE49-F238E27FC236}">
                      <a16:creationId xmlns:a16="http://schemas.microsoft.com/office/drawing/2014/main" id="{34CFACBB-0160-CCA6-FE2D-FC09DF380814}"/>
                    </a:ext>
                  </a:extLst>
                </p:cNvPr>
                <p:cNvPicPr/>
                <p:nvPr/>
              </p:nvPicPr>
              <p:blipFill>
                <a:blip r:embed="rId643"/>
                <a:stretch>
                  <a:fillRect/>
                </a:stretch>
              </p:blipFill>
              <p:spPr>
                <a:xfrm>
                  <a:off x="7103314" y="849873"/>
                  <a:ext cx="246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60" name="Freihand 59">
                  <a:extLst>
                    <a:ext uri="{FF2B5EF4-FFF2-40B4-BE49-F238E27FC236}">
                      <a16:creationId xmlns:a16="http://schemas.microsoft.com/office/drawing/2014/main" id="{0479A542-7CDB-C8F8-ED9B-457213D46663}"/>
                    </a:ext>
                  </a:extLst>
                </p14:cNvPr>
                <p14:cNvContentPartPr/>
                <p14:nvPr/>
              </p14:nvContentPartPr>
              <p14:xfrm>
                <a:off x="7392394" y="824313"/>
                <a:ext cx="512640" cy="357480"/>
              </p14:xfrm>
            </p:contentPart>
          </mc:Choice>
          <mc:Fallback>
            <p:pic>
              <p:nvPicPr>
                <p:cNvPr id="60" name="Freihand 59">
                  <a:extLst>
                    <a:ext uri="{FF2B5EF4-FFF2-40B4-BE49-F238E27FC236}">
                      <a16:creationId xmlns:a16="http://schemas.microsoft.com/office/drawing/2014/main" id="{0479A542-7CDB-C8F8-ED9B-457213D46663}"/>
                    </a:ext>
                  </a:extLst>
                </p:cNvPr>
                <p:cNvPicPr/>
                <p:nvPr/>
              </p:nvPicPr>
              <p:blipFill>
                <a:blip r:embed="rId645"/>
                <a:stretch>
                  <a:fillRect/>
                </a:stretch>
              </p:blipFill>
              <p:spPr>
                <a:xfrm>
                  <a:off x="7383394" y="815673"/>
                  <a:ext cx="5302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61" name="Freihand 60">
                  <a:extLst>
                    <a:ext uri="{FF2B5EF4-FFF2-40B4-BE49-F238E27FC236}">
                      <a16:creationId xmlns:a16="http://schemas.microsoft.com/office/drawing/2014/main" id="{56F1228E-5EBA-1CF9-BB20-94B2CE55718E}"/>
                    </a:ext>
                  </a:extLst>
                </p14:cNvPr>
                <p14:cNvContentPartPr/>
                <p14:nvPr/>
              </p14:nvContentPartPr>
              <p14:xfrm>
                <a:off x="7951834" y="613713"/>
                <a:ext cx="131400" cy="174960"/>
              </p14:xfrm>
            </p:contentPart>
          </mc:Choice>
          <mc:Fallback>
            <p:pic>
              <p:nvPicPr>
                <p:cNvPr id="61" name="Freihand 60">
                  <a:extLst>
                    <a:ext uri="{FF2B5EF4-FFF2-40B4-BE49-F238E27FC236}">
                      <a16:creationId xmlns:a16="http://schemas.microsoft.com/office/drawing/2014/main" id="{56F1228E-5EBA-1CF9-BB20-94B2CE55718E}"/>
                    </a:ext>
                  </a:extLst>
                </p:cNvPr>
                <p:cNvPicPr/>
                <p:nvPr/>
              </p:nvPicPr>
              <p:blipFill>
                <a:blip r:embed="rId647"/>
                <a:stretch>
                  <a:fillRect/>
                </a:stretch>
              </p:blipFill>
              <p:spPr>
                <a:xfrm>
                  <a:off x="7943194" y="604713"/>
                  <a:ext cx="149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62" name="Freihand 61">
                  <a:extLst>
                    <a:ext uri="{FF2B5EF4-FFF2-40B4-BE49-F238E27FC236}">
                      <a16:creationId xmlns:a16="http://schemas.microsoft.com/office/drawing/2014/main" id="{F82F5D41-E04A-FE6C-BDD5-599FAB90E923}"/>
                    </a:ext>
                  </a:extLst>
                </p14:cNvPr>
                <p14:cNvContentPartPr/>
                <p14:nvPr/>
              </p14:nvContentPartPr>
              <p14:xfrm>
                <a:off x="8005834" y="919713"/>
                <a:ext cx="36000" cy="36720"/>
              </p14:xfrm>
            </p:contentPart>
          </mc:Choice>
          <mc:Fallback>
            <p:pic>
              <p:nvPicPr>
                <p:cNvPr id="62" name="Freihand 61">
                  <a:extLst>
                    <a:ext uri="{FF2B5EF4-FFF2-40B4-BE49-F238E27FC236}">
                      <a16:creationId xmlns:a16="http://schemas.microsoft.com/office/drawing/2014/main" id="{F82F5D41-E04A-FE6C-BDD5-599FAB90E923}"/>
                    </a:ext>
                  </a:extLst>
                </p:cNvPr>
                <p:cNvPicPr/>
                <p:nvPr/>
              </p:nvPicPr>
              <p:blipFill>
                <a:blip r:embed="rId649"/>
                <a:stretch>
                  <a:fillRect/>
                </a:stretch>
              </p:blipFill>
              <p:spPr>
                <a:xfrm>
                  <a:off x="7997194" y="911073"/>
                  <a:ext cx="53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64" name="Freihand 63">
                  <a:extLst>
                    <a:ext uri="{FF2B5EF4-FFF2-40B4-BE49-F238E27FC236}">
                      <a16:creationId xmlns:a16="http://schemas.microsoft.com/office/drawing/2014/main" id="{619A3384-E3D1-39A0-3CD9-1F3589082C73}"/>
                    </a:ext>
                  </a:extLst>
                </p14:cNvPr>
                <p14:cNvContentPartPr/>
                <p14:nvPr/>
              </p14:nvContentPartPr>
              <p14:xfrm>
                <a:off x="7446034" y="1136433"/>
                <a:ext cx="8640" cy="25560"/>
              </p14:xfrm>
            </p:contentPart>
          </mc:Choice>
          <mc:Fallback>
            <p:pic>
              <p:nvPicPr>
                <p:cNvPr id="64" name="Freihand 63">
                  <a:extLst>
                    <a:ext uri="{FF2B5EF4-FFF2-40B4-BE49-F238E27FC236}">
                      <a16:creationId xmlns:a16="http://schemas.microsoft.com/office/drawing/2014/main" id="{619A3384-E3D1-39A0-3CD9-1F3589082C73}"/>
                    </a:ext>
                  </a:extLst>
                </p:cNvPr>
                <p:cNvPicPr/>
                <p:nvPr/>
              </p:nvPicPr>
              <p:blipFill>
                <a:blip r:embed="rId651"/>
                <a:stretch>
                  <a:fillRect/>
                </a:stretch>
              </p:blipFill>
              <p:spPr>
                <a:xfrm>
                  <a:off x="7437394" y="1127433"/>
                  <a:ext cx="2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65" name="Freihand 64">
                  <a:extLst>
                    <a:ext uri="{FF2B5EF4-FFF2-40B4-BE49-F238E27FC236}">
                      <a16:creationId xmlns:a16="http://schemas.microsoft.com/office/drawing/2014/main" id="{FB564DFD-E18A-1DFA-4554-70380FA8AD9E}"/>
                    </a:ext>
                  </a:extLst>
                </p14:cNvPr>
                <p14:cNvContentPartPr/>
                <p14:nvPr/>
              </p14:nvContentPartPr>
              <p14:xfrm>
                <a:off x="7443154" y="1100793"/>
                <a:ext cx="16920" cy="268200"/>
              </p14:xfrm>
            </p:contentPart>
          </mc:Choice>
          <mc:Fallback>
            <p:pic>
              <p:nvPicPr>
                <p:cNvPr id="65" name="Freihand 64">
                  <a:extLst>
                    <a:ext uri="{FF2B5EF4-FFF2-40B4-BE49-F238E27FC236}">
                      <a16:creationId xmlns:a16="http://schemas.microsoft.com/office/drawing/2014/main" id="{FB564DFD-E18A-1DFA-4554-70380FA8AD9E}"/>
                    </a:ext>
                  </a:extLst>
                </p:cNvPr>
                <p:cNvPicPr/>
                <p:nvPr/>
              </p:nvPicPr>
              <p:blipFill>
                <a:blip r:embed="rId653"/>
                <a:stretch>
                  <a:fillRect/>
                </a:stretch>
              </p:blipFill>
              <p:spPr>
                <a:xfrm>
                  <a:off x="7434514" y="1091793"/>
                  <a:ext cx="345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66" name="Freihand 65">
                  <a:extLst>
                    <a:ext uri="{FF2B5EF4-FFF2-40B4-BE49-F238E27FC236}">
                      <a16:creationId xmlns:a16="http://schemas.microsoft.com/office/drawing/2014/main" id="{BF589873-03FA-5AA1-C952-F83AE75201BE}"/>
                    </a:ext>
                  </a:extLst>
                </p14:cNvPr>
                <p14:cNvContentPartPr/>
                <p14:nvPr/>
              </p14:nvContentPartPr>
              <p14:xfrm>
                <a:off x="7344874" y="1287273"/>
                <a:ext cx="236520" cy="159120"/>
              </p14:xfrm>
            </p:contentPart>
          </mc:Choice>
          <mc:Fallback>
            <p:pic>
              <p:nvPicPr>
                <p:cNvPr id="66" name="Freihand 65">
                  <a:extLst>
                    <a:ext uri="{FF2B5EF4-FFF2-40B4-BE49-F238E27FC236}">
                      <a16:creationId xmlns:a16="http://schemas.microsoft.com/office/drawing/2014/main" id="{BF589873-03FA-5AA1-C952-F83AE75201BE}"/>
                    </a:ext>
                  </a:extLst>
                </p:cNvPr>
                <p:cNvPicPr/>
                <p:nvPr/>
              </p:nvPicPr>
              <p:blipFill>
                <a:blip r:embed="rId655"/>
                <a:stretch>
                  <a:fillRect/>
                </a:stretch>
              </p:blipFill>
              <p:spPr>
                <a:xfrm>
                  <a:off x="7336234" y="1278273"/>
                  <a:ext cx="254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67" name="Freihand 66">
                  <a:extLst>
                    <a:ext uri="{FF2B5EF4-FFF2-40B4-BE49-F238E27FC236}">
                      <a16:creationId xmlns:a16="http://schemas.microsoft.com/office/drawing/2014/main" id="{B781C32A-0D67-EA85-794A-A273FC1BC15E}"/>
                    </a:ext>
                  </a:extLst>
                </p14:cNvPr>
                <p14:cNvContentPartPr/>
                <p14:nvPr/>
              </p14:nvContentPartPr>
              <p14:xfrm>
                <a:off x="6970114" y="1552593"/>
                <a:ext cx="254880" cy="146160"/>
              </p14:xfrm>
            </p:contentPart>
          </mc:Choice>
          <mc:Fallback>
            <p:pic>
              <p:nvPicPr>
                <p:cNvPr id="67" name="Freihand 66">
                  <a:extLst>
                    <a:ext uri="{FF2B5EF4-FFF2-40B4-BE49-F238E27FC236}">
                      <a16:creationId xmlns:a16="http://schemas.microsoft.com/office/drawing/2014/main" id="{B781C32A-0D67-EA85-794A-A273FC1BC15E}"/>
                    </a:ext>
                  </a:extLst>
                </p:cNvPr>
                <p:cNvPicPr/>
                <p:nvPr/>
              </p:nvPicPr>
              <p:blipFill>
                <a:blip r:embed="rId657"/>
                <a:stretch>
                  <a:fillRect/>
                </a:stretch>
              </p:blipFill>
              <p:spPr>
                <a:xfrm>
                  <a:off x="6961114" y="1543593"/>
                  <a:ext cx="272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68" name="Freihand 67">
                  <a:extLst>
                    <a:ext uri="{FF2B5EF4-FFF2-40B4-BE49-F238E27FC236}">
                      <a16:creationId xmlns:a16="http://schemas.microsoft.com/office/drawing/2014/main" id="{3D35D7F7-6A01-E097-0424-61DED940844A}"/>
                    </a:ext>
                  </a:extLst>
                </p14:cNvPr>
                <p14:cNvContentPartPr/>
                <p14:nvPr/>
              </p14:nvContentPartPr>
              <p14:xfrm>
                <a:off x="7359634" y="1539993"/>
                <a:ext cx="123840" cy="116280"/>
              </p14:xfrm>
            </p:contentPart>
          </mc:Choice>
          <mc:Fallback>
            <p:pic>
              <p:nvPicPr>
                <p:cNvPr id="68" name="Freihand 67">
                  <a:extLst>
                    <a:ext uri="{FF2B5EF4-FFF2-40B4-BE49-F238E27FC236}">
                      <a16:creationId xmlns:a16="http://schemas.microsoft.com/office/drawing/2014/main" id="{3D35D7F7-6A01-E097-0424-61DED940844A}"/>
                    </a:ext>
                  </a:extLst>
                </p:cNvPr>
                <p:cNvPicPr/>
                <p:nvPr/>
              </p:nvPicPr>
              <p:blipFill>
                <a:blip r:embed="rId659"/>
                <a:stretch>
                  <a:fillRect/>
                </a:stretch>
              </p:blipFill>
              <p:spPr>
                <a:xfrm>
                  <a:off x="7350994" y="1531353"/>
                  <a:ext cx="141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69" name="Freihand 68">
                  <a:extLst>
                    <a:ext uri="{FF2B5EF4-FFF2-40B4-BE49-F238E27FC236}">
                      <a16:creationId xmlns:a16="http://schemas.microsoft.com/office/drawing/2014/main" id="{27981645-95A3-DD90-F4AF-2DD7147AC856}"/>
                    </a:ext>
                  </a:extLst>
                </p14:cNvPr>
                <p14:cNvContentPartPr/>
                <p14:nvPr/>
              </p14:nvContentPartPr>
              <p14:xfrm>
                <a:off x="7484554" y="1513713"/>
                <a:ext cx="118800" cy="138960"/>
              </p14:xfrm>
            </p:contentPart>
          </mc:Choice>
          <mc:Fallback>
            <p:pic>
              <p:nvPicPr>
                <p:cNvPr id="69" name="Freihand 68">
                  <a:extLst>
                    <a:ext uri="{FF2B5EF4-FFF2-40B4-BE49-F238E27FC236}">
                      <a16:creationId xmlns:a16="http://schemas.microsoft.com/office/drawing/2014/main" id="{27981645-95A3-DD90-F4AF-2DD7147AC856}"/>
                    </a:ext>
                  </a:extLst>
                </p:cNvPr>
                <p:cNvPicPr/>
                <p:nvPr/>
              </p:nvPicPr>
              <p:blipFill>
                <a:blip r:embed="rId661"/>
                <a:stretch>
                  <a:fillRect/>
                </a:stretch>
              </p:blipFill>
              <p:spPr>
                <a:xfrm>
                  <a:off x="7475914" y="1505073"/>
                  <a:ext cx="136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70" name="Freihand 69">
                  <a:extLst>
                    <a:ext uri="{FF2B5EF4-FFF2-40B4-BE49-F238E27FC236}">
                      <a16:creationId xmlns:a16="http://schemas.microsoft.com/office/drawing/2014/main" id="{51990C08-C433-B8F8-F132-E5F74EABE3CE}"/>
                    </a:ext>
                  </a:extLst>
                </p14:cNvPr>
                <p14:cNvContentPartPr/>
                <p14:nvPr/>
              </p14:nvContentPartPr>
              <p14:xfrm>
                <a:off x="7644754" y="1506513"/>
                <a:ext cx="70560" cy="101160"/>
              </p14:xfrm>
            </p:contentPart>
          </mc:Choice>
          <mc:Fallback>
            <p:pic>
              <p:nvPicPr>
                <p:cNvPr id="70" name="Freihand 69">
                  <a:extLst>
                    <a:ext uri="{FF2B5EF4-FFF2-40B4-BE49-F238E27FC236}">
                      <a16:creationId xmlns:a16="http://schemas.microsoft.com/office/drawing/2014/main" id="{51990C08-C433-B8F8-F132-E5F74EABE3CE}"/>
                    </a:ext>
                  </a:extLst>
                </p:cNvPr>
                <p:cNvPicPr/>
                <p:nvPr/>
              </p:nvPicPr>
              <p:blipFill>
                <a:blip r:embed="rId663"/>
                <a:stretch>
                  <a:fillRect/>
                </a:stretch>
              </p:blipFill>
              <p:spPr>
                <a:xfrm>
                  <a:off x="7635754" y="1497873"/>
                  <a:ext cx="88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71" name="Freihand 70">
                  <a:extLst>
                    <a:ext uri="{FF2B5EF4-FFF2-40B4-BE49-F238E27FC236}">
                      <a16:creationId xmlns:a16="http://schemas.microsoft.com/office/drawing/2014/main" id="{F1024ED7-3FF4-FC7F-C40B-C4376D936324}"/>
                    </a:ext>
                  </a:extLst>
                </p14:cNvPr>
                <p14:cNvContentPartPr/>
                <p14:nvPr/>
              </p14:nvContentPartPr>
              <p14:xfrm>
                <a:off x="7735834" y="1426593"/>
                <a:ext cx="112320" cy="153000"/>
              </p14:xfrm>
            </p:contentPart>
          </mc:Choice>
          <mc:Fallback>
            <p:pic>
              <p:nvPicPr>
                <p:cNvPr id="71" name="Freihand 70">
                  <a:extLst>
                    <a:ext uri="{FF2B5EF4-FFF2-40B4-BE49-F238E27FC236}">
                      <a16:creationId xmlns:a16="http://schemas.microsoft.com/office/drawing/2014/main" id="{F1024ED7-3FF4-FC7F-C40B-C4376D936324}"/>
                    </a:ext>
                  </a:extLst>
                </p:cNvPr>
                <p:cNvPicPr/>
                <p:nvPr/>
              </p:nvPicPr>
              <p:blipFill>
                <a:blip r:embed="rId665"/>
                <a:stretch>
                  <a:fillRect/>
                </a:stretch>
              </p:blipFill>
              <p:spPr>
                <a:xfrm>
                  <a:off x="7726834" y="1417953"/>
                  <a:ext cx="129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72" name="Freihand 71">
                  <a:extLst>
                    <a:ext uri="{FF2B5EF4-FFF2-40B4-BE49-F238E27FC236}">
                      <a16:creationId xmlns:a16="http://schemas.microsoft.com/office/drawing/2014/main" id="{178D66C8-F969-11A6-716D-159341C695D1}"/>
                    </a:ext>
                  </a:extLst>
                </p14:cNvPr>
                <p14:cNvContentPartPr/>
                <p14:nvPr/>
              </p14:nvContentPartPr>
              <p14:xfrm>
                <a:off x="7863994" y="1513713"/>
                <a:ext cx="222840" cy="58320"/>
              </p14:xfrm>
            </p:contentPart>
          </mc:Choice>
          <mc:Fallback>
            <p:pic>
              <p:nvPicPr>
                <p:cNvPr id="72" name="Freihand 71">
                  <a:extLst>
                    <a:ext uri="{FF2B5EF4-FFF2-40B4-BE49-F238E27FC236}">
                      <a16:creationId xmlns:a16="http://schemas.microsoft.com/office/drawing/2014/main" id="{178D66C8-F969-11A6-716D-159341C695D1}"/>
                    </a:ext>
                  </a:extLst>
                </p:cNvPr>
                <p:cNvPicPr/>
                <p:nvPr/>
              </p:nvPicPr>
              <p:blipFill>
                <a:blip r:embed="rId667"/>
                <a:stretch>
                  <a:fillRect/>
                </a:stretch>
              </p:blipFill>
              <p:spPr>
                <a:xfrm>
                  <a:off x="7855354" y="1505073"/>
                  <a:ext cx="240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73" name="Freihand 72">
                  <a:extLst>
                    <a:ext uri="{FF2B5EF4-FFF2-40B4-BE49-F238E27FC236}">
                      <a16:creationId xmlns:a16="http://schemas.microsoft.com/office/drawing/2014/main" id="{51C9450E-3CF3-8AC2-4AD0-6B19BB2EACCF}"/>
                    </a:ext>
                  </a:extLst>
                </p14:cNvPr>
                <p14:cNvContentPartPr/>
                <p14:nvPr/>
              </p14:nvContentPartPr>
              <p14:xfrm>
                <a:off x="8053714" y="1517673"/>
                <a:ext cx="94680" cy="53640"/>
              </p14:xfrm>
            </p:contentPart>
          </mc:Choice>
          <mc:Fallback>
            <p:pic>
              <p:nvPicPr>
                <p:cNvPr id="73" name="Freihand 72">
                  <a:extLst>
                    <a:ext uri="{FF2B5EF4-FFF2-40B4-BE49-F238E27FC236}">
                      <a16:creationId xmlns:a16="http://schemas.microsoft.com/office/drawing/2014/main" id="{51C9450E-3CF3-8AC2-4AD0-6B19BB2EACCF}"/>
                    </a:ext>
                  </a:extLst>
                </p:cNvPr>
                <p:cNvPicPr/>
                <p:nvPr/>
              </p:nvPicPr>
              <p:blipFill>
                <a:blip r:embed="rId669"/>
                <a:stretch>
                  <a:fillRect/>
                </a:stretch>
              </p:blipFill>
              <p:spPr>
                <a:xfrm>
                  <a:off x="8044714" y="1508673"/>
                  <a:ext cx="112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74" name="Freihand 73">
                  <a:extLst>
                    <a:ext uri="{FF2B5EF4-FFF2-40B4-BE49-F238E27FC236}">
                      <a16:creationId xmlns:a16="http://schemas.microsoft.com/office/drawing/2014/main" id="{8C3FD9C6-66B6-B4A2-5188-F2E3CBBAD080}"/>
                    </a:ext>
                  </a:extLst>
                </p14:cNvPr>
                <p14:cNvContentPartPr/>
                <p14:nvPr/>
              </p14:nvContentPartPr>
              <p14:xfrm>
                <a:off x="8218954" y="1443153"/>
                <a:ext cx="216000" cy="315720"/>
              </p14:xfrm>
            </p:contentPart>
          </mc:Choice>
          <mc:Fallback>
            <p:pic>
              <p:nvPicPr>
                <p:cNvPr id="74" name="Freihand 73">
                  <a:extLst>
                    <a:ext uri="{FF2B5EF4-FFF2-40B4-BE49-F238E27FC236}">
                      <a16:creationId xmlns:a16="http://schemas.microsoft.com/office/drawing/2014/main" id="{8C3FD9C6-66B6-B4A2-5188-F2E3CBBAD080}"/>
                    </a:ext>
                  </a:extLst>
                </p:cNvPr>
                <p:cNvPicPr/>
                <p:nvPr/>
              </p:nvPicPr>
              <p:blipFill>
                <a:blip r:embed="rId671"/>
                <a:stretch>
                  <a:fillRect/>
                </a:stretch>
              </p:blipFill>
              <p:spPr>
                <a:xfrm>
                  <a:off x="8210314" y="1434513"/>
                  <a:ext cx="2336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3" name="Freihand 422">
                  <a:extLst>
                    <a:ext uri="{FF2B5EF4-FFF2-40B4-BE49-F238E27FC236}">
                      <a16:creationId xmlns:a16="http://schemas.microsoft.com/office/drawing/2014/main" id="{1E8BD3A1-0310-6208-CCF5-6CEF938CD062}"/>
                    </a:ext>
                  </a:extLst>
                </p14:cNvPr>
                <p14:cNvContentPartPr/>
                <p14:nvPr/>
              </p14:nvContentPartPr>
              <p14:xfrm>
                <a:off x="5273434" y="63993"/>
                <a:ext cx="2980440" cy="1144800"/>
              </p14:xfrm>
            </p:contentPart>
          </mc:Choice>
          <mc:Fallback>
            <p:pic>
              <p:nvPicPr>
                <p:cNvPr id="423" name="Freihand 422">
                  <a:extLst>
                    <a:ext uri="{FF2B5EF4-FFF2-40B4-BE49-F238E27FC236}">
                      <a16:creationId xmlns:a16="http://schemas.microsoft.com/office/drawing/2014/main" id="{1E8BD3A1-0310-6208-CCF5-6CEF938CD062}"/>
                    </a:ext>
                  </a:extLst>
                </p:cNvPr>
                <p:cNvPicPr/>
                <p:nvPr/>
              </p:nvPicPr>
              <p:blipFill>
                <a:blip r:embed="rId673"/>
                <a:stretch>
                  <a:fillRect/>
                </a:stretch>
              </p:blipFill>
              <p:spPr>
                <a:xfrm>
                  <a:off x="5264794" y="54993"/>
                  <a:ext cx="2998080" cy="116244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79942C0-9BFE-E10A-4B7E-B20237BB694C}"/>
                  </a:ext>
                </a:extLst>
              </p14:cNvPr>
              <p14:cNvContentPartPr/>
              <p14:nvPr/>
            </p14:nvContentPartPr>
            <p14:xfrm>
              <a:off x="2127754" y="1526068"/>
              <a:ext cx="3544920" cy="83520"/>
            </p14:xfrm>
          </p:contentPart>
        </mc:Choice>
        <mc:Fallback>
          <p:pic>
            <p:nvPicPr>
              <p:cNvPr id="2" name="Freihand 1">
                <a:extLst>
                  <a:ext uri="{FF2B5EF4-FFF2-40B4-BE49-F238E27FC236}">
                    <a16:creationId xmlns:a16="http://schemas.microsoft.com/office/drawing/2014/main" id="{F79942C0-9BFE-E10A-4B7E-B20237BB694C}"/>
                  </a:ext>
                </a:extLst>
              </p:cNvPr>
              <p:cNvPicPr/>
              <p:nvPr/>
            </p:nvPicPr>
            <p:blipFill>
              <a:blip r:embed="rId4"/>
              <a:stretch>
                <a:fillRect/>
              </a:stretch>
            </p:blipFill>
            <p:spPr>
              <a:xfrm>
                <a:off x="2118754" y="1517428"/>
                <a:ext cx="3562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E17F378-1CE8-7154-3857-0DCE5D41CD16}"/>
                  </a:ext>
                </a:extLst>
              </p14:cNvPr>
              <p14:cNvContentPartPr/>
              <p14:nvPr/>
            </p14:nvContentPartPr>
            <p14:xfrm>
              <a:off x="6031594" y="1546948"/>
              <a:ext cx="2360160" cy="75240"/>
            </p14:xfrm>
          </p:contentPart>
        </mc:Choice>
        <mc:Fallback>
          <p:pic>
            <p:nvPicPr>
              <p:cNvPr id="4" name="Freihand 3">
                <a:extLst>
                  <a:ext uri="{FF2B5EF4-FFF2-40B4-BE49-F238E27FC236}">
                    <a16:creationId xmlns:a16="http://schemas.microsoft.com/office/drawing/2014/main" id="{5E17F378-1CE8-7154-3857-0DCE5D41CD16}"/>
                  </a:ext>
                </a:extLst>
              </p:cNvPr>
              <p:cNvPicPr/>
              <p:nvPr/>
            </p:nvPicPr>
            <p:blipFill>
              <a:blip r:embed="rId6"/>
              <a:stretch>
                <a:fillRect/>
              </a:stretch>
            </p:blipFill>
            <p:spPr>
              <a:xfrm>
                <a:off x="6022594" y="1538308"/>
                <a:ext cx="2377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EF70645-0E84-AB89-414C-13A558AB37C0}"/>
                  </a:ext>
                </a:extLst>
              </p14:cNvPr>
              <p14:cNvContentPartPr/>
              <p14:nvPr/>
            </p14:nvContentPartPr>
            <p14:xfrm>
              <a:off x="2208394" y="2988388"/>
              <a:ext cx="4122720" cy="119880"/>
            </p14:xfrm>
          </p:contentPart>
        </mc:Choice>
        <mc:Fallback>
          <p:pic>
            <p:nvPicPr>
              <p:cNvPr id="6" name="Freihand 5">
                <a:extLst>
                  <a:ext uri="{FF2B5EF4-FFF2-40B4-BE49-F238E27FC236}">
                    <a16:creationId xmlns:a16="http://schemas.microsoft.com/office/drawing/2014/main" id="{4EF70645-0E84-AB89-414C-13A558AB37C0}"/>
                  </a:ext>
                </a:extLst>
              </p:cNvPr>
              <p:cNvPicPr/>
              <p:nvPr/>
            </p:nvPicPr>
            <p:blipFill>
              <a:blip r:embed="rId8"/>
              <a:stretch>
                <a:fillRect/>
              </a:stretch>
            </p:blipFill>
            <p:spPr>
              <a:xfrm>
                <a:off x="2199394" y="2979748"/>
                <a:ext cx="4140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3838CF06-1E4D-0CB0-850B-BF297C542C43}"/>
                  </a:ext>
                </a:extLst>
              </p14:cNvPr>
              <p14:cNvContentPartPr/>
              <p14:nvPr/>
            </p14:nvContentPartPr>
            <p14:xfrm>
              <a:off x="6579154" y="1346788"/>
              <a:ext cx="1281240" cy="121680"/>
            </p14:xfrm>
          </p:contentPart>
        </mc:Choice>
        <mc:Fallback>
          <p:pic>
            <p:nvPicPr>
              <p:cNvPr id="13" name="Freihand 12">
                <a:extLst>
                  <a:ext uri="{FF2B5EF4-FFF2-40B4-BE49-F238E27FC236}">
                    <a16:creationId xmlns:a16="http://schemas.microsoft.com/office/drawing/2014/main" id="{3838CF06-1E4D-0CB0-850B-BF297C542C43}"/>
                  </a:ext>
                </a:extLst>
              </p:cNvPr>
              <p:cNvPicPr/>
              <p:nvPr/>
            </p:nvPicPr>
            <p:blipFill>
              <a:blip r:embed="rId10"/>
              <a:stretch>
                <a:fillRect/>
              </a:stretch>
            </p:blipFill>
            <p:spPr>
              <a:xfrm>
                <a:off x="6570154" y="1338148"/>
                <a:ext cx="1298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9A25B88A-9B0A-9D52-BF3F-CC985CE86CE2}"/>
                  </a:ext>
                </a:extLst>
              </p14:cNvPr>
              <p14:cNvContentPartPr/>
              <p14:nvPr/>
            </p14:nvContentPartPr>
            <p14:xfrm>
              <a:off x="4425634" y="3635308"/>
              <a:ext cx="3681360" cy="65520"/>
            </p14:xfrm>
          </p:contentPart>
        </mc:Choice>
        <mc:Fallback>
          <p:pic>
            <p:nvPicPr>
              <p:cNvPr id="15" name="Freihand 14">
                <a:extLst>
                  <a:ext uri="{FF2B5EF4-FFF2-40B4-BE49-F238E27FC236}">
                    <a16:creationId xmlns:a16="http://schemas.microsoft.com/office/drawing/2014/main" id="{9A25B88A-9B0A-9D52-BF3F-CC985CE86CE2}"/>
                  </a:ext>
                </a:extLst>
              </p:cNvPr>
              <p:cNvPicPr/>
              <p:nvPr/>
            </p:nvPicPr>
            <p:blipFill>
              <a:blip r:embed="rId12"/>
              <a:stretch>
                <a:fillRect/>
              </a:stretch>
            </p:blipFill>
            <p:spPr>
              <a:xfrm>
                <a:off x="4416994" y="3626668"/>
                <a:ext cx="3699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90C2DE0C-99DD-34BB-D862-1436483EB846}"/>
                  </a:ext>
                </a:extLst>
              </p14:cNvPr>
              <p14:cNvContentPartPr/>
              <p14:nvPr/>
            </p14:nvContentPartPr>
            <p14:xfrm>
              <a:off x="8563114" y="3584188"/>
              <a:ext cx="1226160" cy="75600"/>
            </p14:xfrm>
          </p:contentPart>
        </mc:Choice>
        <mc:Fallback>
          <p:pic>
            <p:nvPicPr>
              <p:cNvPr id="16" name="Freihand 15">
                <a:extLst>
                  <a:ext uri="{FF2B5EF4-FFF2-40B4-BE49-F238E27FC236}">
                    <a16:creationId xmlns:a16="http://schemas.microsoft.com/office/drawing/2014/main" id="{90C2DE0C-99DD-34BB-D862-1436483EB846}"/>
                  </a:ext>
                </a:extLst>
              </p:cNvPr>
              <p:cNvPicPr/>
              <p:nvPr/>
            </p:nvPicPr>
            <p:blipFill>
              <a:blip r:embed="rId14"/>
              <a:stretch>
                <a:fillRect/>
              </a:stretch>
            </p:blipFill>
            <p:spPr>
              <a:xfrm>
                <a:off x="8554474" y="3575188"/>
                <a:ext cx="1243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92600597-0F4E-082D-91C3-5E69E0712B2E}"/>
                  </a:ext>
                </a:extLst>
              </p14:cNvPr>
              <p14:cNvContentPartPr/>
              <p14:nvPr/>
            </p14:nvContentPartPr>
            <p14:xfrm>
              <a:off x="4496194" y="2383588"/>
              <a:ext cx="1600920" cy="796320"/>
            </p14:xfrm>
          </p:contentPart>
        </mc:Choice>
        <mc:Fallback>
          <p:pic>
            <p:nvPicPr>
              <p:cNvPr id="17" name="Freihand 16">
                <a:extLst>
                  <a:ext uri="{FF2B5EF4-FFF2-40B4-BE49-F238E27FC236}">
                    <a16:creationId xmlns:a16="http://schemas.microsoft.com/office/drawing/2014/main" id="{92600597-0F4E-082D-91C3-5E69E0712B2E}"/>
                  </a:ext>
                </a:extLst>
              </p:cNvPr>
              <p:cNvPicPr/>
              <p:nvPr/>
            </p:nvPicPr>
            <p:blipFill>
              <a:blip r:embed="rId16"/>
              <a:stretch>
                <a:fillRect/>
              </a:stretch>
            </p:blipFill>
            <p:spPr>
              <a:xfrm>
                <a:off x="4487194" y="2374588"/>
                <a:ext cx="1618560" cy="81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48C2FA15-21CA-FB5C-7FA8-2BB1075F09B9}"/>
                  </a:ext>
                </a:extLst>
              </p14:cNvPr>
              <p14:cNvContentPartPr/>
              <p14:nvPr/>
            </p14:nvContentPartPr>
            <p14:xfrm>
              <a:off x="2021554" y="2372428"/>
              <a:ext cx="1856160" cy="826560"/>
            </p14:xfrm>
          </p:contentPart>
        </mc:Choice>
        <mc:Fallback>
          <p:pic>
            <p:nvPicPr>
              <p:cNvPr id="18" name="Freihand 17">
                <a:extLst>
                  <a:ext uri="{FF2B5EF4-FFF2-40B4-BE49-F238E27FC236}">
                    <a16:creationId xmlns:a16="http://schemas.microsoft.com/office/drawing/2014/main" id="{48C2FA15-21CA-FB5C-7FA8-2BB1075F09B9}"/>
                  </a:ext>
                </a:extLst>
              </p:cNvPr>
              <p:cNvPicPr/>
              <p:nvPr/>
            </p:nvPicPr>
            <p:blipFill>
              <a:blip r:embed="rId18"/>
              <a:stretch>
                <a:fillRect/>
              </a:stretch>
            </p:blipFill>
            <p:spPr>
              <a:xfrm>
                <a:off x="2012554" y="2363788"/>
                <a:ext cx="187380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D71C639B-7E7F-10D8-152D-0B988A789D1C}"/>
                  </a:ext>
                </a:extLst>
              </p14:cNvPr>
              <p14:cNvContentPartPr/>
              <p14:nvPr/>
            </p14:nvContentPartPr>
            <p14:xfrm>
              <a:off x="4391794" y="2388988"/>
              <a:ext cx="1878480" cy="698400"/>
            </p14:xfrm>
          </p:contentPart>
        </mc:Choice>
        <mc:Fallback>
          <p:pic>
            <p:nvPicPr>
              <p:cNvPr id="19" name="Freihand 18">
                <a:extLst>
                  <a:ext uri="{FF2B5EF4-FFF2-40B4-BE49-F238E27FC236}">
                    <a16:creationId xmlns:a16="http://schemas.microsoft.com/office/drawing/2014/main" id="{D71C639B-7E7F-10D8-152D-0B988A789D1C}"/>
                  </a:ext>
                </a:extLst>
              </p:cNvPr>
              <p:cNvPicPr/>
              <p:nvPr/>
            </p:nvPicPr>
            <p:blipFill>
              <a:blip r:embed="rId20"/>
              <a:stretch>
                <a:fillRect/>
              </a:stretch>
            </p:blipFill>
            <p:spPr>
              <a:xfrm>
                <a:off x="4383154" y="2379988"/>
                <a:ext cx="189612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D425691E-10DF-27A0-4F93-40F3288AC75E}"/>
                  </a:ext>
                </a:extLst>
              </p14:cNvPr>
              <p14:cNvContentPartPr/>
              <p14:nvPr/>
            </p14:nvContentPartPr>
            <p14:xfrm>
              <a:off x="2231794" y="2378188"/>
              <a:ext cx="1579680" cy="685080"/>
            </p14:xfrm>
          </p:contentPart>
        </mc:Choice>
        <mc:Fallback>
          <p:pic>
            <p:nvPicPr>
              <p:cNvPr id="20" name="Freihand 19">
                <a:extLst>
                  <a:ext uri="{FF2B5EF4-FFF2-40B4-BE49-F238E27FC236}">
                    <a16:creationId xmlns:a16="http://schemas.microsoft.com/office/drawing/2014/main" id="{D425691E-10DF-27A0-4F93-40F3288AC75E}"/>
                  </a:ext>
                </a:extLst>
              </p:cNvPr>
              <p:cNvPicPr/>
              <p:nvPr/>
            </p:nvPicPr>
            <p:blipFill>
              <a:blip r:embed="rId22"/>
              <a:stretch>
                <a:fillRect/>
              </a:stretch>
            </p:blipFill>
            <p:spPr>
              <a:xfrm>
                <a:off x="2222794" y="2369548"/>
                <a:ext cx="1597320" cy="70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D7A606D9-740D-2330-8108-87D56D8FD434}"/>
                  </a:ext>
                </a:extLst>
              </p14:cNvPr>
              <p14:cNvContentPartPr/>
              <p14:nvPr/>
            </p14:nvContentPartPr>
            <p14:xfrm>
              <a:off x="4379194" y="2937268"/>
              <a:ext cx="1522080" cy="203040"/>
            </p14:xfrm>
          </p:contentPart>
        </mc:Choice>
        <mc:Fallback>
          <p:pic>
            <p:nvPicPr>
              <p:cNvPr id="21" name="Freihand 20">
                <a:extLst>
                  <a:ext uri="{FF2B5EF4-FFF2-40B4-BE49-F238E27FC236}">
                    <a16:creationId xmlns:a16="http://schemas.microsoft.com/office/drawing/2014/main" id="{D7A606D9-740D-2330-8108-87D56D8FD434}"/>
                  </a:ext>
                </a:extLst>
              </p:cNvPr>
              <p:cNvPicPr/>
              <p:nvPr/>
            </p:nvPicPr>
            <p:blipFill>
              <a:blip r:embed="rId24"/>
              <a:stretch>
                <a:fillRect/>
              </a:stretch>
            </p:blipFill>
            <p:spPr>
              <a:xfrm>
                <a:off x="4370194" y="2928268"/>
                <a:ext cx="1539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AFFBD7CC-4F52-A5F9-BC63-0499E394F4F9}"/>
                  </a:ext>
                </a:extLst>
              </p14:cNvPr>
              <p14:cNvContentPartPr/>
              <p14:nvPr/>
            </p14:nvContentPartPr>
            <p14:xfrm>
              <a:off x="3426634" y="569548"/>
              <a:ext cx="4600800" cy="248760"/>
            </p14:xfrm>
          </p:contentPart>
        </mc:Choice>
        <mc:Fallback>
          <p:pic>
            <p:nvPicPr>
              <p:cNvPr id="26" name="Freihand 25">
                <a:extLst>
                  <a:ext uri="{FF2B5EF4-FFF2-40B4-BE49-F238E27FC236}">
                    <a16:creationId xmlns:a16="http://schemas.microsoft.com/office/drawing/2014/main" id="{AFFBD7CC-4F52-A5F9-BC63-0499E394F4F9}"/>
                  </a:ext>
                </a:extLst>
              </p:cNvPr>
              <p:cNvPicPr/>
              <p:nvPr/>
            </p:nvPicPr>
            <p:blipFill>
              <a:blip r:embed="rId26"/>
              <a:stretch>
                <a:fillRect/>
              </a:stretch>
            </p:blipFill>
            <p:spPr>
              <a:xfrm>
                <a:off x="3417994" y="560548"/>
                <a:ext cx="4618440" cy="266400"/>
              </a:xfrm>
              <a:prstGeom prst="rect">
                <a:avLst/>
              </a:prstGeom>
            </p:spPr>
          </p:pic>
        </mc:Fallback>
      </mc:AlternateContent>
      <p:grpSp>
        <p:nvGrpSpPr>
          <p:cNvPr id="32" name="Gruppieren 31">
            <a:extLst>
              <a:ext uri="{FF2B5EF4-FFF2-40B4-BE49-F238E27FC236}">
                <a16:creationId xmlns:a16="http://schemas.microsoft.com/office/drawing/2014/main" id="{AE826B31-075C-CBA3-D02A-1D4429373CC4}"/>
              </a:ext>
            </a:extLst>
          </p:cNvPr>
          <p:cNvGrpSpPr/>
          <p:nvPr/>
        </p:nvGrpSpPr>
        <p:grpSpPr>
          <a:xfrm>
            <a:off x="2717074" y="45388"/>
            <a:ext cx="6033960" cy="2285640"/>
            <a:chOff x="2717074" y="45388"/>
            <a:chExt cx="6033960" cy="2285640"/>
          </a:xfrm>
        </p:grpSpPr>
        <mc:AlternateContent xmlns:mc="http://schemas.openxmlformats.org/markup-compatibility/2006">
          <mc:Choice xmlns:p14="http://schemas.microsoft.com/office/powerpoint/2010/main" Requires="p14">
            <p:contentPart p14:bwMode="auto" r:id="rId27">
              <p14:nvContentPartPr>
                <p14:cNvPr id="8" name="Freihand 7">
                  <a:extLst>
                    <a:ext uri="{FF2B5EF4-FFF2-40B4-BE49-F238E27FC236}">
                      <a16:creationId xmlns:a16="http://schemas.microsoft.com/office/drawing/2014/main" id="{5A2DECFB-4573-F462-EA32-71B62BC63430}"/>
                    </a:ext>
                  </a:extLst>
                </p14:cNvPr>
                <p14:cNvContentPartPr/>
                <p14:nvPr/>
              </p14:nvContentPartPr>
              <p14:xfrm>
                <a:off x="7806394" y="892468"/>
                <a:ext cx="613800" cy="188640"/>
              </p14:xfrm>
            </p:contentPart>
          </mc:Choice>
          <mc:Fallback>
            <p:pic>
              <p:nvPicPr>
                <p:cNvPr id="8" name="Freihand 7">
                  <a:extLst>
                    <a:ext uri="{FF2B5EF4-FFF2-40B4-BE49-F238E27FC236}">
                      <a16:creationId xmlns:a16="http://schemas.microsoft.com/office/drawing/2014/main" id="{5A2DECFB-4573-F462-EA32-71B62BC63430}"/>
                    </a:ext>
                  </a:extLst>
                </p:cNvPr>
                <p:cNvPicPr/>
                <p:nvPr/>
              </p:nvPicPr>
              <p:blipFill>
                <a:blip r:embed="rId28"/>
                <a:stretch>
                  <a:fillRect/>
                </a:stretch>
              </p:blipFill>
              <p:spPr>
                <a:xfrm>
                  <a:off x="7797754" y="883468"/>
                  <a:ext cx="631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 name="Freihand 8">
                  <a:extLst>
                    <a:ext uri="{FF2B5EF4-FFF2-40B4-BE49-F238E27FC236}">
                      <a16:creationId xmlns:a16="http://schemas.microsoft.com/office/drawing/2014/main" id="{B90255F0-FF8C-EB0E-1C5F-62519BD37FAF}"/>
                    </a:ext>
                  </a:extLst>
                </p14:cNvPr>
                <p14:cNvContentPartPr/>
                <p14:nvPr/>
              </p14:nvContentPartPr>
              <p14:xfrm>
                <a:off x="6101074" y="809668"/>
                <a:ext cx="1019880" cy="161280"/>
              </p14:xfrm>
            </p:contentPart>
          </mc:Choice>
          <mc:Fallback>
            <p:pic>
              <p:nvPicPr>
                <p:cNvPr id="9" name="Freihand 8">
                  <a:extLst>
                    <a:ext uri="{FF2B5EF4-FFF2-40B4-BE49-F238E27FC236}">
                      <a16:creationId xmlns:a16="http://schemas.microsoft.com/office/drawing/2014/main" id="{B90255F0-FF8C-EB0E-1C5F-62519BD37FAF}"/>
                    </a:ext>
                  </a:extLst>
                </p:cNvPr>
                <p:cNvPicPr/>
                <p:nvPr/>
              </p:nvPicPr>
              <p:blipFill>
                <a:blip r:embed="rId30"/>
                <a:stretch>
                  <a:fillRect/>
                </a:stretch>
              </p:blipFill>
              <p:spPr>
                <a:xfrm>
                  <a:off x="6092074" y="800668"/>
                  <a:ext cx="1037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10123643-B5D6-2930-62AB-E76307F5C2C1}"/>
                    </a:ext>
                  </a:extLst>
                </p14:cNvPr>
                <p14:cNvContentPartPr/>
                <p14:nvPr/>
              </p14:nvContentPartPr>
              <p14:xfrm>
                <a:off x="5854834" y="1146268"/>
                <a:ext cx="2487960" cy="762480"/>
              </p14:xfrm>
            </p:contentPart>
          </mc:Choice>
          <mc:Fallback>
            <p:pic>
              <p:nvPicPr>
                <p:cNvPr id="10" name="Freihand 9">
                  <a:extLst>
                    <a:ext uri="{FF2B5EF4-FFF2-40B4-BE49-F238E27FC236}">
                      <a16:creationId xmlns:a16="http://schemas.microsoft.com/office/drawing/2014/main" id="{10123643-B5D6-2930-62AB-E76307F5C2C1}"/>
                    </a:ext>
                  </a:extLst>
                </p:cNvPr>
                <p:cNvPicPr/>
                <p:nvPr/>
              </p:nvPicPr>
              <p:blipFill>
                <a:blip r:embed="rId32"/>
                <a:stretch>
                  <a:fillRect/>
                </a:stretch>
              </p:blipFill>
              <p:spPr>
                <a:xfrm>
                  <a:off x="5846194" y="1137628"/>
                  <a:ext cx="2505600" cy="780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E2D88B17-6199-3ACF-EC0D-1D3FB0C4B55B}"/>
                    </a:ext>
                  </a:extLst>
                </p14:cNvPr>
                <p14:cNvContentPartPr/>
                <p14:nvPr/>
              </p14:nvContentPartPr>
              <p14:xfrm>
                <a:off x="8302474" y="865828"/>
                <a:ext cx="448560" cy="539640"/>
              </p14:xfrm>
            </p:contentPart>
          </mc:Choice>
          <mc:Fallback>
            <p:pic>
              <p:nvPicPr>
                <p:cNvPr id="11" name="Freihand 10">
                  <a:extLst>
                    <a:ext uri="{FF2B5EF4-FFF2-40B4-BE49-F238E27FC236}">
                      <a16:creationId xmlns:a16="http://schemas.microsoft.com/office/drawing/2014/main" id="{E2D88B17-6199-3ACF-EC0D-1D3FB0C4B55B}"/>
                    </a:ext>
                  </a:extLst>
                </p:cNvPr>
                <p:cNvPicPr/>
                <p:nvPr/>
              </p:nvPicPr>
              <p:blipFill>
                <a:blip r:embed="rId34"/>
                <a:stretch>
                  <a:fillRect/>
                </a:stretch>
              </p:blipFill>
              <p:spPr>
                <a:xfrm>
                  <a:off x="8293474" y="857188"/>
                  <a:ext cx="46620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BDE8D0B2-1093-8B86-9F1D-2D1492258912}"/>
                    </a:ext>
                  </a:extLst>
                </p14:cNvPr>
                <p14:cNvContentPartPr/>
                <p14:nvPr/>
              </p14:nvContentPartPr>
              <p14:xfrm>
                <a:off x="2862874" y="1667548"/>
                <a:ext cx="27360" cy="522360"/>
              </p14:xfrm>
            </p:contentPart>
          </mc:Choice>
          <mc:Fallback>
            <p:pic>
              <p:nvPicPr>
                <p:cNvPr id="22" name="Freihand 21">
                  <a:extLst>
                    <a:ext uri="{FF2B5EF4-FFF2-40B4-BE49-F238E27FC236}">
                      <a16:creationId xmlns:a16="http://schemas.microsoft.com/office/drawing/2014/main" id="{BDE8D0B2-1093-8B86-9F1D-2D1492258912}"/>
                    </a:ext>
                  </a:extLst>
                </p:cNvPr>
                <p:cNvPicPr/>
                <p:nvPr/>
              </p:nvPicPr>
              <p:blipFill>
                <a:blip r:embed="rId36"/>
                <a:stretch>
                  <a:fillRect/>
                </a:stretch>
              </p:blipFill>
              <p:spPr>
                <a:xfrm>
                  <a:off x="2854234" y="1658908"/>
                  <a:ext cx="4500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ABAC797C-23AD-9C8C-C5C0-96A657DCF4F0}"/>
                    </a:ext>
                  </a:extLst>
                </p14:cNvPr>
                <p14:cNvContentPartPr/>
                <p14:nvPr/>
              </p14:nvContentPartPr>
              <p14:xfrm>
                <a:off x="2748394" y="1917388"/>
                <a:ext cx="302760" cy="413640"/>
              </p14:xfrm>
            </p:contentPart>
          </mc:Choice>
          <mc:Fallback>
            <p:pic>
              <p:nvPicPr>
                <p:cNvPr id="23" name="Freihand 22">
                  <a:extLst>
                    <a:ext uri="{FF2B5EF4-FFF2-40B4-BE49-F238E27FC236}">
                      <a16:creationId xmlns:a16="http://schemas.microsoft.com/office/drawing/2014/main" id="{ABAC797C-23AD-9C8C-C5C0-96A657DCF4F0}"/>
                    </a:ext>
                  </a:extLst>
                </p:cNvPr>
                <p:cNvPicPr/>
                <p:nvPr/>
              </p:nvPicPr>
              <p:blipFill>
                <a:blip r:embed="rId38"/>
                <a:stretch>
                  <a:fillRect/>
                </a:stretch>
              </p:blipFill>
              <p:spPr>
                <a:xfrm>
                  <a:off x="2739394" y="1908388"/>
                  <a:ext cx="3204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E6F5E8B-1456-2C54-AC23-676033F5C979}"/>
                    </a:ext>
                  </a:extLst>
                </p14:cNvPr>
                <p14:cNvContentPartPr/>
                <p14:nvPr/>
              </p14:nvContentPartPr>
              <p14:xfrm>
                <a:off x="2717074" y="1503748"/>
                <a:ext cx="285840" cy="286200"/>
              </p14:xfrm>
            </p:contentPart>
          </mc:Choice>
          <mc:Fallback>
            <p:pic>
              <p:nvPicPr>
                <p:cNvPr id="24" name="Freihand 23">
                  <a:extLst>
                    <a:ext uri="{FF2B5EF4-FFF2-40B4-BE49-F238E27FC236}">
                      <a16:creationId xmlns:a16="http://schemas.microsoft.com/office/drawing/2014/main" id="{BE6F5E8B-1456-2C54-AC23-676033F5C979}"/>
                    </a:ext>
                  </a:extLst>
                </p:cNvPr>
                <p:cNvPicPr/>
                <p:nvPr/>
              </p:nvPicPr>
              <p:blipFill>
                <a:blip r:embed="rId40"/>
                <a:stretch>
                  <a:fillRect/>
                </a:stretch>
              </p:blipFill>
              <p:spPr>
                <a:xfrm>
                  <a:off x="2708074" y="1495108"/>
                  <a:ext cx="3034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5249EF61-2C53-0FE5-6E91-0482C8B1880E}"/>
                    </a:ext>
                  </a:extLst>
                </p14:cNvPr>
                <p14:cNvContentPartPr/>
                <p14:nvPr/>
              </p14:nvContentPartPr>
              <p14:xfrm>
                <a:off x="7719274" y="160588"/>
                <a:ext cx="354600" cy="26280"/>
              </p14:xfrm>
            </p:contentPart>
          </mc:Choice>
          <mc:Fallback>
            <p:pic>
              <p:nvPicPr>
                <p:cNvPr id="28" name="Freihand 27">
                  <a:extLst>
                    <a:ext uri="{FF2B5EF4-FFF2-40B4-BE49-F238E27FC236}">
                      <a16:creationId xmlns:a16="http://schemas.microsoft.com/office/drawing/2014/main" id="{5249EF61-2C53-0FE5-6E91-0482C8B1880E}"/>
                    </a:ext>
                  </a:extLst>
                </p:cNvPr>
                <p:cNvPicPr/>
                <p:nvPr/>
              </p:nvPicPr>
              <p:blipFill>
                <a:blip r:embed="rId42"/>
                <a:stretch>
                  <a:fillRect/>
                </a:stretch>
              </p:blipFill>
              <p:spPr>
                <a:xfrm>
                  <a:off x="7710634" y="151588"/>
                  <a:ext cx="372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E79C4978-0E18-3502-4918-9A38CA37DB47}"/>
                    </a:ext>
                  </a:extLst>
                </p14:cNvPr>
                <p14:cNvContentPartPr/>
                <p14:nvPr/>
              </p14:nvContentPartPr>
              <p14:xfrm>
                <a:off x="3352474" y="68428"/>
                <a:ext cx="4664880" cy="779040"/>
              </p14:xfrm>
            </p:contentPart>
          </mc:Choice>
          <mc:Fallback>
            <p:pic>
              <p:nvPicPr>
                <p:cNvPr id="29" name="Freihand 28">
                  <a:extLst>
                    <a:ext uri="{FF2B5EF4-FFF2-40B4-BE49-F238E27FC236}">
                      <a16:creationId xmlns:a16="http://schemas.microsoft.com/office/drawing/2014/main" id="{E79C4978-0E18-3502-4918-9A38CA37DB47}"/>
                    </a:ext>
                  </a:extLst>
                </p:cNvPr>
                <p:cNvPicPr/>
                <p:nvPr/>
              </p:nvPicPr>
              <p:blipFill>
                <a:blip r:embed="rId44"/>
                <a:stretch>
                  <a:fillRect/>
                </a:stretch>
              </p:blipFill>
              <p:spPr>
                <a:xfrm>
                  <a:off x="3343474" y="59428"/>
                  <a:ext cx="4682520" cy="79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DE9791FD-F69F-1AA8-8472-D3669A67CA22}"/>
                    </a:ext>
                  </a:extLst>
                </p14:cNvPr>
                <p14:cNvContentPartPr/>
                <p14:nvPr/>
              </p14:nvContentPartPr>
              <p14:xfrm>
                <a:off x="4987234" y="45388"/>
                <a:ext cx="3256920" cy="581760"/>
              </p14:xfrm>
            </p:contentPart>
          </mc:Choice>
          <mc:Fallback>
            <p:pic>
              <p:nvPicPr>
                <p:cNvPr id="31" name="Freihand 30">
                  <a:extLst>
                    <a:ext uri="{FF2B5EF4-FFF2-40B4-BE49-F238E27FC236}">
                      <a16:creationId xmlns:a16="http://schemas.microsoft.com/office/drawing/2014/main" id="{DE9791FD-F69F-1AA8-8472-D3669A67CA22}"/>
                    </a:ext>
                  </a:extLst>
                </p:cNvPr>
                <p:cNvPicPr/>
                <p:nvPr/>
              </p:nvPicPr>
              <p:blipFill>
                <a:blip r:embed="rId46"/>
                <a:stretch>
                  <a:fillRect/>
                </a:stretch>
              </p:blipFill>
              <p:spPr>
                <a:xfrm>
                  <a:off x="4978594" y="36748"/>
                  <a:ext cx="3274560" cy="59940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9" name="Freihand 128">
                <a:extLst>
                  <a:ext uri="{FF2B5EF4-FFF2-40B4-BE49-F238E27FC236}">
                    <a16:creationId xmlns:a16="http://schemas.microsoft.com/office/drawing/2014/main" id="{86AC70AC-4D86-18F6-42C3-4820BCAC2B19}"/>
                  </a:ext>
                </a:extLst>
              </p14:cNvPr>
              <p14:cNvContentPartPr/>
              <p14:nvPr/>
            </p14:nvContentPartPr>
            <p14:xfrm>
              <a:off x="1851994" y="669268"/>
              <a:ext cx="1252440" cy="109440"/>
            </p14:xfrm>
          </p:contentPart>
        </mc:Choice>
        <mc:Fallback xmlns="">
          <p:pic>
            <p:nvPicPr>
              <p:cNvPr id="129" name="Freihand 128">
                <a:extLst>
                  <a:ext uri="{FF2B5EF4-FFF2-40B4-BE49-F238E27FC236}">
                    <a16:creationId xmlns:a16="http://schemas.microsoft.com/office/drawing/2014/main" id="{86AC70AC-4D86-18F6-42C3-4820BCAC2B19}"/>
                  </a:ext>
                </a:extLst>
              </p:cNvPr>
              <p:cNvPicPr/>
              <p:nvPr/>
            </p:nvPicPr>
            <p:blipFill>
              <a:blip r:embed="rId4"/>
              <a:stretch>
                <a:fillRect/>
              </a:stretch>
            </p:blipFill>
            <p:spPr>
              <a:xfrm>
                <a:off x="1842994" y="660268"/>
                <a:ext cx="1270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0" name="Freihand 129">
                <a:extLst>
                  <a:ext uri="{FF2B5EF4-FFF2-40B4-BE49-F238E27FC236}">
                    <a16:creationId xmlns:a16="http://schemas.microsoft.com/office/drawing/2014/main" id="{C47989E4-A169-886C-6212-C9ED58C7FB5F}"/>
                  </a:ext>
                </a:extLst>
              </p14:cNvPr>
              <p14:cNvContentPartPr/>
              <p14:nvPr/>
            </p14:nvContentPartPr>
            <p14:xfrm>
              <a:off x="1930114" y="2822428"/>
              <a:ext cx="1580400" cy="158400"/>
            </p14:xfrm>
          </p:contentPart>
        </mc:Choice>
        <mc:Fallback xmlns="">
          <p:pic>
            <p:nvPicPr>
              <p:cNvPr id="130" name="Freihand 129">
                <a:extLst>
                  <a:ext uri="{FF2B5EF4-FFF2-40B4-BE49-F238E27FC236}">
                    <a16:creationId xmlns:a16="http://schemas.microsoft.com/office/drawing/2014/main" id="{C47989E4-A169-886C-6212-C9ED58C7FB5F}"/>
                  </a:ext>
                </a:extLst>
              </p:cNvPr>
              <p:cNvPicPr/>
              <p:nvPr/>
            </p:nvPicPr>
            <p:blipFill>
              <a:blip r:embed="rId6"/>
              <a:stretch>
                <a:fillRect/>
              </a:stretch>
            </p:blipFill>
            <p:spPr>
              <a:xfrm>
                <a:off x="1921474" y="2813788"/>
                <a:ext cx="1598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1" name="Freihand 130">
                <a:extLst>
                  <a:ext uri="{FF2B5EF4-FFF2-40B4-BE49-F238E27FC236}">
                    <a16:creationId xmlns:a16="http://schemas.microsoft.com/office/drawing/2014/main" id="{275F6F5D-D731-791B-F92C-F6CCC6065979}"/>
                  </a:ext>
                </a:extLst>
              </p14:cNvPr>
              <p14:cNvContentPartPr/>
              <p14:nvPr/>
            </p14:nvContentPartPr>
            <p14:xfrm>
              <a:off x="1526194" y="3647548"/>
              <a:ext cx="1764360" cy="100080"/>
            </p14:xfrm>
          </p:contentPart>
        </mc:Choice>
        <mc:Fallback xmlns="">
          <p:pic>
            <p:nvPicPr>
              <p:cNvPr id="131" name="Freihand 130">
                <a:extLst>
                  <a:ext uri="{FF2B5EF4-FFF2-40B4-BE49-F238E27FC236}">
                    <a16:creationId xmlns:a16="http://schemas.microsoft.com/office/drawing/2014/main" id="{275F6F5D-D731-791B-F92C-F6CCC6065979}"/>
                  </a:ext>
                </a:extLst>
              </p:cNvPr>
              <p:cNvPicPr/>
              <p:nvPr/>
            </p:nvPicPr>
            <p:blipFill>
              <a:blip r:embed="rId8"/>
              <a:stretch>
                <a:fillRect/>
              </a:stretch>
            </p:blipFill>
            <p:spPr>
              <a:xfrm>
                <a:off x="1517194" y="3638548"/>
                <a:ext cx="1782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3" name="Freihand 182">
                <a:extLst>
                  <a:ext uri="{FF2B5EF4-FFF2-40B4-BE49-F238E27FC236}">
                    <a16:creationId xmlns:a16="http://schemas.microsoft.com/office/drawing/2014/main" id="{81260B1A-F1E0-EB39-DA4E-AA0E648D86F8}"/>
                  </a:ext>
                </a:extLst>
              </p14:cNvPr>
              <p14:cNvContentPartPr/>
              <p14:nvPr/>
            </p14:nvContentPartPr>
            <p14:xfrm>
              <a:off x="1510714" y="4427308"/>
              <a:ext cx="1781280" cy="160920"/>
            </p14:xfrm>
          </p:contentPart>
        </mc:Choice>
        <mc:Fallback xmlns="">
          <p:pic>
            <p:nvPicPr>
              <p:cNvPr id="183" name="Freihand 182">
                <a:extLst>
                  <a:ext uri="{FF2B5EF4-FFF2-40B4-BE49-F238E27FC236}">
                    <a16:creationId xmlns:a16="http://schemas.microsoft.com/office/drawing/2014/main" id="{81260B1A-F1E0-EB39-DA4E-AA0E648D86F8}"/>
                  </a:ext>
                </a:extLst>
              </p:cNvPr>
              <p:cNvPicPr/>
              <p:nvPr/>
            </p:nvPicPr>
            <p:blipFill>
              <a:blip r:embed="rId10"/>
              <a:stretch>
                <a:fillRect/>
              </a:stretch>
            </p:blipFill>
            <p:spPr>
              <a:xfrm>
                <a:off x="1502074" y="4418308"/>
                <a:ext cx="1798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4" name="Freihand 213">
                <a:extLst>
                  <a:ext uri="{FF2B5EF4-FFF2-40B4-BE49-F238E27FC236}">
                    <a16:creationId xmlns:a16="http://schemas.microsoft.com/office/drawing/2014/main" id="{1A76C4C9-0268-7A00-269E-61557C5170FA}"/>
                  </a:ext>
                </a:extLst>
              </p14:cNvPr>
              <p14:cNvContentPartPr/>
              <p14:nvPr/>
            </p14:nvContentPartPr>
            <p14:xfrm>
              <a:off x="1612594" y="5180428"/>
              <a:ext cx="2341080" cy="111600"/>
            </p14:xfrm>
          </p:contentPart>
        </mc:Choice>
        <mc:Fallback xmlns="">
          <p:pic>
            <p:nvPicPr>
              <p:cNvPr id="214" name="Freihand 213">
                <a:extLst>
                  <a:ext uri="{FF2B5EF4-FFF2-40B4-BE49-F238E27FC236}">
                    <a16:creationId xmlns:a16="http://schemas.microsoft.com/office/drawing/2014/main" id="{1A76C4C9-0268-7A00-269E-61557C5170FA}"/>
                  </a:ext>
                </a:extLst>
              </p:cNvPr>
              <p:cNvPicPr/>
              <p:nvPr/>
            </p:nvPicPr>
            <p:blipFill>
              <a:blip r:embed="rId12"/>
              <a:stretch>
                <a:fillRect/>
              </a:stretch>
            </p:blipFill>
            <p:spPr>
              <a:xfrm>
                <a:off x="1603954" y="5171788"/>
                <a:ext cx="2358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5" name="Freihand 214">
                <a:extLst>
                  <a:ext uri="{FF2B5EF4-FFF2-40B4-BE49-F238E27FC236}">
                    <a16:creationId xmlns:a16="http://schemas.microsoft.com/office/drawing/2014/main" id="{500A9C75-006F-282F-2ECF-34FB5C352BF1}"/>
                  </a:ext>
                </a:extLst>
              </p14:cNvPr>
              <p14:cNvContentPartPr/>
              <p14:nvPr/>
            </p14:nvContentPartPr>
            <p14:xfrm>
              <a:off x="798634" y="1456948"/>
              <a:ext cx="3562560" cy="4371480"/>
            </p14:xfrm>
          </p:contentPart>
        </mc:Choice>
        <mc:Fallback xmlns="">
          <p:pic>
            <p:nvPicPr>
              <p:cNvPr id="215" name="Freihand 214">
                <a:extLst>
                  <a:ext uri="{FF2B5EF4-FFF2-40B4-BE49-F238E27FC236}">
                    <a16:creationId xmlns:a16="http://schemas.microsoft.com/office/drawing/2014/main" id="{500A9C75-006F-282F-2ECF-34FB5C352BF1}"/>
                  </a:ext>
                </a:extLst>
              </p:cNvPr>
              <p:cNvPicPr/>
              <p:nvPr/>
            </p:nvPicPr>
            <p:blipFill>
              <a:blip r:embed="rId14"/>
              <a:stretch>
                <a:fillRect/>
              </a:stretch>
            </p:blipFill>
            <p:spPr>
              <a:xfrm>
                <a:off x="789994" y="1447948"/>
                <a:ext cx="3580200" cy="438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1" name="Freihand 260">
                <a:extLst>
                  <a:ext uri="{FF2B5EF4-FFF2-40B4-BE49-F238E27FC236}">
                    <a16:creationId xmlns:a16="http://schemas.microsoft.com/office/drawing/2014/main" id="{E0F3ED54-AD99-159E-D887-C38CD59E6CF2}"/>
                  </a:ext>
                </a:extLst>
              </p14:cNvPr>
              <p14:cNvContentPartPr/>
              <p14:nvPr/>
            </p14:nvContentPartPr>
            <p14:xfrm>
              <a:off x="1500274" y="2091268"/>
              <a:ext cx="1749960" cy="185040"/>
            </p14:xfrm>
          </p:contentPart>
        </mc:Choice>
        <mc:Fallback xmlns="">
          <p:pic>
            <p:nvPicPr>
              <p:cNvPr id="261" name="Freihand 260">
                <a:extLst>
                  <a:ext uri="{FF2B5EF4-FFF2-40B4-BE49-F238E27FC236}">
                    <a16:creationId xmlns:a16="http://schemas.microsoft.com/office/drawing/2014/main" id="{E0F3ED54-AD99-159E-D887-C38CD59E6CF2}"/>
                  </a:ext>
                </a:extLst>
              </p:cNvPr>
              <p:cNvPicPr/>
              <p:nvPr/>
            </p:nvPicPr>
            <p:blipFill>
              <a:blip r:embed="rId16"/>
              <a:stretch>
                <a:fillRect/>
              </a:stretch>
            </p:blipFill>
            <p:spPr>
              <a:xfrm>
                <a:off x="1491274" y="2082628"/>
                <a:ext cx="1767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3" name="Freihand 262">
                <a:extLst>
                  <a:ext uri="{FF2B5EF4-FFF2-40B4-BE49-F238E27FC236}">
                    <a16:creationId xmlns:a16="http://schemas.microsoft.com/office/drawing/2014/main" id="{27A4DFD1-6F1E-3C57-36D2-7BF4A97EC50E}"/>
                  </a:ext>
                </a:extLst>
              </p14:cNvPr>
              <p14:cNvContentPartPr/>
              <p14:nvPr/>
            </p14:nvContentPartPr>
            <p14:xfrm>
              <a:off x="1383994" y="2856268"/>
              <a:ext cx="2221920" cy="120600"/>
            </p14:xfrm>
          </p:contentPart>
        </mc:Choice>
        <mc:Fallback xmlns="">
          <p:pic>
            <p:nvPicPr>
              <p:cNvPr id="263" name="Freihand 262">
                <a:extLst>
                  <a:ext uri="{FF2B5EF4-FFF2-40B4-BE49-F238E27FC236}">
                    <a16:creationId xmlns:a16="http://schemas.microsoft.com/office/drawing/2014/main" id="{27A4DFD1-6F1E-3C57-36D2-7BF4A97EC50E}"/>
                  </a:ext>
                </a:extLst>
              </p:cNvPr>
              <p:cNvPicPr/>
              <p:nvPr/>
            </p:nvPicPr>
            <p:blipFill>
              <a:blip r:embed="rId18"/>
              <a:stretch>
                <a:fillRect/>
              </a:stretch>
            </p:blipFill>
            <p:spPr>
              <a:xfrm>
                <a:off x="1374994" y="2847268"/>
                <a:ext cx="2239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4" name="Freihand 263">
                <a:extLst>
                  <a:ext uri="{FF2B5EF4-FFF2-40B4-BE49-F238E27FC236}">
                    <a16:creationId xmlns:a16="http://schemas.microsoft.com/office/drawing/2014/main" id="{B02F4194-01E8-CF0D-5CE5-8D2A58D34218}"/>
                  </a:ext>
                </a:extLst>
              </p14:cNvPr>
              <p14:cNvContentPartPr/>
              <p14:nvPr/>
            </p14:nvContentPartPr>
            <p14:xfrm>
              <a:off x="1579474" y="2904508"/>
              <a:ext cx="1759680" cy="116640"/>
            </p14:xfrm>
          </p:contentPart>
        </mc:Choice>
        <mc:Fallback xmlns="">
          <p:pic>
            <p:nvPicPr>
              <p:cNvPr id="264" name="Freihand 263">
                <a:extLst>
                  <a:ext uri="{FF2B5EF4-FFF2-40B4-BE49-F238E27FC236}">
                    <a16:creationId xmlns:a16="http://schemas.microsoft.com/office/drawing/2014/main" id="{B02F4194-01E8-CF0D-5CE5-8D2A58D34218}"/>
                  </a:ext>
                </a:extLst>
              </p:cNvPr>
              <p:cNvPicPr/>
              <p:nvPr/>
            </p:nvPicPr>
            <p:blipFill>
              <a:blip r:embed="rId20"/>
              <a:stretch>
                <a:fillRect/>
              </a:stretch>
            </p:blipFill>
            <p:spPr>
              <a:xfrm>
                <a:off x="1570834" y="2895868"/>
                <a:ext cx="1777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5" name="Freihand 264">
                <a:extLst>
                  <a:ext uri="{FF2B5EF4-FFF2-40B4-BE49-F238E27FC236}">
                    <a16:creationId xmlns:a16="http://schemas.microsoft.com/office/drawing/2014/main" id="{EF265AD3-5C51-0774-2C06-25D65F6D0D10}"/>
                  </a:ext>
                </a:extLst>
              </p14:cNvPr>
              <p14:cNvContentPartPr/>
              <p14:nvPr/>
            </p14:nvContentPartPr>
            <p14:xfrm>
              <a:off x="1479394" y="3599668"/>
              <a:ext cx="1836000" cy="167760"/>
            </p14:xfrm>
          </p:contentPart>
        </mc:Choice>
        <mc:Fallback xmlns="">
          <p:pic>
            <p:nvPicPr>
              <p:cNvPr id="265" name="Freihand 264">
                <a:extLst>
                  <a:ext uri="{FF2B5EF4-FFF2-40B4-BE49-F238E27FC236}">
                    <a16:creationId xmlns:a16="http://schemas.microsoft.com/office/drawing/2014/main" id="{EF265AD3-5C51-0774-2C06-25D65F6D0D10}"/>
                  </a:ext>
                </a:extLst>
              </p:cNvPr>
              <p:cNvPicPr/>
              <p:nvPr/>
            </p:nvPicPr>
            <p:blipFill>
              <a:blip r:embed="rId22"/>
              <a:stretch>
                <a:fillRect/>
              </a:stretch>
            </p:blipFill>
            <p:spPr>
              <a:xfrm>
                <a:off x="1470394" y="3591028"/>
                <a:ext cx="1853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7" name="Freihand 266">
                <a:extLst>
                  <a:ext uri="{FF2B5EF4-FFF2-40B4-BE49-F238E27FC236}">
                    <a16:creationId xmlns:a16="http://schemas.microsoft.com/office/drawing/2014/main" id="{8B0359E4-E7C3-8142-40BD-E0121DA187A5}"/>
                  </a:ext>
                </a:extLst>
              </p14:cNvPr>
              <p14:cNvContentPartPr/>
              <p14:nvPr/>
            </p14:nvContentPartPr>
            <p14:xfrm>
              <a:off x="1454194" y="4371868"/>
              <a:ext cx="1958040" cy="120960"/>
            </p14:xfrm>
          </p:contentPart>
        </mc:Choice>
        <mc:Fallback xmlns="">
          <p:pic>
            <p:nvPicPr>
              <p:cNvPr id="267" name="Freihand 266">
                <a:extLst>
                  <a:ext uri="{FF2B5EF4-FFF2-40B4-BE49-F238E27FC236}">
                    <a16:creationId xmlns:a16="http://schemas.microsoft.com/office/drawing/2014/main" id="{8B0359E4-E7C3-8142-40BD-E0121DA187A5}"/>
                  </a:ext>
                </a:extLst>
              </p:cNvPr>
              <p:cNvPicPr/>
              <p:nvPr/>
            </p:nvPicPr>
            <p:blipFill>
              <a:blip r:embed="rId24"/>
              <a:stretch>
                <a:fillRect/>
              </a:stretch>
            </p:blipFill>
            <p:spPr>
              <a:xfrm>
                <a:off x="1445554" y="4363228"/>
                <a:ext cx="1975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9" name="Freihand 268">
                <a:extLst>
                  <a:ext uri="{FF2B5EF4-FFF2-40B4-BE49-F238E27FC236}">
                    <a16:creationId xmlns:a16="http://schemas.microsoft.com/office/drawing/2014/main" id="{2C7C0098-C80C-8940-E245-05324348F9E9}"/>
                  </a:ext>
                </a:extLst>
              </p14:cNvPr>
              <p14:cNvContentPartPr/>
              <p14:nvPr/>
            </p14:nvContentPartPr>
            <p14:xfrm>
              <a:off x="1442314" y="5186188"/>
              <a:ext cx="2255400" cy="111240"/>
            </p14:xfrm>
          </p:contentPart>
        </mc:Choice>
        <mc:Fallback xmlns="">
          <p:pic>
            <p:nvPicPr>
              <p:cNvPr id="269" name="Freihand 268">
                <a:extLst>
                  <a:ext uri="{FF2B5EF4-FFF2-40B4-BE49-F238E27FC236}">
                    <a16:creationId xmlns:a16="http://schemas.microsoft.com/office/drawing/2014/main" id="{2C7C0098-C80C-8940-E245-05324348F9E9}"/>
                  </a:ext>
                </a:extLst>
              </p:cNvPr>
              <p:cNvPicPr/>
              <p:nvPr/>
            </p:nvPicPr>
            <p:blipFill>
              <a:blip r:embed="rId26"/>
              <a:stretch>
                <a:fillRect/>
              </a:stretch>
            </p:blipFill>
            <p:spPr>
              <a:xfrm>
                <a:off x="1433674" y="5177188"/>
                <a:ext cx="227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0" name="Freihand 269">
                <a:extLst>
                  <a:ext uri="{FF2B5EF4-FFF2-40B4-BE49-F238E27FC236}">
                    <a16:creationId xmlns:a16="http://schemas.microsoft.com/office/drawing/2014/main" id="{56309959-A49F-5C03-E718-C538B3069243}"/>
                  </a:ext>
                </a:extLst>
              </p14:cNvPr>
              <p14:cNvContentPartPr/>
              <p14:nvPr/>
            </p14:nvContentPartPr>
            <p14:xfrm>
              <a:off x="1391914" y="5210668"/>
              <a:ext cx="2696760" cy="65160"/>
            </p14:xfrm>
          </p:contentPart>
        </mc:Choice>
        <mc:Fallback xmlns="">
          <p:pic>
            <p:nvPicPr>
              <p:cNvPr id="270" name="Freihand 269">
                <a:extLst>
                  <a:ext uri="{FF2B5EF4-FFF2-40B4-BE49-F238E27FC236}">
                    <a16:creationId xmlns:a16="http://schemas.microsoft.com/office/drawing/2014/main" id="{56309959-A49F-5C03-E718-C538B3069243}"/>
                  </a:ext>
                </a:extLst>
              </p:cNvPr>
              <p:cNvPicPr/>
              <p:nvPr/>
            </p:nvPicPr>
            <p:blipFill>
              <a:blip r:embed="rId28"/>
              <a:stretch>
                <a:fillRect/>
              </a:stretch>
            </p:blipFill>
            <p:spPr>
              <a:xfrm>
                <a:off x="1383274" y="5202028"/>
                <a:ext cx="2714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2" name="Freihand 131">
                <a:extLst>
                  <a:ext uri="{FF2B5EF4-FFF2-40B4-BE49-F238E27FC236}">
                    <a16:creationId xmlns:a16="http://schemas.microsoft.com/office/drawing/2014/main" id="{663DE8A6-AFC7-6C1F-6908-A796E318D117}"/>
                  </a:ext>
                </a:extLst>
              </p14:cNvPr>
              <p14:cNvContentPartPr/>
              <p14:nvPr/>
            </p14:nvContentPartPr>
            <p14:xfrm>
              <a:off x="3407554" y="3271708"/>
              <a:ext cx="127440" cy="232200"/>
            </p14:xfrm>
          </p:contentPart>
        </mc:Choice>
        <mc:Fallback xmlns="">
          <p:pic>
            <p:nvPicPr>
              <p:cNvPr id="132" name="Freihand 131">
                <a:extLst>
                  <a:ext uri="{FF2B5EF4-FFF2-40B4-BE49-F238E27FC236}">
                    <a16:creationId xmlns:a16="http://schemas.microsoft.com/office/drawing/2014/main" id="{663DE8A6-AFC7-6C1F-6908-A796E318D117}"/>
                  </a:ext>
                </a:extLst>
              </p:cNvPr>
              <p:cNvPicPr/>
              <p:nvPr/>
            </p:nvPicPr>
            <p:blipFill>
              <a:blip r:embed="rId30"/>
              <a:stretch>
                <a:fillRect/>
              </a:stretch>
            </p:blipFill>
            <p:spPr>
              <a:xfrm>
                <a:off x="3398554" y="3262708"/>
                <a:ext cx="145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3" name="Freihand 132">
                <a:extLst>
                  <a:ext uri="{FF2B5EF4-FFF2-40B4-BE49-F238E27FC236}">
                    <a16:creationId xmlns:a16="http://schemas.microsoft.com/office/drawing/2014/main" id="{FC2B3E9C-8F0E-D3A0-A69B-25AD3DF34254}"/>
                  </a:ext>
                </a:extLst>
              </p14:cNvPr>
              <p14:cNvContentPartPr/>
              <p14:nvPr/>
            </p14:nvContentPartPr>
            <p14:xfrm>
              <a:off x="3569914" y="3390508"/>
              <a:ext cx="157680" cy="103680"/>
            </p14:xfrm>
          </p:contentPart>
        </mc:Choice>
        <mc:Fallback xmlns="">
          <p:pic>
            <p:nvPicPr>
              <p:cNvPr id="133" name="Freihand 132">
                <a:extLst>
                  <a:ext uri="{FF2B5EF4-FFF2-40B4-BE49-F238E27FC236}">
                    <a16:creationId xmlns:a16="http://schemas.microsoft.com/office/drawing/2014/main" id="{FC2B3E9C-8F0E-D3A0-A69B-25AD3DF34254}"/>
                  </a:ext>
                </a:extLst>
              </p:cNvPr>
              <p:cNvPicPr/>
              <p:nvPr/>
            </p:nvPicPr>
            <p:blipFill>
              <a:blip r:embed="rId32"/>
              <a:stretch>
                <a:fillRect/>
              </a:stretch>
            </p:blipFill>
            <p:spPr>
              <a:xfrm>
                <a:off x="3561274" y="3381508"/>
                <a:ext cx="175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4" name="Freihand 133">
                <a:extLst>
                  <a:ext uri="{FF2B5EF4-FFF2-40B4-BE49-F238E27FC236}">
                    <a16:creationId xmlns:a16="http://schemas.microsoft.com/office/drawing/2014/main" id="{708DA6BA-173E-D771-8027-D35F5B18CAE4}"/>
                  </a:ext>
                </a:extLst>
              </p14:cNvPr>
              <p14:cNvContentPartPr/>
              <p14:nvPr/>
            </p14:nvContentPartPr>
            <p14:xfrm>
              <a:off x="3746674" y="3222028"/>
              <a:ext cx="128160" cy="281880"/>
            </p14:xfrm>
          </p:contentPart>
        </mc:Choice>
        <mc:Fallback xmlns="">
          <p:pic>
            <p:nvPicPr>
              <p:cNvPr id="134" name="Freihand 133">
                <a:extLst>
                  <a:ext uri="{FF2B5EF4-FFF2-40B4-BE49-F238E27FC236}">
                    <a16:creationId xmlns:a16="http://schemas.microsoft.com/office/drawing/2014/main" id="{708DA6BA-173E-D771-8027-D35F5B18CAE4}"/>
                  </a:ext>
                </a:extLst>
              </p:cNvPr>
              <p:cNvPicPr/>
              <p:nvPr/>
            </p:nvPicPr>
            <p:blipFill>
              <a:blip r:embed="rId34"/>
              <a:stretch>
                <a:fillRect/>
              </a:stretch>
            </p:blipFill>
            <p:spPr>
              <a:xfrm>
                <a:off x="3738034" y="3213388"/>
                <a:ext cx="1458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5" name="Freihand 134">
                <a:extLst>
                  <a:ext uri="{FF2B5EF4-FFF2-40B4-BE49-F238E27FC236}">
                    <a16:creationId xmlns:a16="http://schemas.microsoft.com/office/drawing/2014/main" id="{BF6A0D80-491F-953E-769A-D1CC63E2797B}"/>
                  </a:ext>
                </a:extLst>
              </p14:cNvPr>
              <p14:cNvContentPartPr/>
              <p14:nvPr/>
            </p14:nvContentPartPr>
            <p14:xfrm>
              <a:off x="3894994" y="3338668"/>
              <a:ext cx="628560" cy="171000"/>
            </p14:xfrm>
          </p:contentPart>
        </mc:Choice>
        <mc:Fallback xmlns="">
          <p:pic>
            <p:nvPicPr>
              <p:cNvPr id="135" name="Freihand 134">
                <a:extLst>
                  <a:ext uri="{FF2B5EF4-FFF2-40B4-BE49-F238E27FC236}">
                    <a16:creationId xmlns:a16="http://schemas.microsoft.com/office/drawing/2014/main" id="{BF6A0D80-491F-953E-769A-D1CC63E2797B}"/>
                  </a:ext>
                </a:extLst>
              </p:cNvPr>
              <p:cNvPicPr/>
              <p:nvPr/>
            </p:nvPicPr>
            <p:blipFill>
              <a:blip r:embed="rId36"/>
              <a:stretch>
                <a:fillRect/>
              </a:stretch>
            </p:blipFill>
            <p:spPr>
              <a:xfrm>
                <a:off x="3886354" y="3329668"/>
                <a:ext cx="646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53897F99-6CD7-66CC-1093-44215658A6B4}"/>
                  </a:ext>
                </a:extLst>
              </p14:cNvPr>
              <p14:cNvContentPartPr/>
              <p14:nvPr/>
            </p14:nvContentPartPr>
            <p14:xfrm>
              <a:off x="4302874" y="2541988"/>
              <a:ext cx="503640" cy="166320"/>
            </p14:xfrm>
          </p:contentPart>
        </mc:Choice>
        <mc:Fallback xmlns="">
          <p:pic>
            <p:nvPicPr>
              <p:cNvPr id="9" name="Freihand 8">
                <a:extLst>
                  <a:ext uri="{FF2B5EF4-FFF2-40B4-BE49-F238E27FC236}">
                    <a16:creationId xmlns:a16="http://schemas.microsoft.com/office/drawing/2014/main" id="{53897F99-6CD7-66CC-1093-44215658A6B4}"/>
                  </a:ext>
                </a:extLst>
              </p:cNvPr>
              <p:cNvPicPr/>
              <p:nvPr/>
            </p:nvPicPr>
            <p:blipFill>
              <a:blip r:embed="rId38"/>
              <a:stretch>
                <a:fillRect/>
              </a:stretch>
            </p:blipFill>
            <p:spPr>
              <a:xfrm>
                <a:off x="4293874" y="2533348"/>
                <a:ext cx="521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 name="Freihand 10">
                <a:extLst>
                  <a:ext uri="{FF2B5EF4-FFF2-40B4-BE49-F238E27FC236}">
                    <a16:creationId xmlns:a16="http://schemas.microsoft.com/office/drawing/2014/main" id="{1410D064-F73F-9E51-D520-7FC6D1C49D6A}"/>
                  </a:ext>
                </a:extLst>
              </p14:cNvPr>
              <p14:cNvContentPartPr/>
              <p14:nvPr/>
            </p14:nvContentPartPr>
            <p14:xfrm>
              <a:off x="4193794" y="2539108"/>
              <a:ext cx="381960" cy="249120"/>
            </p14:xfrm>
          </p:contentPart>
        </mc:Choice>
        <mc:Fallback xmlns="">
          <p:pic>
            <p:nvPicPr>
              <p:cNvPr id="11" name="Freihand 10">
                <a:extLst>
                  <a:ext uri="{FF2B5EF4-FFF2-40B4-BE49-F238E27FC236}">
                    <a16:creationId xmlns:a16="http://schemas.microsoft.com/office/drawing/2014/main" id="{1410D064-F73F-9E51-D520-7FC6D1C49D6A}"/>
                  </a:ext>
                </a:extLst>
              </p:cNvPr>
              <p:cNvPicPr/>
              <p:nvPr/>
            </p:nvPicPr>
            <p:blipFill>
              <a:blip r:embed="rId40"/>
              <a:stretch>
                <a:fillRect/>
              </a:stretch>
            </p:blipFill>
            <p:spPr>
              <a:xfrm>
                <a:off x="4184794" y="2530468"/>
                <a:ext cx="399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3" name="Freihand 72">
                <a:extLst>
                  <a:ext uri="{FF2B5EF4-FFF2-40B4-BE49-F238E27FC236}">
                    <a16:creationId xmlns:a16="http://schemas.microsoft.com/office/drawing/2014/main" id="{E9E19A9F-B21E-B448-5E89-3F42F940ABEB}"/>
                  </a:ext>
                </a:extLst>
              </p14:cNvPr>
              <p14:cNvContentPartPr/>
              <p14:nvPr/>
            </p14:nvContentPartPr>
            <p14:xfrm>
              <a:off x="10775314" y="1763308"/>
              <a:ext cx="148320" cy="132480"/>
            </p14:xfrm>
          </p:contentPart>
        </mc:Choice>
        <mc:Fallback xmlns="">
          <p:pic>
            <p:nvPicPr>
              <p:cNvPr id="73" name="Freihand 72">
                <a:extLst>
                  <a:ext uri="{FF2B5EF4-FFF2-40B4-BE49-F238E27FC236}">
                    <a16:creationId xmlns:a16="http://schemas.microsoft.com/office/drawing/2014/main" id="{E9E19A9F-B21E-B448-5E89-3F42F940ABEB}"/>
                  </a:ext>
                </a:extLst>
              </p:cNvPr>
              <p:cNvPicPr/>
              <p:nvPr/>
            </p:nvPicPr>
            <p:blipFill>
              <a:blip r:embed="rId42"/>
              <a:stretch>
                <a:fillRect/>
              </a:stretch>
            </p:blipFill>
            <p:spPr>
              <a:xfrm>
                <a:off x="10766314" y="1754308"/>
                <a:ext cx="165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4" name="Freihand 73">
                <a:extLst>
                  <a:ext uri="{FF2B5EF4-FFF2-40B4-BE49-F238E27FC236}">
                    <a16:creationId xmlns:a16="http://schemas.microsoft.com/office/drawing/2014/main" id="{5D93C42E-8C4C-2D89-4872-75D349EE4841}"/>
                  </a:ext>
                </a:extLst>
              </p14:cNvPr>
              <p14:cNvContentPartPr/>
              <p14:nvPr/>
            </p14:nvContentPartPr>
            <p14:xfrm>
              <a:off x="10957114" y="1729468"/>
              <a:ext cx="146520" cy="100800"/>
            </p14:xfrm>
          </p:contentPart>
        </mc:Choice>
        <mc:Fallback xmlns="">
          <p:pic>
            <p:nvPicPr>
              <p:cNvPr id="74" name="Freihand 73">
                <a:extLst>
                  <a:ext uri="{FF2B5EF4-FFF2-40B4-BE49-F238E27FC236}">
                    <a16:creationId xmlns:a16="http://schemas.microsoft.com/office/drawing/2014/main" id="{5D93C42E-8C4C-2D89-4872-75D349EE4841}"/>
                  </a:ext>
                </a:extLst>
              </p:cNvPr>
              <p:cNvPicPr/>
              <p:nvPr/>
            </p:nvPicPr>
            <p:blipFill>
              <a:blip r:embed="rId44"/>
              <a:stretch>
                <a:fillRect/>
              </a:stretch>
            </p:blipFill>
            <p:spPr>
              <a:xfrm>
                <a:off x="10948114" y="1720828"/>
                <a:ext cx="164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6" name="Freihand 75">
                <a:extLst>
                  <a:ext uri="{FF2B5EF4-FFF2-40B4-BE49-F238E27FC236}">
                    <a16:creationId xmlns:a16="http://schemas.microsoft.com/office/drawing/2014/main" id="{E209DB9A-CE07-609F-D450-FF2F6858B752}"/>
                  </a:ext>
                </a:extLst>
              </p14:cNvPr>
              <p14:cNvContentPartPr/>
              <p14:nvPr/>
            </p14:nvContentPartPr>
            <p14:xfrm>
              <a:off x="11097514" y="1674388"/>
              <a:ext cx="161280" cy="119520"/>
            </p14:xfrm>
          </p:contentPart>
        </mc:Choice>
        <mc:Fallback xmlns="">
          <p:pic>
            <p:nvPicPr>
              <p:cNvPr id="76" name="Freihand 75">
                <a:extLst>
                  <a:ext uri="{FF2B5EF4-FFF2-40B4-BE49-F238E27FC236}">
                    <a16:creationId xmlns:a16="http://schemas.microsoft.com/office/drawing/2014/main" id="{E209DB9A-CE07-609F-D450-FF2F6858B752}"/>
                  </a:ext>
                </a:extLst>
              </p:cNvPr>
              <p:cNvPicPr/>
              <p:nvPr/>
            </p:nvPicPr>
            <p:blipFill>
              <a:blip r:embed="rId46"/>
              <a:stretch>
                <a:fillRect/>
              </a:stretch>
            </p:blipFill>
            <p:spPr>
              <a:xfrm>
                <a:off x="11088514" y="1665388"/>
                <a:ext cx="178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F794394-6E51-C710-A8B9-767B48E63E25}"/>
                  </a:ext>
                </a:extLst>
              </p14:cNvPr>
              <p14:cNvContentPartPr/>
              <p14:nvPr/>
            </p14:nvContentPartPr>
            <p14:xfrm>
              <a:off x="8121034" y="1723348"/>
              <a:ext cx="224640" cy="162000"/>
            </p14:xfrm>
          </p:contentPart>
        </mc:Choice>
        <mc:Fallback xmlns="">
          <p:pic>
            <p:nvPicPr>
              <p:cNvPr id="27" name="Freihand 26">
                <a:extLst>
                  <a:ext uri="{FF2B5EF4-FFF2-40B4-BE49-F238E27FC236}">
                    <a16:creationId xmlns:a16="http://schemas.microsoft.com/office/drawing/2014/main" id="{EF794394-6E51-C710-A8B9-767B48E63E25}"/>
                  </a:ext>
                </a:extLst>
              </p:cNvPr>
              <p:cNvPicPr/>
              <p:nvPr/>
            </p:nvPicPr>
            <p:blipFill>
              <a:blip r:embed="rId48"/>
              <a:stretch>
                <a:fillRect/>
              </a:stretch>
            </p:blipFill>
            <p:spPr>
              <a:xfrm>
                <a:off x="8112394" y="1714708"/>
                <a:ext cx="242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59DEDE25-3055-9D94-A9B2-1CE584BA6617}"/>
                  </a:ext>
                </a:extLst>
              </p14:cNvPr>
              <p14:cNvContentPartPr/>
              <p14:nvPr/>
            </p14:nvContentPartPr>
            <p14:xfrm>
              <a:off x="8325874" y="1717588"/>
              <a:ext cx="195480" cy="110880"/>
            </p14:xfrm>
          </p:contentPart>
        </mc:Choice>
        <mc:Fallback xmlns="">
          <p:pic>
            <p:nvPicPr>
              <p:cNvPr id="28" name="Freihand 27">
                <a:extLst>
                  <a:ext uri="{FF2B5EF4-FFF2-40B4-BE49-F238E27FC236}">
                    <a16:creationId xmlns:a16="http://schemas.microsoft.com/office/drawing/2014/main" id="{59DEDE25-3055-9D94-A9B2-1CE584BA6617}"/>
                  </a:ext>
                </a:extLst>
              </p:cNvPr>
              <p:cNvPicPr/>
              <p:nvPr/>
            </p:nvPicPr>
            <p:blipFill>
              <a:blip r:embed="rId50"/>
              <a:stretch>
                <a:fillRect/>
              </a:stretch>
            </p:blipFill>
            <p:spPr>
              <a:xfrm>
                <a:off x="8317234" y="1708948"/>
                <a:ext cx="21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A398EDD0-22B6-861B-0328-18D9076A512A}"/>
                  </a:ext>
                </a:extLst>
              </p14:cNvPr>
              <p14:cNvContentPartPr/>
              <p14:nvPr/>
            </p14:nvContentPartPr>
            <p14:xfrm>
              <a:off x="8526754" y="1551268"/>
              <a:ext cx="28080" cy="245520"/>
            </p14:xfrm>
          </p:contentPart>
        </mc:Choice>
        <mc:Fallback xmlns="">
          <p:pic>
            <p:nvPicPr>
              <p:cNvPr id="29" name="Freihand 28">
                <a:extLst>
                  <a:ext uri="{FF2B5EF4-FFF2-40B4-BE49-F238E27FC236}">
                    <a16:creationId xmlns:a16="http://schemas.microsoft.com/office/drawing/2014/main" id="{A398EDD0-22B6-861B-0328-18D9076A512A}"/>
                  </a:ext>
                </a:extLst>
              </p:cNvPr>
              <p:cNvPicPr/>
              <p:nvPr/>
            </p:nvPicPr>
            <p:blipFill>
              <a:blip r:embed="rId52"/>
              <a:stretch>
                <a:fillRect/>
              </a:stretch>
            </p:blipFill>
            <p:spPr>
              <a:xfrm>
                <a:off x="8517754" y="1542628"/>
                <a:ext cx="457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20A3B8F1-08FE-D8B6-C3B2-5EADBB612E27}"/>
                  </a:ext>
                </a:extLst>
              </p14:cNvPr>
              <p14:cNvContentPartPr/>
              <p14:nvPr/>
            </p14:nvContentPartPr>
            <p14:xfrm>
              <a:off x="8787034" y="1619308"/>
              <a:ext cx="96120" cy="363600"/>
            </p14:xfrm>
          </p:contentPart>
        </mc:Choice>
        <mc:Fallback xmlns="">
          <p:pic>
            <p:nvPicPr>
              <p:cNvPr id="32" name="Freihand 31">
                <a:extLst>
                  <a:ext uri="{FF2B5EF4-FFF2-40B4-BE49-F238E27FC236}">
                    <a16:creationId xmlns:a16="http://schemas.microsoft.com/office/drawing/2014/main" id="{20A3B8F1-08FE-D8B6-C3B2-5EADBB612E27}"/>
                  </a:ext>
                </a:extLst>
              </p:cNvPr>
              <p:cNvPicPr/>
              <p:nvPr/>
            </p:nvPicPr>
            <p:blipFill>
              <a:blip r:embed="rId54"/>
              <a:stretch>
                <a:fillRect/>
              </a:stretch>
            </p:blipFill>
            <p:spPr>
              <a:xfrm>
                <a:off x="8778394" y="1610668"/>
                <a:ext cx="113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5F9AE854-98FF-67CE-6018-382F1A4BA7AC}"/>
                  </a:ext>
                </a:extLst>
              </p14:cNvPr>
              <p14:cNvContentPartPr/>
              <p14:nvPr/>
            </p14:nvContentPartPr>
            <p14:xfrm>
              <a:off x="8934994" y="1606708"/>
              <a:ext cx="131760" cy="148320"/>
            </p14:xfrm>
          </p:contentPart>
        </mc:Choice>
        <mc:Fallback xmlns="">
          <p:pic>
            <p:nvPicPr>
              <p:cNvPr id="33" name="Freihand 32">
                <a:extLst>
                  <a:ext uri="{FF2B5EF4-FFF2-40B4-BE49-F238E27FC236}">
                    <a16:creationId xmlns:a16="http://schemas.microsoft.com/office/drawing/2014/main" id="{5F9AE854-98FF-67CE-6018-382F1A4BA7AC}"/>
                  </a:ext>
                </a:extLst>
              </p:cNvPr>
              <p:cNvPicPr/>
              <p:nvPr/>
            </p:nvPicPr>
            <p:blipFill>
              <a:blip r:embed="rId56"/>
              <a:stretch>
                <a:fillRect/>
              </a:stretch>
            </p:blipFill>
            <p:spPr>
              <a:xfrm>
                <a:off x="8926354" y="1597708"/>
                <a:ext cx="149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DDCD5BA-567C-5C97-1C0F-B69AE19B4939}"/>
                  </a:ext>
                </a:extLst>
              </p14:cNvPr>
              <p14:cNvContentPartPr/>
              <p14:nvPr/>
            </p14:nvContentPartPr>
            <p14:xfrm>
              <a:off x="9108154" y="1608508"/>
              <a:ext cx="105480" cy="122040"/>
            </p14:xfrm>
          </p:contentPart>
        </mc:Choice>
        <mc:Fallback xmlns="">
          <p:pic>
            <p:nvPicPr>
              <p:cNvPr id="35" name="Freihand 34">
                <a:extLst>
                  <a:ext uri="{FF2B5EF4-FFF2-40B4-BE49-F238E27FC236}">
                    <a16:creationId xmlns:a16="http://schemas.microsoft.com/office/drawing/2014/main" id="{0DDCD5BA-567C-5C97-1C0F-B69AE19B4939}"/>
                  </a:ext>
                </a:extLst>
              </p:cNvPr>
              <p:cNvPicPr/>
              <p:nvPr/>
            </p:nvPicPr>
            <p:blipFill>
              <a:blip r:embed="rId58"/>
              <a:stretch>
                <a:fillRect/>
              </a:stretch>
            </p:blipFill>
            <p:spPr>
              <a:xfrm>
                <a:off x="9099154" y="1599508"/>
                <a:ext cx="123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EA5BA03-71C6-F61E-42AF-500E76CCE37B}"/>
                  </a:ext>
                </a:extLst>
              </p14:cNvPr>
              <p14:cNvContentPartPr/>
              <p14:nvPr/>
            </p14:nvContentPartPr>
            <p14:xfrm>
              <a:off x="9274474" y="1494388"/>
              <a:ext cx="213480" cy="227880"/>
            </p14:xfrm>
          </p:contentPart>
        </mc:Choice>
        <mc:Fallback xmlns="">
          <p:pic>
            <p:nvPicPr>
              <p:cNvPr id="37" name="Freihand 36">
                <a:extLst>
                  <a:ext uri="{FF2B5EF4-FFF2-40B4-BE49-F238E27FC236}">
                    <a16:creationId xmlns:a16="http://schemas.microsoft.com/office/drawing/2014/main" id="{AEA5BA03-71C6-F61E-42AF-500E76CCE37B}"/>
                  </a:ext>
                </a:extLst>
              </p:cNvPr>
              <p:cNvPicPr/>
              <p:nvPr/>
            </p:nvPicPr>
            <p:blipFill>
              <a:blip r:embed="rId60"/>
              <a:stretch>
                <a:fillRect/>
              </a:stretch>
            </p:blipFill>
            <p:spPr>
              <a:xfrm>
                <a:off x="9265474" y="1485748"/>
                <a:ext cx="231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089A0866-A403-82E6-4A37-AC0A1A00F50B}"/>
                  </a:ext>
                </a:extLst>
              </p14:cNvPr>
              <p14:cNvContentPartPr/>
              <p14:nvPr/>
            </p14:nvContentPartPr>
            <p14:xfrm>
              <a:off x="9546634" y="1536148"/>
              <a:ext cx="123480" cy="144720"/>
            </p14:xfrm>
          </p:contentPart>
        </mc:Choice>
        <mc:Fallback xmlns="">
          <p:pic>
            <p:nvPicPr>
              <p:cNvPr id="38" name="Freihand 37">
                <a:extLst>
                  <a:ext uri="{FF2B5EF4-FFF2-40B4-BE49-F238E27FC236}">
                    <a16:creationId xmlns:a16="http://schemas.microsoft.com/office/drawing/2014/main" id="{089A0866-A403-82E6-4A37-AC0A1A00F50B}"/>
                  </a:ext>
                </a:extLst>
              </p:cNvPr>
              <p:cNvPicPr/>
              <p:nvPr/>
            </p:nvPicPr>
            <p:blipFill>
              <a:blip r:embed="rId62"/>
              <a:stretch>
                <a:fillRect/>
              </a:stretch>
            </p:blipFill>
            <p:spPr>
              <a:xfrm>
                <a:off x="9537994" y="1527148"/>
                <a:ext cx="14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A3C17E8-CC33-7588-2242-06E8F0D53DA8}"/>
                  </a:ext>
                </a:extLst>
              </p14:cNvPr>
              <p14:cNvContentPartPr/>
              <p14:nvPr/>
            </p14:nvContentPartPr>
            <p14:xfrm>
              <a:off x="9823114" y="1666108"/>
              <a:ext cx="36000" cy="134640"/>
            </p14:xfrm>
          </p:contentPart>
        </mc:Choice>
        <mc:Fallback xmlns="">
          <p:pic>
            <p:nvPicPr>
              <p:cNvPr id="39" name="Freihand 38">
                <a:extLst>
                  <a:ext uri="{FF2B5EF4-FFF2-40B4-BE49-F238E27FC236}">
                    <a16:creationId xmlns:a16="http://schemas.microsoft.com/office/drawing/2014/main" id="{3A3C17E8-CC33-7588-2242-06E8F0D53DA8}"/>
                  </a:ext>
                </a:extLst>
              </p:cNvPr>
              <p:cNvPicPr/>
              <p:nvPr/>
            </p:nvPicPr>
            <p:blipFill>
              <a:blip r:embed="rId64"/>
              <a:stretch>
                <a:fillRect/>
              </a:stretch>
            </p:blipFill>
            <p:spPr>
              <a:xfrm>
                <a:off x="9814474" y="1657108"/>
                <a:ext cx="53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77AAAF15-2A56-FDBF-E9D9-ADE96FC031D0}"/>
                  </a:ext>
                </a:extLst>
              </p14:cNvPr>
              <p14:cNvContentPartPr/>
              <p14:nvPr/>
            </p14:nvContentPartPr>
            <p14:xfrm>
              <a:off x="9943354" y="1524988"/>
              <a:ext cx="224640" cy="134280"/>
            </p14:xfrm>
          </p:contentPart>
        </mc:Choice>
        <mc:Fallback xmlns="">
          <p:pic>
            <p:nvPicPr>
              <p:cNvPr id="41" name="Freihand 40">
                <a:extLst>
                  <a:ext uri="{FF2B5EF4-FFF2-40B4-BE49-F238E27FC236}">
                    <a16:creationId xmlns:a16="http://schemas.microsoft.com/office/drawing/2014/main" id="{77AAAF15-2A56-FDBF-E9D9-ADE96FC031D0}"/>
                  </a:ext>
                </a:extLst>
              </p:cNvPr>
              <p:cNvPicPr/>
              <p:nvPr/>
            </p:nvPicPr>
            <p:blipFill>
              <a:blip r:embed="rId66"/>
              <a:stretch>
                <a:fillRect/>
              </a:stretch>
            </p:blipFill>
            <p:spPr>
              <a:xfrm>
                <a:off x="9934714" y="1516348"/>
                <a:ext cx="242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0564336D-9F91-0F78-888F-529773039D57}"/>
                  </a:ext>
                </a:extLst>
              </p14:cNvPr>
              <p14:cNvContentPartPr/>
              <p14:nvPr/>
            </p14:nvContentPartPr>
            <p14:xfrm>
              <a:off x="10250794" y="1364068"/>
              <a:ext cx="208080" cy="244080"/>
            </p14:xfrm>
          </p:contentPart>
        </mc:Choice>
        <mc:Fallback xmlns="">
          <p:pic>
            <p:nvPicPr>
              <p:cNvPr id="42" name="Freihand 41">
                <a:extLst>
                  <a:ext uri="{FF2B5EF4-FFF2-40B4-BE49-F238E27FC236}">
                    <a16:creationId xmlns:a16="http://schemas.microsoft.com/office/drawing/2014/main" id="{0564336D-9F91-0F78-888F-529773039D57}"/>
                  </a:ext>
                </a:extLst>
              </p:cNvPr>
              <p:cNvPicPr/>
              <p:nvPr/>
            </p:nvPicPr>
            <p:blipFill>
              <a:blip r:embed="rId68"/>
              <a:stretch>
                <a:fillRect/>
              </a:stretch>
            </p:blipFill>
            <p:spPr>
              <a:xfrm>
                <a:off x="10242154" y="1355068"/>
                <a:ext cx="22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D7F4B32D-8DA2-CAB8-4D61-541087128075}"/>
                  </a:ext>
                </a:extLst>
              </p14:cNvPr>
              <p14:cNvContentPartPr/>
              <p14:nvPr/>
            </p14:nvContentPartPr>
            <p14:xfrm>
              <a:off x="10449874" y="1409788"/>
              <a:ext cx="24120" cy="57240"/>
            </p14:xfrm>
          </p:contentPart>
        </mc:Choice>
        <mc:Fallback xmlns="">
          <p:pic>
            <p:nvPicPr>
              <p:cNvPr id="43" name="Freihand 42">
                <a:extLst>
                  <a:ext uri="{FF2B5EF4-FFF2-40B4-BE49-F238E27FC236}">
                    <a16:creationId xmlns:a16="http://schemas.microsoft.com/office/drawing/2014/main" id="{D7F4B32D-8DA2-CAB8-4D61-541087128075}"/>
                  </a:ext>
                </a:extLst>
              </p:cNvPr>
              <p:cNvPicPr/>
              <p:nvPr/>
            </p:nvPicPr>
            <p:blipFill>
              <a:blip r:embed="rId70"/>
              <a:stretch>
                <a:fillRect/>
              </a:stretch>
            </p:blipFill>
            <p:spPr>
              <a:xfrm>
                <a:off x="10440874" y="1400788"/>
                <a:ext cx="41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5B16D308-849D-55D1-D34B-5E4CF358B9A6}"/>
                  </a:ext>
                </a:extLst>
              </p14:cNvPr>
              <p14:cNvContentPartPr/>
              <p14:nvPr/>
            </p14:nvContentPartPr>
            <p14:xfrm>
              <a:off x="10538074" y="1324468"/>
              <a:ext cx="160920" cy="226080"/>
            </p14:xfrm>
          </p:contentPart>
        </mc:Choice>
        <mc:Fallback xmlns="">
          <p:pic>
            <p:nvPicPr>
              <p:cNvPr id="44" name="Freihand 43">
                <a:extLst>
                  <a:ext uri="{FF2B5EF4-FFF2-40B4-BE49-F238E27FC236}">
                    <a16:creationId xmlns:a16="http://schemas.microsoft.com/office/drawing/2014/main" id="{5B16D308-849D-55D1-D34B-5E4CF358B9A6}"/>
                  </a:ext>
                </a:extLst>
              </p:cNvPr>
              <p:cNvPicPr/>
              <p:nvPr/>
            </p:nvPicPr>
            <p:blipFill>
              <a:blip r:embed="rId72"/>
              <a:stretch>
                <a:fillRect/>
              </a:stretch>
            </p:blipFill>
            <p:spPr>
              <a:xfrm>
                <a:off x="10529074" y="1315828"/>
                <a:ext cx="178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 name="Freihand 12">
                <a:extLst>
                  <a:ext uri="{FF2B5EF4-FFF2-40B4-BE49-F238E27FC236}">
                    <a16:creationId xmlns:a16="http://schemas.microsoft.com/office/drawing/2014/main" id="{CA9A5B99-C57E-BC04-1C80-4371BA39CC04}"/>
                  </a:ext>
                </a:extLst>
              </p14:cNvPr>
              <p14:cNvContentPartPr/>
              <p14:nvPr/>
            </p14:nvContentPartPr>
            <p14:xfrm>
              <a:off x="5182354" y="2319868"/>
              <a:ext cx="105480" cy="218160"/>
            </p14:xfrm>
          </p:contentPart>
        </mc:Choice>
        <mc:Fallback xmlns="">
          <p:pic>
            <p:nvPicPr>
              <p:cNvPr id="13" name="Freihand 12">
                <a:extLst>
                  <a:ext uri="{FF2B5EF4-FFF2-40B4-BE49-F238E27FC236}">
                    <a16:creationId xmlns:a16="http://schemas.microsoft.com/office/drawing/2014/main" id="{CA9A5B99-C57E-BC04-1C80-4371BA39CC04}"/>
                  </a:ext>
                </a:extLst>
              </p:cNvPr>
              <p:cNvPicPr/>
              <p:nvPr/>
            </p:nvPicPr>
            <p:blipFill>
              <a:blip r:embed="rId74"/>
              <a:stretch>
                <a:fillRect/>
              </a:stretch>
            </p:blipFill>
            <p:spPr>
              <a:xfrm>
                <a:off x="5173354" y="2310868"/>
                <a:ext cx="123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 name="Freihand 13">
                <a:extLst>
                  <a:ext uri="{FF2B5EF4-FFF2-40B4-BE49-F238E27FC236}">
                    <a16:creationId xmlns:a16="http://schemas.microsoft.com/office/drawing/2014/main" id="{D6345450-5A0F-A7EF-C590-0A3A4BB855D9}"/>
                  </a:ext>
                </a:extLst>
              </p14:cNvPr>
              <p14:cNvContentPartPr/>
              <p14:nvPr/>
            </p14:nvContentPartPr>
            <p14:xfrm>
              <a:off x="5359834" y="2308348"/>
              <a:ext cx="246600" cy="151560"/>
            </p14:xfrm>
          </p:contentPart>
        </mc:Choice>
        <mc:Fallback xmlns="">
          <p:pic>
            <p:nvPicPr>
              <p:cNvPr id="14" name="Freihand 13">
                <a:extLst>
                  <a:ext uri="{FF2B5EF4-FFF2-40B4-BE49-F238E27FC236}">
                    <a16:creationId xmlns:a16="http://schemas.microsoft.com/office/drawing/2014/main" id="{D6345450-5A0F-A7EF-C590-0A3A4BB855D9}"/>
                  </a:ext>
                </a:extLst>
              </p:cNvPr>
              <p:cNvPicPr/>
              <p:nvPr/>
            </p:nvPicPr>
            <p:blipFill>
              <a:blip r:embed="rId76"/>
              <a:stretch>
                <a:fillRect/>
              </a:stretch>
            </p:blipFill>
            <p:spPr>
              <a:xfrm>
                <a:off x="5350834" y="2299708"/>
                <a:ext cx="264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 name="Freihand 15">
                <a:extLst>
                  <a:ext uri="{FF2B5EF4-FFF2-40B4-BE49-F238E27FC236}">
                    <a16:creationId xmlns:a16="http://schemas.microsoft.com/office/drawing/2014/main" id="{796D12FC-0590-7898-FDCE-9518C150B0EF}"/>
                  </a:ext>
                </a:extLst>
              </p14:cNvPr>
              <p14:cNvContentPartPr/>
              <p14:nvPr/>
            </p14:nvContentPartPr>
            <p14:xfrm>
              <a:off x="5649994" y="2267308"/>
              <a:ext cx="384120" cy="257040"/>
            </p14:xfrm>
          </p:contentPart>
        </mc:Choice>
        <mc:Fallback xmlns="">
          <p:pic>
            <p:nvPicPr>
              <p:cNvPr id="16" name="Freihand 15">
                <a:extLst>
                  <a:ext uri="{FF2B5EF4-FFF2-40B4-BE49-F238E27FC236}">
                    <a16:creationId xmlns:a16="http://schemas.microsoft.com/office/drawing/2014/main" id="{796D12FC-0590-7898-FDCE-9518C150B0EF}"/>
                  </a:ext>
                </a:extLst>
              </p:cNvPr>
              <p:cNvPicPr/>
              <p:nvPr/>
            </p:nvPicPr>
            <p:blipFill>
              <a:blip r:embed="rId78"/>
              <a:stretch>
                <a:fillRect/>
              </a:stretch>
            </p:blipFill>
            <p:spPr>
              <a:xfrm>
                <a:off x="5641354" y="2258668"/>
                <a:ext cx="401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 name="Freihand 16">
                <a:extLst>
                  <a:ext uri="{FF2B5EF4-FFF2-40B4-BE49-F238E27FC236}">
                    <a16:creationId xmlns:a16="http://schemas.microsoft.com/office/drawing/2014/main" id="{F5D5ED44-3DC4-8F61-FCF2-788A3F53E8B8}"/>
                  </a:ext>
                </a:extLst>
              </p14:cNvPr>
              <p14:cNvContentPartPr/>
              <p14:nvPr/>
            </p14:nvContentPartPr>
            <p14:xfrm>
              <a:off x="6220954" y="2163628"/>
              <a:ext cx="114840" cy="331560"/>
            </p14:xfrm>
          </p:contentPart>
        </mc:Choice>
        <mc:Fallback xmlns="">
          <p:pic>
            <p:nvPicPr>
              <p:cNvPr id="17" name="Freihand 16">
                <a:extLst>
                  <a:ext uri="{FF2B5EF4-FFF2-40B4-BE49-F238E27FC236}">
                    <a16:creationId xmlns:a16="http://schemas.microsoft.com/office/drawing/2014/main" id="{F5D5ED44-3DC4-8F61-FCF2-788A3F53E8B8}"/>
                  </a:ext>
                </a:extLst>
              </p:cNvPr>
              <p:cNvPicPr/>
              <p:nvPr/>
            </p:nvPicPr>
            <p:blipFill>
              <a:blip r:embed="rId80"/>
              <a:stretch>
                <a:fillRect/>
              </a:stretch>
            </p:blipFill>
            <p:spPr>
              <a:xfrm>
                <a:off x="6212314" y="2154628"/>
                <a:ext cx="1324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8" name="Freihand 17">
                <a:extLst>
                  <a:ext uri="{FF2B5EF4-FFF2-40B4-BE49-F238E27FC236}">
                    <a16:creationId xmlns:a16="http://schemas.microsoft.com/office/drawing/2014/main" id="{D6FF0708-D7B2-A113-0D84-5F919E90010A}"/>
                  </a:ext>
                </a:extLst>
              </p14:cNvPr>
              <p14:cNvContentPartPr/>
              <p14:nvPr/>
            </p14:nvContentPartPr>
            <p14:xfrm>
              <a:off x="6384034" y="2123308"/>
              <a:ext cx="78120" cy="137520"/>
            </p14:xfrm>
          </p:contentPart>
        </mc:Choice>
        <mc:Fallback xmlns="">
          <p:pic>
            <p:nvPicPr>
              <p:cNvPr id="18" name="Freihand 17">
                <a:extLst>
                  <a:ext uri="{FF2B5EF4-FFF2-40B4-BE49-F238E27FC236}">
                    <a16:creationId xmlns:a16="http://schemas.microsoft.com/office/drawing/2014/main" id="{D6FF0708-D7B2-A113-0D84-5F919E90010A}"/>
                  </a:ext>
                </a:extLst>
              </p:cNvPr>
              <p:cNvPicPr/>
              <p:nvPr/>
            </p:nvPicPr>
            <p:blipFill>
              <a:blip r:embed="rId82"/>
              <a:stretch>
                <a:fillRect/>
              </a:stretch>
            </p:blipFill>
            <p:spPr>
              <a:xfrm>
                <a:off x="6375394" y="2114308"/>
                <a:ext cx="95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B2CAF4EE-F6F8-2C4E-5FBB-25C5881A79B0}"/>
                  </a:ext>
                </a:extLst>
              </p14:cNvPr>
              <p14:cNvContentPartPr/>
              <p14:nvPr/>
            </p14:nvContentPartPr>
            <p14:xfrm>
              <a:off x="6497074" y="2092708"/>
              <a:ext cx="93960" cy="101520"/>
            </p14:xfrm>
          </p:contentPart>
        </mc:Choice>
        <mc:Fallback xmlns="">
          <p:pic>
            <p:nvPicPr>
              <p:cNvPr id="19" name="Freihand 18">
                <a:extLst>
                  <a:ext uri="{FF2B5EF4-FFF2-40B4-BE49-F238E27FC236}">
                    <a16:creationId xmlns:a16="http://schemas.microsoft.com/office/drawing/2014/main" id="{B2CAF4EE-F6F8-2C4E-5FBB-25C5881A79B0}"/>
                  </a:ext>
                </a:extLst>
              </p:cNvPr>
              <p:cNvPicPr/>
              <p:nvPr/>
            </p:nvPicPr>
            <p:blipFill>
              <a:blip r:embed="rId84"/>
              <a:stretch>
                <a:fillRect/>
              </a:stretch>
            </p:blipFill>
            <p:spPr>
              <a:xfrm>
                <a:off x="6488434" y="2084068"/>
                <a:ext cx="111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BA6CEB6B-482D-7C1F-FE5C-7F39C14CA08B}"/>
                  </a:ext>
                </a:extLst>
              </p14:cNvPr>
              <p14:cNvContentPartPr/>
              <p14:nvPr/>
            </p14:nvContentPartPr>
            <p14:xfrm>
              <a:off x="6647194" y="2041228"/>
              <a:ext cx="106920" cy="278640"/>
            </p14:xfrm>
          </p:contentPart>
        </mc:Choice>
        <mc:Fallback xmlns="">
          <p:pic>
            <p:nvPicPr>
              <p:cNvPr id="21" name="Freihand 20">
                <a:extLst>
                  <a:ext uri="{FF2B5EF4-FFF2-40B4-BE49-F238E27FC236}">
                    <a16:creationId xmlns:a16="http://schemas.microsoft.com/office/drawing/2014/main" id="{BA6CEB6B-482D-7C1F-FE5C-7F39C14CA08B}"/>
                  </a:ext>
                </a:extLst>
              </p:cNvPr>
              <p:cNvPicPr/>
              <p:nvPr/>
            </p:nvPicPr>
            <p:blipFill>
              <a:blip r:embed="rId86"/>
              <a:stretch>
                <a:fillRect/>
              </a:stretch>
            </p:blipFill>
            <p:spPr>
              <a:xfrm>
                <a:off x="6638194" y="2032228"/>
                <a:ext cx="124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030E9BB6-C8F2-2CC7-278B-C8122D8EBA03}"/>
                  </a:ext>
                </a:extLst>
              </p14:cNvPr>
              <p14:cNvContentPartPr/>
              <p14:nvPr/>
            </p14:nvContentPartPr>
            <p14:xfrm>
              <a:off x="6792634" y="1981828"/>
              <a:ext cx="130320" cy="108000"/>
            </p14:xfrm>
          </p:contentPart>
        </mc:Choice>
        <mc:Fallback xmlns="">
          <p:pic>
            <p:nvPicPr>
              <p:cNvPr id="22" name="Freihand 21">
                <a:extLst>
                  <a:ext uri="{FF2B5EF4-FFF2-40B4-BE49-F238E27FC236}">
                    <a16:creationId xmlns:a16="http://schemas.microsoft.com/office/drawing/2014/main" id="{030E9BB6-C8F2-2CC7-278B-C8122D8EBA03}"/>
                  </a:ext>
                </a:extLst>
              </p:cNvPr>
              <p:cNvPicPr/>
              <p:nvPr/>
            </p:nvPicPr>
            <p:blipFill>
              <a:blip r:embed="rId88"/>
              <a:stretch>
                <a:fillRect/>
              </a:stretch>
            </p:blipFill>
            <p:spPr>
              <a:xfrm>
                <a:off x="6783634" y="1972828"/>
                <a:ext cx="147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 name="Freihand 22">
                <a:extLst>
                  <a:ext uri="{FF2B5EF4-FFF2-40B4-BE49-F238E27FC236}">
                    <a16:creationId xmlns:a16="http://schemas.microsoft.com/office/drawing/2014/main" id="{27ACE69D-DA3F-E34F-5526-044970AA3B13}"/>
                  </a:ext>
                </a:extLst>
              </p14:cNvPr>
              <p14:cNvContentPartPr/>
              <p14:nvPr/>
            </p14:nvContentPartPr>
            <p14:xfrm>
              <a:off x="6966874" y="1838908"/>
              <a:ext cx="186480" cy="215640"/>
            </p14:xfrm>
          </p:contentPart>
        </mc:Choice>
        <mc:Fallback xmlns="">
          <p:pic>
            <p:nvPicPr>
              <p:cNvPr id="23" name="Freihand 22">
                <a:extLst>
                  <a:ext uri="{FF2B5EF4-FFF2-40B4-BE49-F238E27FC236}">
                    <a16:creationId xmlns:a16="http://schemas.microsoft.com/office/drawing/2014/main" id="{27ACE69D-DA3F-E34F-5526-044970AA3B13}"/>
                  </a:ext>
                </a:extLst>
              </p:cNvPr>
              <p:cNvPicPr/>
              <p:nvPr/>
            </p:nvPicPr>
            <p:blipFill>
              <a:blip r:embed="rId90"/>
              <a:stretch>
                <a:fillRect/>
              </a:stretch>
            </p:blipFill>
            <p:spPr>
              <a:xfrm>
                <a:off x="6957874" y="1830268"/>
                <a:ext cx="2041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4" name="Freihand 23">
                <a:extLst>
                  <a:ext uri="{FF2B5EF4-FFF2-40B4-BE49-F238E27FC236}">
                    <a16:creationId xmlns:a16="http://schemas.microsoft.com/office/drawing/2014/main" id="{AD984D3A-AC94-4AC3-F340-11F4F1661CFA}"/>
                  </a:ext>
                </a:extLst>
              </p14:cNvPr>
              <p14:cNvContentPartPr/>
              <p14:nvPr/>
            </p14:nvContentPartPr>
            <p14:xfrm>
              <a:off x="7112674" y="1838548"/>
              <a:ext cx="27360" cy="52200"/>
            </p14:xfrm>
          </p:contentPart>
        </mc:Choice>
        <mc:Fallback xmlns="">
          <p:pic>
            <p:nvPicPr>
              <p:cNvPr id="24" name="Freihand 23">
                <a:extLst>
                  <a:ext uri="{FF2B5EF4-FFF2-40B4-BE49-F238E27FC236}">
                    <a16:creationId xmlns:a16="http://schemas.microsoft.com/office/drawing/2014/main" id="{AD984D3A-AC94-4AC3-F340-11F4F1661CFA}"/>
                  </a:ext>
                </a:extLst>
              </p:cNvPr>
              <p:cNvPicPr/>
              <p:nvPr/>
            </p:nvPicPr>
            <p:blipFill>
              <a:blip r:embed="rId92"/>
              <a:stretch>
                <a:fillRect/>
              </a:stretch>
            </p:blipFill>
            <p:spPr>
              <a:xfrm>
                <a:off x="7103674" y="1829548"/>
                <a:ext cx="45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 name="Freihand 24">
                <a:extLst>
                  <a:ext uri="{FF2B5EF4-FFF2-40B4-BE49-F238E27FC236}">
                    <a16:creationId xmlns:a16="http://schemas.microsoft.com/office/drawing/2014/main" id="{AE46F7E1-C7A2-C275-BF7B-7449473412FF}"/>
                  </a:ext>
                </a:extLst>
              </p14:cNvPr>
              <p14:cNvContentPartPr/>
              <p14:nvPr/>
            </p14:nvContentPartPr>
            <p14:xfrm>
              <a:off x="7187554" y="1915588"/>
              <a:ext cx="199080" cy="78120"/>
            </p14:xfrm>
          </p:contentPart>
        </mc:Choice>
        <mc:Fallback xmlns="">
          <p:pic>
            <p:nvPicPr>
              <p:cNvPr id="25" name="Freihand 24">
                <a:extLst>
                  <a:ext uri="{FF2B5EF4-FFF2-40B4-BE49-F238E27FC236}">
                    <a16:creationId xmlns:a16="http://schemas.microsoft.com/office/drawing/2014/main" id="{AE46F7E1-C7A2-C275-BF7B-7449473412FF}"/>
                  </a:ext>
                </a:extLst>
              </p:cNvPr>
              <p:cNvPicPr/>
              <p:nvPr/>
            </p:nvPicPr>
            <p:blipFill>
              <a:blip r:embed="rId94"/>
              <a:stretch>
                <a:fillRect/>
              </a:stretch>
            </p:blipFill>
            <p:spPr>
              <a:xfrm>
                <a:off x="7178554" y="1906588"/>
                <a:ext cx="21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 name="Freihand 25">
                <a:extLst>
                  <a:ext uri="{FF2B5EF4-FFF2-40B4-BE49-F238E27FC236}">
                    <a16:creationId xmlns:a16="http://schemas.microsoft.com/office/drawing/2014/main" id="{E282382F-759F-5F19-26C4-502FD650DEBE}"/>
                  </a:ext>
                </a:extLst>
              </p14:cNvPr>
              <p14:cNvContentPartPr/>
              <p14:nvPr/>
            </p14:nvContentPartPr>
            <p14:xfrm>
              <a:off x="7625674" y="1727668"/>
              <a:ext cx="268560" cy="360360"/>
            </p14:xfrm>
          </p:contentPart>
        </mc:Choice>
        <mc:Fallback xmlns="">
          <p:pic>
            <p:nvPicPr>
              <p:cNvPr id="26" name="Freihand 25">
                <a:extLst>
                  <a:ext uri="{FF2B5EF4-FFF2-40B4-BE49-F238E27FC236}">
                    <a16:creationId xmlns:a16="http://schemas.microsoft.com/office/drawing/2014/main" id="{E282382F-759F-5F19-26C4-502FD650DEBE}"/>
                  </a:ext>
                </a:extLst>
              </p:cNvPr>
              <p:cNvPicPr/>
              <p:nvPr/>
            </p:nvPicPr>
            <p:blipFill>
              <a:blip r:embed="rId96"/>
              <a:stretch>
                <a:fillRect/>
              </a:stretch>
            </p:blipFill>
            <p:spPr>
              <a:xfrm>
                <a:off x="7616674" y="1718668"/>
                <a:ext cx="2862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29F2D5C7-1CAE-D967-0DC9-E0AE791ED254}"/>
                  </a:ext>
                </a:extLst>
              </p14:cNvPr>
              <p14:cNvContentPartPr/>
              <p14:nvPr/>
            </p14:nvContentPartPr>
            <p14:xfrm>
              <a:off x="5405554" y="2725228"/>
              <a:ext cx="461520" cy="228960"/>
            </p14:xfrm>
          </p:contentPart>
        </mc:Choice>
        <mc:Fallback xmlns="">
          <p:pic>
            <p:nvPicPr>
              <p:cNvPr id="46" name="Freihand 45">
                <a:extLst>
                  <a:ext uri="{FF2B5EF4-FFF2-40B4-BE49-F238E27FC236}">
                    <a16:creationId xmlns:a16="http://schemas.microsoft.com/office/drawing/2014/main" id="{29F2D5C7-1CAE-D967-0DC9-E0AE791ED254}"/>
                  </a:ext>
                </a:extLst>
              </p:cNvPr>
              <p:cNvPicPr/>
              <p:nvPr/>
            </p:nvPicPr>
            <p:blipFill>
              <a:blip r:embed="rId98"/>
              <a:stretch>
                <a:fillRect/>
              </a:stretch>
            </p:blipFill>
            <p:spPr>
              <a:xfrm>
                <a:off x="5396914" y="2716588"/>
                <a:ext cx="47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00302D89-E6BA-AF29-6692-296E877210F3}"/>
                  </a:ext>
                </a:extLst>
              </p14:cNvPr>
              <p14:cNvContentPartPr/>
              <p14:nvPr/>
            </p14:nvContentPartPr>
            <p14:xfrm>
              <a:off x="6119434" y="2543068"/>
              <a:ext cx="332640" cy="277560"/>
            </p14:xfrm>
          </p:contentPart>
        </mc:Choice>
        <mc:Fallback xmlns="">
          <p:pic>
            <p:nvPicPr>
              <p:cNvPr id="47" name="Freihand 46">
                <a:extLst>
                  <a:ext uri="{FF2B5EF4-FFF2-40B4-BE49-F238E27FC236}">
                    <a16:creationId xmlns:a16="http://schemas.microsoft.com/office/drawing/2014/main" id="{00302D89-E6BA-AF29-6692-296E877210F3}"/>
                  </a:ext>
                </a:extLst>
              </p:cNvPr>
              <p:cNvPicPr/>
              <p:nvPr/>
            </p:nvPicPr>
            <p:blipFill>
              <a:blip r:embed="rId100"/>
              <a:stretch>
                <a:fillRect/>
              </a:stretch>
            </p:blipFill>
            <p:spPr>
              <a:xfrm>
                <a:off x="6110794" y="2534428"/>
                <a:ext cx="350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8" name="Freihand 47">
                <a:extLst>
                  <a:ext uri="{FF2B5EF4-FFF2-40B4-BE49-F238E27FC236}">
                    <a16:creationId xmlns:a16="http://schemas.microsoft.com/office/drawing/2014/main" id="{AC135B48-AD81-A92B-6D48-CE50ED25F3D9}"/>
                  </a:ext>
                </a:extLst>
              </p14:cNvPr>
              <p14:cNvContentPartPr/>
              <p14:nvPr/>
            </p14:nvContentPartPr>
            <p14:xfrm>
              <a:off x="6418954" y="2549908"/>
              <a:ext cx="30600" cy="20160"/>
            </p14:xfrm>
          </p:contentPart>
        </mc:Choice>
        <mc:Fallback xmlns="">
          <p:pic>
            <p:nvPicPr>
              <p:cNvPr id="48" name="Freihand 47">
                <a:extLst>
                  <a:ext uri="{FF2B5EF4-FFF2-40B4-BE49-F238E27FC236}">
                    <a16:creationId xmlns:a16="http://schemas.microsoft.com/office/drawing/2014/main" id="{AC135B48-AD81-A92B-6D48-CE50ED25F3D9}"/>
                  </a:ext>
                </a:extLst>
              </p:cNvPr>
              <p:cNvPicPr/>
              <p:nvPr/>
            </p:nvPicPr>
            <p:blipFill>
              <a:blip r:embed="rId102"/>
              <a:stretch>
                <a:fillRect/>
              </a:stretch>
            </p:blipFill>
            <p:spPr>
              <a:xfrm>
                <a:off x="6409954" y="2540908"/>
                <a:ext cx="4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9" name="Freihand 48">
                <a:extLst>
                  <a:ext uri="{FF2B5EF4-FFF2-40B4-BE49-F238E27FC236}">
                    <a16:creationId xmlns:a16="http://schemas.microsoft.com/office/drawing/2014/main" id="{1EDB51F9-FC09-42C7-855D-524417B23B36}"/>
                  </a:ext>
                </a:extLst>
              </p14:cNvPr>
              <p14:cNvContentPartPr/>
              <p14:nvPr/>
            </p14:nvContentPartPr>
            <p14:xfrm>
              <a:off x="6513634" y="2486908"/>
              <a:ext cx="139320" cy="200880"/>
            </p14:xfrm>
          </p:contentPart>
        </mc:Choice>
        <mc:Fallback xmlns="">
          <p:pic>
            <p:nvPicPr>
              <p:cNvPr id="49" name="Freihand 48">
                <a:extLst>
                  <a:ext uri="{FF2B5EF4-FFF2-40B4-BE49-F238E27FC236}">
                    <a16:creationId xmlns:a16="http://schemas.microsoft.com/office/drawing/2014/main" id="{1EDB51F9-FC09-42C7-855D-524417B23B36}"/>
                  </a:ext>
                </a:extLst>
              </p:cNvPr>
              <p:cNvPicPr/>
              <p:nvPr/>
            </p:nvPicPr>
            <p:blipFill>
              <a:blip r:embed="rId104"/>
              <a:stretch>
                <a:fillRect/>
              </a:stretch>
            </p:blipFill>
            <p:spPr>
              <a:xfrm>
                <a:off x="6504634" y="2477908"/>
                <a:ext cx="156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 name="Freihand 49">
                <a:extLst>
                  <a:ext uri="{FF2B5EF4-FFF2-40B4-BE49-F238E27FC236}">
                    <a16:creationId xmlns:a16="http://schemas.microsoft.com/office/drawing/2014/main" id="{4F497646-20EB-3C80-4615-9890650B0485}"/>
                  </a:ext>
                </a:extLst>
              </p14:cNvPr>
              <p14:cNvContentPartPr/>
              <p14:nvPr/>
            </p14:nvContentPartPr>
            <p14:xfrm>
              <a:off x="6891274" y="2498428"/>
              <a:ext cx="280800" cy="91080"/>
            </p14:xfrm>
          </p:contentPart>
        </mc:Choice>
        <mc:Fallback xmlns="">
          <p:pic>
            <p:nvPicPr>
              <p:cNvPr id="50" name="Freihand 49">
                <a:extLst>
                  <a:ext uri="{FF2B5EF4-FFF2-40B4-BE49-F238E27FC236}">
                    <a16:creationId xmlns:a16="http://schemas.microsoft.com/office/drawing/2014/main" id="{4F497646-20EB-3C80-4615-9890650B0485}"/>
                  </a:ext>
                </a:extLst>
              </p:cNvPr>
              <p:cNvPicPr/>
              <p:nvPr/>
            </p:nvPicPr>
            <p:blipFill>
              <a:blip r:embed="rId106"/>
              <a:stretch>
                <a:fillRect/>
              </a:stretch>
            </p:blipFill>
            <p:spPr>
              <a:xfrm>
                <a:off x="6882274" y="2489788"/>
                <a:ext cx="298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18B64B4E-F0C1-191A-F344-0D4727A134C4}"/>
                  </a:ext>
                </a:extLst>
              </p14:cNvPr>
              <p14:cNvContentPartPr/>
              <p14:nvPr/>
            </p14:nvContentPartPr>
            <p14:xfrm>
              <a:off x="7072354" y="2329228"/>
              <a:ext cx="9720" cy="6480"/>
            </p14:xfrm>
          </p:contentPart>
        </mc:Choice>
        <mc:Fallback xmlns="">
          <p:pic>
            <p:nvPicPr>
              <p:cNvPr id="51" name="Freihand 50">
                <a:extLst>
                  <a:ext uri="{FF2B5EF4-FFF2-40B4-BE49-F238E27FC236}">
                    <a16:creationId xmlns:a16="http://schemas.microsoft.com/office/drawing/2014/main" id="{18B64B4E-F0C1-191A-F344-0D4727A134C4}"/>
                  </a:ext>
                </a:extLst>
              </p:cNvPr>
              <p:cNvPicPr/>
              <p:nvPr/>
            </p:nvPicPr>
            <p:blipFill>
              <a:blip r:embed="rId108"/>
              <a:stretch>
                <a:fillRect/>
              </a:stretch>
            </p:blipFill>
            <p:spPr>
              <a:xfrm>
                <a:off x="7063714" y="2320588"/>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ED7EC1E9-884E-963E-C185-36AA33851F24}"/>
                  </a:ext>
                </a:extLst>
              </p14:cNvPr>
              <p14:cNvContentPartPr/>
              <p14:nvPr/>
            </p14:nvContentPartPr>
            <p14:xfrm>
              <a:off x="7388434" y="2363068"/>
              <a:ext cx="177120" cy="142920"/>
            </p14:xfrm>
          </p:contentPart>
        </mc:Choice>
        <mc:Fallback xmlns="">
          <p:pic>
            <p:nvPicPr>
              <p:cNvPr id="52" name="Freihand 51">
                <a:extLst>
                  <a:ext uri="{FF2B5EF4-FFF2-40B4-BE49-F238E27FC236}">
                    <a16:creationId xmlns:a16="http://schemas.microsoft.com/office/drawing/2014/main" id="{ED7EC1E9-884E-963E-C185-36AA33851F24}"/>
                  </a:ext>
                </a:extLst>
              </p:cNvPr>
              <p:cNvPicPr/>
              <p:nvPr/>
            </p:nvPicPr>
            <p:blipFill>
              <a:blip r:embed="rId110"/>
              <a:stretch>
                <a:fillRect/>
              </a:stretch>
            </p:blipFill>
            <p:spPr>
              <a:xfrm>
                <a:off x="7379434" y="2354428"/>
                <a:ext cx="194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Freihand 53">
                <a:extLst>
                  <a:ext uri="{FF2B5EF4-FFF2-40B4-BE49-F238E27FC236}">
                    <a16:creationId xmlns:a16="http://schemas.microsoft.com/office/drawing/2014/main" id="{BEF69205-FCE9-09BD-976B-92D790893D78}"/>
                  </a:ext>
                </a:extLst>
              </p14:cNvPr>
              <p14:cNvContentPartPr/>
              <p14:nvPr/>
            </p14:nvContentPartPr>
            <p14:xfrm>
              <a:off x="7776514" y="2300788"/>
              <a:ext cx="237240" cy="156240"/>
            </p14:xfrm>
          </p:contentPart>
        </mc:Choice>
        <mc:Fallback xmlns="">
          <p:pic>
            <p:nvPicPr>
              <p:cNvPr id="54" name="Freihand 53">
                <a:extLst>
                  <a:ext uri="{FF2B5EF4-FFF2-40B4-BE49-F238E27FC236}">
                    <a16:creationId xmlns:a16="http://schemas.microsoft.com/office/drawing/2014/main" id="{BEF69205-FCE9-09BD-976B-92D790893D78}"/>
                  </a:ext>
                </a:extLst>
              </p:cNvPr>
              <p:cNvPicPr/>
              <p:nvPr/>
            </p:nvPicPr>
            <p:blipFill>
              <a:blip r:embed="rId112"/>
              <a:stretch>
                <a:fillRect/>
              </a:stretch>
            </p:blipFill>
            <p:spPr>
              <a:xfrm>
                <a:off x="7767514" y="2291788"/>
                <a:ext cx="254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A3122715-0DB0-467C-581E-4F79CCD3530D}"/>
                  </a:ext>
                </a:extLst>
              </p14:cNvPr>
              <p14:cNvContentPartPr/>
              <p14:nvPr/>
            </p14:nvContentPartPr>
            <p14:xfrm>
              <a:off x="8007274" y="2260108"/>
              <a:ext cx="145080" cy="124560"/>
            </p14:xfrm>
          </p:contentPart>
        </mc:Choice>
        <mc:Fallback xmlns="">
          <p:pic>
            <p:nvPicPr>
              <p:cNvPr id="55" name="Freihand 54">
                <a:extLst>
                  <a:ext uri="{FF2B5EF4-FFF2-40B4-BE49-F238E27FC236}">
                    <a16:creationId xmlns:a16="http://schemas.microsoft.com/office/drawing/2014/main" id="{A3122715-0DB0-467C-581E-4F79CCD3530D}"/>
                  </a:ext>
                </a:extLst>
              </p:cNvPr>
              <p:cNvPicPr/>
              <p:nvPr/>
            </p:nvPicPr>
            <p:blipFill>
              <a:blip r:embed="rId114"/>
              <a:stretch>
                <a:fillRect/>
              </a:stretch>
            </p:blipFill>
            <p:spPr>
              <a:xfrm>
                <a:off x="7998274" y="2251108"/>
                <a:ext cx="162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F198D5BC-D16B-9E9B-B9A3-A7475147A343}"/>
                  </a:ext>
                </a:extLst>
              </p14:cNvPr>
              <p14:cNvContentPartPr/>
              <p14:nvPr/>
            </p14:nvContentPartPr>
            <p14:xfrm>
              <a:off x="8228674" y="2086948"/>
              <a:ext cx="100440" cy="216360"/>
            </p14:xfrm>
          </p:contentPart>
        </mc:Choice>
        <mc:Fallback xmlns="">
          <p:pic>
            <p:nvPicPr>
              <p:cNvPr id="56" name="Freihand 55">
                <a:extLst>
                  <a:ext uri="{FF2B5EF4-FFF2-40B4-BE49-F238E27FC236}">
                    <a16:creationId xmlns:a16="http://schemas.microsoft.com/office/drawing/2014/main" id="{F198D5BC-D16B-9E9B-B9A3-A7475147A343}"/>
                  </a:ext>
                </a:extLst>
              </p:cNvPr>
              <p:cNvPicPr/>
              <p:nvPr/>
            </p:nvPicPr>
            <p:blipFill>
              <a:blip r:embed="rId116"/>
              <a:stretch>
                <a:fillRect/>
              </a:stretch>
            </p:blipFill>
            <p:spPr>
              <a:xfrm>
                <a:off x="8220034" y="2077948"/>
                <a:ext cx="11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 name="Freihand 56">
                <a:extLst>
                  <a:ext uri="{FF2B5EF4-FFF2-40B4-BE49-F238E27FC236}">
                    <a16:creationId xmlns:a16="http://schemas.microsoft.com/office/drawing/2014/main" id="{5FE179C6-C360-5E67-3D6E-6C8A9639FEE4}"/>
                  </a:ext>
                </a:extLst>
              </p14:cNvPr>
              <p14:cNvContentPartPr/>
              <p14:nvPr/>
            </p14:nvContentPartPr>
            <p14:xfrm>
              <a:off x="8303554" y="2236708"/>
              <a:ext cx="53640" cy="59760"/>
            </p14:xfrm>
          </p:contentPart>
        </mc:Choice>
        <mc:Fallback xmlns="">
          <p:pic>
            <p:nvPicPr>
              <p:cNvPr id="57" name="Freihand 56">
                <a:extLst>
                  <a:ext uri="{FF2B5EF4-FFF2-40B4-BE49-F238E27FC236}">
                    <a16:creationId xmlns:a16="http://schemas.microsoft.com/office/drawing/2014/main" id="{5FE179C6-C360-5E67-3D6E-6C8A9639FEE4}"/>
                  </a:ext>
                </a:extLst>
              </p:cNvPr>
              <p:cNvPicPr/>
              <p:nvPr/>
            </p:nvPicPr>
            <p:blipFill>
              <a:blip r:embed="rId118"/>
              <a:stretch>
                <a:fillRect/>
              </a:stretch>
            </p:blipFill>
            <p:spPr>
              <a:xfrm>
                <a:off x="8294554" y="2228068"/>
                <a:ext cx="7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A9F1FDAE-2507-0F8E-C526-E3322D4BE8E5}"/>
                  </a:ext>
                </a:extLst>
              </p14:cNvPr>
              <p14:cNvContentPartPr/>
              <p14:nvPr/>
            </p14:nvContentPartPr>
            <p14:xfrm>
              <a:off x="8372314" y="2152108"/>
              <a:ext cx="138240" cy="131760"/>
            </p14:xfrm>
          </p:contentPart>
        </mc:Choice>
        <mc:Fallback xmlns="">
          <p:pic>
            <p:nvPicPr>
              <p:cNvPr id="58" name="Freihand 57">
                <a:extLst>
                  <a:ext uri="{FF2B5EF4-FFF2-40B4-BE49-F238E27FC236}">
                    <a16:creationId xmlns:a16="http://schemas.microsoft.com/office/drawing/2014/main" id="{A9F1FDAE-2507-0F8E-C526-E3322D4BE8E5}"/>
                  </a:ext>
                </a:extLst>
              </p:cNvPr>
              <p:cNvPicPr/>
              <p:nvPr/>
            </p:nvPicPr>
            <p:blipFill>
              <a:blip r:embed="rId120"/>
              <a:stretch>
                <a:fillRect/>
              </a:stretch>
            </p:blipFill>
            <p:spPr>
              <a:xfrm>
                <a:off x="8363674" y="2143468"/>
                <a:ext cx="155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C17C6972-EBCE-D3A4-D569-E0ADC9770B86}"/>
                  </a:ext>
                </a:extLst>
              </p14:cNvPr>
              <p14:cNvContentPartPr/>
              <p14:nvPr/>
            </p14:nvContentPartPr>
            <p14:xfrm>
              <a:off x="8536114" y="2011348"/>
              <a:ext cx="98280" cy="231120"/>
            </p14:xfrm>
          </p:contentPart>
        </mc:Choice>
        <mc:Fallback xmlns="">
          <p:pic>
            <p:nvPicPr>
              <p:cNvPr id="60" name="Freihand 59">
                <a:extLst>
                  <a:ext uri="{FF2B5EF4-FFF2-40B4-BE49-F238E27FC236}">
                    <a16:creationId xmlns:a16="http://schemas.microsoft.com/office/drawing/2014/main" id="{C17C6972-EBCE-D3A4-D569-E0ADC9770B86}"/>
                  </a:ext>
                </a:extLst>
              </p:cNvPr>
              <p:cNvPicPr/>
              <p:nvPr/>
            </p:nvPicPr>
            <p:blipFill>
              <a:blip r:embed="rId122"/>
              <a:stretch>
                <a:fillRect/>
              </a:stretch>
            </p:blipFill>
            <p:spPr>
              <a:xfrm>
                <a:off x="8527114" y="2002348"/>
                <a:ext cx="115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Freihand 61">
                <a:extLst>
                  <a:ext uri="{FF2B5EF4-FFF2-40B4-BE49-F238E27FC236}">
                    <a16:creationId xmlns:a16="http://schemas.microsoft.com/office/drawing/2014/main" id="{A55B50CC-1880-8FEE-C237-EBCBA9E63BDF}"/>
                  </a:ext>
                </a:extLst>
              </p14:cNvPr>
              <p14:cNvContentPartPr/>
              <p14:nvPr/>
            </p14:nvContentPartPr>
            <p14:xfrm>
              <a:off x="8911234" y="2065708"/>
              <a:ext cx="166320" cy="171360"/>
            </p14:xfrm>
          </p:contentPart>
        </mc:Choice>
        <mc:Fallback xmlns="">
          <p:pic>
            <p:nvPicPr>
              <p:cNvPr id="62" name="Freihand 61">
                <a:extLst>
                  <a:ext uri="{FF2B5EF4-FFF2-40B4-BE49-F238E27FC236}">
                    <a16:creationId xmlns:a16="http://schemas.microsoft.com/office/drawing/2014/main" id="{A55B50CC-1880-8FEE-C237-EBCBA9E63BDF}"/>
                  </a:ext>
                </a:extLst>
              </p:cNvPr>
              <p:cNvPicPr/>
              <p:nvPr/>
            </p:nvPicPr>
            <p:blipFill>
              <a:blip r:embed="rId124"/>
              <a:stretch>
                <a:fillRect/>
              </a:stretch>
            </p:blipFill>
            <p:spPr>
              <a:xfrm>
                <a:off x="8902594" y="2057068"/>
                <a:ext cx="183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Freihand 62">
                <a:extLst>
                  <a:ext uri="{FF2B5EF4-FFF2-40B4-BE49-F238E27FC236}">
                    <a16:creationId xmlns:a16="http://schemas.microsoft.com/office/drawing/2014/main" id="{13613934-CCDA-74EA-BF8A-571B6620CA64}"/>
                  </a:ext>
                </a:extLst>
              </p14:cNvPr>
              <p14:cNvContentPartPr/>
              <p14:nvPr/>
            </p14:nvContentPartPr>
            <p14:xfrm>
              <a:off x="9086914" y="2060308"/>
              <a:ext cx="156240" cy="161280"/>
            </p14:xfrm>
          </p:contentPart>
        </mc:Choice>
        <mc:Fallback xmlns="">
          <p:pic>
            <p:nvPicPr>
              <p:cNvPr id="63" name="Freihand 62">
                <a:extLst>
                  <a:ext uri="{FF2B5EF4-FFF2-40B4-BE49-F238E27FC236}">
                    <a16:creationId xmlns:a16="http://schemas.microsoft.com/office/drawing/2014/main" id="{13613934-CCDA-74EA-BF8A-571B6620CA64}"/>
                  </a:ext>
                </a:extLst>
              </p:cNvPr>
              <p:cNvPicPr/>
              <p:nvPr/>
            </p:nvPicPr>
            <p:blipFill>
              <a:blip r:embed="rId126"/>
              <a:stretch>
                <a:fillRect/>
              </a:stretch>
            </p:blipFill>
            <p:spPr>
              <a:xfrm>
                <a:off x="9078274" y="2051668"/>
                <a:ext cx="173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4" name="Freihand 63">
                <a:extLst>
                  <a:ext uri="{FF2B5EF4-FFF2-40B4-BE49-F238E27FC236}">
                    <a16:creationId xmlns:a16="http://schemas.microsoft.com/office/drawing/2014/main" id="{E6CD01FC-A79D-601C-A868-623652A32FCC}"/>
                  </a:ext>
                </a:extLst>
              </p14:cNvPr>
              <p14:cNvContentPartPr/>
              <p14:nvPr/>
            </p14:nvContentPartPr>
            <p14:xfrm>
              <a:off x="9301114" y="2053108"/>
              <a:ext cx="75240" cy="138960"/>
            </p14:xfrm>
          </p:contentPart>
        </mc:Choice>
        <mc:Fallback xmlns="">
          <p:pic>
            <p:nvPicPr>
              <p:cNvPr id="64" name="Freihand 63">
                <a:extLst>
                  <a:ext uri="{FF2B5EF4-FFF2-40B4-BE49-F238E27FC236}">
                    <a16:creationId xmlns:a16="http://schemas.microsoft.com/office/drawing/2014/main" id="{E6CD01FC-A79D-601C-A868-623652A32FCC}"/>
                  </a:ext>
                </a:extLst>
              </p:cNvPr>
              <p:cNvPicPr/>
              <p:nvPr/>
            </p:nvPicPr>
            <p:blipFill>
              <a:blip r:embed="rId128"/>
              <a:stretch>
                <a:fillRect/>
              </a:stretch>
            </p:blipFill>
            <p:spPr>
              <a:xfrm>
                <a:off x="9292114" y="2044468"/>
                <a:ext cx="92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Freihand 64">
                <a:extLst>
                  <a:ext uri="{FF2B5EF4-FFF2-40B4-BE49-F238E27FC236}">
                    <a16:creationId xmlns:a16="http://schemas.microsoft.com/office/drawing/2014/main" id="{C0480599-7008-DC3D-6D7B-44F8FE404AA9}"/>
                  </a:ext>
                </a:extLst>
              </p14:cNvPr>
              <p14:cNvContentPartPr/>
              <p14:nvPr/>
            </p14:nvContentPartPr>
            <p14:xfrm>
              <a:off x="9382834" y="1951948"/>
              <a:ext cx="140400" cy="192960"/>
            </p14:xfrm>
          </p:contentPart>
        </mc:Choice>
        <mc:Fallback xmlns="">
          <p:pic>
            <p:nvPicPr>
              <p:cNvPr id="65" name="Freihand 64">
                <a:extLst>
                  <a:ext uri="{FF2B5EF4-FFF2-40B4-BE49-F238E27FC236}">
                    <a16:creationId xmlns:a16="http://schemas.microsoft.com/office/drawing/2014/main" id="{C0480599-7008-DC3D-6D7B-44F8FE404AA9}"/>
                  </a:ext>
                </a:extLst>
              </p:cNvPr>
              <p:cNvPicPr/>
              <p:nvPr/>
            </p:nvPicPr>
            <p:blipFill>
              <a:blip r:embed="rId130"/>
              <a:stretch>
                <a:fillRect/>
              </a:stretch>
            </p:blipFill>
            <p:spPr>
              <a:xfrm>
                <a:off x="9374194" y="1942948"/>
                <a:ext cx="158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6" name="Freihand 65">
                <a:extLst>
                  <a:ext uri="{FF2B5EF4-FFF2-40B4-BE49-F238E27FC236}">
                    <a16:creationId xmlns:a16="http://schemas.microsoft.com/office/drawing/2014/main" id="{9FB81956-B9BD-484D-0A1A-4608ECA45421}"/>
                  </a:ext>
                </a:extLst>
              </p14:cNvPr>
              <p14:cNvContentPartPr/>
              <p14:nvPr/>
            </p14:nvContentPartPr>
            <p14:xfrm>
              <a:off x="9588034" y="1991188"/>
              <a:ext cx="436680" cy="317520"/>
            </p14:xfrm>
          </p:contentPart>
        </mc:Choice>
        <mc:Fallback xmlns="">
          <p:pic>
            <p:nvPicPr>
              <p:cNvPr id="66" name="Freihand 65">
                <a:extLst>
                  <a:ext uri="{FF2B5EF4-FFF2-40B4-BE49-F238E27FC236}">
                    <a16:creationId xmlns:a16="http://schemas.microsoft.com/office/drawing/2014/main" id="{9FB81956-B9BD-484D-0A1A-4608ECA45421}"/>
                  </a:ext>
                </a:extLst>
              </p:cNvPr>
              <p:cNvPicPr/>
              <p:nvPr/>
            </p:nvPicPr>
            <p:blipFill>
              <a:blip r:embed="rId132"/>
              <a:stretch>
                <a:fillRect/>
              </a:stretch>
            </p:blipFill>
            <p:spPr>
              <a:xfrm>
                <a:off x="9579034" y="1982548"/>
                <a:ext cx="4543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8" name="Freihand 67">
                <a:extLst>
                  <a:ext uri="{FF2B5EF4-FFF2-40B4-BE49-F238E27FC236}">
                    <a16:creationId xmlns:a16="http://schemas.microsoft.com/office/drawing/2014/main" id="{1A915CCF-022F-0810-556B-D9BCF97B6F4C}"/>
                  </a:ext>
                </a:extLst>
              </p14:cNvPr>
              <p14:cNvContentPartPr/>
              <p14:nvPr/>
            </p14:nvContentPartPr>
            <p14:xfrm>
              <a:off x="10232074" y="1879228"/>
              <a:ext cx="117000" cy="285840"/>
            </p14:xfrm>
          </p:contentPart>
        </mc:Choice>
        <mc:Fallback xmlns="">
          <p:pic>
            <p:nvPicPr>
              <p:cNvPr id="68" name="Freihand 67">
                <a:extLst>
                  <a:ext uri="{FF2B5EF4-FFF2-40B4-BE49-F238E27FC236}">
                    <a16:creationId xmlns:a16="http://schemas.microsoft.com/office/drawing/2014/main" id="{1A915CCF-022F-0810-556B-D9BCF97B6F4C}"/>
                  </a:ext>
                </a:extLst>
              </p:cNvPr>
              <p:cNvPicPr/>
              <p:nvPr/>
            </p:nvPicPr>
            <p:blipFill>
              <a:blip r:embed="rId134"/>
              <a:stretch>
                <a:fillRect/>
              </a:stretch>
            </p:blipFill>
            <p:spPr>
              <a:xfrm>
                <a:off x="10223434" y="1870228"/>
                <a:ext cx="1346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9" name="Freihand 68">
                <a:extLst>
                  <a:ext uri="{FF2B5EF4-FFF2-40B4-BE49-F238E27FC236}">
                    <a16:creationId xmlns:a16="http://schemas.microsoft.com/office/drawing/2014/main" id="{2D8AF136-FD33-DE96-053C-AD90B2CB3F30}"/>
                  </a:ext>
                </a:extLst>
              </p14:cNvPr>
              <p14:cNvContentPartPr/>
              <p14:nvPr/>
            </p14:nvContentPartPr>
            <p14:xfrm>
              <a:off x="10413874" y="1863388"/>
              <a:ext cx="66600" cy="137160"/>
            </p14:xfrm>
          </p:contentPart>
        </mc:Choice>
        <mc:Fallback xmlns="">
          <p:pic>
            <p:nvPicPr>
              <p:cNvPr id="69" name="Freihand 68">
                <a:extLst>
                  <a:ext uri="{FF2B5EF4-FFF2-40B4-BE49-F238E27FC236}">
                    <a16:creationId xmlns:a16="http://schemas.microsoft.com/office/drawing/2014/main" id="{2D8AF136-FD33-DE96-053C-AD90B2CB3F30}"/>
                  </a:ext>
                </a:extLst>
              </p:cNvPr>
              <p:cNvPicPr/>
              <p:nvPr/>
            </p:nvPicPr>
            <p:blipFill>
              <a:blip r:embed="rId136"/>
              <a:stretch>
                <a:fillRect/>
              </a:stretch>
            </p:blipFill>
            <p:spPr>
              <a:xfrm>
                <a:off x="10404874" y="1854388"/>
                <a:ext cx="84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0" name="Freihand 69">
                <a:extLst>
                  <a:ext uri="{FF2B5EF4-FFF2-40B4-BE49-F238E27FC236}">
                    <a16:creationId xmlns:a16="http://schemas.microsoft.com/office/drawing/2014/main" id="{63C0E964-4711-72A3-7537-E111FCE90A53}"/>
                  </a:ext>
                </a:extLst>
              </p14:cNvPr>
              <p14:cNvContentPartPr/>
              <p14:nvPr/>
            </p14:nvContentPartPr>
            <p14:xfrm>
              <a:off x="10512874" y="1820188"/>
              <a:ext cx="91800" cy="144720"/>
            </p14:xfrm>
          </p:contentPart>
        </mc:Choice>
        <mc:Fallback xmlns="">
          <p:pic>
            <p:nvPicPr>
              <p:cNvPr id="70" name="Freihand 69">
                <a:extLst>
                  <a:ext uri="{FF2B5EF4-FFF2-40B4-BE49-F238E27FC236}">
                    <a16:creationId xmlns:a16="http://schemas.microsoft.com/office/drawing/2014/main" id="{63C0E964-4711-72A3-7537-E111FCE90A53}"/>
                  </a:ext>
                </a:extLst>
              </p:cNvPr>
              <p:cNvPicPr/>
              <p:nvPr/>
            </p:nvPicPr>
            <p:blipFill>
              <a:blip r:embed="rId138"/>
              <a:stretch>
                <a:fillRect/>
              </a:stretch>
            </p:blipFill>
            <p:spPr>
              <a:xfrm>
                <a:off x="10504234" y="1811548"/>
                <a:ext cx="109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1" name="Freihand 70">
                <a:extLst>
                  <a:ext uri="{FF2B5EF4-FFF2-40B4-BE49-F238E27FC236}">
                    <a16:creationId xmlns:a16="http://schemas.microsoft.com/office/drawing/2014/main" id="{BE29D172-C7F7-8B4E-CFD7-A247AC2C6714}"/>
                  </a:ext>
                </a:extLst>
              </p14:cNvPr>
              <p14:cNvContentPartPr/>
              <p14:nvPr/>
            </p14:nvContentPartPr>
            <p14:xfrm>
              <a:off x="10636714" y="1795708"/>
              <a:ext cx="111240" cy="133200"/>
            </p14:xfrm>
          </p:contentPart>
        </mc:Choice>
        <mc:Fallback xmlns="">
          <p:pic>
            <p:nvPicPr>
              <p:cNvPr id="71" name="Freihand 70">
                <a:extLst>
                  <a:ext uri="{FF2B5EF4-FFF2-40B4-BE49-F238E27FC236}">
                    <a16:creationId xmlns:a16="http://schemas.microsoft.com/office/drawing/2014/main" id="{BE29D172-C7F7-8B4E-CFD7-A247AC2C6714}"/>
                  </a:ext>
                </a:extLst>
              </p:cNvPr>
              <p:cNvPicPr/>
              <p:nvPr/>
            </p:nvPicPr>
            <p:blipFill>
              <a:blip r:embed="rId140"/>
              <a:stretch>
                <a:fillRect/>
              </a:stretch>
            </p:blipFill>
            <p:spPr>
              <a:xfrm>
                <a:off x="10627714" y="1787068"/>
                <a:ext cx="128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11605CCD-58A6-A9DC-C78F-9855AEFFCE91}"/>
                  </a:ext>
                </a:extLst>
              </p14:cNvPr>
              <p14:cNvContentPartPr/>
              <p14:nvPr/>
            </p14:nvContentPartPr>
            <p14:xfrm>
              <a:off x="5516434" y="3175228"/>
              <a:ext cx="358920" cy="179280"/>
            </p14:xfrm>
          </p:contentPart>
        </mc:Choice>
        <mc:Fallback xmlns="">
          <p:pic>
            <p:nvPicPr>
              <p:cNvPr id="78" name="Freihand 77">
                <a:extLst>
                  <a:ext uri="{FF2B5EF4-FFF2-40B4-BE49-F238E27FC236}">
                    <a16:creationId xmlns:a16="http://schemas.microsoft.com/office/drawing/2014/main" id="{11605CCD-58A6-A9DC-C78F-9855AEFFCE91}"/>
                  </a:ext>
                </a:extLst>
              </p:cNvPr>
              <p:cNvPicPr/>
              <p:nvPr/>
            </p:nvPicPr>
            <p:blipFill>
              <a:blip r:embed="rId142"/>
              <a:stretch>
                <a:fillRect/>
              </a:stretch>
            </p:blipFill>
            <p:spPr>
              <a:xfrm>
                <a:off x="5507434" y="3166588"/>
                <a:ext cx="376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A310977C-DC41-CF28-1D99-ED8E709FF66B}"/>
                  </a:ext>
                </a:extLst>
              </p14:cNvPr>
              <p14:cNvContentPartPr/>
              <p14:nvPr/>
            </p14:nvContentPartPr>
            <p14:xfrm>
              <a:off x="5903794" y="3111868"/>
              <a:ext cx="100800" cy="115560"/>
            </p14:xfrm>
          </p:contentPart>
        </mc:Choice>
        <mc:Fallback xmlns="">
          <p:pic>
            <p:nvPicPr>
              <p:cNvPr id="79" name="Freihand 78">
                <a:extLst>
                  <a:ext uri="{FF2B5EF4-FFF2-40B4-BE49-F238E27FC236}">
                    <a16:creationId xmlns:a16="http://schemas.microsoft.com/office/drawing/2014/main" id="{A310977C-DC41-CF28-1D99-ED8E709FF66B}"/>
                  </a:ext>
                </a:extLst>
              </p:cNvPr>
              <p:cNvPicPr/>
              <p:nvPr/>
            </p:nvPicPr>
            <p:blipFill>
              <a:blip r:embed="rId144"/>
              <a:stretch>
                <a:fillRect/>
              </a:stretch>
            </p:blipFill>
            <p:spPr>
              <a:xfrm>
                <a:off x="5895154" y="3102868"/>
                <a:ext cx="118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8A0E6AD9-E0B2-69EE-3530-E994398F9FC5}"/>
                  </a:ext>
                </a:extLst>
              </p14:cNvPr>
              <p14:cNvContentPartPr/>
              <p14:nvPr/>
            </p14:nvContentPartPr>
            <p14:xfrm>
              <a:off x="6010714" y="3004948"/>
              <a:ext cx="115200" cy="207720"/>
            </p14:xfrm>
          </p:contentPart>
        </mc:Choice>
        <mc:Fallback xmlns="">
          <p:pic>
            <p:nvPicPr>
              <p:cNvPr id="80" name="Freihand 79">
                <a:extLst>
                  <a:ext uri="{FF2B5EF4-FFF2-40B4-BE49-F238E27FC236}">
                    <a16:creationId xmlns:a16="http://schemas.microsoft.com/office/drawing/2014/main" id="{8A0E6AD9-E0B2-69EE-3530-E994398F9FC5}"/>
                  </a:ext>
                </a:extLst>
              </p:cNvPr>
              <p:cNvPicPr/>
              <p:nvPr/>
            </p:nvPicPr>
            <p:blipFill>
              <a:blip r:embed="rId146"/>
              <a:stretch>
                <a:fillRect/>
              </a:stretch>
            </p:blipFill>
            <p:spPr>
              <a:xfrm>
                <a:off x="6002074" y="2995948"/>
                <a:ext cx="13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3C71117C-879B-8F83-7039-BB11062B96EC}"/>
                  </a:ext>
                </a:extLst>
              </p14:cNvPr>
              <p14:cNvContentPartPr/>
              <p14:nvPr/>
            </p14:nvContentPartPr>
            <p14:xfrm>
              <a:off x="6349834" y="3023668"/>
              <a:ext cx="95040" cy="246240"/>
            </p14:xfrm>
          </p:contentPart>
        </mc:Choice>
        <mc:Fallback xmlns="">
          <p:pic>
            <p:nvPicPr>
              <p:cNvPr id="82" name="Freihand 81">
                <a:extLst>
                  <a:ext uri="{FF2B5EF4-FFF2-40B4-BE49-F238E27FC236}">
                    <a16:creationId xmlns:a16="http://schemas.microsoft.com/office/drawing/2014/main" id="{3C71117C-879B-8F83-7039-BB11062B96EC}"/>
                  </a:ext>
                </a:extLst>
              </p:cNvPr>
              <p:cNvPicPr/>
              <p:nvPr/>
            </p:nvPicPr>
            <p:blipFill>
              <a:blip r:embed="rId148"/>
              <a:stretch>
                <a:fillRect/>
              </a:stretch>
            </p:blipFill>
            <p:spPr>
              <a:xfrm>
                <a:off x="6341194" y="3015028"/>
                <a:ext cx="112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B24043C5-1449-3D91-1584-5E768527CDEA}"/>
                  </a:ext>
                </a:extLst>
              </p14:cNvPr>
              <p14:cNvContentPartPr/>
              <p14:nvPr/>
            </p14:nvContentPartPr>
            <p14:xfrm>
              <a:off x="6525874" y="2973268"/>
              <a:ext cx="99000" cy="126000"/>
            </p14:xfrm>
          </p:contentPart>
        </mc:Choice>
        <mc:Fallback xmlns="">
          <p:pic>
            <p:nvPicPr>
              <p:cNvPr id="83" name="Freihand 82">
                <a:extLst>
                  <a:ext uri="{FF2B5EF4-FFF2-40B4-BE49-F238E27FC236}">
                    <a16:creationId xmlns:a16="http://schemas.microsoft.com/office/drawing/2014/main" id="{B24043C5-1449-3D91-1584-5E768527CDEA}"/>
                  </a:ext>
                </a:extLst>
              </p:cNvPr>
              <p:cNvPicPr/>
              <p:nvPr/>
            </p:nvPicPr>
            <p:blipFill>
              <a:blip r:embed="rId150"/>
              <a:stretch>
                <a:fillRect/>
              </a:stretch>
            </p:blipFill>
            <p:spPr>
              <a:xfrm>
                <a:off x="6516874" y="2964628"/>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AFAD1031-0183-955F-B1B3-9CDF120A1B90}"/>
                  </a:ext>
                </a:extLst>
              </p14:cNvPr>
              <p14:cNvContentPartPr/>
              <p14:nvPr/>
            </p14:nvContentPartPr>
            <p14:xfrm>
              <a:off x="6637114" y="2924668"/>
              <a:ext cx="130680" cy="120960"/>
            </p14:xfrm>
          </p:contentPart>
        </mc:Choice>
        <mc:Fallback xmlns="">
          <p:pic>
            <p:nvPicPr>
              <p:cNvPr id="84" name="Freihand 83">
                <a:extLst>
                  <a:ext uri="{FF2B5EF4-FFF2-40B4-BE49-F238E27FC236}">
                    <a16:creationId xmlns:a16="http://schemas.microsoft.com/office/drawing/2014/main" id="{AFAD1031-0183-955F-B1B3-9CDF120A1B90}"/>
                  </a:ext>
                </a:extLst>
              </p:cNvPr>
              <p:cNvPicPr/>
              <p:nvPr/>
            </p:nvPicPr>
            <p:blipFill>
              <a:blip r:embed="rId152"/>
              <a:stretch>
                <a:fillRect/>
              </a:stretch>
            </p:blipFill>
            <p:spPr>
              <a:xfrm>
                <a:off x="6628114" y="2915668"/>
                <a:ext cx="148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23F0FC29-5930-ED20-6056-B731DE8F81B2}"/>
                  </a:ext>
                </a:extLst>
              </p14:cNvPr>
              <p14:cNvContentPartPr/>
              <p14:nvPr/>
            </p14:nvContentPartPr>
            <p14:xfrm>
              <a:off x="6769234" y="2912788"/>
              <a:ext cx="113400" cy="105480"/>
            </p14:xfrm>
          </p:contentPart>
        </mc:Choice>
        <mc:Fallback xmlns="">
          <p:pic>
            <p:nvPicPr>
              <p:cNvPr id="85" name="Freihand 84">
                <a:extLst>
                  <a:ext uri="{FF2B5EF4-FFF2-40B4-BE49-F238E27FC236}">
                    <a16:creationId xmlns:a16="http://schemas.microsoft.com/office/drawing/2014/main" id="{23F0FC29-5930-ED20-6056-B731DE8F81B2}"/>
                  </a:ext>
                </a:extLst>
              </p:cNvPr>
              <p:cNvPicPr/>
              <p:nvPr/>
            </p:nvPicPr>
            <p:blipFill>
              <a:blip r:embed="rId154"/>
              <a:stretch>
                <a:fillRect/>
              </a:stretch>
            </p:blipFill>
            <p:spPr>
              <a:xfrm>
                <a:off x="6760234" y="2904148"/>
                <a:ext cx="131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055565D1-90D2-A8E1-7D59-8EBFE7D5AA5D}"/>
                  </a:ext>
                </a:extLst>
              </p14:cNvPr>
              <p14:cNvContentPartPr/>
              <p14:nvPr/>
            </p14:nvContentPartPr>
            <p14:xfrm>
              <a:off x="6923674" y="2898748"/>
              <a:ext cx="48240" cy="96120"/>
            </p14:xfrm>
          </p:contentPart>
        </mc:Choice>
        <mc:Fallback xmlns="">
          <p:pic>
            <p:nvPicPr>
              <p:cNvPr id="86" name="Freihand 85">
                <a:extLst>
                  <a:ext uri="{FF2B5EF4-FFF2-40B4-BE49-F238E27FC236}">
                    <a16:creationId xmlns:a16="http://schemas.microsoft.com/office/drawing/2014/main" id="{055565D1-90D2-A8E1-7D59-8EBFE7D5AA5D}"/>
                  </a:ext>
                </a:extLst>
              </p:cNvPr>
              <p:cNvPicPr/>
              <p:nvPr/>
            </p:nvPicPr>
            <p:blipFill>
              <a:blip r:embed="rId156"/>
              <a:stretch>
                <a:fillRect/>
              </a:stretch>
            </p:blipFill>
            <p:spPr>
              <a:xfrm>
                <a:off x="6914674" y="2889748"/>
                <a:ext cx="65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99EE3766-F578-E918-6D37-7967FF257A86}"/>
                  </a:ext>
                </a:extLst>
              </p14:cNvPr>
              <p14:cNvContentPartPr/>
              <p14:nvPr/>
            </p14:nvContentPartPr>
            <p14:xfrm>
              <a:off x="6939514" y="2759788"/>
              <a:ext cx="175680" cy="201600"/>
            </p14:xfrm>
          </p:contentPart>
        </mc:Choice>
        <mc:Fallback xmlns="">
          <p:pic>
            <p:nvPicPr>
              <p:cNvPr id="87" name="Freihand 86">
                <a:extLst>
                  <a:ext uri="{FF2B5EF4-FFF2-40B4-BE49-F238E27FC236}">
                    <a16:creationId xmlns:a16="http://schemas.microsoft.com/office/drawing/2014/main" id="{99EE3766-F578-E918-6D37-7967FF257A86}"/>
                  </a:ext>
                </a:extLst>
              </p:cNvPr>
              <p:cNvPicPr/>
              <p:nvPr/>
            </p:nvPicPr>
            <p:blipFill>
              <a:blip r:embed="rId158"/>
              <a:stretch>
                <a:fillRect/>
              </a:stretch>
            </p:blipFill>
            <p:spPr>
              <a:xfrm>
                <a:off x="6930874" y="2750788"/>
                <a:ext cx="193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25CA5301-DDCF-8CF1-C2F3-49B2797480D7}"/>
                  </a:ext>
                </a:extLst>
              </p14:cNvPr>
              <p14:cNvContentPartPr/>
              <p14:nvPr/>
            </p14:nvContentPartPr>
            <p14:xfrm>
              <a:off x="7094314" y="2714788"/>
              <a:ext cx="86040" cy="203760"/>
            </p14:xfrm>
          </p:contentPart>
        </mc:Choice>
        <mc:Fallback xmlns="">
          <p:pic>
            <p:nvPicPr>
              <p:cNvPr id="88" name="Freihand 87">
                <a:extLst>
                  <a:ext uri="{FF2B5EF4-FFF2-40B4-BE49-F238E27FC236}">
                    <a16:creationId xmlns:a16="http://schemas.microsoft.com/office/drawing/2014/main" id="{25CA5301-DDCF-8CF1-C2F3-49B2797480D7}"/>
                  </a:ext>
                </a:extLst>
              </p:cNvPr>
              <p:cNvPicPr/>
              <p:nvPr/>
            </p:nvPicPr>
            <p:blipFill>
              <a:blip r:embed="rId160"/>
              <a:stretch>
                <a:fillRect/>
              </a:stretch>
            </p:blipFill>
            <p:spPr>
              <a:xfrm>
                <a:off x="7085674" y="2706148"/>
                <a:ext cx="103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2A2FC473-1DB1-3395-8ECF-FE33AD9DA860}"/>
                  </a:ext>
                </a:extLst>
              </p14:cNvPr>
              <p14:cNvContentPartPr/>
              <p14:nvPr/>
            </p14:nvContentPartPr>
            <p14:xfrm>
              <a:off x="7160194" y="2769508"/>
              <a:ext cx="209160" cy="139680"/>
            </p14:xfrm>
          </p:contentPart>
        </mc:Choice>
        <mc:Fallback xmlns="">
          <p:pic>
            <p:nvPicPr>
              <p:cNvPr id="89" name="Freihand 88">
                <a:extLst>
                  <a:ext uri="{FF2B5EF4-FFF2-40B4-BE49-F238E27FC236}">
                    <a16:creationId xmlns:a16="http://schemas.microsoft.com/office/drawing/2014/main" id="{2A2FC473-1DB1-3395-8ECF-FE33AD9DA860}"/>
                  </a:ext>
                </a:extLst>
              </p:cNvPr>
              <p:cNvPicPr/>
              <p:nvPr/>
            </p:nvPicPr>
            <p:blipFill>
              <a:blip r:embed="rId162"/>
              <a:stretch>
                <a:fillRect/>
              </a:stretch>
            </p:blipFill>
            <p:spPr>
              <a:xfrm>
                <a:off x="7151194" y="2760868"/>
                <a:ext cx="226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1" name="Freihand 90">
                <a:extLst>
                  <a:ext uri="{FF2B5EF4-FFF2-40B4-BE49-F238E27FC236}">
                    <a16:creationId xmlns:a16="http://schemas.microsoft.com/office/drawing/2014/main" id="{6EA863B6-94EF-CA98-73EB-F931BF44ED1C}"/>
                  </a:ext>
                </a:extLst>
              </p14:cNvPr>
              <p14:cNvContentPartPr/>
              <p14:nvPr/>
            </p14:nvContentPartPr>
            <p14:xfrm>
              <a:off x="6815674" y="2778148"/>
              <a:ext cx="30600" cy="45360"/>
            </p14:xfrm>
          </p:contentPart>
        </mc:Choice>
        <mc:Fallback xmlns="">
          <p:pic>
            <p:nvPicPr>
              <p:cNvPr id="91" name="Freihand 90">
                <a:extLst>
                  <a:ext uri="{FF2B5EF4-FFF2-40B4-BE49-F238E27FC236}">
                    <a16:creationId xmlns:a16="http://schemas.microsoft.com/office/drawing/2014/main" id="{6EA863B6-94EF-CA98-73EB-F931BF44ED1C}"/>
                  </a:ext>
                </a:extLst>
              </p:cNvPr>
              <p:cNvPicPr/>
              <p:nvPr/>
            </p:nvPicPr>
            <p:blipFill>
              <a:blip r:embed="rId164"/>
              <a:stretch>
                <a:fillRect/>
              </a:stretch>
            </p:blipFill>
            <p:spPr>
              <a:xfrm>
                <a:off x="6806674" y="2769508"/>
                <a:ext cx="48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3" name="Freihand 92">
                <a:extLst>
                  <a:ext uri="{FF2B5EF4-FFF2-40B4-BE49-F238E27FC236}">
                    <a16:creationId xmlns:a16="http://schemas.microsoft.com/office/drawing/2014/main" id="{C9794492-0719-4B7B-584C-4B78BCA327F5}"/>
                  </a:ext>
                </a:extLst>
              </p14:cNvPr>
              <p14:cNvContentPartPr/>
              <p14:nvPr/>
            </p14:nvContentPartPr>
            <p14:xfrm>
              <a:off x="7528114" y="2643508"/>
              <a:ext cx="128160" cy="196920"/>
            </p14:xfrm>
          </p:contentPart>
        </mc:Choice>
        <mc:Fallback xmlns="">
          <p:pic>
            <p:nvPicPr>
              <p:cNvPr id="93" name="Freihand 92">
                <a:extLst>
                  <a:ext uri="{FF2B5EF4-FFF2-40B4-BE49-F238E27FC236}">
                    <a16:creationId xmlns:a16="http://schemas.microsoft.com/office/drawing/2014/main" id="{C9794492-0719-4B7B-584C-4B78BCA327F5}"/>
                  </a:ext>
                </a:extLst>
              </p:cNvPr>
              <p:cNvPicPr/>
              <p:nvPr/>
            </p:nvPicPr>
            <p:blipFill>
              <a:blip r:embed="rId166"/>
              <a:stretch>
                <a:fillRect/>
              </a:stretch>
            </p:blipFill>
            <p:spPr>
              <a:xfrm>
                <a:off x="7519474" y="2634508"/>
                <a:ext cx="145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4" name="Freihand 93">
                <a:extLst>
                  <a:ext uri="{FF2B5EF4-FFF2-40B4-BE49-F238E27FC236}">
                    <a16:creationId xmlns:a16="http://schemas.microsoft.com/office/drawing/2014/main" id="{323C17A7-122D-EA83-F613-B5914311773E}"/>
                  </a:ext>
                </a:extLst>
              </p14:cNvPr>
              <p14:cNvContentPartPr/>
              <p14:nvPr/>
            </p14:nvContentPartPr>
            <p14:xfrm>
              <a:off x="7648714" y="2737108"/>
              <a:ext cx="123480" cy="61200"/>
            </p14:xfrm>
          </p:contentPart>
        </mc:Choice>
        <mc:Fallback xmlns="">
          <p:pic>
            <p:nvPicPr>
              <p:cNvPr id="94" name="Freihand 93">
                <a:extLst>
                  <a:ext uri="{FF2B5EF4-FFF2-40B4-BE49-F238E27FC236}">
                    <a16:creationId xmlns:a16="http://schemas.microsoft.com/office/drawing/2014/main" id="{323C17A7-122D-EA83-F613-B5914311773E}"/>
                  </a:ext>
                </a:extLst>
              </p:cNvPr>
              <p:cNvPicPr/>
              <p:nvPr/>
            </p:nvPicPr>
            <p:blipFill>
              <a:blip r:embed="rId168"/>
              <a:stretch>
                <a:fillRect/>
              </a:stretch>
            </p:blipFill>
            <p:spPr>
              <a:xfrm>
                <a:off x="7639714" y="2728468"/>
                <a:ext cx="141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A71AC6C0-5BC3-7D1F-4813-AAFA76BDA65F}"/>
                  </a:ext>
                </a:extLst>
              </p14:cNvPr>
              <p14:cNvContentPartPr/>
              <p14:nvPr/>
            </p14:nvContentPartPr>
            <p14:xfrm>
              <a:off x="7951474" y="2661508"/>
              <a:ext cx="104760" cy="109800"/>
            </p14:xfrm>
          </p:contentPart>
        </mc:Choice>
        <mc:Fallback xmlns="">
          <p:pic>
            <p:nvPicPr>
              <p:cNvPr id="96" name="Freihand 95">
                <a:extLst>
                  <a:ext uri="{FF2B5EF4-FFF2-40B4-BE49-F238E27FC236}">
                    <a16:creationId xmlns:a16="http://schemas.microsoft.com/office/drawing/2014/main" id="{A71AC6C0-5BC3-7D1F-4813-AAFA76BDA65F}"/>
                  </a:ext>
                </a:extLst>
              </p:cNvPr>
              <p:cNvPicPr/>
              <p:nvPr/>
            </p:nvPicPr>
            <p:blipFill>
              <a:blip r:embed="rId170"/>
              <a:stretch>
                <a:fillRect/>
              </a:stretch>
            </p:blipFill>
            <p:spPr>
              <a:xfrm>
                <a:off x="7942834" y="2652508"/>
                <a:ext cx="122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0BB5C425-FF06-4E4E-91B1-15F17D3467B9}"/>
                  </a:ext>
                </a:extLst>
              </p14:cNvPr>
              <p14:cNvContentPartPr/>
              <p14:nvPr/>
            </p14:nvContentPartPr>
            <p14:xfrm>
              <a:off x="8102674" y="2550988"/>
              <a:ext cx="120960" cy="180000"/>
            </p14:xfrm>
          </p:contentPart>
        </mc:Choice>
        <mc:Fallback xmlns="">
          <p:pic>
            <p:nvPicPr>
              <p:cNvPr id="97" name="Freihand 96">
                <a:extLst>
                  <a:ext uri="{FF2B5EF4-FFF2-40B4-BE49-F238E27FC236}">
                    <a16:creationId xmlns:a16="http://schemas.microsoft.com/office/drawing/2014/main" id="{0BB5C425-FF06-4E4E-91B1-15F17D3467B9}"/>
                  </a:ext>
                </a:extLst>
              </p:cNvPr>
              <p:cNvPicPr/>
              <p:nvPr/>
            </p:nvPicPr>
            <p:blipFill>
              <a:blip r:embed="rId172"/>
              <a:stretch>
                <a:fillRect/>
              </a:stretch>
            </p:blipFill>
            <p:spPr>
              <a:xfrm>
                <a:off x="8093674" y="2542348"/>
                <a:ext cx="138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96347B2E-AAAD-989E-8864-D1FF0628393C}"/>
                  </a:ext>
                </a:extLst>
              </p14:cNvPr>
              <p14:cNvContentPartPr/>
              <p14:nvPr/>
            </p14:nvContentPartPr>
            <p14:xfrm>
              <a:off x="8257114" y="2558908"/>
              <a:ext cx="380880" cy="218520"/>
            </p14:xfrm>
          </p:contentPart>
        </mc:Choice>
        <mc:Fallback xmlns="">
          <p:pic>
            <p:nvPicPr>
              <p:cNvPr id="98" name="Freihand 97">
                <a:extLst>
                  <a:ext uri="{FF2B5EF4-FFF2-40B4-BE49-F238E27FC236}">
                    <a16:creationId xmlns:a16="http://schemas.microsoft.com/office/drawing/2014/main" id="{96347B2E-AAAD-989E-8864-D1FF0628393C}"/>
                  </a:ext>
                </a:extLst>
              </p:cNvPr>
              <p:cNvPicPr/>
              <p:nvPr/>
            </p:nvPicPr>
            <p:blipFill>
              <a:blip r:embed="rId174"/>
              <a:stretch>
                <a:fillRect/>
              </a:stretch>
            </p:blipFill>
            <p:spPr>
              <a:xfrm>
                <a:off x="8248114" y="2549908"/>
                <a:ext cx="39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45586F7B-9B86-B696-4988-E748DCD6EF62}"/>
                  </a:ext>
                </a:extLst>
              </p14:cNvPr>
              <p14:cNvContentPartPr/>
              <p14:nvPr/>
            </p14:nvContentPartPr>
            <p14:xfrm>
              <a:off x="8658514" y="2475028"/>
              <a:ext cx="147960" cy="140040"/>
            </p14:xfrm>
          </p:contentPart>
        </mc:Choice>
        <mc:Fallback xmlns="">
          <p:pic>
            <p:nvPicPr>
              <p:cNvPr id="99" name="Freihand 98">
                <a:extLst>
                  <a:ext uri="{FF2B5EF4-FFF2-40B4-BE49-F238E27FC236}">
                    <a16:creationId xmlns:a16="http://schemas.microsoft.com/office/drawing/2014/main" id="{45586F7B-9B86-B696-4988-E748DCD6EF62}"/>
                  </a:ext>
                </a:extLst>
              </p:cNvPr>
              <p:cNvPicPr/>
              <p:nvPr/>
            </p:nvPicPr>
            <p:blipFill>
              <a:blip r:embed="rId176"/>
              <a:stretch>
                <a:fillRect/>
              </a:stretch>
            </p:blipFill>
            <p:spPr>
              <a:xfrm>
                <a:off x="8649514" y="2466388"/>
                <a:ext cx="165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0" name="Freihand 99">
                <a:extLst>
                  <a:ext uri="{FF2B5EF4-FFF2-40B4-BE49-F238E27FC236}">
                    <a16:creationId xmlns:a16="http://schemas.microsoft.com/office/drawing/2014/main" id="{C4E1185F-6977-9A4F-0BA2-DC7B4F90F861}"/>
                  </a:ext>
                </a:extLst>
              </p14:cNvPr>
              <p14:cNvContentPartPr/>
              <p14:nvPr/>
            </p14:nvContentPartPr>
            <p14:xfrm>
              <a:off x="9014914" y="2469628"/>
              <a:ext cx="197280" cy="88560"/>
            </p14:xfrm>
          </p:contentPart>
        </mc:Choice>
        <mc:Fallback xmlns="">
          <p:pic>
            <p:nvPicPr>
              <p:cNvPr id="100" name="Freihand 99">
                <a:extLst>
                  <a:ext uri="{FF2B5EF4-FFF2-40B4-BE49-F238E27FC236}">
                    <a16:creationId xmlns:a16="http://schemas.microsoft.com/office/drawing/2014/main" id="{C4E1185F-6977-9A4F-0BA2-DC7B4F90F861}"/>
                  </a:ext>
                </a:extLst>
              </p:cNvPr>
              <p:cNvPicPr/>
              <p:nvPr/>
            </p:nvPicPr>
            <p:blipFill>
              <a:blip r:embed="rId178"/>
              <a:stretch>
                <a:fillRect/>
              </a:stretch>
            </p:blipFill>
            <p:spPr>
              <a:xfrm>
                <a:off x="9005914" y="2460628"/>
                <a:ext cx="214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8810B663-E734-8239-DA81-941D01F1C4A1}"/>
                  </a:ext>
                </a:extLst>
              </p14:cNvPr>
              <p14:cNvContentPartPr/>
              <p14:nvPr/>
            </p14:nvContentPartPr>
            <p14:xfrm>
              <a:off x="9224794" y="2337148"/>
              <a:ext cx="52200" cy="191160"/>
            </p14:xfrm>
          </p:contentPart>
        </mc:Choice>
        <mc:Fallback xmlns="">
          <p:pic>
            <p:nvPicPr>
              <p:cNvPr id="102" name="Freihand 101">
                <a:extLst>
                  <a:ext uri="{FF2B5EF4-FFF2-40B4-BE49-F238E27FC236}">
                    <a16:creationId xmlns:a16="http://schemas.microsoft.com/office/drawing/2014/main" id="{8810B663-E734-8239-DA81-941D01F1C4A1}"/>
                  </a:ext>
                </a:extLst>
              </p:cNvPr>
              <p:cNvPicPr/>
              <p:nvPr/>
            </p:nvPicPr>
            <p:blipFill>
              <a:blip r:embed="rId180"/>
              <a:stretch>
                <a:fillRect/>
              </a:stretch>
            </p:blipFill>
            <p:spPr>
              <a:xfrm>
                <a:off x="9216154" y="2328148"/>
                <a:ext cx="69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E0C8EE28-E62B-75CD-6616-0E5AD015AFC8}"/>
                  </a:ext>
                </a:extLst>
              </p14:cNvPr>
              <p14:cNvContentPartPr/>
              <p14:nvPr/>
            </p14:nvContentPartPr>
            <p14:xfrm>
              <a:off x="9293194" y="2419588"/>
              <a:ext cx="136800" cy="123120"/>
            </p14:xfrm>
          </p:contentPart>
        </mc:Choice>
        <mc:Fallback xmlns="">
          <p:pic>
            <p:nvPicPr>
              <p:cNvPr id="103" name="Freihand 102">
                <a:extLst>
                  <a:ext uri="{FF2B5EF4-FFF2-40B4-BE49-F238E27FC236}">
                    <a16:creationId xmlns:a16="http://schemas.microsoft.com/office/drawing/2014/main" id="{E0C8EE28-E62B-75CD-6616-0E5AD015AFC8}"/>
                  </a:ext>
                </a:extLst>
              </p:cNvPr>
              <p:cNvPicPr/>
              <p:nvPr/>
            </p:nvPicPr>
            <p:blipFill>
              <a:blip r:embed="rId182"/>
              <a:stretch>
                <a:fillRect/>
              </a:stretch>
            </p:blipFill>
            <p:spPr>
              <a:xfrm>
                <a:off x="9284194" y="2410588"/>
                <a:ext cx="154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47599175-5267-8567-314C-EF68D72E3495}"/>
                  </a:ext>
                </a:extLst>
              </p14:cNvPr>
              <p14:cNvContentPartPr/>
              <p14:nvPr/>
            </p14:nvContentPartPr>
            <p14:xfrm>
              <a:off x="9481834" y="2412028"/>
              <a:ext cx="92520" cy="103320"/>
            </p14:xfrm>
          </p:contentPart>
        </mc:Choice>
        <mc:Fallback xmlns="">
          <p:pic>
            <p:nvPicPr>
              <p:cNvPr id="104" name="Freihand 103">
                <a:extLst>
                  <a:ext uri="{FF2B5EF4-FFF2-40B4-BE49-F238E27FC236}">
                    <a16:creationId xmlns:a16="http://schemas.microsoft.com/office/drawing/2014/main" id="{47599175-5267-8567-314C-EF68D72E3495}"/>
                  </a:ext>
                </a:extLst>
              </p:cNvPr>
              <p:cNvPicPr/>
              <p:nvPr/>
            </p:nvPicPr>
            <p:blipFill>
              <a:blip r:embed="rId184"/>
              <a:stretch>
                <a:fillRect/>
              </a:stretch>
            </p:blipFill>
            <p:spPr>
              <a:xfrm>
                <a:off x="9473194" y="2403388"/>
                <a:ext cx="11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32B8F80A-23B3-0228-6F89-CA96146405C9}"/>
                  </a:ext>
                </a:extLst>
              </p14:cNvPr>
              <p14:cNvContentPartPr/>
              <p14:nvPr/>
            </p14:nvContentPartPr>
            <p14:xfrm>
              <a:off x="9816994" y="2351548"/>
              <a:ext cx="253080" cy="135720"/>
            </p14:xfrm>
          </p:contentPart>
        </mc:Choice>
        <mc:Fallback xmlns="">
          <p:pic>
            <p:nvPicPr>
              <p:cNvPr id="106" name="Freihand 105">
                <a:extLst>
                  <a:ext uri="{FF2B5EF4-FFF2-40B4-BE49-F238E27FC236}">
                    <a16:creationId xmlns:a16="http://schemas.microsoft.com/office/drawing/2014/main" id="{32B8F80A-23B3-0228-6F89-CA96146405C9}"/>
                  </a:ext>
                </a:extLst>
              </p:cNvPr>
              <p:cNvPicPr/>
              <p:nvPr/>
            </p:nvPicPr>
            <p:blipFill>
              <a:blip r:embed="rId186"/>
              <a:stretch>
                <a:fillRect/>
              </a:stretch>
            </p:blipFill>
            <p:spPr>
              <a:xfrm>
                <a:off x="9807994" y="2342908"/>
                <a:ext cx="270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F68FC12E-DF9A-570A-1343-4DBCC2053EC5}"/>
                  </a:ext>
                </a:extLst>
              </p14:cNvPr>
              <p14:cNvContentPartPr/>
              <p14:nvPr/>
            </p14:nvContentPartPr>
            <p14:xfrm>
              <a:off x="10120834" y="2299708"/>
              <a:ext cx="10800" cy="145800"/>
            </p14:xfrm>
          </p:contentPart>
        </mc:Choice>
        <mc:Fallback xmlns="">
          <p:pic>
            <p:nvPicPr>
              <p:cNvPr id="107" name="Freihand 106">
                <a:extLst>
                  <a:ext uri="{FF2B5EF4-FFF2-40B4-BE49-F238E27FC236}">
                    <a16:creationId xmlns:a16="http://schemas.microsoft.com/office/drawing/2014/main" id="{F68FC12E-DF9A-570A-1343-4DBCC2053EC5}"/>
                  </a:ext>
                </a:extLst>
              </p:cNvPr>
              <p:cNvPicPr/>
              <p:nvPr/>
            </p:nvPicPr>
            <p:blipFill>
              <a:blip r:embed="rId188"/>
              <a:stretch>
                <a:fillRect/>
              </a:stretch>
            </p:blipFill>
            <p:spPr>
              <a:xfrm>
                <a:off x="10111834" y="2290708"/>
                <a:ext cx="28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F9142AE7-AD49-0330-96E1-94D1A6F2FF64}"/>
                  </a:ext>
                </a:extLst>
              </p14:cNvPr>
              <p14:cNvContentPartPr/>
              <p14:nvPr/>
            </p14:nvContentPartPr>
            <p14:xfrm>
              <a:off x="10157194" y="2276308"/>
              <a:ext cx="67320" cy="141120"/>
            </p14:xfrm>
          </p:contentPart>
        </mc:Choice>
        <mc:Fallback xmlns="">
          <p:pic>
            <p:nvPicPr>
              <p:cNvPr id="108" name="Freihand 107">
                <a:extLst>
                  <a:ext uri="{FF2B5EF4-FFF2-40B4-BE49-F238E27FC236}">
                    <a16:creationId xmlns:a16="http://schemas.microsoft.com/office/drawing/2014/main" id="{F9142AE7-AD49-0330-96E1-94D1A6F2FF64}"/>
                  </a:ext>
                </a:extLst>
              </p:cNvPr>
              <p:cNvPicPr/>
              <p:nvPr/>
            </p:nvPicPr>
            <p:blipFill>
              <a:blip r:embed="rId190"/>
              <a:stretch>
                <a:fillRect/>
              </a:stretch>
            </p:blipFill>
            <p:spPr>
              <a:xfrm>
                <a:off x="10148554" y="2267668"/>
                <a:ext cx="84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AA3091A3-7D1F-1599-7E9F-8BBEC29230F7}"/>
                  </a:ext>
                </a:extLst>
              </p14:cNvPr>
              <p14:cNvContentPartPr/>
              <p14:nvPr/>
            </p14:nvContentPartPr>
            <p14:xfrm>
              <a:off x="10194274" y="2171908"/>
              <a:ext cx="195120" cy="262080"/>
            </p14:xfrm>
          </p:contentPart>
        </mc:Choice>
        <mc:Fallback xmlns="">
          <p:pic>
            <p:nvPicPr>
              <p:cNvPr id="110" name="Freihand 109">
                <a:extLst>
                  <a:ext uri="{FF2B5EF4-FFF2-40B4-BE49-F238E27FC236}">
                    <a16:creationId xmlns:a16="http://schemas.microsoft.com/office/drawing/2014/main" id="{AA3091A3-7D1F-1599-7E9F-8BBEC29230F7}"/>
                  </a:ext>
                </a:extLst>
              </p:cNvPr>
              <p:cNvPicPr/>
              <p:nvPr/>
            </p:nvPicPr>
            <p:blipFill>
              <a:blip r:embed="rId192"/>
              <a:stretch>
                <a:fillRect/>
              </a:stretch>
            </p:blipFill>
            <p:spPr>
              <a:xfrm>
                <a:off x="10185274" y="2162908"/>
                <a:ext cx="2127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E0356384-B7F5-BC15-4B8F-E6C2679C72AE}"/>
                  </a:ext>
                </a:extLst>
              </p14:cNvPr>
              <p14:cNvContentPartPr/>
              <p14:nvPr/>
            </p14:nvContentPartPr>
            <p14:xfrm>
              <a:off x="10070794" y="2140948"/>
              <a:ext cx="4680" cy="24120"/>
            </p14:xfrm>
          </p:contentPart>
        </mc:Choice>
        <mc:Fallback xmlns="">
          <p:pic>
            <p:nvPicPr>
              <p:cNvPr id="111" name="Freihand 110">
                <a:extLst>
                  <a:ext uri="{FF2B5EF4-FFF2-40B4-BE49-F238E27FC236}">
                    <a16:creationId xmlns:a16="http://schemas.microsoft.com/office/drawing/2014/main" id="{E0356384-B7F5-BC15-4B8F-E6C2679C72AE}"/>
                  </a:ext>
                </a:extLst>
              </p:cNvPr>
              <p:cNvPicPr/>
              <p:nvPr/>
            </p:nvPicPr>
            <p:blipFill>
              <a:blip r:embed="rId194"/>
              <a:stretch>
                <a:fillRect/>
              </a:stretch>
            </p:blipFill>
            <p:spPr>
              <a:xfrm>
                <a:off x="10061794" y="2131948"/>
                <a:ext cx="2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0F790736-D2D3-27D9-9788-B9BB35C73CAF}"/>
                  </a:ext>
                </a:extLst>
              </p14:cNvPr>
              <p14:cNvContentPartPr/>
              <p14:nvPr/>
            </p14:nvContentPartPr>
            <p14:xfrm>
              <a:off x="10571554" y="2141308"/>
              <a:ext cx="293040" cy="211680"/>
            </p14:xfrm>
          </p:contentPart>
        </mc:Choice>
        <mc:Fallback xmlns="">
          <p:pic>
            <p:nvPicPr>
              <p:cNvPr id="112" name="Freihand 111">
                <a:extLst>
                  <a:ext uri="{FF2B5EF4-FFF2-40B4-BE49-F238E27FC236}">
                    <a16:creationId xmlns:a16="http://schemas.microsoft.com/office/drawing/2014/main" id="{0F790736-D2D3-27D9-9788-B9BB35C73CAF}"/>
                  </a:ext>
                </a:extLst>
              </p:cNvPr>
              <p:cNvPicPr/>
              <p:nvPr/>
            </p:nvPicPr>
            <p:blipFill>
              <a:blip r:embed="rId196"/>
              <a:stretch>
                <a:fillRect/>
              </a:stretch>
            </p:blipFill>
            <p:spPr>
              <a:xfrm>
                <a:off x="10562554" y="2132668"/>
                <a:ext cx="310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Freihand 113">
                <a:extLst>
                  <a:ext uri="{FF2B5EF4-FFF2-40B4-BE49-F238E27FC236}">
                    <a16:creationId xmlns:a16="http://schemas.microsoft.com/office/drawing/2014/main" id="{693DCE46-8034-BA27-99A5-6C8521B726EA}"/>
                  </a:ext>
                </a:extLst>
              </p14:cNvPr>
              <p14:cNvContentPartPr/>
              <p14:nvPr/>
            </p14:nvContentPartPr>
            <p14:xfrm>
              <a:off x="6155434" y="3442348"/>
              <a:ext cx="160200" cy="273600"/>
            </p14:xfrm>
          </p:contentPart>
        </mc:Choice>
        <mc:Fallback xmlns="">
          <p:pic>
            <p:nvPicPr>
              <p:cNvPr id="114" name="Freihand 113">
                <a:extLst>
                  <a:ext uri="{FF2B5EF4-FFF2-40B4-BE49-F238E27FC236}">
                    <a16:creationId xmlns:a16="http://schemas.microsoft.com/office/drawing/2014/main" id="{693DCE46-8034-BA27-99A5-6C8521B726EA}"/>
                  </a:ext>
                </a:extLst>
              </p:cNvPr>
              <p:cNvPicPr/>
              <p:nvPr/>
            </p:nvPicPr>
            <p:blipFill>
              <a:blip r:embed="rId198"/>
              <a:stretch>
                <a:fillRect/>
              </a:stretch>
            </p:blipFill>
            <p:spPr>
              <a:xfrm>
                <a:off x="6146434" y="3433708"/>
                <a:ext cx="177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D8EAFD06-AC07-5860-63C4-E3A6007AD4FC}"/>
                  </a:ext>
                </a:extLst>
              </p14:cNvPr>
              <p14:cNvContentPartPr/>
              <p14:nvPr/>
            </p14:nvContentPartPr>
            <p14:xfrm>
              <a:off x="6333634" y="3307348"/>
              <a:ext cx="296280" cy="200520"/>
            </p14:xfrm>
          </p:contentPart>
        </mc:Choice>
        <mc:Fallback xmlns="">
          <p:pic>
            <p:nvPicPr>
              <p:cNvPr id="115" name="Freihand 114">
                <a:extLst>
                  <a:ext uri="{FF2B5EF4-FFF2-40B4-BE49-F238E27FC236}">
                    <a16:creationId xmlns:a16="http://schemas.microsoft.com/office/drawing/2014/main" id="{D8EAFD06-AC07-5860-63C4-E3A6007AD4FC}"/>
                  </a:ext>
                </a:extLst>
              </p:cNvPr>
              <p:cNvPicPr/>
              <p:nvPr/>
            </p:nvPicPr>
            <p:blipFill>
              <a:blip r:embed="rId200"/>
              <a:stretch>
                <a:fillRect/>
              </a:stretch>
            </p:blipFill>
            <p:spPr>
              <a:xfrm>
                <a:off x="6324634" y="3298348"/>
                <a:ext cx="313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E68BECBE-F99B-E10C-632C-550FF148FCEC}"/>
                  </a:ext>
                </a:extLst>
              </p14:cNvPr>
              <p14:cNvContentPartPr/>
              <p14:nvPr/>
            </p14:nvContentPartPr>
            <p14:xfrm>
              <a:off x="6501754" y="3303748"/>
              <a:ext cx="122040" cy="188280"/>
            </p14:xfrm>
          </p:contentPart>
        </mc:Choice>
        <mc:Fallback xmlns="">
          <p:pic>
            <p:nvPicPr>
              <p:cNvPr id="116" name="Freihand 115">
                <a:extLst>
                  <a:ext uri="{FF2B5EF4-FFF2-40B4-BE49-F238E27FC236}">
                    <a16:creationId xmlns:a16="http://schemas.microsoft.com/office/drawing/2014/main" id="{E68BECBE-F99B-E10C-632C-550FF148FCEC}"/>
                  </a:ext>
                </a:extLst>
              </p:cNvPr>
              <p:cNvPicPr/>
              <p:nvPr/>
            </p:nvPicPr>
            <p:blipFill>
              <a:blip r:embed="rId202"/>
              <a:stretch>
                <a:fillRect/>
              </a:stretch>
            </p:blipFill>
            <p:spPr>
              <a:xfrm>
                <a:off x="6493114" y="3295108"/>
                <a:ext cx="139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FAF9082D-838F-3FE2-ACD1-BE8D880CFBBB}"/>
                  </a:ext>
                </a:extLst>
              </p14:cNvPr>
              <p14:cNvContentPartPr/>
              <p14:nvPr/>
            </p14:nvContentPartPr>
            <p14:xfrm>
              <a:off x="6695074" y="3279988"/>
              <a:ext cx="189720" cy="115560"/>
            </p14:xfrm>
          </p:contentPart>
        </mc:Choice>
        <mc:Fallback xmlns="">
          <p:pic>
            <p:nvPicPr>
              <p:cNvPr id="117" name="Freihand 116">
                <a:extLst>
                  <a:ext uri="{FF2B5EF4-FFF2-40B4-BE49-F238E27FC236}">
                    <a16:creationId xmlns:a16="http://schemas.microsoft.com/office/drawing/2014/main" id="{FAF9082D-838F-3FE2-ACD1-BE8D880CFBBB}"/>
                  </a:ext>
                </a:extLst>
              </p:cNvPr>
              <p:cNvPicPr/>
              <p:nvPr/>
            </p:nvPicPr>
            <p:blipFill>
              <a:blip r:embed="rId204"/>
              <a:stretch>
                <a:fillRect/>
              </a:stretch>
            </p:blipFill>
            <p:spPr>
              <a:xfrm>
                <a:off x="6686074" y="3271348"/>
                <a:ext cx="207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7F1A1CBB-B6F7-E016-29C1-E38C1675C614}"/>
                  </a:ext>
                </a:extLst>
              </p14:cNvPr>
              <p14:cNvContentPartPr/>
              <p14:nvPr/>
            </p14:nvContentPartPr>
            <p14:xfrm>
              <a:off x="6921874" y="3070468"/>
              <a:ext cx="225720" cy="283680"/>
            </p14:xfrm>
          </p:contentPart>
        </mc:Choice>
        <mc:Fallback xmlns="">
          <p:pic>
            <p:nvPicPr>
              <p:cNvPr id="118" name="Freihand 117">
                <a:extLst>
                  <a:ext uri="{FF2B5EF4-FFF2-40B4-BE49-F238E27FC236}">
                    <a16:creationId xmlns:a16="http://schemas.microsoft.com/office/drawing/2014/main" id="{7F1A1CBB-B6F7-E016-29C1-E38C1675C614}"/>
                  </a:ext>
                </a:extLst>
              </p:cNvPr>
              <p:cNvPicPr/>
              <p:nvPr/>
            </p:nvPicPr>
            <p:blipFill>
              <a:blip r:embed="rId206"/>
              <a:stretch>
                <a:fillRect/>
              </a:stretch>
            </p:blipFill>
            <p:spPr>
              <a:xfrm>
                <a:off x="6912874" y="3061468"/>
                <a:ext cx="243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3DD975A9-9D4B-0350-D8FB-AF41625B3B29}"/>
                  </a:ext>
                </a:extLst>
              </p14:cNvPr>
              <p14:cNvContentPartPr/>
              <p14:nvPr/>
            </p14:nvContentPartPr>
            <p14:xfrm>
              <a:off x="7384834" y="3129148"/>
              <a:ext cx="133200" cy="293400"/>
            </p14:xfrm>
          </p:contentPart>
        </mc:Choice>
        <mc:Fallback xmlns="">
          <p:pic>
            <p:nvPicPr>
              <p:cNvPr id="119" name="Freihand 118">
                <a:extLst>
                  <a:ext uri="{FF2B5EF4-FFF2-40B4-BE49-F238E27FC236}">
                    <a16:creationId xmlns:a16="http://schemas.microsoft.com/office/drawing/2014/main" id="{3DD975A9-9D4B-0350-D8FB-AF41625B3B29}"/>
                  </a:ext>
                </a:extLst>
              </p:cNvPr>
              <p:cNvPicPr/>
              <p:nvPr/>
            </p:nvPicPr>
            <p:blipFill>
              <a:blip r:embed="rId208"/>
              <a:stretch>
                <a:fillRect/>
              </a:stretch>
            </p:blipFill>
            <p:spPr>
              <a:xfrm>
                <a:off x="7375834" y="3120508"/>
                <a:ext cx="1508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4ECEA543-9A2D-DE80-D082-5AF3747843CD}"/>
                  </a:ext>
                </a:extLst>
              </p14:cNvPr>
              <p14:cNvContentPartPr/>
              <p14:nvPr/>
            </p14:nvContentPartPr>
            <p14:xfrm>
              <a:off x="7541434" y="3125548"/>
              <a:ext cx="101520" cy="113400"/>
            </p14:xfrm>
          </p:contentPart>
        </mc:Choice>
        <mc:Fallback xmlns="">
          <p:pic>
            <p:nvPicPr>
              <p:cNvPr id="120" name="Freihand 119">
                <a:extLst>
                  <a:ext uri="{FF2B5EF4-FFF2-40B4-BE49-F238E27FC236}">
                    <a16:creationId xmlns:a16="http://schemas.microsoft.com/office/drawing/2014/main" id="{4ECEA543-9A2D-DE80-D082-5AF3747843CD}"/>
                  </a:ext>
                </a:extLst>
              </p:cNvPr>
              <p:cNvPicPr/>
              <p:nvPr/>
            </p:nvPicPr>
            <p:blipFill>
              <a:blip r:embed="rId210"/>
              <a:stretch>
                <a:fillRect/>
              </a:stretch>
            </p:blipFill>
            <p:spPr>
              <a:xfrm>
                <a:off x="7532794" y="3116548"/>
                <a:ext cx="119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4A1CC505-A56D-2015-51AC-94620BCEEE68}"/>
                  </a:ext>
                </a:extLst>
              </p14:cNvPr>
              <p14:cNvContentPartPr/>
              <p14:nvPr/>
            </p14:nvContentPartPr>
            <p14:xfrm>
              <a:off x="7677514" y="3099988"/>
              <a:ext cx="99360" cy="92880"/>
            </p14:xfrm>
          </p:contentPart>
        </mc:Choice>
        <mc:Fallback xmlns="">
          <p:pic>
            <p:nvPicPr>
              <p:cNvPr id="121" name="Freihand 120">
                <a:extLst>
                  <a:ext uri="{FF2B5EF4-FFF2-40B4-BE49-F238E27FC236}">
                    <a16:creationId xmlns:a16="http://schemas.microsoft.com/office/drawing/2014/main" id="{4A1CC505-A56D-2015-51AC-94620BCEEE68}"/>
                  </a:ext>
                </a:extLst>
              </p:cNvPr>
              <p:cNvPicPr/>
              <p:nvPr/>
            </p:nvPicPr>
            <p:blipFill>
              <a:blip r:embed="rId212"/>
              <a:stretch>
                <a:fillRect/>
              </a:stretch>
            </p:blipFill>
            <p:spPr>
              <a:xfrm>
                <a:off x="7668874" y="3091348"/>
                <a:ext cx="11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74F8A9AB-DE15-C942-9882-59BF97989520}"/>
                  </a:ext>
                </a:extLst>
              </p14:cNvPr>
              <p14:cNvContentPartPr/>
              <p14:nvPr/>
            </p14:nvContentPartPr>
            <p14:xfrm>
              <a:off x="7842754" y="2985868"/>
              <a:ext cx="122400" cy="168120"/>
            </p14:xfrm>
          </p:contentPart>
        </mc:Choice>
        <mc:Fallback xmlns="">
          <p:pic>
            <p:nvPicPr>
              <p:cNvPr id="122" name="Freihand 121">
                <a:extLst>
                  <a:ext uri="{FF2B5EF4-FFF2-40B4-BE49-F238E27FC236}">
                    <a16:creationId xmlns:a16="http://schemas.microsoft.com/office/drawing/2014/main" id="{74F8A9AB-DE15-C942-9882-59BF97989520}"/>
                  </a:ext>
                </a:extLst>
              </p:cNvPr>
              <p:cNvPicPr/>
              <p:nvPr/>
            </p:nvPicPr>
            <p:blipFill>
              <a:blip r:embed="rId214"/>
              <a:stretch>
                <a:fillRect/>
              </a:stretch>
            </p:blipFill>
            <p:spPr>
              <a:xfrm>
                <a:off x="7833754" y="2976868"/>
                <a:ext cx="140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63DF3E46-D755-9079-09E7-52B7E0AF53A5}"/>
                  </a:ext>
                </a:extLst>
              </p14:cNvPr>
              <p14:cNvContentPartPr/>
              <p14:nvPr/>
            </p14:nvContentPartPr>
            <p14:xfrm>
              <a:off x="8195554" y="2904508"/>
              <a:ext cx="279000" cy="346680"/>
            </p14:xfrm>
          </p:contentPart>
        </mc:Choice>
        <mc:Fallback xmlns="">
          <p:pic>
            <p:nvPicPr>
              <p:cNvPr id="123" name="Freihand 122">
                <a:extLst>
                  <a:ext uri="{FF2B5EF4-FFF2-40B4-BE49-F238E27FC236}">
                    <a16:creationId xmlns:a16="http://schemas.microsoft.com/office/drawing/2014/main" id="{63DF3E46-D755-9079-09E7-52B7E0AF53A5}"/>
                  </a:ext>
                </a:extLst>
              </p:cNvPr>
              <p:cNvPicPr/>
              <p:nvPr/>
            </p:nvPicPr>
            <p:blipFill>
              <a:blip r:embed="rId216"/>
              <a:stretch>
                <a:fillRect/>
              </a:stretch>
            </p:blipFill>
            <p:spPr>
              <a:xfrm>
                <a:off x="8186554" y="2895508"/>
                <a:ext cx="296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39F3223B-52E4-96D2-8928-8911739A4629}"/>
                  </a:ext>
                </a:extLst>
              </p14:cNvPr>
              <p14:cNvContentPartPr/>
              <p14:nvPr/>
            </p14:nvContentPartPr>
            <p14:xfrm>
              <a:off x="8559514" y="2923948"/>
              <a:ext cx="244080" cy="82440"/>
            </p14:xfrm>
          </p:contentPart>
        </mc:Choice>
        <mc:Fallback xmlns="">
          <p:pic>
            <p:nvPicPr>
              <p:cNvPr id="124" name="Freihand 123">
                <a:extLst>
                  <a:ext uri="{FF2B5EF4-FFF2-40B4-BE49-F238E27FC236}">
                    <a16:creationId xmlns:a16="http://schemas.microsoft.com/office/drawing/2014/main" id="{39F3223B-52E4-96D2-8928-8911739A4629}"/>
                  </a:ext>
                </a:extLst>
              </p:cNvPr>
              <p:cNvPicPr/>
              <p:nvPr/>
            </p:nvPicPr>
            <p:blipFill>
              <a:blip r:embed="rId218"/>
              <a:stretch>
                <a:fillRect/>
              </a:stretch>
            </p:blipFill>
            <p:spPr>
              <a:xfrm>
                <a:off x="8550874" y="2914948"/>
                <a:ext cx="261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080D4AAC-DA71-60B5-07D5-FADEAFF3100D}"/>
                  </a:ext>
                </a:extLst>
              </p14:cNvPr>
              <p14:cNvContentPartPr/>
              <p14:nvPr/>
            </p14:nvContentPartPr>
            <p14:xfrm>
              <a:off x="8843194" y="2872108"/>
              <a:ext cx="126000" cy="119160"/>
            </p14:xfrm>
          </p:contentPart>
        </mc:Choice>
        <mc:Fallback xmlns="">
          <p:pic>
            <p:nvPicPr>
              <p:cNvPr id="125" name="Freihand 124">
                <a:extLst>
                  <a:ext uri="{FF2B5EF4-FFF2-40B4-BE49-F238E27FC236}">
                    <a16:creationId xmlns:a16="http://schemas.microsoft.com/office/drawing/2014/main" id="{080D4AAC-DA71-60B5-07D5-FADEAFF3100D}"/>
                  </a:ext>
                </a:extLst>
              </p:cNvPr>
              <p:cNvPicPr/>
              <p:nvPr/>
            </p:nvPicPr>
            <p:blipFill>
              <a:blip r:embed="rId220"/>
              <a:stretch>
                <a:fillRect/>
              </a:stretch>
            </p:blipFill>
            <p:spPr>
              <a:xfrm>
                <a:off x="8834554" y="2863108"/>
                <a:ext cx="143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6" name="Freihand 125">
                <a:extLst>
                  <a:ext uri="{FF2B5EF4-FFF2-40B4-BE49-F238E27FC236}">
                    <a16:creationId xmlns:a16="http://schemas.microsoft.com/office/drawing/2014/main" id="{5E5ABAA1-8BD1-C188-72C3-3EF751887266}"/>
                  </a:ext>
                </a:extLst>
              </p14:cNvPr>
              <p14:cNvContentPartPr/>
              <p14:nvPr/>
            </p14:nvContentPartPr>
            <p14:xfrm>
              <a:off x="8990794" y="2822428"/>
              <a:ext cx="134280" cy="112680"/>
            </p14:xfrm>
          </p:contentPart>
        </mc:Choice>
        <mc:Fallback xmlns="">
          <p:pic>
            <p:nvPicPr>
              <p:cNvPr id="126" name="Freihand 125">
                <a:extLst>
                  <a:ext uri="{FF2B5EF4-FFF2-40B4-BE49-F238E27FC236}">
                    <a16:creationId xmlns:a16="http://schemas.microsoft.com/office/drawing/2014/main" id="{5E5ABAA1-8BD1-C188-72C3-3EF751887266}"/>
                  </a:ext>
                </a:extLst>
              </p:cNvPr>
              <p:cNvPicPr/>
              <p:nvPr/>
            </p:nvPicPr>
            <p:blipFill>
              <a:blip r:embed="rId222"/>
              <a:stretch>
                <a:fillRect/>
              </a:stretch>
            </p:blipFill>
            <p:spPr>
              <a:xfrm>
                <a:off x="8981794" y="2813788"/>
                <a:ext cx="151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7" name="Freihand 126">
                <a:extLst>
                  <a:ext uri="{FF2B5EF4-FFF2-40B4-BE49-F238E27FC236}">
                    <a16:creationId xmlns:a16="http://schemas.microsoft.com/office/drawing/2014/main" id="{F485B714-AA63-420E-D286-E0FC5AECC6B6}"/>
                  </a:ext>
                </a:extLst>
              </p14:cNvPr>
              <p14:cNvContentPartPr/>
              <p14:nvPr/>
            </p14:nvContentPartPr>
            <p14:xfrm>
              <a:off x="9164314" y="2757988"/>
              <a:ext cx="335520" cy="349920"/>
            </p14:xfrm>
          </p:contentPart>
        </mc:Choice>
        <mc:Fallback xmlns="">
          <p:pic>
            <p:nvPicPr>
              <p:cNvPr id="127" name="Freihand 126">
                <a:extLst>
                  <a:ext uri="{FF2B5EF4-FFF2-40B4-BE49-F238E27FC236}">
                    <a16:creationId xmlns:a16="http://schemas.microsoft.com/office/drawing/2014/main" id="{F485B714-AA63-420E-D286-E0FC5AECC6B6}"/>
                  </a:ext>
                </a:extLst>
              </p:cNvPr>
              <p:cNvPicPr/>
              <p:nvPr/>
            </p:nvPicPr>
            <p:blipFill>
              <a:blip r:embed="rId224"/>
              <a:stretch>
                <a:fillRect/>
              </a:stretch>
            </p:blipFill>
            <p:spPr>
              <a:xfrm>
                <a:off x="9155314" y="2749348"/>
                <a:ext cx="3531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96850B90-316D-CEA9-E99A-699A8C5CDA36}"/>
                  </a:ext>
                </a:extLst>
              </p14:cNvPr>
              <p14:cNvContentPartPr/>
              <p14:nvPr/>
            </p14:nvContentPartPr>
            <p14:xfrm>
              <a:off x="4679794" y="3412468"/>
              <a:ext cx="165960" cy="240840"/>
            </p14:xfrm>
          </p:contentPart>
        </mc:Choice>
        <mc:Fallback xmlns="">
          <p:pic>
            <p:nvPicPr>
              <p:cNvPr id="145" name="Freihand 144">
                <a:extLst>
                  <a:ext uri="{FF2B5EF4-FFF2-40B4-BE49-F238E27FC236}">
                    <a16:creationId xmlns:a16="http://schemas.microsoft.com/office/drawing/2014/main" id="{96850B90-316D-CEA9-E99A-699A8C5CDA36}"/>
                  </a:ext>
                </a:extLst>
              </p:cNvPr>
              <p:cNvPicPr/>
              <p:nvPr/>
            </p:nvPicPr>
            <p:blipFill>
              <a:blip r:embed="rId226"/>
              <a:stretch>
                <a:fillRect/>
              </a:stretch>
            </p:blipFill>
            <p:spPr>
              <a:xfrm>
                <a:off x="4671154" y="3403468"/>
                <a:ext cx="183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6" name="Freihand 145">
                <a:extLst>
                  <a:ext uri="{FF2B5EF4-FFF2-40B4-BE49-F238E27FC236}">
                    <a16:creationId xmlns:a16="http://schemas.microsoft.com/office/drawing/2014/main" id="{2670A469-5B62-A2AA-874C-160622910D84}"/>
                  </a:ext>
                </a:extLst>
              </p14:cNvPr>
              <p14:cNvContentPartPr/>
              <p14:nvPr/>
            </p14:nvContentPartPr>
            <p14:xfrm>
              <a:off x="4884994" y="3563668"/>
              <a:ext cx="72360" cy="127440"/>
            </p14:xfrm>
          </p:contentPart>
        </mc:Choice>
        <mc:Fallback xmlns="">
          <p:pic>
            <p:nvPicPr>
              <p:cNvPr id="146" name="Freihand 145">
                <a:extLst>
                  <a:ext uri="{FF2B5EF4-FFF2-40B4-BE49-F238E27FC236}">
                    <a16:creationId xmlns:a16="http://schemas.microsoft.com/office/drawing/2014/main" id="{2670A469-5B62-A2AA-874C-160622910D84}"/>
                  </a:ext>
                </a:extLst>
              </p:cNvPr>
              <p:cNvPicPr/>
              <p:nvPr/>
            </p:nvPicPr>
            <p:blipFill>
              <a:blip r:embed="rId228"/>
              <a:stretch>
                <a:fillRect/>
              </a:stretch>
            </p:blipFill>
            <p:spPr>
              <a:xfrm>
                <a:off x="4876354" y="3555028"/>
                <a:ext cx="90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Freihand 146">
                <a:extLst>
                  <a:ext uri="{FF2B5EF4-FFF2-40B4-BE49-F238E27FC236}">
                    <a16:creationId xmlns:a16="http://schemas.microsoft.com/office/drawing/2014/main" id="{300FC926-8800-F699-C9E9-22F4DB93C7C8}"/>
                  </a:ext>
                </a:extLst>
              </p14:cNvPr>
              <p14:cNvContentPartPr/>
              <p14:nvPr/>
            </p14:nvContentPartPr>
            <p14:xfrm>
              <a:off x="5104954" y="3660508"/>
              <a:ext cx="157320" cy="104760"/>
            </p14:xfrm>
          </p:contentPart>
        </mc:Choice>
        <mc:Fallback xmlns="">
          <p:pic>
            <p:nvPicPr>
              <p:cNvPr id="147" name="Freihand 146">
                <a:extLst>
                  <a:ext uri="{FF2B5EF4-FFF2-40B4-BE49-F238E27FC236}">
                    <a16:creationId xmlns:a16="http://schemas.microsoft.com/office/drawing/2014/main" id="{300FC926-8800-F699-C9E9-22F4DB93C7C8}"/>
                  </a:ext>
                </a:extLst>
              </p:cNvPr>
              <p:cNvPicPr/>
              <p:nvPr/>
            </p:nvPicPr>
            <p:blipFill>
              <a:blip r:embed="rId230"/>
              <a:stretch>
                <a:fillRect/>
              </a:stretch>
            </p:blipFill>
            <p:spPr>
              <a:xfrm>
                <a:off x="5096314" y="3651868"/>
                <a:ext cx="174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Freihand 147">
                <a:extLst>
                  <a:ext uri="{FF2B5EF4-FFF2-40B4-BE49-F238E27FC236}">
                    <a16:creationId xmlns:a16="http://schemas.microsoft.com/office/drawing/2014/main" id="{7A0E1F6B-74E4-1133-3203-EF4ECCD5C096}"/>
                  </a:ext>
                </a:extLst>
              </p14:cNvPr>
              <p14:cNvContentPartPr/>
              <p14:nvPr/>
            </p14:nvContentPartPr>
            <p14:xfrm>
              <a:off x="5238154" y="3612628"/>
              <a:ext cx="10440" cy="9720"/>
            </p14:xfrm>
          </p:contentPart>
        </mc:Choice>
        <mc:Fallback xmlns="">
          <p:pic>
            <p:nvPicPr>
              <p:cNvPr id="148" name="Freihand 147">
                <a:extLst>
                  <a:ext uri="{FF2B5EF4-FFF2-40B4-BE49-F238E27FC236}">
                    <a16:creationId xmlns:a16="http://schemas.microsoft.com/office/drawing/2014/main" id="{7A0E1F6B-74E4-1133-3203-EF4ECCD5C096}"/>
                  </a:ext>
                </a:extLst>
              </p:cNvPr>
              <p:cNvPicPr/>
              <p:nvPr/>
            </p:nvPicPr>
            <p:blipFill>
              <a:blip r:embed="rId232"/>
              <a:stretch>
                <a:fillRect/>
              </a:stretch>
            </p:blipFill>
            <p:spPr>
              <a:xfrm>
                <a:off x="5229154" y="3603988"/>
                <a:ext cx="2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 name="Freihand 148">
                <a:extLst>
                  <a:ext uri="{FF2B5EF4-FFF2-40B4-BE49-F238E27FC236}">
                    <a16:creationId xmlns:a16="http://schemas.microsoft.com/office/drawing/2014/main" id="{CE7E1912-EAD4-4EB8-B06E-4D71A72ACFC6}"/>
                  </a:ext>
                </a:extLst>
              </p14:cNvPr>
              <p14:cNvContentPartPr/>
              <p14:nvPr/>
            </p14:nvContentPartPr>
            <p14:xfrm>
              <a:off x="5341834" y="3711988"/>
              <a:ext cx="236880" cy="159120"/>
            </p14:xfrm>
          </p:contentPart>
        </mc:Choice>
        <mc:Fallback xmlns="">
          <p:pic>
            <p:nvPicPr>
              <p:cNvPr id="149" name="Freihand 148">
                <a:extLst>
                  <a:ext uri="{FF2B5EF4-FFF2-40B4-BE49-F238E27FC236}">
                    <a16:creationId xmlns:a16="http://schemas.microsoft.com/office/drawing/2014/main" id="{CE7E1912-EAD4-4EB8-B06E-4D71A72ACFC6}"/>
                  </a:ext>
                </a:extLst>
              </p:cNvPr>
              <p:cNvPicPr/>
              <p:nvPr/>
            </p:nvPicPr>
            <p:blipFill>
              <a:blip r:embed="rId234"/>
              <a:stretch>
                <a:fillRect/>
              </a:stretch>
            </p:blipFill>
            <p:spPr>
              <a:xfrm>
                <a:off x="5333194" y="3702988"/>
                <a:ext cx="254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526F4D6C-6F9A-87F3-E1C3-087E0D61CADD}"/>
                  </a:ext>
                </a:extLst>
              </p14:cNvPr>
              <p14:cNvContentPartPr/>
              <p14:nvPr/>
            </p14:nvContentPartPr>
            <p14:xfrm>
              <a:off x="5602114" y="3720628"/>
              <a:ext cx="11520" cy="7920"/>
            </p14:xfrm>
          </p:contentPart>
        </mc:Choice>
        <mc:Fallback xmlns="">
          <p:pic>
            <p:nvPicPr>
              <p:cNvPr id="150" name="Freihand 149">
                <a:extLst>
                  <a:ext uri="{FF2B5EF4-FFF2-40B4-BE49-F238E27FC236}">
                    <a16:creationId xmlns:a16="http://schemas.microsoft.com/office/drawing/2014/main" id="{526F4D6C-6F9A-87F3-E1C3-087E0D61CADD}"/>
                  </a:ext>
                </a:extLst>
              </p:cNvPr>
              <p:cNvPicPr/>
              <p:nvPr/>
            </p:nvPicPr>
            <p:blipFill>
              <a:blip r:embed="rId236"/>
              <a:stretch>
                <a:fillRect/>
              </a:stretch>
            </p:blipFill>
            <p:spPr>
              <a:xfrm>
                <a:off x="5593474" y="3711988"/>
                <a:ext cx="29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8E814848-B892-1848-ACBA-AD1BC57AB625}"/>
                  </a:ext>
                </a:extLst>
              </p14:cNvPr>
              <p14:cNvContentPartPr/>
              <p14:nvPr/>
            </p14:nvContentPartPr>
            <p14:xfrm>
              <a:off x="5638114" y="3825028"/>
              <a:ext cx="191160" cy="125640"/>
            </p14:xfrm>
          </p:contentPart>
        </mc:Choice>
        <mc:Fallback xmlns="">
          <p:pic>
            <p:nvPicPr>
              <p:cNvPr id="151" name="Freihand 150">
                <a:extLst>
                  <a:ext uri="{FF2B5EF4-FFF2-40B4-BE49-F238E27FC236}">
                    <a16:creationId xmlns:a16="http://schemas.microsoft.com/office/drawing/2014/main" id="{8E814848-B892-1848-ACBA-AD1BC57AB625}"/>
                  </a:ext>
                </a:extLst>
              </p:cNvPr>
              <p:cNvPicPr/>
              <p:nvPr/>
            </p:nvPicPr>
            <p:blipFill>
              <a:blip r:embed="rId238"/>
              <a:stretch>
                <a:fillRect/>
              </a:stretch>
            </p:blipFill>
            <p:spPr>
              <a:xfrm>
                <a:off x="5629114" y="3816388"/>
                <a:ext cx="208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2" name="Freihand 151">
                <a:extLst>
                  <a:ext uri="{FF2B5EF4-FFF2-40B4-BE49-F238E27FC236}">
                    <a16:creationId xmlns:a16="http://schemas.microsoft.com/office/drawing/2014/main" id="{CADDACD0-6018-BF0E-7630-E0163430C7AF}"/>
                  </a:ext>
                </a:extLst>
              </p14:cNvPr>
              <p14:cNvContentPartPr/>
              <p14:nvPr/>
            </p14:nvContentPartPr>
            <p14:xfrm>
              <a:off x="5829634" y="3784708"/>
              <a:ext cx="13680" cy="14040"/>
            </p14:xfrm>
          </p:contentPart>
        </mc:Choice>
        <mc:Fallback xmlns="">
          <p:pic>
            <p:nvPicPr>
              <p:cNvPr id="152" name="Freihand 151">
                <a:extLst>
                  <a:ext uri="{FF2B5EF4-FFF2-40B4-BE49-F238E27FC236}">
                    <a16:creationId xmlns:a16="http://schemas.microsoft.com/office/drawing/2014/main" id="{CADDACD0-6018-BF0E-7630-E0163430C7AF}"/>
                  </a:ext>
                </a:extLst>
              </p:cNvPr>
              <p:cNvPicPr/>
              <p:nvPr/>
            </p:nvPicPr>
            <p:blipFill>
              <a:blip r:embed="rId240"/>
              <a:stretch>
                <a:fillRect/>
              </a:stretch>
            </p:blipFill>
            <p:spPr>
              <a:xfrm>
                <a:off x="5820994" y="3775708"/>
                <a:ext cx="3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52BC4455-04AF-7133-E19C-947A041979C4}"/>
                  </a:ext>
                </a:extLst>
              </p14:cNvPr>
              <p14:cNvContentPartPr/>
              <p14:nvPr/>
            </p14:nvContentPartPr>
            <p14:xfrm>
              <a:off x="5862754" y="3811348"/>
              <a:ext cx="286200" cy="191880"/>
            </p14:xfrm>
          </p:contentPart>
        </mc:Choice>
        <mc:Fallback xmlns="">
          <p:pic>
            <p:nvPicPr>
              <p:cNvPr id="153" name="Freihand 152">
                <a:extLst>
                  <a:ext uri="{FF2B5EF4-FFF2-40B4-BE49-F238E27FC236}">
                    <a16:creationId xmlns:a16="http://schemas.microsoft.com/office/drawing/2014/main" id="{52BC4455-04AF-7133-E19C-947A041979C4}"/>
                  </a:ext>
                </a:extLst>
              </p:cNvPr>
              <p:cNvPicPr/>
              <p:nvPr/>
            </p:nvPicPr>
            <p:blipFill>
              <a:blip r:embed="rId242"/>
              <a:stretch>
                <a:fillRect/>
              </a:stretch>
            </p:blipFill>
            <p:spPr>
              <a:xfrm>
                <a:off x="5854114" y="3802348"/>
                <a:ext cx="303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C80AA321-2F84-F518-9C35-2520F3AAE82A}"/>
                  </a:ext>
                </a:extLst>
              </p14:cNvPr>
              <p14:cNvContentPartPr/>
              <p14:nvPr/>
            </p14:nvContentPartPr>
            <p14:xfrm>
              <a:off x="6171994" y="3903508"/>
              <a:ext cx="277560" cy="172080"/>
            </p14:xfrm>
          </p:contentPart>
        </mc:Choice>
        <mc:Fallback xmlns="">
          <p:pic>
            <p:nvPicPr>
              <p:cNvPr id="154" name="Freihand 153">
                <a:extLst>
                  <a:ext uri="{FF2B5EF4-FFF2-40B4-BE49-F238E27FC236}">
                    <a16:creationId xmlns:a16="http://schemas.microsoft.com/office/drawing/2014/main" id="{C80AA321-2F84-F518-9C35-2520F3AAE82A}"/>
                  </a:ext>
                </a:extLst>
              </p:cNvPr>
              <p:cNvPicPr/>
              <p:nvPr/>
            </p:nvPicPr>
            <p:blipFill>
              <a:blip r:embed="rId244"/>
              <a:stretch>
                <a:fillRect/>
              </a:stretch>
            </p:blipFill>
            <p:spPr>
              <a:xfrm>
                <a:off x="6163354" y="3894508"/>
                <a:ext cx="295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20377243-6A4D-2B21-FD01-FE7F304A3E93}"/>
                  </a:ext>
                </a:extLst>
              </p14:cNvPr>
              <p14:cNvContentPartPr/>
              <p14:nvPr/>
            </p14:nvContentPartPr>
            <p14:xfrm>
              <a:off x="6418234" y="3985228"/>
              <a:ext cx="140400" cy="100440"/>
            </p14:xfrm>
          </p:contentPart>
        </mc:Choice>
        <mc:Fallback xmlns="">
          <p:pic>
            <p:nvPicPr>
              <p:cNvPr id="155" name="Freihand 154">
                <a:extLst>
                  <a:ext uri="{FF2B5EF4-FFF2-40B4-BE49-F238E27FC236}">
                    <a16:creationId xmlns:a16="http://schemas.microsoft.com/office/drawing/2014/main" id="{20377243-6A4D-2B21-FD01-FE7F304A3E93}"/>
                  </a:ext>
                </a:extLst>
              </p:cNvPr>
              <p:cNvPicPr/>
              <p:nvPr/>
            </p:nvPicPr>
            <p:blipFill>
              <a:blip r:embed="rId246"/>
              <a:stretch>
                <a:fillRect/>
              </a:stretch>
            </p:blipFill>
            <p:spPr>
              <a:xfrm>
                <a:off x="6409594" y="3976588"/>
                <a:ext cx="15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9B102C8F-718A-FEF7-A679-88AF37E4C5AA}"/>
                  </a:ext>
                </a:extLst>
              </p14:cNvPr>
              <p14:cNvContentPartPr/>
              <p14:nvPr/>
            </p14:nvContentPartPr>
            <p14:xfrm>
              <a:off x="6726034" y="3938788"/>
              <a:ext cx="164160" cy="131400"/>
            </p14:xfrm>
          </p:contentPart>
        </mc:Choice>
        <mc:Fallback xmlns="">
          <p:pic>
            <p:nvPicPr>
              <p:cNvPr id="157" name="Freihand 156">
                <a:extLst>
                  <a:ext uri="{FF2B5EF4-FFF2-40B4-BE49-F238E27FC236}">
                    <a16:creationId xmlns:a16="http://schemas.microsoft.com/office/drawing/2014/main" id="{9B102C8F-718A-FEF7-A679-88AF37E4C5AA}"/>
                  </a:ext>
                </a:extLst>
              </p:cNvPr>
              <p:cNvPicPr/>
              <p:nvPr/>
            </p:nvPicPr>
            <p:blipFill>
              <a:blip r:embed="rId248"/>
              <a:stretch>
                <a:fillRect/>
              </a:stretch>
            </p:blipFill>
            <p:spPr>
              <a:xfrm>
                <a:off x="6717394" y="3930148"/>
                <a:ext cx="181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E34020B1-842D-829C-FEE8-C7495EC00629}"/>
                  </a:ext>
                </a:extLst>
              </p14:cNvPr>
              <p14:cNvContentPartPr/>
              <p14:nvPr/>
            </p14:nvContentPartPr>
            <p14:xfrm>
              <a:off x="6927634" y="3906388"/>
              <a:ext cx="116640" cy="93960"/>
            </p14:xfrm>
          </p:contentPart>
        </mc:Choice>
        <mc:Fallback xmlns="">
          <p:pic>
            <p:nvPicPr>
              <p:cNvPr id="158" name="Freihand 157">
                <a:extLst>
                  <a:ext uri="{FF2B5EF4-FFF2-40B4-BE49-F238E27FC236}">
                    <a16:creationId xmlns:a16="http://schemas.microsoft.com/office/drawing/2014/main" id="{E34020B1-842D-829C-FEE8-C7495EC00629}"/>
                  </a:ext>
                </a:extLst>
              </p:cNvPr>
              <p:cNvPicPr/>
              <p:nvPr/>
            </p:nvPicPr>
            <p:blipFill>
              <a:blip r:embed="rId250"/>
              <a:stretch>
                <a:fillRect/>
              </a:stretch>
            </p:blipFill>
            <p:spPr>
              <a:xfrm>
                <a:off x="6918634" y="3897748"/>
                <a:ext cx="134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C72FC76F-E20A-F474-4C50-2A945BE99445}"/>
                  </a:ext>
                </a:extLst>
              </p14:cNvPr>
              <p14:cNvContentPartPr/>
              <p14:nvPr/>
            </p14:nvContentPartPr>
            <p14:xfrm>
              <a:off x="7121674" y="3717388"/>
              <a:ext cx="291240" cy="258120"/>
            </p14:xfrm>
          </p:contentPart>
        </mc:Choice>
        <mc:Fallback xmlns="">
          <p:pic>
            <p:nvPicPr>
              <p:cNvPr id="160" name="Freihand 159">
                <a:extLst>
                  <a:ext uri="{FF2B5EF4-FFF2-40B4-BE49-F238E27FC236}">
                    <a16:creationId xmlns:a16="http://schemas.microsoft.com/office/drawing/2014/main" id="{C72FC76F-E20A-F474-4C50-2A945BE99445}"/>
                  </a:ext>
                </a:extLst>
              </p:cNvPr>
              <p:cNvPicPr/>
              <p:nvPr/>
            </p:nvPicPr>
            <p:blipFill>
              <a:blip r:embed="rId252"/>
              <a:stretch>
                <a:fillRect/>
              </a:stretch>
            </p:blipFill>
            <p:spPr>
              <a:xfrm>
                <a:off x="7112674" y="3708388"/>
                <a:ext cx="308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7E1D6EF0-8C3F-4372-2DA8-51C2AFDF928E}"/>
                  </a:ext>
                </a:extLst>
              </p14:cNvPr>
              <p14:cNvContentPartPr/>
              <p14:nvPr/>
            </p14:nvContentPartPr>
            <p14:xfrm>
              <a:off x="7373314" y="3752668"/>
              <a:ext cx="16200" cy="12960"/>
            </p14:xfrm>
          </p:contentPart>
        </mc:Choice>
        <mc:Fallback xmlns="">
          <p:pic>
            <p:nvPicPr>
              <p:cNvPr id="161" name="Freihand 160">
                <a:extLst>
                  <a:ext uri="{FF2B5EF4-FFF2-40B4-BE49-F238E27FC236}">
                    <a16:creationId xmlns:a16="http://schemas.microsoft.com/office/drawing/2014/main" id="{7E1D6EF0-8C3F-4372-2DA8-51C2AFDF928E}"/>
                  </a:ext>
                </a:extLst>
              </p:cNvPr>
              <p:cNvPicPr/>
              <p:nvPr/>
            </p:nvPicPr>
            <p:blipFill>
              <a:blip r:embed="rId254"/>
              <a:stretch>
                <a:fillRect/>
              </a:stretch>
            </p:blipFill>
            <p:spPr>
              <a:xfrm>
                <a:off x="7364314" y="3744028"/>
                <a:ext cx="33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83FD02B6-3780-5CC0-7D97-943F205CCC4F}"/>
                  </a:ext>
                </a:extLst>
              </p14:cNvPr>
              <p14:cNvContentPartPr/>
              <p14:nvPr/>
            </p14:nvContentPartPr>
            <p14:xfrm>
              <a:off x="7466554" y="3803788"/>
              <a:ext cx="122400" cy="364320"/>
            </p14:xfrm>
          </p:contentPart>
        </mc:Choice>
        <mc:Fallback xmlns="">
          <p:pic>
            <p:nvPicPr>
              <p:cNvPr id="162" name="Freihand 161">
                <a:extLst>
                  <a:ext uri="{FF2B5EF4-FFF2-40B4-BE49-F238E27FC236}">
                    <a16:creationId xmlns:a16="http://schemas.microsoft.com/office/drawing/2014/main" id="{83FD02B6-3780-5CC0-7D97-943F205CCC4F}"/>
                  </a:ext>
                </a:extLst>
              </p:cNvPr>
              <p:cNvPicPr/>
              <p:nvPr/>
            </p:nvPicPr>
            <p:blipFill>
              <a:blip r:embed="rId256"/>
              <a:stretch>
                <a:fillRect/>
              </a:stretch>
            </p:blipFill>
            <p:spPr>
              <a:xfrm>
                <a:off x="7457914" y="3795148"/>
                <a:ext cx="140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45D58DBB-D4E4-AB27-B8CC-ED7C51B9E1F3}"/>
                  </a:ext>
                </a:extLst>
              </p14:cNvPr>
              <p14:cNvContentPartPr/>
              <p14:nvPr/>
            </p14:nvContentPartPr>
            <p14:xfrm>
              <a:off x="7670314" y="3733588"/>
              <a:ext cx="230760" cy="143640"/>
            </p14:xfrm>
          </p:contentPart>
        </mc:Choice>
        <mc:Fallback xmlns="">
          <p:pic>
            <p:nvPicPr>
              <p:cNvPr id="163" name="Freihand 162">
                <a:extLst>
                  <a:ext uri="{FF2B5EF4-FFF2-40B4-BE49-F238E27FC236}">
                    <a16:creationId xmlns:a16="http://schemas.microsoft.com/office/drawing/2014/main" id="{45D58DBB-D4E4-AB27-B8CC-ED7C51B9E1F3}"/>
                  </a:ext>
                </a:extLst>
              </p:cNvPr>
              <p:cNvPicPr/>
              <p:nvPr/>
            </p:nvPicPr>
            <p:blipFill>
              <a:blip r:embed="rId258"/>
              <a:stretch>
                <a:fillRect/>
              </a:stretch>
            </p:blipFill>
            <p:spPr>
              <a:xfrm>
                <a:off x="7661674" y="3724948"/>
                <a:ext cx="24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84969B91-717E-1E0A-EC35-621C643C32C2}"/>
                  </a:ext>
                </a:extLst>
              </p14:cNvPr>
              <p14:cNvContentPartPr/>
              <p14:nvPr/>
            </p14:nvContentPartPr>
            <p14:xfrm>
              <a:off x="7809634" y="3588868"/>
              <a:ext cx="7560" cy="21240"/>
            </p14:xfrm>
          </p:contentPart>
        </mc:Choice>
        <mc:Fallback xmlns="">
          <p:pic>
            <p:nvPicPr>
              <p:cNvPr id="164" name="Freihand 163">
                <a:extLst>
                  <a:ext uri="{FF2B5EF4-FFF2-40B4-BE49-F238E27FC236}">
                    <a16:creationId xmlns:a16="http://schemas.microsoft.com/office/drawing/2014/main" id="{84969B91-717E-1E0A-EC35-621C643C32C2}"/>
                  </a:ext>
                </a:extLst>
              </p:cNvPr>
              <p:cNvPicPr/>
              <p:nvPr/>
            </p:nvPicPr>
            <p:blipFill>
              <a:blip r:embed="rId260"/>
              <a:stretch>
                <a:fillRect/>
              </a:stretch>
            </p:blipFill>
            <p:spPr>
              <a:xfrm>
                <a:off x="7800994" y="3580228"/>
                <a:ext cx="25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56615F13-411D-2EE6-DF77-7A4F02934ACD}"/>
                  </a:ext>
                </a:extLst>
              </p14:cNvPr>
              <p14:cNvContentPartPr/>
              <p14:nvPr/>
            </p14:nvContentPartPr>
            <p14:xfrm>
              <a:off x="8099434" y="3533428"/>
              <a:ext cx="113760" cy="236520"/>
            </p14:xfrm>
          </p:contentPart>
        </mc:Choice>
        <mc:Fallback xmlns="">
          <p:pic>
            <p:nvPicPr>
              <p:cNvPr id="165" name="Freihand 164">
                <a:extLst>
                  <a:ext uri="{FF2B5EF4-FFF2-40B4-BE49-F238E27FC236}">
                    <a16:creationId xmlns:a16="http://schemas.microsoft.com/office/drawing/2014/main" id="{56615F13-411D-2EE6-DF77-7A4F02934ACD}"/>
                  </a:ext>
                </a:extLst>
              </p:cNvPr>
              <p:cNvPicPr/>
              <p:nvPr/>
            </p:nvPicPr>
            <p:blipFill>
              <a:blip r:embed="rId262"/>
              <a:stretch>
                <a:fillRect/>
              </a:stretch>
            </p:blipFill>
            <p:spPr>
              <a:xfrm>
                <a:off x="8090434" y="3524788"/>
                <a:ext cx="131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Freihand 166">
                <a:extLst>
                  <a:ext uri="{FF2B5EF4-FFF2-40B4-BE49-F238E27FC236}">
                    <a16:creationId xmlns:a16="http://schemas.microsoft.com/office/drawing/2014/main" id="{4BB84FF7-6F69-1B0B-1319-A69D992B38F5}"/>
                  </a:ext>
                </a:extLst>
              </p14:cNvPr>
              <p14:cNvContentPartPr/>
              <p14:nvPr/>
            </p14:nvContentPartPr>
            <p14:xfrm>
              <a:off x="8150914" y="3459988"/>
              <a:ext cx="181440" cy="305640"/>
            </p14:xfrm>
          </p:contentPart>
        </mc:Choice>
        <mc:Fallback xmlns="">
          <p:pic>
            <p:nvPicPr>
              <p:cNvPr id="167" name="Freihand 166">
                <a:extLst>
                  <a:ext uri="{FF2B5EF4-FFF2-40B4-BE49-F238E27FC236}">
                    <a16:creationId xmlns:a16="http://schemas.microsoft.com/office/drawing/2014/main" id="{4BB84FF7-6F69-1B0B-1319-A69D992B38F5}"/>
                  </a:ext>
                </a:extLst>
              </p:cNvPr>
              <p:cNvPicPr/>
              <p:nvPr/>
            </p:nvPicPr>
            <p:blipFill>
              <a:blip r:embed="rId264"/>
              <a:stretch>
                <a:fillRect/>
              </a:stretch>
            </p:blipFill>
            <p:spPr>
              <a:xfrm>
                <a:off x="8141914" y="3450988"/>
                <a:ext cx="199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Freihand 167">
                <a:extLst>
                  <a:ext uri="{FF2B5EF4-FFF2-40B4-BE49-F238E27FC236}">
                    <a16:creationId xmlns:a16="http://schemas.microsoft.com/office/drawing/2014/main" id="{233F5C8E-EDA7-82DB-7689-79ED65FD3FCE}"/>
                  </a:ext>
                </a:extLst>
              </p14:cNvPr>
              <p14:cNvContentPartPr/>
              <p14:nvPr/>
            </p14:nvContentPartPr>
            <p14:xfrm>
              <a:off x="8357194" y="3547828"/>
              <a:ext cx="140400" cy="131400"/>
            </p14:xfrm>
          </p:contentPart>
        </mc:Choice>
        <mc:Fallback xmlns="">
          <p:pic>
            <p:nvPicPr>
              <p:cNvPr id="168" name="Freihand 167">
                <a:extLst>
                  <a:ext uri="{FF2B5EF4-FFF2-40B4-BE49-F238E27FC236}">
                    <a16:creationId xmlns:a16="http://schemas.microsoft.com/office/drawing/2014/main" id="{233F5C8E-EDA7-82DB-7689-79ED65FD3FCE}"/>
                  </a:ext>
                </a:extLst>
              </p:cNvPr>
              <p:cNvPicPr/>
              <p:nvPr/>
            </p:nvPicPr>
            <p:blipFill>
              <a:blip r:embed="rId266"/>
              <a:stretch>
                <a:fillRect/>
              </a:stretch>
            </p:blipFill>
            <p:spPr>
              <a:xfrm>
                <a:off x="8348554" y="3538828"/>
                <a:ext cx="158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Freihand 168">
                <a:extLst>
                  <a:ext uri="{FF2B5EF4-FFF2-40B4-BE49-F238E27FC236}">
                    <a16:creationId xmlns:a16="http://schemas.microsoft.com/office/drawing/2014/main" id="{6978D517-820E-195E-19A3-162A2D3EE06E}"/>
                  </a:ext>
                </a:extLst>
              </p14:cNvPr>
              <p14:cNvContentPartPr/>
              <p14:nvPr/>
            </p14:nvContentPartPr>
            <p14:xfrm>
              <a:off x="8598394" y="3482668"/>
              <a:ext cx="195840" cy="120960"/>
            </p14:xfrm>
          </p:contentPart>
        </mc:Choice>
        <mc:Fallback xmlns="">
          <p:pic>
            <p:nvPicPr>
              <p:cNvPr id="169" name="Freihand 168">
                <a:extLst>
                  <a:ext uri="{FF2B5EF4-FFF2-40B4-BE49-F238E27FC236}">
                    <a16:creationId xmlns:a16="http://schemas.microsoft.com/office/drawing/2014/main" id="{6978D517-820E-195E-19A3-162A2D3EE06E}"/>
                  </a:ext>
                </a:extLst>
              </p:cNvPr>
              <p:cNvPicPr/>
              <p:nvPr/>
            </p:nvPicPr>
            <p:blipFill>
              <a:blip r:embed="rId268"/>
              <a:stretch>
                <a:fillRect/>
              </a:stretch>
            </p:blipFill>
            <p:spPr>
              <a:xfrm>
                <a:off x="8589394" y="3474028"/>
                <a:ext cx="213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0" name="Freihand 169">
                <a:extLst>
                  <a:ext uri="{FF2B5EF4-FFF2-40B4-BE49-F238E27FC236}">
                    <a16:creationId xmlns:a16="http://schemas.microsoft.com/office/drawing/2014/main" id="{FF72F250-E712-475D-E571-96F608DF4E46}"/>
                  </a:ext>
                </a:extLst>
              </p14:cNvPr>
              <p14:cNvContentPartPr/>
              <p14:nvPr/>
            </p14:nvContentPartPr>
            <p14:xfrm>
              <a:off x="8797834" y="3450988"/>
              <a:ext cx="126720" cy="72360"/>
            </p14:xfrm>
          </p:contentPart>
        </mc:Choice>
        <mc:Fallback xmlns="">
          <p:pic>
            <p:nvPicPr>
              <p:cNvPr id="170" name="Freihand 169">
                <a:extLst>
                  <a:ext uri="{FF2B5EF4-FFF2-40B4-BE49-F238E27FC236}">
                    <a16:creationId xmlns:a16="http://schemas.microsoft.com/office/drawing/2014/main" id="{FF72F250-E712-475D-E571-96F608DF4E46}"/>
                  </a:ext>
                </a:extLst>
              </p:cNvPr>
              <p:cNvPicPr/>
              <p:nvPr/>
            </p:nvPicPr>
            <p:blipFill>
              <a:blip r:embed="rId270"/>
              <a:stretch>
                <a:fillRect/>
              </a:stretch>
            </p:blipFill>
            <p:spPr>
              <a:xfrm>
                <a:off x="8788834" y="3442348"/>
                <a:ext cx="144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 name="Freihand 170">
                <a:extLst>
                  <a:ext uri="{FF2B5EF4-FFF2-40B4-BE49-F238E27FC236}">
                    <a16:creationId xmlns:a16="http://schemas.microsoft.com/office/drawing/2014/main" id="{0CBD1391-03A8-970C-5285-C25AE2AD821F}"/>
                  </a:ext>
                </a:extLst>
              </p14:cNvPr>
              <p14:cNvContentPartPr/>
              <p14:nvPr/>
            </p14:nvContentPartPr>
            <p14:xfrm>
              <a:off x="8940754" y="3285388"/>
              <a:ext cx="101520" cy="206640"/>
            </p14:xfrm>
          </p:contentPart>
        </mc:Choice>
        <mc:Fallback xmlns="">
          <p:pic>
            <p:nvPicPr>
              <p:cNvPr id="171" name="Freihand 170">
                <a:extLst>
                  <a:ext uri="{FF2B5EF4-FFF2-40B4-BE49-F238E27FC236}">
                    <a16:creationId xmlns:a16="http://schemas.microsoft.com/office/drawing/2014/main" id="{0CBD1391-03A8-970C-5285-C25AE2AD821F}"/>
                  </a:ext>
                </a:extLst>
              </p:cNvPr>
              <p:cNvPicPr/>
              <p:nvPr/>
            </p:nvPicPr>
            <p:blipFill>
              <a:blip r:embed="rId272"/>
              <a:stretch>
                <a:fillRect/>
              </a:stretch>
            </p:blipFill>
            <p:spPr>
              <a:xfrm>
                <a:off x="8931754" y="3276748"/>
                <a:ext cx="119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2" name="Freihand 171">
                <a:extLst>
                  <a:ext uri="{FF2B5EF4-FFF2-40B4-BE49-F238E27FC236}">
                    <a16:creationId xmlns:a16="http://schemas.microsoft.com/office/drawing/2014/main" id="{997F87B5-0DF4-CCCB-26EC-AA5122BA3B97}"/>
                  </a:ext>
                </a:extLst>
              </p14:cNvPr>
              <p14:cNvContentPartPr/>
              <p14:nvPr/>
            </p14:nvContentPartPr>
            <p14:xfrm>
              <a:off x="9006634" y="3401668"/>
              <a:ext cx="61920" cy="95760"/>
            </p14:xfrm>
          </p:contentPart>
        </mc:Choice>
        <mc:Fallback xmlns="">
          <p:pic>
            <p:nvPicPr>
              <p:cNvPr id="172" name="Freihand 171">
                <a:extLst>
                  <a:ext uri="{FF2B5EF4-FFF2-40B4-BE49-F238E27FC236}">
                    <a16:creationId xmlns:a16="http://schemas.microsoft.com/office/drawing/2014/main" id="{997F87B5-0DF4-CCCB-26EC-AA5122BA3B97}"/>
                  </a:ext>
                </a:extLst>
              </p:cNvPr>
              <p:cNvPicPr/>
              <p:nvPr/>
            </p:nvPicPr>
            <p:blipFill>
              <a:blip r:embed="rId274"/>
              <a:stretch>
                <a:fillRect/>
              </a:stretch>
            </p:blipFill>
            <p:spPr>
              <a:xfrm>
                <a:off x="8997634" y="3393028"/>
                <a:ext cx="79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3" name="Freihand 172">
                <a:extLst>
                  <a:ext uri="{FF2B5EF4-FFF2-40B4-BE49-F238E27FC236}">
                    <a16:creationId xmlns:a16="http://schemas.microsoft.com/office/drawing/2014/main" id="{49D0C5ED-4FDC-699B-6750-F83186F1F7BB}"/>
                  </a:ext>
                </a:extLst>
              </p14:cNvPr>
              <p14:cNvContentPartPr/>
              <p14:nvPr/>
            </p14:nvContentPartPr>
            <p14:xfrm>
              <a:off x="9065314" y="3320308"/>
              <a:ext cx="149400" cy="164520"/>
            </p14:xfrm>
          </p:contentPart>
        </mc:Choice>
        <mc:Fallback xmlns="">
          <p:pic>
            <p:nvPicPr>
              <p:cNvPr id="173" name="Freihand 172">
                <a:extLst>
                  <a:ext uri="{FF2B5EF4-FFF2-40B4-BE49-F238E27FC236}">
                    <a16:creationId xmlns:a16="http://schemas.microsoft.com/office/drawing/2014/main" id="{49D0C5ED-4FDC-699B-6750-F83186F1F7BB}"/>
                  </a:ext>
                </a:extLst>
              </p:cNvPr>
              <p:cNvPicPr/>
              <p:nvPr/>
            </p:nvPicPr>
            <p:blipFill>
              <a:blip r:embed="rId276"/>
              <a:stretch>
                <a:fillRect/>
              </a:stretch>
            </p:blipFill>
            <p:spPr>
              <a:xfrm>
                <a:off x="9056314" y="3311308"/>
                <a:ext cx="167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4" name="Freihand 173">
                <a:extLst>
                  <a:ext uri="{FF2B5EF4-FFF2-40B4-BE49-F238E27FC236}">
                    <a16:creationId xmlns:a16="http://schemas.microsoft.com/office/drawing/2014/main" id="{F1A9DF4B-4D5A-36C5-C0F3-995BB0CD9CD7}"/>
                  </a:ext>
                </a:extLst>
              </p14:cNvPr>
              <p14:cNvContentPartPr/>
              <p14:nvPr/>
            </p14:nvContentPartPr>
            <p14:xfrm>
              <a:off x="9167914" y="3245068"/>
              <a:ext cx="91800" cy="216720"/>
            </p14:xfrm>
          </p:contentPart>
        </mc:Choice>
        <mc:Fallback xmlns="">
          <p:pic>
            <p:nvPicPr>
              <p:cNvPr id="174" name="Freihand 173">
                <a:extLst>
                  <a:ext uri="{FF2B5EF4-FFF2-40B4-BE49-F238E27FC236}">
                    <a16:creationId xmlns:a16="http://schemas.microsoft.com/office/drawing/2014/main" id="{F1A9DF4B-4D5A-36C5-C0F3-995BB0CD9CD7}"/>
                  </a:ext>
                </a:extLst>
              </p:cNvPr>
              <p:cNvPicPr/>
              <p:nvPr/>
            </p:nvPicPr>
            <p:blipFill>
              <a:blip r:embed="rId278"/>
              <a:stretch>
                <a:fillRect/>
              </a:stretch>
            </p:blipFill>
            <p:spPr>
              <a:xfrm>
                <a:off x="9159274" y="3236068"/>
                <a:ext cx="109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5" name="Freihand 174">
                <a:extLst>
                  <a:ext uri="{FF2B5EF4-FFF2-40B4-BE49-F238E27FC236}">
                    <a16:creationId xmlns:a16="http://schemas.microsoft.com/office/drawing/2014/main" id="{80066BC5-B3D7-186C-06E4-387DD30E5D50}"/>
                  </a:ext>
                </a:extLst>
              </p14:cNvPr>
              <p14:cNvContentPartPr/>
              <p14:nvPr/>
            </p14:nvContentPartPr>
            <p14:xfrm>
              <a:off x="9459154" y="3256228"/>
              <a:ext cx="84600" cy="233280"/>
            </p14:xfrm>
          </p:contentPart>
        </mc:Choice>
        <mc:Fallback xmlns="">
          <p:pic>
            <p:nvPicPr>
              <p:cNvPr id="175" name="Freihand 174">
                <a:extLst>
                  <a:ext uri="{FF2B5EF4-FFF2-40B4-BE49-F238E27FC236}">
                    <a16:creationId xmlns:a16="http://schemas.microsoft.com/office/drawing/2014/main" id="{80066BC5-B3D7-186C-06E4-387DD30E5D50}"/>
                  </a:ext>
                </a:extLst>
              </p:cNvPr>
              <p:cNvPicPr/>
              <p:nvPr/>
            </p:nvPicPr>
            <p:blipFill>
              <a:blip r:embed="rId280"/>
              <a:stretch>
                <a:fillRect/>
              </a:stretch>
            </p:blipFill>
            <p:spPr>
              <a:xfrm>
                <a:off x="9450154" y="3247588"/>
                <a:ext cx="102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1CA9B531-7D76-B536-F2D5-A8B1A55B4F8E}"/>
                  </a:ext>
                </a:extLst>
              </p14:cNvPr>
              <p14:cNvContentPartPr/>
              <p14:nvPr/>
            </p14:nvContentPartPr>
            <p14:xfrm>
              <a:off x="9572554" y="3242908"/>
              <a:ext cx="45720" cy="89280"/>
            </p14:xfrm>
          </p:contentPart>
        </mc:Choice>
        <mc:Fallback xmlns="">
          <p:pic>
            <p:nvPicPr>
              <p:cNvPr id="176" name="Freihand 175">
                <a:extLst>
                  <a:ext uri="{FF2B5EF4-FFF2-40B4-BE49-F238E27FC236}">
                    <a16:creationId xmlns:a16="http://schemas.microsoft.com/office/drawing/2014/main" id="{1CA9B531-7D76-B536-F2D5-A8B1A55B4F8E}"/>
                  </a:ext>
                </a:extLst>
              </p:cNvPr>
              <p:cNvPicPr/>
              <p:nvPr/>
            </p:nvPicPr>
            <p:blipFill>
              <a:blip r:embed="rId282"/>
              <a:stretch>
                <a:fillRect/>
              </a:stretch>
            </p:blipFill>
            <p:spPr>
              <a:xfrm>
                <a:off x="9563914" y="3234268"/>
                <a:ext cx="63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7" name="Freihand 176">
                <a:extLst>
                  <a:ext uri="{FF2B5EF4-FFF2-40B4-BE49-F238E27FC236}">
                    <a16:creationId xmlns:a16="http://schemas.microsoft.com/office/drawing/2014/main" id="{CC17CEF3-A8E0-CDB2-8545-CF754C9A8E3A}"/>
                  </a:ext>
                </a:extLst>
              </p14:cNvPr>
              <p14:cNvContentPartPr/>
              <p14:nvPr/>
            </p14:nvContentPartPr>
            <p14:xfrm>
              <a:off x="9649594" y="3164068"/>
              <a:ext cx="217080" cy="135000"/>
            </p14:xfrm>
          </p:contentPart>
        </mc:Choice>
        <mc:Fallback xmlns="">
          <p:pic>
            <p:nvPicPr>
              <p:cNvPr id="177" name="Freihand 176">
                <a:extLst>
                  <a:ext uri="{FF2B5EF4-FFF2-40B4-BE49-F238E27FC236}">
                    <a16:creationId xmlns:a16="http://schemas.microsoft.com/office/drawing/2014/main" id="{CC17CEF3-A8E0-CDB2-8545-CF754C9A8E3A}"/>
                  </a:ext>
                </a:extLst>
              </p:cNvPr>
              <p:cNvPicPr/>
              <p:nvPr/>
            </p:nvPicPr>
            <p:blipFill>
              <a:blip r:embed="rId284"/>
              <a:stretch>
                <a:fillRect/>
              </a:stretch>
            </p:blipFill>
            <p:spPr>
              <a:xfrm>
                <a:off x="9640594" y="3155428"/>
                <a:ext cx="234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8" name="Freihand 177">
                <a:extLst>
                  <a:ext uri="{FF2B5EF4-FFF2-40B4-BE49-F238E27FC236}">
                    <a16:creationId xmlns:a16="http://schemas.microsoft.com/office/drawing/2014/main" id="{434E5EC0-BB3E-2651-E884-354EE91CE8E1}"/>
                  </a:ext>
                </a:extLst>
              </p14:cNvPr>
              <p14:cNvContentPartPr/>
              <p14:nvPr/>
            </p14:nvContentPartPr>
            <p14:xfrm>
              <a:off x="9897634" y="3103228"/>
              <a:ext cx="122040" cy="139320"/>
            </p14:xfrm>
          </p:contentPart>
        </mc:Choice>
        <mc:Fallback xmlns="">
          <p:pic>
            <p:nvPicPr>
              <p:cNvPr id="178" name="Freihand 177">
                <a:extLst>
                  <a:ext uri="{FF2B5EF4-FFF2-40B4-BE49-F238E27FC236}">
                    <a16:creationId xmlns:a16="http://schemas.microsoft.com/office/drawing/2014/main" id="{434E5EC0-BB3E-2651-E884-354EE91CE8E1}"/>
                  </a:ext>
                </a:extLst>
              </p:cNvPr>
              <p:cNvPicPr/>
              <p:nvPr/>
            </p:nvPicPr>
            <p:blipFill>
              <a:blip r:embed="rId286"/>
              <a:stretch>
                <a:fillRect/>
              </a:stretch>
            </p:blipFill>
            <p:spPr>
              <a:xfrm>
                <a:off x="9888634" y="3094588"/>
                <a:ext cx="139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Freihand 178">
                <a:extLst>
                  <a:ext uri="{FF2B5EF4-FFF2-40B4-BE49-F238E27FC236}">
                    <a16:creationId xmlns:a16="http://schemas.microsoft.com/office/drawing/2014/main" id="{F12776EE-FF83-2E39-2449-FC53A35B2DDA}"/>
                  </a:ext>
                </a:extLst>
              </p14:cNvPr>
              <p14:cNvContentPartPr/>
              <p14:nvPr/>
            </p14:nvContentPartPr>
            <p14:xfrm>
              <a:off x="10037674" y="3043108"/>
              <a:ext cx="176760" cy="156600"/>
            </p14:xfrm>
          </p:contentPart>
        </mc:Choice>
        <mc:Fallback xmlns="">
          <p:pic>
            <p:nvPicPr>
              <p:cNvPr id="179" name="Freihand 178">
                <a:extLst>
                  <a:ext uri="{FF2B5EF4-FFF2-40B4-BE49-F238E27FC236}">
                    <a16:creationId xmlns:a16="http://schemas.microsoft.com/office/drawing/2014/main" id="{F12776EE-FF83-2E39-2449-FC53A35B2DDA}"/>
                  </a:ext>
                </a:extLst>
              </p:cNvPr>
              <p:cNvPicPr/>
              <p:nvPr/>
            </p:nvPicPr>
            <p:blipFill>
              <a:blip r:embed="rId288"/>
              <a:stretch>
                <a:fillRect/>
              </a:stretch>
            </p:blipFill>
            <p:spPr>
              <a:xfrm>
                <a:off x="10029034" y="3034468"/>
                <a:ext cx="194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3082AB1C-692A-BEE2-86FD-2E3C63EC9397}"/>
                  </a:ext>
                </a:extLst>
              </p14:cNvPr>
              <p14:cNvContentPartPr/>
              <p14:nvPr/>
            </p14:nvContentPartPr>
            <p14:xfrm>
              <a:off x="10239994" y="2977948"/>
              <a:ext cx="155160" cy="189720"/>
            </p14:xfrm>
          </p:contentPart>
        </mc:Choice>
        <mc:Fallback xmlns="">
          <p:pic>
            <p:nvPicPr>
              <p:cNvPr id="180" name="Freihand 179">
                <a:extLst>
                  <a:ext uri="{FF2B5EF4-FFF2-40B4-BE49-F238E27FC236}">
                    <a16:creationId xmlns:a16="http://schemas.microsoft.com/office/drawing/2014/main" id="{3082AB1C-692A-BEE2-86FD-2E3C63EC9397}"/>
                  </a:ext>
                </a:extLst>
              </p:cNvPr>
              <p:cNvPicPr/>
              <p:nvPr/>
            </p:nvPicPr>
            <p:blipFill>
              <a:blip r:embed="rId290"/>
              <a:stretch>
                <a:fillRect/>
              </a:stretch>
            </p:blipFill>
            <p:spPr>
              <a:xfrm>
                <a:off x="10230994" y="2969308"/>
                <a:ext cx="17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Freihand 183">
                <a:extLst>
                  <a:ext uri="{FF2B5EF4-FFF2-40B4-BE49-F238E27FC236}">
                    <a16:creationId xmlns:a16="http://schemas.microsoft.com/office/drawing/2014/main" id="{60A1F149-C82D-BAC4-6EF7-0E162A461CD1}"/>
                  </a:ext>
                </a:extLst>
              </p14:cNvPr>
              <p14:cNvContentPartPr/>
              <p14:nvPr/>
            </p14:nvContentPartPr>
            <p14:xfrm>
              <a:off x="3511954" y="4180708"/>
              <a:ext cx="225360" cy="93960"/>
            </p14:xfrm>
          </p:contentPart>
        </mc:Choice>
        <mc:Fallback xmlns="">
          <p:pic>
            <p:nvPicPr>
              <p:cNvPr id="184" name="Freihand 183">
                <a:extLst>
                  <a:ext uri="{FF2B5EF4-FFF2-40B4-BE49-F238E27FC236}">
                    <a16:creationId xmlns:a16="http://schemas.microsoft.com/office/drawing/2014/main" id="{60A1F149-C82D-BAC4-6EF7-0E162A461CD1}"/>
                  </a:ext>
                </a:extLst>
              </p:cNvPr>
              <p:cNvPicPr/>
              <p:nvPr/>
            </p:nvPicPr>
            <p:blipFill>
              <a:blip r:embed="rId292"/>
              <a:stretch>
                <a:fillRect/>
              </a:stretch>
            </p:blipFill>
            <p:spPr>
              <a:xfrm>
                <a:off x="3503314" y="4172068"/>
                <a:ext cx="243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5" name="Freihand 184">
                <a:extLst>
                  <a:ext uri="{FF2B5EF4-FFF2-40B4-BE49-F238E27FC236}">
                    <a16:creationId xmlns:a16="http://schemas.microsoft.com/office/drawing/2014/main" id="{5CC234EB-FDCE-AD6D-3917-FC9FF37A993F}"/>
                  </a:ext>
                </a:extLst>
              </p14:cNvPr>
              <p14:cNvContentPartPr/>
              <p14:nvPr/>
            </p14:nvContentPartPr>
            <p14:xfrm>
              <a:off x="3635434" y="4010428"/>
              <a:ext cx="3600" cy="16920"/>
            </p14:xfrm>
          </p:contentPart>
        </mc:Choice>
        <mc:Fallback xmlns="">
          <p:pic>
            <p:nvPicPr>
              <p:cNvPr id="185" name="Freihand 184">
                <a:extLst>
                  <a:ext uri="{FF2B5EF4-FFF2-40B4-BE49-F238E27FC236}">
                    <a16:creationId xmlns:a16="http://schemas.microsoft.com/office/drawing/2014/main" id="{5CC234EB-FDCE-AD6D-3917-FC9FF37A993F}"/>
                  </a:ext>
                </a:extLst>
              </p:cNvPr>
              <p:cNvPicPr/>
              <p:nvPr/>
            </p:nvPicPr>
            <p:blipFill>
              <a:blip r:embed="rId294"/>
              <a:stretch>
                <a:fillRect/>
              </a:stretch>
            </p:blipFill>
            <p:spPr>
              <a:xfrm>
                <a:off x="3626794" y="4001788"/>
                <a:ext cx="21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6" name="Freihand 185">
                <a:extLst>
                  <a:ext uri="{FF2B5EF4-FFF2-40B4-BE49-F238E27FC236}">
                    <a16:creationId xmlns:a16="http://schemas.microsoft.com/office/drawing/2014/main" id="{6819BBE7-F8F7-1825-C63F-5C15BF4997D2}"/>
                  </a:ext>
                </a:extLst>
              </p14:cNvPr>
              <p14:cNvContentPartPr/>
              <p14:nvPr/>
            </p14:nvContentPartPr>
            <p14:xfrm>
              <a:off x="3683674" y="4178188"/>
              <a:ext cx="90000" cy="127800"/>
            </p14:xfrm>
          </p:contentPart>
        </mc:Choice>
        <mc:Fallback xmlns="">
          <p:pic>
            <p:nvPicPr>
              <p:cNvPr id="186" name="Freihand 185">
                <a:extLst>
                  <a:ext uri="{FF2B5EF4-FFF2-40B4-BE49-F238E27FC236}">
                    <a16:creationId xmlns:a16="http://schemas.microsoft.com/office/drawing/2014/main" id="{6819BBE7-F8F7-1825-C63F-5C15BF4997D2}"/>
                  </a:ext>
                </a:extLst>
              </p:cNvPr>
              <p:cNvPicPr/>
              <p:nvPr/>
            </p:nvPicPr>
            <p:blipFill>
              <a:blip r:embed="rId296"/>
              <a:stretch>
                <a:fillRect/>
              </a:stretch>
            </p:blipFill>
            <p:spPr>
              <a:xfrm>
                <a:off x="3674674" y="4169548"/>
                <a:ext cx="107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7" name="Freihand 186">
                <a:extLst>
                  <a:ext uri="{FF2B5EF4-FFF2-40B4-BE49-F238E27FC236}">
                    <a16:creationId xmlns:a16="http://schemas.microsoft.com/office/drawing/2014/main" id="{8B54939A-62B2-6A2B-CD92-6AF3DFB1E271}"/>
                  </a:ext>
                </a:extLst>
              </p14:cNvPr>
              <p14:cNvContentPartPr/>
              <p14:nvPr/>
            </p14:nvContentPartPr>
            <p14:xfrm>
              <a:off x="3983554" y="4189348"/>
              <a:ext cx="169920" cy="86760"/>
            </p14:xfrm>
          </p:contentPart>
        </mc:Choice>
        <mc:Fallback xmlns="">
          <p:pic>
            <p:nvPicPr>
              <p:cNvPr id="187" name="Freihand 186">
                <a:extLst>
                  <a:ext uri="{FF2B5EF4-FFF2-40B4-BE49-F238E27FC236}">
                    <a16:creationId xmlns:a16="http://schemas.microsoft.com/office/drawing/2014/main" id="{8B54939A-62B2-6A2B-CD92-6AF3DFB1E271}"/>
                  </a:ext>
                </a:extLst>
              </p:cNvPr>
              <p:cNvPicPr/>
              <p:nvPr/>
            </p:nvPicPr>
            <p:blipFill>
              <a:blip r:embed="rId298"/>
              <a:stretch>
                <a:fillRect/>
              </a:stretch>
            </p:blipFill>
            <p:spPr>
              <a:xfrm>
                <a:off x="3974554" y="4180348"/>
                <a:ext cx="187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8" name="Freihand 187">
                <a:extLst>
                  <a:ext uri="{FF2B5EF4-FFF2-40B4-BE49-F238E27FC236}">
                    <a16:creationId xmlns:a16="http://schemas.microsoft.com/office/drawing/2014/main" id="{4DBECEDE-CE03-0D24-0367-A4CBF8A12AA8}"/>
                  </a:ext>
                </a:extLst>
              </p14:cNvPr>
              <p14:cNvContentPartPr/>
              <p14:nvPr/>
            </p14:nvContentPartPr>
            <p14:xfrm>
              <a:off x="4220074" y="4065508"/>
              <a:ext cx="308160" cy="184320"/>
            </p14:xfrm>
          </p:contentPart>
        </mc:Choice>
        <mc:Fallback xmlns="">
          <p:pic>
            <p:nvPicPr>
              <p:cNvPr id="188" name="Freihand 187">
                <a:extLst>
                  <a:ext uri="{FF2B5EF4-FFF2-40B4-BE49-F238E27FC236}">
                    <a16:creationId xmlns:a16="http://schemas.microsoft.com/office/drawing/2014/main" id="{4DBECEDE-CE03-0D24-0367-A4CBF8A12AA8}"/>
                  </a:ext>
                </a:extLst>
              </p:cNvPr>
              <p:cNvPicPr/>
              <p:nvPr/>
            </p:nvPicPr>
            <p:blipFill>
              <a:blip r:embed="rId300"/>
              <a:stretch>
                <a:fillRect/>
              </a:stretch>
            </p:blipFill>
            <p:spPr>
              <a:xfrm>
                <a:off x="4211074" y="4056508"/>
                <a:ext cx="325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0" name="Freihand 189">
                <a:extLst>
                  <a:ext uri="{FF2B5EF4-FFF2-40B4-BE49-F238E27FC236}">
                    <a16:creationId xmlns:a16="http://schemas.microsoft.com/office/drawing/2014/main" id="{5355F0B2-F277-6EC9-7C2D-1C88383B3392}"/>
                  </a:ext>
                </a:extLst>
              </p14:cNvPr>
              <p14:cNvContentPartPr/>
              <p14:nvPr/>
            </p14:nvContentPartPr>
            <p14:xfrm>
              <a:off x="4715074" y="4095388"/>
              <a:ext cx="101520" cy="227520"/>
            </p14:xfrm>
          </p:contentPart>
        </mc:Choice>
        <mc:Fallback xmlns="">
          <p:pic>
            <p:nvPicPr>
              <p:cNvPr id="190" name="Freihand 189">
                <a:extLst>
                  <a:ext uri="{FF2B5EF4-FFF2-40B4-BE49-F238E27FC236}">
                    <a16:creationId xmlns:a16="http://schemas.microsoft.com/office/drawing/2014/main" id="{5355F0B2-F277-6EC9-7C2D-1C88383B3392}"/>
                  </a:ext>
                </a:extLst>
              </p:cNvPr>
              <p:cNvPicPr/>
              <p:nvPr/>
            </p:nvPicPr>
            <p:blipFill>
              <a:blip r:embed="rId302"/>
              <a:stretch>
                <a:fillRect/>
              </a:stretch>
            </p:blipFill>
            <p:spPr>
              <a:xfrm>
                <a:off x="4706434" y="4086748"/>
                <a:ext cx="119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1" name="Freihand 190">
                <a:extLst>
                  <a:ext uri="{FF2B5EF4-FFF2-40B4-BE49-F238E27FC236}">
                    <a16:creationId xmlns:a16="http://schemas.microsoft.com/office/drawing/2014/main" id="{CC417579-7C80-CB9C-3086-3D47257F3556}"/>
                  </a:ext>
                </a:extLst>
              </p14:cNvPr>
              <p14:cNvContentPartPr/>
              <p14:nvPr/>
            </p14:nvContentPartPr>
            <p14:xfrm>
              <a:off x="4890394" y="4221388"/>
              <a:ext cx="91800" cy="64800"/>
            </p14:xfrm>
          </p:contentPart>
        </mc:Choice>
        <mc:Fallback xmlns="">
          <p:pic>
            <p:nvPicPr>
              <p:cNvPr id="191" name="Freihand 190">
                <a:extLst>
                  <a:ext uri="{FF2B5EF4-FFF2-40B4-BE49-F238E27FC236}">
                    <a16:creationId xmlns:a16="http://schemas.microsoft.com/office/drawing/2014/main" id="{CC417579-7C80-CB9C-3086-3D47257F3556}"/>
                  </a:ext>
                </a:extLst>
              </p:cNvPr>
              <p:cNvPicPr/>
              <p:nvPr/>
            </p:nvPicPr>
            <p:blipFill>
              <a:blip r:embed="rId304"/>
              <a:stretch>
                <a:fillRect/>
              </a:stretch>
            </p:blipFill>
            <p:spPr>
              <a:xfrm>
                <a:off x="4881394" y="4212748"/>
                <a:ext cx="109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2" name="Freihand 191">
                <a:extLst>
                  <a:ext uri="{FF2B5EF4-FFF2-40B4-BE49-F238E27FC236}">
                    <a16:creationId xmlns:a16="http://schemas.microsoft.com/office/drawing/2014/main" id="{294D5BBD-6248-C413-7E17-41E276C38B73}"/>
                  </a:ext>
                </a:extLst>
              </p14:cNvPr>
              <p14:cNvContentPartPr/>
              <p14:nvPr/>
            </p14:nvContentPartPr>
            <p14:xfrm>
              <a:off x="5132314" y="4241908"/>
              <a:ext cx="60840" cy="213840"/>
            </p14:xfrm>
          </p:contentPart>
        </mc:Choice>
        <mc:Fallback xmlns="">
          <p:pic>
            <p:nvPicPr>
              <p:cNvPr id="192" name="Freihand 191">
                <a:extLst>
                  <a:ext uri="{FF2B5EF4-FFF2-40B4-BE49-F238E27FC236}">
                    <a16:creationId xmlns:a16="http://schemas.microsoft.com/office/drawing/2014/main" id="{294D5BBD-6248-C413-7E17-41E276C38B73}"/>
                  </a:ext>
                </a:extLst>
              </p:cNvPr>
              <p:cNvPicPr/>
              <p:nvPr/>
            </p:nvPicPr>
            <p:blipFill>
              <a:blip r:embed="rId306"/>
              <a:stretch>
                <a:fillRect/>
              </a:stretch>
            </p:blipFill>
            <p:spPr>
              <a:xfrm>
                <a:off x="5123314" y="4233268"/>
                <a:ext cx="78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3" name="Freihand 192">
                <a:extLst>
                  <a:ext uri="{FF2B5EF4-FFF2-40B4-BE49-F238E27FC236}">
                    <a16:creationId xmlns:a16="http://schemas.microsoft.com/office/drawing/2014/main" id="{AB5DFB25-D34D-A038-FE38-C1AE5D3B391D}"/>
                  </a:ext>
                </a:extLst>
              </p14:cNvPr>
              <p14:cNvContentPartPr/>
              <p14:nvPr/>
            </p14:nvContentPartPr>
            <p14:xfrm>
              <a:off x="5237074" y="4244068"/>
              <a:ext cx="91800" cy="75240"/>
            </p14:xfrm>
          </p:contentPart>
        </mc:Choice>
        <mc:Fallback xmlns="">
          <p:pic>
            <p:nvPicPr>
              <p:cNvPr id="193" name="Freihand 192">
                <a:extLst>
                  <a:ext uri="{FF2B5EF4-FFF2-40B4-BE49-F238E27FC236}">
                    <a16:creationId xmlns:a16="http://schemas.microsoft.com/office/drawing/2014/main" id="{AB5DFB25-D34D-A038-FE38-C1AE5D3B391D}"/>
                  </a:ext>
                </a:extLst>
              </p:cNvPr>
              <p:cNvPicPr/>
              <p:nvPr/>
            </p:nvPicPr>
            <p:blipFill>
              <a:blip r:embed="rId308"/>
              <a:stretch>
                <a:fillRect/>
              </a:stretch>
            </p:blipFill>
            <p:spPr>
              <a:xfrm>
                <a:off x="5228074" y="4235428"/>
                <a:ext cx="109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4" name="Freihand 193">
                <a:extLst>
                  <a:ext uri="{FF2B5EF4-FFF2-40B4-BE49-F238E27FC236}">
                    <a16:creationId xmlns:a16="http://schemas.microsoft.com/office/drawing/2014/main" id="{20A7738D-7EF8-2A1A-9316-EED23EDFAA64}"/>
                  </a:ext>
                </a:extLst>
              </p14:cNvPr>
              <p14:cNvContentPartPr/>
              <p14:nvPr/>
            </p14:nvContentPartPr>
            <p14:xfrm>
              <a:off x="5355514" y="4224988"/>
              <a:ext cx="104760" cy="93240"/>
            </p14:xfrm>
          </p:contentPart>
        </mc:Choice>
        <mc:Fallback xmlns="">
          <p:pic>
            <p:nvPicPr>
              <p:cNvPr id="194" name="Freihand 193">
                <a:extLst>
                  <a:ext uri="{FF2B5EF4-FFF2-40B4-BE49-F238E27FC236}">
                    <a16:creationId xmlns:a16="http://schemas.microsoft.com/office/drawing/2014/main" id="{20A7738D-7EF8-2A1A-9316-EED23EDFAA64}"/>
                  </a:ext>
                </a:extLst>
              </p:cNvPr>
              <p:cNvPicPr/>
              <p:nvPr/>
            </p:nvPicPr>
            <p:blipFill>
              <a:blip r:embed="rId310"/>
              <a:stretch>
                <a:fillRect/>
              </a:stretch>
            </p:blipFill>
            <p:spPr>
              <a:xfrm>
                <a:off x="5346514" y="4216348"/>
                <a:ext cx="122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5" name="Freihand 194">
                <a:extLst>
                  <a:ext uri="{FF2B5EF4-FFF2-40B4-BE49-F238E27FC236}">
                    <a16:creationId xmlns:a16="http://schemas.microsoft.com/office/drawing/2014/main" id="{8839613D-04AA-027C-F770-3DC7F2CBC38A}"/>
                  </a:ext>
                </a:extLst>
              </p14:cNvPr>
              <p14:cNvContentPartPr/>
              <p14:nvPr/>
            </p14:nvContentPartPr>
            <p14:xfrm>
              <a:off x="5471794" y="4235428"/>
              <a:ext cx="113400" cy="105120"/>
            </p14:xfrm>
          </p:contentPart>
        </mc:Choice>
        <mc:Fallback xmlns="">
          <p:pic>
            <p:nvPicPr>
              <p:cNvPr id="195" name="Freihand 194">
                <a:extLst>
                  <a:ext uri="{FF2B5EF4-FFF2-40B4-BE49-F238E27FC236}">
                    <a16:creationId xmlns:a16="http://schemas.microsoft.com/office/drawing/2014/main" id="{8839613D-04AA-027C-F770-3DC7F2CBC38A}"/>
                  </a:ext>
                </a:extLst>
              </p:cNvPr>
              <p:cNvPicPr/>
              <p:nvPr/>
            </p:nvPicPr>
            <p:blipFill>
              <a:blip r:embed="rId312"/>
              <a:stretch>
                <a:fillRect/>
              </a:stretch>
            </p:blipFill>
            <p:spPr>
              <a:xfrm>
                <a:off x="5462794" y="4226428"/>
                <a:ext cx="131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6" name="Freihand 195">
                <a:extLst>
                  <a:ext uri="{FF2B5EF4-FFF2-40B4-BE49-F238E27FC236}">
                    <a16:creationId xmlns:a16="http://schemas.microsoft.com/office/drawing/2014/main" id="{27184B32-4B1A-1345-D474-437E22AAE259}"/>
                  </a:ext>
                </a:extLst>
              </p14:cNvPr>
              <p14:cNvContentPartPr/>
              <p14:nvPr/>
            </p14:nvContentPartPr>
            <p14:xfrm>
              <a:off x="5669074" y="4245148"/>
              <a:ext cx="18000" cy="103320"/>
            </p14:xfrm>
          </p:contentPart>
        </mc:Choice>
        <mc:Fallback xmlns="">
          <p:pic>
            <p:nvPicPr>
              <p:cNvPr id="196" name="Freihand 195">
                <a:extLst>
                  <a:ext uri="{FF2B5EF4-FFF2-40B4-BE49-F238E27FC236}">
                    <a16:creationId xmlns:a16="http://schemas.microsoft.com/office/drawing/2014/main" id="{27184B32-4B1A-1345-D474-437E22AAE259}"/>
                  </a:ext>
                </a:extLst>
              </p:cNvPr>
              <p:cNvPicPr/>
              <p:nvPr/>
            </p:nvPicPr>
            <p:blipFill>
              <a:blip r:embed="rId314"/>
              <a:stretch>
                <a:fillRect/>
              </a:stretch>
            </p:blipFill>
            <p:spPr>
              <a:xfrm>
                <a:off x="5660074" y="4236508"/>
                <a:ext cx="3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7" name="Freihand 196">
                <a:extLst>
                  <a:ext uri="{FF2B5EF4-FFF2-40B4-BE49-F238E27FC236}">
                    <a16:creationId xmlns:a16="http://schemas.microsoft.com/office/drawing/2014/main" id="{B87CB9F4-98B6-EF36-141C-DD0635CBE804}"/>
                  </a:ext>
                </a:extLst>
              </p14:cNvPr>
              <p14:cNvContentPartPr/>
              <p14:nvPr/>
            </p14:nvContentPartPr>
            <p14:xfrm>
              <a:off x="5737114" y="4200508"/>
              <a:ext cx="110160" cy="187200"/>
            </p14:xfrm>
          </p:contentPart>
        </mc:Choice>
        <mc:Fallback xmlns="">
          <p:pic>
            <p:nvPicPr>
              <p:cNvPr id="197" name="Freihand 196">
                <a:extLst>
                  <a:ext uri="{FF2B5EF4-FFF2-40B4-BE49-F238E27FC236}">
                    <a16:creationId xmlns:a16="http://schemas.microsoft.com/office/drawing/2014/main" id="{B87CB9F4-98B6-EF36-141C-DD0635CBE804}"/>
                  </a:ext>
                </a:extLst>
              </p:cNvPr>
              <p:cNvPicPr/>
              <p:nvPr/>
            </p:nvPicPr>
            <p:blipFill>
              <a:blip r:embed="rId316"/>
              <a:stretch>
                <a:fillRect/>
              </a:stretch>
            </p:blipFill>
            <p:spPr>
              <a:xfrm>
                <a:off x="5728474" y="4191868"/>
                <a:ext cx="127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Freihand 197">
                <a:extLst>
                  <a:ext uri="{FF2B5EF4-FFF2-40B4-BE49-F238E27FC236}">
                    <a16:creationId xmlns:a16="http://schemas.microsoft.com/office/drawing/2014/main" id="{E3EB0576-6F46-EE36-D0F1-C3166B12C052}"/>
                  </a:ext>
                </a:extLst>
              </p14:cNvPr>
              <p14:cNvContentPartPr/>
              <p14:nvPr/>
            </p14:nvContentPartPr>
            <p14:xfrm>
              <a:off x="5880394" y="4172068"/>
              <a:ext cx="177840" cy="343800"/>
            </p14:xfrm>
          </p:contentPart>
        </mc:Choice>
        <mc:Fallback xmlns="">
          <p:pic>
            <p:nvPicPr>
              <p:cNvPr id="198" name="Freihand 197">
                <a:extLst>
                  <a:ext uri="{FF2B5EF4-FFF2-40B4-BE49-F238E27FC236}">
                    <a16:creationId xmlns:a16="http://schemas.microsoft.com/office/drawing/2014/main" id="{E3EB0576-6F46-EE36-D0F1-C3166B12C052}"/>
                  </a:ext>
                </a:extLst>
              </p:cNvPr>
              <p:cNvPicPr/>
              <p:nvPr/>
            </p:nvPicPr>
            <p:blipFill>
              <a:blip r:embed="rId318"/>
              <a:stretch>
                <a:fillRect/>
              </a:stretch>
            </p:blipFill>
            <p:spPr>
              <a:xfrm>
                <a:off x="5871754" y="4163068"/>
                <a:ext cx="1954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Freihand 198">
                <a:extLst>
                  <a:ext uri="{FF2B5EF4-FFF2-40B4-BE49-F238E27FC236}">
                    <a16:creationId xmlns:a16="http://schemas.microsoft.com/office/drawing/2014/main" id="{EB319704-4117-4F21-05F6-1B00F908CDFA}"/>
                  </a:ext>
                </a:extLst>
              </p14:cNvPr>
              <p14:cNvContentPartPr/>
              <p14:nvPr/>
            </p14:nvContentPartPr>
            <p14:xfrm>
              <a:off x="5632714" y="4043188"/>
              <a:ext cx="12960" cy="10440"/>
            </p14:xfrm>
          </p:contentPart>
        </mc:Choice>
        <mc:Fallback xmlns="">
          <p:pic>
            <p:nvPicPr>
              <p:cNvPr id="199" name="Freihand 198">
                <a:extLst>
                  <a:ext uri="{FF2B5EF4-FFF2-40B4-BE49-F238E27FC236}">
                    <a16:creationId xmlns:a16="http://schemas.microsoft.com/office/drawing/2014/main" id="{EB319704-4117-4F21-05F6-1B00F908CDFA}"/>
                  </a:ext>
                </a:extLst>
              </p:cNvPr>
              <p:cNvPicPr/>
              <p:nvPr/>
            </p:nvPicPr>
            <p:blipFill>
              <a:blip r:embed="rId254"/>
              <a:stretch>
                <a:fillRect/>
              </a:stretch>
            </p:blipFill>
            <p:spPr>
              <a:xfrm>
                <a:off x="5623714" y="4034188"/>
                <a:ext cx="30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84CB381F-67CE-9AB7-E0E3-842EEAAF7359}"/>
                  </a:ext>
                </a:extLst>
              </p14:cNvPr>
              <p14:cNvContentPartPr/>
              <p14:nvPr/>
            </p14:nvContentPartPr>
            <p14:xfrm>
              <a:off x="6294394" y="4329388"/>
              <a:ext cx="98280" cy="137880"/>
            </p14:xfrm>
          </p:contentPart>
        </mc:Choice>
        <mc:Fallback xmlns="">
          <p:pic>
            <p:nvPicPr>
              <p:cNvPr id="200" name="Freihand 199">
                <a:extLst>
                  <a:ext uri="{FF2B5EF4-FFF2-40B4-BE49-F238E27FC236}">
                    <a16:creationId xmlns:a16="http://schemas.microsoft.com/office/drawing/2014/main" id="{84CB381F-67CE-9AB7-E0E3-842EEAAF7359}"/>
                  </a:ext>
                </a:extLst>
              </p:cNvPr>
              <p:cNvPicPr/>
              <p:nvPr/>
            </p:nvPicPr>
            <p:blipFill>
              <a:blip r:embed="rId321"/>
              <a:stretch>
                <a:fillRect/>
              </a:stretch>
            </p:blipFill>
            <p:spPr>
              <a:xfrm>
                <a:off x="6285394" y="4320388"/>
                <a:ext cx="115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9D2B5D28-1734-2376-3430-F6C88AE78019}"/>
                  </a:ext>
                </a:extLst>
              </p14:cNvPr>
              <p14:cNvContentPartPr/>
              <p14:nvPr/>
            </p14:nvContentPartPr>
            <p14:xfrm>
              <a:off x="6447754" y="4352068"/>
              <a:ext cx="229320" cy="88200"/>
            </p14:xfrm>
          </p:contentPart>
        </mc:Choice>
        <mc:Fallback xmlns="">
          <p:pic>
            <p:nvPicPr>
              <p:cNvPr id="201" name="Freihand 200">
                <a:extLst>
                  <a:ext uri="{FF2B5EF4-FFF2-40B4-BE49-F238E27FC236}">
                    <a16:creationId xmlns:a16="http://schemas.microsoft.com/office/drawing/2014/main" id="{9D2B5D28-1734-2376-3430-F6C88AE78019}"/>
                  </a:ext>
                </a:extLst>
              </p:cNvPr>
              <p:cNvPicPr/>
              <p:nvPr/>
            </p:nvPicPr>
            <p:blipFill>
              <a:blip r:embed="rId323"/>
              <a:stretch>
                <a:fillRect/>
              </a:stretch>
            </p:blipFill>
            <p:spPr>
              <a:xfrm>
                <a:off x="6439114" y="4343428"/>
                <a:ext cx="246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4" name="Freihand 203">
                <a:extLst>
                  <a:ext uri="{FF2B5EF4-FFF2-40B4-BE49-F238E27FC236}">
                    <a16:creationId xmlns:a16="http://schemas.microsoft.com/office/drawing/2014/main" id="{9F91B6B2-CC56-3BDE-5D26-5ADA6CED43DA}"/>
                  </a:ext>
                </a:extLst>
              </p14:cNvPr>
              <p14:cNvContentPartPr/>
              <p14:nvPr/>
            </p14:nvContentPartPr>
            <p14:xfrm>
              <a:off x="6744034" y="4318948"/>
              <a:ext cx="124920" cy="137160"/>
            </p14:xfrm>
          </p:contentPart>
        </mc:Choice>
        <mc:Fallback xmlns="">
          <p:pic>
            <p:nvPicPr>
              <p:cNvPr id="204" name="Freihand 203">
                <a:extLst>
                  <a:ext uri="{FF2B5EF4-FFF2-40B4-BE49-F238E27FC236}">
                    <a16:creationId xmlns:a16="http://schemas.microsoft.com/office/drawing/2014/main" id="{9F91B6B2-CC56-3BDE-5D26-5ADA6CED43DA}"/>
                  </a:ext>
                </a:extLst>
              </p:cNvPr>
              <p:cNvPicPr/>
              <p:nvPr/>
            </p:nvPicPr>
            <p:blipFill>
              <a:blip r:embed="rId325"/>
              <a:stretch>
                <a:fillRect/>
              </a:stretch>
            </p:blipFill>
            <p:spPr>
              <a:xfrm>
                <a:off x="6735394" y="4309948"/>
                <a:ext cx="142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6" name="Freihand 205">
                <a:extLst>
                  <a:ext uri="{FF2B5EF4-FFF2-40B4-BE49-F238E27FC236}">
                    <a16:creationId xmlns:a16="http://schemas.microsoft.com/office/drawing/2014/main" id="{51A78963-10EB-CA02-4BB7-E43EE11A251F}"/>
                  </a:ext>
                </a:extLst>
              </p14:cNvPr>
              <p14:cNvContentPartPr/>
              <p14:nvPr/>
            </p14:nvContentPartPr>
            <p14:xfrm>
              <a:off x="6912154" y="4344148"/>
              <a:ext cx="292320" cy="109440"/>
            </p14:xfrm>
          </p:contentPart>
        </mc:Choice>
        <mc:Fallback xmlns="">
          <p:pic>
            <p:nvPicPr>
              <p:cNvPr id="206" name="Freihand 205">
                <a:extLst>
                  <a:ext uri="{FF2B5EF4-FFF2-40B4-BE49-F238E27FC236}">
                    <a16:creationId xmlns:a16="http://schemas.microsoft.com/office/drawing/2014/main" id="{51A78963-10EB-CA02-4BB7-E43EE11A251F}"/>
                  </a:ext>
                </a:extLst>
              </p:cNvPr>
              <p:cNvPicPr/>
              <p:nvPr/>
            </p:nvPicPr>
            <p:blipFill>
              <a:blip r:embed="rId327"/>
              <a:stretch>
                <a:fillRect/>
              </a:stretch>
            </p:blipFill>
            <p:spPr>
              <a:xfrm>
                <a:off x="6903154" y="4335148"/>
                <a:ext cx="309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7" name="Freihand 206">
                <a:extLst>
                  <a:ext uri="{FF2B5EF4-FFF2-40B4-BE49-F238E27FC236}">
                    <a16:creationId xmlns:a16="http://schemas.microsoft.com/office/drawing/2014/main" id="{1EC4DFDD-5711-052B-2AA8-AC53DE5FC2C3}"/>
                  </a:ext>
                </a:extLst>
              </p14:cNvPr>
              <p14:cNvContentPartPr/>
              <p14:nvPr/>
            </p14:nvContentPartPr>
            <p14:xfrm>
              <a:off x="7266754" y="4317868"/>
              <a:ext cx="102960" cy="135000"/>
            </p14:xfrm>
          </p:contentPart>
        </mc:Choice>
        <mc:Fallback xmlns="">
          <p:pic>
            <p:nvPicPr>
              <p:cNvPr id="207" name="Freihand 206">
                <a:extLst>
                  <a:ext uri="{FF2B5EF4-FFF2-40B4-BE49-F238E27FC236}">
                    <a16:creationId xmlns:a16="http://schemas.microsoft.com/office/drawing/2014/main" id="{1EC4DFDD-5711-052B-2AA8-AC53DE5FC2C3}"/>
                  </a:ext>
                </a:extLst>
              </p:cNvPr>
              <p:cNvPicPr/>
              <p:nvPr/>
            </p:nvPicPr>
            <p:blipFill>
              <a:blip r:embed="rId329"/>
              <a:stretch>
                <a:fillRect/>
              </a:stretch>
            </p:blipFill>
            <p:spPr>
              <a:xfrm>
                <a:off x="7258114" y="4308868"/>
                <a:ext cx="120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8" name="Freihand 207">
                <a:extLst>
                  <a:ext uri="{FF2B5EF4-FFF2-40B4-BE49-F238E27FC236}">
                    <a16:creationId xmlns:a16="http://schemas.microsoft.com/office/drawing/2014/main" id="{3C15F1B3-C34B-1EA1-A201-82FE39460B97}"/>
                  </a:ext>
                </a:extLst>
              </p14:cNvPr>
              <p14:cNvContentPartPr/>
              <p14:nvPr/>
            </p14:nvContentPartPr>
            <p14:xfrm>
              <a:off x="7614514" y="4257748"/>
              <a:ext cx="503640" cy="166680"/>
            </p14:xfrm>
          </p:contentPart>
        </mc:Choice>
        <mc:Fallback xmlns="">
          <p:pic>
            <p:nvPicPr>
              <p:cNvPr id="208" name="Freihand 207">
                <a:extLst>
                  <a:ext uri="{FF2B5EF4-FFF2-40B4-BE49-F238E27FC236}">
                    <a16:creationId xmlns:a16="http://schemas.microsoft.com/office/drawing/2014/main" id="{3C15F1B3-C34B-1EA1-A201-82FE39460B97}"/>
                  </a:ext>
                </a:extLst>
              </p:cNvPr>
              <p:cNvPicPr/>
              <p:nvPr/>
            </p:nvPicPr>
            <p:blipFill>
              <a:blip r:embed="rId331"/>
              <a:stretch>
                <a:fillRect/>
              </a:stretch>
            </p:blipFill>
            <p:spPr>
              <a:xfrm>
                <a:off x="7605514" y="4248748"/>
                <a:ext cx="521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ECFBBD97-8DF9-F125-C9C0-C84F6965F318}"/>
                  </a:ext>
                </a:extLst>
              </p14:cNvPr>
              <p14:cNvContentPartPr/>
              <p14:nvPr/>
            </p14:nvContentPartPr>
            <p14:xfrm>
              <a:off x="5062474" y="4555108"/>
              <a:ext cx="412920" cy="286200"/>
            </p14:xfrm>
          </p:contentPart>
        </mc:Choice>
        <mc:Fallback xmlns="">
          <p:pic>
            <p:nvPicPr>
              <p:cNvPr id="210" name="Freihand 209">
                <a:extLst>
                  <a:ext uri="{FF2B5EF4-FFF2-40B4-BE49-F238E27FC236}">
                    <a16:creationId xmlns:a16="http://schemas.microsoft.com/office/drawing/2014/main" id="{ECFBBD97-8DF9-F125-C9C0-C84F6965F318}"/>
                  </a:ext>
                </a:extLst>
              </p:cNvPr>
              <p:cNvPicPr/>
              <p:nvPr/>
            </p:nvPicPr>
            <p:blipFill>
              <a:blip r:embed="rId333"/>
              <a:stretch>
                <a:fillRect/>
              </a:stretch>
            </p:blipFill>
            <p:spPr>
              <a:xfrm>
                <a:off x="5053474" y="4546108"/>
                <a:ext cx="4305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EA49EA8C-7171-3E10-3E77-D4A2018C51BA}"/>
                  </a:ext>
                </a:extLst>
              </p14:cNvPr>
              <p14:cNvContentPartPr/>
              <p14:nvPr/>
            </p14:nvContentPartPr>
            <p14:xfrm>
              <a:off x="5405914" y="4608028"/>
              <a:ext cx="31680" cy="64440"/>
            </p14:xfrm>
          </p:contentPart>
        </mc:Choice>
        <mc:Fallback xmlns="">
          <p:pic>
            <p:nvPicPr>
              <p:cNvPr id="211" name="Freihand 210">
                <a:extLst>
                  <a:ext uri="{FF2B5EF4-FFF2-40B4-BE49-F238E27FC236}">
                    <a16:creationId xmlns:a16="http://schemas.microsoft.com/office/drawing/2014/main" id="{EA49EA8C-7171-3E10-3E77-D4A2018C51BA}"/>
                  </a:ext>
                </a:extLst>
              </p:cNvPr>
              <p:cNvPicPr/>
              <p:nvPr/>
            </p:nvPicPr>
            <p:blipFill>
              <a:blip r:embed="rId335"/>
              <a:stretch>
                <a:fillRect/>
              </a:stretch>
            </p:blipFill>
            <p:spPr>
              <a:xfrm>
                <a:off x="5397274" y="4599028"/>
                <a:ext cx="49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979B4F70-307B-8087-9921-E3C0B2B4ABE0}"/>
                  </a:ext>
                </a:extLst>
              </p14:cNvPr>
              <p14:cNvContentPartPr/>
              <p14:nvPr/>
            </p14:nvContentPartPr>
            <p14:xfrm>
              <a:off x="5543794" y="4636828"/>
              <a:ext cx="118440" cy="129600"/>
            </p14:xfrm>
          </p:contentPart>
        </mc:Choice>
        <mc:Fallback xmlns="">
          <p:pic>
            <p:nvPicPr>
              <p:cNvPr id="212" name="Freihand 211">
                <a:extLst>
                  <a:ext uri="{FF2B5EF4-FFF2-40B4-BE49-F238E27FC236}">
                    <a16:creationId xmlns:a16="http://schemas.microsoft.com/office/drawing/2014/main" id="{979B4F70-307B-8087-9921-E3C0B2B4ABE0}"/>
                  </a:ext>
                </a:extLst>
              </p:cNvPr>
              <p:cNvPicPr/>
              <p:nvPr/>
            </p:nvPicPr>
            <p:blipFill>
              <a:blip r:embed="rId337"/>
              <a:stretch>
                <a:fillRect/>
              </a:stretch>
            </p:blipFill>
            <p:spPr>
              <a:xfrm>
                <a:off x="5534794" y="4627828"/>
                <a:ext cx="136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Freihand 216">
                <a:extLst>
                  <a:ext uri="{FF2B5EF4-FFF2-40B4-BE49-F238E27FC236}">
                    <a16:creationId xmlns:a16="http://schemas.microsoft.com/office/drawing/2014/main" id="{0D87D86B-9BAB-73AF-2741-13787483DBA5}"/>
                  </a:ext>
                </a:extLst>
              </p14:cNvPr>
              <p14:cNvContentPartPr/>
              <p14:nvPr/>
            </p14:nvContentPartPr>
            <p14:xfrm>
              <a:off x="4370194" y="5382028"/>
              <a:ext cx="358560" cy="38520"/>
            </p14:xfrm>
          </p:contentPart>
        </mc:Choice>
        <mc:Fallback xmlns="">
          <p:pic>
            <p:nvPicPr>
              <p:cNvPr id="217" name="Freihand 216">
                <a:extLst>
                  <a:ext uri="{FF2B5EF4-FFF2-40B4-BE49-F238E27FC236}">
                    <a16:creationId xmlns:a16="http://schemas.microsoft.com/office/drawing/2014/main" id="{0D87D86B-9BAB-73AF-2741-13787483DBA5}"/>
                  </a:ext>
                </a:extLst>
              </p:cNvPr>
              <p:cNvPicPr/>
              <p:nvPr/>
            </p:nvPicPr>
            <p:blipFill>
              <a:blip r:embed="rId339"/>
              <a:stretch>
                <a:fillRect/>
              </a:stretch>
            </p:blipFill>
            <p:spPr>
              <a:xfrm>
                <a:off x="4361194" y="5373388"/>
                <a:ext cx="376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8" name="Freihand 217">
                <a:extLst>
                  <a:ext uri="{FF2B5EF4-FFF2-40B4-BE49-F238E27FC236}">
                    <a16:creationId xmlns:a16="http://schemas.microsoft.com/office/drawing/2014/main" id="{B1561CA8-84D3-3CEB-1C66-47845E8AB9DE}"/>
                  </a:ext>
                </a:extLst>
              </p14:cNvPr>
              <p14:cNvContentPartPr/>
              <p14:nvPr/>
            </p14:nvContentPartPr>
            <p14:xfrm>
              <a:off x="4644514" y="5261428"/>
              <a:ext cx="193320" cy="253800"/>
            </p14:xfrm>
          </p:contentPart>
        </mc:Choice>
        <mc:Fallback xmlns="">
          <p:pic>
            <p:nvPicPr>
              <p:cNvPr id="218" name="Freihand 217">
                <a:extLst>
                  <a:ext uri="{FF2B5EF4-FFF2-40B4-BE49-F238E27FC236}">
                    <a16:creationId xmlns:a16="http://schemas.microsoft.com/office/drawing/2014/main" id="{B1561CA8-84D3-3CEB-1C66-47845E8AB9DE}"/>
                  </a:ext>
                </a:extLst>
              </p:cNvPr>
              <p:cNvPicPr/>
              <p:nvPr/>
            </p:nvPicPr>
            <p:blipFill>
              <a:blip r:embed="rId341"/>
              <a:stretch>
                <a:fillRect/>
              </a:stretch>
            </p:blipFill>
            <p:spPr>
              <a:xfrm>
                <a:off x="4635514" y="5252428"/>
                <a:ext cx="210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38941BD7-902E-0D79-7541-7BE3C6CFB8C3}"/>
                  </a:ext>
                </a:extLst>
              </p14:cNvPr>
              <p14:cNvContentPartPr/>
              <p14:nvPr/>
            </p14:nvContentPartPr>
            <p14:xfrm>
              <a:off x="5112874" y="5220748"/>
              <a:ext cx="124560" cy="164520"/>
            </p14:xfrm>
          </p:contentPart>
        </mc:Choice>
        <mc:Fallback xmlns="">
          <p:pic>
            <p:nvPicPr>
              <p:cNvPr id="219" name="Freihand 218">
                <a:extLst>
                  <a:ext uri="{FF2B5EF4-FFF2-40B4-BE49-F238E27FC236}">
                    <a16:creationId xmlns:a16="http://schemas.microsoft.com/office/drawing/2014/main" id="{38941BD7-902E-0D79-7541-7BE3C6CFB8C3}"/>
                  </a:ext>
                </a:extLst>
              </p:cNvPr>
              <p:cNvPicPr/>
              <p:nvPr/>
            </p:nvPicPr>
            <p:blipFill>
              <a:blip r:embed="rId343"/>
              <a:stretch>
                <a:fillRect/>
              </a:stretch>
            </p:blipFill>
            <p:spPr>
              <a:xfrm>
                <a:off x="5103874" y="5212108"/>
                <a:ext cx="142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8831A08-9C49-F9FA-8E0A-B308BFAEF484}"/>
                  </a:ext>
                </a:extLst>
              </p14:cNvPr>
              <p14:cNvContentPartPr/>
              <p14:nvPr/>
            </p14:nvContentPartPr>
            <p14:xfrm>
              <a:off x="5307994" y="5071708"/>
              <a:ext cx="152640" cy="254520"/>
            </p14:xfrm>
          </p:contentPart>
        </mc:Choice>
        <mc:Fallback xmlns="">
          <p:pic>
            <p:nvPicPr>
              <p:cNvPr id="220" name="Freihand 219">
                <a:extLst>
                  <a:ext uri="{FF2B5EF4-FFF2-40B4-BE49-F238E27FC236}">
                    <a16:creationId xmlns:a16="http://schemas.microsoft.com/office/drawing/2014/main" id="{C8831A08-9C49-F9FA-8E0A-B308BFAEF484}"/>
                  </a:ext>
                </a:extLst>
              </p:cNvPr>
              <p:cNvPicPr/>
              <p:nvPr/>
            </p:nvPicPr>
            <p:blipFill>
              <a:blip r:embed="rId345"/>
              <a:stretch>
                <a:fillRect/>
              </a:stretch>
            </p:blipFill>
            <p:spPr>
              <a:xfrm>
                <a:off x="5298994" y="5062708"/>
                <a:ext cx="170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Freihand 222">
                <a:extLst>
                  <a:ext uri="{FF2B5EF4-FFF2-40B4-BE49-F238E27FC236}">
                    <a16:creationId xmlns:a16="http://schemas.microsoft.com/office/drawing/2014/main" id="{6B4C6755-2AD9-F445-73EE-B8DD59A59ED6}"/>
                  </a:ext>
                </a:extLst>
              </p14:cNvPr>
              <p14:cNvContentPartPr/>
              <p14:nvPr/>
            </p14:nvContentPartPr>
            <p14:xfrm>
              <a:off x="5716594" y="4981348"/>
              <a:ext cx="291600" cy="244080"/>
            </p14:xfrm>
          </p:contentPart>
        </mc:Choice>
        <mc:Fallback xmlns="">
          <p:pic>
            <p:nvPicPr>
              <p:cNvPr id="223" name="Freihand 222">
                <a:extLst>
                  <a:ext uri="{FF2B5EF4-FFF2-40B4-BE49-F238E27FC236}">
                    <a16:creationId xmlns:a16="http://schemas.microsoft.com/office/drawing/2014/main" id="{6B4C6755-2AD9-F445-73EE-B8DD59A59ED6}"/>
                  </a:ext>
                </a:extLst>
              </p:cNvPr>
              <p:cNvPicPr/>
              <p:nvPr/>
            </p:nvPicPr>
            <p:blipFill>
              <a:blip r:embed="rId347"/>
              <a:stretch>
                <a:fillRect/>
              </a:stretch>
            </p:blipFill>
            <p:spPr>
              <a:xfrm>
                <a:off x="5707594" y="4972708"/>
                <a:ext cx="309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Freihand 223">
                <a:extLst>
                  <a:ext uri="{FF2B5EF4-FFF2-40B4-BE49-F238E27FC236}">
                    <a16:creationId xmlns:a16="http://schemas.microsoft.com/office/drawing/2014/main" id="{C06D7953-2B92-E727-1C0D-A9DF5CABE7AD}"/>
                  </a:ext>
                </a:extLst>
              </p14:cNvPr>
              <p14:cNvContentPartPr/>
              <p14:nvPr/>
            </p14:nvContentPartPr>
            <p14:xfrm>
              <a:off x="6023314" y="4989628"/>
              <a:ext cx="97920" cy="142200"/>
            </p14:xfrm>
          </p:contentPart>
        </mc:Choice>
        <mc:Fallback xmlns="">
          <p:pic>
            <p:nvPicPr>
              <p:cNvPr id="224" name="Freihand 223">
                <a:extLst>
                  <a:ext uri="{FF2B5EF4-FFF2-40B4-BE49-F238E27FC236}">
                    <a16:creationId xmlns:a16="http://schemas.microsoft.com/office/drawing/2014/main" id="{C06D7953-2B92-E727-1C0D-A9DF5CABE7AD}"/>
                  </a:ext>
                </a:extLst>
              </p:cNvPr>
              <p:cNvPicPr/>
              <p:nvPr/>
            </p:nvPicPr>
            <p:blipFill>
              <a:blip r:embed="rId349"/>
              <a:stretch>
                <a:fillRect/>
              </a:stretch>
            </p:blipFill>
            <p:spPr>
              <a:xfrm>
                <a:off x="6014674" y="4980988"/>
                <a:ext cx="11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FF9C13C6-60DE-1CBF-D810-C507065E4455}"/>
                  </a:ext>
                </a:extLst>
              </p14:cNvPr>
              <p14:cNvContentPartPr/>
              <p14:nvPr/>
            </p14:nvContentPartPr>
            <p14:xfrm>
              <a:off x="6164434" y="4974148"/>
              <a:ext cx="147600" cy="138240"/>
            </p14:xfrm>
          </p:contentPart>
        </mc:Choice>
        <mc:Fallback xmlns="">
          <p:pic>
            <p:nvPicPr>
              <p:cNvPr id="225" name="Freihand 224">
                <a:extLst>
                  <a:ext uri="{FF2B5EF4-FFF2-40B4-BE49-F238E27FC236}">
                    <a16:creationId xmlns:a16="http://schemas.microsoft.com/office/drawing/2014/main" id="{FF9C13C6-60DE-1CBF-D810-C507065E4455}"/>
                  </a:ext>
                </a:extLst>
              </p:cNvPr>
              <p:cNvPicPr/>
              <p:nvPr/>
            </p:nvPicPr>
            <p:blipFill>
              <a:blip r:embed="rId351"/>
              <a:stretch>
                <a:fillRect/>
              </a:stretch>
            </p:blipFill>
            <p:spPr>
              <a:xfrm>
                <a:off x="6155434" y="4965148"/>
                <a:ext cx="165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4426FA87-A341-5925-C63A-99409C589892}"/>
                  </a:ext>
                </a:extLst>
              </p14:cNvPr>
              <p14:cNvContentPartPr/>
              <p14:nvPr/>
            </p14:nvContentPartPr>
            <p14:xfrm>
              <a:off x="6530194" y="4960468"/>
              <a:ext cx="116280" cy="273240"/>
            </p14:xfrm>
          </p:contentPart>
        </mc:Choice>
        <mc:Fallback xmlns="">
          <p:pic>
            <p:nvPicPr>
              <p:cNvPr id="226" name="Freihand 225">
                <a:extLst>
                  <a:ext uri="{FF2B5EF4-FFF2-40B4-BE49-F238E27FC236}">
                    <a16:creationId xmlns:a16="http://schemas.microsoft.com/office/drawing/2014/main" id="{4426FA87-A341-5925-C63A-99409C589892}"/>
                  </a:ext>
                </a:extLst>
              </p:cNvPr>
              <p:cNvPicPr/>
              <p:nvPr/>
            </p:nvPicPr>
            <p:blipFill>
              <a:blip r:embed="rId353"/>
              <a:stretch>
                <a:fillRect/>
              </a:stretch>
            </p:blipFill>
            <p:spPr>
              <a:xfrm>
                <a:off x="6521554" y="4951828"/>
                <a:ext cx="133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8" name="Freihand 227">
                <a:extLst>
                  <a:ext uri="{FF2B5EF4-FFF2-40B4-BE49-F238E27FC236}">
                    <a16:creationId xmlns:a16="http://schemas.microsoft.com/office/drawing/2014/main" id="{E87D1D8F-4B86-698C-60EF-D50B62EF2614}"/>
                  </a:ext>
                </a:extLst>
              </p14:cNvPr>
              <p14:cNvContentPartPr/>
              <p14:nvPr/>
            </p14:nvContentPartPr>
            <p14:xfrm>
              <a:off x="6689314" y="4955788"/>
              <a:ext cx="119520" cy="146160"/>
            </p14:xfrm>
          </p:contentPart>
        </mc:Choice>
        <mc:Fallback xmlns="">
          <p:pic>
            <p:nvPicPr>
              <p:cNvPr id="228" name="Freihand 227">
                <a:extLst>
                  <a:ext uri="{FF2B5EF4-FFF2-40B4-BE49-F238E27FC236}">
                    <a16:creationId xmlns:a16="http://schemas.microsoft.com/office/drawing/2014/main" id="{E87D1D8F-4B86-698C-60EF-D50B62EF2614}"/>
                  </a:ext>
                </a:extLst>
              </p:cNvPr>
              <p:cNvPicPr/>
              <p:nvPr/>
            </p:nvPicPr>
            <p:blipFill>
              <a:blip r:embed="rId355"/>
              <a:stretch>
                <a:fillRect/>
              </a:stretch>
            </p:blipFill>
            <p:spPr>
              <a:xfrm>
                <a:off x="6680674" y="4947148"/>
                <a:ext cx="137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9" name="Freihand 228">
                <a:extLst>
                  <a:ext uri="{FF2B5EF4-FFF2-40B4-BE49-F238E27FC236}">
                    <a16:creationId xmlns:a16="http://schemas.microsoft.com/office/drawing/2014/main" id="{61338D78-8C7B-2CFB-00EA-EE4AD0E22D62}"/>
                  </a:ext>
                </a:extLst>
              </p14:cNvPr>
              <p14:cNvContentPartPr/>
              <p14:nvPr/>
            </p14:nvContentPartPr>
            <p14:xfrm>
              <a:off x="6818194" y="4966588"/>
              <a:ext cx="74160" cy="87120"/>
            </p14:xfrm>
          </p:contentPart>
        </mc:Choice>
        <mc:Fallback xmlns="">
          <p:pic>
            <p:nvPicPr>
              <p:cNvPr id="229" name="Freihand 228">
                <a:extLst>
                  <a:ext uri="{FF2B5EF4-FFF2-40B4-BE49-F238E27FC236}">
                    <a16:creationId xmlns:a16="http://schemas.microsoft.com/office/drawing/2014/main" id="{61338D78-8C7B-2CFB-00EA-EE4AD0E22D62}"/>
                  </a:ext>
                </a:extLst>
              </p:cNvPr>
              <p:cNvPicPr/>
              <p:nvPr/>
            </p:nvPicPr>
            <p:blipFill>
              <a:blip r:embed="rId357"/>
              <a:stretch>
                <a:fillRect/>
              </a:stretch>
            </p:blipFill>
            <p:spPr>
              <a:xfrm>
                <a:off x="6809554" y="4957948"/>
                <a:ext cx="91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0" name="Freihand 229">
                <a:extLst>
                  <a:ext uri="{FF2B5EF4-FFF2-40B4-BE49-F238E27FC236}">
                    <a16:creationId xmlns:a16="http://schemas.microsoft.com/office/drawing/2014/main" id="{A5F8187A-5A71-0B65-6304-D9C5BBFC4402}"/>
                  </a:ext>
                </a:extLst>
              </p14:cNvPr>
              <p14:cNvContentPartPr/>
              <p14:nvPr/>
            </p14:nvContentPartPr>
            <p14:xfrm>
              <a:off x="6915394" y="4915108"/>
              <a:ext cx="124200" cy="295200"/>
            </p14:xfrm>
          </p:contentPart>
        </mc:Choice>
        <mc:Fallback xmlns="">
          <p:pic>
            <p:nvPicPr>
              <p:cNvPr id="230" name="Freihand 229">
                <a:extLst>
                  <a:ext uri="{FF2B5EF4-FFF2-40B4-BE49-F238E27FC236}">
                    <a16:creationId xmlns:a16="http://schemas.microsoft.com/office/drawing/2014/main" id="{A5F8187A-5A71-0B65-6304-D9C5BBFC4402}"/>
                  </a:ext>
                </a:extLst>
              </p:cNvPr>
              <p:cNvPicPr/>
              <p:nvPr/>
            </p:nvPicPr>
            <p:blipFill>
              <a:blip r:embed="rId359"/>
              <a:stretch>
                <a:fillRect/>
              </a:stretch>
            </p:blipFill>
            <p:spPr>
              <a:xfrm>
                <a:off x="6906754" y="4906108"/>
                <a:ext cx="141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27B0D3FC-6FFE-5DB8-62AB-D3551C92511F}"/>
                  </a:ext>
                </a:extLst>
              </p14:cNvPr>
              <p14:cNvContentPartPr/>
              <p14:nvPr/>
            </p14:nvContentPartPr>
            <p14:xfrm>
              <a:off x="7068034" y="4893148"/>
              <a:ext cx="127080" cy="102960"/>
            </p14:xfrm>
          </p:contentPart>
        </mc:Choice>
        <mc:Fallback xmlns="">
          <p:pic>
            <p:nvPicPr>
              <p:cNvPr id="231" name="Freihand 230">
                <a:extLst>
                  <a:ext uri="{FF2B5EF4-FFF2-40B4-BE49-F238E27FC236}">
                    <a16:creationId xmlns:a16="http://schemas.microsoft.com/office/drawing/2014/main" id="{27B0D3FC-6FFE-5DB8-62AB-D3551C92511F}"/>
                  </a:ext>
                </a:extLst>
              </p:cNvPr>
              <p:cNvPicPr/>
              <p:nvPr/>
            </p:nvPicPr>
            <p:blipFill>
              <a:blip r:embed="rId361"/>
              <a:stretch>
                <a:fillRect/>
              </a:stretch>
            </p:blipFill>
            <p:spPr>
              <a:xfrm>
                <a:off x="7059034" y="4884508"/>
                <a:ext cx="144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3" name="Freihand 232">
                <a:extLst>
                  <a:ext uri="{FF2B5EF4-FFF2-40B4-BE49-F238E27FC236}">
                    <a16:creationId xmlns:a16="http://schemas.microsoft.com/office/drawing/2014/main" id="{10DA71E9-2B4B-BF42-EABB-DABC8FC8A6E2}"/>
                  </a:ext>
                </a:extLst>
              </p14:cNvPr>
              <p14:cNvContentPartPr/>
              <p14:nvPr/>
            </p14:nvContentPartPr>
            <p14:xfrm>
              <a:off x="7280794" y="4718188"/>
              <a:ext cx="251640" cy="219600"/>
            </p14:xfrm>
          </p:contentPart>
        </mc:Choice>
        <mc:Fallback xmlns="">
          <p:pic>
            <p:nvPicPr>
              <p:cNvPr id="233" name="Freihand 232">
                <a:extLst>
                  <a:ext uri="{FF2B5EF4-FFF2-40B4-BE49-F238E27FC236}">
                    <a16:creationId xmlns:a16="http://schemas.microsoft.com/office/drawing/2014/main" id="{10DA71E9-2B4B-BF42-EABB-DABC8FC8A6E2}"/>
                  </a:ext>
                </a:extLst>
              </p:cNvPr>
              <p:cNvPicPr/>
              <p:nvPr/>
            </p:nvPicPr>
            <p:blipFill>
              <a:blip r:embed="rId363"/>
              <a:stretch>
                <a:fillRect/>
              </a:stretch>
            </p:blipFill>
            <p:spPr>
              <a:xfrm>
                <a:off x="7271794" y="4709188"/>
                <a:ext cx="2692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4" name="Freihand 233">
                <a:extLst>
                  <a:ext uri="{FF2B5EF4-FFF2-40B4-BE49-F238E27FC236}">
                    <a16:creationId xmlns:a16="http://schemas.microsoft.com/office/drawing/2014/main" id="{E01765F5-068E-BBCF-E81F-7AD7BFB0C205}"/>
                  </a:ext>
                </a:extLst>
              </p14:cNvPr>
              <p14:cNvContentPartPr/>
              <p14:nvPr/>
            </p14:nvContentPartPr>
            <p14:xfrm>
              <a:off x="7423354" y="4713148"/>
              <a:ext cx="14760" cy="12960"/>
            </p14:xfrm>
          </p:contentPart>
        </mc:Choice>
        <mc:Fallback xmlns="">
          <p:pic>
            <p:nvPicPr>
              <p:cNvPr id="234" name="Freihand 233">
                <a:extLst>
                  <a:ext uri="{FF2B5EF4-FFF2-40B4-BE49-F238E27FC236}">
                    <a16:creationId xmlns:a16="http://schemas.microsoft.com/office/drawing/2014/main" id="{E01765F5-068E-BBCF-E81F-7AD7BFB0C205}"/>
                  </a:ext>
                </a:extLst>
              </p:cNvPr>
              <p:cNvPicPr/>
              <p:nvPr/>
            </p:nvPicPr>
            <p:blipFill>
              <a:blip r:embed="rId254"/>
              <a:stretch>
                <a:fillRect/>
              </a:stretch>
            </p:blipFill>
            <p:spPr>
              <a:xfrm>
                <a:off x="7414714" y="4704148"/>
                <a:ext cx="3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5" name="Freihand 234">
                <a:extLst>
                  <a:ext uri="{FF2B5EF4-FFF2-40B4-BE49-F238E27FC236}">
                    <a16:creationId xmlns:a16="http://schemas.microsoft.com/office/drawing/2014/main" id="{460E8F80-FC4D-A17F-9C0F-174FC18CFD2B}"/>
                  </a:ext>
                </a:extLst>
              </p14:cNvPr>
              <p14:cNvContentPartPr/>
              <p14:nvPr/>
            </p14:nvContentPartPr>
            <p14:xfrm>
              <a:off x="7541794" y="4766068"/>
              <a:ext cx="101520" cy="162360"/>
            </p14:xfrm>
          </p:contentPart>
        </mc:Choice>
        <mc:Fallback xmlns="">
          <p:pic>
            <p:nvPicPr>
              <p:cNvPr id="235" name="Freihand 234">
                <a:extLst>
                  <a:ext uri="{FF2B5EF4-FFF2-40B4-BE49-F238E27FC236}">
                    <a16:creationId xmlns:a16="http://schemas.microsoft.com/office/drawing/2014/main" id="{460E8F80-FC4D-A17F-9C0F-174FC18CFD2B}"/>
                  </a:ext>
                </a:extLst>
              </p:cNvPr>
              <p:cNvPicPr/>
              <p:nvPr/>
            </p:nvPicPr>
            <p:blipFill>
              <a:blip r:embed="rId366"/>
              <a:stretch>
                <a:fillRect/>
              </a:stretch>
            </p:blipFill>
            <p:spPr>
              <a:xfrm>
                <a:off x="7533154" y="4757068"/>
                <a:ext cx="119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6" name="Freihand 235">
                <a:extLst>
                  <a:ext uri="{FF2B5EF4-FFF2-40B4-BE49-F238E27FC236}">
                    <a16:creationId xmlns:a16="http://schemas.microsoft.com/office/drawing/2014/main" id="{8A950677-35FE-517E-E72A-33BFA44D90DD}"/>
                  </a:ext>
                </a:extLst>
              </p14:cNvPr>
              <p14:cNvContentPartPr/>
              <p14:nvPr/>
            </p14:nvContentPartPr>
            <p14:xfrm>
              <a:off x="7781554" y="4743748"/>
              <a:ext cx="299160" cy="178920"/>
            </p14:xfrm>
          </p:contentPart>
        </mc:Choice>
        <mc:Fallback xmlns="">
          <p:pic>
            <p:nvPicPr>
              <p:cNvPr id="236" name="Freihand 235">
                <a:extLst>
                  <a:ext uri="{FF2B5EF4-FFF2-40B4-BE49-F238E27FC236}">
                    <a16:creationId xmlns:a16="http://schemas.microsoft.com/office/drawing/2014/main" id="{8A950677-35FE-517E-E72A-33BFA44D90DD}"/>
                  </a:ext>
                </a:extLst>
              </p:cNvPr>
              <p:cNvPicPr/>
              <p:nvPr/>
            </p:nvPicPr>
            <p:blipFill>
              <a:blip r:embed="rId368"/>
              <a:stretch>
                <a:fillRect/>
              </a:stretch>
            </p:blipFill>
            <p:spPr>
              <a:xfrm>
                <a:off x="7772914" y="4734748"/>
                <a:ext cx="316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Freihand 236">
                <a:extLst>
                  <a:ext uri="{FF2B5EF4-FFF2-40B4-BE49-F238E27FC236}">
                    <a16:creationId xmlns:a16="http://schemas.microsoft.com/office/drawing/2014/main" id="{C6387B0F-4EEF-DA9B-8EC7-1FCEDB2DD279}"/>
                  </a:ext>
                </a:extLst>
              </p14:cNvPr>
              <p14:cNvContentPartPr/>
              <p14:nvPr/>
            </p14:nvContentPartPr>
            <p14:xfrm>
              <a:off x="5189554" y="5651668"/>
              <a:ext cx="233280" cy="119160"/>
            </p14:xfrm>
          </p:contentPart>
        </mc:Choice>
        <mc:Fallback xmlns="">
          <p:pic>
            <p:nvPicPr>
              <p:cNvPr id="237" name="Freihand 236">
                <a:extLst>
                  <a:ext uri="{FF2B5EF4-FFF2-40B4-BE49-F238E27FC236}">
                    <a16:creationId xmlns:a16="http://schemas.microsoft.com/office/drawing/2014/main" id="{C6387B0F-4EEF-DA9B-8EC7-1FCEDB2DD279}"/>
                  </a:ext>
                </a:extLst>
              </p:cNvPr>
              <p:cNvPicPr/>
              <p:nvPr/>
            </p:nvPicPr>
            <p:blipFill>
              <a:blip r:embed="rId370"/>
              <a:stretch>
                <a:fillRect/>
              </a:stretch>
            </p:blipFill>
            <p:spPr>
              <a:xfrm>
                <a:off x="5180554" y="5642668"/>
                <a:ext cx="25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8" name="Freihand 237">
                <a:extLst>
                  <a:ext uri="{FF2B5EF4-FFF2-40B4-BE49-F238E27FC236}">
                    <a16:creationId xmlns:a16="http://schemas.microsoft.com/office/drawing/2014/main" id="{32558B1C-B4E6-E453-6B44-32D37FD8B088}"/>
                  </a:ext>
                </a:extLst>
              </p14:cNvPr>
              <p14:cNvContentPartPr/>
              <p14:nvPr/>
            </p14:nvContentPartPr>
            <p14:xfrm>
              <a:off x="5481514" y="5645908"/>
              <a:ext cx="146520" cy="64440"/>
            </p14:xfrm>
          </p:contentPart>
        </mc:Choice>
        <mc:Fallback xmlns="">
          <p:pic>
            <p:nvPicPr>
              <p:cNvPr id="238" name="Freihand 237">
                <a:extLst>
                  <a:ext uri="{FF2B5EF4-FFF2-40B4-BE49-F238E27FC236}">
                    <a16:creationId xmlns:a16="http://schemas.microsoft.com/office/drawing/2014/main" id="{32558B1C-B4E6-E453-6B44-32D37FD8B088}"/>
                  </a:ext>
                </a:extLst>
              </p:cNvPr>
              <p:cNvPicPr/>
              <p:nvPr/>
            </p:nvPicPr>
            <p:blipFill>
              <a:blip r:embed="rId372"/>
              <a:stretch>
                <a:fillRect/>
              </a:stretch>
            </p:blipFill>
            <p:spPr>
              <a:xfrm>
                <a:off x="5472874" y="5637268"/>
                <a:ext cx="164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1" name="Freihand 240">
                <a:extLst>
                  <a:ext uri="{FF2B5EF4-FFF2-40B4-BE49-F238E27FC236}">
                    <a16:creationId xmlns:a16="http://schemas.microsoft.com/office/drawing/2014/main" id="{2D437893-51D1-2EC6-8C97-813222FC4DF2}"/>
                  </a:ext>
                </a:extLst>
              </p14:cNvPr>
              <p14:cNvContentPartPr/>
              <p14:nvPr/>
            </p14:nvContentPartPr>
            <p14:xfrm>
              <a:off x="5661154" y="5573548"/>
              <a:ext cx="124920" cy="106920"/>
            </p14:xfrm>
          </p:contentPart>
        </mc:Choice>
        <mc:Fallback xmlns="">
          <p:pic>
            <p:nvPicPr>
              <p:cNvPr id="241" name="Freihand 240">
                <a:extLst>
                  <a:ext uri="{FF2B5EF4-FFF2-40B4-BE49-F238E27FC236}">
                    <a16:creationId xmlns:a16="http://schemas.microsoft.com/office/drawing/2014/main" id="{2D437893-51D1-2EC6-8C97-813222FC4DF2}"/>
                  </a:ext>
                </a:extLst>
              </p:cNvPr>
              <p:cNvPicPr/>
              <p:nvPr/>
            </p:nvPicPr>
            <p:blipFill>
              <a:blip r:embed="rId374"/>
              <a:stretch>
                <a:fillRect/>
              </a:stretch>
            </p:blipFill>
            <p:spPr>
              <a:xfrm>
                <a:off x="5652154" y="5564908"/>
                <a:ext cx="14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2" name="Freihand 241">
                <a:extLst>
                  <a:ext uri="{FF2B5EF4-FFF2-40B4-BE49-F238E27FC236}">
                    <a16:creationId xmlns:a16="http://schemas.microsoft.com/office/drawing/2014/main" id="{654D0837-08BF-D142-B39D-C3E043E97D93}"/>
                  </a:ext>
                </a:extLst>
              </p14:cNvPr>
              <p14:cNvContentPartPr/>
              <p14:nvPr/>
            </p14:nvContentPartPr>
            <p14:xfrm>
              <a:off x="6020074" y="5509828"/>
              <a:ext cx="163080" cy="115920"/>
            </p14:xfrm>
          </p:contentPart>
        </mc:Choice>
        <mc:Fallback xmlns="">
          <p:pic>
            <p:nvPicPr>
              <p:cNvPr id="242" name="Freihand 241">
                <a:extLst>
                  <a:ext uri="{FF2B5EF4-FFF2-40B4-BE49-F238E27FC236}">
                    <a16:creationId xmlns:a16="http://schemas.microsoft.com/office/drawing/2014/main" id="{654D0837-08BF-D142-B39D-C3E043E97D93}"/>
                  </a:ext>
                </a:extLst>
              </p:cNvPr>
              <p:cNvPicPr/>
              <p:nvPr/>
            </p:nvPicPr>
            <p:blipFill>
              <a:blip r:embed="rId376"/>
              <a:stretch>
                <a:fillRect/>
              </a:stretch>
            </p:blipFill>
            <p:spPr>
              <a:xfrm>
                <a:off x="6011074" y="5501188"/>
                <a:ext cx="180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3" name="Freihand 242">
                <a:extLst>
                  <a:ext uri="{FF2B5EF4-FFF2-40B4-BE49-F238E27FC236}">
                    <a16:creationId xmlns:a16="http://schemas.microsoft.com/office/drawing/2014/main" id="{6734DE23-CFB4-B321-B788-EE5C9DA24B71}"/>
                  </a:ext>
                </a:extLst>
              </p14:cNvPr>
              <p14:cNvContentPartPr/>
              <p14:nvPr/>
            </p14:nvContentPartPr>
            <p14:xfrm>
              <a:off x="6394474" y="5257468"/>
              <a:ext cx="258840" cy="278280"/>
            </p14:xfrm>
          </p:contentPart>
        </mc:Choice>
        <mc:Fallback xmlns="">
          <p:pic>
            <p:nvPicPr>
              <p:cNvPr id="243" name="Freihand 242">
                <a:extLst>
                  <a:ext uri="{FF2B5EF4-FFF2-40B4-BE49-F238E27FC236}">
                    <a16:creationId xmlns:a16="http://schemas.microsoft.com/office/drawing/2014/main" id="{6734DE23-CFB4-B321-B788-EE5C9DA24B71}"/>
                  </a:ext>
                </a:extLst>
              </p:cNvPr>
              <p:cNvPicPr/>
              <p:nvPr/>
            </p:nvPicPr>
            <p:blipFill>
              <a:blip r:embed="rId378"/>
              <a:stretch>
                <a:fillRect/>
              </a:stretch>
            </p:blipFill>
            <p:spPr>
              <a:xfrm>
                <a:off x="6385834" y="5248828"/>
                <a:ext cx="276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4" name="Freihand 243">
                <a:extLst>
                  <a:ext uri="{FF2B5EF4-FFF2-40B4-BE49-F238E27FC236}">
                    <a16:creationId xmlns:a16="http://schemas.microsoft.com/office/drawing/2014/main" id="{F317633B-F724-40A2-7AE6-DBF8C531235E}"/>
                  </a:ext>
                </a:extLst>
              </p14:cNvPr>
              <p14:cNvContentPartPr/>
              <p14:nvPr/>
            </p14:nvContentPartPr>
            <p14:xfrm>
              <a:off x="6678514" y="5349988"/>
              <a:ext cx="120600" cy="126360"/>
            </p14:xfrm>
          </p:contentPart>
        </mc:Choice>
        <mc:Fallback xmlns="">
          <p:pic>
            <p:nvPicPr>
              <p:cNvPr id="244" name="Freihand 243">
                <a:extLst>
                  <a:ext uri="{FF2B5EF4-FFF2-40B4-BE49-F238E27FC236}">
                    <a16:creationId xmlns:a16="http://schemas.microsoft.com/office/drawing/2014/main" id="{F317633B-F724-40A2-7AE6-DBF8C531235E}"/>
                  </a:ext>
                </a:extLst>
              </p:cNvPr>
              <p:cNvPicPr/>
              <p:nvPr/>
            </p:nvPicPr>
            <p:blipFill>
              <a:blip r:embed="rId380"/>
              <a:stretch>
                <a:fillRect/>
              </a:stretch>
            </p:blipFill>
            <p:spPr>
              <a:xfrm>
                <a:off x="6669874" y="5341348"/>
                <a:ext cx="138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5" name="Freihand 244">
                <a:extLst>
                  <a:ext uri="{FF2B5EF4-FFF2-40B4-BE49-F238E27FC236}">
                    <a16:creationId xmlns:a16="http://schemas.microsoft.com/office/drawing/2014/main" id="{CAF45743-5BB5-9F8D-7395-9469493E1D7B}"/>
                  </a:ext>
                </a:extLst>
              </p14:cNvPr>
              <p14:cNvContentPartPr/>
              <p14:nvPr/>
            </p14:nvContentPartPr>
            <p14:xfrm>
              <a:off x="6857074" y="5309308"/>
              <a:ext cx="78480" cy="136440"/>
            </p14:xfrm>
          </p:contentPart>
        </mc:Choice>
        <mc:Fallback xmlns="">
          <p:pic>
            <p:nvPicPr>
              <p:cNvPr id="245" name="Freihand 244">
                <a:extLst>
                  <a:ext uri="{FF2B5EF4-FFF2-40B4-BE49-F238E27FC236}">
                    <a16:creationId xmlns:a16="http://schemas.microsoft.com/office/drawing/2014/main" id="{CAF45743-5BB5-9F8D-7395-9469493E1D7B}"/>
                  </a:ext>
                </a:extLst>
              </p:cNvPr>
              <p:cNvPicPr/>
              <p:nvPr/>
            </p:nvPicPr>
            <p:blipFill>
              <a:blip r:embed="rId382"/>
              <a:stretch>
                <a:fillRect/>
              </a:stretch>
            </p:blipFill>
            <p:spPr>
              <a:xfrm>
                <a:off x="6848434" y="5300668"/>
                <a:ext cx="9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6" name="Freihand 245">
                <a:extLst>
                  <a:ext uri="{FF2B5EF4-FFF2-40B4-BE49-F238E27FC236}">
                    <a16:creationId xmlns:a16="http://schemas.microsoft.com/office/drawing/2014/main" id="{D5A89D2E-0EA3-CD24-90D1-9DDB0F94874A}"/>
                  </a:ext>
                </a:extLst>
              </p14:cNvPr>
              <p14:cNvContentPartPr/>
              <p14:nvPr/>
            </p14:nvContentPartPr>
            <p14:xfrm>
              <a:off x="7159834" y="5178268"/>
              <a:ext cx="338400" cy="339840"/>
            </p14:xfrm>
          </p:contentPart>
        </mc:Choice>
        <mc:Fallback xmlns="">
          <p:pic>
            <p:nvPicPr>
              <p:cNvPr id="246" name="Freihand 245">
                <a:extLst>
                  <a:ext uri="{FF2B5EF4-FFF2-40B4-BE49-F238E27FC236}">
                    <a16:creationId xmlns:a16="http://schemas.microsoft.com/office/drawing/2014/main" id="{D5A89D2E-0EA3-CD24-90D1-9DDB0F94874A}"/>
                  </a:ext>
                </a:extLst>
              </p:cNvPr>
              <p:cNvPicPr/>
              <p:nvPr/>
            </p:nvPicPr>
            <p:blipFill>
              <a:blip r:embed="rId384"/>
              <a:stretch>
                <a:fillRect/>
              </a:stretch>
            </p:blipFill>
            <p:spPr>
              <a:xfrm>
                <a:off x="7150834" y="5169628"/>
                <a:ext cx="356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7" name="Freihand 246">
                <a:extLst>
                  <a:ext uri="{FF2B5EF4-FFF2-40B4-BE49-F238E27FC236}">
                    <a16:creationId xmlns:a16="http://schemas.microsoft.com/office/drawing/2014/main" id="{278C2D09-94A9-0EA7-7F82-F48D6BC82C27}"/>
                  </a:ext>
                </a:extLst>
              </p14:cNvPr>
              <p14:cNvContentPartPr/>
              <p14:nvPr/>
            </p14:nvContentPartPr>
            <p14:xfrm>
              <a:off x="7599034" y="5098348"/>
              <a:ext cx="409680" cy="317880"/>
            </p14:xfrm>
          </p:contentPart>
        </mc:Choice>
        <mc:Fallback xmlns="">
          <p:pic>
            <p:nvPicPr>
              <p:cNvPr id="247" name="Freihand 246">
                <a:extLst>
                  <a:ext uri="{FF2B5EF4-FFF2-40B4-BE49-F238E27FC236}">
                    <a16:creationId xmlns:a16="http://schemas.microsoft.com/office/drawing/2014/main" id="{278C2D09-94A9-0EA7-7F82-F48D6BC82C27}"/>
                  </a:ext>
                </a:extLst>
              </p:cNvPr>
              <p:cNvPicPr/>
              <p:nvPr/>
            </p:nvPicPr>
            <p:blipFill>
              <a:blip r:embed="rId386"/>
              <a:stretch>
                <a:fillRect/>
              </a:stretch>
            </p:blipFill>
            <p:spPr>
              <a:xfrm>
                <a:off x="7590034" y="5089348"/>
                <a:ext cx="4273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8" name="Freihand 247">
                <a:extLst>
                  <a:ext uri="{FF2B5EF4-FFF2-40B4-BE49-F238E27FC236}">
                    <a16:creationId xmlns:a16="http://schemas.microsoft.com/office/drawing/2014/main" id="{8BC6ABEC-D81A-25D0-79DC-99A77E988EEF}"/>
                  </a:ext>
                </a:extLst>
              </p14:cNvPr>
              <p14:cNvContentPartPr/>
              <p14:nvPr/>
            </p14:nvContentPartPr>
            <p14:xfrm>
              <a:off x="8029594" y="5056228"/>
              <a:ext cx="93600" cy="167400"/>
            </p14:xfrm>
          </p:contentPart>
        </mc:Choice>
        <mc:Fallback xmlns="">
          <p:pic>
            <p:nvPicPr>
              <p:cNvPr id="248" name="Freihand 247">
                <a:extLst>
                  <a:ext uri="{FF2B5EF4-FFF2-40B4-BE49-F238E27FC236}">
                    <a16:creationId xmlns:a16="http://schemas.microsoft.com/office/drawing/2014/main" id="{8BC6ABEC-D81A-25D0-79DC-99A77E988EEF}"/>
                  </a:ext>
                </a:extLst>
              </p:cNvPr>
              <p:cNvPicPr/>
              <p:nvPr/>
            </p:nvPicPr>
            <p:blipFill>
              <a:blip r:embed="rId388"/>
              <a:stretch>
                <a:fillRect/>
              </a:stretch>
            </p:blipFill>
            <p:spPr>
              <a:xfrm>
                <a:off x="8020954" y="5047228"/>
                <a:ext cx="111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9" name="Freihand 248">
                <a:extLst>
                  <a:ext uri="{FF2B5EF4-FFF2-40B4-BE49-F238E27FC236}">
                    <a16:creationId xmlns:a16="http://schemas.microsoft.com/office/drawing/2014/main" id="{1CA884F6-F585-74FE-D038-BA85BBA24548}"/>
                  </a:ext>
                </a:extLst>
              </p14:cNvPr>
              <p14:cNvContentPartPr/>
              <p14:nvPr/>
            </p14:nvContentPartPr>
            <p14:xfrm>
              <a:off x="7722154" y="5012308"/>
              <a:ext cx="43200" cy="1440"/>
            </p14:xfrm>
          </p:contentPart>
        </mc:Choice>
        <mc:Fallback xmlns="">
          <p:pic>
            <p:nvPicPr>
              <p:cNvPr id="249" name="Freihand 248">
                <a:extLst>
                  <a:ext uri="{FF2B5EF4-FFF2-40B4-BE49-F238E27FC236}">
                    <a16:creationId xmlns:a16="http://schemas.microsoft.com/office/drawing/2014/main" id="{1CA884F6-F585-74FE-D038-BA85BBA24548}"/>
                  </a:ext>
                </a:extLst>
              </p:cNvPr>
              <p:cNvPicPr/>
              <p:nvPr/>
            </p:nvPicPr>
            <p:blipFill>
              <a:blip r:embed="rId390"/>
              <a:stretch>
                <a:fillRect/>
              </a:stretch>
            </p:blipFill>
            <p:spPr>
              <a:xfrm>
                <a:off x="7713154" y="5003668"/>
                <a:ext cx="608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0" name="Freihand 249">
                <a:extLst>
                  <a:ext uri="{FF2B5EF4-FFF2-40B4-BE49-F238E27FC236}">
                    <a16:creationId xmlns:a16="http://schemas.microsoft.com/office/drawing/2014/main" id="{F7FAFB4F-5D14-27C6-1942-ADC34333D170}"/>
                  </a:ext>
                </a:extLst>
              </p14:cNvPr>
              <p14:cNvContentPartPr/>
              <p14:nvPr/>
            </p14:nvContentPartPr>
            <p14:xfrm>
              <a:off x="5415994" y="5942548"/>
              <a:ext cx="166680" cy="249840"/>
            </p14:xfrm>
          </p:contentPart>
        </mc:Choice>
        <mc:Fallback xmlns="">
          <p:pic>
            <p:nvPicPr>
              <p:cNvPr id="250" name="Freihand 249">
                <a:extLst>
                  <a:ext uri="{FF2B5EF4-FFF2-40B4-BE49-F238E27FC236}">
                    <a16:creationId xmlns:a16="http://schemas.microsoft.com/office/drawing/2014/main" id="{F7FAFB4F-5D14-27C6-1942-ADC34333D170}"/>
                  </a:ext>
                </a:extLst>
              </p:cNvPr>
              <p:cNvPicPr/>
              <p:nvPr/>
            </p:nvPicPr>
            <p:blipFill>
              <a:blip r:embed="rId392"/>
              <a:stretch>
                <a:fillRect/>
              </a:stretch>
            </p:blipFill>
            <p:spPr>
              <a:xfrm>
                <a:off x="5407354" y="5933548"/>
                <a:ext cx="184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1" name="Freihand 250">
                <a:extLst>
                  <a:ext uri="{FF2B5EF4-FFF2-40B4-BE49-F238E27FC236}">
                    <a16:creationId xmlns:a16="http://schemas.microsoft.com/office/drawing/2014/main" id="{17DDB8CA-F7E5-6859-3181-209D4C573E03}"/>
                  </a:ext>
                </a:extLst>
              </p14:cNvPr>
              <p14:cNvContentPartPr/>
              <p14:nvPr/>
            </p14:nvContentPartPr>
            <p14:xfrm>
              <a:off x="5621554" y="6046228"/>
              <a:ext cx="129600" cy="270720"/>
            </p14:xfrm>
          </p:contentPart>
        </mc:Choice>
        <mc:Fallback xmlns="">
          <p:pic>
            <p:nvPicPr>
              <p:cNvPr id="251" name="Freihand 250">
                <a:extLst>
                  <a:ext uri="{FF2B5EF4-FFF2-40B4-BE49-F238E27FC236}">
                    <a16:creationId xmlns:a16="http://schemas.microsoft.com/office/drawing/2014/main" id="{17DDB8CA-F7E5-6859-3181-209D4C573E03}"/>
                  </a:ext>
                </a:extLst>
              </p:cNvPr>
              <p:cNvPicPr/>
              <p:nvPr/>
            </p:nvPicPr>
            <p:blipFill>
              <a:blip r:embed="rId394"/>
              <a:stretch>
                <a:fillRect/>
              </a:stretch>
            </p:blipFill>
            <p:spPr>
              <a:xfrm>
                <a:off x="5612554" y="6037228"/>
                <a:ext cx="1472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2" name="Freihand 251">
                <a:extLst>
                  <a:ext uri="{FF2B5EF4-FFF2-40B4-BE49-F238E27FC236}">
                    <a16:creationId xmlns:a16="http://schemas.microsoft.com/office/drawing/2014/main" id="{DF1EAF8B-76B0-0932-5E43-536E80B69A89}"/>
                  </a:ext>
                </a:extLst>
              </p14:cNvPr>
              <p14:cNvContentPartPr/>
              <p14:nvPr/>
            </p14:nvContentPartPr>
            <p14:xfrm>
              <a:off x="6003154" y="5961628"/>
              <a:ext cx="155160" cy="298080"/>
            </p14:xfrm>
          </p:contentPart>
        </mc:Choice>
        <mc:Fallback xmlns="">
          <p:pic>
            <p:nvPicPr>
              <p:cNvPr id="252" name="Freihand 251">
                <a:extLst>
                  <a:ext uri="{FF2B5EF4-FFF2-40B4-BE49-F238E27FC236}">
                    <a16:creationId xmlns:a16="http://schemas.microsoft.com/office/drawing/2014/main" id="{DF1EAF8B-76B0-0932-5E43-536E80B69A89}"/>
                  </a:ext>
                </a:extLst>
              </p:cNvPr>
              <p:cNvPicPr/>
              <p:nvPr/>
            </p:nvPicPr>
            <p:blipFill>
              <a:blip r:embed="rId396"/>
              <a:stretch>
                <a:fillRect/>
              </a:stretch>
            </p:blipFill>
            <p:spPr>
              <a:xfrm>
                <a:off x="5994154" y="5952628"/>
                <a:ext cx="1728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3" name="Freihand 252">
                <a:extLst>
                  <a:ext uri="{FF2B5EF4-FFF2-40B4-BE49-F238E27FC236}">
                    <a16:creationId xmlns:a16="http://schemas.microsoft.com/office/drawing/2014/main" id="{0062EC0C-A87F-9BA1-EE70-E7CB23E7BFD8}"/>
                  </a:ext>
                </a:extLst>
              </p14:cNvPr>
              <p14:cNvContentPartPr/>
              <p14:nvPr/>
            </p14:nvContentPartPr>
            <p14:xfrm>
              <a:off x="6184594" y="5944708"/>
              <a:ext cx="67320" cy="102960"/>
            </p14:xfrm>
          </p:contentPart>
        </mc:Choice>
        <mc:Fallback xmlns="">
          <p:pic>
            <p:nvPicPr>
              <p:cNvPr id="253" name="Freihand 252">
                <a:extLst>
                  <a:ext uri="{FF2B5EF4-FFF2-40B4-BE49-F238E27FC236}">
                    <a16:creationId xmlns:a16="http://schemas.microsoft.com/office/drawing/2014/main" id="{0062EC0C-A87F-9BA1-EE70-E7CB23E7BFD8}"/>
                  </a:ext>
                </a:extLst>
              </p:cNvPr>
              <p:cNvPicPr/>
              <p:nvPr/>
            </p:nvPicPr>
            <p:blipFill>
              <a:blip r:embed="rId398"/>
              <a:stretch>
                <a:fillRect/>
              </a:stretch>
            </p:blipFill>
            <p:spPr>
              <a:xfrm>
                <a:off x="6175594" y="5935708"/>
                <a:ext cx="84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4" name="Freihand 253">
                <a:extLst>
                  <a:ext uri="{FF2B5EF4-FFF2-40B4-BE49-F238E27FC236}">
                    <a16:creationId xmlns:a16="http://schemas.microsoft.com/office/drawing/2014/main" id="{688C9E48-39E2-1C9E-CBAD-0D88A073D343}"/>
                  </a:ext>
                </a:extLst>
              </p14:cNvPr>
              <p14:cNvContentPartPr/>
              <p14:nvPr/>
            </p14:nvContentPartPr>
            <p14:xfrm>
              <a:off x="6334714" y="5843548"/>
              <a:ext cx="133920" cy="165600"/>
            </p14:xfrm>
          </p:contentPart>
        </mc:Choice>
        <mc:Fallback xmlns="">
          <p:pic>
            <p:nvPicPr>
              <p:cNvPr id="254" name="Freihand 253">
                <a:extLst>
                  <a:ext uri="{FF2B5EF4-FFF2-40B4-BE49-F238E27FC236}">
                    <a16:creationId xmlns:a16="http://schemas.microsoft.com/office/drawing/2014/main" id="{688C9E48-39E2-1C9E-CBAD-0D88A073D343}"/>
                  </a:ext>
                </a:extLst>
              </p:cNvPr>
              <p:cNvPicPr/>
              <p:nvPr/>
            </p:nvPicPr>
            <p:blipFill>
              <a:blip r:embed="rId400"/>
              <a:stretch>
                <a:fillRect/>
              </a:stretch>
            </p:blipFill>
            <p:spPr>
              <a:xfrm>
                <a:off x="6326074" y="5834548"/>
                <a:ext cx="151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5" name="Freihand 254">
                <a:extLst>
                  <a:ext uri="{FF2B5EF4-FFF2-40B4-BE49-F238E27FC236}">
                    <a16:creationId xmlns:a16="http://schemas.microsoft.com/office/drawing/2014/main" id="{E2F1DE06-3C6C-66F4-CFE0-DAD49C0FCE48}"/>
                  </a:ext>
                </a:extLst>
              </p14:cNvPr>
              <p14:cNvContentPartPr/>
              <p14:nvPr/>
            </p14:nvContentPartPr>
            <p14:xfrm>
              <a:off x="6291874" y="5704948"/>
              <a:ext cx="60840" cy="349920"/>
            </p14:xfrm>
          </p:contentPart>
        </mc:Choice>
        <mc:Fallback xmlns="">
          <p:pic>
            <p:nvPicPr>
              <p:cNvPr id="255" name="Freihand 254">
                <a:extLst>
                  <a:ext uri="{FF2B5EF4-FFF2-40B4-BE49-F238E27FC236}">
                    <a16:creationId xmlns:a16="http://schemas.microsoft.com/office/drawing/2014/main" id="{E2F1DE06-3C6C-66F4-CFE0-DAD49C0FCE48}"/>
                  </a:ext>
                </a:extLst>
              </p:cNvPr>
              <p:cNvPicPr/>
              <p:nvPr/>
            </p:nvPicPr>
            <p:blipFill>
              <a:blip r:embed="rId402"/>
              <a:stretch>
                <a:fillRect/>
              </a:stretch>
            </p:blipFill>
            <p:spPr>
              <a:xfrm>
                <a:off x="6283234" y="5696308"/>
                <a:ext cx="784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6" name="Freihand 255">
                <a:extLst>
                  <a:ext uri="{FF2B5EF4-FFF2-40B4-BE49-F238E27FC236}">
                    <a16:creationId xmlns:a16="http://schemas.microsoft.com/office/drawing/2014/main" id="{5E245BAE-E7BA-F551-6DBE-01B8A7AB24D0}"/>
                  </a:ext>
                </a:extLst>
              </p14:cNvPr>
              <p14:cNvContentPartPr/>
              <p14:nvPr/>
            </p14:nvContentPartPr>
            <p14:xfrm>
              <a:off x="6442714" y="5674708"/>
              <a:ext cx="54720" cy="326520"/>
            </p14:xfrm>
          </p:contentPart>
        </mc:Choice>
        <mc:Fallback xmlns="">
          <p:pic>
            <p:nvPicPr>
              <p:cNvPr id="256" name="Freihand 255">
                <a:extLst>
                  <a:ext uri="{FF2B5EF4-FFF2-40B4-BE49-F238E27FC236}">
                    <a16:creationId xmlns:a16="http://schemas.microsoft.com/office/drawing/2014/main" id="{5E245BAE-E7BA-F551-6DBE-01B8A7AB24D0}"/>
                  </a:ext>
                </a:extLst>
              </p:cNvPr>
              <p:cNvPicPr/>
              <p:nvPr/>
            </p:nvPicPr>
            <p:blipFill>
              <a:blip r:embed="rId404"/>
              <a:stretch>
                <a:fillRect/>
              </a:stretch>
            </p:blipFill>
            <p:spPr>
              <a:xfrm>
                <a:off x="6433714" y="5665708"/>
                <a:ext cx="723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7" name="Freihand 256">
                <a:extLst>
                  <a:ext uri="{FF2B5EF4-FFF2-40B4-BE49-F238E27FC236}">
                    <a16:creationId xmlns:a16="http://schemas.microsoft.com/office/drawing/2014/main" id="{A69FCF50-70AB-8738-0062-3EAB154FECB6}"/>
                  </a:ext>
                </a:extLst>
              </p14:cNvPr>
              <p14:cNvContentPartPr/>
              <p14:nvPr/>
            </p14:nvContentPartPr>
            <p14:xfrm>
              <a:off x="5988754" y="6155308"/>
              <a:ext cx="744120" cy="225360"/>
            </p14:xfrm>
          </p:contentPart>
        </mc:Choice>
        <mc:Fallback xmlns="">
          <p:pic>
            <p:nvPicPr>
              <p:cNvPr id="257" name="Freihand 256">
                <a:extLst>
                  <a:ext uri="{FF2B5EF4-FFF2-40B4-BE49-F238E27FC236}">
                    <a16:creationId xmlns:a16="http://schemas.microsoft.com/office/drawing/2014/main" id="{A69FCF50-70AB-8738-0062-3EAB154FECB6}"/>
                  </a:ext>
                </a:extLst>
              </p:cNvPr>
              <p:cNvPicPr/>
              <p:nvPr/>
            </p:nvPicPr>
            <p:blipFill>
              <a:blip r:embed="rId406"/>
              <a:stretch>
                <a:fillRect/>
              </a:stretch>
            </p:blipFill>
            <p:spPr>
              <a:xfrm>
                <a:off x="5980114" y="6146308"/>
                <a:ext cx="7617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8043D602-2B7D-7645-4592-287096B1B814}"/>
                  </a:ext>
                </a:extLst>
              </p14:cNvPr>
              <p14:cNvContentPartPr/>
              <p14:nvPr/>
            </p14:nvContentPartPr>
            <p14:xfrm>
              <a:off x="1101394" y="1902268"/>
              <a:ext cx="459720" cy="1498320"/>
            </p14:xfrm>
          </p:contentPart>
        </mc:Choice>
        <mc:Fallback xmlns="">
          <p:pic>
            <p:nvPicPr>
              <p:cNvPr id="271" name="Freihand 270">
                <a:extLst>
                  <a:ext uri="{FF2B5EF4-FFF2-40B4-BE49-F238E27FC236}">
                    <a16:creationId xmlns:a16="http://schemas.microsoft.com/office/drawing/2014/main" id="{8043D602-2B7D-7645-4592-287096B1B814}"/>
                  </a:ext>
                </a:extLst>
              </p:cNvPr>
              <p:cNvPicPr/>
              <p:nvPr/>
            </p:nvPicPr>
            <p:blipFill>
              <a:blip r:embed="rId408"/>
              <a:stretch>
                <a:fillRect/>
              </a:stretch>
            </p:blipFill>
            <p:spPr>
              <a:xfrm>
                <a:off x="1092754" y="1893628"/>
                <a:ext cx="477360" cy="1515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C595013E-90A6-71AC-FAE9-799442FC2AC2}"/>
                  </a:ext>
                </a:extLst>
              </p14:cNvPr>
              <p14:cNvContentPartPr/>
              <p14:nvPr/>
            </p14:nvContentPartPr>
            <p14:xfrm>
              <a:off x="1120474" y="3393748"/>
              <a:ext cx="354240" cy="823680"/>
            </p14:xfrm>
          </p:contentPart>
        </mc:Choice>
        <mc:Fallback xmlns="">
          <p:pic>
            <p:nvPicPr>
              <p:cNvPr id="272" name="Freihand 271">
                <a:extLst>
                  <a:ext uri="{FF2B5EF4-FFF2-40B4-BE49-F238E27FC236}">
                    <a16:creationId xmlns:a16="http://schemas.microsoft.com/office/drawing/2014/main" id="{C595013E-90A6-71AC-FAE9-799442FC2AC2}"/>
                  </a:ext>
                </a:extLst>
              </p:cNvPr>
              <p:cNvPicPr/>
              <p:nvPr/>
            </p:nvPicPr>
            <p:blipFill>
              <a:blip r:embed="rId410"/>
              <a:stretch>
                <a:fillRect/>
              </a:stretch>
            </p:blipFill>
            <p:spPr>
              <a:xfrm>
                <a:off x="1111834" y="3385108"/>
                <a:ext cx="37188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FAB0588F-E41C-3FA0-CBB3-F87123364DDC}"/>
                  </a:ext>
                </a:extLst>
              </p14:cNvPr>
              <p14:cNvContentPartPr/>
              <p14:nvPr/>
            </p14:nvContentPartPr>
            <p14:xfrm>
              <a:off x="1306234" y="4083148"/>
              <a:ext cx="206280" cy="232920"/>
            </p14:xfrm>
          </p:contentPart>
        </mc:Choice>
        <mc:Fallback xmlns="">
          <p:pic>
            <p:nvPicPr>
              <p:cNvPr id="273" name="Freihand 272">
                <a:extLst>
                  <a:ext uri="{FF2B5EF4-FFF2-40B4-BE49-F238E27FC236}">
                    <a16:creationId xmlns:a16="http://schemas.microsoft.com/office/drawing/2014/main" id="{FAB0588F-E41C-3FA0-CBB3-F87123364DDC}"/>
                  </a:ext>
                </a:extLst>
              </p:cNvPr>
              <p:cNvPicPr/>
              <p:nvPr/>
            </p:nvPicPr>
            <p:blipFill>
              <a:blip r:embed="rId412"/>
              <a:stretch>
                <a:fillRect/>
              </a:stretch>
            </p:blipFill>
            <p:spPr>
              <a:xfrm>
                <a:off x="1297234" y="4074508"/>
                <a:ext cx="223920" cy="250560"/>
              </a:xfrm>
              <a:prstGeom prst="rect">
                <a:avLst/>
              </a:prstGeom>
            </p:spPr>
          </p:pic>
        </mc:Fallback>
      </mc:AlternateContent>
      <p:grpSp>
        <p:nvGrpSpPr>
          <p:cNvPr id="277" name="Gruppieren 276">
            <a:extLst>
              <a:ext uri="{FF2B5EF4-FFF2-40B4-BE49-F238E27FC236}">
                <a16:creationId xmlns:a16="http://schemas.microsoft.com/office/drawing/2014/main" id="{D8999297-9E10-F5A9-BD8C-D1F48B9B2F6D}"/>
              </a:ext>
            </a:extLst>
          </p:cNvPr>
          <p:cNvGrpSpPr/>
          <p:nvPr/>
        </p:nvGrpSpPr>
        <p:grpSpPr>
          <a:xfrm>
            <a:off x="1452754" y="1653868"/>
            <a:ext cx="1653120" cy="637560"/>
            <a:chOff x="1452754" y="1653868"/>
            <a:chExt cx="1653120" cy="637560"/>
          </a:xfrm>
        </p:grpSpPr>
        <mc:AlternateContent xmlns:mc="http://schemas.openxmlformats.org/markup-compatibility/2006" xmlns:p14="http://schemas.microsoft.com/office/powerpoint/2010/main">
          <mc:Choice Requires="p14">
            <p:contentPart p14:bwMode="auto" r:id="rId413">
              <p14:nvContentPartPr>
                <p14:cNvPr id="2" name="Freihand 1">
                  <a:extLst>
                    <a:ext uri="{FF2B5EF4-FFF2-40B4-BE49-F238E27FC236}">
                      <a16:creationId xmlns:a16="http://schemas.microsoft.com/office/drawing/2014/main" id="{D4AA1C85-749C-4FB6-308B-55E62CA6A77A}"/>
                    </a:ext>
                  </a:extLst>
                </p14:cNvPr>
                <p14:cNvContentPartPr/>
                <p14:nvPr/>
              </p14:nvContentPartPr>
              <p14:xfrm>
                <a:off x="1579114" y="2217268"/>
                <a:ext cx="1473480" cy="56520"/>
              </p14:xfrm>
            </p:contentPart>
          </mc:Choice>
          <mc:Fallback xmlns="">
            <p:pic>
              <p:nvPicPr>
                <p:cNvPr id="2" name="Freihand 1">
                  <a:extLst>
                    <a:ext uri="{FF2B5EF4-FFF2-40B4-BE49-F238E27FC236}">
                      <a16:creationId xmlns:a16="http://schemas.microsoft.com/office/drawing/2014/main" id="{D4AA1C85-749C-4FB6-308B-55E62CA6A77A}"/>
                    </a:ext>
                  </a:extLst>
                </p:cNvPr>
                <p:cNvPicPr/>
                <p:nvPr/>
              </p:nvPicPr>
              <p:blipFill>
                <a:blip r:embed="rId414"/>
                <a:stretch>
                  <a:fillRect/>
                </a:stretch>
              </p:blipFill>
              <p:spPr>
                <a:xfrm>
                  <a:off x="1570114" y="2208268"/>
                  <a:ext cx="1491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 name="Freihand 4">
                  <a:extLst>
                    <a:ext uri="{FF2B5EF4-FFF2-40B4-BE49-F238E27FC236}">
                      <a16:creationId xmlns:a16="http://schemas.microsoft.com/office/drawing/2014/main" id="{9C053165-B031-67E5-C624-A0F6E577A8E4}"/>
                    </a:ext>
                  </a:extLst>
                </p14:cNvPr>
                <p14:cNvContentPartPr/>
                <p14:nvPr/>
              </p14:nvContentPartPr>
              <p14:xfrm>
                <a:off x="3061234" y="1725148"/>
                <a:ext cx="44640" cy="437760"/>
              </p14:xfrm>
            </p:contentPart>
          </mc:Choice>
          <mc:Fallback xmlns="">
            <p:pic>
              <p:nvPicPr>
                <p:cNvPr id="5" name="Freihand 4">
                  <a:extLst>
                    <a:ext uri="{FF2B5EF4-FFF2-40B4-BE49-F238E27FC236}">
                      <a16:creationId xmlns:a16="http://schemas.microsoft.com/office/drawing/2014/main" id="{9C053165-B031-67E5-C624-A0F6E577A8E4}"/>
                    </a:ext>
                  </a:extLst>
                </p:cNvPr>
                <p:cNvPicPr/>
                <p:nvPr/>
              </p:nvPicPr>
              <p:blipFill>
                <a:blip r:embed="rId416"/>
                <a:stretch>
                  <a:fillRect/>
                </a:stretch>
              </p:blipFill>
              <p:spPr>
                <a:xfrm>
                  <a:off x="3052234" y="1716148"/>
                  <a:ext cx="6228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 name="Freihand 6">
                  <a:extLst>
                    <a:ext uri="{FF2B5EF4-FFF2-40B4-BE49-F238E27FC236}">
                      <a16:creationId xmlns:a16="http://schemas.microsoft.com/office/drawing/2014/main" id="{8821CE3D-284F-4A58-79FE-EA7BA30DCF96}"/>
                    </a:ext>
                  </a:extLst>
                </p14:cNvPr>
                <p14:cNvContentPartPr/>
                <p14:nvPr/>
              </p14:nvContentPartPr>
              <p14:xfrm>
                <a:off x="1452754" y="1653868"/>
                <a:ext cx="1620360" cy="637560"/>
              </p14:xfrm>
            </p:contentPart>
          </mc:Choice>
          <mc:Fallback xmlns="">
            <p:pic>
              <p:nvPicPr>
                <p:cNvPr id="7" name="Freihand 6">
                  <a:extLst>
                    <a:ext uri="{FF2B5EF4-FFF2-40B4-BE49-F238E27FC236}">
                      <a16:creationId xmlns:a16="http://schemas.microsoft.com/office/drawing/2014/main" id="{8821CE3D-284F-4A58-79FE-EA7BA30DCF96}"/>
                    </a:ext>
                  </a:extLst>
                </p:cNvPr>
                <p:cNvPicPr/>
                <p:nvPr/>
              </p:nvPicPr>
              <p:blipFill>
                <a:blip r:embed="rId418"/>
                <a:stretch>
                  <a:fillRect/>
                </a:stretch>
              </p:blipFill>
              <p:spPr>
                <a:xfrm>
                  <a:off x="1444114" y="1645228"/>
                  <a:ext cx="16380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5" name="Freihand 274">
                  <a:extLst>
                    <a:ext uri="{FF2B5EF4-FFF2-40B4-BE49-F238E27FC236}">
                      <a16:creationId xmlns:a16="http://schemas.microsoft.com/office/drawing/2014/main" id="{FBC2A4C1-FA45-1C74-DA79-5E4CB28B7A14}"/>
                    </a:ext>
                  </a:extLst>
                </p14:cNvPr>
                <p14:cNvContentPartPr/>
                <p14:nvPr/>
              </p14:nvContentPartPr>
              <p14:xfrm>
                <a:off x="1645714" y="2153548"/>
                <a:ext cx="1349640" cy="117360"/>
              </p14:xfrm>
            </p:contentPart>
          </mc:Choice>
          <mc:Fallback xmlns="">
            <p:pic>
              <p:nvPicPr>
                <p:cNvPr id="275" name="Freihand 274">
                  <a:extLst>
                    <a:ext uri="{FF2B5EF4-FFF2-40B4-BE49-F238E27FC236}">
                      <a16:creationId xmlns:a16="http://schemas.microsoft.com/office/drawing/2014/main" id="{FBC2A4C1-FA45-1C74-DA79-5E4CB28B7A14}"/>
                    </a:ext>
                  </a:extLst>
                </p:cNvPr>
                <p:cNvPicPr/>
                <p:nvPr/>
              </p:nvPicPr>
              <p:blipFill>
                <a:blip r:embed="rId420"/>
                <a:stretch>
                  <a:fillRect/>
                </a:stretch>
              </p:blipFill>
              <p:spPr>
                <a:xfrm>
                  <a:off x="1636714" y="2144908"/>
                  <a:ext cx="1367280" cy="13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76" name="Freihand 275">
                <a:extLst>
                  <a:ext uri="{FF2B5EF4-FFF2-40B4-BE49-F238E27FC236}">
                    <a16:creationId xmlns:a16="http://schemas.microsoft.com/office/drawing/2014/main" id="{37C309AB-7D5D-4C76-F726-1BE436F7D2EE}"/>
                  </a:ext>
                </a:extLst>
              </p14:cNvPr>
              <p14:cNvContentPartPr/>
              <p14:nvPr/>
            </p14:nvContentPartPr>
            <p14:xfrm>
              <a:off x="1668754" y="2931148"/>
              <a:ext cx="1727280" cy="62640"/>
            </p14:xfrm>
          </p:contentPart>
        </mc:Choice>
        <mc:Fallback xmlns="">
          <p:pic>
            <p:nvPicPr>
              <p:cNvPr id="276" name="Freihand 275">
                <a:extLst>
                  <a:ext uri="{FF2B5EF4-FFF2-40B4-BE49-F238E27FC236}">
                    <a16:creationId xmlns:a16="http://schemas.microsoft.com/office/drawing/2014/main" id="{37C309AB-7D5D-4C76-F726-1BE436F7D2EE}"/>
                  </a:ext>
                </a:extLst>
              </p:cNvPr>
              <p:cNvPicPr/>
              <p:nvPr/>
            </p:nvPicPr>
            <p:blipFill>
              <a:blip r:embed="rId422"/>
              <a:stretch>
                <a:fillRect/>
              </a:stretch>
            </p:blipFill>
            <p:spPr>
              <a:xfrm>
                <a:off x="1660114" y="2922508"/>
                <a:ext cx="1744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6" name="Freihand 5">
                <a:extLst>
                  <a:ext uri="{FF2B5EF4-FFF2-40B4-BE49-F238E27FC236}">
                    <a16:creationId xmlns:a16="http://schemas.microsoft.com/office/drawing/2014/main" id="{558E438D-5387-C1AB-CAA6-06A2B8045F52}"/>
                  </a:ext>
                </a:extLst>
              </p14:cNvPr>
              <p14:cNvContentPartPr/>
              <p14:nvPr/>
            </p14:nvContentPartPr>
            <p14:xfrm>
              <a:off x="1596034" y="139708"/>
              <a:ext cx="1867320" cy="863280"/>
            </p14:xfrm>
          </p:contentPart>
        </mc:Choice>
        <mc:Fallback xmlns="">
          <p:pic>
            <p:nvPicPr>
              <p:cNvPr id="6" name="Freihand 5">
                <a:extLst>
                  <a:ext uri="{FF2B5EF4-FFF2-40B4-BE49-F238E27FC236}">
                    <a16:creationId xmlns:a16="http://schemas.microsoft.com/office/drawing/2014/main" id="{558E438D-5387-C1AB-CAA6-06A2B8045F52}"/>
                  </a:ext>
                </a:extLst>
              </p:cNvPr>
              <p:cNvPicPr/>
              <p:nvPr/>
            </p:nvPicPr>
            <p:blipFill>
              <a:blip r:embed="rId424"/>
              <a:stretch>
                <a:fillRect/>
              </a:stretch>
            </p:blipFill>
            <p:spPr>
              <a:xfrm>
                <a:off x="1587394" y="130708"/>
                <a:ext cx="188496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8" name="Freihand 7">
                <a:extLst>
                  <a:ext uri="{FF2B5EF4-FFF2-40B4-BE49-F238E27FC236}">
                    <a16:creationId xmlns:a16="http://schemas.microsoft.com/office/drawing/2014/main" id="{3D410C12-86AF-6667-1AE2-27FCFC67416C}"/>
                  </a:ext>
                </a:extLst>
              </p14:cNvPr>
              <p14:cNvContentPartPr/>
              <p14:nvPr/>
            </p14:nvContentPartPr>
            <p14:xfrm>
              <a:off x="1316314" y="1626148"/>
              <a:ext cx="2108880" cy="795600"/>
            </p14:xfrm>
          </p:contentPart>
        </mc:Choice>
        <mc:Fallback xmlns="">
          <p:pic>
            <p:nvPicPr>
              <p:cNvPr id="8" name="Freihand 7">
                <a:extLst>
                  <a:ext uri="{FF2B5EF4-FFF2-40B4-BE49-F238E27FC236}">
                    <a16:creationId xmlns:a16="http://schemas.microsoft.com/office/drawing/2014/main" id="{3D410C12-86AF-6667-1AE2-27FCFC67416C}"/>
                  </a:ext>
                </a:extLst>
              </p:cNvPr>
              <p:cNvPicPr/>
              <p:nvPr/>
            </p:nvPicPr>
            <p:blipFill>
              <a:blip r:embed="rId426"/>
              <a:stretch>
                <a:fillRect/>
              </a:stretch>
            </p:blipFill>
            <p:spPr>
              <a:xfrm>
                <a:off x="1307314" y="1617508"/>
                <a:ext cx="212652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13" name="Freihand 112">
                <a:extLst>
                  <a:ext uri="{FF2B5EF4-FFF2-40B4-BE49-F238E27FC236}">
                    <a16:creationId xmlns:a16="http://schemas.microsoft.com/office/drawing/2014/main" id="{5EE4F148-E81F-8B4E-BB00-A79F634FD8D5}"/>
                  </a:ext>
                </a:extLst>
              </p14:cNvPr>
              <p14:cNvContentPartPr/>
              <p14:nvPr/>
            </p14:nvContentPartPr>
            <p14:xfrm>
              <a:off x="1323874" y="3845908"/>
              <a:ext cx="2752920" cy="940320"/>
            </p14:xfrm>
          </p:contentPart>
        </mc:Choice>
        <mc:Fallback xmlns="">
          <p:pic>
            <p:nvPicPr>
              <p:cNvPr id="113" name="Freihand 112">
                <a:extLst>
                  <a:ext uri="{FF2B5EF4-FFF2-40B4-BE49-F238E27FC236}">
                    <a16:creationId xmlns:a16="http://schemas.microsoft.com/office/drawing/2014/main" id="{5EE4F148-E81F-8B4E-BB00-A79F634FD8D5}"/>
                  </a:ext>
                </a:extLst>
              </p:cNvPr>
              <p:cNvPicPr/>
              <p:nvPr/>
            </p:nvPicPr>
            <p:blipFill>
              <a:blip r:embed="rId428"/>
              <a:stretch>
                <a:fillRect/>
              </a:stretch>
            </p:blipFill>
            <p:spPr>
              <a:xfrm>
                <a:off x="1314874" y="3837268"/>
                <a:ext cx="2770560" cy="957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8" name="Freihand 127">
                <a:extLst>
                  <a:ext uri="{FF2B5EF4-FFF2-40B4-BE49-F238E27FC236}">
                    <a16:creationId xmlns:a16="http://schemas.microsoft.com/office/drawing/2014/main" id="{EB6B6DFD-CDD4-2E94-693E-B33C2D289D6E}"/>
                  </a:ext>
                </a:extLst>
              </p14:cNvPr>
              <p14:cNvContentPartPr/>
              <p14:nvPr/>
            </p14:nvContentPartPr>
            <p14:xfrm>
              <a:off x="1485514" y="3879748"/>
              <a:ext cx="2388600" cy="802080"/>
            </p14:xfrm>
          </p:contentPart>
        </mc:Choice>
        <mc:Fallback xmlns="">
          <p:pic>
            <p:nvPicPr>
              <p:cNvPr id="128" name="Freihand 127">
                <a:extLst>
                  <a:ext uri="{FF2B5EF4-FFF2-40B4-BE49-F238E27FC236}">
                    <a16:creationId xmlns:a16="http://schemas.microsoft.com/office/drawing/2014/main" id="{EB6B6DFD-CDD4-2E94-693E-B33C2D289D6E}"/>
                  </a:ext>
                </a:extLst>
              </p:cNvPr>
              <p:cNvPicPr/>
              <p:nvPr/>
            </p:nvPicPr>
            <p:blipFill>
              <a:blip r:embed="rId430"/>
              <a:stretch>
                <a:fillRect/>
              </a:stretch>
            </p:blipFill>
            <p:spPr>
              <a:xfrm>
                <a:off x="1476514" y="3870748"/>
                <a:ext cx="240624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4" name="Freihand 143">
                <a:extLst>
                  <a:ext uri="{FF2B5EF4-FFF2-40B4-BE49-F238E27FC236}">
                    <a16:creationId xmlns:a16="http://schemas.microsoft.com/office/drawing/2014/main" id="{1B3EAC70-F404-18C1-9AFA-D770B6E1627E}"/>
                  </a:ext>
                </a:extLst>
              </p14:cNvPr>
              <p14:cNvContentPartPr/>
              <p14:nvPr/>
            </p14:nvContentPartPr>
            <p14:xfrm>
              <a:off x="1297954" y="2353593"/>
              <a:ext cx="2624040" cy="799920"/>
            </p14:xfrm>
          </p:contentPart>
        </mc:Choice>
        <mc:Fallback xmlns="">
          <p:pic>
            <p:nvPicPr>
              <p:cNvPr id="144" name="Freihand 143">
                <a:extLst>
                  <a:ext uri="{FF2B5EF4-FFF2-40B4-BE49-F238E27FC236}">
                    <a16:creationId xmlns:a16="http://schemas.microsoft.com/office/drawing/2014/main" id="{1B3EAC70-F404-18C1-9AFA-D770B6E1627E}"/>
                  </a:ext>
                </a:extLst>
              </p:cNvPr>
              <p:cNvPicPr/>
              <p:nvPr/>
            </p:nvPicPr>
            <p:blipFill>
              <a:blip r:embed="rId432"/>
              <a:stretch>
                <a:fillRect/>
              </a:stretch>
            </p:blipFill>
            <p:spPr>
              <a:xfrm>
                <a:off x="1289314" y="2344953"/>
                <a:ext cx="264168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82" name="Freihand 181">
                <a:extLst>
                  <a:ext uri="{FF2B5EF4-FFF2-40B4-BE49-F238E27FC236}">
                    <a16:creationId xmlns:a16="http://schemas.microsoft.com/office/drawing/2014/main" id="{C37F197F-6B27-1592-BBEF-87693642FBA0}"/>
                  </a:ext>
                </a:extLst>
              </p14:cNvPr>
              <p14:cNvContentPartPr/>
              <p14:nvPr/>
            </p14:nvContentPartPr>
            <p14:xfrm>
              <a:off x="1293634" y="4617633"/>
              <a:ext cx="3049200" cy="926280"/>
            </p14:xfrm>
          </p:contentPart>
        </mc:Choice>
        <mc:Fallback xmlns="">
          <p:pic>
            <p:nvPicPr>
              <p:cNvPr id="182" name="Freihand 181">
                <a:extLst>
                  <a:ext uri="{FF2B5EF4-FFF2-40B4-BE49-F238E27FC236}">
                    <a16:creationId xmlns:a16="http://schemas.microsoft.com/office/drawing/2014/main" id="{C37F197F-6B27-1592-BBEF-87693642FBA0}"/>
                  </a:ext>
                </a:extLst>
              </p:cNvPr>
              <p:cNvPicPr/>
              <p:nvPr/>
            </p:nvPicPr>
            <p:blipFill>
              <a:blip r:embed="rId434"/>
              <a:stretch>
                <a:fillRect/>
              </a:stretch>
            </p:blipFill>
            <p:spPr>
              <a:xfrm>
                <a:off x="1284634" y="4608993"/>
                <a:ext cx="3066840" cy="9439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05" name="Freihand 204">
                <a:extLst>
                  <a:ext uri="{FF2B5EF4-FFF2-40B4-BE49-F238E27FC236}">
                    <a16:creationId xmlns:a16="http://schemas.microsoft.com/office/drawing/2014/main" id="{7A69FC2B-5110-8906-4847-459DCC8F0268}"/>
                  </a:ext>
                </a:extLst>
              </p14:cNvPr>
              <p14:cNvContentPartPr/>
              <p14:nvPr/>
            </p14:nvContentPartPr>
            <p14:xfrm>
              <a:off x="1178434" y="3033633"/>
              <a:ext cx="2490480" cy="915480"/>
            </p14:xfrm>
          </p:contentPart>
        </mc:Choice>
        <mc:Fallback xmlns="">
          <p:pic>
            <p:nvPicPr>
              <p:cNvPr id="205" name="Freihand 204">
                <a:extLst>
                  <a:ext uri="{FF2B5EF4-FFF2-40B4-BE49-F238E27FC236}">
                    <a16:creationId xmlns:a16="http://schemas.microsoft.com/office/drawing/2014/main" id="{7A69FC2B-5110-8906-4847-459DCC8F0268}"/>
                  </a:ext>
                </a:extLst>
              </p:cNvPr>
              <p:cNvPicPr/>
              <p:nvPr/>
            </p:nvPicPr>
            <p:blipFill>
              <a:blip r:embed="rId436"/>
              <a:stretch>
                <a:fillRect/>
              </a:stretch>
            </p:blipFill>
            <p:spPr>
              <a:xfrm>
                <a:off x="1169434" y="3024633"/>
                <a:ext cx="2508120" cy="933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3" name="Freihand 212">
                <a:extLst>
                  <a:ext uri="{FF2B5EF4-FFF2-40B4-BE49-F238E27FC236}">
                    <a16:creationId xmlns:a16="http://schemas.microsoft.com/office/drawing/2014/main" id="{4B9FDECC-6526-543D-0766-132C3B1FAAED}"/>
                  </a:ext>
                </a:extLst>
              </p14:cNvPr>
              <p14:cNvContentPartPr/>
              <p14:nvPr/>
            </p14:nvContentPartPr>
            <p14:xfrm>
              <a:off x="1369594" y="2245953"/>
              <a:ext cx="2584440" cy="826200"/>
            </p14:xfrm>
          </p:contentPart>
        </mc:Choice>
        <mc:Fallback xmlns="">
          <p:pic>
            <p:nvPicPr>
              <p:cNvPr id="213" name="Freihand 212">
                <a:extLst>
                  <a:ext uri="{FF2B5EF4-FFF2-40B4-BE49-F238E27FC236}">
                    <a16:creationId xmlns:a16="http://schemas.microsoft.com/office/drawing/2014/main" id="{4B9FDECC-6526-543D-0766-132C3B1FAAED}"/>
                  </a:ext>
                </a:extLst>
              </p:cNvPr>
              <p:cNvPicPr/>
              <p:nvPr/>
            </p:nvPicPr>
            <p:blipFill>
              <a:blip r:embed="rId438"/>
              <a:stretch>
                <a:fillRect/>
              </a:stretch>
            </p:blipFill>
            <p:spPr>
              <a:xfrm>
                <a:off x="1360594" y="2237313"/>
                <a:ext cx="2602080" cy="843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32" name="Freihand 231">
                <a:extLst>
                  <a:ext uri="{FF2B5EF4-FFF2-40B4-BE49-F238E27FC236}">
                    <a16:creationId xmlns:a16="http://schemas.microsoft.com/office/drawing/2014/main" id="{0023E555-C6E8-F8D0-2F63-94D7C33B1805}"/>
                  </a:ext>
                </a:extLst>
              </p14:cNvPr>
              <p14:cNvContentPartPr/>
              <p14:nvPr/>
            </p14:nvContentPartPr>
            <p14:xfrm>
              <a:off x="1212994" y="3094113"/>
              <a:ext cx="2479320" cy="806400"/>
            </p14:xfrm>
          </p:contentPart>
        </mc:Choice>
        <mc:Fallback xmlns="">
          <p:pic>
            <p:nvPicPr>
              <p:cNvPr id="232" name="Freihand 231">
                <a:extLst>
                  <a:ext uri="{FF2B5EF4-FFF2-40B4-BE49-F238E27FC236}">
                    <a16:creationId xmlns:a16="http://schemas.microsoft.com/office/drawing/2014/main" id="{0023E555-C6E8-F8D0-2F63-94D7C33B1805}"/>
                  </a:ext>
                </a:extLst>
              </p:cNvPr>
              <p:cNvPicPr/>
              <p:nvPr/>
            </p:nvPicPr>
            <p:blipFill>
              <a:blip r:embed="rId440"/>
              <a:stretch>
                <a:fillRect/>
              </a:stretch>
            </p:blipFill>
            <p:spPr>
              <a:xfrm>
                <a:off x="1203994" y="3085473"/>
                <a:ext cx="249696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0" name="Freihand 239">
                <a:extLst>
                  <a:ext uri="{FF2B5EF4-FFF2-40B4-BE49-F238E27FC236}">
                    <a16:creationId xmlns:a16="http://schemas.microsoft.com/office/drawing/2014/main" id="{6382E87A-8E21-1549-5B82-8DF6A091DC12}"/>
                  </a:ext>
                </a:extLst>
              </p14:cNvPr>
              <p14:cNvContentPartPr/>
              <p14:nvPr/>
            </p14:nvContentPartPr>
            <p14:xfrm>
              <a:off x="5723434" y="5616993"/>
              <a:ext cx="1228320" cy="784080"/>
            </p14:xfrm>
          </p:contentPart>
        </mc:Choice>
        <mc:Fallback xmlns="">
          <p:pic>
            <p:nvPicPr>
              <p:cNvPr id="240" name="Freihand 239">
                <a:extLst>
                  <a:ext uri="{FF2B5EF4-FFF2-40B4-BE49-F238E27FC236}">
                    <a16:creationId xmlns:a16="http://schemas.microsoft.com/office/drawing/2014/main" id="{6382E87A-8E21-1549-5B82-8DF6A091DC12}"/>
                  </a:ext>
                </a:extLst>
              </p:cNvPr>
              <p:cNvPicPr/>
              <p:nvPr/>
            </p:nvPicPr>
            <p:blipFill>
              <a:blip r:embed="rId442"/>
              <a:stretch>
                <a:fillRect/>
              </a:stretch>
            </p:blipFill>
            <p:spPr>
              <a:xfrm>
                <a:off x="5714434" y="5608353"/>
                <a:ext cx="1245960" cy="801720"/>
              </a:xfrm>
              <a:prstGeom prst="rect">
                <a:avLst/>
              </a:prstGeom>
            </p:spPr>
          </p:pic>
        </mc:Fallback>
      </mc:AlternateContent>
      <p:grpSp>
        <p:nvGrpSpPr>
          <p:cNvPr id="260" name="Gruppieren 259">
            <a:extLst>
              <a:ext uri="{FF2B5EF4-FFF2-40B4-BE49-F238E27FC236}">
                <a16:creationId xmlns:a16="http://schemas.microsoft.com/office/drawing/2014/main" id="{7DE533AE-BB1D-F53F-21A5-3A6D7FA9C4EB}"/>
              </a:ext>
            </a:extLst>
          </p:cNvPr>
          <p:cNvGrpSpPr/>
          <p:nvPr/>
        </p:nvGrpSpPr>
        <p:grpSpPr>
          <a:xfrm>
            <a:off x="1193914" y="-9332"/>
            <a:ext cx="6264720" cy="6270365"/>
            <a:chOff x="1193914" y="-9332"/>
            <a:chExt cx="6264720" cy="6270365"/>
          </a:xfrm>
        </p:grpSpPr>
        <mc:AlternateContent xmlns:mc="http://schemas.openxmlformats.org/markup-compatibility/2006" xmlns:p14="http://schemas.microsoft.com/office/powerpoint/2010/main">
          <mc:Choice Requires="p14">
            <p:contentPart p14:bwMode="auto" r:id="rId443">
              <p14:nvContentPartPr>
                <p14:cNvPr id="12" name="Freihand 11">
                  <a:extLst>
                    <a:ext uri="{FF2B5EF4-FFF2-40B4-BE49-F238E27FC236}">
                      <a16:creationId xmlns:a16="http://schemas.microsoft.com/office/drawing/2014/main" id="{4D048EE7-27EB-7468-1B81-0EF03D8E8044}"/>
                    </a:ext>
                  </a:extLst>
                </p14:cNvPr>
                <p14:cNvContentPartPr/>
                <p14:nvPr/>
              </p14:nvContentPartPr>
              <p14:xfrm>
                <a:off x="3271114" y="593308"/>
                <a:ext cx="1950120" cy="1217880"/>
              </p14:xfrm>
            </p:contentPart>
          </mc:Choice>
          <mc:Fallback xmlns="">
            <p:pic>
              <p:nvPicPr>
                <p:cNvPr id="12" name="Freihand 11">
                  <a:extLst>
                    <a:ext uri="{FF2B5EF4-FFF2-40B4-BE49-F238E27FC236}">
                      <a16:creationId xmlns:a16="http://schemas.microsoft.com/office/drawing/2014/main" id="{4D048EE7-27EB-7468-1B81-0EF03D8E8044}"/>
                    </a:ext>
                  </a:extLst>
                </p:cNvPr>
                <p:cNvPicPr/>
                <p:nvPr/>
              </p:nvPicPr>
              <p:blipFill>
                <a:blip r:embed="rId444"/>
                <a:stretch>
                  <a:fillRect/>
                </a:stretch>
              </p:blipFill>
              <p:spPr>
                <a:xfrm>
                  <a:off x="3262474" y="584668"/>
                  <a:ext cx="196776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5" name="Freihand 14">
                  <a:extLst>
                    <a:ext uri="{FF2B5EF4-FFF2-40B4-BE49-F238E27FC236}">
                      <a16:creationId xmlns:a16="http://schemas.microsoft.com/office/drawing/2014/main" id="{E40E04F8-F907-14C5-7C4F-B8DD20053411}"/>
                    </a:ext>
                  </a:extLst>
                </p14:cNvPr>
                <p14:cNvContentPartPr/>
                <p14:nvPr/>
              </p14:nvContentPartPr>
              <p14:xfrm>
                <a:off x="2992474" y="1480348"/>
                <a:ext cx="549720" cy="497160"/>
              </p14:xfrm>
            </p:contentPart>
          </mc:Choice>
          <mc:Fallback xmlns="">
            <p:pic>
              <p:nvPicPr>
                <p:cNvPr id="15" name="Freihand 14">
                  <a:extLst>
                    <a:ext uri="{FF2B5EF4-FFF2-40B4-BE49-F238E27FC236}">
                      <a16:creationId xmlns:a16="http://schemas.microsoft.com/office/drawing/2014/main" id="{E40E04F8-F907-14C5-7C4F-B8DD20053411}"/>
                    </a:ext>
                  </a:extLst>
                </p:cNvPr>
                <p:cNvPicPr/>
                <p:nvPr/>
              </p:nvPicPr>
              <p:blipFill>
                <a:blip r:embed="rId446"/>
                <a:stretch>
                  <a:fillRect/>
                </a:stretch>
              </p:blipFill>
              <p:spPr>
                <a:xfrm>
                  <a:off x="2983834" y="1471708"/>
                  <a:ext cx="56736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 name="Freihand 19">
                  <a:extLst>
                    <a:ext uri="{FF2B5EF4-FFF2-40B4-BE49-F238E27FC236}">
                      <a16:creationId xmlns:a16="http://schemas.microsoft.com/office/drawing/2014/main" id="{5E585244-24F8-5F81-38EC-5F942D2F8CF4}"/>
                    </a:ext>
                  </a:extLst>
                </p14:cNvPr>
                <p14:cNvContentPartPr/>
                <p14:nvPr/>
              </p14:nvContentPartPr>
              <p14:xfrm>
                <a:off x="5601754" y="178228"/>
                <a:ext cx="115920" cy="689400"/>
              </p14:xfrm>
            </p:contentPart>
          </mc:Choice>
          <mc:Fallback xmlns="">
            <p:pic>
              <p:nvPicPr>
                <p:cNvPr id="20" name="Freihand 19">
                  <a:extLst>
                    <a:ext uri="{FF2B5EF4-FFF2-40B4-BE49-F238E27FC236}">
                      <a16:creationId xmlns:a16="http://schemas.microsoft.com/office/drawing/2014/main" id="{5E585244-24F8-5F81-38EC-5F942D2F8CF4}"/>
                    </a:ext>
                  </a:extLst>
                </p:cNvPr>
                <p:cNvPicPr/>
                <p:nvPr/>
              </p:nvPicPr>
              <p:blipFill>
                <a:blip r:embed="rId448"/>
                <a:stretch>
                  <a:fillRect/>
                </a:stretch>
              </p:blipFill>
              <p:spPr>
                <a:xfrm>
                  <a:off x="5593114" y="169228"/>
                  <a:ext cx="13356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 name="Freihand 29">
                  <a:extLst>
                    <a:ext uri="{FF2B5EF4-FFF2-40B4-BE49-F238E27FC236}">
                      <a16:creationId xmlns:a16="http://schemas.microsoft.com/office/drawing/2014/main" id="{5AA10179-A0E5-81DE-1F92-487A366F17CE}"/>
                    </a:ext>
                  </a:extLst>
                </p14:cNvPr>
                <p14:cNvContentPartPr/>
                <p14:nvPr/>
              </p14:nvContentPartPr>
              <p14:xfrm>
                <a:off x="5429674" y="819748"/>
                <a:ext cx="1602720" cy="54720"/>
              </p14:xfrm>
            </p:contentPart>
          </mc:Choice>
          <mc:Fallback xmlns="">
            <p:pic>
              <p:nvPicPr>
                <p:cNvPr id="30" name="Freihand 29">
                  <a:extLst>
                    <a:ext uri="{FF2B5EF4-FFF2-40B4-BE49-F238E27FC236}">
                      <a16:creationId xmlns:a16="http://schemas.microsoft.com/office/drawing/2014/main" id="{5AA10179-A0E5-81DE-1F92-487A366F17CE}"/>
                    </a:ext>
                  </a:extLst>
                </p:cNvPr>
                <p:cNvPicPr/>
                <p:nvPr/>
              </p:nvPicPr>
              <p:blipFill>
                <a:blip r:embed="rId450"/>
                <a:stretch>
                  <a:fillRect/>
                </a:stretch>
              </p:blipFill>
              <p:spPr>
                <a:xfrm>
                  <a:off x="5421034" y="811108"/>
                  <a:ext cx="1620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 name="Freihand 30">
                  <a:extLst>
                    <a:ext uri="{FF2B5EF4-FFF2-40B4-BE49-F238E27FC236}">
                      <a16:creationId xmlns:a16="http://schemas.microsoft.com/office/drawing/2014/main" id="{4F230616-D7D2-0C6F-A50A-66BFF0223EEF}"/>
                    </a:ext>
                  </a:extLst>
                </p14:cNvPr>
                <p14:cNvContentPartPr/>
                <p14:nvPr/>
              </p14:nvContentPartPr>
              <p14:xfrm>
                <a:off x="7021234" y="762508"/>
                <a:ext cx="273960" cy="216720"/>
              </p14:xfrm>
            </p:contentPart>
          </mc:Choice>
          <mc:Fallback xmlns="">
            <p:pic>
              <p:nvPicPr>
                <p:cNvPr id="31" name="Freihand 30">
                  <a:extLst>
                    <a:ext uri="{FF2B5EF4-FFF2-40B4-BE49-F238E27FC236}">
                      <a16:creationId xmlns:a16="http://schemas.microsoft.com/office/drawing/2014/main" id="{4F230616-D7D2-0C6F-A50A-66BFF0223EEF}"/>
                    </a:ext>
                  </a:extLst>
                </p:cNvPr>
                <p:cNvPicPr/>
                <p:nvPr/>
              </p:nvPicPr>
              <p:blipFill>
                <a:blip r:embed="rId452"/>
                <a:stretch>
                  <a:fillRect/>
                </a:stretch>
              </p:blipFill>
              <p:spPr>
                <a:xfrm>
                  <a:off x="7012234" y="753508"/>
                  <a:ext cx="291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 name="Freihand 33">
                  <a:extLst>
                    <a:ext uri="{FF2B5EF4-FFF2-40B4-BE49-F238E27FC236}">
                      <a16:creationId xmlns:a16="http://schemas.microsoft.com/office/drawing/2014/main" id="{90BACB2F-93F4-6C23-014C-5DA411B5F43B}"/>
                    </a:ext>
                  </a:extLst>
                </p14:cNvPr>
                <p14:cNvContentPartPr/>
                <p14:nvPr/>
              </p14:nvContentPartPr>
              <p14:xfrm>
                <a:off x="5576914" y="23788"/>
                <a:ext cx="280800" cy="214200"/>
              </p14:xfrm>
            </p:contentPart>
          </mc:Choice>
          <mc:Fallback xmlns="">
            <p:pic>
              <p:nvPicPr>
                <p:cNvPr id="34" name="Freihand 33">
                  <a:extLst>
                    <a:ext uri="{FF2B5EF4-FFF2-40B4-BE49-F238E27FC236}">
                      <a16:creationId xmlns:a16="http://schemas.microsoft.com/office/drawing/2014/main" id="{90BACB2F-93F4-6C23-014C-5DA411B5F43B}"/>
                    </a:ext>
                  </a:extLst>
                </p:cNvPr>
                <p:cNvPicPr/>
                <p:nvPr/>
              </p:nvPicPr>
              <p:blipFill>
                <a:blip r:embed="rId454"/>
                <a:stretch>
                  <a:fillRect/>
                </a:stretch>
              </p:blipFill>
              <p:spPr>
                <a:xfrm>
                  <a:off x="5567914" y="15148"/>
                  <a:ext cx="298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0" name="Freihand 39">
                  <a:extLst>
                    <a:ext uri="{FF2B5EF4-FFF2-40B4-BE49-F238E27FC236}">
                      <a16:creationId xmlns:a16="http://schemas.microsoft.com/office/drawing/2014/main" id="{88C5913E-EA78-BC06-0B71-A024CD2940A6}"/>
                    </a:ext>
                  </a:extLst>
                </p14:cNvPr>
                <p14:cNvContentPartPr/>
                <p14:nvPr/>
              </p14:nvContentPartPr>
              <p14:xfrm>
                <a:off x="5276674" y="60148"/>
                <a:ext cx="135720" cy="286920"/>
              </p14:xfrm>
            </p:contentPart>
          </mc:Choice>
          <mc:Fallback xmlns="">
            <p:pic>
              <p:nvPicPr>
                <p:cNvPr id="40" name="Freihand 39">
                  <a:extLst>
                    <a:ext uri="{FF2B5EF4-FFF2-40B4-BE49-F238E27FC236}">
                      <a16:creationId xmlns:a16="http://schemas.microsoft.com/office/drawing/2014/main" id="{88C5913E-EA78-BC06-0B71-A024CD2940A6}"/>
                    </a:ext>
                  </a:extLst>
                </p:cNvPr>
                <p:cNvPicPr/>
                <p:nvPr/>
              </p:nvPicPr>
              <p:blipFill>
                <a:blip r:embed="rId456"/>
                <a:stretch>
                  <a:fillRect/>
                </a:stretch>
              </p:blipFill>
              <p:spPr>
                <a:xfrm>
                  <a:off x="5268034" y="51148"/>
                  <a:ext cx="1533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5" name="Freihand 44">
                  <a:extLst>
                    <a:ext uri="{FF2B5EF4-FFF2-40B4-BE49-F238E27FC236}">
                      <a16:creationId xmlns:a16="http://schemas.microsoft.com/office/drawing/2014/main" id="{4423798B-ACB5-B066-F64F-6825DADB316D}"/>
                    </a:ext>
                  </a:extLst>
                </p14:cNvPr>
                <p14:cNvContentPartPr/>
                <p14:nvPr/>
              </p14:nvContentPartPr>
              <p14:xfrm>
                <a:off x="6832954" y="944308"/>
                <a:ext cx="187560" cy="266040"/>
              </p14:xfrm>
            </p:contentPart>
          </mc:Choice>
          <mc:Fallback xmlns="">
            <p:pic>
              <p:nvPicPr>
                <p:cNvPr id="45" name="Freihand 44">
                  <a:extLst>
                    <a:ext uri="{FF2B5EF4-FFF2-40B4-BE49-F238E27FC236}">
                      <a16:creationId xmlns:a16="http://schemas.microsoft.com/office/drawing/2014/main" id="{4423798B-ACB5-B066-F64F-6825DADB316D}"/>
                    </a:ext>
                  </a:extLst>
                </p:cNvPr>
                <p:cNvPicPr/>
                <p:nvPr/>
              </p:nvPicPr>
              <p:blipFill>
                <a:blip r:embed="rId458"/>
                <a:stretch>
                  <a:fillRect/>
                </a:stretch>
              </p:blipFill>
              <p:spPr>
                <a:xfrm>
                  <a:off x="6823954" y="935308"/>
                  <a:ext cx="205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9" name="Freihand 58">
                  <a:extLst>
                    <a:ext uri="{FF2B5EF4-FFF2-40B4-BE49-F238E27FC236}">
                      <a16:creationId xmlns:a16="http://schemas.microsoft.com/office/drawing/2014/main" id="{E3CC56F4-8821-1A46-6F9D-3EC81441B85E}"/>
                    </a:ext>
                  </a:extLst>
                </p14:cNvPr>
                <p14:cNvContentPartPr/>
                <p14:nvPr/>
              </p14:nvContentPartPr>
              <p14:xfrm>
                <a:off x="5926474" y="195868"/>
                <a:ext cx="844920" cy="515520"/>
              </p14:xfrm>
            </p:contentPart>
          </mc:Choice>
          <mc:Fallback xmlns="">
            <p:pic>
              <p:nvPicPr>
                <p:cNvPr id="59" name="Freihand 58">
                  <a:extLst>
                    <a:ext uri="{FF2B5EF4-FFF2-40B4-BE49-F238E27FC236}">
                      <a16:creationId xmlns:a16="http://schemas.microsoft.com/office/drawing/2014/main" id="{E3CC56F4-8821-1A46-6F9D-3EC81441B85E}"/>
                    </a:ext>
                  </a:extLst>
                </p:cNvPr>
                <p:cNvPicPr/>
                <p:nvPr/>
              </p:nvPicPr>
              <p:blipFill>
                <a:blip r:embed="rId460"/>
                <a:stretch>
                  <a:fillRect/>
                </a:stretch>
              </p:blipFill>
              <p:spPr>
                <a:xfrm>
                  <a:off x="5917834" y="186868"/>
                  <a:ext cx="86256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61" name="Freihand 60">
                  <a:extLst>
                    <a:ext uri="{FF2B5EF4-FFF2-40B4-BE49-F238E27FC236}">
                      <a16:creationId xmlns:a16="http://schemas.microsoft.com/office/drawing/2014/main" id="{1EE81465-E4EE-6DFB-D870-22604FC3045A}"/>
                    </a:ext>
                  </a:extLst>
                </p14:cNvPr>
                <p14:cNvContentPartPr/>
                <p14:nvPr/>
              </p14:nvContentPartPr>
              <p14:xfrm>
                <a:off x="6125914" y="109108"/>
                <a:ext cx="696960" cy="566280"/>
              </p14:xfrm>
            </p:contentPart>
          </mc:Choice>
          <mc:Fallback xmlns="">
            <p:pic>
              <p:nvPicPr>
                <p:cNvPr id="61" name="Freihand 60">
                  <a:extLst>
                    <a:ext uri="{FF2B5EF4-FFF2-40B4-BE49-F238E27FC236}">
                      <a16:creationId xmlns:a16="http://schemas.microsoft.com/office/drawing/2014/main" id="{1EE81465-E4EE-6DFB-D870-22604FC3045A}"/>
                    </a:ext>
                  </a:extLst>
                </p:cNvPr>
                <p:cNvPicPr/>
                <p:nvPr/>
              </p:nvPicPr>
              <p:blipFill>
                <a:blip r:embed="rId462"/>
                <a:stretch>
                  <a:fillRect/>
                </a:stretch>
              </p:blipFill>
              <p:spPr>
                <a:xfrm>
                  <a:off x="6116914" y="100468"/>
                  <a:ext cx="7146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72" name="Freihand 71">
                  <a:extLst>
                    <a:ext uri="{FF2B5EF4-FFF2-40B4-BE49-F238E27FC236}">
                      <a16:creationId xmlns:a16="http://schemas.microsoft.com/office/drawing/2014/main" id="{80B04165-1769-93BD-77DF-A0561E58EC41}"/>
                    </a:ext>
                  </a:extLst>
                </p14:cNvPr>
                <p14:cNvContentPartPr/>
                <p14:nvPr/>
              </p14:nvContentPartPr>
              <p14:xfrm>
                <a:off x="7019074" y="75268"/>
                <a:ext cx="104400" cy="175320"/>
              </p14:xfrm>
            </p:contentPart>
          </mc:Choice>
          <mc:Fallback xmlns="">
            <p:pic>
              <p:nvPicPr>
                <p:cNvPr id="72" name="Freihand 71">
                  <a:extLst>
                    <a:ext uri="{FF2B5EF4-FFF2-40B4-BE49-F238E27FC236}">
                      <a16:creationId xmlns:a16="http://schemas.microsoft.com/office/drawing/2014/main" id="{80B04165-1769-93BD-77DF-A0561E58EC41}"/>
                    </a:ext>
                  </a:extLst>
                </p:cNvPr>
                <p:cNvPicPr/>
                <p:nvPr/>
              </p:nvPicPr>
              <p:blipFill>
                <a:blip r:embed="rId464"/>
                <a:stretch>
                  <a:fillRect/>
                </a:stretch>
              </p:blipFill>
              <p:spPr>
                <a:xfrm>
                  <a:off x="7010074" y="66268"/>
                  <a:ext cx="122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75" name="Freihand 74">
                  <a:extLst>
                    <a:ext uri="{FF2B5EF4-FFF2-40B4-BE49-F238E27FC236}">
                      <a16:creationId xmlns:a16="http://schemas.microsoft.com/office/drawing/2014/main" id="{A9DFF6C9-82AA-321F-6046-127EE9E91B1A}"/>
                    </a:ext>
                  </a:extLst>
                </p14:cNvPr>
                <p14:cNvContentPartPr/>
                <p14:nvPr/>
              </p14:nvContentPartPr>
              <p14:xfrm>
                <a:off x="6930874" y="65548"/>
                <a:ext cx="184680" cy="237960"/>
              </p14:xfrm>
            </p:contentPart>
          </mc:Choice>
          <mc:Fallback xmlns="">
            <p:pic>
              <p:nvPicPr>
                <p:cNvPr id="75" name="Freihand 74">
                  <a:extLst>
                    <a:ext uri="{FF2B5EF4-FFF2-40B4-BE49-F238E27FC236}">
                      <a16:creationId xmlns:a16="http://schemas.microsoft.com/office/drawing/2014/main" id="{A9DFF6C9-82AA-321F-6046-127EE9E91B1A}"/>
                    </a:ext>
                  </a:extLst>
                </p:cNvPr>
                <p:cNvPicPr/>
                <p:nvPr/>
              </p:nvPicPr>
              <p:blipFill>
                <a:blip r:embed="rId466"/>
                <a:stretch>
                  <a:fillRect/>
                </a:stretch>
              </p:blipFill>
              <p:spPr>
                <a:xfrm>
                  <a:off x="6922234" y="56908"/>
                  <a:ext cx="2023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77" name="Freihand 76">
                  <a:extLst>
                    <a:ext uri="{FF2B5EF4-FFF2-40B4-BE49-F238E27FC236}">
                      <a16:creationId xmlns:a16="http://schemas.microsoft.com/office/drawing/2014/main" id="{4E998D09-566F-7ED7-482C-FF025EA0F40D}"/>
                    </a:ext>
                  </a:extLst>
                </p14:cNvPr>
                <p14:cNvContentPartPr/>
                <p14:nvPr/>
              </p14:nvContentPartPr>
              <p14:xfrm>
                <a:off x="7040314" y="546868"/>
                <a:ext cx="39240" cy="184320"/>
              </p14:xfrm>
            </p:contentPart>
          </mc:Choice>
          <mc:Fallback xmlns="">
            <p:pic>
              <p:nvPicPr>
                <p:cNvPr id="77" name="Freihand 76">
                  <a:extLst>
                    <a:ext uri="{FF2B5EF4-FFF2-40B4-BE49-F238E27FC236}">
                      <a16:creationId xmlns:a16="http://schemas.microsoft.com/office/drawing/2014/main" id="{4E998D09-566F-7ED7-482C-FF025EA0F40D}"/>
                    </a:ext>
                  </a:extLst>
                </p:cNvPr>
                <p:cNvPicPr/>
                <p:nvPr/>
              </p:nvPicPr>
              <p:blipFill>
                <a:blip r:embed="rId468"/>
                <a:stretch>
                  <a:fillRect/>
                </a:stretch>
              </p:blipFill>
              <p:spPr>
                <a:xfrm>
                  <a:off x="7031674" y="538228"/>
                  <a:ext cx="56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81" name="Freihand 80">
                  <a:extLst>
                    <a:ext uri="{FF2B5EF4-FFF2-40B4-BE49-F238E27FC236}">
                      <a16:creationId xmlns:a16="http://schemas.microsoft.com/office/drawing/2014/main" id="{82E92DED-B552-1EE1-5F5C-B03F62412FEA}"/>
                    </a:ext>
                  </a:extLst>
                </p14:cNvPr>
                <p14:cNvContentPartPr/>
                <p14:nvPr/>
              </p14:nvContentPartPr>
              <p14:xfrm>
                <a:off x="6956074" y="524908"/>
                <a:ext cx="218880" cy="178560"/>
              </p14:xfrm>
            </p:contentPart>
          </mc:Choice>
          <mc:Fallback xmlns="">
            <p:pic>
              <p:nvPicPr>
                <p:cNvPr id="81" name="Freihand 80">
                  <a:extLst>
                    <a:ext uri="{FF2B5EF4-FFF2-40B4-BE49-F238E27FC236}">
                      <a16:creationId xmlns:a16="http://schemas.microsoft.com/office/drawing/2014/main" id="{82E92DED-B552-1EE1-5F5C-B03F62412FEA}"/>
                    </a:ext>
                  </a:extLst>
                </p:cNvPr>
                <p:cNvPicPr/>
                <p:nvPr/>
              </p:nvPicPr>
              <p:blipFill>
                <a:blip r:embed="rId470"/>
                <a:stretch>
                  <a:fillRect/>
                </a:stretch>
              </p:blipFill>
              <p:spPr>
                <a:xfrm>
                  <a:off x="6947434" y="515908"/>
                  <a:ext cx="236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90" name="Freihand 89">
                  <a:extLst>
                    <a:ext uri="{FF2B5EF4-FFF2-40B4-BE49-F238E27FC236}">
                      <a16:creationId xmlns:a16="http://schemas.microsoft.com/office/drawing/2014/main" id="{076C1152-68F1-9A48-832A-E1D21AD0172C}"/>
                    </a:ext>
                  </a:extLst>
                </p14:cNvPr>
                <p14:cNvContentPartPr/>
                <p14:nvPr/>
              </p14:nvContentPartPr>
              <p14:xfrm>
                <a:off x="5691034" y="395308"/>
                <a:ext cx="157320" cy="29520"/>
              </p14:xfrm>
            </p:contentPart>
          </mc:Choice>
          <mc:Fallback xmlns="">
            <p:pic>
              <p:nvPicPr>
                <p:cNvPr id="90" name="Freihand 89">
                  <a:extLst>
                    <a:ext uri="{FF2B5EF4-FFF2-40B4-BE49-F238E27FC236}">
                      <a16:creationId xmlns:a16="http://schemas.microsoft.com/office/drawing/2014/main" id="{076C1152-68F1-9A48-832A-E1D21AD0172C}"/>
                    </a:ext>
                  </a:extLst>
                </p:cNvPr>
                <p:cNvPicPr/>
                <p:nvPr/>
              </p:nvPicPr>
              <p:blipFill>
                <a:blip r:embed="rId472"/>
                <a:stretch>
                  <a:fillRect/>
                </a:stretch>
              </p:blipFill>
              <p:spPr>
                <a:xfrm>
                  <a:off x="5682034" y="386308"/>
                  <a:ext cx="174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92" name="Freihand 91">
                  <a:extLst>
                    <a:ext uri="{FF2B5EF4-FFF2-40B4-BE49-F238E27FC236}">
                      <a16:creationId xmlns:a16="http://schemas.microsoft.com/office/drawing/2014/main" id="{F4F68ACA-6B07-4C6F-6CA7-82F7EF6EEBBE}"/>
                    </a:ext>
                  </a:extLst>
                </p14:cNvPr>
                <p14:cNvContentPartPr/>
                <p14:nvPr/>
              </p14:nvContentPartPr>
              <p14:xfrm>
                <a:off x="6191794" y="379468"/>
                <a:ext cx="279720" cy="59760"/>
              </p14:xfrm>
            </p:contentPart>
          </mc:Choice>
          <mc:Fallback xmlns="">
            <p:pic>
              <p:nvPicPr>
                <p:cNvPr id="92" name="Freihand 91">
                  <a:extLst>
                    <a:ext uri="{FF2B5EF4-FFF2-40B4-BE49-F238E27FC236}">
                      <a16:creationId xmlns:a16="http://schemas.microsoft.com/office/drawing/2014/main" id="{F4F68ACA-6B07-4C6F-6CA7-82F7EF6EEBBE}"/>
                    </a:ext>
                  </a:extLst>
                </p:cNvPr>
                <p:cNvPicPr/>
                <p:nvPr/>
              </p:nvPicPr>
              <p:blipFill>
                <a:blip r:embed="rId474"/>
                <a:stretch>
                  <a:fillRect/>
                </a:stretch>
              </p:blipFill>
              <p:spPr>
                <a:xfrm>
                  <a:off x="6183154" y="370468"/>
                  <a:ext cx="297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95" name="Freihand 94">
                  <a:extLst>
                    <a:ext uri="{FF2B5EF4-FFF2-40B4-BE49-F238E27FC236}">
                      <a16:creationId xmlns:a16="http://schemas.microsoft.com/office/drawing/2014/main" id="{FD93F252-1FF8-5DAD-57D6-9544E63F0DF5}"/>
                    </a:ext>
                  </a:extLst>
                </p14:cNvPr>
                <p14:cNvContentPartPr/>
                <p14:nvPr/>
              </p14:nvContentPartPr>
              <p14:xfrm>
                <a:off x="6445954" y="554428"/>
                <a:ext cx="38520" cy="296280"/>
              </p14:xfrm>
            </p:contentPart>
          </mc:Choice>
          <mc:Fallback xmlns="">
            <p:pic>
              <p:nvPicPr>
                <p:cNvPr id="95" name="Freihand 94">
                  <a:extLst>
                    <a:ext uri="{FF2B5EF4-FFF2-40B4-BE49-F238E27FC236}">
                      <a16:creationId xmlns:a16="http://schemas.microsoft.com/office/drawing/2014/main" id="{FD93F252-1FF8-5DAD-57D6-9544E63F0DF5}"/>
                    </a:ext>
                  </a:extLst>
                </p:cNvPr>
                <p:cNvPicPr/>
                <p:nvPr/>
              </p:nvPicPr>
              <p:blipFill>
                <a:blip r:embed="rId476"/>
                <a:stretch>
                  <a:fillRect/>
                </a:stretch>
              </p:blipFill>
              <p:spPr>
                <a:xfrm>
                  <a:off x="6436954" y="545788"/>
                  <a:ext cx="561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5" name="Freihand 104">
                  <a:extLst>
                    <a:ext uri="{FF2B5EF4-FFF2-40B4-BE49-F238E27FC236}">
                      <a16:creationId xmlns:a16="http://schemas.microsoft.com/office/drawing/2014/main" id="{5E814C9D-275B-2B31-7826-419795DD00AB}"/>
                    </a:ext>
                  </a:extLst>
                </p14:cNvPr>
                <p14:cNvContentPartPr/>
                <p14:nvPr/>
              </p14:nvContentPartPr>
              <p14:xfrm>
                <a:off x="5139514" y="29188"/>
                <a:ext cx="381960" cy="355320"/>
              </p14:xfrm>
            </p:contentPart>
          </mc:Choice>
          <mc:Fallback xmlns="">
            <p:pic>
              <p:nvPicPr>
                <p:cNvPr id="105" name="Freihand 104">
                  <a:extLst>
                    <a:ext uri="{FF2B5EF4-FFF2-40B4-BE49-F238E27FC236}">
                      <a16:creationId xmlns:a16="http://schemas.microsoft.com/office/drawing/2014/main" id="{5E814C9D-275B-2B31-7826-419795DD00AB}"/>
                    </a:ext>
                  </a:extLst>
                </p:cNvPr>
                <p:cNvPicPr/>
                <p:nvPr/>
              </p:nvPicPr>
              <p:blipFill>
                <a:blip r:embed="rId478"/>
                <a:stretch>
                  <a:fillRect/>
                </a:stretch>
              </p:blipFill>
              <p:spPr>
                <a:xfrm>
                  <a:off x="5130874" y="20188"/>
                  <a:ext cx="3996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36" name="Freihand 135">
                  <a:extLst>
                    <a:ext uri="{FF2B5EF4-FFF2-40B4-BE49-F238E27FC236}">
                      <a16:creationId xmlns:a16="http://schemas.microsoft.com/office/drawing/2014/main" id="{BAD0A164-B1AA-F824-89AF-4F6823DE652C}"/>
                    </a:ext>
                  </a:extLst>
                </p14:cNvPr>
                <p14:cNvContentPartPr/>
                <p14:nvPr/>
              </p14:nvContentPartPr>
              <p14:xfrm>
                <a:off x="6092074" y="-9332"/>
                <a:ext cx="1025280" cy="83520"/>
              </p14:xfrm>
            </p:contentPart>
          </mc:Choice>
          <mc:Fallback xmlns="">
            <p:pic>
              <p:nvPicPr>
                <p:cNvPr id="136" name="Freihand 135">
                  <a:extLst>
                    <a:ext uri="{FF2B5EF4-FFF2-40B4-BE49-F238E27FC236}">
                      <a16:creationId xmlns:a16="http://schemas.microsoft.com/office/drawing/2014/main" id="{BAD0A164-B1AA-F824-89AF-4F6823DE652C}"/>
                    </a:ext>
                  </a:extLst>
                </p:cNvPr>
                <p:cNvPicPr/>
                <p:nvPr/>
              </p:nvPicPr>
              <p:blipFill>
                <a:blip r:embed="rId480"/>
                <a:stretch>
                  <a:fillRect/>
                </a:stretch>
              </p:blipFill>
              <p:spPr>
                <a:xfrm>
                  <a:off x="6083434" y="-17972"/>
                  <a:ext cx="1042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37" name="Freihand 136">
                  <a:extLst>
                    <a:ext uri="{FF2B5EF4-FFF2-40B4-BE49-F238E27FC236}">
                      <a16:creationId xmlns:a16="http://schemas.microsoft.com/office/drawing/2014/main" id="{7F06B958-C083-3D77-0C4F-6FAE61443A58}"/>
                    </a:ext>
                  </a:extLst>
                </p14:cNvPr>
                <p14:cNvContentPartPr/>
                <p14:nvPr/>
              </p14:nvContentPartPr>
              <p14:xfrm>
                <a:off x="5071834" y="84513"/>
                <a:ext cx="2386800" cy="1011240"/>
              </p14:xfrm>
            </p:contentPart>
          </mc:Choice>
          <mc:Fallback xmlns="">
            <p:pic>
              <p:nvPicPr>
                <p:cNvPr id="137" name="Freihand 136">
                  <a:extLst>
                    <a:ext uri="{FF2B5EF4-FFF2-40B4-BE49-F238E27FC236}">
                      <a16:creationId xmlns:a16="http://schemas.microsoft.com/office/drawing/2014/main" id="{7F06B958-C083-3D77-0C4F-6FAE61443A58}"/>
                    </a:ext>
                  </a:extLst>
                </p:cNvPr>
                <p:cNvPicPr/>
                <p:nvPr/>
              </p:nvPicPr>
              <p:blipFill>
                <a:blip r:embed="rId482"/>
                <a:stretch>
                  <a:fillRect/>
                </a:stretch>
              </p:blipFill>
              <p:spPr>
                <a:xfrm>
                  <a:off x="5062834" y="75513"/>
                  <a:ext cx="2404440" cy="1028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59" name="Freihand 158">
                  <a:extLst>
                    <a:ext uri="{FF2B5EF4-FFF2-40B4-BE49-F238E27FC236}">
                      <a16:creationId xmlns:a16="http://schemas.microsoft.com/office/drawing/2014/main" id="{B6BB7254-8511-8640-1ABA-F0E2DA0955E1}"/>
                    </a:ext>
                  </a:extLst>
                </p14:cNvPr>
                <p14:cNvContentPartPr/>
                <p14:nvPr/>
              </p14:nvContentPartPr>
              <p14:xfrm>
                <a:off x="1202554" y="2324793"/>
                <a:ext cx="2857320" cy="813960"/>
              </p14:xfrm>
            </p:contentPart>
          </mc:Choice>
          <mc:Fallback xmlns="">
            <p:pic>
              <p:nvPicPr>
                <p:cNvPr id="159" name="Freihand 158">
                  <a:extLst>
                    <a:ext uri="{FF2B5EF4-FFF2-40B4-BE49-F238E27FC236}">
                      <a16:creationId xmlns:a16="http://schemas.microsoft.com/office/drawing/2014/main" id="{B6BB7254-8511-8640-1ABA-F0E2DA0955E1}"/>
                    </a:ext>
                  </a:extLst>
                </p:cNvPr>
                <p:cNvPicPr/>
                <p:nvPr/>
              </p:nvPicPr>
              <p:blipFill>
                <a:blip r:embed="rId484"/>
                <a:stretch>
                  <a:fillRect/>
                </a:stretch>
              </p:blipFill>
              <p:spPr>
                <a:xfrm>
                  <a:off x="1193554" y="2316153"/>
                  <a:ext cx="287496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6" name="Freihand 165">
                  <a:extLst>
                    <a:ext uri="{FF2B5EF4-FFF2-40B4-BE49-F238E27FC236}">
                      <a16:creationId xmlns:a16="http://schemas.microsoft.com/office/drawing/2014/main" id="{0EB17CBA-804F-96CC-8181-7F99C2F8E8ED}"/>
                    </a:ext>
                  </a:extLst>
                </p14:cNvPr>
                <p14:cNvContentPartPr/>
                <p14:nvPr/>
              </p14:nvContentPartPr>
              <p14:xfrm>
                <a:off x="1598914" y="2334153"/>
                <a:ext cx="1623240" cy="192240"/>
              </p14:xfrm>
            </p:contentPart>
          </mc:Choice>
          <mc:Fallback xmlns="">
            <p:pic>
              <p:nvPicPr>
                <p:cNvPr id="166" name="Freihand 165">
                  <a:extLst>
                    <a:ext uri="{FF2B5EF4-FFF2-40B4-BE49-F238E27FC236}">
                      <a16:creationId xmlns:a16="http://schemas.microsoft.com/office/drawing/2014/main" id="{0EB17CBA-804F-96CC-8181-7F99C2F8E8ED}"/>
                    </a:ext>
                  </a:extLst>
                </p:cNvPr>
                <p:cNvPicPr/>
                <p:nvPr/>
              </p:nvPicPr>
              <p:blipFill>
                <a:blip r:embed="rId486"/>
                <a:stretch>
                  <a:fillRect/>
                </a:stretch>
              </p:blipFill>
              <p:spPr>
                <a:xfrm>
                  <a:off x="1589914" y="2325513"/>
                  <a:ext cx="1640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39" name="Freihand 138">
                  <a:extLst>
                    <a:ext uri="{FF2B5EF4-FFF2-40B4-BE49-F238E27FC236}">
                      <a16:creationId xmlns:a16="http://schemas.microsoft.com/office/drawing/2014/main" id="{46289BE7-9E2F-786D-77D9-7FCA921D9407}"/>
                    </a:ext>
                  </a:extLst>
                </p14:cNvPr>
                <p14:cNvContentPartPr/>
                <p14:nvPr/>
              </p14:nvContentPartPr>
              <p14:xfrm>
                <a:off x="2150434" y="3154593"/>
                <a:ext cx="466560" cy="60480"/>
              </p14:xfrm>
            </p:contentPart>
          </mc:Choice>
          <mc:Fallback xmlns="">
            <p:pic>
              <p:nvPicPr>
                <p:cNvPr id="139" name="Freihand 138">
                  <a:extLst>
                    <a:ext uri="{FF2B5EF4-FFF2-40B4-BE49-F238E27FC236}">
                      <a16:creationId xmlns:a16="http://schemas.microsoft.com/office/drawing/2014/main" id="{46289BE7-9E2F-786D-77D9-7FCA921D9407}"/>
                    </a:ext>
                  </a:extLst>
                </p:cNvPr>
                <p:cNvPicPr/>
                <p:nvPr/>
              </p:nvPicPr>
              <p:blipFill>
                <a:blip r:embed="rId488"/>
                <a:stretch>
                  <a:fillRect/>
                </a:stretch>
              </p:blipFill>
              <p:spPr>
                <a:xfrm>
                  <a:off x="2141794" y="3145953"/>
                  <a:ext cx="484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40" name="Freihand 139">
                  <a:extLst>
                    <a:ext uri="{FF2B5EF4-FFF2-40B4-BE49-F238E27FC236}">
                      <a16:creationId xmlns:a16="http://schemas.microsoft.com/office/drawing/2014/main" id="{0EBB7E30-516E-9C23-3AE8-FE00B62FAB95}"/>
                    </a:ext>
                  </a:extLst>
                </p14:cNvPr>
                <p14:cNvContentPartPr/>
                <p14:nvPr/>
              </p14:nvContentPartPr>
              <p14:xfrm>
                <a:off x="1193914" y="3505593"/>
                <a:ext cx="33480" cy="108360"/>
              </p14:xfrm>
            </p:contentPart>
          </mc:Choice>
          <mc:Fallback xmlns="">
            <p:pic>
              <p:nvPicPr>
                <p:cNvPr id="140" name="Freihand 139">
                  <a:extLst>
                    <a:ext uri="{FF2B5EF4-FFF2-40B4-BE49-F238E27FC236}">
                      <a16:creationId xmlns:a16="http://schemas.microsoft.com/office/drawing/2014/main" id="{0EBB7E30-516E-9C23-3AE8-FE00B62FAB95}"/>
                    </a:ext>
                  </a:extLst>
                </p:cNvPr>
                <p:cNvPicPr/>
                <p:nvPr/>
              </p:nvPicPr>
              <p:blipFill>
                <a:blip r:embed="rId490"/>
                <a:stretch>
                  <a:fillRect/>
                </a:stretch>
              </p:blipFill>
              <p:spPr>
                <a:xfrm>
                  <a:off x="1184914" y="3496953"/>
                  <a:ext cx="51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42" name="Freihand 141">
                  <a:extLst>
                    <a:ext uri="{FF2B5EF4-FFF2-40B4-BE49-F238E27FC236}">
                      <a16:creationId xmlns:a16="http://schemas.microsoft.com/office/drawing/2014/main" id="{5AEBB25B-87F9-C1FD-FD30-D52CDFA94B04}"/>
                    </a:ext>
                  </a:extLst>
                </p14:cNvPr>
                <p14:cNvContentPartPr/>
                <p14:nvPr/>
              </p14:nvContentPartPr>
              <p14:xfrm>
                <a:off x="1269874" y="3110673"/>
                <a:ext cx="2376000" cy="672480"/>
              </p14:xfrm>
            </p:contentPart>
          </mc:Choice>
          <mc:Fallback xmlns="">
            <p:pic>
              <p:nvPicPr>
                <p:cNvPr id="142" name="Freihand 141">
                  <a:extLst>
                    <a:ext uri="{FF2B5EF4-FFF2-40B4-BE49-F238E27FC236}">
                      <a16:creationId xmlns:a16="http://schemas.microsoft.com/office/drawing/2014/main" id="{5AEBB25B-87F9-C1FD-FD30-D52CDFA94B04}"/>
                    </a:ext>
                  </a:extLst>
                </p:cNvPr>
                <p:cNvPicPr/>
                <p:nvPr/>
              </p:nvPicPr>
              <p:blipFill>
                <a:blip r:embed="rId492"/>
                <a:stretch>
                  <a:fillRect/>
                </a:stretch>
              </p:blipFill>
              <p:spPr>
                <a:xfrm>
                  <a:off x="1261234" y="3101673"/>
                  <a:ext cx="23936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21" name="Freihand 220">
                  <a:extLst>
                    <a:ext uri="{FF2B5EF4-FFF2-40B4-BE49-F238E27FC236}">
                      <a16:creationId xmlns:a16="http://schemas.microsoft.com/office/drawing/2014/main" id="{02D29E82-3708-3215-FAFA-83E43AF3E9C9}"/>
                    </a:ext>
                  </a:extLst>
                </p14:cNvPr>
                <p14:cNvContentPartPr/>
                <p14:nvPr/>
              </p14:nvContentPartPr>
              <p14:xfrm>
                <a:off x="1445914" y="2372673"/>
                <a:ext cx="744120" cy="719280"/>
              </p14:xfrm>
            </p:contentPart>
          </mc:Choice>
          <mc:Fallback xmlns="">
            <p:pic>
              <p:nvPicPr>
                <p:cNvPr id="221" name="Freihand 220">
                  <a:extLst>
                    <a:ext uri="{FF2B5EF4-FFF2-40B4-BE49-F238E27FC236}">
                      <a16:creationId xmlns:a16="http://schemas.microsoft.com/office/drawing/2014/main" id="{02D29E82-3708-3215-FAFA-83E43AF3E9C9}"/>
                    </a:ext>
                  </a:extLst>
                </p:cNvPr>
                <p:cNvPicPr/>
                <p:nvPr/>
              </p:nvPicPr>
              <p:blipFill>
                <a:blip r:embed="rId494"/>
                <a:stretch>
                  <a:fillRect/>
                </a:stretch>
              </p:blipFill>
              <p:spPr>
                <a:xfrm>
                  <a:off x="1437274" y="2364033"/>
                  <a:ext cx="761760" cy="736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22" name="Freihand 221">
                  <a:extLst>
                    <a:ext uri="{FF2B5EF4-FFF2-40B4-BE49-F238E27FC236}">
                      <a16:creationId xmlns:a16="http://schemas.microsoft.com/office/drawing/2014/main" id="{9801EFF7-B1E0-F39B-D958-343EE1A8DCB3}"/>
                    </a:ext>
                  </a:extLst>
                </p14:cNvPr>
                <p14:cNvContentPartPr/>
                <p14:nvPr/>
              </p14:nvContentPartPr>
              <p14:xfrm>
                <a:off x="2432674" y="3029673"/>
                <a:ext cx="1028160" cy="174960"/>
              </p14:xfrm>
            </p:contentPart>
          </mc:Choice>
          <mc:Fallback xmlns="">
            <p:pic>
              <p:nvPicPr>
                <p:cNvPr id="222" name="Freihand 221">
                  <a:extLst>
                    <a:ext uri="{FF2B5EF4-FFF2-40B4-BE49-F238E27FC236}">
                      <a16:creationId xmlns:a16="http://schemas.microsoft.com/office/drawing/2014/main" id="{9801EFF7-B1E0-F39B-D958-343EE1A8DCB3}"/>
                    </a:ext>
                  </a:extLst>
                </p:cNvPr>
                <p:cNvPicPr/>
                <p:nvPr/>
              </p:nvPicPr>
              <p:blipFill>
                <a:blip r:embed="rId496"/>
                <a:stretch>
                  <a:fillRect/>
                </a:stretch>
              </p:blipFill>
              <p:spPr>
                <a:xfrm>
                  <a:off x="2423674" y="3020673"/>
                  <a:ext cx="1045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89" name="Freihand 188">
                  <a:extLst>
                    <a:ext uri="{FF2B5EF4-FFF2-40B4-BE49-F238E27FC236}">
                      <a16:creationId xmlns:a16="http://schemas.microsoft.com/office/drawing/2014/main" id="{2EE4C7E9-AD9D-1459-481F-F68751311529}"/>
                    </a:ext>
                  </a:extLst>
                </p14:cNvPr>
                <p14:cNvContentPartPr/>
                <p14:nvPr/>
              </p14:nvContentPartPr>
              <p14:xfrm>
                <a:off x="5818834" y="5627073"/>
                <a:ext cx="741960" cy="633960"/>
              </p14:xfrm>
            </p:contentPart>
          </mc:Choice>
          <mc:Fallback xmlns="">
            <p:pic>
              <p:nvPicPr>
                <p:cNvPr id="189" name="Freihand 188">
                  <a:extLst>
                    <a:ext uri="{FF2B5EF4-FFF2-40B4-BE49-F238E27FC236}">
                      <a16:creationId xmlns:a16="http://schemas.microsoft.com/office/drawing/2014/main" id="{2EE4C7E9-AD9D-1459-481F-F68751311529}"/>
                    </a:ext>
                  </a:extLst>
                </p:cNvPr>
                <p:cNvPicPr/>
                <p:nvPr/>
              </p:nvPicPr>
              <p:blipFill>
                <a:blip r:embed="rId498"/>
                <a:stretch>
                  <a:fillRect/>
                </a:stretch>
              </p:blipFill>
              <p:spPr>
                <a:xfrm>
                  <a:off x="5809834" y="5618073"/>
                  <a:ext cx="75960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02" name="Freihand 201">
                  <a:extLst>
                    <a:ext uri="{FF2B5EF4-FFF2-40B4-BE49-F238E27FC236}">
                      <a16:creationId xmlns:a16="http://schemas.microsoft.com/office/drawing/2014/main" id="{F1DEA5E3-8A97-191E-B462-85C47129B468}"/>
                    </a:ext>
                  </a:extLst>
                </p14:cNvPr>
                <p14:cNvContentPartPr/>
                <p14:nvPr/>
              </p14:nvContentPartPr>
              <p14:xfrm>
                <a:off x="6099994" y="5589273"/>
                <a:ext cx="837000" cy="652680"/>
              </p14:xfrm>
            </p:contentPart>
          </mc:Choice>
          <mc:Fallback xmlns="">
            <p:pic>
              <p:nvPicPr>
                <p:cNvPr id="202" name="Freihand 201">
                  <a:extLst>
                    <a:ext uri="{FF2B5EF4-FFF2-40B4-BE49-F238E27FC236}">
                      <a16:creationId xmlns:a16="http://schemas.microsoft.com/office/drawing/2014/main" id="{F1DEA5E3-8A97-191E-B462-85C47129B468}"/>
                    </a:ext>
                  </a:extLst>
                </p:cNvPr>
                <p:cNvPicPr/>
                <p:nvPr/>
              </p:nvPicPr>
              <p:blipFill>
                <a:blip r:embed="rId500"/>
                <a:stretch>
                  <a:fillRect/>
                </a:stretch>
              </p:blipFill>
              <p:spPr>
                <a:xfrm>
                  <a:off x="6090994" y="5580273"/>
                  <a:ext cx="85464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9" name="Freihand 258">
                  <a:extLst>
                    <a:ext uri="{FF2B5EF4-FFF2-40B4-BE49-F238E27FC236}">
                      <a16:creationId xmlns:a16="http://schemas.microsoft.com/office/drawing/2014/main" id="{E7C97917-7C3E-51CE-1949-75E9537E4B7E}"/>
                    </a:ext>
                  </a:extLst>
                </p14:cNvPr>
                <p14:cNvContentPartPr/>
                <p14:nvPr/>
              </p14:nvContentPartPr>
              <p14:xfrm>
                <a:off x="1293634" y="1363593"/>
                <a:ext cx="2709720" cy="4152600"/>
              </p14:xfrm>
            </p:contentPart>
          </mc:Choice>
          <mc:Fallback xmlns="">
            <p:pic>
              <p:nvPicPr>
                <p:cNvPr id="259" name="Freihand 258">
                  <a:extLst>
                    <a:ext uri="{FF2B5EF4-FFF2-40B4-BE49-F238E27FC236}">
                      <a16:creationId xmlns:a16="http://schemas.microsoft.com/office/drawing/2014/main" id="{E7C97917-7C3E-51CE-1949-75E9537E4B7E}"/>
                    </a:ext>
                  </a:extLst>
                </p:cNvPr>
                <p:cNvPicPr/>
                <p:nvPr/>
              </p:nvPicPr>
              <p:blipFill>
                <a:blip r:embed="rId502"/>
                <a:stretch>
                  <a:fillRect/>
                </a:stretch>
              </p:blipFill>
              <p:spPr>
                <a:xfrm>
                  <a:off x="1284634" y="1354593"/>
                  <a:ext cx="2727360" cy="417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3">
            <p14:nvContentPartPr>
              <p14:cNvPr id="36" name="Freihand 35">
                <a:extLst>
                  <a:ext uri="{FF2B5EF4-FFF2-40B4-BE49-F238E27FC236}">
                    <a16:creationId xmlns:a16="http://schemas.microsoft.com/office/drawing/2014/main" id="{EEC4A947-33A3-5199-B075-AB2B2C2F2B34}"/>
                  </a:ext>
                </a:extLst>
              </p14:cNvPr>
              <p14:cNvContentPartPr/>
              <p14:nvPr/>
            </p14:nvContentPartPr>
            <p14:xfrm>
              <a:off x="1183474" y="2793"/>
              <a:ext cx="2773800" cy="1068120"/>
            </p14:xfrm>
          </p:contentPart>
        </mc:Choice>
        <mc:Fallback>
          <p:pic>
            <p:nvPicPr>
              <p:cNvPr id="36" name="Freihand 35">
                <a:extLst>
                  <a:ext uri="{FF2B5EF4-FFF2-40B4-BE49-F238E27FC236}">
                    <a16:creationId xmlns:a16="http://schemas.microsoft.com/office/drawing/2014/main" id="{EEC4A947-33A3-5199-B075-AB2B2C2F2B34}"/>
                  </a:ext>
                </a:extLst>
              </p:cNvPr>
              <p:cNvPicPr/>
              <p:nvPr/>
            </p:nvPicPr>
            <p:blipFill>
              <a:blip r:embed="rId504"/>
              <a:stretch>
                <a:fillRect/>
              </a:stretch>
            </p:blipFill>
            <p:spPr>
              <a:xfrm>
                <a:off x="1174834" y="-6207"/>
                <a:ext cx="2791440" cy="108576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1" name="Freihand 70">
                <a:extLst>
                  <a:ext uri="{FF2B5EF4-FFF2-40B4-BE49-F238E27FC236}">
                    <a16:creationId xmlns:a16="http://schemas.microsoft.com/office/drawing/2014/main" id="{D0C4A01B-A6D3-40E8-216F-B467599279E3}"/>
                  </a:ext>
                </a:extLst>
              </p14:cNvPr>
              <p14:cNvContentPartPr/>
              <p14:nvPr/>
            </p14:nvContentPartPr>
            <p14:xfrm>
              <a:off x="3931714" y="2428588"/>
              <a:ext cx="2954160" cy="122760"/>
            </p14:xfrm>
          </p:contentPart>
        </mc:Choice>
        <mc:Fallback>
          <p:pic>
            <p:nvPicPr>
              <p:cNvPr id="71" name="Freihand 70">
                <a:extLst>
                  <a:ext uri="{FF2B5EF4-FFF2-40B4-BE49-F238E27FC236}">
                    <a16:creationId xmlns:a16="http://schemas.microsoft.com/office/drawing/2014/main" id="{D0C4A01B-A6D3-40E8-216F-B467599279E3}"/>
                  </a:ext>
                </a:extLst>
              </p:cNvPr>
              <p:cNvPicPr/>
              <p:nvPr/>
            </p:nvPicPr>
            <p:blipFill>
              <a:blip r:embed="rId5"/>
              <a:stretch>
                <a:fillRect/>
              </a:stretch>
            </p:blipFill>
            <p:spPr>
              <a:xfrm>
                <a:off x="3923074" y="2419588"/>
                <a:ext cx="2971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2" name="Freihand 71">
                <a:extLst>
                  <a:ext uri="{FF2B5EF4-FFF2-40B4-BE49-F238E27FC236}">
                    <a16:creationId xmlns:a16="http://schemas.microsoft.com/office/drawing/2014/main" id="{208BBBDA-AD97-BBD7-AE77-25C12333B05C}"/>
                  </a:ext>
                </a:extLst>
              </p14:cNvPr>
              <p14:cNvContentPartPr/>
              <p14:nvPr/>
            </p14:nvContentPartPr>
            <p14:xfrm>
              <a:off x="5868514" y="2738548"/>
              <a:ext cx="635760" cy="573120"/>
            </p14:xfrm>
          </p:contentPart>
        </mc:Choice>
        <mc:Fallback>
          <p:pic>
            <p:nvPicPr>
              <p:cNvPr id="72" name="Freihand 71">
                <a:extLst>
                  <a:ext uri="{FF2B5EF4-FFF2-40B4-BE49-F238E27FC236}">
                    <a16:creationId xmlns:a16="http://schemas.microsoft.com/office/drawing/2014/main" id="{208BBBDA-AD97-BBD7-AE77-25C12333B05C}"/>
                  </a:ext>
                </a:extLst>
              </p:cNvPr>
              <p:cNvPicPr/>
              <p:nvPr/>
            </p:nvPicPr>
            <p:blipFill>
              <a:blip r:embed="rId7"/>
              <a:stretch>
                <a:fillRect/>
              </a:stretch>
            </p:blipFill>
            <p:spPr>
              <a:xfrm>
                <a:off x="5859874" y="2729908"/>
                <a:ext cx="65340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4" name="Freihand 83">
                <a:extLst>
                  <a:ext uri="{FF2B5EF4-FFF2-40B4-BE49-F238E27FC236}">
                    <a16:creationId xmlns:a16="http://schemas.microsoft.com/office/drawing/2014/main" id="{D458E38F-EDDD-BBD7-A684-4D6F9C43E035}"/>
                  </a:ext>
                </a:extLst>
              </p14:cNvPr>
              <p14:cNvContentPartPr/>
              <p14:nvPr/>
            </p14:nvContentPartPr>
            <p14:xfrm>
              <a:off x="2670994" y="6046588"/>
              <a:ext cx="4100040" cy="741240"/>
            </p14:xfrm>
          </p:contentPart>
        </mc:Choice>
        <mc:Fallback>
          <p:pic>
            <p:nvPicPr>
              <p:cNvPr id="84" name="Freihand 83">
                <a:extLst>
                  <a:ext uri="{FF2B5EF4-FFF2-40B4-BE49-F238E27FC236}">
                    <a16:creationId xmlns:a16="http://schemas.microsoft.com/office/drawing/2014/main" id="{D458E38F-EDDD-BBD7-A684-4D6F9C43E035}"/>
                  </a:ext>
                </a:extLst>
              </p:cNvPr>
              <p:cNvPicPr/>
              <p:nvPr/>
            </p:nvPicPr>
            <p:blipFill>
              <a:blip r:embed="rId9"/>
              <a:stretch>
                <a:fillRect/>
              </a:stretch>
            </p:blipFill>
            <p:spPr>
              <a:xfrm>
                <a:off x="2661994" y="6037948"/>
                <a:ext cx="4117680" cy="75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8" name="Freihand 87">
                <a:extLst>
                  <a:ext uri="{FF2B5EF4-FFF2-40B4-BE49-F238E27FC236}">
                    <a16:creationId xmlns:a16="http://schemas.microsoft.com/office/drawing/2014/main" id="{8343AA78-2654-90B2-37B3-3CCD881EA25F}"/>
                  </a:ext>
                </a:extLst>
              </p14:cNvPr>
              <p14:cNvContentPartPr/>
              <p14:nvPr/>
            </p14:nvContentPartPr>
            <p14:xfrm>
              <a:off x="8429914" y="1254988"/>
              <a:ext cx="1159560" cy="115920"/>
            </p14:xfrm>
          </p:contentPart>
        </mc:Choice>
        <mc:Fallback>
          <p:pic>
            <p:nvPicPr>
              <p:cNvPr id="88" name="Freihand 87">
                <a:extLst>
                  <a:ext uri="{FF2B5EF4-FFF2-40B4-BE49-F238E27FC236}">
                    <a16:creationId xmlns:a16="http://schemas.microsoft.com/office/drawing/2014/main" id="{8343AA78-2654-90B2-37B3-3CCD881EA25F}"/>
                  </a:ext>
                </a:extLst>
              </p:cNvPr>
              <p:cNvPicPr/>
              <p:nvPr/>
            </p:nvPicPr>
            <p:blipFill>
              <a:blip r:embed="rId11"/>
              <a:stretch>
                <a:fillRect/>
              </a:stretch>
            </p:blipFill>
            <p:spPr>
              <a:xfrm>
                <a:off x="8420914" y="1246348"/>
                <a:ext cx="1177200" cy="133560"/>
              </a:xfrm>
              <a:prstGeom prst="rect">
                <a:avLst/>
              </a:prstGeom>
            </p:spPr>
          </p:pic>
        </mc:Fallback>
      </mc:AlternateContent>
      <p:grpSp>
        <p:nvGrpSpPr>
          <p:cNvPr id="130" name="Gruppieren 129">
            <a:extLst>
              <a:ext uri="{FF2B5EF4-FFF2-40B4-BE49-F238E27FC236}">
                <a16:creationId xmlns:a16="http://schemas.microsoft.com/office/drawing/2014/main" id="{60E65C29-72D0-9D33-CE41-69547EB92468}"/>
              </a:ext>
            </a:extLst>
          </p:cNvPr>
          <p:cNvGrpSpPr/>
          <p:nvPr/>
        </p:nvGrpSpPr>
        <p:grpSpPr>
          <a:xfrm>
            <a:off x="1980119" y="47409"/>
            <a:ext cx="8162640" cy="1389739"/>
            <a:chOff x="1980119" y="47409"/>
            <a:chExt cx="8162640" cy="1389739"/>
          </a:xfrm>
        </p:grpSpPr>
        <mc:AlternateContent xmlns:mc="http://schemas.openxmlformats.org/markup-compatibility/2006">
          <mc:Choice xmlns:p14="http://schemas.microsoft.com/office/powerpoint/2010/main" Requires="p14">
            <p:contentPart p14:bwMode="auto" r:id="rId12">
              <p14:nvContentPartPr>
                <p14:cNvPr id="2" name="Freihand 1">
                  <a:extLst>
                    <a:ext uri="{FF2B5EF4-FFF2-40B4-BE49-F238E27FC236}">
                      <a16:creationId xmlns:a16="http://schemas.microsoft.com/office/drawing/2014/main" id="{47B16505-62B7-800E-A01C-E34520B38847}"/>
                    </a:ext>
                  </a:extLst>
                </p14:cNvPr>
                <p14:cNvContentPartPr/>
                <p14:nvPr/>
              </p14:nvContentPartPr>
              <p14:xfrm>
                <a:off x="3721474" y="1026028"/>
                <a:ext cx="161280" cy="186480"/>
              </p14:xfrm>
            </p:contentPart>
          </mc:Choice>
          <mc:Fallback>
            <p:pic>
              <p:nvPicPr>
                <p:cNvPr id="2" name="Freihand 1">
                  <a:extLst>
                    <a:ext uri="{FF2B5EF4-FFF2-40B4-BE49-F238E27FC236}">
                      <a16:creationId xmlns:a16="http://schemas.microsoft.com/office/drawing/2014/main" id="{47B16505-62B7-800E-A01C-E34520B38847}"/>
                    </a:ext>
                  </a:extLst>
                </p:cNvPr>
                <p:cNvPicPr/>
                <p:nvPr/>
              </p:nvPicPr>
              <p:blipFill>
                <a:blip r:embed="rId13"/>
                <a:stretch>
                  <a:fillRect/>
                </a:stretch>
              </p:blipFill>
              <p:spPr>
                <a:xfrm>
                  <a:off x="3712834" y="1017028"/>
                  <a:ext cx="1789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 name="Freihand 2">
                  <a:extLst>
                    <a:ext uri="{FF2B5EF4-FFF2-40B4-BE49-F238E27FC236}">
                      <a16:creationId xmlns:a16="http://schemas.microsoft.com/office/drawing/2014/main" id="{6BC30A45-B664-F554-B14B-E37498E5D30C}"/>
                    </a:ext>
                  </a:extLst>
                </p14:cNvPr>
                <p14:cNvContentPartPr/>
                <p14:nvPr/>
              </p14:nvContentPartPr>
              <p14:xfrm>
                <a:off x="3712114" y="971668"/>
                <a:ext cx="226800" cy="92520"/>
              </p14:xfrm>
            </p:contentPart>
          </mc:Choice>
          <mc:Fallback>
            <p:pic>
              <p:nvPicPr>
                <p:cNvPr id="3" name="Freihand 2">
                  <a:extLst>
                    <a:ext uri="{FF2B5EF4-FFF2-40B4-BE49-F238E27FC236}">
                      <a16:creationId xmlns:a16="http://schemas.microsoft.com/office/drawing/2014/main" id="{6BC30A45-B664-F554-B14B-E37498E5D30C}"/>
                    </a:ext>
                  </a:extLst>
                </p:cNvPr>
                <p:cNvPicPr/>
                <p:nvPr/>
              </p:nvPicPr>
              <p:blipFill>
                <a:blip r:embed="rId15"/>
                <a:stretch>
                  <a:fillRect/>
                </a:stretch>
              </p:blipFill>
              <p:spPr>
                <a:xfrm>
                  <a:off x="3703474" y="963028"/>
                  <a:ext cx="244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6BADC13A-9BF0-9015-6878-F41BF384FCC8}"/>
                    </a:ext>
                  </a:extLst>
                </p14:cNvPr>
                <p14:cNvContentPartPr/>
                <p14:nvPr/>
              </p14:nvContentPartPr>
              <p14:xfrm>
                <a:off x="2446714" y="1199188"/>
                <a:ext cx="298080" cy="101160"/>
              </p14:xfrm>
            </p:contentPart>
          </mc:Choice>
          <mc:Fallback>
            <p:pic>
              <p:nvPicPr>
                <p:cNvPr id="5" name="Freihand 4">
                  <a:extLst>
                    <a:ext uri="{FF2B5EF4-FFF2-40B4-BE49-F238E27FC236}">
                      <a16:creationId xmlns:a16="http://schemas.microsoft.com/office/drawing/2014/main" id="{6BADC13A-9BF0-9015-6878-F41BF384FCC8}"/>
                    </a:ext>
                  </a:extLst>
                </p:cNvPr>
                <p:cNvPicPr/>
                <p:nvPr/>
              </p:nvPicPr>
              <p:blipFill>
                <a:blip r:embed="rId17"/>
                <a:stretch>
                  <a:fillRect/>
                </a:stretch>
              </p:blipFill>
              <p:spPr>
                <a:xfrm>
                  <a:off x="2438074" y="1190548"/>
                  <a:ext cx="315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7F46BDD4-361C-D292-072B-D3D38ACB411E}"/>
                    </a:ext>
                  </a:extLst>
                </p14:cNvPr>
                <p14:cNvContentPartPr/>
                <p14:nvPr/>
              </p14:nvContentPartPr>
              <p14:xfrm>
                <a:off x="2781154" y="1126108"/>
                <a:ext cx="270720" cy="176760"/>
              </p14:xfrm>
            </p:contentPart>
          </mc:Choice>
          <mc:Fallback>
            <p:pic>
              <p:nvPicPr>
                <p:cNvPr id="9" name="Freihand 8">
                  <a:extLst>
                    <a:ext uri="{FF2B5EF4-FFF2-40B4-BE49-F238E27FC236}">
                      <a16:creationId xmlns:a16="http://schemas.microsoft.com/office/drawing/2014/main" id="{7F46BDD4-361C-D292-072B-D3D38ACB411E}"/>
                    </a:ext>
                  </a:extLst>
                </p:cNvPr>
                <p:cNvPicPr/>
                <p:nvPr/>
              </p:nvPicPr>
              <p:blipFill>
                <a:blip r:embed="rId19"/>
                <a:stretch>
                  <a:fillRect/>
                </a:stretch>
              </p:blipFill>
              <p:spPr>
                <a:xfrm>
                  <a:off x="2772514" y="1117468"/>
                  <a:ext cx="288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69F849CC-9703-85A2-55DA-812DDC98EBA6}"/>
                    </a:ext>
                  </a:extLst>
                </p14:cNvPr>
                <p14:cNvContentPartPr/>
                <p14:nvPr/>
              </p14:nvContentPartPr>
              <p14:xfrm>
                <a:off x="3156274" y="1191628"/>
                <a:ext cx="134280" cy="201600"/>
              </p14:xfrm>
            </p:contentPart>
          </mc:Choice>
          <mc:Fallback>
            <p:pic>
              <p:nvPicPr>
                <p:cNvPr id="10" name="Freihand 9">
                  <a:extLst>
                    <a:ext uri="{FF2B5EF4-FFF2-40B4-BE49-F238E27FC236}">
                      <a16:creationId xmlns:a16="http://schemas.microsoft.com/office/drawing/2014/main" id="{69F849CC-9703-85A2-55DA-812DDC98EBA6}"/>
                    </a:ext>
                  </a:extLst>
                </p:cNvPr>
                <p:cNvPicPr/>
                <p:nvPr/>
              </p:nvPicPr>
              <p:blipFill>
                <a:blip r:embed="rId21"/>
                <a:stretch>
                  <a:fillRect/>
                </a:stretch>
              </p:blipFill>
              <p:spPr>
                <a:xfrm>
                  <a:off x="3147274" y="1182988"/>
                  <a:ext cx="1519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24A857D1-1047-6795-0699-665431A4B693}"/>
                    </a:ext>
                  </a:extLst>
                </p14:cNvPr>
                <p14:cNvContentPartPr/>
                <p14:nvPr/>
              </p14:nvContentPartPr>
              <p14:xfrm>
                <a:off x="3449314" y="1244188"/>
                <a:ext cx="193320" cy="77760"/>
              </p14:xfrm>
            </p:contentPart>
          </mc:Choice>
          <mc:Fallback>
            <p:pic>
              <p:nvPicPr>
                <p:cNvPr id="11" name="Freihand 10">
                  <a:extLst>
                    <a:ext uri="{FF2B5EF4-FFF2-40B4-BE49-F238E27FC236}">
                      <a16:creationId xmlns:a16="http://schemas.microsoft.com/office/drawing/2014/main" id="{24A857D1-1047-6795-0699-665431A4B693}"/>
                    </a:ext>
                  </a:extLst>
                </p:cNvPr>
                <p:cNvPicPr/>
                <p:nvPr/>
              </p:nvPicPr>
              <p:blipFill>
                <a:blip r:embed="rId23"/>
                <a:stretch>
                  <a:fillRect/>
                </a:stretch>
              </p:blipFill>
              <p:spPr>
                <a:xfrm>
                  <a:off x="3440314" y="1235548"/>
                  <a:ext cx="210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62B32F30-06E2-1826-FE65-5EBB16246D41}"/>
                    </a:ext>
                  </a:extLst>
                </p14:cNvPr>
                <p14:cNvContentPartPr/>
                <p14:nvPr/>
              </p14:nvContentPartPr>
              <p14:xfrm>
                <a:off x="3652354" y="1249588"/>
                <a:ext cx="359640" cy="158760"/>
              </p14:xfrm>
            </p:contentPart>
          </mc:Choice>
          <mc:Fallback>
            <p:pic>
              <p:nvPicPr>
                <p:cNvPr id="12" name="Freihand 11">
                  <a:extLst>
                    <a:ext uri="{FF2B5EF4-FFF2-40B4-BE49-F238E27FC236}">
                      <a16:creationId xmlns:a16="http://schemas.microsoft.com/office/drawing/2014/main" id="{62B32F30-06E2-1826-FE65-5EBB16246D41}"/>
                    </a:ext>
                  </a:extLst>
                </p:cNvPr>
                <p:cNvPicPr/>
                <p:nvPr/>
              </p:nvPicPr>
              <p:blipFill>
                <a:blip r:embed="rId25"/>
                <a:stretch>
                  <a:fillRect/>
                </a:stretch>
              </p:blipFill>
              <p:spPr>
                <a:xfrm>
                  <a:off x="3643714" y="1240588"/>
                  <a:ext cx="377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0DDE1136-65C5-07C5-A016-CDEB5FC3ED4F}"/>
                    </a:ext>
                  </a:extLst>
                </p14:cNvPr>
                <p14:cNvContentPartPr/>
                <p14:nvPr/>
              </p14:nvContentPartPr>
              <p14:xfrm>
                <a:off x="4338154" y="1038268"/>
                <a:ext cx="203040" cy="85320"/>
              </p14:xfrm>
            </p:contentPart>
          </mc:Choice>
          <mc:Fallback>
            <p:pic>
              <p:nvPicPr>
                <p:cNvPr id="13" name="Freihand 12">
                  <a:extLst>
                    <a:ext uri="{FF2B5EF4-FFF2-40B4-BE49-F238E27FC236}">
                      <a16:creationId xmlns:a16="http://schemas.microsoft.com/office/drawing/2014/main" id="{0DDE1136-65C5-07C5-A016-CDEB5FC3ED4F}"/>
                    </a:ext>
                  </a:extLst>
                </p:cNvPr>
                <p:cNvPicPr/>
                <p:nvPr/>
              </p:nvPicPr>
              <p:blipFill>
                <a:blip r:embed="rId27"/>
                <a:stretch>
                  <a:fillRect/>
                </a:stretch>
              </p:blipFill>
              <p:spPr>
                <a:xfrm>
                  <a:off x="4329154" y="1029268"/>
                  <a:ext cx="220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B9314492-04BB-44F4-4AB1-0C32C670A306}"/>
                    </a:ext>
                  </a:extLst>
                </p14:cNvPr>
                <p14:cNvContentPartPr/>
                <p14:nvPr/>
              </p14:nvContentPartPr>
              <p14:xfrm>
                <a:off x="4265074" y="992548"/>
                <a:ext cx="156240" cy="110520"/>
              </p14:xfrm>
            </p:contentPart>
          </mc:Choice>
          <mc:Fallback>
            <p:pic>
              <p:nvPicPr>
                <p:cNvPr id="14" name="Freihand 13">
                  <a:extLst>
                    <a:ext uri="{FF2B5EF4-FFF2-40B4-BE49-F238E27FC236}">
                      <a16:creationId xmlns:a16="http://schemas.microsoft.com/office/drawing/2014/main" id="{B9314492-04BB-44F4-4AB1-0C32C670A306}"/>
                    </a:ext>
                  </a:extLst>
                </p:cNvPr>
                <p:cNvPicPr/>
                <p:nvPr/>
              </p:nvPicPr>
              <p:blipFill>
                <a:blip r:embed="rId29"/>
                <a:stretch>
                  <a:fillRect/>
                </a:stretch>
              </p:blipFill>
              <p:spPr>
                <a:xfrm>
                  <a:off x="4256074" y="983908"/>
                  <a:ext cx="173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DCA81979-2491-68E2-E50D-0879738C1E20}"/>
                    </a:ext>
                  </a:extLst>
                </p14:cNvPr>
                <p14:cNvContentPartPr/>
                <p14:nvPr/>
              </p14:nvContentPartPr>
              <p14:xfrm>
                <a:off x="4376314" y="1211428"/>
                <a:ext cx="112680" cy="123480"/>
              </p14:xfrm>
            </p:contentPart>
          </mc:Choice>
          <mc:Fallback>
            <p:pic>
              <p:nvPicPr>
                <p:cNvPr id="15" name="Freihand 14">
                  <a:extLst>
                    <a:ext uri="{FF2B5EF4-FFF2-40B4-BE49-F238E27FC236}">
                      <a16:creationId xmlns:a16="http://schemas.microsoft.com/office/drawing/2014/main" id="{DCA81979-2491-68E2-E50D-0879738C1E20}"/>
                    </a:ext>
                  </a:extLst>
                </p:cNvPr>
                <p:cNvPicPr/>
                <p:nvPr/>
              </p:nvPicPr>
              <p:blipFill>
                <a:blip r:embed="rId31"/>
                <a:stretch>
                  <a:fillRect/>
                </a:stretch>
              </p:blipFill>
              <p:spPr>
                <a:xfrm>
                  <a:off x="4367674" y="1202428"/>
                  <a:ext cx="130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38A87300-DA3F-EF60-AF65-FA4864A98EEA}"/>
                    </a:ext>
                  </a:extLst>
                </p14:cNvPr>
                <p14:cNvContentPartPr/>
                <p14:nvPr/>
              </p14:nvContentPartPr>
              <p14:xfrm>
                <a:off x="4528954" y="1194868"/>
                <a:ext cx="157680" cy="112320"/>
              </p14:xfrm>
            </p:contentPart>
          </mc:Choice>
          <mc:Fallback>
            <p:pic>
              <p:nvPicPr>
                <p:cNvPr id="16" name="Freihand 15">
                  <a:extLst>
                    <a:ext uri="{FF2B5EF4-FFF2-40B4-BE49-F238E27FC236}">
                      <a16:creationId xmlns:a16="http://schemas.microsoft.com/office/drawing/2014/main" id="{38A87300-DA3F-EF60-AF65-FA4864A98EEA}"/>
                    </a:ext>
                  </a:extLst>
                </p:cNvPr>
                <p:cNvPicPr/>
                <p:nvPr/>
              </p:nvPicPr>
              <p:blipFill>
                <a:blip r:embed="rId33"/>
                <a:stretch>
                  <a:fillRect/>
                </a:stretch>
              </p:blipFill>
              <p:spPr>
                <a:xfrm>
                  <a:off x="4519954" y="1186228"/>
                  <a:ext cx="175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E0140C78-39A8-4AE8-A145-ACA78B45DE80}"/>
                    </a:ext>
                  </a:extLst>
                </p14:cNvPr>
                <p14:cNvContentPartPr/>
                <p14:nvPr/>
              </p14:nvContentPartPr>
              <p14:xfrm>
                <a:off x="4538314" y="1219348"/>
                <a:ext cx="142560" cy="102600"/>
              </p14:xfrm>
            </p:contentPart>
          </mc:Choice>
          <mc:Fallback>
            <p:pic>
              <p:nvPicPr>
                <p:cNvPr id="17" name="Freihand 16">
                  <a:extLst>
                    <a:ext uri="{FF2B5EF4-FFF2-40B4-BE49-F238E27FC236}">
                      <a16:creationId xmlns:a16="http://schemas.microsoft.com/office/drawing/2014/main" id="{E0140C78-39A8-4AE8-A145-ACA78B45DE80}"/>
                    </a:ext>
                  </a:extLst>
                </p:cNvPr>
                <p:cNvPicPr/>
                <p:nvPr/>
              </p:nvPicPr>
              <p:blipFill>
                <a:blip r:embed="rId35"/>
                <a:stretch>
                  <a:fillRect/>
                </a:stretch>
              </p:blipFill>
              <p:spPr>
                <a:xfrm>
                  <a:off x="4529314" y="1210348"/>
                  <a:ext cx="160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2D4783F7-36BE-601C-2FCC-7F49D6C2542E}"/>
                    </a:ext>
                  </a:extLst>
                </p14:cNvPr>
                <p14:cNvContentPartPr/>
                <p14:nvPr/>
              </p14:nvContentPartPr>
              <p14:xfrm>
                <a:off x="4696714" y="1136548"/>
                <a:ext cx="45360" cy="166680"/>
              </p14:xfrm>
            </p:contentPart>
          </mc:Choice>
          <mc:Fallback>
            <p:pic>
              <p:nvPicPr>
                <p:cNvPr id="18" name="Freihand 17">
                  <a:extLst>
                    <a:ext uri="{FF2B5EF4-FFF2-40B4-BE49-F238E27FC236}">
                      <a16:creationId xmlns:a16="http://schemas.microsoft.com/office/drawing/2014/main" id="{2D4783F7-36BE-601C-2FCC-7F49D6C2542E}"/>
                    </a:ext>
                  </a:extLst>
                </p:cNvPr>
                <p:cNvPicPr/>
                <p:nvPr/>
              </p:nvPicPr>
              <p:blipFill>
                <a:blip r:embed="rId37"/>
                <a:stretch>
                  <a:fillRect/>
                </a:stretch>
              </p:blipFill>
              <p:spPr>
                <a:xfrm>
                  <a:off x="4687714" y="1127548"/>
                  <a:ext cx="63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3326C96E-6272-3C2C-4BC1-346E319FF0A8}"/>
                    </a:ext>
                  </a:extLst>
                </p14:cNvPr>
                <p14:cNvContentPartPr/>
                <p14:nvPr/>
              </p14:nvContentPartPr>
              <p14:xfrm>
                <a:off x="4751434" y="1229428"/>
                <a:ext cx="97200" cy="83520"/>
              </p14:xfrm>
            </p:contentPart>
          </mc:Choice>
          <mc:Fallback>
            <p:pic>
              <p:nvPicPr>
                <p:cNvPr id="19" name="Freihand 18">
                  <a:extLst>
                    <a:ext uri="{FF2B5EF4-FFF2-40B4-BE49-F238E27FC236}">
                      <a16:creationId xmlns:a16="http://schemas.microsoft.com/office/drawing/2014/main" id="{3326C96E-6272-3C2C-4BC1-346E319FF0A8}"/>
                    </a:ext>
                  </a:extLst>
                </p:cNvPr>
                <p:cNvPicPr/>
                <p:nvPr/>
              </p:nvPicPr>
              <p:blipFill>
                <a:blip r:embed="rId39"/>
                <a:stretch>
                  <a:fillRect/>
                </a:stretch>
              </p:blipFill>
              <p:spPr>
                <a:xfrm>
                  <a:off x="4742434" y="1220428"/>
                  <a:ext cx="114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4EE4E977-AC88-83AF-D5EF-1671ABA1C6A7}"/>
                    </a:ext>
                  </a:extLst>
                </p14:cNvPr>
                <p14:cNvContentPartPr/>
                <p14:nvPr/>
              </p14:nvContentPartPr>
              <p14:xfrm>
                <a:off x="4889314" y="1229068"/>
                <a:ext cx="77400" cy="74520"/>
              </p14:xfrm>
            </p:contentPart>
          </mc:Choice>
          <mc:Fallback>
            <p:pic>
              <p:nvPicPr>
                <p:cNvPr id="20" name="Freihand 19">
                  <a:extLst>
                    <a:ext uri="{FF2B5EF4-FFF2-40B4-BE49-F238E27FC236}">
                      <a16:creationId xmlns:a16="http://schemas.microsoft.com/office/drawing/2014/main" id="{4EE4E977-AC88-83AF-D5EF-1671ABA1C6A7}"/>
                    </a:ext>
                  </a:extLst>
                </p:cNvPr>
                <p:cNvPicPr/>
                <p:nvPr/>
              </p:nvPicPr>
              <p:blipFill>
                <a:blip r:embed="rId41"/>
                <a:stretch>
                  <a:fillRect/>
                </a:stretch>
              </p:blipFill>
              <p:spPr>
                <a:xfrm>
                  <a:off x="4880314" y="1220068"/>
                  <a:ext cx="95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Freihand 20">
                  <a:extLst>
                    <a:ext uri="{FF2B5EF4-FFF2-40B4-BE49-F238E27FC236}">
                      <a16:creationId xmlns:a16="http://schemas.microsoft.com/office/drawing/2014/main" id="{AF0A0A49-8781-160A-7CDC-D21AF79F960F}"/>
                    </a:ext>
                  </a:extLst>
                </p14:cNvPr>
                <p14:cNvContentPartPr/>
                <p14:nvPr/>
              </p14:nvContentPartPr>
              <p14:xfrm>
                <a:off x="5018194" y="1232668"/>
                <a:ext cx="64440" cy="43200"/>
              </p14:xfrm>
            </p:contentPart>
          </mc:Choice>
          <mc:Fallback>
            <p:pic>
              <p:nvPicPr>
                <p:cNvPr id="21" name="Freihand 20">
                  <a:extLst>
                    <a:ext uri="{FF2B5EF4-FFF2-40B4-BE49-F238E27FC236}">
                      <a16:creationId xmlns:a16="http://schemas.microsoft.com/office/drawing/2014/main" id="{AF0A0A49-8781-160A-7CDC-D21AF79F960F}"/>
                    </a:ext>
                  </a:extLst>
                </p:cNvPr>
                <p:cNvPicPr/>
                <p:nvPr/>
              </p:nvPicPr>
              <p:blipFill>
                <a:blip r:embed="rId43"/>
                <a:stretch>
                  <a:fillRect/>
                </a:stretch>
              </p:blipFill>
              <p:spPr>
                <a:xfrm>
                  <a:off x="5009194" y="1224028"/>
                  <a:ext cx="82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5D7EA2E2-DAFD-9FE0-B806-25A39F28FCD1}"/>
                    </a:ext>
                  </a:extLst>
                </p14:cNvPr>
                <p14:cNvContentPartPr/>
                <p14:nvPr/>
              </p14:nvContentPartPr>
              <p14:xfrm>
                <a:off x="5113954" y="1154188"/>
                <a:ext cx="151200" cy="282960"/>
              </p14:xfrm>
            </p:contentPart>
          </mc:Choice>
          <mc:Fallback>
            <p:pic>
              <p:nvPicPr>
                <p:cNvPr id="22" name="Freihand 21">
                  <a:extLst>
                    <a:ext uri="{FF2B5EF4-FFF2-40B4-BE49-F238E27FC236}">
                      <a16:creationId xmlns:a16="http://schemas.microsoft.com/office/drawing/2014/main" id="{5D7EA2E2-DAFD-9FE0-B806-25A39F28FCD1}"/>
                    </a:ext>
                  </a:extLst>
                </p:cNvPr>
                <p:cNvPicPr/>
                <p:nvPr/>
              </p:nvPicPr>
              <p:blipFill>
                <a:blip r:embed="rId45"/>
                <a:stretch>
                  <a:fillRect/>
                </a:stretch>
              </p:blipFill>
              <p:spPr>
                <a:xfrm>
                  <a:off x="5105314" y="1145188"/>
                  <a:ext cx="1688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9332A33C-EBBF-9687-775D-A0F432F4105F}"/>
                    </a:ext>
                  </a:extLst>
                </p14:cNvPr>
                <p14:cNvContentPartPr/>
                <p14:nvPr/>
              </p14:nvContentPartPr>
              <p14:xfrm>
                <a:off x="4936474" y="1028548"/>
                <a:ext cx="774720" cy="167400"/>
              </p14:xfrm>
            </p:contentPart>
          </mc:Choice>
          <mc:Fallback>
            <p:pic>
              <p:nvPicPr>
                <p:cNvPr id="23" name="Freihand 22">
                  <a:extLst>
                    <a:ext uri="{FF2B5EF4-FFF2-40B4-BE49-F238E27FC236}">
                      <a16:creationId xmlns:a16="http://schemas.microsoft.com/office/drawing/2014/main" id="{9332A33C-EBBF-9687-775D-A0F432F4105F}"/>
                    </a:ext>
                  </a:extLst>
                </p:cNvPr>
                <p:cNvPicPr/>
                <p:nvPr/>
              </p:nvPicPr>
              <p:blipFill>
                <a:blip r:embed="rId47"/>
                <a:stretch>
                  <a:fillRect/>
                </a:stretch>
              </p:blipFill>
              <p:spPr>
                <a:xfrm>
                  <a:off x="4927834" y="1019908"/>
                  <a:ext cx="792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D8ECC94F-4558-2397-1770-A6C41C028247}"/>
                    </a:ext>
                  </a:extLst>
                </p14:cNvPr>
                <p14:cNvContentPartPr/>
                <p14:nvPr/>
              </p14:nvContentPartPr>
              <p14:xfrm>
                <a:off x="4896514" y="1001908"/>
                <a:ext cx="241920" cy="121320"/>
              </p14:xfrm>
            </p:contentPart>
          </mc:Choice>
          <mc:Fallback>
            <p:pic>
              <p:nvPicPr>
                <p:cNvPr id="24" name="Freihand 23">
                  <a:extLst>
                    <a:ext uri="{FF2B5EF4-FFF2-40B4-BE49-F238E27FC236}">
                      <a16:creationId xmlns:a16="http://schemas.microsoft.com/office/drawing/2014/main" id="{D8ECC94F-4558-2397-1770-A6C41C028247}"/>
                    </a:ext>
                  </a:extLst>
                </p:cNvPr>
                <p:cNvPicPr/>
                <p:nvPr/>
              </p:nvPicPr>
              <p:blipFill>
                <a:blip r:embed="rId49"/>
                <a:stretch>
                  <a:fillRect/>
                </a:stretch>
              </p:blipFill>
              <p:spPr>
                <a:xfrm>
                  <a:off x="4887874" y="992908"/>
                  <a:ext cx="259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1D3EA223-3448-D596-4F82-6FB4C26E3C78}"/>
                    </a:ext>
                  </a:extLst>
                </p14:cNvPr>
                <p14:cNvContentPartPr/>
                <p14:nvPr/>
              </p14:nvContentPartPr>
              <p14:xfrm>
                <a:off x="5969674" y="1177228"/>
                <a:ext cx="126720" cy="195120"/>
              </p14:xfrm>
            </p:contentPart>
          </mc:Choice>
          <mc:Fallback>
            <p:pic>
              <p:nvPicPr>
                <p:cNvPr id="25" name="Freihand 24">
                  <a:extLst>
                    <a:ext uri="{FF2B5EF4-FFF2-40B4-BE49-F238E27FC236}">
                      <a16:creationId xmlns:a16="http://schemas.microsoft.com/office/drawing/2014/main" id="{1D3EA223-3448-D596-4F82-6FB4C26E3C78}"/>
                    </a:ext>
                  </a:extLst>
                </p:cNvPr>
                <p:cNvPicPr/>
                <p:nvPr/>
              </p:nvPicPr>
              <p:blipFill>
                <a:blip r:embed="rId51"/>
                <a:stretch>
                  <a:fillRect/>
                </a:stretch>
              </p:blipFill>
              <p:spPr>
                <a:xfrm>
                  <a:off x="5960674" y="1168228"/>
                  <a:ext cx="144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Freihand 25">
                  <a:extLst>
                    <a:ext uri="{FF2B5EF4-FFF2-40B4-BE49-F238E27FC236}">
                      <a16:creationId xmlns:a16="http://schemas.microsoft.com/office/drawing/2014/main" id="{2C1DE9E6-1D1E-4D09-7474-2A74F80CA66B}"/>
                    </a:ext>
                  </a:extLst>
                </p14:cNvPr>
                <p14:cNvContentPartPr/>
                <p14:nvPr/>
              </p14:nvContentPartPr>
              <p14:xfrm>
                <a:off x="6133114" y="1192708"/>
                <a:ext cx="119520" cy="102960"/>
              </p14:xfrm>
            </p:contentPart>
          </mc:Choice>
          <mc:Fallback>
            <p:pic>
              <p:nvPicPr>
                <p:cNvPr id="26" name="Freihand 25">
                  <a:extLst>
                    <a:ext uri="{FF2B5EF4-FFF2-40B4-BE49-F238E27FC236}">
                      <a16:creationId xmlns:a16="http://schemas.microsoft.com/office/drawing/2014/main" id="{2C1DE9E6-1D1E-4D09-7474-2A74F80CA66B}"/>
                    </a:ext>
                  </a:extLst>
                </p:cNvPr>
                <p:cNvPicPr/>
                <p:nvPr/>
              </p:nvPicPr>
              <p:blipFill>
                <a:blip r:embed="rId53"/>
                <a:stretch>
                  <a:fillRect/>
                </a:stretch>
              </p:blipFill>
              <p:spPr>
                <a:xfrm>
                  <a:off x="6124474" y="1183708"/>
                  <a:ext cx="137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Freihand 26">
                  <a:extLst>
                    <a:ext uri="{FF2B5EF4-FFF2-40B4-BE49-F238E27FC236}">
                      <a16:creationId xmlns:a16="http://schemas.microsoft.com/office/drawing/2014/main" id="{FD68614D-80B1-4343-2F86-DB23B2817367}"/>
                    </a:ext>
                  </a:extLst>
                </p14:cNvPr>
                <p14:cNvContentPartPr/>
                <p14:nvPr/>
              </p14:nvContentPartPr>
              <p14:xfrm>
                <a:off x="6251194" y="1088308"/>
                <a:ext cx="147960" cy="184680"/>
              </p14:xfrm>
            </p:contentPart>
          </mc:Choice>
          <mc:Fallback>
            <p:pic>
              <p:nvPicPr>
                <p:cNvPr id="27" name="Freihand 26">
                  <a:extLst>
                    <a:ext uri="{FF2B5EF4-FFF2-40B4-BE49-F238E27FC236}">
                      <a16:creationId xmlns:a16="http://schemas.microsoft.com/office/drawing/2014/main" id="{FD68614D-80B1-4343-2F86-DB23B2817367}"/>
                    </a:ext>
                  </a:extLst>
                </p:cNvPr>
                <p:cNvPicPr/>
                <p:nvPr/>
              </p:nvPicPr>
              <p:blipFill>
                <a:blip r:embed="rId55"/>
                <a:stretch>
                  <a:fillRect/>
                </a:stretch>
              </p:blipFill>
              <p:spPr>
                <a:xfrm>
                  <a:off x="6242554" y="1079668"/>
                  <a:ext cx="165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Freihand 27">
                  <a:extLst>
                    <a:ext uri="{FF2B5EF4-FFF2-40B4-BE49-F238E27FC236}">
                      <a16:creationId xmlns:a16="http://schemas.microsoft.com/office/drawing/2014/main" id="{C55BB4B4-DEE0-88AE-036E-24A92DDCF9F7}"/>
                    </a:ext>
                  </a:extLst>
                </p14:cNvPr>
                <p14:cNvContentPartPr/>
                <p14:nvPr/>
              </p14:nvContentPartPr>
              <p14:xfrm>
                <a:off x="6355954" y="1143388"/>
                <a:ext cx="100800" cy="141840"/>
              </p14:xfrm>
            </p:contentPart>
          </mc:Choice>
          <mc:Fallback>
            <p:pic>
              <p:nvPicPr>
                <p:cNvPr id="28" name="Freihand 27">
                  <a:extLst>
                    <a:ext uri="{FF2B5EF4-FFF2-40B4-BE49-F238E27FC236}">
                      <a16:creationId xmlns:a16="http://schemas.microsoft.com/office/drawing/2014/main" id="{C55BB4B4-DEE0-88AE-036E-24A92DDCF9F7}"/>
                    </a:ext>
                  </a:extLst>
                </p:cNvPr>
                <p:cNvPicPr/>
                <p:nvPr/>
              </p:nvPicPr>
              <p:blipFill>
                <a:blip r:embed="rId57"/>
                <a:stretch>
                  <a:fillRect/>
                </a:stretch>
              </p:blipFill>
              <p:spPr>
                <a:xfrm>
                  <a:off x="6346954" y="1134388"/>
                  <a:ext cx="118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Freihand 28">
                  <a:extLst>
                    <a:ext uri="{FF2B5EF4-FFF2-40B4-BE49-F238E27FC236}">
                      <a16:creationId xmlns:a16="http://schemas.microsoft.com/office/drawing/2014/main" id="{8EC85558-417B-8529-A51E-10D3DA6DA078}"/>
                    </a:ext>
                  </a:extLst>
                </p14:cNvPr>
                <p14:cNvContentPartPr/>
                <p14:nvPr/>
              </p14:nvContentPartPr>
              <p14:xfrm>
                <a:off x="6513994" y="1164988"/>
                <a:ext cx="86400" cy="120240"/>
              </p14:xfrm>
            </p:contentPart>
          </mc:Choice>
          <mc:Fallback>
            <p:pic>
              <p:nvPicPr>
                <p:cNvPr id="29" name="Freihand 28">
                  <a:extLst>
                    <a:ext uri="{FF2B5EF4-FFF2-40B4-BE49-F238E27FC236}">
                      <a16:creationId xmlns:a16="http://schemas.microsoft.com/office/drawing/2014/main" id="{8EC85558-417B-8529-A51E-10D3DA6DA078}"/>
                    </a:ext>
                  </a:extLst>
                </p:cNvPr>
                <p:cNvPicPr/>
                <p:nvPr/>
              </p:nvPicPr>
              <p:blipFill>
                <a:blip r:embed="rId59"/>
                <a:stretch>
                  <a:fillRect/>
                </a:stretch>
              </p:blipFill>
              <p:spPr>
                <a:xfrm>
                  <a:off x="6505354" y="1156348"/>
                  <a:ext cx="104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73F4A407-4492-D2E4-1CBF-9F1F4E95BDA1}"/>
                    </a:ext>
                  </a:extLst>
                </p14:cNvPr>
                <p14:cNvContentPartPr/>
                <p14:nvPr/>
              </p14:nvContentPartPr>
              <p14:xfrm>
                <a:off x="6780034" y="1071028"/>
                <a:ext cx="28440" cy="212760"/>
              </p14:xfrm>
            </p:contentPart>
          </mc:Choice>
          <mc:Fallback>
            <p:pic>
              <p:nvPicPr>
                <p:cNvPr id="30" name="Freihand 29">
                  <a:extLst>
                    <a:ext uri="{FF2B5EF4-FFF2-40B4-BE49-F238E27FC236}">
                      <a16:creationId xmlns:a16="http://schemas.microsoft.com/office/drawing/2014/main" id="{73F4A407-4492-D2E4-1CBF-9F1F4E95BDA1}"/>
                    </a:ext>
                  </a:extLst>
                </p:cNvPr>
                <p:cNvPicPr/>
                <p:nvPr/>
              </p:nvPicPr>
              <p:blipFill>
                <a:blip r:embed="rId61"/>
                <a:stretch>
                  <a:fillRect/>
                </a:stretch>
              </p:blipFill>
              <p:spPr>
                <a:xfrm>
                  <a:off x="6771034" y="1062388"/>
                  <a:ext cx="46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Freihand 30">
                  <a:extLst>
                    <a:ext uri="{FF2B5EF4-FFF2-40B4-BE49-F238E27FC236}">
                      <a16:creationId xmlns:a16="http://schemas.microsoft.com/office/drawing/2014/main" id="{E4F7E265-02CF-DE2C-5694-F481013484EE}"/>
                    </a:ext>
                  </a:extLst>
                </p14:cNvPr>
                <p14:cNvContentPartPr/>
                <p14:nvPr/>
              </p14:nvContentPartPr>
              <p14:xfrm>
                <a:off x="6872554" y="1159228"/>
                <a:ext cx="98640" cy="149760"/>
              </p14:xfrm>
            </p:contentPart>
          </mc:Choice>
          <mc:Fallback>
            <p:pic>
              <p:nvPicPr>
                <p:cNvPr id="31" name="Freihand 30">
                  <a:extLst>
                    <a:ext uri="{FF2B5EF4-FFF2-40B4-BE49-F238E27FC236}">
                      <a16:creationId xmlns:a16="http://schemas.microsoft.com/office/drawing/2014/main" id="{E4F7E265-02CF-DE2C-5694-F481013484EE}"/>
                    </a:ext>
                  </a:extLst>
                </p:cNvPr>
                <p:cNvPicPr/>
                <p:nvPr/>
              </p:nvPicPr>
              <p:blipFill>
                <a:blip r:embed="rId63"/>
                <a:stretch>
                  <a:fillRect/>
                </a:stretch>
              </p:blipFill>
              <p:spPr>
                <a:xfrm>
                  <a:off x="6863914" y="1150228"/>
                  <a:ext cx="116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59F80183-9868-0376-2BF1-69E5BF6E229B}"/>
                    </a:ext>
                  </a:extLst>
                </p14:cNvPr>
                <p14:cNvContentPartPr/>
                <p14:nvPr/>
              </p14:nvContentPartPr>
              <p14:xfrm>
                <a:off x="7061914" y="1117108"/>
                <a:ext cx="411480" cy="186840"/>
              </p14:xfrm>
            </p:contentPart>
          </mc:Choice>
          <mc:Fallback>
            <p:pic>
              <p:nvPicPr>
                <p:cNvPr id="35" name="Freihand 34">
                  <a:extLst>
                    <a:ext uri="{FF2B5EF4-FFF2-40B4-BE49-F238E27FC236}">
                      <a16:creationId xmlns:a16="http://schemas.microsoft.com/office/drawing/2014/main" id="{59F80183-9868-0376-2BF1-69E5BF6E229B}"/>
                    </a:ext>
                  </a:extLst>
                </p:cNvPr>
                <p:cNvPicPr/>
                <p:nvPr/>
              </p:nvPicPr>
              <p:blipFill>
                <a:blip r:embed="rId65"/>
                <a:stretch>
                  <a:fillRect/>
                </a:stretch>
              </p:blipFill>
              <p:spPr>
                <a:xfrm>
                  <a:off x="7053274" y="1108108"/>
                  <a:ext cx="429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Freihand 35">
                  <a:extLst>
                    <a:ext uri="{FF2B5EF4-FFF2-40B4-BE49-F238E27FC236}">
                      <a16:creationId xmlns:a16="http://schemas.microsoft.com/office/drawing/2014/main" id="{FC425794-F644-8D93-C25D-A8FD2662F3C6}"/>
                    </a:ext>
                  </a:extLst>
                </p14:cNvPr>
                <p14:cNvContentPartPr/>
                <p14:nvPr/>
              </p14:nvContentPartPr>
              <p14:xfrm>
                <a:off x="5147794" y="923428"/>
                <a:ext cx="2697120" cy="206280"/>
              </p14:xfrm>
            </p:contentPart>
          </mc:Choice>
          <mc:Fallback>
            <p:pic>
              <p:nvPicPr>
                <p:cNvPr id="36" name="Freihand 35">
                  <a:extLst>
                    <a:ext uri="{FF2B5EF4-FFF2-40B4-BE49-F238E27FC236}">
                      <a16:creationId xmlns:a16="http://schemas.microsoft.com/office/drawing/2014/main" id="{FC425794-F644-8D93-C25D-A8FD2662F3C6}"/>
                    </a:ext>
                  </a:extLst>
                </p:cNvPr>
                <p:cNvPicPr/>
                <p:nvPr/>
              </p:nvPicPr>
              <p:blipFill>
                <a:blip r:embed="rId67"/>
                <a:stretch>
                  <a:fillRect/>
                </a:stretch>
              </p:blipFill>
              <p:spPr>
                <a:xfrm>
                  <a:off x="5139154" y="914428"/>
                  <a:ext cx="2714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9916D694-65A9-9EE0-B9B4-5D627FB8EE33}"/>
                    </a:ext>
                  </a:extLst>
                </p14:cNvPr>
                <p14:cNvContentPartPr/>
                <p14:nvPr/>
              </p14:nvContentPartPr>
              <p14:xfrm>
                <a:off x="8142634" y="859348"/>
                <a:ext cx="7560" cy="9000"/>
              </p14:xfrm>
            </p:contentPart>
          </mc:Choice>
          <mc:Fallback>
            <p:pic>
              <p:nvPicPr>
                <p:cNvPr id="40" name="Freihand 39">
                  <a:extLst>
                    <a:ext uri="{FF2B5EF4-FFF2-40B4-BE49-F238E27FC236}">
                      <a16:creationId xmlns:a16="http://schemas.microsoft.com/office/drawing/2014/main" id="{9916D694-65A9-9EE0-B9B4-5D627FB8EE33}"/>
                    </a:ext>
                  </a:extLst>
                </p:cNvPr>
                <p:cNvPicPr/>
                <p:nvPr/>
              </p:nvPicPr>
              <p:blipFill>
                <a:blip r:embed="rId69"/>
                <a:stretch>
                  <a:fillRect/>
                </a:stretch>
              </p:blipFill>
              <p:spPr>
                <a:xfrm>
                  <a:off x="8133634" y="850348"/>
                  <a:ext cx="2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Freihand 37">
                  <a:extLst>
                    <a:ext uri="{FF2B5EF4-FFF2-40B4-BE49-F238E27FC236}">
                      <a16:creationId xmlns:a16="http://schemas.microsoft.com/office/drawing/2014/main" id="{8E250854-266B-0736-5629-37B308886B22}"/>
                    </a:ext>
                  </a:extLst>
                </p14:cNvPr>
                <p14:cNvContentPartPr/>
                <p14:nvPr/>
              </p14:nvContentPartPr>
              <p14:xfrm>
                <a:off x="8031754" y="1059148"/>
                <a:ext cx="199800" cy="167400"/>
              </p14:xfrm>
            </p:contentPart>
          </mc:Choice>
          <mc:Fallback>
            <p:pic>
              <p:nvPicPr>
                <p:cNvPr id="38" name="Freihand 37">
                  <a:extLst>
                    <a:ext uri="{FF2B5EF4-FFF2-40B4-BE49-F238E27FC236}">
                      <a16:creationId xmlns:a16="http://schemas.microsoft.com/office/drawing/2014/main" id="{8E250854-266B-0736-5629-37B308886B22}"/>
                    </a:ext>
                  </a:extLst>
                </p:cNvPr>
                <p:cNvPicPr/>
                <p:nvPr/>
              </p:nvPicPr>
              <p:blipFill>
                <a:blip r:embed="rId71"/>
                <a:stretch>
                  <a:fillRect/>
                </a:stretch>
              </p:blipFill>
              <p:spPr>
                <a:xfrm>
                  <a:off x="8023114" y="1050508"/>
                  <a:ext cx="2174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Freihand 38">
                  <a:extLst>
                    <a:ext uri="{FF2B5EF4-FFF2-40B4-BE49-F238E27FC236}">
                      <a16:creationId xmlns:a16="http://schemas.microsoft.com/office/drawing/2014/main" id="{5A278E16-CDB3-561B-E556-F89DA660D8F9}"/>
                    </a:ext>
                  </a:extLst>
                </p14:cNvPr>
                <p14:cNvContentPartPr/>
                <p14:nvPr/>
              </p14:nvContentPartPr>
              <p14:xfrm>
                <a:off x="8187274" y="1009468"/>
                <a:ext cx="193320" cy="191880"/>
              </p14:xfrm>
            </p:contentPart>
          </mc:Choice>
          <mc:Fallback>
            <p:pic>
              <p:nvPicPr>
                <p:cNvPr id="39" name="Freihand 38">
                  <a:extLst>
                    <a:ext uri="{FF2B5EF4-FFF2-40B4-BE49-F238E27FC236}">
                      <a16:creationId xmlns:a16="http://schemas.microsoft.com/office/drawing/2014/main" id="{5A278E16-CDB3-561B-E556-F89DA660D8F9}"/>
                    </a:ext>
                  </a:extLst>
                </p:cNvPr>
                <p:cNvPicPr/>
                <p:nvPr/>
              </p:nvPicPr>
              <p:blipFill>
                <a:blip r:embed="rId73"/>
                <a:stretch>
                  <a:fillRect/>
                </a:stretch>
              </p:blipFill>
              <p:spPr>
                <a:xfrm>
                  <a:off x="8178274" y="1000468"/>
                  <a:ext cx="210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642A341C-0162-19FC-25ED-AE274736803D}"/>
                    </a:ext>
                  </a:extLst>
                </p14:cNvPr>
                <p14:cNvContentPartPr/>
                <p14:nvPr/>
              </p14:nvContentPartPr>
              <p14:xfrm>
                <a:off x="8555194" y="1009468"/>
                <a:ext cx="87840" cy="156600"/>
              </p14:xfrm>
            </p:contentPart>
          </mc:Choice>
          <mc:Fallback>
            <p:pic>
              <p:nvPicPr>
                <p:cNvPr id="41" name="Freihand 40">
                  <a:extLst>
                    <a:ext uri="{FF2B5EF4-FFF2-40B4-BE49-F238E27FC236}">
                      <a16:creationId xmlns:a16="http://schemas.microsoft.com/office/drawing/2014/main" id="{642A341C-0162-19FC-25ED-AE274736803D}"/>
                    </a:ext>
                  </a:extLst>
                </p:cNvPr>
                <p:cNvPicPr/>
                <p:nvPr/>
              </p:nvPicPr>
              <p:blipFill>
                <a:blip r:embed="rId75"/>
                <a:stretch>
                  <a:fillRect/>
                </a:stretch>
              </p:blipFill>
              <p:spPr>
                <a:xfrm>
                  <a:off x="8546554" y="1000828"/>
                  <a:ext cx="105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FE27B34C-FDAC-A791-09B4-4A145CF3ECCF}"/>
                    </a:ext>
                  </a:extLst>
                </p14:cNvPr>
                <p14:cNvContentPartPr/>
                <p14:nvPr/>
              </p14:nvContentPartPr>
              <p14:xfrm>
                <a:off x="8664274" y="1000828"/>
                <a:ext cx="242640" cy="208800"/>
              </p14:xfrm>
            </p:contentPart>
          </mc:Choice>
          <mc:Fallback>
            <p:pic>
              <p:nvPicPr>
                <p:cNvPr id="43" name="Freihand 42">
                  <a:extLst>
                    <a:ext uri="{FF2B5EF4-FFF2-40B4-BE49-F238E27FC236}">
                      <a16:creationId xmlns:a16="http://schemas.microsoft.com/office/drawing/2014/main" id="{FE27B34C-FDAC-A791-09B4-4A145CF3ECCF}"/>
                    </a:ext>
                  </a:extLst>
                </p:cNvPr>
                <p:cNvPicPr/>
                <p:nvPr/>
              </p:nvPicPr>
              <p:blipFill>
                <a:blip r:embed="rId77"/>
                <a:stretch>
                  <a:fillRect/>
                </a:stretch>
              </p:blipFill>
              <p:spPr>
                <a:xfrm>
                  <a:off x="8655274" y="991828"/>
                  <a:ext cx="260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3E5CCC17-F4A3-1B8F-2B0C-1317D97D14FD}"/>
                    </a:ext>
                  </a:extLst>
                </p14:cNvPr>
                <p14:cNvContentPartPr/>
                <p14:nvPr/>
              </p14:nvContentPartPr>
              <p14:xfrm>
                <a:off x="8965954" y="1089028"/>
                <a:ext cx="99000" cy="179640"/>
              </p14:xfrm>
            </p:contentPart>
          </mc:Choice>
          <mc:Fallback>
            <p:pic>
              <p:nvPicPr>
                <p:cNvPr id="44" name="Freihand 43">
                  <a:extLst>
                    <a:ext uri="{FF2B5EF4-FFF2-40B4-BE49-F238E27FC236}">
                      <a16:creationId xmlns:a16="http://schemas.microsoft.com/office/drawing/2014/main" id="{3E5CCC17-F4A3-1B8F-2B0C-1317D97D14FD}"/>
                    </a:ext>
                  </a:extLst>
                </p:cNvPr>
                <p:cNvPicPr/>
                <p:nvPr/>
              </p:nvPicPr>
              <p:blipFill>
                <a:blip r:embed="rId79"/>
                <a:stretch>
                  <a:fillRect/>
                </a:stretch>
              </p:blipFill>
              <p:spPr>
                <a:xfrm>
                  <a:off x="8957314" y="1080028"/>
                  <a:ext cx="116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CEB07B49-E4A5-F093-8D69-B4ED0B37915B}"/>
                    </a:ext>
                  </a:extLst>
                </p14:cNvPr>
                <p14:cNvContentPartPr/>
                <p14:nvPr/>
              </p14:nvContentPartPr>
              <p14:xfrm>
                <a:off x="9100234" y="994708"/>
                <a:ext cx="324000" cy="207000"/>
              </p14:xfrm>
            </p:contentPart>
          </mc:Choice>
          <mc:Fallback>
            <p:pic>
              <p:nvPicPr>
                <p:cNvPr id="45" name="Freihand 44">
                  <a:extLst>
                    <a:ext uri="{FF2B5EF4-FFF2-40B4-BE49-F238E27FC236}">
                      <a16:creationId xmlns:a16="http://schemas.microsoft.com/office/drawing/2014/main" id="{CEB07B49-E4A5-F093-8D69-B4ED0B37915B}"/>
                    </a:ext>
                  </a:extLst>
                </p:cNvPr>
                <p:cNvPicPr/>
                <p:nvPr/>
              </p:nvPicPr>
              <p:blipFill>
                <a:blip r:embed="rId81"/>
                <a:stretch>
                  <a:fillRect/>
                </a:stretch>
              </p:blipFill>
              <p:spPr>
                <a:xfrm>
                  <a:off x="9091594" y="986068"/>
                  <a:ext cx="341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80F069E9-650C-A568-15DE-02F0D8214C33}"/>
                    </a:ext>
                  </a:extLst>
                </p14:cNvPr>
                <p14:cNvContentPartPr/>
                <p14:nvPr/>
              </p14:nvContentPartPr>
              <p14:xfrm>
                <a:off x="5582674" y="944668"/>
                <a:ext cx="365760" cy="68400"/>
              </p14:xfrm>
            </p:contentPart>
          </mc:Choice>
          <mc:Fallback>
            <p:pic>
              <p:nvPicPr>
                <p:cNvPr id="47" name="Freihand 46">
                  <a:extLst>
                    <a:ext uri="{FF2B5EF4-FFF2-40B4-BE49-F238E27FC236}">
                      <a16:creationId xmlns:a16="http://schemas.microsoft.com/office/drawing/2014/main" id="{80F069E9-650C-A568-15DE-02F0D8214C33}"/>
                    </a:ext>
                  </a:extLst>
                </p:cNvPr>
                <p:cNvPicPr/>
                <p:nvPr/>
              </p:nvPicPr>
              <p:blipFill>
                <a:blip r:embed="rId83"/>
                <a:stretch>
                  <a:fillRect/>
                </a:stretch>
              </p:blipFill>
              <p:spPr>
                <a:xfrm>
                  <a:off x="5574034" y="936028"/>
                  <a:ext cx="383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10BBA167-2188-E98E-F9E1-D566E5CE363C}"/>
                    </a:ext>
                  </a:extLst>
                </p14:cNvPr>
                <p14:cNvContentPartPr/>
                <p14:nvPr/>
              </p14:nvContentPartPr>
              <p14:xfrm>
                <a:off x="6200794" y="984988"/>
                <a:ext cx="481320" cy="53640"/>
              </p14:xfrm>
            </p:contentPart>
          </mc:Choice>
          <mc:Fallback>
            <p:pic>
              <p:nvPicPr>
                <p:cNvPr id="48" name="Freihand 47">
                  <a:extLst>
                    <a:ext uri="{FF2B5EF4-FFF2-40B4-BE49-F238E27FC236}">
                      <a16:creationId xmlns:a16="http://schemas.microsoft.com/office/drawing/2014/main" id="{10BBA167-2188-E98E-F9E1-D566E5CE363C}"/>
                    </a:ext>
                  </a:extLst>
                </p:cNvPr>
                <p:cNvPicPr/>
                <p:nvPr/>
              </p:nvPicPr>
              <p:blipFill>
                <a:blip r:embed="rId85"/>
                <a:stretch>
                  <a:fillRect/>
                </a:stretch>
              </p:blipFill>
              <p:spPr>
                <a:xfrm>
                  <a:off x="6191794" y="975988"/>
                  <a:ext cx="498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0AE0D221-8330-9572-C399-CFC34CF9BE66}"/>
                    </a:ext>
                  </a:extLst>
                </p14:cNvPr>
                <p14:cNvContentPartPr/>
                <p14:nvPr/>
              </p14:nvContentPartPr>
              <p14:xfrm>
                <a:off x="5577994" y="606268"/>
                <a:ext cx="1675800" cy="425520"/>
              </p14:xfrm>
            </p:contentPart>
          </mc:Choice>
          <mc:Fallback>
            <p:pic>
              <p:nvPicPr>
                <p:cNvPr id="50" name="Freihand 49">
                  <a:extLst>
                    <a:ext uri="{FF2B5EF4-FFF2-40B4-BE49-F238E27FC236}">
                      <a16:creationId xmlns:a16="http://schemas.microsoft.com/office/drawing/2014/main" id="{0AE0D221-8330-9572-C399-CFC34CF9BE66}"/>
                    </a:ext>
                  </a:extLst>
                </p:cNvPr>
                <p:cNvPicPr/>
                <p:nvPr/>
              </p:nvPicPr>
              <p:blipFill>
                <a:blip r:embed="rId87"/>
                <a:stretch>
                  <a:fillRect/>
                </a:stretch>
              </p:blipFill>
              <p:spPr>
                <a:xfrm>
                  <a:off x="5568994" y="597268"/>
                  <a:ext cx="169344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03BF7310-EFAD-1B3E-D76A-5A6F68FE929E}"/>
                    </a:ext>
                  </a:extLst>
                </p14:cNvPr>
                <p14:cNvContentPartPr/>
                <p14:nvPr/>
              </p14:nvContentPartPr>
              <p14:xfrm>
                <a:off x="5615434" y="647668"/>
                <a:ext cx="280800" cy="399240"/>
              </p14:xfrm>
            </p:contentPart>
          </mc:Choice>
          <mc:Fallback>
            <p:pic>
              <p:nvPicPr>
                <p:cNvPr id="52" name="Freihand 51">
                  <a:extLst>
                    <a:ext uri="{FF2B5EF4-FFF2-40B4-BE49-F238E27FC236}">
                      <a16:creationId xmlns:a16="http://schemas.microsoft.com/office/drawing/2014/main" id="{03BF7310-EFAD-1B3E-D76A-5A6F68FE929E}"/>
                    </a:ext>
                  </a:extLst>
                </p:cNvPr>
                <p:cNvPicPr/>
                <p:nvPr/>
              </p:nvPicPr>
              <p:blipFill>
                <a:blip r:embed="rId89"/>
                <a:stretch>
                  <a:fillRect/>
                </a:stretch>
              </p:blipFill>
              <p:spPr>
                <a:xfrm>
                  <a:off x="5606434" y="639028"/>
                  <a:ext cx="29844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C00F77BB-EA5C-C98B-BA4A-918D9CA3B958}"/>
                    </a:ext>
                  </a:extLst>
                </p14:cNvPr>
                <p14:cNvContentPartPr/>
                <p14:nvPr/>
              </p14:nvContentPartPr>
              <p14:xfrm>
                <a:off x="6594274" y="680068"/>
                <a:ext cx="12960" cy="22320"/>
              </p14:xfrm>
            </p:contentPart>
          </mc:Choice>
          <mc:Fallback>
            <p:pic>
              <p:nvPicPr>
                <p:cNvPr id="53" name="Freihand 52">
                  <a:extLst>
                    <a:ext uri="{FF2B5EF4-FFF2-40B4-BE49-F238E27FC236}">
                      <a16:creationId xmlns:a16="http://schemas.microsoft.com/office/drawing/2014/main" id="{C00F77BB-EA5C-C98B-BA4A-918D9CA3B958}"/>
                    </a:ext>
                  </a:extLst>
                </p:cNvPr>
                <p:cNvPicPr/>
                <p:nvPr/>
              </p:nvPicPr>
              <p:blipFill>
                <a:blip r:embed="rId91"/>
                <a:stretch>
                  <a:fillRect/>
                </a:stretch>
              </p:blipFill>
              <p:spPr>
                <a:xfrm>
                  <a:off x="6585274" y="671428"/>
                  <a:ext cx="306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3F5658FF-2EBE-74E7-3180-FA6D336B03FF}"/>
                    </a:ext>
                  </a:extLst>
                </p14:cNvPr>
                <p14:cNvContentPartPr/>
                <p14:nvPr/>
              </p14:nvContentPartPr>
              <p14:xfrm>
                <a:off x="6457834" y="565588"/>
                <a:ext cx="219600" cy="456840"/>
              </p14:xfrm>
            </p:contentPart>
          </mc:Choice>
          <mc:Fallback>
            <p:pic>
              <p:nvPicPr>
                <p:cNvPr id="54" name="Freihand 53">
                  <a:extLst>
                    <a:ext uri="{FF2B5EF4-FFF2-40B4-BE49-F238E27FC236}">
                      <a16:creationId xmlns:a16="http://schemas.microsoft.com/office/drawing/2014/main" id="{3F5658FF-2EBE-74E7-3180-FA6D336B03FF}"/>
                    </a:ext>
                  </a:extLst>
                </p:cNvPr>
                <p:cNvPicPr/>
                <p:nvPr/>
              </p:nvPicPr>
              <p:blipFill>
                <a:blip r:embed="rId93"/>
                <a:stretch>
                  <a:fillRect/>
                </a:stretch>
              </p:blipFill>
              <p:spPr>
                <a:xfrm>
                  <a:off x="6448834" y="556588"/>
                  <a:ext cx="23724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22B953F9-633B-F2A2-6969-1E7929E22556}"/>
                    </a:ext>
                  </a:extLst>
                </p14:cNvPr>
                <p14:cNvContentPartPr/>
                <p14:nvPr/>
              </p14:nvContentPartPr>
              <p14:xfrm>
                <a:off x="6200794" y="620668"/>
                <a:ext cx="177840" cy="367920"/>
              </p14:xfrm>
            </p:contentPart>
          </mc:Choice>
          <mc:Fallback>
            <p:pic>
              <p:nvPicPr>
                <p:cNvPr id="56" name="Freihand 55">
                  <a:extLst>
                    <a:ext uri="{FF2B5EF4-FFF2-40B4-BE49-F238E27FC236}">
                      <a16:creationId xmlns:a16="http://schemas.microsoft.com/office/drawing/2014/main" id="{22B953F9-633B-F2A2-6969-1E7929E22556}"/>
                    </a:ext>
                  </a:extLst>
                </p:cNvPr>
                <p:cNvPicPr/>
                <p:nvPr/>
              </p:nvPicPr>
              <p:blipFill>
                <a:blip r:embed="rId95"/>
                <a:stretch>
                  <a:fillRect/>
                </a:stretch>
              </p:blipFill>
              <p:spPr>
                <a:xfrm>
                  <a:off x="6191794" y="612028"/>
                  <a:ext cx="1954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A980045F-741C-3AD5-6BD4-E924B139F6C5}"/>
                    </a:ext>
                  </a:extLst>
                </p14:cNvPr>
                <p14:cNvContentPartPr/>
                <p14:nvPr/>
              </p14:nvContentPartPr>
              <p14:xfrm>
                <a:off x="6785794" y="609508"/>
                <a:ext cx="283680" cy="408600"/>
              </p14:xfrm>
            </p:contentPart>
          </mc:Choice>
          <mc:Fallback>
            <p:pic>
              <p:nvPicPr>
                <p:cNvPr id="57" name="Freihand 56">
                  <a:extLst>
                    <a:ext uri="{FF2B5EF4-FFF2-40B4-BE49-F238E27FC236}">
                      <a16:creationId xmlns:a16="http://schemas.microsoft.com/office/drawing/2014/main" id="{A980045F-741C-3AD5-6BD4-E924B139F6C5}"/>
                    </a:ext>
                  </a:extLst>
                </p:cNvPr>
                <p:cNvPicPr/>
                <p:nvPr/>
              </p:nvPicPr>
              <p:blipFill>
                <a:blip r:embed="rId97"/>
                <a:stretch>
                  <a:fillRect/>
                </a:stretch>
              </p:blipFill>
              <p:spPr>
                <a:xfrm>
                  <a:off x="6777154" y="600868"/>
                  <a:ext cx="3013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81E83E5B-5735-7B32-E0BB-BFD1C8BC44C8}"/>
                    </a:ext>
                  </a:extLst>
                </p14:cNvPr>
                <p14:cNvContentPartPr/>
                <p14:nvPr/>
              </p14:nvContentPartPr>
              <p14:xfrm>
                <a:off x="7007554" y="774388"/>
                <a:ext cx="682560" cy="60480"/>
              </p14:xfrm>
            </p:contentPart>
          </mc:Choice>
          <mc:Fallback>
            <p:pic>
              <p:nvPicPr>
                <p:cNvPr id="59" name="Freihand 58">
                  <a:extLst>
                    <a:ext uri="{FF2B5EF4-FFF2-40B4-BE49-F238E27FC236}">
                      <a16:creationId xmlns:a16="http://schemas.microsoft.com/office/drawing/2014/main" id="{81E83E5B-5735-7B32-E0BB-BFD1C8BC44C8}"/>
                    </a:ext>
                  </a:extLst>
                </p:cNvPr>
                <p:cNvPicPr/>
                <p:nvPr/>
              </p:nvPicPr>
              <p:blipFill>
                <a:blip r:embed="rId99"/>
                <a:stretch>
                  <a:fillRect/>
                </a:stretch>
              </p:blipFill>
              <p:spPr>
                <a:xfrm>
                  <a:off x="6998554" y="765748"/>
                  <a:ext cx="700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AB77EF63-9E06-36CC-8620-2D9A63BCF0C3}"/>
                    </a:ext>
                  </a:extLst>
                </p14:cNvPr>
                <p14:cNvContentPartPr/>
                <p14:nvPr/>
              </p14:nvContentPartPr>
              <p14:xfrm>
                <a:off x="6938074" y="686908"/>
                <a:ext cx="193680" cy="203400"/>
              </p14:xfrm>
            </p:contentPart>
          </mc:Choice>
          <mc:Fallback>
            <p:pic>
              <p:nvPicPr>
                <p:cNvPr id="60" name="Freihand 59">
                  <a:extLst>
                    <a:ext uri="{FF2B5EF4-FFF2-40B4-BE49-F238E27FC236}">
                      <a16:creationId xmlns:a16="http://schemas.microsoft.com/office/drawing/2014/main" id="{AB77EF63-9E06-36CC-8620-2D9A63BCF0C3}"/>
                    </a:ext>
                  </a:extLst>
                </p:cNvPr>
                <p:cNvPicPr/>
                <p:nvPr/>
              </p:nvPicPr>
              <p:blipFill>
                <a:blip r:embed="rId101"/>
                <a:stretch>
                  <a:fillRect/>
                </a:stretch>
              </p:blipFill>
              <p:spPr>
                <a:xfrm>
                  <a:off x="6929434" y="678268"/>
                  <a:ext cx="211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44511AC5-A7CE-2C87-1851-B556D8F8D577}"/>
                    </a:ext>
                  </a:extLst>
                </p14:cNvPr>
                <p14:cNvContentPartPr/>
                <p14:nvPr/>
              </p14:nvContentPartPr>
              <p14:xfrm>
                <a:off x="8050834" y="660268"/>
                <a:ext cx="147240" cy="162720"/>
              </p14:xfrm>
            </p:contentPart>
          </mc:Choice>
          <mc:Fallback>
            <p:pic>
              <p:nvPicPr>
                <p:cNvPr id="61" name="Freihand 60">
                  <a:extLst>
                    <a:ext uri="{FF2B5EF4-FFF2-40B4-BE49-F238E27FC236}">
                      <a16:creationId xmlns:a16="http://schemas.microsoft.com/office/drawing/2014/main" id="{44511AC5-A7CE-2C87-1851-B556D8F8D577}"/>
                    </a:ext>
                  </a:extLst>
                </p:cNvPr>
                <p:cNvPicPr/>
                <p:nvPr/>
              </p:nvPicPr>
              <p:blipFill>
                <a:blip r:embed="rId103"/>
                <a:stretch>
                  <a:fillRect/>
                </a:stretch>
              </p:blipFill>
              <p:spPr>
                <a:xfrm>
                  <a:off x="8041834" y="651268"/>
                  <a:ext cx="164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4F418449-A4A2-D928-AB00-2A281610DA8E}"/>
                    </a:ext>
                  </a:extLst>
                </p14:cNvPr>
                <p14:cNvContentPartPr/>
                <p14:nvPr/>
              </p14:nvContentPartPr>
              <p14:xfrm>
                <a:off x="8383474" y="662788"/>
                <a:ext cx="174960" cy="119520"/>
              </p14:xfrm>
            </p:contentPart>
          </mc:Choice>
          <mc:Fallback>
            <p:pic>
              <p:nvPicPr>
                <p:cNvPr id="62" name="Freihand 61">
                  <a:extLst>
                    <a:ext uri="{FF2B5EF4-FFF2-40B4-BE49-F238E27FC236}">
                      <a16:creationId xmlns:a16="http://schemas.microsoft.com/office/drawing/2014/main" id="{4F418449-A4A2-D928-AB00-2A281610DA8E}"/>
                    </a:ext>
                  </a:extLst>
                </p:cNvPr>
                <p:cNvPicPr/>
                <p:nvPr/>
              </p:nvPicPr>
              <p:blipFill>
                <a:blip r:embed="rId105"/>
                <a:stretch>
                  <a:fillRect/>
                </a:stretch>
              </p:blipFill>
              <p:spPr>
                <a:xfrm>
                  <a:off x="8374474" y="653788"/>
                  <a:ext cx="192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BAB4BF46-A525-38A3-EB1E-B8F5F90CEF6E}"/>
                    </a:ext>
                  </a:extLst>
                </p14:cNvPr>
                <p14:cNvContentPartPr/>
                <p14:nvPr/>
              </p14:nvContentPartPr>
              <p14:xfrm>
                <a:off x="8600194" y="654868"/>
                <a:ext cx="117360" cy="145080"/>
              </p14:xfrm>
            </p:contentPart>
          </mc:Choice>
          <mc:Fallback>
            <p:pic>
              <p:nvPicPr>
                <p:cNvPr id="63" name="Freihand 62">
                  <a:extLst>
                    <a:ext uri="{FF2B5EF4-FFF2-40B4-BE49-F238E27FC236}">
                      <a16:creationId xmlns:a16="http://schemas.microsoft.com/office/drawing/2014/main" id="{BAB4BF46-A525-38A3-EB1E-B8F5F90CEF6E}"/>
                    </a:ext>
                  </a:extLst>
                </p:cNvPr>
                <p:cNvPicPr/>
                <p:nvPr/>
              </p:nvPicPr>
              <p:blipFill>
                <a:blip r:embed="rId107"/>
                <a:stretch>
                  <a:fillRect/>
                </a:stretch>
              </p:blipFill>
              <p:spPr>
                <a:xfrm>
                  <a:off x="8591194" y="645868"/>
                  <a:ext cx="135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634B688D-AED5-A2D2-273A-FFC382D530A7}"/>
                    </a:ext>
                  </a:extLst>
                </p14:cNvPr>
                <p14:cNvContentPartPr/>
                <p14:nvPr/>
              </p14:nvContentPartPr>
              <p14:xfrm>
                <a:off x="8942194" y="646228"/>
                <a:ext cx="131400" cy="139320"/>
              </p14:xfrm>
            </p:contentPart>
          </mc:Choice>
          <mc:Fallback>
            <p:pic>
              <p:nvPicPr>
                <p:cNvPr id="66" name="Freihand 65">
                  <a:extLst>
                    <a:ext uri="{FF2B5EF4-FFF2-40B4-BE49-F238E27FC236}">
                      <a16:creationId xmlns:a16="http://schemas.microsoft.com/office/drawing/2014/main" id="{634B688D-AED5-A2D2-273A-FFC382D530A7}"/>
                    </a:ext>
                  </a:extLst>
                </p:cNvPr>
                <p:cNvPicPr/>
                <p:nvPr/>
              </p:nvPicPr>
              <p:blipFill>
                <a:blip r:embed="rId109"/>
                <a:stretch>
                  <a:fillRect/>
                </a:stretch>
              </p:blipFill>
              <p:spPr>
                <a:xfrm>
                  <a:off x="8933194" y="637228"/>
                  <a:ext cx="149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A28530FB-87E2-A1E1-7E5C-A4572C0ED72F}"/>
                    </a:ext>
                  </a:extLst>
                </p14:cNvPr>
                <p14:cNvContentPartPr/>
                <p14:nvPr/>
              </p14:nvContentPartPr>
              <p14:xfrm>
                <a:off x="9088354" y="667468"/>
                <a:ext cx="324720" cy="120960"/>
              </p14:xfrm>
            </p:contentPart>
          </mc:Choice>
          <mc:Fallback>
            <p:pic>
              <p:nvPicPr>
                <p:cNvPr id="67" name="Freihand 66">
                  <a:extLst>
                    <a:ext uri="{FF2B5EF4-FFF2-40B4-BE49-F238E27FC236}">
                      <a16:creationId xmlns:a16="http://schemas.microsoft.com/office/drawing/2014/main" id="{A28530FB-87E2-A1E1-7E5C-A4572C0ED72F}"/>
                    </a:ext>
                  </a:extLst>
                </p:cNvPr>
                <p:cNvPicPr/>
                <p:nvPr/>
              </p:nvPicPr>
              <p:blipFill>
                <a:blip r:embed="rId111"/>
                <a:stretch>
                  <a:fillRect/>
                </a:stretch>
              </p:blipFill>
              <p:spPr>
                <a:xfrm>
                  <a:off x="9079714" y="658468"/>
                  <a:ext cx="342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84F72439-EC4E-B51F-F4E8-9D152FAFD720}"/>
                    </a:ext>
                  </a:extLst>
                </p14:cNvPr>
                <p14:cNvContentPartPr/>
                <p14:nvPr/>
              </p14:nvContentPartPr>
              <p14:xfrm>
                <a:off x="9472474" y="599788"/>
                <a:ext cx="57960" cy="212760"/>
              </p14:xfrm>
            </p:contentPart>
          </mc:Choice>
          <mc:Fallback>
            <p:pic>
              <p:nvPicPr>
                <p:cNvPr id="68" name="Freihand 67">
                  <a:extLst>
                    <a:ext uri="{FF2B5EF4-FFF2-40B4-BE49-F238E27FC236}">
                      <a16:creationId xmlns:a16="http://schemas.microsoft.com/office/drawing/2014/main" id="{84F72439-EC4E-B51F-F4E8-9D152FAFD720}"/>
                    </a:ext>
                  </a:extLst>
                </p:cNvPr>
                <p:cNvPicPr/>
                <p:nvPr/>
              </p:nvPicPr>
              <p:blipFill>
                <a:blip r:embed="rId113"/>
                <a:stretch>
                  <a:fillRect/>
                </a:stretch>
              </p:blipFill>
              <p:spPr>
                <a:xfrm>
                  <a:off x="9463834" y="590788"/>
                  <a:ext cx="75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AE833A9B-6892-855A-6CFF-2DC2E473E4AC}"/>
                    </a:ext>
                  </a:extLst>
                </p14:cNvPr>
                <p14:cNvContentPartPr/>
                <p14:nvPr/>
              </p14:nvContentPartPr>
              <p14:xfrm>
                <a:off x="9568234" y="559828"/>
                <a:ext cx="486360" cy="238680"/>
              </p14:xfrm>
            </p:contentPart>
          </mc:Choice>
          <mc:Fallback>
            <p:pic>
              <p:nvPicPr>
                <p:cNvPr id="69" name="Freihand 68">
                  <a:extLst>
                    <a:ext uri="{FF2B5EF4-FFF2-40B4-BE49-F238E27FC236}">
                      <a16:creationId xmlns:a16="http://schemas.microsoft.com/office/drawing/2014/main" id="{AE833A9B-6892-855A-6CFF-2DC2E473E4AC}"/>
                    </a:ext>
                  </a:extLst>
                </p:cNvPr>
                <p:cNvPicPr/>
                <p:nvPr/>
              </p:nvPicPr>
              <p:blipFill>
                <a:blip r:embed="rId115"/>
                <a:stretch>
                  <a:fillRect/>
                </a:stretch>
              </p:blipFill>
              <p:spPr>
                <a:xfrm>
                  <a:off x="9559594" y="550828"/>
                  <a:ext cx="5040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9" name="Freihand 128">
                  <a:extLst>
                    <a:ext uri="{FF2B5EF4-FFF2-40B4-BE49-F238E27FC236}">
                      <a16:creationId xmlns:a16="http://schemas.microsoft.com/office/drawing/2014/main" id="{30EA8012-65AC-EEF5-3F41-AD9C4DA39EFE}"/>
                    </a:ext>
                  </a:extLst>
                </p14:cNvPr>
                <p14:cNvContentPartPr/>
                <p14:nvPr/>
              </p14:nvContentPartPr>
              <p14:xfrm>
                <a:off x="1980119" y="47409"/>
                <a:ext cx="8162640" cy="764280"/>
              </p14:xfrm>
            </p:contentPart>
          </mc:Choice>
          <mc:Fallback>
            <p:pic>
              <p:nvPicPr>
                <p:cNvPr id="129" name="Freihand 128">
                  <a:extLst>
                    <a:ext uri="{FF2B5EF4-FFF2-40B4-BE49-F238E27FC236}">
                      <a16:creationId xmlns:a16="http://schemas.microsoft.com/office/drawing/2014/main" id="{30EA8012-65AC-EEF5-3F41-AD9C4DA39EFE}"/>
                    </a:ext>
                  </a:extLst>
                </p:cNvPr>
                <p:cNvPicPr/>
                <p:nvPr/>
              </p:nvPicPr>
              <p:blipFill>
                <a:blip r:embed="rId117"/>
                <a:stretch>
                  <a:fillRect/>
                </a:stretch>
              </p:blipFill>
              <p:spPr>
                <a:xfrm>
                  <a:off x="1971479" y="38769"/>
                  <a:ext cx="8180280" cy="781920"/>
                </a:xfrm>
                <a:prstGeom prst="rect">
                  <a:avLst/>
                </a:prstGeom>
              </p:spPr>
            </p:pic>
          </mc:Fallback>
        </mc:AlternateContent>
      </p:grpSp>
      <p:grpSp>
        <p:nvGrpSpPr>
          <p:cNvPr id="133" name="Gruppieren 132">
            <a:extLst>
              <a:ext uri="{FF2B5EF4-FFF2-40B4-BE49-F238E27FC236}">
                <a16:creationId xmlns:a16="http://schemas.microsoft.com/office/drawing/2014/main" id="{C6609815-383D-A44D-EA7E-4AC95B165200}"/>
              </a:ext>
            </a:extLst>
          </p:cNvPr>
          <p:cNvGrpSpPr/>
          <p:nvPr/>
        </p:nvGrpSpPr>
        <p:grpSpPr>
          <a:xfrm>
            <a:off x="1039474" y="2680228"/>
            <a:ext cx="8920405" cy="4182701"/>
            <a:chOff x="1039474" y="2680228"/>
            <a:chExt cx="8920405" cy="4182701"/>
          </a:xfrm>
        </p:grpSpPr>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8369E6A6-EB81-B6BC-0EC2-D16B74D4CB6C}"/>
                    </a:ext>
                  </a:extLst>
                </p14:cNvPr>
                <p14:cNvContentPartPr/>
                <p14:nvPr/>
              </p14:nvContentPartPr>
              <p14:xfrm>
                <a:off x="6329674" y="2720548"/>
                <a:ext cx="108720" cy="149760"/>
              </p14:xfrm>
            </p:contentPart>
          </mc:Choice>
          <mc:Fallback>
            <p:pic>
              <p:nvPicPr>
                <p:cNvPr id="73" name="Freihand 72">
                  <a:extLst>
                    <a:ext uri="{FF2B5EF4-FFF2-40B4-BE49-F238E27FC236}">
                      <a16:creationId xmlns:a16="http://schemas.microsoft.com/office/drawing/2014/main" id="{8369E6A6-EB81-B6BC-0EC2-D16B74D4CB6C}"/>
                    </a:ext>
                  </a:extLst>
                </p:cNvPr>
                <p:cNvPicPr/>
                <p:nvPr/>
              </p:nvPicPr>
              <p:blipFill>
                <a:blip r:embed="rId119"/>
                <a:stretch>
                  <a:fillRect/>
                </a:stretch>
              </p:blipFill>
              <p:spPr>
                <a:xfrm>
                  <a:off x="6321034" y="2711548"/>
                  <a:ext cx="126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C6267C84-0A3F-40EC-59B9-A8D1627DA1B4}"/>
                    </a:ext>
                  </a:extLst>
                </p14:cNvPr>
                <p14:cNvContentPartPr/>
                <p14:nvPr/>
              </p14:nvContentPartPr>
              <p14:xfrm>
                <a:off x="5282434" y="2775628"/>
                <a:ext cx="377640" cy="477000"/>
              </p14:xfrm>
            </p:contentPart>
          </mc:Choice>
          <mc:Fallback>
            <p:pic>
              <p:nvPicPr>
                <p:cNvPr id="74" name="Freihand 73">
                  <a:extLst>
                    <a:ext uri="{FF2B5EF4-FFF2-40B4-BE49-F238E27FC236}">
                      <a16:creationId xmlns:a16="http://schemas.microsoft.com/office/drawing/2014/main" id="{C6267C84-0A3F-40EC-59B9-A8D1627DA1B4}"/>
                    </a:ext>
                  </a:extLst>
                </p:cNvPr>
                <p:cNvPicPr/>
                <p:nvPr/>
              </p:nvPicPr>
              <p:blipFill>
                <a:blip r:embed="rId121"/>
                <a:stretch>
                  <a:fillRect/>
                </a:stretch>
              </p:blipFill>
              <p:spPr>
                <a:xfrm>
                  <a:off x="5273794" y="2766628"/>
                  <a:ext cx="3952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36BFE290-6EF0-5E8B-6FC3-1530BFE06313}"/>
                    </a:ext>
                  </a:extLst>
                </p14:cNvPr>
                <p14:cNvContentPartPr/>
                <p14:nvPr/>
              </p14:nvContentPartPr>
              <p14:xfrm>
                <a:off x="7757074" y="2688868"/>
                <a:ext cx="969120" cy="610560"/>
              </p14:xfrm>
            </p:contentPart>
          </mc:Choice>
          <mc:Fallback>
            <p:pic>
              <p:nvPicPr>
                <p:cNvPr id="75" name="Freihand 74">
                  <a:extLst>
                    <a:ext uri="{FF2B5EF4-FFF2-40B4-BE49-F238E27FC236}">
                      <a16:creationId xmlns:a16="http://schemas.microsoft.com/office/drawing/2014/main" id="{36BFE290-6EF0-5E8B-6FC3-1530BFE06313}"/>
                    </a:ext>
                  </a:extLst>
                </p:cNvPr>
                <p:cNvPicPr/>
                <p:nvPr/>
              </p:nvPicPr>
              <p:blipFill>
                <a:blip r:embed="rId123"/>
                <a:stretch>
                  <a:fillRect/>
                </a:stretch>
              </p:blipFill>
              <p:spPr>
                <a:xfrm>
                  <a:off x="7748434" y="2679868"/>
                  <a:ext cx="98676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0A164D9F-2A1D-3145-3677-776222204ABF}"/>
                    </a:ext>
                  </a:extLst>
                </p14:cNvPr>
                <p14:cNvContentPartPr/>
                <p14:nvPr/>
              </p14:nvContentPartPr>
              <p14:xfrm>
                <a:off x="6663394" y="2680228"/>
                <a:ext cx="699120" cy="674280"/>
              </p14:xfrm>
            </p:contentPart>
          </mc:Choice>
          <mc:Fallback>
            <p:pic>
              <p:nvPicPr>
                <p:cNvPr id="76" name="Freihand 75">
                  <a:extLst>
                    <a:ext uri="{FF2B5EF4-FFF2-40B4-BE49-F238E27FC236}">
                      <a16:creationId xmlns:a16="http://schemas.microsoft.com/office/drawing/2014/main" id="{0A164D9F-2A1D-3145-3677-776222204ABF}"/>
                    </a:ext>
                  </a:extLst>
                </p:cNvPr>
                <p:cNvPicPr/>
                <p:nvPr/>
              </p:nvPicPr>
              <p:blipFill>
                <a:blip r:embed="rId125"/>
                <a:stretch>
                  <a:fillRect/>
                </a:stretch>
              </p:blipFill>
              <p:spPr>
                <a:xfrm>
                  <a:off x="6654394" y="2671228"/>
                  <a:ext cx="71676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3C4429FA-AE1B-216F-56DF-C748E8DCD48A}"/>
                    </a:ext>
                  </a:extLst>
                </p14:cNvPr>
                <p14:cNvContentPartPr/>
                <p14:nvPr/>
              </p14:nvContentPartPr>
              <p14:xfrm>
                <a:off x="7390234" y="3918268"/>
                <a:ext cx="892800" cy="51840"/>
              </p14:xfrm>
            </p:contentPart>
          </mc:Choice>
          <mc:Fallback>
            <p:pic>
              <p:nvPicPr>
                <p:cNvPr id="77" name="Freihand 76">
                  <a:extLst>
                    <a:ext uri="{FF2B5EF4-FFF2-40B4-BE49-F238E27FC236}">
                      <a16:creationId xmlns:a16="http://schemas.microsoft.com/office/drawing/2014/main" id="{3C4429FA-AE1B-216F-56DF-C748E8DCD48A}"/>
                    </a:ext>
                  </a:extLst>
                </p:cNvPr>
                <p:cNvPicPr/>
                <p:nvPr/>
              </p:nvPicPr>
              <p:blipFill>
                <a:blip r:embed="rId127"/>
                <a:stretch>
                  <a:fillRect/>
                </a:stretch>
              </p:blipFill>
              <p:spPr>
                <a:xfrm>
                  <a:off x="7381594" y="3909628"/>
                  <a:ext cx="910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D0821A03-8CAD-62FB-9F18-EF12738AEA7B}"/>
                    </a:ext>
                  </a:extLst>
                </p14:cNvPr>
                <p14:cNvContentPartPr/>
                <p14:nvPr/>
              </p14:nvContentPartPr>
              <p14:xfrm>
                <a:off x="1039474" y="4228228"/>
                <a:ext cx="3664440" cy="91440"/>
              </p14:xfrm>
            </p:contentPart>
          </mc:Choice>
          <mc:Fallback>
            <p:pic>
              <p:nvPicPr>
                <p:cNvPr id="78" name="Freihand 77">
                  <a:extLst>
                    <a:ext uri="{FF2B5EF4-FFF2-40B4-BE49-F238E27FC236}">
                      <a16:creationId xmlns:a16="http://schemas.microsoft.com/office/drawing/2014/main" id="{D0821A03-8CAD-62FB-9F18-EF12738AEA7B}"/>
                    </a:ext>
                  </a:extLst>
                </p:cNvPr>
                <p:cNvPicPr/>
                <p:nvPr/>
              </p:nvPicPr>
              <p:blipFill>
                <a:blip r:embed="rId129"/>
                <a:stretch>
                  <a:fillRect/>
                </a:stretch>
              </p:blipFill>
              <p:spPr>
                <a:xfrm>
                  <a:off x="1030834" y="4219588"/>
                  <a:ext cx="3682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B65C1F7D-3AA3-51EA-3A4E-9D851647D4E1}"/>
                    </a:ext>
                  </a:extLst>
                </p14:cNvPr>
                <p14:cNvContentPartPr/>
                <p14:nvPr/>
              </p14:nvContentPartPr>
              <p14:xfrm>
                <a:off x="4182994" y="3888028"/>
                <a:ext cx="676080" cy="459000"/>
              </p14:xfrm>
            </p:contentPart>
          </mc:Choice>
          <mc:Fallback>
            <p:pic>
              <p:nvPicPr>
                <p:cNvPr id="79" name="Freihand 78">
                  <a:extLst>
                    <a:ext uri="{FF2B5EF4-FFF2-40B4-BE49-F238E27FC236}">
                      <a16:creationId xmlns:a16="http://schemas.microsoft.com/office/drawing/2014/main" id="{B65C1F7D-3AA3-51EA-3A4E-9D851647D4E1}"/>
                    </a:ext>
                  </a:extLst>
                </p:cNvPr>
                <p:cNvPicPr/>
                <p:nvPr/>
              </p:nvPicPr>
              <p:blipFill>
                <a:blip r:embed="rId131"/>
                <a:stretch>
                  <a:fillRect/>
                </a:stretch>
              </p:blipFill>
              <p:spPr>
                <a:xfrm>
                  <a:off x="4174354" y="3879388"/>
                  <a:ext cx="69372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C586E703-32AE-E9EF-9D2F-3E79920E1ADD}"/>
                    </a:ext>
                  </a:extLst>
                </p14:cNvPr>
                <p14:cNvContentPartPr/>
                <p14:nvPr/>
              </p14:nvContentPartPr>
              <p14:xfrm>
                <a:off x="4955554" y="4978108"/>
                <a:ext cx="402120" cy="455040"/>
              </p14:xfrm>
            </p:contentPart>
          </mc:Choice>
          <mc:Fallback>
            <p:pic>
              <p:nvPicPr>
                <p:cNvPr id="81" name="Freihand 80">
                  <a:extLst>
                    <a:ext uri="{FF2B5EF4-FFF2-40B4-BE49-F238E27FC236}">
                      <a16:creationId xmlns:a16="http://schemas.microsoft.com/office/drawing/2014/main" id="{C586E703-32AE-E9EF-9D2F-3E79920E1ADD}"/>
                    </a:ext>
                  </a:extLst>
                </p:cNvPr>
                <p:cNvPicPr/>
                <p:nvPr/>
              </p:nvPicPr>
              <p:blipFill>
                <a:blip r:embed="rId133"/>
                <a:stretch>
                  <a:fillRect/>
                </a:stretch>
              </p:blipFill>
              <p:spPr>
                <a:xfrm>
                  <a:off x="4946914" y="4969108"/>
                  <a:ext cx="4197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593B3CAA-24C0-972A-4FAF-836030BF0AF0}"/>
                    </a:ext>
                  </a:extLst>
                </p14:cNvPr>
                <p14:cNvContentPartPr/>
                <p14:nvPr/>
              </p14:nvContentPartPr>
              <p14:xfrm>
                <a:off x="5405554" y="5001508"/>
                <a:ext cx="196560" cy="416520"/>
              </p14:xfrm>
            </p:contentPart>
          </mc:Choice>
          <mc:Fallback>
            <p:pic>
              <p:nvPicPr>
                <p:cNvPr id="82" name="Freihand 81">
                  <a:extLst>
                    <a:ext uri="{FF2B5EF4-FFF2-40B4-BE49-F238E27FC236}">
                      <a16:creationId xmlns:a16="http://schemas.microsoft.com/office/drawing/2014/main" id="{593B3CAA-24C0-972A-4FAF-836030BF0AF0}"/>
                    </a:ext>
                  </a:extLst>
                </p:cNvPr>
                <p:cNvPicPr/>
                <p:nvPr/>
              </p:nvPicPr>
              <p:blipFill>
                <a:blip r:embed="rId135"/>
                <a:stretch>
                  <a:fillRect/>
                </a:stretch>
              </p:blipFill>
              <p:spPr>
                <a:xfrm>
                  <a:off x="5396554" y="4992508"/>
                  <a:ext cx="21420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2A6FD396-C7BC-3CD5-C795-7FDD472B15A7}"/>
                    </a:ext>
                  </a:extLst>
                </p14:cNvPr>
                <p14:cNvContentPartPr/>
                <p14:nvPr/>
              </p14:nvContentPartPr>
              <p14:xfrm>
                <a:off x="6251914" y="5832748"/>
                <a:ext cx="143280" cy="327600"/>
              </p14:xfrm>
            </p:contentPart>
          </mc:Choice>
          <mc:Fallback>
            <p:pic>
              <p:nvPicPr>
                <p:cNvPr id="85" name="Freihand 84">
                  <a:extLst>
                    <a:ext uri="{FF2B5EF4-FFF2-40B4-BE49-F238E27FC236}">
                      <a16:creationId xmlns:a16="http://schemas.microsoft.com/office/drawing/2014/main" id="{2A6FD396-C7BC-3CD5-C795-7FDD472B15A7}"/>
                    </a:ext>
                  </a:extLst>
                </p:cNvPr>
                <p:cNvPicPr/>
                <p:nvPr/>
              </p:nvPicPr>
              <p:blipFill>
                <a:blip r:embed="rId137"/>
                <a:stretch>
                  <a:fillRect/>
                </a:stretch>
              </p:blipFill>
              <p:spPr>
                <a:xfrm>
                  <a:off x="6242914" y="5823748"/>
                  <a:ext cx="1609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81166B2E-F998-977C-6186-63571057A5DE}"/>
                    </a:ext>
                  </a:extLst>
                </p14:cNvPr>
                <p14:cNvContentPartPr/>
                <p14:nvPr/>
              </p14:nvContentPartPr>
              <p14:xfrm>
                <a:off x="6196114" y="5950108"/>
                <a:ext cx="208800" cy="298440"/>
              </p14:xfrm>
            </p:contentPart>
          </mc:Choice>
          <mc:Fallback>
            <p:pic>
              <p:nvPicPr>
                <p:cNvPr id="86" name="Freihand 85">
                  <a:extLst>
                    <a:ext uri="{FF2B5EF4-FFF2-40B4-BE49-F238E27FC236}">
                      <a16:creationId xmlns:a16="http://schemas.microsoft.com/office/drawing/2014/main" id="{81166B2E-F998-977C-6186-63571057A5DE}"/>
                    </a:ext>
                  </a:extLst>
                </p:cNvPr>
                <p:cNvPicPr/>
                <p:nvPr/>
              </p:nvPicPr>
              <p:blipFill>
                <a:blip r:embed="rId139"/>
                <a:stretch>
                  <a:fillRect/>
                </a:stretch>
              </p:blipFill>
              <p:spPr>
                <a:xfrm>
                  <a:off x="6187114" y="5941468"/>
                  <a:ext cx="2264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37768A17-94FE-253C-239F-57859B16D117}"/>
                    </a:ext>
                  </a:extLst>
                </p14:cNvPr>
                <p14:cNvContentPartPr/>
                <p14:nvPr/>
              </p14:nvContentPartPr>
              <p14:xfrm>
                <a:off x="6122279" y="5520489"/>
                <a:ext cx="194760" cy="101880"/>
              </p14:xfrm>
            </p:contentPart>
          </mc:Choice>
          <mc:Fallback>
            <p:pic>
              <p:nvPicPr>
                <p:cNvPr id="90" name="Freihand 89">
                  <a:extLst>
                    <a:ext uri="{FF2B5EF4-FFF2-40B4-BE49-F238E27FC236}">
                      <a16:creationId xmlns:a16="http://schemas.microsoft.com/office/drawing/2014/main" id="{37768A17-94FE-253C-239F-57859B16D117}"/>
                    </a:ext>
                  </a:extLst>
                </p:cNvPr>
                <p:cNvPicPr/>
                <p:nvPr/>
              </p:nvPicPr>
              <p:blipFill>
                <a:blip r:embed="rId141"/>
                <a:stretch>
                  <a:fillRect/>
                </a:stretch>
              </p:blipFill>
              <p:spPr>
                <a:xfrm>
                  <a:off x="6113279" y="5511849"/>
                  <a:ext cx="212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94E28257-40BC-1DAE-62B9-532CB2FC4EA5}"/>
                    </a:ext>
                  </a:extLst>
                </p14:cNvPr>
                <p14:cNvContentPartPr/>
                <p14:nvPr/>
              </p14:nvContentPartPr>
              <p14:xfrm>
                <a:off x="6360599" y="5400969"/>
                <a:ext cx="201960" cy="280800"/>
              </p14:xfrm>
            </p:contentPart>
          </mc:Choice>
          <mc:Fallback>
            <p:pic>
              <p:nvPicPr>
                <p:cNvPr id="91" name="Freihand 90">
                  <a:extLst>
                    <a:ext uri="{FF2B5EF4-FFF2-40B4-BE49-F238E27FC236}">
                      <a16:creationId xmlns:a16="http://schemas.microsoft.com/office/drawing/2014/main" id="{94E28257-40BC-1DAE-62B9-532CB2FC4EA5}"/>
                    </a:ext>
                  </a:extLst>
                </p:cNvPr>
                <p:cNvPicPr/>
                <p:nvPr/>
              </p:nvPicPr>
              <p:blipFill>
                <a:blip r:embed="rId143"/>
                <a:stretch>
                  <a:fillRect/>
                </a:stretch>
              </p:blipFill>
              <p:spPr>
                <a:xfrm>
                  <a:off x="6351959" y="5392329"/>
                  <a:ext cx="219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CD215F26-E1DF-43AF-B182-6CBDD58F4989}"/>
                    </a:ext>
                  </a:extLst>
                </p14:cNvPr>
                <p14:cNvContentPartPr/>
                <p14:nvPr/>
              </p14:nvContentPartPr>
              <p14:xfrm>
                <a:off x="6686039" y="5351649"/>
                <a:ext cx="143280" cy="175680"/>
              </p14:xfrm>
            </p:contentPart>
          </mc:Choice>
          <mc:Fallback>
            <p:pic>
              <p:nvPicPr>
                <p:cNvPr id="93" name="Freihand 92">
                  <a:extLst>
                    <a:ext uri="{FF2B5EF4-FFF2-40B4-BE49-F238E27FC236}">
                      <a16:creationId xmlns:a16="http://schemas.microsoft.com/office/drawing/2014/main" id="{CD215F26-E1DF-43AF-B182-6CBDD58F4989}"/>
                    </a:ext>
                  </a:extLst>
                </p:cNvPr>
                <p:cNvPicPr/>
                <p:nvPr/>
              </p:nvPicPr>
              <p:blipFill>
                <a:blip r:embed="rId145"/>
                <a:stretch>
                  <a:fillRect/>
                </a:stretch>
              </p:blipFill>
              <p:spPr>
                <a:xfrm>
                  <a:off x="6677399" y="5343009"/>
                  <a:ext cx="160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2EE7C3AE-3637-3A78-8EB7-C51BFBC1ADEF}"/>
                    </a:ext>
                  </a:extLst>
                </p14:cNvPr>
                <p14:cNvContentPartPr/>
                <p14:nvPr/>
              </p14:nvContentPartPr>
              <p14:xfrm>
                <a:off x="6835439" y="5417889"/>
                <a:ext cx="90360" cy="91440"/>
              </p14:xfrm>
            </p:contentPart>
          </mc:Choice>
          <mc:Fallback>
            <p:pic>
              <p:nvPicPr>
                <p:cNvPr id="94" name="Freihand 93">
                  <a:extLst>
                    <a:ext uri="{FF2B5EF4-FFF2-40B4-BE49-F238E27FC236}">
                      <a16:creationId xmlns:a16="http://schemas.microsoft.com/office/drawing/2014/main" id="{2EE7C3AE-3637-3A78-8EB7-C51BFBC1ADEF}"/>
                    </a:ext>
                  </a:extLst>
                </p:cNvPr>
                <p:cNvPicPr/>
                <p:nvPr/>
              </p:nvPicPr>
              <p:blipFill>
                <a:blip r:embed="rId147"/>
                <a:stretch>
                  <a:fillRect/>
                </a:stretch>
              </p:blipFill>
              <p:spPr>
                <a:xfrm>
                  <a:off x="6826799" y="5409249"/>
                  <a:ext cx="108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243CF51D-06AB-B2E8-F09A-3E08E6616690}"/>
                    </a:ext>
                  </a:extLst>
                </p14:cNvPr>
                <p14:cNvContentPartPr/>
                <p14:nvPr/>
              </p14:nvContentPartPr>
              <p14:xfrm>
                <a:off x="6963239" y="5409249"/>
                <a:ext cx="99000" cy="153000"/>
              </p14:xfrm>
            </p:contentPart>
          </mc:Choice>
          <mc:Fallback>
            <p:pic>
              <p:nvPicPr>
                <p:cNvPr id="95" name="Freihand 94">
                  <a:extLst>
                    <a:ext uri="{FF2B5EF4-FFF2-40B4-BE49-F238E27FC236}">
                      <a16:creationId xmlns:a16="http://schemas.microsoft.com/office/drawing/2014/main" id="{243CF51D-06AB-B2E8-F09A-3E08E6616690}"/>
                    </a:ext>
                  </a:extLst>
                </p:cNvPr>
                <p:cNvPicPr/>
                <p:nvPr/>
              </p:nvPicPr>
              <p:blipFill>
                <a:blip r:embed="rId149"/>
                <a:stretch>
                  <a:fillRect/>
                </a:stretch>
              </p:blipFill>
              <p:spPr>
                <a:xfrm>
                  <a:off x="6954599" y="5400609"/>
                  <a:ext cx="116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595E7C5E-69F1-3661-4175-6A63288A44D4}"/>
                    </a:ext>
                  </a:extLst>
                </p14:cNvPr>
                <p14:cNvContentPartPr/>
                <p14:nvPr/>
              </p14:nvContentPartPr>
              <p14:xfrm>
                <a:off x="7119479" y="5432649"/>
                <a:ext cx="215280" cy="73080"/>
              </p14:xfrm>
            </p:contentPart>
          </mc:Choice>
          <mc:Fallback>
            <p:pic>
              <p:nvPicPr>
                <p:cNvPr id="96" name="Freihand 95">
                  <a:extLst>
                    <a:ext uri="{FF2B5EF4-FFF2-40B4-BE49-F238E27FC236}">
                      <a16:creationId xmlns:a16="http://schemas.microsoft.com/office/drawing/2014/main" id="{595E7C5E-69F1-3661-4175-6A63288A44D4}"/>
                    </a:ext>
                  </a:extLst>
                </p:cNvPr>
                <p:cNvPicPr/>
                <p:nvPr/>
              </p:nvPicPr>
              <p:blipFill>
                <a:blip r:embed="rId151"/>
                <a:stretch>
                  <a:fillRect/>
                </a:stretch>
              </p:blipFill>
              <p:spPr>
                <a:xfrm>
                  <a:off x="7110479" y="5423649"/>
                  <a:ext cx="232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C873EC9E-E96F-6F2E-AC62-67D9FCA1304F}"/>
                    </a:ext>
                  </a:extLst>
                </p14:cNvPr>
                <p14:cNvContentPartPr/>
                <p14:nvPr/>
              </p14:nvContentPartPr>
              <p14:xfrm>
                <a:off x="7371839" y="5366409"/>
                <a:ext cx="398160" cy="153000"/>
              </p14:xfrm>
            </p:contentPart>
          </mc:Choice>
          <mc:Fallback>
            <p:pic>
              <p:nvPicPr>
                <p:cNvPr id="97" name="Freihand 96">
                  <a:extLst>
                    <a:ext uri="{FF2B5EF4-FFF2-40B4-BE49-F238E27FC236}">
                      <a16:creationId xmlns:a16="http://schemas.microsoft.com/office/drawing/2014/main" id="{C873EC9E-E96F-6F2E-AC62-67D9FCA1304F}"/>
                    </a:ext>
                  </a:extLst>
                </p:cNvPr>
                <p:cNvPicPr/>
                <p:nvPr/>
              </p:nvPicPr>
              <p:blipFill>
                <a:blip r:embed="rId153"/>
                <a:stretch>
                  <a:fillRect/>
                </a:stretch>
              </p:blipFill>
              <p:spPr>
                <a:xfrm>
                  <a:off x="7362839" y="5357769"/>
                  <a:ext cx="415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C5D78798-C7CF-CC50-18B9-F273D1F451AD}"/>
                    </a:ext>
                  </a:extLst>
                </p14:cNvPr>
                <p14:cNvContentPartPr/>
                <p14:nvPr/>
              </p14:nvContentPartPr>
              <p14:xfrm>
                <a:off x="7911839" y="5429049"/>
                <a:ext cx="258120" cy="78840"/>
              </p14:xfrm>
            </p:contentPart>
          </mc:Choice>
          <mc:Fallback>
            <p:pic>
              <p:nvPicPr>
                <p:cNvPr id="98" name="Freihand 97">
                  <a:extLst>
                    <a:ext uri="{FF2B5EF4-FFF2-40B4-BE49-F238E27FC236}">
                      <a16:creationId xmlns:a16="http://schemas.microsoft.com/office/drawing/2014/main" id="{C5D78798-C7CF-CC50-18B9-F273D1F451AD}"/>
                    </a:ext>
                  </a:extLst>
                </p:cNvPr>
                <p:cNvPicPr/>
                <p:nvPr/>
              </p:nvPicPr>
              <p:blipFill>
                <a:blip r:embed="rId155"/>
                <a:stretch>
                  <a:fillRect/>
                </a:stretch>
              </p:blipFill>
              <p:spPr>
                <a:xfrm>
                  <a:off x="7903199" y="5420049"/>
                  <a:ext cx="275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2300CDD8-76A5-E13F-32A0-5C44E3562690}"/>
                    </a:ext>
                  </a:extLst>
                </p14:cNvPr>
                <p14:cNvContentPartPr/>
                <p14:nvPr/>
              </p14:nvContentPartPr>
              <p14:xfrm>
                <a:off x="7033439" y="5710569"/>
                <a:ext cx="353160" cy="134280"/>
              </p14:xfrm>
            </p:contentPart>
          </mc:Choice>
          <mc:Fallback>
            <p:pic>
              <p:nvPicPr>
                <p:cNvPr id="100" name="Freihand 99">
                  <a:extLst>
                    <a:ext uri="{FF2B5EF4-FFF2-40B4-BE49-F238E27FC236}">
                      <a16:creationId xmlns:a16="http://schemas.microsoft.com/office/drawing/2014/main" id="{2300CDD8-76A5-E13F-32A0-5C44E3562690}"/>
                    </a:ext>
                  </a:extLst>
                </p:cNvPr>
                <p:cNvPicPr/>
                <p:nvPr/>
              </p:nvPicPr>
              <p:blipFill>
                <a:blip r:embed="rId157"/>
                <a:stretch>
                  <a:fillRect/>
                </a:stretch>
              </p:blipFill>
              <p:spPr>
                <a:xfrm>
                  <a:off x="7024799" y="5701569"/>
                  <a:ext cx="370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51101B0F-2D84-390E-80A9-419FEB9F669E}"/>
                    </a:ext>
                  </a:extLst>
                </p14:cNvPr>
                <p14:cNvContentPartPr/>
                <p14:nvPr/>
              </p14:nvContentPartPr>
              <p14:xfrm>
                <a:off x="7551119" y="5609049"/>
                <a:ext cx="81360" cy="183960"/>
              </p14:xfrm>
            </p:contentPart>
          </mc:Choice>
          <mc:Fallback>
            <p:pic>
              <p:nvPicPr>
                <p:cNvPr id="101" name="Freihand 100">
                  <a:extLst>
                    <a:ext uri="{FF2B5EF4-FFF2-40B4-BE49-F238E27FC236}">
                      <a16:creationId xmlns:a16="http://schemas.microsoft.com/office/drawing/2014/main" id="{51101B0F-2D84-390E-80A9-419FEB9F669E}"/>
                    </a:ext>
                  </a:extLst>
                </p:cNvPr>
                <p:cNvPicPr/>
                <p:nvPr/>
              </p:nvPicPr>
              <p:blipFill>
                <a:blip r:embed="rId159"/>
                <a:stretch>
                  <a:fillRect/>
                </a:stretch>
              </p:blipFill>
              <p:spPr>
                <a:xfrm>
                  <a:off x="7542479" y="5600409"/>
                  <a:ext cx="99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2" name="Freihand 101">
                  <a:extLst>
                    <a:ext uri="{FF2B5EF4-FFF2-40B4-BE49-F238E27FC236}">
                      <a16:creationId xmlns:a16="http://schemas.microsoft.com/office/drawing/2014/main" id="{C0C02973-088A-E64A-5BCF-DDF76AC04FEF}"/>
                    </a:ext>
                  </a:extLst>
                </p14:cNvPr>
                <p14:cNvContentPartPr/>
                <p14:nvPr/>
              </p14:nvContentPartPr>
              <p14:xfrm>
                <a:off x="7681079" y="5661969"/>
                <a:ext cx="234360" cy="95760"/>
              </p14:xfrm>
            </p:contentPart>
          </mc:Choice>
          <mc:Fallback>
            <p:pic>
              <p:nvPicPr>
                <p:cNvPr id="102" name="Freihand 101">
                  <a:extLst>
                    <a:ext uri="{FF2B5EF4-FFF2-40B4-BE49-F238E27FC236}">
                      <a16:creationId xmlns:a16="http://schemas.microsoft.com/office/drawing/2014/main" id="{C0C02973-088A-E64A-5BCF-DDF76AC04FEF}"/>
                    </a:ext>
                  </a:extLst>
                </p:cNvPr>
                <p:cNvPicPr/>
                <p:nvPr/>
              </p:nvPicPr>
              <p:blipFill>
                <a:blip r:embed="rId161"/>
                <a:stretch>
                  <a:fillRect/>
                </a:stretch>
              </p:blipFill>
              <p:spPr>
                <a:xfrm>
                  <a:off x="7672439" y="5653329"/>
                  <a:ext cx="252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3" name="Freihand 102">
                  <a:extLst>
                    <a:ext uri="{FF2B5EF4-FFF2-40B4-BE49-F238E27FC236}">
                      <a16:creationId xmlns:a16="http://schemas.microsoft.com/office/drawing/2014/main" id="{A8F2A138-476A-720E-EB98-41D53677742F}"/>
                    </a:ext>
                  </a:extLst>
                </p14:cNvPr>
                <p14:cNvContentPartPr/>
                <p14:nvPr/>
              </p14:nvContentPartPr>
              <p14:xfrm>
                <a:off x="7870799" y="5601129"/>
                <a:ext cx="192240" cy="139680"/>
              </p14:xfrm>
            </p:contentPart>
          </mc:Choice>
          <mc:Fallback>
            <p:pic>
              <p:nvPicPr>
                <p:cNvPr id="103" name="Freihand 102">
                  <a:extLst>
                    <a:ext uri="{FF2B5EF4-FFF2-40B4-BE49-F238E27FC236}">
                      <a16:creationId xmlns:a16="http://schemas.microsoft.com/office/drawing/2014/main" id="{A8F2A138-476A-720E-EB98-41D53677742F}"/>
                    </a:ext>
                  </a:extLst>
                </p:cNvPr>
                <p:cNvPicPr/>
                <p:nvPr/>
              </p:nvPicPr>
              <p:blipFill>
                <a:blip r:embed="rId163"/>
                <a:stretch>
                  <a:fillRect/>
                </a:stretch>
              </p:blipFill>
              <p:spPr>
                <a:xfrm>
                  <a:off x="7861799" y="5592489"/>
                  <a:ext cx="209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4" name="Freihand 103">
                  <a:extLst>
                    <a:ext uri="{FF2B5EF4-FFF2-40B4-BE49-F238E27FC236}">
                      <a16:creationId xmlns:a16="http://schemas.microsoft.com/office/drawing/2014/main" id="{137FFC41-F1FA-2029-01B5-CCAFD5931989}"/>
                    </a:ext>
                  </a:extLst>
                </p14:cNvPr>
                <p14:cNvContentPartPr/>
                <p14:nvPr/>
              </p14:nvContentPartPr>
              <p14:xfrm>
                <a:off x="8063759" y="5572329"/>
                <a:ext cx="113400" cy="152640"/>
              </p14:xfrm>
            </p:contentPart>
          </mc:Choice>
          <mc:Fallback>
            <p:pic>
              <p:nvPicPr>
                <p:cNvPr id="104" name="Freihand 103">
                  <a:extLst>
                    <a:ext uri="{FF2B5EF4-FFF2-40B4-BE49-F238E27FC236}">
                      <a16:creationId xmlns:a16="http://schemas.microsoft.com/office/drawing/2014/main" id="{137FFC41-F1FA-2029-01B5-CCAFD5931989}"/>
                    </a:ext>
                  </a:extLst>
                </p:cNvPr>
                <p:cNvPicPr/>
                <p:nvPr/>
              </p:nvPicPr>
              <p:blipFill>
                <a:blip r:embed="rId165"/>
                <a:stretch>
                  <a:fillRect/>
                </a:stretch>
              </p:blipFill>
              <p:spPr>
                <a:xfrm>
                  <a:off x="8055119" y="5563329"/>
                  <a:ext cx="131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881F4747-3B03-B5C8-47E1-B55735CA2B5B}"/>
                    </a:ext>
                  </a:extLst>
                </p14:cNvPr>
                <p14:cNvContentPartPr/>
                <p14:nvPr/>
              </p14:nvContentPartPr>
              <p14:xfrm>
                <a:off x="8217839" y="5558649"/>
                <a:ext cx="13680" cy="162360"/>
              </p14:xfrm>
            </p:contentPart>
          </mc:Choice>
          <mc:Fallback>
            <p:pic>
              <p:nvPicPr>
                <p:cNvPr id="105" name="Freihand 104">
                  <a:extLst>
                    <a:ext uri="{FF2B5EF4-FFF2-40B4-BE49-F238E27FC236}">
                      <a16:creationId xmlns:a16="http://schemas.microsoft.com/office/drawing/2014/main" id="{881F4747-3B03-B5C8-47E1-B55735CA2B5B}"/>
                    </a:ext>
                  </a:extLst>
                </p:cNvPr>
                <p:cNvPicPr/>
                <p:nvPr/>
              </p:nvPicPr>
              <p:blipFill>
                <a:blip r:embed="rId167"/>
                <a:stretch>
                  <a:fillRect/>
                </a:stretch>
              </p:blipFill>
              <p:spPr>
                <a:xfrm>
                  <a:off x="8208839" y="5549649"/>
                  <a:ext cx="31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482970A7-3EE0-A0E6-EF0E-BE5324945F0A}"/>
                    </a:ext>
                  </a:extLst>
                </p14:cNvPr>
                <p14:cNvContentPartPr/>
                <p14:nvPr/>
              </p14:nvContentPartPr>
              <p14:xfrm>
                <a:off x="8259239" y="5597529"/>
                <a:ext cx="108720" cy="125640"/>
              </p14:xfrm>
            </p:contentPart>
          </mc:Choice>
          <mc:Fallback>
            <p:pic>
              <p:nvPicPr>
                <p:cNvPr id="106" name="Freihand 105">
                  <a:extLst>
                    <a:ext uri="{FF2B5EF4-FFF2-40B4-BE49-F238E27FC236}">
                      <a16:creationId xmlns:a16="http://schemas.microsoft.com/office/drawing/2014/main" id="{482970A7-3EE0-A0E6-EF0E-BE5324945F0A}"/>
                    </a:ext>
                  </a:extLst>
                </p:cNvPr>
                <p:cNvPicPr/>
                <p:nvPr/>
              </p:nvPicPr>
              <p:blipFill>
                <a:blip r:embed="rId169"/>
                <a:stretch>
                  <a:fillRect/>
                </a:stretch>
              </p:blipFill>
              <p:spPr>
                <a:xfrm>
                  <a:off x="8250239" y="5588889"/>
                  <a:ext cx="126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Freihand 107">
                  <a:extLst>
                    <a:ext uri="{FF2B5EF4-FFF2-40B4-BE49-F238E27FC236}">
                      <a16:creationId xmlns:a16="http://schemas.microsoft.com/office/drawing/2014/main" id="{D7ED790F-6157-862C-0BE3-6687002A283E}"/>
                    </a:ext>
                  </a:extLst>
                </p14:cNvPr>
                <p14:cNvContentPartPr/>
                <p14:nvPr/>
              </p14:nvContentPartPr>
              <p14:xfrm>
                <a:off x="6861359" y="5970849"/>
                <a:ext cx="123840" cy="181440"/>
              </p14:xfrm>
            </p:contentPart>
          </mc:Choice>
          <mc:Fallback>
            <p:pic>
              <p:nvPicPr>
                <p:cNvPr id="108" name="Freihand 107">
                  <a:extLst>
                    <a:ext uri="{FF2B5EF4-FFF2-40B4-BE49-F238E27FC236}">
                      <a16:creationId xmlns:a16="http://schemas.microsoft.com/office/drawing/2014/main" id="{D7ED790F-6157-862C-0BE3-6687002A283E}"/>
                    </a:ext>
                  </a:extLst>
                </p:cNvPr>
                <p:cNvPicPr/>
                <p:nvPr/>
              </p:nvPicPr>
              <p:blipFill>
                <a:blip r:embed="rId171"/>
                <a:stretch>
                  <a:fillRect/>
                </a:stretch>
              </p:blipFill>
              <p:spPr>
                <a:xfrm>
                  <a:off x="6852359" y="5961849"/>
                  <a:ext cx="141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9" name="Freihand 108">
                  <a:extLst>
                    <a:ext uri="{FF2B5EF4-FFF2-40B4-BE49-F238E27FC236}">
                      <a16:creationId xmlns:a16="http://schemas.microsoft.com/office/drawing/2014/main" id="{29D06E06-1A09-B544-C67A-A25EB0AE8C6B}"/>
                    </a:ext>
                  </a:extLst>
                </p14:cNvPr>
                <p14:cNvContentPartPr/>
                <p14:nvPr/>
              </p14:nvContentPartPr>
              <p14:xfrm>
                <a:off x="7167719" y="5942409"/>
                <a:ext cx="80280" cy="122040"/>
              </p14:xfrm>
            </p:contentPart>
          </mc:Choice>
          <mc:Fallback>
            <p:pic>
              <p:nvPicPr>
                <p:cNvPr id="109" name="Freihand 108">
                  <a:extLst>
                    <a:ext uri="{FF2B5EF4-FFF2-40B4-BE49-F238E27FC236}">
                      <a16:creationId xmlns:a16="http://schemas.microsoft.com/office/drawing/2014/main" id="{29D06E06-1A09-B544-C67A-A25EB0AE8C6B}"/>
                    </a:ext>
                  </a:extLst>
                </p:cNvPr>
                <p:cNvPicPr/>
                <p:nvPr/>
              </p:nvPicPr>
              <p:blipFill>
                <a:blip r:embed="rId173"/>
                <a:stretch>
                  <a:fillRect/>
                </a:stretch>
              </p:blipFill>
              <p:spPr>
                <a:xfrm>
                  <a:off x="7159079" y="5933769"/>
                  <a:ext cx="97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42EBBAB2-7BCB-D35C-DE33-3E27D07A2728}"/>
                    </a:ext>
                  </a:extLst>
                </p14:cNvPr>
                <p14:cNvContentPartPr/>
                <p14:nvPr/>
              </p14:nvContentPartPr>
              <p14:xfrm>
                <a:off x="7267439" y="5964009"/>
                <a:ext cx="182520" cy="84240"/>
              </p14:xfrm>
            </p:contentPart>
          </mc:Choice>
          <mc:Fallback>
            <p:pic>
              <p:nvPicPr>
                <p:cNvPr id="110" name="Freihand 109">
                  <a:extLst>
                    <a:ext uri="{FF2B5EF4-FFF2-40B4-BE49-F238E27FC236}">
                      <a16:creationId xmlns:a16="http://schemas.microsoft.com/office/drawing/2014/main" id="{42EBBAB2-7BCB-D35C-DE33-3E27D07A2728}"/>
                    </a:ext>
                  </a:extLst>
                </p:cNvPr>
                <p:cNvPicPr/>
                <p:nvPr/>
              </p:nvPicPr>
              <p:blipFill>
                <a:blip r:embed="rId175"/>
                <a:stretch>
                  <a:fillRect/>
                </a:stretch>
              </p:blipFill>
              <p:spPr>
                <a:xfrm>
                  <a:off x="7258439" y="5955009"/>
                  <a:ext cx="200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F25B6AB0-951A-F625-67CA-584CBB19D6E0}"/>
                    </a:ext>
                  </a:extLst>
                </p14:cNvPr>
                <p14:cNvContentPartPr/>
                <p14:nvPr/>
              </p14:nvContentPartPr>
              <p14:xfrm>
                <a:off x="7629599" y="5844849"/>
                <a:ext cx="169560" cy="180360"/>
              </p14:xfrm>
            </p:contentPart>
          </mc:Choice>
          <mc:Fallback>
            <p:pic>
              <p:nvPicPr>
                <p:cNvPr id="111" name="Freihand 110">
                  <a:extLst>
                    <a:ext uri="{FF2B5EF4-FFF2-40B4-BE49-F238E27FC236}">
                      <a16:creationId xmlns:a16="http://schemas.microsoft.com/office/drawing/2014/main" id="{F25B6AB0-951A-F625-67CA-584CBB19D6E0}"/>
                    </a:ext>
                  </a:extLst>
                </p:cNvPr>
                <p:cNvPicPr/>
                <p:nvPr/>
              </p:nvPicPr>
              <p:blipFill>
                <a:blip r:embed="rId177"/>
                <a:stretch>
                  <a:fillRect/>
                </a:stretch>
              </p:blipFill>
              <p:spPr>
                <a:xfrm>
                  <a:off x="7620599" y="5836209"/>
                  <a:ext cx="187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9E2E9830-B261-296A-BE87-289D776F3E1B}"/>
                    </a:ext>
                  </a:extLst>
                </p14:cNvPr>
                <p14:cNvContentPartPr/>
                <p14:nvPr/>
              </p14:nvContentPartPr>
              <p14:xfrm>
                <a:off x="7831919" y="5902449"/>
                <a:ext cx="74160" cy="100440"/>
              </p14:xfrm>
            </p:contentPart>
          </mc:Choice>
          <mc:Fallback>
            <p:pic>
              <p:nvPicPr>
                <p:cNvPr id="112" name="Freihand 111">
                  <a:extLst>
                    <a:ext uri="{FF2B5EF4-FFF2-40B4-BE49-F238E27FC236}">
                      <a16:creationId xmlns:a16="http://schemas.microsoft.com/office/drawing/2014/main" id="{9E2E9830-B261-296A-BE87-289D776F3E1B}"/>
                    </a:ext>
                  </a:extLst>
                </p:cNvPr>
                <p:cNvPicPr/>
                <p:nvPr/>
              </p:nvPicPr>
              <p:blipFill>
                <a:blip r:embed="rId179"/>
                <a:stretch>
                  <a:fillRect/>
                </a:stretch>
              </p:blipFill>
              <p:spPr>
                <a:xfrm>
                  <a:off x="7823279" y="5893809"/>
                  <a:ext cx="91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BEEE7A21-11CE-66E0-66C4-3E5F94103C7F}"/>
                    </a:ext>
                  </a:extLst>
                </p14:cNvPr>
                <p14:cNvContentPartPr/>
                <p14:nvPr/>
              </p14:nvContentPartPr>
              <p14:xfrm>
                <a:off x="7949999" y="5899929"/>
                <a:ext cx="72720" cy="88560"/>
              </p14:xfrm>
            </p:contentPart>
          </mc:Choice>
          <mc:Fallback>
            <p:pic>
              <p:nvPicPr>
                <p:cNvPr id="113" name="Freihand 112">
                  <a:extLst>
                    <a:ext uri="{FF2B5EF4-FFF2-40B4-BE49-F238E27FC236}">
                      <a16:creationId xmlns:a16="http://schemas.microsoft.com/office/drawing/2014/main" id="{BEEE7A21-11CE-66E0-66C4-3E5F94103C7F}"/>
                    </a:ext>
                  </a:extLst>
                </p:cNvPr>
                <p:cNvPicPr/>
                <p:nvPr/>
              </p:nvPicPr>
              <p:blipFill>
                <a:blip r:embed="rId181"/>
                <a:stretch>
                  <a:fillRect/>
                </a:stretch>
              </p:blipFill>
              <p:spPr>
                <a:xfrm>
                  <a:off x="7941359" y="5891289"/>
                  <a:ext cx="90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Freihand 113">
                  <a:extLst>
                    <a:ext uri="{FF2B5EF4-FFF2-40B4-BE49-F238E27FC236}">
                      <a16:creationId xmlns:a16="http://schemas.microsoft.com/office/drawing/2014/main" id="{E3185E60-3DC5-C687-77E2-90ACA43D8702}"/>
                    </a:ext>
                  </a:extLst>
                </p14:cNvPr>
                <p14:cNvContentPartPr/>
                <p14:nvPr/>
              </p14:nvContentPartPr>
              <p14:xfrm>
                <a:off x="7089239" y="6208449"/>
                <a:ext cx="226440" cy="109440"/>
              </p14:xfrm>
            </p:contentPart>
          </mc:Choice>
          <mc:Fallback>
            <p:pic>
              <p:nvPicPr>
                <p:cNvPr id="114" name="Freihand 113">
                  <a:extLst>
                    <a:ext uri="{FF2B5EF4-FFF2-40B4-BE49-F238E27FC236}">
                      <a16:creationId xmlns:a16="http://schemas.microsoft.com/office/drawing/2014/main" id="{E3185E60-3DC5-C687-77E2-90ACA43D8702}"/>
                    </a:ext>
                  </a:extLst>
                </p:cNvPr>
                <p:cNvPicPr/>
                <p:nvPr/>
              </p:nvPicPr>
              <p:blipFill>
                <a:blip r:embed="rId183"/>
                <a:stretch>
                  <a:fillRect/>
                </a:stretch>
              </p:blipFill>
              <p:spPr>
                <a:xfrm>
                  <a:off x="7080599" y="6199449"/>
                  <a:ext cx="244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2233B0B8-8D69-DC48-8723-1D3B59AF5F3F}"/>
                    </a:ext>
                  </a:extLst>
                </p14:cNvPr>
                <p14:cNvContentPartPr/>
                <p14:nvPr/>
              </p14:nvContentPartPr>
              <p14:xfrm>
                <a:off x="7348799" y="6125649"/>
                <a:ext cx="223920" cy="160200"/>
              </p14:xfrm>
            </p:contentPart>
          </mc:Choice>
          <mc:Fallback>
            <p:pic>
              <p:nvPicPr>
                <p:cNvPr id="115" name="Freihand 114">
                  <a:extLst>
                    <a:ext uri="{FF2B5EF4-FFF2-40B4-BE49-F238E27FC236}">
                      <a16:creationId xmlns:a16="http://schemas.microsoft.com/office/drawing/2014/main" id="{2233B0B8-8D69-DC48-8723-1D3B59AF5F3F}"/>
                    </a:ext>
                  </a:extLst>
                </p:cNvPr>
                <p:cNvPicPr/>
                <p:nvPr/>
              </p:nvPicPr>
              <p:blipFill>
                <a:blip r:embed="rId185"/>
                <a:stretch>
                  <a:fillRect/>
                </a:stretch>
              </p:blipFill>
              <p:spPr>
                <a:xfrm>
                  <a:off x="7339799" y="6116649"/>
                  <a:ext cx="241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Freihand 115">
                  <a:extLst>
                    <a:ext uri="{FF2B5EF4-FFF2-40B4-BE49-F238E27FC236}">
                      <a16:creationId xmlns:a16="http://schemas.microsoft.com/office/drawing/2014/main" id="{8AD67B7A-8050-C97C-5C12-21EA13F05D36}"/>
                    </a:ext>
                  </a:extLst>
                </p14:cNvPr>
                <p14:cNvContentPartPr/>
                <p14:nvPr/>
              </p14:nvContentPartPr>
              <p14:xfrm>
                <a:off x="7589279" y="6126009"/>
                <a:ext cx="109080" cy="282240"/>
              </p14:xfrm>
            </p:contentPart>
          </mc:Choice>
          <mc:Fallback>
            <p:pic>
              <p:nvPicPr>
                <p:cNvPr id="116" name="Freihand 115">
                  <a:extLst>
                    <a:ext uri="{FF2B5EF4-FFF2-40B4-BE49-F238E27FC236}">
                      <a16:creationId xmlns:a16="http://schemas.microsoft.com/office/drawing/2014/main" id="{8AD67B7A-8050-C97C-5C12-21EA13F05D36}"/>
                    </a:ext>
                  </a:extLst>
                </p:cNvPr>
                <p:cNvPicPr/>
                <p:nvPr/>
              </p:nvPicPr>
              <p:blipFill>
                <a:blip r:embed="rId187"/>
                <a:stretch>
                  <a:fillRect/>
                </a:stretch>
              </p:blipFill>
              <p:spPr>
                <a:xfrm>
                  <a:off x="7580279" y="6117369"/>
                  <a:ext cx="1267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D58BE99F-EA03-084A-0FCA-00BB934FEA06}"/>
                    </a:ext>
                  </a:extLst>
                </p14:cNvPr>
                <p14:cNvContentPartPr/>
                <p14:nvPr/>
              </p14:nvContentPartPr>
              <p14:xfrm>
                <a:off x="7721399" y="6046449"/>
                <a:ext cx="367920" cy="198000"/>
              </p14:xfrm>
            </p:contentPart>
          </mc:Choice>
          <mc:Fallback>
            <p:pic>
              <p:nvPicPr>
                <p:cNvPr id="117" name="Freihand 116">
                  <a:extLst>
                    <a:ext uri="{FF2B5EF4-FFF2-40B4-BE49-F238E27FC236}">
                      <a16:creationId xmlns:a16="http://schemas.microsoft.com/office/drawing/2014/main" id="{D58BE99F-EA03-084A-0FCA-00BB934FEA06}"/>
                    </a:ext>
                  </a:extLst>
                </p:cNvPr>
                <p:cNvPicPr/>
                <p:nvPr/>
              </p:nvPicPr>
              <p:blipFill>
                <a:blip r:embed="rId189"/>
                <a:stretch>
                  <a:fillRect/>
                </a:stretch>
              </p:blipFill>
              <p:spPr>
                <a:xfrm>
                  <a:off x="7712759" y="6037449"/>
                  <a:ext cx="385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8" name="Freihand 117">
                  <a:extLst>
                    <a:ext uri="{FF2B5EF4-FFF2-40B4-BE49-F238E27FC236}">
                      <a16:creationId xmlns:a16="http://schemas.microsoft.com/office/drawing/2014/main" id="{B8DE75F7-908A-82C9-F63D-97BE09E52EBE}"/>
                    </a:ext>
                  </a:extLst>
                </p14:cNvPr>
                <p14:cNvContentPartPr/>
                <p14:nvPr/>
              </p14:nvContentPartPr>
              <p14:xfrm>
                <a:off x="8129999" y="6046449"/>
                <a:ext cx="82080" cy="156240"/>
              </p14:xfrm>
            </p:contentPart>
          </mc:Choice>
          <mc:Fallback>
            <p:pic>
              <p:nvPicPr>
                <p:cNvPr id="118" name="Freihand 117">
                  <a:extLst>
                    <a:ext uri="{FF2B5EF4-FFF2-40B4-BE49-F238E27FC236}">
                      <a16:creationId xmlns:a16="http://schemas.microsoft.com/office/drawing/2014/main" id="{B8DE75F7-908A-82C9-F63D-97BE09E52EBE}"/>
                    </a:ext>
                  </a:extLst>
                </p:cNvPr>
                <p:cNvPicPr/>
                <p:nvPr/>
              </p:nvPicPr>
              <p:blipFill>
                <a:blip r:embed="rId191"/>
                <a:stretch>
                  <a:fillRect/>
                </a:stretch>
              </p:blipFill>
              <p:spPr>
                <a:xfrm>
                  <a:off x="8121359" y="6037809"/>
                  <a:ext cx="99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Freihand 118">
                  <a:extLst>
                    <a:ext uri="{FF2B5EF4-FFF2-40B4-BE49-F238E27FC236}">
                      <a16:creationId xmlns:a16="http://schemas.microsoft.com/office/drawing/2014/main" id="{A4C1941D-96FF-8F69-12EA-E6326FC6101D}"/>
                    </a:ext>
                  </a:extLst>
                </p14:cNvPr>
                <p14:cNvContentPartPr/>
                <p14:nvPr/>
              </p14:nvContentPartPr>
              <p14:xfrm>
                <a:off x="7278959" y="6427329"/>
                <a:ext cx="120240" cy="127440"/>
              </p14:xfrm>
            </p:contentPart>
          </mc:Choice>
          <mc:Fallback>
            <p:pic>
              <p:nvPicPr>
                <p:cNvPr id="119" name="Freihand 118">
                  <a:extLst>
                    <a:ext uri="{FF2B5EF4-FFF2-40B4-BE49-F238E27FC236}">
                      <a16:creationId xmlns:a16="http://schemas.microsoft.com/office/drawing/2014/main" id="{A4C1941D-96FF-8F69-12EA-E6326FC6101D}"/>
                    </a:ext>
                  </a:extLst>
                </p:cNvPr>
                <p:cNvPicPr/>
                <p:nvPr/>
              </p:nvPicPr>
              <p:blipFill>
                <a:blip r:embed="rId193"/>
                <a:stretch>
                  <a:fillRect/>
                </a:stretch>
              </p:blipFill>
              <p:spPr>
                <a:xfrm>
                  <a:off x="7270319" y="6418329"/>
                  <a:ext cx="137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13FEB7CA-FA57-6747-CB74-AB36A6C7BBB1}"/>
                    </a:ext>
                  </a:extLst>
                </p14:cNvPr>
                <p14:cNvContentPartPr/>
                <p14:nvPr/>
              </p14:nvContentPartPr>
              <p14:xfrm>
                <a:off x="7446359" y="6431649"/>
                <a:ext cx="76320" cy="128880"/>
              </p14:xfrm>
            </p:contentPart>
          </mc:Choice>
          <mc:Fallback>
            <p:pic>
              <p:nvPicPr>
                <p:cNvPr id="120" name="Freihand 119">
                  <a:extLst>
                    <a:ext uri="{FF2B5EF4-FFF2-40B4-BE49-F238E27FC236}">
                      <a16:creationId xmlns:a16="http://schemas.microsoft.com/office/drawing/2014/main" id="{13FEB7CA-FA57-6747-CB74-AB36A6C7BBB1}"/>
                    </a:ext>
                  </a:extLst>
                </p:cNvPr>
                <p:cNvPicPr/>
                <p:nvPr/>
              </p:nvPicPr>
              <p:blipFill>
                <a:blip r:embed="rId195"/>
                <a:stretch>
                  <a:fillRect/>
                </a:stretch>
              </p:blipFill>
              <p:spPr>
                <a:xfrm>
                  <a:off x="7437719" y="6422649"/>
                  <a:ext cx="93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CB9FC583-5F7A-2595-E16F-BF7DB34F28F5}"/>
                    </a:ext>
                  </a:extLst>
                </p14:cNvPr>
                <p14:cNvContentPartPr/>
                <p14:nvPr/>
              </p14:nvContentPartPr>
              <p14:xfrm>
                <a:off x="7641839" y="6438489"/>
                <a:ext cx="208800" cy="88920"/>
              </p14:xfrm>
            </p:contentPart>
          </mc:Choice>
          <mc:Fallback>
            <p:pic>
              <p:nvPicPr>
                <p:cNvPr id="121" name="Freihand 120">
                  <a:extLst>
                    <a:ext uri="{FF2B5EF4-FFF2-40B4-BE49-F238E27FC236}">
                      <a16:creationId xmlns:a16="http://schemas.microsoft.com/office/drawing/2014/main" id="{CB9FC583-5F7A-2595-E16F-BF7DB34F28F5}"/>
                    </a:ext>
                  </a:extLst>
                </p:cNvPr>
                <p:cNvPicPr/>
                <p:nvPr/>
              </p:nvPicPr>
              <p:blipFill>
                <a:blip r:embed="rId197"/>
                <a:stretch>
                  <a:fillRect/>
                </a:stretch>
              </p:blipFill>
              <p:spPr>
                <a:xfrm>
                  <a:off x="7633199" y="6429849"/>
                  <a:ext cx="226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Freihand 121">
                  <a:extLst>
                    <a:ext uri="{FF2B5EF4-FFF2-40B4-BE49-F238E27FC236}">
                      <a16:creationId xmlns:a16="http://schemas.microsoft.com/office/drawing/2014/main" id="{500422FD-A4C5-BF97-76A2-2190F40891E0}"/>
                    </a:ext>
                  </a:extLst>
                </p14:cNvPr>
                <p14:cNvContentPartPr/>
                <p14:nvPr/>
              </p14:nvContentPartPr>
              <p14:xfrm>
                <a:off x="7754159" y="6346689"/>
                <a:ext cx="253800" cy="161280"/>
              </p14:xfrm>
            </p:contentPart>
          </mc:Choice>
          <mc:Fallback>
            <p:pic>
              <p:nvPicPr>
                <p:cNvPr id="122" name="Freihand 121">
                  <a:extLst>
                    <a:ext uri="{FF2B5EF4-FFF2-40B4-BE49-F238E27FC236}">
                      <a16:creationId xmlns:a16="http://schemas.microsoft.com/office/drawing/2014/main" id="{500422FD-A4C5-BF97-76A2-2190F40891E0}"/>
                    </a:ext>
                  </a:extLst>
                </p:cNvPr>
                <p:cNvPicPr/>
                <p:nvPr/>
              </p:nvPicPr>
              <p:blipFill>
                <a:blip r:embed="rId199"/>
                <a:stretch>
                  <a:fillRect/>
                </a:stretch>
              </p:blipFill>
              <p:spPr>
                <a:xfrm>
                  <a:off x="7745519" y="6337689"/>
                  <a:ext cx="271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828F2714-BE06-10FB-46A0-8FC02C4D73C3}"/>
                    </a:ext>
                  </a:extLst>
                </p14:cNvPr>
                <p14:cNvContentPartPr/>
                <p14:nvPr/>
              </p14:nvContentPartPr>
              <p14:xfrm>
                <a:off x="8045039" y="6362169"/>
                <a:ext cx="222840" cy="90000"/>
              </p14:xfrm>
            </p:contentPart>
          </mc:Choice>
          <mc:Fallback>
            <p:pic>
              <p:nvPicPr>
                <p:cNvPr id="123" name="Freihand 122">
                  <a:extLst>
                    <a:ext uri="{FF2B5EF4-FFF2-40B4-BE49-F238E27FC236}">
                      <a16:creationId xmlns:a16="http://schemas.microsoft.com/office/drawing/2014/main" id="{828F2714-BE06-10FB-46A0-8FC02C4D73C3}"/>
                    </a:ext>
                  </a:extLst>
                </p:cNvPr>
                <p:cNvPicPr/>
                <p:nvPr/>
              </p:nvPicPr>
              <p:blipFill>
                <a:blip r:embed="rId201"/>
                <a:stretch>
                  <a:fillRect/>
                </a:stretch>
              </p:blipFill>
              <p:spPr>
                <a:xfrm>
                  <a:off x="8036039" y="6353169"/>
                  <a:ext cx="240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E8EB73A3-04A2-E130-1749-58D2AD23915C}"/>
                    </a:ext>
                  </a:extLst>
                </p14:cNvPr>
                <p14:cNvContentPartPr/>
                <p14:nvPr/>
              </p14:nvContentPartPr>
              <p14:xfrm>
                <a:off x="8260679" y="6334089"/>
                <a:ext cx="87120" cy="74520"/>
              </p14:xfrm>
            </p:contentPart>
          </mc:Choice>
          <mc:Fallback>
            <p:pic>
              <p:nvPicPr>
                <p:cNvPr id="124" name="Freihand 123">
                  <a:extLst>
                    <a:ext uri="{FF2B5EF4-FFF2-40B4-BE49-F238E27FC236}">
                      <a16:creationId xmlns:a16="http://schemas.microsoft.com/office/drawing/2014/main" id="{E8EB73A3-04A2-E130-1749-58D2AD23915C}"/>
                    </a:ext>
                  </a:extLst>
                </p:cNvPr>
                <p:cNvPicPr/>
                <p:nvPr/>
              </p:nvPicPr>
              <p:blipFill>
                <a:blip r:embed="rId203"/>
                <a:stretch>
                  <a:fillRect/>
                </a:stretch>
              </p:blipFill>
              <p:spPr>
                <a:xfrm>
                  <a:off x="8252039" y="6325089"/>
                  <a:ext cx="104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74ACFCA0-6541-D990-6298-E4157181C6F0}"/>
                    </a:ext>
                  </a:extLst>
                </p14:cNvPr>
                <p14:cNvContentPartPr/>
                <p14:nvPr/>
              </p14:nvContentPartPr>
              <p14:xfrm>
                <a:off x="8376959" y="6248049"/>
                <a:ext cx="74520" cy="138600"/>
              </p14:xfrm>
            </p:contentPart>
          </mc:Choice>
          <mc:Fallback>
            <p:pic>
              <p:nvPicPr>
                <p:cNvPr id="125" name="Freihand 124">
                  <a:extLst>
                    <a:ext uri="{FF2B5EF4-FFF2-40B4-BE49-F238E27FC236}">
                      <a16:creationId xmlns:a16="http://schemas.microsoft.com/office/drawing/2014/main" id="{74ACFCA0-6541-D990-6298-E4157181C6F0}"/>
                    </a:ext>
                  </a:extLst>
                </p:cNvPr>
                <p:cNvPicPr/>
                <p:nvPr/>
              </p:nvPicPr>
              <p:blipFill>
                <a:blip r:embed="rId205"/>
                <a:stretch>
                  <a:fillRect/>
                </a:stretch>
              </p:blipFill>
              <p:spPr>
                <a:xfrm>
                  <a:off x="8367959" y="6239049"/>
                  <a:ext cx="9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4A8D5DCC-4292-4B76-9C8D-CA36A5D7E1A8}"/>
                    </a:ext>
                  </a:extLst>
                </p14:cNvPr>
                <p14:cNvContentPartPr/>
                <p14:nvPr/>
              </p14:nvContentPartPr>
              <p14:xfrm>
                <a:off x="5359799" y="5892729"/>
                <a:ext cx="1673280" cy="900360"/>
              </p14:xfrm>
            </p:contentPart>
          </mc:Choice>
          <mc:Fallback>
            <p:pic>
              <p:nvPicPr>
                <p:cNvPr id="127" name="Freihand 126">
                  <a:extLst>
                    <a:ext uri="{FF2B5EF4-FFF2-40B4-BE49-F238E27FC236}">
                      <a16:creationId xmlns:a16="http://schemas.microsoft.com/office/drawing/2014/main" id="{4A8D5DCC-4292-4B76-9C8D-CA36A5D7E1A8}"/>
                    </a:ext>
                  </a:extLst>
                </p:cNvPr>
                <p:cNvPicPr/>
                <p:nvPr/>
              </p:nvPicPr>
              <p:blipFill>
                <a:blip r:embed="rId207"/>
                <a:stretch>
                  <a:fillRect/>
                </a:stretch>
              </p:blipFill>
              <p:spPr>
                <a:xfrm>
                  <a:off x="5351159" y="5883729"/>
                  <a:ext cx="1690920" cy="918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F80A81C6-DAA3-ACF9-19CE-A63C3534E708}"/>
                    </a:ext>
                  </a:extLst>
                </p14:cNvPr>
                <p14:cNvContentPartPr/>
                <p14:nvPr/>
              </p14:nvContentPartPr>
              <p14:xfrm>
                <a:off x="5176919" y="5722089"/>
                <a:ext cx="2103480" cy="1140840"/>
              </p14:xfrm>
            </p:contentPart>
          </mc:Choice>
          <mc:Fallback>
            <p:pic>
              <p:nvPicPr>
                <p:cNvPr id="131" name="Freihand 130">
                  <a:extLst>
                    <a:ext uri="{FF2B5EF4-FFF2-40B4-BE49-F238E27FC236}">
                      <a16:creationId xmlns:a16="http://schemas.microsoft.com/office/drawing/2014/main" id="{F80A81C6-DAA3-ACF9-19CE-A63C3534E708}"/>
                    </a:ext>
                  </a:extLst>
                </p:cNvPr>
                <p:cNvPicPr/>
                <p:nvPr/>
              </p:nvPicPr>
              <p:blipFill>
                <a:blip r:embed="rId209"/>
                <a:stretch>
                  <a:fillRect/>
                </a:stretch>
              </p:blipFill>
              <p:spPr>
                <a:xfrm>
                  <a:off x="5167919" y="5713449"/>
                  <a:ext cx="2121120" cy="1158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Freihand 131">
                  <a:extLst>
                    <a:ext uri="{FF2B5EF4-FFF2-40B4-BE49-F238E27FC236}">
                      <a16:creationId xmlns:a16="http://schemas.microsoft.com/office/drawing/2014/main" id="{01541FDB-F8A5-290A-B097-9B1617B179E0}"/>
                    </a:ext>
                  </a:extLst>
                </p14:cNvPr>
                <p14:cNvContentPartPr/>
                <p14:nvPr/>
              </p14:nvContentPartPr>
              <p14:xfrm>
                <a:off x="5692439" y="3297129"/>
                <a:ext cx="4267440" cy="2538720"/>
              </p14:xfrm>
            </p:contentPart>
          </mc:Choice>
          <mc:Fallback>
            <p:pic>
              <p:nvPicPr>
                <p:cNvPr id="132" name="Freihand 131">
                  <a:extLst>
                    <a:ext uri="{FF2B5EF4-FFF2-40B4-BE49-F238E27FC236}">
                      <a16:creationId xmlns:a16="http://schemas.microsoft.com/office/drawing/2014/main" id="{01541FDB-F8A5-290A-B097-9B1617B179E0}"/>
                    </a:ext>
                  </a:extLst>
                </p:cNvPr>
                <p:cNvPicPr/>
                <p:nvPr/>
              </p:nvPicPr>
              <p:blipFill>
                <a:blip r:embed="rId211"/>
                <a:stretch>
                  <a:fillRect/>
                </a:stretch>
              </p:blipFill>
              <p:spPr>
                <a:xfrm>
                  <a:off x="5683799" y="3288129"/>
                  <a:ext cx="4285080" cy="2556360"/>
                </a:xfrm>
                <a:prstGeom prst="rect">
                  <a:avLst/>
                </a:prstGeom>
              </p:spPr>
            </p:pic>
          </mc:Fallback>
        </mc:AlternateContent>
      </p:grpSp>
      <p:grpSp>
        <p:nvGrpSpPr>
          <p:cNvPr id="158" name="Gruppieren 157">
            <a:extLst>
              <a:ext uri="{FF2B5EF4-FFF2-40B4-BE49-F238E27FC236}">
                <a16:creationId xmlns:a16="http://schemas.microsoft.com/office/drawing/2014/main" id="{0571FCB3-A24C-2871-7B47-45DF79672923}"/>
              </a:ext>
            </a:extLst>
          </p:cNvPr>
          <p:cNvGrpSpPr/>
          <p:nvPr/>
        </p:nvGrpSpPr>
        <p:grpSpPr>
          <a:xfrm>
            <a:off x="9445439" y="1632129"/>
            <a:ext cx="2062080" cy="1390320"/>
            <a:chOff x="9445439" y="1632129"/>
            <a:chExt cx="2062080" cy="1390320"/>
          </a:xfrm>
        </p:grpSpPr>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4869367B-4264-2740-C6EC-5221AE5BA32A}"/>
                    </a:ext>
                  </a:extLst>
                </p14:cNvPr>
                <p14:cNvContentPartPr/>
                <p14:nvPr/>
              </p14:nvContentPartPr>
              <p14:xfrm>
                <a:off x="9446519" y="2201289"/>
                <a:ext cx="153720" cy="153000"/>
              </p14:xfrm>
            </p:contentPart>
          </mc:Choice>
          <mc:Fallback>
            <p:pic>
              <p:nvPicPr>
                <p:cNvPr id="134" name="Freihand 133">
                  <a:extLst>
                    <a:ext uri="{FF2B5EF4-FFF2-40B4-BE49-F238E27FC236}">
                      <a16:creationId xmlns:a16="http://schemas.microsoft.com/office/drawing/2014/main" id="{4869367B-4264-2740-C6EC-5221AE5BA32A}"/>
                    </a:ext>
                  </a:extLst>
                </p:cNvPr>
                <p:cNvPicPr/>
                <p:nvPr/>
              </p:nvPicPr>
              <p:blipFill>
                <a:blip r:embed="rId213"/>
                <a:stretch>
                  <a:fillRect/>
                </a:stretch>
              </p:blipFill>
              <p:spPr>
                <a:xfrm>
                  <a:off x="9437519" y="2192289"/>
                  <a:ext cx="171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A8AAEC28-26C1-DF8B-53F3-B70B2CFEC90C}"/>
                    </a:ext>
                  </a:extLst>
                </p14:cNvPr>
                <p14:cNvContentPartPr/>
                <p14:nvPr/>
              </p14:nvContentPartPr>
              <p14:xfrm>
                <a:off x="9679079" y="2174289"/>
                <a:ext cx="84240" cy="115920"/>
              </p14:xfrm>
            </p:contentPart>
          </mc:Choice>
          <mc:Fallback>
            <p:pic>
              <p:nvPicPr>
                <p:cNvPr id="135" name="Freihand 134">
                  <a:extLst>
                    <a:ext uri="{FF2B5EF4-FFF2-40B4-BE49-F238E27FC236}">
                      <a16:creationId xmlns:a16="http://schemas.microsoft.com/office/drawing/2014/main" id="{A8AAEC28-26C1-DF8B-53F3-B70B2CFEC90C}"/>
                    </a:ext>
                  </a:extLst>
                </p:cNvPr>
                <p:cNvPicPr/>
                <p:nvPr/>
              </p:nvPicPr>
              <p:blipFill>
                <a:blip r:embed="rId215"/>
                <a:stretch>
                  <a:fillRect/>
                </a:stretch>
              </p:blipFill>
              <p:spPr>
                <a:xfrm>
                  <a:off x="9670079" y="2165649"/>
                  <a:ext cx="101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1B56BBCD-6F3F-2750-AB0B-0F61B527E945}"/>
                    </a:ext>
                  </a:extLst>
                </p14:cNvPr>
                <p14:cNvContentPartPr/>
                <p14:nvPr/>
              </p14:nvContentPartPr>
              <p14:xfrm>
                <a:off x="9809399" y="2176089"/>
                <a:ext cx="74160" cy="80280"/>
              </p14:xfrm>
            </p:contentPart>
          </mc:Choice>
          <mc:Fallback>
            <p:pic>
              <p:nvPicPr>
                <p:cNvPr id="136" name="Freihand 135">
                  <a:extLst>
                    <a:ext uri="{FF2B5EF4-FFF2-40B4-BE49-F238E27FC236}">
                      <a16:creationId xmlns:a16="http://schemas.microsoft.com/office/drawing/2014/main" id="{1B56BBCD-6F3F-2750-AB0B-0F61B527E945}"/>
                    </a:ext>
                  </a:extLst>
                </p:cNvPr>
                <p:cNvPicPr/>
                <p:nvPr/>
              </p:nvPicPr>
              <p:blipFill>
                <a:blip r:embed="rId217"/>
                <a:stretch>
                  <a:fillRect/>
                </a:stretch>
              </p:blipFill>
              <p:spPr>
                <a:xfrm>
                  <a:off x="9800759" y="2167089"/>
                  <a:ext cx="91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Freihand 137">
                  <a:extLst>
                    <a:ext uri="{FF2B5EF4-FFF2-40B4-BE49-F238E27FC236}">
                      <a16:creationId xmlns:a16="http://schemas.microsoft.com/office/drawing/2014/main" id="{F68CD0E5-1390-6211-DE6E-E11BDE655C72}"/>
                    </a:ext>
                  </a:extLst>
                </p14:cNvPr>
                <p14:cNvContentPartPr/>
                <p14:nvPr/>
              </p14:nvContentPartPr>
              <p14:xfrm>
                <a:off x="10008119" y="2156649"/>
                <a:ext cx="99360" cy="26640"/>
              </p14:xfrm>
            </p:contentPart>
          </mc:Choice>
          <mc:Fallback>
            <p:pic>
              <p:nvPicPr>
                <p:cNvPr id="138" name="Freihand 137">
                  <a:extLst>
                    <a:ext uri="{FF2B5EF4-FFF2-40B4-BE49-F238E27FC236}">
                      <a16:creationId xmlns:a16="http://schemas.microsoft.com/office/drawing/2014/main" id="{F68CD0E5-1390-6211-DE6E-E11BDE655C72}"/>
                    </a:ext>
                  </a:extLst>
                </p:cNvPr>
                <p:cNvPicPr/>
                <p:nvPr/>
              </p:nvPicPr>
              <p:blipFill>
                <a:blip r:embed="rId219"/>
                <a:stretch>
                  <a:fillRect/>
                </a:stretch>
              </p:blipFill>
              <p:spPr>
                <a:xfrm>
                  <a:off x="9999479" y="2148009"/>
                  <a:ext cx="117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Freihand 138">
                  <a:extLst>
                    <a:ext uri="{FF2B5EF4-FFF2-40B4-BE49-F238E27FC236}">
                      <a16:creationId xmlns:a16="http://schemas.microsoft.com/office/drawing/2014/main" id="{3D0972FA-6E28-6119-1682-804C8F4068F9}"/>
                    </a:ext>
                  </a:extLst>
                </p14:cNvPr>
                <p14:cNvContentPartPr/>
                <p14:nvPr/>
              </p14:nvContentPartPr>
              <p14:xfrm>
                <a:off x="10228079" y="2031009"/>
                <a:ext cx="69120" cy="136080"/>
              </p14:xfrm>
            </p:contentPart>
          </mc:Choice>
          <mc:Fallback>
            <p:pic>
              <p:nvPicPr>
                <p:cNvPr id="139" name="Freihand 138">
                  <a:extLst>
                    <a:ext uri="{FF2B5EF4-FFF2-40B4-BE49-F238E27FC236}">
                      <a16:creationId xmlns:a16="http://schemas.microsoft.com/office/drawing/2014/main" id="{3D0972FA-6E28-6119-1682-804C8F4068F9}"/>
                    </a:ext>
                  </a:extLst>
                </p:cNvPr>
                <p:cNvPicPr/>
                <p:nvPr/>
              </p:nvPicPr>
              <p:blipFill>
                <a:blip r:embed="rId221"/>
                <a:stretch>
                  <a:fillRect/>
                </a:stretch>
              </p:blipFill>
              <p:spPr>
                <a:xfrm>
                  <a:off x="10219079" y="2022369"/>
                  <a:ext cx="86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Freihand 139">
                  <a:extLst>
                    <a:ext uri="{FF2B5EF4-FFF2-40B4-BE49-F238E27FC236}">
                      <a16:creationId xmlns:a16="http://schemas.microsoft.com/office/drawing/2014/main" id="{0229D1A0-6640-8814-C4CE-8756E6B6EE48}"/>
                    </a:ext>
                  </a:extLst>
                </p14:cNvPr>
                <p14:cNvContentPartPr/>
                <p14:nvPr/>
              </p14:nvContentPartPr>
              <p14:xfrm>
                <a:off x="10352279" y="1876929"/>
                <a:ext cx="72360" cy="272520"/>
              </p14:xfrm>
            </p:contentPart>
          </mc:Choice>
          <mc:Fallback>
            <p:pic>
              <p:nvPicPr>
                <p:cNvPr id="140" name="Freihand 139">
                  <a:extLst>
                    <a:ext uri="{FF2B5EF4-FFF2-40B4-BE49-F238E27FC236}">
                      <a16:creationId xmlns:a16="http://schemas.microsoft.com/office/drawing/2014/main" id="{0229D1A0-6640-8814-C4CE-8756E6B6EE48}"/>
                    </a:ext>
                  </a:extLst>
                </p:cNvPr>
                <p:cNvPicPr/>
                <p:nvPr/>
              </p:nvPicPr>
              <p:blipFill>
                <a:blip r:embed="rId223"/>
                <a:stretch>
                  <a:fillRect/>
                </a:stretch>
              </p:blipFill>
              <p:spPr>
                <a:xfrm>
                  <a:off x="10343639" y="1868289"/>
                  <a:ext cx="90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Freihand 140">
                  <a:extLst>
                    <a:ext uri="{FF2B5EF4-FFF2-40B4-BE49-F238E27FC236}">
                      <a16:creationId xmlns:a16="http://schemas.microsoft.com/office/drawing/2014/main" id="{053AC475-2E43-4520-C285-244375B591B0}"/>
                    </a:ext>
                  </a:extLst>
                </p14:cNvPr>
                <p14:cNvContentPartPr/>
                <p14:nvPr/>
              </p14:nvContentPartPr>
              <p14:xfrm>
                <a:off x="10470359" y="1986009"/>
                <a:ext cx="105120" cy="112320"/>
              </p14:xfrm>
            </p:contentPart>
          </mc:Choice>
          <mc:Fallback>
            <p:pic>
              <p:nvPicPr>
                <p:cNvPr id="141" name="Freihand 140">
                  <a:extLst>
                    <a:ext uri="{FF2B5EF4-FFF2-40B4-BE49-F238E27FC236}">
                      <a16:creationId xmlns:a16="http://schemas.microsoft.com/office/drawing/2014/main" id="{053AC475-2E43-4520-C285-244375B591B0}"/>
                    </a:ext>
                  </a:extLst>
                </p:cNvPr>
                <p:cNvPicPr/>
                <p:nvPr/>
              </p:nvPicPr>
              <p:blipFill>
                <a:blip r:embed="rId225"/>
                <a:stretch>
                  <a:fillRect/>
                </a:stretch>
              </p:blipFill>
              <p:spPr>
                <a:xfrm>
                  <a:off x="10461719" y="1977009"/>
                  <a:ext cx="122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Freihand 141">
                  <a:extLst>
                    <a:ext uri="{FF2B5EF4-FFF2-40B4-BE49-F238E27FC236}">
                      <a16:creationId xmlns:a16="http://schemas.microsoft.com/office/drawing/2014/main" id="{D1E8F632-3938-8E86-427D-C8F14DAABA9B}"/>
                    </a:ext>
                  </a:extLst>
                </p14:cNvPr>
                <p14:cNvContentPartPr/>
                <p14:nvPr/>
              </p14:nvContentPartPr>
              <p14:xfrm>
                <a:off x="10577639" y="1911489"/>
                <a:ext cx="223920" cy="136440"/>
              </p14:xfrm>
            </p:contentPart>
          </mc:Choice>
          <mc:Fallback>
            <p:pic>
              <p:nvPicPr>
                <p:cNvPr id="142" name="Freihand 141">
                  <a:extLst>
                    <a:ext uri="{FF2B5EF4-FFF2-40B4-BE49-F238E27FC236}">
                      <a16:creationId xmlns:a16="http://schemas.microsoft.com/office/drawing/2014/main" id="{D1E8F632-3938-8E86-427D-C8F14DAABA9B}"/>
                    </a:ext>
                  </a:extLst>
                </p:cNvPr>
                <p:cNvPicPr/>
                <p:nvPr/>
              </p:nvPicPr>
              <p:blipFill>
                <a:blip r:embed="rId227"/>
                <a:stretch>
                  <a:fillRect/>
                </a:stretch>
              </p:blipFill>
              <p:spPr>
                <a:xfrm>
                  <a:off x="10568999" y="1902849"/>
                  <a:ext cx="241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84B8B67A-0B86-CE10-B245-56D859F5B371}"/>
                    </a:ext>
                  </a:extLst>
                </p14:cNvPr>
                <p14:cNvContentPartPr/>
                <p14:nvPr/>
              </p14:nvContentPartPr>
              <p14:xfrm>
                <a:off x="10840439" y="1809609"/>
                <a:ext cx="66960" cy="196200"/>
              </p14:xfrm>
            </p:contentPart>
          </mc:Choice>
          <mc:Fallback>
            <p:pic>
              <p:nvPicPr>
                <p:cNvPr id="143" name="Freihand 142">
                  <a:extLst>
                    <a:ext uri="{FF2B5EF4-FFF2-40B4-BE49-F238E27FC236}">
                      <a16:creationId xmlns:a16="http://schemas.microsoft.com/office/drawing/2014/main" id="{84B8B67A-0B86-CE10-B245-56D859F5B371}"/>
                    </a:ext>
                  </a:extLst>
                </p:cNvPr>
                <p:cNvPicPr/>
                <p:nvPr/>
              </p:nvPicPr>
              <p:blipFill>
                <a:blip r:embed="rId229"/>
                <a:stretch>
                  <a:fillRect/>
                </a:stretch>
              </p:blipFill>
              <p:spPr>
                <a:xfrm>
                  <a:off x="10831439" y="1800969"/>
                  <a:ext cx="84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Freihand 143">
                  <a:extLst>
                    <a:ext uri="{FF2B5EF4-FFF2-40B4-BE49-F238E27FC236}">
                      <a16:creationId xmlns:a16="http://schemas.microsoft.com/office/drawing/2014/main" id="{22D18D07-5FCD-C9E5-6B22-77A1B689ADA9}"/>
                    </a:ext>
                  </a:extLst>
                </p14:cNvPr>
                <p14:cNvContentPartPr/>
                <p14:nvPr/>
              </p14:nvContentPartPr>
              <p14:xfrm>
                <a:off x="10972559" y="1866489"/>
                <a:ext cx="66960" cy="96120"/>
              </p14:xfrm>
            </p:contentPart>
          </mc:Choice>
          <mc:Fallback>
            <p:pic>
              <p:nvPicPr>
                <p:cNvPr id="144" name="Freihand 143">
                  <a:extLst>
                    <a:ext uri="{FF2B5EF4-FFF2-40B4-BE49-F238E27FC236}">
                      <a16:creationId xmlns:a16="http://schemas.microsoft.com/office/drawing/2014/main" id="{22D18D07-5FCD-C9E5-6B22-77A1B689ADA9}"/>
                    </a:ext>
                  </a:extLst>
                </p:cNvPr>
                <p:cNvPicPr/>
                <p:nvPr/>
              </p:nvPicPr>
              <p:blipFill>
                <a:blip r:embed="rId231"/>
                <a:stretch>
                  <a:fillRect/>
                </a:stretch>
              </p:blipFill>
              <p:spPr>
                <a:xfrm>
                  <a:off x="10963919" y="1857489"/>
                  <a:ext cx="84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Freihand 144">
                  <a:extLst>
                    <a:ext uri="{FF2B5EF4-FFF2-40B4-BE49-F238E27FC236}">
                      <a16:creationId xmlns:a16="http://schemas.microsoft.com/office/drawing/2014/main" id="{F98B2AF9-2738-E9AE-9EAE-97832D297377}"/>
                    </a:ext>
                  </a:extLst>
                </p14:cNvPr>
                <p14:cNvContentPartPr/>
                <p14:nvPr/>
              </p14:nvContentPartPr>
              <p14:xfrm>
                <a:off x="11075879" y="1632129"/>
                <a:ext cx="347400" cy="300240"/>
              </p14:xfrm>
            </p:contentPart>
          </mc:Choice>
          <mc:Fallback>
            <p:pic>
              <p:nvPicPr>
                <p:cNvPr id="145" name="Freihand 144">
                  <a:extLst>
                    <a:ext uri="{FF2B5EF4-FFF2-40B4-BE49-F238E27FC236}">
                      <a16:creationId xmlns:a16="http://schemas.microsoft.com/office/drawing/2014/main" id="{F98B2AF9-2738-E9AE-9EAE-97832D297377}"/>
                    </a:ext>
                  </a:extLst>
                </p:cNvPr>
                <p:cNvPicPr/>
                <p:nvPr/>
              </p:nvPicPr>
              <p:blipFill>
                <a:blip r:embed="rId233"/>
                <a:stretch>
                  <a:fillRect/>
                </a:stretch>
              </p:blipFill>
              <p:spPr>
                <a:xfrm>
                  <a:off x="11067239" y="1623129"/>
                  <a:ext cx="365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BC6025A8-AA47-06F2-8BE3-929C38742AE3}"/>
                    </a:ext>
                  </a:extLst>
                </p14:cNvPr>
                <p14:cNvContentPartPr/>
                <p14:nvPr/>
              </p14:nvContentPartPr>
              <p14:xfrm>
                <a:off x="9445439" y="2533569"/>
                <a:ext cx="166320" cy="254160"/>
              </p14:xfrm>
            </p:contentPart>
          </mc:Choice>
          <mc:Fallback>
            <p:pic>
              <p:nvPicPr>
                <p:cNvPr id="147" name="Freihand 146">
                  <a:extLst>
                    <a:ext uri="{FF2B5EF4-FFF2-40B4-BE49-F238E27FC236}">
                      <a16:creationId xmlns:a16="http://schemas.microsoft.com/office/drawing/2014/main" id="{BC6025A8-AA47-06F2-8BE3-929C38742AE3}"/>
                    </a:ext>
                  </a:extLst>
                </p:cNvPr>
                <p:cNvPicPr/>
                <p:nvPr/>
              </p:nvPicPr>
              <p:blipFill>
                <a:blip r:embed="rId235"/>
                <a:stretch>
                  <a:fillRect/>
                </a:stretch>
              </p:blipFill>
              <p:spPr>
                <a:xfrm>
                  <a:off x="9436439" y="2524929"/>
                  <a:ext cx="1839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8" name="Freihand 147">
                  <a:extLst>
                    <a:ext uri="{FF2B5EF4-FFF2-40B4-BE49-F238E27FC236}">
                      <a16:creationId xmlns:a16="http://schemas.microsoft.com/office/drawing/2014/main" id="{4B20ADBC-9A5B-B2EE-B565-65BBF26ACFBD}"/>
                    </a:ext>
                  </a:extLst>
                </p14:cNvPr>
                <p14:cNvContentPartPr/>
                <p14:nvPr/>
              </p14:nvContentPartPr>
              <p14:xfrm>
                <a:off x="9680159" y="2575689"/>
                <a:ext cx="511560" cy="259560"/>
              </p14:xfrm>
            </p:contentPart>
          </mc:Choice>
          <mc:Fallback>
            <p:pic>
              <p:nvPicPr>
                <p:cNvPr id="148" name="Freihand 147">
                  <a:extLst>
                    <a:ext uri="{FF2B5EF4-FFF2-40B4-BE49-F238E27FC236}">
                      <a16:creationId xmlns:a16="http://schemas.microsoft.com/office/drawing/2014/main" id="{4B20ADBC-9A5B-B2EE-B565-65BBF26ACFBD}"/>
                    </a:ext>
                  </a:extLst>
                </p:cNvPr>
                <p:cNvPicPr/>
                <p:nvPr/>
              </p:nvPicPr>
              <p:blipFill>
                <a:blip r:embed="rId237"/>
                <a:stretch>
                  <a:fillRect/>
                </a:stretch>
              </p:blipFill>
              <p:spPr>
                <a:xfrm>
                  <a:off x="9671159" y="2566689"/>
                  <a:ext cx="5292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 name="Freihand 148">
                  <a:extLst>
                    <a:ext uri="{FF2B5EF4-FFF2-40B4-BE49-F238E27FC236}">
                      <a16:creationId xmlns:a16="http://schemas.microsoft.com/office/drawing/2014/main" id="{4C0234A8-6B41-6212-9518-53AD500D6E27}"/>
                    </a:ext>
                  </a:extLst>
                </p14:cNvPr>
                <p14:cNvContentPartPr/>
                <p14:nvPr/>
              </p14:nvContentPartPr>
              <p14:xfrm>
                <a:off x="10301879" y="2369409"/>
                <a:ext cx="165960" cy="212760"/>
              </p14:xfrm>
            </p:contentPart>
          </mc:Choice>
          <mc:Fallback>
            <p:pic>
              <p:nvPicPr>
                <p:cNvPr id="149" name="Freihand 148">
                  <a:extLst>
                    <a:ext uri="{FF2B5EF4-FFF2-40B4-BE49-F238E27FC236}">
                      <a16:creationId xmlns:a16="http://schemas.microsoft.com/office/drawing/2014/main" id="{4C0234A8-6B41-6212-9518-53AD500D6E27}"/>
                    </a:ext>
                  </a:extLst>
                </p:cNvPr>
                <p:cNvPicPr/>
                <p:nvPr/>
              </p:nvPicPr>
              <p:blipFill>
                <a:blip r:embed="rId239"/>
                <a:stretch>
                  <a:fillRect/>
                </a:stretch>
              </p:blipFill>
              <p:spPr>
                <a:xfrm>
                  <a:off x="10293239" y="2360769"/>
                  <a:ext cx="183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0" name="Freihand 149">
                  <a:extLst>
                    <a:ext uri="{FF2B5EF4-FFF2-40B4-BE49-F238E27FC236}">
                      <a16:creationId xmlns:a16="http://schemas.microsoft.com/office/drawing/2014/main" id="{A6E6E8D6-AFEF-217F-7C8F-BDF055F54458}"/>
                    </a:ext>
                  </a:extLst>
                </p14:cNvPr>
                <p14:cNvContentPartPr/>
                <p14:nvPr/>
              </p14:nvContentPartPr>
              <p14:xfrm>
                <a:off x="10498079" y="2376969"/>
                <a:ext cx="409320" cy="109440"/>
              </p14:xfrm>
            </p:contentPart>
          </mc:Choice>
          <mc:Fallback>
            <p:pic>
              <p:nvPicPr>
                <p:cNvPr id="150" name="Freihand 149">
                  <a:extLst>
                    <a:ext uri="{FF2B5EF4-FFF2-40B4-BE49-F238E27FC236}">
                      <a16:creationId xmlns:a16="http://schemas.microsoft.com/office/drawing/2014/main" id="{A6E6E8D6-AFEF-217F-7C8F-BDF055F54458}"/>
                    </a:ext>
                  </a:extLst>
                </p:cNvPr>
                <p:cNvPicPr/>
                <p:nvPr/>
              </p:nvPicPr>
              <p:blipFill>
                <a:blip r:embed="rId241"/>
                <a:stretch>
                  <a:fillRect/>
                </a:stretch>
              </p:blipFill>
              <p:spPr>
                <a:xfrm>
                  <a:off x="10489079" y="2368329"/>
                  <a:ext cx="426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1" name="Freihand 150">
                  <a:extLst>
                    <a:ext uri="{FF2B5EF4-FFF2-40B4-BE49-F238E27FC236}">
                      <a16:creationId xmlns:a16="http://schemas.microsoft.com/office/drawing/2014/main" id="{9E446E9C-CE39-83F9-9465-F76B2ECBF035}"/>
                    </a:ext>
                  </a:extLst>
                </p14:cNvPr>
                <p14:cNvContentPartPr/>
                <p14:nvPr/>
              </p14:nvContentPartPr>
              <p14:xfrm>
                <a:off x="10945559" y="2289849"/>
                <a:ext cx="340200" cy="133200"/>
              </p14:xfrm>
            </p:contentPart>
          </mc:Choice>
          <mc:Fallback>
            <p:pic>
              <p:nvPicPr>
                <p:cNvPr id="151" name="Freihand 150">
                  <a:extLst>
                    <a:ext uri="{FF2B5EF4-FFF2-40B4-BE49-F238E27FC236}">
                      <a16:creationId xmlns:a16="http://schemas.microsoft.com/office/drawing/2014/main" id="{9E446E9C-CE39-83F9-9465-F76B2ECBF035}"/>
                    </a:ext>
                  </a:extLst>
                </p:cNvPr>
                <p:cNvPicPr/>
                <p:nvPr/>
              </p:nvPicPr>
              <p:blipFill>
                <a:blip r:embed="rId243"/>
                <a:stretch>
                  <a:fillRect/>
                </a:stretch>
              </p:blipFill>
              <p:spPr>
                <a:xfrm>
                  <a:off x="10936919" y="2281209"/>
                  <a:ext cx="357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Freihand 151">
                  <a:extLst>
                    <a:ext uri="{FF2B5EF4-FFF2-40B4-BE49-F238E27FC236}">
                      <a16:creationId xmlns:a16="http://schemas.microsoft.com/office/drawing/2014/main" id="{9E5DAEAD-B121-D763-DE44-B6DD77BDEF8A}"/>
                    </a:ext>
                  </a:extLst>
                </p14:cNvPr>
                <p14:cNvContentPartPr/>
                <p14:nvPr/>
              </p14:nvContentPartPr>
              <p14:xfrm>
                <a:off x="11329679" y="2122449"/>
                <a:ext cx="133560" cy="143640"/>
              </p14:xfrm>
            </p:contentPart>
          </mc:Choice>
          <mc:Fallback>
            <p:pic>
              <p:nvPicPr>
                <p:cNvPr id="152" name="Freihand 151">
                  <a:extLst>
                    <a:ext uri="{FF2B5EF4-FFF2-40B4-BE49-F238E27FC236}">
                      <a16:creationId xmlns:a16="http://schemas.microsoft.com/office/drawing/2014/main" id="{9E5DAEAD-B121-D763-DE44-B6DD77BDEF8A}"/>
                    </a:ext>
                  </a:extLst>
                </p:cNvPr>
                <p:cNvPicPr/>
                <p:nvPr/>
              </p:nvPicPr>
              <p:blipFill>
                <a:blip r:embed="rId245"/>
                <a:stretch>
                  <a:fillRect/>
                </a:stretch>
              </p:blipFill>
              <p:spPr>
                <a:xfrm>
                  <a:off x="11320679" y="2113809"/>
                  <a:ext cx="151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Freihand 152">
                  <a:extLst>
                    <a:ext uri="{FF2B5EF4-FFF2-40B4-BE49-F238E27FC236}">
                      <a16:creationId xmlns:a16="http://schemas.microsoft.com/office/drawing/2014/main" id="{D7176C62-FDE3-1AA2-F694-39DBC5C1C103}"/>
                    </a:ext>
                  </a:extLst>
                </p14:cNvPr>
                <p14:cNvContentPartPr/>
                <p14:nvPr/>
              </p14:nvContentPartPr>
              <p14:xfrm>
                <a:off x="10329239" y="2719329"/>
                <a:ext cx="410760" cy="303120"/>
              </p14:xfrm>
            </p:contentPart>
          </mc:Choice>
          <mc:Fallback>
            <p:pic>
              <p:nvPicPr>
                <p:cNvPr id="153" name="Freihand 152">
                  <a:extLst>
                    <a:ext uri="{FF2B5EF4-FFF2-40B4-BE49-F238E27FC236}">
                      <a16:creationId xmlns:a16="http://schemas.microsoft.com/office/drawing/2014/main" id="{D7176C62-FDE3-1AA2-F694-39DBC5C1C103}"/>
                    </a:ext>
                  </a:extLst>
                </p:cNvPr>
                <p:cNvPicPr/>
                <p:nvPr/>
              </p:nvPicPr>
              <p:blipFill>
                <a:blip r:embed="rId247"/>
                <a:stretch>
                  <a:fillRect/>
                </a:stretch>
              </p:blipFill>
              <p:spPr>
                <a:xfrm>
                  <a:off x="10320599" y="2710689"/>
                  <a:ext cx="4284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5FCFF86E-DF84-006D-5097-3F659289D7BD}"/>
                    </a:ext>
                  </a:extLst>
                </p14:cNvPr>
                <p14:cNvContentPartPr/>
                <p14:nvPr/>
              </p14:nvContentPartPr>
              <p14:xfrm>
                <a:off x="10779239" y="2670369"/>
                <a:ext cx="144360" cy="155160"/>
              </p14:xfrm>
            </p:contentPart>
          </mc:Choice>
          <mc:Fallback>
            <p:pic>
              <p:nvPicPr>
                <p:cNvPr id="154" name="Freihand 153">
                  <a:extLst>
                    <a:ext uri="{FF2B5EF4-FFF2-40B4-BE49-F238E27FC236}">
                      <a16:creationId xmlns:a16="http://schemas.microsoft.com/office/drawing/2014/main" id="{5FCFF86E-DF84-006D-5097-3F659289D7BD}"/>
                    </a:ext>
                  </a:extLst>
                </p:cNvPr>
                <p:cNvPicPr/>
                <p:nvPr/>
              </p:nvPicPr>
              <p:blipFill>
                <a:blip r:embed="rId249"/>
                <a:stretch>
                  <a:fillRect/>
                </a:stretch>
              </p:blipFill>
              <p:spPr>
                <a:xfrm>
                  <a:off x="10770599" y="2661729"/>
                  <a:ext cx="162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5" name="Freihand 154">
                  <a:extLst>
                    <a:ext uri="{FF2B5EF4-FFF2-40B4-BE49-F238E27FC236}">
                      <a16:creationId xmlns:a16="http://schemas.microsoft.com/office/drawing/2014/main" id="{465CE561-7AC9-17C2-3F45-E98137834173}"/>
                    </a:ext>
                  </a:extLst>
                </p14:cNvPr>
                <p14:cNvContentPartPr/>
                <p14:nvPr/>
              </p14:nvContentPartPr>
              <p14:xfrm>
                <a:off x="10909919" y="2563449"/>
                <a:ext cx="235080" cy="272160"/>
              </p14:xfrm>
            </p:contentPart>
          </mc:Choice>
          <mc:Fallback>
            <p:pic>
              <p:nvPicPr>
                <p:cNvPr id="155" name="Freihand 154">
                  <a:extLst>
                    <a:ext uri="{FF2B5EF4-FFF2-40B4-BE49-F238E27FC236}">
                      <a16:creationId xmlns:a16="http://schemas.microsoft.com/office/drawing/2014/main" id="{465CE561-7AC9-17C2-3F45-E98137834173}"/>
                    </a:ext>
                  </a:extLst>
                </p:cNvPr>
                <p:cNvPicPr/>
                <p:nvPr/>
              </p:nvPicPr>
              <p:blipFill>
                <a:blip r:embed="rId251"/>
                <a:stretch>
                  <a:fillRect/>
                </a:stretch>
              </p:blipFill>
              <p:spPr>
                <a:xfrm>
                  <a:off x="10900919" y="2554449"/>
                  <a:ext cx="252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6" name="Freihand 155">
                  <a:extLst>
                    <a:ext uri="{FF2B5EF4-FFF2-40B4-BE49-F238E27FC236}">
                      <a16:creationId xmlns:a16="http://schemas.microsoft.com/office/drawing/2014/main" id="{2655631E-AF37-38D6-C310-C1BE66D9B603}"/>
                    </a:ext>
                  </a:extLst>
                </p14:cNvPr>
                <p14:cNvContentPartPr/>
                <p14:nvPr/>
              </p14:nvContentPartPr>
              <p14:xfrm>
                <a:off x="11096399" y="2554449"/>
                <a:ext cx="19800" cy="88560"/>
              </p14:xfrm>
            </p:contentPart>
          </mc:Choice>
          <mc:Fallback>
            <p:pic>
              <p:nvPicPr>
                <p:cNvPr id="156" name="Freihand 155">
                  <a:extLst>
                    <a:ext uri="{FF2B5EF4-FFF2-40B4-BE49-F238E27FC236}">
                      <a16:creationId xmlns:a16="http://schemas.microsoft.com/office/drawing/2014/main" id="{2655631E-AF37-38D6-C310-C1BE66D9B603}"/>
                    </a:ext>
                  </a:extLst>
                </p:cNvPr>
                <p:cNvPicPr/>
                <p:nvPr/>
              </p:nvPicPr>
              <p:blipFill>
                <a:blip r:embed="rId253"/>
                <a:stretch>
                  <a:fillRect/>
                </a:stretch>
              </p:blipFill>
              <p:spPr>
                <a:xfrm>
                  <a:off x="11087759" y="2545809"/>
                  <a:ext cx="37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7" name="Freihand 156">
                  <a:extLst>
                    <a:ext uri="{FF2B5EF4-FFF2-40B4-BE49-F238E27FC236}">
                      <a16:creationId xmlns:a16="http://schemas.microsoft.com/office/drawing/2014/main" id="{8DCBC932-4743-C470-5CC8-657A0EE67211}"/>
                    </a:ext>
                  </a:extLst>
                </p14:cNvPr>
                <p14:cNvContentPartPr/>
                <p14:nvPr/>
              </p14:nvContentPartPr>
              <p14:xfrm>
                <a:off x="11230679" y="2657049"/>
                <a:ext cx="276840" cy="81000"/>
              </p14:xfrm>
            </p:contentPart>
          </mc:Choice>
          <mc:Fallback>
            <p:pic>
              <p:nvPicPr>
                <p:cNvPr id="157" name="Freihand 156">
                  <a:extLst>
                    <a:ext uri="{FF2B5EF4-FFF2-40B4-BE49-F238E27FC236}">
                      <a16:creationId xmlns:a16="http://schemas.microsoft.com/office/drawing/2014/main" id="{8DCBC932-4743-C470-5CC8-657A0EE67211}"/>
                    </a:ext>
                  </a:extLst>
                </p:cNvPr>
                <p:cNvPicPr/>
                <p:nvPr/>
              </p:nvPicPr>
              <p:blipFill>
                <a:blip r:embed="rId255"/>
                <a:stretch>
                  <a:fillRect/>
                </a:stretch>
              </p:blipFill>
              <p:spPr>
                <a:xfrm>
                  <a:off x="11222039" y="2648049"/>
                  <a:ext cx="294480" cy="9864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D15DD9-3AB5-5092-8696-5C0B3D268A8A}"/>
                  </a:ext>
                </a:extLst>
              </p14:cNvPr>
              <p14:cNvContentPartPr/>
              <p14:nvPr/>
            </p14:nvContentPartPr>
            <p14:xfrm>
              <a:off x="2088514" y="3195748"/>
              <a:ext cx="6396480" cy="65160"/>
            </p14:xfrm>
          </p:contentPart>
        </mc:Choice>
        <mc:Fallback xmlns="">
          <p:pic>
            <p:nvPicPr>
              <p:cNvPr id="2" name="Freihand 1">
                <a:extLst>
                  <a:ext uri="{FF2B5EF4-FFF2-40B4-BE49-F238E27FC236}">
                    <a16:creationId xmlns:a16="http://schemas.microsoft.com/office/drawing/2014/main" id="{74D15DD9-3AB5-5092-8696-5C0B3D268A8A}"/>
                  </a:ext>
                </a:extLst>
              </p:cNvPr>
              <p:cNvPicPr/>
              <p:nvPr/>
            </p:nvPicPr>
            <p:blipFill>
              <a:blip r:embed="rId4"/>
              <a:stretch>
                <a:fillRect/>
              </a:stretch>
            </p:blipFill>
            <p:spPr>
              <a:xfrm>
                <a:off x="2079514" y="3186748"/>
                <a:ext cx="6414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C6D8A16-3251-6584-8CEE-64613C3ABD67}"/>
                  </a:ext>
                </a:extLst>
              </p14:cNvPr>
              <p14:cNvContentPartPr/>
              <p14:nvPr/>
            </p14:nvContentPartPr>
            <p14:xfrm>
              <a:off x="2451394" y="2576908"/>
              <a:ext cx="2870640" cy="798120"/>
            </p14:xfrm>
          </p:contentPart>
        </mc:Choice>
        <mc:Fallback xmlns="">
          <p:pic>
            <p:nvPicPr>
              <p:cNvPr id="7" name="Freihand 6">
                <a:extLst>
                  <a:ext uri="{FF2B5EF4-FFF2-40B4-BE49-F238E27FC236}">
                    <a16:creationId xmlns:a16="http://schemas.microsoft.com/office/drawing/2014/main" id="{BC6D8A16-3251-6584-8CEE-64613C3ABD67}"/>
                  </a:ext>
                </a:extLst>
              </p:cNvPr>
              <p:cNvPicPr/>
              <p:nvPr/>
            </p:nvPicPr>
            <p:blipFill>
              <a:blip r:embed="rId6"/>
              <a:stretch>
                <a:fillRect/>
              </a:stretch>
            </p:blipFill>
            <p:spPr>
              <a:xfrm>
                <a:off x="2442754" y="2567908"/>
                <a:ext cx="288828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52753CE-2704-D8C7-102B-D37DBBF6BADF}"/>
                  </a:ext>
                </a:extLst>
              </p14:cNvPr>
              <p14:cNvContentPartPr/>
              <p14:nvPr/>
            </p14:nvContentPartPr>
            <p14:xfrm>
              <a:off x="2738674" y="3187468"/>
              <a:ext cx="2400840" cy="88560"/>
            </p14:xfrm>
          </p:contentPart>
        </mc:Choice>
        <mc:Fallback xmlns="">
          <p:pic>
            <p:nvPicPr>
              <p:cNvPr id="8" name="Freihand 7">
                <a:extLst>
                  <a:ext uri="{FF2B5EF4-FFF2-40B4-BE49-F238E27FC236}">
                    <a16:creationId xmlns:a16="http://schemas.microsoft.com/office/drawing/2014/main" id="{D52753CE-2704-D8C7-102B-D37DBBF6BADF}"/>
                  </a:ext>
                </a:extLst>
              </p:cNvPr>
              <p:cNvPicPr/>
              <p:nvPr/>
            </p:nvPicPr>
            <p:blipFill>
              <a:blip r:embed="rId8"/>
              <a:stretch>
                <a:fillRect/>
              </a:stretch>
            </p:blipFill>
            <p:spPr>
              <a:xfrm>
                <a:off x="2730034" y="3178468"/>
                <a:ext cx="2418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04BC332-0462-7D9E-9502-FF5AF93DDCE4}"/>
                  </a:ext>
                </a:extLst>
              </p14:cNvPr>
              <p14:cNvContentPartPr/>
              <p14:nvPr/>
            </p14:nvContentPartPr>
            <p14:xfrm>
              <a:off x="5735674" y="2595628"/>
              <a:ext cx="2482920" cy="712800"/>
            </p14:xfrm>
          </p:contentPart>
        </mc:Choice>
        <mc:Fallback xmlns="">
          <p:pic>
            <p:nvPicPr>
              <p:cNvPr id="9" name="Freihand 8">
                <a:extLst>
                  <a:ext uri="{FF2B5EF4-FFF2-40B4-BE49-F238E27FC236}">
                    <a16:creationId xmlns:a16="http://schemas.microsoft.com/office/drawing/2014/main" id="{E04BC332-0462-7D9E-9502-FF5AF93DDCE4}"/>
                  </a:ext>
                </a:extLst>
              </p:cNvPr>
              <p:cNvPicPr/>
              <p:nvPr/>
            </p:nvPicPr>
            <p:blipFill>
              <a:blip r:embed="rId10"/>
              <a:stretch>
                <a:fillRect/>
              </a:stretch>
            </p:blipFill>
            <p:spPr>
              <a:xfrm>
                <a:off x="5726674" y="2586628"/>
                <a:ext cx="250056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E2B24F0-1B7B-803C-A6DA-99538BD2087D}"/>
                  </a:ext>
                </a:extLst>
              </p14:cNvPr>
              <p14:cNvContentPartPr/>
              <p14:nvPr/>
            </p14:nvContentPartPr>
            <p14:xfrm>
              <a:off x="1996714" y="3910348"/>
              <a:ext cx="2614320" cy="99720"/>
            </p14:xfrm>
          </p:contentPart>
        </mc:Choice>
        <mc:Fallback xmlns="">
          <p:pic>
            <p:nvPicPr>
              <p:cNvPr id="10" name="Freihand 9">
                <a:extLst>
                  <a:ext uri="{FF2B5EF4-FFF2-40B4-BE49-F238E27FC236}">
                    <a16:creationId xmlns:a16="http://schemas.microsoft.com/office/drawing/2014/main" id="{FE2B24F0-1B7B-803C-A6DA-99538BD2087D}"/>
                  </a:ext>
                </a:extLst>
              </p:cNvPr>
              <p:cNvPicPr/>
              <p:nvPr/>
            </p:nvPicPr>
            <p:blipFill>
              <a:blip r:embed="rId12"/>
              <a:stretch>
                <a:fillRect/>
              </a:stretch>
            </p:blipFill>
            <p:spPr>
              <a:xfrm>
                <a:off x="1987714" y="3901348"/>
                <a:ext cx="2631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CAB685C-D7A0-CEA9-8944-E89904F9B808}"/>
                  </a:ext>
                </a:extLst>
              </p14:cNvPr>
              <p14:cNvContentPartPr/>
              <p14:nvPr/>
            </p14:nvContentPartPr>
            <p14:xfrm>
              <a:off x="2137834" y="4747708"/>
              <a:ext cx="2736360" cy="62280"/>
            </p14:xfrm>
          </p:contentPart>
        </mc:Choice>
        <mc:Fallback xmlns="">
          <p:pic>
            <p:nvPicPr>
              <p:cNvPr id="11" name="Freihand 10">
                <a:extLst>
                  <a:ext uri="{FF2B5EF4-FFF2-40B4-BE49-F238E27FC236}">
                    <a16:creationId xmlns:a16="http://schemas.microsoft.com/office/drawing/2014/main" id="{DCAB685C-D7A0-CEA9-8944-E89904F9B808}"/>
                  </a:ext>
                </a:extLst>
              </p:cNvPr>
              <p:cNvPicPr/>
              <p:nvPr/>
            </p:nvPicPr>
            <p:blipFill>
              <a:blip r:embed="rId14"/>
              <a:stretch>
                <a:fillRect/>
              </a:stretch>
            </p:blipFill>
            <p:spPr>
              <a:xfrm>
                <a:off x="2128834" y="4739068"/>
                <a:ext cx="2754000" cy="79920"/>
              </a:xfrm>
              <a:prstGeom prst="rect">
                <a:avLst/>
              </a:prstGeom>
            </p:spPr>
          </p:pic>
        </mc:Fallback>
      </mc:AlternateContent>
      <p:grpSp>
        <p:nvGrpSpPr>
          <p:cNvPr id="18" name="Gruppieren 17">
            <a:extLst>
              <a:ext uri="{FF2B5EF4-FFF2-40B4-BE49-F238E27FC236}">
                <a16:creationId xmlns:a16="http://schemas.microsoft.com/office/drawing/2014/main" id="{8F1D64DC-D231-3DD5-A3A2-D986B3DA69D6}"/>
              </a:ext>
            </a:extLst>
          </p:cNvPr>
          <p:cNvGrpSpPr/>
          <p:nvPr/>
        </p:nvGrpSpPr>
        <p:grpSpPr>
          <a:xfrm>
            <a:off x="1565434" y="2690308"/>
            <a:ext cx="3579120" cy="2488680"/>
            <a:chOff x="1565434" y="2690308"/>
            <a:chExt cx="3579120" cy="248868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B4A04A3-79D2-46FD-3191-6B4A9EF1F9D0}"/>
                    </a:ext>
                  </a:extLst>
                </p14:cNvPr>
                <p14:cNvContentPartPr/>
                <p14:nvPr/>
              </p14:nvContentPartPr>
              <p14:xfrm>
                <a:off x="1753354" y="2690308"/>
                <a:ext cx="114120" cy="2153160"/>
              </p14:xfrm>
            </p:contentPart>
          </mc:Choice>
          <mc:Fallback xmlns="">
            <p:pic>
              <p:nvPicPr>
                <p:cNvPr id="12" name="Freihand 11">
                  <a:extLst>
                    <a:ext uri="{FF2B5EF4-FFF2-40B4-BE49-F238E27FC236}">
                      <a16:creationId xmlns:a16="http://schemas.microsoft.com/office/drawing/2014/main" id="{BB4A04A3-79D2-46FD-3191-6B4A9EF1F9D0}"/>
                    </a:ext>
                  </a:extLst>
                </p:cNvPr>
                <p:cNvPicPr/>
                <p:nvPr/>
              </p:nvPicPr>
              <p:blipFill>
                <a:blip r:embed="rId16"/>
                <a:stretch>
                  <a:fillRect/>
                </a:stretch>
              </p:blipFill>
              <p:spPr>
                <a:xfrm>
                  <a:off x="1744354" y="2681308"/>
                  <a:ext cx="131760" cy="217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484B769-9289-F806-0AE7-EBD96027E2FC}"/>
                    </a:ext>
                  </a:extLst>
                </p14:cNvPr>
                <p14:cNvContentPartPr/>
                <p14:nvPr/>
              </p14:nvContentPartPr>
              <p14:xfrm>
                <a:off x="1565434" y="4680748"/>
                <a:ext cx="374400" cy="498240"/>
              </p14:xfrm>
            </p:contentPart>
          </mc:Choice>
          <mc:Fallback xmlns="">
            <p:pic>
              <p:nvPicPr>
                <p:cNvPr id="13" name="Freihand 12">
                  <a:extLst>
                    <a:ext uri="{FF2B5EF4-FFF2-40B4-BE49-F238E27FC236}">
                      <a16:creationId xmlns:a16="http://schemas.microsoft.com/office/drawing/2014/main" id="{9484B769-9289-F806-0AE7-EBD96027E2FC}"/>
                    </a:ext>
                  </a:extLst>
                </p:cNvPr>
                <p:cNvPicPr/>
                <p:nvPr/>
              </p:nvPicPr>
              <p:blipFill>
                <a:blip r:embed="rId18"/>
                <a:stretch>
                  <a:fillRect/>
                </a:stretch>
              </p:blipFill>
              <p:spPr>
                <a:xfrm>
                  <a:off x="1556434" y="4671748"/>
                  <a:ext cx="39204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866EC2C-C668-3FCA-DD61-36395DA16961}"/>
                    </a:ext>
                  </a:extLst>
                </p14:cNvPr>
                <p14:cNvContentPartPr/>
                <p14:nvPr/>
              </p14:nvContentPartPr>
              <p14:xfrm>
                <a:off x="2943874" y="3032668"/>
                <a:ext cx="2200680" cy="130320"/>
              </p14:xfrm>
            </p:contentPart>
          </mc:Choice>
          <mc:Fallback xmlns="">
            <p:pic>
              <p:nvPicPr>
                <p:cNvPr id="15" name="Freihand 14">
                  <a:extLst>
                    <a:ext uri="{FF2B5EF4-FFF2-40B4-BE49-F238E27FC236}">
                      <a16:creationId xmlns:a16="http://schemas.microsoft.com/office/drawing/2014/main" id="{F866EC2C-C668-3FCA-DD61-36395DA16961}"/>
                    </a:ext>
                  </a:extLst>
                </p:cNvPr>
                <p:cNvPicPr/>
                <p:nvPr/>
              </p:nvPicPr>
              <p:blipFill>
                <a:blip r:embed="rId20"/>
                <a:stretch>
                  <a:fillRect/>
                </a:stretch>
              </p:blipFill>
              <p:spPr>
                <a:xfrm>
                  <a:off x="2935234" y="3023668"/>
                  <a:ext cx="2218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1F732C5-EA6E-5BB6-3814-315F144011E4}"/>
                    </a:ext>
                  </a:extLst>
                </p14:cNvPr>
                <p14:cNvContentPartPr/>
                <p14:nvPr/>
              </p14:nvContentPartPr>
              <p14:xfrm>
                <a:off x="2625274" y="3965788"/>
                <a:ext cx="1838160" cy="81720"/>
              </p14:xfrm>
            </p:contentPart>
          </mc:Choice>
          <mc:Fallback xmlns="">
            <p:pic>
              <p:nvPicPr>
                <p:cNvPr id="16" name="Freihand 15">
                  <a:extLst>
                    <a:ext uri="{FF2B5EF4-FFF2-40B4-BE49-F238E27FC236}">
                      <a16:creationId xmlns:a16="http://schemas.microsoft.com/office/drawing/2014/main" id="{B1F732C5-EA6E-5BB6-3814-315F144011E4}"/>
                    </a:ext>
                  </a:extLst>
                </p:cNvPr>
                <p:cNvPicPr/>
                <p:nvPr/>
              </p:nvPicPr>
              <p:blipFill>
                <a:blip r:embed="rId22"/>
                <a:stretch>
                  <a:fillRect/>
                </a:stretch>
              </p:blipFill>
              <p:spPr>
                <a:xfrm>
                  <a:off x="2616634" y="3956788"/>
                  <a:ext cx="1855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DBA4A87-C11D-12EE-29BC-9820F9C6D31A}"/>
                    </a:ext>
                  </a:extLst>
                </p14:cNvPr>
                <p14:cNvContentPartPr/>
                <p14:nvPr/>
              </p14:nvContentPartPr>
              <p14:xfrm>
                <a:off x="2577394" y="4798468"/>
                <a:ext cx="2149560" cy="73080"/>
              </p14:xfrm>
            </p:contentPart>
          </mc:Choice>
          <mc:Fallback xmlns="">
            <p:pic>
              <p:nvPicPr>
                <p:cNvPr id="17" name="Freihand 16">
                  <a:extLst>
                    <a:ext uri="{FF2B5EF4-FFF2-40B4-BE49-F238E27FC236}">
                      <a16:creationId xmlns:a16="http://schemas.microsoft.com/office/drawing/2014/main" id="{FDBA4A87-C11D-12EE-29BC-9820F9C6D31A}"/>
                    </a:ext>
                  </a:extLst>
                </p:cNvPr>
                <p:cNvPicPr/>
                <p:nvPr/>
              </p:nvPicPr>
              <p:blipFill>
                <a:blip r:embed="rId24"/>
                <a:stretch>
                  <a:fillRect/>
                </a:stretch>
              </p:blipFill>
              <p:spPr>
                <a:xfrm>
                  <a:off x="2568754" y="4789828"/>
                  <a:ext cx="2167200" cy="90720"/>
                </a:xfrm>
                <a:prstGeom prst="rect">
                  <a:avLst/>
                </a:prstGeom>
              </p:spPr>
            </p:pic>
          </mc:Fallback>
        </mc:AlternateContent>
      </p:grpSp>
      <p:grpSp>
        <p:nvGrpSpPr>
          <p:cNvPr id="22" name="Gruppieren 21">
            <a:extLst>
              <a:ext uri="{FF2B5EF4-FFF2-40B4-BE49-F238E27FC236}">
                <a16:creationId xmlns:a16="http://schemas.microsoft.com/office/drawing/2014/main" id="{D7E85528-BEF5-9499-FEFE-4F52F5E90C6A}"/>
              </a:ext>
            </a:extLst>
          </p:cNvPr>
          <p:cNvGrpSpPr/>
          <p:nvPr/>
        </p:nvGrpSpPr>
        <p:grpSpPr>
          <a:xfrm>
            <a:off x="1999954" y="2512108"/>
            <a:ext cx="3784680" cy="1453320"/>
            <a:chOff x="1999954" y="2512108"/>
            <a:chExt cx="3784680" cy="145332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6E75E26-D662-4F40-526F-B4460D8380E6}"/>
                    </a:ext>
                  </a:extLst>
                </p14:cNvPr>
                <p14:cNvContentPartPr/>
                <p14:nvPr/>
              </p14:nvContentPartPr>
              <p14:xfrm>
                <a:off x="2391274" y="2634148"/>
                <a:ext cx="3393360" cy="803520"/>
              </p14:xfrm>
            </p:contentPart>
          </mc:Choice>
          <mc:Fallback xmlns="">
            <p:pic>
              <p:nvPicPr>
                <p:cNvPr id="14" name="Freihand 13">
                  <a:extLst>
                    <a:ext uri="{FF2B5EF4-FFF2-40B4-BE49-F238E27FC236}">
                      <a16:creationId xmlns:a16="http://schemas.microsoft.com/office/drawing/2014/main" id="{B6E75E26-D662-4F40-526F-B4460D8380E6}"/>
                    </a:ext>
                  </a:extLst>
                </p:cNvPr>
                <p:cNvPicPr/>
                <p:nvPr/>
              </p:nvPicPr>
              <p:blipFill>
                <a:blip r:embed="rId26"/>
                <a:stretch>
                  <a:fillRect/>
                </a:stretch>
              </p:blipFill>
              <p:spPr>
                <a:xfrm>
                  <a:off x="2382274" y="2625148"/>
                  <a:ext cx="341100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1CF9E5A5-5CDE-3AA3-692F-5AC846FDAD0D}"/>
                    </a:ext>
                  </a:extLst>
                </p14:cNvPr>
                <p14:cNvContentPartPr/>
                <p14:nvPr/>
              </p14:nvContentPartPr>
              <p14:xfrm>
                <a:off x="2475514" y="2512108"/>
                <a:ext cx="2896200" cy="995040"/>
              </p14:xfrm>
            </p:contentPart>
          </mc:Choice>
          <mc:Fallback xmlns="">
            <p:pic>
              <p:nvPicPr>
                <p:cNvPr id="19" name="Freihand 18">
                  <a:extLst>
                    <a:ext uri="{FF2B5EF4-FFF2-40B4-BE49-F238E27FC236}">
                      <a16:creationId xmlns:a16="http://schemas.microsoft.com/office/drawing/2014/main" id="{1CF9E5A5-5CDE-3AA3-692F-5AC846FDAD0D}"/>
                    </a:ext>
                  </a:extLst>
                </p:cNvPr>
                <p:cNvPicPr/>
                <p:nvPr/>
              </p:nvPicPr>
              <p:blipFill>
                <a:blip r:embed="rId28"/>
                <a:stretch>
                  <a:fillRect/>
                </a:stretch>
              </p:blipFill>
              <p:spPr>
                <a:xfrm>
                  <a:off x="2466874" y="2503468"/>
                  <a:ext cx="2913840" cy="101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CEBCC84-C617-3C53-3AE1-2CC644523418}"/>
                    </a:ext>
                  </a:extLst>
                </p14:cNvPr>
                <p14:cNvContentPartPr/>
                <p14:nvPr/>
              </p14:nvContentPartPr>
              <p14:xfrm>
                <a:off x="1999954" y="3375748"/>
                <a:ext cx="3003840" cy="589680"/>
              </p14:xfrm>
            </p:contentPart>
          </mc:Choice>
          <mc:Fallback xmlns="">
            <p:pic>
              <p:nvPicPr>
                <p:cNvPr id="21" name="Freihand 20">
                  <a:extLst>
                    <a:ext uri="{FF2B5EF4-FFF2-40B4-BE49-F238E27FC236}">
                      <a16:creationId xmlns:a16="http://schemas.microsoft.com/office/drawing/2014/main" id="{9CEBCC84-C617-3C53-3AE1-2CC644523418}"/>
                    </a:ext>
                  </a:extLst>
                </p:cNvPr>
                <p:cNvPicPr/>
                <p:nvPr/>
              </p:nvPicPr>
              <p:blipFill>
                <a:blip r:embed="rId30"/>
                <a:stretch>
                  <a:fillRect/>
                </a:stretch>
              </p:blipFill>
              <p:spPr>
                <a:xfrm>
                  <a:off x="1990954" y="3367108"/>
                  <a:ext cx="3021480" cy="607320"/>
                </a:xfrm>
                <a:prstGeom prst="rect">
                  <a:avLst/>
                </a:prstGeom>
              </p:spPr>
            </p:pic>
          </mc:Fallback>
        </mc:AlternateContent>
      </p:grpSp>
      <p:grpSp>
        <p:nvGrpSpPr>
          <p:cNvPr id="25" name="Gruppieren 24">
            <a:extLst>
              <a:ext uri="{FF2B5EF4-FFF2-40B4-BE49-F238E27FC236}">
                <a16:creationId xmlns:a16="http://schemas.microsoft.com/office/drawing/2014/main" id="{83D3E3AC-538F-2D37-F8FA-56646C6EA7C1}"/>
              </a:ext>
            </a:extLst>
          </p:cNvPr>
          <p:cNvGrpSpPr/>
          <p:nvPr/>
        </p:nvGrpSpPr>
        <p:grpSpPr>
          <a:xfrm>
            <a:off x="1852354" y="4115188"/>
            <a:ext cx="3306600" cy="811440"/>
            <a:chOff x="1852354" y="4115188"/>
            <a:chExt cx="3306600" cy="811440"/>
          </a:xfrm>
        </p:grpSpPr>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EF30754F-6672-6744-4DC1-DEC772B6EDFA}"/>
                    </a:ext>
                  </a:extLst>
                </p14:cNvPr>
                <p14:cNvContentPartPr/>
                <p14:nvPr/>
              </p14:nvContentPartPr>
              <p14:xfrm>
                <a:off x="1852354" y="4185748"/>
                <a:ext cx="3306600" cy="740880"/>
              </p14:xfrm>
            </p:contentPart>
          </mc:Choice>
          <mc:Fallback xmlns="">
            <p:pic>
              <p:nvPicPr>
                <p:cNvPr id="23" name="Freihand 22">
                  <a:extLst>
                    <a:ext uri="{FF2B5EF4-FFF2-40B4-BE49-F238E27FC236}">
                      <a16:creationId xmlns:a16="http://schemas.microsoft.com/office/drawing/2014/main" id="{EF30754F-6672-6744-4DC1-DEC772B6EDFA}"/>
                    </a:ext>
                  </a:extLst>
                </p:cNvPr>
                <p:cNvPicPr/>
                <p:nvPr/>
              </p:nvPicPr>
              <p:blipFill>
                <a:blip r:embed="rId32"/>
                <a:stretch>
                  <a:fillRect/>
                </a:stretch>
              </p:blipFill>
              <p:spPr>
                <a:xfrm>
                  <a:off x="1843354" y="4177108"/>
                  <a:ext cx="332424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AE3F5863-D3E2-EE54-A923-F64A895B6E98}"/>
                    </a:ext>
                  </a:extLst>
                </p14:cNvPr>
                <p14:cNvContentPartPr/>
                <p14:nvPr/>
              </p14:nvContentPartPr>
              <p14:xfrm>
                <a:off x="3250954" y="4115188"/>
                <a:ext cx="747000" cy="32400"/>
              </p14:xfrm>
            </p:contentPart>
          </mc:Choice>
          <mc:Fallback xmlns="">
            <p:pic>
              <p:nvPicPr>
                <p:cNvPr id="24" name="Freihand 23">
                  <a:extLst>
                    <a:ext uri="{FF2B5EF4-FFF2-40B4-BE49-F238E27FC236}">
                      <a16:creationId xmlns:a16="http://schemas.microsoft.com/office/drawing/2014/main" id="{AE3F5863-D3E2-EE54-A923-F64A895B6E98}"/>
                    </a:ext>
                  </a:extLst>
                </p:cNvPr>
                <p:cNvPicPr/>
                <p:nvPr/>
              </p:nvPicPr>
              <p:blipFill>
                <a:blip r:embed="rId34"/>
                <a:stretch>
                  <a:fillRect/>
                </a:stretch>
              </p:blipFill>
              <p:spPr>
                <a:xfrm>
                  <a:off x="3241954" y="4106548"/>
                  <a:ext cx="764640" cy="5004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CED12941-C289-7C1C-2C09-829F7E8531F3}"/>
              </a:ext>
            </a:extLst>
          </p:cNvPr>
          <p:cNvPicPr>
            <a:picLocks noChangeAspect="1"/>
          </p:cNvPicPr>
          <p:nvPr/>
        </p:nvPicPr>
        <p:blipFill>
          <a:blip r:embed="rId3"/>
          <a:stretch>
            <a:fillRect/>
          </a:stretch>
        </p:blipFill>
        <p:spPr>
          <a:xfrm>
            <a:off x="80791" y="503317"/>
            <a:ext cx="6209375" cy="3798288"/>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5EB96EE-F1B8-307D-4F0C-49A905B9FAC1}"/>
              </a:ext>
            </a:extLst>
          </p:cNvPr>
          <p:cNvPicPr>
            <a:picLocks noChangeAspect="1"/>
          </p:cNvPicPr>
          <p:nvPr/>
        </p:nvPicPr>
        <p:blipFill>
          <a:blip r:embed="rId3"/>
          <a:stretch>
            <a:fillRect/>
          </a:stretch>
        </p:blipFill>
        <p:spPr>
          <a:xfrm>
            <a:off x="245613" y="724319"/>
            <a:ext cx="8312124" cy="4174251"/>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F15F5EF2-0A91-5049-F287-1D00B813B1C5}"/>
                  </a:ext>
                </a:extLst>
              </p14:cNvPr>
              <p14:cNvContentPartPr/>
              <p14:nvPr/>
            </p14:nvContentPartPr>
            <p14:xfrm>
              <a:off x="680914" y="2733508"/>
              <a:ext cx="4281840" cy="86760"/>
            </p14:xfrm>
          </p:contentPart>
        </mc:Choice>
        <mc:Fallback xmlns="">
          <p:pic>
            <p:nvPicPr>
              <p:cNvPr id="7" name="Freihand 6">
                <a:extLst>
                  <a:ext uri="{FF2B5EF4-FFF2-40B4-BE49-F238E27FC236}">
                    <a16:creationId xmlns:a16="http://schemas.microsoft.com/office/drawing/2014/main" id="{F15F5EF2-0A91-5049-F287-1D00B813B1C5}"/>
                  </a:ext>
                </a:extLst>
              </p:cNvPr>
              <p:cNvPicPr/>
              <p:nvPr/>
            </p:nvPicPr>
            <p:blipFill>
              <a:blip r:embed="rId4"/>
              <a:stretch>
                <a:fillRect/>
              </a:stretch>
            </p:blipFill>
            <p:spPr>
              <a:xfrm>
                <a:off x="671914" y="2724508"/>
                <a:ext cx="429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4" name="Freihand 143">
                <a:extLst>
                  <a:ext uri="{FF2B5EF4-FFF2-40B4-BE49-F238E27FC236}">
                    <a16:creationId xmlns:a16="http://schemas.microsoft.com/office/drawing/2014/main" id="{CB7339B5-CC87-006A-A6C9-B86475BB0820}"/>
                  </a:ext>
                </a:extLst>
              </p14:cNvPr>
              <p14:cNvContentPartPr/>
              <p14:nvPr/>
            </p14:nvContentPartPr>
            <p14:xfrm>
              <a:off x="7964434" y="516988"/>
              <a:ext cx="3924000" cy="3552120"/>
            </p14:xfrm>
          </p:contentPart>
        </mc:Choice>
        <mc:Fallback xmlns="">
          <p:pic>
            <p:nvPicPr>
              <p:cNvPr id="144" name="Freihand 143">
                <a:extLst>
                  <a:ext uri="{FF2B5EF4-FFF2-40B4-BE49-F238E27FC236}">
                    <a16:creationId xmlns:a16="http://schemas.microsoft.com/office/drawing/2014/main" id="{CB7339B5-CC87-006A-A6C9-B86475BB0820}"/>
                  </a:ext>
                </a:extLst>
              </p:cNvPr>
              <p:cNvPicPr/>
              <p:nvPr/>
            </p:nvPicPr>
            <p:blipFill>
              <a:blip r:embed="rId6"/>
              <a:stretch>
                <a:fillRect/>
              </a:stretch>
            </p:blipFill>
            <p:spPr>
              <a:xfrm>
                <a:off x="7955434" y="507988"/>
                <a:ext cx="3941640" cy="356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7" name="Freihand 216">
                <a:extLst>
                  <a:ext uri="{FF2B5EF4-FFF2-40B4-BE49-F238E27FC236}">
                    <a16:creationId xmlns:a16="http://schemas.microsoft.com/office/drawing/2014/main" id="{AD698313-38C8-D07E-A4E9-A61D258F0582}"/>
                  </a:ext>
                </a:extLst>
              </p14:cNvPr>
              <p14:cNvContentPartPr/>
              <p14:nvPr/>
            </p14:nvContentPartPr>
            <p14:xfrm>
              <a:off x="2787634" y="4995388"/>
              <a:ext cx="192960" cy="215640"/>
            </p14:xfrm>
          </p:contentPart>
        </mc:Choice>
        <mc:Fallback xmlns="">
          <p:pic>
            <p:nvPicPr>
              <p:cNvPr id="217" name="Freihand 216">
                <a:extLst>
                  <a:ext uri="{FF2B5EF4-FFF2-40B4-BE49-F238E27FC236}">
                    <a16:creationId xmlns:a16="http://schemas.microsoft.com/office/drawing/2014/main" id="{AD698313-38C8-D07E-A4E9-A61D258F0582}"/>
                  </a:ext>
                </a:extLst>
              </p:cNvPr>
              <p:cNvPicPr/>
              <p:nvPr/>
            </p:nvPicPr>
            <p:blipFill>
              <a:blip r:embed="rId8"/>
              <a:stretch>
                <a:fillRect/>
              </a:stretch>
            </p:blipFill>
            <p:spPr>
              <a:xfrm>
                <a:off x="2778634" y="4986748"/>
                <a:ext cx="210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6" name="Freihand 245">
                <a:extLst>
                  <a:ext uri="{FF2B5EF4-FFF2-40B4-BE49-F238E27FC236}">
                    <a16:creationId xmlns:a16="http://schemas.microsoft.com/office/drawing/2014/main" id="{8DBA7091-5416-1FDB-FF12-A5DCE464F1AD}"/>
                  </a:ext>
                </a:extLst>
              </p14:cNvPr>
              <p14:cNvContentPartPr/>
              <p14:nvPr/>
            </p14:nvContentPartPr>
            <p14:xfrm>
              <a:off x="2481994" y="5397868"/>
              <a:ext cx="189360" cy="353880"/>
            </p14:xfrm>
          </p:contentPart>
        </mc:Choice>
        <mc:Fallback xmlns="">
          <p:pic>
            <p:nvPicPr>
              <p:cNvPr id="246" name="Freihand 245">
                <a:extLst>
                  <a:ext uri="{FF2B5EF4-FFF2-40B4-BE49-F238E27FC236}">
                    <a16:creationId xmlns:a16="http://schemas.microsoft.com/office/drawing/2014/main" id="{8DBA7091-5416-1FDB-FF12-A5DCE464F1AD}"/>
                  </a:ext>
                </a:extLst>
              </p:cNvPr>
              <p:cNvPicPr/>
              <p:nvPr/>
            </p:nvPicPr>
            <p:blipFill>
              <a:blip r:embed="rId10"/>
              <a:stretch>
                <a:fillRect/>
              </a:stretch>
            </p:blipFill>
            <p:spPr>
              <a:xfrm>
                <a:off x="2473354" y="5388868"/>
                <a:ext cx="2070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1" name="Freihand 300">
                <a:extLst>
                  <a:ext uri="{FF2B5EF4-FFF2-40B4-BE49-F238E27FC236}">
                    <a16:creationId xmlns:a16="http://schemas.microsoft.com/office/drawing/2014/main" id="{7F54202E-AD4C-5CD8-F207-490C115949C5}"/>
                  </a:ext>
                </a:extLst>
              </p14:cNvPr>
              <p14:cNvContentPartPr/>
              <p14:nvPr/>
            </p14:nvContentPartPr>
            <p14:xfrm>
              <a:off x="603514" y="2095948"/>
              <a:ext cx="4483080" cy="914760"/>
            </p14:xfrm>
          </p:contentPart>
        </mc:Choice>
        <mc:Fallback xmlns="">
          <p:pic>
            <p:nvPicPr>
              <p:cNvPr id="301" name="Freihand 300">
                <a:extLst>
                  <a:ext uri="{FF2B5EF4-FFF2-40B4-BE49-F238E27FC236}">
                    <a16:creationId xmlns:a16="http://schemas.microsoft.com/office/drawing/2014/main" id="{7F54202E-AD4C-5CD8-F207-490C115949C5}"/>
                  </a:ext>
                </a:extLst>
              </p:cNvPr>
              <p:cNvPicPr/>
              <p:nvPr/>
            </p:nvPicPr>
            <p:blipFill>
              <a:blip r:embed="rId12"/>
              <a:stretch>
                <a:fillRect/>
              </a:stretch>
            </p:blipFill>
            <p:spPr>
              <a:xfrm>
                <a:off x="594874" y="2086948"/>
                <a:ext cx="4500720" cy="93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3" name="Freihand 302">
                <a:extLst>
                  <a:ext uri="{FF2B5EF4-FFF2-40B4-BE49-F238E27FC236}">
                    <a16:creationId xmlns:a16="http://schemas.microsoft.com/office/drawing/2014/main" id="{EE12C19C-3DF6-6C14-3F21-5B25D4872E61}"/>
                  </a:ext>
                </a:extLst>
              </p14:cNvPr>
              <p14:cNvContentPartPr/>
              <p14:nvPr/>
            </p14:nvContentPartPr>
            <p14:xfrm>
              <a:off x="4510234" y="2258308"/>
              <a:ext cx="3692520" cy="1190160"/>
            </p14:xfrm>
          </p:contentPart>
        </mc:Choice>
        <mc:Fallback xmlns="">
          <p:pic>
            <p:nvPicPr>
              <p:cNvPr id="303" name="Freihand 302">
                <a:extLst>
                  <a:ext uri="{FF2B5EF4-FFF2-40B4-BE49-F238E27FC236}">
                    <a16:creationId xmlns:a16="http://schemas.microsoft.com/office/drawing/2014/main" id="{EE12C19C-3DF6-6C14-3F21-5B25D4872E61}"/>
                  </a:ext>
                </a:extLst>
              </p:cNvPr>
              <p:cNvPicPr/>
              <p:nvPr/>
            </p:nvPicPr>
            <p:blipFill>
              <a:blip r:embed="rId14"/>
              <a:stretch>
                <a:fillRect/>
              </a:stretch>
            </p:blipFill>
            <p:spPr>
              <a:xfrm>
                <a:off x="4501594" y="2249308"/>
                <a:ext cx="3710160" cy="1207800"/>
              </a:xfrm>
              <a:prstGeom prst="rect">
                <a:avLst/>
              </a:prstGeom>
            </p:spPr>
          </p:pic>
        </mc:Fallback>
      </mc:AlternateContent>
      <p:grpSp>
        <p:nvGrpSpPr>
          <p:cNvPr id="307" name="Gruppieren 306">
            <a:extLst>
              <a:ext uri="{FF2B5EF4-FFF2-40B4-BE49-F238E27FC236}">
                <a16:creationId xmlns:a16="http://schemas.microsoft.com/office/drawing/2014/main" id="{DDE474D7-F0D1-539E-279B-48EE4DEDAE99}"/>
              </a:ext>
            </a:extLst>
          </p:cNvPr>
          <p:cNvGrpSpPr/>
          <p:nvPr/>
        </p:nvGrpSpPr>
        <p:grpSpPr>
          <a:xfrm>
            <a:off x="671554" y="758548"/>
            <a:ext cx="10982160" cy="5920560"/>
            <a:chOff x="671554" y="758548"/>
            <a:chExt cx="10982160" cy="592056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27A26AAC-581B-75CF-CB92-56BB1206611B}"/>
                    </a:ext>
                  </a:extLst>
                </p14:cNvPr>
                <p14:cNvContentPartPr/>
                <p14:nvPr/>
              </p14:nvContentPartPr>
              <p14:xfrm>
                <a:off x="2110114" y="934588"/>
                <a:ext cx="609840" cy="54360"/>
              </p14:xfrm>
            </p:contentPart>
          </mc:Choice>
          <mc:Fallback xmlns="">
            <p:pic>
              <p:nvPicPr>
                <p:cNvPr id="2" name="Freihand 1">
                  <a:extLst>
                    <a:ext uri="{FF2B5EF4-FFF2-40B4-BE49-F238E27FC236}">
                      <a16:creationId xmlns:a16="http://schemas.microsoft.com/office/drawing/2014/main" id="{27A26AAC-581B-75CF-CB92-56BB1206611B}"/>
                    </a:ext>
                  </a:extLst>
                </p:cNvPr>
                <p:cNvPicPr/>
                <p:nvPr/>
              </p:nvPicPr>
              <p:blipFill>
                <a:blip r:embed="rId16"/>
                <a:stretch>
                  <a:fillRect/>
                </a:stretch>
              </p:blipFill>
              <p:spPr>
                <a:xfrm>
                  <a:off x="2101474" y="925948"/>
                  <a:ext cx="627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A2DE39A8-2356-385D-DA77-AE39B4C86E23}"/>
                    </a:ext>
                  </a:extLst>
                </p14:cNvPr>
                <p14:cNvContentPartPr/>
                <p14:nvPr/>
              </p14:nvContentPartPr>
              <p14:xfrm>
                <a:off x="3238714" y="824788"/>
                <a:ext cx="1938960" cy="87120"/>
              </p14:xfrm>
            </p:contentPart>
          </mc:Choice>
          <mc:Fallback xmlns="">
            <p:pic>
              <p:nvPicPr>
                <p:cNvPr id="5" name="Freihand 4">
                  <a:extLst>
                    <a:ext uri="{FF2B5EF4-FFF2-40B4-BE49-F238E27FC236}">
                      <a16:creationId xmlns:a16="http://schemas.microsoft.com/office/drawing/2014/main" id="{A2DE39A8-2356-385D-DA77-AE39B4C86E23}"/>
                    </a:ext>
                  </a:extLst>
                </p:cNvPr>
                <p:cNvPicPr/>
                <p:nvPr/>
              </p:nvPicPr>
              <p:blipFill>
                <a:blip r:embed="rId18"/>
                <a:stretch>
                  <a:fillRect/>
                </a:stretch>
              </p:blipFill>
              <p:spPr>
                <a:xfrm>
                  <a:off x="3230074" y="816148"/>
                  <a:ext cx="1956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 name="Freihand 173">
                  <a:extLst>
                    <a:ext uri="{FF2B5EF4-FFF2-40B4-BE49-F238E27FC236}">
                      <a16:creationId xmlns:a16="http://schemas.microsoft.com/office/drawing/2014/main" id="{FC0F337A-E66F-EA02-7ED2-C0FC672468A8}"/>
                    </a:ext>
                  </a:extLst>
                </p14:cNvPr>
                <p14:cNvContentPartPr/>
                <p14:nvPr/>
              </p14:nvContentPartPr>
              <p14:xfrm>
                <a:off x="6535594" y="5195908"/>
                <a:ext cx="99360" cy="260280"/>
              </p14:xfrm>
            </p:contentPart>
          </mc:Choice>
          <mc:Fallback xmlns="">
            <p:pic>
              <p:nvPicPr>
                <p:cNvPr id="174" name="Freihand 173">
                  <a:extLst>
                    <a:ext uri="{FF2B5EF4-FFF2-40B4-BE49-F238E27FC236}">
                      <a16:creationId xmlns:a16="http://schemas.microsoft.com/office/drawing/2014/main" id="{FC0F337A-E66F-EA02-7ED2-C0FC672468A8}"/>
                    </a:ext>
                  </a:extLst>
                </p:cNvPr>
                <p:cNvPicPr/>
                <p:nvPr/>
              </p:nvPicPr>
              <p:blipFill>
                <a:blip r:embed="rId20"/>
                <a:stretch>
                  <a:fillRect/>
                </a:stretch>
              </p:blipFill>
              <p:spPr>
                <a:xfrm>
                  <a:off x="6526954" y="5186908"/>
                  <a:ext cx="117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5" name="Freihand 174">
                  <a:extLst>
                    <a:ext uri="{FF2B5EF4-FFF2-40B4-BE49-F238E27FC236}">
                      <a16:creationId xmlns:a16="http://schemas.microsoft.com/office/drawing/2014/main" id="{BF6C9481-1B01-DD06-0403-31AB7D21E721}"/>
                    </a:ext>
                  </a:extLst>
                </p14:cNvPr>
                <p14:cNvContentPartPr/>
                <p14:nvPr/>
              </p14:nvContentPartPr>
              <p14:xfrm>
                <a:off x="6668434" y="5202388"/>
                <a:ext cx="95760" cy="65880"/>
              </p14:xfrm>
            </p:contentPart>
          </mc:Choice>
          <mc:Fallback xmlns="">
            <p:pic>
              <p:nvPicPr>
                <p:cNvPr id="175" name="Freihand 174">
                  <a:extLst>
                    <a:ext uri="{FF2B5EF4-FFF2-40B4-BE49-F238E27FC236}">
                      <a16:creationId xmlns:a16="http://schemas.microsoft.com/office/drawing/2014/main" id="{BF6C9481-1B01-DD06-0403-31AB7D21E721}"/>
                    </a:ext>
                  </a:extLst>
                </p:cNvPr>
                <p:cNvPicPr/>
                <p:nvPr/>
              </p:nvPicPr>
              <p:blipFill>
                <a:blip r:embed="rId22"/>
                <a:stretch>
                  <a:fillRect/>
                </a:stretch>
              </p:blipFill>
              <p:spPr>
                <a:xfrm>
                  <a:off x="6659434" y="5193748"/>
                  <a:ext cx="113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6" name="Freihand 175">
                  <a:extLst>
                    <a:ext uri="{FF2B5EF4-FFF2-40B4-BE49-F238E27FC236}">
                      <a16:creationId xmlns:a16="http://schemas.microsoft.com/office/drawing/2014/main" id="{3FD25037-B3B5-A595-4F5F-EE9D82830BD1}"/>
                    </a:ext>
                  </a:extLst>
                </p14:cNvPr>
                <p14:cNvContentPartPr/>
                <p14:nvPr/>
              </p14:nvContentPartPr>
              <p14:xfrm>
                <a:off x="6815314" y="5193388"/>
                <a:ext cx="94680" cy="52920"/>
              </p14:xfrm>
            </p:contentPart>
          </mc:Choice>
          <mc:Fallback xmlns="">
            <p:pic>
              <p:nvPicPr>
                <p:cNvPr id="176" name="Freihand 175">
                  <a:extLst>
                    <a:ext uri="{FF2B5EF4-FFF2-40B4-BE49-F238E27FC236}">
                      <a16:creationId xmlns:a16="http://schemas.microsoft.com/office/drawing/2014/main" id="{3FD25037-B3B5-A595-4F5F-EE9D82830BD1}"/>
                    </a:ext>
                  </a:extLst>
                </p:cNvPr>
                <p:cNvPicPr/>
                <p:nvPr/>
              </p:nvPicPr>
              <p:blipFill>
                <a:blip r:embed="rId24"/>
                <a:stretch>
                  <a:fillRect/>
                </a:stretch>
              </p:blipFill>
              <p:spPr>
                <a:xfrm>
                  <a:off x="6806674" y="5184388"/>
                  <a:ext cx="112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7" name="Freihand 176">
                  <a:extLst>
                    <a:ext uri="{FF2B5EF4-FFF2-40B4-BE49-F238E27FC236}">
                      <a16:creationId xmlns:a16="http://schemas.microsoft.com/office/drawing/2014/main" id="{22960748-9A2F-E328-EAA2-21D853AB9C78}"/>
                    </a:ext>
                  </a:extLst>
                </p14:cNvPr>
                <p14:cNvContentPartPr/>
                <p14:nvPr/>
              </p14:nvContentPartPr>
              <p14:xfrm>
                <a:off x="6942034" y="5099788"/>
                <a:ext cx="171720" cy="149040"/>
              </p14:xfrm>
            </p:contentPart>
          </mc:Choice>
          <mc:Fallback xmlns="">
            <p:pic>
              <p:nvPicPr>
                <p:cNvPr id="177" name="Freihand 176">
                  <a:extLst>
                    <a:ext uri="{FF2B5EF4-FFF2-40B4-BE49-F238E27FC236}">
                      <a16:creationId xmlns:a16="http://schemas.microsoft.com/office/drawing/2014/main" id="{22960748-9A2F-E328-EAA2-21D853AB9C78}"/>
                    </a:ext>
                  </a:extLst>
                </p:cNvPr>
                <p:cNvPicPr/>
                <p:nvPr/>
              </p:nvPicPr>
              <p:blipFill>
                <a:blip r:embed="rId26"/>
                <a:stretch>
                  <a:fillRect/>
                </a:stretch>
              </p:blipFill>
              <p:spPr>
                <a:xfrm>
                  <a:off x="6933034" y="5091148"/>
                  <a:ext cx="189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8" name="Freihand 177">
                  <a:extLst>
                    <a:ext uri="{FF2B5EF4-FFF2-40B4-BE49-F238E27FC236}">
                      <a16:creationId xmlns:a16="http://schemas.microsoft.com/office/drawing/2014/main" id="{8828FFA0-EC40-8272-F685-324BD66F757A}"/>
                    </a:ext>
                  </a:extLst>
                </p14:cNvPr>
                <p14:cNvContentPartPr/>
                <p14:nvPr/>
              </p14:nvContentPartPr>
              <p14:xfrm>
                <a:off x="7134274" y="5199148"/>
                <a:ext cx="100800" cy="62640"/>
              </p14:xfrm>
            </p:contentPart>
          </mc:Choice>
          <mc:Fallback xmlns="">
            <p:pic>
              <p:nvPicPr>
                <p:cNvPr id="178" name="Freihand 177">
                  <a:extLst>
                    <a:ext uri="{FF2B5EF4-FFF2-40B4-BE49-F238E27FC236}">
                      <a16:creationId xmlns:a16="http://schemas.microsoft.com/office/drawing/2014/main" id="{8828FFA0-EC40-8272-F685-324BD66F757A}"/>
                    </a:ext>
                  </a:extLst>
                </p:cNvPr>
                <p:cNvPicPr/>
                <p:nvPr/>
              </p:nvPicPr>
              <p:blipFill>
                <a:blip r:embed="rId28"/>
                <a:stretch>
                  <a:fillRect/>
                </a:stretch>
              </p:blipFill>
              <p:spPr>
                <a:xfrm>
                  <a:off x="7125634" y="5190148"/>
                  <a:ext cx="118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8" name="Freihand 187">
                  <a:extLst>
                    <a:ext uri="{FF2B5EF4-FFF2-40B4-BE49-F238E27FC236}">
                      <a16:creationId xmlns:a16="http://schemas.microsoft.com/office/drawing/2014/main" id="{54812786-4772-C8A1-E811-9DFF7A15224D}"/>
                    </a:ext>
                  </a:extLst>
                </p14:cNvPr>
                <p14:cNvContentPartPr/>
                <p14:nvPr/>
              </p14:nvContentPartPr>
              <p14:xfrm>
                <a:off x="6094954" y="5638708"/>
                <a:ext cx="33840" cy="155160"/>
              </p14:xfrm>
            </p:contentPart>
          </mc:Choice>
          <mc:Fallback xmlns="">
            <p:pic>
              <p:nvPicPr>
                <p:cNvPr id="188" name="Freihand 187">
                  <a:extLst>
                    <a:ext uri="{FF2B5EF4-FFF2-40B4-BE49-F238E27FC236}">
                      <a16:creationId xmlns:a16="http://schemas.microsoft.com/office/drawing/2014/main" id="{54812786-4772-C8A1-E811-9DFF7A15224D}"/>
                    </a:ext>
                  </a:extLst>
                </p:cNvPr>
                <p:cNvPicPr/>
                <p:nvPr/>
              </p:nvPicPr>
              <p:blipFill>
                <a:blip r:embed="rId30"/>
                <a:stretch>
                  <a:fillRect/>
                </a:stretch>
              </p:blipFill>
              <p:spPr>
                <a:xfrm>
                  <a:off x="6085954" y="5630068"/>
                  <a:ext cx="51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9" name="Freihand 188">
                  <a:extLst>
                    <a:ext uri="{FF2B5EF4-FFF2-40B4-BE49-F238E27FC236}">
                      <a16:creationId xmlns:a16="http://schemas.microsoft.com/office/drawing/2014/main" id="{C761595A-83FB-2B67-0835-5EB68EBD9E51}"/>
                    </a:ext>
                  </a:extLst>
                </p14:cNvPr>
                <p14:cNvContentPartPr/>
                <p14:nvPr/>
              </p14:nvContentPartPr>
              <p14:xfrm>
                <a:off x="6013954" y="5569948"/>
                <a:ext cx="180000" cy="271080"/>
              </p14:xfrm>
            </p:contentPart>
          </mc:Choice>
          <mc:Fallback xmlns="">
            <p:pic>
              <p:nvPicPr>
                <p:cNvPr id="189" name="Freihand 188">
                  <a:extLst>
                    <a:ext uri="{FF2B5EF4-FFF2-40B4-BE49-F238E27FC236}">
                      <a16:creationId xmlns:a16="http://schemas.microsoft.com/office/drawing/2014/main" id="{C761595A-83FB-2B67-0835-5EB68EBD9E51}"/>
                    </a:ext>
                  </a:extLst>
                </p:cNvPr>
                <p:cNvPicPr/>
                <p:nvPr/>
              </p:nvPicPr>
              <p:blipFill>
                <a:blip r:embed="rId32"/>
                <a:stretch>
                  <a:fillRect/>
                </a:stretch>
              </p:blipFill>
              <p:spPr>
                <a:xfrm>
                  <a:off x="6004954" y="5560948"/>
                  <a:ext cx="1976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0" name="Freihand 189">
                  <a:extLst>
                    <a:ext uri="{FF2B5EF4-FFF2-40B4-BE49-F238E27FC236}">
                      <a16:creationId xmlns:a16="http://schemas.microsoft.com/office/drawing/2014/main" id="{5B80F1FC-051B-83A6-EA08-E395BEC0642E}"/>
                    </a:ext>
                  </a:extLst>
                </p14:cNvPr>
                <p14:cNvContentPartPr/>
                <p14:nvPr/>
              </p14:nvContentPartPr>
              <p14:xfrm>
                <a:off x="6436954" y="5691268"/>
                <a:ext cx="192240" cy="122400"/>
              </p14:xfrm>
            </p:contentPart>
          </mc:Choice>
          <mc:Fallback xmlns="">
            <p:pic>
              <p:nvPicPr>
                <p:cNvPr id="190" name="Freihand 189">
                  <a:extLst>
                    <a:ext uri="{FF2B5EF4-FFF2-40B4-BE49-F238E27FC236}">
                      <a16:creationId xmlns:a16="http://schemas.microsoft.com/office/drawing/2014/main" id="{5B80F1FC-051B-83A6-EA08-E395BEC0642E}"/>
                    </a:ext>
                  </a:extLst>
                </p:cNvPr>
                <p:cNvPicPr/>
                <p:nvPr/>
              </p:nvPicPr>
              <p:blipFill>
                <a:blip r:embed="rId34"/>
                <a:stretch>
                  <a:fillRect/>
                </a:stretch>
              </p:blipFill>
              <p:spPr>
                <a:xfrm>
                  <a:off x="6427954" y="5682268"/>
                  <a:ext cx="209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1" name="Freihand 190">
                  <a:extLst>
                    <a:ext uri="{FF2B5EF4-FFF2-40B4-BE49-F238E27FC236}">
                      <a16:creationId xmlns:a16="http://schemas.microsoft.com/office/drawing/2014/main" id="{96F344BE-D9C4-04E7-50E5-CD9915074D0E}"/>
                    </a:ext>
                  </a:extLst>
                </p14:cNvPr>
                <p14:cNvContentPartPr/>
                <p14:nvPr/>
              </p14:nvContentPartPr>
              <p14:xfrm>
                <a:off x="6703354" y="5681188"/>
                <a:ext cx="234000" cy="68760"/>
              </p14:xfrm>
            </p:contentPart>
          </mc:Choice>
          <mc:Fallback xmlns="">
            <p:pic>
              <p:nvPicPr>
                <p:cNvPr id="191" name="Freihand 190">
                  <a:extLst>
                    <a:ext uri="{FF2B5EF4-FFF2-40B4-BE49-F238E27FC236}">
                      <a16:creationId xmlns:a16="http://schemas.microsoft.com/office/drawing/2014/main" id="{96F344BE-D9C4-04E7-50E5-CD9915074D0E}"/>
                    </a:ext>
                  </a:extLst>
                </p:cNvPr>
                <p:cNvPicPr/>
                <p:nvPr/>
              </p:nvPicPr>
              <p:blipFill>
                <a:blip r:embed="rId36"/>
                <a:stretch>
                  <a:fillRect/>
                </a:stretch>
              </p:blipFill>
              <p:spPr>
                <a:xfrm>
                  <a:off x="6694354" y="5672548"/>
                  <a:ext cx="251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2" name="Freihand 191">
                  <a:extLst>
                    <a:ext uri="{FF2B5EF4-FFF2-40B4-BE49-F238E27FC236}">
                      <a16:creationId xmlns:a16="http://schemas.microsoft.com/office/drawing/2014/main" id="{504EDFA9-0A5F-CD2D-0A1D-068AF2EC1592}"/>
                    </a:ext>
                  </a:extLst>
                </p14:cNvPr>
                <p14:cNvContentPartPr/>
                <p14:nvPr/>
              </p14:nvContentPartPr>
              <p14:xfrm>
                <a:off x="6946714" y="5615308"/>
                <a:ext cx="204120" cy="135720"/>
              </p14:xfrm>
            </p:contentPart>
          </mc:Choice>
          <mc:Fallback xmlns="">
            <p:pic>
              <p:nvPicPr>
                <p:cNvPr id="192" name="Freihand 191">
                  <a:extLst>
                    <a:ext uri="{FF2B5EF4-FFF2-40B4-BE49-F238E27FC236}">
                      <a16:creationId xmlns:a16="http://schemas.microsoft.com/office/drawing/2014/main" id="{504EDFA9-0A5F-CD2D-0A1D-068AF2EC1592}"/>
                    </a:ext>
                  </a:extLst>
                </p:cNvPr>
                <p:cNvPicPr/>
                <p:nvPr/>
              </p:nvPicPr>
              <p:blipFill>
                <a:blip r:embed="rId38"/>
                <a:stretch>
                  <a:fillRect/>
                </a:stretch>
              </p:blipFill>
              <p:spPr>
                <a:xfrm>
                  <a:off x="6938074" y="5606668"/>
                  <a:ext cx="221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3" name="Freihand 192">
                  <a:extLst>
                    <a:ext uri="{FF2B5EF4-FFF2-40B4-BE49-F238E27FC236}">
                      <a16:creationId xmlns:a16="http://schemas.microsoft.com/office/drawing/2014/main" id="{6D7AC7A9-7DC5-7FF8-CE1B-19825A160FBE}"/>
                    </a:ext>
                  </a:extLst>
                </p14:cNvPr>
                <p14:cNvContentPartPr/>
                <p14:nvPr/>
              </p14:nvContentPartPr>
              <p14:xfrm>
                <a:off x="7317154" y="5603068"/>
                <a:ext cx="194760" cy="156240"/>
              </p14:xfrm>
            </p:contentPart>
          </mc:Choice>
          <mc:Fallback xmlns="">
            <p:pic>
              <p:nvPicPr>
                <p:cNvPr id="193" name="Freihand 192">
                  <a:extLst>
                    <a:ext uri="{FF2B5EF4-FFF2-40B4-BE49-F238E27FC236}">
                      <a16:creationId xmlns:a16="http://schemas.microsoft.com/office/drawing/2014/main" id="{6D7AC7A9-7DC5-7FF8-CE1B-19825A160FBE}"/>
                    </a:ext>
                  </a:extLst>
                </p:cNvPr>
                <p:cNvPicPr/>
                <p:nvPr/>
              </p:nvPicPr>
              <p:blipFill>
                <a:blip r:embed="rId40"/>
                <a:stretch>
                  <a:fillRect/>
                </a:stretch>
              </p:blipFill>
              <p:spPr>
                <a:xfrm>
                  <a:off x="7308154" y="5594068"/>
                  <a:ext cx="212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6" name="Freihand 195">
                  <a:extLst>
                    <a:ext uri="{FF2B5EF4-FFF2-40B4-BE49-F238E27FC236}">
                      <a16:creationId xmlns:a16="http://schemas.microsoft.com/office/drawing/2014/main" id="{93A71538-49E9-38BD-4E83-0E4F234AA893}"/>
                    </a:ext>
                  </a:extLst>
                </p14:cNvPr>
                <p14:cNvContentPartPr/>
                <p14:nvPr/>
              </p14:nvContentPartPr>
              <p14:xfrm>
                <a:off x="6068314" y="6071428"/>
                <a:ext cx="121320" cy="180360"/>
              </p14:xfrm>
            </p:contentPart>
          </mc:Choice>
          <mc:Fallback xmlns="">
            <p:pic>
              <p:nvPicPr>
                <p:cNvPr id="196" name="Freihand 195">
                  <a:extLst>
                    <a:ext uri="{FF2B5EF4-FFF2-40B4-BE49-F238E27FC236}">
                      <a16:creationId xmlns:a16="http://schemas.microsoft.com/office/drawing/2014/main" id="{93A71538-49E9-38BD-4E83-0E4F234AA893}"/>
                    </a:ext>
                  </a:extLst>
                </p:cNvPr>
                <p:cNvPicPr/>
                <p:nvPr/>
              </p:nvPicPr>
              <p:blipFill>
                <a:blip r:embed="rId42"/>
                <a:stretch>
                  <a:fillRect/>
                </a:stretch>
              </p:blipFill>
              <p:spPr>
                <a:xfrm>
                  <a:off x="6059674" y="6062428"/>
                  <a:ext cx="138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7" name="Freihand 196">
                  <a:extLst>
                    <a:ext uri="{FF2B5EF4-FFF2-40B4-BE49-F238E27FC236}">
                      <a16:creationId xmlns:a16="http://schemas.microsoft.com/office/drawing/2014/main" id="{464F9EBE-3CC2-50F2-A5AA-76AFB8FF5992}"/>
                    </a:ext>
                  </a:extLst>
                </p14:cNvPr>
                <p14:cNvContentPartPr/>
                <p14:nvPr/>
              </p14:nvContentPartPr>
              <p14:xfrm>
                <a:off x="6429754" y="6135148"/>
                <a:ext cx="204480" cy="148680"/>
              </p14:xfrm>
            </p:contentPart>
          </mc:Choice>
          <mc:Fallback xmlns="">
            <p:pic>
              <p:nvPicPr>
                <p:cNvPr id="197" name="Freihand 196">
                  <a:extLst>
                    <a:ext uri="{FF2B5EF4-FFF2-40B4-BE49-F238E27FC236}">
                      <a16:creationId xmlns:a16="http://schemas.microsoft.com/office/drawing/2014/main" id="{464F9EBE-3CC2-50F2-A5AA-76AFB8FF5992}"/>
                    </a:ext>
                  </a:extLst>
                </p:cNvPr>
                <p:cNvPicPr/>
                <p:nvPr/>
              </p:nvPicPr>
              <p:blipFill>
                <a:blip r:embed="rId44"/>
                <a:stretch>
                  <a:fillRect/>
                </a:stretch>
              </p:blipFill>
              <p:spPr>
                <a:xfrm>
                  <a:off x="6421114" y="6126508"/>
                  <a:ext cx="222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8" name="Freihand 197">
                  <a:extLst>
                    <a:ext uri="{FF2B5EF4-FFF2-40B4-BE49-F238E27FC236}">
                      <a16:creationId xmlns:a16="http://schemas.microsoft.com/office/drawing/2014/main" id="{3E7D423F-A902-FBDE-9E81-30FA4C9D95FB}"/>
                    </a:ext>
                  </a:extLst>
                </p14:cNvPr>
                <p14:cNvContentPartPr/>
                <p14:nvPr/>
              </p14:nvContentPartPr>
              <p14:xfrm>
                <a:off x="6699034" y="6140908"/>
                <a:ext cx="181440" cy="68040"/>
              </p14:xfrm>
            </p:contentPart>
          </mc:Choice>
          <mc:Fallback xmlns="">
            <p:pic>
              <p:nvPicPr>
                <p:cNvPr id="198" name="Freihand 197">
                  <a:extLst>
                    <a:ext uri="{FF2B5EF4-FFF2-40B4-BE49-F238E27FC236}">
                      <a16:creationId xmlns:a16="http://schemas.microsoft.com/office/drawing/2014/main" id="{3E7D423F-A902-FBDE-9E81-30FA4C9D95FB}"/>
                    </a:ext>
                  </a:extLst>
                </p:cNvPr>
                <p:cNvPicPr/>
                <p:nvPr/>
              </p:nvPicPr>
              <p:blipFill>
                <a:blip r:embed="rId46"/>
                <a:stretch>
                  <a:fillRect/>
                </a:stretch>
              </p:blipFill>
              <p:spPr>
                <a:xfrm>
                  <a:off x="6690034" y="6131908"/>
                  <a:ext cx="199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9" name="Freihand 198">
                  <a:extLst>
                    <a:ext uri="{FF2B5EF4-FFF2-40B4-BE49-F238E27FC236}">
                      <a16:creationId xmlns:a16="http://schemas.microsoft.com/office/drawing/2014/main" id="{24B92565-6938-3D9D-30C0-578820706FC2}"/>
                    </a:ext>
                  </a:extLst>
                </p14:cNvPr>
                <p14:cNvContentPartPr/>
                <p14:nvPr/>
              </p14:nvContentPartPr>
              <p14:xfrm>
                <a:off x="6911794" y="6008428"/>
                <a:ext cx="205920" cy="201600"/>
              </p14:xfrm>
            </p:contentPart>
          </mc:Choice>
          <mc:Fallback xmlns="">
            <p:pic>
              <p:nvPicPr>
                <p:cNvPr id="199" name="Freihand 198">
                  <a:extLst>
                    <a:ext uri="{FF2B5EF4-FFF2-40B4-BE49-F238E27FC236}">
                      <a16:creationId xmlns:a16="http://schemas.microsoft.com/office/drawing/2014/main" id="{24B92565-6938-3D9D-30C0-578820706FC2}"/>
                    </a:ext>
                  </a:extLst>
                </p:cNvPr>
                <p:cNvPicPr/>
                <p:nvPr/>
              </p:nvPicPr>
              <p:blipFill>
                <a:blip r:embed="rId48"/>
                <a:stretch>
                  <a:fillRect/>
                </a:stretch>
              </p:blipFill>
              <p:spPr>
                <a:xfrm>
                  <a:off x="6903154" y="5999788"/>
                  <a:ext cx="223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0" name="Freihand 199">
                  <a:extLst>
                    <a:ext uri="{FF2B5EF4-FFF2-40B4-BE49-F238E27FC236}">
                      <a16:creationId xmlns:a16="http://schemas.microsoft.com/office/drawing/2014/main" id="{D9864EF2-2712-2C5B-DBB5-375F021847BF}"/>
                    </a:ext>
                  </a:extLst>
                </p14:cNvPr>
                <p14:cNvContentPartPr/>
                <p14:nvPr/>
              </p14:nvContentPartPr>
              <p14:xfrm>
                <a:off x="7299514" y="5979988"/>
                <a:ext cx="212040" cy="295920"/>
              </p14:xfrm>
            </p:contentPart>
          </mc:Choice>
          <mc:Fallback xmlns="">
            <p:pic>
              <p:nvPicPr>
                <p:cNvPr id="200" name="Freihand 199">
                  <a:extLst>
                    <a:ext uri="{FF2B5EF4-FFF2-40B4-BE49-F238E27FC236}">
                      <a16:creationId xmlns:a16="http://schemas.microsoft.com/office/drawing/2014/main" id="{D9864EF2-2712-2C5B-DBB5-375F021847BF}"/>
                    </a:ext>
                  </a:extLst>
                </p:cNvPr>
                <p:cNvPicPr/>
                <p:nvPr/>
              </p:nvPicPr>
              <p:blipFill>
                <a:blip r:embed="rId50"/>
                <a:stretch>
                  <a:fillRect/>
                </a:stretch>
              </p:blipFill>
              <p:spPr>
                <a:xfrm>
                  <a:off x="7290874" y="5971348"/>
                  <a:ext cx="2296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1" name="Freihand 200">
                  <a:extLst>
                    <a:ext uri="{FF2B5EF4-FFF2-40B4-BE49-F238E27FC236}">
                      <a16:creationId xmlns:a16="http://schemas.microsoft.com/office/drawing/2014/main" id="{662DE731-19F6-8335-3AB5-A0149656549A}"/>
                    </a:ext>
                  </a:extLst>
                </p14:cNvPr>
                <p14:cNvContentPartPr/>
                <p14:nvPr/>
              </p14:nvContentPartPr>
              <p14:xfrm>
                <a:off x="6033754" y="6473908"/>
                <a:ext cx="87840" cy="171000"/>
              </p14:xfrm>
            </p:contentPart>
          </mc:Choice>
          <mc:Fallback xmlns="">
            <p:pic>
              <p:nvPicPr>
                <p:cNvPr id="201" name="Freihand 200">
                  <a:extLst>
                    <a:ext uri="{FF2B5EF4-FFF2-40B4-BE49-F238E27FC236}">
                      <a16:creationId xmlns:a16="http://schemas.microsoft.com/office/drawing/2014/main" id="{662DE731-19F6-8335-3AB5-A0149656549A}"/>
                    </a:ext>
                  </a:extLst>
                </p:cNvPr>
                <p:cNvPicPr/>
                <p:nvPr/>
              </p:nvPicPr>
              <p:blipFill>
                <a:blip r:embed="rId52"/>
                <a:stretch>
                  <a:fillRect/>
                </a:stretch>
              </p:blipFill>
              <p:spPr>
                <a:xfrm>
                  <a:off x="6024754" y="6465268"/>
                  <a:ext cx="105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2" name="Freihand 201">
                  <a:extLst>
                    <a:ext uri="{FF2B5EF4-FFF2-40B4-BE49-F238E27FC236}">
                      <a16:creationId xmlns:a16="http://schemas.microsoft.com/office/drawing/2014/main" id="{72046FE9-AF03-C9C6-0EEE-5FE419F58BA6}"/>
                    </a:ext>
                  </a:extLst>
                </p14:cNvPr>
                <p14:cNvContentPartPr/>
                <p14:nvPr/>
              </p14:nvContentPartPr>
              <p14:xfrm>
                <a:off x="6084874" y="6472468"/>
                <a:ext cx="89280" cy="173520"/>
              </p14:xfrm>
            </p:contentPart>
          </mc:Choice>
          <mc:Fallback xmlns="">
            <p:pic>
              <p:nvPicPr>
                <p:cNvPr id="202" name="Freihand 201">
                  <a:extLst>
                    <a:ext uri="{FF2B5EF4-FFF2-40B4-BE49-F238E27FC236}">
                      <a16:creationId xmlns:a16="http://schemas.microsoft.com/office/drawing/2014/main" id="{72046FE9-AF03-C9C6-0EEE-5FE419F58BA6}"/>
                    </a:ext>
                  </a:extLst>
                </p:cNvPr>
                <p:cNvPicPr/>
                <p:nvPr/>
              </p:nvPicPr>
              <p:blipFill>
                <a:blip r:embed="rId54"/>
                <a:stretch>
                  <a:fillRect/>
                </a:stretch>
              </p:blipFill>
              <p:spPr>
                <a:xfrm>
                  <a:off x="6075874" y="6463828"/>
                  <a:ext cx="106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3" name="Freihand 202">
                  <a:extLst>
                    <a:ext uri="{FF2B5EF4-FFF2-40B4-BE49-F238E27FC236}">
                      <a16:creationId xmlns:a16="http://schemas.microsoft.com/office/drawing/2014/main" id="{A76BBE00-DFA3-5497-0940-7D3D013CABEC}"/>
                    </a:ext>
                  </a:extLst>
                </p14:cNvPr>
                <p14:cNvContentPartPr/>
                <p14:nvPr/>
              </p14:nvContentPartPr>
              <p14:xfrm>
                <a:off x="6474034" y="6502708"/>
                <a:ext cx="220320" cy="134280"/>
              </p14:xfrm>
            </p:contentPart>
          </mc:Choice>
          <mc:Fallback xmlns="">
            <p:pic>
              <p:nvPicPr>
                <p:cNvPr id="203" name="Freihand 202">
                  <a:extLst>
                    <a:ext uri="{FF2B5EF4-FFF2-40B4-BE49-F238E27FC236}">
                      <a16:creationId xmlns:a16="http://schemas.microsoft.com/office/drawing/2014/main" id="{A76BBE00-DFA3-5497-0940-7D3D013CABEC}"/>
                    </a:ext>
                  </a:extLst>
                </p:cNvPr>
                <p:cNvPicPr/>
                <p:nvPr/>
              </p:nvPicPr>
              <p:blipFill>
                <a:blip r:embed="rId56"/>
                <a:stretch>
                  <a:fillRect/>
                </a:stretch>
              </p:blipFill>
              <p:spPr>
                <a:xfrm>
                  <a:off x="6465034" y="6493708"/>
                  <a:ext cx="237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4" name="Freihand 203">
                  <a:extLst>
                    <a:ext uri="{FF2B5EF4-FFF2-40B4-BE49-F238E27FC236}">
                      <a16:creationId xmlns:a16="http://schemas.microsoft.com/office/drawing/2014/main" id="{CFF157E2-519F-70AD-6995-0F479F2824DF}"/>
                    </a:ext>
                  </a:extLst>
                </p14:cNvPr>
                <p14:cNvContentPartPr/>
                <p14:nvPr/>
              </p14:nvContentPartPr>
              <p14:xfrm>
                <a:off x="6754474" y="6489748"/>
                <a:ext cx="256680" cy="101520"/>
              </p14:xfrm>
            </p:contentPart>
          </mc:Choice>
          <mc:Fallback xmlns="">
            <p:pic>
              <p:nvPicPr>
                <p:cNvPr id="204" name="Freihand 203">
                  <a:extLst>
                    <a:ext uri="{FF2B5EF4-FFF2-40B4-BE49-F238E27FC236}">
                      <a16:creationId xmlns:a16="http://schemas.microsoft.com/office/drawing/2014/main" id="{CFF157E2-519F-70AD-6995-0F479F2824DF}"/>
                    </a:ext>
                  </a:extLst>
                </p:cNvPr>
                <p:cNvPicPr/>
                <p:nvPr/>
              </p:nvPicPr>
              <p:blipFill>
                <a:blip r:embed="rId58"/>
                <a:stretch>
                  <a:fillRect/>
                </a:stretch>
              </p:blipFill>
              <p:spPr>
                <a:xfrm>
                  <a:off x="6745474" y="6480748"/>
                  <a:ext cx="274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5" name="Freihand 204">
                  <a:extLst>
                    <a:ext uri="{FF2B5EF4-FFF2-40B4-BE49-F238E27FC236}">
                      <a16:creationId xmlns:a16="http://schemas.microsoft.com/office/drawing/2014/main" id="{E8F01A60-E307-C2A6-BF53-972450F440C3}"/>
                    </a:ext>
                  </a:extLst>
                </p14:cNvPr>
                <p14:cNvContentPartPr/>
                <p14:nvPr/>
              </p14:nvContentPartPr>
              <p14:xfrm>
                <a:off x="7002514" y="6417028"/>
                <a:ext cx="89640" cy="144720"/>
              </p14:xfrm>
            </p:contentPart>
          </mc:Choice>
          <mc:Fallback xmlns="">
            <p:pic>
              <p:nvPicPr>
                <p:cNvPr id="205" name="Freihand 204">
                  <a:extLst>
                    <a:ext uri="{FF2B5EF4-FFF2-40B4-BE49-F238E27FC236}">
                      <a16:creationId xmlns:a16="http://schemas.microsoft.com/office/drawing/2014/main" id="{E8F01A60-E307-C2A6-BF53-972450F440C3}"/>
                    </a:ext>
                  </a:extLst>
                </p:cNvPr>
                <p:cNvPicPr/>
                <p:nvPr/>
              </p:nvPicPr>
              <p:blipFill>
                <a:blip r:embed="rId60"/>
                <a:stretch>
                  <a:fillRect/>
                </a:stretch>
              </p:blipFill>
              <p:spPr>
                <a:xfrm>
                  <a:off x="6993514" y="6408028"/>
                  <a:ext cx="107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6" name="Freihand 205">
                  <a:extLst>
                    <a:ext uri="{FF2B5EF4-FFF2-40B4-BE49-F238E27FC236}">
                      <a16:creationId xmlns:a16="http://schemas.microsoft.com/office/drawing/2014/main" id="{9117F838-0953-5C41-CBFD-DC7386FBEC4E}"/>
                    </a:ext>
                  </a:extLst>
                </p14:cNvPr>
                <p14:cNvContentPartPr/>
                <p14:nvPr/>
              </p14:nvContentPartPr>
              <p14:xfrm>
                <a:off x="7150474" y="6468868"/>
                <a:ext cx="75240" cy="131040"/>
              </p14:xfrm>
            </p:contentPart>
          </mc:Choice>
          <mc:Fallback xmlns="">
            <p:pic>
              <p:nvPicPr>
                <p:cNvPr id="206" name="Freihand 205">
                  <a:extLst>
                    <a:ext uri="{FF2B5EF4-FFF2-40B4-BE49-F238E27FC236}">
                      <a16:creationId xmlns:a16="http://schemas.microsoft.com/office/drawing/2014/main" id="{9117F838-0953-5C41-CBFD-DC7386FBEC4E}"/>
                    </a:ext>
                  </a:extLst>
                </p:cNvPr>
                <p:cNvPicPr/>
                <p:nvPr/>
              </p:nvPicPr>
              <p:blipFill>
                <a:blip r:embed="rId62"/>
                <a:stretch>
                  <a:fillRect/>
                </a:stretch>
              </p:blipFill>
              <p:spPr>
                <a:xfrm>
                  <a:off x="7141834" y="6459868"/>
                  <a:ext cx="92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0" name="Freihand 209">
                  <a:extLst>
                    <a:ext uri="{FF2B5EF4-FFF2-40B4-BE49-F238E27FC236}">
                      <a16:creationId xmlns:a16="http://schemas.microsoft.com/office/drawing/2014/main" id="{71A5876E-4662-7559-9168-8AA7F45C7CDA}"/>
                    </a:ext>
                  </a:extLst>
                </p14:cNvPr>
                <p14:cNvContentPartPr/>
                <p14:nvPr/>
              </p14:nvContentPartPr>
              <p14:xfrm>
                <a:off x="7436314" y="6396148"/>
                <a:ext cx="214200" cy="282960"/>
              </p14:xfrm>
            </p:contentPart>
          </mc:Choice>
          <mc:Fallback xmlns="">
            <p:pic>
              <p:nvPicPr>
                <p:cNvPr id="210" name="Freihand 209">
                  <a:extLst>
                    <a:ext uri="{FF2B5EF4-FFF2-40B4-BE49-F238E27FC236}">
                      <a16:creationId xmlns:a16="http://schemas.microsoft.com/office/drawing/2014/main" id="{71A5876E-4662-7559-9168-8AA7F45C7CDA}"/>
                    </a:ext>
                  </a:extLst>
                </p:cNvPr>
                <p:cNvPicPr/>
                <p:nvPr/>
              </p:nvPicPr>
              <p:blipFill>
                <a:blip r:embed="rId64"/>
                <a:stretch>
                  <a:fillRect/>
                </a:stretch>
              </p:blipFill>
              <p:spPr>
                <a:xfrm>
                  <a:off x="7427314" y="6387148"/>
                  <a:ext cx="2318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3" name="Freihand 152">
                  <a:extLst>
                    <a:ext uri="{FF2B5EF4-FFF2-40B4-BE49-F238E27FC236}">
                      <a16:creationId xmlns:a16="http://schemas.microsoft.com/office/drawing/2014/main" id="{970F3690-5EEA-F669-C11F-CC131397DE49}"/>
                    </a:ext>
                  </a:extLst>
                </p14:cNvPr>
                <p14:cNvContentPartPr/>
                <p14:nvPr/>
              </p14:nvContentPartPr>
              <p14:xfrm>
                <a:off x="1396954" y="5636548"/>
                <a:ext cx="208080" cy="263520"/>
              </p14:xfrm>
            </p:contentPart>
          </mc:Choice>
          <mc:Fallback xmlns="">
            <p:pic>
              <p:nvPicPr>
                <p:cNvPr id="153" name="Freihand 152">
                  <a:extLst>
                    <a:ext uri="{FF2B5EF4-FFF2-40B4-BE49-F238E27FC236}">
                      <a16:creationId xmlns:a16="http://schemas.microsoft.com/office/drawing/2014/main" id="{970F3690-5EEA-F669-C11F-CC131397DE49}"/>
                    </a:ext>
                  </a:extLst>
                </p:cNvPr>
                <p:cNvPicPr/>
                <p:nvPr/>
              </p:nvPicPr>
              <p:blipFill>
                <a:blip r:embed="rId66"/>
                <a:stretch>
                  <a:fillRect/>
                </a:stretch>
              </p:blipFill>
              <p:spPr>
                <a:xfrm>
                  <a:off x="1388314" y="5627908"/>
                  <a:ext cx="2257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6" name="Freihand 145">
                  <a:extLst>
                    <a:ext uri="{FF2B5EF4-FFF2-40B4-BE49-F238E27FC236}">
                      <a16:creationId xmlns:a16="http://schemas.microsoft.com/office/drawing/2014/main" id="{CC0F22AA-0AA7-56C8-25AB-3D8D9D7C998E}"/>
                    </a:ext>
                  </a:extLst>
                </p14:cNvPr>
                <p14:cNvContentPartPr/>
                <p14:nvPr/>
              </p14:nvContentPartPr>
              <p14:xfrm>
                <a:off x="2541754" y="4212748"/>
                <a:ext cx="29520" cy="16200"/>
              </p14:xfrm>
            </p:contentPart>
          </mc:Choice>
          <mc:Fallback xmlns="">
            <p:pic>
              <p:nvPicPr>
                <p:cNvPr id="146" name="Freihand 145">
                  <a:extLst>
                    <a:ext uri="{FF2B5EF4-FFF2-40B4-BE49-F238E27FC236}">
                      <a16:creationId xmlns:a16="http://schemas.microsoft.com/office/drawing/2014/main" id="{CC0F22AA-0AA7-56C8-25AB-3D8D9D7C998E}"/>
                    </a:ext>
                  </a:extLst>
                </p:cNvPr>
                <p:cNvPicPr/>
                <p:nvPr/>
              </p:nvPicPr>
              <p:blipFill>
                <a:blip r:embed="rId68"/>
                <a:stretch>
                  <a:fillRect/>
                </a:stretch>
              </p:blipFill>
              <p:spPr>
                <a:xfrm>
                  <a:off x="2532754" y="4204108"/>
                  <a:ext cx="47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7" name="Freihand 146">
                  <a:extLst>
                    <a:ext uri="{FF2B5EF4-FFF2-40B4-BE49-F238E27FC236}">
                      <a16:creationId xmlns:a16="http://schemas.microsoft.com/office/drawing/2014/main" id="{68FE8B84-1D71-FFDC-97B5-E21F93C6631B}"/>
                    </a:ext>
                  </a:extLst>
                </p14:cNvPr>
                <p14:cNvContentPartPr/>
                <p14:nvPr/>
              </p14:nvContentPartPr>
              <p14:xfrm>
                <a:off x="2369674" y="4164868"/>
                <a:ext cx="250560" cy="294480"/>
              </p14:xfrm>
            </p:contentPart>
          </mc:Choice>
          <mc:Fallback xmlns="">
            <p:pic>
              <p:nvPicPr>
                <p:cNvPr id="147" name="Freihand 146">
                  <a:extLst>
                    <a:ext uri="{FF2B5EF4-FFF2-40B4-BE49-F238E27FC236}">
                      <a16:creationId xmlns:a16="http://schemas.microsoft.com/office/drawing/2014/main" id="{68FE8B84-1D71-FFDC-97B5-E21F93C6631B}"/>
                    </a:ext>
                  </a:extLst>
                </p:cNvPr>
                <p:cNvPicPr/>
                <p:nvPr/>
              </p:nvPicPr>
              <p:blipFill>
                <a:blip r:embed="rId70"/>
                <a:stretch>
                  <a:fillRect/>
                </a:stretch>
              </p:blipFill>
              <p:spPr>
                <a:xfrm>
                  <a:off x="2361034" y="4155868"/>
                  <a:ext cx="268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Freihand 147">
                  <a:extLst>
                    <a:ext uri="{FF2B5EF4-FFF2-40B4-BE49-F238E27FC236}">
                      <a16:creationId xmlns:a16="http://schemas.microsoft.com/office/drawing/2014/main" id="{DFA70784-22BC-604E-CF68-FF8C1CE7012B}"/>
                    </a:ext>
                  </a:extLst>
                </p14:cNvPr>
                <p14:cNvContentPartPr/>
                <p14:nvPr/>
              </p14:nvContentPartPr>
              <p14:xfrm>
                <a:off x="2500714" y="4210588"/>
                <a:ext cx="172080" cy="244080"/>
              </p14:xfrm>
            </p:contentPart>
          </mc:Choice>
          <mc:Fallback xmlns="">
            <p:pic>
              <p:nvPicPr>
                <p:cNvPr id="148" name="Freihand 147">
                  <a:extLst>
                    <a:ext uri="{FF2B5EF4-FFF2-40B4-BE49-F238E27FC236}">
                      <a16:creationId xmlns:a16="http://schemas.microsoft.com/office/drawing/2014/main" id="{DFA70784-22BC-604E-CF68-FF8C1CE7012B}"/>
                    </a:ext>
                  </a:extLst>
                </p:cNvPr>
                <p:cNvPicPr/>
                <p:nvPr/>
              </p:nvPicPr>
              <p:blipFill>
                <a:blip r:embed="rId72"/>
                <a:stretch>
                  <a:fillRect/>
                </a:stretch>
              </p:blipFill>
              <p:spPr>
                <a:xfrm>
                  <a:off x="2491714" y="4201948"/>
                  <a:ext cx="189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Freihand 148">
                  <a:extLst>
                    <a:ext uri="{FF2B5EF4-FFF2-40B4-BE49-F238E27FC236}">
                      <a16:creationId xmlns:a16="http://schemas.microsoft.com/office/drawing/2014/main" id="{EE0B93E8-EAFC-A300-5822-ECAE41964211}"/>
                    </a:ext>
                  </a:extLst>
                </p14:cNvPr>
                <p14:cNvContentPartPr/>
                <p14:nvPr/>
              </p14:nvContentPartPr>
              <p14:xfrm>
                <a:off x="3726514" y="5646268"/>
                <a:ext cx="21240" cy="213120"/>
              </p14:xfrm>
            </p:contentPart>
          </mc:Choice>
          <mc:Fallback xmlns="">
            <p:pic>
              <p:nvPicPr>
                <p:cNvPr id="149" name="Freihand 148">
                  <a:extLst>
                    <a:ext uri="{FF2B5EF4-FFF2-40B4-BE49-F238E27FC236}">
                      <a16:creationId xmlns:a16="http://schemas.microsoft.com/office/drawing/2014/main" id="{EE0B93E8-EAFC-A300-5822-ECAE41964211}"/>
                    </a:ext>
                  </a:extLst>
                </p:cNvPr>
                <p:cNvPicPr/>
                <p:nvPr/>
              </p:nvPicPr>
              <p:blipFill>
                <a:blip r:embed="rId74"/>
                <a:stretch>
                  <a:fillRect/>
                </a:stretch>
              </p:blipFill>
              <p:spPr>
                <a:xfrm>
                  <a:off x="3717514" y="5637268"/>
                  <a:ext cx="38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0" name="Freihand 149">
                  <a:extLst>
                    <a:ext uri="{FF2B5EF4-FFF2-40B4-BE49-F238E27FC236}">
                      <a16:creationId xmlns:a16="http://schemas.microsoft.com/office/drawing/2014/main" id="{63D9E10C-383F-ED1C-9C68-4118FC0A561A}"/>
                    </a:ext>
                  </a:extLst>
                </p14:cNvPr>
                <p14:cNvContentPartPr/>
                <p14:nvPr/>
              </p14:nvContentPartPr>
              <p14:xfrm>
                <a:off x="3644794" y="5632948"/>
                <a:ext cx="232920" cy="278280"/>
              </p14:xfrm>
            </p:contentPart>
          </mc:Choice>
          <mc:Fallback xmlns="">
            <p:pic>
              <p:nvPicPr>
                <p:cNvPr id="150" name="Freihand 149">
                  <a:extLst>
                    <a:ext uri="{FF2B5EF4-FFF2-40B4-BE49-F238E27FC236}">
                      <a16:creationId xmlns:a16="http://schemas.microsoft.com/office/drawing/2014/main" id="{63D9E10C-383F-ED1C-9C68-4118FC0A561A}"/>
                    </a:ext>
                  </a:extLst>
                </p:cNvPr>
                <p:cNvPicPr/>
                <p:nvPr/>
              </p:nvPicPr>
              <p:blipFill>
                <a:blip r:embed="rId76"/>
                <a:stretch>
                  <a:fillRect/>
                </a:stretch>
              </p:blipFill>
              <p:spPr>
                <a:xfrm>
                  <a:off x="3636154" y="5624308"/>
                  <a:ext cx="2505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4" name="Freihand 213">
                  <a:extLst>
                    <a:ext uri="{FF2B5EF4-FFF2-40B4-BE49-F238E27FC236}">
                      <a16:creationId xmlns:a16="http://schemas.microsoft.com/office/drawing/2014/main" id="{B6F6F0D2-E395-B52B-FF22-962EA2A51A46}"/>
                    </a:ext>
                  </a:extLst>
                </p14:cNvPr>
                <p14:cNvContentPartPr/>
                <p14:nvPr/>
              </p14:nvContentPartPr>
              <p14:xfrm>
                <a:off x="2722834" y="4552228"/>
                <a:ext cx="687240" cy="953640"/>
              </p14:xfrm>
            </p:contentPart>
          </mc:Choice>
          <mc:Fallback xmlns="">
            <p:pic>
              <p:nvPicPr>
                <p:cNvPr id="214" name="Freihand 213">
                  <a:extLst>
                    <a:ext uri="{FF2B5EF4-FFF2-40B4-BE49-F238E27FC236}">
                      <a16:creationId xmlns:a16="http://schemas.microsoft.com/office/drawing/2014/main" id="{B6F6F0D2-E395-B52B-FF22-962EA2A51A46}"/>
                    </a:ext>
                  </a:extLst>
                </p:cNvPr>
                <p:cNvPicPr/>
                <p:nvPr/>
              </p:nvPicPr>
              <p:blipFill>
                <a:blip r:embed="rId78"/>
                <a:stretch>
                  <a:fillRect/>
                </a:stretch>
              </p:blipFill>
              <p:spPr>
                <a:xfrm>
                  <a:off x="2713834" y="4543228"/>
                  <a:ext cx="70488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5" name="Freihand 214">
                  <a:extLst>
                    <a:ext uri="{FF2B5EF4-FFF2-40B4-BE49-F238E27FC236}">
                      <a16:creationId xmlns:a16="http://schemas.microsoft.com/office/drawing/2014/main" id="{CFCFBCC1-5A63-ABA1-E8A5-72AF2B3591AC}"/>
                    </a:ext>
                  </a:extLst>
                </p14:cNvPr>
                <p14:cNvContentPartPr/>
                <p14:nvPr/>
              </p14:nvContentPartPr>
              <p14:xfrm>
                <a:off x="3230074" y="5340628"/>
                <a:ext cx="296280" cy="272520"/>
              </p14:xfrm>
            </p:contentPart>
          </mc:Choice>
          <mc:Fallback xmlns="">
            <p:pic>
              <p:nvPicPr>
                <p:cNvPr id="215" name="Freihand 214">
                  <a:extLst>
                    <a:ext uri="{FF2B5EF4-FFF2-40B4-BE49-F238E27FC236}">
                      <a16:creationId xmlns:a16="http://schemas.microsoft.com/office/drawing/2014/main" id="{CFCFBCC1-5A63-ABA1-E8A5-72AF2B3591AC}"/>
                    </a:ext>
                  </a:extLst>
                </p:cNvPr>
                <p:cNvPicPr/>
                <p:nvPr/>
              </p:nvPicPr>
              <p:blipFill>
                <a:blip r:embed="rId80"/>
                <a:stretch>
                  <a:fillRect/>
                </a:stretch>
              </p:blipFill>
              <p:spPr>
                <a:xfrm>
                  <a:off x="3221074" y="5331988"/>
                  <a:ext cx="3139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8" name="Freihand 217">
                  <a:extLst>
                    <a:ext uri="{FF2B5EF4-FFF2-40B4-BE49-F238E27FC236}">
                      <a16:creationId xmlns:a16="http://schemas.microsoft.com/office/drawing/2014/main" id="{95C33B81-51DE-7D0D-5626-60DE03B684D9}"/>
                    </a:ext>
                  </a:extLst>
                </p14:cNvPr>
                <p14:cNvContentPartPr/>
                <p14:nvPr/>
              </p14:nvContentPartPr>
              <p14:xfrm>
                <a:off x="2848114" y="4266388"/>
                <a:ext cx="866880" cy="1193040"/>
              </p14:xfrm>
            </p:contentPart>
          </mc:Choice>
          <mc:Fallback xmlns="">
            <p:pic>
              <p:nvPicPr>
                <p:cNvPr id="218" name="Freihand 217">
                  <a:extLst>
                    <a:ext uri="{FF2B5EF4-FFF2-40B4-BE49-F238E27FC236}">
                      <a16:creationId xmlns:a16="http://schemas.microsoft.com/office/drawing/2014/main" id="{95C33B81-51DE-7D0D-5626-60DE03B684D9}"/>
                    </a:ext>
                  </a:extLst>
                </p:cNvPr>
                <p:cNvPicPr/>
                <p:nvPr/>
              </p:nvPicPr>
              <p:blipFill>
                <a:blip r:embed="rId82"/>
                <a:stretch>
                  <a:fillRect/>
                </a:stretch>
              </p:blipFill>
              <p:spPr>
                <a:xfrm>
                  <a:off x="2839474" y="4257388"/>
                  <a:ext cx="88452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9" name="Freihand 218">
                  <a:extLst>
                    <a:ext uri="{FF2B5EF4-FFF2-40B4-BE49-F238E27FC236}">
                      <a16:creationId xmlns:a16="http://schemas.microsoft.com/office/drawing/2014/main" id="{CE5B408D-3849-A150-CF5B-D6FCD8B67807}"/>
                    </a:ext>
                  </a:extLst>
                </p14:cNvPr>
                <p14:cNvContentPartPr/>
                <p14:nvPr/>
              </p14:nvContentPartPr>
              <p14:xfrm>
                <a:off x="2779714" y="4235428"/>
                <a:ext cx="148680" cy="204120"/>
              </p14:xfrm>
            </p:contentPart>
          </mc:Choice>
          <mc:Fallback xmlns="">
            <p:pic>
              <p:nvPicPr>
                <p:cNvPr id="219" name="Freihand 218">
                  <a:extLst>
                    <a:ext uri="{FF2B5EF4-FFF2-40B4-BE49-F238E27FC236}">
                      <a16:creationId xmlns:a16="http://schemas.microsoft.com/office/drawing/2014/main" id="{CE5B408D-3849-A150-CF5B-D6FCD8B67807}"/>
                    </a:ext>
                  </a:extLst>
                </p:cNvPr>
                <p:cNvPicPr/>
                <p:nvPr/>
              </p:nvPicPr>
              <p:blipFill>
                <a:blip r:embed="rId84"/>
                <a:stretch>
                  <a:fillRect/>
                </a:stretch>
              </p:blipFill>
              <p:spPr>
                <a:xfrm>
                  <a:off x="2770714" y="4226428"/>
                  <a:ext cx="166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5" name="Freihand 224">
                  <a:extLst>
                    <a:ext uri="{FF2B5EF4-FFF2-40B4-BE49-F238E27FC236}">
                      <a16:creationId xmlns:a16="http://schemas.microsoft.com/office/drawing/2014/main" id="{6F3E699A-31E0-3B35-0F1D-F4B221A3BE57}"/>
                    </a:ext>
                  </a:extLst>
                </p14:cNvPr>
                <p14:cNvContentPartPr/>
                <p14:nvPr/>
              </p14:nvContentPartPr>
              <p14:xfrm>
                <a:off x="1723114" y="4672108"/>
                <a:ext cx="545760" cy="990360"/>
              </p14:xfrm>
            </p:contentPart>
          </mc:Choice>
          <mc:Fallback xmlns="">
            <p:pic>
              <p:nvPicPr>
                <p:cNvPr id="225" name="Freihand 224">
                  <a:extLst>
                    <a:ext uri="{FF2B5EF4-FFF2-40B4-BE49-F238E27FC236}">
                      <a16:creationId xmlns:a16="http://schemas.microsoft.com/office/drawing/2014/main" id="{6F3E699A-31E0-3B35-0F1D-F4B221A3BE57}"/>
                    </a:ext>
                  </a:extLst>
                </p:cNvPr>
                <p:cNvPicPr/>
                <p:nvPr/>
              </p:nvPicPr>
              <p:blipFill>
                <a:blip r:embed="rId86"/>
                <a:stretch>
                  <a:fillRect/>
                </a:stretch>
              </p:blipFill>
              <p:spPr>
                <a:xfrm>
                  <a:off x="1714474" y="4663468"/>
                  <a:ext cx="563400"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6" name="Freihand 225">
                  <a:extLst>
                    <a:ext uri="{FF2B5EF4-FFF2-40B4-BE49-F238E27FC236}">
                      <a16:creationId xmlns:a16="http://schemas.microsoft.com/office/drawing/2014/main" id="{A32E8822-5B59-C83C-7B74-5DA3AEBA5B02}"/>
                    </a:ext>
                  </a:extLst>
                </p14:cNvPr>
                <p14:cNvContentPartPr/>
                <p14:nvPr/>
              </p14:nvContentPartPr>
              <p14:xfrm>
                <a:off x="2178874" y="4568428"/>
                <a:ext cx="127800" cy="156600"/>
              </p14:xfrm>
            </p:contentPart>
          </mc:Choice>
          <mc:Fallback xmlns="">
            <p:pic>
              <p:nvPicPr>
                <p:cNvPr id="226" name="Freihand 225">
                  <a:extLst>
                    <a:ext uri="{FF2B5EF4-FFF2-40B4-BE49-F238E27FC236}">
                      <a16:creationId xmlns:a16="http://schemas.microsoft.com/office/drawing/2014/main" id="{A32E8822-5B59-C83C-7B74-5DA3AEBA5B02}"/>
                    </a:ext>
                  </a:extLst>
                </p:cNvPr>
                <p:cNvPicPr/>
                <p:nvPr/>
              </p:nvPicPr>
              <p:blipFill>
                <a:blip r:embed="rId88"/>
                <a:stretch>
                  <a:fillRect/>
                </a:stretch>
              </p:blipFill>
              <p:spPr>
                <a:xfrm>
                  <a:off x="2170234" y="4559788"/>
                  <a:ext cx="145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28" name="Freihand 227">
                  <a:extLst>
                    <a:ext uri="{FF2B5EF4-FFF2-40B4-BE49-F238E27FC236}">
                      <a16:creationId xmlns:a16="http://schemas.microsoft.com/office/drawing/2014/main" id="{B2A4D6A2-59A1-1641-6C61-6C9446B46C1D}"/>
                    </a:ext>
                  </a:extLst>
                </p14:cNvPr>
                <p14:cNvContentPartPr/>
                <p14:nvPr/>
              </p14:nvContentPartPr>
              <p14:xfrm>
                <a:off x="2091394" y="5053708"/>
                <a:ext cx="135720" cy="297720"/>
              </p14:xfrm>
            </p:contentPart>
          </mc:Choice>
          <mc:Fallback xmlns="">
            <p:pic>
              <p:nvPicPr>
                <p:cNvPr id="228" name="Freihand 227">
                  <a:extLst>
                    <a:ext uri="{FF2B5EF4-FFF2-40B4-BE49-F238E27FC236}">
                      <a16:creationId xmlns:a16="http://schemas.microsoft.com/office/drawing/2014/main" id="{B2A4D6A2-59A1-1641-6C61-6C9446B46C1D}"/>
                    </a:ext>
                  </a:extLst>
                </p:cNvPr>
                <p:cNvPicPr/>
                <p:nvPr/>
              </p:nvPicPr>
              <p:blipFill>
                <a:blip r:embed="rId90"/>
                <a:stretch>
                  <a:fillRect/>
                </a:stretch>
              </p:blipFill>
              <p:spPr>
                <a:xfrm>
                  <a:off x="2082394" y="5044708"/>
                  <a:ext cx="1533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29" name="Freihand 228">
                  <a:extLst>
                    <a:ext uri="{FF2B5EF4-FFF2-40B4-BE49-F238E27FC236}">
                      <a16:creationId xmlns:a16="http://schemas.microsoft.com/office/drawing/2014/main" id="{F6315EB5-E7B4-36C2-4319-561B6C25EE86}"/>
                    </a:ext>
                  </a:extLst>
                </p14:cNvPr>
                <p14:cNvContentPartPr/>
                <p14:nvPr/>
              </p14:nvContentPartPr>
              <p14:xfrm>
                <a:off x="1519354" y="4426948"/>
                <a:ext cx="655560" cy="1050840"/>
              </p14:xfrm>
            </p:contentPart>
          </mc:Choice>
          <mc:Fallback xmlns="">
            <p:pic>
              <p:nvPicPr>
                <p:cNvPr id="229" name="Freihand 228">
                  <a:extLst>
                    <a:ext uri="{FF2B5EF4-FFF2-40B4-BE49-F238E27FC236}">
                      <a16:creationId xmlns:a16="http://schemas.microsoft.com/office/drawing/2014/main" id="{F6315EB5-E7B4-36C2-4319-561B6C25EE86}"/>
                    </a:ext>
                  </a:extLst>
                </p:cNvPr>
                <p:cNvPicPr/>
                <p:nvPr/>
              </p:nvPicPr>
              <p:blipFill>
                <a:blip r:embed="rId92"/>
                <a:stretch>
                  <a:fillRect/>
                </a:stretch>
              </p:blipFill>
              <p:spPr>
                <a:xfrm>
                  <a:off x="1510714" y="4418308"/>
                  <a:ext cx="67320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30" name="Freihand 229">
                  <a:extLst>
                    <a:ext uri="{FF2B5EF4-FFF2-40B4-BE49-F238E27FC236}">
                      <a16:creationId xmlns:a16="http://schemas.microsoft.com/office/drawing/2014/main" id="{CB7135CD-203A-BF0A-8D43-4974B1018F5D}"/>
                    </a:ext>
                  </a:extLst>
                </p14:cNvPr>
                <p14:cNvContentPartPr/>
                <p14:nvPr/>
              </p14:nvContentPartPr>
              <p14:xfrm>
                <a:off x="1408114" y="5297068"/>
                <a:ext cx="223560" cy="240480"/>
              </p14:xfrm>
            </p:contentPart>
          </mc:Choice>
          <mc:Fallback xmlns="">
            <p:pic>
              <p:nvPicPr>
                <p:cNvPr id="230" name="Freihand 229">
                  <a:extLst>
                    <a:ext uri="{FF2B5EF4-FFF2-40B4-BE49-F238E27FC236}">
                      <a16:creationId xmlns:a16="http://schemas.microsoft.com/office/drawing/2014/main" id="{CB7135CD-203A-BF0A-8D43-4974B1018F5D}"/>
                    </a:ext>
                  </a:extLst>
                </p:cNvPr>
                <p:cNvPicPr/>
                <p:nvPr/>
              </p:nvPicPr>
              <p:blipFill>
                <a:blip r:embed="rId94"/>
                <a:stretch>
                  <a:fillRect/>
                </a:stretch>
              </p:blipFill>
              <p:spPr>
                <a:xfrm>
                  <a:off x="1399474" y="5288428"/>
                  <a:ext cx="241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2" name="Freihand 231">
                  <a:extLst>
                    <a:ext uri="{FF2B5EF4-FFF2-40B4-BE49-F238E27FC236}">
                      <a16:creationId xmlns:a16="http://schemas.microsoft.com/office/drawing/2014/main" id="{34C464A6-FAF7-06D6-A74A-A96300ED8928}"/>
                    </a:ext>
                  </a:extLst>
                </p14:cNvPr>
                <p14:cNvContentPartPr/>
                <p14:nvPr/>
              </p14:nvContentPartPr>
              <p14:xfrm>
                <a:off x="1249714" y="4767508"/>
                <a:ext cx="150480" cy="183240"/>
              </p14:xfrm>
            </p:contentPart>
          </mc:Choice>
          <mc:Fallback xmlns="">
            <p:pic>
              <p:nvPicPr>
                <p:cNvPr id="232" name="Freihand 231">
                  <a:extLst>
                    <a:ext uri="{FF2B5EF4-FFF2-40B4-BE49-F238E27FC236}">
                      <a16:creationId xmlns:a16="http://schemas.microsoft.com/office/drawing/2014/main" id="{34C464A6-FAF7-06D6-A74A-A96300ED8928}"/>
                    </a:ext>
                  </a:extLst>
                </p:cNvPr>
                <p:cNvPicPr/>
                <p:nvPr/>
              </p:nvPicPr>
              <p:blipFill>
                <a:blip r:embed="rId96"/>
                <a:stretch>
                  <a:fillRect/>
                </a:stretch>
              </p:blipFill>
              <p:spPr>
                <a:xfrm>
                  <a:off x="1240714" y="4758868"/>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3" name="Freihand 232">
                  <a:extLst>
                    <a:ext uri="{FF2B5EF4-FFF2-40B4-BE49-F238E27FC236}">
                      <a16:creationId xmlns:a16="http://schemas.microsoft.com/office/drawing/2014/main" id="{3BCED0BF-0048-40E3-E256-AD4BED2F39A2}"/>
                    </a:ext>
                  </a:extLst>
                </p14:cNvPr>
                <p14:cNvContentPartPr/>
                <p14:nvPr/>
              </p14:nvContentPartPr>
              <p14:xfrm>
                <a:off x="1427194" y="4627828"/>
                <a:ext cx="109440" cy="119160"/>
              </p14:xfrm>
            </p:contentPart>
          </mc:Choice>
          <mc:Fallback xmlns="">
            <p:pic>
              <p:nvPicPr>
                <p:cNvPr id="233" name="Freihand 232">
                  <a:extLst>
                    <a:ext uri="{FF2B5EF4-FFF2-40B4-BE49-F238E27FC236}">
                      <a16:creationId xmlns:a16="http://schemas.microsoft.com/office/drawing/2014/main" id="{3BCED0BF-0048-40E3-E256-AD4BED2F39A2}"/>
                    </a:ext>
                  </a:extLst>
                </p:cNvPr>
                <p:cNvPicPr/>
                <p:nvPr/>
              </p:nvPicPr>
              <p:blipFill>
                <a:blip r:embed="rId98"/>
                <a:stretch>
                  <a:fillRect/>
                </a:stretch>
              </p:blipFill>
              <p:spPr>
                <a:xfrm>
                  <a:off x="1418194" y="4618828"/>
                  <a:ext cx="127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34" name="Freihand 233">
                  <a:extLst>
                    <a:ext uri="{FF2B5EF4-FFF2-40B4-BE49-F238E27FC236}">
                      <a16:creationId xmlns:a16="http://schemas.microsoft.com/office/drawing/2014/main" id="{5C357E2E-53DF-4C88-46DC-22678C66CF23}"/>
                    </a:ext>
                  </a:extLst>
                </p14:cNvPr>
                <p14:cNvContentPartPr/>
                <p14:nvPr/>
              </p14:nvContentPartPr>
              <p14:xfrm>
                <a:off x="1561474" y="4417948"/>
                <a:ext cx="238320" cy="205200"/>
              </p14:xfrm>
            </p:contentPart>
          </mc:Choice>
          <mc:Fallback xmlns="">
            <p:pic>
              <p:nvPicPr>
                <p:cNvPr id="234" name="Freihand 233">
                  <a:extLst>
                    <a:ext uri="{FF2B5EF4-FFF2-40B4-BE49-F238E27FC236}">
                      <a16:creationId xmlns:a16="http://schemas.microsoft.com/office/drawing/2014/main" id="{5C357E2E-53DF-4C88-46DC-22678C66CF23}"/>
                    </a:ext>
                  </a:extLst>
                </p:cNvPr>
                <p:cNvPicPr/>
                <p:nvPr/>
              </p:nvPicPr>
              <p:blipFill>
                <a:blip r:embed="rId100"/>
                <a:stretch>
                  <a:fillRect/>
                </a:stretch>
              </p:blipFill>
              <p:spPr>
                <a:xfrm>
                  <a:off x="1552474" y="4408948"/>
                  <a:ext cx="255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6" name="Freihand 235">
                  <a:extLst>
                    <a:ext uri="{FF2B5EF4-FFF2-40B4-BE49-F238E27FC236}">
                      <a16:creationId xmlns:a16="http://schemas.microsoft.com/office/drawing/2014/main" id="{E75A5EE9-29B0-9617-E7C8-7E945B372C3C}"/>
                    </a:ext>
                  </a:extLst>
                </p14:cNvPr>
                <p14:cNvContentPartPr/>
                <p14:nvPr/>
              </p14:nvContentPartPr>
              <p14:xfrm>
                <a:off x="1847314" y="5960188"/>
                <a:ext cx="1686960" cy="196920"/>
              </p14:xfrm>
            </p:contentPart>
          </mc:Choice>
          <mc:Fallback xmlns="">
            <p:pic>
              <p:nvPicPr>
                <p:cNvPr id="236" name="Freihand 235">
                  <a:extLst>
                    <a:ext uri="{FF2B5EF4-FFF2-40B4-BE49-F238E27FC236}">
                      <a16:creationId xmlns:a16="http://schemas.microsoft.com/office/drawing/2014/main" id="{E75A5EE9-29B0-9617-E7C8-7E945B372C3C}"/>
                    </a:ext>
                  </a:extLst>
                </p:cNvPr>
                <p:cNvPicPr/>
                <p:nvPr/>
              </p:nvPicPr>
              <p:blipFill>
                <a:blip r:embed="rId102"/>
                <a:stretch>
                  <a:fillRect/>
                </a:stretch>
              </p:blipFill>
              <p:spPr>
                <a:xfrm>
                  <a:off x="1838674" y="5951188"/>
                  <a:ext cx="1704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7" name="Freihand 236">
                  <a:extLst>
                    <a:ext uri="{FF2B5EF4-FFF2-40B4-BE49-F238E27FC236}">
                      <a16:creationId xmlns:a16="http://schemas.microsoft.com/office/drawing/2014/main" id="{F645945F-E0B1-10F4-3AB8-304FD5F246AC}"/>
                    </a:ext>
                  </a:extLst>
                </p14:cNvPr>
                <p14:cNvContentPartPr/>
                <p14:nvPr/>
              </p14:nvContentPartPr>
              <p14:xfrm>
                <a:off x="3444274" y="5929588"/>
                <a:ext cx="201240" cy="214560"/>
              </p14:xfrm>
            </p:contentPart>
          </mc:Choice>
          <mc:Fallback xmlns="">
            <p:pic>
              <p:nvPicPr>
                <p:cNvPr id="237" name="Freihand 236">
                  <a:extLst>
                    <a:ext uri="{FF2B5EF4-FFF2-40B4-BE49-F238E27FC236}">
                      <a16:creationId xmlns:a16="http://schemas.microsoft.com/office/drawing/2014/main" id="{F645945F-E0B1-10F4-3AB8-304FD5F246AC}"/>
                    </a:ext>
                  </a:extLst>
                </p:cNvPr>
                <p:cNvPicPr/>
                <p:nvPr/>
              </p:nvPicPr>
              <p:blipFill>
                <a:blip r:embed="rId104"/>
                <a:stretch>
                  <a:fillRect/>
                </a:stretch>
              </p:blipFill>
              <p:spPr>
                <a:xfrm>
                  <a:off x="3435634" y="5920588"/>
                  <a:ext cx="218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39" name="Freihand 238">
                  <a:extLst>
                    <a:ext uri="{FF2B5EF4-FFF2-40B4-BE49-F238E27FC236}">
                      <a16:creationId xmlns:a16="http://schemas.microsoft.com/office/drawing/2014/main" id="{7C314D09-9678-C29B-52EF-1B4FAB29B34F}"/>
                    </a:ext>
                  </a:extLst>
                </p14:cNvPr>
                <p14:cNvContentPartPr/>
                <p14:nvPr/>
              </p14:nvContentPartPr>
              <p14:xfrm>
                <a:off x="2303794" y="6294628"/>
                <a:ext cx="172080" cy="101880"/>
              </p14:xfrm>
            </p:contentPart>
          </mc:Choice>
          <mc:Fallback xmlns="">
            <p:pic>
              <p:nvPicPr>
                <p:cNvPr id="239" name="Freihand 238">
                  <a:extLst>
                    <a:ext uri="{FF2B5EF4-FFF2-40B4-BE49-F238E27FC236}">
                      <a16:creationId xmlns:a16="http://schemas.microsoft.com/office/drawing/2014/main" id="{7C314D09-9678-C29B-52EF-1B4FAB29B34F}"/>
                    </a:ext>
                  </a:extLst>
                </p:cNvPr>
                <p:cNvPicPr/>
                <p:nvPr/>
              </p:nvPicPr>
              <p:blipFill>
                <a:blip r:embed="rId106"/>
                <a:stretch>
                  <a:fillRect/>
                </a:stretch>
              </p:blipFill>
              <p:spPr>
                <a:xfrm>
                  <a:off x="2295154" y="6285628"/>
                  <a:ext cx="189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40" name="Freihand 239">
                  <a:extLst>
                    <a:ext uri="{FF2B5EF4-FFF2-40B4-BE49-F238E27FC236}">
                      <a16:creationId xmlns:a16="http://schemas.microsoft.com/office/drawing/2014/main" id="{385F78AD-D6FE-026C-6343-D5271B7DC4AD}"/>
                    </a:ext>
                  </a:extLst>
                </p14:cNvPr>
                <p14:cNvContentPartPr/>
                <p14:nvPr/>
              </p14:nvContentPartPr>
              <p14:xfrm>
                <a:off x="2579194" y="6324868"/>
                <a:ext cx="360" cy="4680"/>
              </p14:xfrm>
            </p:contentPart>
          </mc:Choice>
          <mc:Fallback xmlns="">
            <p:pic>
              <p:nvPicPr>
                <p:cNvPr id="240" name="Freihand 239">
                  <a:extLst>
                    <a:ext uri="{FF2B5EF4-FFF2-40B4-BE49-F238E27FC236}">
                      <a16:creationId xmlns:a16="http://schemas.microsoft.com/office/drawing/2014/main" id="{385F78AD-D6FE-026C-6343-D5271B7DC4AD}"/>
                    </a:ext>
                  </a:extLst>
                </p:cNvPr>
                <p:cNvPicPr/>
                <p:nvPr/>
              </p:nvPicPr>
              <p:blipFill>
                <a:blip r:embed="rId108"/>
                <a:stretch>
                  <a:fillRect/>
                </a:stretch>
              </p:blipFill>
              <p:spPr>
                <a:xfrm>
                  <a:off x="2570194" y="6316228"/>
                  <a:ext cx="18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41" name="Freihand 240">
                  <a:extLst>
                    <a:ext uri="{FF2B5EF4-FFF2-40B4-BE49-F238E27FC236}">
                      <a16:creationId xmlns:a16="http://schemas.microsoft.com/office/drawing/2014/main" id="{0DC55A3A-5900-33AA-E3BE-939A817EA020}"/>
                    </a:ext>
                  </a:extLst>
                </p14:cNvPr>
                <p14:cNvContentPartPr/>
                <p14:nvPr/>
              </p14:nvContentPartPr>
              <p14:xfrm>
                <a:off x="2536714" y="6277348"/>
                <a:ext cx="440640" cy="208440"/>
              </p14:xfrm>
            </p:contentPart>
          </mc:Choice>
          <mc:Fallback xmlns="">
            <p:pic>
              <p:nvPicPr>
                <p:cNvPr id="241" name="Freihand 240">
                  <a:extLst>
                    <a:ext uri="{FF2B5EF4-FFF2-40B4-BE49-F238E27FC236}">
                      <a16:creationId xmlns:a16="http://schemas.microsoft.com/office/drawing/2014/main" id="{0DC55A3A-5900-33AA-E3BE-939A817EA020}"/>
                    </a:ext>
                  </a:extLst>
                </p:cNvPr>
                <p:cNvPicPr/>
                <p:nvPr/>
              </p:nvPicPr>
              <p:blipFill>
                <a:blip r:embed="rId110"/>
                <a:stretch>
                  <a:fillRect/>
                </a:stretch>
              </p:blipFill>
              <p:spPr>
                <a:xfrm>
                  <a:off x="2528074" y="6268348"/>
                  <a:ext cx="458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43" name="Freihand 242">
                  <a:extLst>
                    <a:ext uri="{FF2B5EF4-FFF2-40B4-BE49-F238E27FC236}">
                      <a16:creationId xmlns:a16="http://schemas.microsoft.com/office/drawing/2014/main" id="{2D5B9DB2-2914-75CD-ED78-822B246F55F2}"/>
                    </a:ext>
                  </a:extLst>
                </p14:cNvPr>
                <p14:cNvContentPartPr/>
                <p14:nvPr/>
              </p14:nvContentPartPr>
              <p14:xfrm>
                <a:off x="1886914" y="5622148"/>
                <a:ext cx="1523880" cy="231840"/>
              </p14:xfrm>
            </p:contentPart>
          </mc:Choice>
          <mc:Fallback xmlns="">
            <p:pic>
              <p:nvPicPr>
                <p:cNvPr id="243" name="Freihand 242">
                  <a:extLst>
                    <a:ext uri="{FF2B5EF4-FFF2-40B4-BE49-F238E27FC236}">
                      <a16:creationId xmlns:a16="http://schemas.microsoft.com/office/drawing/2014/main" id="{2D5B9DB2-2914-75CD-ED78-822B246F55F2}"/>
                    </a:ext>
                  </a:extLst>
                </p:cNvPr>
                <p:cNvPicPr/>
                <p:nvPr/>
              </p:nvPicPr>
              <p:blipFill>
                <a:blip r:embed="rId112"/>
                <a:stretch>
                  <a:fillRect/>
                </a:stretch>
              </p:blipFill>
              <p:spPr>
                <a:xfrm>
                  <a:off x="1878274" y="5613508"/>
                  <a:ext cx="1541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4" name="Freihand 243">
                  <a:extLst>
                    <a:ext uri="{FF2B5EF4-FFF2-40B4-BE49-F238E27FC236}">
                      <a16:creationId xmlns:a16="http://schemas.microsoft.com/office/drawing/2014/main" id="{E8DA5552-32DE-E116-33D9-38906331BB16}"/>
                    </a:ext>
                  </a:extLst>
                </p14:cNvPr>
                <p14:cNvContentPartPr/>
                <p14:nvPr/>
              </p14:nvContentPartPr>
              <p14:xfrm>
                <a:off x="1737874" y="5689108"/>
                <a:ext cx="204840" cy="148320"/>
              </p14:xfrm>
            </p:contentPart>
          </mc:Choice>
          <mc:Fallback xmlns="">
            <p:pic>
              <p:nvPicPr>
                <p:cNvPr id="244" name="Freihand 243">
                  <a:extLst>
                    <a:ext uri="{FF2B5EF4-FFF2-40B4-BE49-F238E27FC236}">
                      <a16:creationId xmlns:a16="http://schemas.microsoft.com/office/drawing/2014/main" id="{E8DA5552-32DE-E116-33D9-38906331BB16}"/>
                    </a:ext>
                  </a:extLst>
                </p:cNvPr>
                <p:cNvPicPr/>
                <p:nvPr/>
              </p:nvPicPr>
              <p:blipFill>
                <a:blip r:embed="rId114"/>
                <a:stretch>
                  <a:fillRect/>
                </a:stretch>
              </p:blipFill>
              <p:spPr>
                <a:xfrm>
                  <a:off x="1728874" y="5680108"/>
                  <a:ext cx="222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 name="Freihand 7">
                  <a:extLst>
                    <a:ext uri="{FF2B5EF4-FFF2-40B4-BE49-F238E27FC236}">
                      <a16:creationId xmlns:a16="http://schemas.microsoft.com/office/drawing/2014/main" id="{F8BC76D0-44B2-EC38-F199-1B53128EC1CD}"/>
                    </a:ext>
                  </a:extLst>
                </p14:cNvPr>
                <p14:cNvContentPartPr/>
                <p14:nvPr/>
              </p14:nvContentPartPr>
              <p14:xfrm>
                <a:off x="8135434" y="1097308"/>
                <a:ext cx="264960" cy="168840"/>
              </p14:xfrm>
            </p:contentPart>
          </mc:Choice>
          <mc:Fallback xmlns="">
            <p:pic>
              <p:nvPicPr>
                <p:cNvPr id="8" name="Freihand 7">
                  <a:extLst>
                    <a:ext uri="{FF2B5EF4-FFF2-40B4-BE49-F238E27FC236}">
                      <a16:creationId xmlns:a16="http://schemas.microsoft.com/office/drawing/2014/main" id="{F8BC76D0-44B2-EC38-F199-1B53128EC1CD}"/>
                    </a:ext>
                  </a:extLst>
                </p:cNvPr>
                <p:cNvPicPr/>
                <p:nvPr/>
              </p:nvPicPr>
              <p:blipFill>
                <a:blip r:embed="rId116"/>
                <a:stretch>
                  <a:fillRect/>
                </a:stretch>
              </p:blipFill>
              <p:spPr>
                <a:xfrm>
                  <a:off x="8126794" y="1088308"/>
                  <a:ext cx="282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 name="Freihand 8">
                  <a:extLst>
                    <a:ext uri="{FF2B5EF4-FFF2-40B4-BE49-F238E27FC236}">
                      <a16:creationId xmlns:a16="http://schemas.microsoft.com/office/drawing/2014/main" id="{752731BB-CF16-8CF7-878A-9077C341B49A}"/>
                    </a:ext>
                  </a:extLst>
                </p14:cNvPr>
                <p14:cNvContentPartPr/>
                <p14:nvPr/>
              </p14:nvContentPartPr>
              <p14:xfrm>
                <a:off x="8510554" y="1082908"/>
                <a:ext cx="14760" cy="167400"/>
              </p14:xfrm>
            </p:contentPart>
          </mc:Choice>
          <mc:Fallback xmlns="">
            <p:pic>
              <p:nvPicPr>
                <p:cNvPr id="9" name="Freihand 8">
                  <a:extLst>
                    <a:ext uri="{FF2B5EF4-FFF2-40B4-BE49-F238E27FC236}">
                      <a16:creationId xmlns:a16="http://schemas.microsoft.com/office/drawing/2014/main" id="{752731BB-CF16-8CF7-878A-9077C341B49A}"/>
                    </a:ext>
                  </a:extLst>
                </p:cNvPr>
                <p:cNvPicPr/>
                <p:nvPr/>
              </p:nvPicPr>
              <p:blipFill>
                <a:blip r:embed="rId118"/>
                <a:stretch>
                  <a:fillRect/>
                </a:stretch>
              </p:blipFill>
              <p:spPr>
                <a:xfrm>
                  <a:off x="8501914" y="1074268"/>
                  <a:ext cx="32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 name="Freihand 9">
                  <a:extLst>
                    <a:ext uri="{FF2B5EF4-FFF2-40B4-BE49-F238E27FC236}">
                      <a16:creationId xmlns:a16="http://schemas.microsoft.com/office/drawing/2014/main" id="{06132BDC-4186-D55D-1D4B-5BA47F7FDD02}"/>
                    </a:ext>
                  </a:extLst>
                </p14:cNvPr>
                <p14:cNvContentPartPr/>
                <p14:nvPr/>
              </p14:nvContentPartPr>
              <p14:xfrm>
                <a:off x="8595514" y="930988"/>
                <a:ext cx="180000" cy="274680"/>
              </p14:xfrm>
            </p:contentPart>
          </mc:Choice>
          <mc:Fallback xmlns="">
            <p:pic>
              <p:nvPicPr>
                <p:cNvPr id="10" name="Freihand 9">
                  <a:extLst>
                    <a:ext uri="{FF2B5EF4-FFF2-40B4-BE49-F238E27FC236}">
                      <a16:creationId xmlns:a16="http://schemas.microsoft.com/office/drawing/2014/main" id="{06132BDC-4186-D55D-1D4B-5BA47F7FDD02}"/>
                    </a:ext>
                  </a:extLst>
                </p:cNvPr>
                <p:cNvPicPr/>
                <p:nvPr/>
              </p:nvPicPr>
              <p:blipFill>
                <a:blip r:embed="rId120"/>
                <a:stretch>
                  <a:fillRect/>
                </a:stretch>
              </p:blipFill>
              <p:spPr>
                <a:xfrm>
                  <a:off x="8586514" y="922348"/>
                  <a:ext cx="1976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 name="Freihand 10">
                  <a:extLst>
                    <a:ext uri="{FF2B5EF4-FFF2-40B4-BE49-F238E27FC236}">
                      <a16:creationId xmlns:a16="http://schemas.microsoft.com/office/drawing/2014/main" id="{CE883CE8-F83D-0F27-4FD7-208F1DBF364A}"/>
                    </a:ext>
                  </a:extLst>
                </p14:cNvPr>
                <p14:cNvContentPartPr/>
                <p14:nvPr/>
              </p14:nvContentPartPr>
              <p14:xfrm>
                <a:off x="8553034" y="817948"/>
                <a:ext cx="9720" cy="12960"/>
              </p14:xfrm>
            </p:contentPart>
          </mc:Choice>
          <mc:Fallback xmlns="">
            <p:pic>
              <p:nvPicPr>
                <p:cNvPr id="11" name="Freihand 10">
                  <a:extLst>
                    <a:ext uri="{FF2B5EF4-FFF2-40B4-BE49-F238E27FC236}">
                      <a16:creationId xmlns:a16="http://schemas.microsoft.com/office/drawing/2014/main" id="{CE883CE8-F83D-0F27-4FD7-208F1DBF364A}"/>
                    </a:ext>
                  </a:extLst>
                </p:cNvPr>
                <p:cNvPicPr/>
                <p:nvPr/>
              </p:nvPicPr>
              <p:blipFill>
                <a:blip r:embed="rId122"/>
                <a:stretch>
                  <a:fillRect/>
                </a:stretch>
              </p:blipFill>
              <p:spPr>
                <a:xfrm>
                  <a:off x="8544394" y="808948"/>
                  <a:ext cx="27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 name="Freihand 11">
                  <a:extLst>
                    <a:ext uri="{FF2B5EF4-FFF2-40B4-BE49-F238E27FC236}">
                      <a16:creationId xmlns:a16="http://schemas.microsoft.com/office/drawing/2014/main" id="{387F8456-AE74-8B6D-1413-9C24EA72E164}"/>
                    </a:ext>
                  </a:extLst>
                </p14:cNvPr>
                <p14:cNvContentPartPr/>
                <p14:nvPr/>
              </p14:nvContentPartPr>
              <p14:xfrm>
                <a:off x="8851834" y="906868"/>
                <a:ext cx="448920" cy="241920"/>
              </p14:xfrm>
            </p:contentPart>
          </mc:Choice>
          <mc:Fallback xmlns="">
            <p:pic>
              <p:nvPicPr>
                <p:cNvPr id="12" name="Freihand 11">
                  <a:extLst>
                    <a:ext uri="{FF2B5EF4-FFF2-40B4-BE49-F238E27FC236}">
                      <a16:creationId xmlns:a16="http://schemas.microsoft.com/office/drawing/2014/main" id="{387F8456-AE74-8B6D-1413-9C24EA72E164}"/>
                    </a:ext>
                  </a:extLst>
                </p:cNvPr>
                <p:cNvPicPr/>
                <p:nvPr/>
              </p:nvPicPr>
              <p:blipFill>
                <a:blip r:embed="rId124"/>
                <a:stretch>
                  <a:fillRect/>
                </a:stretch>
              </p:blipFill>
              <p:spPr>
                <a:xfrm>
                  <a:off x="8842834" y="897868"/>
                  <a:ext cx="466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 name="Freihand 12">
                  <a:extLst>
                    <a:ext uri="{FF2B5EF4-FFF2-40B4-BE49-F238E27FC236}">
                      <a16:creationId xmlns:a16="http://schemas.microsoft.com/office/drawing/2014/main" id="{43C24231-B49A-DCA2-7AC8-6DE09B0FC3E1}"/>
                    </a:ext>
                  </a:extLst>
                </p14:cNvPr>
                <p14:cNvContentPartPr/>
                <p14:nvPr/>
              </p14:nvContentPartPr>
              <p14:xfrm>
                <a:off x="9537634" y="983188"/>
                <a:ext cx="238320" cy="111960"/>
              </p14:xfrm>
            </p:contentPart>
          </mc:Choice>
          <mc:Fallback xmlns="">
            <p:pic>
              <p:nvPicPr>
                <p:cNvPr id="13" name="Freihand 12">
                  <a:extLst>
                    <a:ext uri="{FF2B5EF4-FFF2-40B4-BE49-F238E27FC236}">
                      <a16:creationId xmlns:a16="http://schemas.microsoft.com/office/drawing/2014/main" id="{43C24231-B49A-DCA2-7AC8-6DE09B0FC3E1}"/>
                    </a:ext>
                  </a:extLst>
                </p:cNvPr>
                <p:cNvPicPr/>
                <p:nvPr/>
              </p:nvPicPr>
              <p:blipFill>
                <a:blip r:embed="rId126"/>
                <a:stretch>
                  <a:fillRect/>
                </a:stretch>
              </p:blipFill>
              <p:spPr>
                <a:xfrm>
                  <a:off x="9528634" y="974548"/>
                  <a:ext cx="255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 name="Freihand 13">
                  <a:extLst>
                    <a:ext uri="{FF2B5EF4-FFF2-40B4-BE49-F238E27FC236}">
                      <a16:creationId xmlns:a16="http://schemas.microsoft.com/office/drawing/2014/main" id="{7D353B78-3F34-16A2-4964-EBBCDA79439A}"/>
                    </a:ext>
                  </a:extLst>
                </p14:cNvPr>
                <p14:cNvContentPartPr/>
                <p14:nvPr/>
              </p14:nvContentPartPr>
              <p14:xfrm>
                <a:off x="9865594" y="1001548"/>
                <a:ext cx="301320" cy="84240"/>
              </p14:xfrm>
            </p:contentPart>
          </mc:Choice>
          <mc:Fallback xmlns="">
            <p:pic>
              <p:nvPicPr>
                <p:cNvPr id="14" name="Freihand 13">
                  <a:extLst>
                    <a:ext uri="{FF2B5EF4-FFF2-40B4-BE49-F238E27FC236}">
                      <a16:creationId xmlns:a16="http://schemas.microsoft.com/office/drawing/2014/main" id="{7D353B78-3F34-16A2-4964-EBBCDA79439A}"/>
                    </a:ext>
                  </a:extLst>
                </p:cNvPr>
                <p:cNvPicPr/>
                <p:nvPr/>
              </p:nvPicPr>
              <p:blipFill>
                <a:blip r:embed="rId128"/>
                <a:stretch>
                  <a:fillRect/>
                </a:stretch>
              </p:blipFill>
              <p:spPr>
                <a:xfrm>
                  <a:off x="9856594" y="992548"/>
                  <a:ext cx="318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 name="Freihand 14">
                  <a:extLst>
                    <a:ext uri="{FF2B5EF4-FFF2-40B4-BE49-F238E27FC236}">
                      <a16:creationId xmlns:a16="http://schemas.microsoft.com/office/drawing/2014/main" id="{6F9F5516-D32E-1629-F7E3-A31F18DF7849}"/>
                    </a:ext>
                  </a:extLst>
                </p14:cNvPr>
                <p14:cNvContentPartPr/>
                <p14:nvPr/>
              </p14:nvContentPartPr>
              <p14:xfrm>
                <a:off x="10214074" y="962668"/>
                <a:ext cx="83160" cy="87120"/>
              </p14:xfrm>
            </p:contentPart>
          </mc:Choice>
          <mc:Fallback xmlns="">
            <p:pic>
              <p:nvPicPr>
                <p:cNvPr id="15" name="Freihand 14">
                  <a:extLst>
                    <a:ext uri="{FF2B5EF4-FFF2-40B4-BE49-F238E27FC236}">
                      <a16:creationId xmlns:a16="http://schemas.microsoft.com/office/drawing/2014/main" id="{6F9F5516-D32E-1629-F7E3-A31F18DF7849}"/>
                    </a:ext>
                  </a:extLst>
                </p:cNvPr>
                <p:cNvPicPr/>
                <p:nvPr/>
              </p:nvPicPr>
              <p:blipFill>
                <a:blip r:embed="rId130"/>
                <a:stretch>
                  <a:fillRect/>
                </a:stretch>
              </p:blipFill>
              <p:spPr>
                <a:xfrm>
                  <a:off x="10205434" y="954028"/>
                  <a:ext cx="100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 name="Freihand 15">
                  <a:extLst>
                    <a:ext uri="{FF2B5EF4-FFF2-40B4-BE49-F238E27FC236}">
                      <a16:creationId xmlns:a16="http://schemas.microsoft.com/office/drawing/2014/main" id="{A306CE20-3708-B0B2-A6AA-9B5DA2596AAB}"/>
                    </a:ext>
                  </a:extLst>
                </p14:cNvPr>
                <p14:cNvContentPartPr/>
                <p14:nvPr/>
              </p14:nvContentPartPr>
              <p14:xfrm>
                <a:off x="10361674" y="978508"/>
                <a:ext cx="129240" cy="252360"/>
              </p14:xfrm>
            </p:contentPart>
          </mc:Choice>
          <mc:Fallback xmlns="">
            <p:pic>
              <p:nvPicPr>
                <p:cNvPr id="16" name="Freihand 15">
                  <a:extLst>
                    <a:ext uri="{FF2B5EF4-FFF2-40B4-BE49-F238E27FC236}">
                      <a16:creationId xmlns:a16="http://schemas.microsoft.com/office/drawing/2014/main" id="{A306CE20-3708-B0B2-A6AA-9B5DA2596AAB}"/>
                    </a:ext>
                  </a:extLst>
                </p:cNvPr>
                <p:cNvPicPr/>
                <p:nvPr/>
              </p:nvPicPr>
              <p:blipFill>
                <a:blip r:embed="rId132"/>
                <a:stretch>
                  <a:fillRect/>
                </a:stretch>
              </p:blipFill>
              <p:spPr>
                <a:xfrm>
                  <a:off x="10353034" y="969868"/>
                  <a:ext cx="1468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9" name="Freihand 18">
                  <a:extLst>
                    <a:ext uri="{FF2B5EF4-FFF2-40B4-BE49-F238E27FC236}">
                      <a16:creationId xmlns:a16="http://schemas.microsoft.com/office/drawing/2014/main" id="{74391A5F-8F49-5E6F-2000-A4737BD77D65}"/>
                    </a:ext>
                  </a:extLst>
                </p14:cNvPr>
                <p14:cNvContentPartPr/>
                <p14:nvPr/>
              </p14:nvContentPartPr>
              <p14:xfrm>
                <a:off x="10666234" y="1022428"/>
                <a:ext cx="15840" cy="80640"/>
              </p14:xfrm>
            </p:contentPart>
          </mc:Choice>
          <mc:Fallback xmlns="">
            <p:pic>
              <p:nvPicPr>
                <p:cNvPr id="19" name="Freihand 18">
                  <a:extLst>
                    <a:ext uri="{FF2B5EF4-FFF2-40B4-BE49-F238E27FC236}">
                      <a16:creationId xmlns:a16="http://schemas.microsoft.com/office/drawing/2014/main" id="{74391A5F-8F49-5E6F-2000-A4737BD77D65}"/>
                    </a:ext>
                  </a:extLst>
                </p:cNvPr>
                <p:cNvPicPr/>
                <p:nvPr/>
              </p:nvPicPr>
              <p:blipFill>
                <a:blip r:embed="rId134"/>
                <a:stretch>
                  <a:fillRect/>
                </a:stretch>
              </p:blipFill>
              <p:spPr>
                <a:xfrm>
                  <a:off x="10657594" y="1013428"/>
                  <a:ext cx="33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 name="Freihand 19">
                  <a:extLst>
                    <a:ext uri="{FF2B5EF4-FFF2-40B4-BE49-F238E27FC236}">
                      <a16:creationId xmlns:a16="http://schemas.microsoft.com/office/drawing/2014/main" id="{2E2D1B88-A33D-9B00-1696-C991393D3A62}"/>
                    </a:ext>
                  </a:extLst>
                </p14:cNvPr>
                <p14:cNvContentPartPr/>
                <p14:nvPr/>
              </p14:nvContentPartPr>
              <p14:xfrm>
                <a:off x="10814914" y="802468"/>
                <a:ext cx="225000" cy="381600"/>
              </p14:xfrm>
            </p:contentPart>
          </mc:Choice>
          <mc:Fallback xmlns="">
            <p:pic>
              <p:nvPicPr>
                <p:cNvPr id="20" name="Freihand 19">
                  <a:extLst>
                    <a:ext uri="{FF2B5EF4-FFF2-40B4-BE49-F238E27FC236}">
                      <a16:creationId xmlns:a16="http://schemas.microsoft.com/office/drawing/2014/main" id="{2E2D1B88-A33D-9B00-1696-C991393D3A62}"/>
                    </a:ext>
                  </a:extLst>
                </p:cNvPr>
                <p:cNvPicPr/>
                <p:nvPr/>
              </p:nvPicPr>
              <p:blipFill>
                <a:blip r:embed="rId136"/>
                <a:stretch>
                  <a:fillRect/>
                </a:stretch>
              </p:blipFill>
              <p:spPr>
                <a:xfrm>
                  <a:off x="10806274" y="793828"/>
                  <a:ext cx="2426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 name="Freihand 20">
                  <a:extLst>
                    <a:ext uri="{FF2B5EF4-FFF2-40B4-BE49-F238E27FC236}">
                      <a16:creationId xmlns:a16="http://schemas.microsoft.com/office/drawing/2014/main" id="{528B1ACC-EB7C-1F29-3C63-FE52C935ECD1}"/>
                    </a:ext>
                  </a:extLst>
                </p14:cNvPr>
                <p14:cNvContentPartPr/>
                <p14:nvPr/>
              </p14:nvContentPartPr>
              <p14:xfrm>
                <a:off x="10931554" y="758548"/>
                <a:ext cx="48240" cy="37440"/>
              </p14:xfrm>
            </p:contentPart>
          </mc:Choice>
          <mc:Fallback xmlns="">
            <p:pic>
              <p:nvPicPr>
                <p:cNvPr id="21" name="Freihand 20">
                  <a:extLst>
                    <a:ext uri="{FF2B5EF4-FFF2-40B4-BE49-F238E27FC236}">
                      <a16:creationId xmlns:a16="http://schemas.microsoft.com/office/drawing/2014/main" id="{528B1ACC-EB7C-1F29-3C63-FE52C935ECD1}"/>
                    </a:ext>
                  </a:extLst>
                </p:cNvPr>
                <p:cNvPicPr/>
                <p:nvPr/>
              </p:nvPicPr>
              <p:blipFill>
                <a:blip r:embed="rId138"/>
                <a:stretch>
                  <a:fillRect/>
                </a:stretch>
              </p:blipFill>
              <p:spPr>
                <a:xfrm>
                  <a:off x="10922554" y="749548"/>
                  <a:ext cx="65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 name="Freihand 21">
                  <a:extLst>
                    <a:ext uri="{FF2B5EF4-FFF2-40B4-BE49-F238E27FC236}">
                      <a16:creationId xmlns:a16="http://schemas.microsoft.com/office/drawing/2014/main" id="{3A771A99-2ED0-1FF7-FB67-E2B5E0AB25D4}"/>
                    </a:ext>
                  </a:extLst>
                </p14:cNvPr>
                <p14:cNvContentPartPr/>
                <p14:nvPr/>
              </p14:nvContentPartPr>
              <p14:xfrm>
                <a:off x="11175634" y="884188"/>
                <a:ext cx="107640" cy="300240"/>
              </p14:xfrm>
            </p:contentPart>
          </mc:Choice>
          <mc:Fallback xmlns="">
            <p:pic>
              <p:nvPicPr>
                <p:cNvPr id="22" name="Freihand 21">
                  <a:extLst>
                    <a:ext uri="{FF2B5EF4-FFF2-40B4-BE49-F238E27FC236}">
                      <a16:creationId xmlns:a16="http://schemas.microsoft.com/office/drawing/2014/main" id="{3A771A99-2ED0-1FF7-FB67-E2B5E0AB25D4}"/>
                    </a:ext>
                  </a:extLst>
                </p:cNvPr>
                <p:cNvPicPr/>
                <p:nvPr/>
              </p:nvPicPr>
              <p:blipFill>
                <a:blip r:embed="rId140"/>
                <a:stretch>
                  <a:fillRect/>
                </a:stretch>
              </p:blipFill>
              <p:spPr>
                <a:xfrm>
                  <a:off x="11166634" y="875188"/>
                  <a:ext cx="1252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4" name="Freihand 23">
                  <a:extLst>
                    <a:ext uri="{FF2B5EF4-FFF2-40B4-BE49-F238E27FC236}">
                      <a16:creationId xmlns:a16="http://schemas.microsoft.com/office/drawing/2014/main" id="{77318F5B-00C9-65FE-DC7F-EBED048E3883}"/>
                    </a:ext>
                  </a:extLst>
                </p14:cNvPr>
                <p14:cNvContentPartPr/>
                <p14:nvPr/>
              </p14:nvContentPartPr>
              <p14:xfrm>
                <a:off x="11379034" y="875548"/>
                <a:ext cx="269640" cy="82800"/>
              </p14:xfrm>
            </p:contentPart>
          </mc:Choice>
          <mc:Fallback xmlns="">
            <p:pic>
              <p:nvPicPr>
                <p:cNvPr id="24" name="Freihand 23">
                  <a:extLst>
                    <a:ext uri="{FF2B5EF4-FFF2-40B4-BE49-F238E27FC236}">
                      <a16:creationId xmlns:a16="http://schemas.microsoft.com/office/drawing/2014/main" id="{77318F5B-00C9-65FE-DC7F-EBED048E3883}"/>
                    </a:ext>
                  </a:extLst>
                </p:cNvPr>
                <p:cNvPicPr/>
                <p:nvPr/>
              </p:nvPicPr>
              <p:blipFill>
                <a:blip r:embed="rId142"/>
                <a:stretch>
                  <a:fillRect/>
                </a:stretch>
              </p:blipFill>
              <p:spPr>
                <a:xfrm>
                  <a:off x="11370394" y="866908"/>
                  <a:ext cx="28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5" name="Freihand 24">
                  <a:extLst>
                    <a:ext uri="{FF2B5EF4-FFF2-40B4-BE49-F238E27FC236}">
                      <a16:creationId xmlns:a16="http://schemas.microsoft.com/office/drawing/2014/main" id="{685B7E78-13EE-8B3A-81CF-03BBF2A2DA75}"/>
                    </a:ext>
                  </a:extLst>
                </p14:cNvPr>
                <p14:cNvContentPartPr/>
                <p14:nvPr/>
              </p14:nvContentPartPr>
              <p14:xfrm>
                <a:off x="8041834" y="1484668"/>
                <a:ext cx="265680" cy="97920"/>
              </p14:xfrm>
            </p:contentPart>
          </mc:Choice>
          <mc:Fallback xmlns="">
            <p:pic>
              <p:nvPicPr>
                <p:cNvPr id="25" name="Freihand 24">
                  <a:extLst>
                    <a:ext uri="{FF2B5EF4-FFF2-40B4-BE49-F238E27FC236}">
                      <a16:creationId xmlns:a16="http://schemas.microsoft.com/office/drawing/2014/main" id="{685B7E78-13EE-8B3A-81CF-03BBF2A2DA75}"/>
                    </a:ext>
                  </a:extLst>
                </p:cNvPr>
                <p:cNvPicPr/>
                <p:nvPr/>
              </p:nvPicPr>
              <p:blipFill>
                <a:blip r:embed="rId144"/>
                <a:stretch>
                  <a:fillRect/>
                </a:stretch>
              </p:blipFill>
              <p:spPr>
                <a:xfrm>
                  <a:off x="8033194" y="1475668"/>
                  <a:ext cx="283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 name="Freihand 25">
                  <a:extLst>
                    <a:ext uri="{FF2B5EF4-FFF2-40B4-BE49-F238E27FC236}">
                      <a16:creationId xmlns:a16="http://schemas.microsoft.com/office/drawing/2014/main" id="{CE5B1480-D240-BE51-528F-36CE03F7A95C}"/>
                    </a:ext>
                  </a:extLst>
                </p14:cNvPr>
                <p14:cNvContentPartPr/>
                <p14:nvPr/>
              </p14:nvContentPartPr>
              <p14:xfrm>
                <a:off x="8391754" y="1471348"/>
                <a:ext cx="349560" cy="76320"/>
              </p14:xfrm>
            </p:contentPart>
          </mc:Choice>
          <mc:Fallback xmlns="">
            <p:pic>
              <p:nvPicPr>
                <p:cNvPr id="26" name="Freihand 25">
                  <a:extLst>
                    <a:ext uri="{FF2B5EF4-FFF2-40B4-BE49-F238E27FC236}">
                      <a16:creationId xmlns:a16="http://schemas.microsoft.com/office/drawing/2014/main" id="{CE5B1480-D240-BE51-528F-36CE03F7A95C}"/>
                    </a:ext>
                  </a:extLst>
                </p:cNvPr>
                <p:cNvPicPr/>
                <p:nvPr/>
              </p:nvPicPr>
              <p:blipFill>
                <a:blip r:embed="rId146"/>
                <a:stretch>
                  <a:fillRect/>
                </a:stretch>
              </p:blipFill>
              <p:spPr>
                <a:xfrm>
                  <a:off x="8382754" y="1462708"/>
                  <a:ext cx="367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7" name="Freihand 26">
                  <a:extLst>
                    <a:ext uri="{FF2B5EF4-FFF2-40B4-BE49-F238E27FC236}">
                      <a16:creationId xmlns:a16="http://schemas.microsoft.com/office/drawing/2014/main" id="{B169266B-26B9-7799-EE5B-267DAFEAB946}"/>
                    </a:ext>
                  </a:extLst>
                </p14:cNvPr>
                <p14:cNvContentPartPr/>
                <p14:nvPr/>
              </p14:nvContentPartPr>
              <p14:xfrm>
                <a:off x="8729434" y="1359028"/>
                <a:ext cx="116640" cy="175680"/>
              </p14:xfrm>
            </p:contentPart>
          </mc:Choice>
          <mc:Fallback xmlns="">
            <p:pic>
              <p:nvPicPr>
                <p:cNvPr id="27" name="Freihand 26">
                  <a:extLst>
                    <a:ext uri="{FF2B5EF4-FFF2-40B4-BE49-F238E27FC236}">
                      <a16:creationId xmlns:a16="http://schemas.microsoft.com/office/drawing/2014/main" id="{B169266B-26B9-7799-EE5B-267DAFEAB946}"/>
                    </a:ext>
                  </a:extLst>
                </p:cNvPr>
                <p:cNvPicPr/>
                <p:nvPr/>
              </p:nvPicPr>
              <p:blipFill>
                <a:blip r:embed="rId148"/>
                <a:stretch>
                  <a:fillRect/>
                </a:stretch>
              </p:blipFill>
              <p:spPr>
                <a:xfrm>
                  <a:off x="8720434" y="1350388"/>
                  <a:ext cx="134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0" name="Freihand 29">
                  <a:extLst>
                    <a:ext uri="{FF2B5EF4-FFF2-40B4-BE49-F238E27FC236}">
                      <a16:creationId xmlns:a16="http://schemas.microsoft.com/office/drawing/2014/main" id="{0EBA5E4C-FB3A-C693-7E68-48B868AE5F5B}"/>
                    </a:ext>
                  </a:extLst>
                </p14:cNvPr>
                <p14:cNvContentPartPr/>
                <p14:nvPr/>
              </p14:nvContentPartPr>
              <p14:xfrm>
                <a:off x="9130474" y="1335268"/>
                <a:ext cx="25560" cy="195840"/>
              </p14:xfrm>
            </p:contentPart>
          </mc:Choice>
          <mc:Fallback xmlns="">
            <p:pic>
              <p:nvPicPr>
                <p:cNvPr id="30" name="Freihand 29">
                  <a:extLst>
                    <a:ext uri="{FF2B5EF4-FFF2-40B4-BE49-F238E27FC236}">
                      <a16:creationId xmlns:a16="http://schemas.microsoft.com/office/drawing/2014/main" id="{0EBA5E4C-FB3A-C693-7E68-48B868AE5F5B}"/>
                    </a:ext>
                  </a:extLst>
                </p:cNvPr>
                <p:cNvPicPr/>
                <p:nvPr/>
              </p:nvPicPr>
              <p:blipFill>
                <a:blip r:embed="rId150"/>
                <a:stretch>
                  <a:fillRect/>
                </a:stretch>
              </p:blipFill>
              <p:spPr>
                <a:xfrm>
                  <a:off x="9121834" y="1326628"/>
                  <a:ext cx="43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1" name="Freihand 30">
                  <a:extLst>
                    <a:ext uri="{FF2B5EF4-FFF2-40B4-BE49-F238E27FC236}">
                      <a16:creationId xmlns:a16="http://schemas.microsoft.com/office/drawing/2014/main" id="{26A24524-33CB-6023-BB34-1246864897AF}"/>
                    </a:ext>
                  </a:extLst>
                </p14:cNvPr>
                <p14:cNvContentPartPr/>
                <p14:nvPr/>
              </p14:nvContentPartPr>
              <p14:xfrm>
                <a:off x="9098074" y="1434268"/>
                <a:ext cx="259920" cy="94680"/>
              </p14:xfrm>
            </p:contentPart>
          </mc:Choice>
          <mc:Fallback xmlns="">
            <p:pic>
              <p:nvPicPr>
                <p:cNvPr id="31" name="Freihand 30">
                  <a:extLst>
                    <a:ext uri="{FF2B5EF4-FFF2-40B4-BE49-F238E27FC236}">
                      <a16:creationId xmlns:a16="http://schemas.microsoft.com/office/drawing/2014/main" id="{26A24524-33CB-6023-BB34-1246864897AF}"/>
                    </a:ext>
                  </a:extLst>
                </p:cNvPr>
                <p:cNvPicPr/>
                <p:nvPr/>
              </p:nvPicPr>
              <p:blipFill>
                <a:blip r:embed="rId152"/>
                <a:stretch>
                  <a:fillRect/>
                </a:stretch>
              </p:blipFill>
              <p:spPr>
                <a:xfrm>
                  <a:off x="9089434" y="1425628"/>
                  <a:ext cx="277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2" name="Freihand 31">
                  <a:extLst>
                    <a:ext uri="{FF2B5EF4-FFF2-40B4-BE49-F238E27FC236}">
                      <a16:creationId xmlns:a16="http://schemas.microsoft.com/office/drawing/2014/main" id="{7653D79F-833D-E1FD-01E3-06EA1E6007AC}"/>
                    </a:ext>
                  </a:extLst>
                </p14:cNvPr>
                <p14:cNvContentPartPr/>
                <p14:nvPr/>
              </p14:nvContentPartPr>
              <p14:xfrm>
                <a:off x="9524674" y="1421668"/>
                <a:ext cx="207720" cy="90720"/>
              </p14:xfrm>
            </p:contentPart>
          </mc:Choice>
          <mc:Fallback xmlns="">
            <p:pic>
              <p:nvPicPr>
                <p:cNvPr id="32" name="Freihand 31">
                  <a:extLst>
                    <a:ext uri="{FF2B5EF4-FFF2-40B4-BE49-F238E27FC236}">
                      <a16:creationId xmlns:a16="http://schemas.microsoft.com/office/drawing/2014/main" id="{7653D79F-833D-E1FD-01E3-06EA1E6007AC}"/>
                    </a:ext>
                  </a:extLst>
                </p:cNvPr>
                <p:cNvPicPr/>
                <p:nvPr/>
              </p:nvPicPr>
              <p:blipFill>
                <a:blip r:embed="rId154"/>
                <a:stretch>
                  <a:fillRect/>
                </a:stretch>
              </p:blipFill>
              <p:spPr>
                <a:xfrm>
                  <a:off x="9515674" y="1413028"/>
                  <a:ext cx="225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3" name="Freihand 32">
                  <a:extLst>
                    <a:ext uri="{FF2B5EF4-FFF2-40B4-BE49-F238E27FC236}">
                      <a16:creationId xmlns:a16="http://schemas.microsoft.com/office/drawing/2014/main" id="{8D39A40D-0D0E-583C-8D7F-5E15F95AA99F}"/>
                    </a:ext>
                  </a:extLst>
                </p14:cNvPr>
                <p14:cNvContentPartPr/>
                <p14:nvPr/>
              </p14:nvContentPartPr>
              <p14:xfrm>
                <a:off x="9737794" y="1292788"/>
                <a:ext cx="10440" cy="5400"/>
              </p14:xfrm>
            </p:contentPart>
          </mc:Choice>
          <mc:Fallback xmlns="">
            <p:pic>
              <p:nvPicPr>
                <p:cNvPr id="33" name="Freihand 32">
                  <a:extLst>
                    <a:ext uri="{FF2B5EF4-FFF2-40B4-BE49-F238E27FC236}">
                      <a16:creationId xmlns:a16="http://schemas.microsoft.com/office/drawing/2014/main" id="{8D39A40D-0D0E-583C-8D7F-5E15F95AA99F}"/>
                    </a:ext>
                  </a:extLst>
                </p:cNvPr>
                <p:cNvPicPr/>
                <p:nvPr/>
              </p:nvPicPr>
              <p:blipFill>
                <a:blip r:embed="rId156"/>
                <a:stretch>
                  <a:fillRect/>
                </a:stretch>
              </p:blipFill>
              <p:spPr>
                <a:xfrm>
                  <a:off x="9729154" y="1284148"/>
                  <a:ext cx="28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4" name="Freihand 33">
                  <a:extLst>
                    <a:ext uri="{FF2B5EF4-FFF2-40B4-BE49-F238E27FC236}">
                      <a16:creationId xmlns:a16="http://schemas.microsoft.com/office/drawing/2014/main" id="{85A201BD-B52A-ABAD-6BA8-5B4BFCC19608}"/>
                    </a:ext>
                  </a:extLst>
                </p14:cNvPr>
                <p14:cNvContentPartPr/>
                <p14:nvPr/>
              </p14:nvContentPartPr>
              <p14:xfrm>
                <a:off x="9832834" y="1385308"/>
                <a:ext cx="234360" cy="121320"/>
              </p14:xfrm>
            </p:contentPart>
          </mc:Choice>
          <mc:Fallback xmlns="">
            <p:pic>
              <p:nvPicPr>
                <p:cNvPr id="34" name="Freihand 33">
                  <a:extLst>
                    <a:ext uri="{FF2B5EF4-FFF2-40B4-BE49-F238E27FC236}">
                      <a16:creationId xmlns:a16="http://schemas.microsoft.com/office/drawing/2014/main" id="{85A201BD-B52A-ABAD-6BA8-5B4BFCC19608}"/>
                    </a:ext>
                  </a:extLst>
                </p:cNvPr>
                <p:cNvPicPr/>
                <p:nvPr/>
              </p:nvPicPr>
              <p:blipFill>
                <a:blip r:embed="rId158"/>
                <a:stretch>
                  <a:fillRect/>
                </a:stretch>
              </p:blipFill>
              <p:spPr>
                <a:xfrm>
                  <a:off x="9823834" y="1376308"/>
                  <a:ext cx="252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5" name="Freihand 34">
                  <a:extLst>
                    <a:ext uri="{FF2B5EF4-FFF2-40B4-BE49-F238E27FC236}">
                      <a16:creationId xmlns:a16="http://schemas.microsoft.com/office/drawing/2014/main" id="{3EF4F625-E97B-4AD5-8FDA-D4E02666E208}"/>
                    </a:ext>
                  </a:extLst>
                </p14:cNvPr>
                <p14:cNvContentPartPr/>
                <p14:nvPr/>
              </p14:nvContentPartPr>
              <p14:xfrm>
                <a:off x="9818434" y="1267228"/>
                <a:ext cx="15840" cy="248760"/>
              </p14:xfrm>
            </p:contentPart>
          </mc:Choice>
          <mc:Fallback xmlns="">
            <p:pic>
              <p:nvPicPr>
                <p:cNvPr id="35" name="Freihand 34">
                  <a:extLst>
                    <a:ext uri="{FF2B5EF4-FFF2-40B4-BE49-F238E27FC236}">
                      <a16:creationId xmlns:a16="http://schemas.microsoft.com/office/drawing/2014/main" id="{3EF4F625-E97B-4AD5-8FDA-D4E02666E208}"/>
                    </a:ext>
                  </a:extLst>
                </p:cNvPr>
                <p:cNvPicPr/>
                <p:nvPr/>
              </p:nvPicPr>
              <p:blipFill>
                <a:blip r:embed="rId160"/>
                <a:stretch>
                  <a:fillRect/>
                </a:stretch>
              </p:blipFill>
              <p:spPr>
                <a:xfrm>
                  <a:off x="9809434" y="1258588"/>
                  <a:ext cx="33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 name="Freihand 35">
                  <a:extLst>
                    <a:ext uri="{FF2B5EF4-FFF2-40B4-BE49-F238E27FC236}">
                      <a16:creationId xmlns:a16="http://schemas.microsoft.com/office/drawing/2014/main" id="{50935498-0C53-BBDF-E2E7-ADC9396A2677}"/>
                    </a:ext>
                  </a:extLst>
                </p14:cNvPr>
                <p14:cNvContentPartPr/>
                <p14:nvPr/>
              </p14:nvContentPartPr>
              <p14:xfrm>
                <a:off x="10181314" y="1369468"/>
                <a:ext cx="146520" cy="121320"/>
              </p14:xfrm>
            </p:contentPart>
          </mc:Choice>
          <mc:Fallback xmlns="">
            <p:pic>
              <p:nvPicPr>
                <p:cNvPr id="36" name="Freihand 35">
                  <a:extLst>
                    <a:ext uri="{FF2B5EF4-FFF2-40B4-BE49-F238E27FC236}">
                      <a16:creationId xmlns:a16="http://schemas.microsoft.com/office/drawing/2014/main" id="{50935498-0C53-BBDF-E2E7-ADC9396A2677}"/>
                    </a:ext>
                  </a:extLst>
                </p:cNvPr>
                <p:cNvPicPr/>
                <p:nvPr/>
              </p:nvPicPr>
              <p:blipFill>
                <a:blip r:embed="rId162"/>
                <a:stretch>
                  <a:fillRect/>
                </a:stretch>
              </p:blipFill>
              <p:spPr>
                <a:xfrm>
                  <a:off x="10172314" y="1360468"/>
                  <a:ext cx="164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7" name="Freihand 36">
                  <a:extLst>
                    <a:ext uri="{FF2B5EF4-FFF2-40B4-BE49-F238E27FC236}">
                      <a16:creationId xmlns:a16="http://schemas.microsoft.com/office/drawing/2014/main" id="{B5428B55-2FF6-60AC-E5F0-C9358F30797C}"/>
                    </a:ext>
                  </a:extLst>
                </p14:cNvPr>
                <p14:cNvContentPartPr/>
                <p14:nvPr/>
              </p14:nvContentPartPr>
              <p14:xfrm>
                <a:off x="10307314" y="1285228"/>
                <a:ext cx="166320" cy="172440"/>
              </p14:xfrm>
            </p:contentPart>
          </mc:Choice>
          <mc:Fallback xmlns="">
            <p:pic>
              <p:nvPicPr>
                <p:cNvPr id="37" name="Freihand 36">
                  <a:extLst>
                    <a:ext uri="{FF2B5EF4-FFF2-40B4-BE49-F238E27FC236}">
                      <a16:creationId xmlns:a16="http://schemas.microsoft.com/office/drawing/2014/main" id="{B5428B55-2FF6-60AC-E5F0-C9358F30797C}"/>
                    </a:ext>
                  </a:extLst>
                </p:cNvPr>
                <p:cNvPicPr/>
                <p:nvPr/>
              </p:nvPicPr>
              <p:blipFill>
                <a:blip r:embed="rId164"/>
                <a:stretch>
                  <a:fillRect/>
                </a:stretch>
              </p:blipFill>
              <p:spPr>
                <a:xfrm>
                  <a:off x="10298674" y="1276228"/>
                  <a:ext cx="183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8" name="Freihand 37">
                  <a:extLst>
                    <a:ext uri="{FF2B5EF4-FFF2-40B4-BE49-F238E27FC236}">
                      <a16:creationId xmlns:a16="http://schemas.microsoft.com/office/drawing/2014/main" id="{DFF0B9F0-F1D6-F740-C7B7-B5E25917C9A1}"/>
                    </a:ext>
                  </a:extLst>
                </p14:cNvPr>
                <p14:cNvContentPartPr/>
                <p14:nvPr/>
              </p14:nvContentPartPr>
              <p14:xfrm>
                <a:off x="10516114" y="1380988"/>
                <a:ext cx="408600" cy="258120"/>
              </p14:xfrm>
            </p:contentPart>
          </mc:Choice>
          <mc:Fallback xmlns="">
            <p:pic>
              <p:nvPicPr>
                <p:cNvPr id="38" name="Freihand 37">
                  <a:extLst>
                    <a:ext uri="{FF2B5EF4-FFF2-40B4-BE49-F238E27FC236}">
                      <a16:creationId xmlns:a16="http://schemas.microsoft.com/office/drawing/2014/main" id="{DFF0B9F0-F1D6-F740-C7B7-B5E25917C9A1}"/>
                    </a:ext>
                  </a:extLst>
                </p:cNvPr>
                <p:cNvPicPr/>
                <p:nvPr/>
              </p:nvPicPr>
              <p:blipFill>
                <a:blip r:embed="rId166"/>
                <a:stretch>
                  <a:fillRect/>
                </a:stretch>
              </p:blipFill>
              <p:spPr>
                <a:xfrm>
                  <a:off x="10507114" y="1372348"/>
                  <a:ext cx="426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0" name="Freihand 39">
                  <a:extLst>
                    <a:ext uri="{FF2B5EF4-FFF2-40B4-BE49-F238E27FC236}">
                      <a16:creationId xmlns:a16="http://schemas.microsoft.com/office/drawing/2014/main" id="{91F75F01-DFAC-C67C-C55B-CE09F543B2A5}"/>
                    </a:ext>
                  </a:extLst>
                </p14:cNvPr>
                <p14:cNvContentPartPr/>
                <p14:nvPr/>
              </p14:nvContentPartPr>
              <p14:xfrm>
                <a:off x="11069794" y="1288468"/>
                <a:ext cx="344520" cy="210240"/>
              </p14:xfrm>
            </p:contentPart>
          </mc:Choice>
          <mc:Fallback xmlns="">
            <p:pic>
              <p:nvPicPr>
                <p:cNvPr id="40" name="Freihand 39">
                  <a:extLst>
                    <a:ext uri="{FF2B5EF4-FFF2-40B4-BE49-F238E27FC236}">
                      <a16:creationId xmlns:a16="http://schemas.microsoft.com/office/drawing/2014/main" id="{91F75F01-DFAC-C67C-C55B-CE09F543B2A5}"/>
                    </a:ext>
                  </a:extLst>
                </p:cNvPr>
                <p:cNvPicPr/>
                <p:nvPr/>
              </p:nvPicPr>
              <p:blipFill>
                <a:blip r:embed="rId168"/>
                <a:stretch>
                  <a:fillRect/>
                </a:stretch>
              </p:blipFill>
              <p:spPr>
                <a:xfrm>
                  <a:off x="11061154" y="1279828"/>
                  <a:ext cx="362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1" name="Freihand 40">
                  <a:extLst>
                    <a:ext uri="{FF2B5EF4-FFF2-40B4-BE49-F238E27FC236}">
                      <a16:creationId xmlns:a16="http://schemas.microsoft.com/office/drawing/2014/main" id="{79334BF1-0E0A-CFE6-BC10-36DD1B4E6FBF}"/>
                    </a:ext>
                  </a:extLst>
                </p14:cNvPr>
                <p14:cNvContentPartPr/>
                <p14:nvPr/>
              </p14:nvContentPartPr>
              <p14:xfrm>
                <a:off x="11476594" y="1339588"/>
                <a:ext cx="51840" cy="120240"/>
              </p14:xfrm>
            </p:contentPart>
          </mc:Choice>
          <mc:Fallback xmlns="">
            <p:pic>
              <p:nvPicPr>
                <p:cNvPr id="41" name="Freihand 40">
                  <a:extLst>
                    <a:ext uri="{FF2B5EF4-FFF2-40B4-BE49-F238E27FC236}">
                      <a16:creationId xmlns:a16="http://schemas.microsoft.com/office/drawing/2014/main" id="{79334BF1-0E0A-CFE6-BC10-36DD1B4E6FBF}"/>
                    </a:ext>
                  </a:extLst>
                </p:cNvPr>
                <p:cNvPicPr/>
                <p:nvPr/>
              </p:nvPicPr>
              <p:blipFill>
                <a:blip r:embed="rId170"/>
                <a:stretch>
                  <a:fillRect/>
                </a:stretch>
              </p:blipFill>
              <p:spPr>
                <a:xfrm>
                  <a:off x="11467954" y="1330948"/>
                  <a:ext cx="69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3" name="Freihand 42">
                  <a:extLst>
                    <a:ext uri="{FF2B5EF4-FFF2-40B4-BE49-F238E27FC236}">
                      <a16:creationId xmlns:a16="http://schemas.microsoft.com/office/drawing/2014/main" id="{6EDBD421-C17F-BEF9-BC0A-3D64E74F78E8}"/>
                    </a:ext>
                  </a:extLst>
                </p14:cNvPr>
                <p14:cNvContentPartPr/>
                <p14:nvPr/>
              </p14:nvContentPartPr>
              <p14:xfrm>
                <a:off x="8157394" y="1795708"/>
                <a:ext cx="142560" cy="295920"/>
              </p14:xfrm>
            </p:contentPart>
          </mc:Choice>
          <mc:Fallback xmlns="">
            <p:pic>
              <p:nvPicPr>
                <p:cNvPr id="43" name="Freihand 42">
                  <a:extLst>
                    <a:ext uri="{FF2B5EF4-FFF2-40B4-BE49-F238E27FC236}">
                      <a16:creationId xmlns:a16="http://schemas.microsoft.com/office/drawing/2014/main" id="{6EDBD421-C17F-BEF9-BC0A-3D64E74F78E8}"/>
                    </a:ext>
                  </a:extLst>
                </p:cNvPr>
                <p:cNvPicPr/>
                <p:nvPr/>
              </p:nvPicPr>
              <p:blipFill>
                <a:blip r:embed="rId172"/>
                <a:stretch>
                  <a:fillRect/>
                </a:stretch>
              </p:blipFill>
              <p:spPr>
                <a:xfrm>
                  <a:off x="8148754" y="1786708"/>
                  <a:ext cx="160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4" name="Freihand 43">
                  <a:extLst>
                    <a:ext uri="{FF2B5EF4-FFF2-40B4-BE49-F238E27FC236}">
                      <a16:creationId xmlns:a16="http://schemas.microsoft.com/office/drawing/2014/main" id="{AEFABBD8-8E28-A93E-B137-85E35EBBDC1F}"/>
                    </a:ext>
                  </a:extLst>
                </p14:cNvPr>
                <p14:cNvContentPartPr/>
                <p14:nvPr/>
              </p14:nvContentPartPr>
              <p14:xfrm>
                <a:off x="8353954" y="1808308"/>
                <a:ext cx="137880" cy="112680"/>
              </p14:xfrm>
            </p:contentPart>
          </mc:Choice>
          <mc:Fallback xmlns="">
            <p:pic>
              <p:nvPicPr>
                <p:cNvPr id="44" name="Freihand 43">
                  <a:extLst>
                    <a:ext uri="{FF2B5EF4-FFF2-40B4-BE49-F238E27FC236}">
                      <a16:creationId xmlns:a16="http://schemas.microsoft.com/office/drawing/2014/main" id="{AEFABBD8-8E28-A93E-B137-85E35EBBDC1F}"/>
                    </a:ext>
                  </a:extLst>
                </p:cNvPr>
                <p:cNvPicPr/>
                <p:nvPr/>
              </p:nvPicPr>
              <p:blipFill>
                <a:blip r:embed="rId174"/>
                <a:stretch>
                  <a:fillRect/>
                </a:stretch>
              </p:blipFill>
              <p:spPr>
                <a:xfrm>
                  <a:off x="8345314" y="1799668"/>
                  <a:ext cx="155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5" name="Freihand 44">
                  <a:extLst>
                    <a:ext uri="{FF2B5EF4-FFF2-40B4-BE49-F238E27FC236}">
                      <a16:creationId xmlns:a16="http://schemas.microsoft.com/office/drawing/2014/main" id="{8CBA8280-5D9D-776C-024E-6C71B4986E56}"/>
                    </a:ext>
                  </a:extLst>
                </p14:cNvPr>
                <p14:cNvContentPartPr/>
                <p14:nvPr/>
              </p14:nvContentPartPr>
              <p14:xfrm>
                <a:off x="8510914" y="1805788"/>
                <a:ext cx="69120" cy="90360"/>
              </p14:xfrm>
            </p:contentPart>
          </mc:Choice>
          <mc:Fallback xmlns="">
            <p:pic>
              <p:nvPicPr>
                <p:cNvPr id="45" name="Freihand 44">
                  <a:extLst>
                    <a:ext uri="{FF2B5EF4-FFF2-40B4-BE49-F238E27FC236}">
                      <a16:creationId xmlns:a16="http://schemas.microsoft.com/office/drawing/2014/main" id="{8CBA8280-5D9D-776C-024E-6C71B4986E56}"/>
                    </a:ext>
                  </a:extLst>
                </p:cNvPr>
                <p:cNvPicPr/>
                <p:nvPr/>
              </p:nvPicPr>
              <p:blipFill>
                <a:blip r:embed="rId176"/>
                <a:stretch>
                  <a:fillRect/>
                </a:stretch>
              </p:blipFill>
              <p:spPr>
                <a:xfrm>
                  <a:off x="8501914" y="1796788"/>
                  <a:ext cx="86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6" name="Freihand 45">
                  <a:extLst>
                    <a:ext uri="{FF2B5EF4-FFF2-40B4-BE49-F238E27FC236}">
                      <a16:creationId xmlns:a16="http://schemas.microsoft.com/office/drawing/2014/main" id="{D02AE16D-DC2F-7483-B41E-3B74B9F66E16}"/>
                    </a:ext>
                  </a:extLst>
                </p14:cNvPr>
                <p14:cNvContentPartPr/>
                <p14:nvPr/>
              </p14:nvContentPartPr>
              <p14:xfrm>
                <a:off x="8640874" y="1713268"/>
                <a:ext cx="175680" cy="173520"/>
              </p14:xfrm>
            </p:contentPart>
          </mc:Choice>
          <mc:Fallback xmlns="">
            <p:pic>
              <p:nvPicPr>
                <p:cNvPr id="46" name="Freihand 45">
                  <a:extLst>
                    <a:ext uri="{FF2B5EF4-FFF2-40B4-BE49-F238E27FC236}">
                      <a16:creationId xmlns:a16="http://schemas.microsoft.com/office/drawing/2014/main" id="{D02AE16D-DC2F-7483-B41E-3B74B9F66E16}"/>
                    </a:ext>
                  </a:extLst>
                </p:cNvPr>
                <p:cNvPicPr/>
                <p:nvPr/>
              </p:nvPicPr>
              <p:blipFill>
                <a:blip r:embed="rId178"/>
                <a:stretch>
                  <a:fillRect/>
                </a:stretch>
              </p:blipFill>
              <p:spPr>
                <a:xfrm>
                  <a:off x="8631874" y="1704628"/>
                  <a:ext cx="193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 name="Freihand 46">
                  <a:extLst>
                    <a:ext uri="{FF2B5EF4-FFF2-40B4-BE49-F238E27FC236}">
                      <a16:creationId xmlns:a16="http://schemas.microsoft.com/office/drawing/2014/main" id="{BFC03F24-BA44-6D16-7242-56F4992031B4}"/>
                    </a:ext>
                  </a:extLst>
                </p14:cNvPr>
                <p14:cNvContentPartPr/>
                <p14:nvPr/>
              </p14:nvContentPartPr>
              <p14:xfrm>
                <a:off x="8894314" y="1770868"/>
                <a:ext cx="137520" cy="133560"/>
              </p14:xfrm>
            </p:contentPart>
          </mc:Choice>
          <mc:Fallback xmlns="">
            <p:pic>
              <p:nvPicPr>
                <p:cNvPr id="47" name="Freihand 46">
                  <a:extLst>
                    <a:ext uri="{FF2B5EF4-FFF2-40B4-BE49-F238E27FC236}">
                      <a16:creationId xmlns:a16="http://schemas.microsoft.com/office/drawing/2014/main" id="{BFC03F24-BA44-6D16-7242-56F4992031B4}"/>
                    </a:ext>
                  </a:extLst>
                </p:cNvPr>
                <p:cNvPicPr/>
                <p:nvPr/>
              </p:nvPicPr>
              <p:blipFill>
                <a:blip r:embed="rId180"/>
                <a:stretch>
                  <a:fillRect/>
                </a:stretch>
              </p:blipFill>
              <p:spPr>
                <a:xfrm>
                  <a:off x="8885314" y="1761868"/>
                  <a:ext cx="155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9" name="Freihand 48">
                  <a:extLst>
                    <a:ext uri="{FF2B5EF4-FFF2-40B4-BE49-F238E27FC236}">
                      <a16:creationId xmlns:a16="http://schemas.microsoft.com/office/drawing/2014/main" id="{E4C3276A-EF57-0C4C-12EF-B50F35CAD55E}"/>
                    </a:ext>
                  </a:extLst>
                </p14:cNvPr>
                <p14:cNvContentPartPr/>
                <p14:nvPr/>
              </p14:nvContentPartPr>
              <p14:xfrm>
                <a:off x="9286354" y="1753228"/>
                <a:ext cx="115920" cy="257040"/>
              </p14:xfrm>
            </p:contentPart>
          </mc:Choice>
          <mc:Fallback xmlns="">
            <p:pic>
              <p:nvPicPr>
                <p:cNvPr id="49" name="Freihand 48">
                  <a:extLst>
                    <a:ext uri="{FF2B5EF4-FFF2-40B4-BE49-F238E27FC236}">
                      <a16:creationId xmlns:a16="http://schemas.microsoft.com/office/drawing/2014/main" id="{E4C3276A-EF57-0C4C-12EF-B50F35CAD55E}"/>
                    </a:ext>
                  </a:extLst>
                </p:cNvPr>
                <p:cNvPicPr/>
                <p:nvPr/>
              </p:nvPicPr>
              <p:blipFill>
                <a:blip r:embed="rId182"/>
                <a:stretch>
                  <a:fillRect/>
                </a:stretch>
              </p:blipFill>
              <p:spPr>
                <a:xfrm>
                  <a:off x="9277714" y="1744588"/>
                  <a:ext cx="1335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0" name="Freihand 49">
                  <a:extLst>
                    <a:ext uri="{FF2B5EF4-FFF2-40B4-BE49-F238E27FC236}">
                      <a16:creationId xmlns:a16="http://schemas.microsoft.com/office/drawing/2014/main" id="{6A4E54C6-ECCE-50FD-4315-CB2B2307CE82}"/>
                    </a:ext>
                  </a:extLst>
                </p14:cNvPr>
                <p14:cNvContentPartPr/>
                <p14:nvPr/>
              </p14:nvContentPartPr>
              <p14:xfrm>
                <a:off x="9466714" y="1761868"/>
                <a:ext cx="260640" cy="79200"/>
              </p14:xfrm>
            </p:contentPart>
          </mc:Choice>
          <mc:Fallback xmlns="">
            <p:pic>
              <p:nvPicPr>
                <p:cNvPr id="50" name="Freihand 49">
                  <a:extLst>
                    <a:ext uri="{FF2B5EF4-FFF2-40B4-BE49-F238E27FC236}">
                      <a16:creationId xmlns:a16="http://schemas.microsoft.com/office/drawing/2014/main" id="{6A4E54C6-ECCE-50FD-4315-CB2B2307CE82}"/>
                    </a:ext>
                  </a:extLst>
                </p:cNvPr>
                <p:cNvPicPr/>
                <p:nvPr/>
              </p:nvPicPr>
              <p:blipFill>
                <a:blip r:embed="rId184"/>
                <a:stretch>
                  <a:fillRect/>
                </a:stretch>
              </p:blipFill>
              <p:spPr>
                <a:xfrm>
                  <a:off x="9457714" y="1752868"/>
                  <a:ext cx="278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1" name="Freihand 50">
                  <a:extLst>
                    <a:ext uri="{FF2B5EF4-FFF2-40B4-BE49-F238E27FC236}">
                      <a16:creationId xmlns:a16="http://schemas.microsoft.com/office/drawing/2014/main" id="{62DBEFCF-52FE-1039-BE85-36928E8C47C1}"/>
                    </a:ext>
                  </a:extLst>
                </p14:cNvPr>
                <p14:cNvContentPartPr/>
                <p14:nvPr/>
              </p14:nvContentPartPr>
              <p14:xfrm>
                <a:off x="9932914" y="1636588"/>
                <a:ext cx="95400" cy="180000"/>
              </p14:xfrm>
            </p:contentPart>
          </mc:Choice>
          <mc:Fallback xmlns="">
            <p:pic>
              <p:nvPicPr>
                <p:cNvPr id="51" name="Freihand 50">
                  <a:extLst>
                    <a:ext uri="{FF2B5EF4-FFF2-40B4-BE49-F238E27FC236}">
                      <a16:creationId xmlns:a16="http://schemas.microsoft.com/office/drawing/2014/main" id="{62DBEFCF-52FE-1039-BE85-36928E8C47C1}"/>
                    </a:ext>
                  </a:extLst>
                </p:cNvPr>
                <p:cNvPicPr/>
                <p:nvPr/>
              </p:nvPicPr>
              <p:blipFill>
                <a:blip r:embed="rId186"/>
                <a:stretch>
                  <a:fillRect/>
                </a:stretch>
              </p:blipFill>
              <p:spPr>
                <a:xfrm>
                  <a:off x="9924274" y="1627588"/>
                  <a:ext cx="113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2" name="Freihand 51">
                  <a:extLst>
                    <a:ext uri="{FF2B5EF4-FFF2-40B4-BE49-F238E27FC236}">
                      <a16:creationId xmlns:a16="http://schemas.microsoft.com/office/drawing/2014/main" id="{69DF9C1E-A298-73A6-DE9E-3517948277A7}"/>
                    </a:ext>
                  </a:extLst>
                </p14:cNvPr>
                <p14:cNvContentPartPr/>
                <p14:nvPr/>
              </p14:nvContentPartPr>
              <p14:xfrm>
                <a:off x="10073314" y="1744588"/>
                <a:ext cx="367560" cy="82080"/>
              </p14:xfrm>
            </p:contentPart>
          </mc:Choice>
          <mc:Fallback xmlns="">
            <p:pic>
              <p:nvPicPr>
                <p:cNvPr id="52" name="Freihand 51">
                  <a:extLst>
                    <a:ext uri="{FF2B5EF4-FFF2-40B4-BE49-F238E27FC236}">
                      <a16:creationId xmlns:a16="http://schemas.microsoft.com/office/drawing/2014/main" id="{69DF9C1E-A298-73A6-DE9E-3517948277A7}"/>
                    </a:ext>
                  </a:extLst>
                </p:cNvPr>
                <p:cNvPicPr/>
                <p:nvPr/>
              </p:nvPicPr>
              <p:blipFill>
                <a:blip r:embed="rId188"/>
                <a:stretch>
                  <a:fillRect/>
                </a:stretch>
              </p:blipFill>
              <p:spPr>
                <a:xfrm>
                  <a:off x="10064314" y="1735588"/>
                  <a:ext cx="38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F263FFDF-528F-5E55-A71D-D577EE66A64F}"/>
                    </a:ext>
                  </a:extLst>
                </p14:cNvPr>
                <p14:cNvContentPartPr/>
                <p14:nvPr/>
              </p14:nvContentPartPr>
              <p14:xfrm>
                <a:off x="10590634" y="1684108"/>
                <a:ext cx="122400" cy="140040"/>
              </p14:xfrm>
            </p:contentPart>
          </mc:Choice>
          <mc:Fallback xmlns="">
            <p:pic>
              <p:nvPicPr>
                <p:cNvPr id="53" name="Freihand 52">
                  <a:extLst>
                    <a:ext uri="{FF2B5EF4-FFF2-40B4-BE49-F238E27FC236}">
                      <a16:creationId xmlns:a16="http://schemas.microsoft.com/office/drawing/2014/main" id="{F263FFDF-528F-5E55-A71D-D577EE66A64F}"/>
                    </a:ext>
                  </a:extLst>
                </p:cNvPr>
                <p:cNvPicPr/>
                <p:nvPr/>
              </p:nvPicPr>
              <p:blipFill>
                <a:blip r:embed="rId190"/>
                <a:stretch>
                  <a:fillRect/>
                </a:stretch>
              </p:blipFill>
              <p:spPr>
                <a:xfrm>
                  <a:off x="10581994" y="1675468"/>
                  <a:ext cx="140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C70988A4-D450-3216-EA47-DB0C0376BB76}"/>
                    </a:ext>
                  </a:extLst>
                </p14:cNvPr>
                <p14:cNvContentPartPr/>
                <p14:nvPr/>
              </p14:nvContentPartPr>
              <p14:xfrm>
                <a:off x="10715914" y="1749268"/>
                <a:ext cx="56160" cy="42480"/>
              </p14:xfrm>
            </p:contentPart>
          </mc:Choice>
          <mc:Fallback xmlns="">
            <p:pic>
              <p:nvPicPr>
                <p:cNvPr id="54" name="Freihand 53">
                  <a:extLst>
                    <a:ext uri="{FF2B5EF4-FFF2-40B4-BE49-F238E27FC236}">
                      <a16:creationId xmlns:a16="http://schemas.microsoft.com/office/drawing/2014/main" id="{C70988A4-D450-3216-EA47-DB0C0376BB76}"/>
                    </a:ext>
                  </a:extLst>
                </p:cNvPr>
                <p:cNvPicPr/>
                <p:nvPr/>
              </p:nvPicPr>
              <p:blipFill>
                <a:blip r:embed="rId192"/>
                <a:stretch>
                  <a:fillRect/>
                </a:stretch>
              </p:blipFill>
              <p:spPr>
                <a:xfrm>
                  <a:off x="10707274" y="1740268"/>
                  <a:ext cx="73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5" name="Freihand 54">
                  <a:extLst>
                    <a:ext uri="{FF2B5EF4-FFF2-40B4-BE49-F238E27FC236}">
                      <a16:creationId xmlns:a16="http://schemas.microsoft.com/office/drawing/2014/main" id="{9236875C-4002-37CE-BD85-CFD09A8456F0}"/>
                    </a:ext>
                  </a:extLst>
                </p14:cNvPr>
                <p14:cNvContentPartPr/>
                <p14:nvPr/>
              </p14:nvContentPartPr>
              <p14:xfrm>
                <a:off x="10973314" y="1749988"/>
                <a:ext cx="259920" cy="68760"/>
              </p14:xfrm>
            </p:contentPart>
          </mc:Choice>
          <mc:Fallback xmlns="">
            <p:pic>
              <p:nvPicPr>
                <p:cNvPr id="55" name="Freihand 54">
                  <a:extLst>
                    <a:ext uri="{FF2B5EF4-FFF2-40B4-BE49-F238E27FC236}">
                      <a16:creationId xmlns:a16="http://schemas.microsoft.com/office/drawing/2014/main" id="{9236875C-4002-37CE-BD85-CFD09A8456F0}"/>
                    </a:ext>
                  </a:extLst>
                </p:cNvPr>
                <p:cNvPicPr/>
                <p:nvPr/>
              </p:nvPicPr>
              <p:blipFill>
                <a:blip r:embed="rId194"/>
                <a:stretch>
                  <a:fillRect/>
                </a:stretch>
              </p:blipFill>
              <p:spPr>
                <a:xfrm>
                  <a:off x="10964674" y="1740988"/>
                  <a:ext cx="27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6" name="Freihand 55">
                  <a:extLst>
                    <a:ext uri="{FF2B5EF4-FFF2-40B4-BE49-F238E27FC236}">
                      <a16:creationId xmlns:a16="http://schemas.microsoft.com/office/drawing/2014/main" id="{ED8BB0D2-1DB5-D630-B57C-30084161EBD4}"/>
                    </a:ext>
                  </a:extLst>
                </p14:cNvPr>
                <p14:cNvContentPartPr/>
                <p14:nvPr/>
              </p14:nvContentPartPr>
              <p14:xfrm>
                <a:off x="11264194" y="1695628"/>
                <a:ext cx="134280" cy="104400"/>
              </p14:xfrm>
            </p:contentPart>
          </mc:Choice>
          <mc:Fallback xmlns="">
            <p:pic>
              <p:nvPicPr>
                <p:cNvPr id="56" name="Freihand 55">
                  <a:extLst>
                    <a:ext uri="{FF2B5EF4-FFF2-40B4-BE49-F238E27FC236}">
                      <a16:creationId xmlns:a16="http://schemas.microsoft.com/office/drawing/2014/main" id="{ED8BB0D2-1DB5-D630-B57C-30084161EBD4}"/>
                    </a:ext>
                  </a:extLst>
                </p:cNvPr>
                <p:cNvPicPr/>
                <p:nvPr/>
              </p:nvPicPr>
              <p:blipFill>
                <a:blip r:embed="rId196"/>
                <a:stretch>
                  <a:fillRect/>
                </a:stretch>
              </p:blipFill>
              <p:spPr>
                <a:xfrm>
                  <a:off x="11255554" y="1686628"/>
                  <a:ext cx="151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7" name="Freihand 56">
                  <a:extLst>
                    <a:ext uri="{FF2B5EF4-FFF2-40B4-BE49-F238E27FC236}">
                      <a16:creationId xmlns:a16="http://schemas.microsoft.com/office/drawing/2014/main" id="{F63EDDF4-34B2-47B2-60A8-85AAEB517810}"/>
                    </a:ext>
                  </a:extLst>
                </p14:cNvPr>
                <p14:cNvContentPartPr/>
                <p14:nvPr/>
              </p14:nvContentPartPr>
              <p14:xfrm>
                <a:off x="11435914" y="1696708"/>
                <a:ext cx="111960" cy="95040"/>
              </p14:xfrm>
            </p:contentPart>
          </mc:Choice>
          <mc:Fallback xmlns="">
            <p:pic>
              <p:nvPicPr>
                <p:cNvPr id="57" name="Freihand 56">
                  <a:extLst>
                    <a:ext uri="{FF2B5EF4-FFF2-40B4-BE49-F238E27FC236}">
                      <a16:creationId xmlns:a16="http://schemas.microsoft.com/office/drawing/2014/main" id="{F63EDDF4-34B2-47B2-60A8-85AAEB517810}"/>
                    </a:ext>
                  </a:extLst>
                </p:cNvPr>
                <p:cNvPicPr/>
                <p:nvPr/>
              </p:nvPicPr>
              <p:blipFill>
                <a:blip r:embed="rId198"/>
                <a:stretch>
                  <a:fillRect/>
                </a:stretch>
              </p:blipFill>
              <p:spPr>
                <a:xfrm>
                  <a:off x="11426914" y="1687708"/>
                  <a:ext cx="129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8" name="Freihand 57">
                  <a:extLst>
                    <a:ext uri="{FF2B5EF4-FFF2-40B4-BE49-F238E27FC236}">
                      <a16:creationId xmlns:a16="http://schemas.microsoft.com/office/drawing/2014/main" id="{39B6D256-60BF-FC66-4B3D-D0F141E63152}"/>
                    </a:ext>
                  </a:extLst>
                </p14:cNvPr>
                <p14:cNvContentPartPr/>
                <p14:nvPr/>
              </p14:nvContentPartPr>
              <p14:xfrm>
                <a:off x="11529154" y="1591948"/>
                <a:ext cx="124560" cy="196560"/>
              </p14:xfrm>
            </p:contentPart>
          </mc:Choice>
          <mc:Fallback xmlns="">
            <p:pic>
              <p:nvPicPr>
                <p:cNvPr id="58" name="Freihand 57">
                  <a:extLst>
                    <a:ext uri="{FF2B5EF4-FFF2-40B4-BE49-F238E27FC236}">
                      <a16:creationId xmlns:a16="http://schemas.microsoft.com/office/drawing/2014/main" id="{39B6D256-60BF-FC66-4B3D-D0F141E63152}"/>
                    </a:ext>
                  </a:extLst>
                </p:cNvPr>
                <p:cNvPicPr/>
                <p:nvPr/>
              </p:nvPicPr>
              <p:blipFill>
                <a:blip r:embed="rId200"/>
                <a:stretch>
                  <a:fillRect/>
                </a:stretch>
              </p:blipFill>
              <p:spPr>
                <a:xfrm>
                  <a:off x="11520154" y="1583308"/>
                  <a:ext cx="142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2" name="Freihand 61">
                  <a:extLst>
                    <a:ext uri="{FF2B5EF4-FFF2-40B4-BE49-F238E27FC236}">
                      <a16:creationId xmlns:a16="http://schemas.microsoft.com/office/drawing/2014/main" id="{83A9961A-422C-1C22-38B3-2DE4CC1B465B}"/>
                    </a:ext>
                  </a:extLst>
                </p14:cNvPr>
                <p14:cNvContentPartPr/>
                <p14:nvPr/>
              </p14:nvContentPartPr>
              <p14:xfrm>
                <a:off x="8217874" y="2126188"/>
                <a:ext cx="282240" cy="162000"/>
              </p14:xfrm>
            </p:contentPart>
          </mc:Choice>
          <mc:Fallback xmlns="">
            <p:pic>
              <p:nvPicPr>
                <p:cNvPr id="62" name="Freihand 61">
                  <a:extLst>
                    <a:ext uri="{FF2B5EF4-FFF2-40B4-BE49-F238E27FC236}">
                      <a16:creationId xmlns:a16="http://schemas.microsoft.com/office/drawing/2014/main" id="{83A9961A-422C-1C22-38B3-2DE4CC1B465B}"/>
                    </a:ext>
                  </a:extLst>
                </p:cNvPr>
                <p:cNvPicPr/>
                <p:nvPr/>
              </p:nvPicPr>
              <p:blipFill>
                <a:blip r:embed="rId202"/>
                <a:stretch>
                  <a:fillRect/>
                </a:stretch>
              </p:blipFill>
              <p:spPr>
                <a:xfrm>
                  <a:off x="8208874" y="2117548"/>
                  <a:ext cx="299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3" name="Freihand 62">
                  <a:extLst>
                    <a:ext uri="{FF2B5EF4-FFF2-40B4-BE49-F238E27FC236}">
                      <a16:creationId xmlns:a16="http://schemas.microsoft.com/office/drawing/2014/main" id="{A883745C-C63C-EBB8-7488-38D8878633AC}"/>
                    </a:ext>
                  </a:extLst>
                </p14:cNvPr>
                <p14:cNvContentPartPr/>
                <p14:nvPr/>
              </p14:nvContentPartPr>
              <p14:xfrm>
                <a:off x="8694514" y="2124748"/>
                <a:ext cx="190800" cy="185040"/>
              </p14:xfrm>
            </p:contentPart>
          </mc:Choice>
          <mc:Fallback xmlns="">
            <p:pic>
              <p:nvPicPr>
                <p:cNvPr id="63" name="Freihand 62">
                  <a:extLst>
                    <a:ext uri="{FF2B5EF4-FFF2-40B4-BE49-F238E27FC236}">
                      <a16:creationId xmlns:a16="http://schemas.microsoft.com/office/drawing/2014/main" id="{A883745C-C63C-EBB8-7488-38D8878633AC}"/>
                    </a:ext>
                  </a:extLst>
                </p:cNvPr>
                <p:cNvPicPr/>
                <p:nvPr/>
              </p:nvPicPr>
              <p:blipFill>
                <a:blip r:embed="rId204"/>
                <a:stretch>
                  <a:fillRect/>
                </a:stretch>
              </p:blipFill>
              <p:spPr>
                <a:xfrm>
                  <a:off x="8685874" y="2115748"/>
                  <a:ext cx="208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4" name="Freihand 63">
                  <a:extLst>
                    <a:ext uri="{FF2B5EF4-FFF2-40B4-BE49-F238E27FC236}">
                      <a16:creationId xmlns:a16="http://schemas.microsoft.com/office/drawing/2014/main" id="{DE7B7EA4-42FC-29D0-EFE6-AB990731BBB9}"/>
                    </a:ext>
                  </a:extLst>
                </p14:cNvPr>
                <p14:cNvContentPartPr/>
                <p14:nvPr/>
              </p14:nvContentPartPr>
              <p14:xfrm>
                <a:off x="8939314" y="2187388"/>
                <a:ext cx="74160" cy="78840"/>
              </p14:xfrm>
            </p:contentPart>
          </mc:Choice>
          <mc:Fallback xmlns="">
            <p:pic>
              <p:nvPicPr>
                <p:cNvPr id="64" name="Freihand 63">
                  <a:extLst>
                    <a:ext uri="{FF2B5EF4-FFF2-40B4-BE49-F238E27FC236}">
                      <a16:creationId xmlns:a16="http://schemas.microsoft.com/office/drawing/2014/main" id="{DE7B7EA4-42FC-29D0-EFE6-AB990731BBB9}"/>
                    </a:ext>
                  </a:extLst>
                </p:cNvPr>
                <p:cNvPicPr/>
                <p:nvPr/>
              </p:nvPicPr>
              <p:blipFill>
                <a:blip r:embed="rId206"/>
                <a:stretch>
                  <a:fillRect/>
                </a:stretch>
              </p:blipFill>
              <p:spPr>
                <a:xfrm>
                  <a:off x="8930674" y="2178748"/>
                  <a:ext cx="91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5" name="Freihand 64">
                  <a:extLst>
                    <a:ext uri="{FF2B5EF4-FFF2-40B4-BE49-F238E27FC236}">
                      <a16:creationId xmlns:a16="http://schemas.microsoft.com/office/drawing/2014/main" id="{F1440641-9A2F-7787-350D-2BF770BCF1C4}"/>
                    </a:ext>
                  </a:extLst>
                </p14:cNvPr>
                <p14:cNvContentPartPr/>
                <p14:nvPr/>
              </p14:nvContentPartPr>
              <p14:xfrm>
                <a:off x="9228034" y="2114668"/>
                <a:ext cx="77760" cy="160560"/>
              </p14:xfrm>
            </p:contentPart>
          </mc:Choice>
          <mc:Fallback xmlns="">
            <p:pic>
              <p:nvPicPr>
                <p:cNvPr id="65" name="Freihand 64">
                  <a:extLst>
                    <a:ext uri="{FF2B5EF4-FFF2-40B4-BE49-F238E27FC236}">
                      <a16:creationId xmlns:a16="http://schemas.microsoft.com/office/drawing/2014/main" id="{F1440641-9A2F-7787-350D-2BF770BCF1C4}"/>
                    </a:ext>
                  </a:extLst>
                </p:cNvPr>
                <p:cNvPicPr/>
                <p:nvPr/>
              </p:nvPicPr>
              <p:blipFill>
                <a:blip r:embed="rId208"/>
                <a:stretch>
                  <a:fillRect/>
                </a:stretch>
              </p:blipFill>
              <p:spPr>
                <a:xfrm>
                  <a:off x="9219034" y="2106028"/>
                  <a:ext cx="95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6" name="Freihand 65">
                  <a:extLst>
                    <a:ext uri="{FF2B5EF4-FFF2-40B4-BE49-F238E27FC236}">
                      <a16:creationId xmlns:a16="http://schemas.microsoft.com/office/drawing/2014/main" id="{AD1C2889-1F5C-C7C6-6E6B-A92042E49C00}"/>
                    </a:ext>
                  </a:extLst>
                </p14:cNvPr>
                <p14:cNvContentPartPr/>
                <p14:nvPr/>
              </p14:nvContentPartPr>
              <p14:xfrm>
                <a:off x="9345754" y="2185948"/>
                <a:ext cx="326880" cy="69480"/>
              </p14:xfrm>
            </p:contentPart>
          </mc:Choice>
          <mc:Fallback xmlns="">
            <p:pic>
              <p:nvPicPr>
                <p:cNvPr id="66" name="Freihand 65">
                  <a:extLst>
                    <a:ext uri="{FF2B5EF4-FFF2-40B4-BE49-F238E27FC236}">
                      <a16:creationId xmlns:a16="http://schemas.microsoft.com/office/drawing/2014/main" id="{AD1C2889-1F5C-C7C6-6E6B-A92042E49C00}"/>
                    </a:ext>
                  </a:extLst>
                </p:cNvPr>
                <p:cNvPicPr/>
                <p:nvPr/>
              </p:nvPicPr>
              <p:blipFill>
                <a:blip r:embed="rId210"/>
                <a:stretch>
                  <a:fillRect/>
                </a:stretch>
              </p:blipFill>
              <p:spPr>
                <a:xfrm>
                  <a:off x="9337114" y="2176948"/>
                  <a:ext cx="344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7" name="Freihand 66">
                  <a:extLst>
                    <a:ext uri="{FF2B5EF4-FFF2-40B4-BE49-F238E27FC236}">
                      <a16:creationId xmlns:a16="http://schemas.microsoft.com/office/drawing/2014/main" id="{B74963E2-A182-B90A-C921-23BCD8E6D62D}"/>
                    </a:ext>
                  </a:extLst>
                </p14:cNvPr>
                <p14:cNvContentPartPr/>
                <p14:nvPr/>
              </p14:nvContentPartPr>
              <p14:xfrm>
                <a:off x="9744274" y="2179108"/>
                <a:ext cx="76320" cy="75600"/>
              </p14:xfrm>
            </p:contentPart>
          </mc:Choice>
          <mc:Fallback xmlns="">
            <p:pic>
              <p:nvPicPr>
                <p:cNvPr id="67" name="Freihand 66">
                  <a:extLst>
                    <a:ext uri="{FF2B5EF4-FFF2-40B4-BE49-F238E27FC236}">
                      <a16:creationId xmlns:a16="http://schemas.microsoft.com/office/drawing/2014/main" id="{B74963E2-A182-B90A-C921-23BCD8E6D62D}"/>
                    </a:ext>
                  </a:extLst>
                </p:cNvPr>
                <p:cNvPicPr/>
                <p:nvPr/>
              </p:nvPicPr>
              <p:blipFill>
                <a:blip r:embed="rId212"/>
                <a:stretch>
                  <a:fillRect/>
                </a:stretch>
              </p:blipFill>
              <p:spPr>
                <a:xfrm>
                  <a:off x="9735634" y="2170468"/>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8" name="Freihand 67">
                  <a:extLst>
                    <a:ext uri="{FF2B5EF4-FFF2-40B4-BE49-F238E27FC236}">
                      <a16:creationId xmlns:a16="http://schemas.microsoft.com/office/drawing/2014/main" id="{509BCDCB-A9AA-B83A-8261-6E918F33C6D1}"/>
                    </a:ext>
                  </a:extLst>
                </p14:cNvPr>
                <p14:cNvContentPartPr/>
                <p14:nvPr/>
              </p14:nvContentPartPr>
              <p14:xfrm>
                <a:off x="10060354" y="2048428"/>
                <a:ext cx="68040" cy="176760"/>
              </p14:xfrm>
            </p:contentPart>
          </mc:Choice>
          <mc:Fallback xmlns="">
            <p:pic>
              <p:nvPicPr>
                <p:cNvPr id="68" name="Freihand 67">
                  <a:extLst>
                    <a:ext uri="{FF2B5EF4-FFF2-40B4-BE49-F238E27FC236}">
                      <a16:creationId xmlns:a16="http://schemas.microsoft.com/office/drawing/2014/main" id="{509BCDCB-A9AA-B83A-8261-6E918F33C6D1}"/>
                    </a:ext>
                  </a:extLst>
                </p:cNvPr>
                <p:cNvPicPr/>
                <p:nvPr/>
              </p:nvPicPr>
              <p:blipFill>
                <a:blip r:embed="rId214"/>
                <a:stretch>
                  <a:fillRect/>
                </a:stretch>
              </p:blipFill>
              <p:spPr>
                <a:xfrm>
                  <a:off x="10051354" y="2039428"/>
                  <a:ext cx="85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9" name="Freihand 68">
                  <a:extLst>
                    <a:ext uri="{FF2B5EF4-FFF2-40B4-BE49-F238E27FC236}">
                      <a16:creationId xmlns:a16="http://schemas.microsoft.com/office/drawing/2014/main" id="{921F46F3-3F8B-BB25-DDBD-E09B52781362}"/>
                    </a:ext>
                  </a:extLst>
                </p14:cNvPr>
                <p14:cNvContentPartPr/>
                <p14:nvPr/>
              </p14:nvContentPartPr>
              <p14:xfrm>
                <a:off x="10130194" y="2150668"/>
                <a:ext cx="122760" cy="74520"/>
              </p14:xfrm>
            </p:contentPart>
          </mc:Choice>
          <mc:Fallback xmlns="">
            <p:pic>
              <p:nvPicPr>
                <p:cNvPr id="69" name="Freihand 68">
                  <a:extLst>
                    <a:ext uri="{FF2B5EF4-FFF2-40B4-BE49-F238E27FC236}">
                      <a16:creationId xmlns:a16="http://schemas.microsoft.com/office/drawing/2014/main" id="{921F46F3-3F8B-BB25-DDBD-E09B52781362}"/>
                    </a:ext>
                  </a:extLst>
                </p:cNvPr>
                <p:cNvPicPr/>
                <p:nvPr/>
              </p:nvPicPr>
              <p:blipFill>
                <a:blip r:embed="rId216"/>
                <a:stretch>
                  <a:fillRect/>
                </a:stretch>
              </p:blipFill>
              <p:spPr>
                <a:xfrm>
                  <a:off x="10121194" y="2142028"/>
                  <a:ext cx="140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0" name="Freihand 69">
                  <a:extLst>
                    <a:ext uri="{FF2B5EF4-FFF2-40B4-BE49-F238E27FC236}">
                      <a16:creationId xmlns:a16="http://schemas.microsoft.com/office/drawing/2014/main" id="{E5F4E7C0-B3AF-0152-FB9C-28AE1BA355BC}"/>
                    </a:ext>
                  </a:extLst>
                </p14:cNvPr>
                <p14:cNvContentPartPr/>
                <p14:nvPr/>
              </p14:nvContentPartPr>
              <p14:xfrm>
                <a:off x="10240354" y="2120068"/>
                <a:ext cx="135720" cy="96840"/>
              </p14:xfrm>
            </p:contentPart>
          </mc:Choice>
          <mc:Fallback xmlns="">
            <p:pic>
              <p:nvPicPr>
                <p:cNvPr id="70" name="Freihand 69">
                  <a:extLst>
                    <a:ext uri="{FF2B5EF4-FFF2-40B4-BE49-F238E27FC236}">
                      <a16:creationId xmlns:a16="http://schemas.microsoft.com/office/drawing/2014/main" id="{E5F4E7C0-B3AF-0152-FB9C-28AE1BA355BC}"/>
                    </a:ext>
                  </a:extLst>
                </p:cNvPr>
                <p:cNvPicPr/>
                <p:nvPr/>
              </p:nvPicPr>
              <p:blipFill>
                <a:blip r:embed="rId218"/>
                <a:stretch>
                  <a:fillRect/>
                </a:stretch>
              </p:blipFill>
              <p:spPr>
                <a:xfrm>
                  <a:off x="10231714" y="2111428"/>
                  <a:ext cx="153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1" name="Freihand 70">
                  <a:extLst>
                    <a:ext uri="{FF2B5EF4-FFF2-40B4-BE49-F238E27FC236}">
                      <a16:creationId xmlns:a16="http://schemas.microsoft.com/office/drawing/2014/main" id="{772282EC-DD3C-1A5C-C952-3D060EED25FB}"/>
                    </a:ext>
                  </a:extLst>
                </p14:cNvPr>
                <p14:cNvContentPartPr/>
                <p14:nvPr/>
              </p14:nvContentPartPr>
              <p14:xfrm>
                <a:off x="10369234" y="2087308"/>
                <a:ext cx="123120" cy="135720"/>
              </p14:xfrm>
            </p:contentPart>
          </mc:Choice>
          <mc:Fallback xmlns="">
            <p:pic>
              <p:nvPicPr>
                <p:cNvPr id="71" name="Freihand 70">
                  <a:extLst>
                    <a:ext uri="{FF2B5EF4-FFF2-40B4-BE49-F238E27FC236}">
                      <a16:creationId xmlns:a16="http://schemas.microsoft.com/office/drawing/2014/main" id="{772282EC-DD3C-1A5C-C952-3D060EED25FB}"/>
                    </a:ext>
                  </a:extLst>
                </p:cNvPr>
                <p:cNvPicPr/>
                <p:nvPr/>
              </p:nvPicPr>
              <p:blipFill>
                <a:blip r:embed="rId220"/>
                <a:stretch>
                  <a:fillRect/>
                </a:stretch>
              </p:blipFill>
              <p:spPr>
                <a:xfrm>
                  <a:off x="10360594" y="2078308"/>
                  <a:ext cx="140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5" name="Freihand 74">
                  <a:extLst>
                    <a:ext uri="{FF2B5EF4-FFF2-40B4-BE49-F238E27FC236}">
                      <a16:creationId xmlns:a16="http://schemas.microsoft.com/office/drawing/2014/main" id="{E5CBE579-C2EC-8FF4-5029-275A26D23CF1}"/>
                    </a:ext>
                  </a:extLst>
                </p14:cNvPr>
                <p14:cNvContentPartPr/>
                <p14:nvPr/>
              </p14:nvContentPartPr>
              <p14:xfrm>
                <a:off x="10512154" y="2008108"/>
                <a:ext cx="203760" cy="229320"/>
              </p14:xfrm>
            </p:contentPart>
          </mc:Choice>
          <mc:Fallback xmlns="">
            <p:pic>
              <p:nvPicPr>
                <p:cNvPr id="75" name="Freihand 74">
                  <a:extLst>
                    <a:ext uri="{FF2B5EF4-FFF2-40B4-BE49-F238E27FC236}">
                      <a16:creationId xmlns:a16="http://schemas.microsoft.com/office/drawing/2014/main" id="{E5CBE579-C2EC-8FF4-5029-275A26D23CF1}"/>
                    </a:ext>
                  </a:extLst>
                </p:cNvPr>
                <p:cNvPicPr/>
                <p:nvPr/>
              </p:nvPicPr>
              <p:blipFill>
                <a:blip r:embed="rId222"/>
                <a:stretch>
                  <a:fillRect/>
                </a:stretch>
              </p:blipFill>
              <p:spPr>
                <a:xfrm>
                  <a:off x="10503514" y="1999468"/>
                  <a:ext cx="221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6" name="Freihand 75">
                  <a:extLst>
                    <a:ext uri="{FF2B5EF4-FFF2-40B4-BE49-F238E27FC236}">
                      <a16:creationId xmlns:a16="http://schemas.microsoft.com/office/drawing/2014/main" id="{DFC97BED-4A07-30A9-95E8-525CE59A9BA7}"/>
                    </a:ext>
                  </a:extLst>
                </p14:cNvPr>
                <p14:cNvContentPartPr/>
                <p14:nvPr/>
              </p14:nvContentPartPr>
              <p14:xfrm>
                <a:off x="10693954" y="2030788"/>
                <a:ext cx="27360" cy="23040"/>
              </p14:xfrm>
            </p:contentPart>
          </mc:Choice>
          <mc:Fallback xmlns="">
            <p:pic>
              <p:nvPicPr>
                <p:cNvPr id="76" name="Freihand 75">
                  <a:extLst>
                    <a:ext uri="{FF2B5EF4-FFF2-40B4-BE49-F238E27FC236}">
                      <a16:creationId xmlns:a16="http://schemas.microsoft.com/office/drawing/2014/main" id="{DFC97BED-4A07-30A9-95E8-525CE59A9BA7}"/>
                    </a:ext>
                  </a:extLst>
                </p:cNvPr>
                <p:cNvPicPr/>
                <p:nvPr/>
              </p:nvPicPr>
              <p:blipFill>
                <a:blip r:embed="rId224"/>
                <a:stretch>
                  <a:fillRect/>
                </a:stretch>
              </p:blipFill>
              <p:spPr>
                <a:xfrm>
                  <a:off x="10684954" y="2021788"/>
                  <a:ext cx="45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7" name="Freihand 76">
                  <a:extLst>
                    <a:ext uri="{FF2B5EF4-FFF2-40B4-BE49-F238E27FC236}">
                      <a16:creationId xmlns:a16="http://schemas.microsoft.com/office/drawing/2014/main" id="{F01B2BFA-47AD-7616-4161-EC0614A95C3E}"/>
                    </a:ext>
                  </a:extLst>
                </p14:cNvPr>
                <p14:cNvContentPartPr/>
                <p14:nvPr/>
              </p14:nvContentPartPr>
              <p14:xfrm>
                <a:off x="10717714" y="2076868"/>
                <a:ext cx="266040" cy="126720"/>
              </p14:xfrm>
            </p:contentPart>
          </mc:Choice>
          <mc:Fallback xmlns="">
            <p:pic>
              <p:nvPicPr>
                <p:cNvPr id="77" name="Freihand 76">
                  <a:extLst>
                    <a:ext uri="{FF2B5EF4-FFF2-40B4-BE49-F238E27FC236}">
                      <a16:creationId xmlns:a16="http://schemas.microsoft.com/office/drawing/2014/main" id="{F01B2BFA-47AD-7616-4161-EC0614A95C3E}"/>
                    </a:ext>
                  </a:extLst>
                </p:cNvPr>
                <p:cNvPicPr/>
                <p:nvPr/>
              </p:nvPicPr>
              <p:blipFill>
                <a:blip r:embed="rId226"/>
                <a:stretch>
                  <a:fillRect/>
                </a:stretch>
              </p:blipFill>
              <p:spPr>
                <a:xfrm>
                  <a:off x="10709074" y="2068228"/>
                  <a:ext cx="28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8" name="Freihand 77">
                  <a:extLst>
                    <a:ext uri="{FF2B5EF4-FFF2-40B4-BE49-F238E27FC236}">
                      <a16:creationId xmlns:a16="http://schemas.microsoft.com/office/drawing/2014/main" id="{40094A50-1907-695D-74D4-BE4459286DFA}"/>
                    </a:ext>
                  </a:extLst>
                </p14:cNvPr>
                <p14:cNvContentPartPr/>
                <p14:nvPr/>
              </p14:nvContentPartPr>
              <p14:xfrm>
                <a:off x="11160154" y="2040148"/>
                <a:ext cx="453600" cy="162720"/>
              </p14:xfrm>
            </p:contentPart>
          </mc:Choice>
          <mc:Fallback xmlns="">
            <p:pic>
              <p:nvPicPr>
                <p:cNvPr id="78" name="Freihand 77">
                  <a:extLst>
                    <a:ext uri="{FF2B5EF4-FFF2-40B4-BE49-F238E27FC236}">
                      <a16:creationId xmlns:a16="http://schemas.microsoft.com/office/drawing/2014/main" id="{40094A50-1907-695D-74D4-BE4459286DFA}"/>
                    </a:ext>
                  </a:extLst>
                </p:cNvPr>
                <p:cNvPicPr/>
                <p:nvPr/>
              </p:nvPicPr>
              <p:blipFill>
                <a:blip r:embed="rId228"/>
                <a:stretch>
                  <a:fillRect/>
                </a:stretch>
              </p:blipFill>
              <p:spPr>
                <a:xfrm>
                  <a:off x="11151514" y="2031508"/>
                  <a:ext cx="471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9" name="Freihand 78">
                  <a:extLst>
                    <a:ext uri="{FF2B5EF4-FFF2-40B4-BE49-F238E27FC236}">
                      <a16:creationId xmlns:a16="http://schemas.microsoft.com/office/drawing/2014/main" id="{2E060032-2043-F1FC-354C-BCDAFD9A5C0F}"/>
                    </a:ext>
                  </a:extLst>
                </p14:cNvPr>
                <p14:cNvContentPartPr/>
                <p14:nvPr/>
              </p14:nvContentPartPr>
              <p14:xfrm>
                <a:off x="8230114" y="2409148"/>
                <a:ext cx="319680" cy="161640"/>
              </p14:xfrm>
            </p:contentPart>
          </mc:Choice>
          <mc:Fallback xmlns="">
            <p:pic>
              <p:nvPicPr>
                <p:cNvPr id="79" name="Freihand 78">
                  <a:extLst>
                    <a:ext uri="{FF2B5EF4-FFF2-40B4-BE49-F238E27FC236}">
                      <a16:creationId xmlns:a16="http://schemas.microsoft.com/office/drawing/2014/main" id="{2E060032-2043-F1FC-354C-BCDAFD9A5C0F}"/>
                    </a:ext>
                  </a:extLst>
                </p:cNvPr>
                <p:cNvPicPr/>
                <p:nvPr/>
              </p:nvPicPr>
              <p:blipFill>
                <a:blip r:embed="rId230"/>
                <a:stretch>
                  <a:fillRect/>
                </a:stretch>
              </p:blipFill>
              <p:spPr>
                <a:xfrm>
                  <a:off x="8221114" y="2400508"/>
                  <a:ext cx="33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0" name="Freihand 79">
                  <a:extLst>
                    <a:ext uri="{FF2B5EF4-FFF2-40B4-BE49-F238E27FC236}">
                      <a16:creationId xmlns:a16="http://schemas.microsoft.com/office/drawing/2014/main" id="{4CB8E58F-63A9-81E1-B36A-702395F3C907}"/>
                    </a:ext>
                  </a:extLst>
                </p14:cNvPr>
                <p14:cNvContentPartPr/>
                <p14:nvPr/>
              </p14:nvContentPartPr>
              <p14:xfrm>
                <a:off x="8698474" y="2385388"/>
                <a:ext cx="181080" cy="149040"/>
              </p14:xfrm>
            </p:contentPart>
          </mc:Choice>
          <mc:Fallback xmlns="">
            <p:pic>
              <p:nvPicPr>
                <p:cNvPr id="80" name="Freihand 79">
                  <a:extLst>
                    <a:ext uri="{FF2B5EF4-FFF2-40B4-BE49-F238E27FC236}">
                      <a16:creationId xmlns:a16="http://schemas.microsoft.com/office/drawing/2014/main" id="{4CB8E58F-63A9-81E1-B36A-702395F3C907}"/>
                    </a:ext>
                  </a:extLst>
                </p:cNvPr>
                <p:cNvPicPr/>
                <p:nvPr/>
              </p:nvPicPr>
              <p:blipFill>
                <a:blip r:embed="rId232"/>
                <a:stretch>
                  <a:fillRect/>
                </a:stretch>
              </p:blipFill>
              <p:spPr>
                <a:xfrm>
                  <a:off x="8689834" y="2376748"/>
                  <a:ext cx="198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81" name="Freihand 80">
                  <a:extLst>
                    <a:ext uri="{FF2B5EF4-FFF2-40B4-BE49-F238E27FC236}">
                      <a16:creationId xmlns:a16="http://schemas.microsoft.com/office/drawing/2014/main" id="{49AE232C-45FB-6576-0948-9B1EB78AC45C}"/>
                    </a:ext>
                  </a:extLst>
                </p14:cNvPr>
                <p14:cNvContentPartPr/>
                <p14:nvPr/>
              </p14:nvContentPartPr>
              <p14:xfrm>
                <a:off x="8959834" y="2448748"/>
                <a:ext cx="94680" cy="96480"/>
              </p14:xfrm>
            </p:contentPart>
          </mc:Choice>
          <mc:Fallback xmlns="">
            <p:pic>
              <p:nvPicPr>
                <p:cNvPr id="81" name="Freihand 80">
                  <a:extLst>
                    <a:ext uri="{FF2B5EF4-FFF2-40B4-BE49-F238E27FC236}">
                      <a16:creationId xmlns:a16="http://schemas.microsoft.com/office/drawing/2014/main" id="{49AE232C-45FB-6576-0948-9B1EB78AC45C}"/>
                    </a:ext>
                  </a:extLst>
                </p:cNvPr>
                <p:cNvPicPr/>
                <p:nvPr/>
              </p:nvPicPr>
              <p:blipFill>
                <a:blip r:embed="rId234"/>
                <a:stretch>
                  <a:fillRect/>
                </a:stretch>
              </p:blipFill>
              <p:spPr>
                <a:xfrm>
                  <a:off x="8950834" y="2439748"/>
                  <a:ext cx="112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2" name="Freihand 81">
                  <a:extLst>
                    <a:ext uri="{FF2B5EF4-FFF2-40B4-BE49-F238E27FC236}">
                      <a16:creationId xmlns:a16="http://schemas.microsoft.com/office/drawing/2014/main" id="{42EE3697-525E-2063-F14D-1F0EF6A79511}"/>
                    </a:ext>
                  </a:extLst>
                </p14:cNvPr>
                <p14:cNvContentPartPr/>
                <p14:nvPr/>
              </p14:nvContentPartPr>
              <p14:xfrm>
                <a:off x="9319834" y="2449468"/>
                <a:ext cx="111960" cy="82800"/>
              </p14:xfrm>
            </p:contentPart>
          </mc:Choice>
          <mc:Fallback xmlns="">
            <p:pic>
              <p:nvPicPr>
                <p:cNvPr id="82" name="Freihand 81">
                  <a:extLst>
                    <a:ext uri="{FF2B5EF4-FFF2-40B4-BE49-F238E27FC236}">
                      <a16:creationId xmlns:a16="http://schemas.microsoft.com/office/drawing/2014/main" id="{42EE3697-525E-2063-F14D-1F0EF6A79511}"/>
                    </a:ext>
                  </a:extLst>
                </p:cNvPr>
                <p:cNvPicPr/>
                <p:nvPr/>
              </p:nvPicPr>
              <p:blipFill>
                <a:blip r:embed="rId236"/>
                <a:stretch>
                  <a:fillRect/>
                </a:stretch>
              </p:blipFill>
              <p:spPr>
                <a:xfrm>
                  <a:off x="9310834" y="2440468"/>
                  <a:ext cx="129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3" name="Freihand 82">
                  <a:extLst>
                    <a:ext uri="{FF2B5EF4-FFF2-40B4-BE49-F238E27FC236}">
                      <a16:creationId xmlns:a16="http://schemas.microsoft.com/office/drawing/2014/main" id="{C8F89682-DA79-7828-2483-CA208ED000A0}"/>
                    </a:ext>
                  </a:extLst>
                </p14:cNvPr>
                <p14:cNvContentPartPr/>
                <p14:nvPr/>
              </p14:nvContentPartPr>
              <p14:xfrm>
                <a:off x="9486154" y="2463508"/>
                <a:ext cx="293400" cy="60840"/>
              </p14:xfrm>
            </p:contentPart>
          </mc:Choice>
          <mc:Fallback xmlns="">
            <p:pic>
              <p:nvPicPr>
                <p:cNvPr id="83" name="Freihand 82">
                  <a:extLst>
                    <a:ext uri="{FF2B5EF4-FFF2-40B4-BE49-F238E27FC236}">
                      <a16:creationId xmlns:a16="http://schemas.microsoft.com/office/drawing/2014/main" id="{C8F89682-DA79-7828-2483-CA208ED000A0}"/>
                    </a:ext>
                  </a:extLst>
                </p:cNvPr>
                <p:cNvPicPr/>
                <p:nvPr/>
              </p:nvPicPr>
              <p:blipFill>
                <a:blip r:embed="rId238"/>
                <a:stretch>
                  <a:fillRect/>
                </a:stretch>
              </p:blipFill>
              <p:spPr>
                <a:xfrm>
                  <a:off x="9477154" y="2454508"/>
                  <a:ext cx="311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4" name="Freihand 83">
                  <a:extLst>
                    <a:ext uri="{FF2B5EF4-FFF2-40B4-BE49-F238E27FC236}">
                      <a16:creationId xmlns:a16="http://schemas.microsoft.com/office/drawing/2014/main" id="{76B825EB-A0B0-6CFB-C925-618574F18690}"/>
                    </a:ext>
                  </a:extLst>
                </p14:cNvPr>
                <p14:cNvContentPartPr/>
                <p14:nvPr/>
              </p14:nvContentPartPr>
              <p14:xfrm>
                <a:off x="9842554" y="2439388"/>
                <a:ext cx="155520" cy="87480"/>
              </p14:xfrm>
            </p:contentPart>
          </mc:Choice>
          <mc:Fallback xmlns="">
            <p:pic>
              <p:nvPicPr>
                <p:cNvPr id="84" name="Freihand 83">
                  <a:extLst>
                    <a:ext uri="{FF2B5EF4-FFF2-40B4-BE49-F238E27FC236}">
                      <a16:creationId xmlns:a16="http://schemas.microsoft.com/office/drawing/2014/main" id="{76B825EB-A0B0-6CFB-C925-618574F18690}"/>
                    </a:ext>
                  </a:extLst>
                </p:cNvPr>
                <p:cNvPicPr/>
                <p:nvPr/>
              </p:nvPicPr>
              <p:blipFill>
                <a:blip r:embed="rId240"/>
                <a:stretch>
                  <a:fillRect/>
                </a:stretch>
              </p:blipFill>
              <p:spPr>
                <a:xfrm>
                  <a:off x="9833914" y="2430748"/>
                  <a:ext cx="17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5" name="Freihand 84">
                  <a:extLst>
                    <a:ext uri="{FF2B5EF4-FFF2-40B4-BE49-F238E27FC236}">
                      <a16:creationId xmlns:a16="http://schemas.microsoft.com/office/drawing/2014/main" id="{B9308895-84B1-A49A-89C0-3F9D73D515B3}"/>
                    </a:ext>
                  </a:extLst>
                </p14:cNvPr>
                <p14:cNvContentPartPr/>
                <p14:nvPr/>
              </p14:nvContentPartPr>
              <p14:xfrm>
                <a:off x="10206874" y="2381788"/>
                <a:ext cx="390240" cy="135360"/>
              </p14:xfrm>
            </p:contentPart>
          </mc:Choice>
          <mc:Fallback xmlns="">
            <p:pic>
              <p:nvPicPr>
                <p:cNvPr id="85" name="Freihand 84">
                  <a:extLst>
                    <a:ext uri="{FF2B5EF4-FFF2-40B4-BE49-F238E27FC236}">
                      <a16:creationId xmlns:a16="http://schemas.microsoft.com/office/drawing/2014/main" id="{B9308895-84B1-A49A-89C0-3F9D73D515B3}"/>
                    </a:ext>
                  </a:extLst>
                </p:cNvPr>
                <p:cNvPicPr/>
                <p:nvPr/>
              </p:nvPicPr>
              <p:blipFill>
                <a:blip r:embed="rId242"/>
                <a:stretch>
                  <a:fillRect/>
                </a:stretch>
              </p:blipFill>
              <p:spPr>
                <a:xfrm>
                  <a:off x="10198234" y="2372788"/>
                  <a:ext cx="407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6" name="Freihand 85">
                  <a:extLst>
                    <a:ext uri="{FF2B5EF4-FFF2-40B4-BE49-F238E27FC236}">
                      <a16:creationId xmlns:a16="http://schemas.microsoft.com/office/drawing/2014/main" id="{0C3D768A-3901-0E50-AEDB-2DCA8632573C}"/>
                    </a:ext>
                  </a:extLst>
                </p14:cNvPr>
                <p14:cNvContentPartPr/>
                <p14:nvPr/>
              </p14:nvContentPartPr>
              <p14:xfrm>
                <a:off x="10563274" y="2323828"/>
                <a:ext cx="4320" cy="32400"/>
              </p14:xfrm>
            </p:contentPart>
          </mc:Choice>
          <mc:Fallback xmlns="">
            <p:pic>
              <p:nvPicPr>
                <p:cNvPr id="86" name="Freihand 85">
                  <a:extLst>
                    <a:ext uri="{FF2B5EF4-FFF2-40B4-BE49-F238E27FC236}">
                      <a16:creationId xmlns:a16="http://schemas.microsoft.com/office/drawing/2014/main" id="{0C3D768A-3901-0E50-AEDB-2DCA8632573C}"/>
                    </a:ext>
                  </a:extLst>
                </p:cNvPr>
                <p:cNvPicPr/>
                <p:nvPr/>
              </p:nvPicPr>
              <p:blipFill>
                <a:blip r:embed="rId244"/>
                <a:stretch>
                  <a:fillRect/>
                </a:stretch>
              </p:blipFill>
              <p:spPr>
                <a:xfrm>
                  <a:off x="10554634" y="2315188"/>
                  <a:ext cx="21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7" name="Freihand 86">
                  <a:extLst>
                    <a:ext uri="{FF2B5EF4-FFF2-40B4-BE49-F238E27FC236}">
                      <a16:creationId xmlns:a16="http://schemas.microsoft.com/office/drawing/2014/main" id="{42229030-64AB-3B16-0069-5D73BE9051AA}"/>
                    </a:ext>
                  </a:extLst>
                </p14:cNvPr>
                <p14:cNvContentPartPr/>
                <p14:nvPr/>
              </p14:nvContentPartPr>
              <p14:xfrm>
                <a:off x="10585954" y="2476468"/>
                <a:ext cx="106560" cy="65160"/>
              </p14:xfrm>
            </p:contentPart>
          </mc:Choice>
          <mc:Fallback xmlns="">
            <p:pic>
              <p:nvPicPr>
                <p:cNvPr id="87" name="Freihand 86">
                  <a:extLst>
                    <a:ext uri="{FF2B5EF4-FFF2-40B4-BE49-F238E27FC236}">
                      <a16:creationId xmlns:a16="http://schemas.microsoft.com/office/drawing/2014/main" id="{42229030-64AB-3B16-0069-5D73BE9051AA}"/>
                    </a:ext>
                  </a:extLst>
                </p:cNvPr>
                <p:cNvPicPr/>
                <p:nvPr/>
              </p:nvPicPr>
              <p:blipFill>
                <a:blip r:embed="rId246"/>
                <a:stretch>
                  <a:fillRect/>
                </a:stretch>
              </p:blipFill>
              <p:spPr>
                <a:xfrm>
                  <a:off x="10576954" y="2467828"/>
                  <a:ext cx="124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8" name="Freihand 87">
                  <a:extLst>
                    <a:ext uri="{FF2B5EF4-FFF2-40B4-BE49-F238E27FC236}">
                      <a16:creationId xmlns:a16="http://schemas.microsoft.com/office/drawing/2014/main" id="{7ED3580A-F14D-8BC8-9B69-8EA616C7BAB7}"/>
                    </a:ext>
                  </a:extLst>
                </p14:cNvPr>
                <p14:cNvContentPartPr/>
                <p14:nvPr/>
              </p14:nvContentPartPr>
              <p14:xfrm>
                <a:off x="10757314" y="2426068"/>
                <a:ext cx="147960" cy="118080"/>
              </p14:xfrm>
            </p:contentPart>
          </mc:Choice>
          <mc:Fallback xmlns="">
            <p:pic>
              <p:nvPicPr>
                <p:cNvPr id="88" name="Freihand 87">
                  <a:extLst>
                    <a:ext uri="{FF2B5EF4-FFF2-40B4-BE49-F238E27FC236}">
                      <a16:creationId xmlns:a16="http://schemas.microsoft.com/office/drawing/2014/main" id="{7ED3580A-F14D-8BC8-9B69-8EA616C7BAB7}"/>
                    </a:ext>
                  </a:extLst>
                </p:cNvPr>
                <p:cNvPicPr/>
                <p:nvPr/>
              </p:nvPicPr>
              <p:blipFill>
                <a:blip r:embed="rId248"/>
                <a:stretch>
                  <a:fillRect/>
                </a:stretch>
              </p:blipFill>
              <p:spPr>
                <a:xfrm>
                  <a:off x="10748674" y="2417428"/>
                  <a:ext cx="16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3" name="Freihand 92">
                  <a:extLst>
                    <a:ext uri="{FF2B5EF4-FFF2-40B4-BE49-F238E27FC236}">
                      <a16:creationId xmlns:a16="http://schemas.microsoft.com/office/drawing/2014/main" id="{B8770B32-47AA-9AE2-2A33-CF0C9A5CB8F8}"/>
                    </a:ext>
                  </a:extLst>
                </p14:cNvPr>
                <p14:cNvContentPartPr/>
                <p14:nvPr/>
              </p14:nvContentPartPr>
              <p14:xfrm>
                <a:off x="8241994" y="2751148"/>
                <a:ext cx="304920" cy="116640"/>
              </p14:xfrm>
            </p:contentPart>
          </mc:Choice>
          <mc:Fallback xmlns="">
            <p:pic>
              <p:nvPicPr>
                <p:cNvPr id="93" name="Freihand 92">
                  <a:extLst>
                    <a:ext uri="{FF2B5EF4-FFF2-40B4-BE49-F238E27FC236}">
                      <a16:creationId xmlns:a16="http://schemas.microsoft.com/office/drawing/2014/main" id="{B8770B32-47AA-9AE2-2A33-CF0C9A5CB8F8}"/>
                    </a:ext>
                  </a:extLst>
                </p:cNvPr>
                <p:cNvPicPr/>
                <p:nvPr/>
              </p:nvPicPr>
              <p:blipFill>
                <a:blip r:embed="rId250"/>
                <a:stretch>
                  <a:fillRect/>
                </a:stretch>
              </p:blipFill>
              <p:spPr>
                <a:xfrm>
                  <a:off x="8232994" y="2742508"/>
                  <a:ext cx="322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4" name="Freihand 93">
                  <a:extLst>
                    <a:ext uri="{FF2B5EF4-FFF2-40B4-BE49-F238E27FC236}">
                      <a16:creationId xmlns:a16="http://schemas.microsoft.com/office/drawing/2014/main" id="{7BE065EE-81BE-5438-AD85-776CA368C4E9}"/>
                    </a:ext>
                  </a:extLst>
                </p14:cNvPr>
                <p14:cNvContentPartPr/>
                <p14:nvPr/>
              </p14:nvContentPartPr>
              <p14:xfrm>
                <a:off x="8582914" y="2687428"/>
                <a:ext cx="199800" cy="126000"/>
              </p14:xfrm>
            </p:contentPart>
          </mc:Choice>
          <mc:Fallback xmlns="">
            <p:pic>
              <p:nvPicPr>
                <p:cNvPr id="94" name="Freihand 93">
                  <a:extLst>
                    <a:ext uri="{FF2B5EF4-FFF2-40B4-BE49-F238E27FC236}">
                      <a16:creationId xmlns:a16="http://schemas.microsoft.com/office/drawing/2014/main" id="{7BE065EE-81BE-5438-AD85-776CA368C4E9}"/>
                    </a:ext>
                  </a:extLst>
                </p:cNvPr>
                <p:cNvPicPr/>
                <p:nvPr/>
              </p:nvPicPr>
              <p:blipFill>
                <a:blip r:embed="rId252"/>
                <a:stretch>
                  <a:fillRect/>
                </a:stretch>
              </p:blipFill>
              <p:spPr>
                <a:xfrm>
                  <a:off x="8573914" y="2678428"/>
                  <a:ext cx="217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5" name="Freihand 94">
                  <a:extLst>
                    <a:ext uri="{FF2B5EF4-FFF2-40B4-BE49-F238E27FC236}">
                      <a16:creationId xmlns:a16="http://schemas.microsoft.com/office/drawing/2014/main" id="{8184B185-304C-6098-8881-45BE4BD9E07A}"/>
                    </a:ext>
                  </a:extLst>
                </p14:cNvPr>
                <p14:cNvContentPartPr/>
                <p14:nvPr/>
              </p14:nvContentPartPr>
              <p14:xfrm>
                <a:off x="8972074" y="2743228"/>
                <a:ext cx="131040" cy="224640"/>
              </p14:xfrm>
            </p:contentPart>
          </mc:Choice>
          <mc:Fallback xmlns="">
            <p:pic>
              <p:nvPicPr>
                <p:cNvPr id="95" name="Freihand 94">
                  <a:extLst>
                    <a:ext uri="{FF2B5EF4-FFF2-40B4-BE49-F238E27FC236}">
                      <a16:creationId xmlns:a16="http://schemas.microsoft.com/office/drawing/2014/main" id="{8184B185-304C-6098-8881-45BE4BD9E07A}"/>
                    </a:ext>
                  </a:extLst>
                </p:cNvPr>
                <p:cNvPicPr/>
                <p:nvPr/>
              </p:nvPicPr>
              <p:blipFill>
                <a:blip r:embed="rId254"/>
                <a:stretch>
                  <a:fillRect/>
                </a:stretch>
              </p:blipFill>
              <p:spPr>
                <a:xfrm>
                  <a:off x="8963074" y="2734588"/>
                  <a:ext cx="148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6" name="Freihand 95">
                  <a:extLst>
                    <a:ext uri="{FF2B5EF4-FFF2-40B4-BE49-F238E27FC236}">
                      <a16:creationId xmlns:a16="http://schemas.microsoft.com/office/drawing/2014/main" id="{21969233-531E-8A66-30BB-F4C7C2B9FCD3}"/>
                    </a:ext>
                  </a:extLst>
                </p14:cNvPr>
                <p14:cNvContentPartPr/>
                <p14:nvPr/>
              </p14:nvContentPartPr>
              <p14:xfrm>
                <a:off x="9154594" y="2746108"/>
                <a:ext cx="271080" cy="76320"/>
              </p14:xfrm>
            </p:contentPart>
          </mc:Choice>
          <mc:Fallback xmlns="">
            <p:pic>
              <p:nvPicPr>
                <p:cNvPr id="96" name="Freihand 95">
                  <a:extLst>
                    <a:ext uri="{FF2B5EF4-FFF2-40B4-BE49-F238E27FC236}">
                      <a16:creationId xmlns:a16="http://schemas.microsoft.com/office/drawing/2014/main" id="{21969233-531E-8A66-30BB-F4C7C2B9FCD3}"/>
                    </a:ext>
                  </a:extLst>
                </p:cNvPr>
                <p:cNvPicPr/>
                <p:nvPr/>
              </p:nvPicPr>
              <p:blipFill>
                <a:blip r:embed="rId256"/>
                <a:stretch>
                  <a:fillRect/>
                </a:stretch>
              </p:blipFill>
              <p:spPr>
                <a:xfrm>
                  <a:off x="9145594" y="2737108"/>
                  <a:ext cx="288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7" name="Freihand 96">
                  <a:extLst>
                    <a:ext uri="{FF2B5EF4-FFF2-40B4-BE49-F238E27FC236}">
                      <a16:creationId xmlns:a16="http://schemas.microsoft.com/office/drawing/2014/main" id="{73D88458-40B0-F2B1-772E-3D02DB21A460}"/>
                    </a:ext>
                  </a:extLst>
                </p14:cNvPr>
                <p14:cNvContentPartPr/>
                <p14:nvPr/>
              </p14:nvContentPartPr>
              <p14:xfrm>
                <a:off x="9632674" y="2700748"/>
                <a:ext cx="113760" cy="97560"/>
              </p14:xfrm>
            </p:contentPart>
          </mc:Choice>
          <mc:Fallback xmlns="">
            <p:pic>
              <p:nvPicPr>
                <p:cNvPr id="97" name="Freihand 96">
                  <a:extLst>
                    <a:ext uri="{FF2B5EF4-FFF2-40B4-BE49-F238E27FC236}">
                      <a16:creationId xmlns:a16="http://schemas.microsoft.com/office/drawing/2014/main" id="{73D88458-40B0-F2B1-772E-3D02DB21A460}"/>
                    </a:ext>
                  </a:extLst>
                </p:cNvPr>
                <p:cNvPicPr/>
                <p:nvPr/>
              </p:nvPicPr>
              <p:blipFill>
                <a:blip r:embed="rId258"/>
                <a:stretch>
                  <a:fillRect/>
                </a:stretch>
              </p:blipFill>
              <p:spPr>
                <a:xfrm>
                  <a:off x="9623674" y="2692108"/>
                  <a:ext cx="131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8" name="Freihand 97">
                  <a:extLst>
                    <a:ext uri="{FF2B5EF4-FFF2-40B4-BE49-F238E27FC236}">
                      <a16:creationId xmlns:a16="http://schemas.microsoft.com/office/drawing/2014/main" id="{A2C5883B-51D2-EF4E-C9F1-3C2D70216373}"/>
                    </a:ext>
                  </a:extLst>
                </p14:cNvPr>
                <p14:cNvContentPartPr/>
                <p14:nvPr/>
              </p14:nvContentPartPr>
              <p14:xfrm>
                <a:off x="9775594" y="2736028"/>
                <a:ext cx="115200" cy="78120"/>
              </p14:xfrm>
            </p:contentPart>
          </mc:Choice>
          <mc:Fallback xmlns="">
            <p:pic>
              <p:nvPicPr>
                <p:cNvPr id="98" name="Freihand 97">
                  <a:extLst>
                    <a:ext uri="{FF2B5EF4-FFF2-40B4-BE49-F238E27FC236}">
                      <a16:creationId xmlns:a16="http://schemas.microsoft.com/office/drawing/2014/main" id="{A2C5883B-51D2-EF4E-C9F1-3C2D70216373}"/>
                    </a:ext>
                  </a:extLst>
                </p:cNvPr>
                <p:cNvPicPr/>
                <p:nvPr/>
              </p:nvPicPr>
              <p:blipFill>
                <a:blip r:embed="rId260"/>
                <a:stretch>
                  <a:fillRect/>
                </a:stretch>
              </p:blipFill>
              <p:spPr>
                <a:xfrm>
                  <a:off x="9766594" y="2727388"/>
                  <a:ext cx="132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9" name="Freihand 98">
                  <a:extLst>
                    <a:ext uri="{FF2B5EF4-FFF2-40B4-BE49-F238E27FC236}">
                      <a16:creationId xmlns:a16="http://schemas.microsoft.com/office/drawing/2014/main" id="{20A8295D-8170-F6B4-9BB0-339D257DC386}"/>
                    </a:ext>
                  </a:extLst>
                </p14:cNvPr>
                <p14:cNvContentPartPr/>
                <p14:nvPr/>
              </p14:nvContentPartPr>
              <p14:xfrm>
                <a:off x="9974674" y="2702548"/>
                <a:ext cx="221760" cy="113760"/>
              </p14:xfrm>
            </p:contentPart>
          </mc:Choice>
          <mc:Fallback xmlns="">
            <p:pic>
              <p:nvPicPr>
                <p:cNvPr id="99" name="Freihand 98">
                  <a:extLst>
                    <a:ext uri="{FF2B5EF4-FFF2-40B4-BE49-F238E27FC236}">
                      <a16:creationId xmlns:a16="http://schemas.microsoft.com/office/drawing/2014/main" id="{20A8295D-8170-F6B4-9BB0-339D257DC386}"/>
                    </a:ext>
                  </a:extLst>
                </p:cNvPr>
                <p:cNvPicPr/>
                <p:nvPr/>
              </p:nvPicPr>
              <p:blipFill>
                <a:blip r:embed="rId262"/>
                <a:stretch>
                  <a:fillRect/>
                </a:stretch>
              </p:blipFill>
              <p:spPr>
                <a:xfrm>
                  <a:off x="9965674" y="2693548"/>
                  <a:ext cx="239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0" name="Freihand 99">
                  <a:extLst>
                    <a:ext uri="{FF2B5EF4-FFF2-40B4-BE49-F238E27FC236}">
                      <a16:creationId xmlns:a16="http://schemas.microsoft.com/office/drawing/2014/main" id="{67A6273C-6A3E-8816-5E2B-65D13026CB2C}"/>
                    </a:ext>
                  </a:extLst>
                </p14:cNvPr>
                <p14:cNvContentPartPr/>
                <p14:nvPr/>
              </p14:nvContentPartPr>
              <p14:xfrm>
                <a:off x="10422874" y="2607508"/>
                <a:ext cx="142920" cy="190080"/>
              </p14:xfrm>
            </p:contentPart>
          </mc:Choice>
          <mc:Fallback xmlns="">
            <p:pic>
              <p:nvPicPr>
                <p:cNvPr id="100" name="Freihand 99">
                  <a:extLst>
                    <a:ext uri="{FF2B5EF4-FFF2-40B4-BE49-F238E27FC236}">
                      <a16:creationId xmlns:a16="http://schemas.microsoft.com/office/drawing/2014/main" id="{67A6273C-6A3E-8816-5E2B-65D13026CB2C}"/>
                    </a:ext>
                  </a:extLst>
                </p:cNvPr>
                <p:cNvPicPr/>
                <p:nvPr/>
              </p:nvPicPr>
              <p:blipFill>
                <a:blip r:embed="rId264"/>
                <a:stretch>
                  <a:fillRect/>
                </a:stretch>
              </p:blipFill>
              <p:spPr>
                <a:xfrm>
                  <a:off x="10414234" y="2598508"/>
                  <a:ext cx="160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1" name="Freihand 100">
                  <a:extLst>
                    <a:ext uri="{FF2B5EF4-FFF2-40B4-BE49-F238E27FC236}">
                      <a16:creationId xmlns:a16="http://schemas.microsoft.com/office/drawing/2014/main" id="{E0D8E3D0-8C79-F4F0-B16A-550A716E9329}"/>
                    </a:ext>
                  </a:extLst>
                </p14:cNvPr>
                <p14:cNvContentPartPr/>
                <p14:nvPr/>
              </p14:nvContentPartPr>
              <p14:xfrm>
                <a:off x="10524754" y="2714068"/>
                <a:ext cx="92520" cy="63360"/>
              </p14:xfrm>
            </p:contentPart>
          </mc:Choice>
          <mc:Fallback xmlns="">
            <p:pic>
              <p:nvPicPr>
                <p:cNvPr id="101" name="Freihand 100">
                  <a:extLst>
                    <a:ext uri="{FF2B5EF4-FFF2-40B4-BE49-F238E27FC236}">
                      <a16:creationId xmlns:a16="http://schemas.microsoft.com/office/drawing/2014/main" id="{E0D8E3D0-8C79-F4F0-B16A-550A716E9329}"/>
                    </a:ext>
                  </a:extLst>
                </p:cNvPr>
                <p:cNvPicPr/>
                <p:nvPr/>
              </p:nvPicPr>
              <p:blipFill>
                <a:blip r:embed="rId266"/>
                <a:stretch>
                  <a:fillRect/>
                </a:stretch>
              </p:blipFill>
              <p:spPr>
                <a:xfrm>
                  <a:off x="10516114" y="2705428"/>
                  <a:ext cx="110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3" name="Freihand 102">
                  <a:extLst>
                    <a:ext uri="{FF2B5EF4-FFF2-40B4-BE49-F238E27FC236}">
                      <a16:creationId xmlns:a16="http://schemas.microsoft.com/office/drawing/2014/main" id="{12D99476-B1C9-AB69-ED3F-A92C30E18CDD}"/>
                    </a:ext>
                  </a:extLst>
                </p14:cNvPr>
                <p14:cNvContentPartPr/>
                <p14:nvPr/>
              </p14:nvContentPartPr>
              <p14:xfrm>
                <a:off x="10756234" y="2640268"/>
                <a:ext cx="181080" cy="142920"/>
              </p14:xfrm>
            </p:contentPart>
          </mc:Choice>
          <mc:Fallback xmlns="">
            <p:pic>
              <p:nvPicPr>
                <p:cNvPr id="103" name="Freihand 102">
                  <a:extLst>
                    <a:ext uri="{FF2B5EF4-FFF2-40B4-BE49-F238E27FC236}">
                      <a16:creationId xmlns:a16="http://schemas.microsoft.com/office/drawing/2014/main" id="{12D99476-B1C9-AB69-ED3F-A92C30E18CDD}"/>
                    </a:ext>
                  </a:extLst>
                </p:cNvPr>
                <p:cNvPicPr/>
                <p:nvPr/>
              </p:nvPicPr>
              <p:blipFill>
                <a:blip r:embed="rId268"/>
                <a:stretch>
                  <a:fillRect/>
                </a:stretch>
              </p:blipFill>
              <p:spPr>
                <a:xfrm>
                  <a:off x="10747234" y="2631628"/>
                  <a:ext cx="19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04" name="Freihand 103">
                  <a:extLst>
                    <a:ext uri="{FF2B5EF4-FFF2-40B4-BE49-F238E27FC236}">
                      <a16:creationId xmlns:a16="http://schemas.microsoft.com/office/drawing/2014/main" id="{52C0293E-1292-EA98-C5EB-DFFDB1274BC5}"/>
                    </a:ext>
                  </a:extLst>
                </p14:cNvPr>
                <p14:cNvContentPartPr/>
                <p14:nvPr/>
              </p14:nvContentPartPr>
              <p14:xfrm>
                <a:off x="10925434" y="2682748"/>
                <a:ext cx="475200" cy="109080"/>
              </p14:xfrm>
            </p:contentPart>
          </mc:Choice>
          <mc:Fallback xmlns="">
            <p:pic>
              <p:nvPicPr>
                <p:cNvPr id="104" name="Freihand 103">
                  <a:extLst>
                    <a:ext uri="{FF2B5EF4-FFF2-40B4-BE49-F238E27FC236}">
                      <a16:creationId xmlns:a16="http://schemas.microsoft.com/office/drawing/2014/main" id="{52C0293E-1292-EA98-C5EB-DFFDB1274BC5}"/>
                    </a:ext>
                  </a:extLst>
                </p:cNvPr>
                <p:cNvPicPr/>
                <p:nvPr/>
              </p:nvPicPr>
              <p:blipFill>
                <a:blip r:embed="rId270"/>
                <a:stretch>
                  <a:fillRect/>
                </a:stretch>
              </p:blipFill>
              <p:spPr>
                <a:xfrm>
                  <a:off x="10916434" y="2673748"/>
                  <a:ext cx="492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7" name="Freihand 116">
                  <a:extLst>
                    <a:ext uri="{FF2B5EF4-FFF2-40B4-BE49-F238E27FC236}">
                      <a16:creationId xmlns:a16="http://schemas.microsoft.com/office/drawing/2014/main" id="{5562931C-3B44-6739-3184-A856BB92B5EE}"/>
                    </a:ext>
                  </a:extLst>
                </p14:cNvPr>
                <p14:cNvContentPartPr/>
                <p14:nvPr/>
              </p14:nvContentPartPr>
              <p14:xfrm>
                <a:off x="10688554" y="2982268"/>
                <a:ext cx="311760" cy="344880"/>
              </p14:xfrm>
            </p:contentPart>
          </mc:Choice>
          <mc:Fallback xmlns="">
            <p:pic>
              <p:nvPicPr>
                <p:cNvPr id="117" name="Freihand 116">
                  <a:extLst>
                    <a:ext uri="{FF2B5EF4-FFF2-40B4-BE49-F238E27FC236}">
                      <a16:creationId xmlns:a16="http://schemas.microsoft.com/office/drawing/2014/main" id="{5562931C-3B44-6739-3184-A856BB92B5EE}"/>
                    </a:ext>
                  </a:extLst>
                </p:cNvPr>
                <p:cNvPicPr/>
                <p:nvPr/>
              </p:nvPicPr>
              <p:blipFill>
                <a:blip r:embed="rId272"/>
                <a:stretch>
                  <a:fillRect/>
                </a:stretch>
              </p:blipFill>
              <p:spPr>
                <a:xfrm>
                  <a:off x="10679914" y="2973268"/>
                  <a:ext cx="3294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6" name="Freihand 105">
                  <a:extLst>
                    <a:ext uri="{FF2B5EF4-FFF2-40B4-BE49-F238E27FC236}">
                      <a16:creationId xmlns:a16="http://schemas.microsoft.com/office/drawing/2014/main" id="{85AD884A-A564-AFF2-585A-079A2C23F5BE}"/>
                    </a:ext>
                  </a:extLst>
                </p14:cNvPr>
                <p14:cNvContentPartPr/>
                <p14:nvPr/>
              </p14:nvContentPartPr>
              <p14:xfrm>
                <a:off x="8248834" y="3000268"/>
                <a:ext cx="138960" cy="234000"/>
              </p14:xfrm>
            </p:contentPart>
          </mc:Choice>
          <mc:Fallback xmlns="">
            <p:pic>
              <p:nvPicPr>
                <p:cNvPr id="106" name="Freihand 105">
                  <a:extLst>
                    <a:ext uri="{FF2B5EF4-FFF2-40B4-BE49-F238E27FC236}">
                      <a16:creationId xmlns:a16="http://schemas.microsoft.com/office/drawing/2014/main" id="{85AD884A-A564-AFF2-585A-079A2C23F5BE}"/>
                    </a:ext>
                  </a:extLst>
                </p:cNvPr>
                <p:cNvPicPr/>
                <p:nvPr/>
              </p:nvPicPr>
              <p:blipFill>
                <a:blip r:embed="rId274"/>
                <a:stretch>
                  <a:fillRect/>
                </a:stretch>
              </p:blipFill>
              <p:spPr>
                <a:xfrm>
                  <a:off x="8240194" y="2991268"/>
                  <a:ext cx="156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7" name="Freihand 106">
                  <a:extLst>
                    <a:ext uri="{FF2B5EF4-FFF2-40B4-BE49-F238E27FC236}">
                      <a16:creationId xmlns:a16="http://schemas.microsoft.com/office/drawing/2014/main" id="{25C9468F-9DE2-4CBF-099C-AEF6E87730FE}"/>
                    </a:ext>
                  </a:extLst>
                </p14:cNvPr>
                <p14:cNvContentPartPr/>
                <p14:nvPr/>
              </p14:nvContentPartPr>
              <p14:xfrm>
                <a:off x="8353234" y="3103948"/>
                <a:ext cx="108360" cy="97920"/>
              </p14:xfrm>
            </p:contentPart>
          </mc:Choice>
          <mc:Fallback xmlns="">
            <p:pic>
              <p:nvPicPr>
                <p:cNvPr id="107" name="Freihand 106">
                  <a:extLst>
                    <a:ext uri="{FF2B5EF4-FFF2-40B4-BE49-F238E27FC236}">
                      <a16:creationId xmlns:a16="http://schemas.microsoft.com/office/drawing/2014/main" id="{25C9468F-9DE2-4CBF-099C-AEF6E87730FE}"/>
                    </a:ext>
                  </a:extLst>
                </p:cNvPr>
                <p:cNvPicPr/>
                <p:nvPr/>
              </p:nvPicPr>
              <p:blipFill>
                <a:blip r:embed="rId276"/>
                <a:stretch>
                  <a:fillRect/>
                </a:stretch>
              </p:blipFill>
              <p:spPr>
                <a:xfrm>
                  <a:off x="8344234" y="3094948"/>
                  <a:ext cx="12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8" name="Freihand 107">
                  <a:extLst>
                    <a:ext uri="{FF2B5EF4-FFF2-40B4-BE49-F238E27FC236}">
                      <a16:creationId xmlns:a16="http://schemas.microsoft.com/office/drawing/2014/main" id="{BCB4BFBE-8AAE-93ED-57AD-0775A734F9DE}"/>
                    </a:ext>
                  </a:extLst>
                </p14:cNvPr>
                <p14:cNvContentPartPr/>
                <p14:nvPr/>
              </p14:nvContentPartPr>
              <p14:xfrm>
                <a:off x="8527834" y="3080908"/>
                <a:ext cx="61920" cy="147240"/>
              </p14:xfrm>
            </p:contentPart>
          </mc:Choice>
          <mc:Fallback xmlns="">
            <p:pic>
              <p:nvPicPr>
                <p:cNvPr id="108" name="Freihand 107">
                  <a:extLst>
                    <a:ext uri="{FF2B5EF4-FFF2-40B4-BE49-F238E27FC236}">
                      <a16:creationId xmlns:a16="http://schemas.microsoft.com/office/drawing/2014/main" id="{BCB4BFBE-8AAE-93ED-57AD-0775A734F9DE}"/>
                    </a:ext>
                  </a:extLst>
                </p:cNvPr>
                <p:cNvPicPr/>
                <p:nvPr/>
              </p:nvPicPr>
              <p:blipFill>
                <a:blip r:embed="rId278"/>
                <a:stretch>
                  <a:fillRect/>
                </a:stretch>
              </p:blipFill>
              <p:spPr>
                <a:xfrm>
                  <a:off x="8518834" y="3072268"/>
                  <a:ext cx="79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9" name="Freihand 108">
                  <a:extLst>
                    <a:ext uri="{FF2B5EF4-FFF2-40B4-BE49-F238E27FC236}">
                      <a16:creationId xmlns:a16="http://schemas.microsoft.com/office/drawing/2014/main" id="{ACEB2C80-C690-9EDD-CC27-9DFFF8D30CC0}"/>
                    </a:ext>
                  </a:extLst>
                </p14:cNvPr>
                <p14:cNvContentPartPr/>
                <p14:nvPr/>
              </p14:nvContentPartPr>
              <p14:xfrm>
                <a:off x="8808274" y="3096028"/>
                <a:ext cx="97560" cy="138960"/>
              </p14:xfrm>
            </p:contentPart>
          </mc:Choice>
          <mc:Fallback xmlns="">
            <p:pic>
              <p:nvPicPr>
                <p:cNvPr id="109" name="Freihand 108">
                  <a:extLst>
                    <a:ext uri="{FF2B5EF4-FFF2-40B4-BE49-F238E27FC236}">
                      <a16:creationId xmlns:a16="http://schemas.microsoft.com/office/drawing/2014/main" id="{ACEB2C80-C690-9EDD-CC27-9DFFF8D30CC0}"/>
                    </a:ext>
                  </a:extLst>
                </p:cNvPr>
                <p:cNvPicPr/>
                <p:nvPr/>
              </p:nvPicPr>
              <p:blipFill>
                <a:blip r:embed="rId280"/>
                <a:stretch>
                  <a:fillRect/>
                </a:stretch>
              </p:blipFill>
              <p:spPr>
                <a:xfrm>
                  <a:off x="8799274" y="3087388"/>
                  <a:ext cx="115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0" name="Freihand 109">
                  <a:extLst>
                    <a:ext uri="{FF2B5EF4-FFF2-40B4-BE49-F238E27FC236}">
                      <a16:creationId xmlns:a16="http://schemas.microsoft.com/office/drawing/2014/main" id="{F2713A70-0BE1-CE6B-5B95-116982AB140B}"/>
                    </a:ext>
                  </a:extLst>
                </p14:cNvPr>
                <p14:cNvContentPartPr/>
                <p14:nvPr/>
              </p14:nvContentPartPr>
              <p14:xfrm>
                <a:off x="8949394" y="3102148"/>
                <a:ext cx="389520" cy="107640"/>
              </p14:xfrm>
            </p:contentPart>
          </mc:Choice>
          <mc:Fallback xmlns="">
            <p:pic>
              <p:nvPicPr>
                <p:cNvPr id="110" name="Freihand 109">
                  <a:extLst>
                    <a:ext uri="{FF2B5EF4-FFF2-40B4-BE49-F238E27FC236}">
                      <a16:creationId xmlns:a16="http://schemas.microsoft.com/office/drawing/2014/main" id="{F2713A70-0BE1-CE6B-5B95-116982AB140B}"/>
                    </a:ext>
                  </a:extLst>
                </p:cNvPr>
                <p:cNvPicPr/>
                <p:nvPr/>
              </p:nvPicPr>
              <p:blipFill>
                <a:blip r:embed="rId282"/>
                <a:stretch>
                  <a:fillRect/>
                </a:stretch>
              </p:blipFill>
              <p:spPr>
                <a:xfrm>
                  <a:off x="8940394" y="3093148"/>
                  <a:ext cx="40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1" name="Freihand 110">
                  <a:extLst>
                    <a:ext uri="{FF2B5EF4-FFF2-40B4-BE49-F238E27FC236}">
                      <a16:creationId xmlns:a16="http://schemas.microsoft.com/office/drawing/2014/main" id="{D7D2A35C-6E26-25BB-6F1A-FE82A1B3F408}"/>
                    </a:ext>
                  </a:extLst>
                </p14:cNvPr>
                <p14:cNvContentPartPr/>
                <p14:nvPr/>
              </p14:nvContentPartPr>
              <p14:xfrm>
                <a:off x="9320554" y="3032668"/>
                <a:ext cx="18720" cy="16200"/>
              </p14:xfrm>
            </p:contentPart>
          </mc:Choice>
          <mc:Fallback xmlns="">
            <p:pic>
              <p:nvPicPr>
                <p:cNvPr id="111" name="Freihand 110">
                  <a:extLst>
                    <a:ext uri="{FF2B5EF4-FFF2-40B4-BE49-F238E27FC236}">
                      <a16:creationId xmlns:a16="http://schemas.microsoft.com/office/drawing/2014/main" id="{D7D2A35C-6E26-25BB-6F1A-FE82A1B3F408}"/>
                    </a:ext>
                  </a:extLst>
                </p:cNvPr>
                <p:cNvPicPr/>
                <p:nvPr/>
              </p:nvPicPr>
              <p:blipFill>
                <a:blip r:embed="rId284"/>
                <a:stretch>
                  <a:fillRect/>
                </a:stretch>
              </p:blipFill>
              <p:spPr>
                <a:xfrm>
                  <a:off x="9311914" y="3023668"/>
                  <a:ext cx="36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2" name="Freihand 111">
                  <a:extLst>
                    <a:ext uri="{FF2B5EF4-FFF2-40B4-BE49-F238E27FC236}">
                      <a16:creationId xmlns:a16="http://schemas.microsoft.com/office/drawing/2014/main" id="{286D711B-17B8-F703-374A-4CD47665995D}"/>
                    </a:ext>
                  </a:extLst>
                </p14:cNvPr>
                <p14:cNvContentPartPr/>
                <p14:nvPr/>
              </p14:nvContentPartPr>
              <p14:xfrm>
                <a:off x="9415234" y="3007108"/>
                <a:ext cx="141480" cy="192600"/>
              </p14:xfrm>
            </p:contentPart>
          </mc:Choice>
          <mc:Fallback xmlns="">
            <p:pic>
              <p:nvPicPr>
                <p:cNvPr id="112" name="Freihand 111">
                  <a:extLst>
                    <a:ext uri="{FF2B5EF4-FFF2-40B4-BE49-F238E27FC236}">
                      <a16:creationId xmlns:a16="http://schemas.microsoft.com/office/drawing/2014/main" id="{286D711B-17B8-F703-374A-4CD47665995D}"/>
                    </a:ext>
                  </a:extLst>
                </p:cNvPr>
                <p:cNvPicPr/>
                <p:nvPr/>
              </p:nvPicPr>
              <p:blipFill>
                <a:blip r:embed="rId286"/>
                <a:stretch>
                  <a:fillRect/>
                </a:stretch>
              </p:blipFill>
              <p:spPr>
                <a:xfrm>
                  <a:off x="9406594" y="2998468"/>
                  <a:ext cx="159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3" name="Freihand 112">
                  <a:extLst>
                    <a:ext uri="{FF2B5EF4-FFF2-40B4-BE49-F238E27FC236}">
                      <a16:creationId xmlns:a16="http://schemas.microsoft.com/office/drawing/2014/main" id="{E89A33FB-3B91-3ECB-BA28-D1BB61CD596D}"/>
                    </a:ext>
                  </a:extLst>
                </p14:cNvPr>
                <p14:cNvContentPartPr/>
                <p14:nvPr/>
              </p14:nvContentPartPr>
              <p14:xfrm>
                <a:off x="9668674" y="3020068"/>
                <a:ext cx="141120" cy="184680"/>
              </p14:xfrm>
            </p:contentPart>
          </mc:Choice>
          <mc:Fallback xmlns="">
            <p:pic>
              <p:nvPicPr>
                <p:cNvPr id="113" name="Freihand 112">
                  <a:extLst>
                    <a:ext uri="{FF2B5EF4-FFF2-40B4-BE49-F238E27FC236}">
                      <a16:creationId xmlns:a16="http://schemas.microsoft.com/office/drawing/2014/main" id="{E89A33FB-3B91-3ECB-BA28-D1BB61CD596D}"/>
                    </a:ext>
                  </a:extLst>
                </p:cNvPr>
                <p:cNvPicPr/>
                <p:nvPr/>
              </p:nvPicPr>
              <p:blipFill>
                <a:blip r:embed="rId288"/>
                <a:stretch>
                  <a:fillRect/>
                </a:stretch>
              </p:blipFill>
              <p:spPr>
                <a:xfrm>
                  <a:off x="9660034" y="3011068"/>
                  <a:ext cx="158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 name="Freihand 113">
                  <a:extLst>
                    <a:ext uri="{FF2B5EF4-FFF2-40B4-BE49-F238E27FC236}">
                      <a16:creationId xmlns:a16="http://schemas.microsoft.com/office/drawing/2014/main" id="{382D3C2E-15F9-E412-9992-230B7E950FD3}"/>
                    </a:ext>
                  </a:extLst>
                </p14:cNvPr>
                <p14:cNvContentPartPr/>
                <p14:nvPr/>
              </p14:nvContentPartPr>
              <p14:xfrm>
                <a:off x="9877834" y="3062548"/>
                <a:ext cx="275760" cy="115560"/>
              </p14:xfrm>
            </p:contentPart>
          </mc:Choice>
          <mc:Fallback xmlns="">
            <p:pic>
              <p:nvPicPr>
                <p:cNvPr id="114" name="Freihand 113">
                  <a:extLst>
                    <a:ext uri="{FF2B5EF4-FFF2-40B4-BE49-F238E27FC236}">
                      <a16:creationId xmlns:a16="http://schemas.microsoft.com/office/drawing/2014/main" id="{382D3C2E-15F9-E412-9992-230B7E950FD3}"/>
                    </a:ext>
                  </a:extLst>
                </p:cNvPr>
                <p:cNvPicPr/>
                <p:nvPr/>
              </p:nvPicPr>
              <p:blipFill>
                <a:blip r:embed="rId290"/>
                <a:stretch>
                  <a:fillRect/>
                </a:stretch>
              </p:blipFill>
              <p:spPr>
                <a:xfrm>
                  <a:off x="9868834" y="3053548"/>
                  <a:ext cx="293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5" name="Freihand 114">
                  <a:extLst>
                    <a:ext uri="{FF2B5EF4-FFF2-40B4-BE49-F238E27FC236}">
                      <a16:creationId xmlns:a16="http://schemas.microsoft.com/office/drawing/2014/main" id="{72779093-1E9F-968B-E9D8-B3CFB404BA15}"/>
                    </a:ext>
                  </a:extLst>
                </p14:cNvPr>
                <p14:cNvContentPartPr/>
                <p14:nvPr/>
              </p14:nvContentPartPr>
              <p14:xfrm>
                <a:off x="10204714" y="3068308"/>
                <a:ext cx="83160" cy="106200"/>
              </p14:xfrm>
            </p:contentPart>
          </mc:Choice>
          <mc:Fallback xmlns="">
            <p:pic>
              <p:nvPicPr>
                <p:cNvPr id="115" name="Freihand 114">
                  <a:extLst>
                    <a:ext uri="{FF2B5EF4-FFF2-40B4-BE49-F238E27FC236}">
                      <a16:creationId xmlns:a16="http://schemas.microsoft.com/office/drawing/2014/main" id="{72779093-1E9F-968B-E9D8-B3CFB404BA15}"/>
                    </a:ext>
                  </a:extLst>
                </p:cNvPr>
                <p:cNvPicPr/>
                <p:nvPr/>
              </p:nvPicPr>
              <p:blipFill>
                <a:blip r:embed="rId292"/>
                <a:stretch>
                  <a:fillRect/>
                </a:stretch>
              </p:blipFill>
              <p:spPr>
                <a:xfrm>
                  <a:off x="10195714" y="3059668"/>
                  <a:ext cx="100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6" name="Freihand 115">
                  <a:extLst>
                    <a:ext uri="{FF2B5EF4-FFF2-40B4-BE49-F238E27FC236}">
                      <a16:creationId xmlns:a16="http://schemas.microsoft.com/office/drawing/2014/main" id="{442EE78F-E5DB-870C-C4A4-AAB8547E3513}"/>
                    </a:ext>
                  </a:extLst>
                </p14:cNvPr>
                <p14:cNvContentPartPr/>
                <p14:nvPr/>
              </p14:nvContentPartPr>
              <p14:xfrm>
                <a:off x="10320994" y="3050668"/>
                <a:ext cx="136800" cy="117000"/>
              </p14:xfrm>
            </p:contentPart>
          </mc:Choice>
          <mc:Fallback xmlns="">
            <p:pic>
              <p:nvPicPr>
                <p:cNvPr id="116" name="Freihand 115">
                  <a:extLst>
                    <a:ext uri="{FF2B5EF4-FFF2-40B4-BE49-F238E27FC236}">
                      <a16:creationId xmlns:a16="http://schemas.microsoft.com/office/drawing/2014/main" id="{442EE78F-E5DB-870C-C4A4-AAB8547E3513}"/>
                    </a:ext>
                  </a:extLst>
                </p:cNvPr>
                <p:cNvPicPr/>
                <p:nvPr/>
              </p:nvPicPr>
              <p:blipFill>
                <a:blip r:embed="rId294"/>
                <a:stretch>
                  <a:fillRect/>
                </a:stretch>
              </p:blipFill>
              <p:spPr>
                <a:xfrm>
                  <a:off x="10312354" y="3041668"/>
                  <a:ext cx="154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20" name="Freihand 119">
                  <a:extLst>
                    <a:ext uri="{FF2B5EF4-FFF2-40B4-BE49-F238E27FC236}">
                      <a16:creationId xmlns:a16="http://schemas.microsoft.com/office/drawing/2014/main" id="{02ECA9FA-7472-61A7-78B7-E27CD9DDE499}"/>
                    </a:ext>
                  </a:extLst>
                </p14:cNvPr>
                <p14:cNvContentPartPr/>
                <p14:nvPr/>
              </p14:nvContentPartPr>
              <p14:xfrm>
                <a:off x="8246314" y="3408148"/>
                <a:ext cx="127800" cy="262440"/>
              </p14:xfrm>
            </p:contentPart>
          </mc:Choice>
          <mc:Fallback xmlns="">
            <p:pic>
              <p:nvPicPr>
                <p:cNvPr id="120" name="Freihand 119">
                  <a:extLst>
                    <a:ext uri="{FF2B5EF4-FFF2-40B4-BE49-F238E27FC236}">
                      <a16:creationId xmlns:a16="http://schemas.microsoft.com/office/drawing/2014/main" id="{02ECA9FA-7472-61A7-78B7-E27CD9DDE499}"/>
                    </a:ext>
                  </a:extLst>
                </p:cNvPr>
                <p:cNvPicPr/>
                <p:nvPr/>
              </p:nvPicPr>
              <p:blipFill>
                <a:blip r:embed="rId296"/>
                <a:stretch>
                  <a:fillRect/>
                </a:stretch>
              </p:blipFill>
              <p:spPr>
                <a:xfrm>
                  <a:off x="8237674" y="3399148"/>
                  <a:ext cx="1454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21" name="Freihand 120">
                  <a:extLst>
                    <a:ext uri="{FF2B5EF4-FFF2-40B4-BE49-F238E27FC236}">
                      <a16:creationId xmlns:a16="http://schemas.microsoft.com/office/drawing/2014/main" id="{214937EB-2EF0-0AD0-1A64-EDDC7CF5DFFF}"/>
                    </a:ext>
                  </a:extLst>
                </p14:cNvPr>
                <p14:cNvContentPartPr/>
                <p14:nvPr/>
              </p14:nvContentPartPr>
              <p14:xfrm>
                <a:off x="8441074" y="3399508"/>
                <a:ext cx="167040" cy="150840"/>
              </p14:xfrm>
            </p:contentPart>
          </mc:Choice>
          <mc:Fallback xmlns="">
            <p:pic>
              <p:nvPicPr>
                <p:cNvPr id="121" name="Freihand 120">
                  <a:extLst>
                    <a:ext uri="{FF2B5EF4-FFF2-40B4-BE49-F238E27FC236}">
                      <a16:creationId xmlns:a16="http://schemas.microsoft.com/office/drawing/2014/main" id="{214937EB-2EF0-0AD0-1A64-EDDC7CF5DFFF}"/>
                    </a:ext>
                  </a:extLst>
                </p:cNvPr>
                <p:cNvPicPr/>
                <p:nvPr/>
              </p:nvPicPr>
              <p:blipFill>
                <a:blip r:embed="rId298"/>
                <a:stretch>
                  <a:fillRect/>
                </a:stretch>
              </p:blipFill>
              <p:spPr>
                <a:xfrm>
                  <a:off x="8432074" y="3390508"/>
                  <a:ext cx="184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22" name="Freihand 121">
                  <a:extLst>
                    <a:ext uri="{FF2B5EF4-FFF2-40B4-BE49-F238E27FC236}">
                      <a16:creationId xmlns:a16="http://schemas.microsoft.com/office/drawing/2014/main" id="{02C91532-BA54-26E4-F6F6-B23F3CF23587}"/>
                    </a:ext>
                  </a:extLst>
                </p14:cNvPr>
                <p14:cNvContentPartPr/>
                <p14:nvPr/>
              </p14:nvContentPartPr>
              <p14:xfrm>
                <a:off x="8658874" y="3287188"/>
                <a:ext cx="81720" cy="295920"/>
              </p14:xfrm>
            </p:contentPart>
          </mc:Choice>
          <mc:Fallback xmlns="">
            <p:pic>
              <p:nvPicPr>
                <p:cNvPr id="122" name="Freihand 121">
                  <a:extLst>
                    <a:ext uri="{FF2B5EF4-FFF2-40B4-BE49-F238E27FC236}">
                      <a16:creationId xmlns:a16="http://schemas.microsoft.com/office/drawing/2014/main" id="{02C91532-BA54-26E4-F6F6-B23F3CF23587}"/>
                    </a:ext>
                  </a:extLst>
                </p:cNvPr>
                <p:cNvPicPr/>
                <p:nvPr/>
              </p:nvPicPr>
              <p:blipFill>
                <a:blip r:embed="rId300"/>
                <a:stretch>
                  <a:fillRect/>
                </a:stretch>
              </p:blipFill>
              <p:spPr>
                <a:xfrm>
                  <a:off x="8650234" y="3278188"/>
                  <a:ext cx="99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23" name="Freihand 122">
                  <a:extLst>
                    <a:ext uri="{FF2B5EF4-FFF2-40B4-BE49-F238E27FC236}">
                      <a16:creationId xmlns:a16="http://schemas.microsoft.com/office/drawing/2014/main" id="{07367EB5-977D-95F4-4953-A39D54DA3A36}"/>
                    </a:ext>
                  </a:extLst>
                </p14:cNvPr>
                <p14:cNvContentPartPr/>
                <p14:nvPr/>
              </p14:nvContentPartPr>
              <p14:xfrm>
                <a:off x="8776234" y="3389788"/>
                <a:ext cx="524520" cy="109440"/>
              </p14:xfrm>
            </p:contentPart>
          </mc:Choice>
          <mc:Fallback xmlns="">
            <p:pic>
              <p:nvPicPr>
                <p:cNvPr id="123" name="Freihand 122">
                  <a:extLst>
                    <a:ext uri="{FF2B5EF4-FFF2-40B4-BE49-F238E27FC236}">
                      <a16:creationId xmlns:a16="http://schemas.microsoft.com/office/drawing/2014/main" id="{07367EB5-977D-95F4-4953-A39D54DA3A36}"/>
                    </a:ext>
                  </a:extLst>
                </p:cNvPr>
                <p:cNvPicPr/>
                <p:nvPr/>
              </p:nvPicPr>
              <p:blipFill>
                <a:blip r:embed="rId302"/>
                <a:stretch>
                  <a:fillRect/>
                </a:stretch>
              </p:blipFill>
              <p:spPr>
                <a:xfrm>
                  <a:off x="8767594" y="3381148"/>
                  <a:ext cx="542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4" name="Freihand 123">
                  <a:extLst>
                    <a:ext uri="{FF2B5EF4-FFF2-40B4-BE49-F238E27FC236}">
                      <a16:creationId xmlns:a16="http://schemas.microsoft.com/office/drawing/2014/main" id="{E8CDD215-C1F0-304D-A4C6-DDC6C91A0140}"/>
                    </a:ext>
                  </a:extLst>
                </p14:cNvPr>
                <p14:cNvContentPartPr/>
                <p14:nvPr/>
              </p14:nvContentPartPr>
              <p14:xfrm>
                <a:off x="9341794" y="3418588"/>
                <a:ext cx="86760" cy="82080"/>
              </p14:xfrm>
            </p:contentPart>
          </mc:Choice>
          <mc:Fallback xmlns="">
            <p:pic>
              <p:nvPicPr>
                <p:cNvPr id="124" name="Freihand 123">
                  <a:extLst>
                    <a:ext uri="{FF2B5EF4-FFF2-40B4-BE49-F238E27FC236}">
                      <a16:creationId xmlns:a16="http://schemas.microsoft.com/office/drawing/2014/main" id="{E8CDD215-C1F0-304D-A4C6-DDC6C91A0140}"/>
                    </a:ext>
                  </a:extLst>
                </p:cNvPr>
                <p:cNvPicPr/>
                <p:nvPr/>
              </p:nvPicPr>
              <p:blipFill>
                <a:blip r:embed="rId304"/>
                <a:stretch>
                  <a:fillRect/>
                </a:stretch>
              </p:blipFill>
              <p:spPr>
                <a:xfrm>
                  <a:off x="9332794" y="3409948"/>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5" name="Freihand 124">
                  <a:extLst>
                    <a:ext uri="{FF2B5EF4-FFF2-40B4-BE49-F238E27FC236}">
                      <a16:creationId xmlns:a16="http://schemas.microsoft.com/office/drawing/2014/main" id="{F35A6B7F-2AD4-9F29-67D2-ACC8DA51CF7D}"/>
                    </a:ext>
                  </a:extLst>
                </p14:cNvPr>
                <p14:cNvContentPartPr/>
                <p14:nvPr/>
              </p14:nvContentPartPr>
              <p14:xfrm>
                <a:off x="9493714" y="3419308"/>
                <a:ext cx="87480" cy="69840"/>
              </p14:xfrm>
            </p:contentPart>
          </mc:Choice>
          <mc:Fallback xmlns="">
            <p:pic>
              <p:nvPicPr>
                <p:cNvPr id="125" name="Freihand 124">
                  <a:extLst>
                    <a:ext uri="{FF2B5EF4-FFF2-40B4-BE49-F238E27FC236}">
                      <a16:creationId xmlns:a16="http://schemas.microsoft.com/office/drawing/2014/main" id="{F35A6B7F-2AD4-9F29-67D2-ACC8DA51CF7D}"/>
                    </a:ext>
                  </a:extLst>
                </p:cNvPr>
                <p:cNvPicPr/>
                <p:nvPr/>
              </p:nvPicPr>
              <p:blipFill>
                <a:blip r:embed="rId306"/>
                <a:stretch>
                  <a:fillRect/>
                </a:stretch>
              </p:blipFill>
              <p:spPr>
                <a:xfrm>
                  <a:off x="9484714" y="3410308"/>
                  <a:ext cx="105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6" name="Freihand 125">
                  <a:extLst>
                    <a:ext uri="{FF2B5EF4-FFF2-40B4-BE49-F238E27FC236}">
                      <a16:creationId xmlns:a16="http://schemas.microsoft.com/office/drawing/2014/main" id="{550D5383-D070-F9DF-1878-9C0B2E027661}"/>
                    </a:ext>
                  </a:extLst>
                </p14:cNvPr>
                <p14:cNvContentPartPr/>
                <p14:nvPr/>
              </p14:nvContentPartPr>
              <p14:xfrm>
                <a:off x="9598834" y="3392308"/>
                <a:ext cx="89280" cy="109800"/>
              </p14:xfrm>
            </p:contentPart>
          </mc:Choice>
          <mc:Fallback xmlns="">
            <p:pic>
              <p:nvPicPr>
                <p:cNvPr id="126" name="Freihand 125">
                  <a:extLst>
                    <a:ext uri="{FF2B5EF4-FFF2-40B4-BE49-F238E27FC236}">
                      <a16:creationId xmlns:a16="http://schemas.microsoft.com/office/drawing/2014/main" id="{550D5383-D070-F9DF-1878-9C0B2E027661}"/>
                    </a:ext>
                  </a:extLst>
                </p:cNvPr>
                <p:cNvPicPr/>
                <p:nvPr/>
              </p:nvPicPr>
              <p:blipFill>
                <a:blip r:embed="rId308"/>
                <a:stretch>
                  <a:fillRect/>
                </a:stretch>
              </p:blipFill>
              <p:spPr>
                <a:xfrm>
                  <a:off x="9590194" y="3383308"/>
                  <a:ext cx="106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7" name="Freihand 126">
                  <a:extLst>
                    <a:ext uri="{FF2B5EF4-FFF2-40B4-BE49-F238E27FC236}">
                      <a16:creationId xmlns:a16="http://schemas.microsoft.com/office/drawing/2014/main" id="{D904658C-32A0-75B9-62E9-F8F99F9CCDA1}"/>
                    </a:ext>
                  </a:extLst>
                </p14:cNvPr>
                <p14:cNvContentPartPr/>
                <p14:nvPr/>
              </p14:nvContentPartPr>
              <p14:xfrm>
                <a:off x="9782434" y="3310228"/>
                <a:ext cx="120600" cy="205200"/>
              </p14:xfrm>
            </p:contentPart>
          </mc:Choice>
          <mc:Fallback xmlns="">
            <p:pic>
              <p:nvPicPr>
                <p:cNvPr id="127" name="Freihand 126">
                  <a:extLst>
                    <a:ext uri="{FF2B5EF4-FFF2-40B4-BE49-F238E27FC236}">
                      <a16:creationId xmlns:a16="http://schemas.microsoft.com/office/drawing/2014/main" id="{D904658C-32A0-75B9-62E9-F8F99F9CCDA1}"/>
                    </a:ext>
                  </a:extLst>
                </p:cNvPr>
                <p:cNvPicPr/>
                <p:nvPr/>
              </p:nvPicPr>
              <p:blipFill>
                <a:blip r:embed="rId310"/>
                <a:stretch>
                  <a:fillRect/>
                </a:stretch>
              </p:blipFill>
              <p:spPr>
                <a:xfrm>
                  <a:off x="9773794" y="3301228"/>
                  <a:ext cx="138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8" name="Freihand 127">
                  <a:extLst>
                    <a:ext uri="{FF2B5EF4-FFF2-40B4-BE49-F238E27FC236}">
                      <a16:creationId xmlns:a16="http://schemas.microsoft.com/office/drawing/2014/main" id="{5B40A4D4-E146-521F-9774-E6FEB8D678CD}"/>
                    </a:ext>
                  </a:extLst>
                </p14:cNvPr>
                <p14:cNvContentPartPr/>
                <p14:nvPr/>
              </p14:nvContentPartPr>
              <p14:xfrm>
                <a:off x="9946954" y="3417508"/>
                <a:ext cx="104400" cy="82440"/>
              </p14:xfrm>
            </p:contentPart>
          </mc:Choice>
          <mc:Fallback xmlns="">
            <p:pic>
              <p:nvPicPr>
                <p:cNvPr id="128" name="Freihand 127">
                  <a:extLst>
                    <a:ext uri="{FF2B5EF4-FFF2-40B4-BE49-F238E27FC236}">
                      <a16:creationId xmlns:a16="http://schemas.microsoft.com/office/drawing/2014/main" id="{5B40A4D4-E146-521F-9774-E6FEB8D678CD}"/>
                    </a:ext>
                  </a:extLst>
                </p:cNvPr>
                <p:cNvPicPr/>
                <p:nvPr/>
              </p:nvPicPr>
              <p:blipFill>
                <a:blip r:embed="rId312"/>
                <a:stretch>
                  <a:fillRect/>
                </a:stretch>
              </p:blipFill>
              <p:spPr>
                <a:xfrm>
                  <a:off x="9937954" y="3408508"/>
                  <a:ext cx="122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0" name="Freihand 129">
                  <a:extLst>
                    <a:ext uri="{FF2B5EF4-FFF2-40B4-BE49-F238E27FC236}">
                      <a16:creationId xmlns:a16="http://schemas.microsoft.com/office/drawing/2014/main" id="{BD0A26C4-F44B-13B2-98EF-F3A27242E200}"/>
                    </a:ext>
                  </a:extLst>
                </p14:cNvPr>
                <p14:cNvContentPartPr/>
                <p14:nvPr/>
              </p14:nvContentPartPr>
              <p14:xfrm>
                <a:off x="10213714" y="3355588"/>
                <a:ext cx="144720" cy="143640"/>
              </p14:xfrm>
            </p:contentPart>
          </mc:Choice>
          <mc:Fallback xmlns="">
            <p:pic>
              <p:nvPicPr>
                <p:cNvPr id="130" name="Freihand 129">
                  <a:extLst>
                    <a:ext uri="{FF2B5EF4-FFF2-40B4-BE49-F238E27FC236}">
                      <a16:creationId xmlns:a16="http://schemas.microsoft.com/office/drawing/2014/main" id="{BD0A26C4-F44B-13B2-98EF-F3A27242E200}"/>
                    </a:ext>
                  </a:extLst>
                </p:cNvPr>
                <p:cNvPicPr/>
                <p:nvPr/>
              </p:nvPicPr>
              <p:blipFill>
                <a:blip r:embed="rId314"/>
                <a:stretch>
                  <a:fillRect/>
                </a:stretch>
              </p:blipFill>
              <p:spPr>
                <a:xfrm>
                  <a:off x="10205074" y="3346948"/>
                  <a:ext cx="162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1" name="Freihand 130">
                  <a:extLst>
                    <a:ext uri="{FF2B5EF4-FFF2-40B4-BE49-F238E27FC236}">
                      <a16:creationId xmlns:a16="http://schemas.microsoft.com/office/drawing/2014/main" id="{F75D5E15-0676-135F-7B98-249BA245EBCD}"/>
                    </a:ext>
                  </a:extLst>
                </p14:cNvPr>
                <p14:cNvContentPartPr/>
                <p14:nvPr/>
              </p14:nvContentPartPr>
              <p14:xfrm>
                <a:off x="10386874" y="3399868"/>
                <a:ext cx="129960" cy="112680"/>
              </p14:xfrm>
            </p:contentPart>
          </mc:Choice>
          <mc:Fallback xmlns="">
            <p:pic>
              <p:nvPicPr>
                <p:cNvPr id="131" name="Freihand 130">
                  <a:extLst>
                    <a:ext uri="{FF2B5EF4-FFF2-40B4-BE49-F238E27FC236}">
                      <a16:creationId xmlns:a16="http://schemas.microsoft.com/office/drawing/2014/main" id="{F75D5E15-0676-135F-7B98-249BA245EBCD}"/>
                    </a:ext>
                  </a:extLst>
                </p:cNvPr>
                <p:cNvPicPr/>
                <p:nvPr/>
              </p:nvPicPr>
              <p:blipFill>
                <a:blip r:embed="rId316"/>
                <a:stretch>
                  <a:fillRect/>
                </a:stretch>
              </p:blipFill>
              <p:spPr>
                <a:xfrm>
                  <a:off x="10378234" y="3391228"/>
                  <a:ext cx="147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2" name="Freihand 131">
                  <a:extLst>
                    <a:ext uri="{FF2B5EF4-FFF2-40B4-BE49-F238E27FC236}">
                      <a16:creationId xmlns:a16="http://schemas.microsoft.com/office/drawing/2014/main" id="{A8BD336B-E3C9-6D06-2D57-B908E72949C7}"/>
                    </a:ext>
                  </a:extLst>
                </p14:cNvPr>
                <p14:cNvContentPartPr/>
                <p14:nvPr/>
              </p14:nvContentPartPr>
              <p14:xfrm>
                <a:off x="10580914" y="3391228"/>
                <a:ext cx="110520" cy="103320"/>
              </p14:xfrm>
            </p:contentPart>
          </mc:Choice>
          <mc:Fallback xmlns="">
            <p:pic>
              <p:nvPicPr>
                <p:cNvPr id="132" name="Freihand 131">
                  <a:extLst>
                    <a:ext uri="{FF2B5EF4-FFF2-40B4-BE49-F238E27FC236}">
                      <a16:creationId xmlns:a16="http://schemas.microsoft.com/office/drawing/2014/main" id="{A8BD336B-E3C9-6D06-2D57-B908E72949C7}"/>
                    </a:ext>
                  </a:extLst>
                </p:cNvPr>
                <p:cNvPicPr/>
                <p:nvPr/>
              </p:nvPicPr>
              <p:blipFill>
                <a:blip r:embed="rId318"/>
                <a:stretch>
                  <a:fillRect/>
                </a:stretch>
              </p:blipFill>
              <p:spPr>
                <a:xfrm>
                  <a:off x="10571914" y="3382228"/>
                  <a:ext cx="128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3" name="Freihand 132">
                  <a:extLst>
                    <a:ext uri="{FF2B5EF4-FFF2-40B4-BE49-F238E27FC236}">
                      <a16:creationId xmlns:a16="http://schemas.microsoft.com/office/drawing/2014/main" id="{5E3D468A-52A3-6929-E38C-6410F49D28C4}"/>
                    </a:ext>
                  </a:extLst>
                </p14:cNvPr>
                <p14:cNvContentPartPr/>
                <p14:nvPr/>
              </p14:nvContentPartPr>
              <p14:xfrm>
                <a:off x="10713754" y="3276748"/>
                <a:ext cx="123840" cy="207720"/>
              </p14:xfrm>
            </p:contentPart>
          </mc:Choice>
          <mc:Fallback xmlns="">
            <p:pic>
              <p:nvPicPr>
                <p:cNvPr id="133" name="Freihand 132">
                  <a:extLst>
                    <a:ext uri="{FF2B5EF4-FFF2-40B4-BE49-F238E27FC236}">
                      <a16:creationId xmlns:a16="http://schemas.microsoft.com/office/drawing/2014/main" id="{5E3D468A-52A3-6929-E38C-6410F49D28C4}"/>
                    </a:ext>
                  </a:extLst>
                </p:cNvPr>
                <p:cNvPicPr/>
                <p:nvPr/>
              </p:nvPicPr>
              <p:blipFill>
                <a:blip r:embed="rId320"/>
                <a:stretch>
                  <a:fillRect/>
                </a:stretch>
              </p:blipFill>
              <p:spPr>
                <a:xfrm>
                  <a:off x="10704754" y="3267748"/>
                  <a:ext cx="141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4" name="Freihand 133">
                  <a:extLst>
                    <a:ext uri="{FF2B5EF4-FFF2-40B4-BE49-F238E27FC236}">
                      <a16:creationId xmlns:a16="http://schemas.microsoft.com/office/drawing/2014/main" id="{57EDC183-CF3F-85CB-E011-13956D186E6D}"/>
                    </a:ext>
                  </a:extLst>
                </p14:cNvPr>
                <p14:cNvContentPartPr/>
                <p14:nvPr/>
              </p14:nvContentPartPr>
              <p14:xfrm>
                <a:off x="10881514" y="3324628"/>
                <a:ext cx="583920" cy="246240"/>
              </p14:xfrm>
            </p:contentPart>
          </mc:Choice>
          <mc:Fallback xmlns="">
            <p:pic>
              <p:nvPicPr>
                <p:cNvPr id="134" name="Freihand 133">
                  <a:extLst>
                    <a:ext uri="{FF2B5EF4-FFF2-40B4-BE49-F238E27FC236}">
                      <a16:creationId xmlns:a16="http://schemas.microsoft.com/office/drawing/2014/main" id="{57EDC183-CF3F-85CB-E011-13956D186E6D}"/>
                    </a:ext>
                  </a:extLst>
                </p:cNvPr>
                <p:cNvPicPr/>
                <p:nvPr/>
              </p:nvPicPr>
              <p:blipFill>
                <a:blip r:embed="rId322"/>
                <a:stretch>
                  <a:fillRect/>
                </a:stretch>
              </p:blipFill>
              <p:spPr>
                <a:xfrm>
                  <a:off x="10872874" y="3315628"/>
                  <a:ext cx="6015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5" name="Freihand 134">
                  <a:extLst>
                    <a:ext uri="{FF2B5EF4-FFF2-40B4-BE49-F238E27FC236}">
                      <a16:creationId xmlns:a16="http://schemas.microsoft.com/office/drawing/2014/main" id="{75CFFC42-1E46-4F75-39BC-1417BB8AA7DC}"/>
                    </a:ext>
                  </a:extLst>
                </p14:cNvPr>
                <p14:cNvContentPartPr/>
                <p14:nvPr/>
              </p14:nvContentPartPr>
              <p14:xfrm>
                <a:off x="8455114" y="3656188"/>
                <a:ext cx="213480" cy="317520"/>
              </p14:xfrm>
            </p:contentPart>
          </mc:Choice>
          <mc:Fallback xmlns="">
            <p:pic>
              <p:nvPicPr>
                <p:cNvPr id="135" name="Freihand 134">
                  <a:extLst>
                    <a:ext uri="{FF2B5EF4-FFF2-40B4-BE49-F238E27FC236}">
                      <a16:creationId xmlns:a16="http://schemas.microsoft.com/office/drawing/2014/main" id="{75CFFC42-1E46-4F75-39BC-1417BB8AA7DC}"/>
                    </a:ext>
                  </a:extLst>
                </p:cNvPr>
                <p:cNvPicPr/>
                <p:nvPr/>
              </p:nvPicPr>
              <p:blipFill>
                <a:blip r:embed="rId324"/>
                <a:stretch>
                  <a:fillRect/>
                </a:stretch>
              </p:blipFill>
              <p:spPr>
                <a:xfrm>
                  <a:off x="8446114" y="3647548"/>
                  <a:ext cx="231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6" name="Freihand 135">
                  <a:extLst>
                    <a:ext uri="{FF2B5EF4-FFF2-40B4-BE49-F238E27FC236}">
                      <a16:creationId xmlns:a16="http://schemas.microsoft.com/office/drawing/2014/main" id="{5D332313-60E8-53BA-FF13-293B8AEAB59B}"/>
                    </a:ext>
                  </a:extLst>
                </p14:cNvPr>
                <p14:cNvContentPartPr/>
                <p14:nvPr/>
              </p14:nvContentPartPr>
              <p14:xfrm>
                <a:off x="8758594" y="3766708"/>
                <a:ext cx="102240" cy="134640"/>
              </p14:xfrm>
            </p:contentPart>
          </mc:Choice>
          <mc:Fallback xmlns="">
            <p:pic>
              <p:nvPicPr>
                <p:cNvPr id="136" name="Freihand 135">
                  <a:extLst>
                    <a:ext uri="{FF2B5EF4-FFF2-40B4-BE49-F238E27FC236}">
                      <a16:creationId xmlns:a16="http://schemas.microsoft.com/office/drawing/2014/main" id="{5D332313-60E8-53BA-FF13-293B8AEAB59B}"/>
                    </a:ext>
                  </a:extLst>
                </p:cNvPr>
                <p:cNvPicPr/>
                <p:nvPr/>
              </p:nvPicPr>
              <p:blipFill>
                <a:blip r:embed="rId326"/>
                <a:stretch>
                  <a:fillRect/>
                </a:stretch>
              </p:blipFill>
              <p:spPr>
                <a:xfrm>
                  <a:off x="8749954" y="3758068"/>
                  <a:ext cx="119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 name="Freihand 136">
                  <a:extLst>
                    <a:ext uri="{FF2B5EF4-FFF2-40B4-BE49-F238E27FC236}">
                      <a16:creationId xmlns:a16="http://schemas.microsoft.com/office/drawing/2014/main" id="{07223C56-CD6B-84F4-5695-57F228841B75}"/>
                    </a:ext>
                  </a:extLst>
                </p14:cNvPr>
                <p14:cNvContentPartPr/>
                <p14:nvPr/>
              </p14:nvContentPartPr>
              <p14:xfrm>
                <a:off x="8918434" y="3763108"/>
                <a:ext cx="97200" cy="171360"/>
              </p14:xfrm>
            </p:contentPart>
          </mc:Choice>
          <mc:Fallback xmlns="">
            <p:pic>
              <p:nvPicPr>
                <p:cNvPr id="137" name="Freihand 136">
                  <a:extLst>
                    <a:ext uri="{FF2B5EF4-FFF2-40B4-BE49-F238E27FC236}">
                      <a16:creationId xmlns:a16="http://schemas.microsoft.com/office/drawing/2014/main" id="{07223C56-CD6B-84F4-5695-57F228841B75}"/>
                    </a:ext>
                  </a:extLst>
                </p:cNvPr>
                <p:cNvPicPr/>
                <p:nvPr/>
              </p:nvPicPr>
              <p:blipFill>
                <a:blip r:embed="rId328"/>
                <a:stretch>
                  <a:fillRect/>
                </a:stretch>
              </p:blipFill>
              <p:spPr>
                <a:xfrm>
                  <a:off x="8909794" y="3754468"/>
                  <a:ext cx="114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8" name="Freihand 137">
                  <a:extLst>
                    <a:ext uri="{FF2B5EF4-FFF2-40B4-BE49-F238E27FC236}">
                      <a16:creationId xmlns:a16="http://schemas.microsoft.com/office/drawing/2014/main" id="{79542812-ED88-6430-D41D-B322EA5063B9}"/>
                    </a:ext>
                  </a:extLst>
                </p14:cNvPr>
                <p14:cNvContentPartPr/>
                <p14:nvPr/>
              </p14:nvContentPartPr>
              <p14:xfrm>
                <a:off x="9054514" y="3770668"/>
                <a:ext cx="180000" cy="176400"/>
              </p14:xfrm>
            </p:contentPart>
          </mc:Choice>
          <mc:Fallback xmlns="">
            <p:pic>
              <p:nvPicPr>
                <p:cNvPr id="138" name="Freihand 137">
                  <a:extLst>
                    <a:ext uri="{FF2B5EF4-FFF2-40B4-BE49-F238E27FC236}">
                      <a16:creationId xmlns:a16="http://schemas.microsoft.com/office/drawing/2014/main" id="{79542812-ED88-6430-D41D-B322EA5063B9}"/>
                    </a:ext>
                  </a:extLst>
                </p:cNvPr>
                <p:cNvPicPr/>
                <p:nvPr/>
              </p:nvPicPr>
              <p:blipFill>
                <a:blip r:embed="rId330"/>
                <a:stretch>
                  <a:fillRect/>
                </a:stretch>
              </p:blipFill>
              <p:spPr>
                <a:xfrm>
                  <a:off x="9045874" y="3761668"/>
                  <a:ext cx="197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9" name="Freihand 138">
                  <a:extLst>
                    <a:ext uri="{FF2B5EF4-FFF2-40B4-BE49-F238E27FC236}">
                      <a16:creationId xmlns:a16="http://schemas.microsoft.com/office/drawing/2014/main" id="{33711F2B-FE94-2079-9619-7F8FD9E3F11E}"/>
                    </a:ext>
                  </a:extLst>
                </p14:cNvPr>
                <p14:cNvContentPartPr/>
                <p14:nvPr/>
              </p14:nvContentPartPr>
              <p14:xfrm>
                <a:off x="9422074" y="3788668"/>
                <a:ext cx="88560" cy="241200"/>
              </p14:xfrm>
            </p:contentPart>
          </mc:Choice>
          <mc:Fallback xmlns="">
            <p:pic>
              <p:nvPicPr>
                <p:cNvPr id="139" name="Freihand 138">
                  <a:extLst>
                    <a:ext uri="{FF2B5EF4-FFF2-40B4-BE49-F238E27FC236}">
                      <a16:creationId xmlns:a16="http://schemas.microsoft.com/office/drawing/2014/main" id="{33711F2B-FE94-2079-9619-7F8FD9E3F11E}"/>
                    </a:ext>
                  </a:extLst>
                </p:cNvPr>
                <p:cNvPicPr/>
                <p:nvPr/>
              </p:nvPicPr>
              <p:blipFill>
                <a:blip r:embed="rId332"/>
                <a:stretch>
                  <a:fillRect/>
                </a:stretch>
              </p:blipFill>
              <p:spPr>
                <a:xfrm>
                  <a:off x="9413074" y="3780028"/>
                  <a:ext cx="1062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40" name="Freihand 139">
                  <a:extLst>
                    <a:ext uri="{FF2B5EF4-FFF2-40B4-BE49-F238E27FC236}">
                      <a16:creationId xmlns:a16="http://schemas.microsoft.com/office/drawing/2014/main" id="{2BD76F44-8B35-B02B-BB87-35EE49376A0F}"/>
                    </a:ext>
                  </a:extLst>
                </p14:cNvPr>
                <p14:cNvContentPartPr/>
                <p14:nvPr/>
              </p14:nvContentPartPr>
              <p14:xfrm>
                <a:off x="9569674" y="3781468"/>
                <a:ext cx="147240" cy="98640"/>
              </p14:xfrm>
            </p:contentPart>
          </mc:Choice>
          <mc:Fallback xmlns="">
            <p:pic>
              <p:nvPicPr>
                <p:cNvPr id="140" name="Freihand 139">
                  <a:extLst>
                    <a:ext uri="{FF2B5EF4-FFF2-40B4-BE49-F238E27FC236}">
                      <a16:creationId xmlns:a16="http://schemas.microsoft.com/office/drawing/2014/main" id="{2BD76F44-8B35-B02B-BB87-35EE49376A0F}"/>
                    </a:ext>
                  </a:extLst>
                </p:cNvPr>
                <p:cNvPicPr/>
                <p:nvPr/>
              </p:nvPicPr>
              <p:blipFill>
                <a:blip r:embed="rId334"/>
                <a:stretch>
                  <a:fillRect/>
                </a:stretch>
              </p:blipFill>
              <p:spPr>
                <a:xfrm>
                  <a:off x="9560674" y="3772468"/>
                  <a:ext cx="164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1" name="Freihand 140">
                  <a:extLst>
                    <a:ext uri="{FF2B5EF4-FFF2-40B4-BE49-F238E27FC236}">
                      <a16:creationId xmlns:a16="http://schemas.microsoft.com/office/drawing/2014/main" id="{107C5C87-F5A2-86E8-F599-10A5BD502F88}"/>
                    </a:ext>
                  </a:extLst>
                </p14:cNvPr>
                <p14:cNvContentPartPr/>
                <p14:nvPr/>
              </p14:nvContentPartPr>
              <p14:xfrm>
                <a:off x="9766234" y="3749068"/>
                <a:ext cx="110880" cy="127800"/>
              </p14:xfrm>
            </p:contentPart>
          </mc:Choice>
          <mc:Fallback xmlns="">
            <p:pic>
              <p:nvPicPr>
                <p:cNvPr id="141" name="Freihand 140">
                  <a:extLst>
                    <a:ext uri="{FF2B5EF4-FFF2-40B4-BE49-F238E27FC236}">
                      <a16:creationId xmlns:a16="http://schemas.microsoft.com/office/drawing/2014/main" id="{107C5C87-F5A2-86E8-F599-10A5BD502F88}"/>
                    </a:ext>
                  </a:extLst>
                </p:cNvPr>
                <p:cNvPicPr/>
                <p:nvPr/>
              </p:nvPicPr>
              <p:blipFill>
                <a:blip r:embed="rId336"/>
                <a:stretch>
                  <a:fillRect/>
                </a:stretch>
              </p:blipFill>
              <p:spPr>
                <a:xfrm>
                  <a:off x="9757234" y="3740068"/>
                  <a:ext cx="128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2" name="Freihand 141">
                  <a:extLst>
                    <a:ext uri="{FF2B5EF4-FFF2-40B4-BE49-F238E27FC236}">
                      <a16:creationId xmlns:a16="http://schemas.microsoft.com/office/drawing/2014/main" id="{162F3980-8C3C-3331-5AB0-20B604374934}"/>
                    </a:ext>
                  </a:extLst>
                </p14:cNvPr>
                <p14:cNvContentPartPr/>
                <p14:nvPr/>
              </p14:nvContentPartPr>
              <p14:xfrm>
                <a:off x="9950554" y="3701188"/>
                <a:ext cx="377640" cy="186480"/>
              </p14:xfrm>
            </p:contentPart>
          </mc:Choice>
          <mc:Fallback xmlns="">
            <p:pic>
              <p:nvPicPr>
                <p:cNvPr id="142" name="Freihand 141">
                  <a:extLst>
                    <a:ext uri="{FF2B5EF4-FFF2-40B4-BE49-F238E27FC236}">
                      <a16:creationId xmlns:a16="http://schemas.microsoft.com/office/drawing/2014/main" id="{162F3980-8C3C-3331-5AB0-20B604374934}"/>
                    </a:ext>
                  </a:extLst>
                </p:cNvPr>
                <p:cNvPicPr/>
                <p:nvPr/>
              </p:nvPicPr>
              <p:blipFill>
                <a:blip r:embed="rId338"/>
                <a:stretch>
                  <a:fillRect/>
                </a:stretch>
              </p:blipFill>
              <p:spPr>
                <a:xfrm>
                  <a:off x="9941554" y="3692188"/>
                  <a:ext cx="395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Freihand 210">
                  <a:extLst>
                    <a:ext uri="{FF2B5EF4-FFF2-40B4-BE49-F238E27FC236}">
                      <a16:creationId xmlns:a16="http://schemas.microsoft.com/office/drawing/2014/main" id="{71D2B450-0FAF-511D-53A8-CEB1D7396FFD}"/>
                    </a:ext>
                  </a:extLst>
                </p14:cNvPr>
                <p14:cNvContentPartPr/>
                <p14:nvPr/>
              </p14:nvContentPartPr>
              <p14:xfrm>
                <a:off x="8006554" y="2967508"/>
                <a:ext cx="3154680" cy="385560"/>
              </p14:xfrm>
            </p:contentPart>
          </mc:Choice>
          <mc:Fallback xmlns="">
            <p:pic>
              <p:nvPicPr>
                <p:cNvPr id="211" name="Freihand 210">
                  <a:extLst>
                    <a:ext uri="{FF2B5EF4-FFF2-40B4-BE49-F238E27FC236}">
                      <a16:creationId xmlns:a16="http://schemas.microsoft.com/office/drawing/2014/main" id="{71D2B450-0FAF-511D-53A8-CEB1D7396FFD}"/>
                    </a:ext>
                  </a:extLst>
                </p:cNvPr>
                <p:cNvPicPr/>
                <p:nvPr/>
              </p:nvPicPr>
              <p:blipFill>
                <a:blip r:embed="rId340"/>
                <a:stretch>
                  <a:fillRect/>
                </a:stretch>
              </p:blipFill>
              <p:spPr>
                <a:xfrm>
                  <a:off x="7997554" y="2958508"/>
                  <a:ext cx="3172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Freihand 211">
                  <a:extLst>
                    <a:ext uri="{FF2B5EF4-FFF2-40B4-BE49-F238E27FC236}">
                      <a16:creationId xmlns:a16="http://schemas.microsoft.com/office/drawing/2014/main" id="{2A485162-C790-91AB-4C17-6105EB8199D5}"/>
                    </a:ext>
                  </a:extLst>
                </p14:cNvPr>
                <p14:cNvContentPartPr/>
                <p14:nvPr/>
              </p14:nvContentPartPr>
              <p14:xfrm>
                <a:off x="8345314" y="2876068"/>
                <a:ext cx="3111480" cy="799920"/>
              </p14:xfrm>
            </p:contentPart>
          </mc:Choice>
          <mc:Fallback xmlns="">
            <p:pic>
              <p:nvPicPr>
                <p:cNvPr id="212" name="Freihand 211">
                  <a:extLst>
                    <a:ext uri="{FF2B5EF4-FFF2-40B4-BE49-F238E27FC236}">
                      <a16:creationId xmlns:a16="http://schemas.microsoft.com/office/drawing/2014/main" id="{2A485162-C790-91AB-4C17-6105EB8199D5}"/>
                    </a:ext>
                  </a:extLst>
                </p:cNvPr>
                <p:cNvPicPr/>
                <p:nvPr/>
              </p:nvPicPr>
              <p:blipFill>
                <a:blip r:embed="rId342"/>
                <a:stretch>
                  <a:fillRect/>
                </a:stretch>
              </p:blipFill>
              <p:spPr>
                <a:xfrm>
                  <a:off x="8336674" y="2867068"/>
                  <a:ext cx="312912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54" name="Freihand 153">
                  <a:extLst>
                    <a:ext uri="{FF2B5EF4-FFF2-40B4-BE49-F238E27FC236}">
                      <a16:creationId xmlns:a16="http://schemas.microsoft.com/office/drawing/2014/main" id="{C169EE2D-581D-D6E6-3425-47205D153104}"/>
                    </a:ext>
                  </a:extLst>
                </p14:cNvPr>
                <p14:cNvContentPartPr/>
                <p14:nvPr/>
              </p14:nvContentPartPr>
              <p14:xfrm>
                <a:off x="6160474" y="3877228"/>
                <a:ext cx="164880" cy="174600"/>
              </p14:xfrm>
            </p:contentPart>
          </mc:Choice>
          <mc:Fallback xmlns="">
            <p:pic>
              <p:nvPicPr>
                <p:cNvPr id="154" name="Freihand 153">
                  <a:extLst>
                    <a:ext uri="{FF2B5EF4-FFF2-40B4-BE49-F238E27FC236}">
                      <a16:creationId xmlns:a16="http://schemas.microsoft.com/office/drawing/2014/main" id="{C169EE2D-581D-D6E6-3425-47205D153104}"/>
                    </a:ext>
                  </a:extLst>
                </p:cNvPr>
                <p:cNvPicPr/>
                <p:nvPr/>
              </p:nvPicPr>
              <p:blipFill>
                <a:blip r:embed="rId344"/>
                <a:stretch>
                  <a:fillRect/>
                </a:stretch>
              </p:blipFill>
              <p:spPr>
                <a:xfrm>
                  <a:off x="6151834" y="3868588"/>
                  <a:ext cx="182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55" name="Freihand 154">
                  <a:extLst>
                    <a:ext uri="{FF2B5EF4-FFF2-40B4-BE49-F238E27FC236}">
                      <a16:creationId xmlns:a16="http://schemas.microsoft.com/office/drawing/2014/main" id="{4CFE3CE5-35BF-87E6-5614-C3154E0405E5}"/>
                    </a:ext>
                  </a:extLst>
                </p14:cNvPr>
                <p14:cNvContentPartPr/>
                <p14:nvPr/>
              </p14:nvContentPartPr>
              <p14:xfrm>
                <a:off x="6223114" y="3902788"/>
                <a:ext cx="136440" cy="169560"/>
              </p14:xfrm>
            </p:contentPart>
          </mc:Choice>
          <mc:Fallback xmlns="">
            <p:pic>
              <p:nvPicPr>
                <p:cNvPr id="155" name="Freihand 154">
                  <a:extLst>
                    <a:ext uri="{FF2B5EF4-FFF2-40B4-BE49-F238E27FC236}">
                      <a16:creationId xmlns:a16="http://schemas.microsoft.com/office/drawing/2014/main" id="{4CFE3CE5-35BF-87E6-5614-C3154E0405E5}"/>
                    </a:ext>
                  </a:extLst>
                </p:cNvPr>
                <p:cNvPicPr/>
                <p:nvPr/>
              </p:nvPicPr>
              <p:blipFill>
                <a:blip r:embed="rId346"/>
                <a:stretch>
                  <a:fillRect/>
                </a:stretch>
              </p:blipFill>
              <p:spPr>
                <a:xfrm>
                  <a:off x="6214474" y="3894148"/>
                  <a:ext cx="154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56" name="Freihand 155">
                  <a:extLst>
                    <a:ext uri="{FF2B5EF4-FFF2-40B4-BE49-F238E27FC236}">
                      <a16:creationId xmlns:a16="http://schemas.microsoft.com/office/drawing/2014/main" id="{B838F782-DBEC-D14C-AF5F-9F2502FA7195}"/>
                    </a:ext>
                  </a:extLst>
                </p14:cNvPr>
                <p14:cNvContentPartPr/>
                <p14:nvPr/>
              </p14:nvContentPartPr>
              <p14:xfrm>
                <a:off x="6544594" y="3929428"/>
                <a:ext cx="35640" cy="155880"/>
              </p14:xfrm>
            </p:contentPart>
          </mc:Choice>
          <mc:Fallback xmlns="">
            <p:pic>
              <p:nvPicPr>
                <p:cNvPr id="156" name="Freihand 155">
                  <a:extLst>
                    <a:ext uri="{FF2B5EF4-FFF2-40B4-BE49-F238E27FC236}">
                      <a16:creationId xmlns:a16="http://schemas.microsoft.com/office/drawing/2014/main" id="{B838F782-DBEC-D14C-AF5F-9F2502FA7195}"/>
                    </a:ext>
                  </a:extLst>
                </p:cNvPr>
                <p:cNvPicPr/>
                <p:nvPr/>
              </p:nvPicPr>
              <p:blipFill>
                <a:blip r:embed="rId348"/>
                <a:stretch>
                  <a:fillRect/>
                </a:stretch>
              </p:blipFill>
              <p:spPr>
                <a:xfrm>
                  <a:off x="6535594" y="3920788"/>
                  <a:ext cx="53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57" name="Freihand 156">
                  <a:extLst>
                    <a:ext uri="{FF2B5EF4-FFF2-40B4-BE49-F238E27FC236}">
                      <a16:creationId xmlns:a16="http://schemas.microsoft.com/office/drawing/2014/main" id="{B2E5B612-2C08-83EF-BECD-7C2BA102EB83}"/>
                    </a:ext>
                  </a:extLst>
                </p14:cNvPr>
                <p14:cNvContentPartPr/>
                <p14:nvPr/>
              </p14:nvContentPartPr>
              <p14:xfrm>
                <a:off x="6485194" y="3912508"/>
                <a:ext cx="194760" cy="195480"/>
              </p14:xfrm>
            </p:contentPart>
          </mc:Choice>
          <mc:Fallback xmlns="">
            <p:pic>
              <p:nvPicPr>
                <p:cNvPr id="157" name="Freihand 156">
                  <a:extLst>
                    <a:ext uri="{FF2B5EF4-FFF2-40B4-BE49-F238E27FC236}">
                      <a16:creationId xmlns:a16="http://schemas.microsoft.com/office/drawing/2014/main" id="{B2E5B612-2C08-83EF-BECD-7C2BA102EB83}"/>
                    </a:ext>
                  </a:extLst>
                </p:cNvPr>
                <p:cNvPicPr/>
                <p:nvPr/>
              </p:nvPicPr>
              <p:blipFill>
                <a:blip r:embed="rId350"/>
                <a:stretch>
                  <a:fillRect/>
                </a:stretch>
              </p:blipFill>
              <p:spPr>
                <a:xfrm>
                  <a:off x="6476554" y="3903868"/>
                  <a:ext cx="212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58" name="Freihand 157">
                  <a:extLst>
                    <a:ext uri="{FF2B5EF4-FFF2-40B4-BE49-F238E27FC236}">
                      <a16:creationId xmlns:a16="http://schemas.microsoft.com/office/drawing/2014/main" id="{30E7600B-C6D0-5054-74E9-8D8D0E6FA4D0}"/>
                    </a:ext>
                  </a:extLst>
                </p14:cNvPr>
                <p14:cNvContentPartPr/>
                <p14:nvPr/>
              </p14:nvContentPartPr>
              <p14:xfrm>
                <a:off x="6763474" y="4114828"/>
                <a:ext cx="9000" cy="12960"/>
              </p14:xfrm>
            </p:contentPart>
          </mc:Choice>
          <mc:Fallback xmlns="">
            <p:pic>
              <p:nvPicPr>
                <p:cNvPr id="158" name="Freihand 157">
                  <a:extLst>
                    <a:ext uri="{FF2B5EF4-FFF2-40B4-BE49-F238E27FC236}">
                      <a16:creationId xmlns:a16="http://schemas.microsoft.com/office/drawing/2014/main" id="{30E7600B-C6D0-5054-74E9-8D8D0E6FA4D0}"/>
                    </a:ext>
                  </a:extLst>
                </p:cNvPr>
                <p:cNvPicPr/>
                <p:nvPr/>
              </p:nvPicPr>
              <p:blipFill>
                <a:blip r:embed="rId352"/>
                <a:stretch>
                  <a:fillRect/>
                </a:stretch>
              </p:blipFill>
              <p:spPr>
                <a:xfrm>
                  <a:off x="6754474" y="4105828"/>
                  <a:ext cx="26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59" name="Freihand 158">
                  <a:extLst>
                    <a:ext uri="{FF2B5EF4-FFF2-40B4-BE49-F238E27FC236}">
                      <a16:creationId xmlns:a16="http://schemas.microsoft.com/office/drawing/2014/main" id="{A240E93E-E310-AE16-9A40-953F1DC054FB}"/>
                    </a:ext>
                  </a:extLst>
                </p14:cNvPr>
                <p14:cNvContentPartPr/>
                <p14:nvPr/>
              </p14:nvContentPartPr>
              <p14:xfrm>
                <a:off x="6911074" y="3917188"/>
                <a:ext cx="135360" cy="159120"/>
              </p14:xfrm>
            </p:contentPart>
          </mc:Choice>
          <mc:Fallback xmlns="">
            <p:pic>
              <p:nvPicPr>
                <p:cNvPr id="159" name="Freihand 158">
                  <a:extLst>
                    <a:ext uri="{FF2B5EF4-FFF2-40B4-BE49-F238E27FC236}">
                      <a16:creationId xmlns:a16="http://schemas.microsoft.com/office/drawing/2014/main" id="{A240E93E-E310-AE16-9A40-953F1DC054FB}"/>
                    </a:ext>
                  </a:extLst>
                </p:cNvPr>
                <p:cNvPicPr/>
                <p:nvPr/>
              </p:nvPicPr>
              <p:blipFill>
                <a:blip r:embed="rId354"/>
                <a:stretch>
                  <a:fillRect/>
                </a:stretch>
              </p:blipFill>
              <p:spPr>
                <a:xfrm>
                  <a:off x="6902434" y="3908188"/>
                  <a:ext cx="153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0" name="Freihand 159">
                  <a:extLst>
                    <a:ext uri="{FF2B5EF4-FFF2-40B4-BE49-F238E27FC236}">
                      <a16:creationId xmlns:a16="http://schemas.microsoft.com/office/drawing/2014/main" id="{25BB3C63-C77F-B74D-20FB-5FCDF6967009}"/>
                    </a:ext>
                  </a:extLst>
                </p14:cNvPr>
                <p14:cNvContentPartPr/>
                <p14:nvPr/>
              </p14:nvContentPartPr>
              <p14:xfrm>
                <a:off x="6430834" y="4077748"/>
                <a:ext cx="8640" cy="142920"/>
              </p14:xfrm>
            </p:contentPart>
          </mc:Choice>
          <mc:Fallback xmlns="">
            <p:pic>
              <p:nvPicPr>
                <p:cNvPr id="160" name="Freihand 159">
                  <a:extLst>
                    <a:ext uri="{FF2B5EF4-FFF2-40B4-BE49-F238E27FC236}">
                      <a16:creationId xmlns:a16="http://schemas.microsoft.com/office/drawing/2014/main" id="{25BB3C63-C77F-B74D-20FB-5FCDF6967009}"/>
                    </a:ext>
                  </a:extLst>
                </p:cNvPr>
                <p:cNvPicPr/>
                <p:nvPr/>
              </p:nvPicPr>
              <p:blipFill>
                <a:blip r:embed="rId356"/>
                <a:stretch>
                  <a:fillRect/>
                </a:stretch>
              </p:blipFill>
              <p:spPr>
                <a:xfrm>
                  <a:off x="6422194" y="4069108"/>
                  <a:ext cx="26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62" name="Freihand 161">
                  <a:extLst>
                    <a:ext uri="{FF2B5EF4-FFF2-40B4-BE49-F238E27FC236}">
                      <a16:creationId xmlns:a16="http://schemas.microsoft.com/office/drawing/2014/main" id="{0BA91D8C-8DAE-56FD-DA24-CBAB86E93EA3}"/>
                    </a:ext>
                  </a:extLst>
                </p14:cNvPr>
                <p14:cNvContentPartPr/>
                <p14:nvPr/>
              </p14:nvContentPartPr>
              <p14:xfrm>
                <a:off x="6721714" y="4278628"/>
                <a:ext cx="128520" cy="215280"/>
              </p14:xfrm>
            </p:contentPart>
          </mc:Choice>
          <mc:Fallback xmlns="">
            <p:pic>
              <p:nvPicPr>
                <p:cNvPr id="162" name="Freihand 161">
                  <a:extLst>
                    <a:ext uri="{FF2B5EF4-FFF2-40B4-BE49-F238E27FC236}">
                      <a16:creationId xmlns:a16="http://schemas.microsoft.com/office/drawing/2014/main" id="{0BA91D8C-8DAE-56FD-DA24-CBAB86E93EA3}"/>
                    </a:ext>
                  </a:extLst>
                </p:cNvPr>
                <p:cNvPicPr/>
                <p:nvPr/>
              </p:nvPicPr>
              <p:blipFill>
                <a:blip r:embed="rId358"/>
                <a:stretch>
                  <a:fillRect/>
                </a:stretch>
              </p:blipFill>
              <p:spPr>
                <a:xfrm>
                  <a:off x="6712714" y="4269988"/>
                  <a:ext cx="146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3" name="Freihand 162">
                  <a:extLst>
                    <a:ext uri="{FF2B5EF4-FFF2-40B4-BE49-F238E27FC236}">
                      <a16:creationId xmlns:a16="http://schemas.microsoft.com/office/drawing/2014/main" id="{EEF47E50-2793-DCDB-E7E6-4CF897670B79}"/>
                    </a:ext>
                  </a:extLst>
                </p14:cNvPr>
                <p14:cNvContentPartPr/>
                <p14:nvPr/>
              </p14:nvContentPartPr>
              <p14:xfrm>
                <a:off x="6878674" y="4240108"/>
                <a:ext cx="250560" cy="114840"/>
              </p14:xfrm>
            </p:contentPart>
          </mc:Choice>
          <mc:Fallback xmlns="">
            <p:pic>
              <p:nvPicPr>
                <p:cNvPr id="163" name="Freihand 162">
                  <a:extLst>
                    <a:ext uri="{FF2B5EF4-FFF2-40B4-BE49-F238E27FC236}">
                      <a16:creationId xmlns:a16="http://schemas.microsoft.com/office/drawing/2014/main" id="{EEF47E50-2793-DCDB-E7E6-4CF897670B79}"/>
                    </a:ext>
                  </a:extLst>
                </p:cNvPr>
                <p:cNvPicPr/>
                <p:nvPr/>
              </p:nvPicPr>
              <p:blipFill>
                <a:blip r:embed="rId360"/>
                <a:stretch>
                  <a:fillRect/>
                </a:stretch>
              </p:blipFill>
              <p:spPr>
                <a:xfrm>
                  <a:off x="6870034" y="4231468"/>
                  <a:ext cx="268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5" name="Freihand 164">
                  <a:extLst>
                    <a:ext uri="{FF2B5EF4-FFF2-40B4-BE49-F238E27FC236}">
                      <a16:creationId xmlns:a16="http://schemas.microsoft.com/office/drawing/2014/main" id="{3E095E25-68E0-0265-4AD8-B0A87A0C4FC1}"/>
                    </a:ext>
                  </a:extLst>
                </p14:cNvPr>
                <p14:cNvContentPartPr/>
                <p14:nvPr/>
              </p14:nvContentPartPr>
              <p14:xfrm>
                <a:off x="7198354" y="4236508"/>
                <a:ext cx="202320" cy="113040"/>
              </p14:xfrm>
            </p:contentPart>
          </mc:Choice>
          <mc:Fallback xmlns="">
            <p:pic>
              <p:nvPicPr>
                <p:cNvPr id="165" name="Freihand 164">
                  <a:extLst>
                    <a:ext uri="{FF2B5EF4-FFF2-40B4-BE49-F238E27FC236}">
                      <a16:creationId xmlns:a16="http://schemas.microsoft.com/office/drawing/2014/main" id="{3E095E25-68E0-0265-4AD8-B0A87A0C4FC1}"/>
                    </a:ext>
                  </a:extLst>
                </p:cNvPr>
                <p:cNvPicPr/>
                <p:nvPr/>
              </p:nvPicPr>
              <p:blipFill>
                <a:blip r:embed="rId362"/>
                <a:stretch>
                  <a:fillRect/>
                </a:stretch>
              </p:blipFill>
              <p:spPr>
                <a:xfrm>
                  <a:off x="7189354" y="4227868"/>
                  <a:ext cx="21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6" name="Freihand 165">
                  <a:extLst>
                    <a:ext uri="{FF2B5EF4-FFF2-40B4-BE49-F238E27FC236}">
                      <a16:creationId xmlns:a16="http://schemas.microsoft.com/office/drawing/2014/main" id="{789E377A-6F2A-E964-C3D0-E8E658ED2D68}"/>
                    </a:ext>
                  </a:extLst>
                </p14:cNvPr>
                <p14:cNvContentPartPr/>
                <p14:nvPr/>
              </p14:nvContentPartPr>
              <p14:xfrm>
                <a:off x="7453594" y="4223908"/>
                <a:ext cx="117360" cy="113040"/>
              </p14:xfrm>
            </p:contentPart>
          </mc:Choice>
          <mc:Fallback xmlns="">
            <p:pic>
              <p:nvPicPr>
                <p:cNvPr id="166" name="Freihand 165">
                  <a:extLst>
                    <a:ext uri="{FF2B5EF4-FFF2-40B4-BE49-F238E27FC236}">
                      <a16:creationId xmlns:a16="http://schemas.microsoft.com/office/drawing/2014/main" id="{789E377A-6F2A-E964-C3D0-E8E658ED2D68}"/>
                    </a:ext>
                  </a:extLst>
                </p:cNvPr>
                <p:cNvPicPr/>
                <p:nvPr/>
              </p:nvPicPr>
              <p:blipFill>
                <a:blip r:embed="rId364"/>
                <a:stretch>
                  <a:fillRect/>
                </a:stretch>
              </p:blipFill>
              <p:spPr>
                <a:xfrm>
                  <a:off x="7444954" y="4214908"/>
                  <a:ext cx="135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7" name="Freihand 166">
                  <a:extLst>
                    <a:ext uri="{FF2B5EF4-FFF2-40B4-BE49-F238E27FC236}">
                      <a16:creationId xmlns:a16="http://schemas.microsoft.com/office/drawing/2014/main" id="{D4CA514E-0286-0B21-FD70-193267BA37CD}"/>
                    </a:ext>
                  </a:extLst>
                </p14:cNvPr>
                <p14:cNvContentPartPr/>
                <p14:nvPr/>
              </p14:nvContentPartPr>
              <p14:xfrm>
                <a:off x="6396994" y="4734028"/>
                <a:ext cx="208080" cy="185400"/>
              </p14:xfrm>
            </p:contentPart>
          </mc:Choice>
          <mc:Fallback xmlns="">
            <p:pic>
              <p:nvPicPr>
                <p:cNvPr id="167" name="Freihand 166">
                  <a:extLst>
                    <a:ext uri="{FF2B5EF4-FFF2-40B4-BE49-F238E27FC236}">
                      <a16:creationId xmlns:a16="http://schemas.microsoft.com/office/drawing/2014/main" id="{D4CA514E-0286-0B21-FD70-193267BA37CD}"/>
                    </a:ext>
                  </a:extLst>
                </p:cNvPr>
                <p:cNvPicPr/>
                <p:nvPr/>
              </p:nvPicPr>
              <p:blipFill>
                <a:blip r:embed="rId366"/>
                <a:stretch>
                  <a:fillRect/>
                </a:stretch>
              </p:blipFill>
              <p:spPr>
                <a:xfrm>
                  <a:off x="6387994" y="4725388"/>
                  <a:ext cx="225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8" name="Freihand 167">
                  <a:extLst>
                    <a:ext uri="{FF2B5EF4-FFF2-40B4-BE49-F238E27FC236}">
                      <a16:creationId xmlns:a16="http://schemas.microsoft.com/office/drawing/2014/main" id="{C1915A83-EB7B-BF04-50D5-E0BEF109C25D}"/>
                    </a:ext>
                  </a:extLst>
                </p14:cNvPr>
                <p14:cNvContentPartPr/>
                <p14:nvPr/>
              </p14:nvContentPartPr>
              <p14:xfrm>
                <a:off x="6742954" y="4867588"/>
                <a:ext cx="14760" cy="133200"/>
              </p14:xfrm>
            </p:contentPart>
          </mc:Choice>
          <mc:Fallback xmlns="">
            <p:pic>
              <p:nvPicPr>
                <p:cNvPr id="168" name="Freihand 167">
                  <a:extLst>
                    <a:ext uri="{FF2B5EF4-FFF2-40B4-BE49-F238E27FC236}">
                      <a16:creationId xmlns:a16="http://schemas.microsoft.com/office/drawing/2014/main" id="{C1915A83-EB7B-BF04-50D5-E0BEF109C25D}"/>
                    </a:ext>
                  </a:extLst>
                </p:cNvPr>
                <p:cNvPicPr/>
                <p:nvPr/>
              </p:nvPicPr>
              <p:blipFill>
                <a:blip r:embed="rId368"/>
                <a:stretch>
                  <a:fillRect/>
                </a:stretch>
              </p:blipFill>
              <p:spPr>
                <a:xfrm>
                  <a:off x="6733954" y="4858588"/>
                  <a:ext cx="3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9" name="Freihand 168">
                  <a:extLst>
                    <a:ext uri="{FF2B5EF4-FFF2-40B4-BE49-F238E27FC236}">
                      <a16:creationId xmlns:a16="http://schemas.microsoft.com/office/drawing/2014/main" id="{87A4A427-5759-DCF3-0D6E-3F0A3820347B}"/>
                    </a:ext>
                  </a:extLst>
                </p14:cNvPr>
                <p14:cNvContentPartPr/>
                <p14:nvPr/>
              </p14:nvContentPartPr>
              <p14:xfrm>
                <a:off x="6844474" y="4668868"/>
                <a:ext cx="177480" cy="393480"/>
              </p14:xfrm>
            </p:contentPart>
          </mc:Choice>
          <mc:Fallback xmlns="">
            <p:pic>
              <p:nvPicPr>
                <p:cNvPr id="169" name="Freihand 168">
                  <a:extLst>
                    <a:ext uri="{FF2B5EF4-FFF2-40B4-BE49-F238E27FC236}">
                      <a16:creationId xmlns:a16="http://schemas.microsoft.com/office/drawing/2014/main" id="{87A4A427-5759-DCF3-0D6E-3F0A3820347B}"/>
                    </a:ext>
                  </a:extLst>
                </p:cNvPr>
                <p:cNvPicPr/>
                <p:nvPr/>
              </p:nvPicPr>
              <p:blipFill>
                <a:blip r:embed="rId370"/>
                <a:stretch>
                  <a:fillRect/>
                </a:stretch>
              </p:blipFill>
              <p:spPr>
                <a:xfrm>
                  <a:off x="6835474" y="4659868"/>
                  <a:ext cx="1951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0" name="Freihand 169">
                  <a:extLst>
                    <a:ext uri="{FF2B5EF4-FFF2-40B4-BE49-F238E27FC236}">
                      <a16:creationId xmlns:a16="http://schemas.microsoft.com/office/drawing/2014/main" id="{2521EE03-7C08-6A6B-2DF8-3F8963DABD0D}"/>
                    </a:ext>
                  </a:extLst>
                </p14:cNvPr>
                <p14:cNvContentPartPr/>
                <p14:nvPr/>
              </p14:nvContentPartPr>
              <p14:xfrm>
                <a:off x="7108714" y="4815028"/>
                <a:ext cx="5760" cy="60840"/>
              </p14:xfrm>
            </p:contentPart>
          </mc:Choice>
          <mc:Fallback xmlns="">
            <p:pic>
              <p:nvPicPr>
                <p:cNvPr id="170" name="Freihand 169">
                  <a:extLst>
                    <a:ext uri="{FF2B5EF4-FFF2-40B4-BE49-F238E27FC236}">
                      <a16:creationId xmlns:a16="http://schemas.microsoft.com/office/drawing/2014/main" id="{2521EE03-7C08-6A6B-2DF8-3F8963DABD0D}"/>
                    </a:ext>
                  </a:extLst>
                </p:cNvPr>
                <p:cNvPicPr/>
                <p:nvPr/>
              </p:nvPicPr>
              <p:blipFill>
                <a:blip r:embed="rId372"/>
                <a:stretch>
                  <a:fillRect/>
                </a:stretch>
              </p:blipFill>
              <p:spPr>
                <a:xfrm>
                  <a:off x="7100074" y="4806388"/>
                  <a:ext cx="2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1" name="Freihand 170">
                  <a:extLst>
                    <a:ext uri="{FF2B5EF4-FFF2-40B4-BE49-F238E27FC236}">
                      <a16:creationId xmlns:a16="http://schemas.microsoft.com/office/drawing/2014/main" id="{FC0BFFA3-77BD-C313-AEDB-64258EE7911B}"/>
                    </a:ext>
                  </a:extLst>
                </p14:cNvPr>
                <p14:cNvContentPartPr/>
                <p14:nvPr/>
              </p14:nvContentPartPr>
              <p14:xfrm>
                <a:off x="7230394" y="4699828"/>
                <a:ext cx="215640" cy="324360"/>
              </p14:xfrm>
            </p:contentPart>
          </mc:Choice>
          <mc:Fallback xmlns="">
            <p:pic>
              <p:nvPicPr>
                <p:cNvPr id="171" name="Freihand 170">
                  <a:extLst>
                    <a:ext uri="{FF2B5EF4-FFF2-40B4-BE49-F238E27FC236}">
                      <a16:creationId xmlns:a16="http://schemas.microsoft.com/office/drawing/2014/main" id="{FC0BFFA3-77BD-C313-AEDB-64258EE7911B}"/>
                    </a:ext>
                  </a:extLst>
                </p:cNvPr>
                <p:cNvPicPr/>
                <p:nvPr/>
              </p:nvPicPr>
              <p:blipFill>
                <a:blip r:embed="rId374"/>
                <a:stretch>
                  <a:fillRect/>
                </a:stretch>
              </p:blipFill>
              <p:spPr>
                <a:xfrm>
                  <a:off x="7221754" y="4691188"/>
                  <a:ext cx="2332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80" name="Freihand 179">
                  <a:extLst>
                    <a:ext uri="{FF2B5EF4-FFF2-40B4-BE49-F238E27FC236}">
                      <a16:creationId xmlns:a16="http://schemas.microsoft.com/office/drawing/2014/main" id="{00445404-7EDF-70B1-72CD-6B08C73A799F}"/>
                    </a:ext>
                  </a:extLst>
                </p14:cNvPr>
                <p14:cNvContentPartPr/>
                <p14:nvPr/>
              </p14:nvContentPartPr>
              <p14:xfrm>
                <a:off x="6275314" y="4190788"/>
                <a:ext cx="116280" cy="461520"/>
              </p14:xfrm>
            </p:contentPart>
          </mc:Choice>
          <mc:Fallback xmlns="">
            <p:pic>
              <p:nvPicPr>
                <p:cNvPr id="180" name="Freihand 179">
                  <a:extLst>
                    <a:ext uri="{FF2B5EF4-FFF2-40B4-BE49-F238E27FC236}">
                      <a16:creationId xmlns:a16="http://schemas.microsoft.com/office/drawing/2014/main" id="{00445404-7EDF-70B1-72CD-6B08C73A799F}"/>
                    </a:ext>
                  </a:extLst>
                </p:cNvPr>
                <p:cNvPicPr/>
                <p:nvPr/>
              </p:nvPicPr>
              <p:blipFill>
                <a:blip r:embed="rId376"/>
                <a:stretch>
                  <a:fillRect/>
                </a:stretch>
              </p:blipFill>
              <p:spPr>
                <a:xfrm>
                  <a:off x="6266674" y="4181788"/>
                  <a:ext cx="13392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82" name="Freihand 181">
                  <a:extLst>
                    <a:ext uri="{FF2B5EF4-FFF2-40B4-BE49-F238E27FC236}">
                      <a16:creationId xmlns:a16="http://schemas.microsoft.com/office/drawing/2014/main" id="{B3BADB5F-7758-2869-A3D8-EEE734E6598B}"/>
                    </a:ext>
                  </a:extLst>
                </p14:cNvPr>
                <p14:cNvContentPartPr/>
                <p14:nvPr/>
              </p14:nvContentPartPr>
              <p14:xfrm>
                <a:off x="6285394" y="4512988"/>
                <a:ext cx="167760" cy="198720"/>
              </p14:xfrm>
            </p:contentPart>
          </mc:Choice>
          <mc:Fallback xmlns="">
            <p:pic>
              <p:nvPicPr>
                <p:cNvPr id="182" name="Freihand 181">
                  <a:extLst>
                    <a:ext uri="{FF2B5EF4-FFF2-40B4-BE49-F238E27FC236}">
                      <a16:creationId xmlns:a16="http://schemas.microsoft.com/office/drawing/2014/main" id="{B3BADB5F-7758-2869-A3D8-EEE734E6598B}"/>
                    </a:ext>
                  </a:extLst>
                </p:cNvPr>
                <p:cNvPicPr/>
                <p:nvPr/>
              </p:nvPicPr>
              <p:blipFill>
                <a:blip r:embed="rId378"/>
                <a:stretch>
                  <a:fillRect/>
                </a:stretch>
              </p:blipFill>
              <p:spPr>
                <a:xfrm>
                  <a:off x="6276754" y="4504348"/>
                  <a:ext cx="185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83" name="Freihand 182">
                  <a:extLst>
                    <a:ext uri="{FF2B5EF4-FFF2-40B4-BE49-F238E27FC236}">
                      <a16:creationId xmlns:a16="http://schemas.microsoft.com/office/drawing/2014/main" id="{B8685791-DE14-90EC-A21D-0D47CFB78F02}"/>
                    </a:ext>
                  </a:extLst>
                </p14:cNvPr>
                <p14:cNvContentPartPr/>
                <p14:nvPr/>
              </p14:nvContentPartPr>
              <p14:xfrm>
                <a:off x="6638914" y="4169188"/>
                <a:ext cx="222840" cy="355320"/>
              </p14:xfrm>
            </p:contentPart>
          </mc:Choice>
          <mc:Fallback xmlns="">
            <p:pic>
              <p:nvPicPr>
                <p:cNvPr id="183" name="Freihand 182">
                  <a:extLst>
                    <a:ext uri="{FF2B5EF4-FFF2-40B4-BE49-F238E27FC236}">
                      <a16:creationId xmlns:a16="http://schemas.microsoft.com/office/drawing/2014/main" id="{B8685791-DE14-90EC-A21D-0D47CFB78F02}"/>
                    </a:ext>
                  </a:extLst>
                </p:cNvPr>
                <p:cNvPicPr/>
                <p:nvPr/>
              </p:nvPicPr>
              <p:blipFill>
                <a:blip r:embed="rId380"/>
                <a:stretch>
                  <a:fillRect/>
                </a:stretch>
              </p:blipFill>
              <p:spPr>
                <a:xfrm>
                  <a:off x="6629914" y="4160188"/>
                  <a:ext cx="2404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84" name="Freihand 183">
                  <a:extLst>
                    <a:ext uri="{FF2B5EF4-FFF2-40B4-BE49-F238E27FC236}">
                      <a16:creationId xmlns:a16="http://schemas.microsoft.com/office/drawing/2014/main" id="{5D4A9C0B-E579-DA12-D527-D86BDE41B509}"/>
                    </a:ext>
                  </a:extLst>
                </p14:cNvPr>
                <p14:cNvContentPartPr/>
                <p14:nvPr/>
              </p14:nvContentPartPr>
              <p14:xfrm>
                <a:off x="6750154" y="4437748"/>
                <a:ext cx="151560" cy="204120"/>
              </p14:xfrm>
            </p:contentPart>
          </mc:Choice>
          <mc:Fallback xmlns="">
            <p:pic>
              <p:nvPicPr>
                <p:cNvPr id="184" name="Freihand 183">
                  <a:extLst>
                    <a:ext uri="{FF2B5EF4-FFF2-40B4-BE49-F238E27FC236}">
                      <a16:creationId xmlns:a16="http://schemas.microsoft.com/office/drawing/2014/main" id="{5D4A9C0B-E579-DA12-D527-D86BDE41B509}"/>
                    </a:ext>
                  </a:extLst>
                </p:cNvPr>
                <p:cNvPicPr/>
                <p:nvPr/>
              </p:nvPicPr>
              <p:blipFill>
                <a:blip r:embed="rId382"/>
                <a:stretch>
                  <a:fillRect/>
                </a:stretch>
              </p:blipFill>
              <p:spPr>
                <a:xfrm>
                  <a:off x="6741154" y="4428748"/>
                  <a:ext cx="169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85" name="Freihand 184">
                  <a:extLst>
                    <a:ext uri="{FF2B5EF4-FFF2-40B4-BE49-F238E27FC236}">
                      <a16:creationId xmlns:a16="http://schemas.microsoft.com/office/drawing/2014/main" id="{ECEFAE78-AE22-02CA-F3B1-F79F74120152}"/>
                    </a:ext>
                  </a:extLst>
                </p14:cNvPr>
                <p14:cNvContentPartPr/>
                <p14:nvPr/>
              </p14:nvContentPartPr>
              <p14:xfrm>
                <a:off x="7073074" y="4133908"/>
                <a:ext cx="182520" cy="362880"/>
              </p14:xfrm>
            </p:contentPart>
          </mc:Choice>
          <mc:Fallback xmlns="">
            <p:pic>
              <p:nvPicPr>
                <p:cNvPr id="185" name="Freihand 184">
                  <a:extLst>
                    <a:ext uri="{FF2B5EF4-FFF2-40B4-BE49-F238E27FC236}">
                      <a16:creationId xmlns:a16="http://schemas.microsoft.com/office/drawing/2014/main" id="{ECEFAE78-AE22-02CA-F3B1-F79F74120152}"/>
                    </a:ext>
                  </a:extLst>
                </p:cNvPr>
                <p:cNvPicPr/>
                <p:nvPr/>
              </p:nvPicPr>
              <p:blipFill>
                <a:blip r:embed="rId384"/>
                <a:stretch>
                  <a:fillRect/>
                </a:stretch>
              </p:blipFill>
              <p:spPr>
                <a:xfrm>
                  <a:off x="7064074" y="4125268"/>
                  <a:ext cx="2001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6" name="Freihand 185">
                  <a:extLst>
                    <a:ext uri="{FF2B5EF4-FFF2-40B4-BE49-F238E27FC236}">
                      <a16:creationId xmlns:a16="http://schemas.microsoft.com/office/drawing/2014/main" id="{7C54F6BE-7AAF-23AD-0EDF-24AED1792630}"/>
                    </a:ext>
                  </a:extLst>
                </p14:cNvPr>
                <p14:cNvContentPartPr/>
                <p14:nvPr/>
              </p14:nvContentPartPr>
              <p14:xfrm>
                <a:off x="7115554" y="4362148"/>
                <a:ext cx="213480" cy="204480"/>
              </p14:xfrm>
            </p:contentPart>
          </mc:Choice>
          <mc:Fallback xmlns="">
            <p:pic>
              <p:nvPicPr>
                <p:cNvPr id="186" name="Freihand 185">
                  <a:extLst>
                    <a:ext uri="{FF2B5EF4-FFF2-40B4-BE49-F238E27FC236}">
                      <a16:creationId xmlns:a16="http://schemas.microsoft.com/office/drawing/2014/main" id="{7C54F6BE-7AAF-23AD-0EDF-24AED1792630}"/>
                    </a:ext>
                  </a:extLst>
                </p:cNvPr>
                <p:cNvPicPr/>
                <p:nvPr/>
              </p:nvPicPr>
              <p:blipFill>
                <a:blip r:embed="rId386"/>
                <a:stretch>
                  <a:fillRect/>
                </a:stretch>
              </p:blipFill>
              <p:spPr>
                <a:xfrm>
                  <a:off x="7106554" y="4353148"/>
                  <a:ext cx="231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1" name="Freihand 220">
                  <a:extLst>
                    <a:ext uri="{FF2B5EF4-FFF2-40B4-BE49-F238E27FC236}">
                      <a16:creationId xmlns:a16="http://schemas.microsoft.com/office/drawing/2014/main" id="{90902F65-F698-3C22-4A58-424234C84A1D}"/>
                    </a:ext>
                  </a:extLst>
                </p14:cNvPr>
                <p14:cNvContentPartPr/>
                <p14:nvPr/>
              </p14:nvContentPartPr>
              <p14:xfrm>
                <a:off x="3481354" y="4597228"/>
                <a:ext cx="194400" cy="81000"/>
              </p14:xfrm>
            </p:contentPart>
          </mc:Choice>
          <mc:Fallback xmlns="">
            <p:pic>
              <p:nvPicPr>
                <p:cNvPr id="221" name="Freihand 220">
                  <a:extLst>
                    <a:ext uri="{FF2B5EF4-FFF2-40B4-BE49-F238E27FC236}">
                      <a16:creationId xmlns:a16="http://schemas.microsoft.com/office/drawing/2014/main" id="{90902F65-F698-3C22-4A58-424234C84A1D}"/>
                    </a:ext>
                  </a:extLst>
                </p:cNvPr>
                <p:cNvPicPr/>
                <p:nvPr/>
              </p:nvPicPr>
              <p:blipFill>
                <a:blip r:embed="rId388"/>
                <a:stretch>
                  <a:fillRect/>
                </a:stretch>
              </p:blipFill>
              <p:spPr>
                <a:xfrm>
                  <a:off x="3472354" y="4588588"/>
                  <a:ext cx="212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 name="Freihand 221">
                  <a:extLst>
                    <a:ext uri="{FF2B5EF4-FFF2-40B4-BE49-F238E27FC236}">
                      <a16:creationId xmlns:a16="http://schemas.microsoft.com/office/drawing/2014/main" id="{049E1DF9-098F-0E5D-1AE8-08015F88C41F}"/>
                    </a:ext>
                  </a:extLst>
                </p14:cNvPr>
                <p14:cNvContentPartPr/>
                <p14:nvPr/>
              </p14:nvContentPartPr>
              <p14:xfrm>
                <a:off x="3723994" y="4546108"/>
                <a:ext cx="198000" cy="109800"/>
              </p14:xfrm>
            </p:contentPart>
          </mc:Choice>
          <mc:Fallback xmlns="">
            <p:pic>
              <p:nvPicPr>
                <p:cNvPr id="222" name="Freihand 221">
                  <a:extLst>
                    <a:ext uri="{FF2B5EF4-FFF2-40B4-BE49-F238E27FC236}">
                      <a16:creationId xmlns:a16="http://schemas.microsoft.com/office/drawing/2014/main" id="{049E1DF9-098F-0E5D-1AE8-08015F88C41F}"/>
                    </a:ext>
                  </a:extLst>
                </p:cNvPr>
                <p:cNvPicPr/>
                <p:nvPr/>
              </p:nvPicPr>
              <p:blipFill>
                <a:blip r:embed="rId390"/>
                <a:stretch>
                  <a:fillRect/>
                </a:stretch>
              </p:blipFill>
              <p:spPr>
                <a:xfrm>
                  <a:off x="3714994" y="4537468"/>
                  <a:ext cx="21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3" name="Freihand 222">
                  <a:extLst>
                    <a:ext uri="{FF2B5EF4-FFF2-40B4-BE49-F238E27FC236}">
                      <a16:creationId xmlns:a16="http://schemas.microsoft.com/office/drawing/2014/main" id="{FD332CBF-DE9D-155E-B0F9-645E41F5033C}"/>
                    </a:ext>
                  </a:extLst>
                </p14:cNvPr>
                <p14:cNvContentPartPr/>
                <p14:nvPr/>
              </p14:nvContentPartPr>
              <p14:xfrm>
                <a:off x="3931354" y="4484548"/>
                <a:ext cx="214200" cy="243720"/>
              </p14:xfrm>
            </p:contentPart>
          </mc:Choice>
          <mc:Fallback xmlns="">
            <p:pic>
              <p:nvPicPr>
                <p:cNvPr id="223" name="Freihand 222">
                  <a:extLst>
                    <a:ext uri="{FF2B5EF4-FFF2-40B4-BE49-F238E27FC236}">
                      <a16:creationId xmlns:a16="http://schemas.microsoft.com/office/drawing/2014/main" id="{FD332CBF-DE9D-155E-B0F9-645E41F5033C}"/>
                    </a:ext>
                  </a:extLst>
                </p:cNvPr>
                <p:cNvPicPr/>
                <p:nvPr/>
              </p:nvPicPr>
              <p:blipFill>
                <a:blip r:embed="rId392"/>
                <a:stretch>
                  <a:fillRect/>
                </a:stretch>
              </p:blipFill>
              <p:spPr>
                <a:xfrm>
                  <a:off x="3922354" y="4475908"/>
                  <a:ext cx="231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A6D16A7A-79AB-71EC-2543-B35F3B7C78D4}"/>
                    </a:ext>
                  </a:extLst>
                </p14:cNvPr>
                <p14:cNvContentPartPr/>
                <p14:nvPr/>
              </p14:nvContentPartPr>
              <p14:xfrm>
                <a:off x="3489634" y="3060388"/>
                <a:ext cx="952920" cy="1056240"/>
              </p14:xfrm>
            </p:contentPart>
          </mc:Choice>
          <mc:Fallback xmlns="">
            <p:pic>
              <p:nvPicPr>
                <p:cNvPr id="248" name="Freihand 247">
                  <a:extLst>
                    <a:ext uri="{FF2B5EF4-FFF2-40B4-BE49-F238E27FC236}">
                      <a16:creationId xmlns:a16="http://schemas.microsoft.com/office/drawing/2014/main" id="{A6D16A7A-79AB-71EC-2543-B35F3B7C78D4}"/>
                    </a:ext>
                  </a:extLst>
                </p:cNvPr>
                <p:cNvPicPr/>
                <p:nvPr/>
              </p:nvPicPr>
              <p:blipFill>
                <a:blip r:embed="rId394"/>
                <a:stretch>
                  <a:fillRect/>
                </a:stretch>
              </p:blipFill>
              <p:spPr>
                <a:xfrm>
                  <a:off x="3480634" y="3051748"/>
                  <a:ext cx="970560" cy="1073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C6D5120E-F4C9-774D-67A3-3391D8336071}"/>
                    </a:ext>
                  </a:extLst>
                </p14:cNvPr>
                <p14:cNvContentPartPr/>
                <p14:nvPr/>
              </p14:nvContentPartPr>
              <p14:xfrm>
                <a:off x="3379474" y="3930508"/>
                <a:ext cx="309960" cy="278640"/>
              </p14:xfrm>
            </p:contentPart>
          </mc:Choice>
          <mc:Fallback xmlns="">
            <p:pic>
              <p:nvPicPr>
                <p:cNvPr id="249" name="Freihand 248">
                  <a:extLst>
                    <a:ext uri="{FF2B5EF4-FFF2-40B4-BE49-F238E27FC236}">
                      <a16:creationId xmlns:a16="http://schemas.microsoft.com/office/drawing/2014/main" id="{C6D5120E-F4C9-774D-67A3-3391D8336071}"/>
                    </a:ext>
                  </a:extLst>
                </p:cNvPr>
                <p:cNvPicPr/>
                <p:nvPr/>
              </p:nvPicPr>
              <p:blipFill>
                <a:blip r:embed="rId396"/>
                <a:stretch>
                  <a:fillRect/>
                </a:stretch>
              </p:blipFill>
              <p:spPr>
                <a:xfrm>
                  <a:off x="3370474" y="3921868"/>
                  <a:ext cx="327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1" name="Freihand 250">
                  <a:extLst>
                    <a:ext uri="{FF2B5EF4-FFF2-40B4-BE49-F238E27FC236}">
                      <a16:creationId xmlns:a16="http://schemas.microsoft.com/office/drawing/2014/main" id="{33A55B60-733A-3268-EE93-B40B2DBA6592}"/>
                    </a:ext>
                  </a:extLst>
                </p14:cNvPr>
                <p14:cNvContentPartPr/>
                <p14:nvPr/>
              </p14:nvContentPartPr>
              <p14:xfrm>
                <a:off x="4598074" y="2986228"/>
                <a:ext cx="123840" cy="95760"/>
              </p14:xfrm>
            </p:contentPart>
          </mc:Choice>
          <mc:Fallback xmlns="">
            <p:pic>
              <p:nvPicPr>
                <p:cNvPr id="251" name="Freihand 250">
                  <a:extLst>
                    <a:ext uri="{FF2B5EF4-FFF2-40B4-BE49-F238E27FC236}">
                      <a16:creationId xmlns:a16="http://schemas.microsoft.com/office/drawing/2014/main" id="{33A55B60-733A-3268-EE93-B40B2DBA6592}"/>
                    </a:ext>
                  </a:extLst>
                </p:cNvPr>
                <p:cNvPicPr/>
                <p:nvPr/>
              </p:nvPicPr>
              <p:blipFill>
                <a:blip r:embed="rId398"/>
                <a:stretch>
                  <a:fillRect/>
                </a:stretch>
              </p:blipFill>
              <p:spPr>
                <a:xfrm>
                  <a:off x="4589434" y="2977228"/>
                  <a:ext cx="141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528C492A-9BA5-C550-B44B-1045687AABF2}"/>
                    </a:ext>
                  </a:extLst>
                </p14:cNvPr>
                <p14:cNvContentPartPr/>
                <p14:nvPr/>
              </p14:nvContentPartPr>
              <p14:xfrm>
                <a:off x="4829194" y="2927908"/>
                <a:ext cx="241560" cy="84240"/>
              </p14:xfrm>
            </p:contentPart>
          </mc:Choice>
          <mc:Fallback xmlns="">
            <p:pic>
              <p:nvPicPr>
                <p:cNvPr id="252" name="Freihand 251">
                  <a:extLst>
                    <a:ext uri="{FF2B5EF4-FFF2-40B4-BE49-F238E27FC236}">
                      <a16:creationId xmlns:a16="http://schemas.microsoft.com/office/drawing/2014/main" id="{528C492A-9BA5-C550-B44B-1045687AABF2}"/>
                    </a:ext>
                  </a:extLst>
                </p:cNvPr>
                <p:cNvPicPr/>
                <p:nvPr/>
              </p:nvPicPr>
              <p:blipFill>
                <a:blip r:embed="rId400"/>
                <a:stretch>
                  <a:fillRect/>
                </a:stretch>
              </p:blipFill>
              <p:spPr>
                <a:xfrm>
                  <a:off x="4820194" y="2919268"/>
                  <a:ext cx="259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4" name="Freihand 253">
                  <a:extLst>
                    <a:ext uri="{FF2B5EF4-FFF2-40B4-BE49-F238E27FC236}">
                      <a16:creationId xmlns:a16="http://schemas.microsoft.com/office/drawing/2014/main" id="{8600AA65-80EE-6768-CEDF-6E23FC6635C0}"/>
                    </a:ext>
                  </a:extLst>
                </p14:cNvPr>
                <p14:cNvContentPartPr/>
                <p14:nvPr/>
              </p14:nvContentPartPr>
              <p14:xfrm>
                <a:off x="4967434" y="2859868"/>
                <a:ext cx="262440" cy="149760"/>
              </p14:xfrm>
            </p:contentPart>
          </mc:Choice>
          <mc:Fallback xmlns="">
            <p:pic>
              <p:nvPicPr>
                <p:cNvPr id="254" name="Freihand 253">
                  <a:extLst>
                    <a:ext uri="{FF2B5EF4-FFF2-40B4-BE49-F238E27FC236}">
                      <a16:creationId xmlns:a16="http://schemas.microsoft.com/office/drawing/2014/main" id="{8600AA65-80EE-6768-CEDF-6E23FC6635C0}"/>
                    </a:ext>
                  </a:extLst>
                </p:cNvPr>
                <p:cNvPicPr/>
                <p:nvPr/>
              </p:nvPicPr>
              <p:blipFill>
                <a:blip r:embed="rId402"/>
                <a:stretch>
                  <a:fillRect/>
                </a:stretch>
              </p:blipFill>
              <p:spPr>
                <a:xfrm>
                  <a:off x="4958794" y="2851228"/>
                  <a:ext cx="280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5" name="Freihand 254">
                  <a:extLst>
                    <a:ext uri="{FF2B5EF4-FFF2-40B4-BE49-F238E27FC236}">
                      <a16:creationId xmlns:a16="http://schemas.microsoft.com/office/drawing/2014/main" id="{CCF6E4C1-D314-5EA6-9A25-BC9FA4D50723}"/>
                    </a:ext>
                  </a:extLst>
                </p14:cNvPr>
                <p14:cNvContentPartPr/>
                <p14:nvPr/>
              </p14:nvContentPartPr>
              <p14:xfrm>
                <a:off x="5419954" y="2776708"/>
                <a:ext cx="219960" cy="140040"/>
              </p14:xfrm>
            </p:contentPart>
          </mc:Choice>
          <mc:Fallback xmlns="">
            <p:pic>
              <p:nvPicPr>
                <p:cNvPr id="255" name="Freihand 254">
                  <a:extLst>
                    <a:ext uri="{FF2B5EF4-FFF2-40B4-BE49-F238E27FC236}">
                      <a16:creationId xmlns:a16="http://schemas.microsoft.com/office/drawing/2014/main" id="{CCF6E4C1-D314-5EA6-9A25-BC9FA4D50723}"/>
                    </a:ext>
                  </a:extLst>
                </p:cNvPr>
                <p:cNvPicPr/>
                <p:nvPr/>
              </p:nvPicPr>
              <p:blipFill>
                <a:blip r:embed="rId404"/>
                <a:stretch>
                  <a:fillRect/>
                </a:stretch>
              </p:blipFill>
              <p:spPr>
                <a:xfrm>
                  <a:off x="5410954" y="2768068"/>
                  <a:ext cx="23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6" name="Freihand 255">
                  <a:extLst>
                    <a:ext uri="{FF2B5EF4-FFF2-40B4-BE49-F238E27FC236}">
                      <a16:creationId xmlns:a16="http://schemas.microsoft.com/office/drawing/2014/main" id="{A470C44C-34A9-3BC3-41B3-9E320F2DD412}"/>
                    </a:ext>
                  </a:extLst>
                </p14:cNvPr>
                <p14:cNvContentPartPr/>
                <p14:nvPr/>
              </p14:nvContentPartPr>
              <p14:xfrm>
                <a:off x="5700394" y="2727748"/>
                <a:ext cx="17280" cy="167760"/>
              </p14:xfrm>
            </p:contentPart>
          </mc:Choice>
          <mc:Fallback xmlns="">
            <p:pic>
              <p:nvPicPr>
                <p:cNvPr id="256" name="Freihand 255">
                  <a:extLst>
                    <a:ext uri="{FF2B5EF4-FFF2-40B4-BE49-F238E27FC236}">
                      <a16:creationId xmlns:a16="http://schemas.microsoft.com/office/drawing/2014/main" id="{A470C44C-34A9-3BC3-41B3-9E320F2DD412}"/>
                    </a:ext>
                  </a:extLst>
                </p:cNvPr>
                <p:cNvPicPr/>
                <p:nvPr/>
              </p:nvPicPr>
              <p:blipFill>
                <a:blip r:embed="rId406"/>
                <a:stretch>
                  <a:fillRect/>
                </a:stretch>
              </p:blipFill>
              <p:spPr>
                <a:xfrm>
                  <a:off x="5691394" y="2719108"/>
                  <a:ext cx="34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7" name="Freihand 256">
                  <a:extLst>
                    <a:ext uri="{FF2B5EF4-FFF2-40B4-BE49-F238E27FC236}">
                      <a16:creationId xmlns:a16="http://schemas.microsoft.com/office/drawing/2014/main" id="{A82F3E55-D1D1-E755-67A1-3341A871453F}"/>
                    </a:ext>
                  </a:extLst>
                </p14:cNvPr>
                <p14:cNvContentPartPr/>
                <p14:nvPr/>
              </p14:nvContentPartPr>
              <p14:xfrm>
                <a:off x="5773114" y="2562868"/>
                <a:ext cx="173880" cy="255240"/>
              </p14:xfrm>
            </p:contentPart>
          </mc:Choice>
          <mc:Fallback xmlns="">
            <p:pic>
              <p:nvPicPr>
                <p:cNvPr id="257" name="Freihand 256">
                  <a:extLst>
                    <a:ext uri="{FF2B5EF4-FFF2-40B4-BE49-F238E27FC236}">
                      <a16:creationId xmlns:a16="http://schemas.microsoft.com/office/drawing/2014/main" id="{A82F3E55-D1D1-E755-67A1-3341A871453F}"/>
                    </a:ext>
                  </a:extLst>
                </p:cNvPr>
                <p:cNvPicPr/>
                <p:nvPr/>
              </p:nvPicPr>
              <p:blipFill>
                <a:blip r:embed="rId408"/>
                <a:stretch>
                  <a:fillRect/>
                </a:stretch>
              </p:blipFill>
              <p:spPr>
                <a:xfrm>
                  <a:off x="5764474" y="2553868"/>
                  <a:ext cx="191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8" name="Freihand 257">
                  <a:extLst>
                    <a:ext uri="{FF2B5EF4-FFF2-40B4-BE49-F238E27FC236}">
                      <a16:creationId xmlns:a16="http://schemas.microsoft.com/office/drawing/2014/main" id="{B7FF4701-981A-3CE8-63B5-4F24A5F6840B}"/>
                    </a:ext>
                  </a:extLst>
                </p14:cNvPr>
                <p14:cNvContentPartPr/>
                <p14:nvPr/>
              </p14:nvContentPartPr>
              <p14:xfrm>
                <a:off x="5651434" y="2531188"/>
                <a:ext cx="18720" cy="23040"/>
              </p14:xfrm>
            </p:contentPart>
          </mc:Choice>
          <mc:Fallback xmlns="">
            <p:pic>
              <p:nvPicPr>
                <p:cNvPr id="258" name="Freihand 257">
                  <a:extLst>
                    <a:ext uri="{FF2B5EF4-FFF2-40B4-BE49-F238E27FC236}">
                      <a16:creationId xmlns:a16="http://schemas.microsoft.com/office/drawing/2014/main" id="{B7FF4701-981A-3CE8-63B5-4F24A5F6840B}"/>
                    </a:ext>
                  </a:extLst>
                </p:cNvPr>
                <p:cNvPicPr/>
                <p:nvPr/>
              </p:nvPicPr>
              <p:blipFill>
                <a:blip r:embed="rId410"/>
                <a:stretch>
                  <a:fillRect/>
                </a:stretch>
              </p:blipFill>
              <p:spPr>
                <a:xfrm>
                  <a:off x="5642434" y="2522188"/>
                  <a:ext cx="36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9" name="Freihand 258">
                  <a:extLst>
                    <a:ext uri="{FF2B5EF4-FFF2-40B4-BE49-F238E27FC236}">
                      <a16:creationId xmlns:a16="http://schemas.microsoft.com/office/drawing/2014/main" id="{5AC4745E-DEE7-8D44-F335-F1BC8EF0E162}"/>
                    </a:ext>
                  </a:extLst>
                </p14:cNvPr>
                <p14:cNvContentPartPr/>
                <p14:nvPr/>
              </p14:nvContentPartPr>
              <p14:xfrm>
                <a:off x="6156154" y="2598868"/>
                <a:ext cx="263160" cy="108360"/>
              </p14:xfrm>
            </p:contentPart>
          </mc:Choice>
          <mc:Fallback xmlns="">
            <p:pic>
              <p:nvPicPr>
                <p:cNvPr id="259" name="Freihand 258">
                  <a:extLst>
                    <a:ext uri="{FF2B5EF4-FFF2-40B4-BE49-F238E27FC236}">
                      <a16:creationId xmlns:a16="http://schemas.microsoft.com/office/drawing/2014/main" id="{5AC4745E-DEE7-8D44-F335-F1BC8EF0E162}"/>
                    </a:ext>
                  </a:extLst>
                </p:cNvPr>
                <p:cNvPicPr/>
                <p:nvPr/>
              </p:nvPicPr>
              <p:blipFill>
                <a:blip r:embed="rId412"/>
                <a:stretch>
                  <a:fillRect/>
                </a:stretch>
              </p:blipFill>
              <p:spPr>
                <a:xfrm>
                  <a:off x="6147514" y="2589868"/>
                  <a:ext cx="280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0" name="Freihand 259">
                  <a:extLst>
                    <a:ext uri="{FF2B5EF4-FFF2-40B4-BE49-F238E27FC236}">
                      <a16:creationId xmlns:a16="http://schemas.microsoft.com/office/drawing/2014/main" id="{CAC32898-AFAE-4E10-B474-A5A6B66313CE}"/>
                    </a:ext>
                  </a:extLst>
                </p14:cNvPr>
                <p14:cNvContentPartPr/>
                <p14:nvPr/>
              </p14:nvContentPartPr>
              <p14:xfrm>
                <a:off x="6450634" y="2507788"/>
                <a:ext cx="468720" cy="235080"/>
              </p14:xfrm>
            </p:contentPart>
          </mc:Choice>
          <mc:Fallback xmlns="">
            <p:pic>
              <p:nvPicPr>
                <p:cNvPr id="260" name="Freihand 259">
                  <a:extLst>
                    <a:ext uri="{FF2B5EF4-FFF2-40B4-BE49-F238E27FC236}">
                      <a16:creationId xmlns:a16="http://schemas.microsoft.com/office/drawing/2014/main" id="{CAC32898-AFAE-4E10-B474-A5A6B66313CE}"/>
                    </a:ext>
                  </a:extLst>
                </p:cNvPr>
                <p:cNvPicPr/>
                <p:nvPr/>
              </p:nvPicPr>
              <p:blipFill>
                <a:blip r:embed="rId414"/>
                <a:stretch>
                  <a:fillRect/>
                </a:stretch>
              </p:blipFill>
              <p:spPr>
                <a:xfrm>
                  <a:off x="6441994" y="2499148"/>
                  <a:ext cx="486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 name="Freihand 261">
                  <a:extLst>
                    <a:ext uri="{FF2B5EF4-FFF2-40B4-BE49-F238E27FC236}">
                      <a16:creationId xmlns:a16="http://schemas.microsoft.com/office/drawing/2014/main" id="{8ACF494E-A02A-C64C-6911-8E13820F8417}"/>
                    </a:ext>
                  </a:extLst>
                </p14:cNvPr>
                <p14:cNvContentPartPr/>
                <p14:nvPr/>
              </p14:nvContentPartPr>
              <p14:xfrm>
                <a:off x="4955914" y="3174148"/>
                <a:ext cx="179640" cy="96480"/>
              </p14:xfrm>
            </p:contentPart>
          </mc:Choice>
          <mc:Fallback xmlns="">
            <p:pic>
              <p:nvPicPr>
                <p:cNvPr id="262" name="Freihand 261">
                  <a:extLst>
                    <a:ext uri="{FF2B5EF4-FFF2-40B4-BE49-F238E27FC236}">
                      <a16:creationId xmlns:a16="http://schemas.microsoft.com/office/drawing/2014/main" id="{8ACF494E-A02A-C64C-6911-8E13820F8417}"/>
                    </a:ext>
                  </a:extLst>
                </p:cNvPr>
                <p:cNvPicPr/>
                <p:nvPr/>
              </p:nvPicPr>
              <p:blipFill>
                <a:blip r:embed="rId416"/>
                <a:stretch>
                  <a:fillRect/>
                </a:stretch>
              </p:blipFill>
              <p:spPr>
                <a:xfrm>
                  <a:off x="4946914" y="3165508"/>
                  <a:ext cx="197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3" name="Freihand 262">
                  <a:extLst>
                    <a:ext uri="{FF2B5EF4-FFF2-40B4-BE49-F238E27FC236}">
                      <a16:creationId xmlns:a16="http://schemas.microsoft.com/office/drawing/2014/main" id="{84458959-18D8-4939-4506-D127EC35E735}"/>
                    </a:ext>
                  </a:extLst>
                </p14:cNvPr>
                <p14:cNvContentPartPr/>
                <p14:nvPr/>
              </p14:nvContentPartPr>
              <p14:xfrm>
                <a:off x="5167594" y="2995228"/>
                <a:ext cx="209880" cy="222120"/>
              </p14:xfrm>
            </p:contentPart>
          </mc:Choice>
          <mc:Fallback xmlns="">
            <p:pic>
              <p:nvPicPr>
                <p:cNvPr id="263" name="Freihand 262">
                  <a:extLst>
                    <a:ext uri="{FF2B5EF4-FFF2-40B4-BE49-F238E27FC236}">
                      <a16:creationId xmlns:a16="http://schemas.microsoft.com/office/drawing/2014/main" id="{84458959-18D8-4939-4506-D127EC35E735}"/>
                    </a:ext>
                  </a:extLst>
                </p:cNvPr>
                <p:cNvPicPr/>
                <p:nvPr/>
              </p:nvPicPr>
              <p:blipFill>
                <a:blip r:embed="rId418"/>
                <a:stretch>
                  <a:fillRect/>
                </a:stretch>
              </p:blipFill>
              <p:spPr>
                <a:xfrm>
                  <a:off x="5158954" y="2986588"/>
                  <a:ext cx="227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4" name="Freihand 263">
                  <a:extLst>
                    <a:ext uri="{FF2B5EF4-FFF2-40B4-BE49-F238E27FC236}">
                      <a16:creationId xmlns:a16="http://schemas.microsoft.com/office/drawing/2014/main" id="{D937A3C0-D057-3DDF-25B7-3ECAD4E85D75}"/>
                    </a:ext>
                  </a:extLst>
                </p14:cNvPr>
                <p14:cNvContentPartPr/>
                <p14:nvPr/>
              </p14:nvContentPartPr>
              <p14:xfrm>
                <a:off x="5534074" y="2988388"/>
                <a:ext cx="165960" cy="123120"/>
              </p14:xfrm>
            </p:contentPart>
          </mc:Choice>
          <mc:Fallback xmlns="">
            <p:pic>
              <p:nvPicPr>
                <p:cNvPr id="264" name="Freihand 263">
                  <a:extLst>
                    <a:ext uri="{FF2B5EF4-FFF2-40B4-BE49-F238E27FC236}">
                      <a16:creationId xmlns:a16="http://schemas.microsoft.com/office/drawing/2014/main" id="{D937A3C0-D057-3DDF-25B7-3ECAD4E85D75}"/>
                    </a:ext>
                  </a:extLst>
                </p:cNvPr>
                <p:cNvPicPr/>
                <p:nvPr/>
              </p:nvPicPr>
              <p:blipFill>
                <a:blip r:embed="rId420"/>
                <a:stretch>
                  <a:fillRect/>
                </a:stretch>
              </p:blipFill>
              <p:spPr>
                <a:xfrm>
                  <a:off x="5525074" y="2979748"/>
                  <a:ext cx="183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5" name="Freihand 264">
                  <a:extLst>
                    <a:ext uri="{FF2B5EF4-FFF2-40B4-BE49-F238E27FC236}">
                      <a16:creationId xmlns:a16="http://schemas.microsoft.com/office/drawing/2014/main" id="{47A8358C-4C6C-C407-76A3-FE887452D1CE}"/>
                    </a:ext>
                  </a:extLst>
                </p14:cNvPr>
                <p14:cNvContentPartPr/>
                <p14:nvPr/>
              </p14:nvContentPartPr>
              <p14:xfrm>
                <a:off x="5689954" y="2896588"/>
                <a:ext cx="144000" cy="141840"/>
              </p14:xfrm>
            </p:contentPart>
          </mc:Choice>
          <mc:Fallback xmlns="">
            <p:pic>
              <p:nvPicPr>
                <p:cNvPr id="265" name="Freihand 264">
                  <a:extLst>
                    <a:ext uri="{FF2B5EF4-FFF2-40B4-BE49-F238E27FC236}">
                      <a16:creationId xmlns:a16="http://schemas.microsoft.com/office/drawing/2014/main" id="{47A8358C-4C6C-C407-76A3-FE887452D1CE}"/>
                    </a:ext>
                  </a:extLst>
                </p:cNvPr>
                <p:cNvPicPr/>
                <p:nvPr/>
              </p:nvPicPr>
              <p:blipFill>
                <a:blip r:embed="rId422"/>
                <a:stretch>
                  <a:fillRect/>
                </a:stretch>
              </p:blipFill>
              <p:spPr>
                <a:xfrm>
                  <a:off x="5680954" y="2887948"/>
                  <a:ext cx="161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7" name="Freihand 266">
                  <a:extLst>
                    <a:ext uri="{FF2B5EF4-FFF2-40B4-BE49-F238E27FC236}">
                      <a16:creationId xmlns:a16="http://schemas.microsoft.com/office/drawing/2014/main" id="{A4B0797E-49A2-D0AA-D1AD-CEFC64FE81D9}"/>
                    </a:ext>
                  </a:extLst>
                </p14:cNvPr>
                <p14:cNvContentPartPr/>
                <p14:nvPr/>
              </p14:nvContentPartPr>
              <p14:xfrm>
                <a:off x="6026914" y="2878948"/>
                <a:ext cx="103320" cy="208800"/>
              </p14:xfrm>
            </p:contentPart>
          </mc:Choice>
          <mc:Fallback xmlns="">
            <p:pic>
              <p:nvPicPr>
                <p:cNvPr id="267" name="Freihand 266">
                  <a:extLst>
                    <a:ext uri="{FF2B5EF4-FFF2-40B4-BE49-F238E27FC236}">
                      <a16:creationId xmlns:a16="http://schemas.microsoft.com/office/drawing/2014/main" id="{A4B0797E-49A2-D0AA-D1AD-CEFC64FE81D9}"/>
                    </a:ext>
                  </a:extLst>
                </p:cNvPr>
                <p:cNvPicPr/>
                <p:nvPr/>
              </p:nvPicPr>
              <p:blipFill>
                <a:blip r:embed="rId424"/>
                <a:stretch>
                  <a:fillRect/>
                </a:stretch>
              </p:blipFill>
              <p:spPr>
                <a:xfrm>
                  <a:off x="6018274" y="2869948"/>
                  <a:ext cx="120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8" name="Freihand 267">
                  <a:extLst>
                    <a:ext uri="{FF2B5EF4-FFF2-40B4-BE49-F238E27FC236}">
                      <a16:creationId xmlns:a16="http://schemas.microsoft.com/office/drawing/2014/main" id="{738DE14B-DB9A-5E9A-EC88-FBBA31743339}"/>
                    </a:ext>
                  </a:extLst>
                </p14:cNvPr>
                <p14:cNvContentPartPr/>
                <p14:nvPr/>
              </p14:nvContentPartPr>
              <p14:xfrm>
                <a:off x="6171994" y="2835748"/>
                <a:ext cx="75240" cy="108000"/>
              </p14:xfrm>
            </p:contentPart>
          </mc:Choice>
          <mc:Fallback xmlns="">
            <p:pic>
              <p:nvPicPr>
                <p:cNvPr id="268" name="Freihand 267">
                  <a:extLst>
                    <a:ext uri="{FF2B5EF4-FFF2-40B4-BE49-F238E27FC236}">
                      <a16:creationId xmlns:a16="http://schemas.microsoft.com/office/drawing/2014/main" id="{738DE14B-DB9A-5E9A-EC88-FBBA31743339}"/>
                    </a:ext>
                  </a:extLst>
                </p:cNvPr>
                <p:cNvPicPr/>
                <p:nvPr/>
              </p:nvPicPr>
              <p:blipFill>
                <a:blip r:embed="rId426"/>
                <a:stretch>
                  <a:fillRect/>
                </a:stretch>
              </p:blipFill>
              <p:spPr>
                <a:xfrm>
                  <a:off x="6163354" y="2826748"/>
                  <a:ext cx="92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9" name="Freihand 268">
                  <a:extLst>
                    <a:ext uri="{FF2B5EF4-FFF2-40B4-BE49-F238E27FC236}">
                      <a16:creationId xmlns:a16="http://schemas.microsoft.com/office/drawing/2014/main" id="{9A6ECA23-F74F-5DC2-5A57-A9BF92F557A2}"/>
                    </a:ext>
                  </a:extLst>
                </p14:cNvPr>
                <p14:cNvContentPartPr/>
                <p14:nvPr/>
              </p14:nvContentPartPr>
              <p14:xfrm>
                <a:off x="6295834" y="2807668"/>
                <a:ext cx="79200" cy="96120"/>
              </p14:xfrm>
            </p:contentPart>
          </mc:Choice>
          <mc:Fallback xmlns="">
            <p:pic>
              <p:nvPicPr>
                <p:cNvPr id="269" name="Freihand 268">
                  <a:extLst>
                    <a:ext uri="{FF2B5EF4-FFF2-40B4-BE49-F238E27FC236}">
                      <a16:creationId xmlns:a16="http://schemas.microsoft.com/office/drawing/2014/main" id="{9A6ECA23-F74F-5DC2-5A57-A9BF92F557A2}"/>
                    </a:ext>
                  </a:extLst>
                </p:cNvPr>
                <p:cNvPicPr/>
                <p:nvPr/>
              </p:nvPicPr>
              <p:blipFill>
                <a:blip r:embed="rId428"/>
                <a:stretch>
                  <a:fillRect/>
                </a:stretch>
              </p:blipFill>
              <p:spPr>
                <a:xfrm>
                  <a:off x="6287194" y="2798668"/>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0" name="Freihand 269">
                  <a:extLst>
                    <a:ext uri="{FF2B5EF4-FFF2-40B4-BE49-F238E27FC236}">
                      <a16:creationId xmlns:a16="http://schemas.microsoft.com/office/drawing/2014/main" id="{9971E46B-7E96-DB30-2DD7-2F1089CAE1F4}"/>
                    </a:ext>
                  </a:extLst>
                </p14:cNvPr>
                <p14:cNvContentPartPr/>
                <p14:nvPr/>
              </p14:nvContentPartPr>
              <p14:xfrm>
                <a:off x="6390874" y="2723428"/>
                <a:ext cx="166320" cy="306720"/>
              </p14:xfrm>
            </p:contentPart>
          </mc:Choice>
          <mc:Fallback xmlns="">
            <p:pic>
              <p:nvPicPr>
                <p:cNvPr id="270" name="Freihand 269">
                  <a:extLst>
                    <a:ext uri="{FF2B5EF4-FFF2-40B4-BE49-F238E27FC236}">
                      <a16:creationId xmlns:a16="http://schemas.microsoft.com/office/drawing/2014/main" id="{9971E46B-7E96-DB30-2DD7-2F1089CAE1F4}"/>
                    </a:ext>
                  </a:extLst>
                </p:cNvPr>
                <p:cNvPicPr/>
                <p:nvPr/>
              </p:nvPicPr>
              <p:blipFill>
                <a:blip r:embed="rId430"/>
                <a:stretch>
                  <a:fillRect/>
                </a:stretch>
              </p:blipFill>
              <p:spPr>
                <a:xfrm>
                  <a:off x="6381874" y="2714788"/>
                  <a:ext cx="1839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1" name="Freihand 270">
                  <a:extLst>
                    <a:ext uri="{FF2B5EF4-FFF2-40B4-BE49-F238E27FC236}">
                      <a16:creationId xmlns:a16="http://schemas.microsoft.com/office/drawing/2014/main" id="{E82EF016-7624-383B-F437-14874F1E497D}"/>
                    </a:ext>
                  </a:extLst>
                </p14:cNvPr>
                <p14:cNvContentPartPr/>
                <p14:nvPr/>
              </p14:nvContentPartPr>
              <p14:xfrm>
                <a:off x="6571954" y="2737468"/>
                <a:ext cx="106200" cy="100440"/>
              </p14:xfrm>
            </p:contentPart>
          </mc:Choice>
          <mc:Fallback xmlns="">
            <p:pic>
              <p:nvPicPr>
                <p:cNvPr id="271" name="Freihand 270">
                  <a:extLst>
                    <a:ext uri="{FF2B5EF4-FFF2-40B4-BE49-F238E27FC236}">
                      <a16:creationId xmlns:a16="http://schemas.microsoft.com/office/drawing/2014/main" id="{E82EF016-7624-383B-F437-14874F1E497D}"/>
                    </a:ext>
                  </a:extLst>
                </p:cNvPr>
                <p:cNvPicPr/>
                <p:nvPr/>
              </p:nvPicPr>
              <p:blipFill>
                <a:blip r:embed="rId432"/>
                <a:stretch>
                  <a:fillRect/>
                </a:stretch>
              </p:blipFill>
              <p:spPr>
                <a:xfrm>
                  <a:off x="6563314" y="2728468"/>
                  <a:ext cx="123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3" name="Freihand 272">
                  <a:extLst>
                    <a:ext uri="{FF2B5EF4-FFF2-40B4-BE49-F238E27FC236}">
                      <a16:creationId xmlns:a16="http://schemas.microsoft.com/office/drawing/2014/main" id="{D1489A62-48CC-25C7-1A5F-3A70946C8E02}"/>
                    </a:ext>
                  </a:extLst>
                </p14:cNvPr>
                <p14:cNvContentPartPr/>
                <p14:nvPr/>
              </p14:nvContentPartPr>
              <p14:xfrm>
                <a:off x="6760234" y="2654668"/>
                <a:ext cx="155520" cy="167040"/>
              </p14:xfrm>
            </p:contentPart>
          </mc:Choice>
          <mc:Fallback xmlns="">
            <p:pic>
              <p:nvPicPr>
                <p:cNvPr id="273" name="Freihand 272">
                  <a:extLst>
                    <a:ext uri="{FF2B5EF4-FFF2-40B4-BE49-F238E27FC236}">
                      <a16:creationId xmlns:a16="http://schemas.microsoft.com/office/drawing/2014/main" id="{D1489A62-48CC-25C7-1A5F-3A70946C8E02}"/>
                    </a:ext>
                  </a:extLst>
                </p:cNvPr>
                <p:cNvPicPr/>
                <p:nvPr/>
              </p:nvPicPr>
              <p:blipFill>
                <a:blip r:embed="rId434"/>
                <a:stretch>
                  <a:fillRect/>
                </a:stretch>
              </p:blipFill>
              <p:spPr>
                <a:xfrm>
                  <a:off x="6751234" y="2645668"/>
                  <a:ext cx="173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4" name="Freihand 273">
                  <a:extLst>
                    <a:ext uri="{FF2B5EF4-FFF2-40B4-BE49-F238E27FC236}">
                      <a16:creationId xmlns:a16="http://schemas.microsoft.com/office/drawing/2014/main" id="{7B15C6B8-E8FC-8B96-82CE-E8B773421036}"/>
                    </a:ext>
                  </a:extLst>
                </p14:cNvPr>
                <p14:cNvContentPartPr/>
                <p14:nvPr/>
              </p14:nvContentPartPr>
              <p14:xfrm>
                <a:off x="6976954" y="2685628"/>
                <a:ext cx="115200" cy="92880"/>
              </p14:xfrm>
            </p:contentPart>
          </mc:Choice>
          <mc:Fallback xmlns="">
            <p:pic>
              <p:nvPicPr>
                <p:cNvPr id="274" name="Freihand 273">
                  <a:extLst>
                    <a:ext uri="{FF2B5EF4-FFF2-40B4-BE49-F238E27FC236}">
                      <a16:creationId xmlns:a16="http://schemas.microsoft.com/office/drawing/2014/main" id="{7B15C6B8-E8FC-8B96-82CE-E8B773421036}"/>
                    </a:ext>
                  </a:extLst>
                </p:cNvPr>
                <p:cNvPicPr/>
                <p:nvPr/>
              </p:nvPicPr>
              <p:blipFill>
                <a:blip r:embed="rId436"/>
                <a:stretch>
                  <a:fillRect/>
                </a:stretch>
              </p:blipFill>
              <p:spPr>
                <a:xfrm>
                  <a:off x="6968314" y="2676628"/>
                  <a:ext cx="132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5" name="Freihand 274">
                  <a:extLst>
                    <a:ext uri="{FF2B5EF4-FFF2-40B4-BE49-F238E27FC236}">
                      <a16:creationId xmlns:a16="http://schemas.microsoft.com/office/drawing/2014/main" id="{776E3A36-007A-0A1F-3220-67E297D1910D}"/>
                    </a:ext>
                  </a:extLst>
                </p14:cNvPr>
                <p14:cNvContentPartPr/>
                <p14:nvPr/>
              </p14:nvContentPartPr>
              <p14:xfrm>
                <a:off x="7106554" y="2561788"/>
                <a:ext cx="236880" cy="160200"/>
              </p14:xfrm>
            </p:contentPart>
          </mc:Choice>
          <mc:Fallback xmlns="">
            <p:pic>
              <p:nvPicPr>
                <p:cNvPr id="275" name="Freihand 274">
                  <a:extLst>
                    <a:ext uri="{FF2B5EF4-FFF2-40B4-BE49-F238E27FC236}">
                      <a16:creationId xmlns:a16="http://schemas.microsoft.com/office/drawing/2014/main" id="{776E3A36-007A-0A1F-3220-67E297D1910D}"/>
                    </a:ext>
                  </a:extLst>
                </p:cNvPr>
                <p:cNvPicPr/>
                <p:nvPr/>
              </p:nvPicPr>
              <p:blipFill>
                <a:blip r:embed="rId438"/>
                <a:stretch>
                  <a:fillRect/>
                </a:stretch>
              </p:blipFill>
              <p:spPr>
                <a:xfrm>
                  <a:off x="7097914" y="2552788"/>
                  <a:ext cx="254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7" name="Freihand 276">
                  <a:extLst>
                    <a:ext uri="{FF2B5EF4-FFF2-40B4-BE49-F238E27FC236}">
                      <a16:creationId xmlns:a16="http://schemas.microsoft.com/office/drawing/2014/main" id="{87665BCB-8117-CE5C-5D81-5DF5C583D04C}"/>
                    </a:ext>
                  </a:extLst>
                </p14:cNvPr>
                <p14:cNvContentPartPr/>
                <p14:nvPr/>
              </p14:nvContentPartPr>
              <p14:xfrm>
                <a:off x="5481874" y="3245788"/>
                <a:ext cx="131760" cy="153720"/>
              </p14:xfrm>
            </p:contentPart>
          </mc:Choice>
          <mc:Fallback xmlns="">
            <p:pic>
              <p:nvPicPr>
                <p:cNvPr id="277" name="Freihand 276">
                  <a:extLst>
                    <a:ext uri="{FF2B5EF4-FFF2-40B4-BE49-F238E27FC236}">
                      <a16:creationId xmlns:a16="http://schemas.microsoft.com/office/drawing/2014/main" id="{87665BCB-8117-CE5C-5D81-5DF5C583D04C}"/>
                    </a:ext>
                  </a:extLst>
                </p:cNvPr>
                <p:cNvPicPr/>
                <p:nvPr/>
              </p:nvPicPr>
              <p:blipFill>
                <a:blip r:embed="rId440"/>
                <a:stretch>
                  <a:fillRect/>
                </a:stretch>
              </p:blipFill>
              <p:spPr>
                <a:xfrm>
                  <a:off x="5473234" y="3237148"/>
                  <a:ext cx="149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8" name="Freihand 277">
                  <a:extLst>
                    <a:ext uri="{FF2B5EF4-FFF2-40B4-BE49-F238E27FC236}">
                      <a16:creationId xmlns:a16="http://schemas.microsoft.com/office/drawing/2014/main" id="{7317796B-F627-5160-DA15-71073F1D3DD1}"/>
                    </a:ext>
                  </a:extLst>
                </p14:cNvPr>
                <p14:cNvContentPartPr/>
                <p14:nvPr/>
              </p14:nvContentPartPr>
              <p14:xfrm>
                <a:off x="5624074" y="3259468"/>
                <a:ext cx="79200" cy="68040"/>
              </p14:xfrm>
            </p:contentPart>
          </mc:Choice>
          <mc:Fallback xmlns="">
            <p:pic>
              <p:nvPicPr>
                <p:cNvPr id="278" name="Freihand 277">
                  <a:extLst>
                    <a:ext uri="{FF2B5EF4-FFF2-40B4-BE49-F238E27FC236}">
                      <a16:creationId xmlns:a16="http://schemas.microsoft.com/office/drawing/2014/main" id="{7317796B-F627-5160-DA15-71073F1D3DD1}"/>
                    </a:ext>
                  </a:extLst>
                </p:cNvPr>
                <p:cNvPicPr/>
                <p:nvPr/>
              </p:nvPicPr>
              <p:blipFill>
                <a:blip r:embed="rId442"/>
                <a:stretch>
                  <a:fillRect/>
                </a:stretch>
              </p:blipFill>
              <p:spPr>
                <a:xfrm>
                  <a:off x="5615434" y="3250828"/>
                  <a:ext cx="96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9" name="Freihand 278">
                  <a:extLst>
                    <a:ext uri="{FF2B5EF4-FFF2-40B4-BE49-F238E27FC236}">
                      <a16:creationId xmlns:a16="http://schemas.microsoft.com/office/drawing/2014/main" id="{98872709-F265-85A9-A3AC-F50229341C1F}"/>
                    </a:ext>
                  </a:extLst>
                </p14:cNvPr>
                <p14:cNvContentPartPr/>
                <p14:nvPr/>
              </p14:nvContentPartPr>
              <p14:xfrm>
                <a:off x="5738194" y="3211228"/>
                <a:ext cx="278280" cy="69480"/>
              </p14:xfrm>
            </p:contentPart>
          </mc:Choice>
          <mc:Fallback xmlns="">
            <p:pic>
              <p:nvPicPr>
                <p:cNvPr id="279" name="Freihand 278">
                  <a:extLst>
                    <a:ext uri="{FF2B5EF4-FFF2-40B4-BE49-F238E27FC236}">
                      <a16:creationId xmlns:a16="http://schemas.microsoft.com/office/drawing/2014/main" id="{98872709-F265-85A9-A3AC-F50229341C1F}"/>
                    </a:ext>
                  </a:extLst>
                </p:cNvPr>
                <p:cNvPicPr/>
                <p:nvPr/>
              </p:nvPicPr>
              <p:blipFill>
                <a:blip r:embed="rId444"/>
                <a:stretch>
                  <a:fillRect/>
                </a:stretch>
              </p:blipFill>
              <p:spPr>
                <a:xfrm>
                  <a:off x="5729554" y="3202588"/>
                  <a:ext cx="2959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0" name="Freihand 279">
                  <a:extLst>
                    <a:ext uri="{FF2B5EF4-FFF2-40B4-BE49-F238E27FC236}">
                      <a16:creationId xmlns:a16="http://schemas.microsoft.com/office/drawing/2014/main" id="{ED94E638-1FB5-AC55-6AAB-A0894B9F3335}"/>
                    </a:ext>
                  </a:extLst>
                </p14:cNvPr>
                <p14:cNvContentPartPr/>
                <p14:nvPr/>
              </p14:nvContentPartPr>
              <p14:xfrm>
                <a:off x="6074794" y="3013588"/>
                <a:ext cx="143280" cy="237240"/>
              </p14:xfrm>
            </p:contentPart>
          </mc:Choice>
          <mc:Fallback xmlns="">
            <p:pic>
              <p:nvPicPr>
                <p:cNvPr id="280" name="Freihand 279">
                  <a:extLst>
                    <a:ext uri="{FF2B5EF4-FFF2-40B4-BE49-F238E27FC236}">
                      <a16:creationId xmlns:a16="http://schemas.microsoft.com/office/drawing/2014/main" id="{ED94E638-1FB5-AC55-6AAB-A0894B9F3335}"/>
                    </a:ext>
                  </a:extLst>
                </p:cNvPr>
                <p:cNvPicPr/>
                <p:nvPr/>
              </p:nvPicPr>
              <p:blipFill>
                <a:blip r:embed="rId446"/>
                <a:stretch>
                  <a:fillRect/>
                </a:stretch>
              </p:blipFill>
              <p:spPr>
                <a:xfrm>
                  <a:off x="6066154" y="3004588"/>
                  <a:ext cx="1609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1" name="Freihand 280">
                  <a:extLst>
                    <a:ext uri="{FF2B5EF4-FFF2-40B4-BE49-F238E27FC236}">
                      <a16:creationId xmlns:a16="http://schemas.microsoft.com/office/drawing/2014/main" id="{0F420600-84A8-D900-F886-AB1E590E7282}"/>
                    </a:ext>
                  </a:extLst>
                </p14:cNvPr>
                <p14:cNvContentPartPr/>
                <p14:nvPr/>
              </p14:nvContentPartPr>
              <p14:xfrm>
                <a:off x="6147154" y="3066868"/>
                <a:ext cx="129240" cy="155520"/>
              </p14:xfrm>
            </p:contentPart>
          </mc:Choice>
          <mc:Fallback xmlns="">
            <p:pic>
              <p:nvPicPr>
                <p:cNvPr id="281" name="Freihand 280">
                  <a:extLst>
                    <a:ext uri="{FF2B5EF4-FFF2-40B4-BE49-F238E27FC236}">
                      <a16:creationId xmlns:a16="http://schemas.microsoft.com/office/drawing/2014/main" id="{0F420600-84A8-D900-F886-AB1E590E7282}"/>
                    </a:ext>
                  </a:extLst>
                </p:cNvPr>
                <p:cNvPicPr/>
                <p:nvPr/>
              </p:nvPicPr>
              <p:blipFill>
                <a:blip r:embed="rId448"/>
                <a:stretch>
                  <a:fillRect/>
                </a:stretch>
              </p:blipFill>
              <p:spPr>
                <a:xfrm>
                  <a:off x="6138514" y="3058228"/>
                  <a:ext cx="146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2" name="Freihand 281">
                  <a:extLst>
                    <a:ext uri="{FF2B5EF4-FFF2-40B4-BE49-F238E27FC236}">
                      <a16:creationId xmlns:a16="http://schemas.microsoft.com/office/drawing/2014/main" id="{54DB6BE7-7CAE-94D3-4EE9-A18A2A4DE21A}"/>
                    </a:ext>
                  </a:extLst>
                </p14:cNvPr>
                <p14:cNvContentPartPr/>
                <p14:nvPr/>
              </p14:nvContentPartPr>
              <p14:xfrm>
                <a:off x="6293674" y="2963548"/>
                <a:ext cx="57240" cy="232200"/>
              </p14:xfrm>
            </p:contentPart>
          </mc:Choice>
          <mc:Fallback xmlns="">
            <p:pic>
              <p:nvPicPr>
                <p:cNvPr id="282" name="Freihand 281">
                  <a:extLst>
                    <a:ext uri="{FF2B5EF4-FFF2-40B4-BE49-F238E27FC236}">
                      <a16:creationId xmlns:a16="http://schemas.microsoft.com/office/drawing/2014/main" id="{54DB6BE7-7CAE-94D3-4EE9-A18A2A4DE21A}"/>
                    </a:ext>
                  </a:extLst>
                </p:cNvPr>
                <p:cNvPicPr/>
                <p:nvPr/>
              </p:nvPicPr>
              <p:blipFill>
                <a:blip r:embed="rId450"/>
                <a:stretch>
                  <a:fillRect/>
                </a:stretch>
              </p:blipFill>
              <p:spPr>
                <a:xfrm>
                  <a:off x="6284674" y="2954908"/>
                  <a:ext cx="74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3" name="Freihand 282">
                  <a:extLst>
                    <a:ext uri="{FF2B5EF4-FFF2-40B4-BE49-F238E27FC236}">
                      <a16:creationId xmlns:a16="http://schemas.microsoft.com/office/drawing/2014/main" id="{D10A4EE1-06B0-B6CA-0098-303277D63C75}"/>
                    </a:ext>
                  </a:extLst>
                </p14:cNvPr>
                <p14:cNvContentPartPr/>
                <p14:nvPr/>
              </p14:nvContentPartPr>
              <p14:xfrm>
                <a:off x="6493834" y="2889028"/>
                <a:ext cx="288720" cy="241560"/>
              </p14:xfrm>
            </p:contentPart>
          </mc:Choice>
          <mc:Fallback xmlns="">
            <p:pic>
              <p:nvPicPr>
                <p:cNvPr id="283" name="Freihand 282">
                  <a:extLst>
                    <a:ext uri="{FF2B5EF4-FFF2-40B4-BE49-F238E27FC236}">
                      <a16:creationId xmlns:a16="http://schemas.microsoft.com/office/drawing/2014/main" id="{D10A4EE1-06B0-B6CA-0098-303277D63C75}"/>
                    </a:ext>
                  </a:extLst>
                </p:cNvPr>
                <p:cNvPicPr/>
                <p:nvPr/>
              </p:nvPicPr>
              <p:blipFill>
                <a:blip r:embed="rId452"/>
                <a:stretch>
                  <a:fillRect/>
                </a:stretch>
              </p:blipFill>
              <p:spPr>
                <a:xfrm>
                  <a:off x="6484834" y="2880028"/>
                  <a:ext cx="3063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5" name="Freihand 284">
                  <a:extLst>
                    <a:ext uri="{FF2B5EF4-FFF2-40B4-BE49-F238E27FC236}">
                      <a16:creationId xmlns:a16="http://schemas.microsoft.com/office/drawing/2014/main" id="{71BF659F-D0DB-36E6-EFCF-C4D2EBF20357}"/>
                    </a:ext>
                  </a:extLst>
                </p14:cNvPr>
                <p14:cNvContentPartPr/>
                <p14:nvPr/>
              </p14:nvContentPartPr>
              <p14:xfrm>
                <a:off x="6830074" y="2829988"/>
                <a:ext cx="321840" cy="213120"/>
              </p14:xfrm>
            </p:contentPart>
          </mc:Choice>
          <mc:Fallback xmlns="">
            <p:pic>
              <p:nvPicPr>
                <p:cNvPr id="285" name="Freihand 284">
                  <a:extLst>
                    <a:ext uri="{FF2B5EF4-FFF2-40B4-BE49-F238E27FC236}">
                      <a16:creationId xmlns:a16="http://schemas.microsoft.com/office/drawing/2014/main" id="{71BF659F-D0DB-36E6-EFCF-C4D2EBF20357}"/>
                    </a:ext>
                  </a:extLst>
                </p:cNvPr>
                <p:cNvPicPr/>
                <p:nvPr/>
              </p:nvPicPr>
              <p:blipFill>
                <a:blip r:embed="rId454"/>
                <a:stretch>
                  <a:fillRect/>
                </a:stretch>
              </p:blipFill>
              <p:spPr>
                <a:xfrm>
                  <a:off x="6821074" y="2820988"/>
                  <a:ext cx="339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6" name="Freihand 285">
                  <a:extLst>
                    <a:ext uri="{FF2B5EF4-FFF2-40B4-BE49-F238E27FC236}">
                      <a16:creationId xmlns:a16="http://schemas.microsoft.com/office/drawing/2014/main" id="{03487263-5A29-8E31-0587-9F5BC1FC9ADE}"/>
                    </a:ext>
                  </a:extLst>
                </p14:cNvPr>
                <p14:cNvContentPartPr/>
                <p14:nvPr/>
              </p14:nvContentPartPr>
              <p14:xfrm>
                <a:off x="7264594" y="2806948"/>
                <a:ext cx="102960" cy="125280"/>
              </p14:xfrm>
            </p:contentPart>
          </mc:Choice>
          <mc:Fallback xmlns="">
            <p:pic>
              <p:nvPicPr>
                <p:cNvPr id="286" name="Freihand 285">
                  <a:extLst>
                    <a:ext uri="{FF2B5EF4-FFF2-40B4-BE49-F238E27FC236}">
                      <a16:creationId xmlns:a16="http://schemas.microsoft.com/office/drawing/2014/main" id="{03487263-5A29-8E31-0587-9F5BC1FC9ADE}"/>
                    </a:ext>
                  </a:extLst>
                </p:cNvPr>
                <p:cNvPicPr/>
                <p:nvPr/>
              </p:nvPicPr>
              <p:blipFill>
                <a:blip r:embed="rId456"/>
                <a:stretch>
                  <a:fillRect/>
                </a:stretch>
              </p:blipFill>
              <p:spPr>
                <a:xfrm>
                  <a:off x="7255954" y="2797948"/>
                  <a:ext cx="120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7" name="Freihand 286">
                  <a:extLst>
                    <a:ext uri="{FF2B5EF4-FFF2-40B4-BE49-F238E27FC236}">
                      <a16:creationId xmlns:a16="http://schemas.microsoft.com/office/drawing/2014/main" id="{D821DD93-D742-0E33-F80E-BE924BAD50AE}"/>
                    </a:ext>
                  </a:extLst>
                </p14:cNvPr>
                <p14:cNvContentPartPr/>
                <p14:nvPr/>
              </p14:nvContentPartPr>
              <p14:xfrm>
                <a:off x="7389154" y="2742148"/>
                <a:ext cx="244440" cy="88200"/>
              </p14:xfrm>
            </p:contentPart>
          </mc:Choice>
          <mc:Fallback xmlns="">
            <p:pic>
              <p:nvPicPr>
                <p:cNvPr id="287" name="Freihand 286">
                  <a:extLst>
                    <a:ext uri="{FF2B5EF4-FFF2-40B4-BE49-F238E27FC236}">
                      <a16:creationId xmlns:a16="http://schemas.microsoft.com/office/drawing/2014/main" id="{D821DD93-D742-0E33-F80E-BE924BAD50AE}"/>
                    </a:ext>
                  </a:extLst>
                </p:cNvPr>
                <p:cNvPicPr/>
                <p:nvPr/>
              </p:nvPicPr>
              <p:blipFill>
                <a:blip r:embed="rId458"/>
                <a:stretch>
                  <a:fillRect/>
                </a:stretch>
              </p:blipFill>
              <p:spPr>
                <a:xfrm>
                  <a:off x="7380514" y="2733148"/>
                  <a:ext cx="262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8" name="Freihand 287">
                  <a:extLst>
                    <a:ext uri="{FF2B5EF4-FFF2-40B4-BE49-F238E27FC236}">
                      <a16:creationId xmlns:a16="http://schemas.microsoft.com/office/drawing/2014/main" id="{17E27FE7-E071-C2C0-A3B6-1BD1665AA226}"/>
                    </a:ext>
                  </a:extLst>
                </p14:cNvPr>
                <p14:cNvContentPartPr/>
                <p14:nvPr/>
              </p14:nvContentPartPr>
              <p14:xfrm>
                <a:off x="7689754" y="2664388"/>
                <a:ext cx="106560" cy="88200"/>
              </p14:xfrm>
            </p:contentPart>
          </mc:Choice>
          <mc:Fallback xmlns="">
            <p:pic>
              <p:nvPicPr>
                <p:cNvPr id="288" name="Freihand 287">
                  <a:extLst>
                    <a:ext uri="{FF2B5EF4-FFF2-40B4-BE49-F238E27FC236}">
                      <a16:creationId xmlns:a16="http://schemas.microsoft.com/office/drawing/2014/main" id="{17E27FE7-E071-C2C0-A3B6-1BD1665AA226}"/>
                    </a:ext>
                  </a:extLst>
                </p:cNvPr>
                <p:cNvPicPr/>
                <p:nvPr/>
              </p:nvPicPr>
              <p:blipFill>
                <a:blip r:embed="rId460"/>
                <a:stretch>
                  <a:fillRect/>
                </a:stretch>
              </p:blipFill>
              <p:spPr>
                <a:xfrm>
                  <a:off x="7680754" y="2655748"/>
                  <a:ext cx="124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0" name="Freihand 289">
                  <a:extLst>
                    <a:ext uri="{FF2B5EF4-FFF2-40B4-BE49-F238E27FC236}">
                      <a16:creationId xmlns:a16="http://schemas.microsoft.com/office/drawing/2014/main" id="{7FE6D57C-7C58-0439-8227-24C6CB4A4BF0}"/>
                    </a:ext>
                  </a:extLst>
                </p14:cNvPr>
                <p14:cNvContentPartPr/>
                <p14:nvPr/>
              </p14:nvContentPartPr>
              <p14:xfrm>
                <a:off x="6212674" y="3246508"/>
                <a:ext cx="470520" cy="220320"/>
              </p14:xfrm>
            </p:contentPart>
          </mc:Choice>
          <mc:Fallback xmlns="">
            <p:pic>
              <p:nvPicPr>
                <p:cNvPr id="290" name="Freihand 289">
                  <a:extLst>
                    <a:ext uri="{FF2B5EF4-FFF2-40B4-BE49-F238E27FC236}">
                      <a16:creationId xmlns:a16="http://schemas.microsoft.com/office/drawing/2014/main" id="{7FE6D57C-7C58-0439-8227-24C6CB4A4BF0}"/>
                    </a:ext>
                  </a:extLst>
                </p:cNvPr>
                <p:cNvPicPr/>
                <p:nvPr/>
              </p:nvPicPr>
              <p:blipFill>
                <a:blip r:embed="rId462"/>
                <a:stretch>
                  <a:fillRect/>
                </a:stretch>
              </p:blipFill>
              <p:spPr>
                <a:xfrm>
                  <a:off x="6204034" y="3237508"/>
                  <a:ext cx="488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1" name="Freihand 290">
                  <a:extLst>
                    <a:ext uri="{FF2B5EF4-FFF2-40B4-BE49-F238E27FC236}">
                      <a16:creationId xmlns:a16="http://schemas.microsoft.com/office/drawing/2014/main" id="{1DD4560D-7908-1E4E-8F6E-D59439F9EFB3}"/>
                    </a:ext>
                  </a:extLst>
                </p14:cNvPr>
                <p14:cNvContentPartPr/>
                <p14:nvPr/>
              </p14:nvContentPartPr>
              <p14:xfrm>
                <a:off x="6561514" y="3198988"/>
                <a:ext cx="39960" cy="9720"/>
              </p14:xfrm>
            </p:contentPart>
          </mc:Choice>
          <mc:Fallback xmlns="">
            <p:pic>
              <p:nvPicPr>
                <p:cNvPr id="291" name="Freihand 290">
                  <a:extLst>
                    <a:ext uri="{FF2B5EF4-FFF2-40B4-BE49-F238E27FC236}">
                      <a16:creationId xmlns:a16="http://schemas.microsoft.com/office/drawing/2014/main" id="{1DD4560D-7908-1E4E-8F6E-D59439F9EFB3}"/>
                    </a:ext>
                  </a:extLst>
                </p:cNvPr>
                <p:cNvPicPr/>
                <p:nvPr/>
              </p:nvPicPr>
              <p:blipFill>
                <a:blip r:embed="rId464"/>
                <a:stretch>
                  <a:fillRect/>
                </a:stretch>
              </p:blipFill>
              <p:spPr>
                <a:xfrm>
                  <a:off x="6552874" y="3189988"/>
                  <a:ext cx="57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2" name="Freihand 291">
                  <a:extLst>
                    <a:ext uri="{FF2B5EF4-FFF2-40B4-BE49-F238E27FC236}">
                      <a16:creationId xmlns:a16="http://schemas.microsoft.com/office/drawing/2014/main" id="{A756D019-0598-48B2-42D9-C2C66AE33E33}"/>
                    </a:ext>
                  </a:extLst>
                </p14:cNvPr>
                <p14:cNvContentPartPr/>
                <p14:nvPr/>
              </p14:nvContentPartPr>
              <p14:xfrm>
                <a:off x="6733954" y="3148228"/>
                <a:ext cx="71280" cy="115560"/>
              </p14:xfrm>
            </p:contentPart>
          </mc:Choice>
          <mc:Fallback xmlns="">
            <p:pic>
              <p:nvPicPr>
                <p:cNvPr id="292" name="Freihand 291">
                  <a:extLst>
                    <a:ext uri="{FF2B5EF4-FFF2-40B4-BE49-F238E27FC236}">
                      <a16:creationId xmlns:a16="http://schemas.microsoft.com/office/drawing/2014/main" id="{A756D019-0598-48B2-42D9-C2C66AE33E33}"/>
                    </a:ext>
                  </a:extLst>
                </p:cNvPr>
                <p:cNvPicPr/>
                <p:nvPr/>
              </p:nvPicPr>
              <p:blipFill>
                <a:blip r:embed="rId466"/>
                <a:stretch>
                  <a:fillRect/>
                </a:stretch>
              </p:blipFill>
              <p:spPr>
                <a:xfrm>
                  <a:off x="6725314" y="3139588"/>
                  <a:ext cx="88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3" name="Freihand 292">
                  <a:extLst>
                    <a:ext uri="{FF2B5EF4-FFF2-40B4-BE49-F238E27FC236}">
                      <a16:creationId xmlns:a16="http://schemas.microsoft.com/office/drawing/2014/main" id="{589E0391-AC0F-66C2-B1A9-33FD08EAE29A}"/>
                    </a:ext>
                  </a:extLst>
                </p14:cNvPr>
                <p14:cNvContentPartPr/>
                <p14:nvPr/>
              </p14:nvContentPartPr>
              <p14:xfrm>
                <a:off x="6943474" y="3106108"/>
                <a:ext cx="237240" cy="104760"/>
              </p14:xfrm>
            </p:contentPart>
          </mc:Choice>
          <mc:Fallback xmlns="">
            <p:pic>
              <p:nvPicPr>
                <p:cNvPr id="293" name="Freihand 292">
                  <a:extLst>
                    <a:ext uri="{FF2B5EF4-FFF2-40B4-BE49-F238E27FC236}">
                      <a16:creationId xmlns:a16="http://schemas.microsoft.com/office/drawing/2014/main" id="{589E0391-AC0F-66C2-B1A9-33FD08EAE29A}"/>
                    </a:ext>
                  </a:extLst>
                </p:cNvPr>
                <p:cNvPicPr/>
                <p:nvPr/>
              </p:nvPicPr>
              <p:blipFill>
                <a:blip r:embed="rId468"/>
                <a:stretch>
                  <a:fillRect/>
                </a:stretch>
              </p:blipFill>
              <p:spPr>
                <a:xfrm>
                  <a:off x="6934834" y="3097468"/>
                  <a:ext cx="254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4" name="Freihand 293">
                  <a:extLst>
                    <a:ext uri="{FF2B5EF4-FFF2-40B4-BE49-F238E27FC236}">
                      <a16:creationId xmlns:a16="http://schemas.microsoft.com/office/drawing/2014/main" id="{F07D87A3-23E3-9159-BD9B-3270DA99889F}"/>
                    </a:ext>
                  </a:extLst>
                </p14:cNvPr>
                <p14:cNvContentPartPr/>
                <p14:nvPr/>
              </p14:nvContentPartPr>
              <p14:xfrm>
                <a:off x="7214194" y="3005308"/>
                <a:ext cx="112320" cy="135720"/>
              </p14:xfrm>
            </p:contentPart>
          </mc:Choice>
          <mc:Fallback xmlns="">
            <p:pic>
              <p:nvPicPr>
                <p:cNvPr id="294" name="Freihand 293">
                  <a:extLst>
                    <a:ext uri="{FF2B5EF4-FFF2-40B4-BE49-F238E27FC236}">
                      <a16:creationId xmlns:a16="http://schemas.microsoft.com/office/drawing/2014/main" id="{F07D87A3-23E3-9159-BD9B-3270DA99889F}"/>
                    </a:ext>
                  </a:extLst>
                </p:cNvPr>
                <p:cNvPicPr/>
                <p:nvPr/>
              </p:nvPicPr>
              <p:blipFill>
                <a:blip r:embed="rId470"/>
                <a:stretch>
                  <a:fillRect/>
                </a:stretch>
              </p:blipFill>
              <p:spPr>
                <a:xfrm>
                  <a:off x="7205554" y="2996308"/>
                  <a:ext cx="129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5" name="Freihand 294">
                  <a:extLst>
                    <a:ext uri="{FF2B5EF4-FFF2-40B4-BE49-F238E27FC236}">
                      <a16:creationId xmlns:a16="http://schemas.microsoft.com/office/drawing/2014/main" id="{800EF90B-6E23-103F-7E29-78241FEB34D1}"/>
                    </a:ext>
                  </a:extLst>
                </p14:cNvPr>
                <p14:cNvContentPartPr/>
                <p14:nvPr/>
              </p14:nvContentPartPr>
              <p14:xfrm>
                <a:off x="7371874" y="2952748"/>
                <a:ext cx="142560" cy="163800"/>
              </p14:xfrm>
            </p:contentPart>
          </mc:Choice>
          <mc:Fallback xmlns="">
            <p:pic>
              <p:nvPicPr>
                <p:cNvPr id="295" name="Freihand 294">
                  <a:extLst>
                    <a:ext uri="{FF2B5EF4-FFF2-40B4-BE49-F238E27FC236}">
                      <a16:creationId xmlns:a16="http://schemas.microsoft.com/office/drawing/2014/main" id="{800EF90B-6E23-103F-7E29-78241FEB34D1}"/>
                    </a:ext>
                  </a:extLst>
                </p:cNvPr>
                <p:cNvPicPr/>
                <p:nvPr/>
              </p:nvPicPr>
              <p:blipFill>
                <a:blip r:embed="rId472"/>
                <a:stretch>
                  <a:fillRect/>
                </a:stretch>
              </p:blipFill>
              <p:spPr>
                <a:xfrm>
                  <a:off x="7362874" y="2943748"/>
                  <a:ext cx="160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6" name="Freihand 295">
                  <a:extLst>
                    <a:ext uri="{FF2B5EF4-FFF2-40B4-BE49-F238E27FC236}">
                      <a16:creationId xmlns:a16="http://schemas.microsoft.com/office/drawing/2014/main" id="{F961AAB9-7797-6D69-5433-0AC97CE99F96}"/>
                    </a:ext>
                  </a:extLst>
                </p14:cNvPr>
                <p14:cNvContentPartPr/>
                <p14:nvPr/>
              </p14:nvContentPartPr>
              <p14:xfrm>
                <a:off x="7509394" y="2970388"/>
                <a:ext cx="68040" cy="94680"/>
              </p14:xfrm>
            </p:contentPart>
          </mc:Choice>
          <mc:Fallback xmlns="">
            <p:pic>
              <p:nvPicPr>
                <p:cNvPr id="296" name="Freihand 295">
                  <a:extLst>
                    <a:ext uri="{FF2B5EF4-FFF2-40B4-BE49-F238E27FC236}">
                      <a16:creationId xmlns:a16="http://schemas.microsoft.com/office/drawing/2014/main" id="{F961AAB9-7797-6D69-5433-0AC97CE99F96}"/>
                    </a:ext>
                  </a:extLst>
                </p:cNvPr>
                <p:cNvPicPr/>
                <p:nvPr/>
              </p:nvPicPr>
              <p:blipFill>
                <a:blip r:embed="rId474"/>
                <a:stretch>
                  <a:fillRect/>
                </a:stretch>
              </p:blipFill>
              <p:spPr>
                <a:xfrm>
                  <a:off x="7500754" y="2961388"/>
                  <a:ext cx="85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7" name="Freihand 296">
                  <a:extLst>
                    <a:ext uri="{FF2B5EF4-FFF2-40B4-BE49-F238E27FC236}">
                      <a16:creationId xmlns:a16="http://schemas.microsoft.com/office/drawing/2014/main" id="{FB900CAE-2AE3-8F76-1662-3A6562476B79}"/>
                    </a:ext>
                  </a:extLst>
                </p14:cNvPr>
                <p14:cNvContentPartPr/>
                <p14:nvPr/>
              </p14:nvContentPartPr>
              <p14:xfrm>
                <a:off x="7580314" y="2957428"/>
                <a:ext cx="104040" cy="109440"/>
              </p14:xfrm>
            </p:contentPart>
          </mc:Choice>
          <mc:Fallback xmlns="">
            <p:pic>
              <p:nvPicPr>
                <p:cNvPr id="297" name="Freihand 296">
                  <a:extLst>
                    <a:ext uri="{FF2B5EF4-FFF2-40B4-BE49-F238E27FC236}">
                      <a16:creationId xmlns:a16="http://schemas.microsoft.com/office/drawing/2014/main" id="{FB900CAE-2AE3-8F76-1662-3A6562476B79}"/>
                    </a:ext>
                  </a:extLst>
                </p:cNvPr>
                <p:cNvPicPr/>
                <p:nvPr/>
              </p:nvPicPr>
              <p:blipFill>
                <a:blip r:embed="rId476"/>
                <a:stretch>
                  <a:fillRect/>
                </a:stretch>
              </p:blipFill>
              <p:spPr>
                <a:xfrm>
                  <a:off x="7571674" y="2948428"/>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8" name="Freihand 297">
                  <a:extLst>
                    <a:ext uri="{FF2B5EF4-FFF2-40B4-BE49-F238E27FC236}">
                      <a16:creationId xmlns:a16="http://schemas.microsoft.com/office/drawing/2014/main" id="{A06CA2C2-EC4B-C6C0-72EB-2C8601506AC4}"/>
                    </a:ext>
                  </a:extLst>
                </p14:cNvPr>
                <p14:cNvContentPartPr/>
                <p14:nvPr/>
              </p14:nvContentPartPr>
              <p14:xfrm>
                <a:off x="7714594" y="2820268"/>
                <a:ext cx="118800" cy="204480"/>
              </p14:xfrm>
            </p:contentPart>
          </mc:Choice>
          <mc:Fallback xmlns="">
            <p:pic>
              <p:nvPicPr>
                <p:cNvPr id="298" name="Freihand 297">
                  <a:extLst>
                    <a:ext uri="{FF2B5EF4-FFF2-40B4-BE49-F238E27FC236}">
                      <a16:creationId xmlns:a16="http://schemas.microsoft.com/office/drawing/2014/main" id="{A06CA2C2-EC4B-C6C0-72EB-2C8601506AC4}"/>
                    </a:ext>
                  </a:extLst>
                </p:cNvPr>
                <p:cNvPicPr/>
                <p:nvPr/>
              </p:nvPicPr>
              <p:blipFill>
                <a:blip r:embed="rId478"/>
                <a:stretch>
                  <a:fillRect/>
                </a:stretch>
              </p:blipFill>
              <p:spPr>
                <a:xfrm>
                  <a:off x="7705594" y="2811628"/>
                  <a:ext cx="136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9" name="Freihand 298">
                  <a:extLst>
                    <a:ext uri="{FF2B5EF4-FFF2-40B4-BE49-F238E27FC236}">
                      <a16:creationId xmlns:a16="http://schemas.microsoft.com/office/drawing/2014/main" id="{2E0F4B9D-9FE9-9371-CB6C-BBEEFE1C8FFA}"/>
                    </a:ext>
                  </a:extLst>
                </p14:cNvPr>
                <p14:cNvContentPartPr/>
                <p14:nvPr/>
              </p14:nvContentPartPr>
              <p14:xfrm>
                <a:off x="7830874" y="2928988"/>
                <a:ext cx="169200" cy="82440"/>
              </p14:xfrm>
            </p:contentPart>
          </mc:Choice>
          <mc:Fallback xmlns="">
            <p:pic>
              <p:nvPicPr>
                <p:cNvPr id="299" name="Freihand 298">
                  <a:extLst>
                    <a:ext uri="{FF2B5EF4-FFF2-40B4-BE49-F238E27FC236}">
                      <a16:creationId xmlns:a16="http://schemas.microsoft.com/office/drawing/2014/main" id="{2E0F4B9D-9FE9-9371-CB6C-BBEEFE1C8FFA}"/>
                    </a:ext>
                  </a:extLst>
                </p:cNvPr>
                <p:cNvPicPr/>
                <p:nvPr/>
              </p:nvPicPr>
              <p:blipFill>
                <a:blip r:embed="rId480"/>
                <a:stretch>
                  <a:fillRect/>
                </a:stretch>
              </p:blipFill>
              <p:spPr>
                <a:xfrm>
                  <a:off x="7821874" y="2919988"/>
                  <a:ext cx="186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5" name="Freihand 304">
                  <a:extLst>
                    <a:ext uri="{FF2B5EF4-FFF2-40B4-BE49-F238E27FC236}">
                      <a16:creationId xmlns:a16="http://schemas.microsoft.com/office/drawing/2014/main" id="{7CEB6A2C-1868-8854-D1F6-F42ACF04A3B9}"/>
                    </a:ext>
                  </a:extLst>
                </p14:cNvPr>
                <p14:cNvContentPartPr/>
                <p14:nvPr/>
              </p14:nvContentPartPr>
              <p14:xfrm>
                <a:off x="852274" y="3542788"/>
                <a:ext cx="6956280" cy="261360"/>
              </p14:xfrm>
            </p:contentPart>
          </mc:Choice>
          <mc:Fallback xmlns="">
            <p:pic>
              <p:nvPicPr>
                <p:cNvPr id="305" name="Freihand 304">
                  <a:extLst>
                    <a:ext uri="{FF2B5EF4-FFF2-40B4-BE49-F238E27FC236}">
                      <a16:creationId xmlns:a16="http://schemas.microsoft.com/office/drawing/2014/main" id="{7CEB6A2C-1868-8854-D1F6-F42ACF04A3B9}"/>
                    </a:ext>
                  </a:extLst>
                </p:cNvPr>
                <p:cNvPicPr/>
                <p:nvPr/>
              </p:nvPicPr>
              <p:blipFill>
                <a:blip r:embed="rId482"/>
                <a:stretch>
                  <a:fillRect/>
                </a:stretch>
              </p:blipFill>
              <p:spPr>
                <a:xfrm>
                  <a:off x="843274" y="3533788"/>
                  <a:ext cx="69739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6" name="Freihand 305">
                  <a:extLst>
                    <a:ext uri="{FF2B5EF4-FFF2-40B4-BE49-F238E27FC236}">
                      <a16:creationId xmlns:a16="http://schemas.microsoft.com/office/drawing/2014/main" id="{A6C4E1E2-9E28-EB8A-29B2-59948FF45AB0}"/>
                    </a:ext>
                  </a:extLst>
                </p14:cNvPr>
                <p14:cNvContentPartPr/>
                <p14:nvPr/>
              </p14:nvContentPartPr>
              <p14:xfrm>
                <a:off x="671554" y="4089268"/>
                <a:ext cx="1608840" cy="196560"/>
              </p14:xfrm>
            </p:contentPart>
          </mc:Choice>
          <mc:Fallback xmlns="">
            <p:pic>
              <p:nvPicPr>
                <p:cNvPr id="306" name="Freihand 305">
                  <a:extLst>
                    <a:ext uri="{FF2B5EF4-FFF2-40B4-BE49-F238E27FC236}">
                      <a16:creationId xmlns:a16="http://schemas.microsoft.com/office/drawing/2014/main" id="{A6C4E1E2-9E28-EB8A-29B2-59948FF45AB0}"/>
                    </a:ext>
                  </a:extLst>
                </p:cNvPr>
                <p:cNvPicPr/>
                <p:nvPr/>
              </p:nvPicPr>
              <p:blipFill>
                <a:blip r:embed="rId484"/>
                <a:stretch>
                  <a:fillRect/>
                </a:stretch>
              </p:blipFill>
              <p:spPr>
                <a:xfrm>
                  <a:off x="662554" y="4080628"/>
                  <a:ext cx="1626480" cy="21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5">
            <p14:nvContentPartPr>
              <p14:cNvPr id="308" name="Freihand 307">
                <a:extLst>
                  <a:ext uri="{FF2B5EF4-FFF2-40B4-BE49-F238E27FC236}">
                    <a16:creationId xmlns:a16="http://schemas.microsoft.com/office/drawing/2014/main" id="{300E70CE-0F6D-73F4-49D3-71F347152595}"/>
                  </a:ext>
                </a:extLst>
              </p14:cNvPr>
              <p14:cNvContentPartPr/>
              <p14:nvPr/>
            </p14:nvContentPartPr>
            <p14:xfrm>
              <a:off x="824194" y="3513628"/>
              <a:ext cx="6530760" cy="258480"/>
            </p14:xfrm>
          </p:contentPart>
        </mc:Choice>
        <mc:Fallback xmlns="">
          <p:pic>
            <p:nvPicPr>
              <p:cNvPr id="308" name="Freihand 307">
                <a:extLst>
                  <a:ext uri="{FF2B5EF4-FFF2-40B4-BE49-F238E27FC236}">
                    <a16:creationId xmlns:a16="http://schemas.microsoft.com/office/drawing/2014/main" id="{300E70CE-0F6D-73F4-49D3-71F347152595}"/>
                  </a:ext>
                </a:extLst>
              </p:cNvPr>
              <p:cNvPicPr/>
              <p:nvPr/>
            </p:nvPicPr>
            <p:blipFill>
              <a:blip r:embed="rId486"/>
              <a:stretch>
                <a:fillRect/>
              </a:stretch>
            </p:blipFill>
            <p:spPr>
              <a:xfrm>
                <a:off x="815194" y="3504628"/>
                <a:ext cx="6548400" cy="27612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07F393-1E06-6BC3-C5B4-CC5096663967}"/>
              </a:ext>
            </a:extLst>
          </p:cNvPr>
          <p:cNvPicPr>
            <a:picLocks noChangeAspect="1"/>
          </p:cNvPicPr>
          <p:nvPr/>
        </p:nvPicPr>
        <p:blipFill>
          <a:blip r:embed="rId3"/>
          <a:stretch>
            <a:fillRect/>
          </a:stretch>
        </p:blipFill>
        <p:spPr>
          <a:xfrm>
            <a:off x="-1" y="770196"/>
            <a:ext cx="7311525" cy="5314917"/>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45A31A-779C-524C-BC3C-3CDE325A0B1D}"/>
              </a:ext>
            </a:extLst>
          </p:cNvPr>
          <p:cNvPicPr>
            <a:picLocks noChangeAspect="1"/>
          </p:cNvPicPr>
          <p:nvPr/>
        </p:nvPicPr>
        <p:blipFill>
          <a:blip r:embed="rId4"/>
          <a:stretch>
            <a:fillRect/>
          </a:stretch>
        </p:blipFill>
        <p:spPr>
          <a:xfrm>
            <a:off x="1012371" y="831692"/>
            <a:ext cx="7158731" cy="531873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FDAD68-AD42-38BD-D82B-EDCFFACCD081}"/>
              </a:ext>
            </a:extLst>
          </p:cNvPr>
          <p:cNvPicPr>
            <a:picLocks noChangeAspect="1"/>
          </p:cNvPicPr>
          <p:nvPr/>
        </p:nvPicPr>
        <p:blipFill>
          <a:blip r:embed="rId3"/>
          <a:stretch>
            <a:fillRect/>
          </a:stretch>
        </p:blipFill>
        <p:spPr>
          <a:xfrm>
            <a:off x="149538" y="655080"/>
            <a:ext cx="7791300" cy="5322884"/>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B2EA9D-B0ED-C8C4-1DBE-68A640F2E90C}"/>
              </a:ext>
            </a:extLst>
          </p:cNvPr>
          <p:cNvPicPr>
            <a:picLocks noChangeAspect="1"/>
          </p:cNvPicPr>
          <p:nvPr/>
        </p:nvPicPr>
        <p:blipFill>
          <a:blip r:embed="rId3"/>
          <a:stretch>
            <a:fillRect/>
          </a:stretch>
        </p:blipFill>
        <p:spPr>
          <a:xfrm>
            <a:off x="11341" y="744941"/>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25E58C7-842E-A04A-B707-D7C16D36F430}"/>
                  </a:ext>
                </a:extLst>
              </p14:cNvPr>
              <p14:cNvContentPartPr/>
              <p14:nvPr/>
            </p14:nvContentPartPr>
            <p14:xfrm>
              <a:off x="2251954" y="1582588"/>
              <a:ext cx="6654960" cy="144720"/>
            </p14:xfrm>
          </p:contentPart>
        </mc:Choice>
        <mc:Fallback xmlns="">
          <p:pic>
            <p:nvPicPr>
              <p:cNvPr id="2" name="Freihand 1">
                <a:extLst>
                  <a:ext uri="{FF2B5EF4-FFF2-40B4-BE49-F238E27FC236}">
                    <a16:creationId xmlns:a16="http://schemas.microsoft.com/office/drawing/2014/main" id="{A25E58C7-842E-A04A-B707-D7C16D36F430}"/>
                  </a:ext>
                </a:extLst>
              </p:cNvPr>
              <p:cNvPicPr/>
              <p:nvPr/>
            </p:nvPicPr>
            <p:blipFill>
              <a:blip r:embed="rId4"/>
              <a:stretch>
                <a:fillRect/>
              </a:stretch>
            </p:blipFill>
            <p:spPr>
              <a:xfrm>
                <a:off x="2242954" y="1573588"/>
                <a:ext cx="6672600" cy="162360"/>
              </a:xfrm>
              <a:prstGeom prst="rect">
                <a:avLst/>
              </a:prstGeom>
            </p:spPr>
          </p:pic>
        </mc:Fallback>
      </mc:AlternateContent>
      <p:grpSp>
        <p:nvGrpSpPr>
          <p:cNvPr id="19" name="Gruppieren 18">
            <a:extLst>
              <a:ext uri="{FF2B5EF4-FFF2-40B4-BE49-F238E27FC236}">
                <a16:creationId xmlns:a16="http://schemas.microsoft.com/office/drawing/2014/main" id="{D5E5AD28-ADEC-C906-BAAE-DC80ABE2C8EE}"/>
              </a:ext>
            </a:extLst>
          </p:cNvPr>
          <p:cNvGrpSpPr/>
          <p:nvPr/>
        </p:nvGrpSpPr>
        <p:grpSpPr>
          <a:xfrm>
            <a:off x="1950994" y="1554148"/>
            <a:ext cx="8084160" cy="1419840"/>
            <a:chOff x="1950994" y="1554148"/>
            <a:chExt cx="8084160" cy="14198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5770EA8-300B-9359-0864-157482351DBC}"/>
                    </a:ext>
                  </a:extLst>
                </p14:cNvPr>
                <p14:cNvContentPartPr/>
                <p14:nvPr/>
              </p14:nvContentPartPr>
              <p14:xfrm>
                <a:off x="1950994" y="2613268"/>
                <a:ext cx="5899680" cy="136800"/>
              </p14:xfrm>
            </p:contentPart>
          </mc:Choice>
          <mc:Fallback xmlns="">
            <p:pic>
              <p:nvPicPr>
                <p:cNvPr id="6" name="Freihand 5">
                  <a:extLst>
                    <a:ext uri="{FF2B5EF4-FFF2-40B4-BE49-F238E27FC236}">
                      <a16:creationId xmlns:a16="http://schemas.microsoft.com/office/drawing/2014/main" id="{85770EA8-300B-9359-0864-157482351DBC}"/>
                    </a:ext>
                  </a:extLst>
                </p:cNvPr>
                <p:cNvPicPr/>
                <p:nvPr/>
              </p:nvPicPr>
              <p:blipFill>
                <a:blip r:embed="rId6"/>
                <a:stretch>
                  <a:fillRect/>
                </a:stretch>
              </p:blipFill>
              <p:spPr>
                <a:xfrm>
                  <a:off x="1942354" y="2604268"/>
                  <a:ext cx="5917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7622AC4-C845-DDE0-B603-5C69776AC4A9}"/>
                    </a:ext>
                  </a:extLst>
                </p14:cNvPr>
                <p14:cNvContentPartPr/>
                <p14:nvPr/>
              </p14:nvContentPartPr>
              <p14:xfrm>
                <a:off x="8328754" y="2312308"/>
                <a:ext cx="194040" cy="128520"/>
              </p14:xfrm>
            </p:contentPart>
          </mc:Choice>
          <mc:Fallback xmlns="">
            <p:pic>
              <p:nvPicPr>
                <p:cNvPr id="7" name="Freihand 6">
                  <a:extLst>
                    <a:ext uri="{FF2B5EF4-FFF2-40B4-BE49-F238E27FC236}">
                      <a16:creationId xmlns:a16="http://schemas.microsoft.com/office/drawing/2014/main" id="{D7622AC4-C845-DDE0-B603-5C69776AC4A9}"/>
                    </a:ext>
                  </a:extLst>
                </p:cNvPr>
                <p:cNvPicPr/>
                <p:nvPr/>
              </p:nvPicPr>
              <p:blipFill>
                <a:blip r:embed="rId8"/>
                <a:stretch>
                  <a:fillRect/>
                </a:stretch>
              </p:blipFill>
              <p:spPr>
                <a:xfrm>
                  <a:off x="8319754" y="2303308"/>
                  <a:ext cx="211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D3AD529-4630-3A87-DDC7-049914C512A3}"/>
                    </a:ext>
                  </a:extLst>
                </p14:cNvPr>
                <p14:cNvContentPartPr/>
                <p14:nvPr/>
              </p14:nvContentPartPr>
              <p14:xfrm>
                <a:off x="8501194" y="2289628"/>
                <a:ext cx="83520" cy="434160"/>
              </p14:xfrm>
            </p:contentPart>
          </mc:Choice>
          <mc:Fallback xmlns="">
            <p:pic>
              <p:nvPicPr>
                <p:cNvPr id="8" name="Freihand 7">
                  <a:extLst>
                    <a:ext uri="{FF2B5EF4-FFF2-40B4-BE49-F238E27FC236}">
                      <a16:creationId xmlns:a16="http://schemas.microsoft.com/office/drawing/2014/main" id="{0D3AD529-4630-3A87-DDC7-049914C512A3}"/>
                    </a:ext>
                  </a:extLst>
                </p:cNvPr>
                <p:cNvPicPr/>
                <p:nvPr/>
              </p:nvPicPr>
              <p:blipFill>
                <a:blip r:embed="rId10"/>
                <a:stretch>
                  <a:fillRect/>
                </a:stretch>
              </p:blipFill>
              <p:spPr>
                <a:xfrm>
                  <a:off x="8492554" y="2280988"/>
                  <a:ext cx="1011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53DD4BF-4553-CDA5-FF01-5ACB1249E834}"/>
                    </a:ext>
                  </a:extLst>
                </p14:cNvPr>
                <p14:cNvContentPartPr/>
                <p14:nvPr/>
              </p14:nvContentPartPr>
              <p14:xfrm>
                <a:off x="8846434" y="1859788"/>
                <a:ext cx="459000" cy="407520"/>
              </p14:xfrm>
            </p:contentPart>
          </mc:Choice>
          <mc:Fallback xmlns="">
            <p:pic>
              <p:nvPicPr>
                <p:cNvPr id="9" name="Freihand 8">
                  <a:extLst>
                    <a:ext uri="{FF2B5EF4-FFF2-40B4-BE49-F238E27FC236}">
                      <a16:creationId xmlns:a16="http://schemas.microsoft.com/office/drawing/2014/main" id="{653DD4BF-4553-CDA5-FF01-5ACB1249E834}"/>
                    </a:ext>
                  </a:extLst>
                </p:cNvPr>
                <p:cNvPicPr/>
                <p:nvPr/>
              </p:nvPicPr>
              <p:blipFill>
                <a:blip r:embed="rId12"/>
                <a:stretch>
                  <a:fillRect/>
                </a:stretch>
              </p:blipFill>
              <p:spPr>
                <a:xfrm>
                  <a:off x="8837434" y="1851148"/>
                  <a:ext cx="47664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1CBA3C8-7F52-4992-952E-6CA47C6A5DB7}"/>
                    </a:ext>
                  </a:extLst>
                </p14:cNvPr>
                <p14:cNvContentPartPr/>
                <p14:nvPr/>
              </p14:nvContentPartPr>
              <p14:xfrm>
                <a:off x="9244234" y="1752508"/>
                <a:ext cx="204840" cy="118440"/>
              </p14:xfrm>
            </p:contentPart>
          </mc:Choice>
          <mc:Fallback xmlns="">
            <p:pic>
              <p:nvPicPr>
                <p:cNvPr id="10" name="Freihand 9">
                  <a:extLst>
                    <a:ext uri="{FF2B5EF4-FFF2-40B4-BE49-F238E27FC236}">
                      <a16:creationId xmlns:a16="http://schemas.microsoft.com/office/drawing/2014/main" id="{C1CBA3C8-7F52-4992-952E-6CA47C6A5DB7}"/>
                    </a:ext>
                  </a:extLst>
                </p:cNvPr>
                <p:cNvPicPr/>
                <p:nvPr/>
              </p:nvPicPr>
              <p:blipFill>
                <a:blip r:embed="rId14"/>
                <a:stretch>
                  <a:fillRect/>
                </a:stretch>
              </p:blipFill>
              <p:spPr>
                <a:xfrm>
                  <a:off x="9235594" y="1743508"/>
                  <a:ext cx="222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6541029-4F21-1C13-ED69-7D4E2EC16F98}"/>
                    </a:ext>
                  </a:extLst>
                </p14:cNvPr>
                <p14:cNvContentPartPr/>
                <p14:nvPr/>
              </p14:nvContentPartPr>
              <p14:xfrm>
                <a:off x="9705754" y="1554148"/>
                <a:ext cx="160920" cy="195840"/>
              </p14:xfrm>
            </p:contentPart>
          </mc:Choice>
          <mc:Fallback xmlns="">
            <p:pic>
              <p:nvPicPr>
                <p:cNvPr id="11" name="Freihand 10">
                  <a:extLst>
                    <a:ext uri="{FF2B5EF4-FFF2-40B4-BE49-F238E27FC236}">
                      <a16:creationId xmlns:a16="http://schemas.microsoft.com/office/drawing/2014/main" id="{56541029-4F21-1C13-ED69-7D4E2EC16F98}"/>
                    </a:ext>
                  </a:extLst>
                </p:cNvPr>
                <p:cNvPicPr/>
                <p:nvPr/>
              </p:nvPicPr>
              <p:blipFill>
                <a:blip r:embed="rId16"/>
                <a:stretch>
                  <a:fillRect/>
                </a:stretch>
              </p:blipFill>
              <p:spPr>
                <a:xfrm>
                  <a:off x="9697114" y="1545508"/>
                  <a:ext cx="178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DBD8218-2F70-8439-D2E3-079E8B4AE8AD}"/>
                    </a:ext>
                  </a:extLst>
                </p14:cNvPr>
                <p14:cNvContentPartPr/>
                <p14:nvPr/>
              </p14:nvContentPartPr>
              <p14:xfrm>
                <a:off x="8946154" y="2481868"/>
                <a:ext cx="542160" cy="241560"/>
              </p14:xfrm>
            </p:contentPart>
          </mc:Choice>
          <mc:Fallback xmlns="">
            <p:pic>
              <p:nvPicPr>
                <p:cNvPr id="12" name="Freihand 11">
                  <a:extLst>
                    <a:ext uri="{FF2B5EF4-FFF2-40B4-BE49-F238E27FC236}">
                      <a16:creationId xmlns:a16="http://schemas.microsoft.com/office/drawing/2014/main" id="{9DBD8218-2F70-8439-D2E3-079E8B4AE8AD}"/>
                    </a:ext>
                  </a:extLst>
                </p:cNvPr>
                <p:cNvPicPr/>
                <p:nvPr/>
              </p:nvPicPr>
              <p:blipFill>
                <a:blip r:embed="rId18"/>
                <a:stretch>
                  <a:fillRect/>
                </a:stretch>
              </p:blipFill>
              <p:spPr>
                <a:xfrm>
                  <a:off x="8937154" y="2473228"/>
                  <a:ext cx="559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EFD4FB1-4446-E340-C957-6B06F112BC1F}"/>
                    </a:ext>
                  </a:extLst>
                </p14:cNvPr>
                <p14:cNvContentPartPr/>
                <p14:nvPr/>
              </p14:nvContentPartPr>
              <p14:xfrm>
                <a:off x="9520714" y="2617588"/>
                <a:ext cx="97920" cy="210600"/>
              </p14:xfrm>
            </p:contentPart>
          </mc:Choice>
          <mc:Fallback xmlns="">
            <p:pic>
              <p:nvPicPr>
                <p:cNvPr id="13" name="Freihand 12">
                  <a:extLst>
                    <a:ext uri="{FF2B5EF4-FFF2-40B4-BE49-F238E27FC236}">
                      <a16:creationId xmlns:a16="http://schemas.microsoft.com/office/drawing/2014/main" id="{FEFD4FB1-4446-E340-C957-6B06F112BC1F}"/>
                    </a:ext>
                  </a:extLst>
                </p:cNvPr>
                <p:cNvPicPr/>
                <p:nvPr/>
              </p:nvPicPr>
              <p:blipFill>
                <a:blip r:embed="rId20"/>
                <a:stretch>
                  <a:fillRect/>
                </a:stretch>
              </p:blipFill>
              <p:spPr>
                <a:xfrm>
                  <a:off x="9512074" y="2608588"/>
                  <a:ext cx="115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E24F70E5-139D-994F-AF98-8EA22D204B9E}"/>
                    </a:ext>
                  </a:extLst>
                </p14:cNvPr>
                <p14:cNvContentPartPr/>
                <p14:nvPr/>
              </p14:nvContentPartPr>
              <p14:xfrm>
                <a:off x="9795754" y="2677348"/>
                <a:ext cx="239400" cy="296640"/>
              </p14:xfrm>
            </p:contentPart>
          </mc:Choice>
          <mc:Fallback xmlns="">
            <p:pic>
              <p:nvPicPr>
                <p:cNvPr id="16" name="Freihand 15">
                  <a:extLst>
                    <a:ext uri="{FF2B5EF4-FFF2-40B4-BE49-F238E27FC236}">
                      <a16:creationId xmlns:a16="http://schemas.microsoft.com/office/drawing/2014/main" id="{E24F70E5-139D-994F-AF98-8EA22D204B9E}"/>
                    </a:ext>
                  </a:extLst>
                </p:cNvPr>
                <p:cNvPicPr/>
                <p:nvPr/>
              </p:nvPicPr>
              <p:blipFill>
                <a:blip r:embed="rId22"/>
                <a:stretch>
                  <a:fillRect/>
                </a:stretch>
              </p:blipFill>
              <p:spPr>
                <a:xfrm>
                  <a:off x="9786754" y="2668348"/>
                  <a:ext cx="257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16314371-DD6A-0892-D906-C6E4B7654028}"/>
                    </a:ext>
                  </a:extLst>
                </p14:cNvPr>
                <p14:cNvContentPartPr/>
                <p14:nvPr/>
              </p14:nvContentPartPr>
              <p14:xfrm>
                <a:off x="2757754" y="2660788"/>
                <a:ext cx="5054040" cy="99000"/>
              </p14:xfrm>
            </p:contentPart>
          </mc:Choice>
          <mc:Fallback xmlns="">
            <p:pic>
              <p:nvPicPr>
                <p:cNvPr id="18" name="Freihand 17">
                  <a:extLst>
                    <a:ext uri="{FF2B5EF4-FFF2-40B4-BE49-F238E27FC236}">
                      <a16:creationId xmlns:a16="http://schemas.microsoft.com/office/drawing/2014/main" id="{16314371-DD6A-0892-D906-C6E4B7654028}"/>
                    </a:ext>
                  </a:extLst>
                </p:cNvPr>
                <p:cNvPicPr/>
                <p:nvPr/>
              </p:nvPicPr>
              <p:blipFill>
                <a:blip r:embed="rId24"/>
                <a:stretch>
                  <a:fillRect/>
                </a:stretch>
              </p:blipFill>
              <p:spPr>
                <a:xfrm>
                  <a:off x="2748754" y="2651788"/>
                  <a:ext cx="5071680" cy="11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F254DD3-0C63-D173-345E-7BF337EAFE1A}"/>
                  </a:ext>
                </a:extLst>
              </p14:cNvPr>
              <p14:cNvContentPartPr/>
              <p14:nvPr/>
            </p14:nvContentPartPr>
            <p14:xfrm>
              <a:off x="8009074" y="3658348"/>
              <a:ext cx="991800" cy="88560"/>
            </p14:xfrm>
          </p:contentPart>
        </mc:Choice>
        <mc:Fallback xmlns="">
          <p:pic>
            <p:nvPicPr>
              <p:cNvPr id="20" name="Freihand 19">
                <a:extLst>
                  <a:ext uri="{FF2B5EF4-FFF2-40B4-BE49-F238E27FC236}">
                    <a16:creationId xmlns:a16="http://schemas.microsoft.com/office/drawing/2014/main" id="{4F254DD3-0C63-D173-345E-7BF337EAFE1A}"/>
                  </a:ext>
                </a:extLst>
              </p:cNvPr>
              <p:cNvPicPr/>
              <p:nvPr/>
            </p:nvPicPr>
            <p:blipFill>
              <a:blip r:embed="rId26"/>
              <a:stretch>
                <a:fillRect/>
              </a:stretch>
            </p:blipFill>
            <p:spPr>
              <a:xfrm>
                <a:off x="8000434" y="3649708"/>
                <a:ext cx="1009440" cy="106200"/>
              </a:xfrm>
              <a:prstGeom prst="rect">
                <a:avLst/>
              </a:prstGeom>
            </p:spPr>
          </p:pic>
        </mc:Fallback>
      </mc:AlternateContent>
      <p:grpSp>
        <p:nvGrpSpPr>
          <p:cNvPr id="24" name="Gruppieren 23">
            <a:extLst>
              <a:ext uri="{FF2B5EF4-FFF2-40B4-BE49-F238E27FC236}">
                <a16:creationId xmlns:a16="http://schemas.microsoft.com/office/drawing/2014/main" id="{1AAF3D79-92D9-4124-9D89-FAF32AEA34EB}"/>
              </a:ext>
            </a:extLst>
          </p:cNvPr>
          <p:cNvGrpSpPr/>
          <p:nvPr/>
        </p:nvGrpSpPr>
        <p:grpSpPr>
          <a:xfrm>
            <a:off x="3543994" y="3636388"/>
            <a:ext cx="6386040" cy="575280"/>
            <a:chOff x="3543994" y="3636388"/>
            <a:chExt cx="6386040" cy="57528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19FC8584-CF24-3E91-1429-D655E77C333E}"/>
                    </a:ext>
                  </a:extLst>
                </p14:cNvPr>
                <p14:cNvContentPartPr/>
                <p14:nvPr/>
              </p14:nvContentPartPr>
              <p14:xfrm>
                <a:off x="3543994" y="4078468"/>
                <a:ext cx="6381000" cy="133200"/>
              </p14:xfrm>
            </p:contentPart>
          </mc:Choice>
          <mc:Fallback xmlns="">
            <p:pic>
              <p:nvPicPr>
                <p:cNvPr id="21" name="Freihand 20">
                  <a:extLst>
                    <a:ext uri="{FF2B5EF4-FFF2-40B4-BE49-F238E27FC236}">
                      <a16:creationId xmlns:a16="http://schemas.microsoft.com/office/drawing/2014/main" id="{19FC8584-CF24-3E91-1429-D655E77C333E}"/>
                    </a:ext>
                  </a:extLst>
                </p:cNvPr>
                <p:cNvPicPr/>
                <p:nvPr/>
              </p:nvPicPr>
              <p:blipFill>
                <a:blip r:embed="rId28"/>
                <a:stretch>
                  <a:fillRect/>
                </a:stretch>
              </p:blipFill>
              <p:spPr>
                <a:xfrm>
                  <a:off x="3535354" y="4069468"/>
                  <a:ext cx="6398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4E262FAA-A8EF-14E6-CD44-3BAFBDFE0B6A}"/>
                    </a:ext>
                  </a:extLst>
                </p14:cNvPr>
                <p14:cNvContentPartPr/>
                <p14:nvPr/>
              </p14:nvContentPartPr>
              <p14:xfrm>
                <a:off x="9496954" y="3721348"/>
                <a:ext cx="290880" cy="72720"/>
              </p14:xfrm>
            </p:contentPart>
          </mc:Choice>
          <mc:Fallback xmlns="">
            <p:pic>
              <p:nvPicPr>
                <p:cNvPr id="22" name="Freihand 21">
                  <a:extLst>
                    <a:ext uri="{FF2B5EF4-FFF2-40B4-BE49-F238E27FC236}">
                      <a16:creationId xmlns:a16="http://schemas.microsoft.com/office/drawing/2014/main" id="{4E262FAA-A8EF-14E6-CD44-3BAFBDFE0B6A}"/>
                    </a:ext>
                  </a:extLst>
                </p:cNvPr>
                <p:cNvPicPr/>
                <p:nvPr/>
              </p:nvPicPr>
              <p:blipFill>
                <a:blip r:embed="rId30"/>
                <a:stretch>
                  <a:fillRect/>
                </a:stretch>
              </p:blipFill>
              <p:spPr>
                <a:xfrm>
                  <a:off x="9488314" y="3712348"/>
                  <a:ext cx="308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EB49702C-76EE-5147-F8FD-4010C7564783}"/>
                    </a:ext>
                  </a:extLst>
                </p14:cNvPr>
                <p14:cNvContentPartPr/>
                <p14:nvPr/>
              </p14:nvContentPartPr>
              <p14:xfrm>
                <a:off x="7260274" y="3636388"/>
                <a:ext cx="2669760" cy="544320"/>
              </p14:xfrm>
            </p:contentPart>
          </mc:Choice>
          <mc:Fallback xmlns="">
            <p:pic>
              <p:nvPicPr>
                <p:cNvPr id="23" name="Freihand 22">
                  <a:extLst>
                    <a:ext uri="{FF2B5EF4-FFF2-40B4-BE49-F238E27FC236}">
                      <a16:creationId xmlns:a16="http://schemas.microsoft.com/office/drawing/2014/main" id="{EB49702C-76EE-5147-F8FD-4010C7564783}"/>
                    </a:ext>
                  </a:extLst>
                </p:cNvPr>
                <p:cNvPicPr/>
                <p:nvPr/>
              </p:nvPicPr>
              <p:blipFill>
                <a:blip r:embed="rId32"/>
                <a:stretch>
                  <a:fillRect/>
                </a:stretch>
              </p:blipFill>
              <p:spPr>
                <a:xfrm>
                  <a:off x="7251274" y="3627748"/>
                  <a:ext cx="2687400" cy="56196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Standardization of general valuation </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Possibility to express with relative prices the exchange ratio between real goods.</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the basis of the national account system. Thus prices menasured in money are the weights of real goods in GDP. These prices are the outcome of an market process and represent therefore the information of the whole 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68A570B-49E7-26AE-DB25-1632C58567EF}"/>
                  </a:ext>
                </a:extLst>
              </p14:cNvPr>
              <p14:cNvContentPartPr/>
              <p14:nvPr/>
            </p14:nvContentPartPr>
            <p14:xfrm>
              <a:off x="1078714" y="1637668"/>
              <a:ext cx="5169600" cy="88200"/>
            </p14:xfrm>
          </p:contentPart>
        </mc:Choice>
        <mc:Fallback xmlns="">
          <p:pic>
            <p:nvPicPr>
              <p:cNvPr id="2" name="Freihand 1">
                <a:extLst>
                  <a:ext uri="{FF2B5EF4-FFF2-40B4-BE49-F238E27FC236}">
                    <a16:creationId xmlns:a16="http://schemas.microsoft.com/office/drawing/2014/main" id="{568A570B-49E7-26AE-DB25-1632C58567EF}"/>
                  </a:ext>
                </a:extLst>
              </p:cNvPr>
              <p:cNvPicPr/>
              <p:nvPr/>
            </p:nvPicPr>
            <p:blipFill>
              <a:blip r:embed="rId4"/>
              <a:stretch>
                <a:fillRect/>
              </a:stretch>
            </p:blipFill>
            <p:spPr>
              <a:xfrm>
                <a:off x="1069714" y="1629028"/>
                <a:ext cx="5187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3344ED52-A747-CBD4-3CC6-0B8B85D76D8A}"/>
                  </a:ext>
                </a:extLst>
              </p14:cNvPr>
              <p14:cNvContentPartPr/>
              <p14:nvPr/>
            </p14:nvContentPartPr>
            <p14:xfrm>
              <a:off x="674074" y="880228"/>
              <a:ext cx="5296680" cy="1049040"/>
            </p14:xfrm>
          </p:contentPart>
        </mc:Choice>
        <mc:Fallback xmlns="">
          <p:pic>
            <p:nvPicPr>
              <p:cNvPr id="6" name="Freihand 5">
                <a:extLst>
                  <a:ext uri="{FF2B5EF4-FFF2-40B4-BE49-F238E27FC236}">
                    <a16:creationId xmlns:a16="http://schemas.microsoft.com/office/drawing/2014/main" id="{3344ED52-A747-CBD4-3CC6-0B8B85D76D8A}"/>
                  </a:ext>
                </a:extLst>
              </p:cNvPr>
              <p:cNvPicPr/>
              <p:nvPr/>
            </p:nvPicPr>
            <p:blipFill>
              <a:blip r:embed="rId6"/>
              <a:stretch>
                <a:fillRect/>
              </a:stretch>
            </p:blipFill>
            <p:spPr>
              <a:xfrm>
                <a:off x="665434" y="871228"/>
                <a:ext cx="5314320" cy="1066680"/>
              </a:xfrm>
              <a:prstGeom prst="rect">
                <a:avLst/>
              </a:prstGeom>
            </p:spPr>
          </p:pic>
        </mc:Fallback>
      </mc:AlternateContent>
      <p:grpSp>
        <p:nvGrpSpPr>
          <p:cNvPr id="10" name="Gruppieren 9">
            <a:extLst>
              <a:ext uri="{FF2B5EF4-FFF2-40B4-BE49-F238E27FC236}">
                <a16:creationId xmlns:a16="http://schemas.microsoft.com/office/drawing/2014/main" id="{15507335-D455-C477-3DE3-93CD7D38B0E3}"/>
              </a:ext>
            </a:extLst>
          </p:cNvPr>
          <p:cNvGrpSpPr/>
          <p:nvPr/>
        </p:nvGrpSpPr>
        <p:grpSpPr>
          <a:xfrm>
            <a:off x="979354" y="2153908"/>
            <a:ext cx="6891480" cy="850680"/>
            <a:chOff x="979354" y="2153908"/>
            <a:chExt cx="6891480" cy="8506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64DC2A1-1F5A-CEFA-07C1-54E1538E4D51}"/>
                    </a:ext>
                  </a:extLst>
                </p14:cNvPr>
                <p14:cNvContentPartPr/>
                <p14:nvPr/>
              </p14:nvContentPartPr>
              <p14:xfrm>
                <a:off x="6443794" y="2510308"/>
                <a:ext cx="1427040" cy="52920"/>
              </p14:xfrm>
            </p:contentPart>
          </mc:Choice>
          <mc:Fallback xmlns="">
            <p:pic>
              <p:nvPicPr>
                <p:cNvPr id="7" name="Freihand 6">
                  <a:extLst>
                    <a:ext uri="{FF2B5EF4-FFF2-40B4-BE49-F238E27FC236}">
                      <a16:creationId xmlns:a16="http://schemas.microsoft.com/office/drawing/2014/main" id="{264DC2A1-1F5A-CEFA-07C1-54E1538E4D51}"/>
                    </a:ext>
                  </a:extLst>
                </p:cNvPr>
                <p:cNvPicPr/>
                <p:nvPr/>
              </p:nvPicPr>
              <p:blipFill>
                <a:blip r:embed="rId8"/>
                <a:stretch>
                  <a:fillRect/>
                </a:stretch>
              </p:blipFill>
              <p:spPr>
                <a:xfrm>
                  <a:off x="6434794" y="2501308"/>
                  <a:ext cx="1444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74F32BD-D7E5-2C71-4DF0-E75D90A9C44B}"/>
                    </a:ext>
                  </a:extLst>
                </p14:cNvPr>
                <p14:cNvContentPartPr/>
                <p14:nvPr/>
              </p14:nvContentPartPr>
              <p14:xfrm>
                <a:off x="979354" y="2938348"/>
                <a:ext cx="1819800" cy="66240"/>
              </p14:xfrm>
            </p:contentPart>
          </mc:Choice>
          <mc:Fallback xmlns="">
            <p:pic>
              <p:nvPicPr>
                <p:cNvPr id="8" name="Freihand 7">
                  <a:extLst>
                    <a:ext uri="{FF2B5EF4-FFF2-40B4-BE49-F238E27FC236}">
                      <a16:creationId xmlns:a16="http://schemas.microsoft.com/office/drawing/2014/main" id="{574F32BD-D7E5-2C71-4DF0-E75D90A9C44B}"/>
                    </a:ext>
                  </a:extLst>
                </p:cNvPr>
                <p:cNvPicPr/>
                <p:nvPr/>
              </p:nvPicPr>
              <p:blipFill>
                <a:blip r:embed="rId10"/>
                <a:stretch>
                  <a:fillRect/>
                </a:stretch>
              </p:blipFill>
              <p:spPr>
                <a:xfrm>
                  <a:off x="970714" y="2929348"/>
                  <a:ext cx="1837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9A3C453-C69C-D210-6E5D-86BA575723B5}"/>
                    </a:ext>
                  </a:extLst>
                </p14:cNvPr>
                <p14:cNvContentPartPr/>
                <p14:nvPr/>
              </p14:nvContentPartPr>
              <p14:xfrm>
                <a:off x="2614474" y="2153908"/>
                <a:ext cx="3844080" cy="694440"/>
              </p14:xfrm>
            </p:contentPart>
          </mc:Choice>
          <mc:Fallback xmlns="">
            <p:pic>
              <p:nvPicPr>
                <p:cNvPr id="9" name="Freihand 8">
                  <a:extLst>
                    <a:ext uri="{FF2B5EF4-FFF2-40B4-BE49-F238E27FC236}">
                      <a16:creationId xmlns:a16="http://schemas.microsoft.com/office/drawing/2014/main" id="{D9A3C453-C69C-D210-6E5D-86BA575723B5}"/>
                    </a:ext>
                  </a:extLst>
                </p:cNvPr>
                <p:cNvPicPr/>
                <p:nvPr/>
              </p:nvPicPr>
              <p:blipFill>
                <a:blip r:embed="rId12"/>
                <a:stretch>
                  <a:fillRect/>
                </a:stretch>
              </p:blipFill>
              <p:spPr>
                <a:xfrm>
                  <a:off x="2605474" y="2145268"/>
                  <a:ext cx="3861720" cy="71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0AF22DC-B969-BD4E-9770-4EF7D014F78C}"/>
                  </a:ext>
                </a:extLst>
              </p14:cNvPr>
              <p14:cNvContentPartPr/>
              <p14:nvPr/>
            </p14:nvContentPartPr>
            <p14:xfrm>
              <a:off x="904474" y="3751588"/>
              <a:ext cx="5998320" cy="145440"/>
            </p14:xfrm>
          </p:contentPart>
        </mc:Choice>
        <mc:Fallback xmlns="">
          <p:pic>
            <p:nvPicPr>
              <p:cNvPr id="11" name="Freihand 10">
                <a:extLst>
                  <a:ext uri="{FF2B5EF4-FFF2-40B4-BE49-F238E27FC236}">
                    <a16:creationId xmlns:a16="http://schemas.microsoft.com/office/drawing/2014/main" id="{90AF22DC-B969-BD4E-9770-4EF7D014F78C}"/>
                  </a:ext>
                </a:extLst>
              </p:cNvPr>
              <p:cNvPicPr/>
              <p:nvPr/>
            </p:nvPicPr>
            <p:blipFill>
              <a:blip r:embed="rId14"/>
              <a:stretch>
                <a:fillRect/>
              </a:stretch>
            </p:blipFill>
            <p:spPr>
              <a:xfrm>
                <a:off x="895834" y="3742948"/>
                <a:ext cx="6015960" cy="163080"/>
              </a:xfrm>
              <a:prstGeom prst="rect">
                <a:avLst/>
              </a:prstGeom>
            </p:spPr>
          </p:pic>
        </mc:Fallback>
      </mc:AlternateContent>
      <p:grpSp>
        <p:nvGrpSpPr>
          <p:cNvPr id="19" name="Gruppieren 18">
            <a:extLst>
              <a:ext uri="{FF2B5EF4-FFF2-40B4-BE49-F238E27FC236}">
                <a16:creationId xmlns:a16="http://schemas.microsoft.com/office/drawing/2014/main" id="{048B815A-42FE-30CC-B8E4-940135C7E8D9}"/>
              </a:ext>
            </a:extLst>
          </p:cNvPr>
          <p:cNvGrpSpPr/>
          <p:nvPr/>
        </p:nvGrpSpPr>
        <p:grpSpPr>
          <a:xfrm>
            <a:off x="4880314" y="2927548"/>
            <a:ext cx="1160280" cy="603720"/>
            <a:chOff x="4880314" y="2927548"/>
            <a:chExt cx="1160280" cy="6037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B76F5FB-A0B6-3283-23BB-2D0785826D46}"/>
                    </a:ext>
                  </a:extLst>
                </p14:cNvPr>
                <p14:cNvContentPartPr/>
                <p14:nvPr/>
              </p14:nvContentPartPr>
              <p14:xfrm>
                <a:off x="5027914" y="3212308"/>
                <a:ext cx="80640" cy="230760"/>
              </p14:xfrm>
            </p:contentPart>
          </mc:Choice>
          <mc:Fallback xmlns="">
            <p:pic>
              <p:nvPicPr>
                <p:cNvPr id="12" name="Freihand 11">
                  <a:extLst>
                    <a:ext uri="{FF2B5EF4-FFF2-40B4-BE49-F238E27FC236}">
                      <a16:creationId xmlns:a16="http://schemas.microsoft.com/office/drawing/2014/main" id="{1B76F5FB-A0B6-3283-23BB-2D0785826D46}"/>
                    </a:ext>
                  </a:extLst>
                </p:cNvPr>
                <p:cNvPicPr/>
                <p:nvPr/>
              </p:nvPicPr>
              <p:blipFill>
                <a:blip r:embed="rId16"/>
                <a:stretch>
                  <a:fillRect/>
                </a:stretch>
              </p:blipFill>
              <p:spPr>
                <a:xfrm>
                  <a:off x="5019274" y="3203308"/>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354055B-4000-043D-AC3F-1C702F02DFA6}"/>
                    </a:ext>
                  </a:extLst>
                </p14:cNvPr>
                <p14:cNvContentPartPr/>
                <p14:nvPr/>
              </p14:nvContentPartPr>
              <p14:xfrm>
                <a:off x="5110354" y="3172708"/>
                <a:ext cx="136080" cy="255600"/>
              </p14:xfrm>
            </p:contentPart>
          </mc:Choice>
          <mc:Fallback xmlns="">
            <p:pic>
              <p:nvPicPr>
                <p:cNvPr id="13" name="Freihand 12">
                  <a:extLst>
                    <a:ext uri="{FF2B5EF4-FFF2-40B4-BE49-F238E27FC236}">
                      <a16:creationId xmlns:a16="http://schemas.microsoft.com/office/drawing/2014/main" id="{3354055B-4000-043D-AC3F-1C702F02DFA6}"/>
                    </a:ext>
                  </a:extLst>
                </p:cNvPr>
                <p:cNvPicPr/>
                <p:nvPr/>
              </p:nvPicPr>
              <p:blipFill>
                <a:blip r:embed="rId18"/>
                <a:stretch>
                  <a:fillRect/>
                </a:stretch>
              </p:blipFill>
              <p:spPr>
                <a:xfrm>
                  <a:off x="5101714" y="3164068"/>
                  <a:ext cx="153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F2FE140-3C7C-462C-4667-539011E7D326}"/>
                    </a:ext>
                  </a:extLst>
                </p14:cNvPr>
                <p14:cNvContentPartPr/>
                <p14:nvPr/>
              </p14:nvContentPartPr>
              <p14:xfrm>
                <a:off x="5353714" y="3133828"/>
                <a:ext cx="159120" cy="245520"/>
              </p14:xfrm>
            </p:contentPart>
          </mc:Choice>
          <mc:Fallback xmlns="">
            <p:pic>
              <p:nvPicPr>
                <p:cNvPr id="14" name="Freihand 13">
                  <a:extLst>
                    <a:ext uri="{FF2B5EF4-FFF2-40B4-BE49-F238E27FC236}">
                      <a16:creationId xmlns:a16="http://schemas.microsoft.com/office/drawing/2014/main" id="{3F2FE140-3C7C-462C-4667-539011E7D326}"/>
                    </a:ext>
                  </a:extLst>
                </p:cNvPr>
                <p:cNvPicPr/>
                <p:nvPr/>
              </p:nvPicPr>
              <p:blipFill>
                <a:blip r:embed="rId20"/>
                <a:stretch>
                  <a:fillRect/>
                </a:stretch>
              </p:blipFill>
              <p:spPr>
                <a:xfrm>
                  <a:off x="5344714" y="3124828"/>
                  <a:ext cx="176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AB0F154-2000-0DB4-28C3-B3BFEDBD04D3}"/>
                    </a:ext>
                  </a:extLst>
                </p14:cNvPr>
                <p14:cNvContentPartPr/>
                <p14:nvPr/>
              </p14:nvContentPartPr>
              <p14:xfrm>
                <a:off x="5466034" y="3129508"/>
                <a:ext cx="190080" cy="295920"/>
              </p14:xfrm>
            </p:contentPart>
          </mc:Choice>
          <mc:Fallback xmlns="">
            <p:pic>
              <p:nvPicPr>
                <p:cNvPr id="15" name="Freihand 14">
                  <a:extLst>
                    <a:ext uri="{FF2B5EF4-FFF2-40B4-BE49-F238E27FC236}">
                      <a16:creationId xmlns:a16="http://schemas.microsoft.com/office/drawing/2014/main" id="{5AB0F154-2000-0DB4-28C3-B3BFEDBD04D3}"/>
                    </a:ext>
                  </a:extLst>
                </p:cNvPr>
                <p:cNvPicPr/>
                <p:nvPr/>
              </p:nvPicPr>
              <p:blipFill>
                <a:blip r:embed="rId22"/>
                <a:stretch>
                  <a:fillRect/>
                </a:stretch>
              </p:blipFill>
              <p:spPr>
                <a:xfrm>
                  <a:off x="5457394" y="3120508"/>
                  <a:ext cx="207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8485418-9101-8F78-F6CB-E408DB38DA42}"/>
                    </a:ext>
                  </a:extLst>
                </p14:cNvPr>
                <p14:cNvContentPartPr/>
                <p14:nvPr/>
              </p14:nvContentPartPr>
              <p14:xfrm>
                <a:off x="5681674" y="3096748"/>
                <a:ext cx="198360" cy="273240"/>
              </p14:xfrm>
            </p:contentPart>
          </mc:Choice>
          <mc:Fallback xmlns="">
            <p:pic>
              <p:nvPicPr>
                <p:cNvPr id="16" name="Freihand 15">
                  <a:extLst>
                    <a:ext uri="{FF2B5EF4-FFF2-40B4-BE49-F238E27FC236}">
                      <a16:creationId xmlns:a16="http://schemas.microsoft.com/office/drawing/2014/main" id="{88485418-9101-8F78-F6CB-E408DB38DA42}"/>
                    </a:ext>
                  </a:extLst>
                </p:cNvPr>
                <p:cNvPicPr/>
                <p:nvPr/>
              </p:nvPicPr>
              <p:blipFill>
                <a:blip r:embed="rId24"/>
                <a:stretch>
                  <a:fillRect/>
                </a:stretch>
              </p:blipFill>
              <p:spPr>
                <a:xfrm>
                  <a:off x="5673034" y="3088108"/>
                  <a:ext cx="2160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135F3197-B04D-DAA1-6E96-7E227C3559F5}"/>
                    </a:ext>
                  </a:extLst>
                </p14:cNvPr>
                <p14:cNvContentPartPr/>
                <p14:nvPr/>
              </p14:nvContentPartPr>
              <p14:xfrm>
                <a:off x="4880314" y="3052828"/>
                <a:ext cx="97200" cy="471600"/>
              </p14:xfrm>
            </p:contentPart>
          </mc:Choice>
          <mc:Fallback xmlns="">
            <p:pic>
              <p:nvPicPr>
                <p:cNvPr id="17" name="Freihand 16">
                  <a:extLst>
                    <a:ext uri="{FF2B5EF4-FFF2-40B4-BE49-F238E27FC236}">
                      <a16:creationId xmlns:a16="http://schemas.microsoft.com/office/drawing/2014/main" id="{135F3197-B04D-DAA1-6E96-7E227C3559F5}"/>
                    </a:ext>
                  </a:extLst>
                </p:cNvPr>
                <p:cNvPicPr/>
                <p:nvPr/>
              </p:nvPicPr>
              <p:blipFill>
                <a:blip r:embed="rId26"/>
                <a:stretch>
                  <a:fillRect/>
                </a:stretch>
              </p:blipFill>
              <p:spPr>
                <a:xfrm>
                  <a:off x="4871674" y="3044188"/>
                  <a:ext cx="11484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8F978700-5A45-F1B4-C1C8-759C10FD92B2}"/>
                    </a:ext>
                  </a:extLst>
                </p14:cNvPr>
                <p14:cNvContentPartPr/>
                <p14:nvPr/>
              </p14:nvContentPartPr>
              <p14:xfrm>
                <a:off x="4961674" y="2927548"/>
                <a:ext cx="1078920" cy="603720"/>
              </p14:xfrm>
            </p:contentPart>
          </mc:Choice>
          <mc:Fallback xmlns="">
            <p:pic>
              <p:nvPicPr>
                <p:cNvPr id="18" name="Freihand 17">
                  <a:extLst>
                    <a:ext uri="{FF2B5EF4-FFF2-40B4-BE49-F238E27FC236}">
                      <a16:creationId xmlns:a16="http://schemas.microsoft.com/office/drawing/2014/main" id="{8F978700-5A45-F1B4-C1C8-759C10FD92B2}"/>
                    </a:ext>
                  </a:extLst>
                </p:cNvPr>
                <p:cNvPicPr/>
                <p:nvPr/>
              </p:nvPicPr>
              <p:blipFill>
                <a:blip r:embed="rId28"/>
                <a:stretch>
                  <a:fillRect/>
                </a:stretch>
              </p:blipFill>
              <p:spPr>
                <a:xfrm>
                  <a:off x="4953034" y="2918548"/>
                  <a:ext cx="1096560" cy="62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56811A0-F709-C66A-15E2-D5A29A7AFC03}"/>
                  </a:ext>
                </a:extLst>
              </p14:cNvPr>
              <p14:cNvContentPartPr/>
              <p14:nvPr/>
            </p14:nvContentPartPr>
            <p14:xfrm>
              <a:off x="4170034" y="4153708"/>
              <a:ext cx="4403880" cy="67680"/>
            </p14:xfrm>
          </p:contentPart>
        </mc:Choice>
        <mc:Fallback xmlns="">
          <p:pic>
            <p:nvPicPr>
              <p:cNvPr id="20" name="Freihand 19">
                <a:extLst>
                  <a:ext uri="{FF2B5EF4-FFF2-40B4-BE49-F238E27FC236}">
                    <a16:creationId xmlns:a16="http://schemas.microsoft.com/office/drawing/2014/main" id="{656811A0-F709-C66A-15E2-D5A29A7AFC03}"/>
                  </a:ext>
                </a:extLst>
              </p:cNvPr>
              <p:cNvPicPr/>
              <p:nvPr/>
            </p:nvPicPr>
            <p:blipFill>
              <a:blip r:embed="rId30"/>
              <a:stretch>
                <a:fillRect/>
              </a:stretch>
            </p:blipFill>
            <p:spPr>
              <a:xfrm>
                <a:off x="4161394" y="4145068"/>
                <a:ext cx="4421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9" name="Freihand 138">
                <a:extLst>
                  <a:ext uri="{FF2B5EF4-FFF2-40B4-BE49-F238E27FC236}">
                    <a16:creationId xmlns:a16="http://schemas.microsoft.com/office/drawing/2014/main" id="{EDF46FC9-ED98-1092-325F-3D5FB8F5A2E9}"/>
                  </a:ext>
                </a:extLst>
              </p14:cNvPr>
              <p14:cNvContentPartPr/>
              <p14:nvPr/>
            </p14:nvContentPartPr>
            <p14:xfrm>
              <a:off x="1012114" y="6358708"/>
              <a:ext cx="2837160" cy="219960"/>
            </p14:xfrm>
          </p:contentPart>
        </mc:Choice>
        <mc:Fallback xmlns="">
          <p:pic>
            <p:nvPicPr>
              <p:cNvPr id="139" name="Freihand 138">
                <a:extLst>
                  <a:ext uri="{FF2B5EF4-FFF2-40B4-BE49-F238E27FC236}">
                    <a16:creationId xmlns:a16="http://schemas.microsoft.com/office/drawing/2014/main" id="{EDF46FC9-ED98-1092-325F-3D5FB8F5A2E9}"/>
                  </a:ext>
                </a:extLst>
              </p:cNvPr>
              <p:cNvPicPr/>
              <p:nvPr/>
            </p:nvPicPr>
            <p:blipFill>
              <a:blip r:embed="rId32"/>
              <a:stretch>
                <a:fillRect/>
              </a:stretch>
            </p:blipFill>
            <p:spPr>
              <a:xfrm>
                <a:off x="1003114" y="6350068"/>
                <a:ext cx="2854800" cy="237600"/>
              </a:xfrm>
              <a:prstGeom prst="rect">
                <a:avLst/>
              </a:prstGeom>
            </p:spPr>
          </p:pic>
        </mc:Fallback>
      </mc:AlternateContent>
      <p:grpSp>
        <p:nvGrpSpPr>
          <p:cNvPr id="195" name="Gruppieren 194">
            <a:extLst>
              <a:ext uri="{FF2B5EF4-FFF2-40B4-BE49-F238E27FC236}">
                <a16:creationId xmlns:a16="http://schemas.microsoft.com/office/drawing/2014/main" id="{7DC07B97-EE44-A39E-F418-7E2F3E85394C}"/>
              </a:ext>
            </a:extLst>
          </p:cNvPr>
          <p:cNvGrpSpPr/>
          <p:nvPr/>
        </p:nvGrpSpPr>
        <p:grpSpPr>
          <a:xfrm>
            <a:off x="242794" y="4821148"/>
            <a:ext cx="8454240" cy="1847880"/>
            <a:chOff x="242794" y="4821148"/>
            <a:chExt cx="8454240" cy="1847880"/>
          </a:xfrm>
        </p:grpSpPr>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C5081EFF-DC9D-E71F-35E0-2C159BF8689E}"/>
                    </a:ext>
                  </a:extLst>
                </p14:cNvPr>
                <p14:cNvContentPartPr/>
                <p14:nvPr/>
              </p14:nvContentPartPr>
              <p14:xfrm>
                <a:off x="4761154" y="5004028"/>
                <a:ext cx="239040" cy="124560"/>
              </p14:xfrm>
            </p:contentPart>
          </mc:Choice>
          <mc:Fallback xmlns="">
            <p:pic>
              <p:nvPicPr>
                <p:cNvPr id="43" name="Freihand 42">
                  <a:extLst>
                    <a:ext uri="{FF2B5EF4-FFF2-40B4-BE49-F238E27FC236}">
                      <a16:creationId xmlns:a16="http://schemas.microsoft.com/office/drawing/2014/main" id="{C5081EFF-DC9D-E71F-35E0-2C159BF8689E}"/>
                    </a:ext>
                  </a:extLst>
                </p:cNvPr>
                <p:cNvPicPr/>
                <p:nvPr/>
              </p:nvPicPr>
              <p:blipFill>
                <a:blip r:embed="rId34"/>
                <a:stretch>
                  <a:fillRect/>
                </a:stretch>
              </p:blipFill>
              <p:spPr>
                <a:xfrm>
                  <a:off x="4752514" y="4995388"/>
                  <a:ext cx="256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CCBFF0B3-E6F7-65CB-AB96-E1310FCF053F}"/>
                    </a:ext>
                  </a:extLst>
                </p14:cNvPr>
                <p14:cNvContentPartPr/>
                <p14:nvPr/>
              </p14:nvContentPartPr>
              <p14:xfrm>
                <a:off x="5023954" y="5036428"/>
                <a:ext cx="226440" cy="84600"/>
              </p14:xfrm>
            </p:contentPart>
          </mc:Choice>
          <mc:Fallback xmlns="">
            <p:pic>
              <p:nvPicPr>
                <p:cNvPr id="44" name="Freihand 43">
                  <a:extLst>
                    <a:ext uri="{FF2B5EF4-FFF2-40B4-BE49-F238E27FC236}">
                      <a16:creationId xmlns:a16="http://schemas.microsoft.com/office/drawing/2014/main" id="{CCBFF0B3-E6F7-65CB-AB96-E1310FCF053F}"/>
                    </a:ext>
                  </a:extLst>
                </p:cNvPr>
                <p:cNvPicPr/>
                <p:nvPr/>
              </p:nvPicPr>
              <p:blipFill>
                <a:blip r:embed="rId36"/>
                <a:stretch>
                  <a:fillRect/>
                </a:stretch>
              </p:blipFill>
              <p:spPr>
                <a:xfrm>
                  <a:off x="5015314" y="5027788"/>
                  <a:ext cx="244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A788E7B8-0C6B-67AE-18F5-DBBAE4510B1D}"/>
                    </a:ext>
                  </a:extLst>
                </p14:cNvPr>
                <p14:cNvContentPartPr/>
                <p14:nvPr/>
              </p14:nvContentPartPr>
              <p14:xfrm>
                <a:off x="5320594" y="4991428"/>
                <a:ext cx="304200" cy="223920"/>
              </p14:xfrm>
            </p:contentPart>
          </mc:Choice>
          <mc:Fallback xmlns="">
            <p:pic>
              <p:nvPicPr>
                <p:cNvPr id="45" name="Freihand 44">
                  <a:extLst>
                    <a:ext uri="{FF2B5EF4-FFF2-40B4-BE49-F238E27FC236}">
                      <a16:creationId xmlns:a16="http://schemas.microsoft.com/office/drawing/2014/main" id="{A788E7B8-0C6B-67AE-18F5-DBBAE4510B1D}"/>
                    </a:ext>
                  </a:extLst>
                </p:cNvPr>
                <p:cNvPicPr/>
                <p:nvPr/>
              </p:nvPicPr>
              <p:blipFill>
                <a:blip r:embed="rId38"/>
                <a:stretch>
                  <a:fillRect/>
                </a:stretch>
              </p:blipFill>
              <p:spPr>
                <a:xfrm>
                  <a:off x="5311594" y="4982788"/>
                  <a:ext cx="3218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8FF48257-8A9B-9F43-6CD5-A7894FEBA569}"/>
                    </a:ext>
                  </a:extLst>
                </p14:cNvPr>
                <p14:cNvContentPartPr/>
                <p14:nvPr/>
              </p14:nvContentPartPr>
              <p14:xfrm>
                <a:off x="953434" y="5025988"/>
                <a:ext cx="41760" cy="200520"/>
              </p14:xfrm>
            </p:contentPart>
          </mc:Choice>
          <mc:Fallback xmlns="">
            <p:pic>
              <p:nvPicPr>
                <p:cNvPr id="21" name="Freihand 20">
                  <a:extLst>
                    <a:ext uri="{FF2B5EF4-FFF2-40B4-BE49-F238E27FC236}">
                      <a16:creationId xmlns:a16="http://schemas.microsoft.com/office/drawing/2014/main" id="{8FF48257-8A9B-9F43-6CD5-A7894FEBA569}"/>
                    </a:ext>
                  </a:extLst>
                </p:cNvPr>
                <p:cNvPicPr/>
                <p:nvPr/>
              </p:nvPicPr>
              <p:blipFill>
                <a:blip r:embed="rId40"/>
                <a:stretch>
                  <a:fillRect/>
                </a:stretch>
              </p:blipFill>
              <p:spPr>
                <a:xfrm>
                  <a:off x="944794" y="5016988"/>
                  <a:ext cx="59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739C13B6-27E1-80BC-CD87-DAA2DC3F5572}"/>
                    </a:ext>
                  </a:extLst>
                </p14:cNvPr>
                <p14:cNvContentPartPr/>
                <p14:nvPr/>
              </p14:nvContentPartPr>
              <p14:xfrm>
                <a:off x="959194" y="5007268"/>
                <a:ext cx="176760" cy="114120"/>
              </p14:xfrm>
            </p:contentPart>
          </mc:Choice>
          <mc:Fallback xmlns="">
            <p:pic>
              <p:nvPicPr>
                <p:cNvPr id="22" name="Freihand 21">
                  <a:extLst>
                    <a:ext uri="{FF2B5EF4-FFF2-40B4-BE49-F238E27FC236}">
                      <a16:creationId xmlns:a16="http://schemas.microsoft.com/office/drawing/2014/main" id="{739C13B6-27E1-80BC-CD87-DAA2DC3F5572}"/>
                    </a:ext>
                  </a:extLst>
                </p:cNvPr>
                <p:cNvPicPr/>
                <p:nvPr/>
              </p:nvPicPr>
              <p:blipFill>
                <a:blip r:embed="rId42"/>
                <a:stretch>
                  <a:fillRect/>
                </a:stretch>
              </p:blipFill>
              <p:spPr>
                <a:xfrm>
                  <a:off x="950194" y="4998268"/>
                  <a:ext cx="194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751CBCA6-0064-3817-AB31-1EB0753E9120}"/>
                    </a:ext>
                  </a:extLst>
                </p14:cNvPr>
                <p14:cNvContentPartPr/>
                <p14:nvPr/>
              </p14:nvContentPartPr>
              <p14:xfrm>
                <a:off x="980074" y="5214988"/>
                <a:ext cx="122760" cy="27360"/>
              </p14:xfrm>
            </p:contentPart>
          </mc:Choice>
          <mc:Fallback xmlns="">
            <p:pic>
              <p:nvPicPr>
                <p:cNvPr id="23" name="Freihand 22">
                  <a:extLst>
                    <a:ext uri="{FF2B5EF4-FFF2-40B4-BE49-F238E27FC236}">
                      <a16:creationId xmlns:a16="http://schemas.microsoft.com/office/drawing/2014/main" id="{751CBCA6-0064-3817-AB31-1EB0753E9120}"/>
                    </a:ext>
                  </a:extLst>
                </p:cNvPr>
                <p:cNvPicPr/>
                <p:nvPr/>
              </p:nvPicPr>
              <p:blipFill>
                <a:blip r:embed="rId44"/>
                <a:stretch>
                  <a:fillRect/>
                </a:stretch>
              </p:blipFill>
              <p:spPr>
                <a:xfrm>
                  <a:off x="971074" y="5206348"/>
                  <a:ext cx="140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A7DFA381-74A6-3CD2-638E-BD868514FF52}"/>
                    </a:ext>
                  </a:extLst>
                </p14:cNvPr>
                <p14:cNvContentPartPr/>
                <p14:nvPr/>
              </p14:nvContentPartPr>
              <p14:xfrm>
                <a:off x="1218034" y="5161708"/>
                <a:ext cx="154800" cy="94320"/>
              </p14:xfrm>
            </p:contentPart>
          </mc:Choice>
          <mc:Fallback xmlns="">
            <p:pic>
              <p:nvPicPr>
                <p:cNvPr id="24" name="Freihand 23">
                  <a:extLst>
                    <a:ext uri="{FF2B5EF4-FFF2-40B4-BE49-F238E27FC236}">
                      <a16:creationId xmlns:a16="http://schemas.microsoft.com/office/drawing/2014/main" id="{A7DFA381-74A6-3CD2-638E-BD868514FF52}"/>
                    </a:ext>
                  </a:extLst>
                </p:cNvPr>
                <p:cNvPicPr/>
                <p:nvPr/>
              </p:nvPicPr>
              <p:blipFill>
                <a:blip r:embed="rId46"/>
                <a:stretch>
                  <a:fillRect/>
                </a:stretch>
              </p:blipFill>
              <p:spPr>
                <a:xfrm>
                  <a:off x="1209034" y="5152708"/>
                  <a:ext cx="17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2D7F8E69-433C-43D5-0968-AB775A050F1F}"/>
                    </a:ext>
                  </a:extLst>
                </p14:cNvPr>
                <p14:cNvContentPartPr/>
                <p14:nvPr/>
              </p14:nvContentPartPr>
              <p14:xfrm>
                <a:off x="1395154" y="5129668"/>
                <a:ext cx="162000" cy="258120"/>
              </p14:xfrm>
            </p:contentPart>
          </mc:Choice>
          <mc:Fallback xmlns="">
            <p:pic>
              <p:nvPicPr>
                <p:cNvPr id="25" name="Freihand 24">
                  <a:extLst>
                    <a:ext uri="{FF2B5EF4-FFF2-40B4-BE49-F238E27FC236}">
                      <a16:creationId xmlns:a16="http://schemas.microsoft.com/office/drawing/2014/main" id="{2D7F8E69-433C-43D5-0968-AB775A050F1F}"/>
                    </a:ext>
                  </a:extLst>
                </p:cNvPr>
                <p:cNvPicPr/>
                <p:nvPr/>
              </p:nvPicPr>
              <p:blipFill>
                <a:blip r:embed="rId48"/>
                <a:stretch>
                  <a:fillRect/>
                </a:stretch>
              </p:blipFill>
              <p:spPr>
                <a:xfrm>
                  <a:off x="1386154" y="5121028"/>
                  <a:ext cx="179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7A2C1667-5F85-5665-E802-800A9A605907}"/>
                    </a:ext>
                  </a:extLst>
                </p14:cNvPr>
                <p14:cNvContentPartPr/>
                <p14:nvPr/>
              </p14:nvContentPartPr>
              <p14:xfrm>
                <a:off x="242794" y="5101588"/>
                <a:ext cx="28080" cy="113760"/>
              </p14:xfrm>
            </p:contentPart>
          </mc:Choice>
          <mc:Fallback xmlns="">
            <p:pic>
              <p:nvPicPr>
                <p:cNvPr id="26" name="Freihand 25">
                  <a:extLst>
                    <a:ext uri="{FF2B5EF4-FFF2-40B4-BE49-F238E27FC236}">
                      <a16:creationId xmlns:a16="http://schemas.microsoft.com/office/drawing/2014/main" id="{7A2C1667-5F85-5665-E802-800A9A605907}"/>
                    </a:ext>
                  </a:extLst>
                </p:cNvPr>
                <p:cNvPicPr/>
                <p:nvPr/>
              </p:nvPicPr>
              <p:blipFill>
                <a:blip r:embed="rId50"/>
                <a:stretch>
                  <a:fillRect/>
                </a:stretch>
              </p:blipFill>
              <p:spPr>
                <a:xfrm>
                  <a:off x="233794" y="5092948"/>
                  <a:ext cx="45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991A48A8-3A9D-6240-5998-647320F9F57F}"/>
                    </a:ext>
                  </a:extLst>
                </p14:cNvPr>
                <p14:cNvContentPartPr/>
                <p14:nvPr/>
              </p14:nvContentPartPr>
              <p14:xfrm>
                <a:off x="252514" y="5000068"/>
                <a:ext cx="113400" cy="205200"/>
              </p14:xfrm>
            </p:contentPart>
          </mc:Choice>
          <mc:Fallback xmlns="">
            <p:pic>
              <p:nvPicPr>
                <p:cNvPr id="27" name="Freihand 26">
                  <a:extLst>
                    <a:ext uri="{FF2B5EF4-FFF2-40B4-BE49-F238E27FC236}">
                      <a16:creationId xmlns:a16="http://schemas.microsoft.com/office/drawing/2014/main" id="{991A48A8-3A9D-6240-5998-647320F9F57F}"/>
                    </a:ext>
                  </a:extLst>
                </p:cNvPr>
                <p:cNvPicPr/>
                <p:nvPr/>
              </p:nvPicPr>
              <p:blipFill>
                <a:blip r:embed="rId52"/>
                <a:stretch>
                  <a:fillRect/>
                </a:stretch>
              </p:blipFill>
              <p:spPr>
                <a:xfrm>
                  <a:off x="243874" y="4991428"/>
                  <a:ext cx="131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6E52A9B7-9E23-28B6-9098-2E06E9C6AEFF}"/>
                    </a:ext>
                  </a:extLst>
                </p14:cNvPr>
                <p14:cNvContentPartPr/>
                <p14:nvPr/>
              </p14:nvContentPartPr>
              <p14:xfrm>
                <a:off x="450154" y="5089708"/>
                <a:ext cx="118080" cy="135360"/>
              </p14:xfrm>
            </p:contentPart>
          </mc:Choice>
          <mc:Fallback xmlns="">
            <p:pic>
              <p:nvPicPr>
                <p:cNvPr id="28" name="Freihand 27">
                  <a:extLst>
                    <a:ext uri="{FF2B5EF4-FFF2-40B4-BE49-F238E27FC236}">
                      <a16:creationId xmlns:a16="http://schemas.microsoft.com/office/drawing/2014/main" id="{6E52A9B7-9E23-28B6-9098-2E06E9C6AEFF}"/>
                    </a:ext>
                  </a:extLst>
                </p:cNvPr>
                <p:cNvPicPr/>
                <p:nvPr/>
              </p:nvPicPr>
              <p:blipFill>
                <a:blip r:embed="rId54"/>
                <a:stretch>
                  <a:fillRect/>
                </a:stretch>
              </p:blipFill>
              <p:spPr>
                <a:xfrm>
                  <a:off x="441514" y="5080708"/>
                  <a:ext cx="135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E7805448-1BAA-2561-C279-1B9835156891}"/>
                    </a:ext>
                  </a:extLst>
                </p14:cNvPr>
                <p14:cNvContentPartPr/>
                <p14:nvPr/>
              </p14:nvContentPartPr>
              <p14:xfrm>
                <a:off x="659314" y="5229028"/>
                <a:ext cx="5760" cy="14040"/>
              </p14:xfrm>
            </p:contentPart>
          </mc:Choice>
          <mc:Fallback xmlns="">
            <p:pic>
              <p:nvPicPr>
                <p:cNvPr id="29" name="Freihand 28">
                  <a:extLst>
                    <a:ext uri="{FF2B5EF4-FFF2-40B4-BE49-F238E27FC236}">
                      <a16:creationId xmlns:a16="http://schemas.microsoft.com/office/drawing/2014/main" id="{E7805448-1BAA-2561-C279-1B9835156891}"/>
                    </a:ext>
                  </a:extLst>
                </p:cNvPr>
                <p:cNvPicPr/>
                <p:nvPr/>
              </p:nvPicPr>
              <p:blipFill>
                <a:blip r:embed="rId56"/>
                <a:stretch>
                  <a:fillRect/>
                </a:stretch>
              </p:blipFill>
              <p:spPr>
                <a:xfrm>
                  <a:off x="650314" y="5220028"/>
                  <a:ext cx="23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3A354048-1B8B-C6A6-1190-01A1242B61E1}"/>
                    </a:ext>
                  </a:extLst>
                </p14:cNvPr>
                <p14:cNvContentPartPr/>
                <p14:nvPr/>
              </p14:nvContentPartPr>
              <p14:xfrm>
                <a:off x="1657234" y="5162068"/>
                <a:ext cx="199440" cy="61920"/>
              </p14:xfrm>
            </p:contentPart>
          </mc:Choice>
          <mc:Fallback xmlns="">
            <p:pic>
              <p:nvPicPr>
                <p:cNvPr id="30" name="Freihand 29">
                  <a:extLst>
                    <a:ext uri="{FF2B5EF4-FFF2-40B4-BE49-F238E27FC236}">
                      <a16:creationId xmlns:a16="http://schemas.microsoft.com/office/drawing/2014/main" id="{3A354048-1B8B-C6A6-1190-01A1242B61E1}"/>
                    </a:ext>
                  </a:extLst>
                </p:cNvPr>
                <p:cNvPicPr/>
                <p:nvPr/>
              </p:nvPicPr>
              <p:blipFill>
                <a:blip r:embed="rId58"/>
                <a:stretch>
                  <a:fillRect/>
                </a:stretch>
              </p:blipFill>
              <p:spPr>
                <a:xfrm>
                  <a:off x="1648234" y="5153068"/>
                  <a:ext cx="217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33BC4D40-B852-E04E-B127-AA293FC72CF8}"/>
                    </a:ext>
                  </a:extLst>
                </p14:cNvPr>
                <p14:cNvContentPartPr/>
                <p14:nvPr/>
              </p14:nvContentPartPr>
              <p14:xfrm>
                <a:off x="1919674" y="5095108"/>
                <a:ext cx="234720" cy="120600"/>
              </p14:xfrm>
            </p:contentPart>
          </mc:Choice>
          <mc:Fallback xmlns="">
            <p:pic>
              <p:nvPicPr>
                <p:cNvPr id="31" name="Freihand 30">
                  <a:extLst>
                    <a:ext uri="{FF2B5EF4-FFF2-40B4-BE49-F238E27FC236}">
                      <a16:creationId xmlns:a16="http://schemas.microsoft.com/office/drawing/2014/main" id="{33BC4D40-B852-E04E-B127-AA293FC72CF8}"/>
                    </a:ext>
                  </a:extLst>
                </p:cNvPr>
                <p:cNvPicPr/>
                <p:nvPr/>
              </p:nvPicPr>
              <p:blipFill>
                <a:blip r:embed="rId60"/>
                <a:stretch>
                  <a:fillRect/>
                </a:stretch>
              </p:blipFill>
              <p:spPr>
                <a:xfrm>
                  <a:off x="1911034" y="5086468"/>
                  <a:ext cx="252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CBF04A73-1BCC-CE6D-DC21-74D7E96C8550}"/>
                    </a:ext>
                  </a:extLst>
                </p14:cNvPr>
                <p14:cNvContentPartPr/>
                <p14:nvPr/>
              </p14:nvContentPartPr>
              <p14:xfrm>
                <a:off x="2184634" y="5028148"/>
                <a:ext cx="429120" cy="181440"/>
              </p14:xfrm>
            </p:contentPart>
          </mc:Choice>
          <mc:Fallback xmlns="">
            <p:pic>
              <p:nvPicPr>
                <p:cNvPr id="32" name="Freihand 31">
                  <a:extLst>
                    <a:ext uri="{FF2B5EF4-FFF2-40B4-BE49-F238E27FC236}">
                      <a16:creationId xmlns:a16="http://schemas.microsoft.com/office/drawing/2014/main" id="{CBF04A73-1BCC-CE6D-DC21-74D7E96C8550}"/>
                    </a:ext>
                  </a:extLst>
                </p:cNvPr>
                <p:cNvPicPr/>
                <p:nvPr/>
              </p:nvPicPr>
              <p:blipFill>
                <a:blip r:embed="rId62"/>
                <a:stretch>
                  <a:fillRect/>
                </a:stretch>
              </p:blipFill>
              <p:spPr>
                <a:xfrm>
                  <a:off x="2175634" y="5019508"/>
                  <a:ext cx="446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6FC14713-FAF0-7B4E-88CA-806E89BFBFE3}"/>
                    </a:ext>
                  </a:extLst>
                </p14:cNvPr>
                <p14:cNvContentPartPr/>
                <p14:nvPr/>
              </p14:nvContentPartPr>
              <p14:xfrm>
                <a:off x="2207674" y="4913308"/>
                <a:ext cx="33840" cy="11520"/>
              </p14:xfrm>
            </p:contentPart>
          </mc:Choice>
          <mc:Fallback xmlns="">
            <p:pic>
              <p:nvPicPr>
                <p:cNvPr id="33" name="Freihand 32">
                  <a:extLst>
                    <a:ext uri="{FF2B5EF4-FFF2-40B4-BE49-F238E27FC236}">
                      <a16:creationId xmlns:a16="http://schemas.microsoft.com/office/drawing/2014/main" id="{6FC14713-FAF0-7B4E-88CA-806E89BFBFE3}"/>
                    </a:ext>
                  </a:extLst>
                </p:cNvPr>
                <p:cNvPicPr/>
                <p:nvPr/>
              </p:nvPicPr>
              <p:blipFill>
                <a:blip r:embed="rId64"/>
                <a:stretch>
                  <a:fillRect/>
                </a:stretch>
              </p:blipFill>
              <p:spPr>
                <a:xfrm>
                  <a:off x="2199034" y="4904308"/>
                  <a:ext cx="51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8A5C72D1-02A2-08BE-56C4-2D369D8BBB37}"/>
                    </a:ext>
                  </a:extLst>
                </p14:cNvPr>
                <p14:cNvContentPartPr/>
                <p14:nvPr/>
              </p14:nvContentPartPr>
              <p14:xfrm>
                <a:off x="2873314" y="5100508"/>
                <a:ext cx="182520" cy="95760"/>
              </p14:xfrm>
            </p:contentPart>
          </mc:Choice>
          <mc:Fallback xmlns="">
            <p:pic>
              <p:nvPicPr>
                <p:cNvPr id="34" name="Freihand 33">
                  <a:extLst>
                    <a:ext uri="{FF2B5EF4-FFF2-40B4-BE49-F238E27FC236}">
                      <a16:creationId xmlns:a16="http://schemas.microsoft.com/office/drawing/2014/main" id="{8A5C72D1-02A2-08BE-56C4-2D369D8BBB37}"/>
                    </a:ext>
                  </a:extLst>
                </p:cNvPr>
                <p:cNvPicPr/>
                <p:nvPr/>
              </p:nvPicPr>
              <p:blipFill>
                <a:blip r:embed="rId66"/>
                <a:stretch>
                  <a:fillRect/>
                </a:stretch>
              </p:blipFill>
              <p:spPr>
                <a:xfrm>
                  <a:off x="2864314" y="5091508"/>
                  <a:ext cx="200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5" name="Freihand 34">
                  <a:extLst>
                    <a:ext uri="{FF2B5EF4-FFF2-40B4-BE49-F238E27FC236}">
                      <a16:creationId xmlns:a16="http://schemas.microsoft.com/office/drawing/2014/main" id="{6E5B911C-0E96-04DA-D5B0-CC3651E4144C}"/>
                    </a:ext>
                  </a:extLst>
                </p14:cNvPr>
                <p14:cNvContentPartPr/>
                <p14:nvPr/>
              </p14:nvContentPartPr>
              <p14:xfrm>
                <a:off x="3050074" y="5095108"/>
                <a:ext cx="144360" cy="91800"/>
              </p14:xfrm>
            </p:contentPart>
          </mc:Choice>
          <mc:Fallback xmlns="">
            <p:pic>
              <p:nvPicPr>
                <p:cNvPr id="35" name="Freihand 34">
                  <a:extLst>
                    <a:ext uri="{FF2B5EF4-FFF2-40B4-BE49-F238E27FC236}">
                      <a16:creationId xmlns:a16="http://schemas.microsoft.com/office/drawing/2014/main" id="{6E5B911C-0E96-04DA-D5B0-CC3651E4144C}"/>
                    </a:ext>
                  </a:extLst>
                </p:cNvPr>
                <p:cNvPicPr/>
                <p:nvPr/>
              </p:nvPicPr>
              <p:blipFill>
                <a:blip r:embed="rId68"/>
                <a:stretch>
                  <a:fillRect/>
                </a:stretch>
              </p:blipFill>
              <p:spPr>
                <a:xfrm>
                  <a:off x="3041434" y="5086108"/>
                  <a:ext cx="162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 name="Freihand 35">
                  <a:extLst>
                    <a:ext uri="{FF2B5EF4-FFF2-40B4-BE49-F238E27FC236}">
                      <a16:creationId xmlns:a16="http://schemas.microsoft.com/office/drawing/2014/main" id="{BABEACCA-7347-87D7-D9B3-28EE62335422}"/>
                    </a:ext>
                  </a:extLst>
                </p14:cNvPr>
                <p14:cNvContentPartPr/>
                <p14:nvPr/>
              </p14:nvContentPartPr>
              <p14:xfrm>
                <a:off x="3057634" y="5066668"/>
                <a:ext cx="129240" cy="267480"/>
              </p14:xfrm>
            </p:contentPart>
          </mc:Choice>
          <mc:Fallback xmlns="">
            <p:pic>
              <p:nvPicPr>
                <p:cNvPr id="36" name="Freihand 35">
                  <a:extLst>
                    <a:ext uri="{FF2B5EF4-FFF2-40B4-BE49-F238E27FC236}">
                      <a16:creationId xmlns:a16="http://schemas.microsoft.com/office/drawing/2014/main" id="{BABEACCA-7347-87D7-D9B3-28EE62335422}"/>
                    </a:ext>
                  </a:extLst>
                </p:cNvPr>
                <p:cNvPicPr/>
                <p:nvPr/>
              </p:nvPicPr>
              <p:blipFill>
                <a:blip r:embed="rId70"/>
                <a:stretch>
                  <a:fillRect/>
                </a:stretch>
              </p:blipFill>
              <p:spPr>
                <a:xfrm>
                  <a:off x="3048994" y="5058028"/>
                  <a:ext cx="1468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3CCE6858-B243-53F4-0641-1A2AADD56764}"/>
                    </a:ext>
                  </a:extLst>
                </p14:cNvPr>
                <p14:cNvContentPartPr/>
                <p14:nvPr/>
              </p14:nvContentPartPr>
              <p14:xfrm>
                <a:off x="3201994" y="5086108"/>
                <a:ext cx="118800" cy="237240"/>
              </p14:xfrm>
            </p:contentPart>
          </mc:Choice>
          <mc:Fallback xmlns="">
            <p:pic>
              <p:nvPicPr>
                <p:cNvPr id="37" name="Freihand 36">
                  <a:extLst>
                    <a:ext uri="{FF2B5EF4-FFF2-40B4-BE49-F238E27FC236}">
                      <a16:creationId xmlns:a16="http://schemas.microsoft.com/office/drawing/2014/main" id="{3CCE6858-B243-53F4-0641-1A2AADD56764}"/>
                    </a:ext>
                  </a:extLst>
                </p:cNvPr>
                <p:cNvPicPr/>
                <p:nvPr/>
              </p:nvPicPr>
              <p:blipFill>
                <a:blip r:embed="rId72"/>
                <a:stretch>
                  <a:fillRect/>
                </a:stretch>
              </p:blipFill>
              <p:spPr>
                <a:xfrm>
                  <a:off x="3193354" y="5077468"/>
                  <a:ext cx="136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A6CF9BDA-6BED-8590-E527-CAB6A45B7DF6}"/>
                    </a:ext>
                  </a:extLst>
                </p14:cNvPr>
                <p14:cNvContentPartPr/>
                <p14:nvPr/>
              </p14:nvContentPartPr>
              <p14:xfrm>
                <a:off x="3367234" y="5063428"/>
                <a:ext cx="130320" cy="136440"/>
              </p14:xfrm>
            </p:contentPart>
          </mc:Choice>
          <mc:Fallback xmlns="">
            <p:pic>
              <p:nvPicPr>
                <p:cNvPr id="38" name="Freihand 37">
                  <a:extLst>
                    <a:ext uri="{FF2B5EF4-FFF2-40B4-BE49-F238E27FC236}">
                      <a16:creationId xmlns:a16="http://schemas.microsoft.com/office/drawing/2014/main" id="{A6CF9BDA-6BED-8590-E527-CAB6A45B7DF6}"/>
                    </a:ext>
                  </a:extLst>
                </p:cNvPr>
                <p:cNvPicPr/>
                <p:nvPr/>
              </p:nvPicPr>
              <p:blipFill>
                <a:blip r:embed="rId74"/>
                <a:stretch>
                  <a:fillRect/>
                </a:stretch>
              </p:blipFill>
              <p:spPr>
                <a:xfrm>
                  <a:off x="3358594" y="5054788"/>
                  <a:ext cx="147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Freihand 38">
                  <a:extLst>
                    <a:ext uri="{FF2B5EF4-FFF2-40B4-BE49-F238E27FC236}">
                      <a16:creationId xmlns:a16="http://schemas.microsoft.com/office/drawing/2014/main" id="{AC83F006-E7AA-0EBB-E83B-707DDD5C024D}"/>
                    </a:ext>
                  </a:extLst>
                </p14:cNvPr>
                <p14:cNvContentPartPr/>
                <p14:nvPr/>
              </p14:nvContentPartPr>
              <p14:xfrm>
                <a:off x="3469474" y="5095828"/>
                <a:ext cx="108720" cy="100440"/>
              </p14:xfrm>
            </p:contentPart>
          </mc:Choice>
          <mc:Fallback xmlns="">
            <p:pic>
              <p:nvPicPr>
                <p:cNvPr id="39" name="Freihand 38">
                  <a:extLst>
                    <a:ext uri="{FF2B5EF4-FFF2-40B4-BE49-F238E27FC236}">
                      <a16:creationId xmlns:a16="http://schemas.microsoft.com/office/drawing/2014/main" id="{AC83F006-E7AA-0EBB-E83B-707DDD5C024D}"/>
                    </a:ext>
                  </a:extLst>
                </p:cNvPr>
                <p:cNvPicPr/>
                <p:nvPr/>
              </p:nvPicPr>
              <p:blipFill>
                <a:blip r:embed="rId76"/>
                <a:stretch>
                  <a:fillRect/>
                </a:stretch>
              </p:blipFill>
              <p:spPr>
                <a:xfrm>
                  <a:off x="3460474" y="5087188"/>
                  <a:ext cx="126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CB42BB20-94C6-AFC9-1312-749999446E5B}"/>
                    </a:ext>
                  </a:extLst>
                </p14:cNvPr>
                <p14:cNvContentPartPr/>
                <p14:nvPr/>
              </p14:nvContentPartPr>
              <p14:xfrm>
                <a:off x="3637954" y="5106628"/>
                <a:ext cx="143640" cy="72000"/>
              </p14:xfrm>
            </p:contentPart>
          </mc:Choice>
          <mc:Fallback xmlns="">
            <p:pic>
              <p:nvPicPr>
                <p:cNvPr id="40" name="Freihand 39">
                  <a:extLst>
                    <a:ext uri="{FF2B5EF4-FFF2-40B4-BE49-F238E27FC236}">
                      <a16:creationId xmlns:a16="http://schemas.microsoft.com/office/drawing/2014/main" id="{CB42BB20-94C6-AFC9-1312-749999446E5B}"/>
                    </a:ext>
                  </a:extLst>
                </p:cNvPr>
                <p:cNvPicPr/>
                <p:nvPr/>
              </p:nvPicPr>
              <p:blipFill>
                <a:blip r:embed="rId78"/>
                <a:stretch>
                  <a:fillRect/>
                </a:stretch>
              </p:blipFill>
              <p:spPr>
                <a:xfrm>
                  <a:off x="3628954" y="5097628"/>
                  <a:ext cx="161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E2205D86-84C6-FDC0-A423-2A4654FD53A5}"/>
                    </a:ext>
                  </a:extLst>
                </p14:cNvPr>
                <p14:cNvContentPartPr/>
                <p14:nvPr/>
              </p14:nvContentPartPr>
              <p14:xfrm>
                <a:off x="3860074" y="4962628"/>
                <a:ext cx="148680" cy="207720"/>
              </p14:xfrm>
            </p:contentPart>
          </mc:Choice>
          <mc:Fallback xmlns="">
            <p:pic>
              <p:nvPicPr>
                <p:cNvPr id="41" name="Freihand 40">
                  <a:extLst>
                    <a:ext uri="{FF2B5EF4-FFF2-40B4-BE49-F238E27FC236}">
                      <a16:creationId xmlns:a16="http://schemas.microsoft.com/office/drawing/2014/main" id="{E2205D86-84C6-FDC0-A423-2A4654FD53A5}"/>
                    </a:ext>
                  </a:extLst>
                </p:cNvPr>
                <p:cNvPicPr/>
                <p:nvPr/>
              </p:nvPicPr>
              <p:blipFill>
                <a:blip r:embed="rId80"/>
                <a:stretch>
                  <a:fillRect/>
                </a:stretch>
              </p:blipFill>
              <p:spPr>
                <a:xfrm>
                  <a:off x="3851434" y="4953628"/>
                  <a:ext cx="166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F7A21873-7265-E8DD-F701-193684A1510F}"/>
                    </a:ext>
                  </a:extLst>
                </p14:cNvPr>
                <p14:cNvContentPartPr/>
                <p14:nvPr/>
              </p14:nvContentPartPr>
              <p14:xfrm>
                <a:off x="4209994" y="4983508"/>
                <a:ext cx="268560" cy="294120"/>
              </p14:xfrm>
            </p:contentPart>
          </mc:Choice>
          <mc:Fallback xmlns="">
            <p:pic>
              <p:nvPicPr>
                <p:cNvPr id="42" name="Freihand 41">
                  <a:extLst>
                    <a:ext uri="{FF2B5EF4-FFF2-40B4-BE49-F238E27FC236}">
                      <a16:creationId xmlns:a16="http://schemas.microsoft.com/office/drawing/2014/main" id="{F7A21873-7265-E8DD-F701-193684A1510F}"/>
                    </a:ext>
                  </a:extLst>
                </p:cNvPr>
                <p:cNvPicPr/>
                <p:nvPr/>
              </p:nvPicPr>
              <p:blipFill>
                <a:blip r:embed="rId82"/>
                <a:stretch>
                  <a:fillRect/>
                </a:stretch>
              </p:blipFill>
              <p:spPr>
                <a:xfrm>
                  <a:off x="4200994" y="4974868"/>
                  <a:ext cx="286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12424F44-F875-9FE7-5279-BF96A64850E4}"/>
                    </a:ext>
                  </a:extLst>
                </p14:cNvPr>
                <p14:cNvContentPartPr/>
                <p14:nvPr/>
              </p14:nvContentPartPr>
              <p14:xfrm>
                <a:off x="648154" y="5464828"/>
                <a:ext cx="158400" cy="25560"/>
              </p14:xfrm>
            </p:contentPart>
          </mc:Choice>
          <mc:Fallback xmlns="">
            <p:pic>
              <p:nvPicPr>
                <p:cNvPr id="47" name="Freihand 46">
                  <a:extLst>
                    <a:ext uri="{FF2B5EF4-FFF2-40B4-BE49-F238E27FC236}">
                      <a16:creationId xmlns:a16="http://schemas.microsoft.com/office/drawing/2014/main" id="{12424F44-F875-9FE7-5279-BF96A64850E4}"/>
                    </a:ext>
                  </a:extLst>
                </p:cNvPr>
                <p:cNvPicPr/>
                <p:nvPr/>
              </p:nvPicPr>
              <p:blipFill>
                <a:blip r:embed="rId84"/>
                <a:stretch>
                  <a:fillRect/>
                </a:stretch>
              </p:blipFill>
              <p:spPr>
                <a:xfrm>
                  <a:off x="639514" y="5455828"/>
                  <a:ext cx="176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7795D4D2-424E-8223-8713-D6D4995261F7}"/>
                    </a:ext>
                  </a:extLst>
                </p14:cNvPr>
                <p14:cNvContentPartPr/>
                <p14:nvPr/>
              </p14:nvContentPartPr>
              <p14:xfrm>
                <a:off x="801154" y="5433508"/>
                <a:ext cx="103680" cy="120960"/>
              </p14:xfrm>
            </p:contentPart>
          </mc:Choice>
          <mc:Fallback xmlns="">
            <p:pic>
              <p:nvPicPr>
                <p:cNvPr id="48" name="Freihand 47">
                  <a:extLst>
                    <a:ext uri="{FF2B5EF4-FFF2-40B4-BE49-F238E27FC236}">
                      <a16:creationId xmlns:a16="http://schemas.microsoft.com/office/drawing/2014/main" id="{7795D4D2-424E-8223-8713-D6D4995261F7}"/>
                    </a:ext>
                  </a:extLst>
                </p:cNvPr>
                <p:cNvPicPr/>
                <p:nvPr/>
              </p:nvPicPr>
              <p:blipFill>
                <a:blip r:embed="rId86"/>
                <a:stretch>
                  <a:fillRect/>
                </a:stretch>
              </p:blipFill>
              <p:spPr>
                <a:xfrm>
                  <a:off x="792154" y="5424868"/>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3888E718-C384-9D09-0C7B-E9C61B099A7A}"/>
                    </a:ext>
                  </a:extLst>
                </p14:cNvPr>
                <p14:cNvContentPartPr/>
                <p14:nvPr/>
              </p14:nvContentPartPr>
              <p14:xfrm>
                <a:off x="1066114" y="5429548"/>
                <a:ext cx="103680" cy="185760"/>
              </p14:xfrm>
            </p:contentPart>
          </mc:Choice>
          <mc:Fallback xmlns="">
            <p:pic>
              <p:nvPicPr>
                <p:cNvPr id="49" name="Freihand 48">
                  <a:extLst>
                    <a:ext uri="{FF2B5EF4-FFF2-40B4-BE49-F238E27FC236}">
                      <a16:creationId xmlns:a16="http://schemas.microsoft.com/office/drawing/2014/main" id="{3888E718-C384-9D09-0C7B-E9C61B099A7A}"/>
                    </a:ext>
                  </a:extLst>
                </p:cNvPr>
                <p:cNvPicPr/>
                <p:nvPr/>
              </p:nvPicPr>
              <p:blipFill>
                <a:blip r:embed="rId88"/>
                <a:stretch>
                  <a:fillRect/>
                </a:stretch>
              </p:blipFill>
              <p:spPr>
                <a:xfrm>
                  <a:off x="1057114" y="5420908"/>
                  <a:ext cx="121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E50CF67B-0C0B-9F0C-2D1B-E6C16AFEE71B}"/>
                    </a:ext>
                  </a:extLst>
                </p14:cNvPr>
                <p14:cNvContentPartPr/>
                <p14:nvPr/>
              </p14:nvContentPartPr>
              <p14:xfrm>
                <a:off x="1230274" y="5415868"/>
                <a:ext cx="69480" cy="84600"/>
              </p14:xfrm>
            </p:contentPart>
          </mc:Choice>
          <mc:Fallback xmlns="">
            <p:pic>
              <p:nvPicPr>
                <p:cNvPr id="50" name="Freihand 49">
                  <a:extLst>
                    <a:ext uri="{FF2B5EF4-FFF2-40B4-BE49-F238E27FC236}">
                      <a16:creationId xmlns:a16="http://schemas.microsoft.com/office/drawing/2014/main" id="{E50CF67B-0C0B-9F0C-2D1B-E6C16AFEE71B}"/>
                    </a:ext>
                  </a:extLst>
                </p:cNvPr>
                <p:cNvPicPr/>
                <p:nvPr/>
              </p:nvPicPr>
              <p:blipFill>
                <a:blip r:embed="rId90"/>
                <a:stretch>
                  <a:fillRect/>
                </a:stretch>
              </p:blipFill>
              <p:spPr>
                <a:xfrm>
                  <a:off x="1221634" y="5406868"/>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C4D19239-0B03-83C5-A34C-0F5909AF4D50}"/>
                    </a:ext>
                  </a:extLst>
                </p14:cNvPr>
                <p14:cNvContentPartPr/>
                <p14:nvPr/>
              </p14:nvContentPartPr>
              <p14:xfrm>
                <a:off x="1346554" y="5341348"/>
                <a:ext cx="393120" cy="142920"/>
              </p14:xfrm>
            </p:contentPart>
          </mc:Choice>
          <mc:Fallback xmlns="">
            <p:pic>
              <p:nvPicPr>
                <p:cNvPr id="51" name="Freihand 50">
                  <a:extLst>
                    <a:ext uri="{FF2B5EF4-FFF2-40B4-BE49-F238E27FC236}">
                      <a16:creationId xmlns:a16="http://schemas.microsoft.com/office/drawing/2014/main" id="{C4D19239-0B03-83C5-A34C-0F5909AF4D50}"/>
                    </a:ext>
                  </a:extLst>
                </p:cNvPr>
                <p:cNvPicPr/>
                <p:nvPr/>
              </p:nvPicPr>
              <p:blipFill>
                <a:blip r:embed="rId92"/>
                <a:stretch>
                  <a:fillRect/>
                </a:stretch>
              </p:blipFill>
              <p:spPr>
                <a:xfrm>
                  <a:off x="1337554" y="5332348"/>
                  <a:ext cx="410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35B1156C-0D0C-2929-F1FB-EB8AC7DBF5E9}"/>
                    </a:ext>
                  </a:extLst>
                </p14:cNvPr>
                <p14:cNvContentPartPr/>
                <p14:nvPr/>
              </p14:nvContentPartPr>
              <p14:xfrm>
                <a:off x="1743994" y="5400748"/>
                <a:ext cx="66600" cy="79200"/>
              </p14:xfrm>
            </p:contentPart>
          </mc:Choice>
          <mc:Fallback xmlns="">
            <p:pic>
              <p:nvPicPr>
                <p:cNvPr id="52" name="Freihand 51">
                  <a:extLst>
                    <a:ext uri="{FF2B5EF4-FFF2-40B4-BE49-F238E27FC236}">
                      <a16:creationId xmlns:a16="http://schemas.microsoft.com/office/drawing/2014/main" id="{35B1156C-0D0C-2929-F1FB-EB8AC7DBF5E9}"/>
                    </a:ext>
                  </a:extLst>
                </p:cNvPr>
                <p:cNvPicPr/>
                <p:nvPr/>
              </p:nvPicPr>
              <p:blipFill>
                <a:blip r:embed="rId94"/>
                <a:stretch>
                  <a:fillRect/>
                </a:stretch>
              </p:blipFill>
              <p:spPr>
                <a:xfrm>
                  <a:off x="1735354" y="5392108"/>
                  <a:ext cx="84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C5032414-E0E5-35F0-714D-8345A56F6C4A}"/>
                    </a:ext>
                  </a:extLst>
                </p14:cNvPr>
                <p14:cNvContentPartPr/>
                <p14:nvPr/>
              </p14:nvContentPartPr>
              <p14:xfrm>
                <a:off x="1269154" y="5319388"/>
                <a:ext cx="45720" cy="31320"/>
              </p14:xfrm>
            </p:contentPart>
          </mc:Choice>
          <mc:Fallback xmlns="">
            <p:pic>
              <p:nvPicPr>
                <p:cNvPr id="53" name="Freihand 52">
                  <a:extLst>
                    <a:ext uri="{FF2B5EF4-FFF2-40B4-BE49-F238E27FC236}">
                      <a16:creationId xmlns:a16="http://schemas.microsoft.com/office/drawing/2014/main" id="{C5032414-E0E5-35F0-714D-8345A56F6C4A}"/>
                    </a:ext>
                  </a:extLst>
                </p:cNvPr>
                <p:cNvPicPr/>
                <p:nvPr/>
              </p:nvPicPr>
              <p:blipFill>
                <a:blip r:embed="rId96"/>
                <a:stretch>
                  <a:fillRect/>
                </a:stretch>
              </p:blipFill>
              <p:spPr>
                <a:xfrm>
                  <a:off x="1260514" y="5310388"/>
                  <a:ext cx="63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ADB0E0EF-FBCC-D5CC-DB07-5001F8A7DF7B}"/>
                    </a:ext>
                  </a:extLst>
                </p14:cNvPr>
                <p14:cNvContentPartPr/>
                <p14:nvPr/>
              </p14:nvContentPartPr>
              <p14:xfrm>
                <a:off x="2032714" y="5414068"/>
                <a:ext cx="142920" cy="87120"/>
              </p14:xfrm>
            </p:contentPart>
          </mc:Choice>
          <mc:Fallback xmlns="">
            <p:pic>
              <p:nvPicPr>
                <p:cNvPr id="54" name="Freihand 53">
                  <a:extLst>
                    <a:ext uri="{FF2B5EF4-FFF2-40B4-BE49-F238E27FC236}">
                      <a16:creationId xmlns:a16="http://schemas.microsoft.com/office/drawing/2014/main" id="{ADB0E0EF-FBCC-D5CC-DB07-5001F8A7DF7B}"/>
                    </a:ext>
                  </a:extLst>
                </p:cNvPr>
                <p:cNvPicPr/>
                <p:nvPr/>
              </p:nvPicPr>
              <p:blipFill>
                <a:blip r:embed="rId98"/>
                <a:stretch>
                  <a:fillRect/>
                </a:stretch>
              </p:blipFill>
              <p:spPr>
                <a:xfrm>
                  <a:off x="2024074" y="5405428"/>
                  <a:ext cx="160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56CCF839-CD94-5CD5-7836-11D6EED5846D}"/>
                    </a:ext>
                  </a:extLst>
                </p14:cNvPr>
                <p14:cNvContentPartPr/>
                <p14:nvPr/>
              </p14:nvContentPartPr>
              <p14:xfrm>
                <a:off x="2201914" y="5419108"/>
                <a:ext cx="365040" cy="80640"/>
              </p14:xfrm>
            </p:contentPart>
          </mc:Choice>
          <mc:Fallback xmlns="">
            <p:pic>
              <p:nvPicPr>
                <p:cNvPr id="55" name="Freihand 54">
                  <a:extLst>
                    <a:ext uri="{FF2B5EF4-FFF2-40B4-BE49-F238E27FC236}">
                      <a16:creationId xmlns:a16="http://schemas.microsoft.com/office/drawing/2014/main" id="{56CCF839-CD94-5CD5-7836-11D6EED5846D}"/>
                    </a:ext>
                  </a:extLst>
                </p:cNvPr>
                <p:cNvPicPr/>
                <p:nvPr/>
              </p:nvPicPr>
              <p:blipFill>
                <a:blip r:embed="rId100"/>
                <a:stretch>
                  <a:fillRect/>
                </a:stretch>
              </p:blipFill>
              <p:spPr>
                <a:xfrm>
                  <a:off x="2192914" y="5410468"/>
                  <a:ext cx="382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A28FDCCD-9C33-EEC0-7C9B-D4A2359E90AE}"/>
                    </a:ext>
                  </a:extLst>
                </p14:cNvPr>
                <p14:cNvContentPartPr/>
                <p14:nvPr/>
              </p14:nvContentPartPr>
              <p14:xfrm>
                <a:off x="2675314" y="5436748"/>
                <a:ext cx="285840" cy="49320"/>
              </p14:xfrm>
            </p:contentPart>
          </mc:Choice>
          <mc:Fallback xmlns="">
            <p:pic>
              <p:nvPicPr>
                <p:cNvPr id="56" name="Freihand 55">
                  <a:extLst>
                    <a:ext uri="{FF2B5EF4-FFF2-40B4-BE49-F238E27FC236}">
                      <a16:creationId xmlns:a16="http://schemas.microsoft.com/office/drawing/2014/main" id="{A28FDCCD-9C33-EEC0-7C9B-D4A2359E90AE}"/>
                    </a:ext>
                  </a:extLst>
                </p:cNvPr>
                <p:cNvPicPr/>
                <p:nvPr/>
              </p:nvPicPr>
              <p:blipFill>
                <a:blip r:embed="rId102"/>
                <a:stretch>
                  <a:fillRect/>
                </a:stretch>
              </p:blipFill>
              <p:spPr>
                <a:xfrm>
                  <a:off x="2666674" y="5427748"/>
                  <a:ext cx="303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B166248B-D0AC-E530-E082-815ADCAD3885}"/>
                    </a:ext>
                  </a:extLst>
                </p14:cNvPr>
                <p14:cNvContentPartPr/>
                <p14:nvPr/>
              </p14:nvContentPartPr>
              <p14:xfrm>
                <a:off x="2992114" y="5400388"/>
                <a:ext cx="129960" cy="219600"/>
              </p14:xfrm>
            </p:contentPart>
          </mc:Choice>
          <mc:Fallback xmlns="">
            <p:pic>
              <p:nvPicPr>
                <p:cNvPr id="57" name="Freihand 56">
                  <a:extLst>
                    <a:ext uri="{FF2B5EF4-FFF2-40B4-BE49-F238E27FC236}">
                      <a16:creationId xmlns:a16="http://schemas.microsoft.com/office/drawing/2014/main" id="{B166248B-D0AC-E530-E082-815ADCAD3885}"/>
                    </a:ext>
                  </a:extLst>
                </p:cNvPr>
                <p:cNvPicPr/>
                <p:nvPr/>
              </p:nvPicPr>
              <p:blipFill>
                <a:blip r:embed="rId104"/>
                <a:stretch>
                  <a:fillRect/>
                </a:stretch>
              </p:blipFill>
              <p:spPr>
                <a:xfrm>
                  <a:off x="2983114" y="5391388"/>
                  <a:ext cx="147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D19AA5B9-DFB4-94A8-FA6C-B48A6C2450D0}"/>
                    </a:ext>
                  </a:extLst>
                </p14:cNvPr>
                <p14:cNvContentPartPr/>
                <p14:nvPr/>
              </p14:nvContentPartPr>
              <p14:xfrm>
                <a:off x="3186154" y="5335948"/>
                <a:ext cx="54360" cy="141840"/>
              </p14:xfrm>
            </p:contentPart>
          </mc:Choice>
          <mc:Fallback xmlns="">
            <p:pic>
              <p:nvPicPr>
                <p:cNvPr id="58" name="Freihand 57">
                  <a:extLst>
                    <a:ext uri="{FF2B5EF4-FFF2-40B4-BE49-F238E27FC236}">
                      <a16:creationId xmlns:a16="http://schemas.microsoft.com/office/drawing/2014/main" id="{D19AA5B9-DFB4-94A8-FA6C-B48A6C2450D0}"/>
                    </a:ext>
                  </a:extLst>
                </p:cNvPr>
                <p:cNvPicPr/>
                <p:nvPr/>
              </p:nvPicPr>
              <p:blipFill>
                <a:blip r:embed="rId106"/>
                <a:stretch>
                  <a:fillRect/>
                </a:stretch>
              </p:blipFill>
              <p:spPr>
                <a:xfrm>
                  <a:off x="3177154" y="5326948"/>
                  <a:ext cx="72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9D8C8634-5710-08C1-EB9E-0B4E86140E33}"/>
                    </a:ext>
                  </a:extLst>
                </p14:cNvPr>
                <p14:cNvContentPartPr/>
                <p14:nvPr/>
              </p14:nvContentPartPr>
              <p14:xfrm>
                <a:off x="3292714" y="5411188"/>
                <a:ext cx="23040" cy="72720"/>
              </p14:xfrm>
            </p:contentPart>
          </mc:Choice>
          <mc:Fallback xmlns="">
            <p:pic>
              <p:nvPicPr>
                <p:cNvPr id="60" name="Freihand 59">
                  <a:extLst>
                    <a:ext uri="{FF2B5EF4-FFF2-40B4-BE49-F238E27FC236}">
                      <a16:creationId xmlns:a16="http://schemas.microsoft.com/office/drawing/2014/main" id="{9D8C8634-5710-08C1-EB9E-0B4E86140E33}"/>
                    </a:ext>
                  </a:extLst>
                </p:cNvPr>
                <p:cNvPicPr/>
                <p:nvPr/>
              </p:nvPicPr>
              <p:blipFill>
                <a:blip r:embed="rId108"/>
                <a:stretch>
                  <a:fillRect/>
                </a:stretch>
              </p:blipFill>
              <p:spPr>
                <a:xfrm>
                  <a:off x="3284074" y="5402188"/>
                  <a:ext cx="40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90E738F6-F5AB-18C9-742D-5AF82CAA77BB}"/>
                    </a:ext>
                  </a:extLst>
                </p14:cNvPr>
                <p14:cNvContentPartPr/>
                <p14:nvPr/>
              </p14:nvContentPartPr>
              <p14:xfrm>
                <a:off x="3322954" y="5317228"/>
                <a:ext cx="47880" cy="57600"/>
              </p14:xfrm>
            </p:contentPart>
          </mc:Choice>
          <mc:Fallback xmlns="">
            <p:pic>
              <p:nvPicPr>
                <p:cNvPr id="61" name="Freihand 60">
                  <a:extLst>
                    <a:ext uri="{FF2B5EF4-FFF2-40B4-BE49-F238E27FC236}">
                      <a16:creationId xmlns:a16="http://schemas.microsoft.com/office/drawing/2014/main" id="{90E738F6-F5AB-18C9-742D-5AF82CAA77BB}"/>
                    </a:ext>
                  </a:extLst>
                </p:cNvPr>
                <p:cNvPicPr/>
                <p:nvPr/>
              </p:nvPicPr>
              <p:blipFill>
                <a:blip r:embed="rId110"/>
                <a:stretch>
                  <a:fillRect/>
                </a:stretch>
              </p:blipFill>
              <p:spPr>
                <a:xfrm>
                  <a:off x="3314314" y="5308228"/>
                  <a:ext cx="65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9C5B1C7C-AF4C-65EA-8079-CC7343B363AE}"/>
                    </a:ext>
                  </a:extLst>
                </p14:cNvPr>
                <p14:cNvContentPartPr/>
                <p14:nvPr/>
              </p14:nvContentPartPr>
              <p14:xfrm>
                <a:off x="3362194" y="5400388"/>
                <a:ext cx="226440" cy="53640"/>
              </p14:xfrm>
            </p:contentPart>
          </mc:Choice>
          <mc:Fallback xmlns="">
            <p:pic>
              <p:nvPicPr>
                <p:cNvPr id="62" name="Freihand 61">
                  <a:extLst>
                    <a:ext uri="{FF2B5EF4-FFF2-40B4-BE49-F238E27FC236}">
                      <a16:creationId xmlns:a16="http://schemas.microsoft.com/office/drawing/2014/main" id="{9C5B1C7C-AF4C-65EA-8079-CC7343B363AE}"/>
                    </a:ext>
                  </a:extLst>
                </p:cNvPr>
                <p:cNvPicPr/>
                <p:nvPr/>
              </p:nvPicPr>
              <p:blipFill>
                <a:blip r:embed="rId112"/>
                <a:stretch>
                  <a:fillRect/>
                </a:stretch>
              </p:blipFill>
              <p:spPr>
                <a:xfrm>
                  <a:off x="3353194" y="5391388"/>
                  <a:ext cx="244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8987F698-F7D8-33FC-E6D7-D9933341F65B}"/>
                    </a:ext>
                  </a:extLst>
                </p14:cNvPr>
                <p14:cNvContentPartPr/>
                <p14:nvPr/>
              </p14:nvContentPartPr>
              <p14:xfrm>
                <a:off x="1071514" y="5688388"/>
                <a:ext cx="81720" cy="245520"/>
              </p14:xfrm>
            </p:contentPart>
          </mc:Choice>
          <mc:Fallback xmlns="">
            <p:pic>
              <p:nvPicPr>
                <p:cNvPr id="63" name="Freihand 62">
                  <a:extLst>
                    <a:ext uri="{FF2B5EF4-FFF2-40B4-BE49-F238E27FC236}">
                      <a16:creationId xmlns:a16="http://schemas.microsoft.com/office/drawing/2014/main" id="{8987F698-F7D8-33FC-E6D7-D9933341F65B}"/>
                    </a:ext>
                  </a:extLst>
                </p:cNvPr>
                <p:cNvPicPr/>
                <p:nvPr/>
              </p:nvPicPr>
              <p:blipFill>
                <a:blip r:embed="rId114"/>
                <a:stretch>
                  <a:fillRect/>
                </a:stretch>
              </p:blipFill>
              <p:spPr>
                <a:xfrm>
                  <a:off x="1062874" y="5679388"/>
                  <a:ext cx="99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6AF74AE9-555B-B5B0-1A12-BABF4AE297FA}"/>
                    </a:ext>
                  </a:extLst>
                </p14:cNvPr>
                <p14:cNvContentPartPr/>
                <p14:nvPr/>
              </p14:nvContentPartPr>
              <p14:xfrm>
                <a:off x="1223074" y="5664268"/>
                <a:ext cx="510120" cy="126360"/>
              </p14:xfrm>
            </p:contentPart>
          </mc:Choice>
          <mc:Fallback xmlns="">
            <p:pic>
              <p:nvPicPr>
                <p:cNvPr id="64" name="Freihand 63">
                  <a:extLst>
                    <a:ext uri="{FF2B5EF4-FFF2-40B4-BE49-F238E27FC236}">
                      <a16:creationId xmlns:a16="http://schemas.microsoft.com/office/drawing/2014/main" id="{6AF74AE9-555B-B5B0-1A12-BABF4AE297FA}"/>
                    </a:ext>
                  </a:extLst>
                </p:cNvPr>
                <p:cNvPicPr/>
                <p:nvPr/>
              </p:nvPicPr>
              <p:blipFill>
                <a:blip r:embed="rId116"/>
                <a:stretch>
                  <a:fillRect/>
                </a:stretch>
              </p:blipFill>
              <p:spPr>
                <a:xfrm>
                  <a:off x="1214074" y="5655268"/>
                  <a:ext cx="527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9235C8D8-A68A-0EA3-96E4-F42232AA075B}"/>
                    </a:ext>
                  </a:extLst>
                </p14:cNvPr>
                <p14:cNvContentPartPr/>
                <p14:nvPr/>
              </p14:nvContentPartPr>
              <p14:xfrm>
                <a:off x="1791874" y="5681188"/>
                <a:ext cx="218160" cy="68400"/>
              </p14:xfrm>
            </p:contentPart>
          </mc:Choice>
          <mc:Fallback xmlns="">
            <p:pic>
              <p:nvPicPr>
                <p:cNvPr id="65" name="Freihand 64">
                  <a:extLst>
                    <a:ext uri="{FF2B5EF4-FFF2-40B4-BE49-F238E27FC236}">
                      <a16:creationId xmlns:a16="http://schemas.microsoft.com/office/drawing/2014/main" id="{9235C8D8-A68A-0EA3-96E4-F42232AA075B}"/>
                    </a:ext>
                  </a:extLst>
                </p:cNvPr>
                <p:cNvPicPr/>
                <p:nvPr/>
              </p:nvPicPr>
              <p:blipFill>
                <a:blip r:embed="rId118"/>
                <a:stretch>
                  <a:fillRect/>
                </a:stretch>
              </p:blipFill>
              <p:spPr>
                <a:xfrm>
                  <a:off x="1782874" y="5672548"/>
                  <a:ext cx="235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2659E552-F6CF-C505-22C5-040C6F3FADB3}"/>
                    </a:ext>
                  </a:extLst>
                </p14:cNvPr>
                <p14:cNvContentPartPr/>
                <p14:nvPr/>
              </p14:nvContentPartPr>
              <p14:xfrm>
                <a:off x="2049274" y="5613868"/>
                <a:ext cx="195840" cy="113400"/>
              </p14:xfrm>
            </p:contentPart>
          </mc:Choice>
          <mc:Fallback xmlns="">
            <p:pic>
              <p:nvPicPr>
                <p:cNvPr id="66" name="Freihand 65">
                  <a:extLst>
                    <a:ext uri="{FF2B5EF4-FFF2-40B4-BE49-F238E27FC236}">
                      <a16:creationId xmlns:a16="http://schemas.microsoft.com/office/drawing/2014/main" id="{2659E552-F6CF-C505-22C5-040C6F3FADB3}"/>
                    </a:ext>
                  </a:extLst>
                </p:cNvPr>
                <p:cNvPicPr/>
                <p:nvPr/>
              </p:nvPicPr>
              <p:blipFill>
                <a:blip r:embed="rId120"/>
                <a:stretch>
                  <a:fillRect/>
                </a:stretch>
              </p:blipFill>
              <p:spPr>
                <a:xfrm>
                  <a:off x="2040274" y="5605228"/>
                  <a:ext cx="213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2D926E92-70D7-735F-018A-5342869583DF}"/>
                    </a:ext>
                  </a:extLst>
                </p14:cNvPr>
                <p14:cNvContentPartPr/>
                <p14:nvPr/>
              </p14:nvContentPartPr>
              <p14:xfrm>
                <a:off x="2938114" y="5659948"/>
                <a:ext cx="95760" cy="60480"/>
              </p14:xfrm>
            </p:contentPart>
          </mc:Choice>
          <mc:Fallback xmlns="">
            <p:pic>
              <p:nvPicPr>
                <p:cNvPr id="67" name="Freihand 66">
                  <a:extLst>
                    <a:ext uri="{FF2B5EF4-FFF2-40B4-BE49-F238E27FC236}">
                      <a16:creationId xmlns:a16="http://schemas.microsoft.com/office/drawing/2014/main" id="{2D926E92-70D7-735F-018A-5342869583DF}"/>
                    </a:ext>
                  </a:extLst>
                </p:cNvPr>
                <p:cNvPicPr/>
                <p:nvPr/>
              </p:nvPicPr>
              <p:blipFill>
                <a:blip r:embed="rId122"/>
                <a:stretch>
                  <a:fillRect/>
                </a:stretch>
              </p:blipFill>
              <p:spPr>
                <a:xfrm>
                  <a:off x="2929114" y="5650948"/>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8" name="Freihand 67">
                  <a:extLst>
                    <a:ext uri="{FF2B5EF4-FFF2-40B4-BE49-F238E27FC236}">
                      <a16:creationId xmlns:a16="http://schemas.microsoft.com/office/drawing/2014/main" id="{0BB41F10-6D6E-2717-FA52-C076BE3A2D7B}"/>
                    </a:ext>
                  </a:extLst>
                </p14:cNvPr>
                <p14:cNvContentPartPr/>
                <p14:nvPr/>
              </p14:nvContentPartPr>
              <p14:xfrm>
                <a:off x="1226314" y="5940388"/>
                <a:ext cx="39600" cy="211320"/>
              </p14:xfrm>
            </p:contentPart>
          </mc:Choice>
          <mc:Fallback xmlns="">
            <p:pic>
              <p:nvPicPr>
                <p:cNvPr id="68" name="Freihand 67">
                  <a:extLst>
                    <a:ext uri="{FF2B5EF4-FFF2-40B4-BE49-F238E27FC236}">
                      <a16:creationId xmlns:a16="http://schemas.microsoft.com/office/drawing/2014/main" id="{0BB41F10-6D6E-2717-FA52-C076BE3A2D7B}"/>
                    </a:ext>
                  </a:extLst>
                </p:cNvPr>
                <p:cNvPicPr/>
                <p:nvPr/>
              </p:nvPicPr>
              <p:blipFill>
                <a:blip r:embed="rId124"/>
                <a:stretch>
                  <a:fillRect/>
                </a:stretch>
              </p:blipFill>
              <p:spPr>
                <a:xfrm>
                  <a:off x="1217674" y="5931388"/>
                  <a:ext cx="57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9" name="Freihand 68">
                  <a:extLst>
                    <a:ext uri="{FF2B5EF4-FFF2-40B4-BE49-F238E27FC236}">
                      <a16:creationId xmlns:a16="http://schemas.microsoft.com/office/drawing/2014/main" id="{BE80717A-301B-B4A6-1DE8-B56FE50FD98F}"/>
                    </a:ext>
                  </a:extLst>
                </p14:cNvPr>
                <p14:cNvContentPartPr/>
                <p14:nvPr/>
              </p14:nvContentPartPr>
              <p14:xfrm>
                <a:off x="1164034" y="5915908"/>
                <a:ext cx="165240" cy="200880"/>
              </p14:xfrm>
            </p:contentPart>
          </mc:Choice>
          <mc:Fallback xmlns="">
            <p:pic>
              <p:nvPicPr>
                <p:cNvPr id="69" name="Freihand 68">
                  <a:extLst>
                    <a:ext uri="{FF2B5EF4-FFF2-40B4-BE49-F238E27FC236}">
                      <a16:creationId xmlns:a16="http://schemas.microsoft.com/office/drawing/2014/main" id="{BE80717A-301B-B4A6-1DE8-B56FE50FD98F}"/>
                    </a:ext>
                  </a:extLst>
                </p:cNvPr>
                <p:cNvPicPr/>
                <p:nvPr/>
              </p:nvPicPr>
              <p:blipFill>
                <a:blip r:embed="rId126"/>
                <a:stretch>
                  <a:fillRect/>
                </a:stretch>
              </p:blipFill>
              <p:spPr>
                <a:xfrm>
                  <a:off x="1155394" y="5907268"/>
                  <a:ext cx="182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Freihand 69">
                  <a:extLst>
                    <a:ext uri="{FF2B5EF4-FFF2-40B4-BE49-F238E27FC236}">
                      <a16:creationId xmlns:a16="http://schemas.microsoft.com/office/drawing/2014/main" id="{3DAF68D6-5381-A4B5-9D69-ACDD7440E56D}"/>
                    </a:ext>
                  </a:extLst>
                </p14:cNvPr>
                <p14:cNvContentPartPr/>
                <p14:nvPr/>
              </p14:nvContentPartPr>
              <p14:xfrm>
                <a:off x="1336114" y="5983228"/>
                <a:ext cx="122760" cy="125640"/>
              </p14:xfrm>
            </p:contentPart>
          </mc:Choice>
          <mc:Fallback xmlns="">
            <p:pic>
              <p:nvPicPr>
                <p:cNvPr id="70" name="Freihand 69">
                  <a:extLst>
                    <a:ext uri="{FF2B5EF4-FFF2-40B4-BE49-F238E27FC236}">
                      <a16:creationId xmlns:a16="http://schemas.microsoft.com/office/drawing/2014/main" id="{3DAF68D6-5381-A4B5-9D69-ACDD7440E56D}"/>
                    </a:ext>
                  </a:extLst>
                </p:cNvPr>
                <p:cNvPicPr/>
                <p:nvPr/>
              </p:nvPicPr>
              <p:blipFill>
                <a:blip r:embed="rId128"/>
                <a:stretch>
                  <a:fillRect/>
                </a:stretch>
              </p:blipFill>
              <p:spPr>
                <a:xfrm>
                  <a:off x="1327114" y="5974588"/>
                  <a:ext cx="140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Freihand 70">
                  <a:extLst>
                    <a:ext uri="{FF2B5EF4-FFF2-40B4-BE49-F238E27FC236}">
                      <a16:creationId xmlns:a16="http://schemas.microsoft.com/office/drawing/2014/main" id="{DD5E9C6A-7BE7-7C5B-3A59-968C31010F0C}"/>
                    </a:ext>
                  </a:extLst>
                </p14:cNvPr>
                <p14:cNvContentPartPr/>
                <p14:nvPr/>
              </p14:nvContentPartPr>
              <p14:xfrm>
                <a:off x="1603234" y="5964148"/>
                <a:ext cx="242640" cy="115920"/>
              </p14:xfrm>
            </p:contentPart>
          </mc:Choice>
          <mc:Fallback xmlns="">
            <p:pic>
              <p:nvPicPr>
                <p:cNvPr id="71" name="Freihand 70">
                  <a:extLst>
                    <a:ext uri="{FF2B5EF4-FFF2-40B4-BE49-F238E27FC236}">
                      <a16:creationId xmlns:a16="http://schemas.microsoft.com/office/drawing/2014/main" id="{DD5E9C6A-7BE7-7C5B-3A59-968C31010F0C}"/>
                    </a:ext>
                  </a:extLst>
                </p:cNvPr>
                <p:cNvPicPr/>
                <p:nvPr/>
              </p:nvPicPr>
              <p:blipFill>
                <a:blip r:embed="rId130"/>
                <a:stretch>
                  <a:fillRect/>
                </a:stretch>
              </p:blipFill>
              <p:spPr>
                <a:xfrm>
                  <a:off x="1594594" y="5955148"/>
                  <a:ext cx="260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2" name="Freihand 71">
                  <a:extLst>
                    <a:ext uri="{FF2B5EF4-FFF2-40B4-BE49-F238E27FC236}">
                      <a16:creationId xmlns:a16="http://schemas.microsoft.com/office/drawing/2014/main" id="{D86DE30D-CFC9-41BD-B4F8-B3414CA48D28}"/>
                    </a:ext>
                  </a:extLst>
                </p14:cNvPr>
                <p14:cNvContentPartPr/>
                <p14:nvPr/>
              </p14:nvContentPartPr>
              <p14:xfrm>
                <a:off x="1838674" y="5956948"/>
                <a:ext cx="94320" cy="102960"/>
              </p14:xfrm>
            </p:contentPart>
          </mc:Choice>
          <mc:Fallback xmlns="">
            <p:pic>
              <p:nvPicPr>
                <p:cNvPr id="72" name="Freihand 71">
                  <a:extLst>
                    <a:ext uri="{FF2B5EF4-FFF2-40B4-BE49-F238E27FC236}">
                      <a16:creationId xmlns:a16="http://schemas.microsoft.com/office/drawing/2014/main" id="{D86DE30D-CFC9-41BD-B4F8-B3414CA48D28}"/>
                    </a:ext>
                  </a:extLst>
                </p:cNvPr>
                <p:cNvPicPr/>
                <p:nvPr/>
              </p:nvPicPr>
              <p:blipFill>
                <a:blip r:embed="rId132"/>
                <a:stretch>
                  <a:fillRect/>
                </a:stretch>
              </p:blipFill>
              <p:spPr>
                <a:xfrm>
                  <a:off x="1830034" y="5947948"/>
                  <a:ext cx="111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Freihand 72">
                  <a:extLst>
                    <a:ext uri="{FF2B5EF4-FFF2-40B4-BE49-F238E27FC236}">
                      <a16:creationId xmlns:a16="http://schemas.microsoft.com/office/drawing/2014/main" id="{1E0D765B-A316-3E4C-6B1F-BF78C7329048}"/>
                    </a:ext>
                  </a:extLst>
                </p14:cNvPr>
                <p14:cNvContentPartPr/>
                <p14:nvPr/>
              </p14:nvContentPartPr>
              <p14:xfrm>
                <a:off x="1969354" y="5891428"/>
                <a:ext cx="93240" cy="130680"/>
              </p14:xfrm>
            </p:contentPart>
          </mc:Choice>
          <mc:Fallback xmlns="">
            <p:pic>
              <p:nvPicPr>
                <p:cNvPr id="73" name="Freihand 72">
                  <a:extLst>
                    <a:ext uri="{FF2B5EF4-FFF2-40B4-BE49-F238E27FC236}">
                      <a16:creationId xmlns:a16="http://schemas.microsoft.com/office/drawing/2014/main" id="{1E0D765B-A316-3E4C-6B1F-BF78C7329048}"/>
                    </a:ext>
                  </a:extLst>
                </p:cNvPr>
                <p:cNvPicPr/>
                <p:nvPr/>
              </p:nvPicPr>
              <p:blipFill>
                <a:blip r:embed="rId134"/>
                <a:stretch>
                  <a:fillRect/>
                </a:stretch>
              </p:blipFill>
              <p:spPr>
                <a:xfrm>
                  <a:off x="1960714" y="5882428"/>
                  <a:ext cx="110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Freihand 73">
                  <a:extLst>
                    <a:ext uri="{FF2B5EF4-FFF2-40B4-BE49-F238E27FC236}">
                      <a16:creationId xmlns:a16="http://schemas.microsoft.com/office/drawing/2014/main" id="{1E7CCF7A-A6D3-C282-A199-D4E977B5434E}"/>
                    </a:ext>
                  </a:extLst>
                </p14:cNvPr>
                <p14:cNvContentPartPr/>
                <p14:nvPr/>
              </p14:nvContentPartPr>
              <p14:xfrm>
                <a:off x="2166994" y="5958028"/>
                <a:ext cx="184680" cy="74160"/>
              </p14:xfrm>
            </p:contentPart>
          </mc:Choice>
          <mc:Fallback xmlns="">
            <p:pic>
              <p:nvPicPr>
                <p:cNvPr id="74" name="Freihand 73">
                  <a:extLst>
                    <a:ext uri="{FF2B5EF4-FFF2-40B4-BE49-F238E27FC236}">
                      <a16:creationId xmlns:a16="http://schemas.microsoft.com/office/drawing/2014/main" id="{1E7CCF7A-A6D3-C282-A199-D4E977B5434E}"/>
                    </a:ext>
                  </a:extLst>
                </p:cNvPr>
                <p:cNvPicPr/>
                <p:nvPr/>
              </p:nvPicPr>
              <p:blipFill>
                <a:blip r:embed="rId136"/>
                <a:stretch>
                  <a:fillRect/>
                </a:stretch>
              </p:blipFill>
              <p:spPr>
                <a:xfrm>
                  <a:off x="2158354" y="5949028"/>
                  <a:ext cx="202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5" name="Freihand 74">
                  <a:extLst>
                    <a:ext uri="{FF2B5EF4-FFF2-40B4-BE49-F238E27FC236}">
                      <a16:creationId xmlns:a16="http://schemas.microsoft.com/office/drawing/2014/main" id="{B7C62EB0-9AC5-516D-CABB-B27C7B80F6CA}"/>
                    </a:ext>
                  </a:extLst>
                </p14:cNvPr>
                <p14:cNvContentPartPr/>
                <p14:nvPr/>
              </p14:nvContentPartPr>
              <p14:xfrm>
                <a:off x="2442754" y="5858308"/>
                <a:ext cx="445320" cy="192960"/>
              </p14:xfrm>
            </p:contentPart>
          </mc:Choice>
          <mc:Fallback xmlns="">
            <p:pic>
              <p:nvPicPr>
                <p:cNvPr id="75" name="Freihand 74">
                  <a:extLst>
                    <a:ext uri="{FF2B5EF4-FFF2-40B4-BE49-F238E27FC236}">
                      <a16:creationId xmlns:a16="http://schemas.microsoft.com/office/drawing/2014/main" id="{B7C62EB0-9AC5-516D-CABB-B27C7B80F6CA}"/>
                    </a:ext>
                  </a:extLst>
                </p:cNvPr>
                <p:cNvPicPr/>
                <p:nvPr/>
              </p:nvPicPr>
              <p:blipFill>
                <a:blip r:embed="rId138"/>
                <a:stretch>
                  <a:fillRect/>
                </a:stretch>
              </p:blipFill>
              <p:spPr>
                <a:xfrm>
                  <a:off x="2434114" y="5849668"/>
                  <a:ext cx="462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Freihand 75">
                  <a:extLst>
                    <a:ext uri="{FF2B5EF4-FFF2-40B4-BE49-F238E27FC236}">
                      <a16:creationId xmlns:a16="http://schemas.microsoft.com/office/drawing/2014/main" id="{EBE028E1-42EF-700E-F81D-7EA6BBE2693A}"/>
                    </a:ext>
                  </a:extLst>
                </p14:cNvPr>
                <p14:cNvContentPartPr/>
                <p14:nvPr/>
              </p14:nvContentPartPr>
              <p14:xfrm>
                <a:off x="1233874" y="6277348"/>
                <a:ext cx="14760" cy="117000"/>
              </p14:xfrm>
            </p:contentPart>
          </mc:Choice>
          <mc:Fallback xmlns="">
            <p:pic>
              <p:nvPicPr>
                <p:cNvPr id="76" name="Freihand 75">
                  <a:extLst>
                    <a:ext uri="{FF2B5EF4-FFF2-40B4-BE49-F238E27FC236}">
                      <a16:creationId xmlns:a16="http://schemas.microsoft.com/office/drawing/2014/main" id="{EBE028E1-42EF-700E-F81D-7EA6BBE2693A}"/>
                    </a:ext>
                  </a:extLst>
                </p:cNvPr>
                <p:cNvPicPr/>
                <p:nvPr/>
              </p:nvPicPr>
              <p:blipFill>
                <a:blip r:embed="rId140"/>
                <a:stretch>
                  <a:fillRect/>
                </a:stretch>
              </p:blipFill>
              <p:spPr>
                <a:xfrm>
                  <a:off x="1225234" y="6268708"/>
                  <a:ext cx="32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Freihand 76">
                  <a:extLst>
                    <a:ext uri="{FF2B5EF4-FFF2-40B4-BE49-F238E27FC236}">
                      <a16:creationId xmlns:a16="http://schemas.microsoft.com/office/drawing/2014/main" id="{303A394E-60AD-B93F-AADF-867BBD49BA47}"/>
                    </a:ext>
                  </a:extLst>
                </p14:cNvPr>
                <p14:cNvContentPartPr/>
                <p14:nvPr/>
              </p14:nvContentPartPr>
              <p14:xfrm>
                <a:off x="1256194" y="6235228"/>
                <a:ext cx="126720" cy="88560"/>
              </p14:xfrm>
            </p:contentPart>
          </mc:Choice>
          <mc:Fallback xmlns="">
            <p:pic>
              <p:nvPicPr>
                <p:cNvPr id="77" name="Freihand 76">
                  <a:extLst>
                    <a:ext uri="{FF2B5EF4-FFF2-40B4-BE49-F238E27FC236}">
                      <a16:creationId xmlns:a16="http://schemas.microsoft.com/office/drawing/2014/main" id="{303A394E-60AD-B93F-AADF-867BBD49BA47}"/>
                    </a:ext>
                  </a:extLst>
                </p:cNvPr>
                <p:cNvPicPr/>
                <p:nvPr/>
              </p:nvPicPr>
              <p:blipFill>
                <a:blip r:embed="rId142"/>
                <a:stretch>
                  <a:fillRect/>
                </a:stretch>
              </p:blipFill>
              <p:spPr>
                <a:xfrm>
                  <a:off x="1247194" y="6226228"/>
                  <a:ext cx="144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Freihand 77">
                  <a:extLst>
                    <a:ext uri="{FF2B5EF4-FFF2-40B4-BE49-F238E27FC236}">
                      <a16:creationId xmlns:a16="http://schemas.microsoft.com/office/drawing/2014/main" id="{165DA487-7781-9038-6184-67B9BA8504E5}"/>
                    </a:ext>
                  </a:extLst>
                </p14:cNvPr>
                <p14:cNvContentPartPr/>
                <p14:nvPr/>
              </p14:nvContentPartPr>
              <p14:xfrm>
                <a:off x="1251154" y="6380668"/>
                <a:ext cx="122040" cy="38520"/>
              </p14:xfrm>
            </p:contentPart>
          </mc:Choice>
          <mc:Fallback xmlns="">
            <p:pic>
              <p:nvPicPr>
                <p:cNvPr id="78" name="Freihand 77">
                  <a:extLst>
                    <a:ext uri="{FF2B5EF4-FFF2-40B4-BE49-F238E27FC236}">
                      <a16:creationId xmlns:a16="http://schemas.microsoft.com/office/drawing/2014/main" id="{165DA487-7781-9038-6184-67B9BA8504E5}"/>
                    </a:ext>
                  </a:extLst>
                </p:cNvPr>
                <p:cNvPicPr/>
                <p:nvPr/>
              </p:nvPicPr>
              <p:blipFill>
                <a:blip r:embed="rId144"/>
                <a:stretch>
                  <a:fillRect/>
                </a:stretch>
              </p:blipFill>
              <p:spPr>
                <a:xfrm>
                  <a:off x="1242154" y="6371668"/>
                  <a:ext cx="139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Freihand 78">
                  <a:extLst>
                    <a:ext uri="{FF2B5EF4-FFF2-40B4-BE49-F238E27FC236}">
                      <a16:creationId xmlns:a16="http://schemas.microsoft.com/office/drawing/2014/main" id="{53599214-0F96-E1F7-FE5F-8D6E5C8D1B4D}"/>
                    </a:ext>
                  </a:extLst>
                </p14:cNvPr>
                <p14:cNvContentPartPr/>
                <p14:nvPr/>
              </p14:nvContentPartPr>
              <p14:xfrm>
                <a:off x="1441954" y="6254668"/>
                <a:ext cx="139320" cy="124200"/>
              </p14:xfrm>
            </p:contentPart>
          </mc:Choice>
          <mc:Fallback xmlns="">
            <p:pic>
              <p:nvPicPr>
                <p:cNvPr id="79" name="Freihand 78">
                  <a:extLst>
                    <a:ext uri="{FF2B5EF4-FFF2-40B4-BE49-F238E27FC236}">
                      <a16:creationId xmlns:a16="http://schemas.microsoft.com/office/drawing/2014/main" id="{53599214-0F96-E1F7-FE5F-8D6E5C8D1B4D}"/>
                    </a:ext>
                  </a:extLst>
                </p:cNvPr>
                <p:cNvPicPr/>
                <p:nvPr/>
              </p:nvPicPr>
              <p:blipFill>
                <a:blip r:embed="rId146"/>
                <a:stretch>
                  <a:fillRect/>
                </a:stretch>
              </p:blipFill>
              <p:spPr>
                <a:xfrm>
                  <a:off x="1432954" y="6245668"/>
                  <a:ext cx="156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8273BE89-4332-41A2-796E-4DA2364663E8}"/>
                    </a:ext>
                  </a:extLst>
                </p14:cNvPr>
                <p14:cNvContentPartPr/>
                <p14:nvPr/>
              </p14:nvContentPartPr>
              <p14:xfrm>
                <a:off x="1603234" y="6259348"/>
                <a:ext cx="104760" cy="210600"/>
              </p14:xfrm>
            </p:contentPart>
          </mc:Choice>
          <mc:Fallback xmlns="">
            <p:pic>
              <p:nvPicPr>
                <p:cNvPr id="80" name="Freihand 79">
                  <a:extLst>
                    <a:ext uri="{FF2B5EF4-FFF2-40B4-BE49-F238E27FC236}">
                      <a16:creationId xmlns:a16="http://schemas.microsoft.com/office/drawing/2014/main" id="{8273BE89-4332-41A2-796E-4DA2364663E8}"/>
                    </a:ext>
                  </a:extLst>
                </p:cNvPr>
                <p:cNvPicPr/>
                <p:nvPr/>
              </p:nvPicPr>
              <p:blipFill>
                <a:blip r:embed="rId148"/>
                <a:stretch>
                  <a:fillRect/>
                </a:stretch>
              </p:blipFill>
              <p:spPr>
                <a:xfrm>
                  <a:off x="1594234" y="6250348"/>
                  <a:ext cx="122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05027156-7453-3A19-FA09-A821C9C4CE94}"/>
                    </a:ext>
                  </a:extLst>
                </p14:cNvPr>
                <p14:cNvContentPartPr/>
                <p14:nvPr/>
              </p14:nvContentPartPr>
              <p14:xfrm>
                <a:off x="1765234" y="6157468"/>
                <a:ext cx="276480" cy="190080"/>
              </p14:xfrm>
            </p:contentPart>
          </mc:Choice>
          <mc:Fallback xmlns="">
            <p:pic>
              <p:nvPicPr>
                <p:cNvPr id="81" name="Freihand 80">
                  <a:extLst>
                    <a:ext uri="{FF2B5EF4-FFF2-40B4-BE49-F238E27FC236}">
                      <a16:creationId xmlns:a16="http://schemas.microsoft.com/office/drawing/2014/main" id="{05027156-7453-3A19-FA09-A821C9C4CE94}"/>
                    </a:ext>
                  </a:extLst>
                </p:cNvPr>
                <p:cNvPicPr/>
                <p:nvPr/>
              </p:nvPicPr>
              <p:blipFill>
                <a:blip r:embed="rId150"/>
                <a:stretch>
                  <a:fillRect/>
                </a:stretch>
              </p:blipFill>
              <p:spPr>
                <a:xfrm>
                  <a:off x="1756594" y="6148468"/>
                  <a:ext cx="294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88EB7B50-07C1-A159-AA9B-7AA87BD51AE7}"/>
                    </a:ext>
                  </a:extLst>
                </p14:cNvPr>
                <p14:cNvContentPartPr/>
                <p14:nvPr/>
              </p14:nvContentPartPr>
              <p14:xfrm>
                <a:off x="2075554" y="6221908"/>
                <a:ext cx="113400" cy="138960"/>
              </p14:xfrm>
            </p:contentPart>
          </mc:Choice>
          <mc:Fallback xmlns="">
            <p:pic>
              <p:nvPicPr>
                <p:cNvPr id="82" name="Freihand 81">
                  <a:extLst>
                    <a:ext uri="{FF2B5EF4-FFF2-40B4-BE49-F238E27FC236}">
                      <a16:creationId xmlns:a16="http://schemas.microsoft.com/office/drawing/2014/main" id="{88EB7B50-07C1-A159-AA9B-7AA87BD51AE7}"/>
                    </a:ext>
                  </a:extLst>
                </p:cNvPr>
                <p:cNvPicPr/>
                <p:nvPr/>
              </p:nvPicPr>
              <p:blipFill>
                <a:blip r:embed="rId152"/>
                <a:stretch>
                  <a:fillRect/>
                </a:stretch>
              </p:blipFill>
              <p:spPr>
                <a:xfrm>
                  <a:off x="2066554" y="6212908"/>
                  <a:ext cx="131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F3394211-C7FF-45CD-8537-964CDC21BFFB}"/>
                    </a:ext>
                  </a:extLst>
                </p14:cNvPr>
                <p14:cNvContentPartPr/>
                <p14:nvPr/>
              </p14:nvContentPartPr>
              <p14:xfrm>
                <a:off x="2272114" y="6267628"/>
                <a:ext cx="150120" cy="32760"/>
              </p14:xfrm>
            </p:contentPart>
          </mc:Choice>
          <mc:Fallback xmlns="">
            <p:pic>
              <p:nvPicPr>
                <p:cNvPr id="83" name="Freihand 82">
                  <a:extLst>
                    <a:ext uri="{FF2B5EF4-FFF2-40B4-BE49-F238E27FC236}">
                      <a16:creationId xmlns:a16="http://schemas.microsoft.com/office/drawing/2014/main" id="{F3394211-C7FF-45CD-8537-964CDC21BFFB}"/>
                    </a:ext>
                  </a:extLst>
                </p:cNvPr>
                <p:cNvPicPr/>
                <p:nvPr/>
              </p:nvPicPr>
              <p:blipFill>
                <a:blip r:embed="rId154"/>
                <a:stretch>
                  <a:fillRect/>
                </a:stretch>
              </p:blipFill>
              <p:spPr>
                <a:xfrm>
                  <a:off x="2263474" y="6258628"/>
                  <a:ext cx="167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D8FF52E3-3A35-D2DD-BC7F-4047F8086D20}"/>
                    </a:ext>
                  </a:extLst>
                </p14:cNvPr>
                <p14:cNvContentPartPr/>
                <p14:nvPr/>
              </p14:nvContentPartPr>
              <p14:xfrm>
                <a:off x="2533474" y="6193828"/>
                <a:ext cx="165600" cy="184320"/>
              </p14:xfrm>
            </p:contentPart>
          </mc:Choice>
          <mc:Fallback xmlns="">
            <p:pic>
              <p:nvPicPr>
                <p:cNvPr id="84" name="Freihand 83">
                  <a:extLst>
                    <a:ext uri="{FF2B5EF4-FFF2-40B4-BE49-F238E27FC236}">
                      <a16:creationId xmlns:a16="http://schemas.microsoft.com/office/drawing/2014/main" id="{D8FF52E3-3A35-D2DD-BC7F-4047F8086D20}"/>
                    </a:ext>
                  </a:extLst>
                </p:cNvPr>
                <p:cNvPicPr/>
                <p:nvPr/>
              </p:nvPicPr>
              <p:blipFill>
                <a:blip r:embed="rId156"/>
                <a:stretch>
                  <a:fillRect/>
                </a:stretch>
              </p:blipFill>
              <p:spPr>
                <a:xfrm>
                  <a:off x="2524474" y="6184828"/>
                  <a:ext cx="183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5" name="Freihand 84">
                  <a:extLst>
                    <a:ext uri="{FF2B5EF4-FFF2-40B4-BE49-F238E27FC236}">
                      <a16:creationId xmlns:a16="http://schemas.microsoft.com/office/drawing/2014/main" id="{29E598A2-FC59-1121-3DD3-D476D18B80B4}"/>
                    </a:ext>
                  </a:extLst>
                </p14:cNvPr>
                <p14:cNvContentPartPr/>
                <p14:nvPr/>
              </p14:nvContentPartPr>
              <p14:xfrm>
                <a:off x="2501434" y="6154588"/>
                <a:ext cx="191160" cy="23040"/>
              </p14:xfrm>
            </p:contentPart>
          </mc:Choice>
          <mc:Fallback xmlns="">
            <p:pic>
              <p:nvPicPr>
                <p:cNvPr id="85" name="Freihand 84">
                  <a:extLst>
                    <a:ext uri="{FF2B5EF4-FFF2-40B4-BE49-F238E27FC236}">
                      <a16:creationId xmlns:a16="http://schemas.microsoft.com/office/drawing/2014/main" id="{29E598A2-FC59-1121-3DD3-D476D18B80B4}"/>
                    </a:ext>
                  </a:extLst>
                </p:cNvPr>
                <p:cNvPicPr/>
                <p:nvPr/>
              </p:nvPicPr>
              <p:blipFill>
                <a:blip r:embed="rId158"/>
                <a:stretch>
                  <a:fillRect/>
                </a:stretch>
              </p:blipFill>
              <p:spPr>
                <a:xfrm>
                  <a:off x="2492794" y="6145948"/>
                  <a:ext cx="208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 name="Freihand 85">
                  <a:extLst>
                    <a:ext uri="{FF2B5EF4-FFF2-40B4-BE49-F238E27FC236}">
                      <a16:creationId xmlns:a16="http://schemas.microsoft.com/office/drawing/2014/main" id="{692A8382-E7DB-911C-D230-EAA57588C2F3}"/>
                    </a:ext>
                  </a:extLst>
                </p14:cNvPr>
                <p14:cNvContentPartPr/>
                <p14:nvPr/>
              </p14:nvContentPartPr>
              <p14:xfrm>
                <a:off x="2762434" y="6242068"/>
                <a:ext cx="245520" cy="84960"/>
              </p14:xfrm>
            </p:contentPart>
          </mc:Choice>
          <mc:Fallback xmlns="">
            <p:pic>
              <p:nvPicPr>
                <p:cNvPr id="86" name="Freihand 85">
                  <a:extLst>
                    <a:ext uri="{FF2B5EF4-FFF2-40B4-BE49-F238E27FC236}">
                      <a16:creationId xmlns:a16="http://schemas.microsoft.com/office/drawing/2014/main" id="{692A8382-E7DB-911C-D230-EAA57588C2F3}"/>
                    </a:ext>
                  </a:extLst>
                </p:cNvPr>
                <p:cNvPicPr/>
                <p:nvPr/>
              </p:nvPicPr>
              <p:blipFill>
                <a:blip r:embed="rId160"/>
                <a:stretch>
                  <a:fillRect/>
                </a:stretch>
              </p:blipFill>
              <p:spPr>
                <a:xfrm>
                  <a:off x="2753794" y="6233428"/>
                  <a:ext cx="26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7" name="Freihand 86">
                  <a:extLst>
                    <a:ext uri="{FF2B5EF4-FFF2-40B4-BE49-F238E27FC236}">
                      <a16:creationId xmlns:a16="http://schemas.microsoft.com/office/drawing/2014/main" id="{1B46CF65-B486-9963-6B39-017654DCBC75}"/>
                    </a:ext>
                  </a:extLst>
                </p14:cNvPr>
                <p14:cNvContentPartPr/>
                <p14:nvPr/>
              </p14:nvContentPartPr>
              <p14:xfrm>
                <a:off x="3038194" y="6226228"/>
                <a:ext cx="69840" cy="208080"/>
              </p14:xfrm>
            </p:contentPart>
          </mc:Choice>
          <mc:Fallback xmlns="">
            <p:pic>
              <p:nvPicPr>
                <p:cNvPr id="87" name="Freihand 86">
                  <a:extLst>
                    <a:ext uri="{FF2B5EF4-FFF2-40B4-BE49-F238E27FC236}">
                      <a16:creationId xmlns:a16="http://schemas.microsoft.com/office/drawing/2014/main" id="{1B46CF65-B486-9963-6B39-017654DCBC75}"/>
                    </a:ext>
                  </a:extLst>
                </p:cNvPr>
                <p:cNvPicPr/>
                <p:nvPr/>
              </p:nvPicPr>
              <p:blipFill>
                <a:blip r:embed="rId162"/>
                <a:stretch>
                  <a:fillRect/>
                </a:stretch>
              </p:blipFill>
              <p:spPr>
                <a:xfrm>
                  <a:off x="3029194" y="6217588"/>
                  <a:ext cx="87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8" name="Freihand 87">
                  <a:extLst>
                    <a:ext uri="{FF2B5EF4-FFF2-40B4-BE49-F238E27FC236}">
                      <a16:creationId xmlns:a16="http://schemas.microsoft.com/office/drawing/2014/main" id="{E81B01A6-6433-0959-78E0-D64D07E43232}"/>
                    </a:ext>
                  </a:extLst>
                </p14:cNvPr>
                <p14:cNvContentPartPr/>
                <p14:nvPr/>
              </p14:nvContentPartPr>
              <p14:xfrm>
                <a:off x="3153034" y="6170428"/>
                <a:ext cx="171000" cy="88560"/>
              </p14:xfrm>
            </p:contentPart>
          </mc:Choice>
          <mc:Fallback xmlns="">
            <p:pic>
              <p:nvPicPr>
                <p:cNvPr id="88" name="Freihand 87">
                  <a:extLst>
                    <a:ext uri="{FF2B5EF4-FFF2-40B4-BE49-F238E27FC236}">
                      <a16:creationId xmlns:a16="http://schemas.microsoft.com/office/drawing/2014/main" id="{E81B01A6-6433-0959-78E0-D64D07E43232}"/>
                    </a:ext>
                  </a:extLst>
                </p:cNvPr>
                <p:cNvPicPr/>
                <p:nvPr/>
              </p:nvPicPr>
              <p:blipFill>
                <a:blip r:embed="rId164"/>
                <a:stretch>
                  <a:fillRect/>
                </a:stretch>
              </p:blipFill>
              <p:spPr>
                <a:xfrm>
                  <a:off x="3144034" y="6161788"/>
                  <a:ext cx="188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Freihand 88">
                  <a:extLst>
                    <a:ext uri="{FF2B5EF4-FFF2-40B4-BE49-F238E27FC236}">
                      <a16:creationId xmlns:a16="http://schemas.microsoft.com/office/drawing/2014/main" id="{A28AEA15-86E6-F793-E76B-807F2D37379D}"/>
                    </a:ext>
                  </a:extLst>
                </p14:cNvPr>
                <p14:cNvContentPartPr/>
                <p14:nvPr/>
              </p14:nvContentPartPr>
              <p14:xfrm>
                <a:off x="3310354" y="6080788"/>
                <a:ext cx="85680" cy="182520"/>
              </p14:xfrm>
            </p:contentPart>
          </mc:Choice>
          <mc:Fallback xmlns="">
            <p:pic>
              <p:nvPicPr>
                <p:cNvPr id="89" name="Freihand 88">
                  <a:extLst>
                    <a:ext uri="{FF2B5EF4-FFF2-40B4-BE49-F238E27FC236}">
                      <a16:creationId xmlns:a16="http://schemas.microsoft.com/office/drawing/2014/main" id="{A28AEA15-86E6-F793-E76B-807F2D37379D}"/>
                    </a:ext>
                  </a:extLst>
                </p:cNvPr>
                <p:cNvPicPr/>
                <p:nvPr/>
              </p:nvPicPr>
              <p:blipFill>
                <a:blip r:embed="rId166"/>
                <a:stretch>
                  <a:fillRect/>
                </a:stretch>
              </p:blipFill>
              <p:spPr>
                <a:xfrm>
                  <a:off x="3301714" y="6071788"/>
                  <a:ext cx="103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0" name="Freihand 89">
                  <a:extLst>
                    <a:ext uri="{FF2B5EF4-FFF2-40B4-BE49-F238E27FC236}">
                      <a16:creationId xmlns:a16="http://schemas.microsoft.com/office/drawing/2014/main" id="{A7671811-6383-E92F-FDAB-CA64AB58694C}"/>
                    </a:ext>
                  </a:extLst>
                </p14:cNvPr>
                <p14:cNvContentPartPr/>
                <p14:nvPr/>
              </p14:nvContentPartPr>
              <p14:xfrm>
                <a:off x="3378034" y="6145228"/>
                <a:ext cx="131040" cy="115920"/>
              </p14:xfrm>
            </p:contentPart>
          </mc:Choice>
          <mc:Fallback xmlns="">
            <p:pic>
              <p:nvPicPr>
                <p:cNvPr id="90" name="Freihand 89">
                  <a:extLst>
                    <a:ext uri="{FF2B5EF4-FFF2-40B4-BE49-F238E27FC236}">
                      <a16:creationId xmlns:a16="http://schemas.microsoft.com/office/drawing/2014/main" id="{A7671811-6383-E92F-FDAB-CA64AB58694C}"/>
                    </a:ext>
                  </a:extLst>
                </p:cNvPr>
                <p:cNvPicPr/>
                <p:nvPr/>
              </p:nvPicPr>
              <p:blipFill>
                <a:blip r:embed="rId168"/>
                <a:stretch>
                  <a:fillRect/>
                </a:stretch>
              </p:blipFill>
              <p:spPr>
                <a:xfrm>
                  <a:off x="3369394" y="6136588"/>
                  <a:ext cx="148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2" name="Freihand 91">
                  <a:extLst>
                    <a:ext uri="{FF2B5EF4-FFF2-40B4-BE49-F238E27FC236}">
                      <a16:creationId xmlns:a16="http://schemas.microsoft.com/office/drawing/2014/main" id="{E8F25D4C-904E-0607-3F81-C53F2B09E120}"/>
                    </a:ext>
                  </a:extLst>
                </p14:cNvPr>
                <p14:cNvContentPartPr/>
                <p14:nvPr/>
              </p14:nvContentPartPr>
              <p14:xfrm>
                <a:off x="3974914" y="5712868"/>
                <a:ext cx="212040" cy="241200"/>
              </p14:xfrm>
            </p:contentPart>
          </mc:Choice>
          <mc:Fallback xmlns="">
            <p:pic>
              <p:nvPicPr>
                <p:cNvPr id="92" name="Freihand 91">
                  <a:extLst>
                    <a:ext uri="{FF2B5EF4-FFF2-40B4-BE49-F238E27FC236}">
                      <a16:creationId xmlns:a16="http://schemas.microsoft.com/office/drawing/2014/main" id="{E8F25D4C-904E-0607-3F81-C53F2B09E120}"/>
                    </a:ext>
                  </a:extLst>
                </p:cNvPr>
                <p:cNvPicPr/>
                <p:nvPr/>
              </p:nvPicPr>
              <p:blipFill>
                <a:blip r:embed="rId170"/>
                <a:stretch>
                  <a:fillRect/>
                </a:stretch>
              </p:blipFill>
              <p:spPr>
                <a:xfrm>
                  <a:off x="3966274" y="5703868"/>
                  <a:ext cx="229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3" name="Freihand 92">
                  <a:extLst>
                    <a:ext uri="{FF2B5EF4-FFF2-40B4-BE49-F238E27FC236}">
                      <a16:creationId xmlns:a16="http://schemas.microsoft.com/office/drawing/2014/main" id="{95ABD2C3-3BF7-3A4D-BFEB-278C00FCC50F}"/>
                    </a:ext>
                  </a:extLst>
                </p14:cNvPr>
                <p14:cNvContentPartPr/>
                <p14:nvPr/>
              </p14:nvContentPartPr>
              <p14:xfrm>
                <a:off x="4298914" y="5715388"/>
                <a:ext cx="15840" cy="200880"/>
              </p14:xfrm>
            </p:contentPart>
          </mc:Choice>
          <mc:Fallback xmlns="">
            <p:pic>
              <p:nvPicPr>
                <p:cNvPr id="93" name="Freihand 92">
                  <a:extLst>
                    <a:ext uri="{FF2B5EF4-FFF2-40B4-BE49-F238E27FC236}">
                      <a16:creationId xmlns:a16="http://schemas.microsoft.com/office/drawing/2014/main" id="{95ABD2C3-3BF7-3A4D-BFEB-278C00FCC50F}"/>
                    </a:ext>
                  </a:extLst>
                </p:cNvPr>
                <p:cNvPicPr/>
                <p:nvPr/>
              </p:nvPicPr>
              <p:blipFill>
                <a:blip r:embed="rId172"/>
                <a:stretch>
                  <a:fillRect/>
                </a:stretch>
              </p:blipFill>
              <p:spPr>
                <a:xfrm>
                  <a:off x="4290274" y="5706748"/>
                  <a:ext cx="33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4" name="Freihand 93">
                  <a:extLst>
                    <a:ext uri="{FF2B5EF4-FFF2-40B4-BE49-F238E27FC236}">
                      <a16:creationId xmlns:a16="http://schemas.microsoft.com/office/drawing/2014/main" id="{B1C8B5A7-B2D7-8302-24F9-C4C77DEFE407}"/>
                    </a:ext>
                  </a:extLst>
                </p14:cNvPr>
                <p14:cNvContentPartPr/>
                <p14:nvPr/>
              </p14:nvContentPartPr>
              <p14:xfrm>
                <a:off x="4222954" y="5696308"/>
                <a:ext cx="204840" cy="122040"/>
              </p14:xfrm>
            </p:contentPart>
          </mc:Choice>
          <mc:Fallback xmlns="">
            <p:pic>
              <p:nvPicPr>
                <p:cNvPr id="94" name="Freihand 93">
                  <a:extLst>
                    <a:ext uri="{FF2B5EF4-FFF2-40B4-BE49-F238E27FC236}">
                      <a16:creationId xmlns:a16="http://schemas.microsoft.com/office/drawing/2014/main" id="{B1C8B5A7-B2D7-8302-24F9-C4C77DEFE407}"/>
                    </a:ext>
                  </a:extLst>
                </p:cNvPr>
                <p:cNvPicPr/>
                <p:nvPr/>
              </p:nvPicPr>
              <p:blipFill>
                <a:blip r:embed="rId174"/>
                <a:stretch>
                  <a:fillRect/>
                </a:stretch>
              </p:blipFill>
              <p:spPr>
                <a:xfrm>
                  <a:off x="4213954" y="5687668"/>
                  <a:ext cx="22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5" name="Freihand 94">
                  <a:extLst>
                    <a:ext uri="{FF2B5EF4-FFF2-40B4-BE49-F238E27FC236}">
                      <a16:creationId xmlns:a16="http://schemas.microsoft.com/office/drawing/2014/main" id="{C3354C74-9FE4-BD96-26E2-3683C805C7D4}"/>
                    </a:ext>
                  </a:extLst>
                </p14:cNvPr>
                <p14:cNvContentPartPr/>
                <p14:nvPr/>
              </p14:nvContentPartPr>
              <p14:xfrm>
                <a:off x="4224754" y="5669308"/>
                <a:ext cx="220680" cy="248040"/>
              </p14:xfrm>
            </p:contentPart>
          </mc:Choice>
          <mc:Fallback xmlns="">
            <p:pic>
              <p:nvPicPr>
                <p:cNvPr id="95" name="Freihand 94">
                  <a:extLst>
                    <a:ext uri="{FF2B5EF4-FFF2-40B4-BE49-F238E27FC236}">
                      <a16:creationId xmlns:a16="http://schemas.microsoft.com/office/drawing/2014/main" id="{C3354C74-9FE4-BD96-26E2-3683C805C7D4}"/>
                    </a:ext>
                  </a:extLst>
                </p:cNvPr>
                <p:cNvPicPr/>
                <p:nvPr/>
              </p:nvPicPr>
              <p:blipFill>
                <a:blip r:embed="rId176"/>
                <a:stretch>
                  <a:fillRect/>
                </a:stretch>
              </p:blipFill>
              <p:spPr>
                <a:xfrm>
                  <a:off x="4216114" y="5660308"/>
                  <a:ext cx="2383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6" name="Freihand 95">
                  <a:extLst>
                    <a:ext uri="{FF2B5EF4-FFF2-40B4-BE49-F238E27FC236}">
                      <a16:creationId xmlns:a16="http://schemas.microsoft.com/office/drawing/2014/main" id="{8264C6ED-8E02-59D5-A542-94DCF4C857FC}"/>
                    </a:ext>
                  </a:extLst>
                </p14:cNvPr>
                <p14:cNvContentPartPr/>
                <p14:nvPr/>
              </p14:nvContentPartPr>
              <p14:xfrm>
                <a:off x="4499434" y="5678668"/>
                <a:ext cx="39600" cy="222840"/>
              </p14:xfrm>
            </p:contentPart>
          </mc:Choice>
          <mc:Fallback xmlns="">
            <p:pic>
              <p:nvPicPr>
                <p:cNvPr id="96" name="Freihand 95">
                  <a:extLst>
                    <a:ext uri="{FF2B5EF4-FFF2-40B4-BE49-F238E27FC236}">
                      <a16:creationId xmlns:a16="http://schemas.microsoft.com/office/drawing/2014/main" id="{8264C6ED-8E02-59D5-A542-94DCF4C857FC}"/>
                    </a:ext>
                  </a:extLst>
                </p:cNvPr>
                <p:cNvPicPr/>
                <p:nvPr/>
              </p:nvPicPr>
              <p:blipFill>
                <a:blip r:embed="rId178"/>
                <a:stretch>
                  <a:fillRect/>
                </a:stretch>
              </p:blipFill>
              <p:spPr>
                <a:xfrm>
                  <a:off x="4490794" y="5670028"/>
                  <a:ext cx="57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7" name="Freihand 96">
                  <a:extLst>
                    <a:ext uri="{FF2B5EF4-FFF2-40B4-BE49-F238E27FC236}">
                      <a16:creationId xmlns:a16="http://schemas.microsoft.com/office/drawing/2014/main" id="{CBB1BA29-D326-FDFC-EDEB-D60692B397DD}"/>
                    </a:ext>
                  </a:extLst>
                </p14:cNvPr>
                <p14:cNvContentPartPr/>
                <p14:nvPr/>
              </p14:nvContentPartPr>
              <p14:xfrm>
                <a:off x="4431394" y="5643028"/>
                <a:ext cx="266040" cy="131040"/>
              </p14:xfrm>
            </p:contentPart>
          </mc:Choice>
          <mc:Fallback xmlns="">
            <p:pic>
              <p:nvPicPr>
                <p:cNvPr id="97" name="Freihand 96">
                  <a:extLst>
                    <a:ext uri="{FF2B5EF4-FFF2-40B4-BE49-F238E27FC236}">
                      <a16:creationId xmlns:a16="http://schemas.microsoft.com/office/drawing/2014/main" id="{CBB1BA29-D326-FDFC-EDEB-D60692B397DD}"/>
                    </a:ext>
                  </a:extLst>
                </p:cNvPr>
                <p:cNvPicPr/>
                <p:nvPr/>
              </p:nvPicPr>
              <p:blipFill>
                <a:blip r:embed="rId180"/>
                <a:stretch>
                  <a:fillRect/>
                </a:stretch>
              </p:blipFill>
              <p:spPr>
                <a:xfrm>
                  <a:off x="4422394" y="5634028"/>
                  <a:ext cx="28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8" name="Freihand 97">
                  <a:extLst>
                    <a:ext uri="{FF2B5EF4-FFF2-40B4-BE49-F238E27FC236}">
                      <a16:creationId xmlns:a16="http://schemas.microsoft.com/office/drawing/2014/main" id="{4FF767F0-7D75-4FD6-02AB-C0CEFB687C3C}"/>
                    </a:ext>
                  </a:extLst>
                </p14:cNvPr>
                <p14:cNvContentPartPr/>
                <p14:nvPr/>
              </p14:nvContentPartPr>
              <p14:xfrm>
                <a:off x="4839274" y="5741308"/>
                <a:ext cx="178560" cy="18360"/>
              </p14:xfrm>
            </p:contentPart>
          </mc:Choice>
          <mc:Fallback xmlns="">
            <p:pic>
              <p:nvPicPr>
                <p:cNvPr id="98" name="Freihand 97">
                  <a:extLst>
                    <a:ext uri="{FF2B5EF4-FFF2-40B4-BE49-F238E27FC236}">
                      <a16:creationId xmlns:a16="http://schemas.microsoft.com/office/drawing/2014/main" id="{4FF767F0-7D75-4FD6-02AB-C0CEFB687C3C}"/>
                    </a:ext>
                  </a:extLst>
                </p:cNvPr>
                <p:cNvPicPr/>
                <p:nvPr/>
              </p:nvPicPr>
              <p:blipFill>
                <a:blip r:embed="rId182"/>
                <a:stretch>
                  <a:fillRect/>
                </a:stretch>
              </p:blipFill>
              <p:spPr>
                <a:xfrm>
                  <a:off x="4830274" y="5732668"/>
                  <a:ext cx="196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9" name="Freihand 98">
                  <a:extLst>
                    <a:ext uri="{FF2B5EF4-FFF2-40B4-BE49-F238E27FC236}">
                      <a16:creationId xmlns:a16="http://schemas.microsoft.com/office/drawing/2014/main" id="{EBE032AD-829C-EE32-0987-DA75AA3521AB}"/>
                    </a:ext>
                  </a:extLst>
                </p14:cNvPr>
                <p14:cNvContentPartPr/>
                <p14:nvPr/>
              </p14:nvContentPartPr>
              <p14:xfrm>
                <a:off x="4834234" y="5811868"/>
                <a:ext cx="164520" cy="34920"/>
              </p14:xfrm>
            </p:contentPart>
          </mc:Choice>
          <mc:Fallback xmlns="">
            <p:pic>
              <p:nvPicPr>
                <p:cNvPr id="99" name="Freihand 98">
                  <a:extLst>
                    <a:ext uri="{FF2B5EF4-FFF2-40B4-BE49-F238E27FC236}">
                      <a16:creationId xmlns:a16="http://schemas.microsoft.com/office/drawing/2014/main" id="{EBE032AD-829C-EE32-0987-DA75AA3521AB}"/>
                    </a:ext>
                  </a:extLst>
                </p:cNvPr>
                <p:cNvPicPr/>
                <p:nvPr/>
              </p:nvPicPr>
              <p:blipFill>
                <a:blip r:embed="rId184"/>
                <a:stretch>
                  <a:fillRect/>
                </a:stretch>
              </p:blipFill>
              <p:spPr>
                <a:xfrm>
                  <a:off x="4825234" y="5803228"/>
                  <a:ext cx="182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1" name="Freihand 100">
                  <a:extLst>
                    <a:ext uri="{FF2B5EF4-FFF2-40B4-BE49-F238E27FC236}">
                      <a16:creationId xmlns:a16="http://schemas.microsoft.com/office/drawing/2014/main" id="{69F41345-73E6-469A-8F25-91AF5A5B22D6}"/>
                    </a:ext>
                  </a:extLst>
                </p14:cNvPr>
                <p14:cNvContentPartPr/>
                <p14:nvPr/>
              </p14:nvContentPartPr>
              <p14:xfrm>
                <a:off x="5230954" y="5684068"/>
                <a:ext cx="157680" cy="307080"/>
              </p14:xfrm>
            </p:contentPart>
          </mc:Choice>
          <mc:Fallback xmlns="">
            <p:pic>
              <p:nvPicPr>
                <p:cNvPr id="101" name="Freihand 100">
                  <a:extLst>
                    <a:ext uri="{FF2B5EF4-FFF2-40B4-BE49-F238E27FC236}">
                      <a16:creationId xmlns:a16="http://schemas.microsoft.com/office/drawing/2014/main" id="{69F41345-73E6-469A-8F25-91AF5A5B22D6}"/>
                    </a:ext>
                  </a:extLst>
                </p:cNvPr>
                <p:cNvPicPr/>
                <p:nvPr/>
              </p:nvPicPr>
              <p:blipFill>
                <a:blip r:embed="rId186"/>
                <a:stretch>
                  <a:fillRect/>
                </a:stretch>
              </p:blipFill>
              <p:spPr>
                <a:xfrm>
                  <a:off x="5221954" y="5675428"/>
                  <a:ext cx="1753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F836F98E-7D6D-A05D-6600-79CBEE5E815C}"/>
                    </a:ext>
                  </a:extLst>
                </p14:cNvPr>
                <p14:cNvContentPartPr/>
                <p14:nvPr/>
              </p14:nvContentPartPr>
              <p14:xfrm>
                <a:off x="5419594" y="5806828"/>
                <a:ext cx="76320" cy="165960"/>
              </p14:xfrm>
            </p:contentPart>
          </mc:Choice>
          <mc:Fallback xmlns="">
            <p:pic>
              <p:nvPicPr>
                <p:cNvPr id="103" name="Freihand 102">
                  <a:extLst>
                    <a:ext uri="{FF2B5EF4-FFF2-40B4-BE49-F238E27FC236}">
                      <a16:creationId xmlns:a16="http://schemas.microsoft.com/office/drawing/2014/main" id="{F836F98E-7D6D-A05D-6600-79CBEE5E815C}"/>
                    </a:ext>
                  </a:extLst>
                </p:cNvPr>
                <p:cNvPicPr/>
                <p:nvPr/>
              </p:nvPicPr>
              <p:blipFill>
                <a:blip r:embed="rId188"/>
                <a:stretch>
                  <a:fillRect/>
                </a:stretch>
              </p:blipFill>
              <p:spPr>
                <a:xfrm>
                  <a:off x="5410594" y="5798188"/>
                  <a:ext cx="93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84D59219-3784-1BA4-F7ED-0172353D9AD5}"/>
                    </a:ext>
                  </a:extLst>
                </p14:cNvPr>
                <p14:cNvContentPartPr/>
                <p14:nvPr/>
              </p14:nvContentPartPr>
              <p14:xfrm>
                <a:off x="5545234" y="5809708"/>
                <a:ext cx="97200" cy="102240"/>
              </p14:xfrm>
            </p:contentPart>
          </mc:Choice>
          <mc:Fallback xmlns="">
            <p:pic>
              <p:nvPicPr>
                <p:cNvPr id="104" name="Freihand 103">
                  <a:extLst>
                    <a:ext uri="{FF2B5EF4-FFF2-40B4-BE49-F238E27FC236}">
                      <a16:creationId xmlns:a16="http://schemas.microsoft.com/office/drawing/2014/main" id="{84D59219-3784-1BA4-F7ED-0172353D9AD5}"/>
                    </a:ext>
                  </a:extLst>
                </p:cNvPr>
                <p:cNvPicPr/>
                <p:nvPr/>
              </p:nvPicPr>
              <p:blipFill>
                <a:blip r:embed="rId190"/>
                <a:stretch>
                  <a:fillRect/>
                </a:stretch>
              </p:blipFill>
              <p:spPr>
                <a:xfrm>
                  <a:off x="5536234" y="5800708"/>
                  <a:ext cx="114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5F76C36E-CC0E-F035-76C3-2D6907DDFB1C}"/>
                    </a:ext>
                  </a:extLst>
                </p14:cNvPr>
                <p14:cNvContentPartPr/>
                <p14:nvPr/>
              </p14:nvContentPartPr>
              <p14:xfrm>
                <a:off x="5688874" y="5734828"/>
                <a:ext cx="8640" cy="16920"/>
              </p14:xfrm>
            </p:contentPart>
          </mc:Choice>
          <mc:Fallback xmlns="">
            <p:pic>
              <p:nvPicPr>
                <p:cNvPr id="105" name="Freihand 104">
                  <a:extLst>
                    <a:ext uri="{FF2B5EF4-FFF2-40B4-BE49-F238E27FC236}">
                      <a16:creationId xmlns:a16="http://schemas.microsoft.com/office/drawing/2014/main" id="{5F76C36E-CC0E-F035-76C3-2D6907DDFB1C}"/>
                    </a:ext>
                  </a:extLst>
                </p:cNvPr>
                <p:cNvPicPr/>
                <p:nvPr/>
              </p:nvPicPr>
              <p:blipFill>
                <a:blip r:embed="rId192"/>
                <a:stretch>
                  <a:fillRect/>
                </a:stretch>
              </p:blipFill>
              <p:spPr>
                <a:xfrm>
                  <a:off x="5679874" y="5725828"/>
                  <a:ext cx="26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7" name="Freihand 106">
                  <a:extLst>
                    <a:ext uri="{FF2B5EF4-FFF2-40B4-BE49-F238E27FC236}">
                      <a16:creationId xmlns:a16="http://schemas.microsoft.com/office/drawing/2014/main" id="{4DCC9E68-6DDE-24FB-369A-0F5700C11540}"/>
                    </a:ext>
                  </a:extLst>
                </p14:cNvPr>
                <p14:cNvContentPartPr/>
                <p14:nvPr/>
              </p14:nvContentPartPr>
              <p14:xfrm>
                <a:off x="5804074" y="5633308"/>
                <a:ext cx="113040" cy="160560"/>
              </p14:xfrm>
            </p:contentPart>
          </mc:Choice>
          <mc:Fallback xmlns="">
            <p:pic>
              <p:nvPicPr>
                <p:cNvPr id="107" name="Freihand 106">
                  <a:extLst>
                    <a:ext uri="{FF2B5EF4-FFF2-40B4-BE49-F238E27FC236}">
                      <a16:creationId xmlns:a16="http://schemas.microsoft.com/office/drawing/2014/main" id="{4DCC9E68-6DDE-24FB-369A-0F5700C11540}"/>
                    </a:ext>
                  </a:extLst>
                </p:cNvPr>
                <p:cNvPicPr/>
                <p:nvPr/>
              </p:nvPicPr>
              <p:blipFill>
                <a:blip r:embed="rId194"/>
                <a:stretch>
                  <a:fillRect/>
                </a:stretch>
              </p:blipFill>
              <p:spPr>
                <a:xfrm>
                  <a:off x="5795434" y="5624668"/>
                  <a:ext cx="130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17D4252B-E11A-C890-5774-2DDB0EA0602E}"/>
                    </a:ext>
                  </a:extLst>
                </p14:cNvPr>
                <p14:cNvContentPartPr/>
                <p14:nvPr/>
              </p14:nvContentPartPr>
              <p14:xfrm>
                <a:off x="5817034" y="5643028"/>
                <a:ext cx="123120" cy="137160"/>
              </p14:xfrm>
            </p:contentPart>
          </mc:Choice>
          <mc:Fallback xmlns="">
            <p:pic>
              <p:nvPicPr>
                <p:cNvPr id="108" name="Freihand 107">
                  <a:extLst>
                    <a:ext uri="{FF2B5EF4-FFF2-40B4-BE49-F238E27FC236}">
                      <a16:creationId xmlns:a16="http://schemas.microsoft.com/office/drawing/2014/main" id="{17D4252B-E11A-C890-5774-2DDB0EA0602E}"/>
                    </a:ext>
                  </a:extLst>
                </p:cNvPr>
                <p:cNvPicPr/>
                <p:nvPr/>
              </p:nvPicPr>
              <p:blipFill>
                <a:blip r:embed="rId196"/>
                <a:stretch>
                  <a:fillRect/>
                </a:stretch>
              </p:blipFill>
              <p:spPr>
                <a:xfrm>
                  <a:off x="5808394" y="5634388"/>
                  <a:ext cx="140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0" name="Freihand 109">
                  <a:extLst>
                    <a:ext uri="{FF2B5EF4-FFF2-40B4-BE49-F238E27FC236}">
                      <a16:creationId xmlns:a16="http://schemas.microsoft.com/office/drawing/2014/main" id="{2CDBB3F4-DD50-73CE-7F48-47DF8DAD1CE5}"/>
                    </a:ext>
                  </a:extLst>
                </p14:cNvPr>
                <p14:cNvContentPartPr/>
                <p14:nvPr/>
              </p14:nvContentPartPr>
              <p14:xfrm>
                <a:off x="5990554" y="5746708"/>
                <a:ext cx="93600" cy="194400"/>
              </p14:xfrm>
            </p:contentPart>
          </mc:Choice>
          <mc:Fallback xmlns="">
            <p:pic>
              <p:nvPicPr>
                <p:cNvPr id="110" name="Freihand 109">
                  <a:extLst>
                    <a:ext uri="{FF2B5EF4-FFF2-40B4-BE49-F238E27FC236}">
                      <a16:creationId xmlns:a16="http://schemas.microsoft.com/office/drawing/2014/main" id="{2CDBB3F4-DD50-73CE-7F48-47DF8DAD1CE5}"/>
                    </a:ext>
                  </a:extLst>
                </p:cNvPr>
                <p:cNvPicPr/>
                <p:nvPr/>
              </p:nvPicPr>
              <p:blipFill>
                <a:blip r:embed="rId198"/>
                <a:stretch>
                  <a:fillRect/>
                </a:stretch>
              </p:blipFill>
              <p:spPr>
                <a:xfrm>
                  <a:off x="5981554" y="5737708"/>
                  <a:ext cx="111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1" name="Freihand 110">
                  <a:extLst>
                    <a:ext uri="{FF2B5EF4-FFF2-40B4-BE49-F238E27FC236}">
                      <a16:creationId xmlns:a16="http://schemas.microsoft.com/office/drawing/2014/main" id="{A5E3F938-52AB-0A8B-67C2-93829BC06E38}"/>
                    </a:ext>
                  </a:extLst>
                </p14:cNvPr>
                <p14:cNvContentPartPr/>
                <p14:nvPr/>
              </p14:nvContentPartPr>
              <p14:xfrm>
                <a:off x="6136714" y="5733748"/>
                <a:ext cx="82440" cy="105480"/>
              </p14:xfrm>
            </p:contentPart>
          </mc:Choice>
          <mc:Fallback xmlns="">
            <p:pic>
              <p:nvPicPr>
                <p:cNvPr id="111" name="Freihand 110">
                  <a:extLst>
                    <a:ext uri="{FF2B5EF4-FFF2-40B4-BE49-F238E27FC236}">
                      <a16:creationId xmlns:a16="http://schemas.microsoft.com/office/drawing/2014/main" id="{A5E3F938-52AB-0A8B-67C2-93829BC06E38}"/>
                    </a:ext>
                  </a:extLst>
                </p:cNvPr>
                <p:cNvPicPr/>
                <p:nvPr/>
              </p:nvPicPr>
              <p:blipFill>
                <a:blip r:embed="rId200"/>
                <a:stretch>
                  <a:fillRect/>
                </a:stretch>
              </p:blipFill>
              <p:spPr>
                <a:xfrm>
                  <a:off x="6128074" y="5724748"/>
                  <a:ext cx="100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2" name="Freihand 111">
                  <a:extLst>
                    <a:ext uri="{FF2B5EF4-FFF2-40B4-BE49-F238E27FC236}">
                      <a16:creationId xmlns:a16="http://schemas.microsoft.com/office/drawing/2014/main" id="{9360ABDC-8AD1-C54D-F95A-4F7C99807886}"/>
                    </a:ext>
                  </a:extLst>
                </p14:cNvPr>
                <p14:cNvContentPartPr/>
                <p14:nvPr/>
              </p14:nvContentPartPr>
              <p14:xfrm>
                <a:off x="6324634" y="5657788"/>
                <a:ext cx="106200" cy="150480"/>
              </p14:xfrm>
            </p:contentPart>
          </mc:Choice>
          <mc:Fallback xmlns="">
            <p:pic>
              <p:nvPicPr>
                <p:cNvPr id="112" name="Freihand 111">
                  <a:extLst>
                    <a:ext uri="{FF2B5EF4-FFF2-40B4-BE49-F238E27FC236}">
                      <a16:creationId xmlns:a16="http://schemas.microsoft.com/office/drawing/2014/main" id="{9360ABDC-8AD1-C54D-F95A-4F7C99807886}"/>
                    </a:ext>
                  </a:extLst>
                </p:cNvPr>
                <p:cNvPicPr/>
                <p:nvPr/>
              </p:nvPicPr>
              <p:blipFill>
                <a:blip r:embed="rId202"/>
                <a:stretch>
                  <a:fillRect/>
                </a:stretch>
              </p:blipFill>
              <p:spPr>
                <a:xfrm>
                  <a:off x="6315634" y="5648788"/>
                  <a:ext cx="123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 name="Freihand 113">
                  <a:extLst>
                    <a:ext uri="{FF2B5EF4-FFF2-40B4-BE49-F238E27FC236}">
                      <a16:creationId xmlns:a16="http://schemas.microsoft.com/office/drawing/2014/main" id="{93FF5AAD-47C6-7BBD-D5A0-A867AB49FCD8}"/>
                    </a:ext>
                  </a:extLst>
                </p14:cNvPr>
                <p14:cNvContentPartPr/>
                <p14:nvPr/>
              </p14:nvContentPartPr>
              <p14:xfrm>
                <a:off x="6571954" y="5633308"/>
                <a:ext cx="102960" cy="276480"/>
              </p14:xfrm>
            </p:contentPart>
          </mc:Choice>
          <mc:Fallback xmlns="">
            <p:pic>
              <p:nvPicPr>
                <p:cNvPr id="114" name="Freihand 113">
                  <a:extLst>
                    <a:ext uri="{FF2B5EF4-FFF2-40B4-BE49-F238E27FC236}">
                      <a16:creationId xmlns:a16="http://schemas.microsoft.com/office/drawing/2014/main" id="{93FF5AAD-47C6-7BBD-D5A0-A867AB49FCD8}"/>
                    </a:ext>
                  </a:extLst>
                </p:cNvPr>
                <p:cNvPicPr/>
                <p:nvPr/>
              </p:nvPicPr>
              <p:blipFill>
                <a:blip r:embed="rId204"/>
                <a:stretch>
                  <a:fillRect/>
                </a:stretch>
              </p:blipFill>
              <p:spPr>
                <a:xfrm>
                  <a:off x="6562954" y="5624668"/>
                  <a:ext cx="1206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5" name="Freihand 114">
                  <a:extLst>
                    <a:ext uri="{FF2B5EF4-FFF2-40B4-BE49-F238E27FC236}">
                      <a16:creationId xmlns:a16="http://schemas.microsoft.com/office/drawing/2014/main" id="{BF0DD99F-ADC5-6F3C-EDD9-7B9121DD52B4}"/>
                    </a:ext>
                  </a:extLst>
                </p14:cNvPr>
                <p14:cNvContentPartPr/>
                <p14:nvPr/>
              </p14:nvContentPartPr>
              <p14:xfrm>
                <a:off x="6697954" y="5720068"/>
                <a:ext cx="76320" cy="227520"/>
              </p14:xfrm>
            </p:contentPart>
          </mc:Choice>
          <mc:Fallback xmlns="">
            <p:pic>
              <p:nvPicPr>
                <p:cNvPr id="115" name="Freihand 114">
                  <a:extLst>
                    <a:ext uri="{FF2B5EF4-FFF2-40B4-BE49-F238E27FC236}">
                      <a16:creationId xmlns:a16="http://schemas.microsoft.com/office/drawing/2014/main" id="{BF0DD99F-ADC5-6F3C-EDD9-7B9121DD52B4}"/>
                    </a:ext>
                  </a:extLst>
                </p:cNvPr>
                <p:cNvPicPr/>
                <p:nvPr/>
              </p:nvPicPr>
              <p:blipFill>
                <a:blip r:embed="rId206"/>
                <a:stretch>
                  <a:fillRect/>
                </a:stretch>
              </p:blipFill>
              <p:spPr>
                <a:xfrm>
                  <a:off x="6688954" y="5711068"/>
                  <a:ext cx="939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6" name="Freihand 115">
                  <a:extLst>
                    <a:ext uri="{FF2B5EF4-FFF2-40B4-BE49-F238E27FC236}">
                      <a16:creationId xmlns:a16="http://schemas.microsoft.com/office/drawing/2014/main" id="{1E3E9E30-3F67-AE90-9170-84807C88DC60}"/>
                    </a:ext>
                  </a:extLst>
                </p14:cNvPr>
                <p14:cNvContentPartPr/>
                <p14:nvPr/>
              </p14:nvContentPartPr>
              <p14:xfrm>
                <a:off x="6813874" y="5703868"/>
                <a:ext cx="70920" cy="105120"/>
              </p14:xfrm>
            </p:contentPart>
          </mc:Choice>
          <mc:Fallback xmlns="">
            <p:pic>
              <p:nvPicPr>
                <p:cNvPr id="116" name="Freihand 115">
                  <a:extLst>
                    <a:ext uri="{FF2B5EF4-FFF2-40B4-BE49-F238E27FC236}">
                      <a16:creationId xmlns:a16="http://schemas.microsoft.com/office/drawing/2014/main" id="{1E3E9E30-3F67-AE90-9170-84807C88DC60}"/>
                    </a:ext>
                  </a:extLst>
                </p:cNvPr>
                <p:cNvPicPr/>
                <p:nvPr/>
              </p:nvPicPr>
              <p:blipFill>
                <a:blip r:embed="rId208"/>
                <a:stretch>
                  <a:fillRect/>
                </a:stretch>
              </p:blipFill>
              <p:spPr>
                <a:xfrm>
                  <a:off x="6805234" y="5694868"/>
                  <a:ext cx="88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7" name="Freihand 116">
                  <a:extLst>
                    <a:ext uri="{FF2B5EF4-FFF2-40B4-BE49-F238E27FC236}">
                      <a16:creationId xmlns:a16="http://schemas.microsoft.com/office/drawing/2014/main" id="{3B475CAB-B256-D59F-6B00-8982E9075431}"/>
                    </a:ext>
                  </a:extLst>
                </p14:cNvPr>
                <p14:cNvContentPartPr/>
                <p14:nvPr/>
              </p14:nvContentPartPr>
              <p14:xfrm>
                <a:off x="6971914" y="5585788"/>
                <a:ext cx="113760" cy="156240"/>
              </p14:xfrm>
            </p:contentPart>
          </mc:Choice>
          <mc:Fallback xmlns="">
            <p:pic>
              <p:nvPicPr>
                <p:cNvPr id="117" name="Freihand 116">
                  <a:extLst>
                    <a:ext uri="{FF2B5EF4-FFF2-40B4-BE49-F238E27FC236}">
                      <a16:creationId xmlns:a16="http://schemas.microsoft.com/office/drawing/2014/main" id="{3B475CAB-B256-D59F-6B00-8982E9075431}"/>
                    </a:ext>
                  </a:extLst>
                </p:cNvPr>
                <p:cNvPicPr/>
                <p:nvPr/>
              </p:nvPicPr>
              <p:blipFill>
                <a:blip r:embed="rId210"/>
                <a:stretch>
                  <a:fillRect/>
                </a:stretch>
              </p:blipFill>
              <p:spPr>
                <a:xfrm>
                  <a:off x="6963274" y="5577148"/>
                  <a:ext cx="131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8" name="Freihand 117">
                  <a:extLst>
                    <a:ext uri="{FF2B5EF4-FFF2-40B4-BE49-F238E27FC236}">
                      <a16:creationId xmlns:a16="http://schemas.microsoft.com/office/drawing/2014/main" id="{59365D57-AF24-207D-C70F-9742C573C566}"/>
                    </a:ext>
                  </a:extLst>
                </p14:cNvPr>
                <p14:cNvContentPartPr/>
                <p14:nvPr/>
              </p14:nvContentPartPr>
              <p14:xfrm>
                <a:off x="6979834" y="5589388"/>
                <a:ext cx="140400" cy="129600"/>
              </p14:xfrm>
            </p:contentPart>
          </mc:Choice>
          <mc:Fallback xmlns="">
            <p:pic>
              <p:nvPicPr>
                <p:cNvPr id="118" name="Freihand 117">
                  <a:extLst>
                    <a:ext uri="{FF2B5EF4-FFF2-40B4-BE49-F238E27FC236}">
                      <a16:creationId xmlns:a16="http://schemas.microsoft.com/office/drawing/2014/main" id="{59365D57-AF24-207D-C70F-9742C573C566}"/>
                    </a:ext>
                  </a:extLst>
                </p:cNvPr>
                <p:cNvPicPr/>
                <p:nvPr/>
              </p:nvPicPr>
              <p:blipFill>
                <a:blip r:embed="rId212"/>
                <a:stretch>
                  <a:fillRect/>
                </a:stretch>
              </p:blipFill>
              <p:spPr>
                <a:xfrm>
                  <a:off x="6971194" y="5580748"/>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9" name="Freihand 118">
                  <a:extLst>
                    <a:ext uri="{FF2B5EF4-FFF2-40B4-BE49-F238E27FC236}">
                      <a16:creationId xmlns:a16="http://schemas.microsoft.com/office/drawing/2014/main" id="{FF577866-8538-B1F0-8331-2B9D1A75BB60}"/>
                    </a:ext>
                  </a:extLst>
                </p14:cNvPr>
                <p14:cNvContentPartPr/>
                <p14:nvPr/>
              </p14:nvContentPartPr>
              <p14:xfrm>
                <a:off x="7120594" y="5701708"/>
                <a:ext cx="71280" cy="226080"/>
              </p14:xfrm>
            </p:contentPart>
          </mc:Choice>
          <mc:Fallback xmlns="">
            <p:pic>
              <p:nvPicPr>
                <p:cNvPr id="119" name="Freihand 118">
                  <a:extLst>
                    <a:ext uri="{FF2B5EF4-FFF2-40B4-BE49-F238E27FC236}">
                      <a16:creationId xmlns:a16="http://schemas.microsoft.com/office/drawing/2014/main" id="{FF577866-8538-B1F0-8331-2B9D1A75BB60}"/>
                    </a:ext>
                  </a:extLst>
                </p:cNvPr>
                <p:cNvPicPr/>
                <p:nvPr/>
              </p:nvPicPr>
              <p:blipFill>
                <a:blip r:embed="rId214"/>
                <a:stretch>
                  <a:fillRect/>
                </a:stretch>
              </p:blipFill>
              <p:spPr>
                <a:xfrm>
                  <a:off x="7111954" y="5693068"/>
                  <a:ext cx="88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0" name="Freihand 119">
                  <a:extLst>
                    <a:ext uri="{FF2B5EF4-FFF2-40B4-BE49-F238E27FC236}">
                      <a16:creationId xmlns:a16="http://schemas.microsoft.com/office/drawing/2014/main" id="{1D15E6BF-DB77-4702-7F4A-958F27D904DB}"/>
                    </a:ext>
                  </a:extLst>
                </p14:cNvPr>
                <p14:cNvContentPartPr/>
                <p14:nvPr/>
              </p14:nvContentPartPr>
              <p14:xfrm>
                <a:off x="7209154" y="5708188"/>
                <a:ext cx="100800" cy="113760"/>
              </p14:xfrm>
            </p:contentPart>
          </mc:Choice>
          <mc:Fallback xmlns="">
            <p:pic>
              <p:nvPicPr>
                <p:cNvPr id="120" name="Freihand 119">
                  <a:extLst>
                    <a:ext uri="{FF2B5EF4-FFF2-40B4-BE49-F238E27FC236}">
                      <a16:creationId xmlns:a16="http://schemas.microsoft.com/office/drawing/2014/main" id="{1D15E6BF-DB77-4702-7F4A-958F27D904DB}"/>
                    </a:ext>
                  </a:extLst>
                </p:cNvPr>
                <p:cNvPicPr/>
                <p:nvPr/>
              </p:nvPicPr>
              <p:blipFill>
                <a:blip r:embed="rId216"/>
                <a:stretch>
                  <a:fillRect/>
                </a:stretch>
              </p:blipFill>
              <p:spPr>
                <a:xfrm>
                  <a:off x="7200514" y="5699548"/>
                  <a:ext cx="118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2" name="Freihand 121">
                  <a:extLst>
                    <a:ext uri="{FF2B5EF4-FFF2-40B4-BE49-F238E27FC236}">
                      <a16:creationId xmlns:a16="http://schemas.microsoft.com/office/drawing/2014/main" id="{8236059D-4840-6ABB-96B9-9326A4089243}"/>
                    </a:ext>
                  </a:extLst>
                </p14:cNvPr>
                <p14:cNvContentPartPr/>
                <p14:nvPr/>
              </p14:nvContentPartPr>
              <p14:xfrm>
                <a:off x="7376554" y="5618908"/>
                <a:ext cx="10800" cy="107280"/>
              </p14:xfrm>
            </p:contentPart>
          </mc:Choice>
          <mc:Fallback xmlns="">
            <p:pic>
              <p:nvPicPr>
                <p:cNvPr id="122" name="Freihand 121">
                  <a:extLst>
                    <a:ext uri="{FF2B5EF4-FFF2-40B4-BE49-F238E27FC236}">
                      <a16:creationId xmlns:a16="http://schemas.microsoft.com/office/drawing/2014/main" id="{8236059D-4840-6ABB-96B9-9326A4089243}"/>
                    </a:ext>
                  </a:extLst>
                </p:cNvPr>
                <p:cNvPicPr/>
                <p:nvPr/>
              </p:nvPicPr>
              <p:blipFill>
                <a:blip r:embed="rId218"/>
                <a:stretch>
                  <a:fillRect/>
                </a:stretch>
              </p:blipFill>
              <p:spPr>
                <a:xfrm>
                  <a:off x="7367914" y="5610268"/>
                  <a:ext cx="28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3" name="Freihand 122">
                  <a:extLst>
                    <a:ext uri="{FF2B5EF4-FFF2-40B4-BE49-F238E27FC236}">
                      <a16:creationId xmlns:a16="http://schemas.microsoft.com/office/drawing/2014/main" id="{9B2533A5-E7E4-9CEC-CAD7-2BD15A568F44}"/>
                    </a:ext>
                  </a:extLst>
                </p14:cNvPr>
                <p14:cNvContentPartPr/>
                <p14:nvPr/>
              </p14:nvContentPartPr>
              <p14:xfrm>
                <a:off x="7341994" y="5659948"/>
                <a:ext cx="88560" cy="27360"/>
              </p14:xfrm>
            </p:contentPart>
          </mc:Choice>
          <mc:Fallback xmlns="">
            <p:pic>
              <p:nvPicPr>
                <p:cNvPr id="123" name="Freihand 122">
                  <a:extLst>
                    <a:ext uri="{FF2B5EF4-FFF2-40B4-BE49-F238E27FC236}">
                      <a16:creationId xmlns:a16="http://schemas.microsoft.com/office/drawing/2014/main" id="{9B2533A5-E7E4-9CEC-CAD7-2BD15A568F44}"/>
                    </a:ext>
                  </a:extLst>
                </p:cNvPr>
                <p:cNvPicPr/>
                <p:nvPr/>
              </p:nvPicPr>
              <p:blipFill>
                <a:blip r:embed="rId220"/>
                <a:stretch>
                  <a:fillRect/>
                </a:stretch>
              </p:blipFill>
              <p:spPr>
                <a:xfrm>
                  <a:off x="7332994" y="5650948"/>
                  <a:ext cx="106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4" name="Freihand 123">
                  <a:extLst>
                    <a:ext uri="{FF2B5EF4-FFF2-40B4-BE49-F238E27FC236}">
                      <a16:creationId xmlns:a16="http://schemas.microsoft.com/office/drawing/2014/main" id="{362171EA-D60D-C4C9-4649-36B103D13B1E}"/>
                    </a:ext>
                  </a:extLst>
                </p14:cNvPr>
                <p14:cNvContentPartPr/>
                <p14:nvPr/>
              </p14:nvContentPartPr>
              <p14:xfrm>
                <a:off x="7458634" y="5579308"/>
                <a:ext cx="92520" cy="281520"/>
              </p14:xfrm>
            </p:contentPart>
          </mc:Choice>
          <mc:Fallback xmlns="">
            <p:pic>
              <p:nvPicPr>
                <p:cNvPr id="124" name="Freihand 123">
                  <a:extLst>
                    <a:ext uri="{FF2B5EF4-FFF2-40B4-BE49-F238E27FC236}">
                      <a16:creationId xmlns:a16="http://schemas.microsoft.com/office/drawing/2014/main" id="{362171EA-D60D-C4C9-4649-36B103D13B1E}"/>
                    </a:ext>
                  </a:extLst>
                </p:cNvPr>
                <p:cNvPicPr/>
                <p:nvPr/>
              </p:nvPicPr>
              <p:blipFill>
                <a:blip r:embed="rId222"/>
                <a:stretch>
                  <a:fillRect/>
                </a:stretch>
              </p:blipFill>
              <p:spPr>
                <a:xfrm>
                  <a:off x="7449994" y="5570668"/>
                  <a:ext cx="1101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5" name="Freihand 124">
                  <a:extLst>
                    <a:ext uri="{FF2B5EF4-FFF2-40B4-BE49-F238E27FC236}">
                      <a16:creationId xmlns:a16="http://schemas.microsoft.com/office/drawing/2014/main" id="{A6F24BFE-8880-1397-E96D-E41CE977C995}"/>
                    </a:ext>
                  </a:extLst>
                </p14:cNvPr>
                <p14:cNvContentPartPr/>
                <p14:nvPr/>
              </p14:nvContentPartPr>
              <p14:xfrm>
                <a:off x="7591114" y="5693788"/>
                <a:ext cx="17640" cy="113760"/>
              </p14:xfrm>
            </p:contentPart>
          </mc:Choice>
          <mc:Fallback xmlns="">
            <p:pic>
              <p:nvPicPr>
                <p:cNvPr id="125" name="Freihand 124">
                  <a:extLst>
                    <a:ext uri="{FF2B5EF4-FFF2-40B4-BE49-F238E27FC236}">
                      <a16:creationId xmlns:a16="http://schemas.microsoft.com/office/drawing/2014/main" id="{A6F24BFE-8880-1397-E96D-E41CE977C995}"/>
                    </a:ext>
                  </a:extLst>
                </p:cNvPr>
                <p:cNvPicPr/>
                <p:nvPr/>
              </p:nvPicPr>
              <p:blipFill>
                <a:blip r:embed="rId224"/>
                <a:stretch>
                  <a:fillRect/>
                </a:stretch>
              </p:blipFill>
              <p:spPr>
                <a:xfrm>
                  <a:off x="7582114" y="5685148"/>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6" name="Freihand 125">
                  <a:extLst>
                    <a:ext uri="{FF2B5EF4-FFF2-40B4-BE49-F238E27FC236}">
                      <a16:creationId xmlns:a16="http://schemas.microsoft.com/office/drawing/2014/main" id="{BDA0DCE8-2CFC-8AAD-7BDD-6CF4F284511C}"/>
                    </a:ext>
                  </a:extLst>
                </p14:cNvPr>
                <p14:cNvContentPartPr/>
                <p14:nvPr/>
              </p14:nvContentPartPr>
              <p14:xfrm>
                <a:off x="7554754" y="5770108"/>
                <a:ext cx="87480" cy="31680"/>
              </p14:xfrm>
            </p:contentPart>
          </mc:Choice>
          <mc:Fallback xmlns="">
            <p:pic>
              <p:nvPicPr>
                <p:cNvPr id="126" name="Freihand 125">
                  <a:extLst>
                    <a:ext uri="{FF2B5EF4-FFF2-40B4-BE49-F238E27FC236}">
                      <a16:creationId xmlns:a16="http://schemas.microsoft.com/office/drawing/2014/main" id="{BDA0DCE8-2CFC-8AAD-7BDD-6CF4F284511C}"/>
                    </a:ext>
                  </a:extLst>
                </p:cNvPr>
                <p:cNvPicPr/>
                <p:nvPr/>
              </p:nvPicPr>
              <p:blipFill>
                <a:blip r:embed="rId226"/>
                <a:stretch>
                  <a:fillRect/>
                </a:stretch>
              </p:blipFill>
              <p:spPr>
                <a:xfrm>
                  <a:off x="7545754" y="5761108"/>
                  <a:ext cx="105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7" name="Freihand 126">
                  <a:extLst>
                    <a:ext uri="{FF2B5EF4-FFF2-40B4-BE49-F238E27FC236}">
                      <a16:creationId xmlns:a16="http://schemas.microsoft.com/office/drawing/2014/main" id="{1E175912-CE3F-B845-7929-E06FE47C3C63}"/>
                    </a:ext>
                  </a:extLst>
                </p14:cNvPr>
                <p14:cNvContentPartPr/>
                <p14:nvPr/>
              </p14:nvContentPartPr>
              <p14:xfrm>
                <a:off x="7563394" y="5680828"/>
                <a:ext cx="63360" cy="9720"/>
              </p14:xfrm>
            </p:contentPart>
          </mc:Choice>
          <mc:Fallback xmlns="">
            <p:pic>
              <p:nvPicPr>
                <p:cNvPr id="127" name="Freihand 126">
                  <a:extLst>
                    <a:ext uri="{FF2B5EF4-FFF2-40B4-BE49-F238E27FC236}">
                      <a16:creationId xmlns:a16="http://schemas.microsoft.com/office/drawing/2014/main" id="{1E175912-CE3F-B845-7929-E06FE47C3C63}"/>
                    </a:ext>
                  </a:extLst>
                </p:cNvPr>
                <p:cNvPicPr/>
                <p:nvPr/>
              </p:nvPicPr>
              <p:blipFill>
                <a:blip r:embed="rId228"/>
                <a:stretch>
                  <a:fillRect/>
                </a:stretch>
              </p:blipFill>
              <p:spPr>
                <a:xfrm>
                  <a:off x="7554754" y="5671828"/>
                  <a:ext cx="81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9" name="Freihand 128">
                  <a:extLst>
                    <a:ext uri="{FF2B5EF4-FFF2-40B4-BE49-F238E27FC236}">
                      <a16:creationId xmlns:a16="http://schemas.microsoft.com/office/drawing/2014/main" id="{F97200E2-AB64-6978-2588-934DDE425D90}"/>
                    </a:ext>
                  </a:extLst>
                </p14:cNvPr>
                <p14:cNvContentPartPr/>
                <p14:nvPr/>
              </p14:nvContentPartPr>
              <p14:xfrm>
                <a:off x="7678234" y="5546548"/>
                <a:ext cx="115560" cy="177840"/>
              </p14:xfrm>
            </p:contentPart>
          </mc:Choice>
          <mc:Fallback xmlns="">
            <p:pic>
              <p:nvPicPr>
                <p:cNvPr id="129" name="Freihand 128">
                  <a:extLst>
                    <a:ext uri="{FF2B5EF4-FFF2-40B4-BE49-F238E27FC236}">
                      <a16:creationId xmlns:a16="http://schemas.microsoft.com/office/drawing/2014/main" id="{F97200E2-AB64-6978-2588-934DDE425D90}"/>
                    </a:ext>
                  </a:extLst>
                </p:cNvPr>
                <p:cNvPicPr/>
                <p:nvPr/>
              </p:nvPicPr>
              <p:blipFill>
                <a:blip r:embed="rId230"/>
                <a:stretch>
                  <a:fillRect/>
                </a:stretch>
              </p:blipFill>
              <p:spPr>
                <a:xfrm>
                  <a:off x="7669234" y="5537548"/>
                  <a:ext cx="133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0" name="Freihand 129">
                  <a:extLst>
                    <a:ext uri="{FF2B5EF4-FFF2-40B4-BE49-F238E27FC236}">
                      <a16:creationId xmlns:a16="http://schemas.microsoft.com/office/drawing/2014/main" id="{226EB992-B0A8-6044-015A-2062628C9B49}"/>
                    </a:ext>
                  </a:extLst>
                </p14:cNvPr>
                <p14:cNvContentPartPr/>
                <p14:nvPr/>
              </p14:nvContentPartPr>
              <p14:xfrm>
                <a:off x="7848154" y="5692348"/>
                <a:ext cx="3600" cy="86760"/>
              </p14:xfrm>
            </p:contentPart>
          </mc:Choice>
          <mc:Fallback xmlns="">
            <p:pic>
              <p:nvPicPr>
                <p:cNvPr id="130" name="Freihand 129">
                  <a:extLst>
                    <a:ext uri="{FF2B5EF4-FFF2-40B4-BE49-F238E27FC236}">
                      <a16:creationId xmlns:a16="http://schemas.microsoft.com/office/drawing/2014/main" id="{226EB992-B0A8-6044-015A-2062628C9B49}"/>
                    </a:ext>
                  </a:extLst>
                </p:cNvPr>
                <p:cNvPicPr/>
                <p:nvPr/>
              </p:nvPicPr>
              <p:blipFill>
                <a:blip r:embed="rId232"/>
                <a:stretch>
                  <a:fillRect/>
                </a:stretch>
              </p:blipFill>
              <p:spPr>
                <a:xfrm>
                  <a:off x="7839514" y="5683348"/>
                  <a:ext cx="21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1" name="Freihand 130">
                  <a:extLst>
                    <a:ext uri="{FF2B5EF4-FFF2-40B4-BE49-F238E27FC236}">
                      <a16:creationId xmlns:a16="http://schemas.microsoft.com/office/drawing/2014/main" id="{17D2777A-052B-E028-968B-9397A2126E2F}"/>
                    </a:ext>
                  </a:extLst>
                </p14:cNvPr>
                <p14:cNvContentPartPr/>
                <p14:nvPr/>
              </p14:nvContentPartPr>
              <p14:xfrm>
                <a:off x="7798834" y="5680108"/>
                <a:ext cx="91440" cy="155880"/>
              </p14:xfrm>
            </p:contentPart>
          </mc:Choice>
          <mc:Fallback xmlns="">
            <p:pic>
              <p:nvPicPr>
                <p:cNvPr id="131" name="Freihand 130">
                  <a:extLst>
                    <a:ext uri="{FF2B5EF4-FFF2-40B4-BE49-F238E27FC236}">
                      <a16:creationId xmlns:a16="http://schemas.microsoft.com/office/drawing/2014/main" id="{17D2777A-052B-E028-968B-9397A2126E2F}"/>
                    </a:ext>
                  </a:extLst>
                </p:cNvPr>
                <p:cNvPicPr/>
                <p:nvPr/>
              </p:nvPicPr>
              <p:blipFill>
                <a:blip r:embed="rId234"/>
                <a:stretch>
                  <a:fillRect/>
                </a:stretch>
              </p:blipFill>
              <p:spPr>
                <a:xfrm>
                  <a:off x="7789834" y="5671468"/>
                  <a:ext cx="109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3" name="Freihand 132">
                  <a:extLst>
                    <a:ext uri="{FF2B5EF4-FFF2-40B4-BE49-F238E27FC236}">
                      <a16:creationId xmlns:a16="http://schemas.microsoft.com/office/drawing/2014/main" id="{DD1ECDC6-CC6C-108A-AA02-75D07BCE0F29}"/>
                    </a:ext>
                  </a:extLst>
                </p14:cNvPr>
                <p14:cNvContentPartPr/>
                <p14:nvPr/>
              </p14:nvContentPartPr>
              <p14:xfrm>
                <a:off x="7361074" y="6149188"/>
                <a:ext cx="21240" cy="156240"/>
              </p14:xfrm>
            </p:contentPart>
          </mc:Choice>
          <mc:Fallback xmlns="">
            <p:pic>
              <p:nvPicPr>
                <p:cNvPr id="133" name="Freihand 132">
                  <a:extLst>
                    <a:ext uri="{FF2B5EF4-FFF2-40B4-BE49-F238E27FC236}">
                      <a16:creationId xmlns:a16="http://schemas.microsoft.com/office/drawing/2014/main" id="{DD1ECDC6-CC6C-108A-AA02-75D07BCE0F29}"/>
                    </a:ext>
                  </a:extLst>
                </p:cNvPr>
                <p:cNvPicPr/>
                <p:nvPr/>
              </p:nvPicPr>
              <p:blipFill>
                <a:blip r:embed="rId236"/>
                <a:stretch>
                  <a:fillRect/>
                </a:stretch>
              </p:blipFill>
              <p:spPr>
                <a:xfrm>
                  <a:off x="7352434" y="6140188"/>
                  <a:ext cx="38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4" name="Freihand 133">
                  <a:extLst>
                    <a:ext uri="{FF2B5EF4-FFF2-40B4-BE49-F238E27FC236}">
                      <a16:creationId xmlns:a16="http://schemas.microsoft.com/office/drawing/2014/main" id="{58F36A77-EDD5-CA4F-FC34-030E67525F36}"/>
                    </a:ext>
                  </a:extLst>
                </p14:cNvPr>
                <p14:cNvContentPartPr/>
                <p14:nvPr/>
              </p14:nvContentPartPr>
              <p14:xfrm>
                <a:off x="7299874" y="6191668"/>
                <a:ext cx="113400" cy="13680"/>
              </p14:xfrm>
            </p:contentPart>
          </mc:Choice>
          <mc:Fallback xmlns="">
            <p:pic>
              <p:nvPicPr>
                <p:cNvPr id="134" name="Freihand 133">
                  <a:extLst>
                    <a:ext uri="{FF2B5EF4-FFF2-40B4-BE49-F238E27FC236}">
                      <a16:creationId xmlns:a16="http://schemas.microsoft.com/office/drawing/2014/main" id="{58F36A77-EDD5-CA4F-FC34-030E67525F36}"/>
                    </a:ext>
                  </a:extLst>
                </p:cNvPr>
                <p:cNvPicPr/>
                <p:nvPr/>
              </p:nvPicPr>
              <p:blipFill>
                <a:blip r:embed="rId238"/>
                <a:stretch>
                  <a:fillRect/>
                </a:stretch>
              </p:blipFill>
              <p:spPr>
                <a:xfrm>
                  <a:off x="7291234" y="6182668"/>
                  <a:ext cx="131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Freihand 135">
                  <a:extLst>
                    <a:ext uri="{FF2B5EF4-FFF2-40B4-BE49-F238E27FC236}">
                      <a16:creationId xmlns:a16="http://schemas.microsoft.com/office/drawing/2014/main" id="{8E6F9ACD-7B98-F033-CA35-387546DE67E0}"/>
                    </a:ext>
                  </a:extLst>
                </p14:cNvPr>
                <p14:cNvContentPartPr/>
                <p14:nvPr/>
              </p14:nvContentPartPr>
              <p14:xfrm>
                <a:off x="7354234" y="6091948"/>
                <a:ext cx="16920" cy="204480"/>
              </p14:xfrm>
            </p:contentPart>
          </mc:Choice>
          <mc:Fallback xmlns="">
            <p:pic>
              <p:nvPicPr>
                <p:cNvPr id="136" name="Freihand 135">
                  <a:extLst>
                    <a:ext uri="{FF2B5EF4-FFF2-40B4-BE49-F238E27FC236}">
                      <a16:creationId xmlns:a16="http://schemas.microsoft.com/office/drawing/2014/main" id="{8E6F9ACD-7B98-F033-CA35-387546DE67E0}"/>
                    </a:ext>
                  </a:extLst>
                </p:cNvPr>
                <p:cNvPicPr/>
                <p:nvPr/>
              </p:nvPicPr>
              <p:blipFill>
                <a:blip r:embed="rId240"/>
                <a:stretch>
                  <a:fillRect/>
                </a:stretch>
              </p:blipFill>
              <p:spPr>
                <a:xfrm>
                  <a:off x="7345594" y="6083308"/>
                  <a:ext cx="34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Freihand 136">
                  <a:extLst>
                    <a:ext uri="{FF2B5EF4-FFF2-40B4-BE49-F238E27FC236}">
                      <a16:creationId xmlns:a16="http://schemas.microsoft.com/office/drawing/2014/main" id="{027318AC-3039-83DC-0F27-9E239316702C}"/>
                    </a:ext>
                  </a:extLst>
                </p14:cNvPr>
                <p14:cNvContentPartPr/>
                <p14:nvPr/>
              </p14:nvContentPartPr>
              <p14:xfrm>
                <a:off x="7324354" y="6181588"/>
                <a:ext cx="109080" cy="17280"/>
              </p14:xfrm>
            </p:contentPart>
          </mc:Choice>
          <mc:Fallback xmlns="">
            <p:pic>
              <p:nvPicPr>
                <p:cNvPr id="137" name="Freihand 136">
                  <a:extLst>
                    <a:ext uri="{FF2B5EF4-FFF2-40B4-BE49-F238E27FC236}">
                      <a16:creationId xmlns:a16="http://schemas.microsoft.com/office/drawing/2014/main" id="{027318AC-3039-83DC-0F27-9E239316702C}"/>
                    </a:ext>
                  </a:extLst>
                </p:cNvPr>
                <p:cNvPicPr/>
                <p:nvPr/>
              </p:nvPicPr>
              <p:blipFill>
                <a:blip r:embed="rId242"/>
                <a:stretch>
                  <a:fillRect/>
                </a:stretch>
              </p:blipFill>
              <p:spPr>
                <a:xfrm>
                  <a:off x="7315354" y="6172948"/>
                  <a:ext cx="126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75A700E4-E21D-48E2-A58B-DCD28960F89B}"/>
                    </a:ext>
                  </a:extLst>
                </p14:cNvPr>
                <p14:cNvContentPartPr/>
                <p14:nvPr/>
              </p14:nvContentPartPr>
              <p14:xfrm>
                <a:off x="7522714" y="6097708"/>
                <a:ext cx="107640" cy="254160"/>
              </p14:xfrm>
            </p:contentPart>
          </mc:Choice>
          <mc:Fallback xmlns="">
            <p:pic>
              <p:nvPicPr>
                <p:cNvPr id="141" name="Freihand 140">
                  <a:extLst>
                    <a:ext uri="{FF2B5EF4-FFF2-40B4-BE49-F238E27FC236}">
                      <a16:creationId xmlns:a16="http://schemas.microsoft.com/office/drawing/2014/main" id="{75A700E4-E21D-48E2-A58B-DCD28960F89B}"/>
                    </a:ext>
                  </a:extLst>
                </p:cNvPr>
                <p:cNvPicPr/>
                <p:nvPr/>
              </p:nvPicPr>
              <p:blipFill>
                <a:blip r:embed="rId244"/>
                <a:stretch>
                  <a:fillRect/>
                </a:stretch>
              </p:blipFill>
              <p:spPr>
                <a:xfrm>
                  <a:off x="7514074" y="6088708"/>
                  <a:ext cx="1252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7BA9E574-680D-EA23-7727-58405B26EFCA}"/>
                    </a:ext>
                  </a:extLst>
                </p14:cNvPr>
                <p14:cNvContentPartPr/>
                <p14:nvPr/>
              </p14:nvContentPartPr>
              <p14:xfrm>
                <a:off x="7625314" y="6160348"/>
                <a:ext cx="87480" cy="115560"/>
              </p14:xfrm>
            </p:contentPart>
          </mc:Choice>
          <mc:Fallback xmlns="">
            <p:pic>
              <p:nvPicPr>
                <p:cNvPr id="142" name="Freihand 141">
                  <a:extLst>
                    <a:ext uri="{FF2B5EF4-FFF2-40B4-BE49-F238E27FC236}">
                      <a16:creationId xmlns:a16="http://schemas.microsoft.com/office/drawing/2014/main" id="{7BA9E574-680D-EA23-7727-58405B26EFCA}"/>
                    </a:ext>
                  </a:extLst>
                </p:cNvPr>
                <p:cNvPicPr/>
                <p:nvPr/>
              </p:nvPicPr>
              <p:blipFill>
                <a:blip r:embed="rId246"/>
                <a:stretch>
                  <a:fillRect/>
                </a:stretch>
              </p:blipFill>
              <p:spPr>
                <a:xfrm>
                  <a:off x="7616314" y="6151348"/>
                  <a:ext cx="10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5C950F79-D522-A808-CFD7-AD64C9CA85CC}"/>
                    </a:ext>
                  </a:extLst>
                </p14:cNvPr>
                <p14:cNvContentPartPr/>
                <p14:nvPr/>
              </p14:nvContentPartPr>
              <p14:xfrm>
                <a:off x="7626754" y="6182308"/>
                <a:ext cx="76320" cy="85320"/>
              </p14:xfrm>
            </p:contentPart>
          </mc:Choice>
          <mc:Fallback xmlns="">
            <p:pic>
              <p:nvPicPr>
                <p:cNvPr id="143" name="Freihand 142">
                  <a:extLst>
                    <a:ext uri="{FF2B5EF4-FFF2-40B4-BE49-F238E27FC236}">
                      <a16:creationId xmlns:a16="http://schemas.microsoft.com/office/drawing/2014/main" id="{5C950F79-D522-A808-CFD7-AD64C9CA85CC}"/>
                    </a:ext>
                  </a:extLst>
                </p:cNvPr>
                <p:cNvPicPr/>
                <p:nvPr/>
              </p:nvPicPr>
              <p:blipFill>
                <a:blip r:embed="rId248"/>
                <a:stretch>
                  <a:fillRect/>
                </a:stretch>
              </p:blipFill>
              <p:spPr>
                <a:xfrm>
                  <a:off x="7618114" y="6173308"/>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BF3088C-D452-1990-B046-6E303114DF66}"/>
                    </a:ext>
                  </a:extLst>
                </p14:cNvPr>
                <p14:cNvContentPartPr/>
                <p14:nvPr/>
              </p14:nvContentPartPr>
              <p14:xfrm>
                <a:off x="7694074" y="6210388"/>
                <a:ext cx="86400" cy="87480"/>
              </p14:xfrm>
            </p:contentPart>
          </mc:Choice>
          <mc:Fallback xmlns="">
            <p:pic>
              <p:nvPicPr>
                <p:cNvPr id="144" name="Freihand 143">
                  <a:extLst>
                    <a:ext uri="{FF2B5EF4-FFF2-40B4-BE49-F238E27FC236}">
                      <a16:creationId xmlns:a16="http://schemas.microsoft.com/office/drawing/2014/main" id="{ABF3088C-D452-1990-B046-6E303114DF66}"/>
                    </a:ext>
                  </a:extLst>
                </p:cNvPr>
                <p:cNvPicPr/>
                <p:nvPr/>
              </p:nvPicPr>
              <p:blipFill>
                <a:blip r:embed="rId250"/>
                <a:stretch>
                  <a:fillRect/>
                </a:stretch>
              </p:blipFill>
              <p:spPr>
                <a:xfrm>
                  <a:off x="7685074" y="6201388"/>
                  <a:ext cx="104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71794EDB-F202-25FE-2AF8-203AA570BEE4}"/>
                    </a:ext>
                  </a:extLst>
                </p14:cNvPr>
                <p14:cNvContentPartPr/>
                <p14:nvPr/>
              </p14:nvContentPartPr>
              <p14:xfrm>
                <a:off x="7794154" y="6151708"/>
                <a:ext cx="25560" cy="162360"/>
              </p14:xfrm>
            </p:contentPart>
          </mc:Choice>
          <mc:Fallback xmlns="">
            <p:pic>
              <p:nvPicPr>
                <p:cNvPr id="145" name="Freihand 144">
                  <a:extLst>
                    <a:ext uri="{FF2B5EF4-FFF2-40B4-BE49-F238E27FC236}">
                      <a16:creationId xmlns:a16="http://schemas.microsoft.com/office/drawing/2014/main" id="{71794EDB-F202-25FE-2AF8-203AA570BEE4}"/>
                    </a:ext>
                  </a:extLst>
                </p:cNvPr>
                <p:cNvPicPr/>
                <p:nvPr/>
              </p:nvPicPr>
              <p:blipFill>
                <a:blip r:embed="rId252"/>
                <a:stretch>
                  <a:fillRect/>
                </a:stretch>
              </p:blipFill>
              <p:spPr>
                <a:xfrm>
                  <a:off x="7785514" y="6143068"/>
                  <a:ext cx="43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60304A89-BC9C-A1ED-0AED-B6A0B9427F29}"/>
                    </a:ext>
                  </a:extLst>
                </p14:cNvPr>
                <p14:cNvContentPartPr/>
                <p14:nvPr/>
              </p14:nvContentPartPr>
              <p14:xfrm>
                <a:off x="7843474" y="6152068"/>
                <a:ext cx="164160" cy="131400"/>
              </p14:xfrm>
            </p:contentPart>
          </mc:Choice>
          <mc:Fallback xmlns="">
            <p:pic>
              <p:nvPicPr>
                <p:cNvPr id="146" name="Freihand 145">
                  <a:extLst>
                    <a:ext uri="{FF2B5EF4-FFF2-40B4-BE49-F238E27FC236}">
                      <a16:creationId xmlns:a16="http://schemas.microsoft.com/office/drawing/2014/main" id="{60304A89-BC9C-A1ED-0AED-B6A0B9427F29}"/>
                    </a:ext>
                  </a:extLst>
                </p:cNvPr>
                <p:cNvPicPr/>
                <p:nvPr/>
              </p:nvPicPr>
              <p:blipFill>
                <a:blip r:embed="rId254"/>
                <a:stretch>
                  <a:fillRect/>
                </a:stretch>
              </p:blipFill>
              <p:spPr>
                <a:xfrm>
                  <a:off x="7834834" y="6143068"/>
                  <a:ext cx="181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7A8AB0B2-D676-4A95-5F1F-9044DD265832}"/>
                    </a:ext>
                  </a:extLst>
                </p14:cNvPr>
                <p14:cNvContentPartPr/>
                <p14:nvPr/>
              </p14:nvContentPartPr>
              <p14:xfrm>
                <a:off x="8036794" y="6007708"/>
                <a:ext cx="60840" cy="250920"/>
              </p14:xfrm>
            </p:contentPart>
          </mc:Choice>
          <mc:Fallback xmlns="">
            <p:pic>
              <p:nvPicPr>
                <p:cNvPr id="147" name="Freihand 146">
                  <a:extLst>
                    <a:ext uri="{FF2B5EF4-FFF2-40B4-BE49-F238E27FC236}">
                      <a16:creationId xmlns:a16="http://schemas.microsoft.com/office/drawing/2014/main" id="{7A8AB0B2-D676-4A95-5F1F-9044DD265832}"/>
                    </a:ext>
                  </a:extLst>
                </p:cNvPr>
                <p:cNvPicPr/>
                <p:nvPr/>
              </p:nvPicPr>
              <p:blipFill>
                <a:blip r:embed="rId256"/>
                <a:stretch>
                  <a:fillRect/>
                </a:stretch>
              </p:blipFill>
              <p:spPr>
                <a:xfrm>
                  <a:off x="8028154" y="5998708"/>
                  <a:ext cx="78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94188785-1AA2-4A0E-014A-2A0CDD1B8E8F}"/>
                    </a:ext>
                  </a:extLst>
                </p14:cNvPr>
                <p14:cNvContentPartPr/>
                <p14:nvPr/>
              </p14:nvContentPartPr>
              <p14:xfrm>
                <a:off x="8117794" y="6029308"/>
                <a:ext cx="91800" cy="147600"/>
              </p14:xfrm>
            </p:contentPart>
          </mc:Choice>
          <mc:Fallback xmlns="">
            <p:pic>
              <p:nvPicPr>
                <p:cNvPr id="149" name="Freihand 148">
                  <a:extLst>
                    <a:ext uri="{FF2B5EF4-FFF2-40B4-BE49-F238E27FC236}">
                      <a16:creationId xmlns:a16="http://schemas.microsoft.com/office/drawing/2014/main" id="{94188785-1AA2-4A0E-014A-2A0CDD1B8E8F}"/>
                    </a:ext>
                  </a:extLst>
                </p:cNvPr>
                <p:cNvPicPr/>
                <p:nvPr/>
              </p:nvPicPr>
              <p:blipFill>
                <a:blip r:embed="rId258"/>
                <a:stretch>
                  <a:fillRect/>
                </a:stretch>
              </p:blipFill>
              <p:spPr>
                <a:xfrm>
                  <a:off x="8109154" y="6020308"/>
                  <a:ext cx="109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0" name="Freihand 149">
                  <a:extLst>
                    <a:ext uri="{FF2B5EF4-FFF2-40B4-BE49-F238E27FC236}">
                      <a16:creationId xmlns:a16="http://schemas.microsoft.com/office/drawing/2014/main" id="{69C981C8-266C-ABCB-7771-0AE5953B5157}"/>
                    </a:ext>
                  </a:extLst>
                </p14:cNvPr>
                <p14:cNvContentPartPr/>
                <p14:nvPr/>
              </p14:nvContentPartPr>
              <p14:xfrm>
                <a:off x="8106274" y="6102748"/>
                <a:ext cx="87840" cy="86400"/>
              </p14:xfrm>
            </p:contentPart>
          </mc:Choice>
          <mc:Fallback xmlns="">
            <p:pic>
              <p:nvPicPr>
                <p:cNvPr id="150" name="Freihand 149">
                  <a:extLst>
                    <a:ext uri="{FF2B5EF4-FFF2-40B4-BE49-F238E27FC236}">
                      <a16:creationId xmlns:a16="http://schemas.microsoft.com/office/drawing/2014/main" id="{69C981C8-266C-ABCB-7771-0AE5953B5157}"/>
                    </a:ext>
                  </a:extLst>
                </p:cNvPr>
                <p:cNvPicPr/>
                <p:nvPr/>
              </p:nvPicPr>
              <p:blipFill>
                <a:blip r:embed="rId260"/>
                <a:stretch>
                  <a:fillRect/>
                </a:stretch>
              </p:blipFill>
              <p:spPr>
                <a:xfrm>
                  <a:off x="8097274" y="6094108"/>
                  <a:ext cx="10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1" name="Freihand 150">
                  <a:extLst>
                    <a:ext uri="{FF2B5EF4-FFF2-40B4-BE49-F238E27FC236}">
                      <a16:creationId xmlns:a16="http://schemas.microsoft.com/office/drawing/2014/main" id="{8CAB251F-4AE5-9661-9097-0A912E11E194}"/>
                    </a:ext>
                  </a:extLst>
                </p14:cNvPr>
                <p14:cNvContentPartPr/>
                <p14:nvPr/>
              </p14:nvContentPartPr>
              <p14:xfrm>
                <a:off x="8209954" y="6102388"/>
                <a:ext cx="85680" cy="85680"/>
              </p14:xfrm>
            </p:contentPart>
          </mc:Choice>
          <mc:Fallback xmlns="">
            <p:pic>
              <p:nvPicPr>
                <p:cNvPr id="151" name="Freihand 150">
                  <a:extLst>
                    <a:ext uri="{FF2B5EF4-FFF2-40B4-BE49-F238E27FC236}">
                      <a16:creationId xmlns:a16="http://schemas.microsoft.com/office/drawing/2014/main" id="{8CAB251F-4AE5-9661-9097-0A912E11E194}"/>
                    </a:ext>
                  </a:extLst>
                </p:cNvPr>
                <p:cNvPicPr/>
                <p:nvPr/>
              </p:nvPicPr>
              <p:blipFill>
                <a:blip r:embed="rId262"/>
                <a:stretch>
                  <a:fillRect/>
                </a:stretch>
              </p:blipFill>
              <p:spPr>
                <a:xfrm>
                  <a:off x="8200954" y="6093388"/>
                  <a:ext cx="103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5D9A83D1-383D-862E-D095-8E33B236DFA7}"/>
                    </a:ext>
                  </a:extLst>
                </p14:cNvPr>
                <p14:cNvContentPartPr/>
                <p14:nvPr/>
              </p14:nvContentPartPr>
              <p14:xfrm>
                <a:off x="8317234" y="6131548"/>
                <a:ext cx="40680" cy="12960"/>
              </p14:xfrm>
            </p:contentPart>
          </mc:Choice>
          <mc:Fallback xmlns="">
            <p:pic>
              <p:nvPicPr>
                <p:cNvPr id="152" name="Freihand 151">
                  <a:extLst>
                    <a:ext uri="{FF2B5EF4-FFF2-40B4-BE49-F238E27FC236}">
                      <a16:creationId xmlns:a16="http://schemas.microsoft.com/office/drawing/2014/main" id="{5D9A83D1-383D-862E-D095-8E33B236DFA7}"/>
                    </a:ext>
                  </a:extLst>
                </p:cNvPr>
                <p:cNvPicPr/>
                <p:nvPr/>
              </p:nvPicPr>
              <p:blipFill>
                <a:blip r:embed="rId264"/>
                <a:stretch>
                  <a:fillRect/>
                </a:stretch>
              </p:blipFill>
              <p:spPr>
                <a:xfrm>
                  <a:off x="8308594" y="6122548"/>
                  <a:ext cx="58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89CB08-37B5-885D-2562-441B29B308DC}"/>
                    </a:ext>
                  </a:extLst>
                </p14:cNvPr>
                <p14:cNvContentPartPr/>
                <p14:nvPr/>
              </p14:nvContentPartPr>
              <p14:xfrm>
                <a:off x="8457274" y="6010588"/>
                <a:ext cx="23400" cy="161280"/>
              </p14:xfrm>
            </p:contentPart>
          </mc:Choice>
          <mc:Fallback xmlns="">
            <p:pic>
              <p:nvPicPr>
                <p:cNvPr id="153" name="Freihand 152">
                  <a:extLst>
                    <a:ext uri="{FF2B5EF4-FFF2-40B4-BE49-F238E27FC236}">
                      <a16:creationId xmlns:a16="http://schemas.microsoft.com/office/drawing/2014/main" id="{2289CB08-37B5-885D-2562-441B29B308DC}"/>
                    </a:ext>
                  </a:extLst>
                </p:cNvPr>
                <p:cNvPicPr/>
                <p:nvPr/>
              </p:nvPicPr>
              <p:blipFill>
                <a:blip r:embed="rId266"/>
                <a:stretch>
                  <a:fillRect/>
                </a:stretch>
              </p:blipFill>
              <p:spPr>
                <a:xfrm>
                  <a:off x="8448274" y="6001948"/>
                  <a:ext cx="41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6CA9E553-929E-51A5-21D2-130A2A689D50}"/>
                    </a:ext>
                  </a:extLst>
                </p14:cNvPr>
                <p14:cNvContentPartPr/>
                <p14:nvPr/>
              </p14:nvContentPartPr>
              <p14:xfrm>
                <a:off x="8376634" y="5955868"/>
                <a:ext cx="152280" cy="222480"/>
              </p14:xfrm>
            </p:contentPart>
          </mc:Choice>
          <mc:Fallback xmlns="">
            <p:pic>
              <p:nvPicPr>
                <p:cNvPr id="154" name="Freihand 153">
                  <a:extLst>
                    <a:ext uri="{FF2B5EF4-FFF2-40B4-BE49-F238E27FC236}">
                      <a16:creationId xmlns:a16="http://schemas.microsoft.com/office/drawing/2014/main" id="{6CA9E553-929E-51A5-21D2-130A2A689D50}"/>
                    </a:ext>
                  </a:extLst>
                </p:cNvPr>
                <p:cNvPicPr/>
                <p:nvPr/>
              </p:nvPicPr>
              <p:blipFill>
                <a:blip r:embed="rId268"/>
                <a:stretch>
                  <a:fillRect/>
                </a:stretch>
              </p:blipFill>
              <p:spPr>
                <a:xfrm>
                  <a:off x="8367994" y="5946868"/>
                  <a:ext cx="1699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3BE801B8-7167-0818-831A-68BEB815D4B1}"/>
                    </a:ext>
                  </a:extLst>
                </p14:cNvPr>
                <p14:cNvContentPartPr/>
                <p14:nvPr/>
              </p14:nvContentPartPr>
              <p14:xfrm>
                <a:off x="8543674" y="6078988"/>
                <a:ext cx="97920" cy="88200"/>
              </p14:xfrm>
            </p:contentPart>
          </mc:Choice>
          <mc:Fallback xmlns="">
            <p:pic>
              <p:nvPicPr>
                <p:cNvPr id="155" name="Freihand 154">
                  <a:extLst>
                    <a:ext uri="{FF2B5EF4-FFF2-40B4-BE49-F238E27FC236}">
                      <a16:creationId xmlns:a16="http://schemas.microsoft.com/office/drawing/2014/main" id="{3BE801B8-7167-0818-831A-68BEB815D4B1}"/>
                    </a:ext>
                  </a:extLst>
                </p:cNvPr>
                <p:cNvPicPr/>
                <p:nvPr/>
              </p:nvPicPr>
              <p:blipFill>
                <a:blip r:embed="rId270"/>
                <a:stretch>
                  <a:fillRect/>
                </a:stretch>
              </p:blipFill>
              <p:spPr>
                <a:xfrm>
                  <a:off x="8534674" y="6069988"/>
                  <a:ext cx="11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3EF02724-DBF2-849F-C970-1ACA3431A9B5}"/>
                    </a:ext>
                  </a:extLst>
                </p14:cNvPr>
                <p14:cNvContentPartPr/>
                <p14:nvPr/>
              </p14:nvContentPartPr>
              <p14:xfrm>
                <a:off x="8589034" y="5922748"/>
                <a:ext cx="108000" cy="387360"/>
              </p14:xfrm>
            </p:contentPart>
          </mc:Choice>
          <mc:Fallback xmlns="">
            <p:pic>
              <p:nvPicPr>
                <p:cNvPr id="156" name="Freihand 155">
                  <a:extLst>
                    <a:ext uri="{FF2B5EF4-FFF2-40B4-BE49-F238E27FC236}">
                      <a16:creationId xmlns:a16="http://schemas.microsoft.com/office/drawing/2014/main" id="{3EF02724-DBF2-849F-C970-1ACA3431A9B5}"/>
                    </a:ext>
                  </a:extLst>
                </p:cNvPr>
                <p:cNvPicPr/>
                <p:nvPr/>
              </p:nvPicPr>
              <p:blipFill>
                <a:blip r:embed="rId272"/>
                <a:stretch>
                  <a:fillRect/>
                </a:stretch>
              </p:blipFill>
              <p:spPr>
                <a:xfrm>
                  <a:off x="8580034" y="5913748"/>
                  <a:ext cx="1256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8" name="Freihand 157">
                  <a:extLst>
                    <a:ext uri="{FF2B5EF4-FFF2-40B4-BE49-F238E27FC236}">
                      <a16:creationId xmlns:a16="http://schemas.microsoft.com/office/drawing/2014/main" id="{3A658E70-8863-4DFB-45DD-8DC49F0E3BCC}"/>
                    </a:ext>
                  </a:extLst>
                </p14:cNvPr>
                <p14:cNvContentPartPr/>
                <p14:nvPr/>
              </p14:nvContentPartPr>
              <p14:xfrm>
                <a:off x="5438314" y="6044788"/>
                <a:ext cx="424800" cy="171000"/>
              </p14:xfrm>
            </p:contentPart>
          </mc:Choice>
          <mc:Fallback xmlns="">
            <p:pic>
              <p:nvPicPr>
                <p:cNvPr id="158" name="Freihand 157">
                  <a:extLst>
                    <a:ext uri="{FF2B5EF4-FFF2-40B4-BE49-F238E27FC236}">
                      <a16:creationId xmlns:a16="http://schemas.microsoft.com/office/drawing/2014/main" id="{3A658E70-8863-4DFB-45DD-8DC49F0E3BCC}"/>
                    </a:ext>
                  </a:extLst>
                </p:cNvPr>
                <p:cNvPicPr/>
                <p:nvPr/>
              </p:nvPicPr>
              <p:blipFill>
                <a:blip r:embed="rId274"/>
                <a:stretch>
                  <a:fillRect/>
                </a:stretch>
              </p:blipFill>
              <p:spPr>
                <a:xfrm>
                  <a:off x="5429674" y="6036148"/>
                  <a:ext cx="442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9" name="Freihand 158">
                  <a:extLst>
                    <a:ext uri="{FF2B5EF4-FFF2-40B4-BE49-F238E27FC236}">
                      <a16:creationId xmlns:a16="http://schemas.microsoft.com/office/drawing/2014/main" id="{7BAB9112-FB49-49BD-F2D7-E65018278AB9}"/>
                    </a:ext>
                  </a:extLst>
                </p14:cNvPr>
                <p14:cNvContentPartPr/>
                <p14:nvPr/>
              </p14:nvContentPartPr>
              <p14:xfrm>
                <a:off x="6171274" y="5920588"/>
                <a:ext cx="387000" cy="263160"/>
              </p14:xfrm>
            </p:contentPart>
          </mc:Choice>
          <mc:Fallback xmlns="">
            <p:pic>
              <p:nvPicPr>
                <p:cNvPr id="159" name="Freihand 158">
                  <a:extLst>
                    <a:ext uri="{FF2B5EF4-FFF2-40B4-BE49-F238E27FC236}">
                      <a16:creationId xmlns:a16="http://schemas.microsoft.com/office/drawing/2014/main" id="{7BAB9112-FB49-49BD-F2D7-E65018278AB9}"/>
                    </a:ext>
                  </a:extLst>
                </p:cNvPr>
                <p:cNvPicPr/>
                <p:nvPr/>
              </p:nvPicPr>
              <p:blipFill>
                <a:blip r:embed="rId276"/>
                <a:stretch>
                  <a:fillRect/>
                </a:stretch>
              </p:blipFill>
              <p:spPr>
                <a:xfrm>
                  <a:off x="6162274" y="5911948"/>
                  <a:ext cx="4046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1" name="Freihand 160">
                  <a:extLst>
                    <a:ext uri="{FF2B5EF4-FFF2-40B4-BE49-F238E27FC236}">
                      <a16:creationId xmlns:a16="http://schemas.microsoft.com/office/drawing/2014/main" id="{13099CF3-8777-E67F-DB4C-DF60ABFD3F25}"/>
                    </a:ext>
                  </a:extLst>
                </p14:cNvPr>
                <p14:cNvContentPartPr/>
                <p14:nvPr/>
              </p14:nvContentPartPr>
              <p14:xfrm>
                <a:off x="6111514" y="5848228"/>
                <a:ext cx="1341360" cy="456120"/>
              </p14:xfrm>
            </p:contentPart>
          </mc:Choice>
          <mc:Fallback xmlns="">
            <p:pic>
              <p:nvPicPr>
                <p:cNvPr id="161" name="Freihand 160">
                  <a:extLst>
                    <a:ext uri="{FF2B5EF4-FFF2-40B4-BE49-F238E27FC236}">
                      <a16:creationId xmlns:a16="http://schemas.microsoft.com/office/drawing/2014/main" id="{13099CF3-8777-E67F-DB4C-DF60ABFD3F25}"/>
                    </a:ext>
                  </a:extLst>
                </p:cNvPr>
                <p:cNvPicPr/>
                <p:nvPr/>
              </p:nvPicPr>
              <p:blipFill>
                <a:blip r:embed="rId278"/>
                <a:stretch>
                  <a:fillRect/>
                </a:stretch>
              </p:blipFill>
              <p:spPr>
                <a:xfrm>
                  <a:off x="6102514" y="5839588"/>
                  <a:ext cx="13590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2" name="Freihand 161">
                  <a:extLst>
                    <a:ext uri="{FF2B5EF4-FFF2-40B4-BE49-F238E27FC236}">
                      <a16:creationId xmlns:a16="http://schemas.microsoft.com/office/drawing/2014/main" id="{544972A0-B42F-8D4A-92F2-74552AEE3B5C}"/>
                    </a:ext>
                  </a:extLst>
                </p14:cNvPr>
                <p14:cNvContentPartPr/>
                <p14:nvPr/>
              </p14:nvContentPartPr>
              <p14:xfrm>
                <a:off x="6144634" y="6526468"/>
                <a:ext cx="75960" cy="63000"/>
              </p14:xfrm>
            </p:contentPart>
          </mc:Choice>
          <mc:Fallback xmlns="">
            <p:pic>
              <p:nvPicPr>
                <p:cNvPr id="162" name="Freihand 161">
                  <a:extLst>
                    <a:ext uri="{FF2B5EF4-FFF2-40B4-BE49-F238E27FC236}">
                      <a16:creationId xmlns:a16="http://schemas.microsoft.com/office/drawing/2014/main" id="{544972A0-B42F-8D4A-92F2-74552AEE3B5C}"/>
                    </a:ext>
                  </a:extLst>
                </p:cNvPr>
                <p:cNvPicPr/>
                <p:nvPr/>
              </p:nvPicPr>
              <p:blipFill>
                <a:blip r:embed="rId280"/>
                <a:stretch>
                  <a:fillRect/>
                </a:stretch>
              </p:blipFill>
              <p:spPr>
                <a:xfrm>
                  <a:off x="6135634" y="6517828"/>
                  <a:ext cx="93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3" name="Freihand 162">
                  <a:extLst>
                    <a:ext uri="{FF2B5EF4-FFF2-40B4-BE49-F238E27FC236}">
                      <a16:creationId xmlns:a16="http://schemas.microsoft.com/office/drawing/2014/main" id="{A0B52030-5BC1-07F9-8189-6CF733D839D1}"/>
                    </a:ext>
                  </a:extLst>
                </p14:cNvPr>
                <p14:cNvContentPartPr/>
                <p14:nvPr/>
              </p14:nvContentPartPr>
              <p14:xfrm>
                <a:off x="6214474" y="6313708"/>
                <a:ext cx="1647360" cy="287280"/>
              </p14:xfrm>
            </p:contentPart>
          </mc:Choice>
          <mc:Fallback xmlns="">
            <p:pic>
              <p:nvPicPr>
                <p:cNvPr id="163" name="Freihand 162">
                  <a:extLst>
                    <a:ext uri="{FF2B5EF4-FFF2-40B4-BE49-F238E27FC236}">
                      <a16:creationId xmlns:a16="http://schemas.microsoft.com/office/drawing/2014/main" id="{A0B52030-5BC1-07F9-8189-6CF733D839D1}"/>
                    </a:ext>
                  </a:extLst>
                </p:cNvPr>
                <p:cNvPicPr/>
                <p:nvPr/>
              </p:nvPicPr>
              <p:blipFill>
                <a:blip r:embed="rId282"/>
                <a:stretch>
                  <a:fillRect/>
                </a:stretch>
              </p:blipFill>
              <p:spPr>
                <a:xfrm>
                  <a:off x="6205474" y="6305068"/>
                  <a:ext cx="16650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41F793B6-7A1B-4153-2A0D-11EBB38CF0D7}"/>
                    </a:ext>
                  </a:extLst>
                </p14:cNvPr>
                <p14:cNvContentPartPr/>
                <p14:nvPr/>
              </p14:nvContentPartPr>
              <p14:xfrm>
                <a:off x="5113594" y="6387868"/>
                <a:ext cx="366840" cy="123840"/>
              </p14:xfrm>
            </p:contentPart>
          </mc:Choice>
          <mc:Fallback xmlns="">
            <p:pic>
              <p:nvPicPr>
                <p:cNvPr id="165" name="Freihand 164">
                  <a:extLst>
                    <a:ext uri="{FF2B5EF4-FFF2-40B4-BE49-F238E27FC236}">
                      <a16:creationId xmlns:a16="http://schemas.microsoft.com/office/drawing/2014/main" id="{41F793B6-7A1B-4153-2A0D-11EBB38CF0D7}"/>
                    </a:ext>
                  </a:extLst>
                </p:cNvPr>
                <p:cNvPicPr/>
                <p:nvPr/>
              </p:nvPicPr>
              <p:blipFill>
                <a:blip r:embed="rId284"/>
                <a:stretch>
                  <a:fillRect/>
                </a:stretch>
              </p:blipFill>
              <p:spPr>
                <a:xfrm>
                  <a:off x="5104954" y="6379228"/>
                  <a:ext cx="38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6" name="Freihand 165">
                  <a:extLst>
                    <a:ext uri="{FF2B5EF4-FFF2-40B4-BE49-F238E27FC236}">
                      <a16:creationId xmlns:a16="http://schemas.microsoft.com/office/drawing/2014/main" id="{FAD11EDA-568D-4AC0-CF3E-84CD17559789}"/>
                    </a:ext>
                  </a:extLst>
                </p14:cNvPr>
                <p14:cNvContentPartPr/>
                <p14:nvPr/>
              </p14:nvContentPartPr>
              <p14:xfrm>
                <a:off x="5452354" y="6341428"/>
                <a:ext cx="35640" cy="42840"/>
              </p14:xfrm>
            </p:contentPart>
          </mc:Choice>
          <mc:Fallback xmlns="">
            <p:pic>
              <p:nvPicPr>
                <p:cNvPr id="166" name="Freihand 165">
                  <a:extLst>
                    <a:ext uri="{FF2B5EF4-FFF2-40B4-BE49-F238E27FC236}">
                      <a16:creationId xmlns:a16="http://schemas.microsoft.com/office/drawing/2014/main" id="{FAD11EDA-568D-4AC0-CF3E-84CD17559789}"/>
                    </a:ext>
                  </a:extLst>
                </p:cNvPr>
                <p:cNvPicPr/>
                <p:nvPr/>
              </p:nvPicPr>
              <p:blipFill>
                <a:blip r:embed="rId286"/>
                <a:stretch>
                  <a:fillRect/>
                </a:stretch>
              </p:blipFill>
              <p:spPr>
                <a:xfrm>
                  <a:off x="5443354" y="6332428"/>
                  <a:ext cx="53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Freihand 166">
                  <a:extLst>
                    <a:ext uri="{FF2B5EF4-FFF2-40B4-BE49-F238E27FC236}">
                      <a16:creationId xmlns:a16="http://schemas.microsoft.com/office/drawing/2014/main" id="{41278ACD-6E9A-DC79-CF58-D5199BF28804}"/>
                    </a:ext>
                  </a:extLst>
                </p14:cNvPr>
                <p14:cNvContentPartPr/>
                <p14:nvPr/>
              </p14:nvContentPartPr>
              <p14:xfrm>
                <a:off x="5570434" y="6424588"/>
                <a:ext cx="67320" cy="222840"/>
              </p14:xfrm>
            </p:contentPart>
          </mc:Choice>
          <mc:Fallback xmlns="">
            <p:pic>
              <p:nvPicPr>
                <p:cNvPr id="167" name="Freihand 166">
                  <a:extLst>
                    <a:ext uri="{FF2B5EF4-FFF2-40B4-BE49-F238E27FC236}">
                      <a16:creationId xmlns:a16="http://schemas.microsoft.com/office/drawing/2014/main" id="{41278ACD-6E9A-DC79-CF58-D5199BF28804}"/>
                    </a:ext>
                  </a:extLst>
                </p:cNvPr>
                <p:cNvPicPr/>
                <p:nvPr/>
              </p:nvPicPr>
              <p:blipFill>
                <a:blip r:embed="rId288"/>
                <a:stretch>
                  <a:fillRect/>
                </a:stretch>
              </p:blipFill>
              <p:spPr>
                <a:xfrm>
                  <a:off x="5561434" y="6415948"/>
                  <a:ext cx="84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B32F3741-7250-37EF-F4F2-AB1AC8FBB9D2}"/>
                    </a:ext>
                  </a:extLst>
                </p14:cNvPr>
                <p14:cNvContentPartPr/>
                <p14:nvPr/>
              </p14:nvContentPartPr>
              <p14:xfrm>
                <a:off x="5675554" y="6274108"/>
                <a:ext cx="88560" cy="225360"/>
              </p14:xfrm>
            </p:contentPart>
          </mc:Choice>
          <mc:Fallback xmlns="">
            <p:pic>
              <p:nvPicPr>
                <p:cNvPr id="168" name="Freihand 167">
                  <a:extLst>
                    <a:ext uri="{FF2B5EF4-FFF2-40B4-BE49-F238E27FC236}">
                      <a16:creationId xmlns:a16="http://schemas.microsoft.com/office/drawing/2014/main" id="{B32F3741-7250-37EF-F4F2-AB1AC8FBB9D2}"/>
                    </a:ext>
                  </a:extLst>
                </p:cNvPr>
                <p:cNvPicPr/>
                <p:nvPr/>
              </p:nvPicPr>
              <p:blipFill>
                <a:blip r:embed="rId290"/>
                <a:stretch>
                  <a:fillRect/>
                </a:stretch>
              </p:blipFill>
              <p:spPr>
                <a:xfrm>
                  <a:off x="5666914" y="6265108"/>
                  <a:ext cx="106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 name="Freihand 168">
                  <a:extLst>
                    <a:ext uri="{FF2B5EF4-FFF2-40B4-BE49-F238E27FC236}">
                      <a16:creationId xmlns:a16="http://schemas.microsoft.com/office/drawing/2014/main" id="{1A3EE69D-0D25-DCC7-0849-256B9E281FC6}"/>
                    </a:ext>
                  </a:extLst>
                </p14:cNvPr>
                <p14:cNvContentPartPr/>
                <p14:nvPr/>
              </p14:nvContentPartPr>
              <p14:xfrm>
                <a:off x="5838274" y="6297868"/>
                <a:ext cx="155880" cy="192240"/>
              </p14:xfrm>
            </p:contentPart>
          </mc:Choice>
          <mc:Fallback xmlns="">
            <p:pic>
              <p:nvPicPr>
                <p:cNvPr id="169" name="Freihand 168">
                  <a:extLst>
                    <a:ext uri="{FF2B5EF4-FFF2-40B4-BE49-F238E27FC236}">
                      <a16:creationId xmlns:a16="http://schemas.microsoft.com/office/drawing/2014/main" id="{1A3EE69D-0D25-DCC7-0849-256B9E281FC6}"/>
                    </a:ext>
                  </a:extLst>
                </p:cNvPr>
                <p:cNvPicPr/>
                <p:nvPr/>
              </p:nvPicPr>
              <p:blipFill>
                <a:blip r:embed="rId292"/>
                <a:stretch>
                  <a:fillRect/>
                </a:stretch>
              </p:blipFill>
              <p:spPr>
                <a:xfrm>
                  <a:off x="5829634" y="6289228"/>
                  <a:ext cx="17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0" name="Freihand 169">
                  <a:extLst>
                    <a:ext uri="{FF2B5EF4-FFF2-40B4-BE49-F238E27FC236}">
                      <a16:creationId xmlns:a16="http://schemas.microsoft.com/office/drawing/2014/main" id="{2A162974-8AF8-5F0E-8053-9F2C60AE62E0}"/>
                    </a:ext>
                  </a:extLst>
                </p14:cNvPr>
                <p14:cNvContentPartPr/>
                <p14:nvPr/>
              </p14:nvContentPartPr>
              <p14:xfrm>
                <a:off x="5059954" y="6165748"/>
                <a:ext cx="959760" cy="503280"/>
              </p14:xfrm>
            </p:contentPart>
          </mc:Choice>
          <mc:Fallback xmlns="">
            <p:pic>
              <p:nvPicPr>
                <p:cNvPr id="170" name="Freihand 169">
                  <a:extLst>
                    <a:ext uri="{FF2B5EF4-FFF2-40B4-BE49-F238E27FC236}">
                      <a16:creationId xmlns:a16="http://schemas.microsoft.com/office/drawing/2014/main" id="{2A162974-8AF8-5F0E-8053-9F2C60AE62E0}"/>
                    </a:ext>
                  </a:extLst>
                </p:cNvPr>
                <p:cNvPicPr/>
                <p:nvPr/>
              </p:nvPicPr>
              <p:blipFill>
                <a:blip r:embed="rId294"/>
                <a:stretch>
                  <a:fillRect/>
                </a:stretch>
              </p:blipFill>
              <p:spPr>
                <a:xfrm>
                  <a:off x="5051314" y="6157108"/>
                  <a:ext cx="97740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2" name="Freihand 171">
                  <a:extLst>
                    <a:ext uri="{FF2B5EF4-FFF2-40B4-BE49-F238E27FC236}">
                      <a16:creationId xmlns:a16="http://schemas.microsoft.com/office/drawing/2014/main" id="{8BCCEB6D-F351-5B40-6557-1F6214D89A8B}"/>
                    </a:ext>
                  </a:extLst>
                </p14:cNvPr>
                <p14:cNvContentPartPr/>
                <p14:nvPr/>
              </p14:nvContentPartPr>
              <p14:xfrm>
                <a:off x="3732274" y="5206708"/>
                <a:ext cx="2465640" cy="1208520"/>
              </p14:xfrm>
            </p:contentPart>
          </mc:Choice>
          <mc:Fallback xmlns="">
            <p:pic>
              <p:nvPicPr>
                <p:cNvPr id="172" name="Freihand 171">
                  <a:extLst>
                    <a:ext uri="{FF2B5EF4-FFF2-40B4-BE49-F238E27FC236}">
                      <a16:creationId xmlns:a16="http://schemas.microsoft.com/office/drawing/2014/main" id="{8BCCEB6D-F351-5B40-6557-1F6214D89A8B}"/>
                    </a:ext>
                  </a:extLst>
                </p:cNvPr>
                <p:cNvPicPr/>
                <p:nvPr/>
              </p:nvPicPr>
              <p:blipFill>
                <a:blip r:embed="rId296"/>
                <a:stretch>
                  <a:fillRect/>
                </a:stretch>
              </p:blipFill>
              <p:spPr>
                <a:xfrm>
                  <a:off x="3723274" y="5198068"/>
                  <a:ext cx="2483280" cy="1226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3" name="Freihand 172">
                  <a:extLst>
                    <a:ext uri="{FF2B5EF4-FFF2-40B4-BE49-F238E27FC236}">
                      <a16:creationId xmlns:a16="http://schemas.microsoft.com/office/drawing/2014/main" id="{73CC2E24-2F94-E953-49AF-C31BE70B60B4}"/>
                    </a:ext>
                  </a:extLst>
                </p14:cNvPr>
                <p14:cNvContentPartPr/>
                <p14:nvPr/>
              </p14:nvContentPartPr>
              <p14:xfrm>
                <a:off x="6354874" y="5046868"/>
                <a:ext cx="148320" cy="197640"/>
              </p14:xfrm>
            </p:contentPart>
          </mc:Choice>
          <mc:Fallback xmlns="">
            <p:pic>
              <p:nvPicPr>
                <p:cNvPr id="173" name="Freihand 172">
                  <a:extLst>
                    <a:ext uri="{FF2B5EF4-FFF2-40B4-BE49-F238E27FC236}">
                      <a16:creationId xmlns:a16="http://schemas.microsoft.com/office/drawing/2014/main" id="{73CC2E24-2F94-E953-49AF-C31BE70B60B4}"/>
                    </a:ext>
                  </a:extLst>
                </p:cNvPr>
                <p:cNvPicPr/>
                <p:nvPr/>
              </p:nvPicPr>
              <p:blipFill>
                <a:blip r:embed="rId298"/>
                <a:stretch>
                  <a:fillRect/>
                </a:stretch>
              </p:blipFill>
              <p:spPr>
                <a:xfrm>
                  <a:off x="6345874" y="5037868"/>
                  <a:ext cx="165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 name="Freihand 173">
                  <a:extLst>
                    <a:ext uri="{FF2B5EF4-FFF2-40B4-BE49-F238E27FC236}">
                      <a16:creationId xmlns:a16="http://schemas.microsoft.com/office/drawing/2014/main" id="{DDE439AB-9344-A3E2-07D1-F99DD4264F5C}"/>
                    </a:ext>
                  </a:extLst>
                </p14:cNvPr>
                <p14:cNvContentPartPr/>
                <p14:nvPr/>
              </p14:nvContentPartPr>
              <p14:xfrm>
                <a:off x="6542434" y="5122108"/>
                <a:ext cx="341640" cy="78120"/>
              </p14:xfrm>
            </p:contentPart>
          </mc:Choice>
          <mc:Fallback xmlns="">
            <p:pic>
              <p:nvPicPr>
                <p:cNvPr id="174" name="Freihand 173">
                  <a:extLst>
                    <a:ext uri="{FF2B5EF4-FFF2-40B4-BE49-F238E27FC236}">
                      <a16:creationId xmlns:a16="http://schemas.microsoft.com/office/drawing/2014/main" id="{DDE439AB-9344-A3E2-07D1-F99DD4264F5C}"/>
                    </a:ext>
                  </a:extLst>
                </p:cNvPr>
                <p:cNvPicPr/>
                <p:nvPr/>
              </p:nvPicPr>
              <p:blipFill>
                <a:blip r:embed="rId300"/>
                <a:stretch>
                  <a:fillRect/>
                </a:stretch>
              </p:blipFill>
              <p:spPr>
                <a:xfrm>
                  <a:off x="6533434" y="5113468"/>
                  <a:ext cx="359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590EB5AB-C02B-1638-3224-C523A84EC33F}"/>
                    </a:ext>
                  </a:extLst>
                </p14:cNvPr>
                <p14:cNvContentPartPr/>
                <p14:nvPr/>
              </p14:nvContentPartPr>
              <p14:xfrm>
                <a:off x="6935914" y="5059468"/>
                <a:ext cx="122760" cy="90720"/>
              </p14:xfrm>
            </p:contentPart>
          </mc:Choice>
          <mc:Fallback xmlns="">
            <p:pic>
              <p:nvPicPr>
                <p:cNvPr id="175" name="Freihand 174">
                  <a:extLst>
                    <a:ext uri="{FF2B5EF4-FFF2-40B4-BE49-F238E27FC236}">
                      <a16:creationId xmlns:a16="http://schemas.microsoft.com/office/drawing/2014/main" id="{590EB5AB-C02B-1638-3224-C523A84EC33F}"/>
                    </a:ext>
                  </a:extLst>
                </p:cNvPr>
                <p:cNvPicPr/>
                <p:nvPr/>
              </p:nvPicPr>
              <p:blipFill>
                <a:blip r:embed="rId302"/>
                <a:stretch>
                  <a:fillRect/>
                </a:stretch>
              </p:blipFill>
              <p:spPr>
                <a:xfrm>
                  <a:off x="6926914" y="5050828"/>
                  <a:ext cx="140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C88DA27A-2E8A-1224-28C0-480A42904ED0}"/>
                    </a:ext>
                  </a:extLst>
                </p14:cNvPr>
                <p14:cNvContentPartPr/>
                <p14:nvPr/>
              </p14:nvContentPartPr>
              <p14:xfrm>
                <a:off x="7223914" y="4953268"/>
                <a:ext cx="301320" cy="319320"/>
              </p14:xfrm>
            </p:contentPart>
          </mc:Choice>
          <mc:Fallback xmlns="">
            <p:pic>
              <p:nvPicPr>
                <p:cNvPr id="176" name="Freihand 175">
                  <a:extLst>
                    <a:ext uri="{FF2B5EF4-FFF2-40B4-BE49-F238E27FC236}">
                      <a16:creationId xmlns:a16="http://schemas.microsoft.com/office/drawing/2014/main" id="{C88DA27A-2E8A-1224-28C0-480A42904ED0}"/>
                    </a:ext>
                  </a:extLst>
                </p:cNvPr>
                <p:cNvPicPr/>
                <p:nvPr/>
              </p:nvPicPr>
              <p:blipFill>
                <a:blip r:embed="rId304"/>
                <a:stretch>
                  <a:fillRect/>
                </a:stretch>
              </p:blipFill>
              <p:spPr>
                <a:xfrm>
                  <a:off x="7215274" y="4944628"/>
                  <a:ext cx="318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68107C28-9ECF-D5C3-0BDF-6D917F2217F1}"/>
                    </a:ext>
                  </a:extLst>
                </p14:cNvPr>
                <p14:cNvContentPartPr/>
                <p14:nvPr/>
              </p14:nvContentPartPr>
              <p14:xfrm>
                <a:off x="7515514" y="4955428"/>
                <a:ext cx="370800" cy="150120"/>
              </p14:xfrm>
            </p:contentPart>
          </mc:Choice>
          <mc:Fallback xmlns="">
            <p:pic>
              <p:nvPicPr>
                <p:cNvPr id="177" name="Freihand 176">
                  <a:extLst>
                    <a:ext uri="{FF2B5EF4-FFF2-40B4-BE49-F238E27FC236}">
                      <a16:creationId xmlns:a16="http://schemas.microsoft.com/office/drawing/2014/main" id="{68107C28-9ECF-D5C3-0BDF-6D917F2217F1}"/>
                    </a:ext>
                  </a:extLst>
                </p:cNvPr>
                <p:cNvPicPr/>
                <p:nvPr/>
              </p:nvPicPr>
              <p:blipFill>
                <a:blip r:embed="rId306"/>
                <a:stretch>
                  <a:fillRect/>
                </a:stretch>
              </p:blipFill>
              <p:spPr>
                <a:xfrm>
                  <a:off x="7506514" y="4946788"/>
                  <a:ext cx="388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9" name="Freihand 178">
                  <a:extLst>
                    <a:ext uri="{FF2B5EF4-FFF2-40B4-BE49-F238E27FC236}">
                      <a16:creationId xmlns:a16="http://schemas.microsoft.com/office/drawing/2014/main" id="{2B4C010D-1892-DFE9-3637-54B036290E3B}"/>
                    </a:ext>
                  </a:extLst>
                </p14:cNvPr>
                <p14:cNvContentPartPr/>
                <p14:nvPr/>
              </p14:nvContentPartPr>
              <p14:xfrm>
                <a:off x="8034274" y="4821148"/>
                <a:ext cx="258840" cy="246600"/>
              </p14:xfrm>
            </p:contentPart>
          </mc:Choice>
          <mc:Fallback xmlns="">
            <p:pic>
              <p:nvPicPr>
                <p:cNvPr id="179" name="Freihand 178">
                  <a:extLst>
                    <a:ext uri="{FF2B5EF4-FFF2-40B4-BE49-F238E27FC236}">
                      <a16:creationId xmlns:a16="http://schemas.microsoft.com/office/drawing/2014/main" id="{2B4C010D-1892-DFE9-3637-54B036290E3B}"/>
                    </a:ext>
                  </a:extLst>
                </p:cNvPr>
                <p:cNvPicPr/>
                <p:nvPr/>
              </p:nvPicPr>
              <p:blipFill>
                <a:blip r:embed="rId308"/>
                <a:stretch>
                  <a:fillRect/>
                </a:stretch>
              </p:blipFill>
              <p:spPr>
                <a:xfrm>
                  <a:off x="8025274" y="4812508"/>
                  <a:ext cx="2764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0" name="Freihand 179">
                  <a:extLst>
                    <a:ext uri="{FF2B5EF4-FFF2-40B4-BE49-F238E27FC236}">
                      <a16:creationId xmlns:a16="http://schemas.microsoft.com/office/drawing/2014/main" id="{49D8324E-D9E3-993A-27AE-A0B485181015}"/>
                    </a:ext>
                  </a:extLst>
                </p14:cNvPr>
                <p14:cNvContentPartPr/>
                <p14:nvPr/>
              </p14:nvContentPartPr>
              <p14:xfrm>
                <a:off x="8321194" y="4853188"/>
                <a:ext cx="77400" cy="114840"/>
              </p14:xfrm>
            </p:contentPart>
          </mc:Choice>
          <mc:Fallback xmlns="">
            <p:pic>
              <p:nvPicPr>
                <p:cNvPr id="180" name="Freihand 179">
                  <a:extLst>
                    <a:ext uri="{FF2B5EF4-FFF2-40B4-BE49-F238E27FC236}">
                      <a16:creationId xmlns:a16="http://schemas.microsoft.com/office/drawing/2014/main" id="{49D8324E-D9E3-993A-27AE-A0B485181015}"/>
                    </a:ext>
                  </a:extLst>
                </p:cNvPr>
                <p:cNvPicPr/>
                <p:nvPr/>
              </p:nvPicPr>
              <p:blipFill>
                <a:blip r:embed="rId310"/>
                <a:stretch>
                  <a:fillRect/>
                </a:stretch>
              </p:blipFill>
              <p:spPr>
                <a:xfrm>
                  <a:off x="8312194" y="4844188"/>
                  <a:ext cx="9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1" name="Freihand 180">
                  <a:extLst>
                    <a:ext uri="{FF2B5EF4-FFF2-40B4-BE49-F238E27FC236}">
                      <a16:creationId xmlns:a16="http://schemas.microsoft.com/office/drawing/2014/main" id="{A80F4DDA-9C06-8E1F-98D1-F124F55C1DB5}"/>
                    </a:ext>
                  </a:extLst>
                </p14:cNvPr>
                <p14:cNvContentPartPr/>
                <p14:nvPr/>
              </p14:nvContentPartPr>
              <p14:xfrm>
                <a:off x="6858154" y="5361148"/>
                <a:ext cx="208800" cy="108000"/>
              </p14:xfrm>
            </p:contentPart>
          </mc:Choice>
          <mc:Fallback xmlns="">
            <p:pic>
              <p:nvPicPr>
                <p:cNvPr id="181" name="Freihand 180">
                  <a:extLst>
                    <a:ext uri="{FF2B5EF4-FFF2-40B4-BE49-F238E27FC236}">
                      <a16:creationId xmlns:a16="http://schemas.microsoft.com/office/drawing/2014/main" id="{A80F4DDA-9C06-8E1F-98D1-F124F55C1DB5}"/>
                    </a:ext>
                  </a:extLst>
                </p:cNvPr>
                <p:cNvPicPr/>
                <p:nvPr/>
              </p:nvPicPr>
              <p:blipFill>
                <a:blip r:embed="rId312"/>
                <a:stretch>
                  <a:fillRect/>
                </a:stretch>
              </p:blipFill>
              <p:spPr>
                <a:xfrm>
                  <a:off x="6849154" y="5352148"/>
                  <a:ext cx="226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2" name="Freihand 181">
                  <a:extLst>
                    <a:ext uri="{FF2B5EF4-FFF2-40B4-BE49-F238E27FC236}">
                      <a16:creationId xmlns:a16="http://schemas.microsoft.com/office/drawing/2014/main" id="{64A2D42E-17A6-3BAC-769E-DDFB0DF21306}"/>
                    </a:ext>
                  </a:extLst>
                </p14:cNvPr>
                <p14:cNvContentPartPr/>
                <p14:nvPr/>
              </p14:nvContentPartPr>
              <p14:xfrm>
                <a:off x="7107634" y="5318308"/>
                <a:ext cx="224280" cy="129600"/>
              </p14:xfrm>
            </p:contentPart>
          </mc:Choice>
          <mc:Fallback xmlns="">
            <p:pic>
              <p:nvPicPr>
                <p:cNvPr id="182" name="Freihand 181">
                  <a:extLst>
                    <a:ext uri="{FF2B5EF4-FFF2-40B4-BE49-F238E27FC236}">
                      <a16:creationId xmlns:a16="http://schemas.microsoft.com/office/drawing/2014/main" id="{64A2D42E-17A6-3BAC-769E-DDFB0DF21306}"/>
                    </a:ext>
                  </a:extLst>
                </p:cNvPr>
                <p:cNvPicPr/>
                <p:nvPr/>
              </p:nvPicPr>
              <p:blipFill>
                <a:blip r:embed="rId314"/>
                <a:stretch>
                  <a:fillRect/>
                </a:stretch>
              </p:blipFill>
              <p:spPr>
                <a:xfrm>
                  <a:off x="7098634" y="5309308"/>
                  <a:ext cx="241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3" name="Freihand 182">
                  <a:extLst>
                    <a:ext uri="{FF2B5EF4-FFF2-40B4-BE49-F238E27FC236}">
                      <a16:creationId xmlns:a16="http://schemas.microsoft.com/office/drawing/2014/main" id="{F9C93974-DC19-C7D6-BD51-07034CDE3136}"/>
                    </a:ext>
                  </a:extLst>
                </p14:cNvPr>
                <p14:cNvContentPartPr/>
                <p14:nvPr/>
              </p14:nvContentPartPr>
              <p14:xfrm>
                <a:off x="7308154" y="5206348"/>
                <a:ext cx="147240" cy="201240"/>
              </p14:xfrm>
            </p:contentPart>
          </mc:Choice>
          <mc:Fallback xmlns="">
            <p:pic>
              <p:nvPicPr>
                <p:cNvPr id="183" name="Freihand 182">
                  <a:extLst>
                    <a:ext uri="{FF2B5EF4-FFF2-40B4-BE49-F238E27FC236}">
                      <a16:creationId xmlns:a16="http://schemas.microsoft.com/office/drawing/2014/main" id="{F9C93974-DC19-C7D6-BD51-07034CDE3136}"/>
                    </a:ext>
                  </a:extLst>
                </p:cNvPr>
                <p:cNvPicPr/>
                <p:nvPr/>
              </p:nvPicPr>
              <p:blipFill>
                <a:blip r:embed="rId316"/>
                <a:stretch>
                  <a:fillRect/>
                </a:stretch>
              </p:blipFill>
              <p:spPr>
                <a:xfrm>
                  <a:off x="7299514" y="5197348"/>
                  <a:ext cx="1648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4" name="Freihand 183">
                  <a:extLst>
                    <a:ext uri="{FF2B5EF4-FFF2-40B4-BE49-F238E27FC236}">
                      <a16:creationId xmlns:a16="http://schemas.microsoft.com/office/drawing/2014/main" id="{AF234736-9BD9-7865-439C-8EF869D8560A}"/>
                    </a:ext>
                  </a:extLst>
                </p14:cNvPr>
                <p14:cNvContentPartPr/>
                <p14:nvPr/>
              </p14:nvContentPartPr>
              <p14:xfrm>
                <a:off x="7426594" y="5376988"/>
                <a:ext cx="64800" cy="34560"/>
              </p14:xfrm>
            </p:contentPart>
          </mc:Choice>
          <mc:Fallback xmlns="">
            <p:pic>
              <p:nvPicPr>
                <p:cNvPr id="184" name="Freihand 183">
                  <a:extLst>
                    <a:ext uri="{FF2B5EF4-FFF2-40B4-BE49-F238E27FC236}">
                      <a16:creationId xmlns:a16="http://schemas.microsoft.com/office/drawing/2014/main" id="{AF234736-9BD9-7865-439C-8EF869D8560A}"/>
                    </a:ext>
                  </a:extLst>
                </p:cNvPr>
                <p:cNvPicPr/>
                <p:nvPr/>
              </p:nvPicPr>
              <p:blipFill>
                <a:blip r:embed="rId318"/>
                <a:stretch>
                  <a:fillRect/>
                </a:stretch>
              </p:blipFill>
              <p:spPr>
                <a:xfrm>
                  <a:off x="7417954" y="5368348"/>
                  <a:ext cx="82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5" name="Freihand 184">
                  <a:extLst>
                    <a:ext uri="{FF2B5EF4-FFF2-40B4-BE49-F238E27FC236}">
                      <a16:creationId xmlns:a16="http://schemas.microsoft.com/office/drawing/2014/main" id="{EDBBFDAD-7B7B-1406-19BD-0259E34A0546}"/>
                    </a:ext>
                  </a:extLst>
                </p14:cNvPr>
                <p14:cNvContentPartPr/>
                <p14:nvPr/>
              </p14:nvContentPartPr>
              <p14:xfrm>
                <a:off x="7501474" y="5144428"/>
                <a:ext cx="205920" cy="260640"/>
              </p14:xfrm>
            </p:contentPart>
          </mc:Choice>
          <mc:Fallback xmlns="">
            <p:pic>
              <p:nvPicPr>
                <p:cNvPr id="185" name="Freihand 184">
                  <a:extLst>
                    <a:ext uri="{FF2B5EF4-FFF2-40B4-BE49-F238E27FC236}">
                      <a16:creationId xmlns:a16="http://schemas.microsoft.com/office/drawing/2014/main" id="{EDBBFDAD-7B7B-1406-19BD-0259E34A0546}"/>
                    </a:ext>
                  </a:extLst>
                </p:cNvPr>
                <p:cNvPicPr/>
                <p:nvPr/>
              </p:nvPicPr>
              <p:blipFill>
                <a:blip r:embed="rId320"/>
                <a:stretch>
                  <a:fillRect/>
                </a:stretch>
              </p:blipFill>
              <p:spPr>
                <a:xfrm>
                  <a:off x="7492474" y="5135788"/>
                  <a:ext cx="223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04F84885-4439-99B4-84F8-174E6AE47623}"/>
                    </a:ext>
                  </a:extLst>
                </p14:cNvPr>
                <p14:cNvContentPartPr/>
                <p14:nvPr/>
              </p14:nvContentPartPr>
              <p14:xfrm>
                <a:off x="7850674" y="5202388"/>
                <a:ext cx="126720" cy="228240"/>
              </p14:xfrm>
            </p:contentPart>
          </mc:Choice>
          <mc:Fallback xmlns="">
            <p:pic>
              <p:nvPicPr>
                <p:cNvPr id="187" name="Freihand 186">
                  <a:extLst>
                    <a:ext uri="{FF2B5EF4-FFF2-40B4-BE49-F238E27FC236}">
                      <a16:creationId xmlns:a16="http://schemas.microsoft.com/office/drawing/2014/main" id="{04F84885-4439-99B4-84F8-174E6AE47623}"/>
                    </a:ext>
                  </a:extLst>
                </p:cNvPr>
                <p:cNvPicPr/>
                <p:nvPr/>
              </p:nvPicPr>
              <p:blipFill>
                <a:blip r:embed="rId322"/>
                <a:stretch>
                  <a:fillRect/>
                </a:stretch>
              </p:blipFill>
              <p:spPr>
                <a:xfrm>
                  <a:off x="7841674" y="5193748"/>
                  <a:ext cx="1443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95FFF589-8896-9F67-94D4-B646E2A58327}"/>
                    </a:ext>
                  </a:extLst>
                </p14:cNvPr>
                <p14:cNvContentPartPr/>
                <p14:nvPr/>
              </p14:nvContentPartPr>
              <p14:xfrm>
                <a:off x="8016994" y="5196268"/>
                <a:ext cx="78480" cy="122760"/>
              </p14:xfrm>
            </p:contentPart>
          </mc:Choice>
          <mc:Fallback xmlns="">
            <p:pic>
              <p:nvPicPr>
                <p:cNvPr id="188" name="Freihand 187">
                  <a:extLst>
                    <a:ext uri="{FF2B5EF4-FFF2-40B4-BE49-F238E27FC236}">
                      <a16:creationId xmlns:a16="http://schemas.microsoft.com/office/drawing/2014/main" id="{95FFF589-8896-9F67-94D4-B646E2A58327}"/>
                    </a:ext>
                  </a:extLst>
                </p:cNvPr>
                <p:cNvPicPr/>
                <p:nvPr/>
              </p:nvPicPr>
              <p:blipFill>
                <a:blip r:embed="rId324"/>
                <a:stretch>
                  <a:fillRect/>
                </a:stretch>
              </p:blipFill>
              <p:spPr>
                <a:xfrm>
                  <a:off x="8007994" y="5187628"/>
                  <a:ext cx="96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9F56729C-5D0C-39D1-3AD3-0A2A04FA4082}"/>
                    </a:ext>
                  </a:extLst>
                </p14:cNvPr>
                <p14:cNvContentPartPr/>
                <p14:nvPr/>
              </p14:nvContentPartPr>
              <p14:xfrm>
                <a:off x="8113834" y="5129668"/>
                <a:ext cx="181800" cy="136800"/>
              </p14:xfrm>
            </p:contentPart>
          </mc:Choice>
          <mc:Fallback xmlns="">
            <p:pic>
              <p:nvPicPr>
                <p:cNvPr id="189" name="Freihand 188">
                  <a:extLst>
                    <a:ext uri="{FF2B5EF4-FFF2-40B4-BE49-F238E27FC236}">
                      <a16:creationId xmlns:a16="http://schemas.microsoft.com/office/drawing/2014/main" id="{9F56729C-5D0C-39D1-3AD3-0A2A04FA4082}"/>
                    </a:ext>
                  </a:extLst>
                </p:cNvPr>
                <p:cNvPicPr/>
                <p:nvPr/>
              </p:nvPicPr>
              <p:blipFill>
                <a:blip r:embed="rId326"/>
                <a:stretch>
                  <a:fillRect/>
                </a:stretch>
              </p:blipFill>
              <p:spPr>
                <a:xfrm>
                  <a:off x="8104834" y="5121028"/>
                  <a:ext cx="19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1D942051-E730-6CC4-5758-29C66D83C114}"/>
                    </a:ext>
                  </a:extLst>
                </p14:cNvPr>
                <p14:cNvContentPartPr/>
                <p14:nvPr/>
              </p14:nvContentPartPr>
              <p14:xfrm>
                <a:off x="8315434" y="5091868"/>
                <a:ext cx="111600" cy="115200"/>
              </p14:xfrm>
            </p:contentPart>
          </mc:Choice>
          <mc:Fallback xmlns="">
            <p:pic>
              <p:nvPicPr>
                <p:cNvPr id="190" name="Freihand 189">
                  <a:extLst>
                    <a:ext uri="{FF2B5EF4-FFF2-40B4-BE49-F238E27FC236}">
                      <a16:creationId xmlns:a16="http://schemas.microsoft.com/office/drawing/2014/main" id="{1D942051-E730-6CC4-5758-29C66D83C114}"/>
                    </a:ext>
                  </a:extLst>
                </p:cNvPr>
                <p:cNvPicPr/>
                <p:nvPr/>
              </p:nvPicPr>
              <p:blipFill>
                <a:blip r:embed="rId328"/>
                <a:stretch>
                  <a:fillRect/>
                </a:stretch>
              </p:blipFill>
              <p:spPr>
                <a:xfrm>
                  <a:off x="8306794" y="5083228"/>
                  <a:ext cx="129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33624BF9-7D1F-0EC5-3DEF-9F26781A23C1}"/>
                    </a:ext>
                  </a:extLst>
                </p14:cNvPr>
                <p14:cNvContentPartPr/>
                <p14:nvPr/>
              </p14:nvContentPartPr>
              <p14:xfrm>
                <a:off x="8437474" y="5043988"/>
                <a:ext cx="74160" cy="142200"/>
              </p14:xfrm>
            </p:contentPart>
          </mc:Choice>
          <mc:Fallback xmlns="">
            <p:pic>
              <p:nvPicPr>
                <p:cNvPr id="191" name="Freihand 190">
                  <a:extLst>
                    <a:ext uri="{FF2B5EF4-FFF2-40B4-BE49-F238E27FC236}">
                      <a16:creationId xmlns:a16="http://schemas.microsoft.com/office/drawing/2014/main" id="{33624BF9-7D1F-0EC5-3DEF-9F26781A23C1}"/>
                    </a:ext>
                  </a:extLst>
                </p:cNvPr>
                <p:cNvPicPr/>
                <p:nvPr/>
              </p:nvPicPr>
              <p:blipFill>
                <a:blip r:embed="rId330"/>
                <a:stretch>
                  <a:fillRect/>
                </a:stretch>
              </p:blipFill>
              <p:spPr>
                <a:xfrm>
                  <a:off x="8428474" y="5035348"/>
                  <a:ext cx="91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7A4A6690-005F-A36F-AF39-5441AA8719E1}"/>
                    </a:ext>
                  </a:extLst>
                </p14:cNvPr>
                <p14:cNvContentPartPr/>
                <p14:nvPr/>
              </p14:nvContentPartPr>
              <p14:xfrm>
                <a:off x="8551954" y="5007268"/>
                <a:ext cx="70200" cy="185040"/>
              </p14:xfrm>
            </p:contentPart>
          </mc:Choice>
          <mc:Fallback xmlns="">
            <p:pic>
              <p:nvPicPr>
                <p:cNvPr id="192" name="Freihand 191">
                  <a:extLst>
                    <a:ext uri="{FF2B5EF4-FFF2-40B4-BE49-F238E27FC236}">
                      <a16:creationId xmlns:a16="http://schemas.microsoft.com/office/drawing/2014/main" id="{7A4A6690-005F-A36F-AF39-5441AA8719E1}"/>
                    </a:ext>
                  </a:extLst>
                </p:cNvPr>
                <p:cNvPicPr/>
                <p:nvPr/>
              </p:nvPicPr>
              <p:blipFill>
                <a:blip r:embed="rId332"/>
                <a:stretch>
                  <a:fillRect/>
                </a:stretch>
              </p:blipFill>
              <p:spPr>
                <a:xfrm>
                  <a:off x="8543314" y="4998628"/>
                  <a:ext cx="87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4" name="Freihand 193">
                  <a:extLst>
                    <a:ext uri="{FF2B5EF4-FFF2-40B4-BE49-F238E27FC236}">
                      <a16:creationId xmlns:a16="http://schemas.microsoft.com/office/drawing/2014/main" id="{F72C62EB-6DD0-E4D0-402A-A43A79F80277}"/>
                    </a:ext>
                  </a:extLst>
                </p14:cNvPr>
                <p14:cNvContentPartPr/>
                <p14:nvPr/>
              </p14:nvContentPartPr>
              <p14:xfrm>
                <a:off x="3867634" y="5391028"/>
                <a:ext cx="1133640" cy="772200"/>
              </p14:xfrm>
            </p:contentPart>
          </mc:Choice>
          <mc:Fallback xmlns="">
            <p:pic>
              <p:nvPicPr>
                <p:cNvPr id="194" name="Freihand 193">
                  <a:extLst>
                    <a:ext uri="{FF2B5EF4-FFF2-40B4-BE49-F238E27FC236}">
                      <a16:creationId xmlns:a16="http://schemas.microsoft.com/office/drawing/2014/main" id="{F72C62EB-6DD0-E4D0-402A-A43A79F80277}"/>
                    </a:ext>
                  </a:extLst>
                </p:cNvPr>
                <p:cNvPicPr/>
                <p:nvPr/>
              </p:nvPicPr>
              <p:blipFill>
                <a:blip r:embed="rId334"/>
                <a:stretch>
                  <a:fillRect/>
                </a:stretch>
              </p:blipFill>
              <p:spPr>
                <a:xfrm>
                  <a:off x="3858994" y="5382028"/>
                  <a:ext cx="1151280" cy="78984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p:grpSp>
        <p:nvGrpSpPr>
          <p:cNvPr id="17" name="Gruppieren 16">
            <a:extLst>
              <a:ext uri="{FF2B5EF4-FFF2-40B4-BE49-F238E27FC236}">
                <a16:creationId xmlns:a16="http://schemas.microsoft.com/office/drawing/2014/main" id="{3C7D190D-4EDB-D699-16B6-4576E514A7B9}"/>
              </a:ext>
            </a:extLst>
          </p:cNvPr>
          <p:cNvGrpSpPr/>
          <p:nvPr/>
        </p:nvGrpSpPr>
        <p:grpSpPr>
          <a:xfrm>
            <a:off x="3524914" y="156513"/>
            <a:ext cx="8072640" cy="514080"/>
            <a:chOff x="3524914" y="156513"/>
            <a:chExt cx="8072640" cy="514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16BFAB-F463-D257-D2D0-D56BFF4BCCAE}"/>
                    </a:ext>
                  </a:extLst>
                </p14:cNvPr>
                <p14:cNvContentPartPr/>
                <p14:nvPr/>
              </p14:nvContentPartPr>
              <p14:xfrm>
                <a:off x="3524914" y="488433"/>
                <a:ext cx="4860720" cy="182160"/>
              </p14:xfrm>
            </p:contentPart>
          </mc:Choice>
          <mc:Fallback xmlns="">
            <p:pic>
              <p:nvPicPr>
                <p:cNvPr id="2" name="Freihand 1">
                  <a:extLst>
                    <a:ext uri="{FF2B5EF4-FFF2-40B4-BE49-F238E27FC236}">
                      <a16:creationId xmlns:a16="http://schemas.microsoft.com/office/drawing/2014/main" id="{2E16BFAB-F463-D257-D2D0-D56BFF4BCCAE}"/>
                    </a:ext>
                  </a:extLst>
                </p:cNvPr>
                <p:cNvPicPr/>
                <p:nvPr/>
              </p:nvPicPr>
              <p:blipFill>
                <a:blip r:embed="rId4"/>
                <a:stretch>
                  <a:fillRect/>
                </a:stretch>
              </p:blipFill>
              <p:spPr>
                <a:xfrm>
                  <a:off x="3515914" y="479433"/>
                  <a:ext cx="4878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51E654F-C267-ABCD-567A-ED2A3C66E242}"/>
                    </a:ext>
                  </a:extLst>
                </p14:cNvPr>
                <p14:cNvContentPartPr/>
                <p14:nvPr/>
              </p14:nvContentPartPr>
              <p14:xfrm>
                <a:off x="8646634" y="262353"/>
                <a:ext cx="11880" cy="152280"/>
              </p14:xfrm>
            </p:contentPart>
          </mc:Choice>
          <mc:Fallback xmlns="">
            <p:pic>
              <p:nvPicPr>
                <p:cNvPr id="5" name="Freihand 4">
                  <a:extLst>
                    <a:ext uri="{FF2B5EF4-FFF2-40B4-BE49-F238E27FC236}">
                      <a16:creationId xmlns:a16="http://schemas.microsoft.com/office/drawing/2014/main" id="{F51E654F-C267-ABCD-567A-ED2A3C66E242}"/>
                    </a:ext>
                  </a:extLst>
                </p:cNvPr>
                <p:cNvPicPr/>
                <p:nvPr/>
              </p:nvPicPr>
              <p:blipFill>
                <a:blip r:embed="rId6"/>
                <a:stretch>
                  <a:fillRect/>
                </a:stretch>
              </p:blipFill>
              <p:spPr>
                <a:xfrm>
                  <a:off x="8637994" y="253713"/>
                  <a:ext cx="29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8DBA903-DFD3-3E85-73CC-0E140B200DBB}"/>
                    </a:ext>
                  </a:extLst>
                </p14:cNvPr>
                <p14:cNvContentPartPr/>
                <p14:nvPr/>
              </p14:nvContentPartPr>
              <p14:xfrm>
                <a:off x="8491834" y="215193"/>
                <a:ext cx="281520" cy="212040"/>
              </p14:xfrm>
            </p:contentPart>
          </mc:Choice>
          <mc:Fallback xmlns="">
            <p:pic>
              <p:nvPicPr>
                <p:cNvPr id="6" name="Freihand 5">
                  <a:extLst>
                    <a:ext uri="{FF2B5EF4-FFF2-40B4-BE49-F238E27FC236}">
                      <a16:creationId xmlns:a16="http://schemas.microsoft.com/office/drawing/2014/main" id="{98DBA903-DFD3-3E85-73CC-0E140B200DBB}"/>
                    </a:ext>
                  </a:extLst>
                </p:cNvPr>
                <p:cNvPicPr/>
                <p:nvPr/>
              </p:nvPicPr>
              <p:blipFill>
                <a:blip r:embed="rId8"/>
                <a:stretch>
                  <a:fillRect/>
                </a:stretch>
              </p:blipFill>
              <p:spPr>
                <a:xfrm>
                  <a:off x="8482834" y="206553"/>
                  <a:ext cx="299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BB07BFF9-043F-A909-852D-0FC3936A7CBD}"/>
                    </a:ext>
                  </a:extLst>
                </p14:cNvPr>
                <p14:cNvContentPartPr/>
                <p14:nvPr/>
              </p14:nvContentPartPr>
              <p14:xfrm>
                <a:off x="8805034" y="306273"/>
                <a:ext cx="569880" cy="85320"/>
              </p14:xfrm>
            </p:contentPart>
          </mc:Choice>
          <mc:Fallback xmlns="">
            <p:pic>
              <p:nvPicPr>
                <p:cNvPr id="7" name="Freihand 6">
                  <a:extLst>
                    <a:ext uri="{FF2B5EF4-FFF2-40B4-BE49-F238E27FC236}">
                      <a16:creationId xmlns:a16="http://schemas.microsoft.com/office/drawing/2014/main" id="{BB07BFF9-043F-A909-852D-0FC3936A7CBD}"/>
                    </a:ext>
                  </a:extLst>
                </p:cNvPr>
                <p:cNvPicPr/>
                <p:nvPr/>
              </p:nvPicPr>
              <p:blipFill>
                <a:blip r:embed="rId10"/>
                <a:stretch>
                  <a:fillRect/>
                </a:stretch>
              </p:blipFill>
              <p:spPr>
                <a:xfrm>
                  <a:off x="8796394" y="297633"/>
                  <a:ext cx="58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6100553-4083-CE83-88D8-0A9B1A572363}"/>
                    </a:ext>
                  </a:extLst>
                </p14:cNvPr>
                <p14:cNvContentPartPr/>
                <p14:nvPr/>
              </p14:nvContentPartPr>
              <p14:xfrm>
                <a:off x="9356554" y="307713"/>
                <a:ext cx="225720" cy="81360"/>
              </p14:xfrm>
            </p:contentPart>
          </mc:Choice>
          <mc:Fallback xmlns="">
            <p:pic>
              <p:nvPicPr>
                <p:cNvPr id="10" name="Freihand 9">
                  <a:extLst>
                    <a:ext uri="{FF2B5EF4-FFF2-40B4-BE49-F238E27FC236}">
                      <a16:creationId xmlns:a16="http://schemas.microsoft.com/office/drawing/2014/main" id="{26100553-4083-CE83-88D8-0A9B1A572363}"/>
                    </a:ext>
                  </a:extLst>
                </p:cNvPr>
                <p:cNvPicPr/>
                <p:nvPr/>
              </p:nvPicPr>
              <p:blipFill>
                <a:blip r:embed="rId12"/>
                <a:stretch>
                  <a:fillRect/>
                </a:stretch>
              </p:blipFill>
              <p:spPr>
                <a:xfrm>
                  <a:off x="9347554" y="298713"/>
                  <a:ext cx="24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7C346F7-4F9E-2C15-C03F-50EBA571A9B4}"/>
                    </a:ext>
                  </a:extLst>
                </p14:cNvPr>
                <p14:cNvContentPartPr/>
                <p14:nvPr/>
              </p14:nvContentPartPr>
              <p14:xfrm>
                <a:off x="9604954" y="236433"/>
                <a:ext cx="186840" cy="118440"/>
              </p14:xfrm>
            </p:contentPart>
          </mc:Choice>
          <mc:Fallback xmlns="">
            <p:pic>
              <p:nvPicPr>
                <p:cNvPr id="11" name="Freihand 10">
                  <a:extLst>
                    <a:ext uri="{FF2B5EF4-FFF2-40B4-BE49-F238E27FC236}">
                      <a16:creationId xmlns:a16="http://schemas.microsoft.com/office/drawing/2014/main" id="{C7C346F7-4F9E-2C15-C03F-50EBA571A9B4}"/>
                    </a:ext>
                  </a:extLst>
                </p:cNvPr>
                <p:cNvPicPr/>
                <p:nvPr/>
              </p:nvPicPr>
              <p:blipFill>
                <a:blip r:embed="rId14"/>
                <a:stretch>
                  <a:fillRect/>
                </a:stretch>
              </p:blipFill>
              <p:spPr>
                <a:xfrm>
                  <a:off x="9595954" y="227793"/>
                  <a:ext cx="204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80BE13F-47F6-C44A-9169-3540423F15B3}"/>
                    </a:ext>
                  </a:extLst>
                </p14:cNvPr>
                <p14:cNvContentPartPr/>
                <p14:nvPr/>
              </p14:nvContentPartPr>
              <p14:xfrm>
                <a:off x="9500194" y="276393"/>
                <a:ext cx="92520" cy="128520"/>
              </p14:xfrm>
            </p:contentPart>
          </mc:Choice>
          <mc:Fallback xmlns="">
            <p:pic>
              <p:nvPicPr>
                <p:cNvPr id="12" name="Freihand 11">
                  <a:extLst>
                    <a:ext uri="{FF2B5EF4-FFF2-40B4-BE49-F238E27FC236}">
                      <a16:creationId xmlns:a16="http://schemas.microsoft.com/office/drawing/2014/main" id="{C80BE13F-47F6-C44A-9169-3540423F15B3}"/>
                    </a:ext>
                  </a:extLst>
                </p:cNvPr>
                <p:cNvPicPr/>
                <p:nvPr/>
              </p:nvPicPr>
              <p:blipFill>
                <a:blip r:embed="rId16"/>
                <a:stretch>
                  <a:fillRect/>
                </a:stretch>
              </p:blipFill>
              <p:spPr>
                <a:xfrm>
                  <a:off x="9491194" y="267753"/>
                  <a:ext cx="11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E0D3B43-CEF5-6B8A-4370-1DCB912CA540}"/>
                    </a:ext>
                  </a:extLst>
                </p14:cNvPr>
                <p14:cNvContentPartPr/>
                <p14:nvPr/>
              </p14:nvContentPartPr>
              <p14:xfrm>
                <a:off x="10071514" y="156513"/>
                <a:ext cx="183600" cy="370800"/>
              </p14:xfrm>
            </p:contentPart>
          </mc:Choice>
          <mc:Fallback xmlns="">
            <p:pic>
              <p:nvPicPr>
                <p:cNvPr id="13" name="Freihand 12">
                  <a:extLst>
                    <a:ext uri="{FF2B5EF4-FFF2-40B4-BE49-F238E27FC236}">
                      <a16:creationId xmlns:a16="http://schemas.microsoft.com/office/drawing/2014/main" id="{9E0D3B43-CEF5-6B8A-4370-1DCB912CA540}"/>
                    </a:ext>
                  </a:extLst>
                </p:cNvPr>
                <p:cNvPicPr/>
                <p:nvPr/>
              </p:nvPicPr>
              <p:blipFill>
                <a:blip r:embed="rId18"/>
                <a:stretch>
                  <a:fillRect/>
                </a:stretch>
              </p:blipFill>
              <p:spPr>
                <a:xfrm>
                  <a:off x="10062514" y="147873"/>
                  <a:ext cx="2012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913F447-7EEA-380E-B7A3-732F291FCE74}"/>
                    </a:ext>
                  </a:extLst>
                </p14:cNvPr>
                <p14:cNvContentPartPr/>
                <p14:nvPr/>
              </p14:nvContentPartPr>
              <p14:xfrm>
                <a:off x="10247914" y="272433"/>
                <a:ext cx="326880" cy="50760"/>
              </p14:xfrm>
            </p:contentPart>
          </mc:Choice>
          <mc:Fallback xmlns="">
            <p:pic>
              <p:nvPicPr>
                <p:cNvPr id="14" name="Freihand 13">
                  <a:extLst>
                    <a:ext uri="{FF2B5EF4-FFF2-40B4-BE49-F238E27FC236}">
                      <a16:creationId xmlns:a16="http://schemas.microsoft.com/office/drawing/2014/main" id="{5913F447-7EEA-380E-B7A3-732F291FCE74}"/>
                    </a:ext>
                  </a:extLst>
                </p:cNvPr>
                <p:cNvPicPr/>
                <p:nvPr/>
              </p:nvPicPr>
              <p:blipFill>
                <a:blip r:embed="rId20"/>
                <a:stretch>
                  <a:fillRect/>
                </a:stretch>
              </p:blipFill>
              <p:spPr>
                <a:xfrm>
                  <a:off x="10238914" y="263793"/>
                  <a:ext cx="344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611F076-45BD-04FF-54FD-168991F75CA1}"/>
                    </a:ext>
                  </a:extLst>
                </p14:cNvPr>
                <p14:cNvContentPartPr/>
                <p14:nvPr/>
              </p14:nvContentPartPr>
              <p14:xfrm>
                <a:off x="10738594" y="210513"/>
                <a:ext cx="241560" cy="90720"/>
              </p14:xfrm>
            </p:contentPart>
          </mc:Choice>
          <mc:Fallback xmlns="">
            <p:pic>
              <p:nvPicPr>
                <p:cNvPr id="15" name="Freihand 14">
                  <a:extLst>
                    <a:ext uri="{FF2B5EF4-FFF2-40B4-BE49-F238E27FC236}">
                      <a16:creationId xmlns:a16="http://schemas.microsoft.com/office/drawing/2014/main" id="{1611F076-45BD-04FF-54FD-168991F75CA1}"/>
                    </a:ext>
                  </a:extLst>
                </p:cNvPr>
                <p:cNvPicPr/>
                <p:nvPr/>
              </p:nvPicPr>
              <p:blipFill>
                <a:blip r:embed="rId22"/>
                <a:stretch>
                  <a:fillRect/>
                </a:stretch>
              </p:blipFill>
              <p:spPr>
                <a:xfrm>
                  <a:off x="10729594" y="201873"/>
                  <a:ext cx="259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7B9B8496-124C-B2EA-17E7-66C0EB5B8E3A}"/>
                    </a:ext>
                  </a:extLst>
                </p14:cNvPr>
                <p14:cNvContentPartPr/>
                <p14:nvPr/>
              </p14:nvContentPartPr>
              <p14:xfrm>
                <a:off x="11040634" y="228513"/>
                <a:ext cx="556920" cy="236160"/>
              </p14:xfrm>
            </p:contentPart>
          </mc:Choice>
          <mc:Fallback xmlns="">
            <p:pic>
              <p:nvPicPr>
                <p:cNvPr id="16" name="Freihand 15">
                  <a:extLst>
                    <a:ext uri="{FF2B5EF4-FFF2-40B4-BE49-F238E27FC236}">
                      <a16:creationId xmlns:a16="http://schemas.microsoft.com/office/drawing/2014/main" id="{7B9B8496-124C-B2EA-17E7-66C0EB5B8E3A}"/>
                    </a:ext>
                  </a:extLst>
                </p:cNvPr>
                <p:cNvPicPr/>
                <p:nvPr/>
              </p:nvPicPr>
              <p:blipFill>
                <a:blip r:embed="rId24"/>
                <a:stretch>
                  <a:fillRect/>
                </a:stretch>
              </p:blipFill>
              <p:spPr>
                <a:xfrm>
                  <a:off x="11031994" y="219873"/>
                  <a:ext cx="57456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03E99EE-BD5C-4719-FD31-CFCF95BBA91B}"/>
                  </a:ext>
                </a:extLst>
              </p14:cNvPr>
              <p14:cNvContentPartPr/>
              <p14:nvPr/>
            </p14:nvContentPartPr>
            <p14:xfrm>
              <a:off x="76114" y="341913"/>
              <a:ext cx="2366280" cy="1203840"/>
            </p14:xfrm>
          </p:contentPart>
        </mc:Choice>
        <mc:Fallback xmlns="">
          <p:pic>
            <p:nvPicPr>
              <p:cNvPr id="18" name="Freihand 17">
                <a:extLst>
                  <a:ext uri="{FF2B5EF4-FFF2-40B4-BE49-F238E27FC236}">
                    <a16:creationId xmlns:a16="http://schemas.microsoft.com/office/drawing/2014/main" id="{E03E99EE-BD5C-4719-FD31-CFCF95BBA91B}"/>
                  </a:ext>
                </a:extLst>
              </p:cNvPr>
              <p:cNvPicPr/>
              <p:nvPr/>
            </p:nvPicPr>
            <p:blipFill>
              <a:blip r:embed="rId26"/>
              <a:stretch>
                <a:fillRect/>
              </a:stretch>
            </p:blipFill>
            <p:spPr>
              <a:xfrm>
                <a:off x="67114" y="333273"/>
                <a:ext cx="238392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AFD6EE8-A762-7E54-11F1-F9A0EBF20B29}"/>
                  </a:ext>
                </a:extLst>
              </p14:cNvPr>
              <p14:cNvContentPartPr/>
              <p14:nvPr/>
            </p14:nvContentPartPr>
            <p14:xfrm>
              <a:off x="314434" y="1299513"/>
              <a:ext cx="1824480" cy="115200"/>
            </p14:xfrm>
          </p:contentPart>
        </mc:Choice>
        <mc:Fallback xmlns="">
          <p:pic>
            <p:nvPicPr>
              <p:cNvPr id="19" name="Freihand 18">
                <a:extLst>
                  <a:ext uri="{FF2B5EF4-FFF2-40B4-BE49-F238E27FC236}">
                    <a16:creationId xmlns:a16="http://schemas.microsoft.com/office/drawing/2014/main" id="{9AFD6EE8-A762-7E54-11F1-F9A0EBF20B29}"/>
                  </a:ext>
                </a:extLst>
              </p:cNvPr>
              <p:cNvPicPr/>
              <p:nvPr/>
            </p:nvPicPr>
            <p:blipFill>
              <a:blip r:embed="rId28"/>
              <a:stretch>
                <a:fillRect/>
              </a:stretch>
            </p:blipFill>
            <p:spPr>
              <a:xfrm>
                <a:off x="305434" y="1290513"/>
                <a:ext cx="1842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21BEBFD-BFB6-3CE4-8EB6-1F4ED5087DEA}"/>
                  </a:ext>
                </a:extLst>
              </p14:cNvPr>
              <p14:cNvContentPartPr/>
              <p14:nvPr/>
            </p14:nvContentPartPr>
            <p14:xfrm>
              <a:off x="44794" y="1568073"/>
              <a:ext cx="2910240" cy="980640"/>
            </p14:xfrm>
          </p:contentPart>
        </mc:Choice>
        <mc:Fallback xmlns="">
          <p:pic>
            <p:nvPicPr>
              <p:cNvPr id="20" name="Freihand 19">
                <a:extLst>
                  <a:ext uri="{FF2B5EF4-FFF2-40B4-BE49-F238E27FC236}">
                    <a16:creationId xmlns:a16="http://schemas.microsoft.com/office/drawing/2014/main" id="{921BEBFD-BFB6-3CE4-8EB6-1F4ED5087DEA}"/>
                  </a:ext>
                </a:extLst>
              </p:cNvPr>
              <p:cNvPicPr/>
              <p:nvPr/>
            </p:nvPicPr>
            <p:blipFill>
              <a:blip r:embed="rId30"/>
              <a:stretch>
                <a:fillRect/>
              </a:stretch>
            </p:blipFill>
            <p:spPr>
              <a:xfrm>
                <a:off x="35794" y="1559073"/>
                <a:ext cx="2927880" cy="998280"/>
              </a:xfrm>
              <a:prstGeom prst="rect">
                <a:avLst/>
              </a:prstGeom>
            </p:spPr>
          </p:pic>
        </mc:Fallback>
      </mc:AlternateContent>
      <p:grpSp>
        <p:nvGrpSpPr>
          <p:cNvPr id="23" name="Gruppieren 22">
            <a:extLst>
              <a:ext uri="{FF2B5EF4-FFF2-40B4-BE49-F238E27FC236}">
                <a16:creationId xmlns:a16="http://schemas.microsoft.com/office/drawing/2014/main" id="{E7337870-D9F0-082E-5B58-35F0E5D6F9F7}"/>
              </a:ext>
            </a:extLst>
          </p:cNvPr>
          <p:cNvGrpSpPr/>
          <p:nvPr/>
        </p:nvGrpSpPr>
        <p:grpSpPr>
          <a:xfrm>
            <a:off x="3444274" y="1672113"/>
            <a:ext cx="4788000" cy="1112400"/>
            <a:chOff x="3444274" y="1672113"/>
            <a:chExt cx="4788000" cy="111240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6993CFF-9080-071A-5AEA-AEC09EA84B1D}"/>
                    </a:ext>
                  </a:extLst>
                </p14:cNvPr>
                <p14:cNvContentPartPr/>
                <p14:nvPr/>
              </p14:nvContentPartPr>
              <p14:xfrm>
                <a:off x="4742434" y="1786953"/>
                <a:ext cx="393120" cy="93600"/>
              </p14:xfrm>
            </p:contentPart>
          </mc:Choice>
          <mc:Fallback xmlns="">
            <p:pic>
              <p:nvPicPr>
                <p:cNvPr id="21" name="Freihand 20">
                  <a:extLst>
                    <a:ext uri="{FF2B5EF4-FFF2-40B4-BE49-F238E27FC236}">
                      <a16:creationId xmlns:a16="http://schemas.microsoft.com/office/drawing/2014/main" id="{76993CFF-9080-071A-5AEA-AEC09EA84B1D}"/>
                    </a:ext>
                  </a:extLst>
                </p:cNvPr>
                <p:cNvPicPr/>
                <p:nvPr/>
              </p:nvPicPr>
              <p:blipFill>
                <a:blip r:embed="rId32"/>
                <a:stretch>
                  <a:fillRect/>
                </a:stretch>
              </p:blipFill>
              <p:spPr>
                <a:xfrm>
                  <a:off x="4733794" y="1778313"/>
                  <a:ext cx="410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74E6098-DBEA-41F8-9461-353FFA52BC0C}"/>
                    </a:ext>
                  </a:extLst>
                </p14:cNvPr>
                <p14:cNvContentPartPr/>
                <p14:nvPr/>
              </p14:nvContentPartPr>
              <p14:xfrm>
                <a:off x="3444274" y="1672113"/>
                <a:ext cx="4788000" cy="1112400"/>
              </p14:xfrm>
            </p:contentPart>
          </mc:Choice>
          <mc:Fallback xmlns="">
            <p:pic>
              <p:nvPicPr>
                <p:cNvPr id="22" name="Freihand 21">
                  <a:extLst>
                    <a:ext uri="{FF2B5EF4-FFF2-40B4-BE49-F238E27FC236}">
                      <a16:creationId xmlns:a16="http://schemas.microsoft.com/office/drawing/2014/main" id="{F74E6098-DBEA-41F8-9461-353FFA52BC0C}"/>
                    </a:ext>
                  </a:extLst>
                </p:cNvPr>
                <p:cNvPicPr/>
                <p:nvPr/>
              </p:nvPicPr>
              <p:blipFill>
                <a:blip r:embed="rId34"/>
                <a:stretch>
                  <a:fillRect/>
                </a:stretch>
              </p:blipFill>
              <p:spPr>
                <a:xfrm>
                  <a:off x="3435634" y="1663473"/>
                  <a:ext cx="4805640" cy="11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C0B2BF7A-EFCD-6C15-F14F-56C9A1E9D41A}"/>
                  </a:ext>
                </a:extLst>
              </p14:cNvPr>
              <p14:cNvContentPartPr/>
              <p14:nvPr/>
            </p14:nvContentPartPr>
            <p14:xfrm>
              <a:off x="8556274" y="2329113"/>
              <a:ext cx="1480320" cy="129600"/>
            </p14:xfrm>
          </p:contentPart>
        </mc:Choice>
        <mc:Fallback xmlns="">
          <p:pic>
            <p:nvPicPr>
              <p:cNvPr id="24" name="Freihand 23">
                <a:extLst>
                  <a:ext uri="{FF2B5EF4-FFF2-40B4-BE49-F238E27FC236}">
                    <a16:creationId xmlns:a16="http://schemas.microsoft.com/office/drawing/2014/main" id="{C0B2BF7A-EFCD-6C15-F14F-56C9A1E9D41A}"/>
                  </a:ext>
                </a:extLst>
              </p:cNvPr>
              <p:cNvPicPr/>
              <p:nvPr/>
            </p:nvPicPr>
            <p:blipFill>
              <a:blip r:embed="rId36"/>
              <a:stretch>
                <a:fillRect/>
              </a:stretch>
            </p:blipFill>
            <p:spPr>
              <a:xfrm>
                <a:off x="8547634" y="2320473"/>
                <a:ext cx="1497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C1CA8B4-4BC9-C1B5-9999-D6F2D301E3B6}"/>
                  </a:ext>
                </a:extLst>
              </p14:cNvPr>
              <p14:cNvContentPartPr/>
              <p14:nvPr/>
            </p14:nvContentPartPr>
            <p14:xfrm>
              <a:off x="-926" y="3038313"/>
              <a:ext cx="2178000" cy="605880"/>
            </p14:xfrm>
          </p:contentPart>
        </mc:Choice>
        <mc:Fallback xmlns="">
          <p:pic>
            <p:nvPicPr>
              <p:cNvPr id="25" name="Freihand 24">
                <a:extLst>
                  <a:ext uri="{FF2B5EF4-FFF2-40B4-BE49-F238E27FC236}">
                    <a16:creationId xmlns:a16="http://schemas.microsoft.com/office/drawing/2014/main" id="{4C1CA8B4-4BC9-C1B5-9999-D6F2D301E3B6}"/>
                  </a:ext>
                </a:extLst>
              </p:cNvPr>
              <p:cNvPicPr/>
              <p:nvPr/>
            </p:nvPicPr>
            <p:blipFill>
              <a:blip r:embed="rId38"/>
              <a:stretch>
                <a:fillRect/>
              </a:stretch>
            </p:blipFill>
            <p:spPr>
              <a:xfrm>
                <a:off x="-9926" y="3029313"/>
                <a:ext cx="21956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E41C18E-BE9A-1506-8715-C290BF80AAFA}"/>
                  </a:ext>
                </a:extLst>
              </p14:cNvPr>
              <p14:cNvContentPartPr/>
              <p14:nvPr/>
            </p14:nvContentPartPr>
            <p14:xfrm>
              <a:off x="5165794" y="2972433"/>
              <a:ext cx="305640" cy="228960"/>
            </p14:xfrm>
          </p:contentPart>
        </mc:Choice>
        <mc:Fallback xmlns="">
          <p:pic>
            <p:nvPicPr>
              <p:cNvPr id="26" name="Freihand 25">
                <a:extLst>
                  <a:ext uri="{FF2B5EF4-FFF2-40B4-BE49-F238E27FC236}">
                    <a16:creationId xmlns:a16="http://schemas.microsoft.com/office/drawing/2014/main" id="{9E41C18E-BE9A-1506-8715-C290BF80AAFA}"/>
                  </a:ext>
                </a:extLst>
              </p:cNvPr>
              <p:cNvPicPr/>
              <p:nvPr/>
            </p:nvPicPr>
            <p:blipFill>
              <a:blip r:embed="rId40"/>
              <a:stretch>
                <a:fillRect/>
              </a:stretch>
            </p:blipFill>
            <p:spPr>
              <a:xfrm>
                <a:off x="5157154" y="2963433"/>
                <a:ext cx="323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5FDE33B0-883A-4B1A-8ED9-A16EB698B140}"/>
                  </a:ext>
                </a:extLst>
              </p14:cNvPr>
              <p14:cNvContentPartPr/>
              <p14:nvPr/>
            </p14:nvContentPartPr>
            <p14:xfrm>
              <a:off x="4893274" y="2726553"/>
              <a:ext cx="2013480" cy="608040"/>
            </p14:xfrm>
          </p:contentPart>
        </mc:Choice>
        <mc:Fallback xmlns="">
          <p:pic>
            <p:nvPicPr>
              <p:cNvPr id="32" name="Freihand 31">
                <a:extLst>
                  <a:ext uri="{FF2B5EF4-FFF2-40B4-BE49-F238E27FC236}">
                    <a16:creationId xmlns:a16="http://schemas.microsoft.com/office/drawing/2014/main" id="{5FDE33B0-883A-4B1A-8ED9-A16EB698B140}"/>
                  </a:ext>
                </a:extLst>
              </p:cNvPr>
              <p:cNvPicPr/>
              <p:nvPr/>
            </p:nvPicPr>
            <p:blipFill>
              <a:blip r:embed="rId42"/>
              <a:stretch>
                <a:fillRect/>
              </a:stretch>
            </p:blipFill>
            <p:spPr>
              <a:xfrm>
                <a:off x="4884274" y="2717913"/>
                <a:ext cx="20311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FBC244E8-0C6C-FA8B-DBB8-8A1C8E93677E}"/>
                  </a:ext>
                </a:extLst>
              </p14:cNvPr>
              <p14:cNvContentPartPr/>
              <p14:nvPr/>
            </p14:nvContentPartPr>
            <p14:xfrm>
              <a:off x="7824754" y="3717993"/>
              <a:ext cx="734400" cy="41400"/>
            </p14:xfrm>
          </p:contentPart>
        </mc:Choice>
        <mc:Fallback xmlns="">
          <p:pic>
            <p:nvPicPr>
              <p:cNvPr id="34" name="Freihand 33">
                <a:extLst>
                  <a:ext uri="{FF2B5EF4-FFF2-40B4-BE49-F238E27FC236}">
                    <a16:creationId xmlns:a16="http://schemas.microsoft.com/office/drawing/2014/main" id="{FBC244E8-0C6C-FA8B-DBB8-8A1C8E93677E}"/>
                  </a:ext>
                </a:extLst>
              </p:cNvPr>
              <p:cNvPicPr/>
              <p:nvPr/>
            </p:nvPicPr>
            <p:blipFill>
              <a:blip r:embed="rId44"/>
              <a:stretch>
                <a:fillRect/>
              </a:stretch>
            </p:blipFill>
            <p:spPr>
              <a:xfrm>
                <a:off x="7815754" y="3709353"/>
                <a:ext cx="752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75BB5603-FEBC-42A6-AB6B-88550ABA8395}"/>
                  </a:ext>
                </a:extLst>
              </p14:cNvPr>
              <p14:cNvContentPartPr/>
              <p14:nvPr/>
            </p14:nvContentPartPr>
            <p14:xfrm>
              <a:off x="494434" y="3976473"/>
              <a:ext cx="1134360" cy="65160"/>
            </p14:xfrm>
          </p:contentPart>
        </mc:Choice>
        <mc:Fallback xmlns="">
          <p:pic>
            <p:nvPicPr>
              <p:cNvPr id="35" name="Freihand 34">
                <a:extLst>
                  <a:ext uri="{FF2B5EF4-FFF2-40B4-BE49-F238E27FC236}">
                    <a16:creationId xmlns:a16="http://schemas.microsoft.com/office/drawing/2014/main" id="{75BB5603-FEBC-42A6-AB6B-88550ABA8395}"/>
                  </a:ext>
                </a:extLst>
              </p:cNvPr>
              <p:cNvPicPr/>
              <p:nvPr/>
            </p:nvPicPr>
            <p:blipFill>
              <a:blip r:embed="rId46"/>
              <a:stretch>
                <a:fillRect/>
              </a:stretch>
            </p:blipFill>
            <p:spPr>
              <a:xfrm>
                <a:off x="485794" y="3967473"/>
                <a:ext cx="115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36BBB3B2-F947-B2B4-213B-BF95FCA02DEB}"/>
                  </a:ext>
                </a:extLst>
              </p14:cNvPr>
              <p14:cNvContentPartPr/>
              <p14:nvPr/>
            </p14:nvContentPartPr>
            <p14:xfrm>
              <a:off x="8364034" y="2738793"/>
              <a:ext cx="208440" cy="314280"/>
            </p14:xfrm>
          </p:contentPart>
        </mc:Choice>
        <mc:Fallback xmlns="">
          <p:pic>
            <p:nvPicPr>
              <p:cNvPr id="39" name="Freihand 38">
                <a:extLst>
                  <a:ext uri="{FF2B5EF4-FFF2-40B4-BE49-F238E27FC236}">
                    <a16:creationId xmlns:a16="http://schemas.microsoft.com/office/drawing/2014/main" id="{36BBB3B2-F947-B2B4-213B-BF95FCA02DEB}"/>
                  </a:ext>
                </a:extLst>
              </p:cNvPr>
              <p:cNvPicPr/>
              <p:nvPr/>
            </p:nvPicPr>
            <p:blipFill>
              <a:blip r:embed="rId48"/>
              <a:stretch>
                <a:fillRect/>
              </a:stretch>
            </p:blipFill>
            <p:spPr>
              <a:xfrm>
                <a:off x="8355394" y="2729793"/>
                <a:ext cx="226080" cy="331920"/>
              </a:xfrm>
              <a:prstGeom prst="rect">
                <a:avLst/>
              </a:prstGeom>
            </p:spPr>
          </p:pic>
        </mc:Fallback>
      </mc:AlternateContent>
      <p:grpSp>
        <p:nvGrpSpPr>
          <p:cNvPr id="49" name="Gruppieren 48">
            <a:extLst>
              <a:ext uri="{FF2B5EF4-FFF2-40B4-BE49-F238E27FC236}">
                <a16:creationId xmlns:a16="http://schemas.microsoft.com/office/drawing/2014/main" id="{C25BB371-985D-ED51-E7CD-0B5D3B7507C3}"/>
              </a:ext>
            </a:extLst>
          </p:cNvPr>
          <p:cNvGrpSpPr/>
          <p:nvPr/>
        </p:nvGrpSpPr>
        <p:grpSpPr>
          <a:xfrm>
            <a:off x="8742754" y="2464833"/>
            <a:ext cx="641160" cy="575280"/>
            <a:chOff x="8742754" y="2464833"/>
            <a:chExt cx="641160" cy="575280"/>
          </a:xfrm>
        </p:grpSpPr>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66859F51-B988-55C4-AA50-43BB04AE1001}"/>
                    </a:ext>
                  </a:extLst>
                </p14:cNvPr>
                <p14:cNvContentPartPr/>
                <p14:nvPr/>
              </p14:nvContentPartPr>
              <p14:xfrm>
                <a:off x="8742754" y="2690193"/>
                <a:ext cx="88200" cy="349920"/>
              </p14:xfrm>
            </p:contentPart>
          </mc:Choice>
          <mc:Fallback xmlns="">
            <p:pic>
              <p:nvPicPr>
                <p:cNvPr id="40" name="Freihand 39">
                  <a:extLst>
                    <a:ext uri="{FF2B5EF4-FFF2-40B4-BE49-F238E27FC236}">
                      <a16:creationId xmlns:a16="http://schemas.microsoft.com/office/drawing/2014/main" id="{66859F51-B988-55C4-AA50-43BB04AE1001}"/>
                    </a:ext>
                  </a:extLst>
                </p:cNvPr>
                <p:cNvPicPr/>
                <p:nvPr/>
              </p:nvPicPr>
              <p:blipFill>
                <a:blip r:embed="rId50"/>
                <a:stretch>
                  <a:fillRect/>
                </a:stretch>
              </p:blipFill>
              <p:spPr>
                <a:xfrm>
                  <a:off x="8734114" y="2681193"/>
                  <a:ext cx="10584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5DE44320-D223-4ACA-E1DB-033EF39694AA}"/>
                    </a:ext>
                  </a:extLst>
                </p14:cNvPr>
                <p14:cNvContentPartPr/>
                <p14:nvPr/>
              </p14:nvContentPartPr>
              <p14:xfrm>
                <a:off x="9013114" y="2795313"/>
                <a:ext cx="64080" cy="163440"/>
              </p14:xfrm>
            </p:contentPart>
          </mc:Choice>
          <mc:Fallback xmlns="">
            <p:pic>
              <p:nvPicPr>
                <p:cNvPr id="41" name="Freihand 40">
                  <a:extLst>
                    <a:ext uri="{FF2B5EF4-FFF2-40B4-BE49-F238E27FC236}">
                      <a16:creationId xmlns:a16="http://schemas.microsoft.com/office/drawing/2014/main" id="{5DE44320-D223-4ACA-E1DB-033EF39694AA}"/>
                    </a:ext>
                  </a:extLst>
                </p:cNvPr>
                <p:cNvPicPr/>
                <p:nvPr/>
              </p:nvPicPr>
              <p:blipFill>
                <a:blip r:embed="rId52"/>
                <a:stretch>
                  <a:fillRect/>
                </a:stretch>
              </p:blipFill>
              <p:spPr>
                <a:xfrm>
                  <a:off x="9004114" y="2786313"/>
                  <a:ext cx="81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1AB4BE23-340B-9820-4D2B-B646591FE6C4}"/>
                    </a:ext>
                  </a:extLst>
                </p14:cNvPr>
                <p14:cNvContentPartPr/>
                <p14:nvPr/>
              </p14:nvContentPartPr>
              <p14:xfrm>
                <a:off x="9010954" y="2683713"/>
                <a:ext cx="45720" cy="28080"/>
              </p14:xfrm>
            </p:contentPart>
          </mc:Choice>
          <mc:Fallback xmlns="">
            <p:pic>
              <p:nvPicPr>
                <p:cNvPr id="42" name="Freihand 41">
                  <a:extLst>
                    <a:ext uri="{FF2B5EF4-FFF2-40B4-BE49-F238E27FC236}">
                      <a16:creationId xmlns:a16="http://schemas.microsoft.com/office/drawing/2014/main" id="{1AB4BE23-340B-9820-4D2B-B646591FE6C4}"/>
                    </a:ext>
                  </a:extLst>
                </p:cNvPr>
                <p:cNvPicPr/>
                <p:nvPr/>
              </p:nvPicPr>
              <p:blipFill>
                <a:blip r:embed="rId54"/>
                <a:stretch>
                  <a:fillRect/>
                </a:stretch>
              </p:blipFill>
              <p:spPr>
                <a:xfrm>
                  <a:off x="9002314" y="2674713"/>
                  <a:ext cx="6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E5A2B23C-7E42-7E4A-FC43-1418D64A627C}"/>
                    </a:ext>
                  </a:extLst>
                </p14:cNvPr>
                <p14:cNvContentPartPr/>
                <p14:nvPr/>
              </p14:nvContentPartPr>
              <p14:xfrm>
                <a:off x="9260074" y="2698473"/>
                <a:ext cx="123840" cy="310320"/>
              </p14:xfrm>
            </p:contentPart>
          </mc:Choice>
          <mc:Fallback xmlns="">
            <p:pic>
              <p:nvPicPr>
                <p:cNvPr id="43" name="Freihand 42">
                  <a:extLst>
                    <a:ext uri="{FF2B5EF4-FFF2-40B4-BE49-F238E27FC236}">
                      <a16:creationId xmlns:a16="http://schemas.microsoft.com/office/drawing/2014/main" id="{E5A2B23C-7E42-7E4A-FC43-1418D64A627C}"/>
                    </a:ext>
                  </a:extLst>
                </p:cNvPr>
                <p:cNvPicPr/>
                <p:nvPr/>
              </p:nvPicPr>
              <p:blipFill>
                <a:blip r:embed="rId56"/>
                <a:stretch>
                  <a:fillRect/>
                </a:stretch>
              </p:blipFill>
              <p:spPr>
                <a:xfrm>
                  <a:off x="9251434" y="2689473"/>
                  <a:ext cx="141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5FEA752E-C633-3DCA-D5B1-2E8565BD7273}"/>
                    </a:ext>
                  </a:extLst>
                </p14:cNvPr>
                <p14:cNvContentPartPr/>
                <p14:nvPr/>
              </p14:nvContentPartPr>
              <p14:xfrm>
                <a:off x="8967034" y="2547633"/>
                <a:ext cx="161640" cy="34200"/>
              </p14:xfrm>
            </p:contentPart>
          </mc:Choice>
          <mc:Fallback xmlns="">
            <p:pic>
              <p:nvPicPr>
                <p:cNvPr id="45" name="Freihand 44">
                  <a:extLst>
                    <a:ext uri="{FF2B5EF4-FFF2-40B4-BE49-F238E27FC236}">
                      <a16:creationId xmlns:a16="http://schemas.microsoft.com/office/drawing/2014/main" id="{5FEA752E-C633-3DCA-D5B1-2E8565BD7273}"/>
                    </a:ext>
                  </a:extLst>
                </p:cNvPr>
                <p:cNvPicPr/>
                <p:nvPr/>
              </p:nvPicPr>
              <p:blipFill>
                <a:blip r:embed="rId58"/>
                <a:stretch>
                  <a:fillRect/>
                </a:stretch>
              </p:blipFill>
              <p:spPr>
                <a:xfrm>
                  <a:off x="8958034" y="2538993"/>
                  <a:ext cx="179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07DE355E-E928-12C1-A9BD-FDD8F1384C48}"/>
                    </a:ext>
                  </a:extLst>
                </p14:cNvPr>
                <p14:cNvContentPartPr/>
                <p14:nvPr/>
              </p14:nvContentPartPr>
              <p14:xfrm>
                <a:off x="8863354" y="2627193"/>
                <a:ext cx="73080" cy="97560"/>
              </p14:xfrm>
            </p:contentPart>
          </mc:Choice>
          <mc:Fallback xmlns="">
            <p:pic>
              <p:nvPicPr>
                <p:cNvPr id="47" name="Freihand 46">
                  <a:extLst>
                    <a:ext uri="{FF2B5EF4-FFF2-40B4-BE49-F238E27FC236}">
                      <a16:creationId xmlns:a16="http://schemas.microsoft.com/office/drawing/2014/main" id="{07DE355E-E928-12C1-A9BD-FDD8F1384C48}"/>
                    </a:ext>
                  </a:extLst>
                </p:cNvPr>
                <p:cNvPicPr/>
                <p:nvPr/>
              </p:nvPicPr>
              <p:blipFill>
                <a:blip r:embed="rId60"/>
                <a:stretch>
                  <a:fillRect/>
                </a:stretch>
              </p:blipFill>
              <p:spPr>
                <a:xfrm>
                  <a:off x="8854354" y="2618193"/>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6985F0FE-9D10-A1D5-8C5D-87D5B3F2B889}"/>
                    </a:ext>
                  </a:extLst>
                </p14:cNvPr>
                <p14:cNvContentPartPr/>
                <p14:nvPr/>
              </p14:nvContentPartPr>
              <p14:xfrm>
                <a:off x="9248914" y="2464833"/>
                <a:ext cx="81360" cy="53640"/>
              </p14:xfrm>
            </p:contentPart>
          </mc:Choice>
          <mc:Fallback xmlns="">
            <p:pic>
              <p:nvPicPr>
                <p:cNvPr id="48" name="Freihand 47">
                  <a:extLst>
                    <a:ext uri="{FF2B5EF4-FFF2-40B4-BE49-F238E27FC236}">
                      <a16:creationId xmlns:a16="http://schemas.microsoft.com/office/drawing/2014/main" id="{6985F0FE-9D10-A1D5-8C5D-87D5B3F2B889}"/>
                    </a:ext>
                  </a:extLst>
                </p:cNvPr>
                <p:cNvPicPr/>
                <p:nvPr/>
              </p:nvPicPr>
              <p:blipFill>
                <a:blip r:embed="rId62"/>
                <a:stretch>
                  <a:fillRect/>
                </a:stretch>
              </p:blipFill>
              <p:spPr>
                <a:xfrm>
                  <a:off x="9239914" y="2456193"/>
                  <a:ext cx="99000" cy="71280"/>
                </a:xfrm>
                <a:prstGeom prst="rect">
                  <a:avLst/>
                </a:prstGeom>
              </p:spPr>
            </p:pic>
          </mc:Fallback>
        </mc:AlternateContent>
      </p:grpSp>
      <p:grpSp>
        <p:nvGrpSpPr>
          <p:cNvPr id="52" name="Gruppieren 51">
            <a:extLst>
              <a:ext uri="{FF2B5EF4-FFF2-40B4-BE49-F238E27FC236}">
                <a16:creationId xmlns:a16="http://schemas.microsoft.com/office/drawing/2014/main" id="{A4B0B3E0-E0C9-2B16-2409-CBBBFEBB4A92}"/>
              </a:ext>
            </a:extLst>
          </p:cNvPr>
          <p:cNvGrpSpPr/>
          <p:nvPr/>
        </p:nvGrpSpPr>
        <p:grpSpPr>
          <a:xfrm>
            <a:off x="8673274" y="3455553"/>
            <a:ext cx="654120" cy="353520"/>
            <a:chOff x="8673274" y="3455553"/>
            <a:chExt cx="654120" cy="353520"/>
          </a:xfrm>
        </p:grpSpPr>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C7A49C39-1A0E-A25A-6872-7694E2EFAF58}"/>
                    </a:ext>
                  </a:extLst>
                </p14:cNvPr>
                <p14:cNvContentPartPr/>
                <p14:nvPr/>
              </p14:nvContentPartPr>
              <p14:xfrm>
                <a:off x="8767594" y="3455553"/>
                <a:ext cx="559800" cy="268560"/>
              </p14:xfrm>
            </p:contentPart>
          </mc:Choice>
          <mc:Fallback xmlns="">
            <p:pic>
              <p:nvPicPr>
                <p:cNvPr id="50" name="Freihand 49">
                  <a:extLst>
                    <a:ext uri="{FF2B5EF4-FFF2-40B4-BE49-F238E27FC236}">
                      <a16:creationId xmlns:a16="http://schemas.microsoft.com/office/drawing/2014/main" id="{C7A49C39-1A0E-A25A-6872-7694E2EFAF58}"/>
                    </a:ext>
                  </a:extLst>
                </p:cNvPr>
                <p:cNvPicPr/>
                <p:nvPr/>
              </p:nvPicPr>
              <p:blipFill>
                <a:blip r:embed="rId64"/>
                <a:stretch>
                  <a:fillRect/>
                </a:stretch>
              </p:blipFill>
              <p:spPr>
                <a:xfrm>
                  <a:off x="8758594" y="3446913"/>
                  <a:ext cx="5774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914BE1C6-2B98-EDCE-9256-1ED0F3E3DC51}"/>
                    </a:ext>
                  </a:extLst>
                </p14:cNvPr>
                <p14:cNvContentPartPr/>
                <p14:nvPr/>
              </p14:nvContentPartPr>
              <p14:xfrm>
                <a:off x="8673274" y="3496233"/>
                <a:ext cx="252360" cy="312840"/>
              </p14:xfrm>
            </p:contentPart>
          </mc:Choice>
          <mc:Fallback xmlns="">
            <p:pic>
              <p:nvPicPr>
                <p:cNvPr id="51" name="Freihand 50">
                  <a:extLst>
                    <a:ext uri="{FF2B5EF4-FFF2-40B4-BE49-F238E27FC236}">
                      <a16:creationId xmlns:a16="http://schemas.microsoft.com/office/drawing/2014/main" id="{914BE1C6-2B98-EDCE-9256-1ED0F3E3DC51}"/>
                    </a:ext>
                  </a:extLst>
                </p:cNvPr>
                <p:cNvPicPr/>
                <p:nvPr/>
              </p:nvPicPr>
              <p:blipFill>
                <a:blip r:embed="rId66"/>
                <a:stretch>
                  <a:fillRect/>
                </a:stretch>
              </p:blipFill>
              <p:spPr>
                <a:xfrm>
                  <a:off x="8664274" y="3487593"/>
                  <a:ext cx="270000" cy="330480"/>
                </a:xfrm>
                <a:prstGeom prst="rect">
                  <a:avLst/>
                </a:prstGeom>
              </p:spPr>
            </p:pic>
          </mc:Fallback>
        </mc:AlternateContent>
      </p:grpSp>
      <p:grpSp>
        <p:nvGrpSpPr>
          <p:cNvPr id="67" name="Gruppieren 66">
            <a:extLst>
              <a:ext uri="{FF2B5EF4-FFF2-40B4-BE49-F238E27FC236}">
                <a16:creationId xmlns:a16="http://schemas.microsoft.com/office/drawing/2014/main" id="{E31FBD5B-9F44-0547-94ED-C03BB53B2F31}"/>
              </a:ext>
            </a:extLst>
          </p:cNvPr>
          <p:cNvGrpSpPr/>
          <p:nvPr/>
        </p:nvGrpSpPr>
        <p:grpSpPr>
          <a:xfrm>
            <a:off x="9483994" y="3024273"/>
            <a:ext cx="2144520" cy="907920"/>
            <a:chOff x="9483994" y="3024273"/>
            <a:chExt cx="2144520" cy="907920"/>
          </a:xfrm>
        </p:grpSpPr>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8059DB8D-EA00-DA7B-EAE2-7F588F6846C4}"/>
                    </a:ext>
                  </a:extLst>
                </p14:cNvPr>
                <p14:cNvContentPartPr/>
                <p14:nvPr/>
              </p14:nvContentPartPr>
              <p14:xfrm>
                <a:off x="9532954" y="3135873"/>
                <a:ext cx="183600" cy="249480"/>
              </p14:xfrm>
            </p:contentPart>
          </mc:Choice>
          <mc:Fallback xmlns="">
            <p:pic>
              <p:nvPicPr>
                <p:cNvPr id="53" name="Freihand 52">
                  <a:extLst>
                    <a:ext uri="{FF2B5EF4-FFF2-40B4-BE49-F238E27FC236}">
                      <a16:creationId xmlns:a16="http://schemas.microsoft.com/office/drawing/2014/main" id="{8059DB8D-EA00-DA7B-EAE2-7F588F6846C4}"/>
                    </a:ext>
                  </a:extLst>
                </p:cNvPr>
                <p:cNvPicPr/>
                <p:nvPr/>
              </p:nvPicPr>
              <p:blipFill>
                <a:blip r:embed="rId68"/>
                <a:stretch>
                  <a:fillRect/>
                </a:stretch>
              </p:blipFill>
              <p:spPr>
                <a:xfrm>
                  <a:off x="9523954" y="3127233"/>
                  <a:ext cx="201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5336999F-D3BA-D7D3-11D5-7AA829F5EF8F}"/>
                    </a:ext>
                  </a:extLst>
                </p14:cNvPr>
                <p14:cNvContentPartPr/>
                <p14:nvPr/>
              </p14:nvContentPartPr>
              <p14:xfrm>
                <a:off x="9616114" y="3285273"/>
                <a:ext cx="120960" cy="112320"/>
              </p14:xfrm>
            </p:contentPart>
          </mc:Choice>
          <mc:Fallback xmlns="">
            <p:pic>
              <p:nvPicPr>
                <p:cNvPr id="54" name="Freihand 53">
                  <a:extLst>
                    <a:ext uri="{FF2B5EF4-FFF2-40B4-BE49-F238E27FC236}">
                      <a16:creationId xmlns:a16="http://schemas.microsoft.com/office/drawing/2014/main" id="{5336999F-D3BA-D7D3-11D5-7AA829F5EF8F}"/>
                    </a:ext>
                  </a:extLst>
                </p:cNvPr>
                <p:cNvPicPr/>
                <p:nvPr/>
              </p:nvPicPr>
              <p:blipFill>
                <a:blip r:embed="rId70"/>
                <a:stretch>
                  <a:fillRect/>
                </a:stretch>
              </p:blipFill>
              <p:spPr>
                <a:xfrm>
                  <a:off x="9607114" y="3276633"/>
                  <a:ext cx="138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E3A96C80-15D5-57F0-95B6-12DECA9A8082}"/>
                    </a:ext>
                  </a:extLst>
                </p14:cNvPr>
                <p14:cNvContentPartPr/>
                <p14:nvPr/>
              </p14:nvContentPartPr>
              <p14:xfrm>
                <a:off x="9785674" y="3220113"/>
                <a:ext cx="176040" cy="113400"/>
              </p14:xfrm>
            </p:contentPart>
          </mc:Choice>
          <mc:Fallback xmlns="">
            <p:pic>
              <p:nvPicPr>
                <p:cNvPr id="55" name="Freihand 54">
                  <a:extLst>
                    <a:ext uri="{FF2B5EF4-FFF2-40B4-BE49-F238E27FC236}">
                      <a16:creationId xmlns:a16="http://schemas.microsoft.com/office/drawing/2014/main" id="{E3A96C80-15D5-57F0-95B6-12DECA9A8082}"/>
                    </a:ext>
                  </a:extLst>
                </p:cNvPr>
                <p:cNvPicPr/>
                <p:nvPr/>
              </p:nvPicPr>
              <p:blipFill>
                <a:blip r:embed="rId72"/>
                <a:stretch>
                  <a:fillRect/>
                </a:stretch>
              </p:blipFill>
              <p:spPr>
                <a:xfrm>
                  <a:off x="9777034" y="3211113"/>
                  <a:ext cx="193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7E34A84-7DC9-BA61-7690-D6CFA54009A8}"/>
                    </a:ext>
                  </a:extLst>
                </p14:cNvPr>
                <p14:cNvContentPartPr/>
                <p14:nvPr/>
              </p14:nvContentPartPr>
              <p14:xfrm>
                <a:off x="10006354" y="3175113"/>
                <a:ext cx="91800" cy="298080"/>
              </p14:xfrm>
            </p:contentPart>
          </mc:Choice>
          <mc:Fallback xmlns="">
            <p:pic>
              <p:nvPicPr>
                <p:cNvPr id="56" name="Freihand 55">
                  <a:extLst>
                    <a:ext uri="{FF2B5EF4-FFF2-40B4-BE49-F238E27FC236}">
                      <a16:creationId xmlns:a16="http://schemas.microsoft.com/office/drawing/2014/main" id="{D7E34A84-7DC9-BA61-7690-D6CFA54009A8}"/>
                    </a:ext>
                  </a:extLst>
                </p:cNvPr>
                <p:cNvPicPr/>
                <p:nvPr/>
              </p:nvPicPr>
              <p:blipFill>
                <a:blip r:embed="rId74"/>
                <a:stretch>
                  <a:fillRect/>
                </a:stretch>
              </p:blipFill>
              <p:spPr>
                <a:xfrm>
                  <a:off x="9997354" y="3166113"/>
                  <a:ext cx="109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F419F6CE-C256-CB7E-6927-E03B1343C86D}"/>
                    </a:ext>
                  </a:extLst>
                </p14:cNvPr>
                <p14:cNvContentPartPr/>
                <p14:nvPr/>
              </p14:nvContentPartPr>
              <p14:xfrm>
                <a:off x="10197874" y="3179433"/>
                <a:ext cx="114480" cy="54000"/>
              </p14:xfrm>
            </p:contentPart>
          </mc:Choice>
          <mc:Fallback xmlns="">
            <p:pic>
              <p:nvPicPr>
                <p:cNvPr id="57" name="Freihand 56">
                  <a:extLst>
                    <a:ext uri="{FF2B5EF4-FFF2-40B4-BE49-F238E27FC236}">
                      <a16:creationId xmlns:a16="http://schemas.microsoft.com/office/drawing/2014/main" id="{F419F6CE-C256-CB7E-6927-E03B1343C86D}"/>
                    </a:ext>
                  </a:extLst>
                </p:cNvPr>
                <p:cNvPicPr/>
                <p:nvPr/>
              </p:nvPicPr>
              <p:blipFill>
                <a:blip r:embed="rId76"/>
                <a:stretch>
                  <a:fillRect/>
                </a:stretch>
              </p:blipFill>
              <p:spPr>
                <a:xfrm>
                  <a:off x="10188874" y="3170793"/>
                  <a:ext cx="132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0B657A48-950F-CF84-36E2-01941043E373}"/>
                    </a:ext>
                  </a:extLst>
                </p14:cNvPr>
                <p14:cNvContentPartPr/>
                <p14:nvPr/>
              </p14:nvContentPartPr>
              <p14:xfrm>
                <a:off x="10419634" y="3084393"/>
                <a:ext cx="119160" cy="146160"/>
              </p14:xfrm>
            </p:contentPart>
          </mc:Choice>
          <mc:Fallback xmlns="">
            <p:pic>
              <p:nvPicPr>
                <p:cNvPr id="58" name="Freihand 57">
                  <a:extLst>
                    <a:ext uri="{FF2B5EF4-FFF2-40B4-BE49-F238E27FC236}">
                      <a16:creationId xmlns:a16="http://schemas.microsoft.com/office/drawing/2014/main" id="{0B657A48-950F-CF84-36E2-01941043E373}"/>
                    </a:ext>
                  </a:extLst>
                </p:cNvPr>
                <p:cNvPicPr/>
                <p:nvPr/>
              </p:nvPicPr>
              <p:blipFill>
                <a:blip r:embed="rId78"/>
                <a:stretch>
                  <a:fillRect/>
                </a:stretch>
              </p:blipFill>
              <p:spPr>
                <a:xfrm>
                  <a:off x="10410634" y="3075753"/>
                  <a:ext cx="136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EA7CDF6C-8F30-A384-DA47-4FD1CCDE21C8}"/>
                    </a:ext>
                  </a:extLst>
                </p14:cNvPr>
                <p14:cNvContentPartPr/>
                <p14:nvPr/>
              </p14:nvContentPartPr>
              <p14:xfrm>
                <a:off x="10652554" y="3024273"/>
                <a:ext cx="150120" cy="166320"/>
              </p14:xfrm>
            </p:contentPart>
          </mc:Choice>
          <mc:Fallback xmlns="">
            <p:pic>
              <p:nvPicPr>
                <p:cNvPr id="59" name="Freihand 58">
                  <a:extLst>
                    <a:ext uri="{FF2B5EF4-FFF2-40B4-BE49-F238E27FC236}">
                      <a16:creationId xmlns:a16="http://schemas.microsoft.com/office/drawing/2014/main" id="{EA7CDF6C-8F30-A384-DA47-4FD1CCDE21C8}"/>
                    </a:ext>
                  </a:extLst>
                </p:cNvPr>
                <p:cNvPicPr/>
                <p:nvPr/>
              </p:nvPicPr>
              <p:blipFill>
                <a:blip r:embed="rId80"/>
                <a:stretch>
                  <a:fillRect/>
                </a:stretch>
              </p:blipFill>
              <p:spPr>
                <a:xfrm>
                  <a:off x="10643914" y="3015273"/>
                  <a:ext cx="167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6697D542-8673-9F34-0F0A-E0ECD09F44E7}"/>
                    </a:ext>
                  </a:extLst>
                </p14:cNvPr>
                <p14:cNvContentPartPr/>
                <p14:nvPr/>
              </p14:nvContentPartPr>
              <p14:xfrm>
                <a:off x="9679114" y="3566793"/>
                <a:ext cx="372240" cy="135000"/>
              </p14:xfrm>
            </p:contentPart>
          </mc:Choice>
          <mc:Fallback xmlns="">
            <p:pic>
              <p:nvPicPr>
                <p:cNvPr id="61" name="Freihand 60">
                  <a:extLst>
                    <a:ext uri="{FF2B5EF4-FFF2-40B4-BE49-F238E27FC236}">
                      <a16:creationId xmlns:a16="http://schemas.microsoft.com/office/drawing/2014/main" id="{6697D542-8673-9F34-0F0A-E0ECD09F44E7}"/>
                    </a:ext>
                  </a:extLst>
                </p:cNvPr>
                <p:cNvPicPr/>
                <p:nvPr/>
              </p:nvPicPr>
              <p:blipFill>
                <a:blip r:embed="rId82"/>
                <a:stretch>
                  <a:fillRect/>
                </a:stretch>
              </p:blipFill>
              <p:spPr>
                <a:xfrm>
                  <a:off x="9670474" y="3557793"/>
                  <a:ext cx="389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9A9C8C44-AA3C-FE6A-D3F4-4F5C045E5133}"/>
                    </a:ext>
                  </a:extLst>
                </p14:cNvPr>
                <p14:cNvContentPartPr/>
                <p14:nvPr/>
              </p14:nvContentPartPr>
              <p14:xfrm>
                <a:off x="10048114" y="3514953"/>
                <a:ext cx="642240" cy="289800"/>
              </p14:xfrm>
            </p:contentPart>
          </mc:Choice>
          <mc:Fallback xmlns="">
            <p:pic>
              <p:nvPicPr>
                <p:cNvPr id="62" name="Freihand 61">
                  <a:extLst>
                    <a:ext uri="{FF2B5EF4-FFF2-40B4-BE49-F238E27FC236}">
                      <a16:creationId xmlns:a16="http://schemas.microsoft.com/office/drawing/2014/main" id="{9A9C8C44-AA3C-FE6A-D3F4-4F5C045E5133}"/>
                    </a:ext>
                  </a:extLst>
                </p:cNvPr>
                <p:cNvPicPr/>
                <p:nvPr/>
              </p:nvPicPr>
              <p:blipFill>
                <a:blip r:embed="rId84"/>
                <a:stretch>
                  <a:fillRect/>
                </a:stretch>
              </p:blipFill>
              <p:spPr>
                <a:xfrm>
                  <a:off x="10039474" y="3506313"/>
                  <a:ext cx="659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C8D824EA-FA1D-549B-E88D-BAFC5D29597A}"/>
                    </a:ext>
                  </a:extLst>
                </p14:cNvPr>
                <p14:cNvContentPartPr/>
                <p14:nvPr/>
              </p14:nvContentPartPr>
              <p14:xfrm>
                <a:off x="10738954" y="3281673"/>
                <a:ext cx="342720" cy="257040"/>
              </p14:xfrm>
            </p:contentPart>
          </mc:Choice>
          <mc:Fallback xmlns="">
            <p:pic>
              <p:nvPicPr>
                <p:cNvPr id="63" name="Freihand 62">
                  <a:extLst>
                    <a:ext uri="{FF2B5EF4-FFF2-40B4-BE49-F238E27FC236}">
                      <a16:creationId xmlns:a16="http://schemas.microsoft.com/office/drawing/2014/main" id="{C8D824EA-FA1D-549B-E88D-BAFC5D29597A}"/>
                    </a:ext>
                  </a:extLst>
                </p:cNvPr>
                <p:cNvPicPr/>
                <p:nvPr/>
              </p:nvPicPr>
              <p:blipFill>
                <a:blip r:embed="rId86"/>
                <a:stretch>
                  <a:fillRect/>
                </a:stretch>
              </p:blipFill>
              <p:spPr>
                <a:xfrm>
                  <a:off x="10730314" y="3272673"/>
                  <a:ext cx="360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5023066E-1F65-32B3-E199-C87A32EF8899}"/>
                    </a:ext>
                  </a:extLst>
                </p14:cNvPr>
                <p14:cNvContentPartPr/>
                <p14:nvPr/>
              </p14:nvContentPartPr>
              <p14:xfrm>
                <a:off x="11008594" y="3335313"/>
                <a:ext cx="126000" cy="179280"/>
              </p14:xfrm>
            </p:contentPart>
          </mc:Choice>
          <mc:Fallback xmlns="">
            <p:pic>
              <p:nvPicPr>
                <p:cNvPr id="64" name="Freihand 63">
                  <a:extLst>
                    <a:ext uri="{FF2B5EF4-FFF2-40B4-BE49-F238E27FC236}">
                      <a16:creationId xmlns:a16="http://schemas.microsoft.com/office/drawing/2014/main" id="{5023066E-1F65-32B3-E199-C87A32EF8899}"/>
                    </a:ext>
                  </a:extLst>
                </p:cNvPr>
                <p:cNvPicPr/>
                <p:nvPr/>
              </p:nvPicPr>
              <p:blipFill>
                <a:blip r:embed="rId88"/>
                <a:stretch>
                  <a:fillRect/>
                </a:stretch>
              </p:blipFill>
              <p:spPr>
                <a:xfrm>
                  <a:off x="10999954" y="3326673"/>
                  <a:ext cx="143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EEA6E70C-3F13-6AA1-349C-35BAE55480E4}"/>
                    </a:ext>
                  </a:extLst>
                </p14:cNvPr>
                <p14:cNvContentPartPr/>
                <p14:nvPr/>
              </p14:nvContentPartPr>
              <p14:xfrm>
                <a:off x="11133154" y="3204993"/>
                <a:ext cx="228960" cy="270360"/>
              </p14:xfrm>
            </p:contentPart>
          </mc:Choice>
          <mc:Fallback xmlns="">
            <p:pic>
              <p:nvPicPr>
                <p:cNvPr id="65" name="Freihand 64">
                  <a:extLst>
                    <a:ext uri="{FF2B5EF4-FFF2-40B4-BE49-F238E27FC236}">
                      <a16:creationId xmlns:a16="http://schemas.microsoft.com/office/drawing/2014/main" id="{EEA6E70C-3F13-6AA1-349C-35BAE55480E4}"/>
                    </a:ext>
                  </a:extLst>
                </p:cNvPr>
                <p:cNvPicPr/>
                <p:nvPr/>
              </p:nvPicPr>
              <p:blipFill>
                <a:blip r:embed="rId90"/>
                <a:stretch>
                  <a:fillRect/>
                </a:stretch>
              </p:blipFill>
              <p:spPr>
                <a:xfrm>
                  <a:off x="11124514" y="3195993"/>
                  <a:ext cx="246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8BC535F1-C779-4A64-74D4-541445BC7F24}"/>
                    </a:ext>
                  </a:extLst>
                </p14:cNvPr>
                <p14:cNvContentPartPr/>
                <p14:nvPr/>
              </p14:nvContentPartPr>
              <p14:xfrm>
                <a:off x="9483994" y="3491913"/>
                <a:ext cx="2144520" cy="440280"/>
              </p14:xfrm>
            </p:contentPart>
          </mc:Choice>
          <mc:Fallback xmlns="">
            <p:pic>
              <p:nvPicPr>
                <p:cNvPr id="66" name="Freihand 65">
                  <a:extLst>
                    <a:ext uri="{FF2B5EF4-FFF2-40B4-BE49-F238E27FC236}">
                      <a16:creationId xmlns:a16="http://schemas.microsoft.com/office/drawing/2014/main" id="{8BC535F1-C779-4A64-74D4-541445BC7F24}"/>
                    </a:ext>
                  </a:extLst>
                </p:cNvPr>
                <p:cNvPicPr/>
                <p:nvPr/>
              </p:nvPicPr>
              <p:blipFill>
                <a:blip r:embed="rId92"/>
                <a:stretch>
                  <a:fillRect/>
                </a:stretch>
              </p:blipFill>
              <p:spPr>
                <a:xfrm>
                  <a:off x="9474994" y="3482913"/>
                  <a:ext cx="2162160" cy="45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8" name="Freihand 67">
                <a:extLst>
                  <a:ext uri="{FF2B5EF4-FFF2-40B4-BE49-F238E27FC236}">
                    <a16:creationId xmlns:a16="http://schemas.microsoft.com/office/drawing/2014/main" id="{29E806C2-9105-1B55-2E74-DE5A400005FA}"/>
                  </a:ext>
                </a:extLst>
              </p14:cNvPr>
              <p14:cNvContentPartPr/>
              <p14:nvPr/>
            </p14:nvContentPartPr>
            <p14:xfrm>
              <a:off x="183754" y="5627073"/>
              <a:ext cx="1947960" cy="88560"/>
            </p14:xfrm>
          </p:contentPart>
        </mc:Choice>
        <mc:Fallback xmlns="">
          <p:pic>
            <p:nvPicPr>
              <p:cNvPr id="68" name="Freihand 67">
                <a:extLst>
                  <a:ext uri="{FF2B5EF4-FFF2-40B4-BE49-F238E27FC236}">
                    <a16:creationId xmlns:a16="http://schemas.microsoft.com/office/drawing/2014/main" id="{29E806C2-9105-1B55-2E74-DE5A400005FA}"/>
                  </a:ext>
                </a:extLst>
              </p:cNvPr>
              <p:cNvPicPr/>
              <p:nvPr/>
            </p:nvPicPr>
            <p:blipFill>
              <a:blip r:embed="rId94"/>
              <a:stretch>
                <a:fillRect/>
              </a:stretch>
            </p:blipFill>
            <p:spPr>
              <a:xfrm>
                <a:off x="174754" y="5618073"/>
                <a:ext cx="1965600" cy="106200"/>
              </a:xfrm>
              <a:prstGeom prst="rect">
                <a:avLst/>
              </a:prstGeom>
            </p:spPr>
          </p:pic>
        </mc:Fallback>
      </mc:AlternateContent>
      <p:grpSp>
        <p:nvGrpSpPr>
          <p:cNvPr id="82" name="Gruppieren 81">
            <a:extLst>
              <a:ext uri="{FF2B5EF4-FFF2-40B4-BE49-F238E27FC236}">
                <a16:creationId xmlns:a16="http://schemas.microsoft.com/office/drawing/2014/main" id="{A676DDA8-421B-23CD-CFD7-0603DDD0BF41}"/>
              </a:ext>
            </a:extLst>
          </p:cNvPr>
          <p:cNvGrpSpPr/>
          <p:nvPr/>
        </p:nvGrpSpPr>
        <p:grpSpPr>
          <a:xfrm>
            <a:off x="2598274" y="4837953"/>
            <a:ext cx="2729880" cy="555840"/>
            <a:chOff x="2598274" y="4837953"/>
            <a:chExt cx="2729880" cy="555840"/>
          </a:xfrm>
        </p:grpSpPr>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68B782AF-DD94-9548-DEF6-593E37893301}"/>
                    </a:ext>
                  </a:extLst>
                </p14:cNvPr>
                <p14:cNvContentPartPr/>
                <p14:nvPr/>
              </p14:nvContentPartPr>
              <p14:xfrm>
                <a:off x="2677474" y="5168073"/>
                <a:ext cx="237600" cy="158040"/>
              </p14:xfrm>
            </p:contentPart>
          </mc:Choice>
          <mc:Fallback xmlns="">
            <p:pic>
              <p:nvPicPr>
                <p:cNvPr id="69" name="Freihand 68">
                  <a:extLst>
                    <a:ext uri="{FF2B5EF4-FFF2-40B4-BE49-F238E27FC236}">
                      <a16:creationId xmlns:a16="http://schemas.microsoft.com/office/drawing/2014/main" id="{68B782AF-DD94-9548-DEF6-593E37893301}"/>
                    </a:ext>
                  </a:extLst>
                </p:cNvPr>
                <p:cNvPicPr/>
                <p:nvPr/>
              </p:nvPicPr>
              <p:blipFill>
                <a:blip r:embed="rId96"/>
                <a:stretch>
                  <a:fillRect/>
                </a:stretch>
              </p:blipFill>
              <p:spPr>
                <a:xfrm>
                  <a:off x="2668474" y="5159433"/>
                  <a:ext cx="255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98D84BA7-EA9C-79A3-067D-95F2A7C50341}"/>
                    </a:ext>
                  </a:extLst>
                </p14:cNvPr>
                <p14:cNvContentPartPr/>
                <p14:nvPr/>
              </p14:nvContentPartPr>
              <p14:xfrm>
                <a:off x="2598274" y="5171313"/>
                <a:ext cx="160920" cy="222480"/>
              </p14:xfrm>
            </p:contentPart>
          </mc:Choice>
          <mc:Fallback xmlns="">
            <p:pic>
              <p:nvPicPr>
                <p:cNvPr id="70" name="Freihand 69">
                  <a:extLst>
                    <a:ext uri="{FF2B5EF4-FFF2-40B4-BE49-F238E27FC236}">
                      <a16:creationId xmlns:a16="http://schemas.microsoft.com/office/drawing/2014/main" id="{98D84BA7-EA9C-79A3-067D-95F2A7C50341}"/>
                    </a:ext>
                  </a:extLst>
                </p:cNvPr>
                <p:cNvPicPr/>
                <p:nvPr/>
              </p:nvPicPr>
              <p:blipFill>
                <a:blip r:embed="rId98"/>
                <a:stretch>
                  <a:fillRect/>
                </a:stretch>
              </p:blipFill>
              <p:spPr>
                <a:xfrm>
                  <a:off x="2589274" y="5162673"/>
                  <a:ext cx="178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Freihand 70">
                  <a:extLst>
                    <a:ext uri="{FF2B5EF4-FFF2-40B4-BE49-F238E27FC236}">
                      <a16:creationId xmlns:a16="http://schemas.microsoft.com/office/drawing/2014/main" id="{10790A48-4F37-6D6C-7A23-BE503B49C8C5}"/>
                    </a:ext>
                  </a:extLst>
                </p14:cNvPr>
                <p14:cNvContentPartPr/>
                <p14:nvPr/>
              </p14:nvContentPartPr>
              <p14:xfrm>
                <a:off x="3084274" y="5054313"/>
                <a:ext cx="131760" cy="117720"/>
              </p14:xfrm>
            </p:contentPart>
          </mc:Choice>
          <mc:Fallback xmlns="">
            <p:pic>
              <p:nvPicPr>
                <p:cNvPr id="71" name="Freihand 70">
                  <a:extLst>
                    <a:ext uri="{FF2B5EF4-FFF2-40B4-BE49-F238E27FC236}">
                      <a16:creationId xmlns:a16="http://schemas.microsoft.com/office/drawing/2014/main" id="{10790A48-4F37-6D6C-7A23-BE503B49C8C5}"/>
                    </a:ext>
                  </a:extLst>
                </p:cNvPr>
                <p:cNvPicPr/>
                <p:nvPr/>
              </p:nvPicPr>
              <p:blipFill>
                <a:blip r:embed="rId100"/>
                <a:stretch>
                  <a:fillRect/>
                </a:stretch>
              </p:blipFill>
              <p:spPr>
                <a:xfrm>
                  <a:off x="3075274" y="5045313"/>
                  <a:ext cx="149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Freihand 71">
                  <a:extLst>
                    <a:ext uri="{FF2B5EF4-FFF2-40B4-BE49-F238E27FC236}">
                      <a16:creationId xmlns:a16="http://schemas.microsoft.com/office/drawing/2014/main" id="{BEB0C6EA-14DE-9BF6-6D2B-8B3BD76D23AE}"/>
                    </a:ext>
                  </a:extLst>
                </p14:cNvPr>
                <p14:cNvContentPartPr/>
                <p14:nvPr/>
              </p14:nvContentPartPr>
              <p14:xfrm>
                <a:off x="3236554" y="5044233"/>
                <a:ext cx="117360" cy="194040"/>
              </p14:xfrm>
            </p:contentPart>
          </mc:Choice>
          <mc:Fallback xmlns="">
            <p:pic>
              <p:nvPicPr>
                <p:cNvPr id="72" name="Freihand 71">
                  <a:extLst>
                    <a:ext uri="{FF2B5EF4-FFF2-40B4-BE49-F238E27FC236}">
                      <a16:creationId xmlns:a16="http://schemas.microsoft.com/office/drawing/2014/main" id="{BEB0C6EA-14DE-9BF6-6D2B-8B3BD76D23AE}"/>
                    </a:ext>
                  </a:extLst>
                </p:cNvPr>
                <p:cNvPicPr/>
                <p:nvPr/>
              </p:nvPicPr>
              <p:blipFill>
                <a:blip r:embed="rId102"/>
                <a:stretch>
                  <a:fillRect/>
                </a:stretch>
              </p:blipFill>
              <p:spPr>
                <a:xfrm>
                  <a:off x="3227554" y="5035233"/>
                  <a:ext cx="135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3" name="Freihand 72">
                  <a:extLst>
                    <a:ext uri="{FF2B5EF4-FFF2-40B4-BE49-F238E27FC236}">
                      <a16:creationId xmlns:a16="http://schemas.microsoft.com/office/drawing/2014/main" id="{754A78CC-CD78-E267-B8CC-3E82EFA81FA2}"/>
                    </a:ext>
                  </a:extLst>
                </p14:cNvPr>
                <p14:cNvContentPartPr/>
                <p14:nvPr/>
              </p14:nvContentPartPr>
              <p14:xfrm>
                <a:off x="3408274" y="5002833"/>
                <a:ext cx="91080" cy="239760"/>
              </p14:xfrm>
            </p:contentPart>
          </mc:Choice>
          <mc:Fallback xmlns="">
            <p:pic>
              <p:nvPicPr>
                <p:cNvPr id="73" name="Freihand 72">
                  <a:extLst>
                    <a:ext uri="{FF2B5EF4-FFF2-40B4-BE49-F238E27FC236}">
                      <a16:creationId xmlns:a16="http://schemas.microsoft.com/office/drawing/2014/main" id="{754A78CC-CD78-E267-B8CC-3E82EFA81FA2}"/>
                    </a:ext>
                  </a:extLst>
                </p:cNvPr>
                <p:cNvPicPr/>
                <p:nvPr/>
              </p:nvPicPr>
              <p:blipFill>
                <a:blip r:embed="rId104"/>
                <a:stretch>
                  <a:fillRect/>
                </a:stretch>
              </p:blipFill>
              <p:spPr>
                <a:xfrm>
                  <a:off x="3399634" y="4994193"/>
                  <a:ext cx="108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Freihand 73">
                  <a:extLst>
                    <a:ext uri="{FF2B5EF4-FFF2-40B4-BE49-F238E27FC236}">
                      <a16:creationId xmlns:a16="http://schemas.microsoft.com/office/drawing/2014/main" id="{3EA4C836-328B-A8AA-1786-350C447C47D1}"/>
                    </a:ext>
                  </a:extLst>
                </p14:cNvPr>
                <p14:cNvContentPartPr/>
                <p14:nvPr/>
              </p14:nvContentPartPr>
              <p14:xfrm>
                <a:off x="3567034" y="5015073"/>
                <a:ext cx="192240" cy="96840"/>
              </p14:xfrm>
            </p:contentPart>
          </mc:Choice>
          <mc:Fallback xmlns="">
            <p:pic>
              <p:nvPicPr>
                <p:cNvPr id="74" name="Freihand 73">
                  <a:extLst>
                    <a:ext uri="{FF2B5EF4-FFF2-40B4-BE49-F238E27FC236}">
                      <a16:creationId xmlns:a16="http://schemas.microsoft.com/office/drawing/2014/main" id="{3EA4C836-328B-A8AA-1786-350C447C47D1}"/>
                    </a:ext>
                  </a:extLst>
                </p:cNvPr>
                <p:cNvPicPr/>
                <p:nvPr/>
              </p:nvPicPr>
              <p:blipFill>
                <a:blip r:embed="rId106"/>
                <a:stretch>
                  <a:fillRect/>
                </a:stretch>
              </p:blipFill>
              <p:spPr>
                <a:xfrm>
                  <a:off x="3558034" y="5006073"/>
                  <a:ext cx="20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Freihand 74">
                  <a:extLst>
                    <a:ext uri="{FF2B5EF4-FFF2-40B4-BE49-F238E27FC236}">
                      <a16:creationId xmlns:a16="http://schemas.microsoft.com/office/drawing/2014/main" id="{20E87477-243D-83F2-E2BB-477258B9770C}"/>
                    </a:ext>
                  </a:extLst>
                </p14:cNvPr>
                <p14:cNvContentPartPr/>
                <p14:nvPr/>
              </p14:nvContentPartPr>
              <p14:xfrm>
                <a:off x="3782674" y="4913193"/>
                <a:ext cx="408600" cy="183600"/>
              </p14:xfrm>
            </p:contentPart>
          </mc:Choice>
          <mc:Fallback xmlns="">
            <p:pic>
              <p:nvPicPr>
                <p:cNvPr id="75" name="Freihand 74">
                  <a:extLst>
                    <a:ext uri="{FF2B5EF4-FFF2-40B4-BE49-F238E27FC236}">
                      <a16:creationId xmlns:a16="http://schemas.microsoft.com/office/drawing/2014/main" id="{20E87477-243D-83F2-E2BB-477258B9770C}"/>
                    </a:ext>
                  </a:extLst>
                </p:cNvPr>
                <p:cNvPicPr/>
                <p:nvPr/>
              </p:nvPicPr>
              <p:blipFill>
                <a:blip r:embed="rId108"/>
                <a:stretch>
                  <a:fillRect/>
                </a:stretch>
              </p:blipFill>
              <p:spPr>
                <a:xfrm>
                  <a:off x="3774034" y="4904193"/>
                  <a:ext cx="426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C1F506BC-D7C5-B6C0-F8B6-9A3CC2B94C36}"/>
                    </a:ext>
                  </a:extLst>
                </p14:cNvPr>
                <p14:cNvContentPartPr/>
                <p14:nvPr/>
              </p14:nvContentPartPr>
              <p14:xfrm>
                <a:off x="4241314" y="4877913"/>
                <a:ext cx="239760" cy="353880"/>
              </p14:xfrm>
            </p:contentPart>
          </mc:Choice>
          <mc:Fallback xmlns="">
            <p:pic>
              <p:nvPicPr>
                <p:cNvPr id="76" name="Freihand 75">
                  <a:extLst>
                    <a:ext uri="{FF2B5EF4-FFF2-40B4-BE49-F238E27FC236}">
                      <a16:creationId xmlns:a16="http://schemas.microsoft.com/office/drawing/2014/main" id="{C1F506BC-D7C5-B6C0-F8B6-9A3CC2B94C36}"/>
                    </a:ext>
                  </a:extLst>
                </p:cNvPr>
                <p:cNvPicPr/>
                <p:nvPr/>
              </p:nvPicPr>
              <p:blipFill>
                <a:blip r:embed="rId110"/>
                <a:stretch>
                  <a:fillRect/>
                </a:stretch>
              </p:blipFill>
              <p:spPr>
                <a:xfrm>
                  <a:off x="4232674" y="4868913"/>
                  <a:ext cx="2574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A12E7AC5-90E1-5DEA-0E5A-833E5F7CF614}"/>
                    </a:ext>
                  </a:extLst>
                </p14:cNvPr>
                <p14:cNvContentPartPr/>
                <p14:nvPr/>
              </p14:nvContentPartPr>
              <p14:xfrm>
                <a:off x="4126114" y="4837953"/>
                <a:ext cx="25200" cy="9720"/>
              </p14:xfrm>
            </p:contentPart>
          </mc:Choice>
          <mc:Fallback xmlns="">
            <p:pic>
              <p:nvPicPr>
                <p:cNvPr id="77" name="Freihand 76">
                  <a:extLst>
                    <a:ext uri="{FF2B5EF4-FFF2-40B4-BE49-F238E27FC236}">
                      <a16:creationId xmlns:a16="http://schemas.microsoft.com/office/drawing/2014/main" id="{A12E7AC5-90E1-5DEA-0E5A-833E5F7CF614}"/>
                    </a:ext>
                  </a:extLst>
                </p:cNvPr>
                <p:cNvPicPr/>
                <p:nvPr/>
              </p:nvPicPr>
              <p:blipFill>
                <a:blip r:embed="rId112"/>
                <a:stretch>
                  <a:fillRect/>
                </a:stretch>
              </p:blipFill>
              <p:spPr>
                <a:xfrm>
                  <a:off x="4117114" y="4829313"/>
                  <a:ext cx="4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4EC5C6A1-26BA-5AB6-E0B7-CB4170AC761D}"/>
                    </a:ext>
                  </a:extLst>
                </p14:cNvPr>
                <p14:cNvContentPartPr/>
                <p14:nvPr/>
              </p14:nvContentPartPr>
              <p14:xfrm>
                <a:off x="4625794" y="4970433"/>
                <a:ext cx="107280" cy="135720"/>
              </p14:xfrm>
            </p:contentPart>
          </mc:Choice>
          <mc:Fallback xmlns="">
            <p:pic>
              <p:nvPicPr>
                <p:cNvPr id="78" name="Freihand 77">
                  <a:extLst>
                    <a:ext uri="{FF2B5EF4-FFF2-40B4-BE49-F238E27FC236}">
                      <a16:creationId xmlns:a16="http://schemas.microsoft.com/office/drawing/2014/main" id="{4EC5C6A1-26BA-5AB6-E0B7-CB4170AC761D}"/>
                    </a:ext>
                  </a:extLst>
                </p:cNvPr>
                <p:cNvPicPr/>
                <p:nvPr/>
              </p:nvPicPr>
              <p:blipFill>
                <a:blip r:embed="rId114"/>
                <a:stretch>
                  <a:fillRect/>
                </a:stretch>
              </p:blipFill>
              <p:spPr>
                <a:xfrm>
                  <a:off x="4616794" y="4961793"/>
                  <a:ext cx="12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420EDA5A-26A3-FD1A-D426-424BFB42F50C}"/>
                    </a:ext>
                  </a:extLst>
                </p14:cNvPr>
                <p14:cNvContentPartPr/>
                <p14:nvPr/>
              </p14:nvContentPartPr>
              <p14:xfrm>
                <a:off x="4805074" y="4956393"/>
                <a:ext cx="297720" cy="132480"/>
              </p14:xfrm>
            </p:contentPart>
          </mc:Choice>
          <mc:Fallback xmlns="">
            <p:pic>
              <p:nvPicPr>
                <p:cNvPr id="79" name="Freihand 78">
                  <a:extLst>
                    <a:ext uri="{FF2B5EF4-FFF2-40B4-BE49-F238E27FC236}">
                      <a16:creationId xmlns:a16="http://schemas.microsoft.com/office/drawing/2014/main" id="{420EDA5A-26A3-FD1A-D426-424BFB42F50C}"/>
                    </a:ext>
                  </a:extLst>
                </p:cNvPr>
                <p:cNvPicPr/>
                <p:nvPr/>
              </p:nvPicPr>
              <p:blipFill>
                <a:blip r:embed="rId116"/>
                <a:stretch>
                  <a:fillRect/>
                </a:stretch>
              </p:blipFill>
              <p:spPr>
                <a:xfrm>
                  <a:off x="4796074" y="4947753"/>
                  <a:ext cx="315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16F6CCD3-19A1-CE61-4405-2ABF98A74632}"/>
                    </a:ext>
                  </a:extLst>
                </p14:cNvPr>
                <p14:cNvContentPartPr/>
                <p14:nvPr/>
              </p14:nvContentPartPr>
              <p14:xfrm>
                <a:off x="5091634" y="4873953"/>
                <a:ext cx="119160" cy="200160"/>
              </p14:xfrm>
            </p:contentPart>
          </mc:Choice>
          <mc:Fallback xmlns="">
            <p:pic>
              <p:nvPicPr>
                <p:cNvPr id="80" name="Freihand 79">
                  <a:extLst>
                    <a:ext uri="{FF2B5EF4-FFF2-40B4-BE49-F238E27FC236}">
                      <a16:creationId xmlns:a16="http://schemas.microsoft.com/office/drawing/2014/main" id="{16F6CCD3-19A1-CE61-4405-2ABF98A74632}"/>
                    </a:ext>
                  </a:extLst>
                </p:cNvPr>
                <p:cNvPicPr/>
                <p:nvPr/>
              </p:nvPicPr>
              <p:blipFill>
                <a:blip r:embed="rId118"/>
                <a:stretch>
                  <a:fillRect/>
                </a:stretch>
              </p:blipFill>
              <p:spPr>
                <a:xfrm>
                  <a:off x="5082634" y="4864953"/>
                  <a:ext cx="136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2745FD88-B06C-62D0-3D7E-1FB8828056C5}"/>
                    </a:ext>
                  </a:extLst>
                </p14:cNvPr>
                <p14:cNvContentPartPr/>
                <p14:nvPr/>
              </p14:nvContentPartPr>
              <p14:xfrm>
                <a:off x="5219794" y="4927233"/>
                <a:ext cx="108360" cy="138240"/>
              </p14:xfrm>
            </p:contentPart>
          </mc:Choice>
          <mc:Fallback xmlns="">
            <p:pic>
              <p:nvPicPr>
                <p:cNvPr id="81" name="Freihand 80">
                  <a:extLst>
                    <a:ext uri="{FF2B5EF4-FFF2-40B4-BE49-F238E27FC236}">
                      <a16:creationId xmlns:a16="http://schemas.microsoft.com/office/drawing/2014/main" id="{2745FD88-B06C-62D0-3D7E-1FB8828056C5}"/>
                    </a:ext>
                  </a:extLst>
                </p:cNvPr>
                <p:cNvPicPr/>
                <p:nvPr/>
              </p:nvPicPr>
              <p:blipFill>
                <a:blip r:embed="rId120"/>
                <a:stretch>
                  <a:fillRect/>
                </a:stretch>
              </p:blipFill>
              <p:spPr>
                <a:xfrm>
                  <a:off x="5211154" y="4918593"/>
                  <a:ext cx="126000" cy="155880"/>
                </a:xfrm>
                <a:prstGeom prst="rect">
                  <a:avLst/>
                </a:prstGeom>
              </p:spPr>
            </p:pic>
          </mc:Fallback>
        </mc:AlternateContent>
      </p:grpSp>
      <p:grpSp>
        <p:nvGrpSpPr>
          <p:cNvPr id="84" name="Gruppieren 83">
            <a:extLst>
              <a:ext uri="{FF2B5EF4-FFF2-40B4-BE49-F238E27FC236}">
                <a16:creationId xmlns:a16="http://schemas.microsoft.com/office/drawing/2014/main" id="{2FF84C83-C02D-768D-5FC0-43B991ADD140}"/>
              </a:ext>
            </a:extLst>
          </p:cNvPr>
          <p:cNvGrpSpPr/>
          <p:nvPr/>
        </p:nvGrpSpPr>
        <p:grpSpPr>
          <a:xfrm>
            <a:off x="4807954" y="2679393"/>
            <a:ext cx="2363400" cy="680400"/>
            <a:chOff x="4807954" y="2679393"/>
            <a:chExt cx="2363400" cy="680400"/>
          </a:xfrm>
        </p:grpSpPr>
        <mc:AlternateContent xmlns:mc="http://schemas.openxmlformats.org/markup-compatibility/2006" xmlns:p14="http://schemas.microsoft.com/office/powerpoint/2010/main">
          <mc:Choice Requires="p14">
            <p:contentPart p14:bwMode="auto" r:id="rId121">
              <p14:nvContentPartPr>
                <p14:cNvPr id="27" name="Freihand 26">
                  <a:extLst>
                    <a:ext uri="{FF2B5EF4-FFF2-40B4-BE49-F238E27FC236}">
                      <a16:creationId xmlns:a16="http://schemas.microsoft.com/office/drawing/2014/main" id="{C7B5DB29-6D73-4181-C32A-833F8B18BBCC}"/>
                    </a:ext>
                  </a:extLst>
                </p14:cNvPr>
                <p14:cNvContentPartPr/>
                <p14:nvPr/>
              </p14:nvContentPartPr>
              <p14:xfrm>
                <a:off x="5588794" y="3033993"/>
                <a:ext cx="287640" cy="95040"/>
              </p14:xfrm>
            </p:contentPart>
          </mc:Choice>
          <mc:Fallback xmlns="">
            <p:pic>
              <p:nvPicPr>
                <p:cNvPr id="27" name="Freihand 26">
                  <a:extLst>
                    <a:ext uri="{FF2B5EF4-FFF2-40B4-BE49-F238E27FC236}">
                      <a16:creationId xmlns:a16="http://schemas.microsoft.com/office/drawing/2014/main" id="{C7B5DB29-6D73-4181-C32A-833F8B18BBCC}"/>
                    </a:ext>
                  </a:extLst>
                </p:cNvPr>
                <p:cNvPicPr/>
                <p:nvPr/>
              </p:nvPicPr>
              <p:blipFill>
                <a:blip r:embed="rId122"/>
                <a:stretch>
                  <a:fillRect/>
                </a:stretch>
              </p:blipFill>
              <p:spPr>
                <a:xfrm>
                  <a:off x="5580154" y="3025353"/>
                  <a:ext cx="305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8" name="Freihand 27">
                  <a:extLst>
                    <a:ext uri="{FF2B5EF4-FFF2-40B4-BE49-F238E27FC236}">
                      <a16:creationId xmlns:a16="http://schemas.microsoft.com/office/drawing/2014/main" id="{493B316B-9E85-679B-CDA8-FA009A239F74}"/>
                    </a:ext>
                  </a:extLst>
                </p14:cNvPr>
                <p14:cNvContentPartPr/>
                <p14:nvPr/>
              </p14:nvContentPartPr>
              <p14:xfrm>
                <a:off x="5970754" y="2981793"/>
                <a:ext cx="376560" cy="282240"/>
              </p14:xfrm>
            </p:contentPart>
          </mc:Choice>
          <mc:Fallback xmlns="">
            <p:pic>
              <p:nvPicPr>
                <p:cNvPr id="28" name="Freihand 27">
                  <a:extLst>
                    <a:ext uri="{FF2B5EF4-FFF2-40B4-BE49-F238E27FC236}">
                      <a16:creationId xmlns:a16="http://schemas.microsoft.com/office/drawing/2014/main" id="{493B316B-9E85-679B-CDA8-FA009A239F74}"/>
                    </a:ext>
                  </a:extLst>
                </p:cNvPr>
                <p:cNvPicPr/>
                <p:nvPr/>
              </p:nvPicPr>
              <p:blipFill>
                <a:blip r:embed="rId124"/>
                <a:stretch>
                  <a:fillRect/>
                </a:stretch>
              </p:blipFill>
              <p:spPr>
                <a:xfrm>
                  <a:off x="5962114" y="2973153"/>
                  <a:ext cx="3942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23ACB9DF-6A52-FA3D-23F2-7C16F9974566}"/>
                    </a:ext>
                  </a:extLst>
                </p14:cNvPr>
                <p14:cNvContentPartPr/>
                <p14:nvPr/>
              </p14:nvContentPartPr>
              <p14:xfrm>
                <a:off x="4840354" y="2728353"/>
                <a:ext cx="1914120" cy="554760"/>
              </p14:xfrm>
            </p:contentPart>
          </mc:Choice>
          <mc:Fallback xmlns="">
            <p:pic>
              <p:nvPicPr>
                <p:cNvPr id="30" name="Freihand 29">
                  <a:extLst>
                    <a:ext uri="{FF2B5EF4-FFF2-40B4-BE49-F238E27FC236}">
                      <a16:creationId xmlns:a16="http://schemas.microsoft.com/office/drawing/2014/main" id="{23ACB9DF-6A52-FA3D-23F2-7C16F9974566}"/>
                    </a:ext>
                  </a:extLst>
                </p:cNvPr>
                <p:cNvPicPr/>
                <p:nvPr/>
              </p:nvPicPr>
              <p:blipFill>
                <a:blip r:embed="rId126"/>
                <a:stretch>
                  <a:fillRect/>
                </a:stretch>
              </p:blipFill>
              <p:spPr>
                <a:xfrm>
                  <a:off x="4831714" y="2719353"/>
                  <a:ext cx="193176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 name="Freihand 35">
                  <a:extLst>
                    <a:ext uri="{FF2B5EF4-FFF2-40B4-BE49-F238E27FC236}">
                      <a16:creationId xmlns:a16="http://schemas.microsoft.com/office/drawing/2014/main" id="{1408ED6B-892E-2970-B7EA-4DF42BE847B2}"/>
                    </a:ext>
                  </a:extLst>
                </p14:cNvPr>
                <p14:cNvContentPartPr/>
                <p14:nvPr/>
              </p14:nvContentPartPr>
              <p14:xfrm>
                <a:off x="4823074" y="2679393"/>
                <a:ext cx="1651680" cy="680400"/>
              </p14:xfrm>
            </p:contentPart>
          </mc:Choice>
          <mc:Fallback xmlns="">
            <p:pic>
              <p:nvPicPr>
                <p:cNvPr id="36" name="Freihand 35">
                  <a:extLst>
                    <a:ext uri="{FF2B5EF4-FFF2-40B4-BE49-F238E27FC236}">
                      <a16:creationId xmlns:a16="http://schemas.microsoft.com/office/drawing/2014/main" id="{1408ED6B-892E-2970-B7EA-4DF42BE847B2}"/>
                    </a:ext>
                  </a:extLst>
                </p:cNvPr>
                <p:cNvPicPr/>
                <p:nvPr/>
              </p:nvPicPr>
              <p:blipFill>
                <a:blip r:embed="rId128"/>
                <a:stretch>
                  <a:fillRect/>
                </a:stretch>
              </p:blipFill>
              <p:spPr>
                <a:xfrm>
                  <a:off x="4814434" y="2670393"/>
                  <a:ext cx="166932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7" name="Freihand 36">
                  <a:extLst>
                    <a:ext uri="{FF2B5EF4-FFF2-40B4-BE49-F238E27FC236}">
                      <a16:creationId xmlns:a16="http://schemas.microsoft.com/office/drawing/2014/main" id="{8E2C503E-940A-65B5-519C-58D6BB9723A5}"/>
                    </a:ext>
                  </a:extLst>
                </p14:cNvPr>
                <p14:cNvContentPartPr/>
                <p14:nvPr/>
              </p14:nvContentPartPr>
              <p14:xfrm>
                <a:off x="6633154" y="2886393"/>
                <a:ext cx="538200" cy="77040"/>
              </p14:xfrm>
            </p:contentPart>
          </mc:Choice>
          <mc:Fallback xmlns="">
            <p:pic>
              <p:nvPicPr>
                <p:cNvPr id="37" name="Freihand 36">
                  <a:extLst>
                    <a:ext uri="{FF2B5EF4-FFF2-40B4-BE49-F238E27FC236}">
                      <a16:creationId xmlns:a16="http://schemas.microsoft.com/office/drawing/2014/main" id="{8E2C503E-940A-65B5-519C-58D6BB9723A5}"/>
                    </a:ext>
                  </a:extLst>
                </p:cNvPr>
                <p:cNvPicPr/>
                <p:nvPr/>
              </p:nvPicPr>
              <p:blipFill>
                <a:blip r:embed="rId130"/>
                <a:stretch>
                  <a:fillRect/>
                </a:stretch>
              </p:blipFill>
              <p:spPr>
                <a:xfrm>
                  <a:off x="6624514" y="2877393"/>
                  <a:ext cx="555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729CA763-F553-9684-4CE2-398B111FAF78}"/>
                    </a:ext>
                  </a:extLst>
                </p14:cNvPr>
                <p14:cNvContentPartPr/>
                <p14:nvPr/>
              </p14:nvContentPartPr>
              <p14:xfrm>
                <a:off x="4807954" y="2755353"/>
                <a:ext cx="2217240" cy="526680"/>
              </p14:xfrm>
            </p:contentPart>
          </mc:Choice>
          <mc:Fallback xmlns="">
            <p:pic>
              <p:nvPicPr>
                <p:cNvPr id="83" name="Freihand 82">
                  <a:extLst>
                    <a:ext uri="{FF2B5EF4-FFF2-40B4-BE49-F238E27FC236}">
                      <a16:creationId xmlns:a16="http://schemas.microsoft.com/office/drawing/2014/main" id="{729CA763-F553-9684-4CE2-398B111FAF78}"/>
                    </a:ext>
                  </a:extLst>
                </p:cNvPr>
                <p:cNvPicPr/>
                <p:nvPr/>
              </p:nvPicPr>
              <p:blipFill>
                <a:blip r:embed="rId132"/>
                <a:stretch>
                  <a:fillRect/>
                </a:stretch>
              </p:blipFill>
              <p:spPr>
                <a:xfrm>
                  <a:off x="4798954" y="2746713"/>
                  <a:ext cx="2234880" cy="544320"/>
                </a:xfrm>
                <a:prstGeom prst="rect">
                  <a:avLst/>
                </a:prstGeom>
              </p:spPr>
            </p:pic>
          </mc:Fallback>
        </mc:AlternateContent>
      </p:grpSp>
      <p:grpSp>
        <p:nvGrpSpPr>
          <p:cNvPr id="96" name="Gruppieren 95">
            <a:extLst>
              <a:ext uri="{FF2B5EF4-FFF2-40B4-BE49-F238E27FC236}">
                <a16:creationId xmlns:a16="http://schemas.microsoft.com/office/drawing/2014/main" id="{263A8482-6852-2914-44F7-82918A736EC7}"/>
              </a:ext>
            </a:extLst>
          </p:cNvPr>
          <p:cNvGrpSpPr/>
          <p:nvPr/>
        </p:nvGrpSpPr>
        <p:grpSpPr>
          <a:xfrm>
            <a:off x="5777074" y="4809873"/>
            <a:ext cx="823680" cy="533520"/>
            <a:chOff x="5777074" y="4809873"/>
            <a:chExt cx="823680" cy="533520"/>
          </a:xfrm>
        </p:grpSpPr>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627DB446-AF27-B50C-BA3A-F30A46CF69AC}"/>
                    </a:ext>
                  </a:extLst>
                </p14:cNvPr>
                <p14:cNvContentPartPr/>
                <p14:nvPr/>
              </p14:nvContentPartPr>
              <p14:xfrm>
                <a:off x="5777074" y="4862073"/>
                <a:ext cx="119520" cy="307440"/>
              </p14:xfrm>
            </p:contentPart>
          </mc:Choice>
          <mc:Fallback xmlns="">
            <p:pic>
              <p:nvPicPr>
                <p:cNvPr id="85" name="Freihand 84">
                  <a:extLst>
                    <a:ext uri="{FF2B5EF4-FFF2-40B4-BE49-F238E27FC236}">
                      <a16:creationId xmlns:a16="http://schemas.microsoft.com/office/drawing/2014/main" id="{627DB446-AF27-B50C-BA3A-F30A46CF69AC}"/>
                    </a:ext>
                  </a:extLst>
                </p:cNvPr>
                <p:cNvPicPr/>
                <p:nvPr/>
              </p:nvPicPr>
              <p:blipFill>
                <a:blip r:embed="rId134"/>
                <a:stretch>
                  <a:fillRect/>
                </a:stretch>
              </p:blipFill>
              <p:spPr>
                <a:xfrm>
                  <a:off x="5768434" y="4853073"/>
                  <a:ext cx="1371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859400DE-CC8A-0B1E-7A70-70ACBEA4316F}"/>
                    </a:ext>
                  </a:extLst>
                </p14:cNvPr>
                <p14:cNvContentPartPr/>
                <p14:nvPr/>
              </p14:nvContentPartPr>
              <p14:xfrm>
                <a:off x="6115114" y="4862433"/>
                <a:ext cx="63720" cy="256320"/>
              </p14:xfrm>
            </p:contentPart>
          </mc:Choice>
          <mc:Fallback xmlns="">
            <p:pic>
              <p:nvPicPr>
                <p:cNvPr id="86" name="Freihand 85">
                  <a:extLst>
                    <a:ext uri="{FF2B5EF4-FFF2-40B4-BE49-F238E27FC236}">
                      <a16:creationId xmlns:a16="http://schemas.microsoft.com/office/drawing/2014/main" id="{859400DE-CC8A-0B1E-7A70-70ACBEA4316F}"/>
                    </a:ext>
                  </a:extLst>
                </p:cNvPr>
                <p:cNvPicPr/>
                <p:nvPr/>
              </p:nvPicPr>
              <p:blipFill>
                <a:blip r:embed="rId136"/>
                <a:stretch>
                  <a:fillRect/>
                </a:stretch>
              </p:blipFill>
              <p:spPr>
                <a:xfrm>
                  <a:off x="6106474" y="4853433"/>
                  <a:ext cx="813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FC08A254-4200-4B97-2A07-8A8DA83F0753}"/>
                    </a:ext>
                  </a:extLst>
                </p14:cNvPr>
                <p14:cNvContentPartPr/>
                <p14:nvPr/>
              </p14:nvContentPartPr>
              <p14:xfrm>
                <a:off x="6315994" y="4945593"/>
                <a:ext cx="74520" cy="108360"/>
              </p14:xfrm>
            </p:contentPart>
          </mc:Choice>
          <mc:Fallback xmlns="">
            <p:pic>
              <p:nvPicPr>
                <p:cNvPr id="87" name="Freihand 86">
                  <a:extLst>
                    <a:ext uri="{FF2B5EF4-FFF2-40B4-BE49-F238E27FC236}">
                      <a16:creationId xmlns:a16="http://schemas.microsoft.com/office/drawing/2014/main" id="{FC08A254-4200-4B97-2A07-8A8DA83F0753}"/>
                    </a:ext>
                  </a:extLst>
                </p:cNvPr>
                <p:cNvPicPr/>
                <p:nvPr/>
              </p:nvPicPr>
              <p:blipFill>
                <a:blip r:embed="rId138"/>
                <a:stretch>
                  <a:fillRect/>
                </a:stretch>
              </p:blipFill>
              <p:spPr>
                <a:xfrm>
                  <a:off x="6306994" y="4936593"/>
                  <a:ext cx="92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196D0072-86B2-FA70-0729-C393F95FCAAA}"/>
                    </a:ext>
                  </a:extLst>
                </p14:cNvPr>
                <p14:cNvContentPartPr/>
                <p14:nvPr/>
              </p14:nvContentPartPr>
              <p14:xfrm>
                <a:off x="6357754" y="4809873"/>
                <a:ext cx="15120" cy="23040"/>
              </p14:xfrm>
            </p:contentPart>
          </mc:Choice>
          <mc:Fallback xmlns="">
            <p:pic>
              <p:nvPicPr>
                <p:cNvPr id="88" name="Freihand 87">
                  <a:extLst>
                    <a:ext uri="{FF2B5EF4-FFF2-40B4-BE49-F238E27FC236}">
                      <a16:creationId xmlns:a16="http://schemas.microsoft.com/office/drawing/2014/main" id="{196D0072-86B2-FA70-0729-C393F95FCAAA}"/>
                    </a:ext>
                  </a:extLst>
                </p:cNvPr>
                <p:cNvPicPr/>
                <p:nvPr/>
              </p:nvPicPr>
              <p:blipFill>
                <a:blip r:embed="rId140"/>
                <a:stretch>
                  <a:fillRect/>
                </a:stretch>
              </p:blipFill>
              <p:spPr>
                <a:xfrm>
                  <a:off x="6348754" y="4801233"/>
                  <a:ext cx="32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AA32EDDB-1155-C295-67F2-EAE849EFAB5C}"/>
                    </a:ext>
                  </a:extLst>
                </p14:cNvPr>
                <p14:cNvContentPartPr/>
                <p14:nvPr/>
              </p14:nvContentPartPr>
              <p14:xfrm>
                <a:off x="6535594" y="4846953"/>
                <a:ext cx="58320" cy="222120"/>
              </p14:xfrm>
            </p:contentPart>
          </mc:Choice>
          <mc:Fallback xmlns="">
            <p:pic>
              <p:nvPicPr>
                <p:cNvPr id="89" name="Freihand 88">
                  <a:extLst>
                    <a:ext uri="{FF2B5EF4-FFF2-40B4-BE49-F238E27FC236}">
                      <a16:creationId xmlns:a16="http://schemas.microsoft.com/office/drawing/2014/main" id="{AA32EDDB-1155-C295-67F2-EAE849EFAB5C}"/>
                    </a:ext>
                  </a:extLst>
                </p:cNvPr>
                <p:cNvPicPr/>
                <p:nvPr/>
              </p:nvPicPr>
              <p:blipFill>
                <a:blip r:embed="rId142"/>
                <a:stretch>
                  <a:fillRect/>
                </a:stretch>
              </p:blipFill>
              <p:spPr>
                <a:xfrm>
                  <a:off x="6526954" y="4837953"/>
                  <a:ext cx="75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E971FB33-63D5-010F-01BC-906AA12D5F66}"/>
                    </a:ext>
                  </a:extLst>
                </p14:cNvPr>
                <p14:cNvContentPartPr/>
                <p14:nvPr/>
              </p14:nvContentPartPr>
              <p14:xfrm>
                <a:off x="6233914" y="5199033"/>
                <a:ext cx="180720" cy="21240"/>
              </p14:xfrm>
            </p:contentPart>
          </mc:Choice>
          <mc:Fallback xmlns="">
            <p:pic>
              <p:nvPicPr>
                <p:cNvPr id="91" name="Freihand 90">
                  <a:extLst>
                    <a:ext uri="{FF2B5EF4-FFF2-40B4-BE49-F238E27FC236}">
                      <a16:creationId xmlns:a16="http://schemas.microsoft.com/office/drawing/2014/main" id="{E971FB33-63D5-010F-01BC-906AA12D5F66}"/>
                    </a:ext>
                  </a:extLst>
                </p:cNvPr>
                <p:cNvPicPr/>
                <p:nvPr/>
              </p:nvPicPr>
              <p:blipFill>
                <a:blip r:embed="rId144"/>
                <a:stretch>
                  <a:fillRect/>
                </a:stretch>
              </p:blipFill>
              <p:spPr>
                <a:xfrm>
                  <a:off x="6224914" y="5190393"/>
                  <a:ext cx="198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A5FAF9FA-A5BF-9540-CE03-78984FDF209B}"/>
                    </a:ext>
                  </a:extLst>
                </p14:cNvPr>
                <p14:cNvContentPartPr/>
                <p14:nvPr/>
              </p14:nvContentPartPr>
              <p14:xfrm>
                <a:off x="6365314" y="5214513"/>
                <a:ext cx="39960" cy="10440"/>
              </p14:xfrm>
            </p:contentPart>
          </mc:Choice>
          <mc:Fallback xmlns="">
            <p:pic>
              <p:nvPicPr>
                <p:cNvPr id="92" name="Freihand 91">
                  <a:extLst>
                    <a:ext uri="{FF2B5EF4-FFF2-40B4-BE49-F238E27FC236}">
                      <a16:creationId xmlns:a16="http://schemas.microsoft.com/office/drawing/2014/main" id="{A5FAF9FA-A5BF-9540-CE03-78984FDF209B}"/>
                    </a:ext>
                  </a:extLst>
                </p:cNvPr>
                <p:cNvPicPr/>
                <p:nvPr/>
              </p:nvPicPr>
              <p:blipFill>
                <a:blip r:embed="rId146"/>
                <a:stretch>
                  <a:fillRect/>
                </a:stretch>
              </p:blipFill>
              <p:spPr>
                <a:xfrm>
                  <a:off x="6356674" y="5205513"/>
                  <a:ext cx="5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78A73394-2A13-A8D8-A616-0D9B90C85B6C}"/>
                    </a:ext>
                  </a:extLst>
                </p14:cNvPr>
                <p14:cNvContentPartPr/>
                <p14:nvPr/>
              </p14:nvContentPartPr>
              <p14:xfrm>
                <a:off x="6140314" y="5253033"/>
                <a:ext cx="40680" cy="90360"/>
              </p14:xfrm>
            </p:contentPart>
          </mc:Choice>
          <mc:Fallback xmlns="">
            <p:pic>
              <p:nvPicPr>
                <p:cNvPr id="93" name="Freihand 92">
                  <a:extLst>
                    <a:ext uri="{FF2B5EF4-FFF2-40B4-BE49-F238E27FC236}">
                      <a16:creationId xmlns:a16="http://schemas.microsoft.com/office/drawing/2014/main" id="{78A73394-2A13-A8D8-A616-0D9B90C85B6C}"/>
                    </a:ext>
                  </a:extLst>
                </p:cNvPr>
                <p:cNvPicPr/>
                <p:nvPr/>
              </p:nvPicPr>
              <p:blipFill>
                <a:blip r:embed="rId148"/>
                <a:stretch>
                  <a:fillRect/>
                </a:stretch>
              </p:blipFill>
              <p:spPr>
                <a:xfrm>
                  <a:off x="6131674" y="5244033"/>
                  <a:ext cx="58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877FB950-5537-396A-E309-661B84E8B0D2}"/>
                    </a:ext>
                  </a:extLst>
                </p14:cNvPr>
                <p14:cNvContentPartPr/>
                <p14:nvPr/>
              </p14:nvContentPartPr>
              <p14:xfrm>
                <a:off x="6534154" y="5097153"/>
                <a:ext cx="66600" cy="90720"/>
              </p14:xfrm>
            </p:contentPart>
          </mc:Choice>
          <mc:Fallback xmlns="">
            <p:pic>
              <p:nvPicPr>
                <p:cNvPr id="94" name="Freihand 93">
                  <a:extLst>
                    <a:ext uri="{FF2B5EF4-FFF2-40B4-BE49-F238E27FC236}">
                      <a16:creationId xmlns:a16="http://schemas.microsoft.com/office/drawing/2014/main" id="{877FB950-5537-396A-E309-661B84E8B0D2}"/>
                    </a:ext>
                  </a:extLst>
                </p:cNvPr>
                <p:cNvPicPr/>
                <p:nvPr/>
              </p:nvPicPr>
              <p:blipFill>
                <a:blip r:embed="rId150"/>
                <a:stretch>
                  <a:fillRect/>
                </a:stretch>
              </p:blipFill>
              <p:spPr>
                <a:xfrm>
                  <a:off x="6525514" y="5088153"/>
                  <a:ext cx="84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787FDC90-6A6F-D074-034F-34FA06602A96}"/>
                    </a:ext>
                  </a:extLst>
                </p14:cNvPr>
                <p14:cNvContentPartPr/>
                <p14:nvPr/>
              </p14:nvContentPartPr>
              <p14:xfrm>
                <a:off x="6185674" y="5254113"/>
                <a:ext cx="16920" cy="77400"/>
              </p14:xfrm>
            </p:contentPart>
          </mc:Choice>
          <mc:Fallback xmlns="">
            <p:pic>
              <p:nvPicPr>
                <p:cNvPr id="95" name="Freihand 94">
                  <a:extLst>
                    <a:ext uri="{FF2B5EF4-FFF2-40B4-BE49-F238E27FC236}">
                      <a16:creationId xmlns:a16="http://schemas.microsoft.com/office/drawing/2014/main" id="{787FDC90-6A6F-D074-034F-34FA06602A96}"/>
                    </a:ext>
                  </a:extLst>
                </p:cNvPr>
                <p:cNvPicPr/>
                <p:nvPr/>
              </p:nvPicPr>
              <p:blipFill>
                <a:blip r:embed="rId152"/>
                <a:stretch>
                  <a:fillRect/>
                </a:stretch>
              </p:blipFill>
              <p:spPr>
                <a:xfrm>
                  <a:off x="6177034" y="5245473"/>
                  <a:ext cx="3456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6BD80DBA-74BC-57C7-CAF1-1F7050E25E8E}"/>
                  </a:ext>
                </a:extLst>
              </p14:cNvPr>
              <p14:cNvContentPartPr/>
              <p14:nvPr/>
            </p14:nvContentPartPr>
            <p14:xfrm>
              <a:off x="70354" y="360993"/>
              <a:ext cx="3150720" cy="2411280"/>
            </p14:xfrm>
          </p:contentPart>
        </mc:Choice>
        <mc:Fallback xmlns="">
          <p:pic>
            <p:nvPicPr>
              <p:cNvPr id="97" name="Freihand 96">
                <a:extLst>
                  <a:ext uri="{FF2B5EF4-FFF2-40B4-BE49-F238E27FC236}">
                    <a16:creationId xmlns:a16="http://schemas.microsoft.com/office/drawing/2014/main" id="{6BD80DBA-74BC-57C7-CAF1-1F7050E25E8E}"/>
                  </a:ext>
                </a:extLst>
              </p:cNvPr>
              <p:cNvPicPr/>
              <p:nvPr/>
            </p:nvPicPr>
            <p:blipFill>
              <a:blip r:embed="rId154"/>
              <a:stretch>
                <a:fillRect/>
              </a:stretch>
            </p:blipFill>
            <p:spPr>
              <a:xfrm>
                <a:off x="61354" y="351993"/>
                <a:ext cx="3168360" cy="2428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9" name="Freihand 28">
                <a:extLst>
                  <a:ext uri="{FF2B5EF4-FFF2-40B4-BE49-F238E27FC236}">
                    <a16:creationId xmlns:a16="http://schemas.microsoft.com/office/drawing/2014/main" id="{8144BA88-0BC1-F02F-430A-CCAC6D856D6E}"/>
                  </a:ext>
                </a:extLst>
              </p14:cNvPr>
              <p14:cNvContentPartPr/>
              <p14:nvPr/>
            </p14:nvContentPartPr>
            <p14:xfrm>
              <a:off x="-5281" y="3016689"/>
              <a:ext cx="2454480" cy="761040"/>
            </p14:xfrm>
          </p:contentPart>
        </mc:Choice>
        <mc:Fallback>
          <p:pic>
            <p:nvPicPr>
              <p:cNvPr id="29" name="Freihand 28">
                <a:extLst>
                  <a:ext uri="{FF2B5EF4-FFF2-40B4-BE49-F238E27FC236}">
                    <a16:creationId xmlns:a16="http://schemas.microsoft.com/office/drawing/2014/main" id="{8144BA88-0BC1-F02F-430A-CCAC6D856D6E}"/>
                  </a:ext>
                </a:extLst>
              </p:cNvPr>
              <p:cNvPicPr/>
              <p:nvPr/>
            </p:nvPicPr>
            <p:blipFill>
              <a:blip r:embed="rId156"/>
              <a:stretch>
                <a:fillRect/>
              </a:stretch>
            </p:blipFill>
            <p:spPr>
              <a:xfrm>
                <a:off x="-14281" y="3008049"/>
                <a:ext cx="2472120" cy="778680"/>
              </a:xfrm>
              <a:prstGeom prst="rect">
                <a:avLst/>
              </a:prstGeom>
            </p:spPr>
          </p:pic>
        </mc:Fallback>
      </mc:AlternateContent>
      <p:grpSp>
        <p:nvGrpSpPr>
          <p:cNvPr id="38" name="Gruppieren 37">
            <a:extLst>
              <a:ext uri="{FF2B5EF4-FFF2-40B4-BE49-F238E27FC236}">
                <a16:creationId xmlns:a16="http://schemas.microsoft.com/office/drawing/2014/main" id="{93D1B870-CA73-D13B-1396-ED1129E51E33}"/>
              </a:ext>
            </a:extLst>
          </p:cNvPr>
          <p:cNvGrpSpPr/>
          <p:nvPr/>
        </p:nvGrpSpPr>
        <p:grpSpPr>
          <a:xfrm>
            <a:off x="-17881" y="250089"/>
            <a:ext cx="2986920" cy="2025360"/>
            <a:chOff x="-17881" y="250089"/>
            <a:chExt cx="2986920" cy="2025360"/>
          </a:xfrm>
        </p:grpSpPr>
        <mc:AlternateContent xmlns:mc="http://schemas.openxmlformats.org/markup-compatibility/2006">
          <mc:Choice xmlns:p14="http://schemas.microsoft.com/office/powerpoint/2010/main" Requires="p14">
            <p:contentPart p14:bwMode="auto" r:id="rId157">
              <p14:nvContentPartPr>
                <p14:cNvPr id="31" name="Freihand 30">
                  <a:extLst>
                    <a:ext uri="{FF2B5EF4-FFF2-40B4-BE49-F238E27FC236}">
                      <a16:creationId xmlns:a16="http://schemas.microsoft.com/office/drawing/2014/main" id="{889D7EEC-8F6A-279B-C733-520CC550401E}"/>
                    </a:ext>
                  </a:extLst>
                </p14:cNvPr>
                <p14:cNvContentPartPr/>
                <p14:nvPr/>
              </p14:nvContentPartPr>
              <p14:xfrm>
                <a:off x="-17881" y="1438809"/>
                <a:ext cx="2986920" cy="836640"/>
              </p14:xfrm>
            </p:contentPart>
          </mc:Choice>
          <mc:Fallback>
            <p:pic>
              <p:nvPicPr>
                <p:cNvPr id="31" name="Freihand 30">
                  <a:extLst>
                    <a:ext uri="{FF2B5EF4-FFF2-40B4-BE49-F238E27FC236}">
                      <a16:creationId xmlns:a16="http://schemas.microsoft.com/office/drawing/2014/main" id="{889D7EEC-8F6A-279B-C733-520CC550401E}"/>
                    </a:ext>
                  </a:extLst>
                </p:cNvPr>
                <p:cNvPicPr/>
                <p:nvPr/>
              </p:nvPicPr>
              <p:blipFill>
                <a:blip r:embed="rId158"/>
                <a:stretch>
                  <a:fillRect/>
                </a:stretch>
              </p:blipFill>
              <p:spPr>
                <a:xfrm>
                  <a:off x="-26521" y="1429809"/>
                  <a:ext cx="3004560" cy="854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3" name="Freihand 32">
                  <a:extLst>
                    <a:ext uri="{FF2B5EF4-FFF2-40B4-BE49-F238E27FC236}">
                      <a16:creationId xmlns:a16="http://schemas.microsoft.com/office/drawing/2014/main" id="{4701AB44-ABBF-ED6E-A32B-EE4FAA93B590}"/>
                    </a:ext>
                  </a:extLst>
                </p14:cNvPr>
                <p14:cNvContentPartPr/>
                <p14:nvPr/>
              </p14:nvContentPartPr>
              <p14:xfrm>
                <a:off x="86519" y="250089"/>
                <a:ext cx="2547720" cy="917280"/>
              </p14:xfrm>
            </p:contentPart>
          </mc:Choice>
          <mc:Fallback>
            <p:pic>
              <p:nvPicPr>
                <p:cNvPr id="33" name="Freihand 32">
                  <a:extLst>
                    <a:ext uri="{FF2B5EF4-FFF2-40B4-BE49-F238E27FC236}">
                      <a16:creationId xmlns:a16="http://schemas.microsoft.com/office/drawing/2014/main" id="{4701AB44-ABBF-ED6E-A32B-EE4FAA93B590}"/>
                    </a:ext>
                  </a:extLst>
                </p:cNvPr>
                <p:cNvPicPr/>
                <p:nvPr/>
              </p:nvPicPr>
              <p:blipFill>
                <a:blip r:embed="rId160"/>
                <a:stretch>
                  <a:fillRect/>
                </a:stretch>
              </p:blipFill>
              <p:spPr>
                <a:xfrm>
                  <a:off x="77879" y="241449"/>
                  <a:ext cx="2565360" cy="93492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5" name="Freihand 44">
                <a:extLst>
                  <a:ext uri="{FF2B5EF4-FFF2-40B4-BE49-F238E27FC236}">
                    <a16:creationId xmlns:a16="http://schemas.microsoft.com/office/drawing/2014/main" id="{DFBF9275-7F5D-A4A4-99C3-802179B9D0ED}"/>
                  </a:ext>
                </a:extLst>
              </p14:cNvPr>
              <p14:cNvContentPartPr/>
              <p14:nvPr/>
            </p14:nvContentPartPr>
            <p14:xfrm>
              <a:off x="3117394" y="5978908"/>
              <a:ext cx="106560" cy="135000"/>
            </p14:xfrm>
          </p:contentPart>
        </mc:Choice>
        <mc:Fallback xmlns="">
          <p:pic>
            <p:nvPicPr>
              <p:cNvPr id="45" name="Freihand 44">
                <a:extLst>
                  <a:ext uri="{FF2B5EF4-FFF2-40B4-BE49-F238E27FC236}">
                    <a16:creationId xmlns:a16="http://schemas.microsoft.com/office/drawing/2014/main" id="{DFBF9275-7F5D-A4A4-99C3-802179B9D0ED}"/>
                  </a:ext>
                </a:extLst>
              </p:cNvPr>
              <p:cNvPicPr/>
              <p:nvPr/>
            </p:nvPicPr>
            <p:blipFill>
              <a:blip r:embed="rId5"/>
              <a:stretch>
                <a:fillRect/>
              </a:stretch>
            </p:blipFill>
            <p:spPr>
              <a:xfrm>
                <a:off x="3108394" y="5970268"/>
                <a:ext cx="124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Freihand 64">
                <a:extLst>
                  <a:ext uri="{FF2B5EF4-FFF2-40B4-BE49-F238E27FC236}">
                    <a16:creationId xmlns:a16="http://schemas.microsoft.com/office/drawing/2014/main" id="{B629725A-F931-F950-4007-022179CE5CBD}"/>
                  </a:ext>
                </a:extLst>
              </p14:cNvPr>
              <p14:cNvContentPartPr/>
              <p14:nvPr/>
            </p14:nvContentPartPr>
            <p14:xfrm>
              <a:off x="6225274" y="4752028"/>
              <a:ext cx="275760" cy="618120"/>
            </p14:xfrm>
          </p:contentPart>
        </mc:Choice>
        <mc:Fallback xmlns="">
          <p:pic>
            <p:nvPicPr>
              <p:cNvPr id="65" name="Freihand 64">
                <a:extLst>
                  <a:ext uri="{FF2B5EF4-FFF2-40B4-BE49-F238E27FC236}">
                    <a16:creationId xmlns:a16="http://schemas.microsoft.com/office/drawing/2014/main" id="{B629725A-F931-F950-4007-022179CE5CBD}"/>
                  </a:ext>
                </a:extLst>
              </p:cNvPr>
              <p:cNvPicPr/>
              <p:nvPr/>
            </p:nvPicPr>
            <p:blipFill>
              <a:blip r:embed="rId7"/>
              <a:stretch>
                <a:fillRect/>
              </a:stretch>
            </p:blipFill>
            <p:spPr>
              <a:xfrm>
                <a:off x="6216274" y="4743028"/>
                <a:ext cx="293400" cy="635760"/>
              </a:xfrm>
              <a:prstGeom prst="rect">
                <a:avLst/>
              </a:prstGeom>
            </p:spPr>
          </p:pic>
        </mc:Fallback>
      </mc:AlternateContent>
      <p:grpSp>
        <p:nvGrpSpPr>
          <p:cNvPr id="68" name="Gruppieren 67">
            <a:extLst>
              <a:ext uri="{FF2B5EF4-FFF2-40B4-BE49-F238E27FC236}">
                <a16:creationId xmlns:a16="http://schemas.microsoft.com/office/drawing/2014/main" id="{67650C8D-EBC8-BB4B-2B57-7472C8C4B25C}"/>
              </a:ext>
            </a:extLst>
          </p:cNvPr>
          <p:cNvGrpSpPr/>
          <p:nvPr/>
        </p:nvGrpSpPr>
        <p:grpSpPr>
          <a:xfrm>
            <a:off x="548434" y="4641148"/>
            <a:ext cx="7107120" cy="2000880"/>
            <a:chOff x="548434" y="4641148"/>
            <a:chExt cx="7107120" cy="2000880"/>
          </a:xfrm>
        </p:grpSpPr>
        <mc:AlternateContent xmlns:mc="http://schemas.openxmlformats.org/markup-compatibility/2006" xmlns:p14="http://schemas.microsoft.com/office/powerpoint/2010/main">
          <mc:Choice Requires="p14">
            <p:contentPart p14:bwMode="auto" r:id="rId8">
              <p14:nvContentPartPr>
                <p14:cNvPr id="60" name="Freihand 59">
                  <a:extLst>
                    <a:ext uri="{FF2B5EF4-FFF2-40B4-BE49-F238E27FC236}">
                      <a16:creationId xmlns:a16="http://schemas.microsoft.com/office/drawing/2014/main" id="{7C0B6198-3B63-2A0F-273A-6251836C06A0}"/>
                    </a:ext>
                  </a:extLst>
                </p14:cNvPr>
                <p14:cNvContentPartPr/>
                <p14:nvPr/>
              </p14:nvContentPartPr>
              <p14:xfrm>
                <a:off x="5046274" y="5497588"/>
                <a:ext cx="1401840" cy="906120"/>
              </p14:xfrm>
            </p:contentPart>
          </mc:Choice>
          <mc:Fallback xmlns="">
            <p:pic>
              <p:nvPicPr>
                <p:cNvPr id="60" name="Freihand 59">
                  <a:extLst>
                    <a:ext uri="{FF2B5EF4-FFF2-40B4-BE49-F238E27FC236}">
                      <a16:creationId xmlns:a16="http://schemas.microsoft.com/office/drawing/2014/main" id="{7C0B6198-3B63-2A0F-273A-6251836C06A0}"/>
                    </a:ext>
                  </a:extLst>
                </p:cNvPr>
                <p:cNvPicPr/>
                <p:nvPr/>
              </p:nvPicPr>
              <p:blipFill>
                <a:blip r:embed="rId9"/>
                <a:stretch>
                  <a:fillRect/>
                </a:stretch>
              </p:blipFill>
              <p:spPr>
                <a:xfrm>
                  <a:off x="5037634" y="5488588"/>
                  <a:ext cx="141948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A5D04B78-9CE7-3C50-9840-D70F727BD4C4}"/>
                    </a:ext>
                  </a:extLst>
                </p14:cNvPr>
                <p14:cNvContentPartPr/>
                <p14:nvPr/>
              </p14:nvContentPartPr>
              <p14:xfrm>
                <a:off x="891874" y="5414428"/>
                <a:ext cx="150120" cy="1050480"/>
              </p14:xfrm>
            </p:contentPart>
          </mc:Choice>
          <mc:Fallback xmlns="">
            <p:pic>
              <p:nvPicPr>
                <p:cNvPr id="23" name="Freihand 22">
                  <a:extLst>
                    <a:ext uri="{FF2B5EF4-FFF2-40B4-BE49-F238E27FC236}">
                      <a16:creationId xmlns:a16="http://schemas.microsoft.com/office/drawing/2014/main" id="{A5D04B78-9CE7-3C50-9840-D70F727BD4C4}"/>
                    </a:ext>
                  </a:extLst>
                </p:cNvPr>
                <p:cNvPicPr/>
                <p:nvPr/>
              </p:nvPicPr>
              <p:blipFill>
                <a:blip r:embed="rId11"/>
                <a:stretch>
                  <a:fillRect/>
                </a:stretch>
              </p:blipFill>
              <p:spPr>
                <a:xfrm>
                  <a:off x="882874" y="5405788"/>
                  <a:ext cx="167760" cy="106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803533D7-F204-2AE1-E78C-F7746CB19145}"/>
                    </a:ext>
                  </a:extLst>
                </p14:cNvPr>
                <p14:cNvContentPartPr/>
                <p14:nvPr/>
              </p14:nvContentPartPr>
              <p14:xfrm>
                <a:off x="683434" y="6295708"/>
                <a:ext cx="2484360" cy="105120"/>
              </p14:xfrm>
            </p:contentPart>
          </mc:Choice>
          <mc:Fallback xmlns="">
            <p:pic>
              <p:nvPicPr>
                <p:cNvPr id="24" name="Freihand 23">
                  <a:extLst>
                    <a:ext uri="{FF2B5EF4-FFF2-40B4-BE49-F238E27FC236}">
                      <a16:creationId xmlns:a16="http://schemas.microsoft.com/office/drawing/2014/main" id="{803533D7-F204-2AE1-E78C-F7746CB19145}"/>
                    </a:ext>
                  </a:extLst>
                </p:cNvPr>
                <p:cNvPicPr/>
                <p:nvPr/>
              </p:nvPicPr>
              <p:blipFill>
                <a:blip r:embed="rId13"/>
                <a:stretch>
                  <a:fillRect/>
                </a:stretch>
              </p:blipFill>
              <p:spPr>
                <a:xfrm>
                  <a:off x="674794" y="6286708"/>
                  <a:ext cx="2502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7E12E270-5778-D23E-B061-C82C0F9430E8}"/>
                    </a:ext>
                  </a:extLst>
                </p14:cNvPr>
                <p14:cNvContentPartPr/>
                <p14:nvPr/>
              </p14:nvContentPartPr>
              <p14:xfrm>
                <a:off x="3032794" y="6151708"/>
                <a:ext cx="151560" cy="249840"/>
              </p14:xfrm>
            </p:contentPart>
          </mc:Choice>
          <mc:Fallback xmlns="">
            <p:pic>
              <p:nvPicPr>
                <p:cNvPr id="25" name="Freihand 24">
                  <a:extLst>
                    <a:ext uri="{FF2B5EF4-FFF2-40B4-BE49-F238E27FC236}">
                      <a16:creationId xmlns:a16="http://schemas.microsoft.com/office/drawing/2014/main" id="{7E12E270-5778-D23E-B061-C82C0F9430E8}"/>
                    </a:ext>
                  </a:extLst>
                </p:cNvPr>
                <p:cNvPicPr/>
                <p:nvPr/>
              </p:nvPicPr>
              <p:blipFill>
                <a:blip r:embed="rId15"/>
                <a:stretch>
                  <a:fillRect/>
                </a:stretch>
              </p:blipFill>
              <p:spPr>
                <a:xfrm>
                  <a:off x="3023794" y="6143068"/>
                  <a:ext cx="169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B6136DAA-70FA-2AEA-9783-7704E6CE878E}"/>
                    </a:ext>
                  </a:extLst>
                </p14:cNvPr>
                <p14:cNvContentPartPr/>
                <p14:nvPr/>
              </p14:nvContentPartPr>
              <p14:xfrm>
                <a:off x="806554" y="5151988"/>
                <a:ext cx="315720" cy="347760"/>
              </p14:xfrm>
            </p:contentPart>
          </mc:Choice>
          <mc:Fallback xmlns="">
            <p:pic>
              <p:nvPicPr>
                <p:cNvPr id="26" name="Freihand 25">
                  <a:extLst>
                    <a:ext uri="{FF2B5EF4-FFF2-40B4-BE49-F238E27FC236}">
                      <a16:creationId xmlns:a16="http://schemas.microsoft.com/office/drawing/2014/main" id="{B6136DAA-70FA-2AEA-9783-7704E6CE878E}"/>
                    </a:ext>
                  </a:extLst>
                </p:cNvPr>
                <p:cNvPicPr/>
                <p:nvPr/>
              </p:nvPicPr>
              <p:blipFill>
                <a:blip r:embed="rId17"/>
                <a:stretch>
                  <a:fillRect/>
                </a:stretch>
              </p:blipFill>
              <p:spPr>
                <a:xfrm>
                  <a:off x="797554" y="5143348"/>
                  <a:ext cx="3333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F45D16D0-F02D-BF12-FFD7-53FEE70D75DD}"/>
                    </a:ext>
                  </a:extLst>
                </p14:cNvPr>
                <p14:cNvContentPartPr/>
                <p14:nvPr/>
              </p14:nvContentPartPr>
              <p14:xfrm>
                <a:off x="548434" y="5129668"/>
                <a:ext cx="172080" cy="333000"/>
              </p14:xfrm>
            </p:contentPart>
          </mc:Choice>
          <mc:Fallback xmlns="">
            <p:pic>
              <p:nvPicPr>
                <p:cNvPr id="27" name="Freihand 26">
                  <a:extLst>
                    <a:ext uri="{FF2B5EF4-FFF2-40B4-BE49-F238E27FC236}">
                      <a16:creationId xmlns:a16="http://schemas.microsoft.com/office/drawing/2014/main" id="{F45D16D0-F02D-BF12-FFD7-53FEE70D75DD}"/>
                    </a:ext>
                  </a:extLst>
                </p:cNvPr>
                <p:cNvPicPr/>
                <p:nvPr/>
              </p:nvPicPr>
              <p:blipFill>
                <a:blip r:embed="rId19"/>
                <a:stretch>
                  <a:fillRect/>
                </a:stretch>
              </p:blipFill>
              <p:spPr>
                <a:xfrm>
                  <a:off x="539434" y="5120668"/>
                  <a:ext cx="1897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575A70F5-B5ED-4F83-C06E-D2F03507FE78}"/>
                    </a:ext>
                  </a:extLst>
                </p14:cNvPr>
                <p14:cNvContentPartPr/>
                <p14:nvPr/>
              </p14:nvContentPartPr>
              <p14:xfrm>
                <a:off x="3000034" y="6408748"/>
                <a:ext cx="188640" cy="233280"/>
              </p14:xfrm>
            </p:contentPart>
          </mc:Choice>
          <mc:Fallback xmlns="">
            <p:pic>
              <p:nvPicPr>
                <p:cNvPr id="28" name="Freihand 27">
                  <a:extLst>
                    <a:ext uri="{FF2B5EF4-FFF2-40B4-BE49-F238E27FC236}">
                      <a16:creationId xmlns:a16="http://schemas.microsoft.com/office/drawing/2014/main" id="{575A70F5-B5ED-4F83-C06E-D2F03507FE78}"/>
                    </a:ext>
                  </a:extLst>
                </p:cNvPr>
                <p:cNvPicPr/>
                <p:nvPr/>
              </p:nvPicPr>
              <p:blipFill>
                <a:blip r:embed="rId21"/>
                <a:stretch>
                  <a:fillRect/>
                </a:stretch>
              </p:blipFill>
              <p:spPr>
                <a:xfrm>
                  <a:off x="2991394" y="6399748"/>
                  <a:ext cx="206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C7D9DA52-9692-C863-A11B-076F528CB788}"/>
                    </a:ext>
                  </a:extLst>
                </p14:cNvPr>
                <p14:cNvContentPartPr/>
                <p14:nvPr/>
              </p14:nvContentPartPr>
              <p14:xfrm>
                <a:off x="1445194" y="5425588"/>
                <a:ext cx="978480" cy="769320"/>
              </p14:xfrm>
            </p:contentPart>
          </mc:Choice>
          <mc:Fallback xmlns="">
            <p:pic>
              <p:nvPicPr>
                <p:cNvPr id="29" name="Freihand 28">
                  <a:extLst>
                    <a:ext uri="{FF2B5EF4-FFF2-40B4-BE49-F238E27FC236}">
                      <a16:creationId xmlns:a16="http://schemas.microsoft.com/office/drawing/2014/main" id="{C7D9DA52-9692-C863-A11B-076F528CB788}"/>
                    </a:ext>
                  </a:extLst>
                </p:cNvPr>
                <p:cNvPicPr/>
                <p:nvPr/>
              </p:nvPicPr>
              <p:blipFill>
                <a:blip r:embed="rId23"/>
                <a:stretch>
                  <a:fillRect/>
                </a:stretch>
              </p:blipFill>
              <p:spPr>
                <a:xfrm>
                  <a:off x="1436194" y="5416948"/>
                  <a:ext cx="9961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B6A67E0C-8311-8206-4CF1-73BB1B799C22}"/>
                    </a:ext>
                  </a:extLst>
                </p14:cNvPr>
                <p14:cNvContentPartPr/>
                <p14:nvPr/>
              </p14:nvContentPartPr>
              <p14:xfrm>
                <a:off x="1417834" y="5307868"/>
                <a:ext cx="1039680" cy="810360"/>
              </p14:xfrm>
            </p:contentPart>
          </mc:Choice>
          <mc:Fallback xmlns="">
            <p:pic>
              <p:nvPicPr>
                <p:cNvPr id="30" name="Freihand 29">
                  <a:extLst>
                    <a:ext uri="{FF2B5EF4-FFF2-40B4-BE49-F238E27FC236}">
                      <a16:creationId xmlns:a16="http://schemas.microsoft.com/office/drawing/2014/main" id="{B6A67E0C-8311-8206-4CF1-73BB1B799C22}"/>
                    </a:ext>
                  </a:extLst>
                </p:cNvPr>
                <p:cNvPicPr/>
                <p:nvPr/>
              </p:nvPicPr>
              <p:blipFill>
                <a:blip r:embed="rId25"/>
                <a:stretch>
                  <a:fillRect/>
                </a:stretch>
              </p:blipFill>
              <p:spPr>
                <a:xfrm>
                  <a:off x="1408834" y="5298868"/>
                  <a:ext cx="105732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90A9BC34-DAE2-A54C-70DC-CE914A70B7AD}"/>
                    </a:ext>
                  </a:extLst>
                </p14:cNvPr>
                <p14:cNvContentPartPr/>
                <p14:nvPr/>
              </p14:nvContentPartPr>
              <p14:xfrm>
                <a:off x="2645434" y="5140828"/>
                <a:ext cx="121680" cy="259560"/>
              </p14:xfrm>
            </p:contentPart>
          </mc:Choice>
          <mc:Fallback xmlns="">
            <p:pic>
              <p:nvPicPr>
                <p:cNvPr id="32" name="Freihand 31">
                  <a:extLst>
                    <a:ext uri="{FF2B5EF4-FFF2-40B4-BE49-F238E27FC236}">
                      <a16:creationId xmlns:a16="http://schemas.microsoft.com/office/drawing/2014/main" id="{90A9BC34-DAE2-A54C-70DC-CE914A70B7AD}"/>
                    </a:ext>
                  </a:extLst>
                </p:cNvPr>
                <p:cNvPicPr/>
                <p:nvPr/>
              </p:nvPicPr>
              <p:blipFill>
                <a:blip r:embed="rId27"/>
                <a:stretch>
                  <a:fillRect/>
                </a:stretch>
              </p:blipFill>
              <p:spPr>
                <a:xfrm>
                  <a:off x="2636794" y="5132188"/>
                  <a:ext cx="139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6E0483BF-7F56-5694-ABDA-717405729ED5}"/>
                    </a:ext>
                  </a:extLst>
                </p14:cNvPr>
                <p14:cNvContentPartPr/>
                <p14:nvPr/>
              </p14:nvContentPartPr>
              <p14:xfrm>
                <a:off x="2656954" y="6076468"/>
                <a:ext cx="47880" cy="129240"/>
              </p14:xfrm>
            </p:contentPart>
          </mc:Choice>
          <mc:Fallback xmlns="">
            <p:pic>
              <p:nvPicPr>
                <p:cNvPr id="34" name="Freihand 33">
                  <a:extLst>
                    <a:ext uri="{FF2B5EF4-FFF2-40B4-BE49-F238E27FC236}">
                      <a16:creationId xmlns:a16="http://schemas.microsoft.com/office/drawing/2014/main" id="{6E0483BF-7F56-5694-ABDA-717405729ED5}"/>
                    </a:ext>
                  </a:extLst>
                </p:cNvPr>
                <p:cNvPicPr/>
                <p:nvPr/>
              </p:nvPicPr>
              <p:blipFill>
                <a:blip r:embed="rId29"/>
                <a:stretch>
                  <a:fillRect/>
                </a:stretch>
              </p:blipFill>
              <p:spPr>
                <a:xfrm>
                  <a:off x="2647954" y="6067828"/>
                  <a:ext cx="65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ACFA1AE5-6E19-C4F4-C14D-7D4369E9C8B2}"/>
                    </a:ext>
                  </a:extLst>
                </p14:cNvPr>
                <p14:cNvContentPartPr/>
                <p14:nvPr/>
              </p14:nvContentPartPr>
              <p14:xfrm>
                <a:off x="2595754" y="6004828"/>
                <a:ext cx="192240" cy="216360"/>
              </p14:xfrm>
            </p:contentPart>
          </mc:Choice>
          <mc:Fallback xmlns="">
            <p:pic>
              <p:nvPicPr>
                <p:cNvPr id="35" name="Freihand 34">
                  <a:extLst>
                    <a:ext uri="{FF2B5EF4-FFF2-40B4-BE49-F238E27FC236}">
                      <a16:creationId xmlns:a16="http://schemas.microsoft.com/office/drawing/2014/main" id="{ACFA1AE5-6E19-C4F4-C14D-7D4369E9C8B2}"/>
                    </a:ext>
                  </a:extLst>
                </p:cNvPr>
                <p:cNvPicPr/>
                <p:nvPr/>
              </p:nvPicPr>
              <p:blipFill>
                <a:blip r:embed="rId31"/>
                <a:stretch>
                  <a:fillRect/>
                </a:stretch>
              </p:blipFill>
              <p:spPr>
                <a:xfrm>
                  <a:off x="2586754" y="5996188"/>
                  <a:ext cx="209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Freihand 36">
                  <a:extLst>
                    <a:ext uri="{FF2B5EF4-FFF2-40B4-BE49-F238E27FC236}">
                      <a16:creationId xmlns:a16="http://schemas.microsoft.com/office/drawing/2014/main" id="{66B23B86-6610-1BFF-50CB-8E49E9C6092E}"/>
                    </a:ext>
                  </a:extLst>
                </p14:cNvPr>
                <p14:cNvContentPartPr/>
                <p14:nvPr/>
              </p14:nvContentPartPr>
              <p14:xfrm>
                <a:off x="2857114" y="5859748"/>
                <a:ext cx="88920" cy="336600"/>
              </p14:xfrm>
            </p:contentPart>
          </mc:Choice>
          <mc:Fallback xmlns="">
            <p:pic>
              <p:nvPicPr>
                <p:cNvPr id="37" name="Freihand 36">
                  <a:extLst>
                    <a:ext uri="{FF2B5EF4-FFF2-40B4-BE49-F238E27FC236}">
                      <a16:creationId xmlns:a16="http://schemas.microsoft.com/office/drawing/2014/main" id="{66B23B86-6610-1BFF-50CB-8E49E9C6092E}"/>
                    </a:ext>
                  </a:extLst>
                </p:cNvPr>
                <p:cNvPicPr/>
                <p:nvPr/>
              </p:nvPicPr>
              <p:blipFill>
                <a:blip r:embed="rId33"/>
                <a:stretch>
                  <a:fillRect/>
                </a:stretch>
              </p:blipFill>
              <p:spPr>
                <a:xfrm>
                  <a:off x="2848114" y="5851108"/>
                  <a:ext cx="1065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Freihand 38">
                  <a:extLst>
                    <a:ext uri="{FF2B5EF4-FFF2-40B4-BE49-F238E27FC236}">
                      <a16:creationId xmlns:a16="http://schemas.microsoft.com/office/drawing/2014/main" id="{D8234E1E-22F6-11A7-C032-5CC357C47101}"/>
                    </a:ext>
                  </a:extLst>
                </p14:cNvPr>
                <p14:cNvContentPartPr/>
                <p14:nvPr/>
              </p14:nvContentPartPr>
              <p14:xfrm>
                <a:off x="3005074" y="5936428"/>
                <a:ext cx="7200" cy="23760"/>
              </p14:xfrm>
            </p:contentPart>
          </mc:Choice>
          <mc:Fallback xmlns="">
            <p:pic>
              <p:nvPicPr>
                <p:cNvPr id="39" name="Freihand 38">
                  <a:extLst>
                    <a:ext uri="{FF2B5EF4-FFF2-40B4-BE49-F238E27FC236}">
                      <a16:creationId xmlns:a16="http://schemas.microsoft.com/office/drawing/2014/main" id="{D8234E1E-22F6-11A7-C032-5CC357C47101}"/>
                    </a:ext>
                  </a:extLst>
                </p:cNvPr>
                <p:cNvPicPr/>
                <p:nvPr/>
              </p:nvPicPr>
              <p:blipFill>
                <a:blip r:embed="rId35"/>
                <a:stretch>
                  <a:fillRect/>
                </a:stretch>
              </p:blipFill>
              <p:spPr>
                <a:xfrm>
                  <a:off x="2996434" y="5927428"/>
                  <a:ext cx="24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F4600F27-7151-D4A9-A798-1EF1814FFFDC}"/>
                    </a:ext>
                  </a:extLst>
                </p14:cNvPr>
                <p14:cNvContentPartPr/>
                <p14:nvPr/>
              </p14:nvContentPartPr>
              <p14:xfrm>
                <a:off x="739234" y="5181148"/>
                <a:ext cx="92160" cy="140040"/>
              </p14:xfrm>
            </p:contentPart>
          </mc:Choice>
          <mc:Fallback xmlns="">
            <p:pic>
              <p:nvPicPr>
                <p:cNvPr id="41" name="Freihand 40">
                  <a:extLst>
                    <a:ext uri="{FF2B5EF4-FFF2-40B4-BE49-F238E27FC236}">
                      <a16:creationId xmlns:a16="http://schemas.microsoft.com/office/drawing/2014/main" id="{F4600F27-7151-D4A9-A798-1EF1814FFFDC}"/>
                    </a:ext>
                  </a:extLst>
                </p:cNvPr>
                <p:cNvPicPr/>
                <p:nvPr/>
              </p:nvPicPr>
              <p:blipFill>
                <a:blip r:embed="rId37"/>
                <a:stretch>
                  <a:fillRect/>
                </a:stretch>
              </p:blipFill>
              <p:spPr>
                <a:xfrm>
                  <a:off x="730594" y="5172508"/>
                  <a:ext cx="109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4059A757-B10D-7177-51FA-74A208A3D9E0}"/>
                    </a:ext>
                  </a:extLst>
                </p14:cNvPr>
                <p14:cNvContentPartPr/>
                <p14:nvPr/>
              </p14:nvContentPartPr>
              <p14:xfrm>
                <a:off x="3253834" y="6519988"/>
                <a:ext cx="65160" cy="114120"/>
              </p14:xfrm>
            </p:contentPart>
          </mc:Choice>
          <mc:Fallback xmlns="">
            <p:pic>
              <p:nvPicPr>
                <p:cNvPr id="42" name="Freihand 41">
                  <a:extLst>
                    <a:ext uri="{FF2B5EF4-FFF2-40B4-BE49-F238E27FC236}">
                      <a16:creationId xmlns:a16="http://schemas.microsoft.com/office/drawing/2014/main" id="{4059A757-B10D-7177-51FA-74A208A3D9E0}"/>
                    </a:ext>
                  </a:extLst>
                </p:cNvPr>
                <p:cNvPicPr/>
                <p:nvPr/>
              </p:nvPicPr>
              <p:blipFill>
                <a:blip r:embed="rId39"/>
                <a:stretch>
                  <a:fillRect/>
                </a:stretch>
              </p:blipFill>
              <p:spPr>
                <a:xfrm>
                  <a:off x="3244834" y="6510988"/>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8AED0410-11F4-44D6-5822-3DF19EF8B6BE}"/>
                    </a:ext>
                  </a:extLst>
                </p14:cNvPr>
                <p14:cNvContentPartPr/>
                <p14:nvPr/>
              </p14:nvContentPartPr>
              <p14:xfrm>
                <a:off x="2996434" y="5942908"/>
                <a:ext cx="87840" cy="208080"/>
              </p14:xfrm>
            </p:contentPart>
          </mc:Choice>
          <mc:Fallback xmlns="">
            <p:pic>
              <p:nvPicPr>
                <p:cNvPr id="43" name="Freihand 42">
                  <a:extLst>
                    <a:ext uri="{FF2B5EF4-FFF2-40B4-BE49-F238E27FC236}">
                      <a16:creationId xmlns:a16="http://schemas.microsoft.com/office/drawing/2014/main" id="{8AED0410-11F4-44D6-5822-3DF19EF8B6BE}"/>
                    </a:ext>
                  </a:extLst>
                </p:cNvPr>
                <p:cNvPicPr/>
                <p:nvPr/>
              </p:nvPicPr>
              <p:blipFill>
                <a:blip r:embed="rId41"/>
                <a:stretch>
                  <a:fillRect/>
                </a:stretch>
              </p:blipFill>
              <p:spPr>
                <a:xfrm>
                  <a:off x="2987434" y="5934268"/>
                  <a:ext cx="105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FF697BB6-DAAF-FD0B-182F-237899B35845}"/>
                    </a:ext>
                  </a:extLst>
                </p14:cNvPr>
                <p14:cNvContentPartPr/>
                <p14:nvPr/>
              </p14:nvContentPartPr>
              <p14:xfrm>
                <a:off x="3300634" y="5866588"/>
                <a:ext cx="10440" cy="42120"/>
              </p14:xfrm>
            </p:contentPart>
          </mc:Choice>
          <mc:Fallback xmlns="">
            <p:pic>
              <p:nvPicPr>
                <p:cNvPr id="46" name="Freihand 45">
                  <a:extLst>
                    <a:ext uri="{FF2B5EF4-FFF2-40B4-BE49-F238E27FC236}">
                      <a16:creationId xmlns:a16="http://schemas.microsoft.com/office/drawing/2014/main" id="{FF697BB6-DAAF-FD0B-182F-237899B35845}"/>
                    </a:ext>
                  </a:extLst>
                </p:cNvPr>
                <p:cNvPicPr/>
                <p:nvPr/>
              </p:nvPicPr>
              <p:blipFill>
                <a:blip r:embed="rId43"/>
                <a:stretch>
                  <a:fillRect/>
                </a:stretch>
              </p:blipFill>
              <p:spPr>
                <a:xfrm>
                  <a:off x="3291634" y="5857588"/>
                  <a:ext cx="28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16BF3446-E746-F14E-D116-6162FE939567}"/>
                    </a:ext>
                  </a:extLst>
                </p14:cNvPr>
                <p14:cNvContentPartPr/>
                <p14:nvPr/>
              </p14:nvContentPartPr>
              <p14:xfrm>
                <a:off x="3325834" y="6046588"/>
                <a:ext cx="14760" cy="24480"/>
              </p14:xfrm>
            </p:contentPart>
          </mc:Choice>
          <mc:Fallback xmlns="">
            <p:pic>
              <p:nvPicPr>
                <p:cNvPr id="47" name="Freihand 46">
                  <a:extLst>
                    <a:ext uri="{FF2B5EF4-FFF2-40B4-BE49-F238E27FC236}">
                      <a16:creationId xmlns:a16="http://schemas.microsoft.com/office/drawing/2014/main" id="{16BF3446-E746-F14E-D116-6162FE939567}"/>
                    </a:ext>
                  </a:extLst>
                </p:cNvPr>
                <p:cNvPicPr/>
                <p:nvPr/>
              </p:nvPicPr>
              <p:blipFill>
                <a:blip r:embed="rId45"/>
                <a:stretch>
                  <a:fillRect/>
                </a:stretch>
              </p:blipFill>
              <p:spPr>
                <a:xfrm>
                  <a:off x="3317194" y="6037948"/>
                  <a:ext cx="32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4710AEEA-A6FA-F286-50F2-C53F5274C4B0}"/>
                    </a:ext>
                  </a:extLst>
                </p14:cNvPr>
                <p14:cNvContentPartPr/>
                <p14:nvPr/>
              </p14:nvContentPartPr>
              <p14:xfrm>
                <a:off x="3307114" y="5981428"/>
                <a:ext cx="30600" cy="211680"/>
              </p14:xfrm>
            </p:contentPart>
          </mc:Choice>
          <mc:Fallback xmlns="">
            <p:pic>
              <p:nvPicPr>
                <p:cNvPr id="48" name="Freihand 47">
                  <a:extLst>
                    <a:ext uri="{FF2B5EF4-FFF2-40B4-BE49-F238E27FC236}">
                      <a16:creationId xmlns:a16="http://schemas.microsoft.com/office/drawing/2014/main" id="{4710AEEA-A6FA-F286-50F2-C53F5274C4B0}"/>
                    </a:ext>
                  </a:extLst>
                </p:cNvPr>
                <p:cNvPicPr/>
                <p:nvPr/>
              </p:nvPicPr>
              <p:blipFill>
                <a:blip r:embed="rId47"/>
                <a:stretch>
                  <a:fillRect/>
                </a:stretch>
              </p:blipFill>
              <p:spPr>
                <a:xfrm>
                  <a:off x="3298114" y="5972788"/>
                  <a:ext cx="4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Freihand 49">
                  <a:extLst>
                    <a:ext uri="{FF2B5EF4-FFF2-40B4-BE49-F238E27FC236}">
                      <a16:creationId xmlns:a16="http://schemas.microsoft.com/office/drawing/2014/main" id="{227EC670-9F82-5456-F569-0EB178835CAD}"/>
                    </a:ext>
                  </a:extLst>
                </p14:cNvPr>
                <p14:cNvContentPartPr/>
                <p14:nvPr/>
              </p14:nvContentPartPr>
              <p14:xfrm>
                <a:off x="3461914" y="5818348"/>
                <a:ext cx="123840" cy="279360"/>
              </p14:xfrm>
            </p:contentPart>
          </mc:Choice>
          <mc:Fallback xmlns="">
            <p:pic>
              <p:nvPicPr>
                <p:cNvPr id="50" name="Freihand 49">
                  <a:extLst>
                    <a:ext uri="{FF2B5EF4-FFF2-40B4-BE49-F238E27FC236}">
                      <a16:creationId xmlns:a16="http://schemas.microsoft.com/office/drawing/2014/main" id="{227EC670-9F82-5456-F569-0EB178835CAD}"/>
                    </a:ext>
                  </a:extLst>
                </p:cNvPr>
                <p:cNvPicPr/>
                <p:nvPr/>
              </p:nvPicPr>
              <p:blipFill>
                <a:blip r:embed="rId49"/>
                <a:stretch>
                  <a:fillRect/>
                </a:stretch>
              </p:blipFill>
              <p:spPr>
                <a:xfrm>
                  <a:off x="3453274" y="5809348"/>
                  <a:ext cx="141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 name="Freihand 50">
                  <a:extLst>
                    <a:ext uri="{FF2B5EF4-FFF2-40B4-BE49-F238E27FC236}">
                      <a16:creationId xmlns:a16="http://schemas.microsoft.com/office/drawing/2014/main" id="{AE62264E-E42A-7E8D-8ABB-808D3086BA0D}"/>
                    </a:ext>
                  </a:extLst>
                </p14:cNvPr>
                <p14:cNvContentPartPr/>
                <p14:nvPr/>
              </p14:nvContentPartPr>
              <p14:xfrm>
                <a:off x="3653434" y="5889628"/>
                <a:ext cx="98640" cy="130680"/>
              </p14:xfrm>
            </p:contentPart>
          </mc:Choice>
          <mc:Fallback xmlns="">
            <p:pic>
              <p:nvPicPr>
                <p:cNvPr id="51" name="Freihand 50">
                  <a:extLst>
                    <a:ext uri="{FF2B5EF4-FFF2-40B4-BE49-F238E27FC236}">
                      <a16:creationId xmlns:a16="http://schemas.microsoft.com/office/drawing/2014/main" id="{AE62264E-E42A-7E8D-8ABB-808D3086BA0D}"/>
                    </a:ext>
                  </a:extLst>
                </p:cNvPr>
                <p:cNvPicPr/>
                <p:nvPr/>
              </p:nvPicPr>
              <p:blipFill>
                <a:blip r:embed="rId51"/>
                <a:stretch>
                  <a:fillRect/>
                </a:stretch>
              </p:blipFill>
              <p:spPr>
                <a:xfrm>
                  <a:off x="3644434" y="5880988"/>
                  <a:ext cx="116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4D872573-8A29-618A-6660-B81B59D3BB5D}"/>
                    </a:ext>
                  </a:extLst>
                </p14:cNvPr>
                <p14:cNvContentPartPr/>
                <p14:nvPr/>
              </p14:nvContentPartPr>
              <p14:xfrm>
                <a:off x="3838834" y="5858308"/>
                <a:ext cx="63720" cy="132840"/>
              </p14:xfrm>
            </p:contentPart>
          </mc:Choice>
          <mc:Fallback xmlns="">
            <p:pic>
              <p:nvPicPr>
                <p:cNvPr id="53" name="Freihand 52">
                  <a:extLst>
                    <a:ext uri="{FF2B5EF4-FFF2-40B4-BE49-F238E27FC236}">
                      <a16:creationId xmlns:a16="http://schemas.microsoft.com/office/drawing/2014/main" id="{4D872573-8A29-618A-6660-B81B59D3BB5D}"/>
                    </a:ext>
                  </a:extLst>
                </p:cNvPr>
                <p:cNvPicPr/>
                <p:nvPr/>
              </p:nvPicPr>
              <p:blipFill>
                <a:blip r:embed="rId53"/>
                <a:stretch>
                  <a:fillRect/>
                </a:stretch>
              </p:blipFill>
              <p:spPr>
                <a:xfrm>
                  <a:off x="3830194" y="5849308"/>
                  <a:ext cx="81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F93194A1-8B1E-E13A-F370-856768E4DA2B}"/>
                    </a:ext>
                  </a:extLst>
                </p14:cNvPr>
                <p14:cNvContentPartPr/>
                <p14:nvPr/>
              </p14:nvContentPartPr>
              <p14:xfrm>
                <a:off x="3928834" y="5689108"/>
                <a:ext cx="164880" cy="261720"/>
              </p14:xfrm>
            </p:contentPart>
          </mc:Choice>
          <mc:Fallback xmlns="">
            <p:pic>
              <p:nvPicPr>
                <p:cNvPr id="54" name="Freihand 53">
                  <a:extLst>
                    <a:ext uri="{FF2B5EF4-FFF2-40B4-BE49-F238E27FC236}">
                      <a16:creationId xmlns:a16="http://schemas.microsoft.com/office/drawing/2014/main" id="{F93194A1-8B1E-E13A-F370-856768E4DA2B}"/>
                    </a:ext>
                  </a:extLst>
                </p:cNvPr>
                <p:cNvPicPr/>
                <p:nvPr/>
              </p:nvPicPr>
              <p:blipFill>
                <a:blip r:embed="rId55"/>
                <a:stretch>
                  <a:fillRect/>
                </a:stretch>
              </p:blipFill>
              <p:spPr>
                <a:xfrm>
                  <a:off x="3919834" y="5680468"/>
                  <a:ext cx="182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D87DAB4E-E4F6-40EC-D869-27850FD27BE1}"/>
                    </a:ext>
                  </a:extLst>
                </p14:cNvPr>
                <p14:cNvContentPartPr/>
                <p14:nvPr/>
              </p14:nvContentPartPr>
              <p14:xfrm>
                <a:off x="4204594" y="5547988"/>
                <a:ext cx="137160" cy="424080"/>
              </p14:xfrm>
            </p:contentPart>
          </mc:Choice>
          <mc:Fallback xmlns="">
            <p:pic>
              <p:nvPicPr>
                <p:cNvPr id="55" name="Freihand 54">
                  <a:extLst>
                    <a:ext uri="{FF2B5EF4-FFF2-40B4-BE49-F238E27FC236}">
                      <a16:creationId xmlns:a16="http://schemas.microsoft.com/office/drawing/2014/main" id="{D87DAB4E-E4F6-40EC-D869-27850FD27BE1}"/>
                    </a:ext>
                  </a:extLst>
                </p:cNvPr>
                <p:cNvPicPr/>
                <p:nvPr/>
              </p:nvPicPr>
              <p:blipFill>
                <a:blip r:embed="rId57"/>
                <a:stretch>
                  <a:fillRect/>
                </a:stretch>
              </p:blipFill>
              <p:spPr>
                <a:xfrm>
                  <a:off x="4195954" y="5538988"/>
                  <a:ext cx="1548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85286D1D-2CB7-27AC-2953-FDD96846BFA3}"/>
                    </a:ext>
                  </a:extLst>
                </p14:cNvPr>
                <p14:cNvContentPartPr/>
                <p14:nvPr/>
              </p14:nvContentPartPr>
              <p14:xfrm>
                <a:off x="3815074" y="5439268"/>
                <a:ext cx="139320" cy="210960"/>
              </p14:xfrm>
            </p:contentPart>
          </mc:Choice>
          <mc:Fallback xmlns="">
            <p:pic>
              <p:nvPicPr>
                <p:cNvPr id="57" name="Freihand 56">
                  <a:extLst>
                    <a:ext uri="{FF2B5EF4-FFF2-40B4-BE49-F238E27FC236}">
                      <a16:creationId xmlns:a16="http://schemas.microsoft.com/office/drawing/2014/main" id="{85286D1D-2CB7-27AC-2953-FDD96846BFA3}"/>
                    </a:ext>
                  </a:extLst>
                </p:cNvPr>
                <p:cNvPicPr/>
                <p:nvPr/>
              </p:nvPicPr>
              <p:blipFill>
                <a:blip r:embed="rId59"/>
                <a:stretch>
                  <a:fillRect/>
                </a:stretch>
              </p:blipFill>
              <p:spPr>
                <a:xfrm>
                  <a:off x="3806434" y="5430268"/>
                  <a:ext cx="156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8" name="Freihand 57">
                  <a:extLst>
                    <a:ext uri="{FF2B5EF4-FFF2-40B4-BE49-F238E27FC236}">
                      <a16:creationId xmlns:a16="http://schemas.microsoft.com/office/drawing/2014/main" id="{856ECD13-C8C2-D597-4CC7-690FE50F5287}"/>
                    </a:ext>
                  </a:extLst>
                </p14:cNvPr>
                <p14:cNvContentPartPr/>
                <p14:nvPr/>
              </p14:nvContentPartPr>
              <p14:xfrm>
                <a:off x="3839554" y="5519908"/>
                <a:ext cx="149760" cy="140760"/>
              </p14:xfrm>
            </p:contentPart>
          </mc:Choice>
          <mc:Fallback xmlns="">
            <p:pic>
              <p:nvPicPr>
                <p:cNvPr id="58" name="Freihand 57">
                  <a:extLst>
                    <a:ext uri="{FF2B5EF4-FFF2-40B4-BE49-F238E27FC236}">
                      <a16:creationId xmlns:a16="http://schemas.microsoft.com/office/drawing/2014/main" id="{856ECD13-C8C2-D597-4CC7-690FE50F5287}"/>
                    </a:ext>
                  </a:extLst>
                </p:cNvPr>
                <p:cNvPicPr/>
                <p:nvPr/>
              </p:nvPicPr>
              <p:blipFill>
                <a:blip r:embed="rId61"/>
                <a:stretch>
                  <a:fillRect/>
                </a:stretch>
              </p:blipFill>
              <p:spPr>
                <a:xfrm>
                  <a:off x="3830554" y="5510908"/>
                  <a:ext cx="167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9D25370C-F30D-A8BC-4FDE-AB9C8C019477}"/>
                    </a:ext>
                  </a:extLst>
                </p14:cNvPr>
                <p14:cNvContentPartPr/>
                <p14:nvPr/>
              </p14:nvContentPartPr>
              <p14:xfrm>
                <a:off x="1759834" y="5256388"/>
                <a:ext cx="317160" cy="209880"/>
              </p14:xfrm>
            </p:contentPart>
          </mc:Choice>
          <mc:Fallback xmlns="">
            <p:pic>
              <p:nvPicPr>
                <p:cNvPr id="61" name="Freihand 60">
                  <a:extLst>
                    <a:ext uri="{FF2B5EF4-FFF2-40B4-BE49-F238E27FC236}">
                      <a16:creationId xmlns:a16="http://schemas.microsoft.com/office/drawing/2014/main" id="{9D25370C-F30D-A8BC-4FDE-AB9C8C019477}"/>
                    </a:ext>
                  </a:extLst>
                </p:cNvPr>
                <p:cNvPicPr/>
                <p:nvPr/>
              </p:nvPicPr>
              <p:blipFill>
                <a:blip r:embed="rId63"/>
                <a:stretch>
                  <a:fillRect/>
                </a:stretch>
              </p:blipFill>
              <p:spPr>
                <a:xfrm>
                  <a:off x="1750834" y="5247748"/>
                  <a:ext cx="334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8294D3B9-0C26-4430-7F29-DCBFAD77BF92}"/>
                    </a:ext>
                  </a:extLst>
                </p14:cNvPr>
                <p14:cNvContentPartPr/>
                <p14:nvPr/>
              </p14:nvContentPartPr>
              <p14:xfrm>
                <a:off x="2011834" y="5136508"/>
                <a:ext cx="199080" cy="223200"/>
              </p14:xfrm>
            </p:contentPart>
          </mc:Choice>
          <mc:Fallback xmlns="">
            <p:pic>
              <p:nvPicPr>
                <p:cNvPr id="62" name="Freihand 61">
                  <a:extLst>
                    <a:ext uri="{FF2B5EF4-FFF2-40B4-BE49-F238E27FC236}">
                      <a16:creationId xmlns:a16="http://schemas.microsoft.com/office/drawing/2014/main" id="{8294D3B9-0C26-4430-7F29-DCBFAD77BF92}"/>
                    </a:ext>
                  </a:extLst>
                </p:cNvPr>
                <p:cNvPicPr/>
                <p:nvPr/>
              </p:nvPicPr>
              <p:blipFill>
                <a:blip r:embed="rId65"/>
                <a:stretch>
                  <a:fillRect/>
                </a:stretch>
              </p:blipFill>
              <p:spPr>
                <a:xfrm>
                  <a:off x="2003194" y="5127508"/>
                  <a:ext cx="216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 name="Freihand 8">
                  <a:extLst>
                    <a:ext uri="{FF2B5EF4-FFF2-40B4-BE49-F238E27FC236}">
                      <a16:creationId xmlns:a16="http://schemas.microsoft.com/office/drawing/2014/main" id="{170F204C-CAC3-5638-E4EB-06B614F5A265}"/>
                    </a:ext>
                  </a:extLst>
                </p14:cNvPr>
                <p14:cNvContentPartPr/>
                <p14:nvPr/>
              </p14:nvContentPartPr>
              <p14:xfrm>
                <a:off x="5214394" y="5776588"/>
                <a:ext cx="131040" cy="193680"/>
              </p14:xfrm>
            </p:contentPart>
          </mc:Choice>
          <mc:Fallback xmlns="">
            <p:pic>
              <p:nvPicPr>
                <p:cNvPr id="9" name="Freihand 8">
                  <a:extLst>
                    <a:ext uri="{FF2B5EF4-FFF2-40B4-BE49-F238E27FC236}">
                      <a16:creationId xmlns:a16="http://schemas.microsoft.com/office/drawing/2014/main" id="{170F204C-CAC3-5638-E4EB-06B614F5A265}"/>
                    </a:ext>
                  </a:extLst>
                </p:cNvPr>
                <p:cNvPicPr/>
                <p:nvPr/>
              </p:nvPicPr>
              <p:blipFill>
                <a:blip r:embed="rId67"/>
                <a:stretch>
                  <a:fillRect/>
                </a:stretch>
              </p:blipFill>
              <p:spPr>
                <a:xfrm>
                  <a:off x="5205754" y="5767948"/>
                  <a:ext cx="148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 name="Freihand 9">
                  <a:extLst>
                    <a:ext uri="{FF2B5EF4-FFF2-40B4-BE49-F238E27FC236}">
                      <a16:creationId xmlns:a16="http://schemas.microsoft.com/office/drawing/2014/main" id="{78420BB0-23D7-10F7-5296-F152A9ADE677}"/>
                    </a:ext>
                  </a:extLst>
                </p14:cNvPr>
                <p14:cNvContentPartPr/>
                <p14:nvPr/>
              </p14:nvContentPartPr>
              <p14:xfrm>
                <a:off x="5436874" y="5848228"/>
                <a:ext cx="339480" cy="112680"/>
              </p14:xfrm>
            </p:contentPart>
          </mc:Choice>
          <mc:Fallback xmlns="">
            <p:pic>
              <p:nvPicPr>
                <p:cNvPr id="10" name="Freihand 9">
                  <a:extLst>
                    <a:ext uri="{FF2B5EF4-FFF2-40B4-BE49-F238E27FC236}">
                      <a16:creationId xmlns:a16="http://schemas.microsoft.com/office/drawing/2014/main" id="{78420BB0-23D7-10F7-5296-F152A9ADE677}"/>
                    </a:ext>
                  </a:extLst>
                </p:cNvPr>
                <p:cNvPicPr/>
                <p:nvPr/>
              </p:nvPicPr>
              <p:blipFill>
                <a:blip r:embed="rId69"/>
                <a:stretch>
                  <a:fillRect/>
                </a:stretch>
              </p:blipFill>
              <p:spPr>
                <a:xfrm>
                  <a:off x="5427874" y="5839588"/>
                  <a:ext cx="357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Freihand 10">
                  <a:extLst>
                    <a:ext uri="{FF2B5EF4-FFF2-40B4-BE49-F238E27FC236}">
                      <a16:creationId xmlns:a16="http://schemas.microsoft.com/office/drawing/2014/main" id="{52EAE76B-625A-F476-F5C8-A9F9D3E578D0}"/>
                    </a:ext>
                  </a:extLst>
                </p14:cNvPr>
                <p14:cNvContentPartPr/>
                <p14:nvPr/>
              </p14:nvContentPartPr>
              <p14:xfrm>
                <a:off x="5931874" y="5691268"/>
                <a:ext cx="280080" cy="254880"/>
              </p14:xfrm>
            </p:contentPart>
          </mc:Choice>
          <mc:Fallback xmlns="">
            <p:pic>
              <p:nvPicPr>
                <p:cNvPr id="11" name="Freihand 10">
                  <a:extLst>
                    <a:ext uri="{FF2B5EF4-FFF2-40B4-BE49-F238E27FC236}">
                      <a16:creationId xmlns:a16="http://schemas.microsoft.com/office/drawing/2014/main" id="{52EAE76B-625A-F476-F5C8-A9F9D3E578D0}"/>
                    </a:ext>
                  </a:extLst>
                </p:cNvPr>
                <p:cNvPicPr/>
                <p:nvPr/>
              </p:nvPicPr>
              <p:blipFill>
                <a:blip r:embed="rId71"/>
                <a:stretch>
                  <a:fillRect/>
                </a:stretch>
              </p:blipFill>
              <p:spPr>
                <a:xfrm>
                  <a:off x="5922874" y="5682268"/>
                  <a:ext cx="297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 name="Freihand 11">
                  <a:extLst>
                    <a:ext uri="{FF2B5EF4-FFF2-40B4-BE49-F238E27FC236}">
                      <a16:creationId xmlns:a16="http://schemas.microsoft.com/office/drawing/2014/main" id="{0FA0C6CC-0A64-EA4A-48F6-9F87B18F745E}"/>
                    </a:ext>
                  </a:extLst>
                </p14:cNvPr>
                <p14:cNvContentPartPr/>
                <p14:nvPr/>
              </p14:nvContentPartPr>
              <p14:xfrm>
                <a:off x="6403114" y="5806828"/>
                <a:ext cx="138600" cy="238680"/>
              </p14:xfrm>
            </p:contentPart>
          </mc:Choice>
          <mc:Fallback xmlns="">
            <p:pic>
              <p:nvPicPr>
                <p:cNvPr id="12" name="Freihand 11">
                  <a:extLst>
                    <a:ext uri="{FF2B5EF4-FFF2-40B4-BE49-F238E27FC236}">
                      <a16:creationId xmlns:a16="http://schemas.microsoft.com/office/drawing/2014/main" id="{0FA0C6CC-0A64-EA4A-48F6-9F87B18F745E}"/>
                    </a:ext>
                  </a:extLst>
                </p:cNvPr>
                <p:cNvPicPr/>
                <p:nvPr/>
              </p:nvPicPr>
              <p:blipFill>
                <a:blip r:embed="rId73"/>
                <a:stretch>
                  <a:fillRect/>
                </a:stretch>
              </p:blipFill>
              <p:spPr>
                <a:xfrm>
                  <a:off x="6394474" y="5797828"/>
                  <a:ext cx="156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 name="Freihand 12">
                  <a:extLst>
                    <a:ext uri="{FF2B5EF4-FFF2-40B4-BE49-F238E27FC236}">
                      <a16:creationId xmlns:a16="http://schemas.microsoft.com/office/drawing/2014/main" id="{1875E16B-7DA5-44C7-5EFA-F88078FDE25F}"/>
                    </a:ext>
                  </a:extLst>
                </p14:cNvPr>
                <p14:cNvContentPartPr/>
                <p14:nvPr/>
              </p14:nvContentPartPr>
              <p14:xfrm>
                <a:off x="6595354" y="5774788"/>
                <a:ext cx="74880" cy="105480"/>
              </p14:xfrm>
            </p:contentPart>
          </mc:Choice>
          <mc:Fallback xmlns="">
            <p:pic>
              <p:nvPicPr>
                <p:cNvPr id="13" name="Freihand 12">
                  <a:extLst>
                    <a:ext uri="{FF2B5EF4-FFF2-40B4-BE49-F238E27FC236}">
                      <a16:creationId xmlns:a16="http://schemas.microsoft.com/office/drawing/2014/main" id="{1875E16B-7DA5-44C7-5EFA-F88078FDE25F}"/>
                    </a:ext>
                  </a:extLst>
                </p:cNvPr>
                <p:cNvPicPr/>
                <p:nvPr/>
              </p:nvPicPr>
              <p:blipFill>
                <a:blip r:embed="rId75"/>
                <a:stretch>
                  <a:fillRect/>
                </a:stretch>
              </p:blipFill>
              <p:spPr>
                <a:xfrm>
                  <a:off x="6586354" y="576614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 name="Freihand 14">
                  <a:extLst>
                    <a:ext uri="{FF2B5EF4-FFF2-40B4-BE49-F238E27FC236}">
                      <a16:creationId xmlns:a16="http://schemas.microsoft.com/office/drawing/2014/main" id="{5026C84A-F9D7-0A54-8120-255932D02AB4}"/>
                    </a:ext>
                  </a:extLst>
                </p14:cNvPr>
                <p14:cNvContentPartPr/>
                <p14:nvPr/>
              </p14:nvContentPartPr>
              <p14:xfrm>
                <a:off x="6695434" y="5793868"/>
                <a:ext cx="132480" cy="77400"/>
              </p14:xfrm>
            </p:contentPart>
          </mc:Choice>
          <mc:Fallback xmlns="">
            <p:pic>
              <p:nvPicPr>
                <p:cNvPr id="15" name="Freihand 14">
                  <a:extLst>
                    <a:ext uri="{FF2B5EF4-FFF2-40B4-BE49-F238E27FC236}">
                      <a16:creationId xmlns:a16="http://schemas.microsoft.com/office/drawing/2014/main" id="{5026C84A-F9D7-0A54-8120-255932D02AB4}"/>
                    </a:ext>
                  </a:extLst>
                </p:cNvPr>
                <p:cNvPicPr/>
                <p:nvPr/>
              </p:nvPicPr>
              <p:blipFill>
                <a:blip r:embed="rId77"/>
                <a:stretch>
                  <a:fillRect/>
                </a:stretch>
              </p:blipFill>
              <p:spPr>
                <a:xfrm>
                  <a:off x="6686434" y="5785228"/>
                  <a:ext cx="150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6" name="Freihand 15">
                  <a:extLst>
                    <a:ext uri="{FF2B5EF4-FFF2-40B4-BE49-F238E27FC236}">
                      <a16:creationId xmlns:a16="http://schemas.microsoft.com/office/drawing/2014/main" id="{E0067CA1-D574-DD9B-01ED-886D82F30A1E}"/>
                    </a:ext>
                  </a:extLst>
                </p14:cNvPr>
                <p14:cNvContentPartPr/>
                <p14:nvPr/>
              </p14:nvContentPartPr>
              <p14:xfrm>
                <a:off x="6863914" y="5664268"/>
                <a:ext cx="186840" cy="190440"/>
              </p14:xfrm>
            </p:contentPart>
          </mc:Choice>
          <mc:Fallback xmlns="">
            <p:pic>
              <p:nvPicPr>
                <p:cNvPr id="16" name="Freihand 15">
                  <a:extLst>
                    <a:ext uri="{FF2B5EF4-FFF2-40B4-BE49-F238E27FC236}">
                      <a16:creationId xmlns:a16="http://schemas.microsoft.com/office/drawing/2014/main" id="{E0067CA1-D574-DD9B-01ED-886D82F30A1E}"/>
                    </a:ext>
                  </a:extLst>
                </p:cNvPr>
                <p:cNvPicPr/>
                <p:nvPr/>
              </p:nvPicPr>
              <p:blipFill>
                <a:blip r:embed="rId79"/>
                <a:stretch>
                  <a:fillRect/>
                </a:stretch>
              </p:blipFill>
              <p:spPr>
                <a:xfrm>
                  <a:off x="6854914" y="5655628"/>
                  <a:ext cx="204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 name="Freihand 16">
                  <a:extLst>
                    <a:ext uri="{FF2B5EF4-FFF2-40B4-BE49-F238E27FC236}">
                      <a16:creationId xmlns:a16="http://schemas.microsoft.com/office/drawing/2014/main" id="{DAA3620A-0EDE-5981-7557-98CD6BEFA247}"/>
                    </a:ext>
                  </a:extLst>
                </p14:cNvPr>
                <p14:cNvContentPartPr/>
                <p14:nvPr/>
              </p14:nvContentPartPr>
              <p14:xfrm>
                <a:off x="7084594" y="5706748"/>
                <a:ext cx="112680" cy="170640"/>
              </p14:xfrm>
            </p:contentPart>
          </mc:Choice>
          <mc:Fallback xmlns="">
            <p:pic>
              <p:nvPicPr>
                <p:cNvPr id="17" name="Freihand 16">
                  <a:extLst>
                    <a:ext uri="{FF2B5EF4-FFF2-40B4-BE49-F238E27FC236}">
                      <a16:creationId xmlns:a16="http://schemas.microsoft.com/office/drawing/2014/main" id="{DAA3620A-0EDE-5981-7557-98CD6BEFA247}"/>
                    </a:ext>
                  </a:extLst>
                </p:cNvPr>
                <p:cNvPicPr/>
                <p:nvPr/>
              </p:nvPicPr>
              <p:blipFill>
                <a:blip r:embed="rId81"/>
                <a:stretch>
                  <a:fillRect/>
                </a:stretch>
              </p:blipFill>
              <p:spPr>
                <a:xfrm>
                  <a:off x="7075954" y="5697748"/>
                  <a:ext cx="130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 name="Freihand 19">
                  <a:extLst>
                    <a:ext uri="{FF2B5EF4-FFF2-40B4-BE49-F238E27FC236}">
                      <a16:creationId xmlns:a16="http://schemas.microsoft.com/office/drawing/2014/main" id="{1AAF6767-21AA-E4F8-0B61-E2ADAA2E8D55}"/>
                    </a:ext>
                  </a:extLst>
                </p14:cNvPr>
                <p14:cNvContentPartPr/>
                <p14:nvPr/>
              </p14:nvContentPartPr>
              <p14:xfrm>
                <a:off x="5006314" y="5929948"/>
                <a:ext cx="125640" cy="128160"/>
              </p14:xfrm>
            </p:contentPart>
          </mc:Choice>
          <mc:Fallback xmlns="">
            <p:pic>
              <p:nvPicPr>
                <p:cNvPr id="20" name="Freihand 19">
                  <a:extLst>
                    <a:ext uri="{FF2B5EF4-FFF2-40B4-BE49-F238E27FC236}">
                      <a16:creationId xmlns:a16="http://schemas.microsoft.com/office/drawing/2014/main" id="{1AAF6767-21AA-E4F8-0B61-E2ADAA2E8D55}"/>
                    </a:ext>
                  </a:extLst>
                </p:cNvPr>
                <p:cNvPicPr/>
                <p:nvPr/>
              </p:nvPicPr>
              <p:blipFill>
                <a:blip r:embed="rId83"/>
                <a:stretch>
                  <a:fillRect/>
                </a:stretch>
              </p:blipFill>
              <p:spPr>
                <a:xfrm>
                  <a:off x="4997314" y="5920948"/>
                  <a:ext cx="143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 name="Freihand 2">
                  <a:extLst>
                    <a:ext uri="{FF2B5EF4-FFF2-40B4-BE49-F238E27FC236}">
                      <a16:creationId xmlns:a16="http://schemas.microsoft.com/office/drawing/2014/main" id="{8B7D0EC0-57E4-2555-12E9-F91FE72DB12C}"/>
                    </a:ext>
                  </a:extLst>
                </p14:cNvPr>
                <p14:cNvContentPartPr/>
                <p14:nvPr/>
              </p14:nvContentPartPr>
              <p14:xfrm>
                <a:off x="6146794" y="5400388"/>
                <a:ext cx="134280" cy="285480"/>
              </p14:xfrm>
            </p:contentPart>
          </mc:Choice>
          <mc:Fallback xmlns="">
            <p:pic>
              <p:nvPicPr>
                <p:cNvPr id="3" name="Freihand 2">
                  <a:extLst>
                    <a:ext uri="{FF2B5EF4-FFF2-40B4-BE49-F238E27FC236}">
                      <a16:creationId xmlns:a16="http://schemas.microsoft.com/office/drawing/2014/main" id="{8B7D0EC0-57E4-2555-12E9-F91FE72DB12C}"/>
                    </a:ext>
                  </a:extLst>
                </p:cNvPr>
                <p:cNvPicPr/>
                <p:nvPr/>
              </p:nvPicPr>
              <p:blipFill>
                <a:blip r:embed="rId85"/>
                <a:stretch>
                  <a:fillRect/>
                </a:stretch>
              </p:blipFill>
              <p:spPr>
                <a:xfrm>
                  <a:off x="6137794" y="5391748"/>
                  <a:ext cx="151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 name="Freihand 3">
                  <a:extLst>
                    <a:ext uri="{FF2B5EF4-FFF2-40B4-BE49-F238E27FC236}">
                      <a16:creationId xmlns:a16="http://schemas.microsoft.com/office/drawing/2014/main" id="{EF2C57FE-7E2F-232D-92BD-CCE71902FF15}"/>
                    </a:ext>
                  </a:extLst>
                </p14:cNvPr>
                <p14:cNvContentPartPr/>
                <p14:nvPr/>
              </p14:nvContentPartPr>
              <p14:xfrm>
                <a:off x="6187834" y="5320828"/>
                <a:ext cx="112680" cy="137520"/>
              </p14:xfrm>
            </p:contentPart>
          </mc:Choice>
          <mc:Fallback xmlns="">
            <p:pic>
              <p:nvPicPr>
                <p:cNvPr id="4" name="Freihand 3">
                  <a:extLst>
                    <a:ext uri="{FF2B5EF4-FFF2-40B4-BE49-F238E27FC236}">
                      <a16:creationId xmlns:a16="http://schemas.microsoft.com/office/drawing/2014/main" id="{EF2C57FE-7E2F-232D-92BD-CCE71902FF15}"/>
                    </a:ext>
                  </a:extLst>
                </p:cNvPr>
                <p:cNvPicPr/>
                <p:nvPr/>
              </p:nvPicPr>
              <p:blipFill>
                <a:blip r:embed="rId87"/>
                <a:stretch>
                  <a:fillRect/>
                </a:stretch>
              </p:blipFill>
              <p:spPr>
                <a:xfrm>
                  <a:off x="6179194" y="5311828"/>
                  <a:ext cx="130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 name="Freihand 20">
                  <a:extLst>
                    <a:ext uri="{FF2B5EF4-FFF2-40B4-BE49-F238E27FC236}">
                      <a16:creationId xmlns:a16="http://schemas.microsoft.com/office/drawing/2014/main" id="{99C317EF-EA23-7727-5232-517131236432}"/>
                    </a:ext>
                  </a:extLst>
                </p14:cNvPr>
                <p14:cNvContentPartPr/>
                <p14:nvPr/>
              </p14:nvContentPartPr>
              <p14:xfrm>
                <a:off x="6259834" y="5550868"/>
                <a:ext cx="98280" cy="114120"/>
              </p14:xfrm>
            </p:contentPart>
          </mc:Choice>
          <mc:Fallback xmlns="">
            <p:pic>
              <p:nvPicPr>
                <p:cNvPr id="21" name="Freihand 20">
                  <a:extLst>
                    <a:ext uri="{FF2B5EF4-FFF2-40B4-BE49-F238E27FC236}">
                      <a16:creationId xmlns:a16="http://schemas.microsoft.com/office/drawing/2014/main" id="{99C317EF-EA23-7727-5232-517131236432}"/>
                    </a:ext>
                  </a:extLst>
                </p:cNvPr>
                <p:cNvPicPr/>
                <p:nvPr/>
              </p:nvPicPr>
              <p:blipFill>
                <a:blip r:embed="rId89"/>
                <a:stretch>
                  <a:fillRect/>
                </a:stretch>
              </p:blipFill>
              <p:spPr>
                <a:xfrm>
                  <a:off x="6250834" y="5541868"/>
                  <a:ext cx="11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8D63F0E0-546B-09DA-1FFB-6DEAA56697C2}"/>
                    </a:ext>
                  </a:extLst>
                </p14:cNvPr>
                <p14:cNvContentPartPr/>
                <p14:nvPr/>
              </p14:nvContentPartPr>
              <p14:xfrm>
                <a:off x="3189034" y="4641148"/>
                <a:ext cx="4466520" cy="923040"/>
              </p14:xfrm>
            </p:contentPart>
          </mc:Choice>
          <mc:Fallback xmlns="">
            <p:pic>
              <p:nvPicPr>
                <p:cNvPr id="67" name="Freihand 66">
                  <a:extLst>
                    <a:ext uri="{FF2B5EF4-FFF2-40B4-BE49-F238E27FC236}">
                      <a16:creationId xmlns:a16="http://schemas.microsoft.com/office/drawing/2014/main" id="{8D63F0E0-546B-09DA-1FFB-6DEAA56697C2}"/>
                    </a:ext>
                  </a:extLst>
                </p:cNvPr>
                <p:cNvPicPr/>
                <p:nvPr/>
              </p:nvPicPr>
              <p:blipFill>
                <a:blip r:embed="rId91"/>
                <a:stretch>
                  <a:fillRect/>
                </a:stretch>
              </p:blipFill>
              <p:spPr>
                <a:xfrm>
                  <a:off x="3180394" y="4632148"/>
                  <a:ext cx="4484160" cy="9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 name="Freihand 4">
                <a:extLst>
                  <a:ext uri="{FF2B5EF4-FFF2-40B4-BE49-F238E27FC236}">
                    <a16:creationId xmlns:a16="http://schemas.microsoft.com/office/drawing/2014/main" id="{8DD6E4E3-5052-4338-7571-5CB386225242}"/>
                  </a:ext>
                </a:extLst>
              </p14:cNvPr>
              <p14:cNvContentPartPr/>
              <p14:nvPr/>
            </p14:nvContentPartPr>
            <p14:xfrm>
              <a:off x="3248399" y="4349769"/>
              <a:ext cx="4605480" cy="1309680"/>
            </p14:xfrm>
          </p:contentPart>
        </mc:Choice>
        <mc:Fallback>
          <p:pic>
            <p:nvPicPr>
              <p:cNvPr id="5" name="Freihand 4">
                <a:extLst>
                  <a:ext uri="{FF2B5EF4-FFF2-40B4-BE49-F238E27FC236}">
                    <a16:creationId xmlns:a16="http://schemas.microsoft.com/office/drawing/2014/main" id="{8DD6E4E3-5052-4338-7571-5CB386225242}"/>
                  </a:ext>
                </a:extLst>
              </p:cNvPr>
              <p:cNvPicPr/>
              <p:nvPr/>
            </p:nvPicPr>
            <p:blipFill>
              <a:blip r:embed="rId93"/>
              <a:stretch>
                <a:fillRect/>
              </a:stretch>
            </p:blipFill>
            <p:spPr>
              <a:xfrm>
                <a:off x="3239399" y="4341129"/>
                <a:ext cx="4623120" cy="1327320"/>
              </a:xfrm>
              <a:prstGeom prst="rect">
                <a:avLst/>
              </a:prstGeom>
            </p:spPr>
          </p:pic>
        </mc:Fallback>
      </mc:AlternateContent>
      <p:grpSp>
        <p:nvGrpSpPr>
          <p:cNvPr id="36" name="Gruppieren 35">
            <a:extLst>
              <a:ext uri="{FF2B5EF4-FFF2-40B4-BE49-F238E27FC236}">
                <a16:creationId xmlns:a16="http://schemas.microsoft.com/office/drawing/2014/main" id="{F53AE70D-5684-81AF-C283-20E12BDCF7D5}"/>
              </a:ext>
            </a:extLst>
          </p:cNvPr>
          <p:cNvGrpSpPr/>
          <p:nvPr/>
        </p:nvGrpSpPr>
        <p:grpSpPr>
          <a:xfrm>
            <a:off x="5510639" y="2969169"/>
            <a:ext cx="3416040" cy="2712960"/>
            <a:chOff x="5510639" y="2969169"/>
            <a:chExt cx="3416040" cy="2712960"/>
          </a:xfrm>
        </p:grpSpPr>
        <mc:AlternateContent xmlns:mc="http://schemas.openxmlformats.org/markup-compatibility/2006">
          <mc:Choice xmlns:p14="http://schemas.microsoft.com/office/powerpoint/2010/main" Requires="p14">
            <p:contentPart p14:bwMode="auto" r:id="rId94">
              <p14:nvContentPartPr>
                <p14:cNvPr id="18" name="Freihand 17">
                  <a:extLst>
                    <a:ext uri="{FF2B5EF4-FFF2-40B4-BE49-F238E27FC236}">
                      <a16:creationId xmlns:a16="http://schemas.microsoft.com/office/drawing/2014/main" id="{DC84BA37-6999-048C-D475-4AD5423D53CD}"/>
                    </a:ext>
                  </a:extLst>
                </p14:cNvPr>
                <p14:cNvContentPartPr/>
                <p14:nvPr/>
              </p14:nvContentPartPr>
              <p14:xfrm>
                <a:off x="6831479" y="4909209"/>
                <a:ext cx="7560" cy="20880"/>
              </p14:xfrm>
            </p:contentPart>
          </mc:Choice>
          <mc:Fallback>
            <p:pic>
              <p:nvPicPr>
                <p:cNvPr id="18" name="Freihand 17">
                  <a:extLst>
                    <a:ext uri="{FF2B5EF4-FFF2-40B4-BE49-F238E27FC236}">
                      <a16:creationId xmlns:a16="http://schemas.microsoft.com/office/drawing/2014/main" id="{DC84BA37-6999-048C-D475-4AD5423D53CD}"/>
                    </a:ext>
                  </a:extLst>
                </p:cNvPr>
                <p:cNvPicPr/>
                <p:nvPr/>
              </p:nvPicPr>
              <p:blipFill>
                <a:blip r:embed="rId95"/>
                <a:stretch>
                  <a:fillRect/>
                </a:stretch>
              </p:blipFill>
              <p:spPr>
                <a:xfrm>
                  <a:off x="6822839" y="4900209"/>
                  <a:ext cx="25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 name="Freihand 18">
                  <a:extLst>
                    <a:ext uri="{FF2B5EF4-FFF2-40B4-BE49-F238E27FC236}">
                      <a16:creationId xmlns:a16="http://schemas.microsoft.com/office/drawing/2014/main" id="{FCB185D1-55C2-21D0-D0C3-ACBDDE0A386D}"/>
                    </a:ext>
                  </a:extLst>
                </p14:cNvPr>
                <p14:cNvContentPartPr/>
                <p14:nvPr/>
              </p14:nvContentPartPr>
              <p14:xfrm>
                <a:off x="5510639" y="4544889"/>
                <a:ext cx="1848240" cy="1137240"/>
              </p14:xfrm>
            </p:contentPart>
          </mc:Choice>
          <mc:Fallback>
            <p:pic>
              <p:nvPicPr>
                <p:cNvPr id="19" name="Freihand 18">
                  <a:extLst>
                    <a:ext uri="{FF2B5EF4-FFF2-40B4-BE49-F238E27FC236}">
                      <a16:creationId xmlns:a16="http://schemas.microsoft.com/office/drawing/2014/main" id="{FCB185D1-55C2-21D0-D0C3-ACBDDE0A386D}"/>
                    </a:ext>
                  </a:extLst>
                </p:cNvPr>
                <p:cNvPicPr/>
                <p:nvPr/>
              </p:nvPicPr>
              <p:blipFill>
                <a:blip r:embed="rId97"/>
                <a:stretch>
                  <a:fillRect/>
                </a:stretch>
              </p:blipFill>
              <p:spPr>
                <a:xfrm>
                  <a:off x="5501999" y="4536249"/>
                  <a:ext cx="1865880" cy="1154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1" name="Freihand 30">
                  <a:extLst>
                    <a:ext uri="{FF2B5EF4-FFF2-40B4-BE49-F238E27FC236}">
                      <a16:creationId xmlns:a16="http://schemas.microsoft.com/office/drawing/2014/main" id="{C9F9D78C-3917-90E6-2593-D39BD1F34BB8}"/>
                    </a:ext>
                  </a:extLst>
                </p14:cNvPr>
                <p14:cNvContentPartPr/>
                <p14:nvPr/>
              </p14:nvContentPartPr>
              <p14:xfrm>
                <a:off x="7425479" y="2969169"/>
                <a:ext cx="1501200" cy="1633680"/>
              </p14:xfrm>
            </p:contentPart>
          </mc:Choice>
          <mc:Fallback>
            <p:pic>
              <p:nvPicPr>
                <p:cNvPr id="31" name="Freihand 30">
                  <a:extLst>
                    <a:ext uri="{FF2B5EF4-FFF2-40B4-BE49-F238E27FC236}">
                      <a16:creationId xmlns:a16="http://schemas.microsoft.com/office/drawing/2014/main" id="{C9F9D78C-3917-90E6-2593-D39BD1F34BB8}"/>
                    </a:ext>
                  </a:extLst>
                </p:cNvPr>
                <p:cNvPicPr/>
                <p:nvPr/>
              </p:nvPicPr>
              <p:blipFill>
                <a:blip r:embed="rId99"/>
                <a:stretch>
                  <a:fillRect/>
                </a:stretch>
              </p:blipFill>
              <p:spPr>
                <a:xfrm>
                  <a:off x="7416479" y="2960169"/>
                  <a:ext cx="1518840" cy="1651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 name="Freihand 32">
                  <a:extLst>
                    <a:ext uri="{FF2B5EF4-FFF2-40B4-BE49-F238E27FC236}">
                      <a16:creationId xmlns:a16="http://schemas.microsoft.com/office/drawing/2014/main" id="{8D8AD831-E82C-60F9-96EC-94EFFCF0E72D}"/>
                    </a:ext>
                  </a:extLst>
                </p14:cNvPr>
                <p14:cNvContentPartPr/>
                <p14:nvPr/>
              </p14:nvContentPartPr>
              <p14:xfrm>
                <a:off x="7373999" y="4187049"/>
                <a:ext cx="381240" cy="448920"/>
              </p14:xfrm>
            </p:contentPart>
          </mc:Choice>
          <mc:Fallback>
            <p:pic>
              <p:nvPicPr>
                <p:cNvPr id="33" name="Freihand 32">
                  <a:extLst>
                    <a:ext uri="{FF2B5EF4-FFF2-40B4-BE49-F238E27FC236}">
                      <a16:creationId xmlns:a16="http://schemas.microsoft.com/office/drawing/2014/main" id="{8D8AD831-E82C-60F9-96EC-94EFFCF0E72D}"/>
                    </a:ext>
                  </a:extLst>
                </p:cNvPr>
                <p:cNvPicPr/>
                <p:nvPr/>
              </p:nvPicPr>
              <p:blipFill>
                <a:blip r:embed="rId101"/>
                <a:stretch>
                  <a:fillRect/>
                </a:stretch>
              </p:blipFill>
              <p:spPr>
                <a:xfrm>
                  <a:off x="7365359" y="4178049"/>
                  <a:ext cx="398880" cy="466560"/>
                </a:xfrm>
                <a:prstGeom prst="rect">
                  <a:avLst/>
                </a:prstGeom>
              </p:spPr>
            </p:pic>
          </mc:Fallback>
        </mc:AlternateContent>
      </p:grpSp>
      <p:grpSp>
        <p:nvGrpSpPr>
          <p:cNvPr id="78" name="Gruppieren 77">
            <a:extLst>
              <a:ext uri="{FF2B5EF4-FFF2-40B4-BE49-F238E27FC236}">
                <a16:creationId xmlns:a16="http://schemas.microsoft.com/office/drawing/2014/main" id="{141DF0AA-E9BB-5D6D-D182-10DD8E720D6A}"/>
              </a:ext>
            </a:extLst>
          </p:cNvPr>
          <p:cNvGrpSpPr/>
          <p:nvPr/>
        </p:nvGrpSpPr>
        <p:grpSpPr>
          <a:xfrm>
            <a:off x="9006239" y="2471649"/>
            <a:ext cx="2895840" cy="779040"/>
            <a:chOff x="9006239" y="2471649"/>
            <a:chExt cx="2895840" cy="779040"/>
          </a:xfrm>
        </p:grpSpPr>
        <mc:AlternateContent xmlns:mc="http://schemas.openxmlformats.org/markup-compatibility/2006">
          <mc:Choice xmlns:p14="http://schemas.microsoft.com/office/powerpoint/2010/main" Requires="p14">
            <p:contentPart p14:bwMode="auto" r:id="rId102">
              <p14:nvContentPartPr>
                <p14:cNvPr id="38" name="Freihand 37">
                  <a:extLst>
                    <a:ext uri="{FF2B5EF4-FFF2-40B4-BE49-F238E27FC236}">
                      <a16:creationId xmlns:a16="http://schemas.microsoft.com/office/drawing/2014/main" id="{F6F757D1-2DA4-8E6D-34DE-D3F701699971}"/>
                    </a:ext>
                  </a:extLst>
                </p14:cNvPr>
                <p14:cNvContentPartPr/>
                <p14:nvPr/>
              </p14:nvContentPartPr>
              <p14:xfrm>
                <a:off x="9006239" y="2559489"/>
                <a:ext cx="190440" cy="276120"/>
              </p14:xfrm>
            </p:contentPart>
          </mc:Choice>
          <mc:Fallback>
            <p:pic>
              <p:nvPicPr>
                <p:cNvPr id="38" name="Freihand 37">
                  <a:extLst>
                    <a:ext uri="{FF2B5EF4-FFF2-40B4-BE49-F238E27FC236}">
                      <a16:creationId xmlns:a16="http://schemas.microsoft.com/office/drawing/2014/main" id="{F6F757D1-2DA4-8E6D-34DE-D3F701699971}"/>
                    </a:ext>
                  </a:extLst>
                </p:cNvPr>
                <p:cNvPicPr/>
                <p:nvPr/>
              </p:nvPicPr>
              <p:blipFill>
                <a:blip r:embed="rId103"/>
                <a:stretch>
                  <a:fillRect/>
                </a:stretch>
              </p:blipFill>
              <p:spPr>
                <a:xfrm>
                  <a:off x="8997239" y="2550489"/>
                  <a:ext cx="2080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0" name="Freihand 39">
                  <a:extLst>
                    <a:ext uri="{FF2B5EF4-FFF2-40B4-BE49-F238E27FC236}">
                      <a16:creationId xmlns:a16="http://schemas.microsoft.com/office/drawing/2014/main" id="{7C1D1A9D-DC71-2C80-3659-37779069A1C4}"/>
                    </a:ext>
                  </a:extLst>
                </p14:cNvPr>
                <p14:cNvContentPartPr/>
                <p14:nvPr/>
              </p14:nvContentPartPr>
              <p14:xfrm>
                <a:off x="9127559" y="2730129"/>
                <a:ext cx="60480" cy="98640"/>
              </p14:xfrm>
            </p:contentPart>
          </mc:Choice>
          <mc:Fallback>
            <p:pic>
              <p:nvPicPr>
                <p:cNvPr id="40" name="Freihand 39">
                  <a:extLst>
                    <a:ext uri="{FF2B5EF4-FFF2-40B4-BE49-F238E27FC236}">
                      <a16:creationId xmlns:a16="http://schemas.microsoft.com/office/drawing/2014/main" id="{7C1D1A9D-DC71-2C80-3659-37779069A1C4}"/>
                    </a:ext>
                  </a:extLst>
                </p:cNvPr>
                <p:cNvPicPr/>
                <p:nvPr/>
              </p:nvPicPr>
              <p:blipFill>
                <a:blip r:embed="rId105"/>
                <a:stretch>
                  <a:fillRect/>
                </a:stretch>
              </p:blipFill>
              <p:spPr>
                <a:xfrm>
                  <a:off x="9118919" y="2721129"/>
                  <a:ext cx="78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Freihand 43">
                  <a:extLst>
                    <a:ext uri="{FF2B5EF4-FFF2-40B4-BE49-F238E27FC236}">
                      <a16:creationId xmlns:a16="http://schemas.microsoft.com/office/drawing/2014/main" id="{D9C2FC3E-4976-3C1F-CDEC-8C02DE66473F}"/>
                    </a:ext>
                  </a:extLst>
                </p14:cNvPr>
                <p14:cNvContentPartPr/>
                <p14:nvPr/>
              </p14:nvContentPartPr>
              <p14:xfrm>
                <a:off x="9260399" y="2658849"/>
                <a:ext cx="147600" cy="124200"/>
              </p14:xfrm>
            </p:contentPart>
          </mc:Choice>
          <mc:Fallback>
            <p:pic>
              <p:nvPicPr>
                <p:cNvPr id="44" name="Freihand 43">
                  <a:extLst>
                    <a:ext uri="{FF2B5EF4-FFF2-40B4-BE49-F238E27FC236}">
                      <a16:creationId xmlns:a16="http://schemas.microsoft.com/office/drawing/2014/main" id="{D9C2FC3E-4976-3C1F-CDEC-8C02DE66473F}"/>
                    </a:ext>
                  </a:extLst>
                </p:cNvPr>
                <p:cNvPicPr/>
                <p:nvPr/>
              </p:nvPicPr>
              <p:blipFill>
                <a:blip r:embed="rId107"/>
                <a:stretch>
                  <a:fillRect/>
                </a:stretch>
              </p:blipFill>
              <p:spPr>
                <a:xfrm>
                  <a:off x="9251399" y="2649849"/>
                  <a:ext cx="165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9" name="Freihand 48">
                  <a:extLst>
                    <a:ext uri="{FF2B5EF4-FFF2-40B4-BE49-F238E27FC236}">
                      <a16:creationId xmlns:a16="http://schemas.microsoft.com/office/drawing/2014/main" id="{BE2F495F-D4B7-CAA2-BC3E-57EF7B5A1821}"/>
                    </a:ext>
                  </a:extLst>
                </p14:cNvPr>
                <p14:cNvContentPartPr/>
                <p14:nvPr/>
              </p14:nvContentPartPr>
              <p14:xfrm>
                <a:off x="9443999" y="2671449"/>
                <a:ext cx="297720" cy="290520"/>
              </p14:xfrm>
            </p:contentPart>
          </mc:Choice>
          <mc:Fallback>
            <p:pic>
              <p:nvPicPr>
                <p:cNvPr id="49" name="Freihand 48">
                  <a:extLst>
                    <a:ext uri="{FF2B5EF4-FFF2-40B4-BE49-F238E27FC236}">
                      <a16:creationId xmlns:a16="http://schemas.microsoft.com/office/drawing/2014/main" id="{BE2F495F-D4B7-CAA2-BC3E-57EF7B5A1821}"/>
                    </a:ext>
                  </a:extLst>
                </p:cNvPr>
                <p:cNvPicPr/>
                <p:nvPr/>
              </p:nvPicPr>
              <p:blipFill>
                <a:blip r:embed="rId109"/>
                <a:stretch>
                  <a:fillRect/>
                </a:stretch>
              </p:blipFill>
              <p:spPr>
                <a:xfrm>
                  <a:off x="9435359" y="2662809"/>
                  <a:ext cx="3153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2" name="Freihand 51">
                  <a:extLst>
                    <a:ext uri="{FF2B5EF4-FFF2-40B4-BE49-F238E27FC236}">
                      <a16:creationId xmlns:a16="http://schemas.microsoft.com/office/drawing/2014/main" id="{8297194C-87E8-1096-A776-E6F440FB3768}"/>
                    </a:ext>
                  </a:extLst>
                </p14:cNvPr>
                <p14:cNvContentPartPr/>
                <p14:nvPr/>
              </p14:nvContentPartPr>
              <p14:xfrm>
                <a:off x="9804719" y="2612409"/>
                <a:ext cx="140400" cy="138600"/>
              </p14:xfrm>
            </p:contentPart>
          </mc:Choice>
          <mc:Fallback>
            <p:pic>
              <p:nvPicPr>
                <p:cNvPr id="52" name="Freihand 51">
                  <a:extLst>
                    <a:ext uri="{FF2B5EF4-FFF2-40B4-BE49-F238E27FC236}">
                      <a16:creationId xmlns:a16="http://schemas.microsoft.com/office/drawing/2014/main" id="{8297194C-87E8-1096-A776-E6F440FB3768}"/>
                    </a:ext>
                  </a:extLst>
                </p:cNvPr>
                <p:cNvPicPr/>
                <p:nvPr/>
              </p:nvPicPr>
              <p:blipFill>
                <a:blip r:embed="rId111"/>
                <a:stretch>
                  <a:fillRect/>
                </a:stretch>
              </p:blipFill>
              <p:spPr>
                <a:xfrm>
                  <a:off x="9796079" y="2603769"/>
                  <a:ext cx="158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6" name="Freihand 55">
                  <a:extLst>
                    <a:ext uri="{FF2B5EF4-FFF2-40B4-BE49-F238E27FC236}">
                      <a16:creationId xmlns:a16="http://schemas.microsoft.com/office/drawing/2014/main" id="{15A4BA58-4C10-8ECE-2723-6F56B5A02BAE}"/>
                    </a:ext>
                  </a:extLst>
                </p14:cNvPr>
                <p14:cNvContentPartPr/>
                <p14:nvPr/>
              </p14:nvContentPartPr>
              <p14:xfrm>
                <a:off x="9984719" y="2517729"/>
                <a:ext cx="21600" cy="194760"/>
              </p14:xfrm>
            </p:contentPart>
          </mc:Choice>
          <mc:Fallback>
            <p:pic>
              <p:nvPicPr>
                <p:cNvPr id="56" name="Freihand 55">
                  <a:extLst>
                    <a:ext uri="{FF2B5EF4-FFF2-40B4-BE49-F238E27FC236}">
                      <a16:creationId xmlns:a16="http://schemas.microsoft.com/office/drawing/2014/main" id="{15A4BA58-4C10-8ECE-2723-6F56B5A02BAE}"/>
                    </a:ext>
                  </a:extLst>
                </p:cNvPr>
                <p:cNvPicPr/>
                <p:nvPr/>
              </p:nvPicPr>
              <p:blipFill>
                <a:blip r:embed="rId113"/>
                <a:stretch>
                  <a:fillRect/>
                </a:stretch>
              </p:blipFill>
              <p:spPr>
                <a:xfrm>
                  <a:off x="9976079" y="2508729"/>
                  <a:ext cx="39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9" name="Freihand 58">
                  <a:extLst>
                    <a:ext uri="{FF2B5EF4-FFF2-40B4-BE49-F238E27FC236}">
                      <a16:creationId xmlns:a16="http://schemas.microsoft.com/office/drawing/2014/main" id="{26561B7B-B7EB-15F7-9415-B53EF0CD3EE3}"/>
                    </a:ext>
                  </a:extLst>
                </p14:cNvPr>
                <p14:cNvContentPartPr/>
                <p14:nvPr/>
              </p14:nvContentPartPr>
              <p14:xfrm>
                <a:off x="10056719" y="2630049"/>
                <a:ext cx="266040" cy="79200"/>
              </p14:xfrm>
            </p:contentPart>
          </mc:Choice>
          <mc:Fallback>
            <p:pic>
              <p:nvPicPr>
                <p:cNvPr id="59" name="Freihand 58">
                  <a:extLst>
                    <a:ext uri="{FF2B5EF4-FFF2-40B4-BE49-F238E27FC236}">
                      <a16:creationId xmlns:a16="http://schemas.microsoft.com/office/drawing/2014/main" id="{26561B7B-B7EB-15F7-9415-B53EF0CD3EE3}"/>
                    </a:ext>
                  </a:extLst>
                </p:cNvPr>
                <p:cNvPicPr/>
                <p:nvPr/>
              </p:nvPicPr>
              <p:blipFill>
                <a:blip r:embed="rId115"/>
                <a:stretch>
                  <a:fillRect/>
                </a:stretch>
              </p:blipFill>
              <p:spPr>
                <a:xfrm>
                  <a:off x="10047719" y="2621049"/>
                  <a:ext cx="283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Freihand 62">
                  <a:extLst>
                    <a:ext uri="{FF2B5EF4-FFF2-40B4-BE49-F238E27FC236}">
                      <a16:creationId xmlns:a16="http://schemas.microsoft.com/office/drawing/2014/main" id="{580E9EB2-4962-6898-A278-C09A15C32373}"/>
                    </a:ext>
                  </a:extLst>
                </p14:cNvPr>
                <p14:cNvContentPartPr/>
                <p14:nvPr/>
              </p14:nvContentPartPr>
              <p14:xfrm>
                <a:off x="10557119" y="2535729"/>
                <a:ext cx="251280" cy="132480"/>
              </p14:xfrm>
            </p:contentPart>
          </mc:Choice>
          <mc:Fallback>
            <p:pic>
              <p:nvPicPr>
                <p:cNvPr id="63" name="Freihand 62">
                  <a:extLst>
                    <a:ext uri="{FF2B5EF4-FFF2-40B4-BE49-F238E27FC236}">
                      <a16:creationId xmlns:a16="http://schemas.microsoft.com/office/drawing/2014/main" id="{580E9EB2-4962-6898-A278-C09A15C32373}"/>
                    </a:ext>
                  </a:extLst>
                </p:cNvPr>
                <p:cNvPicPr/>
                <p:nvPr/>
              </p:nvPicPr>
              <p:blipFill>
                <a:blip r:embed="rId117"/>
                <a:stretch>
                  <a:fillRect/>
                </a:stretch>
              </p:blipFill>
              <p:spPr>
                <a:xfrm>
                  <a:off x="10548119" y="2527089"/>
                  <a:ext cx="268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4" name="Freihand 63">
                  <a:extLst>
                    <a:ext uri="{FF2B5EF4-FFF2-40B4-BE49-F238E27FC236}">
                      <a16:creationId xmlns:a16="http://schemas.microsoft.com/office/drawing/2014/main" id="{C947DF0F-F2DA-C7FA-F6E3-40DDC30608E5}"/>
                    </a:ext>
                  </a:extLst>
                </p14:cNvPr>
                <p14:cNvContentPartPr/>
                <p14:nvPr/>
              </p14:nvContentPartPr>
              <p14:xfrm>
                <a:off x="10848359" y="2471649"/>
                <a:ext cx="563400" cy="292680"/>
              </p14:xfrm>
            </p:contentPart>
          </mc:Choice>
          <mc:Fallback>
            <p:pic>
              <p:nvPicPr>
                <p:cNvPr id="64" name="Freihand 63">
                  <a:extLst>
                    <a:ext uri="{FF2B5EF4-FFF2-40B4-BE49-F238E27FC236}">
                      <a16:creationId xmlns:a16="http://schemas.microsoft.com/office/drawing/2014/main" id="{C947DF0F-F2DA-C7FA-F6E3-40DDC30608E5}"/>
                    </a:ext>
                  </a:extLst>
                </p:cNvPr>
                <p:cNvPicPr/>
                <p:nvPr/>
              </p:nvPicPr>
              <p:blipFill>
                <a:blip r:embed="rId119"/>
                <a:stretch>
                  <a:fillRect/>
                </a:stretch>
              </p:blipFill>
              <p:spPr>
                <a:xfrm>
                  <a:off x="10839359" y="2462649"/>
                  <a:ext cx="5810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885C5660-961B-E76D-5063-044F97B342CD}"/>
                    </a:ext>
                  </a:extLst>
                </p14:cNvPr>
                <p14:cNvContentPartPr/>
                <p14:nvPr/>
              </p14:nvContentPartPr>
              <p14:xfrm>
                <a:off x="9361559" y="2985009"/>
                <a:ext cx="162360" cy="221400"/>
              </p14:xfrm>
            </p:contentPart>
          </mc:Choice>
          <mc:Fallback>
            <p:pic>
              <p:nvPicPr>
                <p:cNvPr id="66" name="Freihand 65">
                  <a:extLst>
                    <a:ext uri="{FF2B5EF4-FFF2-40B4-BE49-F238E27FC236}">
                      <a16:creationId xmlns:a16="http://schemas.microsoft.com/office/drawing/2014/main" id="{885C5660-961B-E76D-5063-044F97B342CD}"/>
                    </a:ext>
                  </a:extLst>
                </p:cNvPr>
                <p:cNvPicPr/>
                <p:nvPr/>
              </p:nvPicPr>
              <p:blipFill>
                <a:blip r:embed="rId121"/>
                <a:stretch>
                  <a:fillRect/>
                </a:stretch>
              </p:blipFill>
              <p:spPr>
                <a:xfrm>
                  <a:off x="9352919" y="2976369"/>
                  <a:ext cx="180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2B1BDF26-DC71-FCCC-1CAD-C7BC5AD356F9}"/>
                    </a:ext>
                  </a:extLst>
                </p14:cNvPr>
                <p14:cNvContentPartPr/>
                <p14:nvPr/>
              </p14:nvContentPartPr>
              <p14:xfrm>
                <a:off x="9557399" y="3071769"/>
                <a:ext cx="431280" cy="99000"/>
              </p14:xfrm>
            </p:contentPart>
          </mc:Choice>
          <mc:Fallback>
            <p:pic>
              <p:nvPicPr>
                <p:cNvPr id="69" name="Freihand 68">
                  <a:extLst>
                    <a:ext uri="{FF2B5EF4-FFF2-40B4-BE49-F238E27FC236}">
                      <a16:creationId xmlns:a16="http://schemas.microsoft.com/office/drawing/2014/main" id="{2B1BDF26-DC71-FCCC-1CAD-C7BC5AD356F9}"/>
                    </a:ext>
                  </a:extLst>
                </p:cNvPr>
                <p:cNvPicPr/>
                <p:nvPr/>
              </p:nvPicPr>
              <p:blipFill>
                <a:blip r:embed="rId123"/>
                <a:stretch>
                  <a:fillRect/>
                </a:stretch>
              </p:blipFill>
              <p:spPr>
                <a:xfrm>
                  <a:off x="9548759" y="3062769"/>
                  <a:ext cx="448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0" name="Freihand 69">
                  <a:extLst>
                    <a:ext uri="{FF2B5EF4-FFF2-40B4-BE49-F238E27FC236}">
                      <a16:creationId xmlns:a16="http://schemas.microsoft.com/office/drawing/2014/main" id="{7E64B040-F957-71A6-AF59-60273E1119D6}"/>
                    </a:ext>
                  </a:extLst>
                </p14:cNvPr>
                <p14:cNvContentPartPr/>
                <p14:nvPr/>
              </p14:nvContentPartPr>
              <p14:xfrm>
                <a:off x="10013879" y="3019209"/>
                <a:ext cx="313560" cy="116640"/>
              </p14:xfrm>
            </p:contentPart>
          </mc:Choice>
          <mc:Fallback>
            <p:pic>
              <p:nvPicPr>
                <p:cNvPr id="70" name="Freihand 69">
                  <a:extLst>
                    <a:ext uri="{FF2B5EF4-FFF2-40B4-BE49-F238E27FC236}">
                      <a16:creationId xmlns:a16="http://schemas.microsoft.com/office/drawing/2014/main" id="{7E64B040-F957-71A6-AF59-60273E1119D6}"/>
                    </a:ext>
                  </a:extLst>
                </p:cNvPr>
                <p:cNvPicPr/>
                <p:nvPr/>
              </p:nvPicPr>
              <p:blipFill>
                <a:blip r:embed="rId125"/>
                <a:stretch>
                  <a:fillRect/>
                </a:stretch>
              </p:blipFill>
              <p:spPr>
                <a:xfrm>
                  <a:off x="10005239" y="3010569"/>
                  <a:ext cx="331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11927516-9360-ECD7-4942-D2D2CCE397C5}"/>
                    </a:ext>
                  </a:extLst>
                </p14:cNvPr>
                <p14:cNvContentPartPr/>
                <p14:nvPr/>
              </p14:nvContentPartPr>
              <p14:xfrm>
                <a:off x="10342919" y="2861169"/>
                <a:ext cx="237600" cy="213120"/>
              </p14:xfrm>
            </p:contentPart>
          </mc:Choice>
          <mc:Fallback>
            <p:pic>
              <p:nvPicPr>
                <p:cNvPr id="71" name="Freihand 70">
                  <a:extLst>
                    <a:ext uri="{FF2B5EF4-FFF2-40B4-BE49-F238E27FC236}">
                      <a16:creationId xmlns:a16="http://schemas.microsoft.com/office/drawing/2014/main" id="{11927516-9360-ECD7-4942-D2D2CCE397C5}"/>
                    </a:ext>
                  </a:extLst>
                </p:cNvPr>
                <p:cNvPicPr/>
                <p:nvPr/>
              </p:nvPicPr>
              <p:blipFill>
                <a:blip r:embed="rId127"/>
                <a:stretch>
                  <a:fillRect/>
                </a:stretch>
              </p:blipFill>
              <p:spPr>
                <a:xfrm>
                  <a:off x="10334279" y="2852169"/>
                  <a:ext cx="255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852264C0-118D-172C-E0D7-385232B5AA3A}"/>
                    </a:ext>
                  </a:extLst>
                </p14:cNvPr>
                <p14:cNvContentPartPr/>
                <p14:nvPr/>
              </p14:nvContentPartPr>
              <p14:xfrm>
                <a:off x="10808039" y="2788089"/>
                <a:ext cx="470520" cy="312120"/>
              </p14:xfrm>
            </p:contentPart>
          </mc:Choice>
          <mc:Fallback>
            <p:pic>
              <p:nvPicPr>
                <p:cNvPr id="73" name="Freihand 72">
                  <a:extLst>
                    <a:ext uri="{FF2B5EF4-FFF2-40B4-BE49-F238E27FC236}">
                      <a16:creationId xmlns:a16="http://schemas.microsoft.com/office/drawing/2014/main" id="{852264C0-118D-172C-E0D7-385232B5AA3A}"/>
                    </a:ext>
                  </a:extLst>
                </p:cNvPr>
                <p:cNvPicPr/>
                <p:nvPr/>
              </p:nvPicPr>
              <p:blipFill>
                <a:blip r:embed="rId129"/>
                <a:stretch>
                  <a:fillRect/>
                </a:stretch>
              </p:blipFill>
              <p:spPr>
                <a:xfrm>
                  <a:off x="10799039" y="2779089"/>
                  <a:ext cx="4881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CABA17CF-208E-66D1-FB0A-5941710953CD}"/>
                    </a:ext>
                  </a:extLst>
                </p14:cNvPr>
                <p14:cNvContentPartPr/>
                <p14:nvPr/>
              </p14:nvContentPartPr>
              <p14:xfrm>
                <a:off x="11277839" y="2756409"/>
                <a:ext cx="226080" cy="221400"/>
              </p14:xfrm>
            </p:contentPart>
          </mc:Choice>
          <mc:Fallback>
            <p:pic>
              <p:nvPicPr>
                <p:cNvPr id="74" name="Freihand 73">
                  <a:extLst>
                    <a:ext uri="{FF2B5EF4-FFF2-40B4-BE49-F238E27FC236}">
                      <a16:creationId xmlns:a16="http://schemas.microsoft.com/office/drawing/2014/main" id="{CABA17CF-208E-66D1-FB0A-5941710953CD}"/>
                    </a:ext>
                  </a:extLst>
                </p:cNvPr>
                <p:cNvPicPr/>
                <p:nvPr/>
              </p:nvPicPr>
              <p:blipFill>
                <a:blip r:embed="rId131"/>
                <a:stretch>
                  <a:fillRect/>
                </a:stretch>
              </p:blipFill>
              <p:spPr>
                <a:xfrm>
                  <a:off x="11269199" y="2747769"/>
                  <a:ext cx="243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0E198283-B6A2-5244-89F7-13F210E2EB54}"/>
                    </a:ext>
                  </a:extLst>
                </p14:cNvPr>
                <p14:cNvContentPartPr/>
                <p14:nvPr/>
              </p14:nvContentPartPr>
              <p14:xfrm>
                <a:off x="11510399" y="2761809"/>
                <a:ext cx="46440" cy="87120"/>
              </p14:xfrm>
            </p:contentPart>
          </mc:Choice>
          <mc:Fallback>
            <p:pic>
              <p:nvPicPr>
                <p:cNvPr id="75" name="Freihand 74">
                  <a:extLst>
                    <a:ext uri="{FF2B5EF4-FFF2-40B4-BE49-F238E27FC236}">
                      <a16:creationId xmlns:a16="http://schemas.microsoft.com/office/drawing/2014/main" id="{0E198283-B6A2-5244-89F7-13F210E2EB54}"/>
                    </a:ext>
                  </a:extLst>
                </p:cNvPr>
                <p:cNvPicPr/>
                <p:nvPr/>
              </p:nvPicPr>
              <p:blipFill>
                <a:blip r:embed="rId133"/>
                <a:stretch>
                  <a:fillRect/>
                </a:stretch>
              </p:blipFill>
              <p:spPr>
                <a:xfrm>
                  <a:off x="11501399" y="2752809"/>
                  <a:ext cx="64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6" name="Freihand 75">
                  <a:extLst>
                    <a:ext uri="{FF2B5EF4-FFF2-40B4-BE49-F238E27FC236}">
                      <a16:creationId xmlns:a16="http://schemas.microsoft.com/office/drawing/2014/main" id="{5456EEC9-2493-311C-A9C8-330B2DA66B26}"/>
                    </a:ext>
                  </a:extLst>
                </p14:cNvPr>
                <p14:cNvContentPartPr/>
                <p14:nvPr/>
              </p14:nvContentPartPr>
              <p14:xfrm>
                <a:off x="11574119" y="2851089"/>
                <a:ext cx="275400" cy="96480"/>
              </p14:xfrm>
            </p:contentPart>
          </mc:Choice>
          <mc:Fallback>
            <p:pic>
              <p:nvPicPr>
                <p:cNvPr id="76" name="Freihand 75">
                  <a:extLst>
                    <a:ext uri="{FF2B5EF4-FFF2-40B4-BE49-F238E27FC236}">
                      <a16:creationId xmlns:a16="http://schemas.microsoft.com/office/drawing/2014/main" id="{5456EEC9-2493-311C-A9C8-330B2DA66B26}"/>
                    </a:ext>
                  </a:extLst>
                </p:cNvPr>
                <p:cNvPicPr/>
                <p:nvPr/>
              </p:nvPicPr>
              <p:blipFill>
                <a:blip r:embed="rId135"/>
                <a:stretch>
                  <a:fillRect/>
                </a:stretch>
              </p:blipFill>
              <p:spPr>
                <a:xfrm>
                  <a:off x="11565479" y="2842449"/>
                  <a:ext cx="293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7" name="Freihand 76">
                  <a:extLst>
                    <a:ext uri="{FF2B5EF4-FFF2-40B4-BE49-F238E27FC236}">
                      <a16:creationId xmlns:a16="http://schemas.microsoft.com/office/drawing/2014/main" id="{2AE21680-F145-D71D-2AF5-8F7F6797C611}"/>
                    </a:ext>
                  </a:extLst>
                </p14:cNvPr>
                <p14:cNvContentPartPr/>
                <p14:nvPr/>
              </p14:nvContentPartPr>
              <p14:xfrm>
                <a:off x="10475759" y="3008049"/>
                <a:ext cx="1426320" cy="242640"/>
              </p14:xfrm>
            </p:contentPart>
          </mc:Choice>
          <mc:Fallback>
            <p:pic>
              <p:nvPicPr>
                <p:cNvPr id="77" name="Freihand 76">
                  <a:extLst>
                    <a:ext uri="{FF2B5EF4-FFF2-40B4-BE49-F238E27FC236}">
                      <a16:creationId xmlns:a16="http://schemas.microsoft.com/office/drawing/2014/main" id="{2AE21680-F145-D71D-2AF5-8F7F6797C611}"/>
                    </a:ext>
                  </a:extLst>
                </p:cNvPr>
                <p:cNvPicPr/>
                <p:nvPr/>
              </p:nvPicPr>
              <p:blipFill>
                <a:blip r:embed="rId137"/>
                <a:stretch>
                  <a:fillRect/>
                </a:stretch>
              </p:blipFill>
              <p:spPr>
                <a:xfrm>
                  <a:off x="10466759" y="2999049"/>
                  <a:ext cx="1443960" cy="2602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6285390" y="0"/>
            <a:ext cx="5678207" cy="470517"/>
          </a:xfrm>
          <a:prstGeom prst="rect">
            <a:avLst/>
          </a:prstGeom>
          <a:noFill/>
          <a:ln>
            <a:noFill/>
          </a:ln>
        </p:spPr>
        <p:txBody>
          <a:bodyPr lIns="81638" tIns="40819" rIns="81638" bIns="40819" anchor="ctr" anchorCtr="1"/>
          <a:lstStyle/>
          <a:p>
            <a:r>
              <a:rPr lang="de-DE" altLang="de-DE" sz="2000" b="1">
                <a:solidFill>
                  <a:srgbClr val="000000"/>
                </a:solidFill>
                <a:latin typeface="Sparkasse Rg" pitchFamily="34" charset="0"/>
              </a:rPr>
              <a:t>Nobel prize in Economics 2022</a:t>
            </a:r>
            <a:endParaRPr lang="de-DE" altLang="de-DE" sz="2000" b="1" dirty="0">
              <a:solidFill>
                <a:srgbClr val="000000"/>
              </a:solidFill>
              <a:latin typeface="Sparkasse Rg" pitchFamily="34" charset="0"/>
            </a:endParaRP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5" name="Freihand 134">
                <a:extLst>
                  <a:ext uri="{FF2B5EF4-FFF2-40B4-BE49-F238E27FC236}">
                    <a16:creationId xmlns:a16="http://schemas.microsoft.com/office/drawing/2014/main" id="{2EDFF325-6C4F-698C-0133-46C884930C23}"/>
                  </a:ext>
                </a:extLst>
              </p14:cNvPr>
              <p14:cNvContentPartPr/>
              <p14:nvPr/>
            </p14:nvContentPartPr>
            <p14:xfrm>
              <a:off x="6634234" y="556948"/>
              <a:ext cx="305640" cy="7920"/>
            </p14:xfrm>
          </p:contentPart>
        </mc:Choice>
        <mc:Fallback xmlns="">
          <p:pic>
            <p:nvPicPr>
              <p:cNvPr id="135" name="Freihand 134">
                <a:extLst>
                  <a:ext uri="{FF2B5EF4-FFF2-40B4-BE49-F238E27FC236}">
                    <a16:creationId xmlns:a16="http://schemas.microsoft.com/office/drawing/2014/main" id="{2EDFF325-6C4F-698C-0133-46C884930C23}"/>
                  </a:ext>
                </a:extLst>
              </p:cNvPr>
              <p:cNvPicPr/>
              <p:nvPr/>
            </p:nvPicPr>
            <p:blipFill>
              <a:blip r:embed="rId4"/>
              <a:stretch>
                <a:fillRect/>
              </a:stretch>
            </p:blipFill>
            <p:spPr>
              <a:xfrm>
                <a:off x="6625234" y="547948"/>
                <a:ext cx="32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2" name="Freihand 371">
                <a:extLst>
                  <a:ext uri="{FF2B5EF4-FFF2-40B4-BE49-F238E27FC236}">
                    <a16:creationId xmlns:a16="http://schemas.microsoft.com/office/drawing/2014/main" id="{8274AA9E-07C3-99FA-5B8F-809E6112EF96}"/>
                  </a:ext>
                </a:extLst>
              </p14:cNvPr>
              <p14:cNvContentPartPr/>
              <p14:nvPr/>
            </p14:nvContentPartPr>
            <p14:xfrm>
              <a:off x="4598074" y="857908"/>
              <a:ext cx="491040" cy="79560"/>
            </p14:xfrm>
          </p:contentPart>
        </mc:Choice>
        <mc:Fallback xmlns="">
          <p:pic>
            <p:nvPicPr>
              <p:cNvPr id="372" name="Freihand 371">
                <a:extLst>
                  <a:ext uri="{FF2B5EF4-FFF2-40B4-BE49-F238E27FC236}">
                    <a16:creationId xmlns:a16="http://schemas.microsoft.com/office/drawing/2014/main" id="{8274AA9E-07C3-99FA-5B8F-809E6112EF96}"/>
                  </a:ext>
                </a:extLst>
              </p:cNvPr>
              <p:cNvPicPr/>
              <p:nvPr/>
            </p:nvPicPr>
            <p:blipFill>
              <a:blip r:embed="rId6"/>
              <a:stretch>
                <a:fillRect/>
              </a:stretch>
            </p:blipFill>
            <p:spPr>
              <a:xfrm>
                <a:off x="4589074" y="848908"/>
                <a:ext cx="508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2582D17-C5D7-E4B8-0122-69DC1FBFA10B}"/>
                  </a:ext>
                </a:extLst>
              </p14:cNvPr>
              <p14:cNvContentPartPr/>
              <p14:nvPr/>
            </p14:nvContentPartPr>
            <p14:xfrm>
              <a:off x="330994" y="1326628"/>
              <a:ext cx="6840" cy="15120"/>
            </p14:xfrm>
          </p:contentPart>
        </mc:Choice>
        <mc:Fallback xmlns="">
          <p:pic>
            <p:nvPicPr>
              <p:cNvPr id="5" name="Freihand 4">
                <a:extLst>
                  <a:ext uri="{FF2B5EF4-FFF2-40B4-BE49-F238E27FC236}">
                    <a16:creationId xmlns:a16="http://schemas.microsoft.com/office/drawing/2014/main" id="{22582D17-C5D7-E4B8-0122-69DC1FBFA10B}"/>
                  </a:ext>
                </a:extLst>
              </p:cNvPr>
              <p:cNvPicPr/>
              <p:nvPr/>
            </p:nvPicPr>
            <p:blipFill>
              <a:blip r:embed="rId8"/>
              <a:stretch>
                <a:fillRect/>
              </a:stretch>
            </p:blipFill>
            <p:spPr>
              <a:xfrm>
                <a:off x="321994" y="1317628"/>
                <a:ext cx="2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74884E8E-9BE0-6C69-4BEE-A0FCBA7C4AF6}"/>
                  </a:ext>
                </a:extLst>
              </p14:cNvPr>
              <p14:cNvContentPartPr/>
              <p14:nvPr/>
            </p14:nvContentPartPr>
            <p14:xfrm>
              <a:off x="179794" y="117388"/>
              <a:ext cx="17280" cy="195840"/>
            </p14:xfrm>
          </p:contentPart>
        </mc:Choice>
        <mc:Fallback xmlns="">
          <p:pic>
            <p:nvPicPr>
              <p:cNvPr id="18" name="Freihand 17">
                <a:extLst>
                  <a:ext uri="{FF2B5EF4-FFF2-40B4-BE49-F238E27FC236}">
                    <a16:creationId xmlns:a16="http://schemas.microsoft.com/office/drawing/2014/main" id="{74884E8E-9BE0-6C69-4BEE-A0FCBA7C4AF6}"/>
                  </a:ext>
                </a:extLst>
              </p:cNvPr>
              <p:cNvPicPr/>
              <p:nvPr/>
            </p:nvPicPr>
            <p:blipFill>
              <a:blip r:embed="rId10"/>
              <a:stretch>
                <a:fillRect/>
              </a:stretch>
            </p:blipFill>
            <p:spPr>
              <a:xfrm>
                <a:off x="171154" y="108748"/>
                <a:ext cx="34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a:extLst>
                  <a:ext uri="{FF2B5EF4-FFF2-40B4-BE49-F238E27FC236}">
                    <a16:creationId xmlns:a16="http://schemas.microsoft.com/office/drawing/2014/main" id="{E650CA7A-C4D3-6947-498F-62B16A3D78EA}"/>
                  </a:ext>
                </a:extLst>
              </p14:cNvPr>
              <p14:cNvContentPartPr/>
              <p14:nvPr/>
            </p14:nvContentPartPr>
            <p14:xfrm>
              <a:off x="98794" y="112708"/>
              <a:ext cx="205200" cy="167760"/>
            </p14:xfrm>
          </p:contentPart>
        </mc:Choice>
        <mc:Fallback xmlns="">
          <p:pic>
            <p:nvPicPr>
              <p:cNvPr id="19" name="Freihand 18">
                <a:extLst>
                  <a:ext uri="{FF2B5EF4-FFF2-40B4-BE49-F238E27FC236}">
                    <a16:creationId xmlns:a16="http://schemas.microsoft.com/office/drawing/2014/main" id="{E650CA7A-C4D3-6947-498F-62B16A3D78EA}"/>
                  </a:ext>
                </a:extLst>
              </p:cNvPr>
              <p:cNvPicPr/>
              <p:nvPr/>
            </p:nvPicPr>
            <p:blipFill>
              <a:blip r:embed="rId12"/>
              <a:stretch>
                <a:fillRect/>
              </a:stretch>
            </p:blipFill>
            <p:spPr>
              <a:xfrm>
                <a:off x="90154" y="103708"/>
                <a:ext cx="222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BF81B7B-D953-D011-D24A-7E9AAB00BF79}"/>
                  </a:ext>
                </a:extLst>
              </p14:cNvPr>
              <p14:cNvContentPartPr/>
              <p14:nvPr/>
            </p14:nvContentPartPr>
            <p14:xfrm>
              <a:off x="326674" y="195868"/>
              <a:ext cx="75240" cy="195120"/>
            </p14:xfrm>
          </p:contentPart>
        </mc:Choice>
        <mc:Fallback xmlns="">
          <p:pic>
            <p:nvPicPr>
              <p:cNvPr id="22" name="Freihand 21">
                <a:extLst>
                  <a:ext uri="{FF2B5EF4-FFF2-40B4-BE49-F238E27FC236}">
                    <a16:creationId xmlns:a16="http://schemas.microsoft.com/office/drawing/2014/main" id="{6BF81B7B-D953-D011-D24A-7E9AAB00BF79}"/>
                  </a:ext>
                </a:extLst>
              </p:cNvPr>
              <p:cNvPicPr/>
              <p:nvPr/>
            </p:nvPicPr>
            <p:blipFill>
              <a:blip r:embed="rId14"/>
              <a:stretch>
                <a:fillRect/>
              </a:stretch>
            </p:blipFill>
            <p:spPr>
              <a:xfrm>
                <a:off x="318034" y="187228"/>
                <a:ext cx="92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35404DD4-C898-E601-6A07-107DBA063582}"/>
                  </a:ext>
                </a:extLst>
              </p14:cNvPr>
              <p14:cNvContentPartPr/>
              <p14:nvPr/>
            </p14:nvContentPartPr>
            <p14:xfrm>
              <a:off x="486514" y="213508"/>
              <a:ext cx="68400" cy="35280"/>
            </p14:xfrm>
          </p:contentPart>
        </mc:Choice>
        <mc:Fallback xmlns="">
          <p:pic>
            <p:nvPicPr>
              <p:cNvPr id="31" name="Freihand 30">
                <a:extLst>
                  <a:ext uri="{FF2B5EF4-FFF2-40B4-BE49-F238E27FC236}">
                    <a16:creationId xmlns:a16="http://schemas.microsoft.com/office/drawing/2014/main" id="{35404DD4-C898-E601-6A07-107DBA063582}"/>
                  </a:ext>
                </a:extLst>
              </p:cNvPr>
              <p:cNvPicPr/>
              <p:nvPr/>
            </p:nvPicPr>
            <p:blipFill>
              <a:blip r:embed="rId16"/>
              <a:stretch>
                <a:fillRect/>
              </a:stretch>
            </p:blipFill>
            <p:spPr>
              <a:xfrm>
                <a:off x="477874" y="204508"/>
                <a:ext cx="8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FD45E1C9-E54C-AFCD-BEED-AF2C86596829}"/>
                  </a:ext>
                </a:extLst>
              </p14:cNvPr>
              <p14:cNvContentPartPr/>
              <p14:nvPr/>
            </p14:nvContentPartPr>
            <p14:xfrm>
              <a:off x="311554" y="166348"/>
              <a:ext cx="126360" cy="137880"/>
            </p14:xfrm>
          </p:contentPart>
        </mc:Choice>
        <mc:Fallback xmlns="">
          <p:pic>
            <p:nvPicPr>
              <p:cNvPr id="36" name="Freihand 35">
                <a:extLst>
                  <a:ext uri="{FF2B5EF4-FFF2-40B4-BE49-F238E27FC236}">
                    <a16:creationId xmlns:a16="http://schemas.microsoft.com/office/drawing/2014/main" id="{FD45E1C9-E54C-AFCD-BEED-AF2C86596829}"/>
                  </a:ext>
                </a:extLst>
              </p:cNvPr>
              <p:cNvPicPr/>
              <p:nvPr/>
            </p:nvPicPr>
            <p:blipFill>
              <a:blip r:embed="rId18"/>
              <a:stretch>
                <a:fillRect/>
              </a:stretch>
            </p:blipFill>
            <p:spPr>
              <a:xfrm>
                <a:off x="302914" y="157348"/>
                <a:ext cx="144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 name="Freihand 37">
                <a:extLst>
                  <a:ext uri="{FF2B5EF4-FFF2-40B4-BE49-F238E27FC236}">
                    <a16:creationId xmlns:a16="http://schemas.microsoft.com/office/drawing/2014/main" id="{E32F67F2-2223-3AEF-3E4A-CDE883FD8CB3}"/>
                  </a:ext>
                </a:extLst>
              </p14:cNvPr>
              <p14:cNvContentPartPr/>
              <p14:nvPr/>
            </p14:nvContentPartPr>
            <p14:xfrm>
              <a:off x="467074" y="113788"/>
              <a:ext cx="18720" cy="29160"/>
            </p14:xfrm>
          </p:contentPart>
        </mc:Choice>
        <mc:Fallback xmlns="">
          <p:pic>
            <p:nvPicPr>
              <p:cNvPr id="38" name="Freihand 37">
                <a:extLst>
                  <a:ext uri="{FF2B5EF4-FFF2-40B4-BE49-F238E27FC236}">
                    <a16:creationId xmlns:a16="http://schemas.microsoft.com/office/drawing/2014/main" id="{E32F67F2-2223-3AEF-3E4A-CDE883FD8CB3}"/>
                  </a:ext>
                </a:extLst>
              </p:cNvPr>
              <p:cNvPicPr/>
              <p:nvPr/>
            </p:nvPicPr>
            <p:blipFill>
              <a:blip r:embed="rId20"/>
              <a:stretch>
                <a:fillRect/>
              </a:stretch>
            </p:blipFill>
            <p:spPr>
              <a:xfrm>
                <a:off x="458074" y="104788"/>
                <a:ext cx="36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Freihand 39">
                <a:extLst>
                  <a:ext uri="{FF2B5EF4-FFF2-40B4-BE49-F238E27FC236}">
                    <a16:creationId xmlns:a16="http://schemas.microsoft.com/office/drawing/2014/main" id="{DB4B75A7-A96D-1F5C-F7D1-1872062C5A9F}"/>
                  </a:ext>
                </a:extLst>
              </p14:cNvPr>
              <p14:cNvContentPartPr/>
              <p14:nvPr/>
            </p14:nvContentPartPr>
            <p14:xfrm>
              <a:off x="461674" y="173908"/>
              <a:ext cx="318600" cy="87480"/>
            </p14:xfrm>
          </p:contentPart>
        </mc:Choice>
        <mc:Fallback xmlns="">
          <p:pic>
            <p:nvPicPr>
              <p:cNvPr id="40" name="Freihand 39">
                <a:extLst>
                  <a:ext uri="{FF2B5EF4-FFF2-40B4-BE49-F238E27FC236}">
                    <a16:creationId xmlns:a16="http://schemas.microsoft.com/office/drawing/2014/main" id="{DB4B75A7-A96D-1F5C-F7D1-1872062C5A9F}"/>
                  </a:ext>
                </a:extLst>
              </p:cNvPr>
              <p:cNvPicPr/>
              <p:nvPr/>
            </p:nvPicPr>
            <p:blipFill>
              <a:blip r:embed="rId22"/>
              <a:stretch>
                <a:fillRect/>
              </a:stretch>
            </p:blipFill>
            <p:spPr>
              <a:xfrm>
                <a:off x="453034" y="164908"/>
                <a:ext cx="336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865DB2BC-40DB-9442-8C4B-C0436258CF11}"/>
                  </a:ext>
                </a:extLst>
              </p14:cNvPr>
              <p14:cNvContentPartPr/>
              <p14:nvPr/>
            </p14:nvContentPartPr>
            <p14:xfrm>
              <a:off x="801154" y="204508"/>
              <a:ext cx="193680" cy="67680"/>
            </p14:xfrm>
          </p:contentPart>
        </mc:Choice>
        <mc:Fallback xmlns="">
          <p:pic>
            <p:nvPicPr>
              <p:cNvPr id="44" name="Freihand 43">
                <a:extLst>
                  <a:ext uri="{FF2B5EF4-FFF2-40B4-BE49-F238E27FC236}">
                    <a16:creationId xmlns:a16="http://schemas.microsoft.com/office/drawing/2014/main" id="{865DB2BC-40DB-9442-8C4B-C0436258CF11}"/>
                  </a:ext>
                </a:extLst>
              </p:cNvPr>
              <p:cNvPicPr/>
              <p:nvPr/>
            </p:nvPicPr>
            <p:blipFill>
              <a:blip r:embed="rId24"/>
              <a:stretch>
                <a:fillRect/>
              </a:stretch>
            </p:blipFill>
            <p:spPr>
              <a:xfrm>
                <a:off x="792514" y="195868"/>
                <a:ext cx="211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B72515DD-C6CE-14A0-B3C9-256C17EEBED3}"/>
                  </a:ext>
                </a:extLst>
              </p14:cNvPr>
              <p14:cNvContentPartPr/>
              <p14:nvPr/>
            </p14:nvContentPartPr>
            <p14:xfrm>
              <a:off x="1018594" y="149068"/>
              <a:ext cx="118440" cy="96480"/>
            </p14:xfrm>
          </p:contentPart>
        </mc:Choice>
        <mc:Fallback xmlns="">
          <p:pic>
            <p:nvPicPr>
              <p:cNvPr id="49" name="Freihand 48">
                <a:extLst>
                  <a:ext uri="{FF2B5EF4-FFF2-40B4-BE49-F238E27FC236}">
                    <a16:creationId xmlns:a16="http://schemas.microsoft.com/office/drawing/2014/main" id="{B72515DD-C6CE-14A0-B3C9-256C17EEBED3}"/>
                  </a:ext>
                </a:extLst>
              </p:cNvPr>
              <p:cNvPicPr/>
              <p:nvPr/>
            </p:nvPicPr>
            <p:blipFill>
              <a:blip r:embed="rId26"/>
              <a:stretch>
                <a:fillRect/>
              </a:stretch>
            </p:blipFill>
            <p:spPr>
              <a:xfrm>
                <a:off x="1009594" y="140428"/>
                <a:ext cx="136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2" name="Freihand 51">
                <a:extLst>
                  <a:ext uri="{FF2B5EF4-FFF2-40B4-BE49-F238E27FC236}">
                    <a16:creationId xmlns:a16="http://schemas.microsoft.com/office/drawing/2014/main" id="{4872A741-662E-FB53-DCCE-D81A0E870543}"/>
                  </a:ext>
                </a:extLst>
              </p14:cNvPr>
              <p14:cNvContentPartPr/>
              <p14:nvPr/>
            </p14:nvContentPartPr>
            <p14:xfrm>
              <a:off x="1263394" y="80668"/>
              <a:ext cx="30600" cy="170640"/>
            </p14:xfrm>
          </p:contentPart>
        </mc:Choice>
        <mc:Fallback xmlns="">
          <p:pic>
            <p:nvPicPr>
              <p:cNvPr id="52" name="Freihand 51">
                <a:extLst>
                  <a:ext uri="{FF2B5EF4-FFF2-40B4-BE49-F238E27FC236}">
                    <a16:creationId xmlns:a16="http://schemas.microsoft.com/office/drawing/2014/main" id="{4872A741-662E-FB53-DCCE-D81A0E870543}"/>
                  </a:ext>
                </a:extLst>
              </p:cNvPr>
              <p:cNvPicPr/>
              <p:nvPr/>
            </p:nvPicPr>
            <p:blipFill>
              <a:blip r:embed="rId28"/>
              <a:stretch>
                <a:fillRect/>
              </a:stretch>
            </p:blipFill>
            <p:spPr>
              <a:xfrm>
                <a:off x="1254394" y="71668"/>
                <a:ext cx="48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 name="Freihand 55">
                <a:extLst>
                  <a:ext uri="{FF2B5EF4-FFF2-40B4-BE49-F238E27FC236}">
                    <a16:creationId xmlns:a16="http://schemas.microsoft.com/office/drawing/2014/main" id="{5C35218F-EE85-EC35-A856-C13E48C6D97D}"/>
                  </a:ext>
                </a:extLst>
              </p14:cNvPr>
              <p14:cNvContentPartPr/>
              <p14:nvPr/>
            </p14:nvContentPartPr>
            <p14:xfrm>
              <a:off x="1320994" y="73108"/>
              <a:ext cx="154800" cy="160920"/>
            </p14:xfrm>
          </p:contentPart>
        </mc:Choice>
        <mc:Fallback xmlns="">
          <p:pic>
            <p:nvPicPr>
              <p:cNvPr id="56" name="Freihand 55">
                <a:extLst>
                  <a:ext uri="{FF2B5EF4-FFF2-40B4-BE49-F238E27FC236}">
                    <a16:creationId xmlns:a16="http://schemas.microsoft.com/office/drawing/2014/main" id="{5C35218F-EE85-EC35-A856-C13E48C6D97D}"/>
                  </a:ext>
                </a:extLst>
              </p:cNvPr>
              <p:cNvPicPr/>
              <p:nvPr/>
            </p:nvPicPr>
            <p:blipFill>
              <a:blip r:embed="rId30"/>
              <a:stretch>
                <a:fillRect/>
              </a:stretch>
            </p:blipFill>
            <p:spPr>
              <a:xfrm>
                <a:off x="1312354" y="64468"/>
                <a:ext cx="172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Freihand 58">
                <a:extLst>
                  <a:ext uri="{FF2B5EF4-FFF2-40B4-BE49-F238E27FC236}">
                    <a16:creationId xmlns:a16="http://schemas.microsoft.com/office/drawing/2014/main" id="{3A052730-B438-2DBC-3892-B4EBE693CE47}"/>
                  </a:ext>
                </a:extLst>
              </p14:cNvPr>
              <p14:cNvContentPartPr/>
              <p14:nvPr/>
            </p14:nvContentPartPr>
            <p14:xfrm>
              <a:off x="1512154" y="126748"/>
              <a:ext cx="80640" cy="237600"/>
            </p14:xfrm>
          </p:contentPart>
        </mc:Choice>
        <mc:Fallback xmlns="">
          <p:pic>
            <p:nvPicPr>
              <p:cNvPr id="59" name="Freihand 58">
                <a:extLst>
                  <a:ext uri="{FF2B5EF4-FFF2-40B4-BE49-F238E27FC236}">
                    <a16:creationId xmlns:a16="http://schemas.microsoft.com/office/drawing/2014/main" id="{3A052730-B438-2DBC-3892-B4EBE693CE47}"/>
                  </a:ext>
                </a:extLst>
              </p:cNvPr>
              <p:cNvPicPr/>
              <p:nvPr/>
            </p:nvPicPr>
            <p:blipFill>
              <a:blip r:embed="rId32"/>
              <a:stretch>
                <a:fillRect/>
              </a:stretch>
            </p:blipFill>
            <p:spPr>
              <a:xfrm>
                <a:off x="1503154" y="118108"/>
                <a:ext cx="98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3" name="Freihand 62">
                <a:extLst>
                  <a:ext uri="{FF2B5EF4-FFF2-40B4-BE49-F238E27FC236}">
                    <a16:creationId xmlns:a16="http://schemas.microsoft.com/office/drawing/2014/main" id="{6F0D14A3-ECB0-40FF-7255-14D37DA5DA9A}"/>
                  </a:ext>
                </a:extLst>
              </p14:cNvPr>
              <p14:cNvContentPartPr/>
              <p14:nvPr/>
            </p14:nvContentPartPr>
            <p14:xfrm>
              <a:off x="1659754" y="105508"/>
              <a:ext cx="98640" cy="144000"/>
            </p14:xfrm>
          </p:contentPart>
        </mc:Choice>
        <mc:Fallback xmlns="">
          <p:pic>
            <p:nvPicPr>
              <p:cNvPr id="63" name="Freihand 62">
                <a:extLst>
                  <a:ext uri="{FF2B5EF4-FFF2-40B4-BE49-F238E27FC236}">
                    <a16:creationId xmlns:a16="http://schemas.microsoft.com/office/drawing/2014/main" id="{6F0D14A3-ECB0-40FF-7255-14D37DA5DA9A}"/>
                  </a:ext>
                </a:extLst>
              </p:cNvPr>
              <p:cNvPicPr/>
              <p:nvPr/>
            </p:nvPicPr>
            <p:blipFill>
              <a:blip r:embed="rId34"/>
              <a:stretch>
                <a:fillRect/>
              </a:stretch>
            </p:blipFill>
            <p:spPr>
              <a:xfrm>
                <a:off x="1650754" y="96868"/>
                <a:ext cx="11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 name="Freihand 63">
                <a:extLst>
                  <a:ext uri="{FF2B5EF4-FFF2-40B4-BE49-F238E27FC236}">
                    <a16:creationId xmlns:a16="http://schemas.microsoft.com/office/drawing/2014/main" id="{1D92BC5C-15BB-4804-539D-FB50EF63374C}"/>
                  </a:ext>
                </a:extLst>
              </p14:cNvPr>
              <p14:cNvContentPartPr/>
              <p14:nvPr/>
            </p14:nvContentPartPr>
            <p14:xfrm>
              <a:off x="1770634" y="150508"/>
              <a:ext cx="217800" cy="74520"/>
            </p14:xfrm>
          </p:contentPart>
        </mc:Choice>
        <mc:Fallback xmlns="">
          <p:pic>
            <p:nvPicPr>
              <p:cNvPr id="64" name="Freihand 63">
                <a:extLst>
                  <a:ext uri="{FF2B5EF4-FFF2-40B4-BE49-F238E27FC236}">
                    <a16:creationId xmlns:a16="http://schemas.microsoft.com/office/drawing/2014/main" id="{1D92BC5C-15BB-4804-539D-FB50EF63374C}"/>
                  </a:ext>
                </a:extLst>
              </p:cNvPr>
              <p:cNvPicPr/>
              <p:nvPr/>
            </p:nvPicPr>
            <p:blipFill>
              <a:blip r:embed="rId36"/>
              <a:stretch>
                <a:fillRect/>
              </a:stretch>
            </p:blipFill>
            <p:spPr>
              <a:xfrm>
                <a:off x="1761994" y="141508"/>
                <a:ext cx="235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D03DC0CD-6436-C937-0796-5D3E04C67499}"/>
                  </a:ext>
                </a:extLst>
              </p14:cNvPr>
              <p14:cNvContentPartPr/>
              <p14:nvPr/>
            </p14:nvContentPartPr>
            <p14:xfrm>
              <a:off x="1985194" y="106948"/>
              <a:ext cx="43200" cy="5760"/>
            </p14:xfrm>
          </p:contentPart>
        </mc:Choice>
        <mc:Fallback xmlns="">
          <p:pic>
            <p:nvPicPr>
              <p:cNvPr id="66" name="Freihand 65">
                <a:extLst>
                  <a:ext uri="{FF2B5EF4-FFF2-40B4-BE49-F238E27FC236}">
                    <a16:creationId xmlns:a16="http://schemas.microsoft.com/office/drawing/2014/main" id="{D03DC0CD-6436-C937-0796-5D3E04C67499}"/>
                  </a:ext>
                </a:extLst>
              </p:cNvPr>
              <p:cNvPicPr/>
              <p:nvPr/>
            </p:nvPicPr>
            <p:blipFill>
              <a:blip r:embed="rId38"/>
              <a:stretch>
                <a:fillRect/>
              </a:stretch>
            </p:blipFill>
            <p:spPr>
              <a:xfrm>
                <a:off x="1976194" y="98308"/>
                <a:ext cx="60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9" name="Freihand 68">
                <a:extLst>
                  <a:ext uri="{FF2B5EF4-FFF2-40B4-BE49-F238E27FC236}">
                    <a16:creationId xmlns:a16="http://schemas.microsoft.com/office/drawing/2014/main" id="{298A5182-1163-E536-F7C3-35E9526D603A}"/>
                  </a:ext>
                </a:extLst>
              </p14:cNvPr>
              <p14:cNvContentPartPr/>
              <p14:nvPr/>
            </p14:nvContentPartPr>
            <p14:xfrm>
              <a:off x="2029474" y="149068"/>
              <a:ext cx="94680" cy="191880"/>
            </p14:xfrm>
          </p:contentPart>
        </mc:Choice>
        <mc:Fallback xmlns="">
          <p:pic>
            <p:nvPicPr>
              <p:cNvPr id="69" name="Freihand 68">
                <a:extLst>
                  <a:ext uri="{FF2B5EF4-FFF2-40B4-BE49-F238E27FC236}">
                    <a16:creationId xmlns:a16="http://schemas.microsoft.com/office/drawing/2014/main" id="{298A5182-1163-E536-F7C3-35E9526D603A}"/>
                  </a:ext>
                </a:extLst>
              </p:cNvPr>
              <p:cNvPicPr/>
              <p:nvPr/>
            </p:nvPicPr>
            <p:blipFill>
              <a:blip r:embed="rId40"/>
              <a:stretch>
                <a:fillRect/>
              </a:stretch>
            </p:blipFill>
            <p:spPr>
              <a:xfrm>
                <a:off x="2020834" y="140068"/>
                <a:ext cx="112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0" name="Freihand 69">
                <a:extLst>
                  <a:ext uri="{FF2B5EF4-FFF2-40B4-BE49-F238E27FC236}">
                    <a16:creationId xmlns:a16="http://schemas.microsoft.com/office/drawing/2014/main" id="{B3EB5136-62CF-F55A-3A83-4CEEADC09C75}"/>
                  </a:ext>
                </a:extLst>
              </p14:cNvPr>
              <p14:cNvContentPartPr/>
              <p14:nvPr/>
            </p14:nvContentPartPr>
            <p14:xfrm>
              <a:off x="2263474" y="165628"/>
              <a:ext cx="113400" cy="18720"/>
            </p14:xfrm>
          </p:contentPart>
        </mc:Choice>
        <mc:Fallback xmlns="">
          <p:pic>
            <p:nvPicPr>
              <p:cNvPr id="70" name="Freihand 69">
                <a:extLst>
                  <a:ext uri="{FF2B5EF4-FFF2-40B4-BE49-F238E27FC236}">
                    <a16:creationId xmlns:a16="http://schemas.microsoft.com/office/drawing/2014/main" id="{B3EB5136-62CF-F55A-3A83-4CEEADC09C75}"/>
                  </a:ext>
                </a:extLst>
              </p:cNvPr>
              <p:cNvPicPr/>
              <p:nvPr/>
            </p:nvPicPr>
            <p:blipFill>
              <a:blip r:embed="rId42"/>
              <a:stretch>
                <a:fillRect/>
              </a:stretch>
            </p:blipFill>
            <p:spPr>
              <a:xfrm>
                <a:off x="2254474" y="156628"/>
                <a:ext cx="131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1" name="Freihand 70">
                <a:extLst>
                  <a:ext uri="{FF2B5EF4-FFF2-40B4-BE49-F238E27FC236}">
                    <a16:creationId xmlns:a16="http://schemas.microsoft.com/office/drawing/2014/main" id="{A16660E1-B4A6-12DA-BD50-592B0854A5BD}"/>
                  </a:ext>
                </a:extLst>
              </p14:cNvPr>
              <p14:cNvContentPartPr/>
              <p14:nvPr/>
            </p14:nvContentPartPr>
            <p14:xfrm>
              <a:off x="2484874" y="76348"/>
              <a:ext cx="185040" cy="149040"/>
            </p14:xfrm>
          </p:contentPart>
        </mc:Choice>
        <mc:Fallback xmlns="">
          <p:pic>
            <p:nvPicPr>
              <p:cNvPr id="71" name="Freihand 70">
                <a:extLst>
                  <a:ext uri="{FF2B5EF4-FFF2-40B4-BE49-F238E27FC236}">
                    <a16:creationId xmlns:a16="http://schemas.microsoft.com/office/drawing/2014/main" id="{A16660E1-B4A6-12DA-BD50-592B0854A5BD}"/>
                  </a:ext>
                </a:extLst>
              </p:cNvPr>
              <p:cNvPicPr/>
              <p:nvPr/>
            </p:nvPicPr>
            <p:blipFill>
              <a:blip r:embed="rId44"/>
              <a:stretch>
                <a:fillRect/>
              </a:stretch>
            </p:blipFill>
            <p:spPr>
              <a:xfrm>
                <a:off x="2476234" y="67708"/>
                <a:ext cx="202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Freihand 71">
                <a:extLst>
                  <a:ext uri="{FF2B5EF4-FFF2-40B4-BE49-F238E27FC236}">
                    <a16:creationId xmlns:a16="http://schemas.microsoft.com/office/drawing/2014/main" id="{BEBE2CC5-E507-D533-D15C-DCD42AE3245C}"/>
                  </a:ext>
                </a:extLst>
              </p14:cNvPr>
              <p14:cNvContentPartPr/>
              <p14:nvPr/>
            </p14:nvContentPartPr>
            <p14:xfrm>
              <a:off x="2701234" y="132148"/>
              <a:ext cx="55800" cy="71640"/>
            </p14:xfrm>
          </p:contentPart>
        </mc:Choice>
        <mc:Fallback xmlns="">
          <p:pic>
            <p:nvPicPr>
              <p:cNvPr id="72" name="Freihand 71">
                <a:extLst>
                  <a:ext uri="{FF2B5EF4-FFF2-40B4-BE49-F238E27FC236}">
                    <a16:creationId xmlns:a16="http://schemas.microsoft.com/office/drawing/2014/main" id="{BEBE2CC5-E507-D533-D15C-DCD42AE3245C}"/>
                  </a:ext>
                </a:extLst>
              </p:cNvPr>
              <p:cNvPicPr/>
              <p:nvPr/>
            </p:nvPicPr>
            <p:blipFill>
              <a:blip r:embed="rId46"/>
              <a:stretch>
                <a:fillRect/>
              </a:stretch>
            </p:blipFill>
            <p:spPr>
              <a:xfrm>
                <a:off x="2692234" y="123508"/>
                <a:ext cx="73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3" name="Freihand 72">
                <a:extLst>
                  <a:ext uri="{FF2B5EF4-FFF2-40B4-BE49-F238E27FC236}">
                    <a16:creationId xmlns:a16="http://schemas.microsoft.com/office/drawing/2014/main" id="{7B8F0E1B-86D6-3367-60A6-3D6260C5D630}"/>
                  </a:ext>
                </a:extLst>
              </p14:cNvPr>
              <p14:cNvContentPartPr/>
              <p14:nvPr/>
            </p14:nvContentPartPr>
            <p14:xfrm>
              <a:off x="2802394" y="67348"/>
              <a:ext cx="82800" cy="146160"/>
            </p14:xfrm>
          </p:contentPart>
        </mc:Choice>
        <mc:Fallback xmlns="">
          <p:pic>
            <p:nvPicPr>
              <p:cNvPr id="73" name="Freihand 72">
                <a:extLst>
                  <a:ext uri="{FF2B5EF4-FFF2-40B4-BE49-F238E27FC236}">
                    <a16:creationId xmlns:a16="http://schemas.microsoft.com/office/drawing/2014/main" id="{7B8F0E1B-86D6-3367-60A6-3D6260C5D630}"/>
                  </a:ext>
                </a:extLst>
              </p:cNvPr>
              <p:cNvPicPr/>
              <p:nvPr/>
            </p:nvPicPr>
            <p:blipFill>
              <a:blip r:embed="rId48"/>
              <a:stretch>
                <a:fillRect/>
              </a:stretch>
            </p:blipFill>
            <p:spPr>
              <a:xfrm>
                <a:off x="2793754" y="58348"/>
                <a:ext cx="100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4" name="Freihand 73">
                <a:extLst>
                  <a:ext uri="{FF2B5EF4-FFF2-40B4-BE49-F238E27FC236}">
                    <a16:creationId xmlns:a16="http://schemas.microsoft.com/office/drawing/2014/main" id="{4373BA01-9A1A-641E-53C1-77578908E5D7}"/>
                  </a:ext>
                </a:extLst>
              </p14:cNvPr>
              <p14:cNvContentPartPr/>
              <p14:nvPr/>
            </p14:nvContentPartPr>
            <p14:xfrm>
              <a:off x="2922634" y="38188"/>
              <a:ext cx="276120" cy="181800"/>
            </p14:xfrm>
          </p:contentPart>
        </mc:Choice>
        <mc:Fallback xmlns="">
          <p:pic>
            <p:nvPicPr>
              <p:cNvPr id="74" name="Freihand 73">
                <a:extLst>
                  <a:ext uri="{FF2B5EF4-FFF2-40B4-BE49-F238E27FC236}">
                    <a16:creationId xmlns:a16="http://schemas.microsoft.com/office/drawing/2014/main" id="{4373BA01-9A1A-641E-53C1-77578908E5D7}"/>
                  </a:ext>
                </a:extLst>
              </p:cNvPr>
              <p:cNvPicPr/>
              <p:nvPr/>
            </p:nvPicPr>
            <p:blipFill>
              <a:blip r:embed="rId50"/>
              <a:stretch>
                <a:fillRect/>
              </a:stretch>
            </p:blipFill>
            <p:spPr>
              <a:xfrm>
                <a:off x="2913994" y="29548"/>
                <a:ext cx="293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6" name="Freihand 85">
                <a:extLst>
                  <a:ext uri="{FF2B5EF4-FFF2-40B4-BE49-F238E27FC236}">
                    <a16:creationId xmlns:a16="http://schemas.microsoft.com/office/drawing/2014/main" id="{4E3717EB-C905-AFC5-8B25-88B83598223D}"/>
                  </a:ext>
                </a:extLst>
              </p14:cNvPr>
              <p14:cNvContentPartPr/>
              <p14:nvPr/>
            </p14:nvContentPartPr>
            <p14:xfrm>
              <a:off x="147394" y="467668"/>
              <a:ext cx="24120" cy="69480"/>
            </p14:xfrm>
          </p:contentPart>
        </mc:Choice>
        <mc:Fallback xmlns="">
          <p:pic>
            <p:nvPicPr>
              <p:cNvPr id="86" name="Freihand 85">
                <a:extLst>
                  <a:ext uri="{FF2B5EF4-FFF2-40B4-BE49-F238E27FC236}">
                    <a16:creationId xmlns:a16="http://schemas.microsoft.com/office/drawing/2014/main" id="{4E3717EB-C905-AFC5-8B25-88B83598223D}"/>
                  </a:ext>
                </a:extLst>
              </p:cNvPr>
              <p:cNvPicPr/>
              <p:nvPr/>
            </p:nvPicPr>
            <p:blipFill>
              <a:blip r:embed="rId52"/>
              <a:stretch>
                <a:fillRect/>
              </a:stretch>
            </p:blipFill>
            <p:spPr>
              <a:xfrm>
                <a:off x="138394" y="459028"/>
                <a:ext cx="41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7" name="Freihand 86">
                <a:extLst>
                  <a:ext uri="{FF2B5EF4-FFF2-40B4-BE49-F238E27FC236}">
                    <a16:creationId xmlns:a16="http://schemas.microsoft.com/office/drawing/2014/main" id="{8772B933-21EA-0677-8698-7A4EF60D2FE2}"/>
                  </a:ext>
                </a:extLst>
              </p14:cNvPr>
              <p14:cNvContentPartPr/>
              <p14:nvPr/>
            </p14:nvContentPartPr>
            <p14:xfrm>
              <a:off x="88714" y="451828"/>
              <a:ext cx="130680" cy="154800"/>
            </p14:xfrm>
          </p:contentPart>
        </mc:Choice>
        <mc:Fallback xmlns="">
          <p:pic>
            <p:nvPicPr>
              <p:cNvPr id="87" name="Freihand 86">
                <a:extLst>
                  <a:ext uri="{FF2B5EF4-FFF2-40B4-BE49-F238E27FC236}">
                    <a16:creationId xmlns:a16="http://schemas.microsoft.com/office/drawing/2014/main" id="{8772B933-21EA-0677-8698-7A4EF60D2FE2}"/>
                  </a:ext>
                </a:extLst>
              </p:cNvPr>
              <p:cNvPicPr/>
              <p:nvPr/>
            </p:nvPicPr>
            <p:blipFill>
              <a:blip r:embed="rId54"/>
              <a:stretch>
                <a:fillRect/>
              </a:stretch>
            </p:blipFill>
            <p:spPr>
              <a:xfrm>
                <a:off x="79714" y="443188"/>
                <a:ext cx="148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8" name="Freihand 87">
                <a:extLst>
                  <a:ext uri="{FF2B5EF4-FFF2-40B4-BE49-F238E27FC236}">
                    <a16:creationId xmlns:a16="http://schemas.microsoft.com/office/drawing/2014/main" id="{4A82328B-12AE-8AC7-1945-08C4264214DE}"/>
                  </a:ext>
                </a:extLst>
              </p14:cNvPr>
              <p14:cNvContentPartPr/>
              <p14:nvPr/>
            </p14:nvContentPartPr>
            <p14:xfrm>
              <a:off x="400834" y="412588"/>
              <a:ext cx="169200" cy="172080"/>
            </p14:xfrm>
          </p:contentPart>
        </mc:Choice>
        <mc:Fallback xmlns="">
          <p:pic>
            <p:nvPicPr>
              <p:cNvPr id="88" name="Freihand 87">
                <a:extLst>
                  <a:ext uri="{FF2B5EF4-FFF2-40B4-BE49-F238E27FC236}">
                    <a16:creationId xmlns:a16="http://schemas.microsoft.com/office/drawing/2014/main" id="{4A82328B-12AE-8AC7-1945-08C4264214DE}"/>
                  </a:ext>
                </a:extLst>
              </p:cNvPr>
              <p:cNvPicPr/>
              <p:nvPr/>
            </p:nvPicPr>
            <p:blipFill>
              <a:blip r:embed="rId56"/>
              <a:stretch>
                <a:fillRect/>
              </a:stretch>
            </p:blipFill>
            <p:spPr>
              <a:xfrm>
                <a:off x="391834" y="403588"/>
                <a:ext cx="186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9" name="Freihand 88">
                <a:extLst>
                  <a:ext uri="{FF2B5EF4-FFF2-40B4-BE49-F238E27FC236}">
                    <a16:creationId xmlns:a16="http://schemas.microsoft.com/office/drawing/2014/main" id="{239795F9-5CAC-D016-2E95-26A909B6B859}"/>
                  </a:ext>
                </a:extLst>
              </p14:cNvPr>
              <p14:cNvContentPartPr/>
              <p14:nvPr/>
            </p14:nvContentPartPr>
            <p14:xfrm>
              <a:off x="593794" y="500068"/>
              <a:ext cx="277920" cy="171360"/>
            </p14:xfrm>
          </p:contentPart>
        </mc:Choice>
        <mc:Fallback xmlns="">
          <p:pic>
            <p:nvPicPr>
              <p:cNvPr id="89" name="Freihand 88">
                <a:extLst>
                  <a:ext uri="{FF2B5EF4-FFF2-40B4-BE49-F238E27FC236}">
                    <a16:creationId xmlns:a16="http://schemas.microsoft.com/office/drawing/2014/main" id="{239795F9-5CAC-D016-2E95-26A909B6B859}"/>
                  </a:ext>
                </a:extLst>
              </p:cNvPr>
              <p:cNvPicPr/>
              <p:nvPr/>
            </p:nvPicPr>
            <p:blipFill>
              <a:blip r:embed="rId58"/>
              <a:stretch>
                <a:fillRect/>
              </a:stretch>
            </p:blipFill>
            <p:spPr>
              <a:xfrm>
                <a:off x="585154" y="491068"/>
                <a:ext cx="295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0" name="Freihand 89">
                <a:extLst>
                  <a:ext uri="{FF2B5EF4-FFF2-40B4-BE49-F238E27FC236}">
                    <a16:creationId xmlns:a16="http://schemas.microsoft.com/office/drawing/2014/main" id="{CD7A7E21-1AF8-F532-EF99-7CFC337ABD71}"/>
                  </a:ext>
                </a:extLst>
              </p14:cNvPr>
              <p14:cNvContentPartPr/>
              <p14:nvPr/>
            </p14:nvContentPartPr>
            <p14:xfrm>
              <a:off x="919594" y="394228"/>
              <a:ext cx="235440" cy="181800"/>
            </p14:xfrm>
          </p:contentPart>
        </mc:Choice>
        <mc:Fallback xmlns="">
          <p:pic>
            <p:nvPicPr>
              <p:cNvPr id="90" name="Freihand 89">
                <a:extLst>
                  <a:ext uri="{FF2B5EF4-FFF2-40B4-BE49-F238E27FC236}">
                    <a16:creationId xmlns:a16="http://schemas.microsoft.com/office/drawing/2014/main" id="{CD7A7E21-1AF8-F532-EF99-7CFC337ABD71}"/>
                  </a:ext>
                </a:extLst>
              </p:cNvPr>
              <p:cNvPicPr/>
              <p:nvPr/>
            </p:nvPicPr>
            <p:blipFill>
              <a:blip r:embed="rId60"/>
              <a:stretch>
                <a:fillRect/>
              </a:stretch>
            </p:blipFill>
            <p:spPr>
              <a:xfrm>
                <a:off x="910954" y="385228"/>
                <a:ext cx="2530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1" name="Freihand 90">
                <a:extLst>
                  <a:ext uri="{FF2B5EF4-FFF2-40B4-BE49-F238E27FC236}">
                    <a16:creationId xmlns:a16="http://schemas.microsoft.com/office/drawing/2014/main" id="{165381D1-CC86-68B7-07B9-2FB9F8FF0766}"/>
                  </a:ext>
                </a:extLst>
              </p14:cNvPr>
              <p14:cNvContentPartPr/>
              <p14:nvPr/>
            </p14:nvContentPartPr>
            <p14:xfrm>
              <a:off x="1614754" y="445708"/>
              <a:ext cx="44280" cy="134280"/>
            </p14:xfrm>
          </p:contentPart>
        </mc:Choice>
        <mc:Fallback xmlns="">
          <p:pic>
            <p:nvPicPr>
              <p:cNvPr id="91" name="Freihand 90">
                <a:extLst>
                  <a:ext uri="{FF2B5EF4-FFF2-40B4-BE49-F238E27FC236}">
                    <a16:creationId xmlns:a16="http://schemas.microsoft.com/office/drawing/2014/main" id="{165381D1-CC86-68B7-07B9-2FB9F8FF0766}"/>
                  </a:ext>
                </a:extLst>
              </p:cNvPr>
              <p:cNvPicPr/>
              <p:nvPr/>
            </p:nvPicPr>
            <p:blipFill>
              <a:blip r:embed="rId62"/>
              <a:stretch>
                <a:fillRect/>
              </a:stretch>
            </p:blipFill>
            <p:spPr>
              <a:xfrm>
                <a:off x="1606114" y="437068"/>
                <a:ext cx="61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 name="Freihand 91">
                <a:extLst>
                  <a:ext uri="{FF2B5EF4-FFF2-40B4-BE49-F238E27FC236}">
                    <a16:creationId xmlns:a16="http://schemas.microsoft.com/office/drawing/2014/main" id="{3FE1C944-55BD-92C9-80C7-8564F7CE3AC8}"/>
                  </a:ext>
                </a:extLst>
              </p14:cNvPr>
              <p14:cNvContentPartPr/>
              <p14:nvPr/>
            </p14:nvContentPartPr>
            <p14:xfrm>
              <a:off x="1542754" y="371188"/>
              <a:ext cx="201240" cy="122400"/>
            </p14:xfrm>
          </p:contentPart>
        </mc:Choice>
        <mc:Fallback xmlns="">
          <p:pic>
            <p:nvPicPr>
              <p:cNvPr id="92" name="Freihand 91">
                <a:extLst>
                  <a:ext uri="{FF2B5EF4-FFF2-40B4-BE49-F238E27FC236}">
                    <a16:creationId xmlns:a16="http://schemas.microsoft.com/office/drawing/2014/main" id="{3FE1C944-55BD-92C9-80C7-8564F7CE3AC8}"/>
                  </a:ext>
                </a:extLst>
              </p:cNvPr>
              <p:cNvPicPr/>
              <p:nvPr/>
            </p:nvPicPr>
            <p:blipFill>
              <a:blip r:embed="rId64"/>
              <a:stretch>
                <a:fillRect/>
              </a:stretch>
            </p:blipFill>
            <p:spPr>
              <a:xfrm>
                <a:off x="1533754" y="362188"/>
                <a:ext cx="218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3" name="Freihand 92">
                <a:extLst>
                  <a:ext uri="{FF2B5EF4-FFF2-40B4-BE49-F238E27FC236}">
                    <a16:creationId xmlns:a16="http://schemas.microsoft.com/office/drawing/2014/main" id="{9F9A3AAC-5D6B-18D1-84FD-4485246BFAC4}"/>
                  </a:ext>
                </a:extLst>
              </p14:cNvPr>
              <p14:cNvContentPartPr/>
              <p14:nvPr/>
            </p14:nvContentPartPr>
            <p14:xfrm>
              <a:off x="1797634" y="393868"/>
              <a:ext cx="163080" cy="138960"/>
            </p14:xfrm>
          </p:contentPart>
        </mc:Choice>
        <mc:Fallback xmlns="">
          <p:pic>
            <p:nvPicPr>
              <p:cNvPr id="93" name="Freihand 92">
                <a:extLst>
                  <a:ext uri="{FF2B5EF4-FFF2-40B4-BE49-F238E27FC236}">
                    <a16:creationId xmlns:a16="http://schemas.microsoft.com/office/drawing/2014/main" id="{9F9A3AAC-5D6B-18D1-84FD-4485246BFAC4}"/>
                  </a:ext>
                </a:extLst>
              </p:cNvPr>
              <p:cNvPicPr/>
              <p:nvPr/>
            </p:nvPicPr>
            <p:blipFill>
              <a:blip r:embed="rId66"/>
              <a:stretch>
                <a:fillRect/>
              </a:stretch>
            </p:blipFill>
            <p:spPr>
              <a:xfrm>
                <a:off x="1788994" y="385228"/>
                <a:ext cx="180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4" name="Freihand 93">
                <a:extLst>
                  <a:ext uri="{FF2B5EF4-FFF2-40B4-BE49-F238E27FC236}">
                    <a16:creationId xmlns:a16="http://schemas.microsoft.com/office/drawing/2014/main" id="{7E556719-6C04-8742-E6F4-9B423132F2D6}"/>
                  </a:ext>
                </a:extLst>
              </p14:cNvPr>
              <p14:cNvContentPartPr/>
              <p14:nvPr/>
            </p14:nvContentPartPr>
            <p14:xfrm>
              <a:off x="2517994" y="390988"/>
              <a:ext cx="16200" cy="150840"/>
            </p14:xfrm>
          </p:contentPart>
        </mc:Choice>
        <mc:Fallback xmlns="">
          <p:pic>
            <p:nvPicPr>
              <p:cNvPr id="94" name="Freihand 93">
                <a:extLst>
                  <a:ext uri="{FF2B5EF4-FFF2-40B4-BE49-F238E27FC236}">
                    <a16:creationId xmlns:a16="http://schemas.microsoft.com/office/drawing/2014/main" id="{7E556719-6C04-8742-E6F4-9B423132F2D6}"/>
                  </a:ext>
                </a:extLst>
              </p:cNvPr>
              <p:cNvPicPr/>
              <p:nvPr/>
            </p:nvPicPr>
            <p:blipFill>
              <a:blip r:embed="rId68"/>
              <a:stretch>
                <a:fillRect/>
              </a:stretch>
            </p:blipFill>
            <p:spPr>
              <a:xfrm>
                <a:off x="2508994" y="381988"/>
                <a:ext cx="33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5" name="Freihand 94">
                <a:extLst>
                  <a:ext uri="{FF2B5EF4-FFF2-40B4-BE49-F238E27FC236}">
                    <a16:creationId xmlns:a16="http://schemas.microsoft.com/office/drawing/2014/main" id="{734FB937-ADB9-9AC3-993E-75E6182D5FF7}"/>
                  </a:ext>
                </a:extLst>
              </p14:cNvPr>
              <p14:cNvContentPartPr/>
              <p14:nvPr/>
            </p14:nvContentPartPr>
            <p14:xfrm>
              <a:off x="2413234" y="337708"/>
              <a:ext cx="192600" cy="123480"/>
            </p14:xfrm>
          </p:contentPart>
        </mc:Choice>
        <mc:Fallback xmlns="">
          <p:pic>
            <p:nvPicPr>
              <p:cNvPr id="95" name="Freihand 94">
                <a:extLst>
                  <a:ext uri="{FF2B5EF4-FFF2-40B4-BE49-F238E27FC236}">
                    <a16:creationId xmlns:a16="http://schemas.microsoft.com/office/drawing/2014/main" id="{734FB937-ADB9-9AC3-993E-75E6182D5FF7}"/>
                  </a:ext>
                </a:extLst>
              </p:cNvPr>
              <p:cNvPicPr/>
              <p:nvPr/>
            </p:nvPicPr>
            <p:blipFill>
              <a:blip r:embed="rId70"/>
              <a:stretch>
                <a:fillRect/>
              </a:stretch>
            </p:blipFill>
            <p:spPr>
              <a:xfrm>
                <a:off x="2404594" y="328708"/>
                <a:ext cx="210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6" name="Freihand 95">
                <a:extLst>
                  <a:ext uri="{FF2B5EF4-FFF2-40B4-BE49-F238E27FC236}">
                    <a16:creationId xmlns:a16="http://schemas.microsoft.com/office/drawing/2014/main" id="{4D4958B5-3EF7-A802-597B-784E507DC622}"/>
                  </a:ext>
                </a:extLst>
              </p14:cNvPr>
              <p14:cNvContentPartPr/>
              <p14:nvPr/>
            </p14:nvContentPartPr>
            <p14:xfrm>
              <a:off x="2669914" y="363628"/>
              <a:ext cx="136080" cy="177120"/>
            </p14:xfrm>
          </p:contentPart>
        </mc:Choice>
        <mc:Fallback xmlns="">
          <p:pic>
            <p:nvPicPr>
              <p:cNvPr id="96" name="Freihand 95">
                <a:extLst>
                  <a:ext uri="{FF2B5EF4-FFF2-40B4-BE49-F238E27FC236}">
                    <a16:creationId xmlns:a16="http://schemas.microsoft.com/office/drawing/2014/main" id="{4D4958B5-3EF7-A802-597B-784E507DC622}"/>
                  </a:ext>
                </a:extLst>
              </p:cNvPr>
              <p:cNvPicPr/>
              <p:nvPr/>
            </p:nvPicPr>
            <p:blipFill>
              <a:blip r:embed="rId72"/>
              <a:stretch>
                <a:fillRect/>
              </a:stretch>
            </p:blipFill>
            <p:spPr>
              <a:xfrm>
                <a:off x="2661274" y="354628"/>
                <a:ext cx="153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9" name="Freihand 98">
                <a:extLst>
                  <a:ext uri="{FF2B5EF4-FFF2-40B4-BE49-F238E27FC236}">
                    <a16:creationId xmlns:a16="http://schemas.microsoft.com/office/drawing/2014/main" id="{25863FDE-35FF-EE97-C47E-B3DE0489508D}"/>
                  </a:ext>
                </a:extLst>
              </p14:cNvPr>
              <p14:cNvContentPartPr/>
              <p14:nvPr/>
            </p14:nvContentPartPr>
            <p14:xfrm>
              <a:off x="3017314" y="434548"/>
              <a:ext cx="191520" cy="21960"/>
            </p14:xfrm>
          </p:contentPart>
        </mc:Choice>
        <mc:Fallback xmlns="">
          <p:pic>
            <p:nvPicPr>
              <p:cNvPr id="99" name="Freihand 98">
                <a:extLst>
                  <a:ext uri="{FF2B5EF4-FFF2-40B4-BE49-F238E27FC236}">
                    <a16:creationId xmlns:a16="http://schemas.microsoft.com/office/drawing/2014/main" id="{25863FDE-35FF-EE97-C47E-B3DE0489508D}"/>
                  </a:ext>
                </a:extLst>
              </p:cNvPr>
              <p:cNvPicPr/>
              <p:nvPr/>
            </p:nvPicPr>
            <p:blipFill>
              <a:blip r:embed="rId74"/>
              <a:stretch>
                <a:fillRect/>
              </a:stretch>
            </p:blipFill>
            <p:spPr>
              <a:xfrm>
                <a:off x="3008314" y="425548"/>
                <a:ext cx="209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0" name="Freihand 99">
                <a:extLst>
                  <a:ext uri="{FF2B5EF4-FFF2-40B4-BE49-F238E27FC236}">
                    <a16:creationId xmlns:a16="http://schemas.microsoft.com/office/drawing/2014/main" id="{5EF5681E-66B0-059B-035A-582D75171F45}"/>
                  </a:ext>
                </a:extLst>
              </p14:cNvPr>
              <p14:cNvContentPartPr/>
              <p14:nvPr/>
            </p14:nvContentPartPr>
            <p14:xfrm>
              <a:off x="3191554" y="367588"/>
              <a:ext cx="90720" cy="180720"/>
            </p14:xfrm>
          </p:contentPart>
        </mc:Choice>
        <mc:Fallback xmlns="">
          <p:pic>
            <p:nvPicPr>
              <p:cNvPr id="100" name="Freihand 99">
                <a:extLst>
                  <a:ext uri="{FF2B5EF4-FFF2-40B4-BE49-F238E27FC236}">
                    <a16:creationId xmlns:a16="http://schemas.microsoft.com/office/drawing/2014/main" id="{5EF5681E-66B0-059B-035A-582D75171F45}"/>
                  </a:ext>
                </a:extLst>
              </p:cNvPr>
              <p:cNvPicPr/>
              <p:nvPr/>
            </p:nvPicPr>
            <p:blipFill>
              <a:blip r:embed="rId76"/>
              <a:stretch>
                <a:fillRect/>
              </a:stretch>
            </p:blipFill>
            <p:spPr>
              <a:xfrm>
                <a:off x="3182914" y="358948"/>
                <a:ext cx="108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75E79514-7CA6-4B6E-5C2E-CC9D6182F230}"/>
                  </a:ext>
                </a:extLst>
              </p14:cNvPr>
              <p14:cNvContentPartPr/>
              <p14:nvPr/>
            </p14:nvContentPartPr>
            <p14:xfrm>
              <a:off x="3446074" y="63748"/>
              <a:ext cx="236160" cy="278640"/>
            </p14:xfrm>
          </p:contentPart>
        </mc:Choice>
        <mc:Fallback xmlns="">
          <p:pic>
            <p:nvPicPr>
              <p:cNvPr id="75" name="Freihand 74">
                <a:extLst>
                  <a:ext uri="{FF2B5EF4-FFF2-40B4-BE49-F238E27FC236}">
                    <a16:creationId xmlns:a16="http://schemas.microsoft.com/office/drawing/2014/main" id="{75E79514-7CA6-4B6E-5C2E-CC9D6182F230}"/>
                  </a:ext>
                </a:extLst>
              </p:cNvPr>
              <p:cNvPicPr/>
              <p:nvPr/>
            </p:nvPicPr>
            <p:blipFill>
              <a:blip r:embed="rId78"/>
              <a:stretch>
                <a:fillRect/>
              </a:stretch>
            </p:blipFill>
            <p:spPr>
              <a:xfrm>
                <a:off x="3437074" y="55108"/>
                <a:ext cx="2538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F9CBFA59-198D-84C6-0BB4-5B09E067628F}"/>
                  </a:ext>
                </a:extLst>
              </p14:cNvPr>
              <p14:cNvContentPartPr/>
              <p14:nvPr/>
            </p14:nvContentPartPr>
            <p14:xfrm>
              <a:off x="3950074" y="64468"/>
              <a:ext cx="102240" cy="158760"/>
            </p14:xfrm>
          </p:contentPart>
        </mc:Choice>
        <mc:Fallback xmlns="">
          <p:pic>
            <p:nvPicPr>
              <p:cNvPr id="76" name="Freihand 75">
                <a:extLst>
                  <a:ext uri="{FF2B5EF4-FFF2-40B4-BE49-F238E27FC236}">
                    <a16:creationId xmlns:a16="http://schemas.microsoft.com/office/drawing/2014/main" id="{F9CBFA59-198D-84C6-0BB4-5B09E067628F}"/>
                  </a:ext>
                </a:extLst>
              </p:cNvPr>
              <p:cNvPicPr/>
              <p:nvPr/>
            </p:nvPicPr>
            <p:blipFill>
              <a:blip r:embed="rId80"/>
              <a:stretch>
                <a:fillRect/>
              </a:stretch>
            </p:blipFill>
            <p:spPr>
              <a:xfrm>
                <a:off x="3941434" y="55828"/>
                <a:ext cx="119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Freihand 76">
                <a:extLst>
                  <a:ext uri="{FF2B5EF4-FFF2-40B4-BE49-F238E27FC236}">
                    <a16:creationId xmlns:a16="http://schemas.microsoft.com/office/drawing/2014/main" id="{E9647CBB-6DE5-A05F-7CE0-A8B23D9DF0B8}"/>
                  </a:ext>
                </a:extLst>
              </p14:cNvPr>
              <p14:cNvContentPartPr/>
              <p14:nvPr/>
            </p14:nvContentPartPr>
            <p14:xfrm>
              <a:off x="4105954" y="122428"/>
              <a:ext cx="196200" cy="73440"/>
            </p14:xfrm>
          </p:contentPart>
        </mc:Choice>
        <mc:Fallback xmlns="">
          <p:pic>
            <p:nvPicPr>
              <p:cNvPr id="77" name="Freihand 76">
                <a:extLst>
                  <a:ext uri="{FF2B5EF4-FFF2-40B4-BE49-F238E27FC236}">
                    <a16:creationId xmlns:a16="http://schemas.microsoft.com/office/drawing/2014/main" id="{E9647CBB-6DE5-A05F-7CE0-A8B23D9DF0B8}"/>
                  </a:ext>
                </a:extLst>
              </p:cNvPr>
              <p:cNvPicPr/>
              <p:nvPr/>
            </p:nvPicPr>
            <p:blipFill>
              <a:blip r:embed="rId82"/>
              <a:stretch>
                <a:fillRect/>
              </a:stretch>
            </p:blipFill>
            <p:spPr>
              <a:xfrm>
                <a:off x="4096954" y="113428"/>
                <a:ext cx="21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7B9FE6B4-F6C6-51A3-1ABE-9C8E84D123B1}"/>
                  </a:ext>
                </a:extLst>
              </p14:cNvPr>
              <p14:cNvContentPartPr/>
              <p14:nvPr/>
            </p14:nvContentPartPr>
            <p14:xfrm>
              <a:off x="4356874" y="69508"/>
              <a:ext cx="142200" cy="134640"/>
            </p14:xfrm>
          </p:contentPart>
        </mc:Choice>
        <mc:Fallback xmlns="">
          <p:pic>
            <p:nvPicPr>
              <p:cNvPr id="78" name="Freihand 77">
                <a:extLst>
                  <a:ext uri="{FF2B5EF4-FFF2-40B4-BE49-F238E27FC236}">
                    <a16:creationId xmlns:a16="http://schemas.microsoft.com/office/drawing/2014/main" id="{7B9FE6B4-F6C6-51A3-1ABE-9C8E84D123B1}"/>
                  </a:ext>
                </a:extLst>
              </p:cNvPr>
              <p:cNvPicPr/>
              <p:nvPr/>
            </p:nvPicPr>
            <p:blipFill>
              <a:blip r:embed="rId84"/>
              <a:stretch>
                <a:fillRect/>
              </a:stretch>
            </p:blipFill>
            <p:spPr>
              <a:xfrm>
                <a:off x="4348234" y="60868"/>
                <a:ext cx="159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72336A84-A965-7B72-0702-2CF801377860}"/>
                  </a:ext>
                </a:extLst>
              </p14:cNvPr>
              <p14:cNvContentPartPr/>
              <p14:nvPr/>
            </p14:nvContentPartPr>
            <p14:xfrm>
              <a:off x="4653874" y="130708"/>
              <a:ext cx="280440" cy="104760"/>
            </p14:xfrm>
          </p:contentPart>
        </mc:Choice>
        <mc:Fallback xmlns="">
          <p:pic>
            <p:nvPicPr>
              <p:cNvPr id="79" name="Freihand 78">
                <a:extLst>
                  <a:ext uri="{FF2B5EF4-FFF2-40B4-BE49-F238E27FC236}">
                    <a16:creationId xmlns:a16="http://schemas.microsoft.com/office/drawing/2014/main" id="{72336A84-A965-7B72-0702-2CF801377860}"/>
                  </a:ext>
                </a:extLst>
              </p:cNvPr>
              <p:cNvPicPr/>
              <p:nvPr/>
            </p:nvPicPr>
            <p:blipFill>
              <a:blip r:embed="rId86"/>
              <a:stretch>
                <a:fillRect/>
              </a:stretch>
            </p:blipFill>
            <p:spPr>
              <a:xfrm>
                <a:off x="4644874" y="122068"/>
                <a:ext cx="298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0" name="Freihand 79">
                <a:extLst>
                  <a:ext uri="{FF2B5EF4-FFF2-40B4-BE49-F238E27FC236}">
                    <a16:creationId xmlns:a16="http://schemas.microsoft.com/office/drawing/2014/main" id="{D5BA0F87-2C84-716C-E8A1-CE7D32B14EA5}"/>
                  </a:ext>
                </a:extLst>
              </p14:cNvPr>
              <p14:cNvContentPartPr/>
              <p14:nvPr/>
            </p14:nvContentPartPr>
            <p14:xfrm>
              <a:off x="4989754" y="101548"/>
              <a:ext cx="180720" cy="112680"/>
            </p14:xfrm>
          </p:contentPart>
        </mc:Choice>
        <mc:Fallback xmlns="">
          <p:pic>
            <p:nvPicPr>
              <p:cNvPr id="80" name="Freihand 79">
                <a:extLst>
                  <a:ext uri="{FF2B5EF4-FFF2-40B4-BE49-F238E27FC236}">
                    <a16:creationId xmlns:a16="http://schemas.microsoft.com/office/drawing/2014/main" id="{D5BA0F87-2C84-716C-E8A1-CE7D32B14EA5}"/>
                  </a:ext>
                </a:extLst>
              </p:cNvPr>
              <p:cNvPicPr/>
              <p:nvPr/>
            </p:nvPicPr>
            <p:blipFill>
              <a:blip r:embed="rId88"/>
              <a:stretch>
                <a:fillRect/>
              </a:stretch>
            </p:blipFill>
            <p:spPr>
              <a:xfrm>
                <a:off x="4981114" y="92908"/>
                <a:ext cx="198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1" name="Freihand 80">
                <a:extLst>
                  <a:ext uri="{FF2B5EF4-FFF2-40B4-BE49-F238E27FC236}">
                    <a16:creationId xmlns:a16="http://schemas.microsoft.com/office/drawing/2014/main" id="{E6E537E7-2D40-C005-A16A-FBE4035A8863}"/>
                  </a:ext>
                </a:extLst>
              </p14:cNvPr>
              <p14:cNvContentPartPr/>
              <p14:nvPr/>
            </p14:nvContentPartPr>
            <p14:xfrm>
              <a:off x="5211514" y="108748"/>
              <a:ext cx="86400" cy="140040"/>
            </p14:xfrm>
          </p:contentPart>
        </mc:Choice>
        <mc:Fallback xmlns="">
          <p:pic>
            <p:nvPicPr>
              <p:cNvPr id="81" name="Freihand 80">
                <a:extLst>
                  <a:ext uri="{FF2B5EF4-FFF2-40B4-BE49-F238E27FC236}">
                    <a16:creationId xmlns:a16="http://schemas.microsoft.com/office/drawing/2014/main" id="{E6E537E7-2D40-C005-A16A-FBE4035A8863}"/>
                  </a:ext>
                </a:extLst>
              </p:cNvPr>
              <p:cNvPicPr/>
              <p:nvPr/>
            </p:nvPicPr>
            <p:blipFill>
              <a:blip r:embed="rId90"/>
              <a:stretch>
                <a:fillRect/>
              </a:stretch>
            </p:blipFill>
            <p:spPr>
              <a:xfrm>
                <a:off x="5202874" y="99748"/>
                <a:ext cx="104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Freihand 83">
                <a:extLst>
                  <a:ext uri="{FF2B5EF4-FFF2-40B4-BE49-F238E27FC236}">
                    <a16:creationId xmlns:a16="http://schemas.microsoft.com/office/drawing/2014/main" id="{602DA8DE-A745-B8DD-C4B7-02B0E0CA3082}"/>
                  </a:ext>
                </a:extLst>
              </p14:cNvPr>
              <p14:cNvContentPartPr/>
              <p14:nvPr/>
            </p14:nvContentPartPr>
            <p14:xfrm>
              <a:off x="5529034" y="60148"/>
              <a:ext cx="19080" cy="57600"/>
            </p14:xfrm>
          </p:contentPart>
        </mc:Choice>
        <mc:Fallback xmlns="">
          <p:pic>
            <p:nvPicPr>
              <p:cNvPr id="84" name="Freihand 83">
                <a:extLst>
                  <a:ext uri="{FF2B5EF4-FFF2-40B4-BE49-F238E27FC236}">
                    <a16:creationId xmlns:a16="http://schemas.microsoft.com/office/drawing/2014/main" id="{602DA8DE-A745-B8DD-C4B7-02B0E0CA3082}"/>
                  </a:ext>
                </a:extLst>
              </p:cNvPr>
              <p:cNvPicPr/>
              <p:nvPr/>
            </p:nvPicPr>
            <p:blipFill>
              <a:blip r:embed="rId92"/>
              <a:stretch>
                <a:fillRect/>
              </a:stretch>
            </p:blipFill>
            <p:spPr>
              <a:xfrm>
                <a:off x="5520034" y="51508"/>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Freihand 84">
                <a:extLst>
                  <a:ext uri="{FF2B5EF4-FFF2-40B4-BE49-F238E27FC236}">
                    <a16:creationId xmlns:a16="http://schemas.microsoft.com/office/drawing/2014/main" id="{904511F2-02A6-94E0-896A-F007EDB6DD3E}"/>
                  </a:ext>
                </a:extLst>
              </p14:cNvPr>
              <p14:cNvContentPartPr/>
              <p14:nvPr/>
            </p14:nvContentPartPr>
            <p14:xfrm>
              <a:off x="5549194" y="259228"/>
              <a:ext cx="17280" cy="19080"/>
            </p14:xfrm>
          </p:contentPart>
        </mc:Choice>
        <mc:Fallback xmlns="">
          <p:pic>
            <p:nvPicPr>
              <p:cNvPr id="85" name="Freihand 84">
                <a:extLst>
                  <a:ext uri="{FF2B5EF4-FFF2-40B4-BE49-F238E27FC236}">
                    <a16:creationId xmlns:a16="http://schemas.microsoft.com/office/drawing/2014/main" id="{904511F2-02A6-94E0-896A-F007EDB6DD3E}"/>
                  </a:ext>
                </a:extLst>
              </p:cNvPr>
              <p:cNvPicPr/>
              <p:nvPr/>
            </p:nvPicPr>
            <p:blipFill>
              <a:blip r:embed="rId94"/>
              <a:stretch>
                <a:fillRect/>
              </a:stretch>
            </p:blipFill>
            <p:spPr>
              <a:xfrm>
                <a:off x="5540554" y="250228"/>
                <a:ext cx="34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2" name="Freihand 101">
                <a:extLst>
                  <a:ext uri="{FF2B5EF4-FFF2-40B4-BE49-F238E27FC236}">
                    <a16:creationId xmlns:a16="http://schemas.microsoft.com/office/drawing/2014/main" id="{CDC15E77-ADE0-5864-5464-2880334388E2}"/>
                  </a:ext>
                </a:extLst>
              </p14:cNvPr>
              <p14:cNvContentPartPr/>
              <p14:nvPr/>
            </p14:nvContentPartPr>
            <p14:xfrm>
              <a:off x="3474874" y="334828"/>
              <a:ext cx="118080" cy="171360"/>
            </p14:xfrm>
          </p:contentPart>
        </mc:Choice>
        <mc:Fallback xmlns="">
          <p:pic>
            <p:nvPicPr>
              <p:cNvPr id="102" name="Freihand 101">
                <a:extLst>
                  <a:ext uri="{FF2B5EF4-FFF2-40B4-BE49-F238E27FC236}">
                    <a16:creationId xmlns:a16="http://schemas.microsoft.com/office/drawing/2014/main" id="{CDC15E77-ADE0-5864-5464-2880334388E2}"/>
                  </a:ext>
                </a:extLst>
              </p:cNvPr>
              <p:cNvPicPr/>
              <p:nvPr/>
            </p:nvPicPr>
            <p:blipFill>
              <a:blip r:embed="rId96"/>
              <a:stretch>
                <a:fillRect/>
              </a:stretch>
            </p:blipFill>
            <p:spPr>
              <a:xfrm>
                <a:off x="3465874" y="325828"/>
                <a:ext cx="135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3" name="Freihand 102">
                <a:extLst>
                  <a:ext uri="{FF2B5EF4-FFF2-40B4-BE49-F238E27FC236}">
                    <a16:creationId xmlns:a16="http://schemas.microsoft.com/office/drawing/2014/main" id="{58865F7D-909E-3661-3585-33A2CCAB9678}"/>
                  </a:ext>
                </a:extLst>
              </p14:cNvPr>
              <p14:cNvContentPartPr/>
              <p14:nvPr/>
            </p14:nvContentPartPr>
            <p14:xfrm>
              <a:off x="3635434" y="389548"/>
              <a:ext cx="125280" cy="90000"/>
            </p14:xfrm>
          </p:contentPart>
        </mc:Choice>
        <mc:Fallback xmlns="">
          <p:pic>
            <p:nvPicPr>
              <p:cNvPr id="103" name="Freihand 102">
                <a:extLst>
                  <a:ext uri="{FF2B5EF4-FFF2-40B4-BE49-F238E27FC236}">
                    <a16:creationId xmlns:a16="http://schemas.microsoft.com/office/drawing/2014/main" id="{58865F7D-909E-3661-3585-33A2CCAB9678}"/>
                  </a:ext>
                </a:extLst>
              </p:cNvPr>
              <p:cNvPicPr/>
              <p:nvPr/>
            </p:nvPicPr>
            <p:blipFill>
              <a:blip r:embed="rId98"/>
              <a:stretch>
                <a:fillRect/>
              </a:stretch>
            </p:blipFill>
            <p:spPr>
              <a:xfrm>
                <a:off x="3626794" y="380908"/>
                <a:ext cx="142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4" name="Freihand 103">
                <a:extLst>
                  <a:ext uri="{FF2B5EF4-FFF2-40B4-BE49-F238E27FC236}">
                    <a16:creationId xmlns:a16="http://schemas.microsoft.com/office/drawing/2014/main" id="{93395FFA-B992-4D5D-5B6F-9045FA1EC811}"/>
                  </a:ext>
                </a:extLst>
              </p14:cNvPr>
              <p14:cNvContentPartPr/>
              <p14:nvPr/>
            </p14:nvContentPartPr>
            <p14:xfrm>
              <a:off x="3743434" y="316108"/>
              <a:ext cx="164520" cy="185040"/>
            </p14:xfrm>
          </p:contentPart>
        </mc:Choice>
        <mc:Fallback xmlns="">
          <p:pic>
            <p:nvPicPr>
              <p:cNvPr id="104" name="Freihand 103">
                <a:extLst>
                  <a:ext uri="{FF2B5EF4-FFF2-40B4-BE49-F238E27FC236}">
                    <a16:creationId xmlns:a16="http://schemas.microsoft.com/office/drawing/2014/main" id="{93395FFA-B992-4D5D-5B6F-9045FA1EC811}"/>
                  </a:ext>
                </a:extLst>
              </p:cNvPr>
              <p:cNvPicPr/>
              <p:nvPr/>
            </p:nvPicPr>
            <p:blipFill>
              <a:blip r:embed="rId100"/>
              <a:stretch>
                <a:fillRect/>
              </a:stretch>
            </p:blipFill>
            <p:spPr>
              <a:xfrm>
                <a:off x="3734794" y="307108"/>
                <a:ext cx="182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5" name="Freihand 104">
                <a:extLst>
                  <a:ext uri="{FF2B5EF4-FFF2-40B4-BE49-F238E27FC236}">
                    <a16:creationId xmlns:a16="http://schemas.microsoft.com/office/drawing/2014/main" id="{275EDCFB-E97B-AD69-CBA8-C37A235CE9EA}"/>
                  </a:ext>
                </a:extLst>
              </p14:cNvPr>
              <p14:cNvContentPartPr/>
              <p14:nvPr/>
            </p14:nvContentPartPr>
            <p14:xfrm>
              <a:off x="4111354" y="398908"/>
              <a:ext cx="223560" cy="94320"/>
            </p14:xfrm>
          </p:contentPart>
        </mc:Choice>
        <mc:Fallback xmlns="">
          <p:pic>
            <p:nvPicPr>
              <p:cNvPr id="105" name="Freihand 104">
                <a:extLst>
                  <a:ext uri="{FF2B5EF4-FFF2-40B4-BE49-F238E27FC236}">
                    <a16:creationId xmlns:a16="http://schemas.microsoft.com/office/drawing/2014/main" id="{275EDCFB-E97B-AD69-CBA8-C37A235CE9EA}"/>
                  </a:ext>
                </a:extLst>
              </p:cNvPr>
              <p:cNvPicPr/>
              <p:nvPr/>
            </p:nvPicPr>
            <p:blipFill>
              <a:blip r:embed="rId102"/>
              <a:stretch>
                <a:fillRect/>
              </a:stretch>
            </p:blipFill>
            <p:spPr>
              <a:xfrm>
                <a:off x="4102714" y="390268"/>
                <a:ext cx="241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6" name="Freihand 105">
                <a:extLst>
                  <a:ext uri="{FF2B5EF4-FFF2-40B4-BE49-F238E27FC236}">
                    <a16:creationId xmlns:a16="http://schemas.microsoft.com/office/drawing/2014/main" id="{403FC1E5-6904-CE7A-655E-045FE0B7D933}"/>
                  </a:ext>
                </a:extLst>
              </p14:cNvPr>
              <p14:cNvContentPartPr/>
              <p14:nvPr/>
            </p14:nvContentPartPr>
            <p14:xfrm>
              <a:off x="4338514" y="400348"/>
              <a:ext cx="135000" cy="83880"/>
            </p14:xfrm>
          </p:contentPart>
        </mc:Choice>
        <mc:Fallback xmlns="">
          <p:pic>
            <p:nvPicPr>
              <p:cNvPr id="106" name="Freihand 105">
                <a:extLst>
                  <a:ext uri="{FF2B5EF4-FFF2-40B4-BE49-F238E27FC236}">
                    <a16:creationId xmlns:a16="http://schemas.microsoft.com/office/drawing/2014/main" id="{403FC1E5-6904-CE7A-655E-045FE0B7D933}"/>
                  </a:ext>
                </a:extLst>
              </p:cNvPr>
              <p:cNvPicPr/>
              <p:nvPr/>
            </p:nvPicPr>
            <p:blipFill>
              <a:blip r:embed="rId104"/>
              <a:stretch>
                <a:fillRect/>
              </a:stretch>
            </p:blipFill>
            <p:spPr>
              <a:xfrm>
                <a:off x="4329514" y="391708"/>
                <a:ext cx="152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7371A82D-5EE9-49CE-AD8D-1B75D14BA3CF}"/>
                  </a:ext>
                </a:extLst>
              </p14:cNvPr>
              <p14:cNvContentPartPr/>
              <p14:nvPr/>
            </p14:nvContentPartPr>
            <p14:xfrm>
              <a:off x="4503754" y="292708"/>
              <a:ext cx="146520" cy="181800"/>
            </p14:xfrm>
          </p:contentPart>
        </mc:Choice>
        <mc:Fallback xmlns="">
          <p:pic>
            <p:nvPicPr>
              <p:cNvPr id="107" name="Freihand 106">
                <a:extLst>
                  <a:ext uri="{FF2B5EF4-FFF2-40B4-BE49-F238E27FC236}">
                    <a16:creationId xmlns:a16="http://schemas.microsoft.com/office/drawing/2014/main" id="{7371A82D-5EE9-49CE-AD8D-1B75D14BA3CF}"/>
                  </a:ext>
                </a:extLst>
              </p:cNvPr>
              <p:cNvPicPr/>
              <p:nvPr/>
            </p:nvPicPr>
            <p:blipFill>
              <a:blip r:embed="rId106"/>
              <a:stretch>
                <a:fillRect/>
              </a:stretch>
            </p:blipFill>
            <p:spPr>
              <a:xfrm>
                <a:off x="4495114" y="284068"/>
                <a:ext cx="164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4D1EF37C-0246-FFE9-F3A4-9B7CC0453868}"/>
                  </a:ext>
                </a:extLst>
              </p14:cNvPr>
              <p14:cNvContentPartPr/>
              <p14:nvPr/>
            </p14:nvContentPartPr>
            <p14:xfrm>
              <a:off x="4694194" y="370828"/>
              <a:ext cx="93600" cy="113760"/>
            </p14:xfrm>
          </p:contentPart>
        </mc:Choice>
        <mc:Fallback xmlns="">
          <p:pic>
            <p:nvPicPr>
              <p:cNvPr id="108" name="Freihand 107">
                <a:extLst>
                  <a:ext uri="{FF2B5EF4-FFF2-40B4-BE49-F238E27FC236}">
                    <a16:creationId xmlns:a16="http://schemas.microsoft.com/office/drawing/2014/main" id="{4D1EF37C-0246-FFE9-F3A4-9B7CC0453868}"/>
                  </a:ext>
                </a:extLst>
              </p:cNvPr>
              <p:cNvPicPr/>
              <p:nvPr/>
            </p:nvPicPr>
            <p:blipFill>
              <a:blip r:embed="rId108"/>
              <a:stretch>
                <a:fillRect/>
              </a:stretch>
            </p:blipFill>
            <p:spPr>
              <a:xfrm>
                <a:off x="4685194" y="361828"/>
                <a:ext cx="111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5D51B900-ED73-F38E-AD10-40A0186BAD8A}"/>
                  </a:ext>
                </a:extLst>
              </p14:cNvPr>
              <p14:cNvContentPartPr/>
              <p14:nvPr/>
            </p14:nvContentPartPr>
            <p14:xfrm>
              <a:off x="5001994" y="361828"/>
              <a:ext cx="139680" cy="93960"/>
            </p14:xfrm>
          </p:contentPart>
        </mc:Choice>
        <mc:Fallback xmlns="">
          <p:pic>
            <p:nvPicPr>
              <p:cNvPr id="109" name="Freihand 108">
                <a:extLst>
                  <a:ext uri="{FF2B5EF4-FFF2-40B4-BE49-F238E27FC236}">
                    <a16:creationId xmlns:a16="http://schemas.microsoft.com/office/drawing/2014/main" id="{5D51B900-ED73-F38E-AD10-40A0186BAD8A}"/>
                  </a:ext>
                </a:extLst>
              </p:cNvPr>
              <p:cNvPicPr/>
              <p:nvPr/>
            </p:nvPicPr>
            <p:blipFill>
              <a:blip r:embed="rId110"/>
              <a:stretch>
                <a:fillRect/>
              </a:stretch>
            </p:blipFill>
            <p:spPr>
              <a:xfrm>
                <a:off x="4992994" y="353188"/>
                <a:ext cx="157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DF568E96-3F3B-243C-6FF5-BB9056A7364F}"/>
                  </a:ext>
                </a:extLst>
              </p14:cNvPr>
              <p14:cNvContentPartPr/>
              <p14:nvPr/>
            </p14:nvContentPartPr>
            <p14:xfrm>
              <a:off x="5332114" y="334468"/>
              <a:ext cx="118800" cy="128160"/>
            </p14:xfrm>
          </p:contentPart>
        </mc:Choice>
        <mc:Fallback xmlns="">
          <p:pic>
            <p:nvPicPr>
              <p:cNvPr id="110" name="Freihand 109">
                <a:extLst>
                  <a:ext uri="{FF2B5EF4-FFF2-40B4-BE49-F238E27FC236}">
                    <a16:creationId xmlns:a16="http://schemas.microsoft.com/office/drawing/2014/main" id="{DF568E96-3F3B-243C-6FF5-BB9056A7364F}"/>
                  </a:ext>
                </a:extLst>
              </p:cNvPr>
              <p:cNvPicPr/>
              <p:nvPr/>
            </p:nvPicPr>
            <p:blipFill>
              <a:blip r:embed="rId112"/>
              <a:stretch>
                <a:fillRect/>
              </a:stretch>
            </p:blipFill>
            <p:spPr>
              <a:xfrm>
                <a:off x="5323114" y="325468"/>
                <a:ext cx="136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C4FEA3E2-7E66-6FB9-35C1-D5AA82C48883}"/>
                  </a:ext>
                </a:extLst>
              </p14:cNvPr>
              <p14:cNvContentPartPr/>
              <p14:nvPr/>
            </p14:nvContentPartPr>
            <p14:xfrm>
              <a:off x="5488714" y="364708"/>
              <a:ext cx="108360" cy="87840"/>
            </p14:xfrm>
          </p:contentPart>
        </mc:Choice>
        <mc:Fallback xmlns="">
          <p:pic>
            <p:nvPicPr>
              <p:cNvPr id="111" name="Freihand 110">
                <a:extLst>
                  <a:ext uri="{FF2B5EF4-FFF2-40B4-BE49-F238E27FC236}">
                    <a16:creationId xmlns:a16="http://schemas.microsoft.com/office/drawing/2014/main" id="{C4FEA3E2-7E66-6FB9-35C1-D5AA82C48883}"/>
                  </a:ext>
                </a:extLst>
              </p:cNvPr>
              <p:cNvPicPr/>
              <p:nvPr/>
            </p:nvPicPr>
            <p:blipFill>
              <a:blip r:embed="rId114"/>
              <a:stretch>
                <a:fillRect/>
              </a:stretch>
            </p:blipFill>
            <p:spPr>
              <a:xfrm>
                <a:off x="5479714" y="355708"/>
                <a:ext cx="126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2" name="Freihand 111">
                <a:extLst>
                  <a:ext uri="{FF2B5EF4-FFF2-40B4-BE49-F238E27FC236}">
                    <a16:creationId xmlns:a16="http://schemas.microsoft.com/office/drawing/2014/main" id="{6D01D01C-3E13-780F-A288-935F3A86EB89}"/>
                  </a:ext>
                </a:extLst>
              </p14:cNvPr>
              <p14:cNvContentPartPr/>
              <p14:nvPr/>
            </p14:nvContentPartPr>
            <p14:xfrm>
              <a:off x="5642434" y="342388"/>
              <a:ext cx="96840" cy="218520"/>
            </p14:xfrm>
          </p:contentPart>
        </mc:Choice>
        <mc:Fallback xmlns="">
          <p:pic>
            <p:nvPicPr>
              <p:cNvPr id="112" name="Freihand 111">
                <a:extLst>
                  <a:ext uri="{FF2B5EF4-FFF2-40B4-BE49-F238E27FC236}">
                    <a16:creationId xmlns:a16="http://schemas.microsoft.com/office/drawing/2014/main" id="{6D01D01C-3E13-780F-A288-935F3A86EB89}"/>
                  </a:ext>
                </a:extLst>
              </p:cNvPr>
              <p:cNvPicPr/>
              <p:nvPr/>
            </p:nvPicPr>
            <p:blipFill>
              <a:blip r:embed="rId116"/>
              <a:stretch>
                <a:fillRect/>
              </a:stretch>
            </p:blipFill>
            <p:spPr>
              <a:xfrm>
                <a:off x="5633794" y="333388"/>
                <a:ext cx="114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3" name="Freihand 112">
                <a:extLst>
                  <a:ext uri="{FF2B5EF4-FFF2-40B4-BE49-F238E27FC236}">
                    <a16:creationId xmlns:a16="http://schemas.microsoft.com/office/drawing/2014/main" id="{E613DEAB-CF18-A24D-B19E-3025CAA189A8}"/>
                  </a:ext>
                </a:extLst>
              </p14:cNvPr>
              <p14:cNvContentPartPr/>
              <p14:nvPr/>
            </p14:nvContentPartPr>
            <p14:xfrm>
              <a:off x="5761234" y="351388"/>
              <a:ext cx="111600" cy="66600"/>
            </p14:xfrm>
          </p:contentPart>
        </mc:Choice>
        <mc:Fallback xmlns="">
          <p:pic>
            <p:nvPicPr>
              <p:cNvPr id="113" name="Freihand 112">
                <a:extLst>
                  <a:ext uri="{FF2B5EF4-FFF2-40B4-BE49-F238E27FC236}">
                    <a16:creationId xmlns:a16="http://schemas.microsoft.com/office/drawing/2014/main" id="{E613DEAB-CF18-A24D-B19E-3025CAA189A8}"/>
                  </a:ext>
                </a:extLst>
              </p:cNvPr>
              <p:cNvPicPr/>
              <p:nvPr/>
            </p:nvPicPr>
            <p:blipFill>
              <a:blip r:embed="rId118"/>
              <a:stretch>
                <a:fillRect/>
              </a:stretch>
            </p:blipFill>
            <p:spPr>
              <a:xfrm>
                <a:off x="5752594" y="342748"/>
                <a:ext cx="129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 name="Freihand 113">
                <a:extLst>
                  <a:ext uri="{FF2B5EF4-FFF2-40B4-BE49-F238E27FC236}">
                    <a16:creationId xmlns:a16="http://schemas.microsoft.com/office/drawing/2014/main" id="{2F03A21A-5415-223F-18DC-8E14389800A5}"/>
                  </a:ext>
                </a:extLst>
              </p14:cNvPr>
              <p14:cNvContentPartPr/>
              <p14:nvPr/>
            </p14:nvContentPartPr>
            <p14:xfrm>
              <a:off x="5907034" y="329068"/>
              <a:ext cx="86760" cy="93960"/>
            </p14:xfrm>
          </p:contentPart>
        </mc:Choice>
        <mc:Fallback xmlns="">
          <p:pic>
            <p:nvPicPr>
              <p:cNvPr id="114" name="Freihand 113">
                <a:extLst>
                  <a:ext uri="{FF2B5EF4-FFF2-40B4-BE49-F238E27FC236}">
                    <a16:creationId xmlns:a16="http://schemas.microsoft.com/office/drawing/2014/main" id="{2F03A21A-5415-223F-18DC-8E14389800A5}"/>
                  </a:ext>
                </a:extLst>
              </p:cNvPr>
              <p:cNvPicPr/>
              <p:nvPr/>
            </p:nvPicPr>
            <p:blipFill>
              <a:blip r:embed="rId120"/>
              <a:stretch>
                <a:fillRect/>
              </a:stretch>
            </p:blipFill>
            <p:spPr>
              <a:xfrm>
                <a:off x="5898034" y="320428"/>
                <a:ext cx="104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5" name="Freihand 114">
                <a:extLst>
                  <a:ext uri="{FF2B5EF4-FFF2-40B4-BE49-F238E27FC236}">
                    <a16:creationId xmlns:a16="http://schemas.microsoft.com/office/drawing/2014/main" id="{191A88B4-223B-F4F2-23E9-00C8E746B37B}"/>
                  </a:ext>
                </a:extLst>
              </p14:cNvPr>
              <p14:cNvContentPartPr/>
              <p14:nvPr/>
            </p14:nvContentPartPr>
            <p14:xfrm>
              <a:off x="6046354" y="320428"/>
              <a:ext cx="15120" cy="22320"/>
            </p14:xfrm>
          </p:contentPart>
        </mc:Choice>
        <mc:Fallback xmlns="">
          <p:pic>
            <p:nvPicPr>
              <p:cNvPr id="115" name="Freihand 114">
                <a:extLst>
                  <a:ext uri="{FF2B5EF4-FFF2-40B4-BE49-F238E27FC236}">
                    <a16:creationId xmlns:a16="http://schemas.microsoft.com/office/drawing/2014/main" id="{191A88B4-223B-F4F2-23E9-00C8E746B37B}"/>
                  </a:ext>
                </a:extLst>
              </p:cNvPr>
              <p:cNvPicPr/>
              <p:nvPr/>
            </p:nvPicPr>
            <p:blipFill>
              <a:blip r:embed="rId122"/>
              <a:stretch>
                <a:fillRect/>
              </a:stretch>
            </p:blipFill>
            <p:spPr>
              <a:xfrm>
                <a:off x="6037714" y="311428"/>
                <a:ext cx="32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6" name="Freihand 115">
                <a:extLst>
                  <a:ext uri="{FF2B5EF4-FFF2-40B4-BE49-F238E27FC236}">
                    <a16:creationId xmlns:a16="http://schemas.microsoft.com/office/drawing/2014/main" id="{5646D85F-5027-BE16-0E48-B9447279D154}"/>
                  </a:ext>
                </a:extLst>
              </p14:cNvPr>
              <p14:cNvContentPartPr/>
              <p14:nvPr/>
            </p14:nvContentPartPr>
            <p14:xfrm>
              <a:off x="6052834" y="260668"/>
              <a:ext cx="29880" cy="180720"/>
            </p14:xfrm>
          </p:contentPart>
        </mc:Choice>
        <mc:Fallback xmlns="">
          <p:pic>
            <p:nvPicPr>
              <p:cNvPr id="116" name="Freihand 115">
                <a:extLst>
                  <a:ext uri="{FF2B5EF4-FFF2-40B4-BE49-F238E27FC236}">
                    <a16:creationId xmlns:a16="http://schemas.microsoft.com/office/drawing/2014/main" id="{5646D85F-5027-BE16-0E48-B9447279D154}"/>
                  </a:ext>
                </a:extLst>
              </p:cNvPr>
              <p:cNvPicPr/>
              <p:nvPr/>
            </p:nvPicPr>
            <p:blipFill>
              <a:blip r:embed="rId124"/>
              <a:stretch>
                <a:fillRect/>
              </a:stretch>
            </p:blipFill>
            <p:spPr>
              <a:xfrm>
                <a:off x="6043834" y="252028"/>
                <a:ext cx="47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7" name="Freihand 116">
                <a:extLst>
                  <a:ext uri="{FF2B5EF4-FFF2-40B4-BE49-F238E27FC236}">
                    <a16:creationId xmlns:a16="http://schemas.microsoft.com/office/drawing/2014/main" id="{1D70D9D6-D791-6A96-18DB-756663B4F002}"/>
                  </a:ext>
                </a:extLst>
              </p14:cNvPr>
              <p14:cNvContentPartPr/>
              <p14:nvPr/>
            </p14:nvContentPartPr>
            <p14:xfrm>
              <a:off x="6075154" y="125668"/>
              <a:ext cx="92520" cy="280440"/>
            </p14:xfrm>
          </p:contentPart>
        </mc:Choice>
        <mc:Fallback xmlns="">
          <p:pic>
            <p:nvPicPr>
              <p:cNvPr id="117" name="Freihand 116">
                <a:extLst>
                  <a:ext uri="{FF2B5EF4-FFF2-40B4-BE49-F238E27FC236}">
                    <a16:creationId xmlns:a16="http://schemas.microsoft.com/office/drawing/2014/main" id="{1D70D9D6-D791-6A96-18DB-756663B4F002}"/>
                  </a:ext>
                </a:extLst>
              </p:cNvPr>
              <p:cNvPicPr/>
              <p:nvPr/>
            </p:nvPicPr>
            <p:blipFill>
              <a:blip r:embed="rId126"/>
              <a:stretch>
                <a:fillRect/>
              </a:stretch>
            </p:blipFill>
            <p:spPr>
              <a:xfrm>
                <a:off x="6066154" y="117028"/>
                <a:ext cx="1101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8" name="Freihand 117">
                <a:extLst>
                  <a:ext uri="{FF2B5EF4-FFF2-40B4-BE49-F238E27FC236}">
                    <a16:creationId xmlns:a16="http://schemas.microsoft.com/office/drawing/2014/main" id="{E40EF0EC-3670-DB49-20D0-2A8F8952A943}"/>
                  </a:ext>
                </a:extLst>
              </p14:cNvPr>
              <p14:cNvContentPartPr/>
              <p14:nvPr/>
            </p14:nvContentPartPr>
            <p14:xfrm>
              <a:off x="6296914" y="265348"/>
              <a:ext cx="231840" cy="304200"/>
            </p14:xfrm>
          </p:contentPart>
        </mc:Choice>
        <mc:Fallback xmlns="">
          <p:pic>
            <p:nvPicPr>
              <p:cNvPr id="118" name="Freihand 117">
                <a:extLst>
                  <a:ext uri="{FF2B5EF4-FFF2-40B4-BE49-F238E27FC236}">
                    <a16:creationId xmlns:a16="http://schemas.microsoft.com/office/drawing/2014/main" id="{E40EF0EC-3670-DB49-20D0-2A8F8952A943}"/>
                  </a:ext>
                </a:extLst>
              </p:cNvPr>
              <p:cNvPicPr/>
              <p:nvPr/>
            </p:nvPicPr>
            <p:blipFill>
              <a:blip r:embed="rId128"/>
              <a:stretch>
                <a:fillRect/>
              </a:stretch>
            </p:blipFill>
            <p:spPr>
              <a:xfrm>
                <a:off x="6288274" y="256348"/>
                <a:ext cx="249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9" name="Freihand 118">
                <a:extLst>
                  <a:ext uri="{FF2B5EF4-FFF2-40B4-BE49-F238E27FC236}">
                    <a16:creationId xmlns:a16="http://schemas.microsoft.com/office/drawing/2014/main" id="{689ECAAB-D45C-72B5-420F-06930E965643}"/>
                  </a:ext>
                </a:extLst>
              </p14:cNvPr>
              <p14:cNvContentPartPr/>
              <p14:nvPr/>
            </p14:nvContentPartPr>
            <p14:xfrm>
              <a:off x="6622714" y="295948"/>
              <a:ext cx="146880" cy="157320"/>
            </p14:xfrm>
          </p:contentPart>
        </mc:Choice>
        <mc:Fallback xmlns="">
          <p:pic>
            <p:nvPicPr>
              <p:cNvPr id="119" name="Freihand 118">
                <a:extLst>
                  <a:ext uri="{FF2B5EF4-FFF2-40B4-BE49-F238E27FC236}">
                    <a16:creationId xmlns:a16="http://schemas.microsoft.com/office/drawing/2014/main" id="{689ECAAB-D45C-72B5-420F-06930E965643}"/>
                  </a:ext>
                </a:extLst>
              </p:cNvPr>
              <p:cNvPicPr/>
              <p:nvPr/>
            </p:nvPicPr>
            <p:blipFill>
              <a:blip r:embed="rId130"/>
              <a:stretch>
                <a:fillRect/>
              </a:stretch>
            </p:blipFill>
            <p:spPr>
              <a:xfrm>
                <a:off x="6614074" y="286948"/>
                <a:ext cx="164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0" name="Freihand 119">
                <a:extLst>
                  <a:ext uri="{FF2B5EF4-FFF2-40B4-BE49-F238E27FC236}">
                    <a16:creationId xmlns:a16="http://schemas.microsoft.com/office/drawing/2014/main" id="{41B6014C-C92E-6E35-45F9-21D657D845DA}"/>
                  </a:ext>
                </a:extLst>
              </p14:cNvPr>
              <p14:cNvContentPartPr/>
              <p14:nvPr/>
            </p14:nvContentPartPr>
            <p14:xfrm>
              <a:off x="6845554" y="294868"/>
              <a:ext cx="141840" cy="120600"/>
            </p14:xfrm>
          </p:contentPart>
        </mc:Choice>
        <mc:Fallback xmlns="">
          <p:pic>
            <p:nvPicPr>
              <p:cNvPr id="120" name="Freihand 119">
                <a:extLst>
                  <a:ext uri="{FF2B5EF4-FFF2-40B4-BE49-F238E27FC236}">
                    <a16:creationId xmlns:a16="http://schemas.microsoft.com/office/drawing/2014/main" id="{41B6014C-C92E-6E35-45F9-21D657D845DA}"/>
                  </a:ext>
                </a:extLst>
              </p:cNvPr>
              <p:cNvPicPr/>
              <p:nvPr/>
            </p:nvPicPr>
            <p:blipFill>
              <a:blip r:embed="rId132"/>
              <a:stretch>
                <a:fillRect/>
              </a:stretch>
            </p:blipFill>
            <p:spPr>
              <a:xfrm>
                <a:off x="6836554" y="286228"/>
                <a:ext cx="159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1" name="Freihand 120">
                <a:extLst>
                  <a:ext uri="{FF2B5EF4-FFF2-40B4-BE49-F238E27FC236}">
                    <a16:creationId xmlns:a16="http://schemas.microsoft.com/office/drawing/2014/main" id="{795BEB62-BE19-CE7C-DD73-7F39CF0B9C7D}"/>
                  </a:ext>
                </a:extLst>
              </p14:cNvPr>
              <p14:cNvContentPartPr/>
              <p14:nvPr/>
            </p14:nvContentPartPr>
            <p14:xfrm>
              <a:off x="6814954" y="363988"/>
              <a:ext cx="115560" cy="32400"/>
            </p14:xfrm>
          </p:contentPart>
        </mc:Choice>
        <mc:Fallback xmlns="">
          <p:pic>
            <p:nvPicPr>
              <p:cNvPr id="121" name="Freihand 120">
                <a:extLst>
                  <a:ext uri="{FF2B5EF4-FFF2-40B4-BE49-F238E27FC236}">
                    <a16:creationId xmlns:a16="http://schemas.microsoft.com/office/drawing/2014/main" id="{795BEB62-BE19-CE7C-DD73-7F39CF0B9C7D}"/>
                  </a:ext>
                </a:extLst>
              </p:cNvPr>
              <p:cNvPicPr/>
              <p:nvPr/>
            </p:nvPicPr>
            <p:blipFill>
              <a:blip r:embed="rId134"/>
              <a:stretch>
                <a:fillRect/>
              </a:stretch>
            </p:blipFill>
            <p:spPr>
              <a:xfrm>
                <a:off x="6806314" y="354988"/>
                <a:ext cx="133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3" name="Freihand 122">
                <a:extLst>
                  <a:ext uri="{FF2B5EF4-FFF2-40B4-BE49-F238E27FC236}">
                    <a16:creationId xmlns:a16="http://schemas.microsoft.com/office/drawing/2014/main" id="{723E58A7-1C46-A98A-9200-CF673EE7AC95}"/>
                  </a:ext>
                </a:extLst>
              </p14:cNvPr>
              <p14:cNvContentPartPr/>
              <p14:nvPr/>
            </p14:nvContentPartPr>
            <p14:xfrm>
              <a:off x="7233634" y="346348"/>
              <a:ext cx="262440" cy="180360"/>
            </p14:xfrm>
          </p:contentPart>
        </mc:Choice>
        <mc:Fallback xmlns="">
          <p:pic>
            <p:nvPicPr>
              <p:cNvPr id="123" name="Freihand 122">
                <a:extLst>
                  <a:ext uri="{FF2B5EF4-FFF2-40B4-BE49-F238E27FC236}">
                    <a16:creationId xmlns:a16="http://schemas.microsoft.com/office/drawing/2014/main" id="{723E58A7-1C46-A98A-9200-CF673EE7AC95}"/>
                  </a:ext>
                </a:extLst>
              </p:cNvPr>
              <p:cNvPicPr/>
              <p:nvPr/>
            </p:nvPicPr>
            <p:blipFill>
              <a:blip r:embed="rId136"/>
              <a:stretch>
                <a:fillRect/>
              </a:stretch>
            </p:blipFill>
            <p:spPr>
              <a:xfrm>
                <a:off x="7224634" y="337708"/>
                <a:ext cx="280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4" name="Freihand 123">
                <a:extLst>
                  <a:ext uri="{FF2B5EF4-FFF2-40B4-BE49-F238E27FC236}">
                    <a16:creationId xmlns:a16="http://schemas.microsoft.com/office/drawing/2014/main" id="{C18247A0-147A-AE19-9289-C45FB7721398}"/>
                  </a:ext>
                </a:extLst>
              </p14:cNvPr>
              <p14:cNvContentPartPr/>
              <p14:nvPr/>
            </p14:nvContentPartPr>
            <p14:xfrm>
              <a:off x="7683274" y="359308"/>
              <a:ext cx="97200" cy="204120"/>
            </p14:xfrm>
          </p:contentPart>
        </mc:Choice>
        <mc:Fallback xmlns="">
          <p:pic>
            <p:nvPicPr>
              <p:cNvPr id="124" name="Freihand 123">
                <a:extLst>
                  <a:ext uri="{FF2B5EF4-FFF2-40B4-BE49-F238E27FC236}">
                    <a16:creationId xmlns:a16="http://schemas.microsoft.com/office/drawing/2014/main" id="{C18247A0-147A-AE19-9289-C45FB7721398}"/>
                  </a:ext>
                </a:extLst>
              </p:cNvPr>
              <p:cNvPicPr/>
              <p:nvPr/>
            </p:nvPicPr>
            <p:blipFill>
              <a:blip r:embed="rId138"/>
              <a:stretch>
                <a:fillRect/>
              </a:stretch>
            </p:blipFill>
            <p:spPr>
              <a:xfrm>
                <a:off x="7674634" y="350668"/>
                <a:ext cx="114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5" name="Freihand 124">
                <a:extLst>
                  <a:ext uri="{FF2B5EF4-FFF2-40B4-BE49-F238E27FC236}">
                    <a16:creationId xmlns:a16="http://schemas.microsoft.com/office/drawing/2014/main" id="{2E59FAA2-382B-C3C7-F8A7-C11D18411C37}"/>
                  </a:ext>
                </a:extLst>
              </p14:cNvPr>
              <p14:cNvContentPartPr/>
              <p14:nvPr/>
            </p14:nvContentPartPr>
            <p14:xfrm>
              <a:off x="7659874" y="378748"/>
              <a:ext cx="39240" cy="195120"/>
            </p14:xfrm>
          </p:contentPart>
        </mc:Choice>
        <mc:Fallback xmlns="">
          <p:pic>
            <p:nvPicPr>
              <p:cNvPr id="125" name="Freihand 124">
                <a:extLst>
                  <a:ext uri="{FF2B5EF4-FFF2-40B4-BE49-F238E27FC236}">
                    <a16:creationId xmlns:a16="http://schemas.microsoft.com/office/drawing/2014/main" id="{2E59FAA2-382B-C3C7-F8A7-C11D18411C37}"/>
                  </a:ext>
                </a:extLst>
              </p:cNvPr>
              <p:cNvPicPr/>
              <p:nvPr/>
            </p:nvPicPr>
            <p:blipFill>
              <a:blip r:embed="rId140"/>
              <a:stretch>
                <a:fillRect/>
              </a:stretch>
            </p:blipFill>
            <p:spPr>
              <a:xfrm>
                <a:off x="7650874" y="370108"/>
                <a:ext cx="56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6" name="Freihand 125">
                <a:extLst>
                  <a:ext uri="{FF2B5EF4-FFF2-40B4-BE49-F238E27FC236}">
                    <a16:creationId xmlns:a16="http://schemas.microsoft.com/office/drawing/2014/main" id="{DB411CCC-5B57-7507-0133-791573A6CC10}"/>
                  </a:ext>
                </a:extLst>
              </p14:cNvPr>
              <p14:cNvContentPartPr/>
              <p14:nvPr/>
            </p14:nvContentPartPr>
            <p14:xfrm>
              <a:off x="7642234" y="351748"/>
              <a:ext cx="217440" cy="201960"/>
            </p14:xfrm>
          </p:contentPart>
        </mc:Choice>
        <mc:Fallback xmlns="">
          <p:pic>
            <p:nvPicPr>
              <p:cNvPr id="126" name="Freihand 125">
                <a:extLst>
                  <a:ext uri="{FF2B5EF4-FFF2-40B4-BE49-F238E27FC236}">
                    <a16:creationId xmlns:a16="http://schemas.microsoft.com/office/drawing/2014/main" id="{DB411CCC-5B57-7507-0133-791573A6CC10}"/>
                  </a:ext>
                </a:extLst>
              </p:cNvPr>
              <p:cNvPicPr/>
              <p:nvPr/>
            </p:nvPicPr>
            <p:blipFill>
              <a:blip r:embed="rId142"/>
              <a:stretch>
                <a:fillRect/>
              </a:stretch>
            </p:blipFill>
            <p:spPr>
              <a:xfrm>
                <a:off x="7633234" y="342748"/>
                <a:ext cx="235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7" name="Freihand 126">
                <a:extLst>
                  <a:ext uri="{FF2B5EF4-FFF2-40B4-BE49-F238E27FC236}">
                    <a16:creationId xmlns:a16="http://schemas.microsoft.com/office/drawing/2014/main" id="{03568231-7F00-1966-4455-EFB2B9B95922}"/>
                  </a:ext>
                </a:extLst>
              </p14:cNvPr>
              <p14:cNvContentPartPr/>
              <p14:nvPr/>
            </p14:nvContentPartPr>
            <p14:xfrm>
              <a:off x="7905754" y="459028"/>
              <a:ext cx="272880" cy="82440"/>
            </p14:xfrm>
          </p:contentPart>
        </mc:Choice>
        <mc:Fallback xmlns="">
          <p:pic>
            <p:nvPicPr>
              <p:cNvPr id="127" name="Freihand 126">
                <a:extLst>
                  <a:ext uri="{FF2B5EF4-FFF2-40B4-BE49-F238E27FC236}">
                    <a16:creationId xmlns:a16="http://schemas.microsoft.com/office/drawing/2014/main" id="{03568231-7F00-1966-4455-EFB2B9B95922}"/>
                  </a:ext>
                </a:extLst>
              </p:cNvPr>
              <p:cNvPicPr/>
              <p:nvPr/>
            </p:nvPicPr>
            <p:blipFill>
              <a:blip r:embed="rId144"/>
              <a:stretch>
                <a:fillRect/>
              </a:stretch>
            </p:blipFill>
            <p:spPr>
              <a:xfrm>
                <a:off x="7896754" y="450388"/>
                <a:ext cx="290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8" name="Freihand 127">
                <a:extLst>
                  <a:ext uri="{FF2B5EF4-FFF2-40B4-BE49-F238E27FC236}">
                    <a16:creationId xmlns:a16="http://schemas.microsoft.com/office/drawing/2014/main" id="{02F91E20-EDC9-BE47-8A98-806B1B63A8F6}"/>
                  </a:ext>
                </a:extLst>
              </p14:cNvPr>
              <p14:cNvContentPartPr/>
              <p14:nvPr/>
            </p14:nvContentPartPr>
            <p14:xfrm>
              <a:off x="8137234" y="380548"/>
              <a:ext cx="3600" cy="2520"/>
            </p14:xfrm>
          </p:contentPart>
        </mc:Choice>
        <mc:Fallback xmlns="">
          <p:pic>
            <p:nvPicPr>
              <p:cNvPr id="128" name="Freihand 127">
                <a:extLst>
                  <a:ext uri="{FF2B5EF4-FFF2-40B4-BE49-F238E27FC236}">
                    <a16:creationId xmlns:a16="http://schemas.microsoft.com/office/drawing/2014/main" id="{02F91E20-EDC9-BE47-8A98-806B1B63A8F6}"/>
                  </a:ext>
                </a:extLst>
              </p:cNvPr>
              <p:cNvPicPr/>
              <p:nvPr/>
            </p:nvPicPr>
            <p:blipFill>
              <a:blip r:embed="rId146"/>
              <a:stretch>
                <a:fillRect/>
              </a:stretch>
            </p:blipFill>
            <p:spPr>
              <a:xfrm>
                <a:off x="8128234" y="371548"/>
                <a:ext cx="21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9" name="Freihand 128">
                <a:extLst>
                  <a:ext uri="{FF2B5EF4-FFF2-40B4-BE49-F238E27FC236}">
                    <a16:creationId xmlns:a16="http://schemas.microsoft.com/office/drawing/2014/main" id="{CA6B9CD5-DE02-2BEB-FD68-F856494FCF1E}"/>
                  </a:ext>
                </a:extLst>
              </p14:cNvPr>
              <p14:cNvContentPartPr/>
              <p14:nvPr/>
            </p14:nvContentPartPr>
            <p14:xfrm>
              <a:off x="8368714" y="358948"/>
              <a:ext cx="138600" cy="208800"/>
            </p14:xfrm>
          </p:contentPart>
        </mc:Choice>
        <mc:Fallback xmlns="">
          <p:pic>
            <p:nvPicPr>
              <p:cNvPr id="129" name="Freihand 128">
                <a:extLst>
                  <a:ext uri="{FF2B5EF4-FFF2-40B4-BE49-F238E27FC236}">
                    <a16:creationId xmlns:a16="http://schemas.microsoft.com/office/drawing/2014/main" id="{CA6B9CD5-DE02-2BEB-FD68-F856494FCF1E}"/>
                  </a:ext>
                </a:extLst>
              </p:cNvPr>
              <p:cNvPicPr/>
              <p:nvPr/>
            </p:nvPicPr>
            <p:blipFill>
              <a:blip r:embed="rId148"/>
              <a:stretch>
                <a:fillRect/>
              </a:stretch>
            </p:blipFill>
            <p:spPr>
              <a:xfrm>
                <a:off x="8360074" y="349948"/>
                <a:ext cx="156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0" name="Freihand 129">
                <a:extLst>
                  <a:ext uri="{FF2B5EF4-FFF2-40B4-BE49-F238E27FC236}">
                    <a16:creationId xmlns:a16="http://schemas.microsoft.com/office/drawing/2014/main" id="{BF19F2E8-5125-EAA3-FF85-28A1BC950AB4}"/>
                  </a:ext>
                </a:extLst>
              </p14:cNvPr>
              <p14:cNvContentPartPr/>
              <p14:nvPr/>
            </p14:nvContentPartPr>
            <p14:xfrm>
              <a:off x="8530354" y="486388"/>
              <a:ext cx="230760" cy="65160"/>
            </p14:xfrm>
          </p:contentPart>
        </mc:Choice>
        <mc:Fallback xmlns="">
          <p:pic>
            <p:nvPicPr>
              <p:cNvPr id="130" name="Freihand 129">
                <a:extLst>
                  <a:ext uri="{FF2B5EF4-FFF2-40B4-BE49-F238E27FC236}">
                    <a16:creationId xmlns:a16="http://schemas.microsoft.com/office/drawing/2014/main" id="{BF19F2E8-5125-EAA3-FF85-28A1BC950AB4}"/>
                  </a:ext>
                </a:extLst>
              </p:cNvPr>
              <p:cNvPicPr/>
              <p:nvPr/>
            </p:nvPicPr>
            <p:blipFill>
              <a:blip r:embed="rId150"/>
              <a:stretch>
                <a:fillRect/>
              </a:stretch>
            </p:blipFill>
            <p:spPr>
              <a:xfrm>
                <a:off x="8521714" y="477388"/>
                <a:ext cx="248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 name="Freihand 130">
                <a:extLst>
                  <a:ext uri="{FF2B5EF4-FFF2-40B4-BE49-F238E27FC236}">
                    <a16:creationId xmlns:a16="http://schemas.microsoft.com/office/drawing/2014/main" id="{D156E418-98BD-CF41-ACD2-FF28C0B7B34D}"/>
                  </a:ext>
                </a:extLst>
              </p14:cNvPr>
              <p14:cNvContentPartPr/>
              <p14:nvPr/>
            </p14:nvContentPartPr>
            <p14:xfrm>
              <a:off x="8826634" y="366148"/>
              <a:ext cx="155880" cy="150480"/>
            </p14:xfrm>
          </p:contentPart>
        </mc:Choice>
        <mc:Fallback xmlns="">
          <p:pic>
            <p:nvPicPr>
              <p:cNvPr id="131" name="Freihand 130">
                <a:extLst>
                  <a:ext uri="{FF2B5EF4-FFF2-40B4-BE49-F238E27FC236}">
                    <a16:creationId xmlns:a16="http://schemas.microsoft.com/office/drawing/2014/main" id="{D156E418-98BD-CF41-ACD2-FF28C0B7B34D}"/>
                  </a:ext>
                </a:extLst>
              </p:cNvPr>
              <p:cNvPicPr/>
              <p:nvPr/>
            </p:nvPicPr>
            <p:blipFill>
              <a:blip r:embed="rId152"/>
              <a:stretch>
                <a:fillRect/>
              </a:stretch>
            </p:blipFill>
            <p:spPr>
              <a:xfrm>
                <a:off x="8817994" y="357148"/>
                <a:ext cx="173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2" name="Freihand 131">
                <a:extLst>
                  <a:ext uri="{FF2B5EF4-FFF2-40B4-BE49-F238E27FC236}">
                    <a16:creationId xmlns:a16="http://schemas.microsoft.com/office/drawing/2014/main" id="{81A25BC1-B478-835D-1212-0E0F25E87F4F}"/>
                  </a:ext>
                </a:extLst>
              </p14:cNvPr>
              <p14:cNvContentPartPr/>
              <p14:nvPr/>
            </p14:nvContentPartPr>
            <p14:xfrm>
              <a:off x="8897554" y="520948"/>
              <a:ext cx="48240" cy="27360"/>
            </p14:xfrm>
          </p:contentPart>
        </mc:Choice>
        <mc:Fallback xmlns="">
          <p:pic>
            <p:nvPicPr>
              <p:cNvPr id="132" name="Freihand 131">
                <a:extLst>
                  <a:ext uri="{FF2B5EF4-FFF2-40B4-BE49-F238E27FC236}">
                    <a16:creationId xmlns:a16="http://schemas.microsoft.com/office/drawing/2014/main" id="{81A25BC1-B478-835D-1212-0E0F25E87F4F}"/>
                  </a:ext>
                </a:extLst>
              </p:cNvPr>
              <p:cNvPicPr/>
              <p:nvPr/>
            </p:nvPicPr>
            <p:blipFill>
              <a:blip r:embed="rId154"/>
              <a:stretch>
                <a:fillRect/>
              </a:stretch>
            </p:blipFill>
            <p:spPr>
              <a:xfrm>
                <a:off x="8888554" y="511948"/>
                <a:ext cx="65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6" name="Freihand 135">
                <a:extLst>
                  <a:ext uri="{FF2B5EF4-FFF2-40B4-BE49-F238E27FC236}">
                    <a16:creationId xmlns:a16="http://schemas.microsoft.com/office/drawing/2014/main" id="{162A8D86-2B4C-E8F2-89D6-5A8AB0D5EA34}"/>
                  </a:ext>
                </a:extLst>
              </p14:cNvPr>
              <p14:cNvContentPartPr/>
              <p14:nvPr/>
            </p14:nvContentPartPr>
            <p14:xfrm>
              <a:off x="95914" y="774028"/>
              <a:ext cx="88560" cy="217800"/>
            </p14:xfrm>
          </p:contentPart>
        </mc:Choice>
        <mc:Fallback xmlns="">
          <p:pic>
            <p:nvPicPr>
              <p:cNvPr id="136" name="Freihand 135">
                <a:extLst>
                  <a:ext uri="{FF2B5EF4-FFF2-40B4-BE49-F238E27FC236}">
                    <a16:creationId xmlns:a16="http://schemas.microsoft.com/office/drawing/2014/main" id="{162A8D86-2B4C-E8F2-89D6-5A8AB0D5EA34}"/>
                  </a:ext>
                </a:extLst>
              </p:cNvPr>
              <p:cNvPicPr/>
              <p:nvPr/>
            </p:nvPicPr>
            <p:blipFill>
              <a:blip r:embed="rId156"/>
              <a:stretch>
                <a:fillRect/>
              </a:stretch>
            </p:blipFill>
            <p:spPr>
              <a:xfrm>
                <a:off x="87274" y="765388"/>
                <a:ext cx="106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 name="Freihand 136">
                <a:extLst>
                  <a:ext uri="{FF2B5EF4-FFF2-40B4-BE49-F238E27FC236}">
                    <a16:creationId xmlns:a16="http://schemas.microsoft.com/office/drawing/2014/main" id="{2B84F2E6-7255-4FA1-B459-780B9243505B}"/>
                  </a:ext>
                </a:extLst>
              </p14:cNvPr>
              <p14:cNvContentPartPr/>
              <p14:nvPr/>
            </p14:nvContentPartPr>
            <p14:xfrm>
              <a:off x="224074" y="939628"/>
              <a:ext cx="182520" cy="57960"/>
            </p14:xfrm>
          </p:contentPart>
        </mc:Choice>
        <mc:Fallback xmlns="">
          <p:pic>
            <p:nvPicPr>
              <p:cNvPr id="137" name="Freihand 136">
                <a:extLst>
                  <a:ext uri="{FF2B5EF4-FFF2-40B4-BE49-F238E27FC236}">
                    <a16:creationId xmlns:a16="http://schemas.microsoft.com/office/drawing/2014/main" id="{2B84F2E6-7255-4FA1-B459-780B9243505B}"/>
                  </a:ext>
                </a:extLst>
              </p:cNvPr>
              <p:cNvPicPr/>
              <p:nvPr/>
            </p:nvPicPr>
            <p:blipFill>
              <a:blip r:embed="rId158"/>
              <a:stretch>
                <a:fillRect/>
              </a:stretch>
            </p:blipFill>
            <p:spPr>
              <a:xfrm>
                <a:off x="215074" y="930988"/>
                <a:ext cx="200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8" name="Freihand 137">
                <a:extLst>
                  <a:ext uri="{FF2B5EF4-FFF2-40B4-BE49-F238E27FC236}">
                    <a16:creationId xmlns:a16="http://schemas.microsoft.com/office/drawing/2014/main" id="{8669BA46-529A-EAA0-C439-DFC78FC14FA1}"/>
                  </a:ext>
                </a:extLst>
              </p14:cNvPr>
              <p14:cNvContentPartPr/>
              <p14:nvPr/>
            </p14:nvContentPartPr>
            <p14:xfrm>
              <a:off x="463474" y="822628"/>
              <a:ext cx="154080" cy="160200"/>
            </p14:xfrm>
          </p:contentPart>
        </mc:Choice>
        <mc:Fallback xmlns="">
          <p:pic>
            <p:nvPicPr>
              <p:cNvPr id="138" name="Freihand 137">
                <a:extLst>
                  <a:ext uri="{FF2B5EF4-FFF2-40B4-BE49-F238E27FC236}">
                    <a16:creationId xmlns:a16="http://schemas.microsoft.com/office/drawing/2014/main" id="{8669BA46-529A-EAA0-C439-DFC78FC14FA1}"/>
                  </a:ext>
                </a:extLst>
              </p:cNvPr>
              <p:cNvPicPr/>
              <p:nvPr/>
            </p:nvPicPr>
            <p:blipFill>
              <a:blip r:embed="rId160"/>
              <a:stretch>
                <a:fillRect/>
              </a:stretch>
            </p:blipFill>
            <p:spPr>
              <a:xfrm>
                <a:off x="454834" y="813988"/>
                <a:ext cx="171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9" name="Freihand 138">
                <a:extLst>
                  <a:ext uri="{FF2B5EF4-FFF2-40B4-BE49-F238E27FC236}">
                    <a16:creationId xmlns:a16="http://schemas.microsoft.com/office/drawing/2014/main" id="{7AA7D14F-0205-40ED-91DA-373041EAA090}"/>
                  </a:ext>
                </a:extLst>
              </p14:cNvPr>
              <p14:cNvContentPartPr/>
              <p14:nvPr/>
            </p14:nvContentPartPr>
            <p14:xfrm>
              <a:off x="559954" y="942868"/>
              <a:ext cx="32760" cy="24120"/>
            </p14:xfrm>
          </p:contentPart>
        </mc:Choice>
        <mc:Fallback xmlns="">
          <p:pic>
            <p:nvPicPr>
              <p:cNvPr id="139" name="Freihand 138">
                <a:extLst>
                  <a:ext uri="{FF2B5EF4-FFF2-40B4-BE49-F238E27FC236}">
                    <a16:creationId xmlns:a16="http://schemas.microsoft.com/office/drawing/2014/main" id="{7AA7D14F-0205-40ED-91DA-373041EAA090}"/>
                  </a:ext>
                </a:extLst>
              </p:cNvPr>
              <p:cNvPicPr/>
              <p:nvPr/>
            </p:nvPicPr>
            <p:blipFill>
              <a:blip r:embed="rId162"/>
              <a:stretch>
                <a:fillRect/>
              </a:stretch>
            </p:blipFill>
            <p:spPr>
              <a:xfrm>
                <a:off x="551314" y="934228"/>
                <a:ext cx="50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0" name="Freihand 139">
                <a:extLst>
                  <a:ext uri="{FF2B5EF4-FFF2-40B4-BE49-F238E27FC236}">
                    <a16:creationId xmlns:a16="http://schemas.microsoft.com/office/drawing/2014/main" id="{839385FF-9DDA-7319-005E-BB93042565F5}"/>
                  </a:ext>
                </a:extLst>
              </p14:cNvPr>
              <p14:cNvContentPartPr/>
              <p14:nvPr/>
            </p14:nvContentPartPr>
            <p14:xfrm>
              <a:off x="821674" y="850348"/>
              <a:ext cx="156600" cy="238320"/>
            </p14:xfrm>
          </p:contentPart>
        </mc:Choice>
        <mc:Fallback xmlns="">
          <p:pic>
            <p:nvPicPr>
              <p:cNvPr id="140" name="Freihand 139">
                <a:extLst>
                  <a:ext uri="{FF2B5EF4-FFF2-40B4-BE49-F238E27FC236}">
                    <a16:creationId xmlns:a16="http://schemas.microsoft.com/office/drawing/2014/main" id="{839385FF-9DDA-7319-005E-BB93042565F5}"/>
                  </a:ext>
                </a:extLst>
              </p:cNvPr>
              <p:cNvPicPr/>
              <p:nvPr/>
            </p:nvPicPr>
            <p:blipFill>
              <a:blip r:embed="rId164"/>
              <a:stretch>
                <a:fillRect/>
              </a:stretch>
            </p:blipFill>
            <p:spPr>
              <a:xfrm>
                <a:off x="812674" y="841708"/>
                <a:ext cx="174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 name="Freihand 140">
                <a:extLst>
                  <a:ext uri="{FF2B5EF4-FFF2-40B4-BE49-F238E27FC236}">
                    <a16:creationId xmlns:a16="http://schemas.microsoft.com/office/drawing/2014/main" id="{715A7401-2B8D-812C-936A-02797F8D0F40}"/>
                  </a:ext>
                </a:extLst>
              </p14:cNvPr>
              <p14:cNvContentPartPr/>
              <p14:nvPr/>
            </p14:nvContentPartPr>
            <p14:xfrm>
              <a:off x="1029754" y="824068"/>
              <a:ext cx="43920" cy="113040"/>
            </p14:xfrm>
          </p:contentPart>
        </mc:Choice>
        <mc:Fallback xmlns="">
          <p:pic>
            <p:nvPicPr>
              <p:cNvPr id="141" name="Freihand 140">
                <a:extLst>
                  <a:ext uri="{FF2B5EF4-FFF2-40B4-BE49-F238E27FC236}">
                    <a16:creationId xmlns:a16="http://schemas.microsoft.com/office/drawing/2014/main" id="{715A7401-2B8D-812C-936A-02797F8D0F40}"/>
                  </a:ext>
                </a:extLst>
              </p:cNvPr>
              <p:cNvPicPr/>
              <p:nvPr/>
            </p:nvPicPr>
            <p:blipFill>
              <a:blip r:embed="rId166"/>
              <a:stretch>
                <a:fillRect/>
              </a:stretch>
            </p:blipFill>
            <p:spPr>
              <a:xfrm>
                <a:off x="1020754" y="815068"/>
                <a:ext cx="61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2" name="Freihand 141">
                <a:extLst>
                  <a:ext uri="{FF2B5EF4-FFF2-40B4-BE49-F238E27FC236}">
                    <a16:creationId xmlns:a16="http://schemas.microsoft.com/office/drawing/2014/main" id="{FC2F1953-608E-E3FB-2F77-FEAFD43B182C}"/>
                  </a:ext>
                </a:extLst>
              </p14:cNvPr>
              <p14:cNvContentPartPr/>
              <p14:nvPr/>
            </p14:nvContentPartPr>
            <p14:xfrm>
              <a:off x="1122634" y="846388"/>
              <a:ext cx="390960" cy="73440"/>
            </p14:xfrm>
          </p:contentPart>
        </mc:Choice>
        <mc:Fallback xmlns="">
          <p:pic>
            <p:nvPicPr>
              <p:cNvPr id="142" name="Freihand 141">
                <a:extLst>
                  <a:ext uri="{FF2B5EF4-FFF2-40B4-BE49-F238E27FC236}">
                    <a16:creationId xmlns:a16="http://schemas.microsoft.com/office/drawing/2014/main" id="{FC2F1953-608E-E3FB-2F77-FEAFD43B182C}"/>
                  </a:ext>
                </a:extLst>
              </p:cNvPr>
              <p:cNvPicPr/>
              <p:nvPr/>
            </p:nvPicPr>
            <p:blipFill>
              <a:blip r:embed="rId168"/>
              <a:stretch>
                <a:fillRect/>
              </a:stretch>
            </p:blipFill>
            <p:spPr>
              <a:xfrm>
                <a:off x="1113994" y="837748"/>
                <a:ext cx="408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 name="Freihand 142">
                <a:extLst>
                  <a:ext uri="{FF2B5EF4-FFF2-40B4-BE49-F238E27FC236}">
                    <a16:creationId xmlns:a16="http://schemas.microsoft.com/office/drawing/2014/main" id="{F16DCB43-9482-62BD-5749-16D6A46CF6DA}"/>
                  </a:ext>
                </a:extLst>
              </p14:cNvPr>
              <p14:cNvContentPartPr/>
              <p14:nvPr/>
            </p14:nvContentPartPr>
            <p14:xfrm>
              <a:off x="1493434" y="762868"/>
              <a:ext cx="10800" cy="24120"/>
            </p14:xfrm>
          </p:contentPart>
        </mc:Choice>
        <mc:Fallback xmlns="">
          <p:pic>
            <p:nvPicPr>
              <p:cNvPr id="143" name="Freihand 142">
                <a:extLst>
                  <a:ext uri="{FF2B5EF4-FFF2-40B4-BE49-F238E27FC236}">
                    <a16:creationId xmlns:a16="http://schemas.microsoft.com/office/drawing/2014/main" id="{F16DCB43-9482-62BD-5749-16D6A46CF6DA}"/>
                  </a:ext>
                </a:extLst>
              </p:cNvPr>
              <p:cNvPicPr/>
              <p:nvPr/>
            </p:nvPicPr>
            <p:blipFill>
              <a:blip r:embed="rId170"/>
              <a:stretch>
                <a:fillRect/>
              </a:stretch>
            </p:blipFill>
            <p:spPr>
              <a:xfrm>
                <a:off x="1484794" y="753868"/>
                <a:ext cx="28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4" name="Freihand 143">
                <a:extLst>
                  <a:ext uri="{FF2B5EF4-FFF2-40B4-BE49-F238E27FC236}">
                    <a16:creationId xmlns:a16="http://schemas.microsoft.com/office/drawing/2014/main" id="{0CD57532-BAF0-7B8C-2799-3A8C3717DBD9}"/>
                  </a:ext>
                </a:extLst>
              </p14:cNvPr>
              <p14:cNvContentPartPr/>
              <p14:nvPr/>
            </p14:nvContentPartPr>
            <p14:xfrm>
              <a:off x="1544554" y="818308"/>
              <a:ext cx="79560" cy="102600"/>
            </p14:xfrm>
          </p:contentPart>
        </mc:Choice>
        <mc:Fallback xmlns="">
          <p:pic>
            <p:nvPicPr>
              <p:cNvPr id="144" name="Freihand 143">
                <a:extLst>
                  <a:ext uri="{FF2B5EF4-FFF2-40B4-BE49-F238E27FC236}">
                    <a16:creationId xmlns:a16="http://schemas.microsoft.com/office/drawing/2014/main" id="{0CD57532-BAF0-7B8C-2799-3A8C3717DBD9}"/>
                  </a:ext>
                </a:extLst>
              </p:cNvPr>
              <p:cNvPicPr/>
              <p:nvPr/>
            </p:nvPicPr>
            <p:blipFill>
              <a:blip r:embed="rId172"/>
              <a:stretch>
                <a:fillRect/>
              </a:stretch>
            </p:blipFill>
            <p:spPr>
              <a:xfrm>
                <a:off x="1535914" y="809668"/>
                <a:ext cx="97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5" name="Freihand 144">
                <a:extLst>
                  <a:ext uri="{FF2B5EF4-FFF2-40B4-BE49-F238E27FC236}">
                    <a16:creationId xmlns:a16="http://schemas.microsoft.com/office/drawing/2014/main" id="{859A44B1-D0C7-AA71-BFEB-5445A7F99D20}"/>
                  </a:ext>
                </a:extLst>
              </p14:cNvPr>
              <p14:cNvContentPartPr/>
              <p14:nvPr/>
            </p14:nvContentPartPr>
            <p14:xfrm>
              <a:off x="1653994" y="821548"/>
              <a:ext cx="104040" cy="84600"/>
            </p14:xfrm>
          </p:contentPart>
        </mc:Choice>
        <mc:Fallback xmlns="">
          <p:pic>
            <p:nvPicPr>
              <p:cNvPr id="145" name="Freihand 144">
                <a:extLst>
                  <a:ext uri="{FF2B5EF4-FFF2-40B4-BE49-F238E27FC236}">
                    <a16:creationId xmlns:a16="http://schemas.microsoft.com/office/drawing/2014/main" id="{859A44B1-D0C7-AA71-BFEB-5445A7F99D20}"/>
                  </a:ext>
                </a:extLst>
              </p:cNvPr>
              <p:cNvPicPr/>
              <p:nvPr/>
            </p:nvPicPr>
            <p:blipFill>
              <a:blip r:embed="rId174"/>
              <a:stretch>
                <a:fillRect/>
              </a:stretch>
            </p:blipFill>
            <p:spPr>
              <a:xfrm>
                <a:off x="1645354" y="812908"/>
                <a:ext cx="121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6" name="Freihand 145">
                <a:extLst>
                  <a:ext uri="{FF2B5EF4-FFF2-40B4-BE49-F238E27FC236}">
                    <a16:creationId xmlns:a16="http://schemas.microsoft.com/office/drawing/2014/main" id="{6997FC34-2F37-345C-9F53-D4DE3DEF1BE9}"/>
                  </a:ext>
                </a:extLst>
              </p14:cNvPr>
              <p14:cNvContentPartPr/>
              <p14:nvPr/>
            </p14:nvContentPartPr>
            <p14:xfrm>
              <a:off x="1815274" y="806428"/>
              <a:ext cx="86400" cy="102240"/>
            </p14:xfrm>
          </p:contentPart>
        </mc:Choice>
        <mc:Fallback xmlns="">
          <p:pic>
            <p:nvPicPr>
              <p:cNvPr id="146" name="Freihand 145">
                <a:extLst>
                  <a:ext uri="{FF2B5EF4-FFF2-40B4-BE49-F238E27FC236}">
                    <a16:creationId xmlns:a16="http://schemas.microsoft.com/office/drawing/2014/main" id="{6997FC34-2F37-345C-9F53-D4DE3DEF1BE9}"/>
                  </a:ext>
                </a:extLst>
              </p:cNvPr>
              <p:cNvPicPr/>
              <p:nvPr/>
            </p:nvPicPr>
            <p:blipFill>
              <a:blip r:embed="rId176"/>
              <a:stretch>
                <a:fillRect/>
              </a:stretch>
            </p:blipFill>
            <p:spPr>
              <a:xfrm>
                <a:off x="1806634" y="797428"/>
                <a:ext cx="104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0EAF21B7-0413-B920-BA4D-22706E07FFA4}"/>
                  </a:ext>
                </a:extLst>
              </p14:cNvPr>
              <p14:cNvContentPartPr/>
              <p14:nvPr/>
            </p14:nvContentPartPr>
            <p14:xfrm>
              <a:off x="2164474" y="802108"/>
              <a:ext cx="286560" cy="59760"/>
            </p14:xfrm>
          </p:contentPart>
        </mc:Choice>
        <mc:Fallback xmlns="">
          <p:pic>
            <p:nvPicPr>
              <p:cNvPr id="149" name="Freihand 148">
                <a:extLst>
                  <a:ext uri="{FF2B5EF4-FFF2-40B4-BE49-F238E27FC236}">
                    <a16:creationId xmlns:a16="http://schemas.microsoft.com/office/drawing/2014/main" id="{0EAF21B7-0413-B920-BA4D-22706E07FFA4}"/>
                  </a:ext>
                </a:extLst>
              </p:cNvPr>
              <p:cNvPicPr/>
              <p:nvPr/>
            </p:nvPicPr>
            <p:blipFill>
              <a:blip r:embed="rId178"/>
              <a:stretch>
                <a:fillRect/>
              </a:stretch>
            </p:blipFill>
            <p:spPr>
              <a:xfrm>
                <a:off x="2155834" y="793108"/>
                <a:ext cx="304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B19B506-A78A-EE5D-3EA1-564E9DFEEF93}"/>
                  </a:ext>
                </a:extLst>
              </p14:cNvPr>
              <p14:cNvContentPartPr/>
              <p14:nvPr/>
            </p14:nvContentPartPr>
            <p14:xfrm>
              <a:off x="2741554" y="775468"/>
              <a:ext cx="213480" cy="82800"/>
            </p14:xfrm>
          </p:contentPart>
        </mc:Choice>
        <mc:Fallback xmlns="">
          <p:pic>
            <p:nvPicPr>
              <p:cNvPr id="150" name="Freihand 149">
                <a:extLst>
                  <a:ext uri="{FF2B5EF4-FFF2-40B4-BE49-F238E27FC236}">
                    <a16:creationId xmlns:a16="http://schemas.microsoft.com/office/drawing/2014/main" id="{2B19B506-A78A-EE5D-3EA1-564E9DFEEF93}"/>
                  </a:ext>
                </a:extLst>
              </p:cNvPr>
              <p:cNvPicPr/>
              <p:nvPr/>
            </p:nvPicPr>
            <p:blipFill>
              <a:blip r:embed="rId180"/>
              <a:stretch>
                <a:fillRect/>
              </a:stretch>
            </p:blipFill>
            <p:spPr>
              <a:xfrm>
                <a:off x="2732554" y="766828"/>
                <a:ext cx="231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ECFC6D6B-A28A-C9EB-5581-B848BE0467CA}"/>
                  </a:ext>
                </a:extLst>
              </p14:cNvPr>
              <p14:cNvContentPartPr/>
              <p14:nvPr/>
            </p14:nvContentPartPr>
            <p14:xfrm>
              <a:off x="2877994" y="669628"/>
              <a:ext cx="5400" cy="5400"/>
            </p14:xfrm>
          </p:contentPart>
        </mc:Choice>
        <mc:Fallback xmlns="">
          <p:pic>
            <p:nvPicPr>
              <p:cNvPr id="151" name="Freihand 150">
                <a:extLst>
                  <a:ext uri="{FF2B5EF4-FFF2-40B4-BE49-F238E27FC236}">
                    <a16:creationId xmlns:a16="http://schemas.microsoft.com/office/drawing/2014/main" id="{ECFC6D6B-A28A-C9EB-5581-B848BE0467CA}"/>
                  </a:ext>
                </a:extLst>
              </p:cNvPr>
              <p:cNvPicPr/>
              <p:nvPr/>
            </p:nvPicPr>
            <p:blipFill>
              <a:blip r:embed="rId146"/>
              <a:stretch>
                <a:fillRect/>
              </a:stretch>
            </p:blipFill>
            <p:spPr>
              <a:xfrm>
                <a:off x="2868994" y="660988"/>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2" name="Freihand 151">
                <a:extLst>
                  <a:ext uri="{FF2B5EF4-FFF2-40B4-BE49-F238E27FC236}">
                    <a16:creationId xmlns:a16="http://schemas.microsoft.com/office/drawing/2014/main" id="{C8997462-8872-00DE-03DD-06A88715D349}"/>
                  </a:ext>
                </a:extLst>
              </p14:cNvPr>
              <p14:cNvContentPartPr/>
              <p14:nvPr/>
            </p14:nvContentPartPr>
            <p14:xfrm>
              <a:off x="3014794" y="650908"/>
              <a:ext cx="336960" cy="206640"/>
            </p14:xfrm>
          </p:contentPart>
        </mc:Choice>
        <mc:Fallback xmlns="">
          <p:pic>
            <p:nvPicPr>
              <p:cNvPr id="152" name="Freihand 151">
                <a:extLst>
                  <a:ext uri="{FF2B5EF4-FFF2-40B4-BE49-F238E27FC236}">
                    <a16:creationId xmlns:a16="http://schemas.microsoft.com/office/drawing/2014/main" id="{C8997462-8872-00DE-03DD-06A88715D349}"/>
                  </a:ext>
                </a:extLst>
              </p:cNvPr>
              <p:cNvPicPr/>
              <p:nvPr/>
            </p:nvPicPr>
            <p:blipFill>
              <a:blip r:embed="rId183"/>
              <a:stretch>
                <a:fillRect/>
              </a:stretch>
            </p:blipFill>
            <p:spPr>
              <a:xfrm>
                <a:off x="3005794" y="642268"/>
                <a:ext cx="354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3" name="Freihand 152">
                <a:extLst>
                  <a:ext uri="{FF2B5EF4-FFF2-40B4-BE49-F238E27FC236}">
                    <a16:creationId xmlns:a16="http://schemas.microsoft.com/office/drawing/2014/main" id="{04FF56F2-9EB7-312C-8F1E-7BF46ADEED85}"/>
                  </a:ext>
                </a:extLst>
              </p14:cNvPr>
              <p14:cNvContentPartPr/>
              <p14:nvPr/>
            </p14:nvContentPartPr>
            <p14:xfrm>
              <a:off x="3406474" y="749908"/>
              <a:ext cx="90360" cy="71280"/>
            </p14:xfrm>
          </p:contentPart>
        </mc:Choice>
        <mc:Fallback xmlns="">
          <p:pic>
            <p:nvPicPr>
              <p:cNvPr id="153" name="Freihand 152">
                <a:extLst>
                  <a:ext uri="{FF2B5EF4-FFF2-40B4-BE49-F238E27FC236}">
                    <a16:creationId xmlns:a16="http://schemas.microsoft.com/office/drawing/2014/main" id="{04FF56F2-9EB7-312C-8F1E-7BF46ADEED85}"/>
                  </a:ext>
                </a:extLst>
              </p:cNvPr>
              <p:cNvPicPr/>
              <p:nvPr/>
            </p:nvPicPr>
            <p:blipFill>
              <a:blip r:embed="rId185"/>
              <a:stretch>
                <a:fillRect/>
              </a:stretch>
            </p:blipFill>
            <p:spPr>
              <a:xfrm>
                <a:off x="3397834" y="741268"/>
                <a:ext cx="10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4" name="Freihand 153">
                <a:extLst>
                  <a:ext uri="{FF2B5EF4-FFF2-40B4-BE49-F238E27FC236}">
                    <a16:creationId xmlns:a16="http://schemas.microsoft.com/office/drawing/2014/main" id="{919DD54B-EFC6-7C34-70A8-24953928B617}"/>
                  </a:ext>
                </a:extLst>
              </p14:cNvPr>
              <p14:cNvContentPartPr/>
              <p14:nvPr/>
            </p14:nvContentPartPr>
            <p14:xfrm>
              <a:off x="3527794" y="624628"/>
              <a:ext cx="100440" cy="215280"/>
            </p14:xfrm>
          </p:contentPart>
        </mc:Choice>
        <mc:Fallback xmlns="">
          <p:pic>
            <p:nvPicPr>
              <p:cNvPr id="154" name="Freihand 153">
                <a:extLst>
                  <a:ext uri="{FF2B5EF4-FFF2-40B4-BE49-F238E27FC236}">
                    <a16:creationId xmlns:a16="http://schemas.microsoft.com/office/drawing/2014/main" id="{919DD54B-EFC6-7C34-70A8-24953928B617}"/>
                  </a:ext>
                </a:extLst>
              </p:cNvPr>
              <p:cNvPicPr/>
              <p:nvPr/>
            </p:nvPicPr>
            <p:blipFill>
              <a:blip r:embed="rId187"/>
              <a:stretch>
                <a:fillRect/>
              </a:stretch>
            </p:blipFill>
            <p:spPr>
              <a:xfrm>
                <a:off x="3518794" y="615628"/>
                <a:ext cx="118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5" name="Freihand 154">
                <a:extLst>
                  <a:ext uri="{FF2B5EF4-FFF2-40B4-BE49-F238E27FC236}">
                    <a16:creationId xmlns:a16="http://schemas.microsoft.com/office/drawing/2014/main" id="{FB53514E-860F-DE7E-D9E6-FFBC182A73C9}"/>
                  </a:ext>
                </a:extLst>
              </p14:cNvPr>
              <p14:cNvContentPartPr/>
              <p14:nvPr/>
            </p14:nvContentPartPr>
            <p14:xfrm>
              <a:off x="3914794" y="725788"/>
              <a:ext cx="108360" cy="92880"/>
            </p14:xfrm>
          </p:contentPart>
        </mc:Choice>
        <mc:Fallback xmlns="">
          <p:pic>
            <p:nvPicPr>
              <p:cNvPr id="155" name="Freihand 154">
                <a:extLst>
                  <a:ext uri="{FF2B5EF4-FFF2-40B4-BE49-F238E27FC236}">
                    <a16:creationId xmlns:a16="http://schemas.microsoft.com/office/drawing/2014/main" id="{FB53514E-860F-DE7E-D9E6-FFBC182A73C9}"/>
                  </a:ext>
                </a:extLst>
              </p:cNvPr>
              <p:cNvPicPr/>
              <p:nvPr/>
            </p:nvPicPr>
            <p:blipFill>
              <a:blip r:embed="rId189"/>
              <a:stretch>
                <a:fillRect/>
              </a:stretch>
            </p:blipFill>
            <p:spPr>
              <a:xfrm>
                <a:off x="3905794" y="717148"/>
                <a:ext cx="126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6" name="Freihand 155">
                <a:extLst>
                  <a:ext uri="{FF2B5EF4-FFF2-40B4-BE49-F238E27FC236}">
                    <a16:creationId xmlns:a16="http://schemas.microsoft.com/office/drawing/2014/main" id="{795198FB-75E4-3940-E7C5-D27D09D689E9}"/>
                  </a:ext>
                </a:extLst>
              </p14:cNvPr>
              <p14:cNvContentPartPr/>
              <p14:nvPr/>
            </p14:nvContentPartPr>
            <p14:xfrm>
              <a:off x="4010194" y="622468"/>
              <a:ext cx="270720" cy="180000"/>
            </p14:xfrm>
          </p:contentPart>
        </mc:Choice>
        <mc:Fallback xmlns="">
          <p:pic>
            <p:nvPicPr>
              <p:cNvPr id="156" name="Freihand 155">
                <a:extLst>
                  <a:ext uri="{FF2B5EF4-FFF2-40B4-BE49-F238E27FC236}">
                    <a16:creationId xmlns:a16="http://schemas.microsoft.com/office/drawing/2014/main" id="{795198FB-75E4-3940-E7C5-D27D09D689E9}"/>
                  </a:ext>
                </a:extLst>
              </p:cNvPr>
              <p:cNvPicPr/>
              <p:nvPr/>
            </p:nvPicPr>
            <p:blipFill>
              <a:blip r:embed="rId191"/>
              <a:stretch>
                <a:fillRect/>
              </a:stretch>
            </p:blipFill>
            <p:spPr>
              <a:xfrm>
                <a:off x="4001194" y="613828"/>
                <a:ext cx="288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9" name="Freihand 158">
                <a:extLst>
                  <a:ext uri="{FF2B5EF4-FFF2-40B4-BE49-F238E27FC236}">
                    <a16:creationId xmlns:a16="http://schemas.microsoft.com/office/drawing/2014/main" id="{0118470F-C885-B108-3F66-74D3D111E50C}"/>
                  </a:ext>
                </a:extLst>
              </p14:cNvPr>
              <p14:cNvContentPartPr/>
              <p14:nvPr/>
            </p14:nvContentPartPr>
            <p14:xfrm>
              <a:off x="4308274" y="705628"/>
              <a:ext cx="163080" cy="100440"/>
            </p14:xfrm>
          </p:contentPart>
        </mc:Choice>
        <mc:Fallback xmlns="">
          <p:pic>
            <p:nvPicPr>
              <p:cNvPr id="159" name="Freihand 158">
                <a:extLst>
                  <a:ext uri="{FF2B5EF4-FFF2-40B4-BE49-F238E27FC236}">
                    <a16:creationId xmlns:a16="http://schemas.microsoft.com/office/drawing/2014/main" id="{0118470F-C885-B108-3F66-74D3D111E50C}"/>
                  </a:ext>
                </a:extLst>
              </p:cNvPr>
              <p:cNvPicPr/>
              <p:nvPr/>
            </p:nvPicPr>
            <p:blipFill>
              <a:blip r:embed="rId193"/>
              <a:stretch>
                <a:fillRect/>
              </a:stretch>
            </p:blipFill>
            <p:spPr>
              <a:xfrm>
                <a:off x="4299634" y="696628"/>
                <a:ext cx="180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0" name="Freihand 159">
                <a:extLst>
                  <a:ext uri="{FF2B5EF4-FFF2-40B4-BE49-F238E27FC236}">
                    <a16:creationId xmlns:a16="http://schemas.microsoft.com/office/drawing/2014/main" id="{884454BB-194A-944C-8DCE-CF052B0539E7}"/>
                  </a:ext>
                </a:extLst>
              </p14:cNvPr>
              <p14:cNvContentPartPr/>
              <p14:nvPr/>
            </p14:nvContentPartPr>
            <p14:xfrm>
              <a:off x="4821994" y="705628"/>
              <a:ext cx="100080" cy="78480"/>
            </p14:xfrm>
          </p:contentPart>
        </mc:Choice>
        <mc:Fallback xmlns="">
          <p:pic>
            <p:nvPicPr>
              <p:cNvPr id="160" name="Freihand 159">
                <a:extLst>
                  <a:ext uri="{FF2B5EF4-FFF2-40B4-BE49-F238E27FC236}">
                    <a16:creationId xmlns:a16="http://schemas.microsoft.com/office/drawing/2014/main" id="{884454BB-194A-944C-8DCE-CF052B0539E7}"/>
                  </a:ext>
                </a:extLst>
              </p:cNvPr>
              <p:cNvPicPr/>
              <p:nvPr/>
            </p:nvPicPr>
            <p:blipFill>
              <a:blip r:embed="rId195"/>
              <a:stretch>
                <a:fillRect/>
              </a:stretch>
            </p:blipFill>
            <p:spPr>
              <a:xfrm>
                <a:off x="4813354" y="696628"/>
                <a:ext cx="117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1" name="Freihand 160">
                <a:extLst>
                  <a:ext uri="{FF2B5EF4-FFF2-40B4-BE49-F238E27FC236}">
                    <a16:creationId xmlns:a16="http://schemas.microsoft.com/office/drawing/2014/main" id="{BE13CDF4-E523-0033-3675-67207F22E7C1}"/>
                  </a:ext>
                </a:extLst>
              </p14:cNvPr>
              <p14:cNvContentPartPr/>
              <p14:nvPr/>
            </p14:nvContentPartPr>
            <p14:xfrm>
              <a:off x="4897594" y="569548"/>
              <a:ext cx="14040" cy="4320"/>
            </p14:xfrm>
          </p:contentPart>
        </mc:Choice>
        <mc:Fallback xmlns="">
          <p:pic>
            <p:nvPicPr>
              <p:cNvPr id="161" name="Freihand 160">
                <a:extLst>
                  <a:ext uri="{FF2B5EF4-FFF2-40B4-BE49-F238E27FC236}">
                    <a16:creationId xmlns:a16="http://schemas.microsoft.com/office/drawing/2014/main" id="{BE13CDF4-E523-0033-3675-67207F22E7C1}"/>
                  </a:ext>
                </a:extLst>
              </p:cNvPr>
              <p:cNvPicPr/>
              <p:nvPr/>
            </p:nvPicPr>
            <p:blipFill>
              <a:blip r:embed="rId197"/>
              <a:stretch>
                <a:fillRect/>
              </a:stretch>
            </p:blipFill>
            <p:spPr>
              <a:xfrm>
                <a:off x="4888594" y="560548"/>
                <a:ext cx="3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3" name="Freihand 162">
                <a:extLst>
                  <a:ext uri="{FF2B5EF4-FFF2-40B4-BE49-F238E27FC236}">
                    <a16:creationId xmlns:a16="http://schemas.microsoft.com/office/drawing/2014/main" id="{E87EA948-8C98-0285-2334-0E3455C1060D}"/>
                  </a:ext>
                </a:extLst>
              </p14:cNvPr>
              <p14:cNvContentPartPr/>
              <p14:nvPr/>
            </p14:nvContentPartPr>
            <p14:xfrm>
              <a:off x="5613634" y="631468"/>
              <a:ext cx="69480" cy="183240"/>
            </p14:xfrm>
          </p:contentPart>
        </mc:Choice>
        <mc:Fallback xmlns="">
          <p:pic>
            <p:nvPicPr>
              <p:cNvPr id="163" name="Freihand 162">
                <a:extLst>
                  <a:ext uri="{FF2B5EF4-FFF2-40B4-BE49-F238E27FC236}">
                    <a16:creationId xmlns:a16="http://schemas.microsoft.com/office/drawing/2014/main" id="{E87EA948-8C98-0285-2334-0E3455C1060D}"/>
                  </a:ext>
                </a:extLst>
              </p:cNvPr>
              <p:cNvPicPr/>
              <p:nvPr/>
            </p:nvPicPr>
            <p:blipFill>
              <a:blip r:embed="rId199"/>
              <a:stretch>
                <a:fillRect/>
              </a:stretch>
            </p:blipFill>
            <p:spPr>
              <a:xfrm>
                <a:off x="5604994" y="622828"/>
                <a:ext cx="87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4" name="Freihand 163">
                <a:extLst>
                  <a:ext uri="{FF2B5EF4-FFF2-40B4-BE49-F238E27FC236}">
                    <a16:creationId xmlns:a16="http://schemas.microsoft.com/office/drawing/2014/main" id="{04C23759-633D-CA58-245B-1A03088F3F86}"/>
                  </a:ext>
                </a:extLst>
              </p14:cNvPr>
              <p14:cNvContentPartPr/>
              <p14:nvPr/>
            </p14:nvContentPartPr>
            <p14:xfrm>
              <a:off x="5790754" y="632188"/>
              <a:ext cx="78120" cy="177840"/>
            </p14:xfrm>
          </p:contentPart>
        </mc:Choice>
        <mc:Fallback xmlns="">
          <p:pic>
            <p:nvPicPr>
              <p:cNvPr id="164" name="Freihand 163">
                <a:extLst>
                  <a:ext uri="{FF2B5EF4-FFF2-40B4-BE49-F238E27FC236}">
                    <a16:creationId xmlns:a16="http://schemas.microsoft.com/office/drawing/2014/main" id="{04C23759-633D-CA58-245B-1A03088F3F86}"/>
                  </a:ext>
                </a:extLst>
              </p:cNvPr>
              <p:cNvPicPr/>
              <p:nvPr/>
            </p:nvPicPr>
            <p:blipFill>
              <a:blip r:embed="rId201"/>
              <a:stretch>
                <a:fillRect/>
              </a:stretch>
            </p:blipFill>
            <p:spPr>
              <a:xfrm>
                <a:off x="5781754" y="623548"/>
                <a:ext cx="95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5" name="Freihand 164">
                <a:extLst>
                  <a:ext uri="{FF2B5EF4-FFF2-40B4-BE49-F238E27FC236}">
                    <a16:creationId xmlns:a16="http://schemas.microsoft.com/office/drawing/2014/main" id="{F45DC9E5-36AA-A2B9-77D1-DED6B7378F8E}"/>
                  </a:ext>
                </a:extLst>
              </p14:cNvPr>
              <p14:cNvContentPartPr/>
              <p14:nvPr/>
            </p14:nvContentPartPr>
            <p14:xfrm>
              <a:off x="5889034" y="706348"/>
              <a:ext cx="158040" cy="64440"/>
            </p14:xfrm>
          </p:contentPart>
        </mc:Choice>
        <mc:Fallback xmlns="">
          <p:pic>
            <p:nvPicPr>
              <p:cNvPr id="165" name="Freihand 164">
                <a:extLst>
                  <a:ext uri="{FF2B5EF4-FFF2-40B4-BE49-F238E27FC236}">
                    <a16:creationId xmlns:a16="http://schemas.microsoft.com/office/drawing/2014/main" id="{F45DC9E5-36AA-A2B9-77D1-DED6B7378F8E}"/>
                  </a:ext>
                </a:extLst>
              </p:cNvPr>
              <p:cNvPicPr/>
              <p:nvPr/>
            </p:nvPicPr>
            <p:blipFill>
              <a:blip r:embed="rId203"/>
              <a:stretch>
                <a:fillRect/>
              </a:stretch>
            </p:blipFill>
            <p:spPr>
              <a:xfrm>
                <a:off x="5880394" y="697348"/>
                <a:ext cx="175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 name="Freihand 165">
                <a:extLst>
                  <a:ext uri="{FF2B5EF4-FFF2-40B4-BE49-F238E27FC236}">
                    <a16:creationId xmlns:a16="http://schemas.microsoft.com/office/drawing/2014/main" id="{D0744978-0797-3431-B16B-6594DFCEE085}"/>
                  </a:ext>
                </a:extLst>
              </p14:cNvPr>
              <p14:cNvContentPartPr/>
              <p14:nvPr/>
            </p14:nvContentPartPr>
            <p14:xfrm>
              <a:off x="6205834" y="695188"/>
              <a:ext cx="119160" cy="102240"/>
            </p14:xfrm>
          </p:contentPart>
        </mc:Choice>
        <mc:Fallback xmlns="">
          <p:pic>
            <p:nvPicPr>
              <p:cNvPr id="166" name="Freihand 165">
                <a:extLst>
                  <a:ext uri="{FF2B5EF4-FFF2-40B4-BE49-F238E27FC236}">
                    <a16:creationId xmlns:a16="http://schemas.microsoft.com/office/drawing/2014/main" id="{D0744978-0797-3431-B16B-6594DFCEE085}"/>
                  </a:ext>
                </a:extLst>
              </p:cNvPr>
              <p:cNvPicPr/>
              <p:nvPr/>
            </p:nvPicPr>
            <p:blipFill>
              <a:blip r:embed="rId205"/>
              <a:stretch>
                <a:fillRect/>
              </a:stretch>
            </p:blipFill>
            <p:spPr>
              <a:xfrm>
                <a:off x="6197194" y="686548"/>
                <a:ext cx="136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7" name="Freihand 166">
                <a:extLst>
                  <a:ext uri="{FF2B5EF4-FFF2-40B4-BE49-F238E27FC236}">
                    <a16:creationId xmlns:a16="http://schemas.microsoft.com/office/drawing/2014/main" id="{A9A370B6-12BE-5B63-A830-F5658EE99672}"/>
                  </a:ext>
                </a:extLst>
              </p14:cNvPr>
              <p14:cNvContentPartPr/>
              <p14:nvPr/>
            </p14:nvContentPartPr>
            <p14:xfrm>
              <a:off x="6364594" y="699868"/>
              <a:ext cx="110880" cy="83880"/>
            </p14:xfrm>
          </p:contentPart>
        </mc:Choice>
        <mc:Fallback xmlns="">
          <p:pic>
            <p:nvPicPr>
              <p:cNvPr id="167" name="Freihand 166">
                <a:extLst>
                  <a:ext uri="{FF2B5EF4-FFF2-40B4-BE49-F238E27FC236}">
                    <a16:creationId xmlns:a16="http://schemas.microsoft.com/office/drawing/2014/main" id="{A9A370B6-12BE-5B63-A830-F5658EE99672}"/>
                  </a:ext>
                </a:extLst>
              </p:cNvPr>
              <p:cNvPicPr/>
              <p:nvPr/>
            </p:nvPicPr>
            <p:blipFill>
              <a:blip r:embed="rId207"/>
              <a:stretch>
                <a:fillRect/>
              </a:stretch>
            </p:blipFill>
            <p:spPr>
              <a:xfrm>
                <a:off x="6355954" y="691228"/>
                <a:ext cx="128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Freihand 167">
                <a:extLst>
                  <a:ext uri="{FF2B5EF4-FFF2-40B4-BE49-F238E27FC236}">
                    <a16:creationId xmlns:a16="http://schemas.microsoft.com/office/drawing/2014/main" id="{EE0A4D4D-C981-6B71-3449-C22DA1F5AFD2}"/>
                  </a:ext>
                </a:extLst>
              </p14:cNvPr>
              <p14:cNvContentPartPr/>
              <p14:nvPr/>
            </p14:nvContentPartPr>
            <p14:xfrm>
              <a:off x="6566554" y="695908"/>
              <a:ext cx="422640" cy="171720"/>
            </p14:xfrm>
          </p:contentPart>
        </mc:Choice>
        <mc:Fallback xmlns="">
          <p:pic>
            <p:nvPicPr>
              <p:cNvPr id="168" name="Freihand 167">
                <a:extLst>
                  <a:ext uri="{FF2B5EF4-FFF2-40B4-BE49-F238E27FC236}">
                    <a16:creationId xmlns:a16="http://schemas.microsoft.com/office/drawing/2014/main" id="{EE0A4D4D-C981-6B71-3449-C22DA1F5AFD2}"/>
                  </a:ext>
                </a:extLst>
              </p:cNvPr>
              <p:cNvPicPr/>
              <p:nvPr/>
            </p:nvPicPr>
            <p:blipFill>
              <a:blip r:embed="rId209"/>
              <a:stretch>
                <a:fillRect/>
              </a:stretch>
            </p:blipFill>
            <p:spPr>
              <a:xfrm>
                <a:off x="6557914" y="687268"/>
                <a:ext cx="4402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9" name="Freihand 168">
                <a:extLst>
                  <a:ext uri="{FF2B5EF4-FFF2-40B4-BE49-F238E27FC236}">
                    <a16:creationId xmlns:a16="http://schemas.microsoft.com/office/drawing/2014/main" id="{F0FC803B-D772-9BD9-B8FD-0EBE82AC40E0}"/>
                  </a:ext>
                </a:extLst>
              </p14:cNvPr>
              <p14:cNvContentPartPr/>
              <p14:nvPr/>
            </p14:nvContentPartPr>
            <p14:xfrm>
              <a:off x="6995674" y="622468"/>
              <a:ext cx="48240" cy="138600"/>
            </p14:xfrm>
          </p:contentPart>
        </mc:Choice>
        <mc:Fallback xmlns="">
          <p:pic>
            <p:nvPicPr>
              <p:cNvPr id="169" name="Freihand 168">
                <a:extLst>
                  <a:ext uri="{FF2B5EF4-FFF2-40B4-BE49-F238E27FC236}">
                    <a16:creationId xmlns:a16="http://schemas.microsoft.com/office/drawing/2014/main" id="{F0FC803B-D772-9BD9-B8FD-0EBE82AC40E0}"/>
                  </a:ext>
                </a:extLst>
              </p:cNvPr>
              <p:cNvPicPr/>
              <p:nvPr/>
            </p:nvPicPr>
            <p:blipFill>
              <a:blip r:embed="rId211"/>
              <a:stretch>
                <a:fillRect/>
              </a:stretch>
            </p:blipFill>
            <p:spPr>
              <a:xfrm>
                <a:off x="6987034" y="613468"/>
                <a:ext cx="65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0" name="Freihand 169">
                <a:extLst>
                  <a:ext uri="{FF2B5EF4-FFF2-40B4-BE49-F238E27FC236}">
                    <a16:creationId xmlns:a16="http://schemas.microsoft.com/office/drawing/2014/main" id="{2626618D-9577-1A4A-8A9A-2B3DE6CE6AE0}"/>
                  </a:ext>
                </a:extLst>
              </p14:cNvPr>
              <p14:cNvContentPartPr/>
              <p14:nvPr/>
            </p14:nvContentPartPr>
            <p14:xfrm>
              <a:off x="7073074" y="697708"/>
              <a:ext cx="76320" cy="90720"/>
            </p14:xfrm>
          </p:contentPart>
        </mc:Choice>
        <mc:Fallback xmlns="">
          <p:pic>
            <p:nvPicPr>
              <p:cNvPr id="170" name="Freihand 169">
                <a:extLst>
                  <a:ext uri="{FF2B5EF4-FFF2-40B4-BE49-F238E27FC236}">
                    <a16:creationId xmlns:a16="http://schemas.microsoft.com/office/drawing/2014/main" id="{2626618D-9577-1A4A-8A9A-2B3DE6CE6AE0}"/>
                  </a:ext>
                </a:extLst>
              </p:cNvPr>
              <p:cNvPicPr/>
              <p:nvPr/>
            </p:nvPicPr>
            <p:blipFill>
              <a:blip r:embed="rId213"/>
              <a:stretch>
                <a:fillRect/>
              </a:stretch>
            </p:blipFill>
            <p:spPr>
              <a:xfrm>
                <a:off x="7064434" y="688708"/>
                <a:ext cx="9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1" name="Freihand 170">
                <a:extLst>
                  <a:ext uri="{FF2B5EF4-FFF2-40B4-BE49-F238E27FC236}">
                    <a16:creationId xmlns:a16="http://schemas.microsoft.com/office/drawing/2014/main" id="{1F974ED1-D5B7-961F-4CF1-124190B616DA}"/>
                  </a:ext>
                </a:extLst>
              </p14:cNvPr>
              <p14:cNvContentPartPr/>
              <p14:nvPr/>
            </p14:nvContentPartPr>
            <p14:xfrm>
              <a:off x="7413274" y="720388"/>
              <a:ext cx="81000" cy="95040"/>
            </p14:xfrm>
          </p:contentPart>
        </mc:Choice>
        <mc:Fallback xmlns="">
          <p:pic>
            <p:nvPicPr>
              <p:cNvPr id="171" name="Freihand 170">
                <a:extLst>
                  <a:ext uri="{FF2B5EF4-FFF2-40B4-BE49-F238E27FC236}">
                    <a16:creationId xmlns:a16="http://schemas.microsoft.com/office/drawing/2014/main" id="{1F974ED1-D5B7-961F-4CF1-124190B616DA}"/>
                  </a:ext>
                </a:extLst>
              </p:cNvPr>
              <p:cNvPicPr/>
              <p:nvPr/>
            </p:nvPicPr>
            <p:blipFill>
              <a:blip r:embed="rId215"/>
              <a:stretch>
                <a:fillRect/>
              </a:stretch>
            </p:blipFill>
            <p:spPr>
              <a:xfrm>
                <a:off x="7404274" y="711748"/>
                <a:ext cx="98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2" name="Freihand 171">
                <a:extLst>
                  <a:ext uri="{FF2B5EF4-FFF2-40B4-BE49-F238E27FC236}">
                    <a16:creationId xmlns:a16="http://schemas.microsoft.com/office/drawing/2014/main" id="{1071E88F-D9DD-3BFF-0284-8F05815759B4}"/>
                  </a:ext>
                </a:extLst>
              </p14:cNvPr>
              <p14:cNvContentPartPr/>
              <p14:nvPr/>
            </p14:nvContentPartPr>
            <p14:xfrm>
              <a:off x="7436674" y="622468"/>
              <a:ext cx="291960" cy="142920"/>
            </p14:xfrm>
          </p:contentPart>
        </mc:Choice>
        <mc:Fallback xmlns="">
          <p:pic>
            <p:nvPicPr>
              <p:cNvPr id="172" name="Freihand 171">
                <a:extLst>
                  <a:ext uri="{FF2B5EF4-FFF2-40B4-BE49-F238E27FC236}">
                    <a16:creationId xmlns:a16="http://schemas.microsoft.com/office/drawing/2014/main" id="{1071E88F-D9DD-3BFF-0284-8F05815759B4}"/>
                  </a:ext>
                </a:extLst>
              </p:cNvPr>
              <p:cNvPicPr/>
              <p:nvPr/>
            </p:nvPicPr>
            <p:blipFill>
              <a:blip r:embed="rId217"/>
              <a:stretch>
                <a:fillRect/>
              </a:stretch>
            </p:blipFill>
            <p:spPr>
              <a:xfrm>
                <a:off x="7428034" y="613468"/>
                <a:ext cx="309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3" name="Freihand 172">
                <a:extLst>
                  <a:ext uri="{FF2B5EF4-FFF2-40B4-BE49-F238E27FC236}">
                    <a16:creationId xmlns:a16="http://schemas.microsoft.com/office/drawing/2014/main" id="{DBD9E9C6-4C33-CF73-6C00-84C64BFDAFCD}"/>
                  </a:ext>
                </a:extLst>
              </p14:cNvPr>
              <p14:cNvContentPartPr/>
              <p14:nvPr/>
            </p14:nvContentPartPr>
            <p14:xfrm>
              <a:off x="7615234" y="788788"/>
              <a:ext cx="88920" cy="13680"/>
            </p14:xfrm>
          </p:contentPart>
        </mc:Choice>
        <mc:Fallback xmlns="">
          <p:pic>
            <p:nvPicPr>
              <p:cNvPr id="173" name="Freihand 172">
                <a:extLst>
                  <a:ext uri="{FF2B5EF4-FFF2-40B4-BE49-F238E27FC236}">
                    <a16:creationId xmlns:a16="http://schemas.microsoft.com/office/drawing/2014/main" id="{DBD9E9C6-4C33-CF73-6C00-84C64BFDAFCD}"/>
                  </a:ext>
                </a:extLst>
              </p:cNvPr>
              <p:cNvPicPr/>
              <p:nvPr/>
            </p:nvPicPr>
            <p:blipFill>
              <a:blip r:embed="rId219"/>
              <a:stretch>
                <a:fillRect/>
              </a:stretch>
            </p:blipFill>
            <p:spPr>
              <a:xfrm>
                <a:off x="7606234" y="779788"/>
                <a:ext cx="106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 name="Freihand 173">
                <a:extLst>
                  <a:ext uri="{FF2B5EF4-FFF2-40B4-BE49-F238E27FC236}">
                    <a16:creationId xmlns:a16="http://schemas.microsoft.com/office/drawing/2014/main" id="{CF6472B1-FE24-9731-E4BD-BC9877BF0952}"/>
                  </a:ext>
                </a:extLst>
              </p14:cNvPr>
              <p14:cNvContentPartPr/>
              <p14:nvPr/>
            </p14:nvContentPartPr>
            <p14:xfrm>
              <a:off x="7867594" y="711748"/>
              <a:ext cx="152640" cy="93600"/>
            </p14:xfrm>
          </p:contentPart>
        </mc:Choice>
        <mc:Fallback xmlns="">
          <p:pic>
            <p:nvPicPr>
              <p:cNvPr id="174" name="Freihand 173">
                <a:extLst>
                  <a:ext uri="{FF2B5EF4-FFF2-40B4-BE49-F238E27FC236}">
                    <a16:creationId xmlns:a16="http://schemas.microsoft.com/office/drawing/2014/main" id="{CF6472B1-FE24-9731-E4BD-BC9877BF0952}"/>
                  </a:ext>
                </a:extLst>
              </p:cNvPr>
              <p:cNvPicPr/>
              <p:nvPr/>
            </p:nvPicPr>
            <p:blipFill>
              <a:blip r:embed="rId221"/>
              <a:stretch>
                <a:fillRect/>
              </a:stretch>
            </p:blipFill>
            <p:spPr>
              <a:xfrm>
                <a:off x="7858954" y="702748"/>
                <a:ext cx="170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5" name="Freihand 174">
                <a:extLst>
                  <a:ext uri="{FF2B5EF4-FFF2-40B4-BE49-F238E27FC236}">
                    <a16:creationId xmlns:a16="http://schemas.microsoft.com/office/drawing/2014/main" id="{0F9B53DD-2F8B-2A1E-E7C6-D13E89DE3BC6}"/>
                  </a:ext>
                </a:extLst>
              </p14:cNvPr>
              <p14:cNvContentPartPr/>
              <p14:nvPr/>
            </p14:nvContentPartPr>
            <p14:xfrm>
              <a:off x="7941394" y="681868"/>
              <a:ext cx="339120" cy="115920"/>
            </p14:xfrm>
          </p:contentPart>
        </mc:Choice>
        <mc:Fallback xmlns="">
          <p:pic>
            <p:nvPicPr>
              <p:cNvPr id="175" name="Freihand 174">
                <a:extLst>
                  <a:ext uri="{FF2B5EF4-FFF2-40B4-BE49-F238E27FC236}">
                    <a16:creationId xmlns:a16="http://schemas.microsoft.com/office/drawing/2014/main" id="{0F9B53DD-2F8B-2A1E-E7C6-D13E89DE3BC6}"/>
                  </a:ext>
                </a:extLst>
              </p:cNvPr>
              <p:cNvPicPr/>
              <p:nvPr/>
            </p:nvPicPr>
            <p:blipFill>
              <a:blip r:embed="rId223"/>
              <a:stretch>
                <a:fillRect/>
              </a:stretch>
            </p:blipFill>
            <p:spPr>
              <a:xfrm>
                <a:off x="7932754" y="672868"/>
                <a:ext cx="356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6" name="Freihand 175">
                <a:extLst>
                  <a:ext uri="{FF2B5EF4-FFF2-40B4-BE49-F238E27FC236}">
                    <a16:creationId xmlns:a16="http://schemas.microsoft.com/office/drawing/2014/main" id="{6E6EEF84-0E98-4816-C2B3-842FAB6F2720}"/>
                  </a:ext>
                </a:extLst>
              </p14:cNvPr>
              <p14:cNvContentPartPr/>
              <p14:nvPr/>
            </p14:nvContentPartPr>
            <p14:xfrm>
              <a:off x="8141914" y="629308"/>
              <a:ext cx="93240" cy="70920"/>
            </p14:xfrm>
          </p:contentPart>
        </mc:Choice>
        <mc:Fallback xmlns="">
          <p:pic>
            <p:nvPicPr>
              <p:cNvPr id="176" name="Freihand 175">
                <a:extLst>
                  <a:ext uri="{FF2B5EF4-FFF2-40B4-BE49-F238E27FC236}">
                    <a16:creationId xmlns:a16="http://schemas.microsoft.com/office/drawing/2014/main" id="{6E6EEF84-0E98-4816-C2B3-842FAB6F2720}"/>
                  </a:ext>
                </a:extLst>
              </p:cNvPr>
              <p:cNvPicPr/>
              <p:nvPr/>
            </p:nvPicPr>
            <p:blipFill>
              <a:blip r:embed="rId225"/>
              <a:stretch>
                <a:fillRect/>
              </a:stretch>
            </p:blipFill>
            <p:spPr>
              <a:xfrm>
                <a:off x="8133274" y="620668"/>
                <a:ext cx="110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7" name="Freihand 176">
                <a:extLst>
                  <a:ext uri="{FF2B5EF4-FFF2-40B4-BE49-F238E27FC236}">
                    <a16:creationId xmlns:a16="http://schemas.microsoft.com/office/drawing/2014/main" id="{6DE0EA61-4600-C60C-BECF-27FE571BB5E0}"/>
                  </a:ext>
                </a:extLst>
              </p14:cNvPr>
              <p14:cNvContentPartPr/>
              <p14:nvPr/>
            </p14:nvContentPartPr>
            <p14:xfrm>
              <a:off x="8251714" y="620668"/>
              <a:ext cx="212400" cy="313200"/>
            </p14:xfrm>
          </p:contentPart>
        </mc:Choice>
        <mc:Fallback xmlns="">
          <p:pic>
            <p:nvPicPr>
              <p:cNvPr id="177" name="Freihand 176">
                <a:extLst>
                  <a:ext uri="{FF2B5EF4-FFF2-40B4-BE49-F238E27FC236}">
                    <a16:creationId xmlns:a16="http://schemas.microsoft.com/office/drawing/2014/main" id="{6DE0EA61-4600-C60C-BECF-27FE571BB5E0}"/>
                  </a:ext>
                </a:extLst>
              </p:cNvPr>
              <p:cNvPicPr/>
              <p:nvPr/>
            </p:nvPicPr>
            <p:blipFill>
              <a:blip r:embed="rId227"/>
              <a:stretch>
                <a:fillRect/>
              </a:stretch>
            </p:blipFill>
            <p:spPr>
              <a:xfrm>
                <a:off x="8242714" y="611668"/>
                <a:ext cx="2300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9" name="Freihand 178">
                <a:extLst>
                  <a:ext uri="{FF2B5EF4-FFF2-40B4-BE49-F238E27FC236}">
                    <a16:creationId xmlns:a16="http://schemas.microsoft.com/office/drawing/2014/main" id="{C690E04C-C8F0-6C86-BB6A-F760F3D7CF94}"/>
                  </a:ext>
                </a:extLst>
              </p14:cNvPr>
              <p14:cNvContentPartPr/>
              <p14:nvPr/>
            </p14:nvContentPartPr>
            <p14:xfrm>
              <a:off x="87634" y="1217548"/>
              <a:ext cx="268560" cy="121320"/>
            </p14:xfrm>
          </p:contentPart>
        </mc:Choice>
        <mc:Fallback xmlns="">
          <p:pic>
            <p:nvPicPr>
              <p:cNvPr id="179" name="Freihand 178">
                <a:extLst>
                  <a:ext uri="{FF2B5EF4-FFF2-40B4-BE49-F238E27FC236}">
                    <a16:creationId xmlns:a16="http://schemas.microsoft.com/office/drawing/2014/main" id="{C690E04C-C8F0-6C86-BB6A-F760F3D7CF94}"/>
                  </a:ext>
                </a:extLst>
              </p:cNvPr>
              <p:cNvPicPr/>
              <p:nvPr/>
            </p:nvPicPr>
            <p:blipFill>
              <a:blip r:embed="rId229"/>
              <a:stretch>
                <a:fillRect/>
              </a:stretch>
            </p:blipFill>
            <p:spPr>
              <a:xfrm>
                <a:off x="78994" y="1208548"/>
                <a:ext cx="286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0" name="Freihand 179">
                <a:extLst>
                  <a:ext uri="{FF2B5EF4-FFF2-40B4-BE49-F238E27FC236}">
                    <a16:creationId xmlns:a16="http://schemas.microsoft.com/office/drawing/2014/main" id="{4F35314B-A722-57C0-A37F-2B33D4F3ECAF}"/>
                  </a:ext>
                </a:extLst>
              </p14:cNvPr>
              <p14:cNvContentPartPr/>
              <p14:nvPr/>
            </p14:nvContentPartPr>
            <p14:xfrm>
              <a:off x="209674" y="1206748"/>
              <a:ext cx="155160" cy="167760"/>
            </p14:xfrm>
          </p:contentPart>
        </mc:Choice>
        <mc:Fallback xmlns="">
          <p:pic>
            <p:nvPicPr>
              <p:cNvPr id="180" name="Freihand 179">
                <a:extLst>
                  <a:ext uri="{FF2B5EF4-FFF2-40B4-BE49-F238E27FC236}">
                    <a16:creationId xmlns:a16="http://schemas.microsoft.com/office/drawing/2014/main" id="{4F35314B-A722-57C0-A37F-2B33D4F3ECAF}"/>
                  </a:ext>
                </a:extLst>
              </p:cNvPr>
              <p:cNvPicPr/>
              <p:nvPr/>
            </p:nvPicPr>
            <p:blipFill>
              <a:blip r:embed="rId231"/>
              <a:stretch>
                <a:fillRect/>
              </a:stretch>
            </p:blipFill>
            <p:spPr>
              <a:xfrm>
                <a:off x="200674" y="1198108"/>
                <a:ext cx="172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1" name="Freihand 180">
                <a:extLst>
                  <a:ext uri="{FF2B5EF4-FFF2-40B4-BE49-F238E27FC236}">
                    <a16:creationId xmlns:a16="http://schemas.microsoft.com/office/drawing/2014/main" id="{5F1711D0-C8C7-178C-4315-ECA7A079447A}"/>
                  </a:ext>
                </a:extLst>
              </p14:cNvPr>
              <p14:cNvContentPartPr/>
              <p14:nvPr/>
            </p14:nvContentPartPr>
            <p14:xfrm>
              <a:off x="611794" y="1220068"/>
              <a:ext cx="191160" cy="114840"/>
            </p14:xfrm>
          </p:contentPart>
        </mc:Choice>
        <mc:Fallback xmlns="">
          <p:pic>
            <p:nvPicPr>
              <p:cNvPr id="181" name="Freihand 180">
                <a:extLst>
                  <a:ext uri="{FF2B5EF4-FFF2-40B4-BE49-F238E27FC236}">
                    <a16:creationId xmlns:a16="http://schemas.microsoft.com/office/drawing/2014/main" id="{5F1711D0-C8C7-178C-4315-ECA7A079447A}"/>
                  </a:ext>
                </a:extLst>
              </p:cNvPr>
              <p:cNvPicPr/>
              <p:nvPr/>
            </p:nvPicPr>
            <p:blipFill>
              <a:blip r:embed="rId233"/>
              <a:stretch>
                <a:fillRect/>
              </a:stretch>
            </p:blipFill>
            <p:spPr>
              <a:xfrm>
                <a:off x="602794" y="1211428"/>
                <a:ext cx="208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2" name="Freihand 181">
                <a:extLst>
                  <a:ext uri="{FF2B5EF4-FFF2-40B4-BE49-F238E27FC236}">
                    <a16:creationId xmlns:a16="http://schemas.microsoft.com/office/drawing/2014/main" id="{E9EF3415-4C58-64E6-5BDB-73A09EAF2816}"/>
                  </a:ext>
                </a:extLst>
              </p14:cNvPr>
              <p14:cNvContentPartPr/>
              <p14:nvPr/>
            </p14:nvContentPartPr>
            <p14:xfrm>
              <a:off x="1031554" y="1217908"/>
              <a:ext cx="122400" cy="96120"/>
            </p14:xfrm>
          </p:contentPart>
        </mc:Choice>
        <mc:Fallback xmlns="">
          <p:pic>
            <p:nvPicPr>
              <p:cNvPr id="182" name="Freihand 181">
                <a:extLst>
                  <a:ext uri="{FF2B5EF4-FFF2-40B4-BE49-F238E27FC236}">
                    <a16:creationId xmlns:a16="http://schemas.microsoft.com/office/drawing/2014/main" id="{E9EF3415-4C58-64E6-5BDB-73A09EAF2816}"/>
                  </a:ext>
                </a:extLst>
              </p:cNvPr>
              <p:cNvPicPr/>
              <p:nvPr/>
            </p:nvPicPr>
            <p:blipFill>
              <a:blip r:embed="rId235"/>
              <a:stretch>
                <a:fillRect/>
              </a:stretch>
            </p:blipFill>
            <p:spPr>
              <a:xfrm>
                <a:off x="1022554" y="1209268"/>
                <a:ext cx="140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3" name="Freihand 182">
                <a:extLst>
                  <a:ext uri="{FF2B5EF4-FFF2-40B4-BE49-F238E27FC236}">
                    <a16:creationId xmlns:a16="http://schemas.microsoft.com/office/drawing/2014/main" id="{6DF5E7C1-4DDE-44F3-C2F5-7B27008C3D36}"/>
                  </a:ext>
                </a:extLst>
              </p14:cNvPr>
              <p14:cNvContentPartPr/>
              <p14:nvPr/>
            </p14:nvContentPartPr>
            <p14:xfrm>
              <a:off x="1227034" y="1226908"/>
              <a:ext cx="25920" cy="112680"/>
            </p14:xfrm>
          </p:contentPart>
        </mc:Choice>
        <mc:Fallback xmlns="">
          <p:pic>
            <p:nvPicPr>
              <p:cNvPr id="183" name="Freihand 182">
                <a:extLst>
                  <a:ext uri="{FF2B5EF4-FFF2-40B4-BE49-F238E27FC236}">
                    <a16:creationId xmlns:a16="http://schemas.microsoft.com/office/drawing/2014/main" id="{6DF5E7C1-4DDE-44F3-C2F5-7B27008C3D36}"/>
                  </a:ext>
                </a:extLst>
              </p:cNvPr>
              <p:cNvPicPr/>
              <p:nvPr/>
            </p:nvPicPr>
            <p:blipFill>
              <a:blip r:embed="rId237"/>
              <a:stretch>
                <a:fillRect/>
              </a:stretch>
            </p:blipFill>
            <p:spPr>
              <a:xfrm>
                <a:off x="1218394" y="1217908"/>
                <a:ext cx="43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4" name="Freihand 183">
                <a:extLst>
                  <a:ext uri="{FF2B5EF4-FFF2-40B4-BE49-F238E27FC236}">
                    <a16:creationId xmlns:a16="http://schemas.microsoft.com/office/drawing/2014/main" id="{B60E8689-7C76-663B-9F57-63682E087C06}"/>
                  </a:ext>
                </a:extLst>
              </p14:cNvPr>
              <p14:cNvContentPartPr/>
              <p14:nvPr/>
            </p14:nvContentPartPr>
            <p14:xfrm>
              <a:off x="1238554" y="1244548"/>
              <a:ext cx="95400" cy="43920"/>
            </p14:xfrm>
          </p:contentPart>
        </mc:Choice>
        <mc:Fallback xmlns="">
          <p:pic>
            <p:nvPicPr>
              <p:cNvPr id="184" name="Freihand 183">
                <a:extLst>
                  <a:ext uri="{FF2B5EF4-FFF2-40B4-BE49-F238E27FC236}">
                    <a16:creationId xmlns:a16="http://schemas.microsoft.com/office/drawing/2014/main" id="{B60E8689-7C76-663B-9F57-63682E087C06}"/>
                  </a:ext>
                </a:extLst>
              </p:cNvPr>
              <p:cNvPicPr/>
              <p:nvPr/>
            </p:nvPicPr>
            <p:blipFill>
              <a:blip r:embed="rId239"/>
              <a:stretch>
                <a:fillRect/>
              </a:stretch>
            </p:blipFill>
            <p:spPr>
              <a:xfrm>
                <a:off x="1229914" y="1235908"/>
                <a:ext cx="113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5" name="Freihand 184">
                <a:extLst>
                  <a:ext uri="{FF2B5EF4-FFF2-40B4-BE49-F238E27FC236}">
                    <a16:creationId xmlns:a16="http://schemas.microsoft.com/office/drawing/2014/main" id="{D9BCF54D-7651-2072-C0F5-0AC0F2270D81}"/>
                  </a:ext>
                </a:extLst>
              </p14:cNvPr>
              <p14:cNvContentPartPr/>
              <p14:nvPr/>
            </p14:nvContentPartPr>
            <p14:xfrm>
              <a:off x="1358074" y="1119988"/>
              <a:ext cx="30240" cy="172440"/>
            </p14:xfrm>
          </p:contentPart>
        </mc:Choice>
        <mc:Fallback xmlns="">
          <p:pic>
            <p:nvPicPr>
              <p:cNvPr id="185" name="Freihand 184">
                <a:extLst>
                  <a:ext uri="{FF2B5EF4-FFF2-40B4-BE49-F238E27FC236}">
                    <a16:creationId xmlns:a16="http://schemas.microsoft.com/office/drawing/2014/main" id="{D9BCF54D-7651-2072-C0F5-0AC0F2270D81}"/>
                  </a:ext>
                </a:extLst>
              </p:cNvPr>
              <p:cNvPicPr/>
              <p:nvPr/>
            </p:nvPicPr>
            <p:blipFill>
              <a:blip r:embed="rId241"/>
              <a:stretch>
                <a:fillRect/>
              </a:stretch>
            </p:blipFill>
            <p:spPr>
              <a:xfrm>
                <a:off x="1349074" y="1110988"/>
                <a:ext cx="47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6" name="Freihand 185">
                <a:extLst>
                  <a:ext uri="{FF2B5EF4-FFF2-40B4-BE49-F238E27FC236}">
                    <a16:creationId xmlns:a16="http://schemas.microsoft.com/office/drawing/2014/main" id="{1A688CBA-4C6D-2A74-75B0-DFF008F473DD}"/>
                  </a:ext>
                </a:extLst>
              </p14:cNvPr>
              <p14:cNvContentPartPr/>
              <p14:nvPr/>
            </p14:nvContentPartPr>
            <p14:xfrm>
              <a:off x="1441234" y="1191628"/>
              <a:ext cx="92160" cy="114120"/>
            </p14:xfrm>
          </p:contentPart>
        </mc:Choice>
        <mc:Fallback xmlns="">
          <p:pic>
            <p:nvPicPr>
              <p:cNvPr id="186" name="Freihand 185">
                <a:extLst>
                  <a:ext uri="{FF2B5EF4-FFF2-40B4-BE49-F238E27FC236}">
                    <a16:creationId xmlns:a16="http://schemas.microsoft.com/office/drawing/2014/main" id="{1A688CBA-4C6D-2A74-75B0-DFF008F473DD}"/>
                  </a:ext>
                </a:extLst>
              </p:cNvPr>
              <p:cNvPicPr/>
              <p:nvPr/>
            </p:nvPicPr>
            <p:blipFill>
              <a:blip r:embed="rId243"/>
              <a:stretch>
                <a:fillRect/>
              </a:stretch>
            </p:blipFill>
            <p:spPr>
              <a:xfrm>
                <a:off x="1432594" y="1182628"/>
                <a:ext cx="109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7" name="Freihand 186">
                <a:extLst>
                  <a:ext uri="{FF2B5EF4-FFF2-40B4-BE49-F238E27FC236}">
                    <a16:creationId xmlns:a16="http://schemas.microsoft.com/office/drawing/2014/main" id="{E9A2FC4F-DDC9-4E42-1554-33E99B7A8F30}"/>
                  </a:ext>
                </a:extLst>
              </p14:cNvPr>
              <p14:cNvContentPartPr/>
              <p14:nvPr/>
            </p14:nvContentPartPr>
            <p14:xfrm>
              <a:off x="1598194" y="1199908"/>
              <a:ext cx="11880" cy="64440"/>
            </p14:xfrm>
          </p:contentPart>
        </mc:Choice>
        <mc:Fallback xmlns="">
          <p:pic>
            <p:nvPicPr>
              <p:cNvPr id="187" name="Freihand 186">
                <a:extLst>
                  <a:ext uri="{FF2B5EF4-FFF2-40B4-BE49-F238E27FC236}">
                    <a16:creationId xmlns:a16="http://schemas.microsoft.com/office/drawing/2014/main" id="{E9A2FC4F-DDC9-4E42-1554-33E99B7A8F30}"/>
                  </a:ext>
                </a:extLst>
              </p:cNvPr>
              <p:cNvPicPr/>
              <p:nvPr/>
            </p:nvPicPr>
            <p:blipFill>
              <a:blip r:embed="rId245"/>
              <a:stretch>
                <a:fillRect/>
              </a:stretch>
            </p:blipFill>
            <p:spPr>
              <a:xfrm>
                <a:off x="1589554" y="1190908"/>
                <a:ext cx="29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8" name="Freihand 187">
                <a:extLst>
                  <a:ext uri="{FF2B5EF4-FFF2-40B4-BE49-F238E27FC236}">
                    <a16:creationId xmlns:a16="http://schemas.microsoft.com/office/drawing/2014/main" id="{3837D6A4-5693-A5A7-3CCD-DDD638749EC7}"/>
                  </a:ext>
                </a:extLst>
              </p14:cNvPr>
              <p14:cNvContentPartPr/>
              <p14:nvPr/>
            </p14:nvContentPartPr>
            <p14:xfrm>
              <a:off x="1673074" y="1184428"/>
              <a:ext cx="74520" cy="97200"/>
            </p14:xfrm>
          </p:contentPart>
        </mc:Choice>
        <mc:Fallback xmlns="">
          <p:pic>
            <p:nvPicPr>
              <p:cNvPr id="188" name="Freihand 187">
                <a:extLst>
                  <a:ext uri="{FF2B5EF4-FFF2-40B4-BE49-F238E27FC236}">
                    <a16:creationId xmlns:a16="http://schemas.microsoft.com/office/drawing/2014/main" id="{3837D6A4-5693-A5A7-3CCD-DDD638749EC7}"/>
                  </a:ext>
                </a:extLst>
              </p:cNvPr>
              <p:cNvPicPr/>
              <p:nvPr/>
            </p:nvPicPr>
            <p:blipFill>
              <a:blip r:embed="rId247"/>
              <a:stretch>
                <a:fillRect/>
              </a:stretch>
            </p:blipFill>
            <p:spPr>
              <a:xfrm>
                <a:off x="1664434" y="1175788"/>
                <a:ext cx="921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9" name="Freihand 188">
                <a:extLst>
                  <a:ext uri="{FF2B5EF4-FFF2-40B4-BE49-F238E27FC236}">
                    <a16:creationId xmlns:a16="http://schemas.microsoft.com/office/drawing/2014/main" id="{9D37EB79-0024-D01C-8AAE-490084EA8E0C}"/>
                  </a:ext>
                </a:extLst>
              </p14:cNvPr>
              <p14:cNvContentPartPr/>
              <p14:nvPr/>
            </p14:nvContentPartPr>
            <p14:xfrm>
              <a:off x="1985554" y="1168228"/>
              <a:ext cx="17280" cy="82440"/>
            </p14:xfrm>
          </p:contentPart>
        </mc:Choice>
        <mc:Fallback xmlns="">
          <p:pic>
            <p:nvPicPr>
              <p:cNvPr id="189" name="Freihand 188">
                <a:extLst>
                  <a:ext uri="{FF2B5EF4-FFF2-40B4-BE49-F238E27FC236}">
                    <a16:creationId xmlns:a16="http://schemas.microsoft.com/office/drawing/2014/main" id="{9D37EB79-0024-D01C-8AAE-490084EA8E0C}"/>
                  </a:ext>
                </a:extLst>
              </p:cNvPr>
              <p:cNvPicPr/>
              <p:nvPr/>
            </p:nvPicPr>
            <p:blipFill>
              <a:blip r:embed="rId249"/>
              <a:stretch>
                <a:fillRect/>
              </a:stretch>
            </p:blipFill>
            <p:spPr>
              <a:xfrm>
                <a:off x="1976914" y="1159588"/>
                <a:ext cx="34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0" name="Freihand 189">
                <a:extLst>
                  <a:ext uri="{FF2B5EF4-FFF2-40B4-BE49-F238E27FC236}">
                    <a16:creationId xmlns:a16="http://schemas.microsoft.com/office/drawing/2014/main" id="{DFBC9008-553A-945E-5C05-F982724928C0}"/>
                  </a:ext>
                </a:extLst>
              </p14:cNvPr>
              <p14:cNvContentPartPr/>
              <p14:nvPr/>
            </p14:nvContentPartPr>
            <p14:xfrm>
              <a:off x="2075914" y="1152028"/>
              <a:ext cx="88560" cy="110880"/>
            </p14:xfrm>
          </p:contentPart>
        </mc:Choice>
        <mc:Fallback xmlns="">
          <p:pic>
            <p:nvPicPr>
              <p:cNvPr id="190" name="Freihand 189">
                <a:extLst>
                  <a:ext uri="{FF2B5EF4-FFF2-40B4-BE49-F238E27FC236}">
                    <a16:creationId xmlns:a16="http://schemas.microsoft.com/office/drawing/2014/main" id="{DFBC9008-553A-945E-5C05-F982724928C0}"/>
                  </a:ext>
                </a:extLst>
              </p:cNvPr>
              <p:cNvPicPr/>
              <p:nvPr/>
            </p:nvPicPr>
            <p:blipFill>
              <a:blip r:embed="rId251"/>
              <a:stretch>
                <a:fillRect/>
              </a:stretch>
            </p:blipFill>
            <p:spPr>
              <a:xfrm>
                <a:off x="2067274" y="1143388"/>
                <a:ext cx="106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1" name="Freihand 190">
                <a:extLst>
                  <a:ext uri="{FF2B5EF4-FFF2-40B4-BE49-F238E27FC236}">
                    <a16:creationId xmlns:a16="http://schemas.microsoft.com/office/drawing/2014/main" id="{E5779106-42CD-91C9-0BA6-C636A7117D68}"/>
                  </a:ext>
                </a:extLst>
              </p14:cNvPr>
              <p14:cNvContentPartPr/>
              <p14:nvPr/>
            </p14:nvContentPartPr>
            <p14:xfrm>
              <a:off x="2352394" y="1148788"/>
              <a:ext cx="122040" cy="102960"/>
            </p14:xfrm>
          </p:contentPart>
        </mc:Choice>
        <mc:Fallback xmlns="">
          <p:pic>
            <p:nvPicPr>
              <p:cNvPr id="191" name="Freihand 190">
                <a:extLst>
                  <a:ext uri="{FF2B5EF4-FFF2-40B4-BE49-F238E27FC236}">
                    <a16:creationId xmlns:a16="http://schemas.microsoft.com/office/drawing/2014/main" id="{E5779106-42CD-91C9-0BA6-C636A7117D68}"/>
                  </a:ext>
                </a:extLst>
              </p:cNvPr>
              <p:cNvPicPr/>
              <p:nvPr/>
            </p:nvPicPr>
            <p:blipFill>
              <a:blip r:embed="rId253"/>
              <a:stretch>
                <a:fillRect/>
              </a:stretch>
            </p:blipFill>
            <p:spPr>
              <a:xfrm>
                <a:off x="2343394" y="1140148"/>
                <a:ext cx="139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2" name="Freihand 191">
                <a:extLst>
                  <a:ext uri="{FF2B5EF4-FFF2-40B4-BE49-F238E27FC236}">
                    <a16:creationId xmlns:a16="http://schemas.microsoft.com/office/drawing/2014/main" id="{E6C0E407-D59F-45BF-2944-30EE3682FE66}"/>
                  </a:ext>
                </a:extLst>
              </p14:cNvPr>
              <p14:cNvContentPartPr/>
              <p14:nvPr/>
            </p14:nvContentPartPr>
            <p14:xfrm>
              <a:off x="2541034" y="1173988"/>
              <a:ext cx="298440" cy="57240"/>
            </p14:xfrm>
          </p:contentPart>
        </mc:Choice>
        <mc:Fallback xmlns="">
          <p:pic>
            <p:nvPicPr>
              <p:cNvPr id="192" name="Freihand 191">
                <a:extLst>
                  <a:ext uri="{FF2B5EF4-FFF2-40B4-BE49-F238E27FC236}">
                    <a16:creationId xmlns:a16="http://schemas.microsoft.com/office/drawing/2014/main" id="{E6C0E407-D59F-45BF-2944-30EE3682FE66}"/>
                  </a:ext>
                </a:extLst>
              </p:cNvPr>
              <p:cNvPicPr/>
              <p:nvPr/>
            </p:nvPicPr>
            <p:blipFill>
              <a:blip r:embed="rId255"/>
              <a:stretch>
                <a:fillRect/>
              </a:stretch>
            </p:blipFill>
            <p:spPr>
              <a:xfrm>
                <a:off x="2532034" y="1164988"/>
                <a:ext cx="316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3" name="Freihand 192">
                <a:extLst>
                  <a:ext uri="{FF2B5EF4-FFF2-40B4-BE49-F238E27FC236}">
                    <a16:creationId xmlns:a16="http://schemas.microsoft.com/office/drawing/2014/main" id="{B73C3F70-FA3E-FD13-93F3-22D51B17628B}"/>
                  </a:ext>
                </a:extLst>
              </p14:cNvPr>
              <p14:cNvContentPartPr/>
              <p14:nvPr/>
            </p14:nvContentPartPr>
            <p14:xfrm>
              <a:off x="2901754" y="1137628"/>
              <a:ext cx="249480" cy="76320"/>
            </p14:xfrm>
          </p:contentPart>
        </mc:Choice>
        <mc:Fallback xmlns="">
          <p:pic>
            <p:nvPicPr>
              <p:cNvPr id="193" name="Freihand 192">
                <a:extLst>
                  <a:ext uri="{FF2B5EF4-FFF2-40B4-BE49-F238E27FC236}">
                    <a16:creationId xmlns:a16="http://schemas.microsoft.com/office/drawing/2014/main" id="{B73C3F70-FA3E-FD13-93F3-22D51B17628B}"/>
                  </a:ext>
                </a:extLst>
              </p:cNvPr>
              <p:cNvPicPr/>
              <p:nvPr/>
            </p:nvPicPr>
            <p:blipFill>
              <a:blip r:embed="rId257"/>
              <a:stretch>
                <a:fillRect/>
              </a:stretch>
            </p:blipFill>
            <p:spPr>
              <a:xfrm>
                <a:off x="2893114" y="1128628"/>
                <a:ext cx="267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4" name="Freihand 193">
                <a:extLst>
                  <a:ext uri="{FF2B5EF4-FFF2-40B4-BE49-F238E27FC236}">
                    <a16:creationId xmlns:a16="http://schemas.microsoft.com/office/drawing/2014/main" id="{36B52012-6E53-C4F4-B9AC-413367D63A7D}"/>
                  </a:ext>
                </a:extLst>
              </p14:cNvPr>
              <p14:cNvContentPartPr/>
              <p14:nvPr/>
            </p14:nvContentPartPr>
            <p14:xfrm>
              <a:off x="3111994" y="1062748"/>
              <a:ext cx="36720" cy="23040"/>
            </p14:xfrm>
          </p:contentPart>
        </mc:Choice>
        <mc:Fallback xmlns="">
          <p:pic>
            <p:nvPicPr>
              <p:cNvPr id="194" name="Freihand 193">
                <a:extLst>
                  <a:ext uri="{FF2B5EF4-FFF2-40B4-BE49-F238E27FC236}">
                    <a16:creationId xmlns:a16="http://schemas.microsoft.com/office/drawing/2014/main" id="{36B52012-6E53-C4F4-B9AC-413367D63A7D}"/>
                  </a:ext>
                </a:extLst>
              </p:cNvPr>
              <p:cNvPicPr/>
              <p:nvPr/>
            </p:nvPicPr>
            <p:blipFill>
              <a:blip r:embed="rId259"/>
              <a:stretch>
                <a:fillRect/>
              </a:stretch>
            </p:blipFill>
            <p:spPr>
              <a:xfrm>
                <a:off x="3103354" y="1053748"/>
                <a:ext cx="54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5" name="Freihand 194">
                <a:extLst>
                  <a:ext uri="{FF2B5EF4-FFF2-40B4-BE49-F238E27FC236}">
                    <a16:creationId xmlns:a16="http://schemas.microsoft.com/office/drawing/2014/main" id="{C03C37F0-B6C9-EE2B-DEAD-136174E5B403}"/>
                  </a:ext>
                </a:extLst>
              </p14:cNvPr>
              <p14:cNvContentPartPr/>
              <p14:nvPr/>
            </p14:nvContentPartPr>
            <p14:xfrm>
              <a:off x="3202714" y="1110628"/>
              <a:ext cx="111240" cy="277560"/>
            </p14:xfrm>
          </p:contentPart>
        </mc:Choice>
        <mc:Fallback xmlns="">
          <p:pic>
            <p:nvPicPr>
              <p:cNvPr id="195" name="Freihand 194">
                <a:extLst>
                  <a:ext uri="{FF2B5EF4-FFF2-40B4-BE49-F238E27FC236}">
                    <a16:creationId xmlns:a16="http://schemas.microsoft.com/office/drawing/2014/main" id="{C03C37F0-B6C9-EE2B-DEAD-136174E5B403}"/>
                  </a:ext>
                </a:extLst>
              </p:cNvPr>
              <p:cNvPicPr/>
              <p:nvPr/>
            </p:nvPicPr>
            <p:blipFill>
              <a:blip r:embed="rId261"/>
              <a:stretch>
                <a:fillRect/>
              </a:stretch>
            </p:blipFill>
            <p:spPr>
              <a:xfrm>
                <a:off x="3194074" y="1101988"/>
                <a:ext cx="1288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0" name="Freihand 199">
                <a:extLst>
                  <a:ext uri="{FF2B5EF4-FFF2-40B4-BE49-F238E27FC236}">
                    <a16:creationId xmlns:a16="http://schemas.microsoft.com/office/drawing/2014/main" id="{9E8FD2EE-F81C-5823-9F30-4B756F456BB8}"/>
                  </a:ext>
                </a:extLst>
              </p14:cNvPr>
              <p14:cNvContentPartPr/>
              <p14:nvPr/>
            </p14:nvContentPartPr>
            <p14:xfrm>
              <a:off x="3520234" y="1099828"/>
              <a:ext cx="333360" cy="98280"/>
            </p14:xfrm>
          </p:contentPart>
        </mc:Choice>
        <mc:Fallback xmlns="">
          <p:pic>
            <p:nvPicPr>
              <p:cNvPr id="200" name="Freihand 199">
                <a:extLst>
                  <a:ext uri="{FF2B5EF4-FFF2-40B4-BE49-F238E27FC236}">
                    <a16:creationId xmlns:a16="http://schemas.microsoft.com/office/drawing/2014/main" id="{9E8FD2EE-F81C-5823-9F30-4B756F456BB8}"/>
                  </a:ext>
                </a:extLst>
              </p:cNvPr>
              <p:cNvPicPr/>
              <p:nvPr/>
            </p:nvPicPr>
            <p:blipFill>
              <a:blip r:embed="rId263"/>
              <a:stretch>
                <a:fillRect/>
              </a:stretch>
            </p:blipFill>
            <p:spPr>
              <a:xfrm>
                <a:off x="3511594" y="1090828"/>
                <a:ext cx="351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1" name="Freihand 200">
                <a:extLst>
                  <a:ext uri="{FF2B5EF4-FFF2-40B4-BE49-F238E27FC236}">
                    <a16:creationId xmlns:a16="http://schemas.microsoft.com/office/drawing/2014/main" id="{B7CB3532-E2AC-BEB3-0D89-2AC1A25CE7F6}"/>
                  </a:ext>
                </a:extLst>
              </p14:cNvPr>
              <p14:cNvContentPartPr/>
              <p14:nvPr/>
            </p14:nvContentPartPr>
            <p14:xfrm>
              <a:off x="3914434" y="1049068"/>
              <a:ext cx="166320" cy="163440"/>
            </p14:xfrm>
          </p:contentPart>
        </mc:Choice>
        <mc:Fallback xmlns="">
          <p:pic>
            <p:nvPicPr>
              <p:cNvPr id="201" name="Freihand 200">
                <a:extLst>
                  <a:ext uri="{FF2B5EF4-FFF2-40B4-BE49-F238E27FC236}">
                    <a16:creationId xmlns:a16="http://schemas.microsoft.com/office/drawing/2014/main" id="{B7CB3532-E2AC-BEB3-0D89-2AC1A25CE7F6}"/>
                  </a:ext>
                </a:extLst>
              </p:cNvPr>
              <p:cNvPicPr/>
              <p:nvPr/>
            </p:nvPicPr>
            <p:blipFill>
              <a:blip r:embed="rId265"/>
              <a:stretch>
                <a:fillRect/>
              </a:stretch>
            </p:blipFill>
            <p:spPr>
              <a:xfrm>
                <a:off x="3905434" y="1040068"/>
                <a:ext cx="183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2" name="Freihand 201">
                <a:extLst>
                  <a:ext uri="{FF2B5EF4-FFF2-40B4-BE49-F238E27FC236}">
                    <a16:creationId xmlns:a16="http://schemas.microsoft.com/office/drawing/2014/main" id="{247DEB75-E53C-0F6A-9634-6738E3C97E69}"/>
                  </a:ext>
                </a:extLst>
              </p14:cNvPr>
              <p14:cNvContentPartPr/>
              <p14:nvPr/>
            </p14:nvContentPartPr>
            <p14:xfrm>
              <a:off x="4312954" y="1086148"/>
              <a:ext cx="95040" cy="120960"/>
            </p14:xfrm>
          </p:contentPart>
        </mc:Choice>
        <mc:Fallback xmlns="">
          <p:pic>
            <p:nvPicPr>
              <p:cNvPr id="202" name="Freihand 201">
                <a:extLst>
                  <a:ext uri="{FF2B5EF4-FFF2-40B4-BE49-F238E27FC236}">
                    <a16:creationId xmlns:a16="http://schemas.microsoft.com/office/drawing/2014/main" id="{247DEB75-E53C-0F6A-9634-6738E3C97E69}"/>
                  </a:ext>
                </a:extLst>
              </p:cNvPr>
              <p:cNvPicPr/>
              <p:nvPr/>
            </p:nvPicPr>
            <p:blipFill>
              <a:blip r:embed="rId267"/>
              <a:stretch>
                <a:fillRect/>
              </a:stretch>
            </p:blipFill>
            <p:spPr>
              <a:xfrm>
                <a:off x="4304314" y="1077148"/>
                <a:ext cx="112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3" name="Freihand 202">
                <a:extLst>
                  <a:ext uri="{FF2B5EF4-FFF2-40B4-BE49-F238E27FC236}">
                    <a16:creationId xmlns:a16="http://schemas.microsoft.com/office/drawing/2014/main" id="{66EFA8AC-3A1B-F02F-E50C-EB16F26706EE}"/>
                  </a:ext>
                </a:extLst>
              </p14:cNvPr>
              <p14:cNvContentPartPr/>
              <p14:nvPr/>
            </p14:nvContentPartPr>
            <p14:xfrm>
              <a:off x="4426714" y="965548"/>
              <a:ext cx="60840" cy="199800"/>
            </p14:xfrm>
          </p:contentPart>
        </mc:Choice>
        <mc:Fallback xmlns="">
          <p:pic>
            <p:nvPicPr>
              <p:cNvPr id="203" name="Freihand 202">
                <a:extLst>
                  <a:ext uri="{FF2B5EF4-FFF2-40B4-BE49-F238E27FC236}">
                    <a16:creationId xmlns:a16="http://schemas.microsoft.com/office/drawing/2014/main" id="{66EFA8AC-3A1B-F02F-E50C-EB16F26706EE}"/>
                  </a:ext>
                </a:extLst>
              </p:cNvPr>
              <p:cNvPicPr/>
              <p:nvPr/>
            </p:nvPicPr>
            <p:blipFill>
              <a:blip r:embed="rId269"/>
              <a:stretch>
                <a:fillRect/>
              </a:stretch>
            </p:blipFill>
            <p:spPr>
              <a:xfrm>
                <a:off x="4418074" y="956908"/>
                <a:ext cx="78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4" name="Freihand 203">
                <a:extLst>
                  <a:ext uri="{FF2B5EF4-FFF2-40B4-BE49-F238E27FC236}">
                    <a16:creationId xmlns:a16="http://schemas.microsoft.com/office/drawing/2014/main" id="{AFC3B5C8-AF0A-2ED6-D1FD-A4D730F87F1D}"/>
                  </a:ext>
                </a:extLst>
              </p14:cNvPr>
              <p14:cNvContentPartPr/>
              <p14:nvPr/>
            </p14:nvContentPartPr>
            <p14:xfrm>
              <a:off x="4342474" y="954388"/>
              <a:ext cx="23400" cy="3600"/>
            </p14:xfrm>
          </p:contentPart>
        </mc:Choice>
        <mc:Fallback xmlns="">
          <p:pic>
            <p:nvPicPr>
              <p:cNvPr id="204" name="Freihand 203">
                <a:extLst>
                  <a:ext uri="{FF2B5EF4-FFF2-40B4-BE49-F238E27FC236}">
                    <a16:creationId xmlns:a16="http://schemas.microsoft.com/office/drawing/2014/main" id="{AFC3B5C8-AF0A-2ED6-D1FD-A4D730F87F1D}"/>
                  </a:ext>
                </a:extLst>
              </p:cNvPr>
              <p:cNvPicPr/>
              <p:nvPr/>
            </p:nvPicPr>
            <p:blipFill>
              <a:blip r:embed="rId271"/>
              <a:stretch>
                <a:fillRect/>
              </a:stretch>
            </p:blipFill>
            <p:spPr>
              <a:xfrm>
                <a:off x="4333834" y="945748"/>
                <a:ext cx="41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5" name="Freihand 204">
                <a:extLst>
                  <a:ext uri="{FF2B5EF4-FFF2-40B4-BE49-F238E27FC236}">
                    <a16:creationId xmlns:a16="http://schemas.microsoft.com/office/drawing/2014/main" id="{F36FCAA5-C641-251A-FC8A-2B53E895C5E0}"/>
                  </a:ext>
                </a:extLst>
              </p14:cNvPr>
              <p14:cNvContentPartPr/>
              <p14:nvPr/>
            </p14:nvContentPartPr>
            <p14:xfrm>
              <a:off x="4661074" y="980308"/>
              <a:ext cx="72000" cy="203760"/>
            </p14:xfrm>
          </p:contentPart>
        </mc:Choice>
        <mc:Fallback xmlns="">
          <p:pic>
            <p:nvPicPr>
              <p:cNvPr id="205" name="Freihand 204">
                <a:extLst>
                  <a:ext uri="{FF2B5EF4-FFF2-40B4-BE49-F238E27FC236}">
                    <a16:creationId xmlns:a16="http://schemas.microsoft.com/office/drawing/2014/main" id="{F36FCAA5-C641-251A-FC8A-2B53E895C5E0}"/>
                  </a:ext>
                </a:extLst>
              </p:cNvPr>
              <p:cNvPicPr/>
              <p:nvPr/>
            </p:nvPicPr>
            <p:blipFill>
              <a:blip r:embed="rId273"/>
              <a:stretch>
                <a:fillRect/>
              </a:stretch>
            </p:blipFill>
            <p:spPr>
              <a:xfrm>
                <a:off x="4652434" y="971668"/>
                <a:ext cx="89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6" name="Freihand 205">
                <a:extLst>
                  <a:ext uri="{FF2B5EF4-FFF2-40B4-BE49-F238E27FC236}">
                    <a16:creationId xmlns:a16="http://schemas.microsoft.com/office/drawing/2014/main" id="{A318C917-E028-EC70-425A-6E5F43C7D884}"/>
                  </a:ext>
                </a:extLst>
              </p14:cNvPr>
              <p14:cNvContentPartPr/>
              <p14:nvPr/>
            </p14:nvContentPartPr>
            <p14:xfrm>
              <a:off x="4755394" y="1052668"/>
              <a:ext cx="87840" cy="114120"/>
            </p14:xfrm>
          </p:contentPart>
        </mc:Choice>
        <mc:Fallback xmlns="">
          <p:pic>
            <p:nvPicPr>
              <p:cNvPr id="206" name="Freihand 205">
                <a:extLst>
                  <a:ext uri="{FF2B5EF4-FFF2-40B4-BE49-F238E27FC236}">
                    <a16:creationId xmlns:a16="http://schemas.microsoft.com/office/drawing/2014/main" id="{A318C917-E028-EC70-425A-6E5F43C7D884}"/>
                  </a:ext>
                </a:extLst>
              </p:cNvPr>
              <p:cNvPicPr/>
              <p:nvPr/>
            </p:nvPicPr>
            <p:blipFill>
              <a:blip r:embed="rId275"/>
              <a:stretch>
                <a:fillRect/>
              </a:stretch>
            </p:blipFill>
            <p:spPr>
              <a:xfrm>
                <a:off x="4746394" y="1043668"/>
                <a:ext cx="105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0" name="Freihand 209">
                <a:extLst>
                  <a:ext uri="{FF2B5EF4-FFF2-40B4-BE49-F238E27FC236}">
                    <a16:creationId xmlns:a16="http://schemas.microsoft.com/office/drawing/2014/main" id="{8BA63499-A6BF-C748-1B14-22F75D863C46}"/>
                  </a:ext>
                </a:extLst>
              </p14:cNvPr>
              <p14:cNvContentPartPr/>
              <p14:nvPr/>
            </p14:nvContentPartPr>
            <p14:xfrm>
              <a:off x="4997674" y="1080388"/>
              <a:ext cx="167040" cy="222480"/>
            </p14:xfrm>
          </p:contentPart>
        </mc:Choice>
        <mc:Fallback xmlns="">
          <p:pic>
            <p:nvPicPr>
              <p:cNvPr id="210" name="Freihand 209">
                <a:extLst>
                  <a:ext uri="{FF2B5EF4-FFF2-40B4-BE49-F238E27FC236}">
                    <a16:creationId xmlns:a16="http://schemas.microsoft.com/office/drawing/2014/main" id="{8BA63499-A6BF-C748-1B14-22F75D863C46}"/>
                  </a:ext>
                </a:extLst>
              </p:cNvPr>
              <p:cNvPicPr/>
              <p:nvPr/>
            </p:nvPicPr>
            <p:blipFill>
              <a:blip r:embed="rId277"/>
              <a:stretch>
                <a:fillRect/>
              </a:stretch>
            </p:blipFill>
            <p:spPr>
              <a:xfrm>
                <a:off x="4989034" y="1071388"/>
                <a:ext cx="1846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1" name="Freihand 210">
                <a:extLst>
                  <a:ext uri="{FF2B5EF4-FFF2-40B4-BE49-F238E27FC236}">
                    <a16:creationId xmlns:a16="http://schemas.microsoft.com/office/drawing/2014/main" id="{0A425F52-6684-D417-0E73-A450A266C2DA}"/>
                  </a:ext>
                </a:extLst>
              </p14:cNvPr>
              <p14:cNvContentPartPr/>
              <p14:nvPr/>
            </p14:nvContentPartPr>
            <p14:xfrm>
              <a:off x="5211154" y="1073188"/>
              <a:ext cx="56520" cy="79560"/>
            </p14:xfrm>
          </p:contentPart>
        </mc:Choice>
        <mc:Fallback xmlns="">
          <p:pic>
            <p:nvPicPr>
              <p:cNvPr id="211" name="Freihand 210">
                <a:extLst>
                  <a:ext uri="{FF2B5EF4-FFF2-40B4-BE49-F238E27FC236}">
                    <a16:creationId xmlns:a16="http://schemas.microsoft.com/office/drawing/2014/main" id="{0A425F52-6684-D417-0E73-A450A266C2DA}"/>
                  </a:ext>
                </a:extLst>
              </p:cNvPr>
              <p:cNvPicPr/>
              <p:nvPr/>
            </p:nvPicPr>
            <p:blipFill>
              <a:blip r:embed="rId279"/>
              <a:stretch>
                <a:fillRect/>
              </a:stretch>
            </p:blipFill>
            <p:spPr>
              <a:xfrm>
                <a:off x="5202514" y="1064188"/>
                <a:ext cx="74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2" name="Freihand 211">
                <a:extLst>
                  <a:ext uri="{FF2B5EF4-FFF2-40B4-BE49-F238E27FC236}">
                    <a16:creationId xmlns:a16="http://schemas.microsoft.com/office/drawing/2014/main" id="{41C6782D-6DCB-EFB8-ADCA-B04711F810C1}"/>
                  </a:ext>
                </a:extLst>
              </p14:cNvPr>
              <p14:cNvContentPartPr/>
              <p14:nvPr/>
            </p14:nvContentPartPr>
            <p14:xfrm>
              <a:off x="5323834" y="1047268"/>
              <a:ext cx="103320" cy="85320"/>
            </p14:xfrm>
          </p:contentPart>
        </mc:Choice>
        <mc:Fallback xmlns="">
          <p:pic>
            <p:nvPicPr>
              <p:cNvPr id="212" name="Freihand 211">
                <a:extLst>
                  <a:ext uri="{FF2B5EF4-FFF2-40B4-BE49-F238E27FC236}">
                    <a16:creationId xmlns:a16="http://schemas.microsoft.com/office/drawing/2014/main" id="{41C6782D-6DCB-EFB8-ADCA-B04711F810C1}"/>
                  </a:ext>
                </a:extLst>
              </p:cNvPr>
              <p:cNvPicPr/>
              <p:nvPr/>
            </p:nvPicPr>
            <p:blipFill>
              <a:blip r:embed="rId281"/>
              <a:stretch>
                <a:fillRect/>
              </a:stretch>
            </p:blipFill>
            <p:spPr>
              <a:xfrm>
                <a:off x="5315194" y="1038268"/>
                <a:ext cx="120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3" name="Freihand 212">
                <a:extLst>
                  <a:ext uri="{FF2B5EF4-FFF2-40B4-BE49-F238E27FC236}">
                    <a16:creationId xmlns:a16="http://schemas.microsoft.com/office/drawing/2014/main" id="{C8087FE6-12CD-42FF-C3A8-51905237D4B3}"/>
                  </a:ext>
                </a:extLst>
              </p14:cNvPr>
              <p14:cNvContentPartPr/>
              <p14:nvPr/>
            </p14:nvContentPartPr>
            <p14:xfrm>
              <a:off x="5451274" y="1047628"/>
              <a:ext cx="204840" cy="84240"/>
            </p14:xfrm>
          </p:contentPart>
        </mc:Choice>
        <mc:Fallback xmlns="">
          <p:pic>
            <p:nvPicPr>
              <p:cNvPr id="213" name="Freihand 212">
                <a:extLst>
                  <a:ext uri="{FF2B5EF4-FFF2-40B4-BE49-F238E27FC236}">
                    <a16:creationId xmlns:a16="http://schemas.microsoft.com/office/drawing/2014/main" id="{C8087FE6-12CD-42FF-C3A8-51905237D4B3}"/>
                  </a:ext>
                </a:extLst>
              </p:cNvPr>
              <p:cNvPicPr/>
              <p:nvPr/>
            </p:nvPicPr>
            <p:blipFill>
              <a:blip r:embed="rId283"/>
              <a:stretch>
                <a:fillRect/>
              </a:stretch>
            </p:blipFill>
            <p:spPr>
              <a:xfrm>
                <a:off x="5442274" y="1038988"/>
                <a:ext cx="222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4" name="Freihand 213">
                <a:extLst>
                  <a:ext uri="{FF2B5EF4-FFF2-40B4-BE49-F238E27FC236}">
                    <a16:creationId xmlns:a16="http://schemas.microsoft.com/office/drawing/2014/main" id="{EA8C78B4-71E9-0382-07AA-2FDD1D3EE823}"/>
                  </a:ext>
                </a:extLst>
              </p14:cNvPr>
              <p14:cNvContentPartPr/>
              <p14:nvPr/>
            </p14:nvContentPartPr>
            <p14:xfrm>
              <a:off x="5677714" y="958348"/>
              <a:ext cx="92160" cy="179640"/>
            </p14:xfrm>
          </p:contentPart>
        </mc:Choice>
        <mc:Fallback xmlns="">
          <p:pic>
            <p:nvPicPr>
              <p:cNvPr id="214" name="Freihand 213">
                <a:extLst>
                  <a:ext uri="{FF2B5EF4-FFF2-40B4-BE49-F238E27FC236}">
                    <a16:creationId xmlns:a16="http://schemas.microsoft.com/office/drawing/2014/main" id="{EA8C78B4-71E9-0382-07AA-2FDD1D3EE823}"/>
                  </a:ext>
                </a:extLst>
              </p:cNvPr>
              <p:cNvPicPr/>
              <p:nvPr/>
            </p:nvPicPr>
            <p:blipFill>
              <a:blip r:embed="rId285"/>
              <a:stretch>
                <a:fillRect/>
              </a:stretch>
            </p:blipFill>
            <p:spPr>
              <a:xfrm>
                <a:off x="5668714" y="949708"/>
                <a:ext cx="109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5" name="Freihand 214">
                <a:extLst>
                  <a:ext uri="{FF2B5EF4-FFF2-40B4-BE49-F238E27FC236}">
                    <a16:creationId xmlns:a16="http://schemas.microsoft.com/office/drawing/2014/main" id="{EF74A1FC-5B68-0954-D08F-EB175528AC75}"/>
                  </a:ext>
                </a:extLst>
              </p14:cNvPr>
              <p14:cNvContentPartPr/>
              <p14:nvPr/>
            </p14:nvContentPartPr>
            <p14:xfrm>
              <a:off x="5811634" y="952228"/>
              <a:ext cx="131760" cy="148320"/>
            </p14:xfrm>
          </p:contentPart>
        </mc:Choice>
        <mc:Fallback xmlns="">
          <p:pic>
            <p:nvPicPr>
              <p:cNvPr id="215" name="Freihand 214">
                <a:extLst>
                  <a:ext uri="{FF2B5EF4-FFF2-40B4-BE49-F238E27FC236}">
                    <a16:creationId xmlns:a16="http://schemas.microsoft.com/office/drawing/2014/main" id="{EF74A1FC-5B68-0954-D08F-EB175528AC75}"/>
                  </a:ext>
                </a:extLst>
              </p:cNvPr>
              <p:cNvPicPr/>
              <p:nvPr/>
            </p:nvPicPr>
            <p:blipFill>
              <a:blip r:embed="rId287"/>
              <a:stretch>
                <a:fillRect/>
              </a:stretch>
            </p:blipFill>
            <p:spPr>
              <a:xfrm>
                <a:off x="5802634" y="943588"/>
                <a:ext cx="149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061B46E5-5E8B-F9B4-6D53-955B4C403B3C}"/>
                  </a:ext>
                </a:extLst>
              </p14:cNvPr>
              <p14:cNvContentPartPr/>
              <p14:nvPr/>
            </p14:nvContentPartPr>
            <p14:xfrm>
              <a:off x="5701834" y="893548"/>
              <a:ext cx="7560" cy="14760"/>
            </p14:xfrm>
          </p:contentPart>
        </mc:Choice>
        <mc:Fallback xmlns="">
          <p:pic>
            <p:nvPicPr>
              <p:cNvPr id="216" name="Freihand 215">
                <a:extLst>
                  <a:ext uri="{FF2B5EF4-FFF2-40B4-BE49-F238E27FC236}">
                    <a16:creationId xmlns:a16="http://schemas.microsoft.com/office/drawing/2014/main" id="{061B46E5-5E8B-F9B4-6D53-955B4C403B3C}"/>
                  </a:ext>
                </a:extLst>
              </p:cNvPr>
              <p:cNvPicPr/>
              <p:nvPr/>
            </p:nvPicPr>
            <p:blipFill>
              <a:blip r:embed="rId289"/>
              <a:stretch>
                <a:fillRect/>
              </a:stretch>
            </p:blipFill>
            <p:spPr>
              <a:xfrm>
                <a:off x="5693194" y="884548"/>
                <a:ext cx="25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141E1346-359D-47EB-85B6-5F69AAAD714B}"/>
                  </a:ext>
                </a:extLst>
              </p14:cNvPr>
              <p14:cNvContentPartPr/>
              <p14:nvPr/>
            </p14:nvContentPartPr>
            <p14:xfrm>
              <a:off x="6090994" y="1069588"/>
              <a:ext cx="9000" cy="162360"/>
            </p14:xfrm>
          </p:contentPart>
        </mc:Choice>
        <mc:Fallback xmlns="">
          <p:pic>
            <p:nvPicPr>
              <p:cNvPr id="217" name="Freihand 216">
                <a:extLst>
                  <a:ext uri="{FF2B5EF4-FFF2-40B4-BE49-F238E27FC236}">
                    <a16:creationId xmlns:a16="http://schemas.microsoft.com/office/drawing/2014/main" id="{141E1346-359D-47EB-85B6-5F69AAAD714B}"/>
                  </a:ext>
                </a:extLst>
              </p:cNvPr>
              <p:cNvPicPr/>
              <p:nvPr/>
            </p:nvPicPr>
            <p:blipFill>
              <a:blip r:embed="rId291"/>
              <a:stretch>
                <a:fillRect/>
              </a:stretch>
            </p:blipFill>
            <p:spPr>
              <a:xfrm>
                <a:off x="6082354" y="1060948"/>
                <a:ext cx="26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A5E77266-7682-F2DB-3D5C-43EBEBC17D7D}"/>
                  </a:ext>
                </a:extLst>
              </p14:cNvPr>
              <p14:cNvContentPartPr/>
              <p14:nvPr/>
            </p14:nvContentPartPr>
            <p14:xfrm>
              <a:off x="6231394" y="945388"/>
              <a:ext cx="232920" cy="199440"/>
            </p14:xfrm>
          </p:contentPart>
        </mc:Choice>
        <mc:Fallback xmlns="">
          <p:pic>
            <p:nvPicPr>
              <p:cNvPr id="218" name="Freihand 217">
                <a:extLst>
                  <a:ext uri="{FF2B5EF4-FFF2-40B4-BE49-F238E27FC236}">
                    <a16:creationId xmlns:a16="http://schemas.microsoft.com/office/drawing/2014/main" id="{A5E77266-7682-F2DB-3D5C-43EBEBC17D7D}"/>
                  </a:ext>
                </a:extLst>
              </p:cNvPr>
              <p:cNvPicPr/>
              <p:nvPr/>
            </p:nvPicPr>
            <p:blipFill>
              <a:blip r:embed="rId293"/>
              <a:stretch>
                <a:fillRect/>
              </a:stretch>
            </p:blipFill>
            <p:spPr>
              <a:xfrm>
                <a:off x="6222394" y="936748"/>
                <a:ext cx="250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655F67D8-0C60-DA31-4732-D97D71ADEB7C}"/>
                  </a:ext>
                </a:extLst>
              </p14:cNvPr>
              <p14:cNvContentPartPr/>
              <p14:nvPr/>
            </p14:nvContentPartPr>
            <p14:xfrm>
              <a:off x="6539914" y="923788"/>
              <a:ext cx="272880" cy="164160"/>
            </p14:xfrm>
          </p:contentPart>
        </mc:Choice>
        <mc:Fallback xmlns="">
          <p:pic>
            <p:nvPicPr>
              <p:cNvPr id="219" name="Freihand 218">
                <a:extLst>
                  <a:ext uri="{FF2B5EF4-FFF2-40B4-BE49-F238E27FC236}">
                    <a16:creationId xmlns:a16="http://schemas.microsoft.com/office/drawing/2014/main" id="{655F67D8-0C60-DA31-4732-D97D71ADEB7C}"/>
                  </a:ext>
                </a:extLst>
              </p:cNvPr>
              <p:cNvPicPr/>
              <p:nvPr/>
            </p:nvPicPr>
            <p:blipFill>
              <a:blip r:embed="rId295"/>
              <a:stretch>
                <a:fillRect/>
              </a:stretch>
            </p:blipFill>
            <p:spPr>
              <a:xfrm>
                <a:off x="6530914" y="914788"/>
                <a:ext cx="290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1" name="Freihand 220">
                <a:extLst>
                  <a:ext uri="{FF2B5EF4-FFF2-40B4-BE49-F238E27FC236}">
                    <a16:creationId xmlns:a16="http://schemas.microsoft.com/office/drawing/2014/main" id="{26B05F54-3EC8-2FF9-AC1E-F42AE7A5DF5A}"/>
                  </a:ext>
                </a:extLst>
              </p14:cNvPr>
              <p14:cNvContentPartPr/>
              <p14:nvPr/>
            </p14:nvContentPartPr>
            <p14:xfrm>
              <a:off x="7041034" y="930268"/>
              <a:ext cx="271440" cy="172800"/>
            </p14:xfrm>
          </p:contentPart>
        </mc:Choice>
        <mc:Fallback xmlns="">
          <p:pic>
            <p:nvPicPr>
              <p:cNvPr id="221" name="Freihand 220">
                <a:extLst>
                  <a:ext uri="{FF2B5EF4-FFF2-40B4-BE49-F238E27FC236}">
                    <a16:creationId xmlns:a16="http://schemas.microsoft.com/office/drawing/2014/main" id="{26B05F54-3EC8-2FF9-AC1E-F42AE7A5DF5A}"/>
                  </a:ext>
                </a:extLst>
              </p:cNvPr>
              <p:cNvPicPr/>
              <p:nvPr/>
            </p:nvPicPr>
            <p:blipFill>
              <a:blip r:embed="rId297"/>
              <a:stretch>
                <a:fillRect/>
              </a:stretch>
            </p:blipFill>
            <p:spPr>
              <a:xfrm>
                <a:off x="7032394" y="921628"/>
                <a:ext cx="289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2" name="Freihand 221">
                <a:extLst>
                  <a:ext uri="{FF2B5EF4-FFF2-40B4-BE49-F238E27FC236}">
                    <a16:creationId xmlns:a16="http://schemas.microsoft.com/office/drawing/2014/main" id="{166B22B2-0309-488C-2EA6-17507C1CC5B5}"/>
                  </a:ext>
                </a:extLst>
              </p14:cNvPr>
              <p14:cNvContentPartPr/>
              <p14:nvPr/>
            </p14:nvContentPartPr>
            <p14:xfrm>
              <a:off x="7520914" y="921628"/>
              <a:ext cx="132120" cy="169560"/>
            </p14:xfrm>
          </p:contentPart>
        </mc:Choice>
        <mc:Fallback xmlns="">
          <p:pic>
            <p:nvPicPr>
              <p:cNvPr id="222" name="Freihand 221">
                <a:extLst>
                  <a:ext uri="{FF2B5EF4-FFF2-40B4-BE49-F238E27FC236}">
                    <a16:creationId xmlns:a16="http://schemas.microsoft.com/office/drawing/2014/main" id="{166B22B2-0309-488C-2EA6-17507C1CC5B5}"/>
                  </a:ext>
                </a:extLst>
              </p:cNvPr>
              <p:cNvPicPr/>
              <p:nvPr/>
            </p:nvPicPr>
            <p:blipFill>
              <a:blip r:embed="rId299"/>
              <a:stretch>
                <a:fillRect/>
              </a:stretch>
            </p:blipFill>
            <p:spPr>
              <a:xfrm>
                <a:off x="7512274" y="912628"/>
                <a:ext cx="149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3" name="Freihand 222">
                <a:extLst>
                  <a:ext uri="{FF2B5EF4-FFF2-40B4-BE49-F238E27FC236}">
                    <a16:creationId xmlns:a16="http://schemas.microsoft.com/office/drawing/2014/main" id="{D5C895D2-790F-7B6E-286E-79D612B0ADF7}"/>
                  </a:ext>
                </a:extLst>
              </p14:cNvPr>
              <p14:cNvContentPartPr/>
              <p14:nvPr/>
            </p14:nvContentPartPr>
            <p14:xfrm>
              <a:off x="7677154" y="1025308"/>
              <a:ext cx="236520" cy="61560"/>
            </p14:xfrm>
          </p:contentPart>
        </mc:Choice>
        <mc:Fallback xmlns="">
          <p:pic>
            <p:nvPicPr>
              <p:cNvPr id="223" name="Freihand 222">
                <a:extLst>
                  <a:ext uri="{FF2B5EF4-FFF2-40B4-BE49-F238E27FC236}">
                    <a16:creationId xmlns:a16="http://schemas.microsoft.com/office/drawing/2014/main" id="{D5C895D2-790F-7B6E-286E-79D612B0ADF7}"/>
                  </a:ext>
                </a:extLst>
              </p:cNvPr>
              <p:cNvPicPr/>
              <p:nvPr/>
            </p:nvPicPr>
            <p:blipFill>
              <a:blip r:embed="rId301"/>
              <a:stretch>
                <a:fillRect/>
              </a:stretch>
            </p:blipFill>
            <p:spPr>
              <a:xfrm>
                <a:off x="7668154" y="1016668"/>
                <a:ext cx="254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4" name="Freihand 223">
                <a:extLst>
                  <a:ext uri="{FF2B5EF4-FFF2-40B4-BE49-F238E27FC236}">
                    <a16:creationId xmlns:a16="http://schemas.microsoft.com/office/drawing/2014/main" id="{B7B034BD-9F55-372E-A192-7E4D10F19AE5}"/>
                  </a:ext>
                </a:extLst>
              </p14:cNvPr>
              <p14:cNvContentPartPr/>
              <p14:nvPr/>
            </p14:nvContentPartPr>
            <p14:xfrm>
              <a:off x="7959754" y="927388"/>
              <a:ext cx="145800" cy="150480"/>
            </p14:xfrm>
          </p:contentPart>
        </mc:Choice>
        <mc:Fallback xmlns="">
          <p:pic>
            <p:nvPicPr>
              <p:cNvPr id="224" name="Freihand 223">
                <a:extLst>
                  <a:ext uri="{FF2B5EF4-FFF2-40B4-BE49-F238E27FC236}">
                    <a16:creationId xmlns:a16="http://schemas.microsoft.com/office/drawing/2014/main" id="{B7B034BD-9F55-372E-A192-7E4D10F19AE5}"/>
                  </a:ext>
                </a:extLst>
              </p:cNvPr>
              <p:cNvPicPr/>
              <p:nvPr/>
            </p:nvPicPr>
            <p:blipFill>
              <a:blip r:embed="rId303"/>
              <a:stretch>
                <a:fillRect/>
              </a:stretch>
            </p:blipFill>
            <p:spPr>
              <a:xfrm>
                <a:off x="7950754" y="918748"/>
                <a:ext cx="163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5" name="Freihand 224">
                <a:extLst>
                  <a:ext uri="{FF2B5EF4-FFF2-40B4-BE49-F238E27FC236}">
                    <a16:creationId xmlns:a16="http://schemas.microsoft.com/office/drawing/2014/main" id="{C7F53629-A9C6-0A63-62AA-81679B5520CF}"/>
                  </a:ext>
                </a:extLst>
              </p14:cNvPr>
              <p14:cNvContentPartPr/>
              <p14:nvPr/>
            </p14:nvContentPartPr>
            <p14:xfrm>
              <a:off x="8020954" y="1067428"/>
              <a:ext cx="49320" cy="34560"/>
            </p14:xfrm>
          </p:contentPart>
        </mc:Choice>
        <mc:Fallback xmlns="">
          <p:pic>
            <p:nvPicPr>
              <p:cNvPr id="225" name="Freihand 224">
                <a:extLst>
                  <a:ext uri="{FF2B5EF4-FFF2-40B4-BE49-F238E27FC236}">
                    <a16:creationId xmlns:a16="http://schemas.microsoft.com/office/drawing/2014/main" id="{C7F53629-A9C6-0A63-62AA-81679B5520CF}"/>
                  </a:ext>
                </a:extLst>
              </p:cNvPr>
              <p:cNvPicPr/>
              <p:nvPr/>
            </p:nvPicPr>
            <p:blipFill>
              <a:blip r:embed="rId305"/>
              <a:stretch>
                <a:fillRect/>
              </a:stretch>
            </p:blipFill>
            <p:spPr>
              <a:xfrm>
                <a:off x="8011954" y="1058788"/>
                <a:ext cx="66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7" name="Freihand 226">
                <a:extLst>
                  <a:ext uri="{FF2B5EF4-FFF2-40B4-BE49-F238E27FC236}">
                    <a16:creationId xmlns:a16="http://schemas.microsoft.com/office/drawing/2014/main" id="{200DED1B-A663-8521-4BC1-1E52911C655C}"/>
                  </a:ext>
                </a:extLst>
              </p14:cNvPr>
              <p14:cNvContentPartPr/>
              <p14:nvPr/>
            </p14:nvContentPartPr>
            <p14:xfrm>
              <a:off x="8277274" y="993268"/>
              <a:ext cx="269280" cy="275400"/>
            </p14:xfrm>
          </p:contentPart>
        </mc:Choice>
        <mc:Fallback xmlns="">
          <p:pic>
            <p:nvPicPr>
              <p:cNvPr id="227" name="Freihand 226">
                <a:extLst>
                  <a:ext uri="{FF2B5EF4-FFF2-40B4-BE49-F238E27FC236}">
                    <a16:creationId xmlns:a16="http://schemas.microsoft.com/office/drawing/2014/main" id="{200DED1B-A663-8521-4BC1-1E52911C655C}"/>
                  </a:ext>
                </a:extLst>
              </p:cNvPr>
              <p:cNvPicPr/>
              <p:nvPr/>
            </p:nvPicPr>
            <p:blipFill>
              <a:blip r:embed="rId307"/>
              <a:stretch>
                <a:fillRect/>
              </a:stretch>
            </p:blipFill>
            <p:spPr>
              <a:xfrm>
                <a:off x="8268634" y="984628"/>
                <a:ext cx="2869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8" name="Freihand 227">
                <a:extLst>
                  <a:ext uri="{FF2B5EF4-FFF2-40B4-BE49-F238E27FC236}">
                    <a16:creationId xmlns:a16="http://schemas.microsoft.com/office/drawing/2014/main" id="{E8C48525-F637-4ECF-EE66-D3DBF5C3BF88}"/>
                  </a:ext>
                </a:extLst>
              </p14:cNvPr>
              <p14:cNvContentPartPr/>
              <p14:nvPr/>
            </p14:nvContentPartPr>
            <p14:xfrm>
              <a:off x="8604874" y="842068"/>
              <a:ext cx="95760" cy="267120"/>
            </p14:xfrm>
          </p:contentPart>
        </mc:Choice>
        <mc:Fallback xmlns="">
          <p:pic>
            <p:nvPicPr>
              <p:cNvPr id="228" name="Freihand 227">
                <a:extLst>
                  <a:ext uri="{FF2B5EF4-FFF2-40B4-BE49-F238E27FC236}">
                    <a16:creationId xmlns:a16="http://schemas.microsoft.com/office/drawing/2014/main" id="{E8C48525-F637-4ECF-EE66-D3DBF5C3BF88}"/>
                  </a:ext>
                </a:extLst>
              </p:cNvPr>
              <p:cNvPicPr/>
              <p:nvPr/>
            </p:nvPicPr>
            <p:blipFill>
              <a:blip r:embed="rId309"/>
              <a:stretch>
                <a:fillRect/>
              </a:stretch>
            </p:blipFill>
            <p:spPr>
              <a:xfrm>
                <a:off x="8596234" y="833068"/>
                <a:ext cx="1134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A330827C-34ED-3E7C-B39F-AF29877B725F}"/>
                  </a:ext>
                </a:extLst>
              </p14:cNvPr>
              <p14:cNvContentPartPr/>
              <p14:nvPr/>
            </p14:nvContentPartPr>
            <p14:xfrm>
              <a:off x="8800354" y="962668"/>
              <a:ext cx="81360" cy="124920"/>
            </p14:xfrm>
          </p:contentPart>
        </mc:Choice>
        <mc:Fallback xmlns="">
          <p:pic>
            <p:nvPicPr>
              <p:cNvPr id="230" name="Freihand 229">
                <a:extLst>
                  <a:ext uri="{FF2B5EF4-FFF2-40B4-BE49-F238E27FC236}">
                    <a16:creationId xmlns:a16="http://schemas.microsoft.com/office/drawing/2014/main" id="{A330827C-34ED-3E7C-B39F-AF29877B725F}"/>
                  </a:ext>
                </a:extLst>
              </p:cNvPr>
              <p:cNvPicPr/>
              <p:nvPr/>
            </p:nvPicPr>
            <p:blipFill>
              <a:blip r:embed="rId311"/>
              <a:stretch>
                <a:fillRect/>
              </a:stretch>
            </p:blipFill>
            <p:spPr>
              <a:xfrm>
                <a:off x="8791354" y="954028"/>
                <a:ext cx="99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8165CEDC-A673-E03C-847A-3FACEBF31FB7}"/>
                  </a:ext>
                </a:extLst>
              </p14:cNvPr>
              <p14:cNvContentPartPr/>
              <p14:nvPr/>
            </p14:nvContentPartPr>
            <p14:xfrm>
              <a:off x="9008434" y="1004788"/>
              <a:ext cx="31680" cy="89640"/>
            </p14:xfrm>
          </p:contentPart>
        </mc:Choice>
        <mc:Fallback xmlns="">
          <p:pic>
            <p:nvPicPr>
              <p:cNvPr id="231" name="Freihand 230">
                <a:extLst>
                  <a:ext uri="{FF2B5EF4-FFF2-40B4-BE49-F238E27FC236}">
                    <a16:creationId xmlns:a16="http://schemas.microsoft.com/office/drawing/2014/main" id="{8165CEDC-A673-E03C-847A-3FACEBF31FB7}"/>
                  </a:ext>
                </a:extLst>
              </p:cNvPr>
              <p:cNvPicPr/>
              <p:nvPr/>
            </p:nvPicPr>
            <p:blipFill>
              <a:blip r:embed="rId313"/>
              <a:stretch>
                <a:fillRect/>
              </a:stretch>
            </p:blipFill>
            <p:spPr>
              <a:xfrm>
                <a:off x="8999434" y="995788"/>
                <a:ext cx="49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36B29416-CB0E-D5A3-CAEA-C3B7B7DCE73F}"/>
                  </a:ext>
                </a:extLst>
              </p14:cNvPr>
              <p14:cNvContentPartPr/>
              <p14:nvPr/>
            </p14:nvContentPartPr>
            <p14:xfrm>
              <a:off x="9143794" y="860788"/>
              <a:ext cx="204480" cy="245160"/>
            </p14:xfrm>
          </p:contentPart>
        </mc:Choice>
        <mc:Fallback xmlns="">
          <p:pic>
            <p:nvPicPr>
              <p:cNvPr id="232" name="Freihand 231">
                <a:extLst>
                  <a:ext uri="{FF2B5EF4-FFF2-40B4-BE49-F238E27FC236}">
                    <a16:creationId xmlns:a16="http://schemas.microsoft.com/office/drawing/2014/main" id="{36B29416-CB0E-D5A3-CAEA-C3B7B7DCE73F}"/>
                  </a:ext>
                </a:extLst>
              </p:cNvPr>
              <p:cNvPicPr/>
              <p:nvPr/>
            </p:nvPicPr>
            <p:blipFill>
              <a:blip r:embed="rId315"/>
              <a:stretch>
                <a:fillRect/>
              </a:stretch>
            </p:blipFill>
            <p:spPr>
              <a:xfrm>
                <a:off x="9135154" y="852148"/>
                <a:ext cx="222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4FDC1EC-9E64-FDA6-FA18-4687472F22A8}"/>
                  </a:ext>
                </a:extLst>
              </p14:cNvPr>
              <p14:cNvContentPartPr/>
              <p14:nvPr/>
            </p14:nvContentPartPr>
            <p14:xfrm>
              <a:off x="9382474" y="884548"/>
              <a:ext cx="20880" cy="52200"/>
            </p14:xfrm>
          </p:contentPart>
        </mc:Choice>
        <mc:Fallback xmlns="">
          <p:pic>
            <p:nvPicPr>
              <p:cNvPr id="233" name="Freihand 232">
                <a:extLst>
                  <a:ext uri="{FF2B5EF4-FFF2-40B4-BE49-F238E27FC236}">
                    <a16:creationId xmlns:a16="http://schemas.microsoft.com/office/drawing/2014/main" id="{14FDC1EC-9E64-FDA6-FA18-4687472F22A8}"/>
                  </a:ext>
                </a:extLst>
              </p:cNvPr>
              <p:cNvPicPr/>
              <p:nvPr/>
            </p:nvPicPr>
            <p:blipFill>
              <a:blip r:embed="rId317"/>
              <a:stretch>
                <a:fillRect/>
              </a:stretch>
            </p:blipFill>
            <p:spPr>
              <a:xfrm>
                <a:off x="9373474" y="875908"/>
                <a:ext cx="38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C39082DB-3C4A-F01A-8435-FA35A6796F04}"/>
                  </a:ext>
                </a:extLst>
              </p14:cNvPr>
              <p14:cNvContentPartPr/>
              <p14:nvPr/>
            </p14:nvContentPartPr>
            <p14:xfrm>
              <a:off x="9354034" y="964828"/>
              <a:ext cx="486720" cy="345600"/>
            </p14:xfrm>
          </p:contentPart>
        </mc:Choice>
        <mc:Fallback xmlns="">
          <p:pic>
            <p:nvPicPr>
              <p:cNvPr id="234" name="Freihand 233">
                <a:extLst>
                  <a:ext uri="{FF2B5EF4-FFF2-40B4-BE49-F238E27FC236}">
                    <a16:creationId xmlns:a16="http://schemas.microsoft.com/office/drawing/2014/main" id="{C39082DB-3C4A-F01A-8435-FA35A6796F04}"/>
                  </a:ext>
                </a:extLst>
              </p:cNvPr>
              <p:cNvPicPr/>
              <p:nvPr/>
            </p:nvPicPr>
            <p:blipFill>
              <a:blip r:embed="rId319"/>
              <a:stretch>
                <a:fillRect/>
              </a:stretch>
            </p:blipFill>
            <p:spPr>
              <a:xfrm>
                <a:off x="9345394" y="955828"/>
                <a:ext cx="5043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33715F1A-C436-0375-C5AD-9B1802F79857}"/>
                  </a:ext>
                </a:extLst>
              </p14:cNvPr>
              <p14:cNvContentPartPr/>
              <p14:nvPr/>
            </p14:nvContentPartPr>
            <p14:xfrm>
              <a:off x="9851914" y="851428"/>
              <a:ext cx="15120" cy="38880"/>
            </p14:xfrm>
          </p:contentPart>
        </mc:Choice>
        <mc:Fallback xmlns="">
          <p:pic>
            <p:nvPicPr>
              <p:cNvPr id="235" name="Freihand 234">
                <a:extLst>
                  <a:ext uri="{FF2B5EF4-FFF2-40B4-BE49-F238E27FC236}">
                    <a16:creationId xmlns:a16="http://schemas.microsoft.com/office/drawing/2014/main" id="{33715F1A-C436-0375-C5AD-9B1802F79857}"/>
                  </a:ext>
                </a:extLst>
              </p:cNvPr>
              <p:cNvPicPr/>
              <p:nvPr/>
            </p:nvPicPr>
            <p:blipFill>
              <a:blip r:embed="rId321"/>
              <a:stretch>
                <a:fillRect/>
              </a:stretch>
            </p:blipFill>
            <p:spPr>
              <a:xfrm>
                <a:off x="9843274" y="842788"/>
                <a:ext cx="32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6" name="Freihand 235">
                <a:extLst>
                  <a:ext uri="{FF2B5EF4-FFF2-40B4-BE49-F238E27FC236}">
                    <a16:creationId xmlns:a16="http://schemas.microsoft.com/office/drawing/2014/main" id="{19867762-C860-B3F8-7DDD-433E52AB152B}"/>
                  </a:ext>
                </a:extLst>
              </p14:cNvPr>
              <p14:cNvContentPartPr/>
              <p14:nvPr/>
            </p14:nvContentPartPr>
            <p14:xfrm>
              <a:off x="9884674" y="878428"/>
              <a:ext cx="183600" cy="156960"/>
            </p14:xfrm>
          </p:contentPart>
        </mc:Choice>
        <mc:Fallback xmlns="">
          <p:pic>
            <p:nvPicPr>
              <p:cNvPr id="236" name="Freihand 235">
                <a:extLst>
                  <a:ext uri="{FF2B5EF4-FFF2-40B4-BE49-F238E27FC236}">
                    <a16:creationId xmlns:a16="http://schemas.microsoft.com/office/drawing/2014/main" id="{19867762-C860-B3F8-7DDD-433E52AB152B}"/>
                  </a:ext>
                </a:extLst>
              </p:cNvPr>
              <p:cNvPicPr/>
              <p:nvPr/>
            </p:nvPicPr>
            <p:blipFill>
              <a:blip r:embed="rId323"/>
              <a:stretch>
                <a:fillRect/>
              </a:stretch>
            </p:blipFill>
            <p:spPr>
              <a:xfrm>
                <a:off x="9875674" y="869428"/>
                <a:ext cx="201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3056C6B-359D-C782-9D0E-ECF4930B7149}"/>
                  </a:ext>
                </a:extLst>
              </p14:cNvPr>
              <p14:cNvContentPartPr/>
              <p14:nvPr/>
            </p14:nvContentPartPr>
            <p14:xfrm>
              <a:off x="10362754" y="943228"/>
              <a:ext cx="396000" cy="110160"/>
            </p14:xfrm>
          </p:contentPart>
        </mc:Choice>
        <mc:Fallback xmlns="">
          <p:pic>
            <p:nvPicPr>
              <p:cNvPr id="238" name="Freihand 237">
                <a:extLst>
                  <a:ext uri="{FF2B5EF4-FFF2-40B4-BE49-F238E27FC236}">
                    <a16:creationId xmlns:a16="http://schemas.microsoft.com/office/drawing/2014/main" id="{93056C6B-359D-C782-9D0E-ECF4930B7149}"/>
                  </a:ext>
                </a:extLst>
              </p:cNvPr>
              <p:cNvPicPr/>
              <p:nvPr/>
            </p:nvPicPr>
            <p:blipFill>
              <a:blip r:embed="rId325"/>
              <a:stretch>
                <a:fillRect/>
              </a:stretch>
            </p:blipFill>
            <p:spPr>
              <a:xfrm>
                <a:off x="10353754" y="934228"/>
                <a:ext cx="413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D7F19972-E266-7267-61C7-260F229CF723}"/>
                  </a:ext>
                </a:extLst>
              </p14:cNvPr>
              <p14:cNvContentPartPr/>
              <p14:nvPr/>
            </p14:nvContentPartPr>
            <p14:xfrm>
              <a:off x="10791514" y="918388"/>
              <a:ext cx="205920" cy="144720"/>
            </p14:xfrm>
          </p:contentPart>
        </mc:Choice>
        <mc:Fallback xmlns="">
          <p:pic>
            <p:nvPicPr>
              <p:cNvPr id="239" name="Freihand 238">
                <a:extLst>
                  <a:ext uri="{FF2B5EF4-FFF2-40B4-BE49-F238E27FC236}">
                    <a16:creationId xmlns:a16="http://schemas.microsoft.com/office/drawing/2014/main" id="{D7F19972-E266-7267-61C7-260F229CF723}"/>
                  </a:ext>
                </a:extLst>
              </p:cNvPr>
              <p:cNvPicPr/>
              <p:nvPr/>
            </p:nvPicPr>
            <p:blipFill>
              <a:blip r:embed="rId327"/>
              <a:stretch>
                <a:fillRect/>
              </a:stretch>
            </p:blipFill>
            <p:spPr>
              <a:xfrm>
                <a:off x="10782874" y="909748"/>
                <a:ext cx="22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6D267862-A753-D57A-9F47-451A75318298}"/>
                  </a:ext>
                </a:extLst>
              </p14:cNvPr>
              <p14:cNvContentPartPr/>
              <p14:nvPr/>
            </p14:nvContentPartPr>
            <p14:xfrm>
              <a:off x="220474" y="1531108"/>
              <a:ext cx="267480" cy="140040"/>
            </p14:xfrm>
          </p:contentPart>
        </mc:Choice>
        <mc:Fallback xmlns="">
          <p:pic>
            <p:nvPicPr>
              <p:cNvPr id="240" name="Freihand 239">
                <a:extLst>
                  <a:ext uri="{FF2B5EF4-FFF2-40B4-BE49-F238E27FC236}">
                    <a16:creationId xmlns:a16="http://schemas.microsoft.com/office/drawing/2014/main" id="{6D267862-A753-D57A-9F47-451A75318298}"/>
                  </a:ext>
                </a:extLst>
              </p:cNvPr>
              <p:cNvPicPr/>
              <p:nvPr/>
            </p:nvPicPr>
            <p:blipFill>
              <a:blip r:embed="rId329"/>
              <a:stretch>
                <a:fillRect/>
              </a:stretch>
            </p:blipFill>
            <p:spPr>
              <a:xfrm>
                <a:off x="211834" y="1522108"/>
                <a:ext cx="285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D4E8EA85-635E-FEEB-D517-5FB0CC9979AB}"/>
                  </a:ext>
                </a:extLst>
              </p14:cNvPr>
              <p14:cNvContentPartPr/>
              <p14:nvPr/>
            </p14:nvContentPartPr>
            <p14:xfrm>
              <a:off x="459874" y="1517068"/>
              <a:ext cx="25200" cy="10440"/>
            </p14:xfrm>
          </p:contentPart>
        </mc:Choice>
        <mc:Fallback xmlns="">
          <p:pic>
            <p:nvPicPr>
              <p:cNvPr id="241" name="Freihand 240">
                <a:extLst>
                  <a:ext uri="{FF2B5EF4-FFF2-40B4-BE49-F238E27FC236}">
                    <a16:creationId xmlns:a16="http://schemas.microsoft.com/office/drawing/2014/main" id="{D4E8EA85-635E-FEEB-D517-5FB0CC9979AB}"/>
                  </a:ext>
                </a:extLst>
              </p:cNvPr>
              <p:cNvPicPr/>
              <p:nvPr/>
            </p:nvPicPr>
            <p:blipFill>
              <a:blip r:embed="rId331"/>
              <a:stretch>
                <a:fillRect/>
              </a:stretch>
            </p:blipFill>
            <p:spPr>
              <a:xfrm>
                <a:off x="450874" y="1508428"/>
                <a:ext cx="42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A92103CE-F84E-4EEC-D6BF-555469F42871}"/>
                  </a:ext>
                </a:extLst>
              </p14:cNvPr>
              <p14:cNvContentPartPr/>
              <p14:nvPr/>
            </p14:nvContentPartPr>
            <p14:xfrm>
              <a:off x="739594" y="1501588"/>
              <a:ext cx="296280" cy="177120"/>
            </p14:xfrm>
          </p:contentPart>
        </mc:Choice>
        <mc:Fallback xmlns="">
          <p:pic>
            <p:nvPicPr>
              <p:cNvPr id="242" name="Freihand 241">
                <a:extLst>
                  <a:ext uri="{FF2B5EF4-FFF2-40B4-BE49-F238E27FC236}">
                    <a16:creationId xmlns:a16="http://schemas.microsoft.com/office/drawing/2014/main" id="{A92103CE-F84E-4EEC-D6BF-555469F42871}"/>
                  </a:ext>
                </a:extLst>
              </p:cNvPr>
              <p:cNvPicPr/>
              <p:nvPr/>
            </p:nvPicPr>
            <p:blipFill>
              <a:blip r:embed="rId333"/>
              <a:stretch>
                <a:fillRect/>
              </a:stretch>
            </p:blipFill>
            <p:spPr>
              <a:xfrm>
                <a:off x="730954" y="1492948"/>
                <a:ext cx="313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5D390968-4146-58FE-9F3E-9E297E832B8E}"/>
                  </a:ext>
                </a:extLst>
              </p14:cNvPr>
              <p14:cNvContentPartPr/>
              <p14:nvPr/>
            </p14:nvContentPartPr>
            <p14:xfrm>
              <a:off x="1047394" y="1506268"/>
              <a:ext cx="28440" cy="26280"/>
            </p14:xfrm>
          </p:contentPart>
        </mc:Choice>
        <mc:Fallback xmlns="">
          <p:pic>
            <p:nvPicPr>
              <p:cNvPr id="243" name="Freihand 242">
                <a:extLst>
                  <a:ext uri="{FF2B5EF4-FFF2-40B4-BE49-F238E27FC236}">
                    <a16:creationId xmlns:a16="http://schemas.microsoft.com/office/drawing/2014/main" id="{5D390968-4146-58FE-9F3E-9E297E832B8E}"/>
                  </a:ext>
                </a:extLst>
              </p:cNvPr>
              <p:cNvPicPr/>
              <p:nvPr/>
            </p:nvPicPr>
            <p:blipFill>
              <a:blip r:embed="rId335"/>
              <a:stretch>
                <a:fillRect/>
              </a:stretch>
            </p:blipFill>
            <p:spPr>
              <a:xfrm>
                <a:off x="1038394" y="1497268"/>
                <a:ext cx="46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F56C25EC-FC48-1863-7FA1-DB3502C4099F}"/>
                  </a:ext>
                </a:extLst>
              </p14:cNvPr>
              <p14:cNvContentPartPr/>
              <p14:nvPr/>
            </p14:nvContentPartPr>
            <p14:xfrm>
              <a:off x="1112914" y="1546228"/>
              <a:ext cx="104400" cy="92880"/>
            </p14:xfrm>
          </p:contentPart>
        </mc:Choice>
        <mc:Fallback xmlns="">
          <p:pic>
            <p:nvPicPr>
              <p:cNvPr id="244" name="Freihand 243">
                <a:extLst>
                  <a:ext uri="{FF2B5EF4-FFF2-40B4-BE49-F238E27FC236}">
                    <a16:creationId xmlns:a16="http://schemas.microsoft.com/office/drawing/2014/main" id="{F56C25EC-FC48-1863-7FA1-DB3502C4099F}"/>
                  </a:ext>
                </a:extLst>
              </p:cNvPr>
              <p:cNvPicPr/>
              <p:nvPr/>
            </p:nvPicPr>
            <p:blipFill>
              <a:blip r:embed="rId337"/>
              <a:stretch>
                <a:fillRect/>
              </a:stretch>
            </p:blipFill>
            <p:spPr>
              <a:xfrm>
                <a:off x="1103914" y="1537588"/>
                <a:ext cx="122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A09523D3-9749-27FC-E003-D991605CD702}"/>
                  </a:ext>
                </a:extLst>
              </p14:cNvPr>
              <p14:cNvContentPartPr/>
              <p14:nvPr/>
            </p14:nvContentPartPr>
            <p14:xfrm>
              <a:off x="1545994" y="1525348"/>
              <a:ext cx="217440" cy="108000"/>
            </p14:xfrm>
          </p:contentPart>
        </mc:Choice>
        <mc:Fallback xmlns="">
          <p:pic>
            <p:nvPicPr>
              <p:cNvPr id="245" name="Freihand 244">
                <a:extLst>
                  <a:ext uri="{FF2B5EF4-FFF2-40B4-BE49-F238E27FC236}">
                    <a16:creationId xmlns:a16="http://schemas.microsoft.com/office/drawing/2014/main" id="{A09523D3-9749-27FC-E003-D991605CD702}"/>
                  </a:ext>
                </a:extLst>
              </p:cNvPr>
              <p:cNvPicPr/>
              <p:nvPr/>
            </p:nvPicPr>
            <p:blipFill>
              <a:blip r:embed="rId339"/>
              <a:stretch>
                <a:fillRect/>
              </a:stretch>
            </p:blipFill>
            <p:spPr>
              <a:xfrm>
                <a:off x="1536994" y="1516708"/>
                <a:ext cx="235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6" name="Freihand 245">
                <a:extLst>
                  <a:ext uri="{FF2B5EF4-FFF2-40B4-BE49-F238E27FC236}">
                    <a16:creationId xmlns:a16="http://schemas.microsoft.com/office/drawing/2014/main" id="{BBD381B2-E47F-1FD9-5FF6-868A7F1006B0}"/>
                  </a:ext>
                </a:extLst>
              </p14:cNvPr>
              <p14:cNvContentPartPr/>
              <p14:nvPr/>
            </p14:nvContentPartPr>
            <p14:xfrm>
              <a:off x="1842994" y="1436788"/>
              <a:ext cx="215640" cy="145800"/>
            </p14:xfrm>
          </p:contentPart>
        </mc:Choice>
        <mc:Fallback xmlns="">
          <p:pic>
            <p:nvPicPr>
              <p:cNvPr id="246" name="Freihand 245">
                <a:extLst>
                  <a:ext uri="{FF2B5EF4-FFF2-40B4-BE49-F238E27FC236}">
                    <a16:creationId xmlns:a16="http://schemas.microsoft.com/office/drawing/2014/main" id="{BBD381B2-E47F-1FD9-5FF6-868A7F1006B0}"/>
                  </a:ext>
                </a:extLst>
              </p:cNvPr>
              <p:cNvPicPr/>
              <p:nvPr/>
            </p:nvPicPr>
            <p:blipFill>
              <a:blip r:embed="rId341"/>
              <a:stretch>
                <a:fillRect/>
              </a:stretch>
            </p:blipFill>
            <p:spPr>
              <a:xfrm>
                <a:off x="1833994" y="1427788"/>
                <a:ext cx="233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7" name="Freihand 246">
                <a:extLst>
                  <a:ext uri="{FF2B5EF4-FFF2-40B4-BE49-F238E27FC236}">
                    <a16:creationId xmlns:a16="http://schemas.microsoft.com/office/drawing/2014/main" id="{19D33F36-543C-2660-6285-369D90A03183}"/>
                  </a:ext>
                </a:extLst>
              </p14:cNvPr>
              <p14:cNvContentPartPr/>
              <p14:nvPr/>
            </p14:nvContentPartPr>
            <p14:xfrm>
              <a:off x="1778554" y="1385308"/>
              <a:ext cx="31680" cy="30240"/>
            </p14:xfrm>
          </p:contentPart>
        </mc:Choice>
        <mc:Fallback xmlns="">
          <p:pic>
            <p:nvPicPr>
              <p:cNvPr id="247" name="Freihand 246">
                <a:extLst>
                  <a:ext uri="{FF2B5EF4-FFF2-40B4-BE49-F238E27FC236}">
                    <a16:creationId xmlns:a16="http://schemas.microsoft.com/office/drawing/2014/main" id="{19D33F36-543C-2660-6285-369D90A03183}"/>
                  </a:ext>
                </a:extLst>
              </p:cNvPr>
              <p:cNvPicPr/>
              <p:nvPr/>
            </p:nvPicPr>
            <p:blipFill>
              <a:blip r:embed="rId343"/>
              <a:stretch>
                <a:fillRect/>
              </a:stretch>
            </p:blipFill>
            <p:spPr>
              <a:xfrm>
                <a:off x="1769554" y="1376668"/>
                <a:ext cx="49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8" name="Freihand 247">
                <a:extLst>
                  <a:ext uri="{FF2B5EF4-FFF2-40B4-BE49-F238E27FC236}">
                    <a16:creationId xmlns:a16="http://schemas.microsoft.com/office/drawing/2014/main" id="{1C88DE94-631E-93F6-DD41-1B6D5346EC0F}"/>
                  </a:ext>
                </a:extLst>
              </p14:cNvPr>
              <p14:cNvContentPartPr/>
              <p14:nvPr/>
            </p14:nvContentPartPr>
            <p14:xfrm>
              <a:off x="2147194" y="1431748"/>
              <a:ext cx="355680" cy="144000"/>
            </p14:xfrm>
          </p:contentPart>
        </mc:Choice>
        <mc:Fallback xmlns="">
          <p:pic>
            <p:nvPicPr>
              <p:cNvPr id="248" name="Freihand 247">
                <a:extLst>
                  <a:ext uri="{FF2B5EF4-FFF2-40B4-BE49-F238E27FC236}">
                    <a16:creationId xmlns:a16="http://schemas.microsoft.com/office/drawing/2014/main" id="{1C88DE94-631E-93F6-DD41-1B6D5346EC0F}"/>
                  </a:ext>
                </a:extLst>
              </p:cNvPr>
              <p:cNvPicPr/>
              <p:nvPr/>
            </p:nvPicPr>
            <p:blipFill>
              <a:blip r:embed="rId345"/>
              <a:stretch>
                <a:fillRect/>
              </a:stretch>
            </p:blipFill>
            <p:spPr>
              <a:xfrm>
                <a:off x="2138554" y="1423108"/>
                <a:ext cx="373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9" name="Freihand 248">
                <a:extLst>
                  <a:ext uri="{FF2B5EF4-FFF2-40B4-BE49-F238E27FC236}">
                    <a16:creationId xmlns:a16="http://schemas.microsoft.com/office/drawing/2014/main" id="{A7971D6C-794C-69A3-09D0-36F68864ADE6}"/>
                  </a:ext>
                </a:extLst>
              </p14:cNvPr>
              <p14:cNvContentPartPr/>
              <p14:nvPr/>
            </p14:nvContentPartPr>
            <p14:xfrm>
              <a:off x="2522314" y="1513468"/>
              <a:ext cx="230760" cy="47880"/>
            </p14:xfrm>
          </p:contentPart>
        </mc:Choice>
        <mc:Fallback xmlns="">
          <p:pic>
            <p:nvPicPr>
              <p:cNvPr id="249" name="Freihand 248">
                <a:extLst>
                  <a:ext uri="{FF2B5EF4-FFF2-40B4-BE49-F238E27FC236}">
                    <a16:creationId xmlns:a16="http://schemas.microsoft.com/office/drawing/2014/main" id="{A7971D6C-794C-69A3-09D0-36F68864ADE6}"/>
                  </a:ext>
                </a:extLst>
              </p:cNvPr>
              <p:cNvPicPr/>
              <p:nvPr/>
            </p:nvPicPr>
            <p:blipFill>
              <a:blip r:embed="rId347"/>
              <a:stretch>
                <a:fillRect/>
              </a:stretch>
            </p:blipFill>
            <p:spPr>
              <a:xfrm>
                <a:off x="2513674" y="1504468"/>
                <a:ext cx="248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0" name="Freihand 249">
                <a:extLst>
                  <a:ext uri="{FF2B5EF4-FFF2-40B4-BE49-F238E27FC236}">
                    <a16:creationId xmlns:a16="http://schemas.microsoft.com/office/drawing/2014/main" id="{13F382BF-CBD6-4D9C-7A4A-EE163A8C60BE}"/>
                  </a:ext>
                </a:extLst>
              </p14:cNvPr>
              <p14:cNvContentPartPr/>
              <p14:nvPr/>
            </p14:nvContentPartPr>
            <p14:xfrm>
              <a:off x="3126394" y="1463428"/>
              <a:ext cx="370440" cy="102960"/>
            </p14:xfrm>
          </p:contentPart>
        </mc:Choice>
        <mc:Fallback xmlns="">
          <p:pic>
            <p:nvPicPr>
              <p:cNvPr id="250" name="Freihand 249">
                <a:extLst>
                  <a:ext uri="{FF2B5EF4-FFF2-40B4-BE49-F238E27FC236}">
                    <a16:creationId xmlns:a16="http://schemas.microsoft.com/office/drawing/2014/main" id="{13F382BF-CBD6-4D9C-7A4A-EE163A8C60BE}"/>
                  </a:ext>
                </a:extLst>
              </p:cNvPr>
              <p:cNvPicPr/>
              <p:nvPr/>
            </p:nvPicPr>
            <p:blipFill>
              <a:blip r:embed="rId349"/>
              <a:stretch>
                <a:fillRect/>
              </a:stretch>
            </p:blipFill>
            <p:spPr>
              <a:xfrm>
                <a:off x="3117754" y="1454788"/>
                <a:ext cx="388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1" name="Freihand 250">
                <a:extLst>
                  <a:ext uri="{FF2B5EF4-FFF2-40B4-BE49-F238E27FC236}">
                    <a16:creationId xmlns:a16="http://schemas.microsoft.com/office/drawing/2014/main" id="{11340304-8EC4-C269-8A1A-A749E5DCE572}"/>
                  </a:ext>
                </a:extLst>
              </p14:cNvPr>
              <p14:cNvContentPartPr/>
              <p14:nvPr/>
            </p14:nvContentPartPr>
            <p14:xfrm>
              <a:off x="3483154" y="1365508"/>
              <a:ext cx="216000" cy="407160"/>
            </p14:xfrm>
          </p:contentPart>
        </mc:Choice>
        <mc:Fallback xmlns="">
          <p:pic>
            <p:nvPicPr>
              <p:cNvPr id="251" name="Freihand 250">
                <a:extLst>
                  <a:ext uri="{FF2B5EF4-FFF2-40B4-BE49-F238E27FC236}">
                    <a16:creationId xmlns:a16="http://schemas.microsoft.com/office/drawing/2014/main" id="{11340304-8EC4-C269-8A1A-A749E5DCE572}"/>
                  </a:ext>
                </a:extLst>
              </p:cNvPr>
              <p:cNvPicPr/>
              <p:nvPr/>
            </p:nvPicPr>
            <p:blipFill>
              <a:blip r:embed="rId351"/>
              <a:stretch>
                <a:fillRect/>
              </a:stretch>
            </p:blipFill>
            <p:spPr>
              <a:xfrm>
                <a:off x="3474514" y="1356508"/>
                <a:ext cx="2336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2" name="Freihand 251">
                <a:extLst>
                  <a:ext uri="{FF2B5EF4-FFF2-40B4-BE49-F238E27FC236}">
                    <a16:creationId xmlns:a16="http://schemas.microsoft.com/office/drawing/2014/main" id="{EF79183A-B1F5-89EA-22F5-1A4F1A8AF21F}"/>
                  </a:ext>
                </a:extLst>
              </p14:cNvPr>
              <p14:cNvContentPartPr/>
              <p14:nvPr/>
            </p14:nvContentPartPr>
            <p14:xfrm>
              <a:off x="3876994" y="1466308"/>
              <a:ext cx="327960" cy="84960"/>
            </p14:xfrm>
          </p:contentPart>
        </mc:Choice>
        <mc:Fallback xmlns="">
          <p:pic>
            <p:nvPicPr>
              <p:cNvPr id="252" name="Freihand 251">
                <a:extLst>
                  <a:ext uri="{FF2B5EF4-FFF2-40B4-BE49-F238E27FC236}">
                    <a16:creationId xmlns:a16="http://schemas.microsoft.com/office/drawing/2014/main" id="{EF79183A-B1F5-89EA-22F5-1A4F1A8AF21F}"/>
                  </a:ext>
                </a:extLst>
              </p:cNvPr>
              <p:cNvPicPr/>
              <p:nvPr/>
            </p:nvPicPr>
            <p:blipFill>
              <a:blip r:embed="rId353"/>
              <a:stretch>
                <a:fillRect/>
              </a:stretch>
            </p:blipFill>
            <p:spPr>
              <a:xfrm>
                <a:off x="3867994" y="1457308"/>
                <a:ext cx="345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3" name="Freihand 252">
                <a:extLst>
                  <a:ext uri="{FF2B5EF4-FFF2-40B4-BE49-F238E27FC236}">
                    <a16:creationId xmlns:a16="http://schemas.microsoft.com/office/drawing/2014/main" id="{7FA4E383-BB1F-8F9B-6EF9-817EE387AC82}"/>
                  </a:ext>
                </a:extLst>
              </p14:cNvPr>
              <p14:cNvContentPartPr/>
              <p14:nvPr/>
            </p14:nvContentPartPr>
            <p14:xfrm>
              <a:off x="4201354" y="1482868"/>
              <a:ext cx="178560" cy="106200"/>
            </p14:xfrm>
          </p:contentPart>
        </mc:Choice>
        <mc:Fallback xmlns="">
          <p:pic>
            <p:nvPicPr>
              <p:cNvPr id="253" name="Freihand 252">
                <a:extLst>
                  <a:ext uri="{FF2B5EF4-FFF2-40B4-BE49-F238E27FC236}">
                    <a16:creationId xmlns:a16="http://schemas.microsoft.com/office/drawing/2014/main" id="{7FA4E383-BB1F-8F9B-6EF9-817EE387AC82}"/>
                  </a:ext>
                </a:extLst>
              </p:cNvPr>
              <p:cNvPicPr/>
              <p:nvPr/>
            </p:nvPicPr>
            <p:blipFill>
              <a:blip r:embed="rId355"/>
              <a:stretch>
                <a:fillRect/>
              </a:stretch>
            </p:blipFill>
            <p:spPr>
              <a:xfrm>
                <a:off x="4192714" y="1473868"/>
                <a:ext cx="196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4" name="Freihand 253">
                <a:extLst>
                  <a:ext uri="{FF2B5EF4-FFF2-40B4-BE49-F238E27FC236}">
                    <a16:creationId xmlns:a16="http://schemas.microsoft.com/office/drawing/2014/main" id="{90F35D97-80F8-4C40-3156-263883D5DA0D}"/>
                  </a:ext>
                </a:extLst>
              </p14:cNvPr>
              <p14:cNvContentPartPr/>
              <p14:nvPr/>
            </p14:nvContentPartPr>
            <p14:xfrm>
              <a:off x="4601674" y="1416268"/>
              <a:ext cx="45720" cy="150840"/>
            </p14:xfrm>
          </p:contentPart>
        </mc:Choice>
        <mc:Fallback xmlns="">
          <p:pic>
            <p:nvPicPr>
              <p:cNvPr id="254" name="Freihand 253">
                <a:extLst>
                  <a:ext uri="{FF2B5EF4-FFF2-40B4-BE49-F238E27FC236}">
                    <a16:creationId xmlns:a16="http://schemas.microsoft.com/office/drawing/2014/main" id="{90F35D97-80F8-4C40-3156-263883D5DA0D}"/>
                  </a:ext>
                </a:extLst>
              </p:cNvPr>
              <p:cNvPicPr/>
              <p:nvPr/>
            </p:nvPicPr>
            <p:blipFill>
              <a:blip r:embed="rId357"/>
              <a:stretch>
                <a:fillRect/>
              </a:stretch>
            </p:blipFill>
            <p:spPr>
              <a:xfrm>
                <a:off x="4592674" y="1407628"/>
                <a:ext cx="63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0" name="Freihand 259">
                <a:extLst>
                  <a:ext uri="{FF2B5EF4-FFF2-40B4-BE49-F238E27FC236}">
                    <a16:creationId xmlns:a16="http://schemas.microsoft.com/office/drawing/2014/main" id="{B00D40BC-760C-E32B-447D-895F1B67741A}"/>
                  </a:ext>
                </a:extLst>
              </p14:cNvPr>
              <p14:cNvContentPartPr/>
              <p14:nvPr/>
            </p14:nvContentPartPr>
            <p14:xfrm>
              <a:off x="4575394" y="1448308"/>
              <a:ext cx="162000" cy="64440"/>
            </p14:xfrm>
          </p:contentPart>
        </mc:Choice>
        <mc:Fallback xmlns="">
          <p:pic>
            <p:nvPicPr>
              <p:cNvPr id="260" name="Freihand 259">
                <a:extLst>
                  <a:ext uri="{FF2B5EF4-FFF2-40B4-BE49-F238E27FC236}">
                    <a16:creationId xmlns:a16="http://schemas.microsoft.com/office/drawing/2014/main" id="{B00D40BC-760C-E32B-447D-895F1B67741A}"/>
                  </a:ext>
                </a:extLst>
              </p:cNvPr>
              <p:cNvPicPr/>
              <p:nvPr/>
            </p:nvPicPr>
            <p:blipFill>
              <a:blip r:embed="rId359"/>
              <a:stretch>
                <a:fillRect/>
              </a:stretch>
            </p:blipFill>
            <p:spPr>
              <a:xfrm>
                <a:off x="4566754" y="1439308"/>
                <a:ext cx="179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1" name="Freihand 260">
                <a:extLst>
                  <a:ext uri="{FF2B5EF4-FFF2-40B4-BE49-F238E27FC236}">
                    <a16:creationId xmlns:a16="http://schemas.microsoft.com/office/drawing/2014/main" id="{52E6F59D-2CF2-1614-D0BA-EA2697A4409C}"/>
                  </a:ext>
                </a:extLst>
              </p14:cNvPr>
              <p14:cNvContentPartPr/>
              <p14:nvPr/>
            </p14:nvContentPartPr>
            <p14:xfrm>
              <a:off x="4778794" y="1459108"/>
              <a:ext cx="140400" cy="66240"/>
            </p14:xfrm>
          </p:contentPart>
        </mc:Choice>
        <mc:Fallback xmlns="">
          <p:pic>
            <p:nvPicPr>
              <p:cNvPr id="261" name="Freihand 260">
                <a:extLst>
                  <a:ext uri="{FF2B5EF4-FFF2-40B4-BE49-F238E27FC236}">
                    <a16:creationId xmlns:a16="http://schemas.microsoft.com/office/drawing/2014/main" id="{52E6F59D-2CF2-1614-D0BA-EA2697A4409C}"/>
                  </a:ext>
                </a:extLst>
              </p:cNvPr>
              <p:cNvPicPr/>
              <p:nvPr/>
            </p:nvPicPr>
            <p:blipFill>
              <a:blip r:embed="rId361"/>
              <a:stretch>
                <a:fillRect/>
              </a:stretch>
            </p:blipFill>
            <p:spPr>
              <a:xfrm>
                <a:off x="4770154" y="1450468"/>
                <a:ext cx="158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2" name="Freihand 261">
                <a:extLst>
                  <a:ext uri="{FF2B5EF4-FFF2-40B4-BE49-F238E27FC236}">
                    <a16:creationId xmlns:a16="http://schemas.microsoft.com/office/drawing/2014/main" id="{D7F22A61-D175-2376-25CA-D8BE29491E93}"/>
                  </a:ext>
                </a:extLst>
              </p14:cNvPr>
              <p14:cNvContentPartPr/>
              <p14:nvPr/>
            </p14:nvContentPartPr>
            <p14:xfrm>
              <a:off x="4984354" y="1443988"/>
              <a:ext cx="114840" cy="80640"/>
            </p14:xfrm>
          </p:contentPart>
        </mc:Choice>
        <mc:Fallback xmlns="">
          <p:pic>
            <p:nvPicPr>
              <p:cNvPr id="262" name="Freihand 261">
                <a:extLst>
                  <a:ext uri="{FF2B5EF4-FFF2-40B4-BE49-F238E27FC236}">
                    <a16:creationId xmlns:a16="http://schemas.microsoft.com/office/drawing/2014/main" id="{D7F22A61-D175-2376-25CA-D8BE29491E93}"/>
                  </a:ext>
                </a:extLst>
              </p:cNvPr>
              <p:cNvPicPr/>
              <p:nvPr/>
            </p:nvPicPr>
            <p:blipFill>
              <a:blip r:embed="rId363"/>
              <a:stretch>
                <a:fillRect/>
              </a:stretch>
            </p:blipFill>
            <p:spPr>
              <a:xfrm>
                <a:off x="4975714" y="1435348"/>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3" name="Freihand 262">
                <a:extLst>
                  <a:ext uri="{FF2B5EF4-FFF2-40B4-BE49-F238E27FC236}">
                    <a16:creationId xmlns:a16="http://schemas.microsoft.com/office/drawing/2014/main" id="{4933D2B1-F2BE-70B8-ABA1-5C0B662165C1}"/>
                  </a:ext>
                </a:extLst>
              </p14:cNvPr>
              <p14:cNvContentPartPr/>
              <p14:nvPr/>
            </p14:nvContentPartPr>
            <p14:xfrm>
              <a:off x="5125114" y="1459468"/>
              <a:ext cx="265680" cy="78120"/>
            </p14:xfrm>
          </p:contentPart>
        </mc:Choice>
        <mc:Fallback xmlns="">
          <p:pic>
            <p:nvPicPr>
              <p:cNvPr id="263" name="Freihand 262">
                <a:extLst>
                  <a:ext uri="{FF2B5EF4-FFF2-40B4-BE49-F238E27FC236}">
                    <a16:creationId xmlns:a16="http://schemas.microsoft.com/office/drawing/2014/main" id="{4933D2B1-F2BE-70B8-ABA1-5C0B662165C1}"/>
                  </a:ext>
                </a:extLst>
              </p:cNvPr>
              <p:cNvPicPr/>
              <p:nvPr/>
            </p:nvPicPr>
            <p:blipFill>
              <a:blip r:embed="rId365"/>
              <a:stretch>
                <a:fillRect/>
              </a:stretch>
            </p:blipFill>
            <p:spPr>
              <a:xfrm>
                <a:off x="5116474" y="1450468"/>
                <a:ext cx="283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5" name="Freihand 264">
                <a:extLst>
                  <a:ext uri="{FF2B5EF4-FFF2-40B4-BE49-F238E27FC236}">
                    <a16:creationId xmlns:a16="http://schemas.microsoft.com/office/drawing/2014/main" id="{CA57E523-52F0-553A-0747-84AD4973DEFC}"/>
                  </a:ext>
                </a:extLst>
              </p14:cNvPr>
              <p14:cNvContentPartPr/>
              <p14:nvPr/>
            </p14:nvContentPartPr>
            <p14:xfrm>
              <a:off x="5675554" y="1403308"/>
              <a:ext cx="138600" cy="107640"/>
            </p14:xfrm>
          </p:contentPart>
        </mc:Choice>
        <mc:Fallback xmlns="">
          <p:pic>
            <p:nvPicPr>
              <p:cNvPr id="265" name="Freihand 264">
                <a:extLst>
                  <a:ext uri="{FF2B5EF4-FFF2-40B4-BE49-F238E27FC236}">
                    <a16:creationId xmlns:a16="http://schemas.microsoft.com/office/drawing/2014/main" id="{CA57E523-52F0-553A-0747-84AD4973DEFC}"/>
                  </a:ext>
                </a:extLst>
              </p:cNvPr>
              <p:cNvPicPr/>
              <p:nvPr/>
            </p:nvPicPr>
            <p:blipFill>
              <a:blip r:embed="rId367"/>
              <a:stretch>
                <a:fillRect/>
              </a:stretch>
            </p:blipFill>
            <p:spPr>
              <a:xfrm>
                <a:off x="5666554" y="1394668"/>
                <a:ext cx="156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6" name="Freihand 265">
                <a:extLst>
                  <a:ext uri="{FF2B5EF4-FFF2-40B4-BE49-F238E27FC236}">
                    <a16:creationId xmlns:a16="http://schemas.microsoft.com/office/drawing/2014/main" id="{ED0D1C65-7F86-C3B8-9AB1-8C3936A28EC1}"/>
                  </a:ext>
                </a:extLst>
              </p14:cNvPr>
              <p14:cNvContentPartPr/>
              <p14:nvPr/>
            </p14:nvContentPartPr>
            <p14:xfrm>
              <a:off x="5841514" y="1346068"/>
              <a:ext cx="498960" cy="186840"/>
            </p14:xfrm>
          </p:contentPart>
        </mc:Choice>
        <mc:Fallback xmlns="">
          <p:pic>
            <p:nvPicPr>
              <p:cNvPr id="266" name="Freihand 265">
                <a:extLst>
                  <a:ext uri="{FF2B5EF4-FFF2-40B4-BE49-F238E27FC236}">
                    <a16:creationId xmlns:a16="http://schemas.microsoft.com/office/drawing/2014/main" id="{ED0D1C65-7F86-C3B8-9AB1-8C3936A28EC1}"/>
                  </a:ext>
                </a:extLst>
              </p:cNvPr>
              <p:cNvPicPr/>
              <p:nvPr/>
            </p:nvPicPr>
            <p:blipFill>
              <a:blip r:embed="rId369"/>
              <a:stretch>
                <a:fillRect/>
              </a:stretch>
            </p:blipFill>
            <p:spPr>
              <a:xfrm>
                <a:off x="5832514" y="1337428"/>
                <a:ext cx="516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7" name="Freihand 266">
                <a:extLst>
                  <a:ext uri="{FF2B5EF4-FFF2-40B4-BE49-F238E27FC236}">
                    <a16:creationId xmlns:a16="http://schemas.microsoft.com/office/drawing/2014/main" id="{9EED18C3-F5ED-FE96-0108-EF9ED8748057}"/>
                  </a:ext>
                </a:extLst>
              </p14:cNvPr>
              <p14:cNvContentPartPr/>
              <p14:nvPr/>
            </p14:nvContentPartPr>
            <p14:xfrm>
              <a:off x="6328954" y="1359388"/>
              <a:ext cx="162360" cy="152640"/>
            </p14:xfrm>
          </p:contentPart>
        </mc:Choice>
        <mc:Fallback xmlns="">
          <p:pic>
            <p:nvPicPr>
              <p:cNvPr id="267" name="Freihand 266">
                <a:extLst>
                  <a:ext uri="{FF2B5EF4-FFF2-40B4-BE49-F238E27FC236}">
                    <a16:creationId xmlns:a16="http://schemas.microsoft.com/office/drawing/2014/main" id="{9EED18C3-F5ED-FE96-0108-EF9ED8748057}"/>
                  </a:ext>
                </a:extLst>
              </p:cNvPr>
              <p:cNvPicPr/>
              <p:nvPr/>
            </p:nvPicPr>
            <p:blipFill>
              <a:blip r:embed="rId371"/>
              <a:stretch>
                <a:fillRect/>
              </a:stretch>
            </p:blipFill>
            <p:spPr>
              <a:xfrm>
                <a:off x="6319954" y="1350388"/>
                <a:ext cx="180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8" name="Freihand 267">
                <a:extLst>
                  <a:ext uri="{FF2B5EF4-FFF2-40B4-BE49-F238E27FC236}">
                    <a16:creationId xmlns:a16="http://schemas.microsoft.com/office/drawing/2014/main" id="{6C30196E-0F6F-5916-9B07-A73B006FA531}"/>
                  </a:ext>
                </a:extLst>
              </p14:cNvPr>
              <p14:cNvContentPartPr/>
              <p14:nvPr/>
            </p14:nvContentPartPr>
            <p14:xfrm>
              <a:off x="6632794" y="1287748"/>
              <a:ext cx="452520" cy="396360"/>
            </p14:xfrm>
          </p:contentPart>
        </mc:Choice>
        <mc:Fallback xmlns="">
          <p:pic>
            <p:nvPicPr>
              <p:cNvPr id="268" name="Freihand 267">
                <a:extLst>
                  <a:ext uri="{FF2B5EF4-FFF2-40B4-BE49-F238E27FC236}">
                    <a16:creationId xmlns:a16="http://schemas.microsoft.com/office/drawing/2014/main" id="{6C30196E-0F6F-5916-9B07-A73B006FA531}"/>
                  </a:ext>
                </a:extLst>
              </p:cNvPr>
              <p:cNvPicPr/>
              <p:nvPr/>
            </p:nvPicPr>
            <p:blipFill>
              <a:blip r:embed="rId373"/>
              <a:stretch>
                <a:fillRect/>
              </a:stretch>
            </p:blipFill>
            <p:spPr>
              <a:xfrm>
                <a:off x="6624154" y="1279108"/>
                <a:ext cx="4701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0" name="Freihand 279">
                <a:extLst>
                  <a:ext uri="{FF2B5EF4-FFF2-40B4-BE49-F238E27FC236}">
                    <a16:creationId xmlns:a16="http://schemas.microsoft.com/office/drawing/2014/main" id="{4AF72449-8873-63C1-C8B8-BF0F83FFB900}"/>
                  </a:ext>
                </a:extLst>
              </p14:cNvPr>
              <p14:cNvContentPartPr/>
              <p14:nvPr/>
            </p14:nvContentPartPr>
            <p14:xfrm>
              <a:off x="177274" y="1950148"/>
              <a:ext cx="137520" cy="19800"/>
            </p14:xfrm>
          </p:contentPart>
        </mc:Choice>
        <mc:Fallback xmlns="">
          <p:pic>
            <p:nvPicPr>
              <p:cNvPr id="280" name="Freihand 279">
                <a:extLst>
                  <a:ext uri="{FF2B5EF4-FFF2-40B4-BE49-F238E27FC236}">
                    <a16:creationId xmlns:a16="http://schemas.microsoft.com/office/drawing/2014/main" id="{4AF72449-8873-63C1-C8B8-BF0F83FFB900}"/>
                  </a:ext>
                </a:extLst>
              </p:cNvPr>
              <p:cNvPicPr/>
              <p:nvPr/>
            </p:nvPicPr>
            <p:blipFill>
              <a:blip r:embed="rId375"/>
              <a:stretch>
                <a:fillRect/>
              </a:stretch>
            </p:blipFill>
            <p:spPr>
              <a:xfrm>
                <a:off x="168274" y="1941508"/>
                <a:ext cx="155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1" name="Freihand 280">
                <a:extLst>
                  <a:ext uri="{FF2B5EF4-FFF2-40B4-BE49-F238E27FC236}">
                    <a16:creationId xmlns:a16="http://schemas.microsoft.com/office/drawing/2014/main" id="{1379F0EF-9C46-B65E-B189-EBB847B99686}"/>
                  </a:ext>
                </a:extLst>
              </p14:cNvPr>
              <p14:cNvContentPartPr/>
              <p14:nvPr/>
            </p14:nvContentPartPr>
            <p14:xfrm>
              <a:off x="316954" y="1868788"/>
              <a:ext cx="110520" cy="156960"/>
            </p14:xfrm>
          </p:contentPart>
        </mc:Choice>
        <mc:Fallback xmlns="">
          <p:pic>
            <p:nvPicPr>
              <p:cNvPr id="281" name="Freihand 280">
                <a:extLst>
                  <a:ext uri="{FF2B5EF4-FFF2-40B4-BE49-F238E27FC236}">
                    <a16:creationId xmlns:a16="http://schemas.microsoft.com/office/drawing/2014/main" id="{1379F0EF-9C46-B65E-B189-EBB847B99686}"/>
                  </a:ext>
                </a:extLst>
              </p:cNvPr>
              <p:cNvPicPr/>
              <p:nvPr/>
            </p:nvPicPr>
            <p:blipFill>
              <a:blip r:embed="rId377"/>
              <a:stretch>
                <a:fillRect/>
              </a:stretch>
            </p:blipFill>
            <p:spPr>
              <a:xfrm>
                <a:off x="308314" y="1859788"/>
                <a:ext cx="128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2" name="Freihand 281">
                <a:extLst>
                  <a:ext uri="{FF2B5EF4-FFF2-40B4-BE49-F238E27FC236}">
                    <a16:creationId xmlns:a16="http://schemas.microsoft.com/office/drawing/2014/main" id="{2129DE2F-C308-C86A-CB69-169B355B6FC5}"/>
                  </a:ext>
                </a:extLst>
              </p14:cNvPr>
              <p14:cNvContentPartPr/>
              <p14:nvPr/>
            </p14:nvContentPartPr>
            <p14:xfrm>
              <a:off x="602074" y="1885348"/>
              <a:ext cx="315720" cy="100440"/>
            </p14:xfrm>
          </p:contentPart>
        </mc:Choice>
        <mc:Fallback xmlns="">
          <p:pic>
            <p:nvPicPr>
              <p:cNvPr id="282" name="Freihand 281">
                <a:extLst>
                  <a:ext uri="{FF2B5EF4-FFF2-40B4-BE49-F238E27FC236}">
                    <a16:creationId xmlns:a16="http://schemas.microsoft.com/office/drawing/2014/main" id="{2129DE2F-C308-C86A-CB69-169B355B6FC5}"/>
                  </a:ext>
                </a:extLst>
              </p:cNvPr>
              <p:cNvPicPr/>
              <p:nvPr/>
            </p:nvPicPr>
            <p:blipFill>
              <a:blip r:embed="rId379"/>
              <a:stretch>
                <a:fillRect/>
              </a:stretch>
            </p:blipFill>
            <p:spPr>
              <a:xfrm>
                <a:off x="593434" y="1876708"/>
                <a:ext cx="333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3" name="Freihand 282">
                <a:extLst>
                  <a:ext uri="{FF2B5EF4-FFF2-40B4-BE49-F238E27FC236}">
                    <a16:creationId xmlns:a16="http://schemas.microsoft.com/office/drawing/2014/main" id="{F26B9A08-7290-E274-3A29-4EA9EBE98033}"/>
                  </a:ext>
                </a:extLst>
              </p14:cNvPr>
              <p14:cNvContentPartPr/>
              <p14:nvPr/>
            </p14:nvContentPartPr>
            <p14:xfrm>
              <a:off x="954154" y="1829548"/>
              <a:ext cx="147960" cy="304920"/>
            </p14:xfrm>
          </p:contentPart>
        </mc:Choice>
        <mc:Fallback xmlns="">
          <p:pic>
            <p:nvPicPr>
              <p:cNvPr id="283" name="Freihand 282">
                <a:extLst>
                  <a:ext uri="{FF2B5EF4-FFF2-40B4-BE49-F238E27FC236}">
                    <a16:creationId xmlns:a16="http://schemas.microsoft.com/office/drawing/2014/main" id="{F26B9A08-7290-E274-3A29-4EA9EBE98033}"/>
                  </a:ext>
                </a:extLst>
              </p:cNvPr>
              <p:cNvPicPr/>
              <p:nvPr/>
            </p:nvPicPr>
            <p:blipFill>
              <a:blip r:embed="rId381"/>
              <a:stretch>
                <a:fillRect/>
              </a:stretch>
            </p:blipFill>
            <p:spPr>
              <a:xfrm>
                <a:off x="945514" y="1820908"/>
                <a:ext cx="1656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4" name="Freihand 283">
                <a:extLst>
                  <a:ext uri="{FF2B5EF4-FFF2-40B4-BE49-F238E27FC236}">
                    <a16:creationId xmlns:a16="http://schemas.microsoft.com/office/drawing/2014/main" id="{D42E30E6-ED90-0B24-9BCD-54957FB3E2A8}"/>
                  </a:ext>
                </a:extLst>
              </p14:cNvPr>
              <p14:cNvContentPartPr/>
              <p14:nvPr/>
            </p14:nvContentPartPr>
            <p14:xfrm>
              <a:off x="1351594" y="1785988"/>
              <a:ext cx="252360" cy="186120"/>
            </p14:xfrm>
          </p:contentPart>
        </mc:Choice>
        <mc:Fallback xmlns="">
          <p:pic>
            <p:nvPicPr>
              <p:cNvPr id="284" name="Freihand 283">
                <a:extLst>
                  <a:ext uri="{FF2B5EF4-FFF2-40B4-BE49-F238E27FC236}">
                    <a16:creationId xmlns:a16="http://schemas.microsoft.com/office/drawing/2014/main" id="{D42E30E6-ED90-0B24-9BCD-54957FB3E2A8}"/>
                  </a:ext>
                </a:extLst>
              </p:cNvPr>
              <p:cNvPicPr/>
              <p:nvPr/>
            </p:nvPicPr>
            <p:blipFill>
              <a:blip r:embed="rId383"/>
              <a:stretch>
                <a:fillRect/>
              </a:stretch>
            </p:blipFill>
            <p:spPr>
              <a:xfrm>
                <a:off x="1342954" y="1776988"/>
                <a:ext cx="270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5" name="Freihand 284">
                <a:extLst>
                  <a:ext uri="{FF2B5EF4-FFF2-40B4-BE49-F238E27FC236}">
                    <a16:creationId xmlns:a16="http://schemas.microsoft.com/office/drawing/2014/main" id="{87FA41E7-6775-1DCE-A47C-958A9D9F9BBE}"/>
                  </a:ext>
                </a:extLst>
              </p14:cNvPr>
              <p14:cNvContentPartPr/>
              <p14:nvPr/>
            </p14:nvContentPartPr>
            <p14:xfrm>
              <a:off x="1910674" y="1769428"/>
              <a:ext cx="256680" cy="247680"/>
            </p14:xfrm>
          </p:contentPart>
        </mc:Choice>
        <mc:Fallback xmlns="">
          <p:pic>
            <p:nvPicPr>
              <p:cNvPr id="285" name="Freihand 284">
                <a:extLst>
                  <a:ext uri="{FF2B5EF4-FFF2-40B4-BE49-F238E27FC236}">
                    <a16:creationId xmlns:a16="http://schemas.microsoft.com/office/drawing/2014/main" id="{87FA41E7-6775-1DCE-A47C-958A9D9F9BBE}"/>
                  </a:ext>
                </a:extLst>
              </p:cNvPr>
              <p:cNvPicPr/>
              <p:nvPr/>
            </p:nvPicPr>
            <p:blipFill>
              <a:blip r:embed="rId385"/>
              <a:stretch>
                <a:fillRect/>
              </a:stretch>
            </p:blipFill>
            <p:spPr>
              <a:xfrm>
                <a:off x="1901674" y="1760788"/>
                <a:ext cx="274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6" name="Freihand 285">
                <a:extLst>
                  <a:ext uri="{FF2B5EF4-FFF2-40B4-BE49-F238E27FC236}">
                    <a16:creationId xmlns:a16="http://schemas.microsoft.com/office/drawing/2014/main" id="{9521FCAA-74CA-08DA-8347-346CE67D2D52}"/>
                  </a:ext>
                </a:extLst>
              </p14:cNvPr>
              <p14:cNvContentPartPr/>
              <p14:nvPr/>
            </p14:nvContentPartPr>
            <p14:xfrm>
              <a:off x="2116234" y="1785628"/>
              <a:ext cx="70200" cy="7560"/>
            </p14:xfrm>
          </p:contentPart>
        </mc:Choice>
        <mc:Fallback xmlns="">
          <p:pic>
            <p:nvPicPr>
              <p:cNvPr id="286" name="Freihand 285">
                <a:extLst>
                  <a:ext uri="{FF2B5EF4-FFF2-40B4-BE49-F238E27FC236}">
                    <a16:creationId xmlns:a16="http://schemas.microsoft.com/office/drawing/2014/main" id="{9521FCAA-74CA-08DA-8347-346CE67D2D52}"/>
                  </a:ext>
                </a:extLst>
              </p:cNvPr>
              <p:cNvPicPr/>
              <p:nvPr/>
            </p:nvPicPr>
            <p:blipFill>
              <a:blip r:embed="rId387"/>
              <a:stretch>
                <a:fillRect/>
              </a:stretch>
            </p:blipFill>
            <p:spPr>
              <a:xfrm>
                <a:off x="2107594" y="1776628"/>
                <a:ext cx="87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7" name="Freihand 286">
                <a:extLst>
                  <a:ext uri="{FF2B5EF4-FFF2-40B4-BE49-F238E27FC236}">
                    <a16:creationId xmlns:a16="http://schemas.microsoft.com/office/drawing/2014/main" id="{902F229A-2BA5-BF6F-BD03-D151A23D63C3}"/>
                  </a:ext>
                </a:extLst>
              </p14:cNvPr>
              <p14:cNvContentPartPr/>
              <p14:nvPr/>
            </p14:nvContentPartPr>
            <p14:xfrm>
              <a:off x="2203714" y="1753948"/>
              <a:ext cx="196920" cy="201960"/>
            </p14:xfrm>
          </p:contentPart>
        </mc:Choice>
        <mc:Fallback xmlns="">
          <p:pic>
            <p:nvPicPr>
              <p:cNvPr id="287" name="Freihand 286">
                <a:extLst>
                  <a:ext uri="{FF2B5EF4-FFF2-40B4-BE49-F238E27FC236}">
                    <a16:creationId xmlns:a16="http://schemas.microsoft.com/office/drawing/2014/main" id="{902F229A-2BA5-BF6F-BD03-D151A23D63C3}"/>
                  </a:ext>
                </a:extLst>
              </p:cNvPr>
              <p:cNvPicPr/>
              <p:nvPr/>
            </p:nvPicPr>
            <p:blipFill>
              <a:blip r:embed="rId389"/>
              <a:stretch>
                <a:fillRect/>
              </a:stretch>
            </p:blipFill>
            <p:spPr>
              <a:xfrm>
                <a:off x="2194714" y="1745308"/>
                <a:ext cx="214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8" name="Freihand 287">
                <a:extLst>
                  <a:ext uri="{FF2B5EF4-FFF2-40B4-BE49-F238E27FC236}">
                    <a16:creationId xmlns:a16="http://schemas.microsoft.com/office/drawing/2014/main" id="{0FFC9157-72ED-4F13-3E3C-FE5810A8C47E}"/>
                  </a:ext>
                </a:extLst>
              </p14:cNvPr>
              <p14:cNvContentPartPr/>
              <p14:nvPr/>
            </p14:nvContentPartPr>
            <p14:xfrm>
              <a:off x="1816354" y="2010628"/>
              <a:ext cx="511200" cy="35640"/>
            </p14:xfrm>
          </p:contentPart>
        </mc:Choice>
        <mc:Fallback xmlns="">
          <p:pic>
            <p:nvPicPr>
              <p:cNvPr id="288" name="Freihand 287">
                <a:extLst>
                  <a:ext uri="{FF2B5EF4-FFF2-40B4-BE49-F238E27FC236}">
                    <a16:creationId xmlns:a16="http://schemas.microsoft.com/office/drawing/2014/main" id="{0FFC9157-72ED-4F13-3E3C-FE5810A8C47E}"/>
                  </a:ext>
                </a:extLst>
              </p:cNvPr>
              <p:cNvPicPr/>
              <p:nvPr/>
            </p:nvPicPr>
            <p:blipFill>
              <a:blip r:embed="rId391"/>
              <a:stretch>
                <a:fillRect/>
              </a:stretch>
            </p:blipFill>
            <p:spPr>
              <a:xfrm>
                <a:off x="1807714" y="2001988"/>
                <a:ext cx="52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9" name="Freihand 288">
                <a:extLst>
                  <a:ext uri="{FF2B5EF4-FFF2-40B4-BE49-F238E27FC236}">
                    <a16:creationId xmlns:a16="http://schemas.microsoft.com/office/drawing/2014/main" id="{292242B3-1278-9B58-82D3-033BE71286E9}"/>
                  </a:ext>
                </a:extLst>
              </p14:cNvPr>
              <p14:cNvContentPartPr/>
              <p14:nvPr/>
            </p14:nvContentPartPr>
            <p14:xfrm>
              <a:off x="2627074" y="1822708"/>
              <a:ext cx="140040" cy="248760"/>
            </p14:xfrm>
          </p:contentPart>
        </mc:Choice>
        <mc:Fallback xmlns="">
          <p:pic>
            <p:nvPicPr>
              <p:cNvPr id="289" name="Freihand 288">
                <a:extLst>
                  <a:ext uri="{FF2B5EF4-FFF2-40B4-BE49-F238E27FC236}">
                    <a16:creationId xmlns:a16="http://schemas.microsoft.com/office/drawing/2014/main" id="{292242B3-1278-9B58-82D3-033BE71286E9}"/>
                  </a:ext>
                </a:extLst>
              </p:cNvPr>
              <p:cNvPicPr/>
              <p:nvPr/>
            </p:nvPicPr>
            <p:blipFill>
              <a:blip r:embed="rId393"/>
              <a:stretch>
                <a:fillRect/>
              </a:stretch>
            </p:blipFill>
            <p:spPr>
              <a:xfrm>
                <a:off x="2618434" y="1814068"/>
                <a:ext cx="157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0" name="Freihand 289">
                <a:extLst>
                  <a:ext uri="{FF2B5EF4-FFF2-40B4-BE49-F238E27FC236}">
                    <a16:creationId xmlns:a16="http://schemas.microsoft.com/office/drawing/2014/main" id="{6798E31C-4F93-251F-1E97-3C75048BF9E2}"/>
                  </a:ext>
                </a:extLst>
              </p14:cNvPr>
              <p14:cNvContentPartPr/>
              <p14:nvPr/>
            </p14:nvContentPartPr>
            <p14:xfrm>
              <a:off x="2865754" y="1842508"/>
              <a:ext cx="77040" cy="130680"/>
            </p14:xfrm>
          </p:contentPart>
        </mc:Choice>
        <mc:Fallback xmlns="">
          <p:pic>
            <p:nvPicPr>
              <p:cNvPr id="290" name="Freihand 289">
                <a:extLst>
                  <a:ext uri="{FF2B5EF4-FFF2-40B4-BE49-F238E27FC236}">
                    <a16:creationId xmlns:a16="http://schemas.microsoft.com/office/drawing/2014/main" id="{6798E31C-4F93-251F-1E97-3C75048BF9E2}"/>
                  </a:ext>
                </a:extLst>
              </p:cNvPr>
              <p:cNvPicPr/>
              <p:nvPr/>
            </p:nvPicPr>
            <p:blipFill>
              <a:blip r:embed="rId395"/>
              <a:stretch>
                <a:fillRect/>
              </a:stretch>
            </p:blipFill>
            <p:spPr>
              <a:xfrm>
                <a:off x="2856754" y="1833868"/>
                <a:ext cx="94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1" name="Freihand 290">
                <a:extLst>
                  <a:ext uri="{FF2B5EF4-FFF2-40B4-BE49-F238E27FC236}">
                    <a16:creationId xmlns:a16="http://schemas.microsoft.com/office/drawing/2014/main" id="{0D90DDB1-9D88-AC23-5902-623B419EA532}"/>
                  </a:ext>
                </a:extLst>
              </p14:cNvPr>
              <p14:cNvContentPartPr/>
              <p14:nvPr/>
            </p14:nvContentPartPr>
            <p14:xfrm>
              <a:off x="3035674" y="1839988"/>
              <a:ext cx="89280" cy="156240"/>
            </p14:xfrm>
          </p:contentPart>
        </mc:Choice>
        <mc:Fallback xmlns="">
          <p:pic>
            <p:nvPicPr>
              <p:cNvPr id="291" name="Freihand 290">
                <a:extLst>
                  <a:ext uri="{FF2B5EF4-FFF2-40B4-BE49-F238E27FC236}">
                    <a16:creationId xmlns:a16="http://schemas.microsoft.com/office/drawing/2014/main" id="{0D90DDB1-9D88-AC23-5902-623B419EA532}"/>
                  </a:ext>
                </a:extLst>
              </p:cNvPr>
              <p:cNvPicPr/>
              <p:nvPr/>
            </p:nvPicPr>
            <p:blipFill>
              <a:blip r:embed="rId397"/>
              <a:stretch>
                <a:fillRect/>
              </a:stretch>
            </p:blipFill>
            <p:spPr>
              <a:xfrm>
                <a:off x="3026674" y="1831348"/>
                <a:ext cx="106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2" name="Freihand 291">
                <a:extLst>
                  <a:ext uri="{FF2B5EF4-FFF2-40B4-BE49-F238E27FC236}">
                    <a16:creationId xmlns:a16="http://schemas.microsoft.com/office/drawing/2014/main" id="{1BBC8F7C-DF1A-21A2-417E-DF88CB679A2F}"/>
                  </a:ext>
                </a:extLst>
              </p14:cNvPr>
              <p14:cNvContentPartPr/>
              <p14:nvPr/>
            </p14:nvContentPartPr>
            <p14:xfrm>
              <a:off x="3163114" y="1832428"/>
              <a:ext cx="117360" cy="116640"/>
            </p14:xfrm>
          </p:contentPart>
        </mc:Choice>
        <mc:Fallback xmlns="">
          <p:pic>
            <p:nvPicPr>
              <p:cNvPr id="292" name="Freihand 291">
                <a:extLst>
                  <a:ext uri="{FF2B5EF4-FFF2-40B4-BE49-F238E27FC236}">
                    <a16:creationId xmlns:a16="http://schemas.microsoft.com/office/drawing/2014/main" id="{1BBC8F7C-DF1A-21A2-417E-DF88CB679A2F}"/>
                  </a:ext>
                </a:extLst>
              </p:cNvPr>
              <p:cNvPicPr/>
              <p:nvPr/>
            </p:nvPicPr>
            <p:blipFill>
              <a:blip r:embed="rId399"/>
              <a:stretch>
                <a:fillRect/>
              </a:stretch>
            </p:blipFill>
            <p:spPr>
              <a:xfrm>
                <a:off x="3154114" y="1823428"/>
                <a:ext cx="135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3" name="Freihand 292">
                <a:extLst>
                  <a:ext uri="{FF2B5EF4-FFF2-40B4-BE49-F238E27FC236}">
                    <a16:creationId xmlns:a16="http://schemas.microsoft.com/office/drawing/2014/main" id="{206645D3-5F84-E2F2-974B-A2E80DC9E759}"/>
                  </a:ext>
                </a:extLst>
              </p14:cNvPr>
              <p14:cNvContentPartPr/>
              <p14:nvPr/>
            </p14:nvContentPartPr>
            <p14:xfrm>
              <a:off x="3299554" y="1857268"/>
              <a:ext cx="228600" cy="78120"/>
            </p14:xfrm>
          </p:contentPart>
        </mc:Choice>
        <mc:Fallback xmlns="">
          <p:pic>
            <p:nvPicPr>
              <p:cNvPr id="293" name="Freihand 292">
                <a:extLst>
                  <a:ext uri="{FF2B5EF4-FFF2-40B4-BE49-F238E27FC236}">
                    <a16:creationId xmlns:a16="http://schemas.microsoft.com/office/drawing/2014/main" id="{206645D3-5F84-E2F2-974B-A2E80DC9E759}"/>
                  </a:ext>
                </a:extLst>
              </p:cNvPr>
              <p:cNvPicPr/>
              <p:nvPr/>
            </p:nvPicPr>
            <p:blipFill>
              <a:blip r:embed="rId401"/>
              <a:stretch>
                <a:fillRect/>
              </a:stretch>
            </p:blipFill>
            <p:spPr>
              <a:xfrm>
                <a:off x="3290554" y="1848268"/>
                <a:ext cx="246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4" name="Freihand 293">
                <a:extLst>
                  <a:ext uri="{FF2B5EF4-FFF2-40B4-BE49-F238E27FC236}">
                    <a16:creationId xmlns:a16="http://schemas.microsoft.com/office/drawing/2014/main" id="{7A347C44-A484-B35C-CAD8-1277DD7642F7}"/>
                  </a:ext>
                </a:extLst>
              </p14:cNvPr>
              <p14:cNvContentPartPr/>
              <p14:nvPr/>
            </p14:nvContentPartPr>
            <p14:xfrm>
              <a:off x="3814354" y="1830988"/>
              <a:ext cx="203040" cy="253080"/>
            </p14:xfrm>
          </p:contentPart>
        </mc:Choice>
        <mc:Fallback xmlns="">
          <p:pic>
            <p:nvPicPr>
              <p:cNvPr id="294" name="Freihand 293">
                <a:extLst>
                  <a:ext uri="{FF2B5EF4-FFF2-40B4-BE49-F238E27FC236}">
                    <a16:creationId xmlns:a16="http://schemas.microsoft.com/office/drawing/2014/main" id="{7A347C44-A484-B35C-CAD8-1277DD7642F7}"/>
                  </a:ext>
                </a:extLst>
              </p:cNvPr>
              <p:cNvPicPr/>
              <p:nvPr/>
            </p:nvPicPr>
            <p:blipFill>
              <a:blip r:embed="rId403"/>
              <a:stretch>
                <a:fillRect/>
              </a:stretch>
            </p:blipFill>
            <p:spPr>
              <a:xfrm>
                <a:off x="3805714" y="1821988"/>
                <a:ext cx="2206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5" name="Freihand 294">
                <a:extLst>
                  <a:ext uri="{FF2B5EF4-FFF2-40B4-BE49-F238E27FC236}">
                    <a16:creationId xmlns:a16="http://schemas.microsoft.com/office/drawing/2014/main" id="{710E4B58-419A-61D4-E9D8-1A58538E6ADA}"/>
                  </a:ext>
                </a:extLst>
              </p14:cNvPr>
              <p14:cNvContentPartPr/>
              <p14:nvPr/>
            </p14:nvContentPartPr>
            <p14:xfrm>
              <a:off x="4029634" y="1717588"/>
              <a:ext cx="80640" cy="207360"/>
            </p14:xfrm>
          </p:contentPart>
        </mc:Choice>
        <mc:Fallback xmlns="">
          <p:pic>
            <p:nvPicPr>
              <p:cNvPr id="295" name="Freihand 294">
                <a:extLst>
                  <a:ext uri="{FF2B5EF4-FFF2-40B4-BE49-F238E27FC236}">
                    <a16:creationId xmlns:a16="http://schemas.microsoft.com/office/drawing/2014/main" id="{710E4B58-419A-61D4-E9D8-1A58538E6ADA}"/>
                  </a:ext>
                </a:extLst>
              </p:cNvPr>
              <p:cNvPicPr/>
              <p:nvPr/>
            </p:nvPicPr>
            <p:blipFill>
              <a:blip r:embed="rId405"/>
              <a:stretch>
                <a:fillRect/>
              </a:stretch>
            </p:blipFill>
            <p:spPr>
              <a:xfrm>
                <a:off x="4020994" y="1708948"/>
                <a:ext cx="982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6" name="Freihand 295">
                <a:extLst>
                  <a:ext uri="{FF2B5EF4-FFF2-40B4-BE49-F238E27FC236}">
                    <a16:creationId xmlns:a16="http://schemas.microsoft.com/office/drawing/2014/main" id="{868E7AAD-D4F1-81C2-5E93-9CE51F904395}"/>
                  </a:ext>
                </a:extLst>
              </p14:cNvPr>
              <p14:cNvContentPartPr/>
              <p14:nvPr/>
            </p14:nvContentPartPr>
            <p14:xfrm>
              <a:off x="3941434" y="1824508"/>
              <a:ext cx="56160" cy="93240"/>
            </p14:xfrm>
          </p:contentPart>
        </mc:Choice>
        <mc:Fallback xmlns="">
          <p:pic>
            <p:nvPicPr>
              <p:cNvPr id="296" name="Freihand 295">
                <a:extLst>
                  <a:ext uri="{FF2B5EF4-FFF2-40B4-BE49-F238E27FC236}">
                    <a16:creationId xmlns:a16="http://schemas.microsoft.com/office/drawing/2014/main" id="{868E7AAD-D4F1-81C2-5E93-9CE51F904395}"/>
                  </a:ext>
                </a:extLst>
              </p:cNvPr>
              <p:cNvPicPr/>
              <p:nvPr/>
            </p:nvPicPr>
            <p:blipFill>
              <a:blip r:embed="rId407"/>
              <a:stretch>
                <a:fillRect/>
              </a:stretch>
            </p:blipFill>
            <p:spPr>
              <a:xfrm>
                <a:off x="3932434" y="1815508"/>
                <a:ext cx="73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7" name="Freihand 296">
                <a:extLst>
                  <a:ext uri="{FF2B5EF4-FFF2-40B4-BE49-F238E27FC236}">
                    <a16:creationId xmlns:a16="http://schemas.microsoft.com/office/drawing/2014/main" id="{1C84906E-29EF-EF45-9A18-A4D1F94B24AA}"/>
                  </a:ext>
                </a:extLst>
              </p14:cNvPr>
              <p14:cNvContentPartPr/>
              <p14:nvPr/>
            </p14:nvContentPartPr>
            <p14:xfrm>
              <a:off x="4132594" y="1822708"/>
              <a:ext cx="83520" cy="92520"/>
            </p14:xfrm>
          </p:contentPart>
        </mc:Choice>
        <mc:Fallback xmlns="">
          <p:pic>
            <p:nvPicPr>
              <p:cNvPr id="297" name="Freihand 296">
                <a:extLst>
                  <a:ext uri="{FF2B5EF4-FFF2-40B4-BE49-F238E27FC236}">
                    <a16:creationId xmlns:a16="http://schemas.microsoft.com/office/drawing/2014/main" id="{1C84906E-29EF-EF45-9A18-A4D1F94B24AA}"/>
                  </a:ext>
                </a:extLst>
              </p:cNvPr>
              <p:cNvPicPr/>
              <p:nvPr/>
            </p:nvPicPr>
            <p:blipFill>
              <a:blip r:embed="rId409"/>
              <a:stretch>
                <a:fillRect/>
              </a:stretch>
            </p:blipFill>
            <p:spPr>
              <a:xfrm>
                <a:off x="4123594" y="1814068"/>
                <a:ext cx="101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8" name="Freihand 297">
                <a:extLst>
                  <a:ext uri="{FF2B5EF4-FFF2-40B4-BE49-F238E27FC236}">
                    <a16:creationId xmlns:a16="http://schemas.microsoft.com/office/drawing/2014/main" id="{9B85B12F-0D15-34C6-7CE8-74DFDB92DECC}"/>
                  </a:ext>
                </a:extLst>
              </p14:cNvPr>
              <p14:cNvContentPartPr/>
              <p14:nvPr/>
            </p14:nvContentPartPr>
            <p14:xfrm>
              <a:off x="4450834" y="1751068"/>
              <a:ext cx="240480" cy="195480"/>
            </p14:xfrm>
          </p:contentPart>
        </mc:Choice>
        <mc:Fallback xmlns="">
          <p:pic>
            <p:nvPicPr>
              <p:cNvPr id="298" name="Freihand 297">
                <a:extLst>
                  <a:ext uri="{FF2B5EF4-FFF2-40B4-BE49-F238E27FC236}">
                    <a16:creationId xmlns:a16="http://schemas.microsoft.com/office/drawing/2014/main" id="{9B85B12F-0D15-34C6-7CE8-74DFDB92DECC}"/>
                  </a:ext>
                </a:extLst>
              </p:cNvPr>
              <p:cNvPicPr/>
              <p:nvPr/>
            </p:nvPicPr>
            <p:blipFill>
              <a:blip r:embed="rId411"/>
              <a:stretch>
                <a:fillRect/>
              </a:stretch>
            </p:blipFill>
            <p:spPr>
              <a:xfrm>
                <a:off x="4441834" y="1742428"/>
                <a:ext cx="258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9" name="Freihand 298">
                <a:extLst>
                  <a:ext uri="{FF2B5EF4-FFF2-40B4-BE49-F238E27FC236}">
                    <a16:creationId xmlns:a16="http://schemas.microsoft.com/office/drawing/2014/main" id="{079BC0E0-147B-5BC7-DFBE-F3A97C790135}"/>
                  </a:ext>
                </a:extLst>
              </p14:cNvPr>
              <p14:cNvContentPartPr/>
              <p14:nvPr/>
            </p14:nvContentPartPr>
            <p14:xfrm>
              <a:off x="4728394" y="1793188"/>
              <a:ext cx="113760" cy="85680"/>
            </p14:xfrm>
          </p:contentPart>
        </mc:Choice>
        <mc:Fallback xmlns="">
          <p:pic>
            <p:nvPicPr>
              <p:cNvPr id="299" name="Freihand 298">
                <a:extLst>
                  <a:ext uri="{FF2B5EF4-FFF2-40B4-BE49-F238E27FC236}">
                    <a16:creationId xmlns:a16="http://schemas.microsoft.com/office/drawing/2014/main" id="{079BC0E0-147B-5BC7-DFBE-F3A97C790135}"/>
                  </a:ext>
                </a:extLst>
              </p:cNvPr>
              <p:cNvPicPr/>
              <p:nvPr/>
            </p:nvPicPr>
            <p:blipFill>
              <a:blip r:embed="rId413"/>
              <a:stretch>
                <a:fillRect/>
              </a:stretch>
            </p:blipFill>
            <p:spPr>
              <a:xfrm>
                <a:off x="4719394" y="1784548"/>
                <a:ext cx="131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0" name="Freihand 299">
                <a:extLst>
                  <a:ext uri="{FF2B5EF4-FFF2-40B4-BE49-F238E27FC236}">
                    <a16:creationId xmlns:a16="http://schemas.microsoft.com/office/drawing/2014/main" id="{7F5DDC5E-CB94-D183-06BF-1AA2356FE3F6}"/>
                  </a:ext>
                </a:extLst>
              </p14:cNvPr>
              <p14:cNvContentPartPr/>
              <p14:nvPr/>
            </p14:nvContentPartPr>
            <p14:xfrm>
              <a:off x="5040874" y="1808668"/>
              <a:ext cx="213120" cy="77760"/>
            </p14:xfrm>
          </p:contentPart>
        </mc:Choice>
        <mc:Fallback xmlns="">
          <p:pic>
            <p:nvPicPr>
              <p:cNvPr id="300" name="Freihand 299">
                <a:extLst>
                  <a:ext uri="{FF2B5EF4-FFF2-40B4-BE49-F238E27FC236}">
                    <a16:creationId xmlns:a16="http://schemas.microsoft.com/office/drawing/2014/main" id="{7F5DDC5E-CB94-D183-06BF-1AA2356FE3F6}"/>
                  </a:ext>
                </a:extLst>
              </p:cNvPr>
              <p:cNvPicPr/>
              <p:nvPr/>
            </p:nvPicPr>
            <p:blipFill>
              <a:blip r:embed="rId415"/>
              <a:stretch>
                <a:fillRect/>
              </a:stretch>
            </p:blipFill>
            <p:spPr>
              <a:xfrm>
                <a:off x="5031874" y="1799668"/>
                <a:ext cx="230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1" name="Freihand 300">
                <a:extLst>
                  <a:ext uri="{FF2B5EF4-FFF2-40B4-BE49-F238E27FC236}">
                    <a16:creationId xmlns:a16="http://schemas.microsoft.com/office/drawing/2014/main" id="{46CCE247-C8EA-D748-F359-264054DA61E5}"/>
                  </a:ext>
                </a:extLst>
              </p14:cNvPr>
              <p14:cNvContentPartPr/>
              <p14:nvPr/>
            </p14:nvContentPartPr>
            <p14:xfrm>
              <a:off x="5322034" y="1801108"/>
              <a:ext cx="366120" cy="232920"/>
            </p14:xfrm>
          </p:contentPart>
        </mc:Choice>
        <mc:Fallback xmlns="">
          <p:pic>
            <p:nvPicPr>
              <p:cNvPr id="301" name="Freihand 300">
                <a:extLst>
                  <a:ext uri="{FF2B5EF4-FFF2-40B4-BE49-F238E27FC236}">
                    <a16:creationId xmlns:a16="http://schemas.microsoft.com/office/drawing/2014/main" id="{46CCE247-C8EA-D748-F359-264054DA61E5}"/>
                  </a:ext>
                </a:extLst>
              </p:cNvPr>
              <p:cNvPicPr/>
              <p:nvPr/>
            </p:nvPicPr>
            <p:blipFill>
              <a:blip r:embed="rId417"/>
              <a:stretch>
                <a:fillRect/>
              </a:stretch>
            </p:blipFill>
            <p:spPr>
              <a:xfrm>
                <a:off x="5313034" y="1792108"/>
                <a:ext cx="383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2" name="Freihand 301">
                <a:extLst>
                  <a:ext uri="{FF2B5EF4-FFF2-40B4-BE49-F238E27FC236}">
                    <a16:creationId xmlns:a16="http://schemas.microsoft.com/office/drawing/2014/main" id="{703B6D6E-96EE-48D2-1105-D07B887644E5}"/>
                  </a:ext>
                </a:extLst>
              </p14:cNvPr>
              <p14:cNvContentPartPr/>
              <p14:nvPr/>
            </p14:nvContentPartPr>
            <p14:xfrm>
              <a:off x="5969674" y="1768348"/>
              <a:ext cx="124200" cy="115920"/>
            </p14:xfrm>
          </p:contentPart>
        </mc:Choice>
        <mc:Fallback xmlns="">
          <p:pic>
            <p:nvPicPr>
              <p:cNvPr id="302" name="Freihand 301">
                <a:extLst>
                  <a:ext uri="{FF2B5EF4-FFF2-40B4-BE49-F238E27FC236}">
                    <a16:creationId xmlns:a16="http://schemas.microsoft.com/office/drawing/2014/main" id="{703B6D6E-96EE-48D2-1105-D07B887644E5}"/>
                  </a:ext>
                </a:extLst>
              </p:cNvPr>
              <p:cNvPicPr/>
              <p:nvPr/>
            </p:nvPicPr>
            <p:blipFill>
              <a:blip r:embed="rId419"/>
              <a:stretch>
                <a:fillRect/>
              </a:stretch>
            </p:blipFill>
            <p:spPr>
              <a:xfrm>
                <a:off x="5960674" y="1759708"/>
                <a:ext cx="141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3" name="Freihand 302">
                <a:extLst>
                  <a:ext uri="{FF2B5EF4-FFF2-40B4-BE49-F238E27FC236}">
                    <a16:creationId xmlns:a16="http://schemas.microsoft.com/office/drawing/2014/main" id="{6D584F11-DB1C-FA86-DB21-08C595FF423B}"/>
                  </a:ext>
                </a:extLst>
              </p14:cNvPr>
              <p14:cNvContentPartPr/>
              <p14:nvPr/>
            </p14:nvContentPartPr>
            <p14:xfrm>
              <a:off x="6139594" y="1795348"/>
              <a:ext cx="100800" cy="94680"/>
            </p14:xfrm>
          </p:contentPart>
        </mc:Choice>
        <mc:Fallback xmlns="">
          <p:pic>
            <p:nvPicPr>
              <p:cNvPr id="303" name="Freihand 302">
                <a:extLst>
                  <a:ext uri="{FF2B5EF4-FFF2-40B4-BE49-F238E27FC236}">
                    <a16:creationId xmlns:a16="http://schemas.microsoft.com/office/drawing/2014/main" id="{6D584F11-DB1C-FA86-DB21-08C595FF423B}"/>
                  </a:ext>
                </a:extLst>
              </p:cNvPr>
              <p:cNvPicPr/>
              <p:nvPr/>
            </p:nvPicPr>
            <p:blipFill>
              <a:blip r:embed="rId421"/>
              <a:stretch>
                <a:fillRect/>
              </a:stretch>
            </p:blipFill>
            <p:spPr>
              <a:xfrm>
                <a:off x="6130954" y="1786348"/>
                <a:ext cx="118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4" name="Freihand 303">
                <a:extLst>
                  <a:ext uri="{FF2B5EF4-FFF2-40B4-BE49-F238E27FC236}">
                    <a16:creationId xmlns:a16="http://schemas.microsoft.com/office/drawing/2014/main" id="{DCFD35CD-DE29-9291-7AAC-869CE3F4AC8B}"/>
                  </a:ext>
                </a:extLst>
              </p14:cNvPr>
              <p14:cNvContentPartPr/>
              <p14:nvPr/>
            </p14:nvContentPartPr>
            <p14:xfrm>
              <a:off x="6307354" y="1796788"/>
              <a:ext cx="163080" cy="114120"/>
            </p14:xfrm>
          </p:contentPart>
        </mc:Choice>
        <mc:Fallback xmlns="">
          <p:pic>
            <p:nvPicPr>
              <p:cNvPr id="304" name="Freihand 303">
                <a:extLst>
                  <a:ext uri="{FF2B5EF4-FFF2-40B4-BE49-F238E27FC236}">
                    <a16:creationId xmlns:a16="http://schemas.microsoft.com/office/drawing/2014/main" id="{DCFD35CD-DE29-9291-7AAC-869CE3F4AC8B}"/>
                  </a:ext>
                </a:extLst>
              </p:cNvPr>
              <p:cNvPicPr/>
              <p:nvPr/>
            </p:nvPicPr>
            <p:blipFill>
              <a:blip r:embed="rId423"/>
              <a:stretch>
                <a:fillRect/>
              </a:stretch>
            </p:blipFill>
            <p:spPr>
              <a:xfrm>
                <a:off x="6298714" y="1787788"/>
                <a:ext cx="180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5" name="Freihand 304">
                <a:extLst>
                  <a:ext uri="{FF2B5EF4-FFF2-40B4-BE49-F238E27FC236}">
                    <a16:creationId xmlns:a16="http://schemas.microsoft.com/office/drawing/2014/main" id="{6C6E4622-4357-1DD0-5E0B-47AE0032BDF1}"/>
                  </a:ext>
                </a:extLst>
              </p14:cNvPr>
              <p14:cNvContentPartPr/>
              <p14:nvPr/>
            </p14:nvContentPartPr>
            <p14:xfrm>
              <a:off x="6448114" y="1701028"/>
              <a:ext cx="196200" cy="178560"/>
            </p14:xfrm>
          </p:contentPart>
        </mc:Choice>
        <mc:Fallback xmlns="">
          <p:pic>
            <p:nvPicPr>
              <p:cNvPr id="305" name="Freihand 304">
                <a:extLst>
                  <a:ext uri="{FF2B5EF4-FFF2-40B4-BE49-F238E27FC236}">
                    <a16:creationId xmlns:a16="http://schemas.microsoft.com/office/drawing/2014/main" id="{6C6E4622-4357-1DD0-5E0B-47AE0032BDF1}"/>
                  </a:ext>
                </a:extLst>
              </p:cNvPr>
              <p:cNvPicPr/>
              <p:nvPr/>
            </p:nvPicPr>
            <p:blipFill>
              <a:blip r:embed="rId425"/>
              <a:stretch>
                <a:fillRect/>
              </a:stretch>
            </p:blipFill>
            <p:spPr>
              <a:xfrm>
                <a:off x="6439474" y="1692028"/>
                <a:ext cx="213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3" name="Freihand 312">
                <a:extLst>
                  <a:ext uri="{FF2B5EF4-FFF2-40B4-BE49-F238E27FC236}">
                    <a16:creationId xmlns:a16="http://schemas.microsoft.com/office/drawing/2014/main" id="{C6F27932-4126-F41B-B34C-DF6AD9BB424E}"/>
                  </a:ext>
                </a:extLst>
              </p14:cNvPr>
              <p14:cNvContentPartPr/>
              <p14:nvPr/>
            </p14:nvContentPartPr>
            <p14:xfrm>
              <a:off x="6906034" y="1794268"/>
              <a:ext cx="186480" cy="11160"/>
            </p14:xfrm>
          </p:contentPart>
        </mc:Choice>
        <mc:Fallback xmlns="">
          <p:pic>
            <p:nvPicPr>
              <p:cNvPr id="313" name="Freihand 312">
                <a:extLst>
                  <a:ext uri="{FF2B5EF4-FFF2-40B4-BE49-F238E27FC236}">
                    <a16:creationId xmlns:a16="http://schemas.microsoft.com/office/drawing/2014/main" id="{C6F27932-4126-F41B-B34C-DF6AD9BB424E}"/>
                  </a:ext>
                </a:extLst>
              </p:cNvPr>
              <p:cNvPicPr/>
              <p:nvPr/>
            </p:nvPicPr>
            <p:blipFill>
              <a:blip r:embed="rId427"/>
              <a:stretch>
                <a:fillRect/>
              </a:stretch>
            </p:blipFill>
            <p:spPr>
              <a:xfrm>
                <a:off x="6897034" y="1785628"/>
                <a:ext cx="204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14" name="Freihand 313">
                <a:extLst>
                  <a:ext uri="{FF2B5EF4-FFF2-40B4-BE49-F238E27FC236}">
                    <a16:creationId xmlns:a16="http://schemas.microsoft.com/office/drawing/2014/main" id="{AA4F2EF3-0943-3357-108C-BC7233D6852D}"/>
                  </a:ext>
                </a:extLst>
              </p14:cNvPr>
              <p14:cNvContentPartPr/>
              <p14:nvPr/>
            </p14:nvContentPartPr>
            <p14:xfrm>
              <a:off x="6868594" y="1848268"/>
              <a:ext cx="254880" cy="19080"/>
            </p14:xfrm>
          </p:contentPart>
        </mc:Choice>
        <mc:Fallback xmlns="">
          <p:pic>
            <p:nvPicPr>
              <p:cNvPr id="314" name="Freihand 313">
                <a:extLst>
                  <a:ext uri="{FF2B5EF4-FFF2-40B4-BE49-F238E27FC236}">
                    <a16:creationId xmlns:a16="http://schemas.microsoft.com/office/drawing/2014/main" id="{AA4F2EF3-0943-3357-108C-BC7233D6852D}"/>
                  </a:ext>
                </a:extLst>
              </p:cNvPr>
              <p:cNvPicPr/>
              <p:nvPr/>
            </p:nvPicPr>
            <p:blipFill>
              <a:blip r:embed="rId429"/>
              <a:stretch>
                <a:fillRect/>
              </a:stretch>
            </p:blipFill>
            <p:spPr>
              <a:xfrm>
                <a:off x="6859594" y="1839628"/>
                <a:ext cx="272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15" name="Freihand 314">
                <a:extLst>
                  <a:ext uri="{FF2B5EF4-FFF2-40B4-BE49-F238E27FC236}">
                    <a16:creationId xmlns:a16="http://schemas.microsoft.com/office/drawing/2014/main" id="{FE26A6EB-856C-76CA-978F-B7FCBBE3B7B4}"/>
                  </a:ext>
                </a:extLst>
              </p14:cNvPr>
              <p14:cNvContentPartPr/>
              <p14:nvPr/>
            </p14:nvContentPartPr>
            <p14:xfrm>
              <a:off x="7103674" y="1745308"/>
              <a:ext cx="158760" cy="195120"/>
            </p14:xfrm>
          </p:contentPart>
        </mc:Choice>
        <mc:Fallback xmlns="">
          <p:pic>
            <p:nvPicPr>
              <p:cNvPr id="315" name="Freihand 314">
                <a:extLst>
                  <a:ext uri="{FF2B5EF4-FFF2-40B4-BE49-F238E27FC236}">
                    <a16:creationId xmlns:a16="http://schemas.microsoft.com/office/drawing/2014/main" id="{FE26A6EB-856C-76CA-978F-B7FCBBE3B7B4}"/>
                  </a:ext>
                </a:extLst>
              </p:cNvPr>
              <p:cNvPicPr/>
              <p:nvPr/>
            </p:nvPicPr>
            <p:blipFill>
              <a:blip r:embed="rId431"/>
              <a:stretch>
                <a:fillRect/>
              </a:stretch>
            </p:blipFill>
            <p:spPr>
              <a:xfrm>
                <a:off x="7095034" y="1736308"/>
                <a:ext cx="176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9" name="Freihand 268">
                <a:extLst>
                  <a:ext uri="{FF2B5EF4-FFF2-40B4-BE49-F238E27FC236}">
                    <a16:creationId xmlns:a16="http://schemas.microsoft.com/office/drawing/2014/main" id="{793B0488-A23B-10A2-961A-FC69525C506B}"/>
                  </a:ext>
                </a:extLst>
              </p14:cNvPr>
              <p14:cNvContentPartPr/>
              <p14:nvPr/>
            </p14:nvContentPartPr>
            <p14:xfrm>
              <a:off x="7334434" y="1283068"/>
              <a:ext cx="260640" cy="223920"/>
            </p14:xfrm>
          </p:contentPart>
        </mc:Choice>
        <mc:Fallback xmlns="">
          <p:pic>
            <p:nvPicPr>
              <p:cNvPr id="269" name="Freihand 268">
                <a:extLst>
                  <a:ext uri="{FF2B5EF4-FFF2-40B4-BE49-F238E27FC236}">
                    <a16:creationId xmlns:a16="http://schemas.microsoft.com/office/drawing/2014/main" id="{793B0488-A23B-10A2-961A-FC69525C506B}"/>
                  </a:ext>
                </a:extLst>
              </p:cNvPr>
              <p:cNvPicPr/>
              <p:nvPr/>
            </p:nvPicPr>
            <p:blipFill>
              <a:blip r:embed="rId433"/>
              <a:stretch>
                <a:fillRect/>
              </a:stretch>
            </p:blipFill>
            <p:spPr>
              <a:xfrm>
                <a:off x="7325794" y="1274428"/>
                <a:ext cx="278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0" name="Freihand 269">
                <a:extLst>
                  <a:ext uri="{FF2B5EF4-FFF2-40B4-BE49-F238E27FC236}">
                    <a16:creationId xmlns:a16="http://schemas.microsoft.com/office/drawing/2014/main" id="{DEBDDC27-E843-F17D-6F6D-0A3E753ECFFC}"/>
                  </a:ext>
                </a:extLst>
              </p14:cNvPr>
              <p14:cNvContentPartPr/>
              <p14:nvPr/>
            </p14:nvContentPartPr>
            <p14:xfrm>
              <a:off x="7835194" y="1391788"/>
              <a:ext cx="235080" cy="120240"/>
            </p14:xfrm>
          </p:contentPart>
        </mc:Choice>
        <mc:Fallback xmlns="">
          <p:pic>
            <p:nvPicPr>
              <p:cNvPr id="270" name="Freihand 269">
                <a:extLst>
                  <a:ext uri="{FF2B5EF4-FFF2-40B4-BE49-F238E27FC236}">
                    <a16:creationId xmlns:a16="http://schemas.microsoft.com/office/drawing/2014/main" id="{DEBDDC27-E843-F17D-6F6D-0A3E753ECFFC}"/>
                  </a:ext>
                </a:extLst>
              </p:cNvPr>
              <p:cNvPicPr/>
              <p:nvPr/>
            </p:nvPicPr>
            <p:blipFill>
              <a:blip r:embed="rId435"/>
              <a:stretch>
                <a:fillRect/>
              </a:stretch>
            </p:blipFill>
            <p:spPr>
              <a:xfrm>
                <a:off x="7826554" y="1383148"/>
                <a:ext cx="252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1" name="Freihand 270">
                <a:extLst>
                  <a:ext uri="{FF2B5EF4-FFF2-40B4-BE49-F238E27FC236}">
                    <a16:creationId xmlns:a16="http://schemas.microsoft.com/office/drawing/2014/main" id="{09D27758-5E00-C38C-2EA6-5E83EFBF2E34}"/>
                  </a:ext>
                </a:extLst>
              </p14:cNvPr>
              <p14:cNvContentPartPr/>
              <p14:nvPr/>
            </p14:nvContentPartPr>
            <p14:xfrm>
              <a:off x="8092954" y="1397188"/>
              <a:ext cx="526680" cy="308160"/>
            </p14:xfrm>
          </p:contentPart>
        </mc:Choice>
        <mc:Fallback xmlns="">
          <p:pic>
            <p:nvPicPr>
              <p:cNvPr id="271" name="Freihand 270">
                <a:extLst>
                  <a:ext uri="{FF2B5EF4-FFF2-40B4-BE49-F238E27FC236}">
                    <a16:creationId xmlns:a16="http://schemas.microsoft.com/office/drawing/2014/main" id="{09D27758-5E00-C38C-2EA6-5E83EFBF2E34}"/>
                  </a:ext>
                </a:extLst>
              </p:cNvPr>
              <p:cNvPicPr/>
              <p:nvPr/>
            </p:nvPicPr>
            <p:blipFill>
              <a:blip r:embed="rId437"/>
              <a:stretch>
                <a:fillRect/>
              </a:stretch>
            </p:blipFill>
            <p:spPr>
              <a:xfrm>
                <a:off x="8083954" y="1388188"/>
                <a:ext cx="5443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2" name="Freihand 271">
                <a:extLst>
                  <a:ext uri="{FF2B5EF4-FFF2-40B4-BE49-F238E27FC236}">
                    <a16:creationId xmlns:a16="http://schemas.microsoft.com/office/drawing/2014/main" id="{68135C70-CC3E-CA15-2225-79CE2AB4CC22}"/>
                  </a:ext>
                </a:extLst>
              </p14:cNvPr>
              <p14:cNvContentPartPr/>
              <p14:nvPr/>
            </p14:nvContentPartPr>
            <p14:xfrm>
              <a:off x="8890714" y="1340668"/>
              <a:ext cx="127080" cy="190800"/>
            </p14:xfrm>
          </p:contentPart>
        </mc:Choice>
        <mc:Fallback xmlns="">
          <p:pic>
            <p:nvPicPr>
              <p:cNvPr id="272" name="Freihand 271">
                <a:extLst>
                  <a:ext uri="{FF2B5EF4-FFF2-40B4-BE49-F238E27FC236}">
                    <a16:creationId xmlns:a16="http://schemas.microsoft.com/office/drawing/2014/main" id="{68135C70-CC3E-CA15-2225-79CE2AB4CC22}"/>
                  </a:ext>
                </a:extLst>
              </p:cNvPr>
              <p:cNvPicPr/>
              <p:nvPr/>
            </p:nvPicPr>
            <p:blipFill>
              <a:blip r:embed="rId439"/>
              <a:stretch>
                <a:fillRect/>
              </a:stretch>
            </p:blipFill>
            <p:spPr>
              <a:xfrm>
                <a:off x="8881714" y="1332028"/>
                <a:ext cx="144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3" name="Freihand 272">
                <a:extLst>
                  <a:ext uri="{FF2B5EF4-FFF2-40B4-BE49-F238E27FC236}">
                    <a16:creationId xmlns:a16="http://schemas.microsoft.com/office/drawing/2014/main" id="{5D88EEDF-564C-9D47-3A31-F8049653E915}"/>
                  </a:ext>
                </a:extLst>
              </p14:cNvPr>
              <p14:cNvContentPartPr/>
              <p14:nvPr/>
            </p14:nvContentPartPr>
            <p14:xfrm>
              <a:off x="9058114" y="1443628"/>
              <a:ext cx="94320" cy="93600"/>
            </p14:xfrm>
          </p:contentPart>
        </mc:Choice>
        <mc:Fallback xmlns="">
          <p:pic>
            <p:nvPicPr>
              <p:cNvPr id="273" name="Freihand 272">
                <a:extLst>
                  <a:ext uri="{FF2B5EF4-FFF2-40B4-BE49-F238E27FC236}">
                    <a16:creationId xmlns:a16="http://schemas.microsoft.com/office/drawing/2014/main" id="{5D88EEDF-564C-9D47-3A31-F8049653E915}"/>
                  </a:ext>
                </a:extLst>
              </p:cNvPr>
              <p:cNvPicPr/>
              <p:nvPr/>
            </p:nvPicPr>
            <p:blipFill>
              <a:blip r:embed="rId441"/>
              <a:stretch>
                <a:fillRect/>
              </a:stretch>
            </p:blipFill>
            <p:spPr>
              <a:xfrm>
                <a:off x="9049114" y="1434988"/>
                <a:ext cx="111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4" name="Freihand 273">
                <a:extLst>
                  <a:ext uri="{FF2B5EF4-FFF2-40B4-BE49-F238E27FC236}">
                    <a16:creationId xmlns:a16="http://schemas.microsoft.com/office/drawing/2014/main" id="{C2B123B3-1CE5-CE1E-CF80-8BB19807D148}"/>
                  </a:ext>
                </a:extLst>
              </p14:cNvPr>
              <p14:cNvContentPartPr/>
              <p14:nvPr/>
            </p14:nvContentPartPr>
            <p14:xfrm>
              <a:off x="9255034" y="1445428"/>
              <a:ext cx="173520" cy="90720"/>
            </p14:xfrm>
          </p:contentPart>
        </mc:Choice>
        <mc:Fallback xmlns="">
          <p:pic>
            <p:nvPicPr>
              <p:cNvPr id="274" name="Freihand 273">
                <a:extLst>
                  <a:ext uri="{FF2B5EF4-FFF2-40B4-BE49-F238E27FC236}">
                    <a16:creationId xmlns:a16="http://schemas.microsoft.com/office/drawing/2014/main" id="{C2B123B3-1CE5-CE1E-CF80-8BB19807D148}"/>
                  </a:ext>
                </a:extLst>
              </p:cNvPr>
              <p:cNvPicPr/>
              <p:nvPr/>
            </p:nvPicPr>
            <p:blipFill>
              <a:blip r:embed="rId443"/>
              <a:stretch>
                <a:fillRect/>
              </a:stretch>
            </p:blipFill>
            <p:spPr>
              <a:xfrm>
                <a:off x="9246394" y="1436428"/>
                <a:ext cx="191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5" name="Freihand 274">
                <a:extLst>
                  <a:ext uri="{FF2B5EF4-FFF2-40B4-BE49-F238E27FC236}">
                    <a16:creationId xmlns:a16="http://schemas.microsoft.com/office/drawing/2014/main" id="{1B59CBDB-BB10-8BC0-5A30-DE1DC8555106}"/>
                  </a:ext>
                </a:extLst>
              </p14:cNvPr>
              <p14:cNvContentPartPr/>
              <p14:nvPr/>
            </p14:nvContentPartPr>
            <p14:xfrm>
              <a:off x="9497674" y="1287388"/>
              <a:ext cx="201960" cy="223200"/>
            </p14:xfrm>
          </p:contentPart>
        </mc:Choice>
        <mc:Fallback xmlns="">
          <p:pic>
            <p:nvPicPr>
              <p:cNvPr id="275" name="Freihand 274">
                <a:extLst>
                  <a:ext uri="{FF2B5EF4-FFF2-40B4-BE49-F238E27FC236}">
                    <a16:creationId xmlns:a16="http://schemas.microsoft.com/office/drawing/2014/main" id="{1B59CBDB-BB10-8BC0-5A30-DE1DC8555106}"/>
                  </a:ext>
                </a:extLst>
              </p:cNvPr>
              <p:cNvPicPr/>
              <p:nvPr/>
            </p:nvPicPr>
            <p:blipFill>
              <a:blip r:embed="rId445"/>
              <a:stretch>
                <a:fillRect/>
              </a:stretch>
            </p:blipFill>
            <p:spPr>
              <a:xfrm>
                <a:off x="9489034" y="1278748"/>
                <a:ext cx="219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6" name="Freihand 275">
                <a:extLst>
                  <a:ext uri="{FF2B5EF4-FFF2-40B4-BE49-F238E27FC236}">
                    <a16:creationId xmlns:a16="http://schemas.microsoft.com/office/drawing/2014/main" id="{7406B653-69E9-8BA6-765A-1CACFF9C637F}"/>
                  </a:ext>
                </a:extLst>
              </p14:cNvPr>
              <p14:cNvContentPartPr/>
              <p14:nvPr/>
            </p14:nvContentPartPr>
            <p14:xfrm>
              <a:off x="9583714" y="1442908"/>
              <a:ext cx="39600" cy="97920"/>
            </p14:xfrm>
          </p:contentPart>
        </mc:Choice>
        <mc:Fallback xmlns="">
          <p:pic>
            <p:nvPicPr>
              <p:cNvPr id="276" name="Freihand 275">
                <a:extLst>
                  <a:ext uri="{FF2B5EF4-FFF2-40B4-BE49-F238E27FC236}">
                    <a16:creationId xmlns:a16="http://schemas.microsoft.com/office/drawing/2014/main" id="{7406B653-69E9-8BA6-765A-1CACFF9C637F}"/>
                  </a:ext>
                </a:extLst>
              </p:cNvPr>
              <p:cNvPicPr/>
              <p:nvPr/>
            </p:nvPicPr>
            <p:blipFill>
              <a:blip r:embed="rId447"/>
              <a:stretch>
                <a:fillRect/>
              </a:stretch>
            </p:blipFill>
            <p:spPr>
              <a:xfrm>
                <a:off x="9574714" y="1433908"/>
                <a:ext cx="57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2" name="Freihand 331">
                <a:extLst>
                  <a:ext uri="{FF2B5EF4-FFF2-40B4-BE49-F238E27FC236}">
                    <a16:creationId xmlns:a16="http://schemas.microsoft.com/office/drawing/2014/main" id="{978A4E72-2B4F-2B95-A9F0-585459A0A292}"/>
                  </a:ext>
                </a:extLst>
              </p14:cNvPr>
              <p14:cNvContentPartPr/>
              <p14:nvPr/>
            </p14:nvContentPartPr>
            <p14:xfrm>
              <a:off x="7462594" y="1695988"/>
              <a:ext cx="180000" cy="215640"/>
            </p14:xfrm>
          </p:contentPart>
        </mc:Choice>
        <mc:Fallback xmlns="">
          <p:pic>
            <p:nvPicPr>
              <p:cNvPr id="332" name="Freihand 331">
                <a:extLst>
                  <a:ext uri="{FF2B5EF4-FFF2-40B4-BE49-F238E27FC236}">
                    <a16:creationId xmlns:a16="http://schemas.microsoft.com/office/drawing/2014/main" id="{978A4E72-2B4F-2B95-A9F0-585459A0A292}"/>
                  </a:ext>
                </a:extLst>
              </p:cNvPr>
              <p:cNvPicPr/>
              <p:nvPr/>
            </p:nvPicPr>
            <p:blipFill>
              <a:blip r:embed="rId449"/>
              <a:stretch>
                <a:fillRect/>
              </a:stretch>
            </p:blipFill>
            <p:spPr>
              <a:xfrm>
                <a:off x="7453954" y="1686988"/>
                <a:ext cx="197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3" name="Freihand 332">
                <a:extLst>
                  <a:ext uri="{FF2B5EF4-FFF2-40B4-BE49-F238E27FC236}">
                    <a16:creationId xmlns:a16="http://schemas.microsoft.com/office/drawing/2014/main" id="{14974F16-DC3E-CD44-875F-F6C52E5057BE}"/>
                  </a:ext>
                </a:extLst>
              </p14:cNvPr>
              <p14:cNvContentPartPr/>
              <p14:nvPr/>
            </p14:nvContentPartPr>
            <p14:xfrm>
              <a:off x="7700554" y="1764388"/>
              <a:ext cx="113760" cy="122400"/>
            </p14:xfrm>
          </p:contentPart>
        </mc:Choice>
        <mc:Fallback xmlns="">
          <p:pic>
            <p:nvPicPr>
              <p:cNvPr id="333" name="Freihand 332">
                <a:extLst>
                  <a:ext uri="{FF2B5EF4-FFF2-40B4-BE49-F238E27FC236}">
                    <a16:creationId xmlns:a16="http://schemas.microsoft.com/office/drawing/2014/main" id="{14974F16-DC3E-CD44-875F-F6C52E5057BE}"/>
                  </a:ext>
                </a:extLst>
              </p:cNvPr>
              <p:cNvPicPr/>
              <p:nvPr/>
            </p:nvPicPr>
            <p:blipFill>
              <a:blip r:embed="rId451"/>
              <a:stretch>
                <a:fillRect/>
              </a:stretch>
            </p:blipFill>
            <p:spPr>
              <a:xfrm>
                <a:off x="7691914" y="1755388"/>
                <a:ext cx="13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4" name="Freihand 333">
                <a:extLst>
                  <a:ext uri="{FF2B5EF4-FFF2-40B4-BE49-F238E27FC236}">
                    <a16:creationId xmlns:a16="http://schemas.microsoft.com/office/drawing/2014/main" id="{FAF598E8-CBD4-616C-A740-4944E47959E5}"/>
                  </a:ext>
                </a:extLst>
              </p14:cNvPr>
              <p14:cNvContentPartPr/>
              <p14:nvPr/>
            </p14:nvContentPartPr>
            <p14:xfrm>
              <a:off x="7834474" y="1757908"/>
              <a:ext cx="99360" cy="131400"/>
            </p14:xfrm>
          </p:contentPart>
        </mc:Choice>
        <mc:Fallback xmlns="">
          <p:pic>
            <p:nvPicPr>
              <p:cNvPr id="334" name="Freihand 333">
                <a:extLst>
                  <a:ext uri="{FF2B5EF4-FFF2-40B4-BE49-F238E27FC236}">
                    <a16:creationId xmlns:a16="http://schemas.microsoft.com/office/drawing/2014/main" id="{FAF598E8-CBD4-616C-A740-4944E47959E5}"/>
                  </a:ext>
                </a:extLst>
              </p:cNvPr>
              <p:cNvPicPr/>
              <p:nvPr/>
            </p:nvPicPr>
            <p:blipFill>
              <a:blip r:embed="rId453"/>
              <a:stretch>
                <a:fillRect/>
              </a:stretch>
            </p:blipFill>
            <p:spPr>
              <a:xfrm>
                <a:off x="7825834" y="1749268"/>
                <a:ext cx="117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5" name="Freihand 334">
                <a:extLst>
                  <a:ext uri="{FF2B5EF4-FFF2-40B4-BE49-F238E27FC236}">
                    <a16:creationId xmlns:a16="http://schemas.microsoft.com/office/drawing/2014/main" id="{1E64FAD3-9F36-9E2D-657E-556437B1116B}"/>
                  </a:ext>
                </a:extLst>
              </p14:cNvPr>
              <p14:cNvContentPartPr/>
              <p14:nvPr/>
            </p14:nvContentPartPr>
            <p14:xfrm>
              <a:off x="7994674" y="1782748"/>
              <a:ext cx="550080" cy="232920"/>
            </p14:xfrm>
          </p:contentPart>
        </mc:Choice>
        <mc:Fallback xmlns="">
          <p:pic>
            <p:nvPicPr>
              <p:cNvPr id="335" name="Freihand 334">
                <a:extLst>
                  <a:ext uri="{FF2B5EF4-FFF2-40B4-BE49-F238E27FC236}">
                    <a16:creationId xmlns:a16="http://schemas.microsoft.com/office/drawing/2014/main" id="{1E64FAD3-9F36-9E2D-657E-556437B1116B}"/>
                  </a:ext>
                </a:extLst>
              </p:cNvPr>
              <p:cNvPicPr/>
              <p:nvPr/>
            </p:nvPicPr>
            <p:blipFill>
              <a:blip r:embed="rId455"/>
              <a:stretch>
                <a:fillRect/>
              </a:stretch>
            </p:blipFill>
            <p:spPr>
              <a:xfrm>
                <a:off x="7985674" y="1774108"/>
                <a:ext cx="567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6" name="Freihand 335">
                <a:extLst>
                  <a:ext uri="{FF2B5EF4-FFF2-40B4-BE49-F238E27FC236}">
                    <a16:creationId xmlns:a16="http://schemas.microsoft.com/office/drawing/2014/main" id="{03D2E94E-FFD7-89F3-272C-C189786C28F2}"/>
                  </a:ext>
                </a:extLst>
              </p14:cNvPr>
              <p14:cNvContentPartPr/>
              <p14:nvPr/>
            </p14:nvContentPartPr>
            <p14:xfrm>
              <a:off x="8589754" y="1708228"/>
              <a:ext cx="192960" cy="156600"/>
            </p14:xfrm>
          </p:contentPart>
        </mc:Choice>
        <mc:Fallback xmlns="">
          <p:pic>
            <p:nvPicPr>
              <p:cNvPr id="336" name="Freihand 335">
                <a:extLst>
                  <a:ext uri="{FF2B5EF4-FFF2-40B4-BE49-F238E27FC236}">
                    <a16:creationId xmlns:a16="http://schemas.microsoft.com/office/drawing/2014/main" id="{03D2E94E-FFD7-89F3-272C-C189786C28F2}"/>
                  </a:ext>
                </a:extLst>
              </p:cNvPr>
              <p:cNvPicPr/>
              <p:nvPr/>
            </p:nvPicPr>
            <p:blipFill>
              <a:blip r:embed="rId457"/>
              <a:stretch>
                <a:fillRect/>
              </a:stretch>
            </p:blipFill>
            <p:spPr>
              <a:xfrm>
                <a:off x="8580754" y="1699588"/>
                <a:ext cx="21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7" name="Freihand 336">
                <a:extLst>
                  <a:ext uri="{FF2B5EF4-FFF2-40B4-BE49-F238E27FC236}">
                    <a16:creationId xmlns:a16="http://schemas.microsoft.com/office/drawing/2014/main" id="{BE338782-D5DC-6D8D-BB04-41D32837DE86}"/>
                  </a:ext>
                </a:extLst>
              </p14:cNvPr>
              <p14:cNvContentPartPr/>
              <p14:nvPr/>
            </p14:nvContentPartPr>
            <p14:xfrm>
              <a:off x="8779114" y="1684828"/>
              <a:ext cx="33480" cy="64440"/>
            </p14:xfrm>
          </p:contentPart>
        </mc:Choice>
        <mc:Fallback xmlns="">
          <p:pic>
            <p:nvPicPr>
              <p:cNvPr id="337" name="Freihand 336">
                <a:extLst>
                  <a:ext uri="{FF2B5EF4-FFF2-40B4-BE49-F238E27FC236}">
                    <a16:creationId xmlns:a16="http://schemas.microsoft.com/office/drawing/2014/main" id="{BE338782-D5DC-6D8D-BB04-41D32837DE86}"/>
                  </a:ext>
                </a:extLst>
              </p:cNvPr>
              <p:cNvPicPr/>
              <p:nvPr/>
            </p:nvPicPr>
            <p:blipFill>
              <a:blip r:embed="rId459"/>
              <a:stretch>
                <a:fillRect/>
              </a:stretch>
            </p:blipFill>
            <p:spPr>
              <a:xfrm>
                <a:off x="8770114" y="1675828"/>
                <a:ext cx="51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8" name="Freihand 337">
                <a:extLst>
                  <a:ext uri="{FF2B5EF4-FFF2-40B4-BE49-F238E27FC236}">
                    <a16:creationId xmlns:a16="http://schemas.microsoft.com/office/drawing/2014/main" id="{8608A8A6-21A4-1825-ADCA-2511D0D78FAB}"/>
                  </a:ext>
                </a:extLst>
              </p14:cNvPr>
              <p14:cNvContentPartPr/>
              <p14:nvPr/>
            </p14:nvContentPartPr>
            <p14:xfrm>
              <a:off x="8823754" y="1784908"/>
              <a:ext cx="236160" cy="53640"/>
            </p14:xfrm>
          </p:contentPart>
        </mc:Choice>
        <mc:Fallback xmlns="">
          <p:pic>
            <p:nvPicPr>
              <p:cNvPr id="338" name="Freihand 337">
                <a:extLst>
                  <a:ext uri="{FF2B5EF4-FFF2-40B4-BE49-F238E27FC236}">
                    <a16:creationId xmlns:a16="http://schemas.microsoft.com/office/drawing/2014/main" id="{8608A8A6-21A4-1825-ADCA-2511D0D78FAB}"/>
                  </a:ext>
                </a:extLst>
              </p:cNvPr>
              <p:cNvPicPr/>
              <p:nvPr/>
            </p:nvPicPr>
            <p:blipFill>
              <a:blip r:embed="rId461"/>
              <a:stretch>
                <a:fillRect/>
              </a:stretch>
            </p:blipFill>
            <p:spPr>
              <a:xfrm>
                <a:off x="8814754" y="1776268"/>
                <a:ext cx="253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0" name="Freihand 339">
                <a:extLst>
                  <a:ext uri="{FF2B5EF4-FFF2-40B4-BE49-F238E27FC236}">
                    <a16:creationId xmlns:a16="http://schemas.microsoft.com/office/drawing/2014/main" id="{A3478C7E-64D1-B6D3-5CA1-1907CB716D50}"/>
                  </a:ext>
                </a:extLst>
              </p14:cNvPr>
              <p14:cNvContentPartPr/>
              <p14:nvPr/>
            </p14:nvContentPartPr>
            <p14:xfrm>
              <a:off x="9407674" y="1767268"/>
              <a:ext cx="128880" cy="246960"/>
            </p14:xfrm>
          </p:contentPart>
        </mc:Choice>
        <mc:Fallback xmlns="">
          <p:pic>
            <p:nvPicPr>
              <p:cNvPr id="340" name="Freihand 339">
                <a:extLst>
                  <a:ext uri="{FF2B5EF4-FFF2-40B4-BE49-F238E27FC236}">
                    <a16:creationId xmlns:a16="http://schemas.microsoft.com/office/drawing/2014/main" id="{A3478C7E-64D1-B6D3-5CA1-1907CB716D50}"/>
                  </a:ext>
                </a:extLst>
              </p:cNvPr>
              <p:cNvPicPr/>
              <p:nvPr/>
            </p:nvPicPr>
            <p:blipFill>
              <a:blip r:embed="rId463"/>
              <a:stretch>
                <a:fillRect/>
              </a:stretch>
            </p:blipFill>
            <p:spPr>
              <a:xfrm>
                <a:off x="9399034" y="1758628"/>
                <a:ext cx="1465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1" name="Freihand 340">
                <a:extLst>
                  <a:ext uri="{FF2B5EF4-FFF2-40B4-BE49-F238E27FC236}">
                    <a16:creationId xmlns:a16="http://schemas.microsoft.com/office/drawing/2014/main" id="{1078B796-6799-2C64-BBF5-E85396D2B64D}"/>
                  </a:ext>
                </a:extLst>
              </p14:cNvPr>
              <p14:cNvContentPartPr/>
              <p14:nvPr/>
            </p14:nvContentPartPr>
            <p14:xfrm>
              <a:off x="9554554" y="1772308"/>
              <a:ext cx="178200" cy="97560"/>
            </p14:xfrm>
          </p:contentPart>
        </mc:Choice>
        <mc:Fallback xmlns="">
          <p:pic>
            <p:nvPicPr>
              <p:cNvPr id="341" name="Freihand 340">
                <a:extLst>
                  <a:ext uri="{FF2B5EF4-FFF2-40B4-BE49-F238E27FC236}">
                    <a16:creationId xmlns:a16="http://schemas.microsoft.com/office/drawing/2014/main" id="{1078B796-6799-2C64-BBF5-E85396D2B64D}"/>
                  </a:ext>
                </a:extLst>
              </p:cNvPr>
              <p:cNvPicPr/>
              <p:nvPr/>
            </p:nvPicPr>
            <p:blipFill>
              <a:blip r:embed="rId465"/>
              <a:stretch>
                <a:fillRect/>
              </a:stretch>
            </p:blipFill>
            <p:spPr>
              <a:xfrm>
                <a:off x="9545914" y="1763308"/>
                <a:ext cx="195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2" name="Freihand 341">
                <a:extLst>
                  <a:ext uri="{FF2B5EF4-FFF2-40B4-BE49-F238E27FC236}">
                    <a16:creationId xmlns:a16="http://schemas.microsoft.com/office/drawing/2014/main" id="{2C40C417-F9C9-07CD-A8D7-939597BBA54D}"/>
                  </a:ext>
                </a:extLst>
              </p14:cNvPr>
              <p14:cNvContentPartPr/>
              <p14:nvPr/>
            </p14:nvContentPartPr>
            <p14:xfrm>
              <a:off x="9803674" y="1650628"/>
              <a:ext cx="109080" cy="199800"/>
            </p14:xfrm>
          </p:contentPart>
        </mc:Choice>
        <mc:Fallback xmlns="">
          <p:pic>
            <p:nvPicPr>
              <p:cNvPr id="342" name="Freihand 341">
                <a:extLst>
                  <a:ext uri="{FF2B5EF4-FFF2-40B4-BE49-F238E27FC236}">
                    <a16:creationId xmlns:a16="http://schemas.microsoft.com/office/drawing/2014/main" id="{2C40C417-F9C9-07CD-A8D7-939597BBA54D}"/>
                  </a:ext>
                </a:extLst>
              </p:cNvPr>
              <p:cNvPicPr/>
              <p:nvPr/>
            </p:nvPicPr>
            <p:blipFill>
              <a:blip r:embed="rId467"/>
              <a:stretch>
                <a:fillRect/>
              </a:stretch>
            </p:blipFill>
            <p:spPr>
              <a:xfrm>
                <a:off x="9794674" y="1641628"/>
                <a:ext cx="12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3" name="Freihand 342">
                <a:extLst>
                  <a:ext uri="{FF2B5EF4-FFF2-40B4-BE49-F238E27FC236}">
                    <a16:creationId xmlns:a16="http://schemas.microsoft.com/office/drawing/2014/main" id="{BD2D3426-D64C-CBAA-F564-2358FD1CCC6B}"/>
                  </a:ext>
                </a:extLst>
              </p14:cNvPr>
              <p14:cNvContentPartPr/>
              <p14:nvPr/>
            </p14:nvContentPartPr>
            <p14:xfrm>
              <a:off x="9927514" y="1777348"/>
              <a:ext cx="103320" cy="56520"/>
            </p14:xfrm>
          </p:contentPart>
        </mc:Choice>
        <mc:Fallback xmlns="">
          <p:pic>
            <p:nvPicPr>
              <p:cNvPr id="343" name="Freihand 342">
                <a:extLst>
                  <a:ext uri="{FF2B5EF4-FFF2-40B4-BE49-F238E27FC236}">
                    <a16:creationId xmlns:a16="http://schemas.microsoft.com/office/drawing/2014/main" id="{BD2D3426-D64C-CBAA-F564-2358FD1CCC6B}"/>
                  </a:ext>
                </a:extLst>
              </p:cNvPr>
              <p:cNvPicPr/>
              <p:nvPr/>
            </p:nvPicPr>
            <p:blipFill>
              <a:blip r:embed="rId469"/>
              <a:stretch>
                <a:fillRect/>
              </a:stretch>
            </p:blipFill>
            <p:spPr>
              <a:xfrm>
                <a:off x="9918874" y="1768348"/>
                <a:ext cx="120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4" name="Freihand 343">
                <a:extLst>
                  <a:ext uri="{FF2B5EF4-FFF2-40B4-BE49-F238E27FC236}">
                    <a16:creationId xmlns:a16="http://schemas.microsoft.com/office/drawing/2014/main" id="{A0D07275-704A-D142-4FA9-C199ED06B90A}"/>
                  </a:ext>
                </a:extLst>
              </p14:cNvPr>
              <p14:cNvContentPartPr/>
              <p14:nvPr/>
            </p14:nvContentPartPr>
            <p14:xfrm>
              <a:off x="10076554" y="1584388"/>
              <a:ext cx="114120" cy="242280"/>
            </p14:xfrm>
          </p:contentPart>
        </mc:Choice>
        <mc:Fallback xmlns="">
          <p:pic>
            <p:nvPicPr>
              <p:cNvPr id="344" name="Freihand 343">
                <a:extLst>
                  <a:ext uri="{FF2B5EF4-FFF2-40B4-BE49-F238E27FC236}">
                    <a16:creationId xmlns:a16="http://schemas.microsoft.com/office/drawing/2014/main" id="{A0D07275-704A-D142-4FA9-C199ED06B90A}"/>
                  </a:ext>
                </a:extLst>
              </p:cNvPr>
              <p:cNvPicPr/>
              <p:nvPr/>
            </p:nvPicPr>
            <p:blipFill>
              <a:blip r:embed="rId471"/>
              <a:stretch>
                <a:fillRect/>
              </a:stretch>
            </p:blipFill>
            <p:spPr>
              <a:xfrm>
                <a:off x="10067914" y="1575748"/>
                <a:ext cx="131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5" name="Freihand 344">
                <a:extLst>
                  <a:ext uri="{FF2B5EF4-FFF2-40B4-BE49-F238E27FC236}">
                    <a16:creationId xmlns:a16="http://schemas.microsoft.com/office/drawing/2014/main" id="{4490049A-EC24-7B49-87D1-028C94F3F0E6}"/>
                  </a:ext>
                </a:extLst>
              </p14:cNvPr>
              <p14:cNvContentPartPr/>
              <p14:nvPr/>
            </p14:nvContentPartPr>
            <p14:xfrm>
              <a:off x="10224514" y="1701748"/>
              <a:ext cx="25560" cy="115560"/>
            </p14:xfrm>
          </p:contentPart>
        </mc:Choice>
        <mc:Fallback xmlns="">
          <p:pic>
            <p:nvPicPr>
              <p:cNvPr id="345" name="Freihand 344">
                <a:extLst>
                  <a:ext uri="{FF2B5EF4-FFF2-40B4-BE49-F238E27FC236}">
                    <a16:creationId xmlns:a16="http://schemas.microsoft.com/office/drawing/2014/main" id="{4490049A-EC24-7B49-87D1-028C94F3F0E6}"/>
                  </a:ext>
                </a:extLst>
              </p:cNvPr>
              <p:cNvPicPr/>
              <p:nvPr/>
            </p:nvPicPr>
            <p:blipFill>
              <a:blip r:embed="rId473"/>
              <a:stretch>
                <a:fillRect/>
              </a:stretch>
            </p:blipFill>
            <p:spPr>
              <a:xfrm>
                <a:off x="10215514" y="1693108"/>
                <a:ext cx="43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47" name="Freihand 346">
                <a:extLst>
                  <a:ext uri="{FF2B5EF4-FFF2-40B4-BE49-F238E27FC236}">
                    <a16:creationId xmlns:a16="http://schemas.microsoft.com/office/drawing/2014/main" id="{83FA9F71-54F2-9C55-BB32-C98D9248A2A9}"/>
                  </a:ext>
                </a:extLst>
              </p14:cNvPr>
              <p14:cNvContentPartPr/>
              <p14:nvPr/>
            </p14:nvContentPartPr>
            <p14:xfrm>
              <a:off x="10319554" y="1580788"/>
              <a:ext cx="177840" cy="220680"/>
            </p14:xfrm>
          </p:contentPart>
        </mc:Choice>
        <mc:Fallback xmlns="">
          <p:pic>
            <p:nvPicPr>
              <p:cNvPr id="347" name="Freihand 346">
                <a:extLst>
                  <a:ext uri="{FF2B5EF4-FFF2-40B4-BE49-F238E27FC236}">
                    <a16:creationId xmlns:a16="http://schemas.microsoft.com/office/drawing/2014/main" id="{83FA9F71-54F2-9C55-BB32-C98D9248A2A9}"/>
                  </a:ext>
                </a:extLst>
              </p:cNvPr>
              <p:cNvPicPr/>
              <p:nvPr/>
            </p:nvPicPr>
            <p:blipFill>
              <a:blip r:embed="rId475"/>
              <a:stretch>
                <a:fillRect/>
              </a:stretch>
            </p:blipFill>
            <p:spPr>
              <a:xfrm>
                <a:off x="10310914" y="1572148"/>
                <a:ext cx="195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48" name="Freihand 347">
                <a:extLst>
                  <a:ext uri="{FF2B5EF4-FFF2-40B4-BE49-F238E27FC236}">
                    <a16:creationId xmlns:a16="http://schemas.microsoft.com/office/drawing/2014/main" id="{29EABBE4-19A8-42E4-76DF-1CF0BC3F048B}"/>
                  </a:ext>
                </a:extLst>
              </p14:cNvPr>
              <p14:cNvContentPartPr/>
              <p14:nvPr/>
            </p14:nvContentPartPr>
            <p14:xfrm>
              <a:off x="10517914" y="1555588"/>
              <a:ext cx="173520" cy="431280"/>
            </p14:xfrm>
          </p:contentPart>
        </mc:Choice>
        <mc:Fallback xmlns="">
          <p:pic>
            <p:nvPicPr>
              <p:cNvPr id="348" name="Freihand 347">
                <a:extLst>
                  <a:ext uri="{FF2B5EF4-FFF2-40B4-BE49-F238E27FC236}">
                    <a16:creationId xmlns:a16="http://schemas.microsoft.com/office/drawing/2014/main" id="{29EABBE4-19A8-42E4-76DF-1CF0BC3F048B}"/>
                  </a:ext>
                </a:extLst>
              </p:cNvPr>
              <p:cNvPicPr/>
              <p:nvPr/>
            </p:nvPicPr>
            <p:blipFill>
              <a:blip r:embed="rId477"/>
              <a:stretch>
                <a:fillRect/>
              </a:stretch>
            </p:blipFill>
            <p:spPr>
              <a:xfrm>
                <a:off x="10508914" y="1546948"/>
                <a:ext cx="1911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49" name="Freihand 348">
                <a:extLst>
                  <a:ext uri="{FF2B5EF4-FFF2-40B4-BE49-F238E27FC236}">
                    <a16:creationId xmlns:a16="http://schemas.microsoft.com/office/drawing/2014/main" id="{A9DF94C2-2785-382F-FFFF-266EBF31B9C3}"/>
                  </a:ext>
                </a:extLst>
              </p14:cNvPr>
              <p14:cNvContentPartPr/>
              <p14:nvPr/>
            </p14:nvContentPartPr>
            <p14:xfrm>
              <a:off x="10464634" y="1458028"/>
              <a:ext cx="34920" cy="10440"/>
            </p14:xfrm>
          </p:contentPart>
        </mc:Choice>
        <mc:Fallback xmlns="">
          <p:pic>
            <p:nvPicPr>
              <p:cNvPr id="349" name="Freihand 348">
                <a:extLst>
                  <a:ext uri="{FF2B5EF4-FFF2-40B4-BE49-F238E27FC236}">
                    <a16:creationId xmlns:a16="http://schemas.microsoft.com/office/drawing/2014/main" id="{A9DF94C2-2785-382F-FFFF-266EBF31B9C3}"/>
                  </a:ext>
                </a:extLst>
              </p:cNvPr>
              <p:cNvPicPr/>
              <p:nvPr/>
            </p:nvPicPr>
            <p:blipFill>
              <a:blip r:embed="rId479"/>
              <a:stretch>
                <a:fillRect/>
              </a:stretch>
            </p:blipFill>
            <p:spPr>
              <a:xfrm>
                <a:off x="10455994" y="1449388"/>
                <a:ext cx="52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0" name="Freihand 349">
                <a:extLst>
                  <a:ext uri="{FF2B5EF4-FFF2-40B4-BE49-F238E27FC236}">
                    <a16:creationId xmlns:a16="http://schemas.microsoft.com/office/drawing/2014/main" id="{DE814AEE-5656-C7F9-B695-CA1762175424}"/>
                  </a:ext>
                </a:extLst>
              </p14:cNvPr>
              <p14:cNvContentPartPr/>
              <p14:nvPr/>
            </p14:nvContentPartPr>
            <p14:xfrm>
              <a:off x="10899514" y="1689148"/>
              <a:ext cx="184320" cy="76320"/>
            </p14:xfrm>
          </p:contentPart>
        </mc:Choice>
        <mc:Fallback xmlns="">
          <p:pic>
            <p:nvPicPr>
              <p:cNvPr id="350" name="Freihand 349">
                <a:extLst>
                  <a:ext uri="{FF2B5EF4-FFF2-40B4-BE49-F238E27FC236}">
                    <a16:creationId xmlns:a16="http://schemas.microsoft.com/office/drawing/2014/main" id="{DE814AEE-5656-C7F9-B695-CA1762175424}"/>
                  </a:ext>
                </a:extLst>
              </p:cNvPr>
              <p:cNvPicPr/>
              <p:nvPr/>
            </p:nvPicPr>
            <p:blipFill>
              <a:blip r:embed="rId481"/>
              <a:stretch>
                <a:fillRect/>
              </a:stretch>
            </p:blipFill>
            <p:spPr>
              <a:xfrm>
                <a:off x="10890514" y="1680148"/>
                <a:ext cx="201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1" name="Freihand 350">
                <a:extLst>
                  <a:ext uri="{FF2B5EF4-FFF2-40B4-BE49-F238E27FC236}">
                    <a16:creationId xmlns:a16="http://schemas.microsoft.com/office/drawing/2014/main" id="{45D946D6-D292-F8F2-4BF9-989A0B207A45}"/>
                  </a:ext>
                </a:extLst>
              </p14:cNvPr>
              <p14:cNvContentPartPr/>
              <p14:nvPr/>
            </p14:nvContentPartPr>
            <p14:xfrm>
              <a:off x="11170594" y="1580428"/>
              <a:ext cx="207000" cy="186840"/>
            </p14:xfrm>
          </p:contentPart>
        </mc:Choice>
        <mc:Fallback xmlns="">
          <p:pic>
            <p:nvPicPr>
              <p:cNvPr id="351" name="Freihand 350">
                <a:extLst>
                  <a:ext uri="{FF2B5EF4-FFF2-40B4-BE49-F238E27FC236}">
                    <a16:creationId xmlns:a16="http://schemas.microsoft.com/office/drawing/2014/main" id="{45D946D6-D292-F8F2-4BF9-989A0B207A45}"/>
                  </a:ext>
                </a:extLst>
              </p:cNvPr>
              <p:cNvPicPr/>
              <p:nvPr/>
            </p:nvPicPr>
            <p:blipFill>
              <a:blip r:embed="rId483"/>
              <a:stretch>
                <a:fillRect/>
              </a:stretch>
            </p:blipFill>
            <p:spPr>
              <a:xfrm>
                <a:off x="11161954" y="1571788"/>
                <a:ext cx="224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52" name="Freihand 351">
                <a:extLst>
                  <a:ext uri="{FF2B5EF4-FFF2-40B4-BE49-F238E27FC236}">
                    <a16:creationId xmlns:a16="http://schemas.microsoft.com/office/drawing/2014/main" id="{E767E49E-94C6-9CA1-7B7A-8DA2ADF1616B}"/>
                  </a:ext>
                </a:extLst>
              </p14:cNvPr>
              <p14:cNvContentPartPr/>
              <p14:nvPr/>
            </p14:nvContentPartPr>
            <p14:xfrm>
              <a:off x="11416474" y="1571788"/>
              <a:ext cx="325800" cy="184320"/>
            </p14:xfrm>
          </p:contentPart>
        </mc:Choice>
        <mc:Fallback xmlns="">
          <p:pic>
            <p:nvPicPr>
              <p:cNvPr id="352" name="Freihand 351">
                <a:extLst>
                  <a:ext uri="{FF2B5EF4-FFF2-40B4-BE49-F238E27FC236}">
                    <a16:creationId xmlns:a16="http://schemas.microsoft.com/office/drawing/2014/main" id="{E767E49E-94C6-9CA1-7B7A-8DA2ADF1616B}"/>
                  </a:ext>
                </a:extLst>
              </p:cNvPr>
              <p:cNvPicPr/>
              <p:nvPr/>
            </p:nvPicPr>
            <p:blipFill>
              <a:blip r:embed="rId485"/>
              <a:stretch>
                <a:fillRect/>
              </a:stretch>
            </p:blipFill>
            <p:spPr>
              <a:xfrm>
                <a:off x="11407834" y="1562788"/>
                <a:ext cx="343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3" name="Freihand 352">
                <a:extLst>
                  <a:ext uri="{FF2B5EF4-FFF2-40B4-BE49-F238E27FC236}">
                    <a16:creationId xmlns:a16="http://schemas.microsoft.com/office/drawing/2014/main" id="{FC77B6CE-2A98-1A12-AD89-2688AD334BF9}"/>
                  </a:ext>
                </a:extLst>
              </p14:cNvPr>
              <p14:cNvContentPartPr/>
              <p14:nvPr/>
            </p14:nvContentPartPr>
            <p14:xfrm>
              <a:off x="11564794" y="1509148"/>
              <a:ext cx="123480" cy="74160"/>
            </p14:xfrm>
          </p:contentPart>
        </mc:Choice>
        <mc:Fallback xmlns="">
          <p:pic>
            <p:nvPicPr>
              <p:cNvPr id="353" name="Freihand 352">
                <a:extLst>
                  <a:ext uri="{FF2B5EF4-FFF2-40B4-BE49-F238E27FC236}">
                    <a16:creationId xmlns:a16="http://schemas.microsoft.com/office/drawing/2014/main" id="{FC77B6CE-2A98-1A12-AD89-2688AD334BF9}"/>
                  </a:ext>
                </a:extLst>
              </p:cNvPr>
              <p:cNvPicPr/>
              <p:nvPr/>
            </p:nvPicPr>
            <p:blipFill>
              <a:blip r:embed="rId487"/>
              <a:stretch>
                <a:fillRect/>
              </a:stretch>
            </p:blipFill>
            <p:spPr>
              <a:xfrm>
                <a:off x="11555794" y="1500148"/>
                <a:ext cx="14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4" name="Freihand 353">
                <a:extLst>
                  <a:ext uri="{FF2B5EF4-FFF2-40B4-BE49-F238E27FC236}">
                    <a16:creationId xmlns:a16="http://schemas.microsoft.com/office/drawing/2014/main" id="{37C94E7C-ACA5-1DD5-4A5E-4A51F828EEC8}"/>
                  </a:ext>
                </a:extLst>
              </p14:cNvPr>
              <p14:cNvContentPartPr/>
              <p14:nvPr/>
            </p14:nvContentPartPr>
            <p14:xfrm>
              <a:off x="11697634" y="1739908"/>
              <a:ext cx="134280" cy="97200"/>
            </p14:xfrm>
          </p:contentPart>
        </mc:Choice>
        <mc:Fallback xmlns="">
          <p:pic>
            <p:nvPicPr>
              <p:cNvPr id="354" name="Freihand 353">
                <a:extLst>
                  <a:ext uri="{FF2B5EF4-FFF2-40B4-BE49-F238E27FC236}">
                    <a16:creationId xmlns:a16="http://schemas.microsoft.com/office/drawing/2014/main" id="{37C94E7C-ACA5-1DD5-4A5E-4A51F828EEC8}"/>
                  </a:ext>
                </a:extLst>
              </p:cNvPr>
              <p:cNvPicPr/>
              <p:nvPr/>
            </p:nvPicPr>
            <p:blipFill>
              <a:blip r:embed="rId489"/>
              <a:stretch>
                <a:fillRect/>
              </a:stretch>
            </p:blipFill>
            <p:spPr>
              <a:xfrm>
                <a:off x="11688634" y="1730908"/>
                <a:ext cx="151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57" name="Freihand 356">
                <a:extLst>
                  <a:ext uri="{FF2B5EF4-FFF2-40B4-BE49-F238E27FC236}">
                    <a16:creationId xmlns:a16="http://schemas.microsoft.com/office/drawing/2014/main" id="{79B93E9B-781B-DB81-F3AF-AA88C0D5FD8B}"/>
                  </a:ext>
                </a:extLst>
              </p14:cNvPr>
              <p14:cNvContentPartPr/>
              <p14:nvPr/>
            </p14:nvContentPartPr>
            <p14:xfrm>
              <a:off x="7847794" y="2111068"/>
              <a:ext cx="130320" cy="126000"/>
            </p14:xfrm>
          </p:contentPart>
        </mc:Choice>
        <mc:Fallback xmlns="">
          <p:pic>
            <p:nvPicPr>
              <p:cNvPr id="357" name="Freihand 356">
                <a:extLst>
                  <a:ext uri="{FF2B5EF4-FFF2-40B4-BE49-F238E27FC236}">
                    <a16:creationId xmlns:a16="http://schemas.microsoft.com/office/drawing/2014/main" id="{79B93E9B-781B-DB81-F3AF-AA88C0D5FD8B}"/>
                  </a:ext>
                </a:extLst>
              </p:cNvPr>
              <p:cNvPicPr/>
              <p:nvPr/>
            </p:nvPicPr>
            <p:blipFill>
              <a:blip r:embed="rId491"/>
              <a:stretch>
                <a:fillRect/>
              </a:stretch>
            </p:blipFill>
            <p:spPr>
              <a:xfrm>
                <a:off x="7838794" y="2102428"/>
                <a:ext cx="147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58" name="Freihand 357">
                <a:extLst>
                  <a:ext uri="{FF2B5EF4-FFF2-40B4-BE49-F238E27FC236}">
                    <a16:creationId xmlns:a16="http://schemas.microsoft.com/office/drawing/2014/main" id="{5A9ADED9-1271-A7F3-2E4E-5F04FD241836}"/>
                  </a:ext>
                </a:extLst>
              </p14:cNvPr>
              <p14:cNvContentPartPr/>
              <p14:nvPr/>
            </p14:nvContentPartPr>
            <p14:xfrm>
              <a:off x="7937074" y="2139868"/>
              <a:ext cx="51120" cy="203040"/>
            </p14:xfrm>
          </p:contentPart>
        </mc:Choice>
        <mc:Fallback xmlns="">
          <p:pic>
            <p:nvPicPr>
              <p:cNvPr id="358" name="Freihand 357">
                <a:extLst>
                  <a:ext uri="{FF2B5EF4-FFF2-40B4-BE49-F238E27FC236}">
                    <a16:creationId xmlns:a16="http://schemas.microsoft.com/office/drawing/2014/main" id="{5A9ADED9-1271-A7F3-2E4E-5F04FD241836}"/>
                  </a:ext>
                </a:extLst>
              </p:cNvPr>
              <p:cNvPicPr/>
              <p:nvPr/>
            </p:nvPicPr>
            <p:blipFill>
              <a:blip r:embed="rId493"/>
              <a:stretch>
                <a:fillRect/>
              </a:stretch>
            </p:blipFill>
            <p:spPr>
              <a:xfrm>
                <a:off x="7928074" y="2130868"/>
                <a:ext cx="68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59" name="Freihand 358">
                <a:extLst>
                  <a:ext uri="{FF2B5EF4-FFF2-40B4-BE49-F238E27FC236}">
                    <a16:creationId xmlns:a16="http://schemas.microsoft.com/office/drawing/2014/main" id="{6463933A-0BD9-DECB-6735-954BF0E89791}"/>
                  </a:ext>
                </a:extLst>
              </p14:cNvPr>
              <p14:cNvContentPartPr/>
              <p14:nvPr/>
            </p14:nvContentPartPr>
            <p14:xfrm>
              <a:off x="8072434" y="2112508"/>
              <a:ext cx="362160" cy="121680"/>
            </p14:xfrm>
          </p:contentPart>
        </mc:Choice>
        <mc:Fallback xmlns="">
          <p:pic>
            <p:nvPicPr>
              <p:cNvPr id="359" name="Freihand 358">
                <a:extLst>
                  <a:ext uri="{FF2B5EF4-FFF2-40B4-BE49-F238E27FC236}">
                    <a16:creationId xmlns:a16="http://schemas.microsoft.com/office/drawing/2014/main" id="{6463933A-0BD9-DECB-6735-954BF0E89791}"/>
                  </a:ext>
                </a:extLst>
              </p:cNvPr>
              <p:cNvPicPr/>
              <p:nvPr/>
            </p:nvPicPr>
            <p:blipFill>
              <a:blip r:embed="rId495"/>
              <a:stretch>
                <a:fillRect/>
              </a:stretch>
            </p:blipFill>
            <p:spPr>
              <a:xfrm>
                <a:off x="8063434" y="2103508"/>
                <a:ext cx="379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0" name="Freihand 359">
                <a:extLst>
                  <a:ext uri="{FF2B5EF4-FFF2-40B4-BE49-F238E27FC236}">
                    <a16:creationId xmlns:a16="http://schemas.microsoft.com/office/drawing/2014/main" id="{43C96E1A-7E70-9E9E-187B-1065D3A0F3BF}"/>
                  </a:ext>
                </a:extLst>
              </p14:cNvPr>
              <p14:cNvContentPartPr/>
              <p14:nvPr/>
            </p14:nvContentPartPr>
            <p14:xfrm>
              <a:off x="8713234" y="1984708"/>
              <a:ext cx="364320" cy="421920"/>
            </p14:xfrm>
          </p:contentPart>
        </mc:Choice>
        <mc:Fallback xmlns="">
          <p:pic>
            <p:nvPicPr>
              <p:cNvPr id="360" name="Freihand 359">
                <a:extLst>
                  <a:ext uri="{FF2B5EF4-FFF2-40B4-BE49-F238E27FC236}">
                    <a16:creationId xmlns:a16="http://schemas.microsoft.com/office/drawing/2014/main" id="{43C96E1A-7E70-9E9E-187B-1065D3A0F3BF}"/>
                  </a:ext>
                </a:extLst>
              </p:cNvPr>
              <p:cNvPicPr/>
              <p:nvPr/>
            </p:nvPicPr>
            <p:blipFill>
              <a:blip r:embed="rId497"/>
              <a:stretch>
                <a:fillRect/>
              </a:stretch>
            </p:blipFill>
            <p:spPr>
              <a:xfrm>
                <a:off x="8704594" y="1976068"/>
                <a:ext cx="3819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2" name="Freihand 361">
                <a:extLst>
                  <a:ext uri="{FF2B5EF4-FFF2-40B4-BE49-F238E27FC236}">
                    <a16:creationId xmlns:a16="http://schemas.microsoft.com/office/drawing/2014/main" id="{F59375FA-FB8D-601B-A151-58625D291335}"/>
                  </a:ext>
                </a:extLst>
              </p14:cNvPr>
              <p14:cNvContentPartPr/>
              <p14:nvPr/>
            </p14:nvContentPartPr>
            <p14:xfrm>
              <a:off x="9348994" y="2131948"/>
              <a:ext cx="132480" cy="309240"/>
            </p14:xfrm>
          </p:contentPart>
        </mc:Choice>
        <mc:Fallback xmlns="">
          <p:pic>
            <p:nvPicPr>
              <p:cNvPr id="362" name="Freihand 361">
                <a:extLst>
                  <a:ext uri="{FF2B5EF4-FFF2-40B4-BE49-F238E27FC236}">
                    <a16:creationId xmlns:a16="http://schemas.microsoft.com/office/drawing/2014/main" id="{F59375FA-FB8D-601B-A151-58625D291335}"/>
                  </a:ext>
                </a:extLst>
              </p:cNvPr>
              <p:cNvPicPr/>
              <p:nvPr/>
            </p:nvPicPr>
            <p:blipFill>
              <a:blip r:embed="rId499"/>
              <a:stretch>
                <a:fillRect/>
              </a:stretch>
            </p:blipFill>
            <p:spPr>
              <a:xfrm>
                <a:off x="9339994" y="2123308"/>
                <a:ext cx="1501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3" name="Freihand 362">
                <a:extLst>
                  <a:ext uri="{FF2B5EF4-FFF2-40B4-BE49-F238E27FC236}">
                    <a16:creationId xmlns:a16="http://schemas.microsoft.com/office/drawing/2014/main" id="{697F3DCC-A62D-7DCE-C419-604AE95FE2C0}"/>
                  </a:ext>
                </a:extLst>
              </p14:cNvPr>
              <p14:cNvContentPartPr/>
              <p14:nvPr/>
            </p14:nvContentPartPr>
            <p14:xfrm>
              <a:off x="9526114" y="2117908"/>
              <a:ext cx="385200" cy="112320"/>
            </p14:xfrm>
          </p:contentPart>
        </mc:Choice>
        <mc:Fallback xmlns="">
          <p:pic>
            <p:nvPicPr>
              <p:cNvPr id="363" name="Freihand 362">
                <a:extLst>
                  <a:ext uri="{FF2B5EF4-FFF2-40B4-BE49-F238E27FC236}">
                    <a16:creationId xmlns:a16="http://schemas.microsoft.com/office/drawing/2014/main" id="{697F3DCC-A62D-7DCE-C419-604AE95FE2C0}"/>
                  </a:ext>
                </a:extLst>
              </p:cNvPr>
              <p:cNvPicPr/>
              <p:nvPr/>
            </p:nvPicPr>
            <p:blipFill>
              <a:blip r:embed="rId501"/>
              <a:stretch>
                <a:fillRect/>
              </a:stretch>
            </p:blipFill>
            <p:spPr>
              <a:xfrm>
                <a:off x="9517114" y="2108908"/>
                <a:ext cx="402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4" name="Freihand 363">
                <a:extLst>
                  <a:ext uri="{FF2B5EF4-FFF2-40B4-BE49-F238E27FC236}">
                    <a16:creationId xmlns:a16="http://schemas.microsoft.com/office/drawing/2014/main" id="{506A7774-B56B-AD00-DA38-A58F59C06C33}"/>
                  </a:ext>
                </a:extLst>
              </p14:cNvPr>
              <p14:cNvContentPartPr/>
              <p14:nvPr/>
            </p14:nvContentPartPr>
            <p14:xfrm>
              <a:off x="10130914" y="2072548"/>
              <a:ext cx="248400" cy="133200"/>
            </p14:xfrm>
          </p:contentPart>
        </mc:Choice>
        <mc:Fallback xmlns="">
          <p:pic>
            <p:nvPicPr>
              <p:cNvPr id="364" name="Freihand 363">
                <a:extLst>
                  <a:ext uri="{FF2B5EF4-FFF2-40B4-BE49-F238E27FC236}">
                    <a16:creationId xmlns:a16="http://schemas.microsoft.com/office/drawing/2014/main" id="{506A7774-B56B-AD00-DA38-A58F59C06C33}"/>
                  </a:ext>
                </a:extLst>
              </p:cNvPr>
              <p:cNvPicPr/>
              <p:nvPr/>
            </p:nvPicPr>
            <p:blipFill>
              <a:blip r:embed="rId503"/>
              <a:stretch>
                <a:fillRect/>
              </a:stretch>
            </p:blipFill>
            <p:spPr>
              <a:xfrm>
                <a:off x="10121914" y="2063908"/>
                <a:ext cx="266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5" name="Freihand 364">
                <a:extLst>
                  <a:ext uri="{FF2B5EF4-FFF2-40B4-BE49-F238E27FC236}">
                    <a16:creationId xmlns:a16="http://schemas.microsoft.com/office/drawing/2014/main" id="{77B571CD-0FDB-4F9C-86CA-93C07C2C51A9}"/>
                  </a:ext>
                </a:extLst>
              </p14:cNvPr>
              <p14:cNvContentPartPr/>
              <p14:nvPr/>
            </p14:nvContentPartPr>
            <p14:xfrm>
              <a:off x="10446274" y="2078668"/>
              <a:ext cx="658440" cy="239040"/>
            </p14:xfrm>
          </p:contentPart>
        </mc:Choice>
        <mc:Fallback xmlns="">
          <p:pic>
            <p:nvPicPr>
              <p:cNvPr id="365" name="Freihand 364">
                <a:extLst>
                  <a:ext uri="{FF2B5EF4-FFF2-40B4-BE49-F238E27FC236}">
                    <a16:creationId xmlns:a16="http://schemas.microsoft.com/office/drawing/2014/main" id="{77B571CD-0FDB-4F9C-86CA-93C07C2C51A9}"/>
                  </a:ext>
                </a:extLst>
              </p:cNvPr>
              <p:cNvPicPr/>
              <p:nvPr/>
            </p:nvPicPr>
            <p:blipFill>
              <a:blip r:embed="rId505"/>
              <a:stretch>
                <a:fillRect/>
              </a:stretch>
            </p:blipFill>
            <p:spPr>
              <a:xfrm>
                <a:off x="10437274" y="2070028"/>
                <a:ext cx="676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6" name="Freihand 365">
                <a:extLst>
                  <a:ext uri="{FF2B5EF4-FFF2-40B4-BE49-F238E27FC236}">
                    <a16:creationId xmlns:a16="http://schemas.microsoft.com/office/drawing/2014/main" id="{25605738-2597-7608-D8D1-4AB299C125A0}"/>
                  </a:ext>
                </a:extLst>
              </p14:cNvPr>
              <p14:cNvContentPartPr/>
              <p14:nvPr/>
            </p14:nvContentPartPr>
            <p14:xfrm>
              <a:off x="11197234" y="1975708"/>
              <a:ext cx="133200" cy="138240"/>
            </p14:xfrm>
          </p:contentPart>
        </mc:Choice>
        <mc:Fallback xmlns="">
          <p:pic>
            <p:nvPicPr>
              <p:cNvPr id="366" name="Freihand 365">
                <a:extLst>
                  <a:ext uri="{FF2B5EF4-FFF2-40B4-BE49-F238E27FC236}">
                    <a16:creationId xmlns:a16="http://schemas.microsoft.com/office/drawing/2014/main" id="{25605738-2597-7608-D8D1-4AB299C125A0}"/>
                  </a:ext>
                </a:extLst>
              </p:cNvPr>
              <p:cNvPicPr/>
              <p:nvPr/>
            </p:nvPicPr>
            <p:blipFill>
              <a:blip r:embed="rId507"/>
              <a:stretch>
                <a:fillRect/>
              </a:stretch>
            </p:blipFill>
            <p:spPr>
              <a:xfrm>
                <a:off x="11188594" y="1966708"/>
                <a:ext cx="150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7" name="Freihand 366">
                <a:extLst>
                  <a:ext uri="{FF2B5EF4-FFF2-40B4-BE49-F238E27FC236}">
                    <a16:creationId xmlns:a16="http://schemas.microsoft.com/office/drawing/2014/main" id="{51071709-8D25-7213-9B63-0CB48084E67F}"/>
                  </a:ext>
                </a:extLst>
              </p14:cNvPr>
              <p14:cNvContentPartPr/>
              <p14:nvPr/>
            </p14:nvContentPartPr>
            <p14:xfrm>
              <a:off x="11354194" y="2033308"/>
              <a:ext cx="113040" cy="77760"/>
            </p14:xfrm>
          </p:contentPart>
        </mc:Choice>
        <mc:Fallback xmlns="">
          <p:pic>
            <p:nvPicPr>
              <p:cNvPr id="367" name="Freihand 366">
                <a:extLst>
                  <a:ext uri="{FF2B5EF4-FFF2-40B4-BE49-F238E27FC236}">
                    <a16:creationId xmlns:a16="http://schemas.microsoft.com/office/drawing/2014/main" id="{51071709-8D25-7213-9B63-0CB48084E67F}"/>
                  </a:ext>
                </a:extLst>
              </p:cNvPr>
              <p:cNvPicPr/>
              <p:nvPr/>
            </p:nvPicPr>
            <p:blipFill>
              <a:blip r:embed="rId509"/>
              <a:stretch>
                <a:fillRect/>
              </a:stretch>
            </p:blipFill>
            <p:spPr>
              <a:xfrm>
                <a:off x="11345554" y="2024308"/>
                <a:ext cx="130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8" name="Freihand 367">
                <a:extLst>
                  <a:ext uri="{FF2B5EF4-FFF2-40B4-BE49-F238E27FC236}">
                    <a16:creationId xmlns:a16="http://schemas.microsoft.com/office/drawing/2014/main" id="{9EA86F01-22F5-6D38-B89D-E42472CC08AA}"/>
                  </a:ext>
                </a:extLst>
              </p14:cNvPr>
              <p14:cNvContentPartPr/>
              <p14:nvPr/>
            </p14:nvContentPartPr>
            <p14:xfrm>
              <a:off x="11517274" y="1945828"/>
              <a:ext cx="273240" cy="190440"/>
            </p14:xfrm>
          </p:contentPart>
        </mc:Choice>
        <mc:Fallback xmlns="">
          <p:pic>
            <p:nvPicPr>
              <p:cNvPr id="368" name="Freihand 367">
                <a:extLst>
                  <a:ext uri="{FF2B5EF4-FFF2-40B4-BE49-F238E27FC236}">
                    <a16:creationId xmlns:a16="http://schemas.microsoft.com/office/drawing/2014/main" id="{9EA86F01-22F5-6D38-B89D-E42472CC08AA}"/>
                  </a:ext>
                </a:extLst>
              </p:cNvPr>
              <p:cNvPicPr/>
              <p:nvPr/>
            </p:nvPicPr>
            <p:blipFill>
              <a:blip r:embed="rId511"/>
              <a:stretch>
                <a:fillRect/>
              </a:stretch>
            </p:blipFill>
            <p:spPr>
              <a:xfrm>
                <a:off x="11508274" y="1937188"/>
                <a:ext cx="290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69" name="Freihand 368">
                <a:extLst>
                  <a:ext uri="{FF2B5EF4-FFF2-40B4-BE49-F238E27FC236}">
                    <a16:creationId xmlns:a16="http://schemas.microsoft.com/office/drawing/2014/main" id="{5D153A53-29C5-6656-7048-5A0E6DBF4F53}"/>
                  </a:ext>
                </a:extLst>
              </p14:cNvPr>
              <p14:cNvContentPartPr/>
              <p14:nvPr/>
            </p14:nvContentPartPr>
            <p14:xfrm>
              <a:off x="11728954" y="2072188"/>
              <a:ext cx="28080" cy="73800"/>
            </p14:xfrm>
          </p:contentPart>
        </mc:Choice>
        <mc:Fallback xmlns="">
          <p:pic>
            <p:nvPicPr>
              <p:cNvPr id="369" name="Freihand 368">
                <a:extLst>
                  <a:ext uri="{FF2B5EF4-FFF2-40B4-BE49-F238E27FC236}">
                    <a16:creationId xmlns:a16="http://schemas.microsoft.com/office/drawing/2014/main" id="{5D153A53-29C5-6656-7048-5A0E6DBF4F53}"/>
                  </a:ext>
                </a:extLst>
              </p:cNvPr>
              <p:cNvPicPr/>
              <p:nvPr/>
            </p:nvPicPr>
            <p:blipFill>
              <a:blip r:embed="rId513"/>
              <a:stretch>
                <a:fillRect/>
              </a:stretch>
            </p:blipFill>
            <p:spPr>
              <a:xfrm>
                <a:off x="11719954" y="2063188"/>
                <a:ext cx="45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4" name="Freihand 373">
                <a:extLst>
                  <a:ext uri="{FF2B5EF4-FFF2-40B4-BE49-F238E27FC236}">
                    <a16:creationId xmlns:a16="http://schemas.microsoft.com/office/drawing/2014/main" id="{C7650648-A157-0777-9A4B-F6FF269A31FC}"/>
                  </a:ext>
                </a:extLst>
              </p14:cNvPr>
              <p14:cNvContentPartPr/>
              <p14:nvPr/>
            </p14:nvContentPartPr>
            <p14:xfrm>
              <a:off x="126514" y="2480428"/>
              <a:ext cx="225720" cy="17280"/>
            </p14:xfrm>
          </p:contentPart>
        </mc:Choice>
        <mc:Fallback xmlns="">
          <p:pic>
            <p:nvPicPr>
              <p:cNvPr id="374" name="Freihand 373">
                <a:extLst>
                  <a:ext uri="{FF2B5EF4-FFF2-40B4-BE49-F238E27FC236}">
                    <a16:creationId xmlns:a16="http://schemas.microsoft.com/office/drawing/2014/main" id="{C7650648-A157-0777-9A4B-F6FF269A31FC}"/>
                  </a:ext>
                </a:extLst>
              </p:cNvPr>
              <p:cNvPicPr/>
              <p:nvPr/>
            </p:nvPicPr>
            <p:blipFill>
              <a:blip r:embed="rId515"/>
              <a:stretch>
                <a:fillRect/>
              </a:stretch>
            </p:blipFill>
            <p:spPr>
              <a:xfrm>
                <a:off x="117514" y="2471428"/>
                <a:ext cx="243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5" name="Freihand 374">
                <a:extLst>
                  <a:ext uri="{FF2B5EF4-FFF2-40B4-BE49-F238E27FC236}">
                    <a16:creationId xmlns:a16="http://schemas.microsoft.com/office/drawing/2014/main" id="{95C1D8AF-12E6-26CE-03CF-D46B20582C21}"/>
                  </a:ext>
                </a:extLst>
              </p14:cNvPr>
              <p14:cNvContentPartPr/>
              <p14:nvPr/>
            </p14:nvContentPartPr>
            <p14:xfrm>
              <a:off x="300034" y="2390068"/>
              <a:ext cx="140760" cy="185400"/>
            </p14:xfrm>
          </p:contentPart>
        </mc:Choice>
        <mc:Fallback xmlns="">
          <p:pic>
            <p:nvPicPr>
              <p:cNvPr id="375" name="Freihand 374">
                <a:extLst>
                  <a:ext uri="{FF2B5EF4-FFF2-40B4-BE49-F238E27FC236}">
                    <a16:creationId xmlns:a16="http://schemas.microsoft.com/office/drawing/2014/main" id="{95C1D8AF-12E6-26CE-03CF-D46B20582C21}"/>
                  </a:ext>
                </a:extLst>
              </p:cNvPr>
              <p:cNvPicPr/>
              <p:nvPr/>
            </p:nvPicPr>
            <p:blipFill>
              <a:blip r:embed="rId517"/>
              <a:stretch>
                <a:fillRect/>
              </a:stretch>
            </p:blipFill>
            <p:spPr>
              <a:xfrm>
                <a:off x="291034" y="2381428"/>
                <a:ext cx="158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6" name="Freihand 375">
                <a:extLst>
                  <a:ext uri="{FF2B5EF4-FFF2-40B4-BE49-F238E27FC236}">
                    <a16:creationId xmlns:a16="http://schemas.microsoft.com/office/drawing/2014/main" id="{39740AA9-D7E8-2EA1-0B8E-D27D9422EB17}"/>
                  </a:ext>
                </a:extLst>
              </p14:cNvPr>
              <p14:cNvContentPartPr/>
              <p14:nvPr/>
            </p14:nvContentPartPr>
            <p14:xfrm>
              <a:off x="582634" y="2346148"/>
              <a:ext cx="269280" cy="339120"/>
            </p14:xfrm>
          </p:contentPart>
        </mc:Choice>
        <mc:Fallback xmlns="">
          <p:pic>
            <p:nvPicPr>
              <p:cNvPr id="376" name="Freihand 375">
                <a:extLst>
                  <a:ext uri="{FF2B5EF4-FFF2-40B4-BE49-F238E27FC236}">
                    <a16:creationId xmlns:a16="http://schemas.microsoft.com/office/drawing/2014/main" id="{39740AA9-D7E8-2EA1-0B8E-D27D9422EB17}"/>
                  </a:ext>
                </a:extLst>
              </p:cNvPr>
              <p:cNvPicPr/>
              <p:nvPr/>
            </p:nvPicPr>
            <p:blipFill>
              <a:blip r:embed="rId519"/>
              <a:stretch>
                <a:fillRect/>
              </a:stretch>
            </p:blipFill>
            <p:spPr>
              <a:xfrm>
                <a:off x="573634" y="2337148"/>
                <a:ext cx="2869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7" name="Freihand 376">
                <a:extLst>
                  <a:ext uri="{FF2B5EF4-FFF2-40B4-BE49-F238E27FC236}">
                    <a16:creationId xmlns:a16="http://schemas.microsoft.com/office/drawing/2014/main" id="{2D9B803A-47F5-D580-3FA6-8D61DAA08112}"/>
                  </a:ext>
                </a:extLst>
              </p14:cNvPr>
              <p14:cNvContentPartPr/>
              <p14:nvPr/>
            </p14:nvContentPartPr>
            <p14:xfrm>
              <a:off x="723754" y="2296468"/>
              <a:ext cx="23400" cy="4680"/>
            </p14:xfrm>
          </p:contentPart>
        </mc:Choice>
        <mc:Fallback xmlns="">
          <p:pic>
            <p:nvPicPr>
              <p:cNvPr id="377" name="Freihand 376">
                <a:extLst>
                  <a:ext uri="{FF2B5EF4-FFF2-40B4-BE49-F238E27FC236}">
                    <a16:creationId xmlns:a16="http://schemas.microsoft.com/office/drawing/2014/main" id="{2D9B803A-47F5-D580-3FA6-8D61DAA08112}"/>
                  </a:ext>
                </a:extLst>
              </p:cNvPr>
              <p:cNvPicPr/>
              <p:nvPr/>
            </p:nvPicPr>
            <p:blipFill>
              <a:blip r:embed="rId521"/>
              <a:stretch>
                <a:fillRect/>
              </a:stretch>
            </p:blipFill>
            <p:spPr>
              <a:xfrm>
                <a:off x="715114" y="2287468"/>
                <a:ext cx="41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9" name="Freihand 378">
                <a:extLst>
                  <a:ext uri="{FF2B5EF4-FFF2-40B4-BE49-F238E27FC236}">
                    <a16:creationId xmlns:a16="http://schemas.microsoft.com/office/drawing/2014/main" id="{06A14ABD-86D0-DB04-D787-AE9178AC19F5}"/>
                  </a:ext>
                </a:extLst>
              </p14:cNvPr>
              <p14:cNvContentPartPr/>
              <p14:nvPr/>
            </p14:nvContentPartPr>
            <p14:xfrm>
              <a:off x="1110034" y="2360548"/>
              <a:ext cx="178920" cy="126720"/>
            </p14:xfrm>
          </p:contentPart>
        </mc:Choice>
        <mc:Fallback xmlns="">
          <p:pic>
            <p:nvPicPr>
              <p:cNvPr id="379" name="Freihand 378">
                <a:extLst>
                  <a:ext uri="{FF2B5EF4-FFF2-40B4-BE49-F238E27FC236}">
                    <a16:creationId xmlns:a16="http://schemas.microsoft.com/office/drawing/2014/main" id="{06A14ABD-86D0-DB04-D787-AE9178AC19F5}"/>
                  </a:ext>
                </a:extLst>
              </p:cNvPr>
              <p:cNvPicPr/>
              <p:nvPr/>
            </p:nvPicPr>
            <p:blipFill>
              <a:blip r:embed="rId523"/>
              <a:stretch>
                <a:fillRect/>
              </a:stretch>
            </p:blipFill>
            <p:spPr>
              <a:xfrm>
                <a:off x="1101394" y="2351548"/>
                <a:ext cx="19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80" name="Freihand 379">
                <a:extLst>
                  <a:ext uri="{FF2B5EF4-FFF2-40B4-BE49-F238E27FC236}">
                    <a16:creationId xmlns:a16="http://schemas.microsoft.com/office/drawing/2014/main" id="{8612CBAE-3D3B-23FE-6A4F-C4AD2C07B555}"/>
                  </a:ext>
                </a:extLst>
              </p14:cNvPr>
              <p14:cNvContentPartPr/>
              <p14:nvPr/>
            </p14:nvContentPartPr>
            <p14:xfrm>
              <a:off x="1343674" y="2351908"/>
              <a:ext cx="80640" cy="130320"/>
            </p14:xfrm>
          </p:contentPart>
        </mc:Choice>
        <mc:Fallback xmlns="">
          <p:pic>
            <p:nvPicPr>
              <p:cNvPr id="380" name="Freihand 379">
                <a:extLst>
                  <a:ext uri="{FF2B5EF4-FFF2-40B4-BE49-F238E27FC236}">
                    <a16:creationId xmlns:a16="http://schemas.microsoft.com/office/drawing/2014/main" id="{8612CBAE-3D3B-23FE-6A4F-C4AD2C07B555}"/>
                  </a:ext>
                </a:extLst>
              </p:cNvPr>
              <p:cNvPicPr/>
              <p:nvPr/>
            </p:nvPicPr>
            <p:blipFill>
              <a:blip r:embed="rId525"/>
              <a:stretch>
                <a:fillRect/>
              </a:stretch>
            </p:blipFill>
            <p:spPr>
              <a:xfrm>
                <a:off x="1334674" y="2343268"/>
                <a:ext cx="98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81" name="Freihand 380">
                <a:extLst>
                  <a:ext uri="{FF2B5EF4-FFF2-40B4-BE49-F238E27FC236}">
                    <a16:creationId xmlns:a16="http://schemas.microsoft.com/office/drawing/2014/main" id="{5690C5AF-2626-9602-E22F-974C61C5E8AD}"/>
                  </a:ext>
                </a:extLst>
              </p14:cNvPr>
              <p14:cNvContentPartPr/>
              <p14:nvPr/>
            </p14:nvContentPartPr>
            <p14:xfrm>
              <a:off x="1480474" y="2281348"/>
              <a:ext cx="83880" cy="204120"/>
            </p14:xfrm>
          </p:contentPart>
        </mc:Choice>
        <mc:Fallback xmlns="">
          <p:pic>
            <p:nvPicPr>
              <p:cNvPr id="381" name="Freihand 380">
                <a:extLst>
                  <a:ext uri="{FF2B5EF4-FFF2-40B4-BE49-F238E27FC236}">
                    <a16:creationId xmlns:a16="http://schemas.microsoft.com/office/drawing/2014/main" id="{5690C5AF-2626-9602-E22F-974C61C5E8AD}"/>
                  </a:ext>
                </a:extLst>
              </p:cNvPr>
              <p:cNvPicPr/>
              <p:nvPr/>
            </p:nvPicPr>
            <p:blipFill>
              <a:blip r:embed="rId527"/>
              <a:stretch>
                <a:fillRect/>
              </a:stretch>
            </p:blipFill>
            <p:spPr>
              <a:xfrm>
                <a:off x="1471834" y="2272708"/>
                <a:ext cx="101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82" name="Freihand 381">
                <a:extLst>
                  <a:ext uri="{FF2B5EF4-FFF2-40B4-BE49-F238E27FC236}">
                    <a16:creationId xmlns:a16="http://schemas.microsoft.com/office/drawing/2014/main" id="{A068D30F-76AC-E858-89AE-7771620377EC}"/>
                  </a:ext>
                </a:extLst>
              </p14:cNvPr>
              <p14:cNvContentPartPr/>
              <p14:nvPr/>
            </p14:nvContentPartPr>
            <p14:xfrm>
              <a:off x="1616194" y="2384308"/>
              <a:ext cx="90720" cy="94680"/>
            </p14:xfrm>
          </p:contentPart>
        </mc:Choice>
        <mc:Fallback xmlns="">
          <p:pic>
            <p:nvPicPr>
              <p:cNvPr id="382" name="Freihand 381">
                <a:extLst>
                  <a:ext uri="{FF2B5EF4-FFF2-40B4-BE49-F238E27FC236}">
                    <a16:creationId xmlns:a16="http://schemas.microsoft.com/office/drawing/2014/main" id="{A068D30F-76AC-E858-89AE-7771620377EC}"/>
                  </a:ext>
                </a:extLst>
              </p:cNvPr>
              <p:cNvPicPr/>
              <p:nvPr/>
            </p:nvPicPr>
            <p:blipFill>
              <a:blip r:embed="rId529"/>
              <a:stretch>
                <a:fillRect/>
              </a:stretch>
            </p:blipFill>
            <p:spPr>
              <a:xfrm>
                <a:off x="1607194" y="2375668"/>
                <a:ext cx="108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84" name="Freihand 383">
                <a:extLst>
                  <a:ext uri="{FF2B5EF4-FFF2-40B4-BE49-F238E27FC236}">
                    <a16:creationId xmlns:a16="http://schemas.microsoft.com/office/drawing/2014/main" id="{002F642D-E3E0-235D-9127-49CF109522C9}"/>
                  </a:ext>
                </a:extLst>
              </p14:cNvPr>
              <p14:cNvContentPartPr/>
              <p14:nvPr/>
            </p14:nvContentPartPr>
            <p14:xfrm>
              <a:off x="1796554" y="2310508"/>
              <a:ext cx="320760" cy="405360"/>
            </p14:xfrm>
          </p:contentPart>
        </mc:Choice>
        <mc:Fallback xmlns="">
          <p:pic>
            <p:nvPicPr>
              <p:cNvPr id="384" name="Freihand 383">
                <a:extLst>
                  <a:ext uri="{FF2B5EF4-FFF2-40B4-BE49-F238E27FC236}">
                    <a16:creationId xmlns:a16="http://schemas.microsoft.com/office/drawing/2014/main" id="{002F642D-E3E0-235D-9127-49CF109522C9}"/>
                  </a:ext>
                </a:extLst>
              </p:cNvPr>
              <p:cNvPicPr/>
              <p:nvPr/>
            </p:nvPicPr>
            <p:blipFill>
              <a:blip r:embed="rId531"/>
              <a:stretch>
                <a:fillRect/>
              </a:stretch>
            </p:blipFill>
            <p:spPr>
              <a:xfrm>
                <a:off x="1787554" y="2301868"/>
                <a:ext cx="3384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86" name="Freihand 385">
                <a:extLst>
                  <a:ext uri="{FF2B5EF4-FFF2-40B4-BE49-F238E27FC236}">
                    <a16:creationId xmlns:a16="http://schemas.microsoft.com/office/drawing/2014/main" id="{1D081607-6AB0-0A74-AE00-4C87AA47D1AF}"/>
                  </a:ext>
                </a:extLst>
              </p14:cNvPr>
              <p14:cNvContentPartPr/>
              <p14:nvPr/>
            </p14:nvContentPartPr>
            <p14:xfrm>
              <a:off x="2334394" y="2320588"/>
              <a:ext cx="214560" cy="119520"/>
            </p14:xfrm>
          </p:contentPart>
        </mc:Choice>
        <mc:Fallback xmlns="">
          <p:pic>
            <p:nvPicPr>
              <p:cNvPr id="386" name="Freihand 385">
                <a:extLst>
                  <a:ext uri="{FF2B5EF4-FFF2-40B4-BE49-F238E27FC236}">
                    <a16:creationId xmlns:a16="http://schemas.microsoft.com/office/drawing/2014/main" id="{1D081607-6AB0-0A74-AE00-4C87AA47D1AF}"/>
                  </a:ext>
                </a:extLst>
              </p:cNvPr>
              <p:cNvPicPr/>
              <p:nvPr/>
            </p:nvPicPr>
            <p:blipFill>
              <a:blip r:embed="rId533"/>
              <a:stretch>
                <a:fillRect/>
              </a:stretch>
            </p:blipFill>
            <p:spPr>
              <a:xfrm>
                <a:off x="2325754" y="2311948"/>
                <a:ext cx="23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7" name="Freihand 386">
                <a:extLst>
                  <a:ext uri="{FF2B5EF4-FFF2-40B4-BE49-F238E27FC236}">
                    <a16:creationId xmlns:a16="http://schemas.microsoft.com/office/drawing/2014/main" id="{C9EC0BEB-D471-381D-4726-AC98ADB9C0CB}"/>
                  </a:ext>
                </a:extLst>
              </p14:cNvPr>
              <p14:cNvContentPartPr/>
              <p14:nvPr/>
            </p14:nvContentPartPr>
            <p14:xfrm>
              <a:off x="2612674" y="2230948"/>
              <a:ext cx="280440" cy="169920"/>
            </p14:xfrm>
          </p:contentPart>
        </mc:Choice>
        <mc:Fallback xmlns="">
          <p:pic>
            <p:nvPicPr>
              <p:cNvPr id="387" name="Freihand 386">
                <a:extLst>
                  <a:ext uri="{FF2B5EF4-FFF2-40B4-BE49-F238E27FC236}">
                    <a16:creationId xmlns:a16="http://schemas.microsoft.com/office/drawing/2014/main" id="{C9EC0BEB-D471-381D-4726-AC98ADB9C0CB}"/>
                  </a:ext>
                </a:extLst>
              </p:cNvPr>
              <p:cNvPicPr/>
              <p:nvPr/>
            </p:nvPicPr>
            <p:blipFill>
              <a:blip r:embed="rId535"/>
              <a:stretch>
                <a:fillRect/>
              </a:stretch>
            </p:blipFill>
            <p:spPr>
              <a:xfrm>
                <a:off x="2603674" y="2222308"/>
                <a:ext cx="298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8" name="Freihand 387">
                <a:extLst>
                  <a:ext uri="{FF2B5EF4-FFF2-40B4-BE49-F238E27FC236}">
                    <a16:creationId xmlns:a16="http://schemas.microsoft.com/office/drawing/2014/main" id="{1284D272-6415-D844-9BDD-2C5AFDD9BCD3}"/>
                  </a:ext>
                </a:extLst>
              </p14:cNvPr>
              <p14:cNvContentPartPr/>
              <p14:nvPr/>
            </p14:nvContentPartPr>
            <p14:xfrm>
              <a:off x="2945674" y="2288548"/>
              <a:ext cx="110880" cy="108360"/>
            </p14:xfrm>
          </p:contentPart>
        </mc:Choice>
        <mc:Fallback xmlns="">
          <p:pic>
            <p:nvPicPr>
              <p:cNvPr id="388" name="Freihand 387">
                <a:extLst>
                  <a:ext uri="{FF2B5EF4-FFF2-40B4-BE49-F238E27FC236}">
                    <a16:creationId xmlns:a16="http://schemas.microsoft.com/office/drawing/2014/main" id="{1284D272-6415-D844-9BDD-2C5AFDD9BCD3}"/>
                  </a:ext>
                </a:extLst>
              </p:cNvPr>
              <p:cNvPicPr/>
              <p:nvPr/>
            </p:nvPicPr>
            <p:blipFill>
              <a:blip r:embed="rId537"/>
              <a:stretch>
                <a:fillRect/>
              </a:stretch>
            </p:blipFill>
            <p:spPr>
              <a:xfrm>
                <a:off x="2937034" y="2279548"/>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9" name="Freihand 388">
                <a:extLst>
                  <a:ext uri="{FF2B5EF4-FFF2-40B4-BE49-F238E27FC236}">
                    <a16:creationId xmlns:a16="http://schemas.microsoft.com/office/drawing/2014/main" id="{4886C85A-4B6F-349B-42CD-0F8F517E9DA8}"/>
                  </a:ext>
                </a:extLst>
              </p14:cNvPr>
              <p14:cNvContentPartPr/>
              <p14:nvPr/>
            </p14:nvContentPartPr>
            <p14:xfrm>
              <a:off x="3270034" y="2239588"/>
              <a:ext cx="199440" cy="162720"/>
            </p14:xfrm>
          </p:contentPart>
        </mc:Choice>
        <mc:Fallback xmlns="">
          <p:pic>
            <p:nvPicPr>
              <p:cNvPr id="389" name="Freihand 388">
                <a:extLst>
                  <a:ext uri="{FF2B5EF4-FFF2-40B4-BE49-F238E27FC236}">
                    <a16:creationId xmlns:a16="http://schemas.microsoft.com/office/drawing/2014/main" id="{4886C85A-4B6F-349B-42CD-0F8F517E9DA8}"/>
                  </a:ext>
                </a:extLst>
              </p:cNvPr>
              <p:cNvPicPr/>
              <p:nvPr/>
            </p:nvPicPr>
            <p:blipFill>
              <a:blip r:embed="rId539"/>
              <a:stretch>
                <a:fillRect/>
              </a:stretch>
            </p:blipFill>
            <p:spPr>
              <a:xfrm>
                <a:off x="3261034" y="2230588"/>
                <a:ext cx="217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0" name="Freihand 389">
                <a:extLst>
                  <a:ext uri="{FF2B5EF4-FFF2-40B4-BE49-F238E27FC236}">
                    <a16:creationId xmlns:a16="http://schemas.microsoft.com/office/drawing/2014/main" id="{47EF2A9E-E400-CA2D-E3FF-D78F08BF0F88}"/>
                  </a:ext>
                </a:extLst>
              </p14:cNvPr>
              <p14:cNvContentPartPr/>
              <p14:nvPr/>
            </p14:nvContentPartPr>
            <p14:xfrm>
              <a:off x="3435994" y="2188468"/>
              <a:ext cx="21960" cy="9000"/>
            </p14:xfrm>
          </p:contentPart>
        </mc:Choice>
        <mc:Fallback xmlns="">
          <p:pic>
            <p:nvPicPr>
              <p:cNvPr id="390" name="Freihand 389">
                <a:extLst>
                  <a:ext uri="{FF2B5EF4-FFF2-40B4-BE49-F238E27FC236}">
                    <a16:creationId xmlns:a16="http://schemas.microsoft.com/office/drawing/2014/main" id="{47EF2A9E-E400-CA2D-E3FF-D78F08BF0F88}"/>
                  </a:ext>
                </a:extLst>
              </p:cNvPr>
              <p:cNvPicPr/>
              <p:nvPr/>
            </p:nvPicPr>
            <p:blipFill>
              <a:blip r:embed="rId541"/>
              <a:stretch>
                <a:fillRect/>
              </a:stretch>
            </p:blipFill>
            <p:spPr>
              <a:xfrm>
                <a:off x="3427354" y="2179468"/>
                <a:ext cx="3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1" name="Freihand 390">
                <a:extLst>
                  <a:ext uri="{FF2B5EF4-FFF2-40B4-BE49-F238E27FC236}">
                    <a16:creationId xmlns:a16="http://schemas.microsoft.com/office/drawing/2014/main" id="{83D49351-60F3-BF32-6CC4-B38CF5798A0B}"/>
                  </a:ext>
                </a:extLst>
              </p14:cNvPr>
              <p14:cNvContentPartPr/>
              <p14:nvPr/>
            </p14:nvContentPartPr>
            <p14:xfrm>
              <a:off x="3527434" y="2279548"/>
              <a:ext cx="129600" cy="113760"/>
            </p14:xfrm>
          </p:contentPart>
        </mc:Choice>
        <mc:Fallback xmlns="">
          <p:pic>
            <p:nvPicPr>
              <p:cNvPr id="391" name="Freihand 390">
                <a:extLst>
                  <a:ext uri="{FF2B5EF4-FFF2-40B4-BE49-F238E27FC236}">
                    <a16:creationId xmlns:a16="http://schemas.microsoft.com/office/drawing/2014/main" id="{83D49351-60F3-BF32-6CC4-B38CF5798A0B}"/>
                  </a:ext>
                </a:extLst>
              </p:cNvPr>
              <p:cNvPicPr/>
              <p:nvPr/>
            </p:nvPicPr>
            <p:blipFill>
              <a:blip r:embed="rId543"/>
              <a:stretch>
                <a:fillRect/>
              </a:stretch>
            </p:blipFill>
            <p:spPr>
              <a:xfrm>
                <a:off x="3518794" y="2270908"/>
                <a:ext cx="147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2" name="Freihand 391">
                <a:extLst>
                  <a:ext uri="{FF2B5EF4-FFF2-40B4-BE49-F238E27FC236}">
                    <a16:creationId xmlns:a16="http://schemas.microsoft.com/office/drawing/2014/main" id="{601C00B0-07EB-0C8E-2D87-B8799F34AC13}"/>
                  </a:ext>
                </a:extLst>
              </p14:cNvPr>
              <p14:cNvContentPartPr/>
              <p14:nvPr/>
            </p14:nvContentPartPr>
            <p14:xfrm>
              <a:off x="3783754" y="2291428"/>
              <a:ext cx="271080" cy="97920"/>
            </p14:xfrm>
          </p:contentPart>
        </mc:Choice>
        <mc:Fallback xmlns="">
          <p:pic>
            <p:nvPicPr>
              <p:cNvPr id="392" name="Freihand 391">
                <a:extLst>
                  <a:ext uri="{FF2B5EF4-FFF2-40B4-BE49-F238E27FC236}">
                    <a16:creationId xmlns:a16="http://schemas.microsoft.com/office/drawing/2014/main" id="{601C00B0-07EB-0C8E-2D87-B8799F34AC13}"/>
                  </a:ext>
                </a:extLst>
              </p:cNvPr>
              <p:cNvPicPr/>
              <p:nvPr/>
            </p:nvPicPr>
            <p:blipFill>
              <a:blip r:embed="rId545"/>
              <a:stretch>
                <a:fillRect/>
              </a:stretch>
            </p:blipFill>
            <p:spPr>
              <a:xfrm>
                <a:off x="3774754" y="2282428"/>
                <a:ext cx="288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3" name="Freihand 392">
                <a:extLst>
                  <a:ext uri="{FF2B5EF4-FFF2-40B4-BE49-F238E27FC236}">
                    <a16:creationId xmlns:a16="http://schemas.microsoft.com/office/drawing/2014/main" id="{3E9D6891-1DDC-6075-6E66-FFC664067CCF}"/>
                  </a:ext>
                </a:extLst>
              </p14:cNvPr>
              <p14:cNvContentPartPr/>
              <p14:nvPr/>
            </p14:nvContentPartPr>
            <p14:xfrm>
              <a:off x="4094074" y="2288908"/>
              <a:ext cx="424440" cy="281520"/>
            </p14:xfrm>
          </p:contentPart>
        </mc:Choice>
        <mc:Fallback xmlns="">
          <p:pic>
            <p:nvPicPr>
              <p:cNvPr id="393" name="Freihand 392">
                <a:extLst>
                  <a:ext uri="{FF2B5EF4-FFF2-40B4-BE49-F238E27FC236}">
                    <a16:creationId xmlns:a16="http://schemas.microsoft.com/office/drawing/2014/main" id="{3E9D6891-1DDC-6075-6E66-FFC664067CCF}"/>
                  </a:ext>
                </a:extLst>
              </p:cNvPr>
              <p:cNvPicPr/>
              <p:nvPr/>
            </p:nvPicPr>
            <p:blipFill>
              <a:blip r:embed="rId547"/>
              <a:stretch>
                <a:fillRect/>
              </a:stretch>
            </p:blipFill>
            <p:spPr>
              <a:xfrm>
                <a:off x="4085434" y="2280268"/>
                <a:ext cx="4420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4" name="Freihand 393">
                <a:extLst>
                  <a:ext uri="{FF2B5EF4-FFF2-40B4-BE49-F238E27FC236}">
                    <a16:creationId xmlns:a16="http://schemas.microsoft.com/office/drawing/2014/main" id="{D070A251-8991-FF5D-D7F1-13F6B634B90C}"/>
                  </a:ext>
                </a:extLst>
              </p14:cNvPr>
              <p14:cNvContentPartPr/>
              <p14:nvPr/>
            </p14:nvContentPartPr>
            <p14:xfrm>
              <a:off x="4738834" y="2202508"/>
              <a:ext cx="142200" cy="152280"/>
            </p14:xfrm>
          </p:contentPart>
        </mc:Choice>
        <mc:Fallback xmlns="">
          <p:pic>
            <p:nvPicPr>
              <p:cNvPr id="394" name="Freihand 393">
                <a:extLst>
                  <a:ext uri="{FF2B5EF4-FFF2-40B4-BE49-F238E27FC236}">
                    <a16:creationId xmlns:a16="http://schemas.microsoft.com/office/drawing/2014/main" id="{D070A251-8991-FF5D-D7F1-13F6B634B90C}"/>
                  </a:ext>
                </a:extLst>
              </p:cNvPr>
              <p:cNvPicPr/>
              <p:nvPr/>
            </p:nvPicPr>
            <p:blipFill>
              <a:blip r:embed="rId549"/>
              <a:stretch>
                <a:fillRect/>
              </a:stretch>
            </p:blipFill>
            <p:spPr>
              <a:xfrm>
                <a:off x="4730194" y="2193868"/>
                <a:ext cx="159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5" name="Freihand 394">
                <a:extLst>
                  <a:ext uri="{FF2B5EF4-FFF2-40B4-BE49-F238E27FC236}">
                    <a16:creationId xmlns:a16="http://schemas.microsoft.com/office/drawing/2014/main" id="{FF269649-EA86-D807-D9FC-A0C17302BE98}"/>
                  </a:ext>
                </a:extLst>
              </p14:cNvPr>
              <p14:cNvContentPartPr/>
              <p14:nvPr/>
            </p14:nvContentPartPr>
            <p14:xfrm>
              <a:off x="4920274" y="2279548"/>
              <a:ext cx="124200" cy="75960"/>
            </p14:xfrm>
          </p:contentPart>
        </mc:Choice>
        <mc:Fallback xmlns="">
          <p:pic>
            <p:nvPicPr>
              <p:cNvPr id="395" name="Freihand 394">
                <a:extLst>
                  <a:ext uri="{FF2B5EF4-FFF2-40B4-BE49-F238E27FC236}">
                    <a16:creationId xmlns:a16="http://schemas.microsoft.com/office/drawing/2014/main" id="{FF269649-EA86-D807-D9FC-A0C17302BE98}"/>
                  </a:ext>
                </a:extLst>
              </p:cNvPr>
              <p:cNvPicPr/>
              <p:nvPr/>
            </p:nvPicPr>
            <p:blipFill>
              <a:blip r:embed="rId551"/>
              <a:stretch>
                <a:fillRect/>
              </a:stretch>
            </p:blipFill>
            <p:spPr>
              <a:xfrm>
                <a:off x="4911274" y="2270548"/>
                <a:ext cx="141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6" name="Freihand 395">
                <a:extLst>
                  <a:ext uri="{FF2B5EF4-FFF2-40B4-BE49-F238E27FC236}">
                    <a16:creationId xmlns:a16="http://schemas.microsoft.com/office/drawing/2014/main" id="{52F3B84A-E177-8DED-3267-6BB9E577E32E}"/>
                  </a:ext>
                </a:extLst>
              </p14:cNvPr>
              <p14:cNvContentPartPr/>
              <p14:nvPr/>
            </p14:nvContentPartPr>
            <p14:xfrm>
              <a:off x="5118634" y="2255428"/>
              <a:ext cx="106560" cy="119520"/>
            </p14:xfrm>
          </p:contentPart>
        </mc:Choice>
        <mc:Fallback xmlns="">
          <p:pic>
            <p:nvPicPr>
              <p:cNvPr id="396" name="Freihand 395">
                <a:extLst>
                  <a:ext uri="{FF2B5EF4-FFF2-40B4-BE49-F238E27FC236}">
                    <a16:creationId xmlns:a16="http://schemas.microsoft.com/office/drawing/2014/main" id="{52F3B84A-E177-8DED-3267-6BB9E577E32E}"/>
                  </a:ext>
                </a:extLst>
              </p:cNvPr>
              <p:cNvPicPr/>
              <p:nvPr/>
            </p:nvPicPr>
            <p:blipFill>
              <a:blip r:embed="rId553"/>
              <a:stretch>
                <a:fillRect/>
              </a:stretch>
            </p:blipFill>
            <p:spPr>
              <a:xfrm>
                <a:off x="5109634" y="2246788"/>
                <a:ext cx="124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7" name="Freihand 396">
                <a:extLst>
                  <a:ext uri="{FF2B5EF4-FFF2-40B4-BE49-F238E27FC236}">
                    <a16:creationId xmlns:a16="http://schemas.microsoft.com/office/drawing/2014/main" id="{56146988-55B2-B01C-4CC1-EBF2EA6CB978}"/>
                  </a:ext>
                </a:extLst>
              </p14:cNvPr>
              <p14:cNvContentPartPr/>
              <p14:nvPr/>
            </p14:nvContentPartPr>
            <p14:xfrm>
              <a:off x="5228794" y="2106748"/>
              <a:ext cx="155520" cy="233280"/>
            </p14:xfrm>
          </p:contentPart>
        </mc:Choice>
        <mc:Fallback xmlns="">
          <p:pic>
            <p:nvPicPr>
              <p:cNvPr id="397" name="Freihand 396">
                <a:extLst>
                  <a:ext uri="{FF2B5EF4-FFF2-40B4-BE49-F238E27FC236}">
                    <a16:creationId xmlns:a16="http://schemas.microsoft.com/office/drawing/2014/main" id="{56146988-55B2-B01C-4CC1-EBF2EA6CB978}"/>
                  </a:ext>
                </a:extLst>
              </p:cNvPr>
              <p:cNvPicPr/>
              <p:nvPr/>
            </p:nvPicPr>
            <p:blipFill>
              <a:blip r:embed="rId555"/>
              <a:stretch>
                <a:fillRect/>
              </a:stretch>
            </p:blipFill>
            <p:spPr>
              <a:xfrm>
                <a:off x="5220154" y="2098108"/>
                <a:ext cx="173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01" name="Freihand 400">
                <a:extLst>
                  <a:ext uri="{FF2B5EF4-FFF2-40B4-BE49-F238E27FC236}">
                    <a16:creationId xmlns:a16="http://schemas.microsoft.com/office/drawing/2014/main" id="{BC21B6E7-51B1-F13B-23D5-AFE098D32E4D}"/>
                  </a:ext>
                </a:extLst>
              </p14:cNvPr>
              <p14:cNvContentPartPr/>
              <p14:nvPr/>
            </p14:nvContentPartPr>
            <p14:xfrm>
              <a:off x="573994" y="2697868"/>
              <a:ext cx="190080" cy="239400"/>
            </p14:xfrm>
          </p:contentPart>
        </mc:Choice>
        <mc:Fallback xmlns="">
          <p:pic>
            <p:nvPicPr>
              <p:cNvPr id="401" name="Freihand 400">
                <a:extLst>
                  <a:ext uri="{FF2B5EF4-FFF2-40B4-BE49-F238E27FC236}">
                    <a16:creationId xmlns:a16="http://schemas.microsoft.com/office/drawing/2014/main" id="{BC21B6E7-51B1-F13B-23D5-AFE098D32E4D}"/>
                  </a:ext>
                </a:extLst>
              </p:cNvPr>
              <p:cNvPicPr/>
              <p:nvPr/>
            </p:nvPicPr>
            <p:blipFill>
              <a:blip r:embed="rId557"/>
              <a:stretch>
                <a:fillRect/>
              </a:stretch>
            </p:blipFill>
            <p:spPr>
              <a:xfrm>
                <a:off x="564994" y="2689228"/>
                <a:ext cx="207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02" name="Freihand 401">
                <a:extLst>
                  <a:ext uri="{FF2B5EF4-FFF2-40B4-BE49-F238E27FC236}">
                    <a16:creationId xmlns:a16="http://schemas.microsoft.com/office/drawing/2014/main" id="{5E736840-67C4-0577-605B-3A9AC87273EF}"/>
                  </a:ext>
                </a:extLst>
              </p14:cNvPr>
              <p14:cNvContentPartPr/>
              <p14:nvPr/>
            </p14:nvContentPartPr>
            <p14:xfrm>
              <a:off x="819514" y="2783908"/>
              <a:ext cx="49320" cy="81360"/>
            </p14:xfrm>
          </p:contentPart>
        </mc:Choice>
        <mc:Fallback xmlns="">
          <p:pic>
            <p:nvPicPr>
              <p:cNvPr id="402" name="Freihand 401">
                <a:extLst>
                  <a:ext uri="{FF2B5EF4-FFF2-40B4-BE49-F238E27FC236}">
                    <a16:creationId xmlns:a16="http://schemas.microsoft.com/office/drawing/2014/main" id="{5E736840-67C4-0577-605B-3A9AC87273EF}"/>
                  </a:ext>
                </a:extLst>
              </p:cNvPr>
              <p:cNvPicPr/>
              <p:nvPr/>
            </p:nvPicPr>
            <p:blipFill>
              <a:blip r:embed="rId559"/>
              <a:stretch>
                <a:fillRect/>
              </a:stretch>
            </p:blipFill>
            <p:spPr>
              <a:xfrm>
                <a:off x="810874" y="2775268"/>
                <a:ext cx="66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03" name="Freihand 402">
                <a:extLst>
                  <a:ext uri="{FF2B5EF4-FFF2-40B4-BE49-F238E27FC236}">
                    <a16:creationId xmlns:a16="http://schemas.microsoft.com/office/drawing/2014/main" id="{95B33500-DD71-BBC8-0651-F979DB52D784}"/>
                  </a:ext>
                </a:extLst>
              </p14:cNvPr>
              <p14:cNvContentPartPr/>
              <p14:nvPr/>
            </p14:nvContentPartPr>
            <p14:xfrm>
              <a:off x="1054234" y="2729908"/>
              <a:ext cx="95040" cy="189360"/>
            </p14:xfrm>
          </p:contentPart>
        </mc:Choice>
        <mc:Fallback xmlns="">
          <p:pic>
            <p:nvPicPr>
              <p:cNvPr id="403" name="Freihand 402">
                <a:extLst>
                  <a:ext uri="{FF2B5EF4-FFF2-40B4-BE49-F238E27FC236}">
                    <a16:creationId xmlns:a16="http://schemas.microsoft.com/office/drawing/2014/main" id="{95B33500-DD71-BBC8-0651-F979DB52D784}"/>
                  </a:ext>
                </a:extLst>
              </p:cNvPr>
              <p:cNvPicPr/>
              <p:nvPr/>
            </p:nvPicPr>
            <p:blipFill>
              <a:blip r:embed="rId561"/>
              <a:stretch>
                <a:fillRect/>
              </a:stretch>
            </p:blipFill>
            <p:spPr>
              <a:xfrm>
                <a:off x="1045594" y="2721268"/>
                <a:ext cx="112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04" name="Freihand 403">
                <a:extLst>
                  <a:ext uri="{FF2B5EF4-FFF2-40B4-BE49-F238E27FC236}">
                    <a16:creationId xmlns:a16="http://schemas.microsoft.com/office/drawing/2014/main" id="{DA2B3DB5-B30D-60DC-7E3D-D63AE4AAA80F}"/>
                  </a:ext>
                </a:extLst>
              </p14:cNvPr>
              <p14:cNvContentPartPr/>
              <p14:nvPr/>
            </p14:nvContentPartPr>
            <p14:xfrm>
              <a:off x="1192474" y="2822428"/>
              <a:ext cx="212760" cy="83880"/>
            </p14:xfrm>
          </p:contentPart>
        </mc:Choice>
        <mc:Fallback xmlns="">
          <p:pic>
            <p:nvPicPr>
              <p:cNvPr id="404" name="Freihand 403">
                <a:extLst>
                  <a:ext uri="{FF2B5EF4-FFF2-40B4-BE49-F238E27FC236}">
                    <a16:creationId xmlns:a16="http://schemas.microsoft.com/office/drawing/2014/main" id="{DA2B3DB5-B30D-60DC-7E3D-D63AE4AAA80F}"/>
                  </a:ext>
                </a:extLst>
              </p:cNvPr>
              <p:cNvPicPr/>
              <p:nvPr/>
            </p:nvPicPr>
            <p:blipFill>
              <a:blip r:embed="rId563"/>
              <a:stretch>
                <a:fillRect/>
              </a:stretch>
            </p:blipFill>
            <p:spPr>
              <a:xfrm>
                <a:off x="1183834" y="2813788"/>
                <a:ext cx="230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05" name="Freihand 404">
                <a:extLst>
                  <a:ext uri="{FF2B5EF4-FFF2-40B4-BE49-F238E27FC236}">
                    <a16:creationId xmlns:a16="http://schemas.microsoft.com/office/drawing/2014/main" id="{68718A18-FD2D-773A-4A9C-7D4B10C6BCC0}"/>
                  </a:ext>
                </a:extLst>
              </p14:cNvPr>
              <p14:cNvContentPartPr/>
              <p14:nvPr/>
            </p14:nvContentPartPr>
            <p14:xfrm>
              <a:off x="1450954" y="2728468"/>
              <a:ext cx="135000" cy="188280"/>
            </p14:xfrm>
          </p:contentPart>
        </mc:Choice>
        <mc:Fallback xmlns="">
          <p:pic>
            <p:nvPicPr>
              <p:cNvPr id="405" name="Freihand 404">
                <a:extLst>
                  <a:ext uri="{FF2B5EF4-FFF2-40B4-BE49-F238E27FC236}">
                    <a16:creationId xmlns:a16="http://schemas.microsoft.com/office/drawing/2014/main" id="{68718A18-FD2D-773A-4A9C-7D4B10C6BCC0}"/>
                  </a:ext>
                </a:extLst>
              </p:cNvPr>
              <p:cNvPicPr/>
              <p:nvPr/>
            </p:nvPicPr>
            <p:blipFill>
              <a:blip r:embed="rId565"/>
              <a:stretch>
                <a:fillRect/>
              </a:stretch>
            </p:blipFill>
            <p:spPr>
              <a:xfrm>
                <a:off x="1441954" y="2719828"/>
                <a:ext cx="152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06" name="Freihand 405">
                <a:extLst>
                  <a:ext uri="{FF2B5EF4-FFF2-40B4-BE49-F238E27FC236}">
                    <a16:creationId xmlns:a16="http://schemas.microsoft.com/office/drawing/2014/main" id="{9B833B15-8225-85A7-759C-EAB795904B85}"/>
                  </a:ext>
                </a:extLst>
              </p14:cNvPr>
              <p14:cNvContentPartPr/>
              <p14:nvPr/>
            </p14:nvContentPartPr>
            <p14:xfrm>
              <a:off x="1532314" y="2847268"/>
              <a:ext cx="39960" cy="62640"/>
            </p14:xfrm>
          </p:contentPart>
        </mc:Choice>
        <mc:Fallback xmlns="">
          <p:pic>
            <p:nvPicPr>
              <p:cNvPr id="406" name="Freihand 405">
                <a:extLst>
                  <a:ext uri="{FF2B5EF4-FFF2-40B4-BE49-F238E27FC236}">
                    <a16:creationId xmlns:a16="http://schemas.microsoft.com/office/drawing/2014/main" id="{9B833B15-8225-85A7-759C-EAB795904B85}"/>
                  </a:ext>
                </a:extLst>
              </p:cNvPr>
              <p:cNvPicPr/>
              <p:nvPr/>
            </p:nvPicPr>
            <p:blipFill>
              <a:blip r:embed="rId567"/>
              <a:stretch>
                <a:fillRect/>
              </a:stretch>
            </p:blipFill>
            <p:spPr>
              <a:xfrm>
                <a:off x="1523314" y="2838628"/>
                <a:ext cx="57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7" name="Freihand 406">
                <a:extLst>
                  <a:ext uri="{FF2B5EF4-FFF2-40B4-BE49-F238E27FC236}">
                    <a16:creationId xmlns:a16="http://schemas.microsoft.com/office/drawing/2014/main" id="{988FDBE2-494E-2E00-1C33-5B54FCD0F503}"/>
                  </a:ext>
                </a:extLst>
              </p14:cNvPr>
              <p14:cNvContentPartPr/>
              <p14:nvPr/>
            </p14:nvContentPartPr>
            <p14:xfrm>
              <a:off x="1904914" y="2772748"/>
              <a:ext cx="524160" cy="151200"/>
            </p14:xfrm>
          </p:contentPart>
        </mc:Choice>
        <mc:Fallback xmlns="">
          <p:pic>
            <p:nvPicPr>
              <p:cNvPr id="407" name="Freihand 406">
                <a:extLst>
                  <a:ext uri="{FF2B5EF4-FFF2-40B4-BE49-F238E27FC236}">
                    <a16:creationId xmlns:a16="http://schemas.microsoft.com/office/drawing/2014/main" id="{988FDBE2-494E-2E00-1C33-5B54FCD0F503}"/>
                  </a:ext>
                </a:extLst>
              </p:cNvPr>
              <p:cNvPicPr/>
              <p:nvPr/>
            </p:nvPicPr>
            <p:blipFill>
              <a:blip r:embed="rId569"/>
              <a:stretch>
                <a:fillRect/>
              </a:stretch>
            </p:blipFill>
            <p:spPr>
              <a:xfrm>
                <a:off x="1895914" y="2763748"/>
                <a:ext cx="541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8" name="Freihand 407">
                <a:extLst>
                  <a:ext uri="{FF2B5EF4-FFF2-40B4-BE49-F238E27FC236}">
                    <a16:creationId xmlns:a16="http://schemas.microsoft.com/office/drawing/2014/main" id="{0AF4BBC0-3E25-1820-8D79-8E762633B10A}"/>
                  </a:ext>
                </a:extLst>
              </p14:cNvPr>
              <p14:cNvContentPartPr/>
              <p14:nvPr/>
            </p14:nvContentPartPr>
            <p14:xfrm>
              <a:off x="2501434" y="2767348"/>
              <a:ext cx="108000" cy="122760"/>
            </p14:xfrm>
          </p:contentPart>
        </mc:Choice>
        <mc:Fallback xmlns="">
          <p:pic>
            <p:nvPicPr>
              <p:cNvPr id="408" name="Freihand 407">
                <a:extLst>
                  <a:ext uri="{FF2B5EF4-FFF2-40B4-BE49-F238E27FC236}">
                    <a16:creationId xmlns:a16="http://schemas.microsoft.com/office/drawing/2014/main" id="{0AF4BBC0-3E25-1820-8D79-8E762633B10A}"/>
                  </a:ext>
                </a:extLst>
              </p:cNvPr>
              <p:cNvPicPr/>
              <p:nvPr/>
            </p:nvPicPr>
            <p:blipFill>
              <a:blip r:embed="rId571"/>
              <a:stretch>
                <a:fillRect/>
              </a:stretch>
            </p:blipFill>
            <p:spPr>
              <a:xfrm>
                <a:off x="2492434" y="2758348"/>
                <a:ext cx="125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9" name="Freihand 408">
                <a:extLst>
                  <a:ext uri="{FF2B5EF4-FFF2-40B4-BE49-F238E27FC236}">
                    <a16:creationId xmlns:a16="http://schemas.microsoft.com/office/drawing/2014/main" id="{7B747F82-9C6F-00A9-8646-D6EB3F3A37D0}"/>
                  </a:ext>
                </a:extLst>
              </p14:cNvPr>
              <p14:cNvContentPartPr/>
              <p14:nvPr/>
            </p14:nvContentPartPr>
            <p14:xfrm>
              <a:off x="2606554" y="2785708"/>
              <a:ext cx="388080" cy="90360"/>
            </p14:xfrm>
          </p:contentPart>
        </mc:Choice>
        <mc:Fallback xmlns="">
          <p:pic>
            <p:nvPicPr>
              <p:cNvPr id="409" name="Freihand 408">
                <a:extLst>
                  <a:ext uri="{FF2B5EF4-FFF2-40B4-BE49-F238E27FC236}">
                    <a16:creationId xmlns:a16="http://schemas.microsoft.com/office/drawing/2014/main" id="{7B747F82-9C6F-00A9-8646-D6EB3F3A37D0}"/>
                  </a:ext>
                </a:extLst>
              </p:cNvPr>
              <p:cNvPicPr/>
              <p:nvPr/>
            </p:nvPicPr>
            <p:blipFill>
              <a:blip r:embed="rId573"/>
              <a:stretch>
                <a:fillRect/>
              </a:stretch>
            </p:blipFill>
            <p:spPr>
              <a:xfrm>
                <a:off x="2597554" y="2776708"/>
                <a:ext cx="40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10" name="Freihand 409">
                <a:extLst>
                  <a:ext uri="{FF2B5EF4-FFF2-40B4-BE49-F238E27FC236}">
                    <a16:creationId xmlns:a16="http://schemas.microsoft.com/office/drawing/2014/main" id="{7C5027E7-FE62-B8F9-466A-C47032B666C6}"/>
                  </a:ext>
                </a:extLst>
              </p14:cNvPr>
              <p14:cNvContentPartPr/>
              <p14:nvPr/>
            </p14:nvContentPartPr>
            <p14:xfrm>
              <a:off x="3042514" y="2765548"/>
              <a:ext cx="144360" cy="84960"/>
            </p14:xfrm>
          </p:contentPart>
        </mc:Choice>
        <mc:Fallback xmlns="">
          <p:pic>
            <p:nvPicPr>
              <p:cNvPr id="410" name="Freihand 409">
                <a:extLst>
                  <a:ext uri="{FF2B5EF4-FFF2-40B4-BE49-F238E27FC236}">
                    <a16:creationId xmlns:a16="http://schemas.microsoft.com/office/drawing/2014/main" id="{7C5027E7-FE62-B8F9-466A-C47032B666C6}"/>
                  </a:ext>
                </a:extLst>
              </p:cNvPr>
              <p:cNvPicPr/>
              <p:nvPr/>
            </p:nvPicPr>
            <p:blipFill>
              <a:blip r:embed="rId575"/>
              <a:stretch>
                <a:fillRect/>
              </a:stretch>
            </p:blipFill>
            <p:spPr>
              <a:xfrm>
                <a:off x="3033874" y="2756908"/>
                <a:ext cx="162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11" name="Freihand 410">
                <a:extLst>
                  <a:ext uri="{FF2B5EF4-FFF2-40B4-BE49-F238E27FC236}">
                    <a16:creationId xmlns:a16="http://schemas.microsoft.com/office/drawing/2014/main" id="{52CEA976-0CF4-8F3E-97FF-5BF237DA6D99}"/>
                  </a:ext>
                </a:extLst>
              </p14:cNvPr>
              <p14:cNvContentPartPr/>
              <p14:nvPr/>
            </p14:nvContentPartPr>
            <p14:xfrm>
              <a:off x="3217114" y="2760508"/>
              <a:ext cx="111600" cy="92520"/>
            </p14:xfrm>
          </p:contentPart>
        </mc:Choice>
        <mc:Fallback xmlns="">
          <p:pic>
            <p:nvPicPr>
              <p:cNvPr id="411" name="Freihand 410">
                <a:extLst>
                  <a:ext uri="{FF2B5EF4-FFF2-40B4-BE49-F238E27FC236}">
                    <a16:creationId xmlns:a16="http://schemas.microsoft.com/office/drawing/2014/main" id="{52CEA976-0CF4-8F3E-97FF-5BF237DA6D99}"/>
                  </a:ext>
                </a:extLst>
              </p:cNvPr>
              <p:cNvPicPr/>
              <p:nvPr/>
            </p:nvPicPr>
            <p:blipFill>
              <a:blip r:embed="rId577"/>
              <a:stretch>
                <a:fillRect/>
              </a:stretch>
            </p:blipFill>
            <p:spPr>
              <a:xfrm>
                <a:off x="3208474" y="2751868"/>
                <a:ext cx="1292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12" name="Freihand 411">
                <a:extLst>
                  <a:ext uri="{FF2B5EF4-FFF2-40B4-BE49-F238E27FC236}">
                    <a16:creationId xmlns:a16="http://schemas.microsoft.com/office/drawing/2014/main" id="{7C523F3E-4FA1-EE09-4288-2405E39D259D}"/>
                  </a:ext>
                </a:extLst>
              </p14:cNvPr>
              <p14:cNvContentPartPr/>
              <p14:nvPr/>
            </p14:nvContentPartPr>
            <p14:xfrm>
              <a:off x="3576394" y="2644228"/>
              <a:ext cx="312480" cy="223560"/>
            </p14:xfrm>
          </p:contentPart>
        </mc:Choice>
        <mc:Fallback xmlns="">
          <p:pic>
            <p:nvPicPr>
              <p:cNvPr id="412" name="Freihand 411">
                <a:extLst>
                  <a:ext uri="{FF2B5EF4-FFF2-40B4-BE49-F238E27FC236}">
                    <a16:creationId xmlns:a16="http://schemas.microsoft.com/office/drawing/2014/main" id="{7C523F3E-4FA1-EE09-4288-2405E39D259D}"/>
                  </a:ext>
                </a:extLst>
              </p:cNvPr>
              <p:cNvPicPr/>
              <p:nvPr/>
            </p:nvPicPr>
            <p:blipFill>
              <a:blip r:embed="rId579"/>
              <a:stretch>
                <a:fillRect/>
              </a:stretch>
            </p:blipFill>
            <p:spPr>
              <a:xfrm>
                <a:off x="3567394" y="2635228"/>
                <a:ext cx="330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3" name="Freihand 412">
                <a:extLst>
                  <a:ext uri="{FF2B5EF4-FFF2-40B4-BE49-F238E27FC236}">
                    <a16:creationId xmlns:a16="http://schemas.microsoft.com/office/drawing/2014/main" id="{0903A979-082E-8FBE-994C-94DC359E95CF}"/>
                  </a:ext>
                </a:extLst>
              </p14:cNvPr>
              <p14:cNvContentPartPr/>
              <p14:nvPr/>
            </p14:nvContentPartPr>
            <p14:xfrm>
              <a:off x="4086154" y="2711908"/>
              <a:ext cx="133920" cy="131040"/>
            </p14:xfrm>
          </p:contentPart>
        </mc:Choice>
        <mc:Fallback xmlns="">
          <p:pic>
            <p:nvPicPr>
              <p:cNvPr id="413" name="Freihand 412">
                <a:extLst>
                  <a:ext uri="{FF2B5EF4-FFF2-40B4-BE49-F238E27FC236}">
                    <a16:creationId xmlns:a16="http://schemas.microsoft.com/office/drawing/2014/main" id="{0903A979-082E-8FBE-994C-94DC359E95CF}"/>
                  </a:ext>
                </a:extLst>
              </p:cNvPr>
              <p:cNvPicPr/>
              <p:nvPr/>
            </p:nvPicPr>
            <p:blipFill>
              <a:blip r:embed="rId581"/>
              <a:stretch>
                <a:fillRect/>
              </a:stretch>
            </p:blipFill>
            <p:spPr>
              <a:xfrm>
                <a:off x="4077154" y="2702908"/>
                <a:ext cx="15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4" name="Freihand 413">
                <a:extLst>
                  <a:ext uri="{FF2B5EF4-FFF2-40B4-BE49-F238E27FC236}">
                    <a16:creationId xmlns:a16="http://schemas.microsoft.com/office/drawing/2014/main" id="{173F8DC5-8422-18CB-5F8E-B14A98F93993}"/>
                  </a:ext>
                </a:extLst>
              </p14:cNvPr>
              <p14:cNvContentPartPr/>
              <p14:nvPr/>
            </p14:nvContentPartPr>
            <p14:xfrm>
              <a:off x="4282354" y="2734948"/>
              <a:ext cx="12960" cy="122040"/>
            </p14:xfrm>
          </p:contentPart>
        </mc:Choice>
        <mc:Fallback xmlns="">
          <p:pic>
            <p:nvPicPr>
              <p:cNvPr id="414" name="Freihand 413">
                <a:extLst>
                  <a:ext uri="{FF2B5EF4-FFF2-40B4-BE49-F238E27FC236}">
                    <a16:creationId xmlns:a16="http://schemas.microsoft.com/office/drawing/2014/main" id="{173F8DC5-8422-18CB-5F8E-B14A98F93993}"/>
                  </a:ext>
                </a:extLst>
              </p:cNvPr>
              <p:cNvPicPr/>
              <p:nvPr/>
            </p:nvPicPr>
            <p:blipFill>
              <a:blip r:embed="rId583"/>
              <a:stretch>
                <a:fillRect/>
              </a:stretch>
            </p:blipFill>
            <p:spPr>
              <a:xfrm>
                <a:off x="4273714" y="2725948"/>
                <a:ext cx="30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15" name="Freihand 414">
                <a:extLst>
                  <a:ext uri="{FF2B5EF4-FFF2-40B4-BE49-F238E27FC236}">
                    <a16:creationId xmlns:a16="http://schemas.microsoft.com/office/drawing/2014/main" id="{DC42BCD6-5850-28D1-30ED-B40D9AE7531D}"/>
                  </a:ext>
                </a:extLst>
              </p14:cNvPr>
              <p14:cNvContentPartPr/>
              <p14:nvPr/>
            </p14:nvContentPartPr>
            <p14:xfrm>
              <a:off x="4330954" y="2613268"/>
              <a:ext cx="281520" cy="195480"/>
            </p14:xfrm>
          </p:contentPart>
        </mc:Choice>
        <mc:Fallback xmlns="">
          <p:pic>
            <p:nvPicPr>
              <p:cNvPr id="415" name="Freihand 414">
                <a:extLst>
                  <a:ext uri="{FF2B5EF4-FFF2-40B4-BE49-F238E27FC236}">
                    <a16:creationId xmlns:a16="http://schemas.microsoft.com/office/drawing/2014/main" id="{DC42BCD6-5850-28D1-30ED-B40D9AE7531D}"/>
                  </a:ext>
                </a:extLst>
              </p:cNvPr>
              <p:cNvPicPr/>
              <p:nvPr/>
            </p:nvPicPr>
            <p:blipFill>
              <a:blip r:embed="rId585"/>
              <a:stretch>
                <a:fillRect/>
              </a:stretch>
            </p:blipFill>
            <p:spPr>
              <a:xfrm>
                <a:off x="4321954" y="2604268"/>
                <a:ext cx="299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6" name="Freihand 415">
                <a:extLst>
                  <a:ext uri="{FF2B5EF4-FFF2-40B4-BE49-F238E27FC236}">
                    <a16:creationId xmlns:a16="http://schemas.microsoft.com/office/drawing/2014/main" id="{CB8A06C1-2161-1C1C-1AFB-E16869C441F9}"/>
                  </a:ext>
                </a:extLst>
              </p14:cNvPr>
              <p14:cNvContentPartPr/>
              <p14:nvPr/>
            </p14:nvContentPartPr>
            <p14:xfrm>
              <a:off x="4264714" y="2522188"/>
              <a:ext cx="38880" cy="5400"/>
            </p14:xfrm>
          </p:contentPart>
        </mc:Choice>
        <mc:Fallback xmlns="">
          <p:pic>
            <p:nvPicPr>
              <p:cNvPr id="416" name="Freihand 415">
                <a:extLst>
                  <a:ext uri="{FF2B5EF4-FFF2-40B4-BE49-F238E27FC236}">
                    <a16:creationId xmlns:a16="http://schemas.microsoft.com/office/drawing/2014/main" id="{CB8A06C1-2161-1C1C-1AFB-E16869C441F9}"/>
                  </a:ext>
                </a:extLst>
              </p:cNvPr>
              <p:cNvPicPr/>
              <p:nvPr/>
            </p:nvPicPr>
            <p:blipFill>
              <a:blip r:embed="rId38"/>
              <a:stretch>
                <a:fillRect/>
              </a:stretch>
            </p:blipFill>
            <p:spPr>
              <a:xfrm>
                <a:off x="4256074" y="2513548"/>
                <a:ext cx="56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17" name="Freihand 416">
                <a:extLst>
                  <a:ext uri="{FF2B5EF4-FFF2-40B4-BE49-F238E27FC236}">
                    <a16:creationId xmlns:a16="http://schemas.microsoft.com/office/drawing/2014/main" id="{60BAA31E-6DA8-E487-9E18-46A3AEE23255}"/>
                  </a:ext>
                </a:extLst>
              </p14:cNvPr>
              <p14:cNvContentPartPr/>
              <p14:nvPr/>
            </p14:nvContentPartPr>
            <p14:xfrm>
              <a:off x="4693114" y="2606788"/>
              <a:ext cx="414000" cy="183960"/>
            </p14:xfrm>
          </p:contentPart>
        </mc:Choice>
        <mc:Fallback xmlns="">
          <p:pic>
            <p:nvPicPr>
              <p:cNvPr id="417" name="Freihand 416">
                <a:extLst>
                  <a:ext uri="{FF2B5EF4-FFF2-40B4-BE49-F238E27FC236}">
                    <a16:creationId xmlns:a16="http://schemas.microsoft.com/office/drawing/2014/main" id="{60BAA31E-6DA8-E487-9E18-46A3AEE23255}"/>
                  </a:ext>
                </a:extLst>
              </p:cNvPr>
              <p:cNvPicPr/>
              <p:nvPr/>
            </p:nvPicPr>
            <p:blipFill>
              <a:blip r:embed="rId588"/>
              <a:stretch>
                <a:fillRect/>
              </a:stretch>
            </p:blipFill>
            <p:spPr>
              <a:xfrm>
                <a:off x="4684474" y="2598148"/>
                <a:ext cx="431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18" name="Freihand 417">
                <a:extLst>
                  <a:ext uri="{FF2B5EF4-FFF2-40B4-BE49-F238E27FC236}">
                    <a16:creationId xmlns:a16="http://schemas.microsoft.com/office/drawing/2014/main" id="{13325B0B-ADEF-5473-D6D6-AB4C445E048B}"/>
                  </a:ext>
                </a:extLst>
              </p14:cNvPr>
              <p14:cNvContentPartPr/>
              <p14:nvPr/>
            </p14:nvContentPartPr>
            <p14:xfrm>
              <a:off x="5112514" y="2571868"/>
              <a:ext cx="23400" cy="41040"/>
            </p14:xfrm>
          </p:contentPart>
        </mc:Choice>
        <mc:Fallback xmlns="">
          <p:pic>
            <p:nvPicPr>
              <p:cNvPr id="418" name="Freihand 417">
                <a:extLst>
                  <a:ext uri="{FF2B5EF4-FFF2-40B4-BE49-F238E27FC236}">
                    <a16:creationId xmlns:a16="http://schemas.microsoft.com/office/drawing/2014/main" id="{13325B0B-ADEF-5473-D6D6-AB4C445E048B}"/>
                  </a:ext>
                </a:extLst>
              </p:cNvPr>
              <p:cNvPicPr/>
              <p:nvPr/>
            </p:nvPicPr>
            <p:blipFill>
              <a:blip r:embed="rId590"/>
              <a:stretch>
                <a:fillRect/>
              </a:stretch>
            </p:blipFill>
            <p:spPr>
              <a:xfrm>
                <a:off x="5103514" y="2562868"/>
                <a:ext cx="41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19" name="Freihand 418">
                <a:extLst>
                  <a:ext uri="{FF2B5EF4-FFF2-40B4-BE49-F238E27FC236}">
                    <a16:creationId xmlns:a16="http://schemas.microsoft.com/office/drawing/2014/main" id="{20030487-F375-4C89-27F8-689AD5228A7F}"/>
                  </a:ext>
                </a:extLst>
              </p14:cNvPr>
              <p14:cNvContentPartPr/>
              <p14:nvPr/>
            </p14:nvContentPartPr>
            <p14:xfrm>
              <a:off x="5173714" y="2667268"/>
              <a:ext cx="241920" cy="88920"/>
            </p14:xfrm>
          </p:contentPart>
        </mc:Choice>
        <mc:Fallback xmlns="">
          <p:pic>
            <p:nvPicPr>
              <p:cNvPr id="419" name="Freihand 418">
                <a:extLst>
                  <a:ext uri="{FF2B5EF4-FFF2-40B4-BE49-F238E27FC236}">
                    <a16:creationId xmlns:a16="http://schemas.microsoft.com/office/drawing/2014/main" id="{20030487-F375-4C89-27F8-689AD5228A7F}"/>
                  </a:ext>
                </a:extLst>
              </p:cNvPr>
              <p:cNvPicPr/>
              <p:nvPr/>
            </p:nvPicPr>
            <p:blipFill>
              <a:blip r:embed="rId592"/>
              <a:stretch>
                <a:fillRect/>
              </a:stretch>
            </p:blipFill>
            <p:spPr>
              <a:xfrm>
                <a:off x="5165074" y="2658268"/>
                <a:ext cx="259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20" name="Freihand 419">
                <a:extLst>
                  <a:ext uri="{FF2B5EF4-FFF2-40B4-BE49-F238E27FC236}">
                    <a16:creationId xmlns:a16="http://schemas.microsoft.com/office/drawing/2014/main" id="{B7770F62-EA59-BC47-5A86-189DD50E67CA}"/>
                  </a:ext>
                </a:extLst>
              </p14:cNvPr>
              <p14:cNvContentPartPr/>
              <p14:nvPr/>
            </p14:nvContentPartPr>
            <p14:xfrm>
              <a:off x="5651434" y="2543788"/>
              <a:ext cx="271440" cy="390960"/>
            </p14:xfrm>
          </p:contentPart>
        </mc:Choice>
        <mc:Fallback xmlns="">
          <p:pic>
            <p:nvPicPr>
              <p:cNvPr id="420" name="Freihand 419">
                <a:extLst>
                  <a:ext uri="{FF2B5EF4-FFF2-40B4-BE49-F238E27FC236}">
                    <a16:creationId xmlns:a16="http://schemas.microsoft.com/office/drawing/2014/main" id="{B7770F62-EA59-BC47-5A86-189DD50E67CA}"/>
                  </a:ext>
                </a:extLst>
              </p:cNvPr>
              <p:cNvPicPr/>
              <p:nvPr/>
            </p:nvPicPr>
            <p:blipFill>
              <a:blip r:embed="rId594"/>
              <a:stretch>
                <a:fillRect/>
              </a:stretch>
            </p:blipFill>
            <p:spPr>
              <a:xfrm>
                <a:off x="5642434" y="2535148"/>
                <a:ext cx="28908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21" name="Freihand 420">
                <a:extLst>
                  <a:ext uri="{FF2B5EF4-FFF2-40B4-BE49-F238E27FC236}">
                    <a16:creationId xmlns:a16="http://schemas.microsoft.com/office/drawing/2014/main" id="{67E9130A-CB97-1D12-19A2-624702E14C9A}"/>
                  </a:ext>
                </a:extLst>
              </p14:cNvPr>
              <p14:cNvContentPartPr/>
              <p14:nvPr/>
            </p14:nvContentPartPr>
            <p14:xfrm>
              <a:off x="6111514" y="2619748"/>
              <a:ext cx="30240" cy="128160"/>
            </p14:xfrm>
          </p:contentPart>
        </mc:Choice>
        <mc:Fallback xmlns="">
          <p:pic>
            <p:nvPicPr>
              <p:cNvPr id="421" name="Freihand 420">
                <a:extLst>
                  <a:ext uri="{FF2B5EF4-FFF2-40B4-BE49-F238E27FC236}">
                    <a16:creationId xmlns:a16="http://schemas.microsoft.com/office/drawing/2014/main" id="{67E9130A-CB97-1D12-19A2-624702E14C9A}"/>
                  </a:ext>
                </a:extLst>
              </p:cNvPr>
              <p:cNvPicPr/>
              <p:nvPr/>
            </p:nvPicPr>
            <p:blipFill>
              <a:blip r:embed="rId596"/>
              <a:stretch>
                <a:fillRect/>
              </a:stretch>
            </p:blipFill>
            <p:spPr>
              <a:xfrm>
                <a:off x="6102514" y="2611108"/>
                <a:ext cx="47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22" name="Freihand 421">
                <a:extLst>
                  <a:ext uri="{FF2B5EF4-FFF2-40B4-BE49-F238E27FC236}">
                    <a16:creationId xmlns:a16="http://schemas.microsoft.com/office/drawing/2014/main" id="{B0E7B575-7691-111E-524D-014497B35612}"/>
                  </a:ext>
                </a:extLst>
              </p14:cNvPr>
              <p14:cNvContentPartPr/>
              <p14:nvPr/>
            </p14:nvContentPartPr>
            <p14:xfrm>
              <a:off x="6232114" y="2512108"/>
              <a:ext cx="228960" cy="217440"/>
            </p14:xfrm>
          </p:contentPart>
        </mc:Choice>
        <mc:Fallback xmlns="">
          <p:pic>
            <p:nvPicPr>
              <p:cNvPr id="422" name="Freihand 421">
                <a:extLst>
                  <a:ext uri="{FF2B5EF4-FFF2-40B4-BE49-F238E27FC236}">
                    <a16:creationId xmlns:a16="http://schemas.microsoft.com/office/drawing/2014/main" id="{B0E7B575-7691-111E-524D-014497B35612}"/>
                  </a:ext>
                </a:extLst>
              </p:cNvPr>
              <p:cNvPicPr/>
              <p:nvPr/>
            </p:nvPicPr>
            <p:blipFill>
              <a:blip r:embed="rId598"/>
              <a:stretch>
                <a:fillRect/>
              </a:stretch>
            </p:blipFill>
            <p:spPr>
              <a:xfrm>
                <a:off x="6223114" y="2503108"/>
                <a:ext cx="246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23" name="Freihand 422">
                <a:extLst>
                  <a:ext uri="{FF2B5EF4-FFF2-40B4-BE49-F238E27FC236}">
                    <a16:creationId xmlns:a16="http://schemas.microsoft.com/office/drawing/2014/main" id="{A67F1F76-F3D8-4CBC-AA97-8A102334BB33}"/>
                  </a:ext>
                </a:extLst>
              </p14:cNvPr>
              <p14:cNvContentPartPr/>
              <p14:nvPr/>
            </p14:nvContentPartPr>
            <p14:xfrm>
              <a:off x="6446314" y="2477548"/>
              <a:ext cx="43920" cy="33480"/>
            </p14:xfrm>
          </p:contentPart>
        </mc:Choice>
        <mc:Fallback xmlns="">
          <p:pic>
            <p:nvPicPr>
              <p:cNvPr id="423" name="Freihand 422">
                <a:extLst>
                  <a:ext uri="{FF2B5EF4-FFF2-40B4-BE49-F238E27FC236}">
                    <a16:creationId xmlns:a16="http://schemas.microsoft.com/office/drawing/2014/main" id="{A67F1F76-F3D8-4CBC-AA97-8A102334BB33}"/>
                  </a:ext>
                </a:extLst>
              </p:cNvPr>
              <p:cNvPicPr/>
              <p:nvPr/>
            </p:nvPicPr>
            <p:blipFill>
              <a:blip r:embed="rId600"/>
              <a:stretch>
                <a:fillRect/>
              </a:stretch>
            </p:blipFill>
            <p:spPr>
              <a:xfrm>
                <a:off x="6437674" y="2468908"/>
                <a:ext cx="6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24" name="Freihand 423">
                <a:extLst>
                  <a:ext uri="{FF2B5EF4-FFF2-40B4-BE49-F238E27FC236}">
                    <a16:creationId xmlns:a16="http://schemas.microsoft.com/office/drawing/2014/main" id="{A4BB5745-02FC-FF0B-B329-287EB742E1D5}"/>
                  </a:ext>
                </a:extLst>
              </p14:cNvPr>
              <p14:cNvContentPartPr/>
              <p14:nvPr/>
            </p14:nvContentPartPr>
            <p14:xfrm>
              <a:off x="6489514" y="2548468"/>
              <a:ext cx="326880" cy="376920"/>
            </p14:xfrm>
          </p:contentPart>
        </mc:Choice>
        <mc:Fallback xmlns="">
          <p:pic>
            <p:nvPicPr>
              <p:cNvPr id="424" name="Freihand 423">
                <a:extLst>
                  <a:ext uri="{FF2B5EF4-FFF2-40B4-BE49-F238E27FC236}">
                    <a16:creationId xmlns:a16="http://schemas.microsoft.com/office/drawing/2014/main" id="{A4BB5745-02FC-FF0B-B329-287EB742E1D5}"/>
                  </a:ext>
                </a:extLst>
              </p:cNvPr>
              <p:cNvPicPr/>
              <p:nvPr/>
            </p:nvPicPr>
            <p:blipFill>
              <a:blip r:embed="rId602"/>
              <a:stretch>
                <a:fillRect/>
              </a:stretch>
            </p:blipFill>
            <p:spPr>
              <a:xfrm>
                <a:off x="6480514" y="2539828"/>
                <a:ext cx="3445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25" name="Freihand 424">
                <a:extLst>
                  <a:ext uri="{FF2B5EF4-FFF2-40B4-BE49-F238E27FC236}">
                    <a16:creationId xmlns:a16="http://schemas.microsoft.com/office/drawing/2014/main" id="{C5D1F388-B9CC-2D78-FD00-54D16FD2A2F4}"/>
                  </a:ext>
                </a:extLst>
              </p14:cNvPr>
              <p14:cNvContentPartPr/>
              <p14:nvPr/>
            </p14:nvContentPartPr>
            <p14:xfrm>
              <a:off x="6849874" y="2551348"/>
              <a:ext cx="32760" cy="140760"/>
            </p14:xfrm>
          </p:contentPart>
        </mc:Choice>
        <mc:Fallback xmlns="">
          <p:pic>
            <p:nvPicPr>
              <p:cNvPr id="425" name="Freihand 424">
                <a:extLst>
                  <a:ext uri="{FF2B5EF4-FFF2-40B4-BE49-F238E27FC236}">
                    <a16:creationId xmlns:a16="http://schemas.microsoft.com/office/drawing/2014/main" id="{C5D1F388-B9CC-2D78-FD00-54D16FD2A2F4}"/>
                  </a:ext>
                </a:extLst>
              </p:cNvPr>
              <p:cNvPicPr/>
              <p:nvPr/>
            </p:nvPicPr>
            <p:blipFill>
              <a:blip r:embed="rId604"/>
              <a:stretch>
                <a:fillRect/>
              </a:stretch>
            </p:blipFill>
            <p:spPr>
              <a:xfrm>
                <a:off x="6840874" y="2542708"/>
                <a:ext cx="50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6" name="Freihand 425">
                <a:extLst>
                  <a:ext uri="{FF2B5EF4-FFF2-40B4-BE49-F238E27FC236}">
                    <a16:creationId xmlns:a16="http://schemas.microsoft.com/office/drawing/2014/main" id="{7748AF08-1EF5-A482-ABB8-3587A64F577C}"/>
                  </a:ext>
                </a:extLst>
              </p14:cNvPr>
              <p14:cNvContentPartPr/>
              <p14:nvPr/>
            </p14:nvContentPartPr>
            <p14:xfrm>
              <a:off x="6889474" y="2466028"/>
              <a:ext cx="20880" cy="59760"/>
            </p14:xfrm>
          </p:contentPart>
        </mc:Choice>
        <mc:Fallback xmlns="">
          <p:pic>
            <p:nvPicPr>
              <p:cNvPr id="426" name="Freihand 425">
                <a:extLst>
                  <a:ext uri="{FF2B5EF4-FFF2-40B4-BE49-F238E27FC236}">
                    <a16:creationId xmlns:a16="http://schemas.microsoft.com/office/drawing/2014/main" id="{7748AF08-1EF5-A482-ABB8-3587A64F577C}"/>
                  </a:ext>
                </a:extLst>
              </p:cNvPr>
              <p:cNvPicPr/>
              <p:nvPr/>
            </p:nvPicPr>
            <p:blipFill>
              <a:blip r:embed="rId606"/>
              <a:stretch>
                <a:fillRect/>
              </a:stretch>
            </p:blipFill>
            <p:spPr>
              <a:xfrm>
                <a:off x="6880834" y="2457388"/>
                <a:ext cx="38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7" name="Freihand 426">
                <a:extLst>
                  <a:ext uri="{FF2B5EF4-FFF2-40B4-BE49-F238E27FC236}">
                    <a16:creationId xmlns:a16="http://schemas.microsoft.com/office/drawing/2014/main" id="{E07CD07D-EFA3-D843-2E4E-6B2745D86D7B}"/>
                  </a:ext>
                </a:extLst>
              </p14:cNvPr>
              <p14:cNvContentPartPr/>
              <p14:nvPr/>
            </p14:nvContentPartPr>
            <p14:xfrm>
              <a:off x="6935914" y="2466028"/>
              <a:ext cx="253800" cy="195480"/>
            </p14:xfrm>
          </p:contentPart>
        </mc:Choice>
        <mc:Fallback xmlns="">
          <p:pic>
            <p:nvPicPr>
              <p:cNvPr id="427" name="Freihand 426">
                <a:extLst>
                  <a:ext uri="{FF2B5EF4-FFF2-40B4-BE49-F238E27FC236}">
                    <a16:creationId xmlns:a16="http://schemas.microsoft.com/office/drawing/2014/main" id="{E07CD07D-EFA3-D843-2E4E-6B2745D86D7B}"/>
                  </a:ext>
                </a:extLst>
              </p:cNvPr>
              <p:cNvPicPr/>
              <p:nvPr/>
            </p:nvPicPr>
            <p:blipFill>
              <a:blip r:embed="rId608"/>
              <a:stretch>
                <a:fillRect/>
              </a:stretch>
            </p:blipFill>
            <p:spPr>
              <a:xfrm>
                <a:off x="6926914" y="2457388"/>
                <a:ext cx="271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8" name="Freihand 427">
                <a:extLst>
                  <a:ext uri="{FF2B5EF4-FFF2-40B4-BE49-F238E27FC236}">
                    <a16:creationId xmlns:a16="http://schemas.microsoft.com/office/drawing/2014/main" id="{74EAC9FB-F107-3049-1761-1983E95E90D7}"/>
                  </a:ext>
                </a:extLst>
              </p14:cNvPr>
              <p14:cNvContentPartPr/>
              <p14:nvPr/>
            </p14:nvContentPartPr>
            <p14:xfrm>
              <a:off x="7225714" y="2430388"/>
              <a:ext cx="183600" cy="429840"/>
            </p14:xfrm>
          </p:contentPart>
        </mc:Choice>
        <mc:Fallback xmlns="">
          <p:pic>
            <p:nvPicPr>
              <p:cNvPr id="428" name="Freihand 427">
                <a:extLst>
                  <a:ext uri="{FF2B5EF4-FFF2-40B4-BE49-F238E27FC236}">
                    <a16:creationId xmlns:a16="http://schemas.microsoft.com/office/drawing/2014/main" id="{74EAC9FB-F107-3049-1761-1983E95E90D7}"/>
                  </a:ext>
                </a:extLst>
              </p:cNvPr>
              <p:cNvPicPr/>
              <p:nvPr/>
            </p:nvPicPr>
            <p:blipFill>
              <a:blip r:embed="rId610"/>
              <a:stretch>
                <a:fillRect/>
              </a:stretch>
            </p:blipFill>
            <p:spPr>
              <a:xfrm>
                <a:off x="7216714" y="2421748"/>
                <a:ext cx="2012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9" name="Freihand 428">
                <a:extLst>
                  <a:ext uri="{FF2B5EF4-FFF2-40B4-BE49-F238E27FC236}">
                    <a16:creationId xmlns:a16="http://schemas.microsoft.com/office/drawing/2014/main" id="{D9F0DD2B-67F6-02C8-D635-B3670F5B8787}"/>
                  </a:ext>
                </a:extLst>
              </p14:cNvPr>
              <p14:cNvContentPartPr/>
              <p14:nvPr/>
            </p14:nvContentPartPr>
            <p14:xfrm>
              <a:off x="7188634" y="2276308"/>
              <a:ext cx="9720" cy="28440"/>
            </p14:xfrm>
          </p:contentPart>
        </mc:Choice>
        <mc:Fallback xmlns="">
          <p:pic>
            <p:nvPicPr>
              <p:cNvPr id="429" name="Freihand 428">
                <a:extLst>
                  <a:ext uri="{FF2B5EF4-FFF2-40B4-BE49-F238E27FC236}">
                    <a16:creationId xmlns:a16="http://schemas.microsoft.com/office/drawing/2014/main" id="{D9F0DD2B-67F6-02C8-D635-B3670F5B8787}"/>
                  </a:ext>
                </a:extLst>
              </p:cNvPr>
              <p:cNvPicPr/>
              <p:nvPr/>
            </p:nvPicPr>
            <p:blipFill>
              <a:blip r:embed="rId612"/>
              <a:stretch>
                <a:fillRect/>
              </a:stretch>
            </p:blipFill>
            <p:spPr>
              <a:xfrm>
                <a:off x="7179994" y="2267668"/>
                <a:ext cx="27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35" name="Freihand 434">
                <a:extLst>
                  <a:ext uri="{FF2B5EF4-FFF2-40B4-BE49-F238E27FC236}">
                    <a16:creationId xmlns:a16="http://schemas.microsoft.com/office/drawing/2014/main" id="{4BCA49E0-03FE-E224-47A7-E96D4020AAB4}"/>
                  </a:ext>
                </a:extLst>
              </p14:cNvPr>
              <p14:cNvContentPartPr/>
              <p14:nvPr/>
            </p14:nvContentPartPr>
            <p14:xfrm>
              <a:off x="580114" y="3178468"/>
              <a:ext cx="320040" cy="100080"/>
            </p14:xfrm>
          </p:contentPart>
        </mc:Choice>
        <mc:Fallback xmlns="">
          <p:pic>
            <p:nvPicPr>
              <p:cNvPr id="435" name="Freihand 434">
                <a:extLst>
                  <a:ext uri="{FF2B5EF4-FFF2-40B4-BE49-F238E27FC236}">
                    <a16:creationId xmlns:a16="http://schemas.microsoft.com/office/drawing/2014/main" id="{4BCA49E0-03FE-E224-47A7-E96D4020AAB4}"/>
                  </a:ext>
                </a:extLst>
              </p:cNvPr>
              <p:cNvPicPr/>
              <p:nvPr/>
            </p:nvPicPr>
            <p:blipFill>
              <a:blip r:embed="rId614"/>
              <a:stretch>
                <a:fillRect/>
              </a:stretch>
            </p:blipFill>
            <p:spPr>
              <a:xfrm>
                <a:off x="571114" y="3169468"/>
                <a:ext cx="337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6" name="Freihand 435">
                <a:extLst>
                  <a:ext uri="{FF2B5EF4-FFF2-40B4-BE49-F238E27FC236}">
                    <a16:creationId xmlns:a16="http://schemas.microsoft.com/office/drawing/2014/main" id="{FEFACDC3-058C-AAB3-0268-B484D7B115D3}"/>
                  </a:ext>
                </a:extLst>
              </p14:cNvPr>
              <p14:cNvContentPartPr/>
              <p14:nvPr/>
            </p14:nvContentPartPr>
            <p14:xfrm>
              <a:off x="984754" y="3180628"/>
              <a:ext cx="147600" cy="110520"/>
            </p14:xfrm>
          </p:contentPart>
        </mc:Choice>
        <mc:Fallback xmlns="">
          <p:pic>
            <p:nvPicPr>
              <p:cNvPr id="436" name="Freihand 435">
                <a:extLst>
                  <a:ext uri="{FF2B5EF4-FFF2-40B4-BE49-F238E27FC236}">
                    <a16:creationId xmlns:a16="http://schemas.microsoft.com/office/drawing/2014/main" id="{FEFACDC3-058C-AAB3-0268-B484D7B115D3}"/>
                  </a:ext>
                </a:extLst>
              </p:cNvPr>
              <p:cNvPicPr/>
              <p:nvPr/>
            </p:nvPicPr>
            <p:blipFill>
              <a:blip r:embed="rId616"/>
              <a:stretch>
                <a:fillRect/>
              </a:stretch>
            </p:blipFill>
            <p:spPr>
              <a:xfrm>
                <a:off x="976114" y="3171628"/>
                <a:ext cx="165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49" name="Freihand 448">
                <a:extLst>
                  <a:ext uri="{FF2B5EF4-FFF2-40B4-BE49-F238E27FC236}">
                    <a16:creationId xmlns:a16="http://schemas.microsoft.com/office/drawing/2014/main" id="{11093581-2DA3-A77F-C5E8-7F64D3B9111A}"/>
                  </a:ext>
                </a:extLst>
              </p14:cNvPr>
              <p14:cNvContentPartPr/>
              <p14:nvPr/>
            </p14:nvContentPartPr>
            <p14:xfrm>
              <a:off x="3367594" y="3018988"/>
              <a:ext cx="305640" cy="203400"/>
            </p14:xfrm>
          </p:contentPart>
        </mc:Choice>
        <mc:Fallback xmlns="">
          <p:pic>
            <p:nvPicPr>
              <p:cNvPr id="449" name="Freihand 448">
                <a:extLst>
                  <a:ext uri="{FF2B5EF4-FFF2-40B4-BE49-F238E27FC236}">
                    <a16:creationId xmlns:a16="http://schemas.microsoft.com/office/drawing/2014/main" id="{11093581-2DA3-A77F-C5E8-7F64D3B9111A}"/>
                  </a:ext>
                </a:extLst>
              </p:cNvPr>
              <p:cNvPicPr/>
              <p:nvPr/>
            </p:nvPicPr>
            <p:blipFill>
              <a:blip r:embed="rId618"/>
              <a:stretch>
                <a:fillRect/>
              </a:stretch>
            </p:blipFill>
            <p:spPr>
              <a:xfrm>
                <a:off x="3358954" y="3010348"/>
                <a:ext cx="323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50" name="Freihand 449">
                <a:extLst>
                  <a:ext uri="{FF2B5EF4-FFF2-40B4-BE49-F238E27FC236}">
                    <a16:creationId xmlns:a16="http://schemas.microsoft.com/office/drawing/2014/main" id="{40610832-6C11-2C9B-5918-12EFA14D5F94}"/>
                  </a:ext>
                </a:extLst>
              </p14:cNvPr>
              <p14:cNvContentPartPr/>
              <p14:nvPr/>
            </p14:nvContentPartPr>
            <p14:xfrm>
              <a:off x="3873394" y="3123388"/>
              <a:ext cx="250920" cy="72000"/>
            </p14:xfrm>
          </p:contentPart>
        </mc:Choice>
        <mc:Fallback xmlns="">
          <p:pic>
            <p:nvPicPr>
              <p:cNvPr id="450" name="Freihand 449">
                <a:extLst>
                  <a:ext uri="{FF2B5EF4-FFF2-40B4-BE49-F238E27FC236}">
                    <a16:creationId xmlns:a16="http://schemas.microsoft.com/office/drawing/2014/main" id="{40610832-6C11-2C9B-5918-12EFA14D5F94}"/>
                  </a:ext>
                </a:extLst>
              </p:cNvPr>
              <p:cNvPicPr/>
              <p:nvPr/>
            </p:nvPicPr>
            <p:blipFill>
              <a:blip r:embed="rId620"/>
              <a:stretch>
                <a:fillRect/>
              </a:stretch>
            </p:blipFill>
            <p:spPr>
              <a:xfrm>
                <a:off x="3864394" y="3114748"/>
                <a:ext cx="268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51" name="Freihand 450">
                <a:extLst>
                  <a:ext uri="{FF2B5EF4-FFF2-40B4-BE49-F238E27FC236}">
                    <a16:creationId xmlns:a16="http://schemas.microsoft.com/office/drawing/2014/main" id="{D00CCC40-CF5A-5FB8-DD5B-31AAC1212450}"/>
                  </a:ext>
                </a:extLst>
              </p14:cNvPr>
              <p14:cNvContentPartPr/>
              <p14:nvPr/>
            </p14:nvContentPartPr>
            <p14:xfrm>
              <a:off x="4100554" y="2990548"/>
              <a:ext cx="4680" cy="1440"/>
            </p14:xfrm>
          </p:contentPart>
        </mc:Choice>
        <mc:Fallback xmlns="">
          <p:pic>
            <p:nvPicPr>
              <p:cNvPr id="451" name="Freihand 450">
                <a:extLst>
                  <a:ext uri="{FF2B5EF4-FFF2-40B4-BE49-F238E27FC236}">
                    <a16:creationId xmlns:a16="http://schemas.microsoft.com/office/drawing/2014/main" id="{D00CCC40-CF5A-5FB8-DD5B-31AAC1212450}"/>
                  </a:ext>
                </a:extLst>
              </p:cNvPr>
              <p:cNvPicPr/>
              <p:nvPr/>
            </p:nvPicPr>
            <p:blipFill>
              <a:blip r:embed="rId146"/>
              <a:stretch>
                <a:fillRect/>
              </a:stretch>
            </p:blipFill>
            <p:spPr>
              <a:xfrm>
                <a:off x="4091914" y="2981908"/>
                <a:ext cx="22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52" name="Freihand 451">
                <a:extLst>
                  <a:ext uri="{FF2B5EF4-FFF2-40B4-BE49-F238E27FC236}">
                    <a16:creationId xmlns:a16="http://schemas.microsoft.com/office/drawing/2014/main" id="{2D9A296A-08AE-6984-F625-4AA18030859B}"/>
                  </a:ext>
                </a:extLst>
              </p14:cNvPr>
              <p14:cNvContentPartPr/>
              <p14:nvPr/>
            </p14:nvContentPartPr>
            <p14:xfrm>
              <a:off x="4237714" y="2952748"/>
              <a:ext cx="405000" cy="213480"/>
            </p14:xfrm>
          </p:contentPart>
        </mc:Choice>
        <mc:Fallback xmlns="">
          <p:pic>
            <p:nvPicPr>
              <p:cNvPr id="452" name="Freihand 451">
                <a:extLst>
                  <a:ext uri="{FF2B5EF4-FFF2-40B4-BE49-F238E27FC236}">
                    <a16:creationId xmlns:a16="http://schemas.microsoft.com/office/drawing/2014/main" id="{2D9A296A-08AE-6984-F625-4AA18030859B}"/>
                  </a:ext>
                </a:extLst>
              </p:cNvPr>
              <p:cNvPicPr/>
              <p:nvPr/>
            </p:nvPicPr>
            <p:blipFill>
              <a:blip r:embed="rId623"/>
              <a:stretch>
                <a:fillRect/>
              </a:stretch>
            </p:blipFill>
            <p:spPr>
              <a:xfrm>
                <a:off x="4229074" y="2943748"/>
                <a:ext cx="4226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53" name="Freihand 452">
                <a:extLst>
                  <a:ext uri="{FF2B5EF4-FFF2-40B4-BE49-F238E27FC236}">
                    <a16:creationId xmlns:a16="http://schemas.microsoft.com/office/drawing/2014/main" id="{DE75BEFE-8A0F-C7CD-B026-058209875D3A}"/>
                  </a:ext>
                </a:extLst>
              </p14:cNvPr>
              <p14:cNvContentPartPr/>
              <p14:nvPr/>
            </p14:nvContentPartPr>
            <p14:xfrm>
              <a:off x="4664674" y="2999908"/>
              <a:ext cx="77040" cy="149040"/>
            </p14:xfrm>
          </p:contentPart>
        </mc:Choice>
        <mc:Fallback xmlns="">
          <p:pic>
            <p:nvPicPr>
              <p:cNvPr id="453" name="Freihand 452">
                <a:extLst>
                  <a:ext uri="{FF2B5EF4-FFF2-40B4-BE49-F238E27FC236}">
                    <a16:creationId xmlns:a16="http://schemas.microsoft.com/office/drawing/2014/main" id="{DE75BEFE-8A0F-C7CD-B026-058209875D3A}"/>
                  </a:ext>
                </a:extLst>
              </p:cNvPr>
              <p:cNvPicPr/>
              <p:nvPr/>
            </p:nvPicPr>
            <p:blipFill>
              <a:blip r:embed="rId625"/>
              <a:stretch>
                <a:fillRect/>
              </a:stretch>
            </p:blipFill>
            <p:spPr>
              <a:xfrm>
                <a:off x="4655674" y="2991268"/>
                <a:ext cx="94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54" name="Freihand 453">
                <a:extLst>
                  <a:ext uri="{FF2B5EF4-FFF2-40B4-BE49-F238E27FC236}">
                    <a16:creationId xmlns:a16="http://schemas.microsoft.com/office/drawing/2014/main" id="{DB6B5FCE-6DA7-9A3A-4927-68F5F97DC4D8}"/>
                  </a:ext>
                </a:extLst>
              </p14:cNvPr>
              <p14:cNvContentPartPr/>
              <p14:nvPr/>
            </p14:nvContentPartPr>
            <p14:xfrm>
              <a:off x="4801834" y="2963548"/>
              <a:ext cx="128160" cy="194760"/>
            </p14:xfrm>
          </p:contentPart>
        </mc:Choice>
        <mc:Fallback xmlns="">
          <p:pic>
            <p:nvPicPr>
              <p:cNvPr id="454" name="Freihand 453">
                <a:extLst>
                  <a:ext uri="{FF2B5EF4-FFF2-40B4-BE49-F238E27FC236}">
                    <a16:creationId xmlns:a16="http://schemas.microsoft.com/office/drawing/2014/main" id="{DB6B5FCE-6DA7-9A3A-4927-68F5F97DC4D8}"/>
                  </a:ext>
                </a:extLst>
              </p:cNvPr>
              <p:cNvPicPr/>
              <p:nvPr/>
            </p:nvPicPr>
            <p:blipFill>
              <a:blip r:embed="rId627"/>
              <a:stretch>
                <a:fillRect/>
              </a:stretch>
            </p:blipFill>
            <p:spPr>
              <a:xfrm>
                <a:off x="4793194" y="2954908"/>
                <a:ext cx="145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55" name="Freihand 454">
                <a:extLst>
                  <a:ext uri="{FF2B5EF4-FFF2-40B4-BE49-F238E27FC236}">
                    <a16:creationId xmlns:a16="http://schemas.microsoft.com/office/drawing/2014/main" id="{36D5D1D2-2EA5-90A5-C7E5-F12E600AE037}"/>
                  </a:ext>
                </a:extLst>
              </p14:cNvPr>
              <p14:cNvContentPartPr/>
              <p14:nvPr/>
            </p14:nvContentPartPr>
            <p14:xfrm>
              <a:off x="5107834" y="3011068"/>
              <a:ext cx="58320" cy="144360"/>
            </p14:xfrm>
          </p:contentPart>
        </mc:Choice>
        <mc:Fallback xmlns="">
          <p:pic>
            <p:nvPicPr>
              <p:cNvPr id="455" name="Freihand 454">
                <a:extLst>
                  <a:ext uri="{FF2B5EF4-FFF2-40B4-BE49-F238E27FC236}">
                    <a16:creationId xmlns:a16="http://schemas.microsoft.com/office/drawing/2014/main" id="{36D5D1D2-2EA5-90A5-C7E5-F12E600AE037}"/>
                  </a:ext>
                </a:extLst>
              </p:cNvPr>
              <p:cNvPicPr/>
              <p:nvPr/>
            </p:nvPicPr>
            <p:blipFill>
              <a:blip r:embed="rId629"/>
              <a:stretch>
                <a:fillRect/>
              </a:stretch>
            </p:blipFill>
            <p:spPr>
              <a:xfrm>
                <a:off x="5099194" y="3002068"/>
                <a:ext cx="75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56" name="Freihand 455">
                <a:extLst>
                  <a:ext uri="{FF2B5EF4-FFF2-40B4-BE49-F238E27FC236}">
                    <a16:creationId xmlns:a16="http://schemas.microsoft.com/office/drawing/2014/main" id="{A530A8B3-43AD-1A59-5598-2F54096C6D81}"/>
                  </a:ext>
                </a:extLst>
              </p14:cNvPr>
              <p14:cNvContentPartPr/>
              <p14:nvPr/>
            </p14:nvContentPartPr>
            <p14:xfrm>
              <a:off x="5192434" y="3035908"/>
              <a:ext cx="142560" cy="81720"/>
            </p14:xfrm>
          </p:contentPart>
        </mc:Choice>
        <mc:Fallback xmlns="">
          <p:pic>
            <p:nvPicPr>
              <p:cNvPr id="456" name="Freihand 455">
                <a:extLst>
                  <a:ext uri="{FF2B5EF4-FFF2-40B4-BE49-F238E27FC236}">
                    <a16:creationId xmlns:a16="http://schemas.microsoft.com/office/drawing/2014/main" id="{A530A8B3-43AD-1A59-5598-2F54096C6D81}"/>
                  </a:ext>
                </a:extLst>
              </p:cNvPr>
              <p:cNvPicPr/>
              <p:nvPr/>
            </p:nvPicPr>
            <p:blipFill>
              <a:blip r:embed="rId631"/>
              <a:stretch>
                <a:fillRect/>
              </a:stretch>
            </p:blipFill>
            <p:spPr>
              <a:xfrm>
                <a:off x="5183434" y="3026908"/>
                <a:ext cx="160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57" name="Freihand 456">
                <a:extLst>
                  <a:ext uri="{FF2B5EF4-FFF2-40B4-BE49-F238E27FC236}">
                    <a16:creationId xmlns:a16="http://schemas.microsoft.com/office/drawing/2014/main" id="{CE59C1B0-78CF-66A2-D1C8-BDCCBAC3969C}"/>
                  </a:ext>
                </a:extLst>
              </p14:cNvPr>
              <p14:cNvContentPartPr/>
              <p14:nvPr/>
            </p14:nvContentPartPr>
            <p14:xfrm>
              <a:off x="5401954" y="2914588"/>
              <a:ext cx="190440" cy="227880"/>
            </p14:xfrm>
          </p:contentPart>
        </mc:Choice>
        <mc:Fallback xmlns="">
          <p:pic>
            <p:nvPicPr>
              <p:cNvPr id="457" name="Freihand 456">
                <a:extLst>
                  <a:ext uri="{FF2B5EF4-FFF2-40B4-BE49-F238E27FC236}">
                    <a16:creationId xmlns:a16="http://schemas.microsoft.com/office/drawing/2014/main" id="{CE59C1B0-78CF-66A2-D1C8-BDCCBAC3969C}"/>
                  </a:ext>
                </a:extLst>
              </p:cNvPr>
              <p:cNvPicPr/>
              <p:nvPr/>
            </p:nvPicPr>
            <p:blipFill>
              <a:blip r:embed="rId633"/>
              <a:stretch>
                <a:fillRect/>
              </a:stretch>
            </p:blipFill>
            <p:spPr>
              <a:xfrm>
                <a:off x="5392954" y="2905588"/>
                <a:ext cx="208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58" name="Freihand 457">
                <a:extLst>
                  <a:ext uri="{FF2B5EF4-FFF2-40B4-BE49-F238E27FC236}">
                    <a16:creationId xmlns:a16="http://schemas.microsoft.com/office/drawing/2014/main" id="{03DE6890-7C0F-4F2A-87D7-E4DB1D3F3E90}"/>
                  </a:ext>
                </a:extLst>
              </p14:cNvPr>
              <p14:cNvContentPartPr/>
              <p14:nvPr/>
            </p14:nvContentPartPr>
            <p14:xfrm>
              <a:off x="6054634" y="3004948"/>
              <a:ext cx="96840" cy="137160"/>
            </p14:xfrm>
          </p:contentPart>
        </mc:Choice>
        <mc:Fallback xmlns="">
          <p:pic>
            <p:nvPicPr>
              <p:cNvPr id="458" name="Freihand 457">
                <a:extLst>
                  <a:ext uri="{FF2B5EF4-FFF2-40B4-BE49-F238E27FC236}">
                    <a16:creationId xmlns:a16="http://schemas.microsoft.com/office/drawing/2014/main" id="{03DE6890-7C0F-4F2A-87D7-E4DB1D3F3E90}"/>
                  </a:ext>
                </a:extLst>
              </p:cNvPr>
              <p:cNvPicPr/>
              <p:nvPr/>
            </p:nvPicPr>
            <p:blipFill>
              <a:blip r:embed="rId635"/>
              <a:stretch>
                <a:fillRect/>
              </a:stretch>
            </p:blipFill>
            <p:spPr>
              <a:xfrm>
                <a:off x="6045634" y="2996308"/>
                <a:ext cx="114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59" name="Freihand 458">
                <a:extLst>
                  <a:ext uri="{FF2B5EF4-FFF2-40B4-BE49-F238E27FC236}">
                    <a16:creationId xmlns:a16="http://schemas.microsoft.com/office/drawing/2014/main" id="{5C8E5B7D-8F66-E5A9-D785-B9A760763218}"/>
                  </a:ext>
                </a:extLst>
              </p14:cNvPr>
              <p14:cNvContentPartPr/>
              <p14:nvPr/>
            </p14:nvContentPartPr>
            <p14:xfrm>
              <a:off x="6045994" y="2878228"/>
              <a:ext cx="36360" cy="48240"/>
            </p14:xfrm>
          </p:contentPart>
        </mc:Choice>
        <mc:Fallback xmlns="">
          <p:pic>
            <p:nvPicPr>
              <p:cNvPr id="459" name="Freihand 458">
                <a:extLst>
                  <a:ext uri="{FF2B5EF4-FFF2-40B4-BE49-F238E27FC236}">
                    <a16:creationId xmlns:a16="http://schemas.microsoft.com/office/drawing/2014/main" id="{5C8E5B7D-8F66-E5A9-D785-B9A760763218}"/>
                  </a:ext>
                </a:extLst>
              </p:cNvPr>
              <p:cNvPicPr/>
              <p:nvPr/>
            </p:nvPicPr>
            <p:blipFill>
              <a:blip r:embed="rId637"/>
              <a:stretch>
                <a:fillRect/>
              </a:stretch>
            </p:blipFill>
            <p:spPr>
              <a:xfrm>
                <a:off x="6036994" y="2869588"/>
                <a:ext cx="54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62" name="Freihand 461">
                <a:extLst>
                  <a:ext uri="{FF2B5EF4-FFF2-40B4-BE49-F238E27FC236}">
                    <a16:creationId xmlns:a16="http://schemas.microsoft.com/office/drawing/2014/main" id="{F1509555-A32F-B05E-1D91-C179D45DCC83}"/>
                  </a:ext>
                </a:extLst>
              </p14:cNvPr>
              <p14:cNvContentPartPr/>
              <p14:nvPr/>
            </p14:nvContentPartPr>
            <p14:xfrm>
              <a:off x="5874274" y="3232468"/>
              <a:ext cx="497880" cy="32400"/>
            </p14:xfrm>
          </p:contentPart>
        </mc:Choice>
        <mc:Fallback xmlns="">
          <p:pic>
            <p:nvPicPr>
              <p:cNvPr id="462" name="Freihand 461">
                <a:extLst>
                  <a:ext uri="{FF2B5EF4-FFF2-40B4-BE49-F238E27FC236}">
                    <a16:creationId xmlns:a16="http://schemas.microsoft.com/office/drawing/2014/main" id="{F1509555-A32F-B05E-1D91-C179D45DCC83}"/>
                  </a:ext>
                </a:extLst>
              </p:cNvPr>
              <p:cNvPicPr/>
              <p:nvPr/>
            </p:nvPicPr>
            <p:blipFill>
              <a:blip r:embed="rId639"/>
              <a:stretch>
                <a:fillRect/>
              </a:stretch>
            </p:blipFill>
            <p:spPr>
              <a:xfrm>
                <a:off x="5865634" y="3223828"/>
                <a:ext cx="515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85" name="Freihand 484">
                <a:extLst>
                  <a:ext uri="{FF2B5EF4-FFF2-40B4-BE49-F238E27FC236}">
                    <a16:creationId xmlns:a16="http://schemas.microsoft.com/office/drawing/2014/main" id="{6DC2E12B-4A2D-1EDC-AF8D-C45AA9427B0A}"/>
                  </a:ext>
                </a:extLst>
              </p14:cNvPr>
              <p14:cNvContentPartPr/>
              <p14:nvPr/>
            </p14:nvContentPartPr>
            <p14:xfrm>
              <a:off x="6237514" y="3452068"/>
              <a:ext cx="33120" cy="203760"/>
            </p14:xfrm>
          </p:contentPart>
        </mc:Choice>
        <mc:Fallback xmlns="">
          <p:pic>
            <p:nvPicPr>
              <p:cNvPr id="485" name="Freihand 484">
                <a:extLst>
                  <a:ext uri="{FF2B5EF4-FFF2-40B4-BE49-F238E27FC236}">
                    <a16:creationId xmlns:a16="http://schemas.microsoft.com/office/drawing/2014/main" id="{6DC2E12B-4A2D-1EDC-AF8D-C45AA9427B0A}"/>
                  </a:ext>
                </a:extLst>
              </p:cNvPr>
              <p:cNvPicPr/>
              <p:nvPr/>
            </p:nvPicPr>
            <p:blipFill>
              <a:blip r:embed="rId641"/>
              <a:stretch>
                <a:fillRect/>
              </a:stretch>
            </p:blipFill>
            <p:spPr>
              <a:xfrm>
                <a:off x="6228874" y="3443068"/>
                <a:ext cx="50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86" name="Freihand 485">
                <a:extLst>
                  <a:ext uri="{FF2B5EF4-FFF2-40B4-BE49-F238E27FC236}">
                    <a16:creationId xmlns:a16="http://schemas.microsoft.com/office/drawing/2014/main" id="{2A955763-1A74-568C-E07E-36A6E25721A4}"/>
                  </a:ext>
                </a:extLst>
              </p14:cNvPr>
              <p14:cNvContentPartPr/>
              <p14:nvPr/>
            </p14:nvContentPartPr>
            <p14:xfrm>
              <a:off x="6136354" y="3416428"/>
              <a:ext cx="207000" cy="7920"/>
            </p14:xfrm>
          </p:contentPart>
        </mc:Choice>
        <mc:Fallback xmlns="">
          <p:pic>
            <p:nvPicPr>
              <p:cNvPr id="486" name="Freihand 485">
                <a:extLst>
                  <a:ext uri="{FF2B5EF4-FFF2-40B4-BE49-F238E27FC236}">
                    <a16:creationId xmlns:a16="http://schemas.microsoft.com/office/drawing/2014/main" id="{2A955763-1A74-568C-E07E-36A6E25721A4}"/>
                  </a:ext>
                </a:extLst>
              </p:cNvPr>
              <p:cNvPicPr/>
              <p:nvPr/>
            </p:nvPicPr>
            <p:blipFill>
              <a:blip r:embed="rId643"/>
              <a:stretch>
                <a:fillRect/>
              </a:stretch>
            </p:blipFill>
            <p:spPr>
              <a:xfrm>
                <a:off x="6127354" y="3407788"/>
                <a:ext cx="224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87" name="Freihand 486">
                <a:extLst>
                  <a:ext uri="{FF2B5EF4-FFF2-40B4-BE49-F238E27FC236}">
                    <a16:creationId xmlns:a16="http://schemas.microsoft.com/office/drawing/2014/main" id="{512478B7-A935-867A-B014-B3484DE35419}"/>
                  </a:ext>
                </a:extLst>
              </p14:cNvPr>
              <p14:cNvContentPartPr/>
              <p14:nvPr/>
            </p14:nvContentPartPr>
            <p14:xfrm>
              <a:off x="6443794" y="3472588"/>
              <a:ext cx="35640" cy="120960"/>
            </p14:xfrm>
          </p:contentPart>
        </mc:Choice>
        <mc:Fallback xmlns="">
          <p:pic>
            <p:nvPicPr>
              <p:cNvPr id="487" name="Freihand 486">
                <a:extLst>
                  <a:ext uri="{FF2B5EF4-FFF2-40B4-BE49-F238E27FC236}">
                    <a16:creationId xmlns:a16="http://schemas.microsoft.com/office/drawing/2014/main" id="{512478B7-A935-867A-B014-B3484DE35419}"/>
                  </a:ext>
                </a:extLst>
              </p:cNvPr>
              <p:cNvPicPr/>
              <p:nvPr/>
            </p:nvPicPr>
            <p:blipFill>
              <a:blip r:embed="rId645"/>
              <a:stretch>
                <a:fillRect/>
              </a:stretch>
            </p:blipFill>
            <p:spPr>
              <a:xfrm>
                <a:off x="6434794" y="3463948"/>
                <a:ext cx="53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00" name="Freihand 499">
                <a:extLst>
                  <a:ext uri="{FF2B5EF4-FFF2-40B4-BE49-F238E27FC236}">
                    <a16:creationId xmlns:a16="http://schemas.microsoft.com/office/drawing/2014/main" id="{1ACC80D8-CFEE-F408-41D5-A97B4201C27F}"/>
                  </a:ext>
                </a:extLst>
              </p14:cNvPr>
              <p14:cNvContentPartPr/>
              <p14:nvPr/>
            </p14:nvContentPartPr>
            <p14:xfrm>
              <a:off x="6162274" y="3876148"/>
              <a:ext cx="51480" cy="137520"/>
            </p14:xfrm>
          </p:contentPart>
        </mc:Choice>
        <mc:Fallback xmlns="">
          <p:pic>
            <p:nvPicPr>
              <p:cNvPr id="500" name="Freihand 499">
                <a:extLst>
                  <a:ext uri="{FF2B5EF4-FFF2-40B4-BE49-F238E27FC236}">
                    <a16:creationId xmlns:a16="http://schemas.microsoft.com/office/drawing/2014/main" id="{1ACC80D8-CFEE-F408-41D5-A97B4201C27F}"/>
                  </a:ext>
                </a:extLst>
              </p:cNvPr>
              <p:cNvPicPr/>
              <p:nvPr/>
            </p:nvPicPr>
            <p:blipFill>
              <a:blip r:embed="rId647"/>
              <a:stretch>
                <a:fillRect/>
              </a:stretch>
            </p:blipFill>
            <p:spPr>
              <a:xfrm>
                <a:off x="6153274" y="3867148"/>
                <a:ext cx="69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01" name="Freihand 500">
                <a:extLst>
                  <a:ext uri="{FF2B5EF4-FFF2-40B4-BE49-F238E27FC236}">
                    <a16:creationId xmlns:a16="http://schemas.microsoft.com/office/drawing/2014/main" id="{0B404B82-F8A3-C477-90ED-8F2B4A6FE79B}"/>
                  </a:ext>
                </a:extLst>
              </p14:cNvPr>
              <p14:cNvContentPartPr/>
              <p14:nvPr/>
            </p14:nvContentPartPr>
            <p14:xfrm>
              <a:off x="6174514" y="3841948"/>
              <a:ext cx="131400" cy="172440"/>
            </p14:xfrm>
          </p:contentPart>
        </mc:Choice>
        <mc:Fallback xmlns="">
          <p:pic>
            <p:nvPicPr>
              <p:cNvPr id="501" name="Freihand 500">
                <a:extLst>
                  <a:ext uri="{FF2B5EF4-FFF2-40B4-BE49-F238E27FC236}">
                    <a16:creationId xmlns:a16="http://schemas.microsoft.com/office/drawing/2014/main" id="{0B404B82-F8A3-C477-90ED-8F2B4A6FE79B}"/>
                  </a:ext>
                </a:extLst>
              </p:cNvPr>
              <p:cNvPicPr/>
              <p:nvPr/>
            </p:nvPicPr>
            <p:blipFill>
              <a:blip r:embed="rId649"/>
              <a:stretch>
                <a:fillRect/>
              </a:stretch>
            </p:blipFill>
            <p:spPr>
              <a:xfrm>
                <a:off x="6165514" y="3833308"/>
                <a:ext cx="149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02" name="Freihand 501">
                <a:extLst>
                  <a:ext uri="{FF2B5EF4-FFF2-40B4-BE49-F238E27FC236}">
                    <a16:creationId xmlns:a16="http://schemas.microsoft.com/office/drawing/2014/main" id="{988F183D-477F-CE0D-932E-E55F64739C6C}"/>
                  </a:ext>
                </a:extLst>
              </p14:cNvPr>
              <p14:cNvContentPartPr/>
              <p14:nvPr/>
            </p14:nvContentPartPr>
            <p14:xfrm>
              <a:off x="6433354" y="3895948"/>
              <a:ext cx="9000" cy="85680"/>
            </p14:xfrm>
          </p:contentPart>
        </mc:Choice>
        <mc:Fallback xmlns="">
          <p:pic>
            <p:nvPicPr>
              <p:cNvPr id="502" name="Freihand 501">
                <a:extLst>
                  <a:ext uri="{FF2B5EF4-FFF2-40B4-BE49-F238E27FC236}">
                    <a16:creationId xmlns:a16="http://schemas.microsoft.com/office/drawing/2014/main" id="{988F183D-477F-CE0D-932E-E55F64739C6C}"/>
                  </a:ext>
                </a:extLst>
              </p:cNvPr>
              <p:cNvPicPr/>
              <p:nvPr/>
            </p:nvPicPr>
            <p:blipFill>
              <a:blip r:embed="rId651"/>
              <a:stretch>
                <a:fillRect/>
              </a:stretch>
            </p:blipFill>
            <p:spPr>
              <a:xfrm>
                <a:off x="6424354" y="3887308"/>
                <a:ext cx="26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89" name="Freihand 488">
                <a:extLst>
                  <a:ext uri="{FF2B5EF4-FFF2-40B4-BE49-F238E27FC236}">
                    <a16:creationId xmlns:a16="http://schemas.microsoft.com/office/drawing/2014/main" id="{7351B965-2CD7-634B-2E66-5C3D6E22931D}"/>
                  </a:ext>
                </a:extLst>
              </p14:cNvPr>
              <p14:cNvContentPartPr/>
              <p14:nvPr/>
            </p14:nvContentPartPr>
            <p14:xfrm>
              <a:off x="6714154" y="3393028"/>
              <a:ext cx="113400" cy="227160"/>
            </p14:xfrm>
          </p:contentPart>
        </mc:Choice>
        <mc:Fallback xmlns="">
          <p:pic>
            <p:nvPicPr>
              <p:cNvPr id="489" name="Freihand 488">
                <a:extLst>
                  <a:ext uri="{FF2B5EF4-FFF2-40B4-BE49-F238E27FC236}">
                    <a16:creationId xmlns:a16="http://schemas.microsoft.com/office/drawing/2014/main" id="{7351B965-2CD7-634B-2E66-5C3D6E22931D}"/>
                  </a:ext>
                </a:extLst>
              </p:cNvPr>
              <p:cNvPicPr/>
              <p:nvPr/>
            </p:nvPicPr>
            <p:blipFill>
              <a:blip r:embed="rId653"/>
              <a:stretch>
                <a:fillRect/>
              </a:stretch>
            </p:blipFill>
            <p:spPr>
              <a:xfrm>
                <a:off x="6705514" y="3384388"/>
                <a:ext cx="131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90" name="Freihand 489">
                <a:extLst>
                  <a:ext uri="{FF2B5EF4-FFF2-40B4-BE49-F238E27FC236}">
                    <a16:creationId xmlns:a16="http://schemas.microsoft.com/office/drawing/2014/main" id="{7A934F6A-0648-0903-E861-21A73E058F16}"/>
                  </a:ext>
                </a:extLst>
              </p14:cNvPr>
              <p14:cNvContentPartPr/>
              <p14:nvPr/>
            </p14:nvContentPartPr>
            <p14:xfrm>
              <a:off x="6865354" y="3480148"/>
              <a:ext cx="144000" cy="95400"/>
            </p14:xfrm>
          </p:contentPart>
        </mc:Choice>
        <mc:Fallback xmlns="">
          <p:pic>
            <p:nvPicPr>
              <p:cNvPr id="490" name="Freihand 489">
                <a:extLst>
                  <a:ext uri="{FF2B5EF4-FFF2-40B4-BE49-F238E27FC236}">
                    <a16:creationId xmlns:a16="http://schemas.microsoft.com/office/drawing/2014/main" id="{7A934F6A-0648-0903-E861-21A73E058F16}"/>
                  </a:ext>
                </a:extLst>
              </p:cNvPr>
              <p:cNvPicPr/>
              <p:nvPr/>
            </p:nvPicPr>
            <p:blipFill>
              <a:blip r:embed="rId655"/>
              <a:stretch>
                <a:fillRect/>
              </a:stretch>
            </p:blipFill>
            <p:spPr>
              <a:xfrm>
                <a:off x="6856354" y="3471508"/>
                <a:ext cx="161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91" name="Freihand 490">
                <a:extLst>
                  <a:ext uri="{FF2B5EF4-FFF2-40B4-BE49-F238E27FC236}">
                    <a16:creationId xmlns:a16="http://schemas.microsoft.com/office/drawing/2014/main" id="{5D93B5EB-0FB7-20A2-876D-10AFFD34D209}"/>
                  </a:ext>
                </a:extLst>
              </p14:cNvPr>
              <p14:cNvContentPartPr/>
              <p14:nvPr/>
            </p14:nvContentPartPr>
            <p14:xfrm>
              <a:off x="7044994" y="3368548"/>
              <a:ext cx="126000" cy="183240"/>
            </p14:xfrm>
          </p:contentPart>
        </mc:Choice>
        <mc:Fallback xmlns="">
          <p:pic>
            <p:nvPicPr>
              <p:cNvPr id="491" name="Freihand 490">
                <a:extLst>
                  <a:ext uri="{FF2B5EF4-FFF2-40B4-BE49-F238E27FC236}">
                    <a16:creationId xmlns:a16="http://schemas.microsoft.com/office/drawing/2014/main" id="{5D93B5EB-0FB7-20A2-876D-10AFFD34D209}"/>
                  </a:ext>
                </a:extLst>
              </p:cNvPr>
              <p:cNvPicPr/>
              <p:nvPr/>
            </p:nvPicPr>
            <p:blipFill>
              <a:blip r:embed="rId657"/>
              <a:stretch>
                <a:fillRect/>
              </a:stretch>
            </p:blipFill>
            <p:spPr>
              <a:xfrm>
                <a:off x="7036354" y="3359908"/>
                <a:ext cx="143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92" name="Freihand 491">
                <a:extLst>
                  <a:ext uri="{FF2B5EF4-FFF2-40B4-BE49-F238E27FC236}">
                    <a16:creationId xmlns:a16="http://schemas.microsoft.com/office/drawing/2014/main" id="{043822E0-1A8F-328D-8EFA-00A3A39F75DE}"/>
                  </a:ext>
                </a:extLst>
              </p14:cNvPr>
              <p14:cNvContentPartPr/>
              <p14:nvPr/>
            </p14:nvContentPartPr>
            <p14:xfrm>
              <a:off x="7217074" y="3480148"/>
              <a:ext cx="93240" cy="73800"/>
            </p14:xfrm>
          </p:contentPart>
        </mc:Choice>
        <mc:Fallback xmlns="">
          <p:pic>
            <p:nvPicPr>
              <p:cNvPr id="492" name="Freihand 491">
                <a:extLst>
                  <a:ext uri="{FF2B5EF4-FFF2-40B4-BE49-F238E27FC236}">
                    <a16:creationId xmlns:a16="http://schemas.microsoft.com/office/drawing/2014/main" id="{043822E0-1A8F-328D-8EFA-00A3A39F75DE}"/>
                  </a:ext>
                </a:extLst>
              </p:cNvPr>
              <p:cNvPicPr/>
              <p:nvPr/>
            </p:nvPicPr>
            <p:blipFill>
              <a:blip r:embed="rId659"/>
              <a:stretch>
                <a:fillRect/>
              </a:stretch>
            </p:blipFill>
            <p:spPr>
              <a:xfrm>
                <a:off x="7208434" y="3471148"/>
                <a:ext cx="11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93" name="Freihand 492">
                <a:extLst>
                  <a:ext uri="{FF2B5EF4-FFF2-40B4-BE49-F238E27FC236}">
                    <a16:creationId xmlns:a16="http://schemas.microsoft.com/office/drawing/2014/main" id="{82D26C7F-085F-11DE-62CA-2A7632AFAB73}"/>
                  </a:ext>
                </a:extLst>
              </p14:cNvPr>
              <p14:cNvContentPartPr/>
              <p14:nvPr/>
            </p14:nvContentPartPr>
            <p14:xfrm>
              <a:off x="7503634" y="3333988"/>
              <a:ext cx="204120" cy="211320"/>
            </p14:xfrm>
          </p:contentPart>
        </mc:Choice>
        <mc:Fallback xmlns="">
          <p:pic>
            <p:nvPicPr>
              <p:cNvPr id="493" name="Freihand 492">
                <a:extLst>
                  <a:ext uri="{FF2B5EF4-FFF2-40B4-BE49-F238E27FC236}">
                    <a16:creationId xmlns:a16="http://schemas.microsoft.com/office/drawing/2014/main" id="{82D26C7F-085F-11DE-62CA-2A7632AFAB73}"/>
                  </a:ext>
                </a:extLst>
              </p:cNvPr>
              <p:cNvPicPr/>
              <p:nvPr/>
            </p:nvPicPr>
            <p:blipFill>
              <a:blip r:embed="rId661"/>
              <a:stretch>
                <a:fillRect/>
              </a:stretch>
            </p:blipFill>
            <p:spPr>
              <a:xfrm>
                <a:off x="7494634" y="3325348"/>
                <a:ext cx="221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94" name="Freihand 493">
                <a:extLst>
                  <a:ext uri="{FF2B5EF4-FFF2-40B4-BE49-F238E27FC236}">
                    <a16:creationId xmlns:a16="http://schemas.microsoft.com/office/drawing/2014/main" id="{FCC9732F-10C3-19D7-0512-C6AFC3866229}"/>
                  </a:ext>
                </a:extLst>
              </p14:cNvPr>
              <p14:cNvContentPartPr/>
              <p14:nvPr/>
            </p14:nvContentPartPr>
            <p14:xfrm>
              <a:off x="7765354" y="3438748"/>
              <a:ext cx="77400" cy="82800"/>
            </p14:xfrm>
          </p:contentPart>
        </mc:Choice>
        <mc:Fallback xmlns="">
          <p:pic>
            <p:nvPicPr>
              <p:cNvPr id="494" name="Freihand 493">
                <a:extLst>
                  <a:ext uri="{FF2B5EF4-FFF2-40B4-BE49-F238E27FC236}">
                    <a16:creationId xmlns:a16="http://schemas.microsoft.com/office/drawing/2014/main" id="{FCC9732F-10C3-19D7-0512-C6AFC3866229}"/>
                  </a:ext>
                </a:extLst>
              </p:cNvPr>
              <p:cNvPicPr/>
              <p:nvPr/>
            </p:nvPicPr>
            <p:blipFill>
              <a:blip r:embed="rId663"/>
              <a:stretch>
                <a:fillRect/>
              </a:stretch>
            </p:blipFill>
            <p:spPr>
              <a:xfrm>
                <a:off x="7756714" y="3429748"/>
                <a:ext cx="95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5" name="Freihand 494">
                <a:extLst>
                  <a:ext uri="{FF2B5EF4-FFF2-40B4-BE49-F238E27FC236}">
                    <a16:creationId xmlns:a16="http://schemas.microsoft.com/office/drawing/2014/main" id="{8617790E-A4DE-9E52-4E53-4BAFFD357A8F}"/>
                  </a:ext>
                </a:extLst>
              </p14:cNvPr>
              <p14:cNvContentPartPr/>
              <p14:nvPr/>
            </p14:nvContentPartPr>
            <p14:xfrm>
              <a:off x="7999714" y="3446668"/>
              <a:ext cx="232920" cy="82440"/>
            </p14:xfrm>
          </p:contentPart>
        </mc:Choice>
        <mc:Fallback xmlns="">
          <p:pic>
            <p:nvPicPr>
              <p:cNvPr id="495" name="Freihand 494">
                <a:extLst>
                  <a:ext uri="{FF2B5EF4-FFF2-40B4-BE49-F238E27FC236}">
                    <a16:creationId xmlns:a16="http://schemas.microsoft.com/office/drawing/2014/main" id="{8617790E-A4DE-9E52-4E53-4BAFFD357A8F}"/>
                  </a:ext>
                </a:extLst>
              </p:cNvPr>
              <p:cNvPicPr/>
              <p:nvPr/>
            </p:nvPicPr>
            <p:blipFill>
              <a:blip r:embed="rId665"/>
              <a:stretch>
                <a:fillRect/>
              </a:stretch>
            </p:blipFill>
            <p:spPr>
              <a:xfrm>
                <a:off x="7991074" y="3437668"/>
                <a:ext cx="25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8" name="Freihand 497">
                <a:extLst>
                  <a:ext uri="{FF2B5EF4-FFF2-40B4-BE49-F238E27FC236}">
                    <a16:creationId xmlns:a16="http://schemas.microsoft.com/office/drawing/2014/main" id="{4A1C52AB-2504-705F-075B-4182184CCB6E}"/>
                  </a:ext>
                </a:extLst>
              </p14:cNvPr>
              <p14:cNvContentPartPr/>
              <p14:nvPr/>
            </p14:nvContentPartPr>
            <p14:xfrm>
              <a:off x="8319034" y="3451348"/>
              <a:ext cx="215280" cy="84600"/>
            </p14:xfrm>
          </p:contentPart>
        </mc:Choice>
        <mc:Fallback xmlns="">
          <p:pic>
            <p:nvPicPr>
              <p:cNvPr id="498" name="Freihand 497">
                <a:extLst>
                  <a:ext uri="{FF2B5EF4-FFF2-40B4-BE49-F238E27FC236}">
                    <a16:creationId xmlns:a16="http://schemas.microsoft.com/office/drawing/2014/main" id="{4A1C52AB-2504-705F-075B-4182184CCB6E}"/>
                  </a:ext>
                </a:extLst>
              </p:cNvPr>
              <p:cNvPicPr/>
              <p:nvPr/>
            </p:nvPicPr>
            <p:blipFill>
              <a:blip r:embed="rId667"/>
              <a:stretch>
                <a:fillRect/>
              </a:stretch>
            </p:blipFill>
            <p:spPr>
              <a:xfrm>
                <a:off x="8310034" y="3442348"/>
                <a:ext cx="232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9" name="Freihand 498">
                <a:extLst>
                  <a:ext uri="{FF2B5EF4-FFF2-40B4-BE49-F238E27FC236}">
                    <a16:creationId xmlns:a16="http://schemas.microsoft.com/office/drawing/2014/main" id="{2253A74F-CFC5-342D-4946-E5C292B66126}"/>
                  </a:ext>
                </a:extLst>
              </p14:cNvPr>
              <p14:cNvContentPartPr/>
              <p14:nvPr/>
            </p14:nvContentPartPr>
            <p14:xfrm>
              <a:off x="8585794" y="3404908"/>
              <a:ext cx="274320" cy="294480"/>
            </p14:xfrm>
          </p:contentPart>
        </mc:Choice>
        <mc:Fallback xmlns="">
          <p:pic>
            <p:nvPicPr>
              <p:cNvPr id="499" name="Freihand 498">
                <a:extLst>
                  <a:ext uri="{FF2B5EF4-FFF2-40B4-BE49-F238E27FC236}">
                    <a16:creationId xmlns:a16="http://schemas.microsoft.com/office/drawing/2014/main" id="{2253A74F-CFC5-342D-4946-E5C292B66126}"/>
                  </a:ext>
                </a:extLst>
              </p:cNvPr>
              <p:cNvPicPr/>
              <p:nvPr/>
            </p:nvPicPr>
            <p:blipFill>
              <a:blip r:embed="rId669"/>
              <a:stretch>
                <a:fillRect/>
              </a:stretch>
            </p:blipFill>
            <p:spPr>
              <a:xfrm>
                <a:off x="8576794" y="3395908"/>
                <a:ext cx="2919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03" name="Freihand 502">
                <a:extLst>
                  <a:ext uri="{FF2B5EF4-FFF2-40B4-BE49-F238E27FC236}">
                    <a16:creationId xmlns:a16="http://schemas.microsoft.com/office/drawing/2014/main" id="{256BE581-B0AB-A130-DFE5-8F8B540238E0}"/>
                  </a:ext>
                </a:extLst>
              </p14:cNvPr>
              <p14:cNvContentPartPr/>
              <p14:nvPr/>
            </p14:nvContentPartPr>
            <p14:xfrm>
              <a:off x="6804154" y="3781828"/>
              <a:ext cx="90000" cy="176400"/>
            </p14:xfrm>
          </p:contentPart>
        </mc:Choice>
        <mc:Fallback xmlns="">
          <p:pic>
            <p:nvPicPr>
              <p:cNvPr id="503" name="Freihand 502">
                <a:extLst>
                  <a:ext uri="{FF2B5EF4-FFF2-40B4-BE49-F238E27FC236}">
                    <a16:creationId xmlns:a16="http://schemas.microsoft.com/office/drawing/2014/main" id="{256BE581-B0AB-A130-DFE5-8F8B540238E0}"/>
                  </a:ext>
                </a:extLst>
              </p:cNvPr>
              <p:cNvPicPr/>
              <p:nvPr/>
            </p:nvPicPr>
            <p:blipFill>
              <a:blip r:embed="rId671"/>
              <a:stretch>
                <a:fillRect/>
              </a:stretch>
            </p:blipFill>
            <p:spPr>
              <a:xfrm>
                <a:off x="6795514" y="3773188"/>
                <a:ext cx="107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04" name="Freihand 503">
                <a:extLst>
                  <a:ext uri="{FF2B5EF4-FFF2-40B4-BE49-F238E27FC236}">
                    <a16:creationId xmlns:a16="http://schemas.microsoft.com/office/drawing/2014/main" id="{65064E8F-E5E7-F2B5-0B6E-B1669ED7FEA4}"/>
                  </a:ext>
                </a:extLst>
              </p14:cNvPr>
              <p14:cNvContentPartPr/>
              <p14:nvPr/>
            </p14:nvContentPartPr>
            <p14:xfrm>
              <a:off x="6837634" y="3885868"/>
              <a:ext cx="110520" cy="4680"/>
            </p14:xfrm>
          </p:contentPart>
        </mc:Choice>
        <mc:Fallback xmlns="">
          <p:pic>
            <p:nvPicPr>
              <p:cNvPr id="504" name="Freihand 503">
                <a:extLst>
                  <a:ext uri="{FF2B5EF4-FFF2-40B4-BE49-F238E27FC236}">
                    <a16:creationId xmlns:a16="http://schemas.microsoft.com/office/drawing/2014/main" id="{65064E8F-E5E7-F2B5-0B6E-B1669ED7FEA4}"/>
                  </a:ext>
                </a:extLst>
              </p:cNvPr>
              <p:cNvPicPr/>
              <p:nvPr/>
            </p:nvPicPr>
            <p:blipFill>
              <a:blip r:embed="rId673"/>
              <a:stretch>
                <a:fillRect/>
              </a:stretch>
            </p:blipFill>
            <p:spPr>
              <a:xfrm>
                <a:off x="6828994" y="3877228"/>
                <a:ext cx="128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05" name="Freihand 504">
                <a:extLst>
                  <a:ext uri="{FF2B5EF4-FFF2-40B4-BE49-F238E27FC236}">
                    <a16:creationId xmlns:a16="http://schemas.microsoft.com/office/drawing/2014/main" id="{C3D731CA-3883-5092-DE3C-251DD243270D}"/>
                  </a:ext>
                </a:extLst>
              </p14:cNvPr>
              <p14:cNvContentPartPr/>
              <p14:nvPr/>
            </p14:nvContentPartPr>
            <p14:xfrm>
              <a:off x="6969394" y="3839428"/>
              <a:ext cx="102240" cy="103320"/>
            </p14:xfrm>
          </p:contentPart>
        </mc:Choice>
        <mc:Fallback xmlns="">
          <p:pic>
            <p:nvPicPr>
              <p:cNvPr id="505" name="Freihand 504">
                <a:extLst>
                  <a:ext uri="{FF2B5EF4-FFF2-40B4-BE49-F238E27FC236}">
                    <a16:creationId xmlns:a16="http://schemas.microsoft.com/office/drawing/2014/main" id="{C3D731CA-3883-5092-DE3C-251DD243270D}"/>
                  </a:ext>
                </a:extLst>
              </p:cNvPr>
              <p:cNvPicPr/>
              <p:nvPr/>
            </p:nvPicPr>
            <p:blipFill>
              <a:blip r:embed="rId675"/>
              <a:stretch>
                <a:fillRect/>
              </a:stretch>
            </p:blipFill>
            <p:spPr>
              <a:xfrm>
                <a:off x="6960394" y="3830428"/>
                <a:ext cx="119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06" name="Freihand 505">
                <a:extLst>
                  <a:ext uri="{FF2B5EF4-FFF2-40B4-BE49-F238E27FC236}">
                    <a16:creationId xmlns:a16="http://schemas.microsoft.com/office/drawing/2014/main" id="{AADAB082-DA2F-ED8D-47C5-B51C37A6A232}"/>
                  </a:ext>
                </a:extLst>
              </p14:cNvPr>
              <p14:cNvContentPartPr/>
              <p14:nvPr/>
            </p14:nvContentPartPr>
            <p14:xfrm>
              <a:off x="7124914" y="3755188"/>
              <a:ext cx="51840" cy="22680"/>
            </p14:xfrm>
          </p:contentPart>
        </mc:Choice>
        <mc:Fallback xmlns="">
          <p:pic>
            <p:nvPicPr>
              <p:cNvPr id="506" name="Freihand 505">
                <a:extLst>
                  <a:ext uri="{FF2B5EF4-FFF2-40B4-BE49-F238E27FC236}">
                    <a16:creationId xmlns:a16="http://schemas.microsoft.com/office/drawing/2014/main" id="{AADAB082-DA2F-ED8D-47C5-B51C37A6A232}"/>
                  </a:ext>
                </a:extLst>
              </p:cNvPr>
              <p:cNvPicPr/>
              <p:nvPr/>
            </p:nvPicPr>
            <p:blipFill>
              <a:blip r:embed="rId677"/>
              <a:stretch>
                <a:fillRect/>
              </a:stretch>
            </p:blipFill>
            <p:spPr>
              <a:xfrm>
                <a:off x="7116274" y="3746548"/>
                <a:ext cx="69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7" name="Freihand 506">
                <a:extLst>
                  <a:ext uri="{FF2B5EF4-FFF2-40B4-BE49-F238E27FC236}">
                    <a16:creationId xmlns:a16="http://schemas.microsoft.com/office/drawing/2014/main" id="{ED4DD986-F319-8F7C-AD31-7E16A3E3C28D}"/>
                  </a:ext>
                </a:extLst>
              </p14:cNvPr>
              <p14:cNvContentPartPr/>
              <p14:nvPr/>
            </p14:nvContentPartPr>
            <p14:xfrm>
              <a:off x="7127794" y="3738988"/>
              <a:ext cx="24840" cy="221400"/>
            </p14:xfrm>
          </p:contentPart>
        </mc:Choice>
        <mc:Fallback xmlns="">
          <p:pic>
            <p:nvPicPr>
              <p:cNvPr id="507" name="Freihand 506">
                <a:extLst>
                  <a:ext uri="{FF2B5EF4-FFF2-40B4-BE49-F238E27FC236}">
                    <a16:creationId xmlns:a16="http://schemas.microsoft.com/office/drawing/2014/main" id="{ED4DD986-F319-8F7C-AD31-7E16A3E3C28D}"/>
                  </a:ext>
                </a:extLst>
              </p:cNvPr>
              <p:cNvPicPr/>
              <p:nvPr/>
            </p:nvPicPr>
            <p:blipFill>
              <a:blip r:embed="rId679"/>
              <a:stretch>
                <a:fillRect/>
              </a:stretch>
            </p:blipFill>
            <p:spPr>
              <a:xfrm>
                <a:off x="7119154" y="3729988"/>
                <a:ext cx="42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8" name="Freihand 507">
                <a:extLst>
                  <a:ext uri="{FF2B5EF4-FFF2-40B4-BE49-F238E27FC236}">
                    <a16:creationId xmlns:a16="http://schemas.microsoft.com/office/drawing/2014/main" id="{07F61887-C0DB-1875-6A6D-1036DDAAE140}"/>
                  </a:ext>
                </a:extLst>
              </p14:cNvPr>
              <p14:cNvContentPartPr/>
              <p14:nvPr/>
            </p14:nvContentPartPr>
            <p14:xfrm>
              <a:off x="7184674" y="3747988"/>
              <a:ext cx="178560" cy="198360"/>
            </p14:xfrm>
          </p:contentPart>
        </mc:Choice>
        <mc:Fallback xmlns="">
          <p:pic>
            <p:nvPicPr>
              <p:cNvPr id="508" name="Freihand 507">
                <a:extLst>
                  <a:ext uri="{FF2B5EF4-FFF2-40B4-BE49-F238E27FC236}">
                    <a16:creationId xmlns:a16="http://schemas.microsoft.com/office/drawing/2014/main" id="{07F61887-C0DB-1875-6A6D-1036DDAAE140}"/>
                  </a:ext>
                </a:extLst>
              </p:cNvPr>
              <p:cNvPicPr/>
              <p:nvPr/>
            </p:nvPicPr>
            <p:blipFill>
              <a:blip r:embed="rId681"/>
              <a:stretch>
                <a:fillRect/>
              </a:stretch>
            </p:blipFill>
            <p:spPr>
              <a:xfrm>
                <a:off x="7175674" y="3739348"/>
                <a:ext cx="196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9" name="Freihand 508">
                <a:extLst>
                  <a:ext uri="{FF2B5EF4-FFF2-40B4-BE49-F238E27FC236}">
                    <a16:creationId xmlns:a16="http://schemas.microsoft.com/office/drawing/2014/main" id="{A4DBE06A-F2C9-A956-5227-C4BD167EE1FC}"/>
                  </a:ext>
                </a:extLst>
              </p14:cNvPr>
              <p14:cNvContentPartPr/>
              <p14:nvPr/>
            </p14:nvContentPartPr>
            <p14:xfrm>
              <a:off x="7515514" y="3703708"/>
              <a:ext cx="204120" cy="209160"/>
            </p14:xfrm>
          </p:contentPart>
        </mc:Choice>
        <mc:Fallback xmlns="">
          <p:pic>
            <p:nvPicPr>
              <p:cNvPr id="509" name="Freihand 508">
                <a:extLst>
                  <a:ext uri="{FF2B5EF4-FFF2-40B4-BE49-F238E27FC236}">
                    <a16:creationId xmlns:a16="http://schemas.microsoft.com/office/drawing/2014/main" id="{A4DBE06A-F2C9-A956-5227-C4BD167EE1FC}"/>
                  </a:ext>
                </a:extLst>
              </p:cNvPr>
              <p:cNvPicPr/>
              <p:nvPr/>
            </p:nvPicPr>
            <p:blipFill>
              <a:blip r:embed="rId683"/>
              <a:stretch>
                <a:fillRect/>
              </a:stretch>
            </p:blipFill>
            <p:spPr>
              <a:xfrm>
                <a:off x="7506874" y="3695068"/>
                <a:ext cx="221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10" name="Freihand 509">
                <a:extLst>
                  <a:ext uri="{FF2B5EF4-FFF2-40B4-BE49-F238E27FC236}">
                    <a16:creationId xmlns:a16="http://schemas.microsoft.com/office/drawing/2014/main" id="{FCD0F3C5-9AE5-3D3F-D1D9-17CA4C9402D0}"/>
                  </a:ext>
                </a:extLst>
              </p14:cNvPr>
              <p14:cNvContentPartPr/>
              <p14:nvPr/>
            </p14:nvContentPartPr>
            <p14:xfrm>
              <a:off x="7787674" y="3773188"/>
              <a:ext cx="73800" cy="116280"/>
            </p14:xfrm>
          </p:contentPart>
        </mc:Choice>
        <mc:Fallback xmlns="">
          <p:pic>
            <p:nvPicPr>
              <p:cNvPr id="510" name="Freihand 509">
                <a:extLst>
                  <a:ext uri="{FF2B5EF4-FFF2-40B4-BE49-F238E27FC236}">
                    <a16:creationId xmlns:a16="http://schemas.microsoft.com/office/drawing/2014/main" id="{FCD0F3C5-9AE5-3D3F-D1D9-17CA4C9402D0}"/>
                  </a:ext>
                </a:extLst>
              </p:cNvPr>
              <p:cNvPicPr/>
              <p:nvPr/>
            </p:nvPicPr>
            <p:blipFill>
              <a:blip r:embed="rId685"/>
              <a:stretch>
                <a:fillRect/>
              </a:stretch>
            </p:blipFill>
            <p:spPr>
              <a:xfrm>
                <a:off x="7779034" y="3764188"/>
                <a:ext cx="91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11" name="Freihand 510">
                <a:extLst>
                  <a:ext uri="{FF2B5EF4-FFF2-40B4-BE49-F238E27FC236}">
                    <a16:creationId xmlns:a16="http://schemas.microsoft.com/office/drawing/2014/main" id="{BCE18A75-FEFF-1555-B606-D12A517613D1}"/>
                  </a:ext>
                </a:extLst>
              </p14:cNvPr>
              <p14:cNvContentPartPr/>
              <p14:nvPr/>
            </p14:nvContentPartPr>
            <p14:xfrm>
              <a:off x="8107714" y="3749428"/>
              <a:ext cx="214560" cy="99000"/>
            </p14:xfrm>
          </p:contentPart>
        </mc:Choice>
        <mc:Fallback xmlns="">
          <p:pic>
            <p:nvPicPr>
              <p:cNvPr id="511" name="Freihand 510">
                <a:extLst>
                  <a:ext uri="{FF2B5EF4-FFF2-40B4-BE49-F238E27FC236}">
                    <a16:creationId xmlns:a16="http://schemas.microsoft.com/office/drawing/2014/main" id="{BCE18A75-FEFF-1555-B606-D12A517613D1}"/>
                  </a:ext>
                </a:extLst>
              </p:cNvPr>
              <p:cNvPicPr/>
              <p:nvPr/>
            </p:nvPicPr>
            <p:blipFill>
              <a:blip r:embed="rId687"/>
              <a:stretch>
                <a:fillRect/>
              </a:stretch>
            </p:blipFill>
            <p:spPr>
              <a:xfrm>
                <a:off x="8099074" y="3740428"/>
                <a:ext cx="232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2" name="Freihand 511">
                <a:extLst>
                  <a:ext uri="{FF2B5EF4-FFF2-40B4-BE49-F238E27FC236}">
                    <a16:creationId xmlns:a16="http://schemas.microsoft.com/office/drawing/2014/main" id="{BFEB8EC5-B7CE-6EDF-E9EB-89F88021F652}"/>
                  </a:ext>
                </a:extLst>
              </p14:cNvPr>
              <p14:cNvContentPartPr/>
              <p14:nvPr/>
            </p14:nvContentPartPr>
            <p14:xfrm>
              <a:off x="8370874" y="3758788"/>
              <a:ext cx="217800" cy="75600"/>
            </p14:xfrm>
          </p:contentPart>
        </mc:Choice>
        <mc:Fallback xmlns="">
          <p:pic>
            <p:nvPicPr>
              <p:cNvPr id="512" name="Freihand 511">
                <a:extLst>
                  <a:ext uri="{FF2B5EF4-FFF2-40B4-BE49-F238E27FC236}">
                    <a16:creationId xmlns:a16="http://schemas.microsoft.com/office/drawing/2014/main" id="{BFEB8EC5-B7CE-6EDF-E9EB-89F88021F652}"/>
                  </a:ext>
                </a:extLst>
              </p:cNvPr>
              <p:cNvPicPr/>
              <p:nvPr/>
            </p:nvPicPr>
            <p:blipFill>
              <a:blip r:embed="rId689"/>
              <a:stretch>
                <a:fillRect/>
              </a:stretch>
            </p:blipFill>
            <p:spPr>
              <a:xfrm>
                <a:off x="8361874" y="3749788"/>
                <a:ext cx="235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13" name="Freihand 512">
                <a:extLst>
                  <a:ext uri="{FF2B5EF4-FFF2-40B4-BE49-F238E27FC236}">
                    <a16:creationId xmlns:a16="http://schemas.microsoft.com/office/drawing/2014/main" id="{10567124-BD72-C39B-A67A-703A78A184E4}"/>
                  </a:ext>
                </a:extLst>
              </p14:cNvPr>
              <p14:cNvContentPartPr/>
              <p14:nvPr/>
            </p14:nvContentPartPr>
            <p14:xfrm>
              <a:off x="8621794" y="3732868"/>
              <a:ext cx="241560" cy="262440"/>
            </p14:xfrm>
          </p:contentPart>
        </mc:Choice>
        <mc:Fallback xmlns="">
          <p:pic>
            <p:nvPicPr>
              <p:cNvPr id="513" name="Freihand 512">
                <a:extLst>
                  <a:ext uri="{FF2B5EF4-FFF2-40B4-BE49-F238E27FC236}">
                    <a16:creationId xmlns:a16="http://schemas.microsoft.com/office/drawing/2014/main" id="{10567124-BD72-C39B-A67A-703A78A184E4}"/>
                  </a:ext>
                </a:extLst>
              </p:cNvPr>
              <p:cNvPicPr/>
              <p:nvPr/>
            </p:nvPicPr>
            <p:blipFill>
              <a:blip r:embed="rId691"/>
              <a:stretch>
                <a:fillRect/>
              </a:stretch>
            </p:blipFill>
            <p:spPr>
              <a:xfrm>
                <a:off x="8612794" y="3724228"/>
                <a:ext cx="2592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27" name="Freihand 526">
                <a:extLst>
                  <a:ext uri="{FF2B5EF4-FFF2-40B4-BE49-F238E27FC236}">
                    <a16:creationId xmlns:a16="http://schemas.microsoft.com/office/drawing/2014/main" id="{1F0D48CC-4DB4-C97A-C650-0DB9FD5FEC02}"/>
                  </a:ext>
                </a:extLst>
              </p14:cNvPr>
              <p14:cNvContentPartPr/>
              <p14:nvPr/>
            </p14:nvContentPartPr>
            <p14:xfrm>
              <a:off x="11031274" y="1920988"/>
              <a:ext cx="863280" cy="33480"/>
            </p14:xfrm>
          </p:contentPart>
        </mc:Choice>
        <mc:Fallback xmlns="">
          <p:pic>
            <p:nvPicPr>
              <p:cNvPr id="527" name="Freihand 526">
                <a:extLst>
                  <a:ext uri="{FF2B5EF4-FFF2-40B4-BE49-F238E27FC236}">
                    <a16:creationId xmlns:a16="http://schemas.microsoft.com/office/drawing/2014/main" id="{1F0D48CC-4DB4-C97A-C650-0DB9FD5FEC02}"/>
                  </a:ext>
                </a:extLst>
              </p:cNvPr>
              <p:cNvPicPr/>
              <p:nvPr/>
            </p:nvPicPr>
            <p:blipFill>
              <a:blip r:embed="rId693"/>
              <a:stretch>
                <a:fillRect/>
              </a:stretch>
            </p:blipFill>
            <p:spPr>
              <a:xfrm>
                <a:off x="11022634" y="1911988"/>
                <a:ext cx="880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43" name="Freihand 542">
                <a:extLst>
                  <a:ext uri="{FF2B5EF4-FFF2-40B4-BE49-F238E27FC236}">
                    <a16:creationId xmlns:a16="http://schemas.microsoft.com/office/drawing/2014/main" id="{62D81A5A-438D-1AB0-0E87-294038DFBEDE}"/>
                  </a:ext>
                </a:extLst>
              </p14:cNvPr>
              <p14:cNvContentPartPr/>
              <p14:nvPr/>
            </p14:nvContentPartPr>
            <p14:xfrm>
              <a:off x="1270594" y="6181588"/>
              <a:ext cx="228600" cy="278280"/>
            </p14:xfrm>
          </p:contentPart>
        </mc:Choice>
        <mc:Fallback xmlns="">
          <p:pic>
            <p:nvPicPr>
              <p:cNvPr id="543" name="Freihand 542">
                <a:extLst>
                  <a:ext uri="{FF2B5EF4-FFF2-40B4-BE49-F238E27FC236}">
                    <a16:creationId xmlns:a16="http://schemas.microsoft.com/office/drawing/2014/main" id="{62D81A5A-438D-1AB0-0E87-294038DFBEDE}"/>
                  </a:ext>
                </a:extLst>
              </p:cNvPr>
              <p:cNvPicPr/>
              <p:nvPr/>
            </p:nvPicPr>
            <p:blipFill>
              <a:blip r:embed="rId695"/>
              <a:stretch>
                <a:fillRect/>
              </a:stretch>
            </p:blipFill>
            <p:spPr>
              <a:xfrm>
                <a:off x="1261954" y="6172948"/>
                <a:ext cx="246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78" name="Freihand 577">
                <a:extLst>
                  <a:ext uri="{FF2B5EF4-FFF2-40B4-BE49-F238E27FC236}">
                    <a16:creationId xmlns:a16="http://schemas.microsoft.com/office/drawing/2014/main" id="{8AB02DD1-51E3-62F1-1139-A5BA1C859DA5}"/>
                  </a:ext>
                </a:extLst>
              </p14:cNvPr>
              <p14:cNvContentPartPr/>
              <p14:nvPr/>
            </p14:nvContentPartPr>
            <p14:xfrm>
              <a:off x="2194354" y="6092668"/>
              <a:ext cx="151920" cy="237960"/>
            </p14:xfrm>
          </p:contentPart>
        </mc:Choice>
        <mc:Fallback xmlns="">
          <p:pic>
            <p:nvPicPr>
              <p:cNvPr id="578" name="Freihand 577">
                <a:extLst>
                  <a:ext uri="{FF2B5EF4-FFF2-40B4-BE49-F238E27FC236}">
                    <a16:creationId xmlns:a16="http://schemas.microsoft.com/office/drawing/2014/main" id="{8AB02DD1-51E3-62F1-1139-A5BA1C859DA5}"/>
                  </a:ext>
                </a:extLst>
              </p:cNvPr>
              <p:cNvPicPr/>
              <p:nvPr/>
            </p:nvPicPr>
            <p:blipFill>
              <a:blip r:embed="rId697"/>
              <a:stretch>
                <a:fillRect/>
              </a:stretch>
            </p:blipFill>
            <p:spPr>
              <a:xfrm>
                <a:off x="2185354" y="6083668"/>
                <a:ext cx="169560" cy="255600"/>
              </a:xfrm>
              <a:prstGeom prst="rect">
                <a:avLst/>
              </a:prstGeom>
            </p:spPr>
          </p:pic>
        </mc:Fallback>
      </mc:AlternateContent>
      <p:grpSp>
        <p:nvGrpSpPr>
          <p:cNvPr id="590" name="Gruppieren 589">
            <a:extLst>
              <a:ext uri="{FF2B5EF4-FFF2-40B4-BE49-F238E27FC236}">
                <a16:creationId xmlns:a16="http://schemas.microsoft.com/office/drawing/2014/main" id="{19999909-84DB-1F98-CD66-0EA42C36F1C7}"/>
              </a:ext>
            </a:extLst>
          </p:cNvPr>
          <p:cNvGrpSpPr/>
          <p:nvPr/>
        </p:nvGrpSpPr>
        <p:grpSpPr>
          <a:xfrm>
            <a:off x="4627234" y="5482828"/>
            <a:ext cx="600840" cy="462240"/>
            <a:chOff x="4627234" y="5482828"/>
            <a:chExt cx="600840" cy="462240"/>
          </a:xfrm>
        </p:grpSpPr>
        <mc:AlternateContent xmlns:mc="http://schemas.openxmlformats.org/markup-compatibility/2006" xmlns:p14="http://schemas.microsoft.com/office/powerpoint/2010/main">
          <mc:Choice Requires="p14">
            <p:contentPart p14:bwMode="auto" r:id="rId698">
              <p14:nvContentPartPr>
                <p14:cNvPr id="586" name="Freihand 585">
                  <a:extLst>
                    <a:ext uri="{FF2B5EF4-FFF2-40B4-BE49-F238E27FC236}">
                      <a16:creationId xmlns:a16="http://schemas.microsoft.com/office/drawing/2014/main" id="{0DDB1E32-6564-49FF-F4EE-0C43DE3E437E}"/>
                    </a:ext>
                  </a:extLst>
                </p14:cNvPr>
                <p14:cNvContentPartPr/>
                <p14:nvPr/>
              </p14:nvContentPartPr>
              <p14:xfrm>
                <a:off x="4627234" y="5645188"/>
                <a:ext cx="122760" cy="299880"/>
              </p14:xfrm>
            </p:contentPart>
          </mc:Choice>
          <mc:Fallback xmlns="">
            <p:pic>
              <p:nvPicPr>
                <p:cNvPr id="586" name="Freihand 585">
                  <a:extLst>
                    <a:ext uri="{FF2B5EF4-FFF2-40B4-BE49-F238E27FC236}">
                      <a16:creationId xmlns:a16="http://schemas.microsoft.com/office/drawing/2014/main" id="{0DDB1E32-6564-49FF-F4EE-0C43DE3E437E}"/>
                    </a:ext>
                  </a:extLst>
                </p:cNvPr>
                <p:cNvPicPr/>
                <p:nvPr/>
              </p:nvPicPr>
              <p:blipFill>
                <a:blip r:embed="rId699"/>
                <a:stretch>
                  <a:fillRect/>
                </a:stretch>
              </p:blipFill>
              <p:spPr>
                <a:xfrm>
                  <a:off x="4618594" y="5636188"/>
                  <a:ext cx="1404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87" name="Freihand 586">
                  <a:extLst>
                    <a:ext uri="{FF2B5EF4-FFF2-40B4-BE49-F238E27FC236}">
                      <a16:creationId xmlns:a16="http://schemas.microsoft.com/office/drawing/2014/main" id="{1D47034D-8105-6B36-932C-CD4AA2E0B959}"/>
                    </a:ext>
                  </a:extLst>
                </p14:cNvPr>
                <p14:cNvContentPartPr/>
                <p14:nvPr/>
              </p14:nvContentPartPr>
              <p14:xfrm>
                <a:off x="4850074" y="5568148"/>
                <a:ext cx="164880" cy="119880"/>
              </p14:xfrm>
            </p:contentPart>
          </mc:Choice>
          <mc:Fallback xmlns="">
            <p:pic>
              <p:nvPicPr>
                <p:cNvPr id="587" name="Freihand 586">
                  <a:extLst>
                    <a:ext uri="{FF2B5EF4-FFF2-40B4-BE49-F238E27FC236}">
                      <a16:creationId xmlns:a16="http://schemas.microsoft.com/office/drawing/2014/main" id="{1D47034D-8105-6B36-932C-CD4AA2E0B959}"/>
                    </a:ext>
                  </a:extLst>
                </p:cNvPr>
                <p:cNvPicPr/>
                <p:nvPr/>
              </p:nvPicPr>
              <p:blipFill>
                <a:blip r:embed="rId701"/>
                <a:stretch>
                  <a:fillRect/>
                </a:stretch>
              </p:blipFill>
              <p:spPr>
                <a:xfrm>
                  <a:off x="4841434" y="5559148"/>
                  <a:ext cx="182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88" name="Freihand 587">
                  <a:extLst>
                    <a:ext uri="{FF2B5EF4-FFF2-40B4-BE49-F238E27FC236}">
                      <a16:creationId xmlns:a16="http://schemas.microsoft.com/office/drawing/2014/main" id="{A8E9DCDD-DFAE-41EF-67F3-4B221340D4F3}"/>
                    </a:ext>
                  </a:extLst>
                </p14:cNvPr>
                <p14:cNvContentPartPr/>
                <p14:nvPr/>
              </p14:nvContentPartPr>
              <p14:xfrm>
                <a:off x="5070754" y="5482828"/>
                <a:ext cx="157320" cy="347760"/>
              </p14:xfrm>
            </p:contentPart>
          </mc:Choice>
          <mc:Fallback xmlns="">
            <p:pic>
              <p:nvPicPr>
                <p:cNvPr id="588" name="Freihand 587">
                  <a:extLst>
                    <a:ext uri="{FF2B5EF4-FFF2-40B4-BE49-F238E27FC236}">
                      <a16:creationId xmlns:a16="http://schemas.microsoft.com/office/drawing/2014/main" id="{A8E9DCDD-DFAE-41EF-67F3-4B221340D4F3}"/>
                    </a:ext>
                  </a:extLst>
                </p:cNvPr>
                <p:cNvPicPr/>
                <p:nvPr/>
              </p:nvPicPr>
              <p:blipFill>
                <a:blip r:embed="rId703"/>
                <a:stretch>
                  <a:fillRect/>
                </a:stretch>
              </p:blipFill>
              <p:spPr>
                <a:xfrm>
                  <a:off x="5061754" y="5473828"/>
                  <a:ext cx="174960" cy="365400"/>
                </a:xfrm>
                <a:prstGeom prst="rect">
                  <a:avLst/>
                </a:prstGeom>
              </p:spPr>
            </p:pic>
          </mc:Fallback>
        </mc:AlternateContent>
      </p:grpSp>
      <p:grpSp>
        <p:nvGrpSpPr>
          <p:cNvPr id="610" name="Gruppieren 609">
            <a:extLst>
              <a:ext uri="{FF2B5EF4-FFF2-40B4-BE49-F238E27FC236}">
                <a16:creationId xmlns:a16="http://schemas.microsoft.com/office/drawing/2014/main" id="{91FF7B3A-049C-DA47-CE7A-4EE11E30D048}"/>
              </a:ext>
            </a:extLst>
          </p:cNvPr>
          <p:cNvGrpSpPr/>
          <p:nvPr/>
        </p:nvGrpSpPr>
        <p:grpSpPr>
          <a:xfrm>
            <a:off x="5423194" y="4671028"/>
            <a:ext cx="2349360" cy="1352880"/>
            <a:chOff x="5423194" y="4671028"/>
            <a:chExt cx="2349360" cy="1352880"/>
          </a:xfrm>
        </p:grpSpPr>
        <mc:AlternateContent xmlns:mc="http://schemas.openxmlformats.org/markup-compatibility/2006" xmlns:p14="http://schemas.microsoft.com/office/powerpoint/2010/main">
          <mc:Choice Requires="p14">
            <p:contentPart p14:bwMode="auto" r:id="rId704">
              <p14:nvContentPartPr>
                <p14:cNvPr id="589" name="Freihand 588">
                  <a:extLst>
                    <a:ext uri="{FF2B5EF4-FFF2-40B4-BE49-F238E27FC236}">
                      <a16:creationId xmlns:a16="http://schemas.microsoft.com/office/drawing/2014/main" id="{42571D1F-08F6-9ED6-4280-A631696BC8BB}"/>
                    </a:ext>
                  </a:extLst>
                </p14:cNvPr>
                <p14:cNvContentPartPr/>
                <p14:nvPr/>
              </p14:nvContentPartPr>
              <p14:xfrm>
                <a:off x="5423194" y="5171068"/>
                <a:ext cx="467280" cy="436320"/>
              </p14:xfrm>
            </p:contentPart>
          </mc:Choice>
          <mc:Fallback xmlns="">
            <p:pic>
              <p:nvPicPr>
                <p:cNvPr id="589" name="Freihand 588">
                  <a:extLst>
                    <a:ext uri="{FF2B5EF4-FFF2-40B4-BE49-F238E27FC236}">
                      <a16:creationId xmlns:a16="http://schemas.microsoft.com/office/drawing/2014/main" id="{42571D1F-08F6-9ED6-4280-A631696BC8BB}"/>
                    </a:ext>
                  </a:extLst>
                </p:cNvPr>
                <p:cNvPicPr/>
                <p:nvPr/>
              </p:nvPicPr>
              <p:blipFill>
                <a:blip r:embed="rId705"/>
                <a:stretch>
                  <a:fillRect/>
                </a:stretch>
              </p:blipFill>
              <p:spPr>
                <a:xfrm>
                  <a:off x="5414194" y="5162068"/>
                  <a:ext cx="4849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92" name="Freihand 591">
                  <a:extLst>
                    <a:ext uri="{FF2B5EF4-FFF2-40B4-BE49-F238E27FC236}">
                      <a16:creationId xmlns:a16="http://schemas.microsoft.com/office/drawing/2014/main" id="{CA43161C-C7E9-6986-7D13-A48B4A9735F2}"/>
                    </a:ext>
                  </a:extLst>
                </p14:cNvPr>
                <p14:cNvContentPartPr/>
                <p14:nvPr/>
              </p14:nvContentPartPr>
              <p14:xfrm>
                <a:off x="5666554" y="5371588"/>
                <a:ext cx="122400" cy="354240"/>
              </p14:xfrm>
            </p:contentPart>
          </mc:Choice>
          <mc:Fallback xmlns="">
            <p:pic>
              <p:nvPicPr>
                <p:cNvPr id="592" name="Freihand 591">
                  <a:extLst>
                    <a:ext uri="{FF2B5EF4-FFF2-40B4-BE49-F238E27FC236}">
                      <a16:creationId xmlns:a16="http://schemas.microsoft.com/office/drawing/2014/main" id="{CA43161C-C7E9-6986-7D13-A48B4A9735F2}"/>
                    </a:ext>
                  </a:extLst>
                </p:cNvPr>
                <p:cNvPicPr/>
                <p:nvPr/>
              </p:nvPicPr>
              <p:blipFill>
                <a:blip r:embed="rId707"/>
                <a:stretch>
                  <a:fillRect/>
                </a:stretch>
              </p:blipFill>
              <p:spPr>
                <a:xfrm>
                  <a:off x="5657554" y="5362948"/>
                  <a:ext cx="1400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93" name="Freihand 592">
                  <a:extLst>
                    <a:ext uri="{FF2B5EF4-FFF2-40B4-BE49-F238E27FC236}">
                      <a16:creationId xmlns:a16="http://schemas.microsoft.com/office/drawing/2014/main" id="{B3D10F20-F74E-1BAA-4109-D260A9420959}"/>
                    </a:ext>
                  </a:extLst>
                </p14:cNvPr>
                <p14:cNvContentPartPr/>
                <p14:nvPr/>
              </p14:nvContentPartPr>
              <p14:xfrm>
                <a:off x="5994514" y="5214628"/>
                <a:ext cx="287640" cy="99000"/>
              </p14:xfrm>
            </p:contentPart>
          </mc:Choice>
          <mc:Fallback xmlns="">
            <p:pic>
              <p:nvPicPr>
                <p:cNvPr id="593" name="Freihand 592">
                  <a:extLst>
                    <a:ext uri="{FF2B5EF4-FFF2-40B4-BE49-F238E27FC236}">
                      <a16:creationId xmlns:a16="http://schemas.microsoft.com/office/drawing/2014/main" id="{B3D10F20-F74E-1BAA-4109-D260A9420959}"/>
                    </a:ext>
                  </a:extLst>
                </p:cNvPr>
                <p:cNvPicPr/>
                <p:nvPr/>
              </p:nvPicPr>
              <p:blipFill>
                <a:blip r:embed="rId709"/>
                <a:stretch>
                  <a:fillRect/>
                </a:stretch>
              </p:blipFill>
              <p:spPr>
                <a:xfrm>
                  <a:off x="5985874" y="5205628"/>
                  <a:ext cx="305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94" name="Freihand 593">
                  <a:extLst>
                    <a:ext uri="{FF2B5EF4-FFF2-40B4-BE49-F238E27FC236}">
                      <a16:creationId xmlns:a16="http://schemas.microsoft.com/office/drawing/2014/main" id="{141C9838-EF33-851E-74C2-32FE24D88EF0}"/>
                    </a:ext>
                  </a:extLst>
                </p14:cNvPr>
                <p14:cNvContentPartPr/>
                <p14:nvPr/>
              </p14:nvContentPartPr>
              <p14:xfrm>
                <a:off x="6172714" y="5060188"/>
                <a:ext cx="11520" cy="16200"/>
              </p14:xfrm>
            </p:contentPart>
          </mc:Choice>
          <mc:Fallback xmlns="">
            <p:pic>
              <p:nvPicPr>
                <p:cNvPr id="594" name="Freihand 593">
                  <a:extLst>
                    <a:ext uri="{FF2B5EF4-FFF2-40B4-BE49-F238E27FC236}">
                      <a16:creationId xmlns:a16="http://schemas.microsoft.com/office/drawing/2014/main" id="{141C9838-EF33-851E-74C2-32FE24D88EF0}"/>
                    </a:ext>
                  </a:extLst>
                </p:cNvPr>
                <p:cNvPicPr/>
                <p:nvPr/>
              </p:nvPicPr>
              <p:blipFill>
                <a:blip r:embed="rId711"/>
                <a:stretch>
                  <a:fillRect/>
                </a:stretch>
              </p:blipFill>
              <p:spPr>
                <a:xfrm>
                  <a:off x="6163714" y="5051548"/>
                  <a:ext cx="29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96" name="Freihand 595">
                  <a:extLst>
                    <a:ext uri="{FF2B5EF4-FFF2-40B4-BE49-F238E27FC236}">
                      <a16:creationId xmlns:a16="http://schemas.microsoft.com/office/drawing/2014/main" id="{F49BDFC9-98D8-3829-2318-22C581FE3A5A}"/>
                    </a:ext>
                  </a:extLst>
                </p14:cNvPr>
                <p14:cNvContentPartPr/>
                <p14:nvPr/>
              </p14:nvContentPartPr>
              <p14:xfrm>
                <a:off x="6551074" y="4946068"/>
                <a:ext cx="128880" cy="248760"/>
              </p14:xfrm>
            </p:contentPart>
          </mc:Choice>
          <mc:Fallback xmlns="">
            <p:pic>
              <p:nvPicPr>
                <p:cNvPr id="596" name="Freihand 595">
                  <a:extLst>
                    <a:ext uri="{FF2B5EF4-FFF2-40B4-BE49-F238E27FC236}">
                      <a16:creationId xmlns:a16="http://schemas.microsoft.com/office/drawing/2014/main" id="{F49BDFC9-98D8-3829-2318-22C581FE3A5A}"/>
                    </a:ext>
                  </a:extLst>
                </p:cNvPr>
                <p:cNvPicPr/>
                <p:nvPr/>
              </p:nvPicPr>
              <p:blipFill>
                <a:blip r:embed="rId713"/>
                <a:stretch>
                  <a:fillRect/>
                </a:stretch>
              </p:blipFill>
              <p:spPr>
                <a:xfrm>
                  <a:off x="6542434" y="4937068"/>
                  <a:ext cx="1465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97" name="Freihand 596">
                  <a:extLst>
                    <a:ext uri="{FF2B5EF4-FFF2-40B4-BE49-F238E27FC236}">
                      <a16:creationId xmlns:a16="http://schemas.microsoft.com/office/drawing/2014/main" id="{B87B65B8-3B2C-6249-CC82-AD6012A9FB40}"/>
                    </a:ext>
                  </a:extLst>
                </p14:cNvPr>
                <p14:cNvContentPartPr/>
                <p14:nvPr/>
              </p14:nvContentPartPr>
              <p14:xfrm>
                <a:off x="6638914" y="5051548"/>
                <a:ext cx="59760" cy="179280"/>
              </p14:xfrm>
            </p:contentPart>
          </mc:Choice>
          <mc:Fallback xmlns="">
            <p:pic>
              <p:nvPicPr>
                <p:cNvPr id="597" name="Freihand 596">
                  <a:extLst>
                    <a:ext uri="{FF2B5EF4-FFF2-40B4-BE49-F238E27FC236}">
                      <a16:creationId xmlns:a16="http://schemas.microsoft.com/office/drawing/2014/main" id="{B87B65B8-3B2C-6249-CC82-AD6012A9FB40}"/>
                    </a:ext>
                  </a:extLst>
                </p:cNvPr>
                <p:cNvPicPr/>
                <p:nvPr/>
              </p:nvPicPr>
              <p:blipFill>
                <a:blip r:embed="rId715"/>
                <a:stretch>
                  <a:fillRect/>
                </a:stretch>
              </p:blipFill>
              <p:spPr>
                <a:xfrm>
                  <a:off x="6629914" y="5042548"/>
                  <a:ext cx="77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98" name="Freihand 597">
                  <a:extLst>
                    <a:ext uri="{FF2B5EF4-FFF2-40B4-BE49-F238E27FC236}">
                      <a16:creationId xmlns:a16="http://schemas.microsoft.com/office/drawing/2014/main" id="{A48FBD2C-5F68-3D63-1E0C-0C9F852E3B8D}"/>
                    </a:ext>
                  </a:extLst>
                </p14:cNvPr>
                <p14:cNvContentPartPr/>
                <p14:nvPr/>
              </p14:nvContentPartPr>
              <p14:xfrm>
                <a:off x="6844114" y="4999708"/>
                <a:ext cx="99720" cy="347040"/>
              </p14:xfrm>
            </p:contentPart>
          </mc:Choice>
          <mc:Fallback xmlns="">
            <p:pic>
              <p:nvPicPr>
                <p:cNvPr id="598" name="Freihand 597">
                  <a:extLst>
                    <a:ext uri="{FF2B5EF4-FFF2-40B4-BE49-F238E27FC236}">
                      <a16:creationId xmlns:a16="http://schemas.microsoft.com/office/drawing/2014/main" id="{A48FBD2C-5F68-3D63-1E0C-0C9F852E3B8D}"/>
                    </a:ext>
                  </a:extLst>
                </p:cNvPr>
                <p:cNvPicPr/>
                <p:nvPr/>
              </p:nvPicPr>
              <p:blipFill>
                <a:blip r:embed="rId717"/>
                <a:stretch>
                  <a:fillRect/>
                </a:stretch>
              </p:blipFill>
              <p:spPr>
                <a:xfrm>
                  <a:off x="6835474" y="4990708"/>
                  <a:ext cx="1173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99" name="Freihand 598">
                  <a:extLst>
                    <a:ext uri="{FF2B5EF4-FFF2-40B4-BE49-F238E27FC236}">
                      <a16:creationId xmlns:a16="http://schemas.microsoft.com/office/drawing/2014/main" id="{366E08DC-5A21-816D-B37F-AFE5FD0876FA}"/>
                    </a:ext>
                  </a:extLst>
                </p14:cNvPr>
                <p14:cNvContentPartPr/>
                <p14:nvPr/>
              </p14:nvContentPartPr>
              <p14:xfrm>
                <a:off x="7000354" y="4948588"/>
                <a:ext cx="106560" cy="159120"/>
              </p14:xfrm>
            </p:contentPart>
          </mc:Choice>
          <mc:Fallback xmlns="">
            <p:pic>
              <p:nvPicPr>
                <p:cNvPr id="599" name="Freihand 598">
                  <a:extLst>
                    <a:ext uri="{FF2B5EF4-FFF2-40B4-BE49-F238E27FC236}">
                      <a16:creationId xmlns:a16="http://schemas.microsoft.com/office/drawing/2014/main" id="{366E08DC-5A21-816D-B37F-AFE5FD0876FA}"/>
                    </a:ext>
                  </a:extLst>
                </p:cNvPr>
                <p:cNvPicPr/>
                <p:nvPr/>
              </p:nvPicPr>
              <p:blipFill>
                <a:blip r:embed="rId719"/>
                <a:stretch>
                  <a:fillRect/>
                </a:stretch>
              </p:blipFill>
              <p:spPr>
                <a:xfrm>
                  <a:off x="6991714" y="4939948"/>
                  <a:ext cx="12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00" name="Freihand 599">
                  <a:extLst>
                    <a:ext uri="{FF2B5EF4-FFF2-40B4-BE49-F238E27FC236}">
                      <a16:creationId xmlns:a16="http://schemas.microsoft.com/office/drawing/2014/main" id="{2C4D97CA-C45B-6705-3F25-CBBCAFCED8AC}"/>
                    </a:ext>
                  </a:extLst>
                </p14:cNvPr>
                <p14:cNvContentPartPr/>
                <p14:nvPr/>
              </p14:nvContentPartPr>
              <p14:xfrm>
                <a:off x="7133914" y="4896388"/>
                <a:ext cx="105120" cy="160920"/>
              </p14:xfrm>
            </p:contentPart>
          </mc:Choice>
          <mc:Fallback xmlns="">
            <p:pic>
              <p:nvPicPr>
                <p:cNvPr id="600" name="Freihand 599">
                  <a:extLst>
                    <a:ext uri="{FF2B5EF4-FFF2-40B4-BE49-F238E27FC236}">
                      <a16:creationId xmlns:a16="http://schemas.microsoft.com/office/drawing/2014/main" id="{2C4D97CA-C45B-6705-3F25-CBBCAFCED8AC}"/>
                    </a:ext>
                  </a:extLst>
                </p:cNvPr>
                <p:cNvPicPr/>
                <p:nvPr/>
              </p:nvPicPr>
              <p:blipFill>
                <a:blip r:embed="rId721"/>
                <a:stretch>
                  <a:fillRect/>
                </a:stretch>
              </p:blipFill>
              <p:spPr>
                <a:xfrm>
                  <a:off x="7124914" y="4887388"/>
                  <a:ext cx="122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01" name="Freihand 600">
                  <a:extLst>
                    <a:ext uri="{FF2B5EF4-FFF2-40B4-BE49-F238E27FC236}">
                      <a16:creationId xmlns:a16="http://schemas.microsoft.com/office/drawing/2014/main" id="{EB26930F-7FFD-D8BB-ADE1-F021BAF17CCF}"/>
                    </a:ext>
                  </a:extLst>
                </p14:cNvPr>
                <p14:cNvContentPartPr/>
                <p14:nvPr/>
              </p14:nvContentPartPr>
              <p14:xfrm>
                <a:off x="7255234" y="4853188"/>
                <a:ext cx="158760" cy="147600"/>
              </p14:xfrm>
            </p:contentPart>
          </mc:Choice>
          <mc:Fallback xmlns="">
            <p:pic>
              <p:nvPicPr>
                <p:cNvPr id="601" name="Freihand 600">
                  <a:extLst>
                    <a:ext uri="{FF2B5EF4-FFF2-40B4-BE49-F238E27FC236}">
                      <a16:creationId xmlns:a16="http://schemas.microsoft.com/office/drawing/2014/main" id="{EB26930F-7FFD-D8BB-ADE1-F021BAF17CCF}"/>
                    </a:ext>
                  </a:extLst>
                </p:cNvPr>
                <p:cNvPicPr/>
                <p:nvPr/>
              </p:nvPicPr>
              <p:blipFill>
                <a:blip r:embed="rId723"/>
                <a:stretch>
                  <a:fillRect/>
                </a:stretch>
              </p:blipFill>
              <p:spPr>
                <a:xfrm>
                  <a:off x="7246234" y="4844188"/>
                  <a:ext cx="176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602" name="Freihand 601">
                  <a:extLst>
                    <a:ext uri="{FF2B5EF4-FFF2-40B4-BE49-F238E27FC236}">
                      <a16:creationId xmlns:a16="http://schemas.microsoft.com/office/drawing/2014/main" id="{6DCC8527-15BA-FED8-060E-5E33A1C973AA}"/>
                    </a:ext>
                  </a:extLst>
                </p14:cNvPr>
                <p14:cNvContentPartPr/>
                <p14:nvPr/>
              </p14:nvContentPartPr>
              <p14:xfrm>
                <a:off x="7431274" y="4671028"/>
                <a:ext cx="203760" cy="276840"/>
              </p14:xfrm>
            </p:contentPart>
          </mc:Choice>
          <mc:Fallback xmlns="">
            <p:pic>
              <p:nvPicPr>
                <p:cNvPr id="602" name="Freihand 601">
                  <a:extLst>
                    <a:ext uri="{FF2B5EF4-FFF2-40B4-BE49-F238E27FC236}">
                      <a16:creationId xmlns:a16="http://schemas.microsoft.com/office/drawing/2014/main" id="{6DCC8527-15BA-FED8-060E-5E33A1C973AA}"/>
                    </a:ext>
                  </a:extLst>
                </p:cNvPr>
                <p:cNvPicPr/>
                <p:nvPr/>
              </p:nvPicPr>
              <p:blipFill>
                <a:blip r:embed="rId725"/>
                <a:stretch>
                  <a:fillRect/>
                </a:stretch>
              </p:blipFill>
              <p:spPr>
                <a:xfrm>
                  <a:off x="7422274" y="4662028"/>
                  <a:ext cx="221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603" name="Freihand 602">
                  <a:extLst>
                    <a:ext uri="{FF2B5EF4-FFF2-40B4-BE49-F238E27FC236}">
                      <a16:creationId xmlns:a16="http://schemas.microsoft.com/office/drawing/2014/main" id="{91677199-B613-43CD-BB0C-C869678D8F20}"/>
                    </a:ext>
                  </a:extLst>
                </p14:cNvPr>
                <p14:cNvContentPartPr/>
                <p14:nvPr/>
              </p14:nvContentPartPr>
              <p14:xfrm>
                <a:off x="7635034" y="4718908"/>
                <a:ext cx="137520" cy="156600"/>
              </p14:xfrm>
            </p:contentPart>
          </mc:Choice>
          <mc:Fallback xmlns="">
            <p:pic>
              <p:nvPicPr>
                <p:cNvPr id="603" name="Freihand 602">
                  <a:extLst>
                    <a:ext uri="{FF2B5EF4-FFF2-40B4-BE49-F238E27FC236}">
                      <a16:creationId xmlns:a16="http://schemas.microsoft.com/office/drawing/2014/main" id="{91677199-B613-43CD-BB0C-C869678D8F20}"/>
                    </a:ext>
                  </a:extLst>
                </p:cNvPr>
                <p:cNvPicPr/>
                <p:nvPr/>
              </p:nvPicPr>
              <p:blipFill>
                <a:blip r:embed="rId727"/>
                <a:stretch>
                  <a:fillRect/>
                </a:stretch>
              </p:blipFill>
              <p:spPr>
                <a:xfrm>
                  <a:off x="7626394" y="4710268"/>
                  <a:ext cx="155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604" name="Freihand 603">
                  <a:extLst>
                    <a:ext uri="{FF2B5EF4-FFF2-40B4-BE49-F238E27FC236}">
                      <a16:creationId xmlns:a16="http://schemas.microsoft.com/office/drawing/2014/main" id="{258DE3E1-7A99-8E06-CF43-4C5CF91D2679}"/>
                    </a:ext>
                  </a:extLst>
                </p14:cNvPr>
                <p14:cNvContentPartPr/>
                <p14:nvPr/>
              </p14:nvContentPartPr>
              <p14:xfrm>
                <a:off x="5868514" y="5792788"/>
                <a:ext cx="199800" cy="231120"/>
              </p14:xfrm>
            </p:contentPart>
          </mc:Choice>
          <mc:Fallback xmlns="">
            <p:pic>
              <p:nvPicPr>
                <p:cNvPr id="604" name="Freihand 603">
                  <a:extLst>
                    <a:ext uri="{FF2B5EF4-FFF2-40B4-BE49-F238E27FC236}">
                      <a16:creationId xmlns:a16="http://schemas.microsoft.com/office/drawing/2014/main" id="{258DE3E1-7A99-8E06-CF43-4C5CF91D2679}"/>
                    </a:ext>
                  </a:extLst>
                </p:cNvPr>
                <p:cNvPicPr/>
                <p:nvPr/>
              </p:nvPicPr>
              <p:blipFill>
                <a:blip r:embed="rId729"/>
                <a:stretch>
                  <a:fillRect/>
                </a:stretch>
              </p:blipFill>
              <p:spPr>
                <a:xfrm>
                  <a:off x="5859874" y="5784148"/>
                  <a:ext cx="217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605" name="Freihand 604">
                  <a:extLst>
                    <a:ext uri="{FF2B5EF4-FFF2-40B4-BE49-F238E27FC236}">
                      <a16:creationId xmlns:a16="http://schemas.microsoft.com/office/drawing/2014/main" id="{C3A511B2-D3D5-5580-BE8C-F095A48D71FE}"/>
                    </a:ext>
                  </a:extLst>
                </p14:cNvPr>
                <p14:cNvContentPartPr/>
                <p14:nvPr/>
              </p14:nvContentPartPr>
              <p14:xfrm>
                <a:off x="6118354" y="5752828"/>
                <a:ext cx="83880" cy="179280"/>
              </p14:xfrm>
            </p:contentPart>
          </mc:Choice>
          <mc:Fallback xmlns="">
            <p:pic>
              <p:nvPicPr>
                <p:cNvPr id="605" name="Freihand 604">
                  <a:extLst>
                    <a:ext uri="{FF2B5EF4-FFF2-40B4-BE49-F238E27FC236}">
                      <a16:creationId xmlns:a16="http://schemas.microsoft.com/office/drawing/2014/main" id="{C3A511B2-D3D5-5580-BE8C-F095A48D71FE}"/>
                    </a:ext>
                  </a:extLst>
                </p:cNvPr>
                <p:cNvPicPr/>
                <p:nvPr/>
              </p:nvPicPr>
              <p:blipFill>
                <a:blip r:embed="rId731"/>
                <a:stretch>
                  <a:fillRect/>
                </a:stretch>
              </p:blipFill>
              <p:spPr>
                <a:xfrm>
                  <a:off x="6109354" y="5744188"/>
                  <a:ext cx="101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606" name="Freihand 605">
                  <a:extLst>
                    <a:ext uri="{FF2B5EF4-FFF2-40B4-BE49-F238E27FC236}">
                      <a16:creationId xmlns:a16="http://schemas.microsoft.com/office/drawing/2014/main" id="{391B1649-7067-79EB-43A8-5E97DF164B2F}"/>
                    </a:ext>
                  </a:extLst>
                </p14:cNvPr>
                <p14:cNvContentPartPr/>
                <p14:nvPr/>
              </p14:nvContentPartPr>
              <p14:xfrm>
                <a:off x="6277474" y="5698468"/>
                <a:ext cx="328680" cy="160200"/>
              </p14:xfrm>
            </p:contentPart>
          </mc:Choice>
          <mc:Fallback xmlns="">
            <p:pic>
              <p:nvPicPr>
                <p:cNvPr id="606" name="Freihand 605">
                  <a:extLst>
                    <a:ext uri="{FF2B5EF4-FFF2-40B4-BE49-F238E27FC236}">
                      <a16:creationId xmlns:a16="http://schemas.microsoft.com/office/drawing/2014/main" id="{391B1649-7067-79EB-43A8-5E97DF164B2F}"/>
                    </a:ext>
                  </a:extLst>
                </p:cNvPr>
                <p:cNvPicPr/>
                <p:nvPr/>
              </p:nvPicPr>
              <p:blipFill>
                <a:blip r:embed="rId733"/>
                <a:stretch>
                  <a:fillRect/>
                </a:stretch>
              </p:blipFill>
              <p:spPr>
                <a:xfrm>
                  <a:off x="6268474" y="5689468"/>
                  <a:ext cx="346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607" name="Freihand 606">
                  <a:extLst>
                    <a:ext uri="{FF2B5EF4-FFF2-40B4-BE49-F238E27FC236}">
                      <a16:creationId xmlns:a16="http://schemas.microsoft.com/office/drawing/2014/main" id="{CF1C4C90-4EAC-A73F-3095-44102C3C3093}"/>
                    </a:ext>
                  </a:extLst>
                </p14:cNvPr>
                <p14:cNvContentPartPr/>
                <p14:nvPr/>
              </p14:nvContentPartPr>
              <p14:xfrm>
                <a:off x="6634234" y="5535748"/>
                <a:ext cx="269640" cy="187560"/>
              </p14:xfrm>
            </p:contentPart>
          </mc:Choice>
          <mc:Fallback xmlns="">
            <p:pic>
              <p:nvPicPr>
                <p:cNvPr id="607" name="Freihand 606">
                  <a:extLst>
                    <a:ext uri="{FF2B5EF4-FFF2-40B4-BE49-F238E27FC236}">
                      <a16:creationId xmlns:a16="http://schemas.microsoft.com/office/drawing/2014/main" id="{CF1C4C90-4EAC-A73F-3095-44102C3C3093}"/>
                    </a:ext>
                  </a:extLst>
                </p:cNvPr>
                <p:cNvPicPr/>
                <p:nvPr/>
              </p:nvPicPr>
              <p:blipFill>
                <a:blip r:embed="rId735"/>
                <a:stretch>
                  <a:fillRect/>
                </a:stretch>
              </p:blipFill>
              <p:spPr>
                <a:xfrm>
                  <a:off x="6625594" y="5527108"/>
                  <a:ext cx="287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608" name="Freihand 607">
                  <a:extLst>
                    <a:ext uri="{FF2B5EF4-FFF2-40B4-BE49-F238E27FC236}">
                      <a16:creationId xmlns:a16="http://schemas.microsoft.com/office/drawing/2014/main" id="{01F19070-7FFE-C969-9C5F-4807E584E284}"/>
                    </a:ext>
                  </a:extLst>
                </p14:cNvPr>
                <p14:cNvContentPartPr/>
                <p14:nvPr/>
              </p14:nvContentPartPr>
              <p14:xfrm>
                <a:off x="6859594" y="5447188"/>
                <a:ext cx="27360" cy="29160"/>
              </p14:xfrm>
            </p:contentPart>
          </mc:Choice>
          <mc:Fallback xmlns="">
            <p:pic>
              <p:nvPicPr>
                <p:cNvPr id="608" name="Freihand 607">
                  <a:extLst>
                    <a:ext uri="{FF2B5EF4-FFF2-40B4-BE49-F238E27FC236}">
                      <a16:creationId xmlns:a16="http://schemas.microsoft.com/office/drawing/2014/main" id="{01F19070-7FFE-C969-9C5F-4807E584E284}"/>
                    </a:ext>
                  </a:extLst>
                </p:cNvPr>
                <p:cNvPicPr/>
                <p:nvPr/>
              </p:nvPicPr>
              <p:blipFill>
                <a:blip r:embed="rId737"/>
                <a:stretch>
                  <a:fillRect/>
                </a:stretch>
              </p:blipFill>
              <p:spPr>
                <a:xfrm>
                  <a:off x="6850954" y="5438188"/>
                  <a:ext cx="45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609" name="Freihand 608">
                  <a:extLst>
                    <a:ext uri="{FF2B5EF4-FFF2-40B4-BE49-F238E27FC236}">
                      <a16:creationId xmlns:a16="http://schemas.microsoft.com/office/drawing/2014/main" id="{BB09DD65-2729-A468-9F5D-52020F07AD95}"/>
                    </a:ext>
                  </a:extLst>
                </p14:cNvPr>
                <p14:cNvContentPartPr/>
                <p14:nvPr/>
              </p14:nvContentPartPr>
              <p14:xfrm>
                <a:off x="6963274" y="5404708"/>
                <a:ext cx="289800" cy="222120"/>
              </p14:xfrm>
            </p:contentPart>
          </mc:Choice>
          <mc:Fallback xmlns="">
            <p:pic>
              <p:nvPicPr>
                <p:cNvPr id="609" name="Freihand 608">
                  <a:extLst>
                    <a:ext uri="{FF2B5EF4-FFF2-40B4-BE49-F238E27FC236}">
                      <a16:creationId xmlns:a16="http://schemas.microsoft.com/office/drawing/2014/main" id="{BB09DD65-2729-A468-9F5D-52020F07AD95}"/>
                    </a:ext>
                  </a:extLst>
                </p:cNvPr>
                <p:cNvPicPr/>
                <p:nvPr/>
              </p:nvPicPr>
              <p:blipFill>
                <a:blip r:embed="rId739"/>
                <a:stretch>
                  <a:fillRect/>
                </a:stretch>
              </p:blipFill>
              <p:spPr>
                <a:xfrm>
                  <a:off x="6954274" y="5395708"/>
                  <a:ext cx="307440" cy="23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0">
            <p14:nvContentPartPr>
              <p14:cNvPr id="437" name="Freihand 436">
                <a:extLst>
                  <a:ext uri="{FF2B5EF4-FFF2-40B4-BE49-F238E27FC236}">
                    <a16:creationId xmlns:a16="http://schemas.microsoft.com/office/drawing/2014/main" id="{7938A681-ECF4-8C31-A7EE-EF5AA260FF79}"/>
                  </a:ext>
                </a:extLst>
              </p14:cNvPr>
              <p14:cNvContentPartPr/>
              <p14:nvPr/>
            </p14:nvContentPartPr>
            <p14:xfrm>
              <a:off x="1426114" y="3118348"/>
              <a:ext cx="134280" cy="149760"/>
            </p14:xfrm>
          </p:contentPart>
        </mc:Choice>
        <mc:Fallback xmlns="">
          <p:pic>
            <p:nvPicPr>
              <p:cNvPr id="437" name="Freihand 436">
                <a:extLst>
                  <a:ext uri="{FF2B5EF4-FFF2-40B4-BE49-F238E27FC236}">
                    <a16:creationId xmlns:a16="http://schemas.microsoft.com/office/drawing/2014/main" id="{7938A681-ECF4-8C31-A7EE-EF5AA260FF79}"/>
                  </a:ext>
                </a:extLst>
              </p:cNvPr>
              <p:cNvPicPr/>
              <p:nvPr/>
            </p:nvPicPr>
            <p:blipFill>
              <a:blip r:embed="rId741"/>
              <a:stretch>
                <a:fillRect/>
              </a:stretch>
            </p:blipFill>
            <p:spPr>
              <a:xfrm>
                <a:off x="1417474" y="3109708"/>
                <a:ext cx="151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38" name="Freihand 437">
                <a:extLst>
                  <a:ext uri="{FF2B5EF4-FFF2-40B4-BE49-F238E27FC236}">
                    <a16:creationId xmlns:a16="http://schemas.microsoft.com/office/drawing/2014/main" id="{03BE29D9-54BB-C51F-4E2C-09B57C7F210F}"/>
                  </a:ext>
                </a:extLst>
              </p14:cNvPr>
              <p14:cNvContentPartPr/>
              <p14:nvPr/>
            </p14:nvContentPartPr>
            <p14:xfrm>
              <a:off x="1574074" y="3205468"/>
              <a:ext cx="97560" cy="53640"/>
            </p14:xfrm>
          </p:contentPart>
        </mc:Choice>
        <mc:Fallback xmlns="">
          <p:pic>
            <p:nvPicPr>
              <p:cNvPr id="438" name="Freihand 437">
                <a:extLst>
                  <a:ext uri="{FF2B5EF4-FFF2-40B4-BE49-F238E27FC236}">
                    <a16:creationId xmlns:a16="http://schemas.microsoft.com/office/drawing/2014/main" id="{03BE29D9-54BB-C51F-4E2C-09B57C7F210F}"/>
                  </a:ext>
                </a:extLst>
              </p:cNvPr>
              <p:cNvPicPr/>
              <p:nvPr/>
            </p:nvPicPr>
            <p:blipFill>
              <a:blip r:embed="rId743"/>
              <a:stretch>
                <a:fillRect/>
              </a:stretch>
            </p:blipFill>
            <p:spPr>
              <a:xfrm>
                <a:off x="1565074" y="3196828"/>
                <a:ext cx="115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39" name="Freihand 438">
                <a:extLst>
                  <a:ext uri="{FF2B5EF4-FFF2-40B4-BE49-F238E27FC236}">
                    <a16:creationId xmlns:a16="http://schemas.microsoft.com/office/drawing/2014/main" id="{3C3BB4B9-EB71-5DF9-E340-34661A289C59}"/>
                  </a:ext>
                </a:extLst>
              </p14:cNvPr>
              <p14:cNvContentPartPr/>
              <p14:nvPr/>
            </p14:nvContentPartPr>
            <p14:xfrm>
              <a:off x="1738234" y="3075148"/>
              <a:ext cx="202320" cy="183240"/>
            </p14:xfrm>
          </p:contentPart>
        </mc:Choice>
        <mc:Fallback xmlns="">
          <p:pic>
            <p:nvPicPr>
              <p:cNvPr id="439" name="Freihand 438">
                <a:extLst>
                  <a:ext uri="{FF2B5EF4-FFF2-40B4-BE49-F238E27FC236}">
                    <a16:creationId xmlns:a16="http://schemas.microsoft.com/office/drawing/2014/main" id="{3C3BB4B9-EB71-5DF9-E340-34661A289C59}"/>
                  </a:ext>
                </a:extLst>
              </p:cNvPr>
              <p:cNvPicPr/>
              <p:nvPr/>
            </p:nvPicPr>
            <p:blipFill>
              <a:blip r:embed="rId745"/>
              <a:stretch>
                <a:fillRect/>
              </a:stretch>
            </p:blipFill>
            <p:spPr>
              <a:xfrm>
                <a:off x="1729594" y="3066148"/>
                <a:ext cx="219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2" name="Freihand 441">
                <a:extLst>
                  <a:ext uri="{FF2B5EF4-FFF2-40B4-BE49-F238E27FC236}">
                    <a16:creationId xmlns:a16="http://schemas.microsoft.com/office/drawing/2014/main" id="{73CB32F4-C09B-EC59-4101-17795730F19C}"/>
                  </a:ext>
                </a:extLst>
              </p14:cNvPr>
              <p14:cNvContentPartPr/>
              <p14:nvPr/>
            </p14:nvContentPartPr>
            <p14:xfrm>
              <a:off x="2230714" y="3197548"/>
              <a:ext cx="88200" cy="63000"/>
            </p14:xfrm>
          </p:contentPart>
        </mc:Choice>
        <mc:Fallback xmlns="">
          <p:pic>
            <p:nvPicPr>
              <p:cNvPr id="442" name="Freihand 441">
                <a:extLst>
                  <a:ext uri="{FF2B5EF4-FFF2-40B4-BE49-F238E27FC236}">
                    <a16:creationId xmlns:a16="http://schemas.microsoft.com/office/drawing/2014/main" id="{73CB32F4-C09B-EC59-4101-17795730F19C}"/>
                  </a:ext>
                </a:extLst>
              </p:cNvPr>
              <p:cNvPicPr/>
              <p:nvPr/>
            </p:nvPicPr>
            <p:blipFill>
              <a:blip r:embed="rId747"/>
              <a:stretch>
                <a:fillRect/>
              </a:stretch>
            </p:blipFill>
            <p:spPr>
              <a:xfrm>
                <a:off x="2221714" y="3188548"/>
                <a:ext cx="105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3" name="Freihand 442">
                <a:extLst>
                  <a:ext uri="{FF2B5EF4-FFF2-40B4-BE49-F238E27FC236}">
                    <a16:creationId xmlns:a16="http://schemas.microsoft.com/office/drawing/2014/main" id="{6D0CB746-88B3-DE98-1862-12E0C7D43F8F}"/>
                  </a:ext>
                </a:extLst>
              </p14:cNvPr>
              <p14:cNvContentPartPr/>
              <p14:nvPr/>
            </p14:nvContentPartPr>
            <p14:xfrm>
              <a:off x="2403154" y="3076948"/>
              <a:ext cx="92520" cy="183240"/>
            </p14:xfrm>
          </p:contentPart>
        </mc:Choice>
        <mc:Fallback xmlns="">
          <p:pic>
            <p:nvPicPr>
              <p:cNvPr id="443" name="Freihand 442">
                <a:extLst>
                  <a:ext uri="{FF2B5EF4-FFF2-40B4-BE49-F238E27FC236}">
                    <a16:creationId xmlns:a16="http://schemas.microsoft.com/office/drawing/2014/main" id="{6D0CB746-88B3-DE98-1862-12E0C7D43F8F}"/>
                  </a:ext>
                </a:extLst>
              </p:cNvPr>
              <p:cNvPicPr/>
              <p:nvPr/>
            </p:nvPicPr>
            <p:blipFill>
              <a:blip r:embed="rId749"/>
              <a:stretch>
                <a:fillRect/>
              </a:stretch>
            </p:blipFill>
            <p:spPr>
              <a:xfrm>
                <a:off x="2394514" y="3067948"/>
                <a:ext cx="110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5" name="Freihand 444">
                <a:extLst>
                  <a:ext uri="{FF2B5EF4-FFF2-40B4-BE49-F238E27FC236}">
                    <a16:creationId xmlns:a16="http://schemas.microsoft.com/office/drawing/2014/main" id="{22941E34-F1D5-1631-CB21-F2995A702C4C}"/>
                  </a:ext>
                </a:extLst>
              </p14:cNvPr>
              <p14:cNvContentPartPr/>
              <p14:nvPr/>
            </p14:nvContentPartPr>
            <p14:xfrm>
              <a:off x="2560834" y="3043468"/>
              <a:ext cx="134640" cy="219960"/>
            </p14:xfrm>
          </p:contentPart>
        </mc:Choice>
        <mc:Fallback xmlns="">
          <p:pic>
            <p:nvPicPr>
              <p:cNvPr id="445" name="Freihand 444">
                <a:extLst>
                  <a:ext uri="{FF2B5EF4-FFF2-40B4-BE49-F238E27FC236}">
                    <a16:creationId xmlns:a16="http://schemas.microsoft.com/office/drawing/2014/main" id="{22941E34-F1D5-1631-CB21-F2995A702C4C}"/>
                  </a:ext>
                </a:extLst>
              </p:cNvPr>
              <p:cNvPicPr/>
              <p:nvPr/>
            </p:nvPicPr>
            <p:blipFill>
              <a:blip r:embed="rId751"/>
              <a:stretch>
                <a:fillRect/>
              </a:stretch>
            </p:blipFill>
            <p:spPr>
              <a:xfrm>
                <a:off x="2552194" y="3034468"/>
                <a:ext cx="152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6" name="Freihand 445">
                <a:extLst>
                  <a:ext uri="{FF2B5EF4-FFF2-40B4-BE49-F238E27FC236}">
                    <a16:creationId xmlns:a16="http://schemas.microsoft.com/office/drawing/2014/main" id="{59877D3E-9246-4799-9DD3-BC6F24FF4CC7}"/>
                  </a:ext>
                </a:extLst>
              </p14:cNvPr>
              <p14:cNvContentPartPr/>
              <p14:nvPr/>
            </p14:nvContentPartPr>
            <p14:xfrm>
              <a:off x="2717794" y="3137428"/>
              <a:ext cx="366480" cy="102600"/>
            </p14:xfrm>
          </p:contentPart>
        </mc:Choice>
        <mc:Fallback xmlns="">
          <p:pic>
            <p:nvPicPr>
              <p:cNvPr id="446" name="Freihand 445">
                <a:extLst>
                  <a:ext uri="{FF2B5EF4-FFF2-40B4-BE49-F238E27FC236}">
                    <a16:creationId xmlns:a16="http://schemas.microsoft.com/office/drawing/2014/main" id="{59877D3E-9246-4799-9DD3-BC6F24FF4CC7}"/>
                  </a:ext>
                </a:extLst>
              </p:cNvPr>
              <p:cNvPicPr/>
              <p:nvPr/>
            </p:nvPicPr>
            <p:blipFill>
              <a:blip r:embed="rId753"/>
              <a:stretch>
                <a:fillRect/>
              </a:stretch>
            </p:blipFill>
            <p:spPr>
              <a:xfrm>
                <a:off x="2708794" y="3128428"/>
                <a:ext cx="384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7" name="Freihand 446">
                <a:extLst>
                  <a:ext uri="{FF2B5EF4-FFF2-40B4-BE49-F238E27FC236}">
                    <a16:creationId xmlns:a16="http://schemas.microsoft.com/office/drawing/2014/main" id="{92FB25F1-01A1-C0F1-97AE-06D8B7BF1D6A}"/>
                  </a:ext>
                </a:extLst>
              </p14:cNvPr>
              <p14:cNvContentPartPr/>
              <p14:nvPr/>
            </p14:nvContentPartPr>
            <p14:xfrm>
              <a:off x="2995714" y="3021508"/>
              <a:ext cx="15120" cy="18720"/>
            </p14:xfrm>
          </p:contentPart>
        </mc:Choice>
        <mc:Fallback xmlns="">
          <p:pic>
            <p:nvPicPr>
              <p:cNvPr id="447" name="Freihand 446">
                <a:extLst>
                  <a:ext uri="{FF2B5EF4-FFF2-40B4-BE49-F238E27FC236}">
                    <a16:creationId xmlns:a16="http://schemas.microsoft.com/office/drawing/2014/main" id="{92FB25F1-01A1-C0F1-97AE-06D8B7BF1D6A}"/>
                  </a:ext>
                </a:extLst>
              </p:cNvPr>
              <p:cNvPicPr/>
              <p:nvPr/>
            </p:nvPicPr>
            <p:blipFill>
              <a:blip r:embed="rId711"/>
              <a:stretch>
                <a:fillRect/>
              </a:stretch>
            </p:blipFill>
            <p:spPr>
              <a:xfrm>
                <a:off x="2987074" y="3012508"/>
                <a:ext cx="32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3" name="Freihand 462">
                <a:extLst>
                  <a:ext uri="{FF2B5EF4-FFF2-40B4-BE49-F238E27FC236}">
                    <a16:creationId xmlns:a16="http://schemas.microsoft.com/office/drawing/2014/main" id="{9D86D120-42D5-A3BB-291F-39FA48CCBF1B}"/>
                  </a:ext>
                </a:extLst>
              </p14:cNvPr>
              <p14:cNvContentPartPr/>
              <p14:nvPr/>
            </p14:nvContentPartPr>
            <p14:xfrm>
              <a:off x="1668394" y="3567988"/>
              <a:ext cx="41760" cy="205920"/>
            </p14:xfrm>
          </p:contentPart>
        </mc:Choice>
        <mc:Fallback xmlns="">
          <p:pic>
            <p:nvPicPr>
              <p:cNvPr id="463" name="Freihand 462">
                <a:extLst>
                  <a:ext uri="{FF2B5EF4-FFF2-40B4-BE49-F238E27FC236}">
                    <a16:creationId xmlns:a16="http://schemas.microsoft.com/office/drawing/2014/main" id="{9D86D120-42D5-A3BB-291F-39FA48CCBF1B}"/>
                  </a:ext>
                </a:extLst>
              </p:cNvPr>
              <p:cNvPicPr/>
              <p:nvPr/>
            </p:nvPicPr>
            <p:blipFill>
              <a:blip r:embed="rId756"/>
              <a:stretch>
                <a:fillRect/>
              </a:stretch>
            </p:blipFill>
            <p:spPr>
              <a:xfrm>
                <a:off x="1659394" y="3558988"/>
                <a:ext cx="59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4" name="Freihand 463">
                <a:extLst>
                  <a:ext uri="{FF2B5EF4-FFF2-40B4-BE49-F238E27FC236}">
                    <a16:creationId xmlns:a16="http://schemas.microsoft.com/office/drawing/2014/main" id="{556B10DD-E52D-3AF1-E0B7-3F675C306EA2}"/>
                  </a:ext>
                </a:extLst>
              </p14:cNvPr>
              <p14:cNvContentPartPr/>
              <p14:nvPr/>
            </p14:nvContentPartPr>
            <p14:xfrm>
              <a:off x="1530514" y="3494188"/>
              <a:ext cx="236880" cy="174960"/>
            </p14:xfrm>
          </p:contentPart>
        </mc:Choice>
        <mc:Fallback xmlns="">
          <p:pic>
            <p:nvPicPr>
              <p:cNvPr id="464" name="Freihand 463">
                <a:extLst>
                  <a:ext uri="{FF2B5EF4-FFF2-40B4-BE49-F238E27FC236}">
                    <a16:creationId xmlns:a16="http://schemas.microsoft.com/office/drawing/2014/main" id="{556B10DD-E52D-3AF1-E0B7-3F675C306EA2}"/>
                  </a:ext>
                </a:extLst>
              </p:cNvPr>
              <p:cNvPicPr/>
              <p:nvPr/>
            </p:nvPicPr>
            <p:blipFill>
              <a:blip r:embed="rId758"/>
              <a:stretch>
                <a:fillRect/>
              </a:stretch>
            </p:blipFill>
            <p:spPr>
              <a:xfrm>
                <a:off x="1521514" y="3485548"/>
                <a:ext cx="254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65" name="Freihand 464">
                <a:extLst>
                  <a:ext uri="{FF2B5EF4-FFF2-40B4-BE49-F238E27FC236}">
                    <a16:creationId xmlns:a16="http://schemas.microsoft.com/office/drawing/2014/main" id="{30338EC1-ABE7-6A93-9CFD-5AC7B2493619}"/>
                  </a:ext>
                </a:extLst>
              </p14:cNvPr>
              <p14:cNvContentPartPr/>
              <p14:nvPr/>
            </p14:nvContentPartPr>
            <p14:xfrm>
              <a:off x="1799794" y="3526228"/>
              <a:ext cx="201600" cy="251640"/>
            </p14:xfrm>
          </p:contentPart>
        </mc:Choice>
        <mc:Fallback xmlns="">
          <p:pic>
            <p:nvPicPr>
              <p:cNvPr id="465" name="Freihand 464">
                <a:extLst>
                  <a:ext uri="{FF2B5EF4-FFF2-40B4-BE49-F238E27FC236}">
                    <a16:creationId xmlns:a16="http://schemas.microsoft.com/office/drawing/2014/main" id="{30338EC1-ABE7-6A93-9CFD-5AC7B2493619}"/>
                  </a:ext>
                </a:extLst>
              </p:cNvPr>
              <p:cNvPicPr/>
              <p:nvPr/>
            </p:nvPicPr>
            <p:blipFill>
              <a:blip r:embed="rId760"/>
              <a:stretch>
                <a:fillRect/>
              </a:stretch>
            </p:blipFill>
            <p:spPr>
              <a:xfrm>
                <a:off x="1791154" y="3517228"/>
                <a:ext cx="219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11" name="Freihand 610">
                <a:extLst>
                  <a:ext uri="{FF2B5EF4-FFF2-40B4-BE49-F238E27FC236}">
                    <a16:creationId xmlns:a16="http://schemas.microsoft.com/office/drawing/2014/main" id="{E865DDAF-1B32-EA45-1C2E-53B2731920C7}"/>
                  </a:ext>
                </a:extLst>
              </p14:cNvPr>
              <p14:cNvContentPartPr/>
              <p14:nvPr/>
            </p14:nvContentPartPr>
            <p14:xfrm>
              <a:off x="1506394" y="3318508"/>
              <a:ext cx="605520" cy="644400"/>
            </p14:xfrm>
          </p:contentPart>
        </mc:Choice>
        <mc:Fallback xmlns="">
          <p:pic>
            <p:nvPicPr>
              <p:cNvPr id="611" name="Freihand 610">
                <a:extLst>
                  <a:ext uri="{FF2B5EF4-FFF2-40B4-BE49-F238E27FC236}">
                    <a16:creationId xmlns:a16="http://schemas.microsoft.com/office/drawing/2014/main" id="{E865DDAF-1B32-EA45-1C2E-53B2731920C7}"/>
                  </a:ext>
                </a:extLst>
              </p:cNvPr>
              <p:cNvPicPr/>
              <p:nvPr/>
            </p:nvPicPr>
            <p:blipFill>
              <a:blip r:embed="rId762"/>
              <a:stretch>
                <a:fillRect/>
              </a:stretch>
            </p:blipFill>
            <p:spPr>
              <a:xfrm>
                <a:off x="1497394" y="3309508"/>
                <a:ext cx="623160" cy="662040"/>
              </a:xfrm>
              <a:prstGeom prst="rect">
                <a:avLst/>
              </a:prstGeom>
            </p:spPr>
          </p:pic>
        </mc:Fallback>
      </mc:AlternateContent>
      <p:grpSp>
        <p:nvGrpSpPr>
          <p:cNvPr id="614" name="Gruppieren 613">
            <a:extLst>
              <a:ext uri="{FF2B5EF4-FFF2-40B4-BE49-F238E27FC236}">
                <a16:creationId xmlns:a16="http://schemas.microsoft.com/office/drawing/2014/main" id="{445CAF78-D0A3-C828-B7B8-AB70468EAAA3}"/>
              </a:ext>
            </a:extLst>
          </p:cNvPr>
          <p:cNvGrpSpPr/>
          <p:nvPr/>
        </p:nvGrpSpPr>
        <p:grpSpPr>
          <a:xfrm>
            <a:off x="-63206" y="3937348"/>
            <a:ext cx="4397040" cy="2844720"/>
            <a:chOff x="-63206" y="3937348"/>
            <a:chExt cx="4397040" cy="2844720"/>
          </a:xfrm>
        </p:grpSpPr>
        <mc:AlternateContent xmlns:mc="http://schemas.openxmlformats.org/markup-compatibility/2006" xmlns:p14="http://schemas.microsoft.com/office/powerpoint/2010/main">
          <mc:Choice Requires="p14">
            <p:contentPart p14:bwMode="auto" r:id="rId763">
              <p14:nvContentPartPr>
                <p14:cNvPr id="471" name="Freihand 470">
                  <a:extLst>
                    <a:ext uri="{FF2B5EF4-FFF2-40B4-BE49-F238E27FC236}">
                      <a16:creationId xmlns:a16="http://schemas.microsoft.com/office/drawing/2014/main" id="{AA140F87-4717-5E11-3666-0BE25639B4AB}"/>
                    </a:ext>
                  </a:extLst>
                </p14:cNvPr>
                <p14:cNvContentPartPr/>
                <p14:nvPr/>
              </p14:nvContentPartPr>
              <p14:xfrm>
                <a:off x="1007434" y="4176028"/>
                <a:ext cx="494280" cy="434160"/>
              </p14:xfrm>
            </p:contentPart>
          </mc:Choice>
          <mc:Fallback xmlns="">
            <p:pic>
              <p:nvPicPr>
                <p:cNvPr id="471" name="Freihand 470">
                  <a:extLst>
                    <a:ext uri="{FF2B5EF4-FFF2-40B4-BE49-F238E27FC236}">
                      <a16:creationId xmlns:a16="http://schemas.microsoft.com/office/drawing/2014/main" id="{AA140F87-4717-5E11-3666-0BE25639B4AB}"/>
                    </a:ext>
                  </a:extLst>
                </p:cNvPr>
                <p:cNvPicPr/>
                <p:nvPr/>
              </p:nvPicPr>
              <p:blipFill>
                <a:blip r:embed="rId764"/>
                <a:stretch>
                  <a:fillRect/>
                </a:stretch>
              </p:blipFill>
              <p:spPr>
                <a:xfrm>
                  <a:off x="998794" y="4167028"/>
                  <a:ext cx="5119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72" name="Freihand 471">
                  <a:extLst>
                    <a:ext uri="{FF2B5EF4-FFF2-40B4-BE49-F238E27FC236}">
                      <a16:creationId xmlns:a16="http://schemas.microsoft.com/office/drawing/2014/main" id="{47EEC194-8B16-CE30-9492-3C8614AAB86F}"/>
                    </a:ext>
                  </a:extLst>
                </p14:cNvPr>
                <p14:cNvContentPartPr/>
                <p14:nvPr/>
              </p14:nvContentPartPr>
              <p14:xfrm>
                <a:off x="880354" y="4486348"/>
                <a:ext cx="191520" cy="241920"/>
              </p14:xfrm>
            </p:contentPart>
          </mc:Choice>
          <mc:Fallback xmlns="">
            <p:pic>
              <p:nvPicPr>
                <p:cNvPr id="472" name="Freihand 471">
                  <a:extLst>
                    <a:ext uri="{FF2B5EF4-FFF2-40B4-BE49-F238E27FC236}">
                      <a16:creationId xmlns:a16="http://schemas.microsoft.com/office/drawing/2014/main" id="{47EEC194-8B16-CE30-9492-3C8614AAB86F}"/>
                    </a:ext>
                  </a:extLst>
                </p:cNvPr>
                <p:cNvPicPr/>
                <p:nvPr/>
              </p:nvPicPr>
              <p:blipFill>
                <a:blip r:embed="rId766"/>
                <a:stretch>
                  <a:fillRect/>
                </a:stretch>
              </p:blipFill>
              <p:spPr>
                <a:xfrm>
                  <a:off x="871714" y="4477348"/>
                  <a:ext cx="209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74" name="Freihand 473">
                  <a:extLst>
                    <a:ext uri="{FF2B5EF4-FFF2-40B4-BE49-F238E27FC236}">
                      <a16:creationId xmlns:a16="http://schemas.microsoft.com/office/drawing/2014/main" id="{8FBDAD83-813C-9380-8064-7BC8D781B9B5}"/>
                    </a:ext>
                  </a:extLst>
                </p14:cNvPr>
                <p14:cNvContentPartPr/>
                <p14:nvPr/>
              </p14:nvContentPartPr>
              <p14:xfrm>
                <a:off x="611794" y="4775428"/>
                <a:ext cx="92880" cy="185760"/>
              </p14:xfrm>
            </p:contentPart>
          </mc:Choice>
          <mc:Fallback xmlns="">
            <p:pic>
              <p:nvPicPr>
                <p:cNvPr id="474" name="Freihand 473">
                  <a:extLst>
                    <a:ext uri="{FF2B5EF4-FFF2-40B4-BE49-F238E27FC236}">
                      <a16:creationId xmlns:a16="http://schemas.microsoft.com/office/drawing/2014/main" id="{8FBDAD83-813C-9380-8064-7BC8D781B9B5}"/>
                    </a:ext>
                  </a:extLst>
                </p:cNvPr>
                <p:cNvPicPr/>
                <p:nvPr/>
              </p:nvPicPr>
              <p:blipFill>
                <a:blip r:embed="rId768"/>
                <a:stretch>
                  <a:fillRect/>
                </a:stretch>
              </p:blipFill>
              <p:spPr>
                <a:xfrm>
                  <a:off x="603154" y="4766428"/>
                  <a:ext cx="110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75" name="Freihand 474">
                  <a:extLst>
                    <a:ext uri="{FF2B5EF4-FFF2-40B4-BE49-F238E27FC236}">
                      <a16:creationId xmlns:a16="http://schemas.microsoft.com/office/drawing/2014/main" id="{6BA1FAA2-8A16-4FBB-C261-2C8BC6106EB7}"/>
                    </a:ext>
                  </a:extLst>
                </p14:cNvPr>
                <p14:cNvContentPartPr/>
                <p14:nvPr/>
              </p14:nvContentPartPr>
              <p14:xfrm>
                <a:off x="564634" y="4716388"/>
                <a:ext cx="198720" cy="144360"/>
              </p14:xfrm>
            </p:contentPart>
          </mc:Choice>
          <mc:Fallback xmlns="">
            <p:pic>
              <p:nvPicPr>
                <p:cNvPr id="475" name="Freihand 474">
                  <a:extLst>
                    <a:ext uri="{FF2B5EF4-FFF2-40B4-BE49-F238E27FC236}">
                      <a16:creationId xmlns:a16="http://schemas.microsoft.com/office/drawing/2014/main" id="{6BA1FAA2-8A16-4FBB-C261-2C8BC6106EB7}"/>
                    </a:ext>
                  </a:extLst>
                </p:cNvPr>
                <p:cNvPicPr/>
                <p:nvPr/>
              </p:nvPicPr>
              <p:blipFill>
                <a:blip r:embed="rId770"/>
                <a:stretch>
                  <a:fillRect/>
                </a:stretch>
              </p:blipFill>
              <p:spPr>
                <a:xfrm>
                  <a:off x="555634" y="4707748"/>
                  <a:ext cx="216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7" name="Freihand 476">
                  <a:extLst>
                    <a:ext uri="{FF2B5EF4-FFF2-40B4-BE49-F238E27FC236}">
                      <a16:creationId xmlns:a16="http://schemas.microsoft.com/office/drawing/2014/main" id="{BB57E193-3318-E906-9932-992CCBC3AE29}"/>
                    </a:ext>
                  </a:extLst>
                </p14:cNvPr>
                <p14:cNvContentPartPr/>
                <p14:nvPr/>
              </p14:nvContentPartPr>
              <p14:xfrm>
                <a:off x="792874" y="4740868"/>
                <a:ext cx="81720" cy="223560"/>
              </p14:xfrm>
            </p:contentPart>
          </mc:Choice>
          <mc:Fallback xmlns="">
            <p:pic>
              <p:nvPicPr>
                <p:cNvPr id="477" name="Freihand 476">
                  <a:extLst>
                    <a:ext uri="{FF2B5EF4-FFF2-40B4-BE49-F238E27FC236}">
                      <a16:creationId xmlns:a16="http://schemas.microsoft.com/office/drawing/2014/main" id="{BB57E193-3318-E906-9932-992CCBC3AE29}"/>
                    </a:ext>
                  </a:extLst>
                </p:cNvPr>
                <p:cNvPicPr/>
                <p:nvPr/>
              </p:nvPicPr>
              <p:blipFill>
                <a:blip r:embed="rId772"/>
                <a:stretch>
                  <a:fillRect/>
                </a:stretch>
              </p:blipFill>
              <p:spPr>
                <a:xfrm>
                  <a:off x="783874" y="4731868"/>
                  <a:ext cx="99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9" name="Freihand 478">
                  <a:extLst>
                    <a:ext uri="{FF2B5EF4-FFF2-40B4-BE49-F238E27FC236}">
                      <a16:creationId xmlns:a16="http://schemas.microsoft.com/office/drawing/2014/main" id="{E5A9C911-3937-26AF-F816-E8B572CC54FA}"/>
                    </a:ext>
                  </a:extLst>
                </p14:cNvPr>
                <p14:cNvContentPartPr/>
                <p14:nvPr/>
              </p14:nvContentPartPr>
              <p14:xfrm>
                <a:off x="958114" y="4828708"/>
                <a:ext cx="96480" cy="20520"/>
              </p14:xfrm>
            </p:contentPart>
          </mc:Choice>
          <mc:Fallback xmlns="">
            <p:pic>
              <p:nvPicPr>
                <p:cNvPr id="479" name="Freihand 478">
                  <a:extLst>
                    <a:ext uri="{FF2B5EF4-FFF2-40B4-BE49-F238E27FC236}">
                      <a16:creationId xmlns:a16="http://schemas.microsoft.com/office/drawing/2014/main" id="{E5A9C911-3937-26AF-F816-E8B572CC54FA}"/>
                    </a:ext>
                  </a:extLst>
                </p:cNvPr>
                <p:cNvPicPr/>
                <p:nvPr/>
              </p:nvPicPr>
              <p:blipFill>
                <a:blip r:embed="rId774"/>
                <a:stretch>
                  <a:fillRect/>
                </a:stretch>
              </p:blipFill>
              <p:spPr>
                <a:xfrm>
                  <a:off x="949114" y="4820068"/>
                  <a:ext cx="114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0" name="Freihand 479">
                  <a:extLst>
                    <a:ext uri="{FF2B5EF4-FFF2-40B4-BE49-F238E27FC236}">
                      <a16:creationId xmlns:a16="http://schemas.microsoft.com/office/drawing/2014/main" id="{DC873D35-8C7D-92CF-1619-C8FB2A9DA551}"/>
                    </a:ext>
                  </a:extLst>
                </p14:cNvPr>
                <p14:cNvContentPartPr/>
                <p14:nvPr/>
              </p14:nvContentPartPr>
              <p14:xfrm>
                <a:off x="944794" y="4917628"/>
                <a:ext cx="115920" cy="11520"/>
              </p14:xfrm>
            </p:contentPart>
          </mc:Choice>
          <mc:Fallback xmlns="">
            <p:pic>
              <p:nvPicPr>
                <p:cNvPr id="480" name="Freihand 479">
                  <a:extLst>
                    <a:ext uri="{FF2B5EF4-FFF2-40B4-BE49-F238E27FC236}">
                      <a16:creationId xmlns:a16="http://schemas.microsoft.com/office/drawing/2014/main" id="{DC873D35-8C7D-92CF-1619-C8FB2A9DA551}"/>
                    </a:ext>
                  </a:extLst>
                </p:cNvPr>
                <p:cNvPicPr/>
                <p:nvPr/>
              </p:nvPicPr>
              <p:blipFill>
                <a:blip r:embed="rId776"/>
                <a:stretch>
                  <a:fillRect/>
                </a:stretch>
              </p:blipFill>
              <p:spPr>
                <a:xfrm>
                  <a:off x="935794" y="4908628"/>
                  <a:ext cx="133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2" name="Freihand 481">
                  <a:extLst>
                    <a:ext uri="{FF2B5EF4-FFF2-40B4-BE49-F238E27FC236}">
                      <a16:creationId xmlns:a16="http://schemas.microsoft.com/office/drawing/2014/main" id="{7AA4886D-0F00-14F7-9090-D6D9E5DD9D10}"/>
                    </a:ext>
                  </a:extLst>
                </p14:cNvPr>
                <p14:cNvContentPartPr/>
                <p14:nvPr/>
              </p14:nvContentPartPr>
              <p14:xfrm>
                <a:off x="1175194" y="4730068"/>
                <a:ext cx="31680" cy="205560"/>
              </p14:xfrm>
            </p:contentPart>
          </mc:Choice>
          <mc:Fallback xmlns="">
            <p:pic>
              <p:nvPicPr>
                <p:cNvPr id="482" name="Freihand 481">
                  <a:extLst>
                    <a:ext uri="{FF2B5EF4-FFF2-40B4-BE49-F238E27FC236}">
                      <a16:creationId xmlns:a16="http://schemas.microsoft.com/office/drawing/2014/main" id="{7AA4886D-0F00-14F7-9090-D6D9E5DD9D10}"/>
                    </a:ext>
                  </a:extLst>
                </p:cNvPr>
                <p:cNvPicPr/>
                <p:nvPr/>
              </p:nvPicPr>
              <p:blipFill>
                <a:blip r:embed="rId778"/>
                <a:stretch>
                  <a:fillRect/>
                </a:stretch>
              </p:blipFill>
              <p:spPr>
                <a:xfrm>
                  <a:off x="1166194" y="4721068"/>
                  <a:ext cx="49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3" name="Freihand 482">
                  <a:extLst>
                    <a:ext uri="{FF2B5EF4-FFF2-40B4-BE49-F238E27FC236}">
                      <a16:creationId xmlns:a16="http://schemas.microsoft.com/office/drawing/2014/main" id="{72BDF97B-CD2B-9D3D-5495-06B0F2B5C453}"/>
                    </a:ext>
                  </a:extLst>
                </p14:cNvPr>
                <p14:cNvContentPartPr/>
                <p14:nvPr/>
              </p14:nvContentPartPr>
              <p14:xfrm>
                <a:off x="1103554" y="4731148"/>
                <a:ext cx="179280" cy="18720"/>
              </p14:xfrm>
            </p:contentPart>
          </mc:Choice>
          <mc:Fallback xmlns="">
            <p:pic>
              <p:nvPicPr>
                <p:cNvPr id="483" name="Freihand 482">
                  <a:extLst>
                    <a:ext uri="{FF2B5EF4-FFF2-40B4-BE49-F238E27FC236}">
                      <a16:creationId xmlns:a16="http://schemas.microsoft.com/office/drawing/2014/main" id="{72BDF97B-CD2B-9D3D-5495-06B0F2B5C453}"/>
                    </a:ext>
                  </a:extLst>
                </p:cNvPr>
                <p:cNvPicPr/>
                <p:nvPr/>
              </p:nvPicPr>
              <p:blipFill>
                <a:blip r:embed="rId780"/>
                <a:stretch>
                  <a:fillRect/>
                </a:stretch>
              </p:blipFill>
              <p:spPr>
                <a:xfrm>
                  <a:off x="1094554" y="4722508"/>
                  <a:ext cx="196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18" name="Freihand 517">
                  <a:extLst>
                    <a:ext uri="{FF2B5EF4-FFF2-40B4-BE49-F238E27FC236}">
                      <a16:creationId xmlns:a16="http://schemas.microsoft.com/office/drawing/2014/main" id="{87F9934A-A775-CE8D-33C9-AF609974D5C8}"/>
                    </a:ext>
                  </a:extLst>
                </p14:cNvPr>
                <p14:cNvContentPartPr/>
                <p14:nvPr/>
              </p14:nvContentPartPr>
              <p14:xfrm>
                <a:off x="372034" y="5132188"/>
                <a:ext cx="370800" cy="416520"/>
              </p14:xfrm>
            </p:contentPart>
          </mc:Choice>
          <mc:Fallback xmlns="">
            <p:pic>
              <p:nvPicPr>
                <p:cNvPr id="518" name="Freihand 517">
                  <a:extLst>
                    <a:ext uri="{FF2B5EF4-FFF2-40B4-BE49-F238E27FC236}">
                      <a16:creationId xmlns:a16="http://schemas.microsoft.com/office/drawing/2014/main" id="{87F9934A-A775-CE8D-33C9-AF609974D5C8}"/>
                    </a:ext>
                  </a:extLst>
                </p:cNvPr>
                <p:cNvPicPr/>
                <p:nvPr/>
              </p:nvPicPr>
              <p:blipFill>
                <a:blip r:embed="rId782"/>
                <a:stretch>
                  <a:fillRect/>
                </a:stretch>
              </p:blipFill>
              <p:spPr>
                <a:xfrm>
                  <a:off x="363394" y="5123188"/>
                  <a:ext cx="3884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19" name="Freihand 518">
                  <a:extLst>
                    <a:ext uri="{FF2B5EF4-FFF2-40B4-BE49-F238E27FC236}">
                      <a16:creationId xmlns:a16="http://schemas.microsoft.com/office/drawing/2014/main" id="{03EF4B61-7DCE-9BDA-454F-40E84FAC6ACC}"/>
                    </a:ext>
                  </a:extLst>
                </p14:cNvPr>
                <p14:cNvContentPartPr/>
                <p14:nvPr/>
              </p14:nvContentPartPr>
              <p14:xfrm>
                <a:off x="263314" y="5381668"/>
                <a:ext cx="183600" cy="318240"/>
              </p14:xfrm>
            </p:contentPart>
          </mc:Choice>
          <mc:Fallback xmlns="">
            <p:pic>
              <p:nvPicPr>
                <p:cNvPr id="519" name="Freihand 518">
                  <a:extLst>
                    <a:ext uri="{FF2B5EF4-FFF2-40B4-BE49-F238E27FC236}">
                      <a16:creationId xmlns:a16="http://schemas.microsoft.com/office/drawing/2014/main" id="{03EF4B61-7DCE-9BDA-454F-40E84FAC6ACC}"/>
                    </a:ext>
                  </a:extLst>
                </p:cNvPr>
                <p:cNvPicPr/>
                <p:nvPr/>
              </p:nvPicPr>
              <p:blipFill>
                <a:blip r:embed="rId784"/>
                <a:stretch>
                  <a:fillRect/>
                </a:stretch>
              </p:blipFill>
              <p:spPr>
                <a:xfrm>
                  <a:off x="254674" y="5372668"/>
                  <a:ext cx="201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29" name="Freihand 528">
                  <a:extLst>
                    <a:ext uri="{FF2B5EF4-FFF2-40B4-BE49-F238E27FC236}">
                      <a16:creationId xmlns:a16="http://schemas.microsoft.com/office/drawing/2014/main" id="{383397F6-0CB1-C2D9-3CF0-5971F2194FDA}"/>
                    </a:ext>
                  </a:extLst>
                </p14:cNvPr>
                <p14:cNvContentPartPr/>
                <p14:nvPr/>
              </p14:nvContentPartPr>
              <p14:xfrm>
                <a:off x="138034" y="6127228"/>
                <a:ext cx="131400" cy="169200"/>
              </p14:xfrm>
            </p:contentPart>
          </mc:Choice>
          <mc:Fallback xmlns="">
            <p:pic>
              <p:nvPicPr>
                <p:cNvPr id="529" name="Freihand 528">
                  <a:extLst>
                    <a:ext uri="{FF2B5EF4-FFF2-40B4-BE49-F238E27FC236}">
                      <a16:creationId xmlns:a16="http://schemas.microsoft.com/office/drawing/2014/main" id="{383397F6-0CB1-C2D9-3CF0-5971F2194FDA}"/>
                    </a:ext>
                  </a:extLst>
                </p:cNvPr>
                <p:cNvPicPr/>
                <p:nvPr/>
              </p:nvPicPr>
              <p:blipFill>
                <a:blip r:embed="rId786"/>
                <a:stretch>
                  <a:fillRect/>
                </a:stretch>
              </p:blipFill>
              <p:spPr>
                <a:xfrm>
                  <a:off x="129034" y="6118228"/>
                  <a:ext cx="149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30" name="Freihand 529">
                  <a:extLst>
                    <a:ext uri="{FF2B5EF4-FFF2-40B4-BE49-F238E27FC236}">
                      <a16:creationId xmlns:a16="http://schemas.microsoft.com/office/drawing/2014/main" id="{3E9A374C-DC28-8A1C-AFF9-09D7A1227E06}"/>
                    </a:ext>
                  </a:extLst>
                </p14:cNvPr>
                <p14:cNvContentPartPr/>
                <p14:nvPr/>
              </p14:nvContentPartPr>
              <p14:xfrm>
                <a:off x="139834" y="6344308"/>
                <a:ext cx="188280" cy="53640"/>
              </p14:xfrm>
            </p:contentPart>
          </mc:Choice>
          <mc:Fallback xmlns="">
            <p:pic>
              <p:nvPicPr>
                <p:cNvPr id="530" name="Freihand 529">
                  <a:extLst>
                    <a:ext uri="{FF2B5EF4-FFF2-40B4-BE49-F238E27FC236}">
                      <a16:creationId xmlns:a16="http://schemas.microsoft.com/office/drawing/2014/main" id="{3E9A374C-DC28-8A1C-AFF9-09D7A1227E06}"/>
                    </a:ext>
                  </a:extLst>
                </p:cNvPr>
                <p:cNvPicPr/>
                <p:nvPr/>
              </p:nvPicPr>
              <p:blipFill>
                <a:blip r:embed="rId788"/>
                <a:stretch>
                  <a:fillRect/>
                </a:stretch>
              </p:blipFill>
              <p:spPr>
                <a:xfrm>
                  <a:off x="131194" y="6335308"/>
                  <a:ext cx="205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1" name="Freihand 530">
                  <a:extLst>
                    <a:ext uri="{FF2B5EF4-FFF2-40B4-BE49-F238E27FC236}">
                      <a16:creationId xmlns:a16="http://schemas.microsoft.com/office/drawing/2014/main" id="{B393E4A5-798D-F307-129F-BA9529510613}"/>
                    </a:ext>
                  </a:extLst>
                </p14:cNvPr>
                <p14:cNvContentPartPr/>
                <p14:nvPr/>
              </p14:nvContentPartPr>
              <p14:xfrm>
                <a:off x="187714" y="6434668"/>
                <a:ext cx="171000" cy="225360"/>
              </p14:xfrm>
            </p:contentPart>
          </mc:Choice>
          <mc:Fallback xmlns="">
            <p:pic>
              <p:nvPicPr>
                <p:cNvPr id="531" name="Freihand 530">
                  <a:extLst>
                    <a:ext uri="{FF2B5EF4-FFF2-40B4-BE49-F238E27FC236}">
                      <a16:creationId xmlns:a16="http://schemas.microsoft.com/office/drawing/2014/main" id="{B393E4A5-798D-F307-129F-BA9529510613}"/>
                    </a:ext>
                  </a:extLst>
                </p:cNvPr>
                <p:cNvPicPr/>
                <p:nvPr/>
              </p:nvPicPr>
              <p:blipFill>
                <a:blip r:embed="rId790"/>
                <a:stretch>
                  <a:fillRect/>
                </a:stretch>
              </p:blipFill>
              <p:spPr>
                <a:xfrm>
                  <a:off x="179074" y="6425668"/>
                  <a:ext cx="188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4" name="Freihand 543">
                  <a:extLst>
                    <a:ext uri="{FF2B5EF4-FFF2-40B4-BE49-F238E27FC236}">
                      <a16:creationId xmlns:a16="http://schemas.microsoft.com/office/drawing/2014/main" id="{84C2B9A1-C066-D644-D759-AC7A354F1ADC}"/>
                    </a:ext>
                  </a:extLst>
                </p14:cNvPr>
                <p14:cNvContentPartPr/>
                <p14:nvPr/>
              </p14:nvContentPartPr>
              <p14:xfrm>
                <a:off x="1984474" y="4225348"/>
                <a:ext cx="535320" cy="419040"/>
              </p14:xfrm>
            </p:contentPart>
          </mc:Choice>
          <mc:Fallback xmlns="">
            <p:pic>
              <p:nvPicPr>
                <p:cNvPr id="544" name="Freihand 543">
                  <a:extLst>
                    <a:ext uri="{FF2B5EF4-FFF2-40B4-BE49-F238E27FC236}">
                      <a16:creationId xmlns:a16="http://schemas.microsoft.com/office/drawing/2014/main" id="{84C2B9A1-C066-D644-D759-AC7A354F1ADC}"/>
                    </a:ext>
                  </a:extLst>
                </p:cNvPr>
                <p:cNvPicPr/>
                <p:nvPr/>
              </p:nvPicPr>
              <p:blipFill>
                <a:blip r:embed="rId792"/>
                <a:stretch>
                  <a:fillRect/>
                </a:stretch>
              </p:blipFill>
              <p:spPr>
                <a:xfrm>
                  <a:off x="1975834" y="4216708"/>
                  <a:ext cx="5529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5" name="Freihand 544">
                  <a:extLst>
                    <a:ext uri="{FF2B5EF4-FFF2-40B4-BE49-F238E27FC236}">
                      <a16:creationId xmlns:a16="http://schemas.microsoft.com/office/drawing/2014/main" id="{AD9502CB-29D0-BF65-2F7A-FD6CBC11A5FA}"/>
                    </a:ext>
                  </a:extLst>
                </p14:cNvPr>
                <p14:cNvContentPartPr/>
                <p14:nvPr/>
              </p14:nvContentPartPr>
              <p14:xfrm>
                <a:off x="2306314" y="4519828"/>
                <a:ext cx="300600" cy="191880"/>
              </p14:xfrm>
            </p:contentPart>
          </mc:Choice>
          <mc:Fallback xmlns="">
            <p:pic>
              <p:nvPicPr>
                <p:cNvPr id="545" name="Freihand 544">
                  <a:extLst>
                    <a:ext uri="{FF2B5EF4-FFF2-40B4-BE49-F238E27FC236}">
                      <a16:creationId xmlns:a16="http://schemas.microsoft.com/office/drawing/2014/main" id="{AD9502CB-29D0-BF65-2F7A-FD6CBC11A5FA}"/>
                    </a:ext>
                  </a:extLst>
                </p:cNvPr>
                <p:cNvPicPr/>
                <p:nvPr/>
              </p:nvPicPr>
              <p:blipFill>
                <a:blip r:embed="rId794"/>
                <a:stretch>
                  <a:fillRect/>
                </a:stretch>
              </p:blipFill>
              <p:spPr>
                <a:xfrm>
                  <a:off x="2297674" y="4510828"/>
                  <a:ext cx="318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47" name="Freihand 546">
                  <a:extLst>
                    <a:ext uri="{FF2B5EF4-FFF2-40B4-BE49-F238E27FC236}">
                      <a16:creationId xmlns:a16="http://schemas.microsoft.com/office/drawing/2014/main" id="{430B7B49-623D-D4E2-1787-DF745094DC29}"/>
                    </a:ext>
                  </a:extLst>
                </p14:cNvPr>
                <p14:cNvContentPartPr/>
                <p14:nvPr/>
              </p14:nvContentPartPr>
              <p14:xfrm>
                <a:off x="2204074" y="4725388"/>
                <a:ext cx="162000" cy="223560"/>
              </p14:xfrm>
            </p:contentPart>
          </mc:Choice>
          <mc:Fallback xmlns="">
            <p:pic>
              <p:nvPicPr>
                <p:cNvPr id="547" name="Freihand 546">
                  <a:extLst>
                    <a:ext uri="{FF2B5EF4-FFF2-40B4-BE49-F238E27FC236}">
                      <a16:creationId xmlns:a16="http://schemas.microsoft.com/office/drawing/2014/main" id="{430B7B49-623D-D4E2-1787-DF745094DC29}"/>
                    </a:ext>
                  </a:extLst>
                </p:cNvPr>
                <p:cNvPicPr/>
                <p:nvPr/>
              </p:nvPicPr>
              <p:blipFill>
                <a:blip r:embed="rId796"/>
                <a:stretch>
                  <a:fillRect/>
                </a:stretch>
              </p:blipFill>
              <p:spPr>
                <a:xfrm>
                  <a:off x="2195434" y="4716748"/>
                  <a:ext cx="179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0" name="Freihand 549">
                  <a:extLst>
                    <a:ext uri="{FF2B5EF4-FFF2-40B4-BE49-F238E27FC236}">
                      <a16:creationId xmlns:a16="http://schemas.microsoft.com/office/drawing/2014/main" id="{1877990D-E30B-1E29-DA21-E29261B4EDFD}"/>
                    </a:ext>
                  </a:extLst>
                </p14:cNvPr>
                <p14:cNvContentPartPr/>
                <p14:nvPr/>
              </p14:nvContentPartPr>
              <p14:xfrm>
                <a:off x="2592874" y="4794508"/>
                <a:ext cx="124200" cy="32040"/>
              </p14:xfrm>
            </p:contentPart>
          </mc:Choice>
          <mc:Fallback xmlns="">
            <p:pic>
              <p:nvPicPr>
                <p:cNvPr id="550" name="Freihand 549">
                  <a:extLst>
                    <a:ext uri="{FF2B5EF4-FFF2-40B4-BE49-F238E27FC236}">
                      <a16:creationId xmlns:a16="http://schemas.microsoft.com/office/drawing/2014/main" id="{1877990D-E30B-1E29-DA21-E29261B4EDFD}"/>
                    </a:ext>
                  </a:extLst>
                </p:cNvPr>
                <p:cNvPicPr/>
                <p:nvPr/>
              </p:nvPicPr>
              <p:blipFill>
                <a:blip r:embed="rId798"/>
                <a:stretch>
                  <a:fillRect/>
                </a:stretch>
              </p:blipFill>
              <p:spPr>
                <a:xfrm>
                  <a:off x="2583874" y="4785868"/>
                  <a:ext cx="141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51" name="Freihand 550">
                  <a:extLst>
                    <a:ext uri="{FF2B5EF4-FFF2-40B4-BE49-F238E27FC236}">
                      <a16:creationId xmlns:a16="http://schemas.microsoft.com/office/drawing/2014/main" id="{9904B37A-D470-225D-F54F-9FB4F76386A1}"/>
                    </a:ext>
                  </a:extLst>
                </p14:cNvPr>
                <p14:cNvContentPartPr/>
                <p14:nvPr/>
              </p14:nvContentPartPr>
              <p14:xfrm>
                <a:off x="2605474" y="4870108"/>
                <a:ext cx="126000" cy="21960"/>
              </p14:xfrm>
            </p:contentPart>
          </mc:Choice>
          <mc:Fallback xmlns="">
            <p:pic>
              <p:nvPicPr>
                <p:cNvPr id="551" name="Freihand 550">
                  <a:extLst>
                    <a:ext uri="{FF2B5EF4-FFF2-40B4-BE49-F238E27FC236}">
                      <a16:creationId xmlns:a16="http://schemas.microsoft.com/office/drawing/2014/main" id="{9904B37A-D470-225D-F54F-9FB4F76386A1}"/>
                    </a:ext>
                  </a:extLst>
                </p:cNvPr>
                <p:cNvPicPr/>
                <p:nvPr/>
              </p:nvPicPr>
              <p:blipFill>
                <a:blip r:embed="rId800"/>
                <a:stretch>
                  <a:fillRect/>
                </a:stretch>
              </p:blipFill>
              <p:spPr>
                <a:xfrm>
                  <a:off x="2596834" y="4861468"/>
                  <a:ext cx="143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2" name="Freihand 551">
                  <a:extLst>
                    <a:ext uri="{FF2B5EF4-FFF2-40B4-BE49-F238E27FC236}">
                      <a16:creationId xmlns:a16="http://schemas.microsoft.com/office/drawing/2014/main" id="{01E06DDE-D393-91D8-C232-0D34CE164758}"/>
                    </a:ext>
                  </a:extLst>
                </p14:cNvPr>
                <p14:cNvContentPartPr/>
                <p14:nvPr/>
              </p14:nvContentPartPr>
              <p14:xfrm>
                <a:off x="2862874" y="4699468"/>
                <a:ext cx="30240" cy="162000"/>
              </p14:xfrm>
            </p:contentPart>
          </mc:Choice>
          <mc:Fallback xmlns="">
            <p:pic>
              <p:nvPicPr>
                <p:cNvPr id="552" name="Freihand 551">
                  <a:extLst>
                    <a:ext uri="{FF2B5EF4-FFF2-40B4-BE49-F238E27FC236}">
                      <a16:creationId xmlns:a16="http://schemas.microsoft.com/office/drawing/2014/main" id="{01E06DDE-D393-91D8-C232-0D34CE164758}"/>
                    </a:ext>
                  </a:extLst>
                </p:cNvPr>
                <p:cNvPicPr/>
                <p:nvPr/>
              </p:nvPicPr>
              <p:blipFill>
                <a:blip r:embed="rId802"/>
                <a:stretch>
                  <a:fillRect/>
                </a:stretch>
              </p:blipFill>
              <p:spPr>
                <a:xfrm>
                  <a:off x="2854234" y="4690468"/>
                  <a:ext cx="47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53" name="Freihand 552">
                  <a:extLst>
                    <a:ext uri="{FF2B5EF4-FFF2-40B4-BE49-F238E27FC236}">
                      <a16:creationId xmlns:a16="http://schemas.microsoft.com/office/drawing/2014/main" id="{E5BB4F87-92C7-CBD6-011F-30E2EE82E506}"/>
                    </a:ext>
                  </a:extLst>
                </p14:cNvPr>
                <p14:cNvContentPartPr/>
                <p14:nvPr/>
              </p14:nvContentPartPr>
              <p14:xfrm>
                <a:off x="2853154" y="4699468"/>
                <a:ext cx="111600" cy="170640"/>
              </p14:xfrm>
            </p:contentPart>
          </mc:Choice>
          <mc:Fallback xmlns="">
            <p:pic>
              <p:nvPicPr>
                <p:cNvPr id="553" name="Freihand 552">
                  <a:extLst>
                    <a:ext uri="{FF2B5EF4-FFF2-40B4-BE49-F238E27FC236}">
                      <a16:creationId xmlns:a16="http://schemas.microsoft.com/office/drawing/2014/main" id="{E5BB4F87-92C7-CBD6-011F-30E2EE82E506}"/>
                    </a:ext>
                  </a:extLst>
                </p:cNvPr>
                <p:cNvPicPr/>
                <p:nvPr/>
              </p:nvPicPr>
              <p:blipFill>
                <a:blip r:embed="rId804"/>
                <a:stretch>
                  <a:fillRect/>
                </a:stretch>
              </p:blipFill>
              <p:spPr>
                <a:xfrm>
                  <a:off x="2844154" y="4690468"/>
                  <a:ext cx="129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55" name="Freihand 554">
                  <a:extLst>
                    <a:ext uri="{FF2B5EF4-FFF2-40B4-BE49-F238E27FC236}">
                      <a16:creationId xmlns:a16="http://schemas.microsoft.com/office/drawing/2014/main" id="{4F4BC86C-37DE-EDCA-4F6B-28230E7AFBB6}"/>
                    </a:ext>
                  </a:extLst>
                </p14:cNvPr>
                <p14:cNvContentPartPr/>
                <p14:nvPr/>
              </p14:nvContentPartPr>
              <p14:xfrm>
                <a:off x="2952154" y="4959028"/>
                <a:ext cx="440640" cy="350640"/>
              </p14:xfrm>
            </p:contentPart>
          </mc:Choice>
          <mc:Fallback xmlns="">
            <p:pic>
              <p:nvPicPr>
                <p:cNvPr id="555" name="Freihand 554">
                  <a:extLst>
                    <a:ext uri="{FF2B5EF4-FFF2-40B4-BE49-F238E27FC236}">
                      <a16:creationId xmlns:a16="http://schemas.microsoft.com/office/drawing/2014/main" id="{4F4BC86C-37DE-EDCA-4F6B-28230E7AFBB6}"/>
                    </a:ext>
                  </a:extLst>
                </p:cNvPr>
                <p:cNvPicPr/>
                <p:nvPr/>
              </p:nvPicPr>
              <p:blipFill>
                <a:blip r:embed="rId806"/>
                <a:stretch>
                  <a:fillRect/>
                </a:stretch>
              </p:blipFill>
              <p:spPr>
                <a:xfrm>
                  <a:off x="2943154" y="4950028"/>
                  <a:ext cx="4582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56" name="Freihand 555">
                  <a:extLst>
                    <a:ext uri="{FF2B5EF4-FFF2-40B4-BE49-F238E27FC236}">
                      <a16:creationId xmlns:a16="http://schemas.microsoft.com/office/drawing/2014/main" id="{3B2563AD-8089-86AF-FDF8-DCED77EFCBEA}"/>
                    </a:ext>
                  </a:extLst>
                </p14:cNvPr>
                <p14:cNvContentPartPr/>
                <p14:nvPr/>
              </p14:nvContentPartPr>
              <p14:xfrm>
                <a:off x="3263554" y="5261428"/>
                <a:ext cx="259920" cy="164160"/>
              </p14:xfrm>
            </p:contentPart>
          </mc:Choice>
          <mc:Fallback xmlns="">
            <p:pic>
              <p:nvPicPr>
                <p:cNvPr id="556" name="Freihand 555">
                  <a:extLst>
                    <a:ext uri="{FF2B5EF4-FFF2-40B4-BE49-F238E27FC236}">
                      <a16:creationId xmlns:a16="http://schemas.microsoft.com/office/drawing/2014/main" id="{3B2563AD-8089-86AF-FDF8-DCED77EFCBEA}"/>
                    </a:ext>
                  </a:extLst>
                </p:cNvPr>
                <p:cNvPicPr/>
                <p:nvPr/>
              </p:nvPicPr>
              <p:blipFill>
                <a:blip r:embed="rId808"/>
                <a:stretch>
                  <a:fillRect/>
                </a:stretch>
              </p:blipFill>
              <p:spPr>
                <a:xfrm>
                  <a:off x="3254914" y="5252428"/>
                  <a:ext cx="277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63" name="Freihand 562">
                  <a:extLst>
                    <a:ext uri="{FF2B5EF4-FFF2-40B4-BE49-F238E27FC236}">
                      <a16:creationId xmlns:a16="http://schemas.microsoft.com/office/drawing/2014/main" id="{CB60ED33-3D1B-0C60-A593-16B317BA5C6D}"/>
                    </a:ext>
                  </a:extLst>
                </p14:cNvPr>
                <p14:cNvContentPartPr/>
                <p14:nvPr/>
              </p14:nvContentPartPr>
              <p14:xfrm>
                <a:off x="2400994" y="4769308"/>
                <a:ext cx="119880" cy="157320"/>
              </p14:xfrm>
            </p:contentPart>
          </mc:Choice>
          <mc:Fallback xmlns="">
            <p:pic>
              <p:nvPicPr>
                <p:cNvPr id="563" name="Freihand 562">
                  <a:extLst>
                    <a:ext uri="{FF2B5EF4-FFF2-40B4-BE49-F238E27FC236}">
                      <a16:creationId xmlns:a16="http://schemas.microsoft.com/office/drawing/2014/main" id="{CB60ED33-3D1B-0C60-A593-16B317BA5C6D}"/>
                    </a:ext>
                  </a:extLst>
                </p:cNvPr>
                <p:cNvPicPr/>
                <p:nvPr/>
              </p:nvPicPr>
              <p:blipFill>
                <a:blip r:embed="rId810"/>
                <a:stretch>
                  <a:fillRect/>
                </a:stretch>
              </p:blipFill>
              <p:spPr>
                <a:xfrm>
                  <a:off x="2392354" y="4760668"/>
                  <a:ext cx="137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21" name="Freihand 520">
                  <a:extLst>
                    <a:ext uri="{FF2B5EF4-FFF2-40B4-BE49-F238E27FC236}">
                      <a16:creationId xmlns:a16="http://schemas.microsoft.com/office/drawing/2014/main" id="{1AFAFA7F-ADC5-7DC2-7779-2D9280AC65B5}"/>
                    </a:ext>
                  </a:extLst>
                </p14:cNvPr>
                <p14:cNvContentPartPr/>
                <p14:nvPr/>
              </p14:nvContentPartPr>
              <p14:xfrm>
                <a:off x="42274" y="5778028"/>
                <a:ext cx="96480" cy="210960"/>
              </p14:xfrm>
            </p:contentPart>
          </mc:Choice>
          <mc:Fallback xmlns="">
            <p:pic>
              <p:nvPicPr>
                <p:cNvPr id="521" name="Freihand 520">
                  <a:extLst>
                    <a:ext uri="{FF2B5EF4-FFF2-40B4-BE49-F238E27FC236}">
                      <a16:creationId xmlns:a16="http://schemas.microsoft.com/office/drawing/2014/main" id="{1AFAFA7F-ADC5-7DC2-7779-2D9280AC65B5}"/>
                    </a:ext>
                  </a:extLst>
                </p:cNvPr>
                <p:cNvPicPr/>
                <p:nvPr/>
              </p:nvPicPr>
              <p:blipFill>
                <a:blip r:embed="rId812"/>
                <a:stretch>
                  <a:fillRect/>
                </a:stretch>
              </p:blipFill>
              <p:spPr>
                <a:xfrm>
                  <a:off x="33274" y="5769388"/>
                  <a:ext cx="114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22" name="Freihand 521">
                  <a:extLst>
                    <a:ext uri="{FF2B5EF4-FFF2-40B4-BE49-F238E27FC236}">
                      <a16:creationId xmlns:a16="http://schemas.microsoft.com/office/drawing/2014/main" id="{90C5B698-E713-C51A-3CB5-9C6A958AA7C3}"/>
                    </a:ext>
                  </a:extLst>
                </p14:cNvPr>
                <p14:cNvContentPartPr/>
                <p14:nvPr/>
              </p14:nvContentPartPr>
              <p14:xfrm>
                <a:off x="148834" y="5822668"/>
                <a:ext cx="113400" cy="160920"/>
              </p14:xfrm>
            </p:contentPart>
          </mc:Choice>
          <mc:Fallback xmlns="">
            <p:pic>
              <p:nvPicPr>
                <p:cNvPr id="522" name="Freihand 521">
                  <a:extLst>
                    <a:ext uri="{FF2B5EF4-FFF2-40B4-BE49-F238E27FC236}">
                      <a16:creationId xmlns:a16="http://schemas.microsoft.com/office/drawing/2014/main" id="{90C5B698-E713-C51A-3CB5-9C6A958AA7C3}"/>
                    </a:ext>
                  </a:extLst>
                </p:cNvPr>
                <p:cNvPicPr/>
                <p:nvPr/>
              </p:nvPicPr>
              <p:blipFill>
                <a:blip r:embed="rId814"/>
                <a:stretch>
                  <a:fillRect/>
                </a:stretch>
              </p:blipFill>
              <p:spPr>
                <a:xfrm>
                  <a:off x="140194" y="5813668"/>
                  <a:ext cx="131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24" name="Freihand 523">
                  <a:extLst>
                    <a:ext uri="{FF2B5EF4-FFF2-40B4-BE49-F238E27FC236}">
                      <a16:creationId xmlns:a16="http://schemas.microsoft.com/office/drawing/2014/main" id="{F70346D2-1DC4-3458-AC4A-E99C68878390}"/>
                    </a:ext>
                  </a:extLst>
                </p14:cNvPr>
                <p14:cNvContentPartPr/>
                <p14:nvPr/>
              </p14:nvContentPartPr>
              <p14:xfrm>
                <a:off x="392194" y="5781628"/>
                <a:ext cx="16560" cy="190080"/>
              </p14:xfrm>
            </p:contentPart>
          </mc:Choice>
          <mc:Fallback xmlns="">
            <p:pic>
              <p:nvPicPr>
                <p:cNvPr id="524" name="Freihand 523">
                  <a:extLst>
                    <a:ext uri="{FF2B5EF4-FFF2-40B4-BE49-F238E27FC236}">
                      <a16:creationId xmlns:a16="http://schemas.microsoft.com/office/drawing/2014/main" id="{F70346D2-1DC4-3458-AC4A-E99C68878390}"/>
                    </a:ext>
                  </a:extLst>
                </p:cNvPr>
                <p:cNvPicPr/>
                <p:nvPr/>
              </p:nvPicPr>
              <p:blipFill>
                <a:blip r:embed="rId816"/>
                <a:stretch>
                  <a:fillRect/>
                </a:stretch>
              </p:blipFill>
              <p:spPr>
                <a:xfrm>
                  <a:off x="383194" y="5772988"/>
                  <a:ext cx="34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25" name="Freihand 524">
                  <a:extLst>
                    <a:ext uri="{FF2B5EF4-FFF2-40B4-BE49-F238E27FC236}">
                      <a16:creationId xmlns:a16="http://schemas.microsoft.com/office/drawing/2014/main" id="{1F689890-86F9-F2C4-CA67-194AFD6EB665}"/>
                    </a:ext>
                  </a:extLst>
                </p14:cNvPr>
                <p14:cNvContentPartPr/>
                <p14:nvPr/>
              </p14:nvContentPartPr>
              <p14:xfrm>
                <a:off x="315874" y="5749228"/>
                <a:ext cx="192240" cy="21960"/>
              </p14:xfrm>
            </p:contentPart>
          </mc:Choice>
          <mc:Fallback xmlns="">
            <p:pic>
              <p:nvPicPr>
                <p:cNvPr id="525" name="Freihand 524">
                  <a:extLst>
                    <a:ext uri="{FF2B5EF4-FFF2-40B4-BE49-F238E27FC236}">
                      <a16:creationId xmlns:a16="http://schemas.microsoft.com/office/drawing/2014/main" id="{1F689890-86F9-F2C4-CA67-194AFD6EB665}"/>
                    </a:ext>
                  </a:extLst>
                </p:cNvPr>
                <p:cNvPicPr/>
                <p:nvPr/>
              </p:nvPicPr>
              <p:blipFill>
                <a:blip r:embed="rId818"/>
                <a:stretch>
                  <a:fillRect/>
                </a:stretch>
              </p:blipFill>
              <p:spPr>
                <a:xfrm>
                  <a:off x="307234" y="5740228"/>
                  <a:ext cx="209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69" name="Freihand 568">
                  <a:extLst>
                    <a:ext uri="{FF2B5EF4-FFF2-40B4-BE49-F238E27FC236}">
                      <a16:creationId xmlns:a16="http://schemas.microsoft.com/office/drawing/2014/main" id="{E3DCFBDF-0297-D9B1-CE41-E005024968A0}"/>
                    </a:ext>
                  </a:extLst>
                </p14:cNvPr>
                <p14:cNvContentPartPr/>
                <p14:nvPr/>
              </p14:nvContentPartPr>
              <p14:xfrm>
                <a:off x="299314" y="5839948"/>
                <a:ext cx="84600" cy="45000"/>
              </p14:xfrm>
            </p:contentPart>
          </mc:Choice>
          <mc:Fallback xmlns="">
            <p:pic>
              <p:nvPicPr>
                <p:cNvPr id="569" name="Freihand 568">
                  <a:extLst>
                    <a:ext uri="{FF2B5EF4-FFF2-40B4-BE49-F238E27FC236}">
                      <a16:creationId xmlns:a16="http://schemas.microsoft.com/office/drawing/2014/main" id="{E3DCFBDF-0297-D9B1-CE41-E005024968A0}"/>
                    </a:ext>
                  </a:extLst>
                </p:cNvPr>
                <p:cNvPicPr/>
                <p:nvPr/>
              </p:nvPicPr>
              <p:blipFill>
                <a:blip r:embed="rId820"/>
                <a:stretch>
                  <a:fillRect/>
                </a:stretch>
              </p:blipFill>
              <p:spPr>
                <a:xfrm>
                  <a:off x="290674" y="5831308"/>
                  <a:ext cx="102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0" name="Freihand 569">
                  <a:extLst>
                    <a:ext uri="{FF2B5EF4-FFF2-40B4-BE49-F238E27FC236}">
                      <a16:creationId xmlns:a16="http://schemas.microsoft.com/office/drawing/2014/main" id="{7C154F9B-EADD-5227-A09C-2C52E4059908}"/>
                    </a:ext>
                  </a:extLst>
                </p14:cNvPr>
                <p14:cNvContentPartPr/>
                <p14:nvPr/>
              </p14:nvContentPartPr>
              <p14:xfrm>
                <a:off x="305074" y="5891068"/>
                <a:ext cx="78120" cy="37800"/>
              </p14:xfrm>
            </p:contentPart>
          </mc:Choice>
          <mc:Fallback xmlns="">
            <p:pic>
              <p:nvPicPr>
                <p:cNvPr id="570" name="Freihand 569">
                  <a:extLst>
                    <a:ext uri="{FF2B5EF4-FFF2-40B4-BE49-F238E27FC236}">
                      <a16:creationId xmlns:a16="http://schemas.microsoft.com/office/drawing/2014/main" id="{7C154F9B-EADD-5227-A09C-2C52E4059908}"/>
                    </a:ext>
                  </a:extLst>
                </p:cNvPr>
                <p:cNvPicPr/>
                <p:nvPr/>
              </p:nvPicPr>
              <p:blipFill>
                <a:blip r:embed="rId822"/>
                <a:stretch>
                  <a:fillRect/>
                </a:stretch>
              </p:blipFill>
              <p:spPr>
                <a:xfrm>
                  <a:off x="296074" y="5882428"/>
                  <a:ext cx="95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33" name="Freihand 532">
                  <a:extLst>
                    <a:ext uri="{FF2B5EF4-FFF2-40B4-BE49-F238E27FC236}">
                      <a16:creationId xmlns:a16="http://schemas.microsoft.com/office/drawing/2014/main" id="{D20CC589-6386-ED84-7A70-F92BCB8A1DF9}"/>
                    </a:ext>
                  </a:extLst>
                </p14:cNvPr>
                <p14:cNvContentPartPr/>
                <p14:nvPr/>
              </p14:nvContentPartPr>
              <p14:xfrm>
                <a:off x="1002754" y="5094748"/>
                <a:ext cx="156600" cy="354240"/>
              </p14:xfrm>
            </p:contentPart>
          </mc:Choice>
          <mc:Fallback xmlns="">
            <p:pic>
              <p:nvPicPr>
                <p:cNvPr id="533" name="Freihand 532">
                  <a:extLst>
                    <a:ext uri="{FF2B5EF4-FFF2-40B4-BE49-F238E27FC236}">
                      <a16:creationId xmlns:a16="http://schemas.microsoft.com/office/drawing/2014/main" id="{D20CC589-6386-ED84-7A70-F92BCB8A1DF9}"/>
                    </a:ext>
                  </a:extLst>
                </p:cNvPr>
                <p:cNvPicPr/>
                <p:nvPr/>
              </p:nvPicPr>
              <p:blipFill>
                <a:blip r:embed="rId824"/>
                <a:stretch>
                  <a:fillRect/>
                </a:stretch>
              </p:blipFill>
              <p:spPr>
                <a:xfrm>
                  <a:off x="993754" y="5086108"/>
                  <a:ext cx="1742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34" name="Freihand 533">
                  <a:extLst>
                    <a:ext uri="{FF2B5EF4-FFF2-40B4-BE49-F238E27FC236}">
                      <a16:creationId xmlns:a16="http://schemas.microsoft.com/office/drawing/2014/main" id="{7A58F847-00F0-B0BC-E834-AFCA1110FFBB}"/>
                    </a:ext>
                  </a:extLst>
                </p14:cNvPr>
                <p14:cNvContentPartPr/>
                <p14:nvPr/>
              </p14:nvContentPartPr>
              <p14:xfrm>
                <a:off x="1044514" y="5417308"/>
                <a:ext cx="220680" cy="157680"/>
              </p14:xfrm>
            </p:contentPart>
          </mc:Choice>
          <mc:Fallback xmlns="">
            <p:pic>
              <p:nvPicPr>
                <p:cNvPr id="534" name="Freihand 533">
                  <a:extLst>
                    <a:ext uri="{FF2B5EF4-FFF2-40B4-BE49-F238E27FC236}">
                      <a16:creationId xmlns:a16="http://schemas.microsoft.com/office/drawing/2014/main" id="{7A58F847-00F0-B0BC-E834-AFCA1110FFBB}"/>
                    </a:ext>
                  </a:extLst>
                </p:cNvPr>
                <p:cNvPicPr/>
                <p:nvPr/>
              </p:nvPicPr>
              <p:blipFill>
                <a:blip r:embed="rId826"/>
                <a:stretch>
                  <a:fillRect/>
                </a:stretch>
              </p:blipFill>
              <p:spPr>
                <a:xfrm>
                  <a:off x="1035874" y="5408668"/>
                  <a:ext cx="238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36" name="Freihand 535">
                  <a:extLst>
                    <a:ext uri="{FF2B5EF4-FFF2-40B4-BE49-F238E27FC236}">
                      <a16:creationId xmlns:a16="http://schemas.microsoft.com/office/drawing/2014/main" id="{BA441481-D311-D3C7-12B9-D51126FC7E36}"/>
                    </a:ext>
                  </a:extLst>
                </p14:cNvPr>
                <p14:cNvContentPartPr/>
                <p14:nvPr/>
              </p14:nvContentPartPr>
              <p14:xfrm>
                <a:off x="1046674" y="5748508"/>
                <a:ext cx="30240" cy="185400"/>
              </p14:xfrm>
            </p:contentPart>
          </mc:Choice>
          <mc:Fallback xmlns="">
            <p:pic>
              <p:nvPicPr>
                <p:cNvPr id="536" name="Freihand 535">
                  <a:extLst>
                    <a:ext uri="{FF2B5EF4-FFF2-40B4-BE49-F238E27FC236}">
                      <a16:creationId xmlns:a16="http://schemas.microsoft.com/office/drawing/2014/main" id="{BA441481-D311-D3C7-12B9-D51126FC7E36}"/>
                    </a:ext>
                  </a:extLst>
                </p:cNvPr>
                <p:cNvPicPr/>
                <p:nvPr/>
              </p:nvPicPr>
              <p:blipFill>
                <a:blip r:embed="rId828"/>
                <a:stretch>
                  <a:fillRect/>
                </a:stretch>
              </p:blipFill>
              <p:spPr>
                <a:xfrm>
                  <a:off x="1038034" y="5739868"/>
                  <a:ext cx="47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37" name="Freihand 536">
                  <a:extLst>
                    <a:ext uri="{FF2B5EF4-FFF2-40B4-BE49-F238E27FC236}">
                      <a16:creationId xmlns:a16="http://schemas.microsoft.com/office/drawing/2014/main" id="{B49B800D-D1B1-44A0-41B1-14AA9CCCA9FA}"/>
                    </a:ext>
                  </a:extLst>
                </p14:cNvPr>
                <p14:cNvContentPartPr/>
                <p14:nvPr/>
              </p14:nvContentPartPr>
              <p14:xfrm>
                <a:off x="998794" y="5686948"/>
                <a:ext cx="157320" cy="100800"/>
              </p14:xfrm>
            </p:contentPart>
          </mc:Choice>
          <mc:Fallback xmlns="">
            <p:pic>
              <p:nvPicPr>
                <p:cNvPr id="537" name="Freihand 536">
                  <a:extLst>
                    <a:ext uri="{FF2B5EF4-FFF2-40B4-BE49-F238E27FC236}">
                      <a16:creationId xmlns:a16="http://schemas.microsoft.com/office/drawing/2014/main" id="{B49B800D-D1B1-44A0-41B1-14AA9CCCA9FA}"/>
                    </a:ext>
                  </a:extLst>
                </p:cNvPr>
                <p:cNvPicPr/>
                <p:nvPr/>
              </p:nvPicPr>
              <p:blipFill>
                <a:blip r:embed="rId830"/>
                <a:stretch>
                  <a:fillRect/>
                </a:stretch>
              </p:blipFill>
              <p:spPr>
                <a:xfrm>
                  <a:off x="989794" y="5677948"/>
                  <a:ext cx="174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39" name="Freihand 538">
                  <a:extLst>
                    <a:ext uri="{FF2B5EF4-FFF2-40B4-BE49-F238E27FC236}">
                      <a16:creationId xmlns:a16="http://schemas.microsoft.com/office/drawing/2014/main" id="{83309903-A882-C2CF-54B4-66B44EC9D9C2}"/>
                    </a:ext>
                  </a:extLst>
                </p14:cNvPr>
                <p14:cNvContentPartPr/>
                <p14:nvPr/>
              </p14:nvContentPartPr>
              <p14:xfrm>
                <a:off x="1187794" y="5729068"/>
                <a:ext cx="86760" cy="150480"/>
              </p14:xfrm>
            </p:contentPart>
          </mc:Choice>
          <mc:Fallback xmlns="">
            <p:pic>
              <p:nvPicPr>
                <p:cNvPr id="539" name="Freihand 538">
                  <a:extLst>
                    <a:ext uri="{FF2B5EF4-FFF2-40B4-BE49-F238E27FC236}">
                      <a16:creationId xmlns:a16="http://schemas.microsoft.com/office/drawing/2014/main" id="{83309903-A882-C2CF-54B4-66B44EC9D9C2}"/>
                    </a:ext>
                  </a:extLst>
                </p:cNvPr>
                <p:cNvPicPr/>
                <p:nvPr/>
              </p:nvPicPr>
              <p:blipFill>
                <a:blip r:embed="rId832"/>
                <a:stretch>
                  <a:fillRect/>
                </a:stretch>
              </p:blipFill>
              <p:spPr>
                <a:xfrm>
                  <a:off x="1179154" y="5720068"/>
                  <a:ext cx="104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40" name="Freihand 539">
                  <a:extLst>
                    <a:ext uri="{FF2B5EF4-FFF2-40B4-BE49-F238E27FC236}">
                      <a16:creationId xmlns:a16="http://schemas.microsoft.com/office/drawing/2014/main" id="{9C563ED7-731E-E7DE-4ED4-81E6E6D11883}"/>
                    </a:ext>
                  </a:extLst>
                </p14:cNvPr>
                <p14:cNvContentPartPr/>
                <p14:nvPr/>
              </p14:nvContentPartPr>
              <p14:xfrm>
                <a:off x="1413154" y="5670388"/>
                <a:ext cx="7560" cy="188640"/>
              </p14:xfrm>
            </p:contentPart>
          </mc:Choice>
          <mc:Fallback xmlns="">
            <p:pic>
              <p:nvPicPr>
                <p:cNvPr id="540" name="Freihand 539">
                  <a:extLst>
                    <a:ext uri="{FF2B5EF4-FFF2-40B4-BE49-F238E27FC236}">
                      <a16:creationId xmlns:a16="http://schemas.microsoft.com/office/drawing/2014/main" id="{9C563ED7-731E-E7DE-4ED4-81E6E6D11883}"/>
                    </a:ext>
                  </a:extLst>
                </p:cNvPr>
                <p:cNvPicPr/>
                <p:nvPr/>
              </p:nvPicPr>
              <p:blipFill>
                <a:blip r:embed="rId834"/>
                <a:stretch>
                  <a:fillRect/>
                </a:stretch>
              </p:blipFill>
              <p:spPr>
                <a:xfrm>
                  <a:off x="1404154" y="5661388"/>
                  <a:ext cx="25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41" name="Freihand 540">
                  <a:extLst>
                    <a:ext uri="{FF2B5EF4-FFF2-40B4-BE49-F238E27FC236}">
                      <a16:creationId xmlns:a16="http://schemas.microsoft.com/office/drawing/2014/main" id="{E91AC232-BD53-BA37-E9C0-20295A332B92}"/>
                    </a:ext>
                  </a:extLst>
                </p14:cNvPr>
                <p14:cNvContentPartPr/>
                <p14:nvPr/>
              </p14:nvContentPartPr>
              <p14:xfrm>
                <a:off x="1446274" y="5653828"/>
                <a:ext cx="80280" cy="170640"/>
              </p14:xfrm>
            </p:contentPart>
          </mc:Choice>
          <mc:Fallback xmlns="">
            <p:pic>
              <p:nvPicPr>
                <p:cNvPr id="541" name="Freihand 540">
                  <a:extLst>
                    <a:ext uri="{FF2B5EF4-FFF2-40B4-BE49-F238E27FC236}">
                      <a16:creationId xmlns:a16="http://schemas.microsoft.com/office/drawing/2014/main" id="{E91AC232-BD53-BA37-E9C0-20295A332B92}"/>
                    </a:ext>
                  </a:extLst>
                </p:cNvPr>
                <p:cNvPicPr/>
                <p:nvPr/>
              </p:nvPicPr>
              <p:blipFill>
                <a:blip r:embed="rId836"/>
                <a:stretch>
                  <a:fillRect/>
                </a:stretch>
              </p:blipFill>
              <p:spPr>
                <a:xfrm>
                  <a:off x="1437634" y="5645188"/>
                  <a:ext cx="97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71" name="Freihand 570">
                  <a:extLst>
                    <a:ext uri="{FF2B5EF4-FFF2-40B4-BE49-F238E27FC236}">
                      <a16:creationId xmlns:a16="http://schemas.microsoft.com/office/drawing/2014/main" id="{EF0A1042-FA47-BB7D-197F-D9194B7CA993}"/>
                    </a:ext>
                  </a:extLst>
                </p14:cNvPr>
                <p14:cNvContentPartPr/>
                <p14:nvPr/>
              </p14:nvContentPartPr>
              <p14:xfrm>
                <a:off x="1289674" y="5738068"/>
                <a:ext cx="54360" cy="8640"/>
              </p14:xfrm>
            </p:contentPart>
          </mc:Choice>
          <mc:Fallback xmlns="">
            <p:pic>
              <p:nvPicPr>
                <p:cNvPr id="571" name="Freihand 570">
                  <a:extLst>
                    <a:ext uri="{FF2B5EF4-FFF2-40B4-BE49-F238E27FC236}">
                      <a16:creationId xmlns:a16="http://schemas.microsoft.com/office/drawing/2014/main" id="{EF0A1042-FA47-BB7D-197F-D9194B7CA993}"/>
                    </a:ext>
                  </a:extLst>
                </p:cNvPr>
                <p:cNvPicPr/>
                <p:nvPr/>
              </p:nvPicPr>
              <p:blipFill>
                <a:blip r:embed="rId838"/>
                <a:stretch>
                  <a:fillRect/>
                </a:stretch>
              </p:blipFill>
              <p:spPr>
                <a:xfrm>
                  <a:off x="1281034" y="5729068"/>
                  <a:ext cx="72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72" name="Freihand 571">
                  <a:extLst>
                    <a:ext uri="{FF2B5EF4-FFF2-40B4-BE49-F238E27FC236}">
                      <a16:creationId xmlns:a16="http://schemas.microsoft.com/office/drawing/2014/main" id="{80B62846-8C46-422F-1EE5-30EEB644AC4C}"/>
                    </a:ext>
                  </a:extLst>
                </p14:cNvPr>
                <p14:cNvContentPartPr/>
                <p14:nvPr/>
              </p14:nvContentPartPr>
              <p14:xfrm>
                <a:off x="1326034" y="5782708"/>
                <a:ext cx="52560" cy="19080"/>
              </p14:xfrm>
            </p:contentPart>
          </mc:Choice>
          <mc:Fallback xmlns="">
            <p:pic>
              <p:nvPicPr>
                <p:cNvPr id="572" name="Freihand 571">
                  <a:extLst>
                    <a:ext uri="{FF2B5EF4-FFF2-40B4-BE49-F238E27FC236}">
                      <a16:creationId xmlns:a16="http://schemas.microsoft.com/office/drawing/2014/main" id="{80B62846-8C46-422F-1EE5-30EEB644AC4C}"/>
                    </a:ext>
                  </a:extLst>
                </p:cNvPr>
                <p:cNvPicPr/>
                <p:nvPr/>
              </p:nvPicPr>
              <p:blipFill>
                <a:blip r:embed="rId840"/>
                <a:stretch>
                  <a:fillRect/>
                </a:stretch>
              </p:blipFill>
              <p:spPr>
                <a:xfrm>
                  <a:off x="1317394" y="5773708"/>
                  <a:ext cx="70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58" name="Freihand 557">
                  <a:extLst>
                    <a:ext uri="{FF2B5EF4-FFF2-40B4-BE49-F238E27FC236}">
                      <a16:creationId xmlns:a16="http://schemas.microsoft.com/office/drawing/2014/main" id="{C1999E7E-7DFB-1FCA-C043-4AC93A1C56B6}"/>
                    </a:ext>
                  </a:extLst>
                </p14:cNvPr>
                <p14:cNvContentPartPr/>
                <p14:nvPr/>
              </p14:nvContentPartPr>
              <p14:xfrm>
                <a:off x="2313514" y="5016628"/>
                <a:ext cx="233280" cy="257760"/>
              </p14:xfrm>
            </p:contentPart>
          </mc:Choice>
          <mc:Fallback xmlns="">
            <p:pic>
              <p:nvPicPr>
                <p:cNvPr id="558" name="Freihand 557">
                  <a:extLst>
                    <a:ext uri="{FF2B5EF4-FFF2-40B4-BE49-F238E27FC236}">
                      <a16:creationId xmlns:a16="http://schemas.microsoft.com/office/drawing/2014/main" id="{C1999E7E-7DFB-1FCA-C043-4AC93A1C56B6}"/>
                    </a:ext>
                  </a:extLst>
                </p:cNvPr>
                <p:cNvPicPr/>
                <p:nvPr/>
              </p:nvPicPr>
              <p:blipFill>
                <a:blip r:embed="rId842"/>
                <a:stretch>
                  <a:fillRect/>
                </a:stretch>
              </p:blipFill>
              <p:spPr>
                <a:xfrm>
                  <a:off x="2304874" y="5007628"/>
                  <a:ext cx="250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59" name="Freihand 558">
                  <a:extLst>
                    <a:ext uri="{FF2B5EF4-FFF2-40B4-BE49-F238E27FC236}">
                      <a16:creationId xmlns:a16="http://schemas.microsoft.com/office/drawing/2014/main" id="{1225F540-85C7-5810-C8D7-57E8F72819E6}"/>
                    </a:ext>
                  </a:extLst>
                </p14:cNvPr>
                <p14:cNvContentPartPr/>
                <p14:nvPr/>
              </p14:nvContentPartPr>
              <p14:xfrm>
                <a:off x="2282194" y="5167828"/>
                <a:ext cx="97200" cy="201960"/>
              </p14:xfrm>
            </p:contentPart>
          </mc:Choice>
          <mc:Fallback xmlns="">
            <p:pic>
              <p:nvPicPr>
                <p:cNvPr id="559" name="Freihand 558">
                  <a:extLst>
                    <a:ext uri="{FF2B5EF4-FFF2-40B4-BE49-F238E27FC236}">
                      <a16:creationId xmlns:a16="http://schemas.microsoft.com/office/drawing/2014/main" id="{1225F540-85C7-5810-C8D7-57E8F72819E6}"/>
                    </a:ext>
                  </a:extLst>
                </p:cNvPr>
                <p:cNvPicPr/>
                <p:nvPr/>
              </p:nvPicPr>
              <p:blipFill>
                <a:blip r:embed="rId844"/>
                <a:stretch>
                  <a:fillRect/>
                </a:stretch>
              </p:blipFill>
              <p:spPr>
                <a:xfrm>
                  <a:off x="2273554" y="5159188"/>
                  <a:ext cx="114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61" name="Freihand 560">
                  <a:extLst>
                    <a:ext uri="{FF2B5EF4-FFF2-40B4-BE49-F238E27FC236}">
                      <a16:creationId xmlns:a16="http://schemas.microsoft.com/office/drawing/2014/main" id="{14FADA0E-F9F2-CCF8-1DEA-E0E3C683CD0D}"/>
                    </a:ext>
                  </a:extLst>
                </p14:cNvPr>
                <p14:cNvContentPartPr/>
                <p14:nvPr/>
              </p14:nvContentPartPr>
              <p14:xfrm>
                <a:off x="1997074" y="5454028"/>
                <a:ext cx="158040" cy="223200"/>
              </p14:xfrm>
            </p:contentPart>
          </mc:Choice>
          <mc:Fallback xmlns="">
            <p:pic>
              <p:nvPicPr>
                <p:cNvPr id="561" name="Freihand 560">
                  <a:extLst>
                    <a:ext uri="{FF2B5EF4-FFF2-40B4-BE49-F238E27FC236}">
                      <a16:creationId xmlns:a16="http://schemas.microsoft.com/office/drawing/2014/main" id="{14FADA0E-F9F2-CCF8-1DEA-E0E3C683CD0D}"/>
                    </a:ext>
                  </a:extLst>
                </p:cNvPr>
                <p:cNvPicPr/>
                <p:nvPr/>
              </p:nvPicPr>
              <p:blipFill>
                <a:blip r:embed="rId846"/>
                <a:stretch>
                  <a:fillRect/>
                </a:stretch>
              </p:blipFill>
              <p:spPr>
                <a:xfrm>
                  <a:off x="1988434" y="5445388"/>
                  <a:ext cx="175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5" name="Freihand 564">
                  <a:extLst>
                    <a:ext uri="{FF2B5EF4-FFF2-40B4-BE49-F238E27FC236}">
                      <a16:creationId xmlns:a16="http://schemas.microsoft.com/office/drawing/2014/main" id="{35D31BFF-8C7C-2AAB-C028-5F8AA32E6DD7}"/>
                    </a:ext>
                  </a:extLst>
                </p14:cNvPr>
                <p14:cNvContentPartPr/>
                <p14:nvPr/>
              </p14:nvContentPartPr>
              <p14:xfrm>
                <a:off x="2219194" y="5487508"/>
                <a:ext cx="82080" cy="189360"/>
              </p14:xfrm>
            </p:contentPart>
          </mc:Choice>
          <mc:Fallback xmlns="">
            <p:pic>
              <p:nvPicPr>
                <p:cNvPr id="565" name="Freihand 564">
                  <a:extLst>
                    <a:ext uri="{FF2B5EF4-FFF2-40B4-BE49-F238E27FC236}">
                      <a16:creationId xmlns:a16="http://schemas.microsoft.com/office/drawing/2014/main" id="{35D31BFF-8C7C-2AAB-C028-5F8AA32E6DD7}"/>
                    </a:ext>
                  </a:extLst>
                </p:cNvPr>
                <p:cNvPicPr/>
                <p:nvPr/>
              </p:nvPicPr>
              <p:blipFill>
                <a:blip r:embed="rId848"/>
                <a:stretch>
                  <a:fillRect/>
                </a:stretch>
              </p:blipFill>
              <p:spPr>
                <a:xfrm>
                  <a:off x="2210554" y="5478508"/>
                  <a:ext cx="99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6" name="Freihand 565">
                  <a:extLst>
                    <a:ext uri="{FF2B5EF4-FFF2-40B4-BE49-F238E27FC236}">
                      <a16:creationId xmlns:a16="http://schemas.microsoft.com/office/drawing/2014/main" id="{5EB4966A-9912-DFEB-5218-743A5A1F779D}"/>
                    </a:ext>
                  </a:extLst>
                </p14:cNvPr>
                <p14:cNvContentPartPr/>
                <p14:nvPr/>
              </p14:nvContentPartPr>
              <p14:xfrm>
                <a:off x="2434834" y="5480668"/>
                <a:ext cx="39240" cy="155880"/>
              </p14:xfrm>
            </p:contentPart>
          </mc:Choice>
          <mc:Fallback xmlns="">
            <p:pic>
              <p:nvPicPr>
                <p:cNvPr id="566" name="Freihand 565">
                  <a:extLst>
                    <a:ext uri="{FF2B5EF4-FFF2-40B4-BE49-F238E27FC236}">
                      <a16:creationId xmlns:a16="http://schemas.microsoft.com/office/drawing/2014/main" id="{5EB4966A-9912-DFEB-5218-743A5A1F779D}"/>
                    </a:ext>
                  </a:extLst>
                </p:cNvPr>
                <p:cNvPicPr/>
                <p:nvPr/>
              </p:nvPicPr>
              <p:blipFill>
                <a:blip r:embed="rId850"/>
                <a:stretch>
                  <a:fillRect/>
                </a:stretch>
              </p:blipFill>
              <p:spPr>
                <a:xfrm>
                  <a:off x="2425834" y="5472028"/>
                  <a:ext cx="56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7" name="Freihand 566">
                  <a:extLst>
                    <a:ext uri="{FF2B5EF4-FFF2-40B4-BE49-F238E27FC236}">
                      <a16:creationId xmlns:a16="http://schemas.microsoft.com/office/drawing/2014/main" id="{2E27B309-AFBB-0D69-06A5-4DC3CA144FE1}"/>
                    </a:ext>
                  </a:extLst>
                </p14:cNvPr>
                <p14:cNvContentPartPr/>
                <p14:nvPr/>
              </p14:nvContentPartPr>
              <p14:xfrm>
                <a:off x="2354914" y="5438188"/>
                <a:ext cx="173520" cy="28080"/>
              </p14:xfrm>
            </p:contentPart>
          </mc:Choice>
          <mc:Fallback xmlns="">
            <p:pic>
              <p:nvPicPr>
                <p:cNvPr id="567" name="Freihand 566">
                  <a:extLst>
                    <a:ext uri="{FF2B5EF4-FFF2-40B4-BE49-F238E27FC236}">
                      <a16:creationId xmlns:a16="http://schemas.microsoft.com/office/drawing/2014/main" id="{2E27B309-AFBB-0D69-06A5-4DC3CA144FE1}"/>
                    </a:ext>
                  </a:extLst>
                </p:cNvPr>
                <p:cNvPicPr/>
                <p:nvPr/>
              </p:nvPicPr>
              <p:blipFill>
                <a:blip r:embed="rId852"/>
                <a:stretch>
                  <a:fillRect/>
                </a:stretch>
              </p:blipFill>
              <p:spPr>
                <a:xfrm>
                  <a:off x="2345914" y="5429548"/>
                  <a:ext cx="191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75" name="Freihand 574">
                  <a:extLst>
                    <a:ext uri="{FF2B5EF4-FFF2-40B4-BE49-F238E27FC236}">
                      <a16:creationId xmlns:a16="http://schemas.microsoft.com/office/drawing/2014/main" id="{504A72E6-FF4C-7E32-3911-9E6AF48104E5}"/>
                    </a:ext>
                  </a:extLst>
                </p14:cNvPr>
                <p14:cNvContentPartPr/>
                <p14:nvPr/>
              </p14:nvContentPartPr>
              <p14:xfrm>
                <a:off x="2366074" y="5523868"/>
                <a:ext cx="79200" cy="9360"/>
              </p14:xfrm>
            </p:contentPart>
          </mc:Choice>
          <mc:Fallback xmlns="">
            <p:pic>
              <p:nvPicPr>
                <p:cNvPr id="575" name="Freihand 574">
                  <a:extLst>
                    <a:ext uri="{FF2B5EF4-FFF2-40B4-BE49-F238E27FC236}">
                      <a16:creationId xmlns:a16="http://schemas.microsoft.com/office/drawing/2014/main" id="{504A72E6-FF4C-7E32-3911-9E6AF48104E5}"/>
                    </a:ext>
                  </a:extLst>
                </p:cNvPr>
                <p:cNvPicPr/>
                <p:nvPr/>
              </p:nvPicPr>
              <p:blipFill>
                <a:blip r:embed="rId854"/>
                <a:stretch>
                  <a:fillRect/>
                </a:stretch>
              </p:blipFill>
              <p:spPr>
                <a:xfrm>
                  <a:off x="2357434" y="5514868"/>
                  <a:ext cx="96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6" name="Freihand 575">
                  <a:extLst>
                    <a:ext uri="{FF2B5EF4-FFF2-40B4-BE49-F238E27FC236}">
                      <a16:creationId xmlns:a16="http://schemas.microsoft.com/office/drawing/2014/main" id="{672801C7-018E-1D4C-BD26-224A53A4FDE5}"/>
                    </a:ext>
                  </a:extLst>
                </p14:cNvPr>
                <p14:cNvContentPartPr/>
                <p14:nvPr/>
              </p14:nvContentPartPr>
              <p14:xfrm>
                <a:off x="2383714" y="5558428"/>
                <a:ext cx="78120" cy="11520"/>
              </p14:xfrm>
            </p:contentPart>
          </mc:Choice>
          <mc:Fallback xmlns="">
            <p:pic>
              <p:nvPicPr>
                <p:cNvPr id="576" name="Freihand 575">
                  <a:extLst>
                    <a:ext uri="{FF2B5EF4-FFF2-40B4-BE49-F238E27FC236}">
                      <a16:creationId xmlns:a16="http://schemas.microsoft.com/office/drawing/2014/main" id="{672801C7-018E-1D4C-BD26-224A53A4FDE5}"/>
                    </a:ext>
                  </a:extLst>
                </p:cNvPr>
                <p:cNvPicPr/>
                <p:nvPr/>
              </p:nvPicPr>
              <p:blipFill>
                <a:blip r:embed="rId856"/>
                <a:stretch>
                  <a:fillRect/>
                </a:stretch>
              </p:blipFill>
              <p:spPr>
                <a:xfrm>
                  <a:off x="2374714" y="5549428"/>
                  <a:ext cx="95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79" name="Freihand 578">
                  <a:extLst>
                    <a:ext uri="{FF2B5EF4-FFF2-40B4-BE49-F238E27FC236}">
                      <a16:creationId xmlns:a16="http://schemas.microsoft.com/office/drawing/2014/main" id="{C449A7BE-81FE-6C6F-571F-6537EEF31E9E}"/>
                    </a:ext>
                  </a:extLst>
                </p14:cNvPr>
                <p14:cNvContentPartPr/>
                <p14:nvPr/>
              </p14:nvContentPartPr>
              <p14:xfrm>
                <a:off x="3221794" y="5922028"/>
                <a:ext cx="158040" cy="267120"/>
              </p14:xfrm>
            </p:contentPart>
          </mc:Choice>
          <mc:Fallback xmlns="">
            <p:pic>
              <p:nvPicPr>
                <p:cNvPr id="579" name="Freihand 578">
                  <a:extLst>
                    <a:ext uri="{FF2B5EF4-FFF2-40B4-BE49-F238E27FC236}">
                      <a16:creationId xmlns:a16="http://schemas.microsoft.com/office/drawing/2014/main" id="{C449A7BE-81FE-6C6F-571F-6537EEF31E9E}"/>
                    </a:ext>
                  </a:extLst>
                </p:cNvPr>
                <p:cNvPicPr/>
                <p:nvPr/>
              </p:nvPicPr>
              <p:blipFill>
                <a:blip r:embed="rId858"/>
                <a:stretch>
                  <a:fillRect/>
                </a:stretch>
              </p:blipFill>
              <p:spPr>
                <a:xfrm>
                  <a:off x="3213154" y="5913028"/>
                  <a:ext cx="1756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80" name="Freihand 579">
                  <a:extLst>
                    <a:ext uri="{FF2B5EF4-FFF2-40B4-BE49-F238E27FC236}">
                      <a16:creationId xmlns:a16="http://schemas.microsoft.com/office/drawing/2014/main" id="{9376DBED-2A96-EF0F-8F96-880EDF94FB95}"/>
                    </a:ext>
                  </a:extLst>
                </p14:cNvPr>
                <p14:cNvContentPartPr/>
                <p14:nvPr/>
              </p14:nvContentPartPr>
              <p14:xfrm>
                <a:off x="3558754" y="5947948"/>
                <a:ext cx="28440" cy="184320"/>
              </p14:xfrm>
            </p:contentPart>
          </mc:Choice>
          <mc:Fallback xmlns="">
            <p:pic>
              <p:nvPicPr>
                <p:cNvPr id="580" name="Freihand 579">
                  <a:extLst>
                    <a:ext uri="{FF2B5EF4-FFF2-40B4-BE49-F238E27FC236}">
                      <a16:creationId xmlns:a16="http://schemas.microsoft.com/office/drawing/2014/main" id="{9376DBED-2A96-EF0F-8F96-880EDF94FB95}"/>
                    </a:ext>
                  </a:extLst>
                </p:cNvPr>
                <p:cNvPicPr/>
                <p:nvPr/>
              </p:nvPicPr>
              <p:blipFill>
                <a:blip r:embed="rId860"/>
                <a:stretch>
                  <a:fillRect/>
                </a:stretch>
              </p:blipFill>
              <p:spPr>
                <a:xfrm>
                  <a:off x="3550114" y="5939308"/>
                  <a:ext cx="460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81" name="Freihand 580">
                  <a:extLst>
                    <a:ext uri="{FF2B5EF4-FFF2-40B4-BE49-F238E27FC236}">
                      <a16:creationId xmlns:a16="http://schemas.microsoft.com/office/drawing/2014/main" id="{B4350722-5262-D41A-A789-100ED5A12E7F}"/>
                    </a:ext>
                  </a:extLst>
                </p14:cNvPr>
                <p14:cNvContentPartPr/>
                <p14:nvPr/>
              </p14:nvContentPartPr>
              <p14:xfrm>
                <a:off x="3504754" y="5995468"/>
                <a:ext cx="132480" cy="23040"/>
              </p14:xfrm>
            </p:contentPart>
          </mc:Choice>
          <mc:Fallback xmlns="">
            <p:pic>
              <p:nvPicPr>
                <p:cNvPr id="581" name="Freihand 580">
                  <a:extLst>
                    <a:ext uri="{FF2B5EF4-FFF2-40B4-BE49-F238E27FC236}">
                      <a16:creationId xmlns:a16="http://schemas.microsoft.com/office/drawing/2014/main" id="{B4350722-5262-D41A-A789-100ED5A12E7F}"/>
                    </a:ext>
                  </a:extLst>
                </p:cNvPr>
                <p:cNvPicPr/>
                <p:nvPr/>
              </p:nvPicPr>
              <p:blipFill>
                <a:blip r:embed="rId862"/>
                <a:stretch>
                  <a:fillRect/>
                </a:stretch>
              </p:blipFill>
              <p:spPr>
                <a:xfrm>
                  <a:off x="3496114" y="5986468"/>
                  <a:ext cx="150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82" name="Freihand 581">
                  <a:extLst>
                    <a:ext uri="{FF2B5EF4-FFF2-40B4-BE49-F238E27FC236}">
                      <a16:creationId xmlns:a16="http://schemas.microsoft.com/office/drawing/2014/main" id="{1B82A692-C7B2-04F4-4AC3-AC54CD362F65}"/>
                    </a:ext>
                  </a:extLst>
                </p14:cNvPr>
                <p14:cNvContentPartPr/>
                <p14:nvPr/>
              </p14:nvContentPartPr>
              <p14:xfrm>
                <a:off x="3735154" y="5728708"/>
                <a:ext cx="93960" cy="364680"/>
              </p14:xfrm>
            </p:contentPart>
          </mc:Choice>
          <mc:Fallback xmlns="">
            <p:pic>
              <p:nvPicPr>
                <p:cNvPr id="582" name="Freihand 581">
                  <a:extLst>
                    <a:ext uri="{FF2B5EF4-FFF2-40B4-BE49-F238E27FC236}">
                      <a16:creationId xmlns:a16="http://schemas.microsoft.com/office/drawing/2014/main" id="{1B82A692-C7B2-04F4-4AC3-AC54CD362F65}"/>
                    </a:ext>
                  </a:extLst>
                </p:cNvPr>
                <p:cNvPicPr/>
                <p:nvPr/>
              </p:nvPicPr>
              <p:blipFill>
                <a:blip r:embed="rId864"/>
                <a:stretch>
                  <a:fillRect/>
                </a:stretch>
              </p:blipFill>
              <p:spPr>
                <a:xfrm>
                  <a:off x="3726514" y="5719708"/>
                  <a:ext cx="1116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84" name="Freihand 583">
                  <a:extLst>
                    <a:ext uri="{FF2B5EF4-FFF2-40B4-BE49-F238E27FC236}">
                      <a16:creationId xmlns:a16="http://schemas.microsoft.com/office/drawing/2014/main" id="{646413C3-D3D8-CF91-3367-626BDB1996CE}"/>
                    </a:ext>
                  </a:extLst>
                </p14:cNvPr>
                <p14:cNvContentPartPr/>
                <p14:nvPr/>
              </p14:nvContentPartPr>
              <p14:xfrm>
                <a:off x="4138714" y="5847508"/>
                <a:ext cx="195120" cy="74520"/>
              </p14:xfrm>
            </p:contentPart>
          </mc:Choice>
          <mc:Fallback xmlns="">
            <p:pic>
              <p:nvPicPr>
                <p:cNvPr id="584" name="Freihand 583">
                  <a:extLst>
                    <a:ext uri="{FF2B5EF4-FFF2-40B4-BE49-F238E27FC236}">
                      <a16:creationId xmlns:a16="http://schemas.microsoft.com/office/drawing/2014/main" id="{646413C3-D3D8-CF91-3367-626BDB1996CE}"/>
                    </a:ext>
                  </a:extLst>
                </p:cNvPr>
                <p:cNvPicPr/>
                <p:nvPr/>
              </p:nvPicPr>
              <p:blipFill>
                <a:blip r:embed="rId866"/>
                <a:stretch>
                  <a:fillRect/>
                </a:stretch>
              </p:blipFill>
              <p:spPr>
                <a:xfrm>
                  <a:off x="4130074" y="5838508"/>
                  <a:ext cx="212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85" name="Freihand 584">
                  <a:extLst>
                    <a:ext uri="{FF2B5EF4-FFF2-40B4-BE49-F238E27FC236}">
                      <a16:creationId xmlns:a16="http://schemas.microsoft.com/office/drawing/2014/main" id="{CCD42580-7AF3-B659-7622-470F6CA62483}"/>
                    </a:ext>
                  </a:extLst>
                </p14:cNvPr>
                <p14:cNvContentPartPr/>
                <p14:nvPr/>
              </p14:nvContentPartPr>
              <p14:xfrm>
                <a:off x="4044394" y="5770108"/>
                <a:ext cx="173880" cy="220680"/>
              </p14:xfrm>
            </p:contentPart>
          </mc:Choice>
          <mc:Fallback xmlns="">
            <p:pic>
              <p:nvPicPr>
                <p:cNvPr id="585" name="Freihand 584">
                  <a:extLst>
                    <a:ext uri="{FF2B5EF4-FFF2-40B4-BE49-F238E27FC236}">
                      <a16:creationId xmlns:a16="http://schemas.microsoft.com/office/drawing/2014/main" id="{CCD42580-7AF3-B659-7622-470F6CA62483}"/>
                    </a:ext>
                  </a:extLst>
                </p:cNvPr>
                <p:cNvPicPr/>
                <p:nvPr/>
              </p:nvPicPr>
              <p:blipFill>
                <a:blip r:embed="rId868"/>
                <a:stretch>
                  <a:fillRect/>
                </a:stretch>
              </p:blipFill>
              <p:spPr>
                <a:xfrm>
                  <a:off x="4035394" y="5761108"/>
                  <a:ext cx="1915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67" name="Freihand 466">
                  <a:extLst>
                    <a:ext uri="{FF2B5EF4-FFF2-40B4-BE49-F238E27FC236}">
                      <a16:creationId xmlns:a16="http://schemas.microsoft.com/office/drawing/2014/main" id="{521F2A5A-D75A-79D4-7E63-37A332F7CEC1}"/>
                    </a:ext>
                  </a:extLst>
                </p14:cNvPr>
                <p14:cNvContentPartPr/>
                <p14:nvPr/>
              </p14:nvContentPartPr>
              <p14:xfrm>
                <a:off x="1537714" y="3959668"/>
                <a:ext cx="152280" cy="163440"/>
              </p14:xfrm>
            </p:contentPart>
          </mc:Choice>
          <mc:Fallback xmlns="">
            <p:pic>
              <p:nvPicPr>
                <p:cNvPr id="467" name="Freihand 466">
                  <a:extLst>
                    <a:ext uri="{FF2B5EF4-FFF2-40B4-BE49-F238E27FC236}">
                      <a16:creationId xmlns:a16="http://schemas.microsoft.com/office/drawing/2014/main" id="{521F2A5A-D75A-79D4-7E63-37A332F7CEC1}"/>
                    </a:ext>
                  </a:extLst>
                </p:cNvPr>
                <p:cNvPicPr/>
                <p:nvPr/>
              </p:nvPicPr>
              <p:blipFill>
                <a:blip r:embed="rId870"/>
                <a:stretch>
                  <a:fillRect/>
                </a:stretch>
              </p:blipFill>
              <p:spPr>
                <a:xfrm>
                  <a:off x="1528714" y="3950668"/>
                  <a:ext cx="169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68" name="Freihand 467">
                  <a:extLst>
                    <a:ext uri="{FF2B5EF4-FFF2-40B4-BE49-F238E27FC236}">
                      <a16:creationId xmlns:a16="http://schemas.microsoft.com/office/drawing/2014/main" id="{CF19D31A-FDDF-3260-EABE-7BA984A4DC40}"/>
                    </a:ext>
                  </a:extLst>
                </p14:cNvPr>
                <p14:cNvContentPartPr/>
                <p14:nvPr/>
              </p14:nvContentPartPr>
              <p14:xfrm>
                <a:off x="1819234" y="3937348"/>
                <a:ext cx="120600" cy="161640"/>
              </p14:xfrm>
            </p:contentPart>
          </mc:Choice>
          <mc:Fallback xmlns="">
            <p:pic>
              <p:nvPicPr>
                <p:cNvPr id="468" name="Freihand 467">
                  <a:extLst>
                    <a:ext uri="{FF2B5EF4-FFF2-40B4-BE49-F238E27FC236}">
                      <a16:creationId xmlns:a16="http://schemas.microsoft.com/office/drawing/2014/main" id="{CF19D31A-FDDF-3260-EABE-7BA984A4DC40}"/>
                    </a:ext>
                  </a:extLst>
                </p:cNvPr>
                <p:cNvPicPr/>
                <p:nvPr/>
              </p:nvPicPr>
              <p:blipFill>
                <a:blip r:embed="rId872"/>
                <a:stretch>
                  <a:fillRect/>
                </a:stretch>
              </p:blipFill>
              <p:spPr>
                <a:xfrm>
                  <a:off x="1810234" y="3928348"/>
                  <a:ext cx="138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69" name="Freihand 468">
                  <a:extLst>
                    <a:ext uri="{FF2B5EF4-FFF2-40B4-BE49-F238E27FC236}">
                      <a16:creationId xmlns:a16="http://schemas.microsoft.com/office/drawing/2014/main" id="{702995B3-278A-5145-C454-2CF39634E80C}"/>
                    </a:ext>
                  </a:extLst>
                </p14:cNvPr>
                <p14:cNvContentPartPr/>
                <p14:nvPr/>
              </p14:nvContentPartPr>
              <p14:xfrm>
                <a:off x="1782874" y="4000708"/>
                <a:ext cx="130320" cy="48960"/>
              </p14:xfrm>
            </p:contentPart>
          </mc:Choice>
          <mc:Fallback xmlns="">
            <p:pic>
              <p:nvPicPr>
                <p:cNvPr id="469" name="Freihand 468">
                  <a:extLst>
                    <a:ext uri="{FF2B5EF4-FFF2-40B4-BE49-F238E27FC236}">
                      <a16:creationId xmlns:a16="http://schemas.microsoft.com/office/drawing/2014/main" id="{702995B3-278A-5145-C454-2CF39634E80C}"/>
                    </a:ext>
                  </a:extLst>
                </p:cNvPr>
                <p:cNvPicPr/>
                <p:nvPr/>
              </p:nvPicPr>
              <p:blipFill>
                <a:blip r:embed="rId874"/>
                <a:stretch>
                  <a:fillRect/>
                </a:stretch>
              </p:blipFill>
              <p:spPr>
                <a:xfrm>
                  <a:off x="1774234" y="3991708"/>
                  <a:ext cx="147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613" name="Freihand 612">
                  <a:extLst>
                    <a:ext uri="{FF2B5EF4-FFF2-40B4-BE49-F238E27FC236}">
                      <a16:creationId xmlns:a16="http://schemas.microsoft.com/office/drawing/2014/main" id="{B562DB6E-B918-E630-934F-016C6E4535A2}"/>
                    </a:ext>
                  </a:extLst>
                </p14:cNvPr>
                <p14:cNvContentPartPr/>
                <p14:nvPr/>
              </p14:nvContentPartPr>
              <p14:xfrm>
                <a:off x="-63206" y="5668588"/>
                <a:ext cx="4107240" cy="1113480"/>
              </p14:xfrm>
            </p:contentPart>
          </mc:Choice>
          <mc:Fallback xmlns="">
            <p:pic>
              <p:nvPicPr>
                <p:cNvPr id="613" name="Freihand 612">
                  <a:extLst>
                    <a:ext uri="{FF2B5EF4-FFF2-40B4-BE49-F238E27FC236}">
                      <a16:creationId xmlns:a16="http://schemas.microsoft.com/office/drawing/2014/main" id="{B562DB6E-B918-E630-934F-016C6E4535A2}"/>
                    </a:ext>
                  </a:extLst>
                </p:cNvPr>
                <p:cNvPicPr/>
                <p:nvPr/>
              </p:nvPicPr>
              <p:blipFill>
                <a:blip r:embed="rId876"/>
                <a:stretch>
                  <a:fillRect/>
                </a:stretch>
              </p:blipFill>
              <p:spPr>
                <a:xfrm>
                  <a:off x="-72206" y="5659948"/>
                  <a:ext cx="4124880" cy="11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7">
            <p14:nvContentPartPr>
              <p14:cNvPr id="2" name="Freihand 1">
                <a:extLst>
                  <a:ext uri="{FF2B5EF4-FFF2-40B4-BE49-F238E27FC236}">
                    <a16:creationId xmlns:a16="http://schemas.microsoft.com/office/drawing/2014/main" id="{DA4F7828-086D-E970-2A65-E4723F907BD0}"/>
                  </a:ext>
                </a:extLst>
              </p14:cNvPr>
              <p14:cNvContentPartPr/>
              <p14:nvPr/>
            </p14:nvContentPartPr>
            <p14:xfrm>
              <a:off x="6540274" y="114868"/>
              <a:ext cx="567000" cy="502200"/>
            </p14:xfrm>
          </p:contentPart>
        </mc:Choice>
        <mc:Fallback xmlns="">
          <p:pic>
            <p:nvPicPr>
              <p:cNvPr id="2" name="Freihand 1">
                <a:extLst>
                  <a:ext uri="{FF2B5EF4-FFF2-40B4-BE49-F238E27FC236}">
                    <a16:creationId xmlns:a16="http://schemas.microsoft.com/office/drawing/2014/main" id="{DA4F7828-086D-E970-2A65-E4723F907BD0}"/>
                  </a:ext>
                </a:extLst>
              </p:cNvPr>
              <p:cNvPicPr/>
              <p:nvPr/>
            </p:nvPicPr>
            <p:blipFill>
              <a:blip r:embed="rId878"/>
              <a:stretch>
                <a:fillRect/>
              </a:stretch>
            </p:blipFill>
            <p:spPr>
              <a:xfrm>
                <a:off x="6531274" y="106228"/>
                <a:ext cx="58464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 name="Freihand 2">
                <a:extLst>
                  <a:ext uri="{FF2B5EF4-FFF2-40B4-BE49-F238E27FC236}">
                    <a16:creationId xmlns:a16="http://schemas.microsoft.com/office/drawing/2014/main" id="{F4FE8FA8-FD8C-E285-B7B3-385015628B64}"/>
                  </a:ext>
                </a:extLst>
              </p14:cNvPr>
              <p14:cNvContentPartPr/>
              <p14:nvPr/>
            </p14:nvContentPartPr>
            <p14:xfrm>
              <a:off x="7318954" y="833788"/>
              <a:ext cx="874080" cy="77040"/>
            </p14:xfrm>
          </p:contentPart>
        </mc:Choice>
        <mc:Fallback xmlns="">
          <p:pic>
            <p:nvPicPr>
              <p:cNvPr id="3" name="Freihand 2">
                <a:extLst>
                  <a:ext uri="{FF2B5EF4-FFF2-40B4-BE49-F238E27FC236}">
                    <a16:creationId xmlns:a16="http://schemas.microsoft.com/office/drawing/2014/main" id="{F4FE8FA8-FD8C-E285-B7B3-385015628B64}"/>
                  </a:ext>
                </a:extLst>
              </p:cNvPr>
              <p:cNvPicPr/>
              <p:nvPr/>
            </p:nvPicPr>
            <p:blipFill>
              <a:blip r:embed="rId880"/>
              <a:stretch>
                <a:fillRect/>
              </a:stretch>
            </p:blipFill>
            <p:spPr>
              <a:xfrm>
                <a:off x="7310314" y="825148"/>
                <a:ext cx="891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 name="Freihand 3">
                <a:extLst>
                  <a:ext uri="{FF2B5EF4-FFF2-40B4-BE49-F238E27FC236}">
                    <a16:creationId xmlns:a16="http://schemas.microsoft.com/office/drawing/2014/main" id="{33B22A6C-69EA-FCBC-15EB-11044FD1324B}"/>
                  </a:ext>
                </a:extLst>
              </p14:cNvPr>
              <p14:cNvContentPartPr/>
              <p14:nvPr/>
            </p14:nvContentPartPr>
            <p14:xfrm>
              <a:off x="1540954" y="3326788"/>
              <a:ext cx="651600" cy="654120"/>
            </p14:xfrm>
          </p:contentPart>
        </mc:Choice>
        <mc:Fallback xmlns="">
          <p:pic>
            <p:nvPicPr>
              <p:cNvPr id="4" name="Freihand 3">
                <a:extLst>
                  <a:ext uri="{FF2B5EF4-FFF2-40B4-BE49-F238E27FC236}">
                    <a16:creationId xmlns:a16="http://schemas.microsoft.com/office/drawing/2014/main" id="{33B22A6C-69EA-FCBC-15EB-11044FD1324B}"/>
                  </a:ext>
                </a:extLst>
              </p:cNvPr>
              <p:cNvPicPr/>
              <p:nvPr/>
            </p:nvPicPr>
            <p:blipFill>
              <a:blip r:embed="rId882"/>
              <a:stretch>
                <a:fillRect/>
              </a:stretch>
            </p:blipFill>
            <p:spPr>
              <a:xfrm>
                <a:off x="1532314" y="3318148"/>
                <a:ext cx="66924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3" name="Freihand 12">
                <a:extLst>
                  <a:ext uri="{FF2B5EF4-FFF2-40B4-BE49-F238E27FC236}">
                    <a16:creationId xmlns:a16="http://schemas.microsoft.com/office/drawing/2014/main" id="{754AEC97-247E-722D-C08D-5EF7B392FFCC}"/>
                  </a:ext>
                </a:extLst>
              </p14:cNvPr>
              <p14:cNvContentPartPr/>
              <p14:nvPr/>
            </p14:nvContentPartPr>
            <p14:xfrm>
              <a:off x="1490194" y="3836908"/>
              <a:ext cx="597240" cy="382320"/>
            </p14:xfrm>
          </p:contentPart>
        </mc:Choice>
        <mc:Fallback xmlns="">
          <p:pic>
            <p:nvPicPr>
              <p:cNvPr id="13" name="Freihand 12">
                <a:extLst>
                  <a:ext uri="{FF2B5EF4-FFF2-40B4-BE49-F238E27FC236}">
                    <a16:creationId xmlns:a16="http://schemas.microsoft.com/office/drawing/2014/main" id="{754AEC97-247E-722D-C08D-5EF7B392FFCC}"/>
                  </a:ext>
                </a:extLst>
              </p:cNvPr>
              <p:cNvPicPr/>
              <p:nvPr/>
            </p:nvPicPr>
            <p:blipFill>
              <a:blip r:embed="rId884"/>
              <a:stretch>
                <a:fillRect/>
              </a:stretch>
            </p:blipFill>
            <p:spPr>
              <a:xfrm>
                <a:off x="1481194" y="3827908"/>
                <a:ext cx="6148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21" name="Freihand 20">
                <a:extLst>
                  <a:ext uri="{FF2B5EF4-FFF2-40B4-BE49-F238E27FC236}">
                    <a16:creationId xmlns:a16="http://schemas.microsoft.com/office/drawing/2014/main" id="{ED23A0DA-CDB4-57E1-63FE-4ED0BEB306D4}"/>
                  </a:ext>
                </a:extLst>
              </p14:cNvPr>
              <p14:cNvContentPartPr/>
              <p14:nvPr/>
            </p14:nvContentPartPr>
            <p14:xfrm>
              <a:off x="-14966" y="6021748"/>
              <a:ext cx="425520" cy="842760"/>
            </p14:xfrm>
          </p:contentPart>
        </mc:Choice>
        <mc:Fallback xmlns="">
          <p:pic>
            <p:nvPicPr>
              <p:cNvPr id="21" name="Freihand 20">
                <a:extLst>
                  <a:ext uri="{FF2B5EF4-FFF2-40B4-BE49-F238E27FC236}">
                    <a16:creationId xmlns:a16="http://schemas.microsoft.com/office/drawing/2014/main" id="{ED23A0DA-CDB4-57E1-63FE-4ED0BEB306D4}"/>
                  </a:ext>
                </a:extLst>
              </p:cNvPr>
              <p:cNvPicPr/>
              <p:nvPr/>
            </p:nvPicPr>
            <p:blipFill>
              <a:blip r:embed="rId886"/>
              <a:stretch>
                <a:fillRect/>
              </a:stretch>
            </p:blipFill>
            <p:spPr>
              <a:xfrm>
                <a:off x="-23606" y="6012748"/>
                <a:ext cx="443160" cy="8604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23" name="Freihand 22">
                <a:extLst>
                  <a:ext uri="{FF2B5EF4-FFF2-40B4-BE49-F238E27FC236}">
                    <a16:creationId xmlns:a16="http://schemas.microsoft.com/office/drawing/2014/main" id="{F96AE210-1B48-9613-EB8C-1EB8A2F113AB}"/>
                  </a:ext>
                </a:extLst>
              </p14:cNvPr>
              <p14:cNvContentPartPr/>
              <p14:nvPr/>
            </p14:nvContentPartPr>
            <p14:xfrm>
              <a:off x="1056754" y="6031821"/>
              <a:ext cx="576360" cy="675360"/>
            </p14:xfrm>
          </p:contentPart>
        </mc:Choice>
        <mc:Fallback xmlns="">
          <p:pic>
            <p:nvPicPr>
              <p:cNvPr id="23" name="Freihand 22">
                <a:extLst>
                  <a:ext uri="{FF2B5EF4-FFF2-40B4-BE49-F238E27FC236}">
                    <a16:creationId xmlns:a16="http://schemas.microsoft.com/office/drawing/2014/main" id="{F96AE210-1B48-9613-EB8C-1EB8A2F113AB}"/>
                  </a:ext>
                </a:extLst>
              </p:cNvPr>
              <p:cNvPicPr/>
              <p:nvPr/>
            </p:nvPicPr>
            <p:blipFill>
              <a:blip r:embed="rId888"/>
              <a:stretch>
                <a:fillRect/>
              </a:stretch>
            </p:blipFill>
            <p:spPr>
              <a:xfrm>
                <a:off x="1048114" y="6023181"/>
                <a:ext cx="59400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24" name="Freihand 23">
                <a:extLst>
                  <a:ext uri="{FF2B5EF4-FFF2-40B4-BE49-F238E27FC236}">
                    <a16:creationId xmlns:a16="http://schemas.microsoft.com/office/drawing/2014/main" id="{C7FD136B-407D-B1BA-8EF1-23309CA9ED1E}"/>
                  </a:ext>
                </a:extLst>
              </p14:cNvPr>
              <p14:cNvContentPartPr/>
              <p14:nvPr/>
            </p14:nvContentPartPr>
            <p14:xfrm>
              <a:off x="2156914" y="4885581"/>
              <a:ext cx="995040" cy="114120"/>
            </p14:xfrm>
          </p:contentPart>
        </mc:Choice>
        <mc:Fallback xmlns="">
          <p:pic>
            <p:nvPicPr>
              <p:cNvPr id="24" name="Freihand 23">
                <a:extLst>
                  <a:ext uri="{FF2B5EF4-FFF2-40B4-BE49-F238E27FC236}">
                    <a16:creationId xmlns:a16="http://schemas.microsoft.com/office/drawing/2014/main" id="{C7FD136B-407D-B1BA-8EF1-23309CA9ED1E}"/>
                  </a:ext>
                </a:extLst>
              </p:cNvPr>
              <p:cNvPicPr/>
              <p:nvPr/>
            </p:nvPicPr>
            <p:blipFill>
              <a:blip r:embed="rId890"/>
              <a:stretch>
                <a:fillRect/>
              </a:stretch>
            </p:blipFill>
            <p:spPr>
              <a:xfrm>
                <a:off x="2148274" y="4876941"/>
                <a:ext cx="1012680" cy="131760"/>
              </a:xfrm>
              <a:prstGeom prst="rect">
                <a:avLst/>
              </a:prstGeom>
            </p:spPr>
          </p:pic>
        </mc:Fallback>
      </mc:AlternateContent>
      <p:grpSp>
        <p:nvGrpSpPr>
          <p:cNvPr id="27" name="Gruppieren 26">
            <a:extLst>
              <a:ext uri="{FF2B5EF4-FFF2-40B4-BE49-F238E27FC236}">
                <a16:creationId xmlns:a16="http://schemas.microsoft.com/office/drawing/2014/main" id="{258169F4-3E5D-D0F8-69C4-CC8FB06F8A42}"/>
              </a:ext>
            </a:extLst>
          </p:cNvPr>
          <p:cNvGrpSpPr/>
          <p:nvPr/>
        </p:nvGrpSpPr>
        <p:grpSpPr>
          <a:xfrm>
            <a:off x="-258326" y="3181708"/>
            <a:ext cx="4535640" cy="3329640"/>
            <a:chOff x="-258326" y="3181708"/>
            <a:chExt cx="4535640" cy="3329640"/>
          </a:xfrm>
        </p:grpSpPr>
        <mc:AlternateContent xmlns:mc="http://schemas.openxmlformats.org/markup-compatibility/2006" xmlns:p14="http://schemas.microsoft.com/office/powerpoint/2010/main">
          <mc:Choice Requires="p14">
            <p:contentPart p14:bwMode="auto" r:id="rId891">
              <p14:nvContentPartPr>
                <p14:cNvPr id="6" name="Freihand 5">
                  <a:extLst>
                    <a:ext uri="{FF2B5EF4-FFF2-40B4-BE49-F238E27FC236}">
                      <a16:creationId xmlns:a16="http://schemas.microsoft.com/office/drawing/2014/main" id="{8AE55FD6-7F67-5597-4A9B-91A465F43870}"/>
                    </a:ext>
                  </a:extLst>
                </p14:cNvPr>
                <p14:cNvContentPartPr/>
                <p14:nvPr/>
              </p14:nvContentPartPr>
              <p14:xfrm>
                <a:off x="1115434" y="4381588"/>
                <a:ext cx="169920" cy="206280"/>
              </p14:xfrm>
            </p:contentPart>
          </mc:Choice>
          <mc:Fallback xmlns="">
            <p:pic>
              <p:nvPicPr>
                <p:cNvPr id="6" name="Freihand 5">
                  <a:extLst>
                    <a:ext uri="{FF2B5EF4-FFF2-40B4-BE49-F238E27FC236}">
                      <a16:creationId xmlns:a16="http://schemas.microsoft.com/office/drawing/2014/main" id="{8AE55FD6-7F67-5597-4A9B-91A465F43870}"/>
                    </a:ext>
                  </a:extLst>
                </p:cNvPr>
                <p:cNvPicPr/>
                <p:nvPr/>
              </p:nvPicPr>
              <p:blipFill>
                <a:blip r:embed="rId892"/>
                <a:stretch>
                  <a:fillRect/>
                </a:stretch>
              </p:blipFill>
              <p:spPr>
                <a:xfrm>
                  <a:off x="1106794" y="4372588"/>
                  <a:ext cx="187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8" name="Freihand 7">
                  <a:extLst>
                    <a:ext uri="{FF2B5EF4-FFF2-40B4-BE49-F238E27FC236}">
                      <a16:creationId xmlns:a16="http://schemas.microsoft.com/office/drawing/2014/main" id="{3E37D896-B1E1-7395-F719-8B7738DF395A}"/>
                    </a:ext>
                  </a:extLst>
                </p14:cNvPr>
                <p14:cNvContentPartPr/>
                <p14:nvPr/>
              </p14:nvContentPartPr>
              <p14:xfrm>
                <a:off x="-258326" y="3181708"/>
                <a:ext cx="4535640" cy="3329640"/>
              </p14:xfrm>
            </p:contentPart>
          </mc:Choice>
          <mc:Fallback xmlns="">
            <p:pic>
              <p:nvPicPr>
                <p:cNvPr id="8" name="Freihand 7">
                  <a:extLst>
                    <a:ext uri="{FF2B5EF4-FFF2-40B4-BE49-F238E27FC236}">
                      <a16:creationId xmlns:a16="http://schemas.microsoft.com/office/drawing/2014/main" id="{3E37D896-B1E1-7395-F719-8B7738DF395A}"/>
                    </a:ext>
                  </a:extLst>
                </p:cNvPr>
                <p:cNvPicPr/>
                <p:nvPr/>
              </p:nvPicPr>
              <p:blipFill>
                <a:blip r:embed="rId894"/>
                <a:stretch>
                  <a:fillRect/>
                </a:stretch>
              </p:blipFill>
              <p:spPr>
                <a:xfrm>
                  <a:off x="-266966" y="3173068"/>
                  <a:ext cx="4553280" cy="33472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0" name="Freihand 9">
                  <a:extLst>
                    <a:ext uri="{FF2B5EF4-FFF2-40B4-BE49-F238E27FC236}">
                      <a16:creationId xmlns:a16="http://schemas.microsoft.com/office/drawing/2014/main" id="{B6291F65-BD7A-DEF9-E76D-D740F4C560C6}"/>
                    </a:ext>
                  </a:extLst>
                </p14:cNvPr>
                <p14:cNvContentPartPr/>
                <p14:nvPr/>
              </p14:nvContentPartPr>
              <p14:xfrm>
                <a:off x="1081954" y="4199428"/>
                <a:ext cx="437400" cy="371520"/>
              </p14:xfrm>
            </p:contentPart>
          </mc:Choice>
          <mc:Fallback xmlns="">
            <p:pic>
              <p:nvPicPr>
                <p:cNvPr id="10" name="Freihand 9">
                  <a:extLst>
                    <a:ext uri="{FF2B5EF4-FFF2-40B4-BE49-F238E27FC236}">
                      <a16:creationId xmlns:a16="http://schemas.microsoft.com/office/drawing/2014/main" id="{B6291F65-BD7A-DEF9-E76D-D740F4C560C6}"/>
                    </a:ext>
                  </a:extLst>
                </p:cNvPr>
                <p:cNvPicPr/>
                <p:nvPr/>
              </p:nvPicPr>
              <p:blipFill>
                <a:blip r:embed="rId896"/>
                <a:stretch>
                  <a:fillRect/>
                </a:stretch>
              </p:blipFill>
              <p:spPr>
                <a:xfrm>
                  <a:off x="1073314" y="4190428"/>
                  <a:ext cx="45504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1" name="Freihand 10">
                  <a:extLst>
                    <a:ext uri="{FF2B5EF4-FFF2-40B4-BE49-F238E27FC236}">
                      <a16:creationId xmlns:a16="http://schemas.microsoft.com/office/drawing/2014/main" id="{314DD508-DC08-2D1E-D1B6-844149B5BDA7}"/>
                    </a:ext>
                  </a:extLst>
                </p14:cNvPr>
                <p14:cNvContentPartPr/>
                <p14:nvPr/>
              </p14:nvContentPartPr>
              <p14:xfrm>
                <a:off x="1110034" y="4263148"/>
                <a:ext cx="329040" cy="300960"/>
              </p14:xfrm>
            </p:contentPart>
          </mc:Choice>
          <mc:Fallback xmlns="">
            <p:pic>
              <p:nvPicPr>
                <p:cNvPr id="11" name="Freihand 10">
                  <a:extLst>
                    <a:ext uri="{FF2B5EF4-FFF2-40B4-BE49-F238E27FC236}">
                      <a16:creationId xmlns:a16="http://schemas.microsoft.com/office/drawing/2014/main" id="{314DD508-DC08-2D1E-D1B6-844149B5BDA7}"/>
                    </a:ext>
                  </a:extLst>
                </p:cNvPr>
                <p:cNvPicPr/>
                <p:nvPr/>
              </p:nvPicPr>
              <p:blipFill>
                <a:blip r:embed="rId898"/>
                <a:stretch>
                  <a:fillRect/>
                </a:stretch>
              </p:blipFill>
              <p:spPr>
                <a:xfrm>
                  <a:off x="1101394" y="4254148"/>
                  <a:ext cx="346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16" name="Freihand 15">
                  <a:extLst>
                    <a:ext uri="{FF2B5EF4-FFF2-40B4-BE49-F238E27FC236}">
                      <a16:creationId xmlns:a16="http://schemas.microsoft.com/office/drawing/2014/main" id="{9F5C42AC-D7A1-602C-5A96-D848F2E7C886}"/>
                    </a:ext>
                  </a:extLst>
                </p14:cNvPr>
                <p14:cNvContentPartPr/>
                <p14:nvPr/>
              </p14:nvContentPartPr>
              <p14:xfrm>
                <a:off x="414514" y="5161708"/>
                <a:ext cx="328680" cy="367920"/>
              </p14:xfrm>
            </p:contentPart>
          </mc:Choice>
          <mc:Fallback xmlns="">
            <p:pic>
              <p:nvPicPr>
                <p:cNvPr id="16" name="Freihand 15">
                  <a:extLst>
                    <a:ext uri="{FF2B5EF4-FFF2-40B4-BE49-F238E27FC236}">
                      <a16:creationId xmlns:a16="http://schemas.microsoft.com/office/drawing/2014/main" id="{9F5C42AC-D7A1-602C-5A96-D848F2E7C886}"/>
                    </a:ext>
                  </a:extLst>
                </p:cNvPr>
                <p:cNvPicPr/>
                <p:nvPr/>
              </p:nvPicPr>
              <p:blipFill>
                <a:blip r:embed="rId900"/>
                <a:stretch>
                  <a:fillRect/>
                </a:stretch>
              </p:blipFill>
              <p:spPr>
                <a:xfrm>
                  <a:off x="405874" y="5152708"/>
                  <a:ext cx="3463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7" name="Freihand 16">
                  <a:extLst>
                    <a:ext uri="{FF2B5EF4-FFF2-40B4-BE49-F238E27FC236}">
                      <a16:creationId xmlns:a16="http://schemas.microsoft.com/office/drawing/2014/main" id="{E27EE51C-9357-2C3F-78D9-AB88A50812C8}"/>
                    </a:ext>
                  </a:extLst>
                </p14:cNvPr>
                <p14:cNvContentPartPr/>
                <p14:nvPr/>
              </p14:nvContentPartPr>
              <p14:xfrm>
                <a:off x="271594" y="5391748"/>
                <a:ext cx="245520" cy="328680"/>
              </p14:xfrm>
            </p:contentPart>
          </mc:Choice>
          <mc:Fallback xmlns="">
            <p:pic>
              <p:nvPicPr>
                <p:cNvPr id="17" name="Freihand 16">
                  <a:extLst>
                    <a:ext uri="{FF2B5EF4-FFF2-40B4-BE49-F238E27FC236}">
                      <a16:creationId xmlns:a16="http://schemas.microsoft.com/office/drawing/2014/main" id="{E27EE51C-9357-2C3F-78D9-AB88A50812C8}"/>
                    </a:ext>
                  </a:extLst>
                </p:cNvPr>
                <p:cNvPicPr/>
                <p:nvPr/>
              </p:nvPicPr>
              <p:blipFill>
                <a:blip r:embed="rId902"/>
                <a:stretch>
                  <a:fillRect/>
                </a:stretch>
              </p:blipFill>
              <p:spPr>
                <a:xfrm>
                  <a:off x="262954" y="5382748"/>
                  <a:ext cx="2631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6" name="Freihand 25">
                  <a:extLst>
                    <a:ext uri="{FF2B5EF4-FFF2-40B4-BE49-F238E27FC236}">
                      <a16:creationId xmlns:a16="http://schemas.microsoft.com/office/drawing/2014/main" id="{36B2195A-C726-5F78-B163-FACEEB63CC8B}"/>
                    </a:ext>
                  </a:extLst>
                </p14:cNvPr>
                <p14:cNvContentPartPr/>
                <p14:nvPr/>
              </p14:nvContentPartPr>
              <p14:xfrm>
                <a:off x="1859194" y="4947141"/>
                <a:ext cx="891000" cy="877680"/>
              </p14:xfrm>
            </p:contentPart>
          </mc:Choice>
          <mc:Fallback xmlns="">
            <p:pic>
              <p:nvPicPr>
                <p:cNvPr id="26" name="Freihand 25">
                  <a:extLst>
                    <a:ext uri="{FF2B5EF4-FFF2-40B4-BE49-F238E27FC236}">
                      <a16:creationId xmlns:a16="http://schemas.microsoft.com/office/drawing/2014/main" id="{36B2195A-C726-5F78-B163-FACEEB63CC8B}"/>
                    </a:ext>
                  </a:extLst>
                </p:cNvPr>
                <p:cNvPicPr/>
                <p:nvPr/>
              </p:nvPicPr>
              <p:blipFill>
                <a:blip r:embed="rId904"/>
                <a:stretch>
                  <a:fillRect/>
                </a:stretch>
              </p:blipFill>
              <p:spPr>
                <a:xfrm>
                  <a:off x="1850554" y="4938501"/>
                  <a:ext cx="908640" cy="89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5">
            <p14:nvContentPartPr>
              <p14:cNvPr id="28" name="Freihand 27">
                <a:extLst>
                  <a:ext uri="{FF2B5EF4-FFF2-40B4-BE49-F238E27FC236}">
                    <a16:creationId xmlns:a16="http://schemas.microsoft.com/office/drawing/2014/main" id="{AF5C54D7-D20B-A073-A02A-186F76F330BB}"/>
                  </a:ext>
                </a:extLst>
              </p14:cNvPr>
              <p14:cNvContentPartPr/>
              <p14:nvPr/>
            </p14:nvContentPartPr>
            <p14:xfrm>
              <a:off x="2056474" y="5897181"/>
              <a:ext cx="410040" cy="665640"/>
            </p14:xfrm>
          </p:contentPart>
        </mc:Choice>
        <mc:Fallback xmlns="">
          <p:pic>
            <p:nvPicPr>
              <p:cNvPr id="28" name="Freihand 27">
                <a:extLst>
                  <a:ext uri="{FF2B5EF4-FFF2-40B4-BE49-F238E27FC236}">
                    <a16:creationId xmlns:a16="http://schemas.microsoft.com/office/drawing/2014/main" id="{AF5C54D7-D20B-A073-A02A-186F76F330BB}"/>
                  </a:ext>
                </a:extLst>
              </p:cNvPr>
              <p:cNvPicPr/>
              <p:nvPr/>
            </p:nvPicPr>
            <p:blipFill>
              <a:blip r:embed="rId906"/>
              <a:stretch>
                <a:fillRect/>
              </a:stretch>
            </p:blipFill>
            <p:spPr>
              <a:xfrm>
                <a:off x="2047474" y="5888181"/>
                <a:ext cx="42768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9" name="Freihand 28">
                <a:extLst>
                  <a:ext uri="{FF2B5EF4-FFF2-40B4-BE49-F238E27FC236}">
                    <a16:creationId xmlns:a16="http://schemas.microsoft.com/office/drawing/2014/main" id="{E68E24EB-8A3E-3B44-0CD5-0842C2789487}"/>
                  </a:ext>
                </a:extLst>
              </p14:cNvPr>
              <p14:cNvContentPartPr/>
              <p14:nvPr/>
            </p14:nvContentPartPr>
            <p14:xfrm>
              <a:off x="3112714" y="5561661"/>
              <a:ext cx="963000" cy="957960"/>
            </p14:xfrm>
          </p:contentPart>
        </mc:Choice>
        <mc:Fallback xmlns="">
          <p:pic>
            <p:nvPicPr>
              <p:cNvPr id="29" name="Freihand 28">
                <a:extLst>
                  <a:ext uri="{FF2B5EF4-FFF2-40B4-BE49-F238E27FC236}">
                    <a16:creationId xmlns:a16="http://schemas.microsoft.com/office/drawing/2014/main" id="{E68E24EB-8A3E-3B44-0CD5-0842C2789487}"/>
                  </a:ext>
                </a:extLst>
              </p:cNvPr>
              <p:cNvPicPr/>
              <p:nvPr/>
            </p:nvPicPr>
            <p:blipFill>
              <a:blip r:embed="rId908"/>
              <a:stretch>
                <a:fillRect/>
              </a:stretch>
            </p:blipFill>
            <p:spPr>
              <a:xfrm>
                <a:off x="3103714" y="5553021"/>
                <a:ext cx="980640" cy="9756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9" name="Freihand 8">
                <a:extLst>
                  <a:ext uri="{FF2B5EF4-FFF2-40B4-BE49-F238E27FC236}">
                    <a16:creationId xmlns:a16="http://schemas.microsoft.com/office/drawing/2014/main" id="{CA6A1416-D355-4541-324B-843E78100D7A}"/>
                  </a:ext>
                </a:extLst>
              </p14:cNvPr>
              <p14:cNvContentPartPr/>
              <p14:nvPr/>
            </p14:nvContentPartPr>
            <p14:xfrm>
              <a:off x="7452514" y="2963181"/>
              <a:ext cx="26640" cy="33480"/>
            </p14:xfrm>
          </p:contentPart>
        </mc:Choice>
        <mc:Fallback>
          <p:pic>
            <p:nvPicPr>
              <p:cNvPr id="9" name="Freihand 8">
                <a:extLst>
                  <a:ext uri="{FF2B5EF4-FFF2-40B4-BE49-F238E27FC236}">
                    <a16:creationId xmlns:a16="http://schemas.microsoft.com/office/drawing/2014/main" id="{CA6A1416-D355-4541-324B-843E78100D7A}"/>
                  </a:ext>
                </a:extLst>
              </p:cNvPr>
              <p:cNvPicPr/>
              <p:nvPr/>
            </p:nvPicPr>
            <p:blipFill>
              <a:blip r:embed="rId910"/>
              <a:stretch>
                <a:fillRect/>
              </a:stretch>
            </p:blipFill>
            <p:spPr>
              <a:xfrm>
                <a:off x="7443874" y="2954541"/>
                <a:ext cx="44280" cy="51120"/>
              </a:xfrm>
              <a:prstGeom prst="rect">
                <a:avLst/>
              </a:prstGeom>
            </p:spPr>
          </p:pic>
        </mc:Fallback>
      </mc:AlternateContent>
    </p:spTree>
    <p:extLst>
      <p:ext uri="{BB962C8B-B14F-4D97-AF65-F5344CB8AC3E}">
        <p14:creationId xmlns:p14="http://schemas.microsoft.com/office/powerpoint/2010/main" val="28495074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3164</Words>
  <Application>Microsoft Office PowerPoint</Application>
  <PresentationFormat>Breitbild</PresentationFormat>
  <Paragraphs>378</Paragraphs>
  <Slides>44</Slides>
  <Notes>44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214</cp:revision>
  <cp:lastPrinted>2022-03-02T20:18:27Z</cp:lastPrinted>
  <dcterms:created xsi:type="dcterms:W3CDTF">2022-03-01T20:52:11Z</dcterms:created>
  <dcterms:modified xsi:type="dcterms:W3CDTF">2022-11-01T08:46:24Z</dcterms:modified>
</cp:coreProperties>
</file>